
<file path=[Content_Types].xml><?xml version="1.0" encoding="utf-8"?>
<Types xmlns="http://schemas.openxmlformats.org/package/2006/content-types">
  <Default Extension="bin" ContentType="application/vnd.openxmlformats-officedocument.oleObject"/>
  <Default Extension="png" ContentType="image/png"/>
  <Default Extension="wmf" ContentType="image/x-wmf"/>
  <Default Extension="emf" ContentType="image/x-emf"/>
  <Default Extension="jpeg" ContentType="image/jpeg"/>
  <Default Extension="rels" ContentType="application/vnd.openxmlformats-package.relationships+xml"/>
  <Default Extension="xml" ContentType="application/xml"/>
  <Default Extension="vml" ContentType="application/vnd.openxmlformats-officedocument.vmlDrawing"/>
  <Default Extension="doc" ContentType="application/msword"/>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9"/>
  </p:notesMasterIdLst>
  <p:sldIdLst>
    <p:sldId id="257" r:id="rId2"/>
    <p:sldId id="258" r:id="rId3"/>
    <p:sldId id="259" r:id="rId4"/>
    <p:sldId id="260" r:id="rId5"/>
    <p:sldId id="261" r:id="rId6"/>
    <p:sldId id="262" r:id="rId7"/>
    <p:sldId id="263" r:id="rId8"/>
    <p:sldId id="264" r:id="rId9"/>
    <p:sldId id="265" r:id="rId10"/>
    <p:sldId id="266" r:id="rId11"/>
    <p:sldId id="267" r:id="rId12"/>
    <p:sldId id="268" r:id="rId13"/>
    <p:sldId id="269" r:id="rId14"/>
    <p:sldId id="270" r:id="rId15"/>
    <p:sldId id="271" r:id="rId16"/>
    <p:sldId id="272" r:id="rId17"/>
    <p:sldId id="273" r:id="rId18"/>
    <p:sldId id="274" r:id="rId19"/>
    <p:sldId id="275" r:id="rId20"/>
    <p:sldId id="276" r:id="rId21"/>
    <p:sldId id="277" r:id="rId22"/>
    <p:sldId id="278" r:id="rId23"/>
    <p:sldId id="279" r:id="rId24"/>
    <p:sldId id="280" r:id="rId25"/>
    <p:sldId id="281" r:id="rId26"/>
    <p:sldId id="282" r:id="rId27"/>
    <p:sldId id="283" r:id="rId28"/>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000" autoAdjust="0"/>
    <p:restoredTop sz="94660"/>
  </p:normalViewPr>
  <p:slideViewPr>
    <p:cSldViewPr snapToGrid="0">
      <p:cViewPr varScale="1">
        <p:scale>
          <a:sx n="71" d="100"/>
          <a:sy n="71" d="100"/>
        </p:scale>
        <p:origin x="618" y="60"/>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presProps" Target="presProps.xml"/></Relationships>
</file>

<file path=ppt/drawings/_rels/vmlDrawing1.vml.rels><?xml version="1.0" encoding="UTF-8" standalone="yes"?>
<Relationships xmlns="http://schemas.openxmlformats.org/package/2006/relationships"><Relationship Id="rId3" Type="http://schemas.openxmlformats.org/officeDocument/2006/relationships/image" Target="../media/image3.wmf"/><Relationship Id="rId2" Type="http://schemas.openxmlformats.org/officeDocument/2006/relationships/image" Target="../media/image2.emf"/><Relationship Id="rId1" Type="http://schemas.openxmlformats.org/officeDocument/2006/relationships/image" Target="../media/image1.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4.w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5.emf"/></Relationships>
</file>

<file path=ppt/drawings/_rels/vmlDrawing4.v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image" Target="../media/image6.png"/></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E40CDD9-DC37-42E0-B47C-D8C4E3EC28A2}" type="datetimeFigureOut">
              <a:rPr lang="en-US" smtClean="0"/>
              <a:t>29-Dec-19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6272C3D7-F544-4622-A757-EC45223C7046}" type="slidenum">
              <a:rPr lang="en-US" smtClean="0"/>
              <a:t>‹#›</a:t>
            </a:fld>
            <a:endParaRPr lang="en-US"/>
          </a:p>
        </p:txBody>
      </p:sp>
    </p:spTree>
    <p:extLst>
      <p:ext uri="{BB962C8B-B14F-4D97-AF65-F5344CB8AC3E}">
        <p14:creationId xmlns:p14="http://schemas.microsoft.com/office/powerpoint/2010/main" val="121320327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fld id="{17A47612-72EE-4C0C-AA81-4714F7B84E9D}" type="slidenum">
              <a:rPr lang="en-US" altLang="en-US" sz="1200"/>
              <a:pPr eaLnBrk="1" hangingPunct="1"/>
              <a:t>1</a:t>
            </a:fld>
            <a:endParaRPr lang="en-US" altLang="en-US" sz="1200"/>
          </a:p>
        </p:txBody>
      </p:sp>
      <p:sp>
        <p:nvSpPr>
          <p:cNvPr id="41987" name="Rectangle 2"/>
          <p:cNvSpPr>
            <a:spLocks noGrp="1" noRot="1" noChangeAspect="1" noChangeArrowheads="1" noTextEdit="1"/>
          </p:cNvSpPr>
          <p:nvPr>
            <p:ph type="sldImg"/>
          </p:nvPr>
        </p:nvSpPr>
        <p:spPr>
          <a:ln/>
        </p:spPr>
      </p:sp>
      <p:sp>
        <p:nvSpPr>
          <p:cNvPr id="4198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279616562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fld id="{DE111C20-2A7D-414B-B497-281178430EBB}" type="slidenum">
              <a:rPr lang="en-US" altLang="en-US" sz="1200"/>
              <a:pPr eaLnBrk="1" hangingPunct="1"/>
              <a:t>10</a:t>
            </a:fld>
            <a:endParaRPr lang="en-US" altLang="en-US" sz="1200"/>
          </a:p>
        </p:txBody>
      </p:sp>
      <p:sp>
        <p:nvSpPr>
          <p:cNvPr id="51203" name="Rectangle 2"/>
          <p:cNvSpPr>
            <a:spLocks noGrp="1" noRot="1" noChangeAspect="1" noChangeArrowheads="1" noTextEdit="1"/>
          </p:cNvSpPr>
          <p:nvPr>
            <p:ph type="sldImg"/>
          </p:nvPr>
        </p:nvSpPr>
        <p:spPr>
          <a:ln/>
        </p:spPr>
      </p:sp>
      <p:sp>
        <p:nvSpPr>
          <p:cNvPr id="512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207384962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fld id="{0A9FDBC8-577E-4F74-B0AE-530F91767788}" type="slidenum">
              <a:rPr lang="en-US" altLang="en-US" sz="1200"/>
              <a:pPr eaLnBrk="1" hangingPunct="1"/>
              <a:t>11</a:t>
            </a:fld>
            <a:endParaRPr lang="en-US" altLang="en-US" sz="1200"/>
          </a:p>
        </p:txBody>
      </p:sp>
      <p:sp>
        <p:nvSpPr>
          <p:cNvPr id="52227" name="Rectangle 2"/>
          <p:cNvSpPr>
            <a:spLocks noGrp="1" noRot="1" noChangeAspect="1" noChangeArrowheads="1" noTextEdit="1"/>
          </p:cNvSpPr>
          <p:nvPr>
            <p:ph type="sldImg"/>
          </p:nvPr>
        </p:nvSpPr>
        <p:spPr>
          <a:ln/>
        </p:spPr>
      </p:sp>
      <p:sp>
        <p:nvSpPr>
          <p:cNvPr id="5222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312343104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fld id="{898801B4-2457-4A7C-B4C2-4463C4A2DD45}" type="slidenum">
              <a:rPr lang="en-US" altLang="en-US" sz="1200"/>
              <a:pPr eaLnBrk="1" hangingPunct="1"/>
              <a:t>12</a:t>
            </a:fld>
            <a:endParaRPr lang="en-US" altLang="en-US" sz="1200"/>
          </a:p>
        </p:txBody>
      </p:sp>
      <p:sp>
        <p:nvSpPr>
          <p:cNvPr id="53251" name="Rectangle 2"/>
          <p:cNvSpPr>
            <a:spLocks noGrp="1" noRot="1" noChangeAspect="1" noChangeArrowheads="1" noTextEdit="1"/>
          </p:cNvSpPr>
          <p:nvPr>
            <p:ph type="sldImg"/>
          </p:nvPr>
        </p:nvSpPr>
        <p:spPr>
          <a:ln/>
        </p:spPr>
      </p:sp>
      <p:sp>
        <p:nvSpPr>
          <p:cNvPr id="532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86955849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fld id="{3B64C04D-143B-48AE-8207-96E63343D22F}" type="slidenum">
              <a:rPr lang="en-US" altLang="en-US" sz="1200"/>
              <a:pPr eaLnBrk="1" hangingPunct="1"/>
              <a:t>13</a:t>
            </a:fld>
            <a:endParaRPr lang="en-US" altLang="en-US" sz="1200"/>
          </a:p>
        </p:txBody>
      </p:sp>
      <p:sp>
        <p:nvSpPr>
          <p:cNvPr id="54275" name="Rectangle 2"/>
          <p:cNvSpPr>
            <a:spLocks noGrp="1" noRot="1" noChangeAspect="1" noChangeArrowheads="1" noTextEdit="1"/>
          </p:cNvSpPr>
          <p:nvPr>
            <p:ph type="sldImg"/>
          </p:nvPr>
        </p:nvSpPr>
        <p:spPr>
          <a:ln/>
        </p:spPr>
      </p:sp>
      <p:sp>
        <p:nvSpPr>
          <p:cNvPr id="542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264649643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fld id="{2CFA8FDD-37EC-4DDF-9E02-DC20D2496DBC}" type="slidenum">
              <a:rPr lang="en-US" altLang="en-US" sz="1200"/>
              <a:pPr eaLnBrk="1" hangingPunct="1"/>
              <a:t>14</a:t>
            </a:fld>
            <a:endParaRPr lang="en-US" altLang="en-US" sz="1200"/>
          </a:p>
        </p:txBody>
      </p:sp>
      <p:sp>
        <p:nvSpPr>
          <p:cNvPr id="55299" name="Rectangle 2"/>
          <p:cNvSpPr>
            <a:spLocks noGrp="1" noRot="1" noChangeAspect="1" noChangeArrowheads="1" noTextEdit="1"/>
          </p:cNvSpPr>
          <p:nvPr>
            <p:ph type="sldImg"/>
          </p:nvPr>
        </p:nvSpPr>
        <p:spPr>
          <a:ln/>
        </p:spPr>
      </p:sp>
      <p:sp>
        <p:nvSpPr>
          <p:cNvPr id="553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42986043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fld id="{42B67845-F107-4C9D-968E-62B79EAE867E}" type="slidenum">
              <a:rPr lang="en-US" altLang="en-US" sz="1200"/>
              <a:pPr eaLnBrk="1" hangingPunct="1"/>
              <a:t>15</a:t>
            </a:fld>
            <a:endParaRPr lang="en-US" altLang="en-US" sz="1200"/>
          </a:p>
        </p:txBody>
      </p:sp>
      <p:sp>
        <p:nvSpPr>
          <p:cNvPr id="56323" name="Rectangle 2"/>
          <p:cNvSpPr>
            <a:spLocks noGrp="1" noRot="1" noChangeAspect="1" noChangeArrowheads="1" noTextEdit="1"/>
          </p:cNvSpPr>
          <p:nvPr>
            <p:ph type="sldImg"/>
          </p:nvPr>
        </p:nvSpPr>
        <p:spPr>
          <a:ln/>
        </p:spPr>
      </p:sp>
      <p:sp>
        <p:nvSpPr>
          <p:cNvPr id="5632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60482509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fld id="{B8C5576C-F4FB-4FA9-9426-C402FA35A555}" type="slidenum">
              <a:rPr lang="en-US" altLang="en-US" sz="1200"/>
              <a:pPr eaLnBrk="1" hangingPunct="1"/>
              <a:t>16</a:t>
            </a:fld>
            <a:endParaRPr lang="en-US" altLang="en-US" sz="1200"/>
          </a:p>
        </p:txBody>
      </p:sp>
      <p:sp>
        <p:nvSpPr>
          <p:cNvPr id="58371" name="Rectangle 2"/>
          <p:cNvSpPr>
            <a:spLocks noGrp="1" noRot="1" noChangeAspect="1" noChangeArrowheads="1" noTextEdit="1"/>
          </p:cNvSpPr>
          <p:nvPr>
            <p:ph type="sldImg"/>
          </p:nvPr>
        </p:nvSpPr>
        <p:spPr>
          <a:ln/>
        </p:spPr>
      </p:sp>
      <p:sp>
        <p:nvSpPr>
          <p:cNvPr id="58372" name="Rectangle 3"/>
          <p:cNvSpPr>
            <a:spLocks noGrp="1" noChangeArrowheads="1"/>
          </p:cNvSpPr>
          <p:nvPr>
            <p:ph type="body" idx="1"/>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extLst>
      <p:ext uri="{BB962C8B-B14F-4D97-AF65-F5344CB8AC3E}">
        <p14:creationId xmlns:p14="http://schemas.microsoft.com/office/powerpoint/2010/main" val="423084363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fld id="{81D845FF-C3E9-44FF-BDCE-139C9E2C5E9C}" type="slidenum">
              <a:rPr lang="en-US" altLang="en-US" sz="1200"/>
              <a:pPr eaLnBrk="1" hangingPunct="1"/>
              <a:t>17</a:t>
            </a:fld>
            <a:endParaRPr lang="en-US" altLang="en-US" sz="1200"/>
          </a:p>
        </p:txBody>
      </p:sp>
      <p:sp>
        <p:nvSpPr>
          <p:cNvPr id="59395" name="Rectangle 2"/>
          <p:cNvSpPr>
            <a:spLocks noGrp="1" noRot="1" noChangeAspect="1" noChangeArrowheads="1" noTextEdit="1"/>
          </p:cNvSpPr>
          <p:nvPr>
            <p:ph type="sldImg"/>
          </p:nvPr>
        </p:nvSpPr>
        <p:spPr>
          <a:ln/>
        </p:spPr>
      </p:sp>
      <p:sp>
        <p:nvSpPr>
          <p:cNvPr id="59396" name="Rectangle 3"/>
          <p:cNvSpPr>
            <a:spLocks noGrp="1" noChangeArrowheads="1"/>
          </p:cNvSpPr>
          <p:nvPr>
            <p:ph type="body" idx="1"/>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extLst>
      <p:ext uri="{BB962C8B-B14F-4D97-AF65-F5344CB8AC3E}">
        <p14:creationId xmlns:p14="http://schemas.microsoft.com/office/powerpoint/2010/main" val="96970384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fld id="{244DF93F-D7D2-4D9A-BB07-0D9FAD90BE18}" type="slidenum">
              <a:rPr lang="en-US" altLang="en-US" sz="1200"/>
              <a:pPr eaLnBrk="1" hangingPunct="1"/>
              <a:t>18</a:t>
            </a:fld>
            <a:endParaRPr lang="en-US" altLang="en-US" sz="1200"/>
          </a:p>
        </p:txBody>
      </p:sp>
      <p:sp>
        <p:nvSpPr>
          <p:cNvPr id="60419" name="Rectangle 2"/>
          <p:cNvSpPr>
            <a:spLocks noGrp="1" noRot="1" noChangeAspect="1" noChangeArrowheads="1" noTextEdit="1"/>
          </p:cNvSpPr>
          <p:nvPr>
            <p:ph type="sldImg"/>
          </p:nvPr>
        </p:nvSpPr>
        <p:spPr>
          <a:ln/>
        </p:spPr>
      </p:sp>
      <p:sp>
        <p:nvSpPr>
          <p:cNvPr id="60420" name="Rectangle 3"/>
          <p:cNvSpPr>
            <a:spLocks noGrp="1" noChangeArrowheads="1"/>
          </p:cNvSpPr>
          <p:nvPr>
            <p:ph type="body" idx="1"/>
          </p:nvPr>
        </p:nvSpPr>
        <p:spPr>
          <a:xfrm>
            <a:off x="914400" y="4343400"/>
            <a:ext cx="5029200" cy="411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smtClean="0"/>
          </a:p>
        </p:txBody>
      </p:sp>
    </p:spTree>
    <p:extLst>
      <p:ext uri="{BB962C8B-B14F-4D97-AF65-F5344CB8AC3E}">
        <p14:creationId xmlns:p14="http://schemas.microsoft.com/office/powerpoint/2010/main" val="140703640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fld id="{B627D805-9088-4063-AE51-91BA523A0861}" type="slidenum">
              <a:rPr lang="en-US" altLang="en-US" sz="1200"/>
              <a:pPr eaLnBrk="1" hangingPunct="1"/>
              <a:t>24</a:t>
            </a:fld>
            <a:endParaRPr lang="en-US" altLang="en-US" sz="1200"/>
          </a:p>
        </p:txBody>
      </p:sp>
      <p:sp>
        <p:nvSpPr>
          <p:cNvPr id="61443" name="Rectangle 2"/>
          <p:cNvSpPr>
            <a:spLocks noGrp="1" noRot="1" noChangeAspect="1" noChangeArrowheads="1" noTextEdit="1"/>
          </p:cNvSpPr>
          <p:nvPr>
            <p:ph type="sldImg"/>
          </p:nvPr>
        </p:nvSpPr>
        <p:spPr>
          <a:ln/>
        </p:spPr>
      </p:sp>
      <p:sp>
        <p:nvSpPr>
          <p:cNvPr id="6144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176085996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fld id="{4AAB70B9-C031-4BF4-A187-DBF80ECBF85A}" type="slidenum">
              <a:rPr lang="en-US" altLang="en-US" sz="1200"/>
              <a:pPr eaLnBrk="1" hangingPunct="1"/>
              <a:t>2</a:t>
            </a:fld>
            <a:endParaRPr lang="en-US" altLang="en-US" sz="1200"/>
          </a:p>
        </p:txBody>
      </p:sp>
      <p:sp>
        <p:nvSpPr>
          <p:cNvPr id="43011" name="Rectangle 2"/>
          <p:cNvSpPr>
            <a:spLocks noGrp="1" noRot="1" noChangeAspect="1" noChangeArrowheads="1" noTextEdit="1"/>
          </p:cNvSpPr>
          <p:nvPr>
            <p:ph type="sldImg"/>
          </p:nvPr>
        </p:nvSpPr>
        <p:spPr>
          <a:ln/>
        </p:spPr>
      </p:sp>
      <p:sp>
        <p:nvSpPr>
          <p:cNvPr id="4301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261062313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fld id="{CEE5BA3C-A6C9-4B48-85C2-D1A0425C85AE}" type="slidenum">
              <a:rPr lang="en-US" altLang="en-US" sz="1200"/>
              <a:pPr eaLnBrk="1" hangingPunct="1"/>
              <a:t>3</a:t>
            </a:fld>
            <a:endParaRPr lang="en-US" altLang="en-US" sz="1200"/>
          </a:p>
        </p:txBody>
      </p:sp>
      <p:sp>
        <p:nvSpPr>
          <p:cNvPr id="44035" name="Rectangle 2"/>
          <p:cNvSpPr>
            <a:spLocks noGrp="1" noRot="1" noChangeAspect="1" noChangeArrowheads="1" noTextEdit="1"/>
          </p:cNvSpPr>
          <p:nvPr>
            <p:ph type="sldImg"/>
          </p:nvPr>
        </p:nvSpPr>
        <p:spPr>
          <a:ln/>
        </p:spPr>
      </p:sp>
      <p:sp>
        <p:nvSpPr>
          <p:cNvPr id="4403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99066071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fld id="{3A4992DC-A549-496D-83DD-C7609F77EBCF}" type="slidenum">
              <a:rPr lang="en-US" altLang="en-US" sz="1200"/>
              <a:pPr eaLnBrk="1" hangingPunct="1"/>
              <a:t>4</a:t>
            </a:fld>
            <a:endParaRPr lang="en-US" altLang="en-US" sz="1200"/>
          </a:p>
        </p:txBody>
      </p:sp>
      <p:sp>
        <p:nvSpPr>
          <p:cNvPr id="45059" name="Rectangle 2"/>
          <p:cNvSpPr>
            <a:spLocks noGrp="1" noRot="1" noChangeAspect="1" noChangeArrowheads="1" noTextEdit="1"/>
          </p:cNvSpPr>
          <p:nvPr>
            <p:ph type="sldImg"/>
          </p:nvPr>
        </p:nvSpPr>
        <p:spPr>
          <a:ln/>
        </p:spPr>
      </p:sp>
      <p:sp>
        <p:nvSpPr>
          <p:cNvPr id="45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148283746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fld id="{C3023FCC-818F-4745-AC24-F9531334BDF5}" type="slidenum">
              <a:rPr lang="en-US" altLang="en-US" sz="1200"/>
              <a:pPr eaLnBrk="1" hangingPunct="1"/>
              <a:t>5</a:t>
            </a:fld>
            <a:endParaRPr lang="en-US" altLang="en-US" sz="1200"/>
          </a:p>
        </p:txBody>
      </p:sp>
      <p:sp>
        <p:nvSpPr>
          <p:cNvPr id="46083" name="Rectangle 2"/>
          <p:cNvSpPr>
            <a:spLocks noGrp="1" noRot="1" noChangeAspect="1" noChangeArrowheads="1" noTextEdit="1"/>
          </p:cNvSpPr>
          <p:nvPr>
            <p:ph type="sldImg"/>
          </p:nvPr>
        </p:nvSpPr>
        <p:spPr>
          <a:ln/>
        </p:spPr>
      </p:sp>
      <p:sp>
        <p:nvSpPr>
          <p:cNvPr id="460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145764887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6"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fld id="{A834D4E2-F839-4E77-AE1E-2F613EC318A8}" type="slidenum">
              <a:rPr lang="en-US" altLang="en-US" sz="1200"/>
              <a:pPr eaLnBrk="1" hangingPunct="1"/>
              <a:t>6</a:t>
            </a:fld>
            <a:endParaRPr lang="en-US" altLang="en-US" sz="1200"/>
          </a:p>
        </p:txBody>
      </p:sp>
      <p:sp>
        <p:nvSpPr>
          <p:cNvPr id="47107" name="Rectangle 2"/>
          <p:cNvSpPr>
            <a:spLocks noGrp="1" noRot="1" noChangeAspect="1" noChangeArrowheads="1" noTextEdit="1"/>
          </p:cNvSpPr>
          <p:nvPr>
            <p:ph type="sldImg"/>
          </p:nvPr>
        </p:nvSpPr>
        <p:spPr>
          <a:ln/>
        </p:spPr>
      </p:sp>
      <p:sp>
        <p:nvSpPr>
          <p:cNvPr id="47108"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342725809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fld id="{9E1F0966-80B2-47BE-8B78-D27128D75981}" type="slidenum">
              <a:rPr lang="en-US" altLang="en-US" sz="1200"/>
              <a:pPr eaLnBrk="1" hangingPunct="1"/>
              <a:t>7</a:t>
            </a:fld>
            <a:endParaRPr lang="en-US" altLang="en-US" sz="1200"/>
          </a:p>
        </p:txBody>
      </p:sp>
      <p:sp>
        <p:nvSpPr>
          <p:cNvPr id="48131" name="Rectangle 2"/>
          <p:cNvSpPr>
            <a:spLocks noGrp="1" noRot="1" noChangeAspect="1" noChangeArrowheads="1" noTextEdit="1"/>
          </p:cNvSpPr>
          <p:nvPr>
            <p:ph type="sldImg"/>
          </p:nvPr>
        </p:nvSpPr>
        <p:spPr>
          <a:ln/>
        </p:spPr>
      </p:sp>
      <p:sp>
        <p:nvSpPr>
          <p:cNvPr id="4813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336286828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fld id="{08F34B76-E09E-4E88-B921-667EF415679A}" type="slidenum">
              <a:rPr lang="en-US" altLang="en-US" sz="1200"/>
              <a:pPr eaLnBrk="1" hangingPunct="1"/>
              <a:t>8</a:t>
            </a:fld>
            <a:endParaRPr lang="en-US" altLang="en-US" sz="1200"/>
          </a:p>
        </p:txBody>
      </p:sp>
      <p:sp>
        <p:nvSpPr>
          <p:cNvPr id="49155" name="Rectangle 2"/>
          <p:cNvSpPr>
            <a:spLocks noGrp="1" noRot="1" noChangeAspect="1" noChangeArrowheads="1" noTextEdit="1"/>
          </p:cNvSpPr>
          <p:nvPr>
            <p:ph type="sldImg"/>
          </p:nvPr>
        </p:nvSpPr>
        <p:spPr>
          <a:ln/>
        </p:spPr>
      </p:sp>
      <p:sp>
        <p:nvSpPr>
          <p:cNvPr id="491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278837209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fld id="{FC69A1E3-0FFE-4014-8CBF-8CA48D9A28C9}" type="slidenum">
              <a:rPr lang="en-US" altLang="en-US" sz="1200"/>
              <a:pPr eaLnBrk="1" hangingPunct="1"/>
              <a:t>9</a:t>
            </a:fld>
            <a:endParaRPr lang="en-US" altLang="en-US" sz="1200"/>
          </a:p>
        </p:txBody>
      </p:sp>
      <p:sp>
        <p:nvSpPr>
          <p:cNvPr id="50179" name="Rectangle 2"/>
          <p:cNvSpPr>
            <a:spLocks noGrp="1" noRot="1" noChangeAspect="1" noChangeArrowheads="1" noTextEdit="1"/>
          </p:cNvSpPr>
          <p:nvPr>
            <p:ph type="sldImg"/>
          </p:nvPr>
        </p:nvSpPr>
        <p:spPr>
          <a:ln/>
        </p:spPr>
      </p:sp>
      <p:sp>
        <p:nvSpPr>
          <p:cNvPr id="5018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smtClean="0"/>
          </a:p>
        </p:txBody>
      </p:sp>
    </p:spTree>
    <p:extLst>
      <p:ext uri="{BB962C8B-B14F-4D97-AF65-F5344CB8AC3E}">
        <p14:creationId xmlns:p14="http://schemas.microsoft.com/office/powerpoint/2010/main" val="704511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smtClean="0"/>
              <a:t>Click to edit Master title style</a:t>
            </a:r>
            <a:endParaRPr lang="en-US"/>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FE6789D7-2239-407F-BBB1-6D91DC1F5FF1}" type="datetimeFigureOut">
              <a:rPr lang="en-US" smtClean="0"/>
              <a:t>29-Dec-19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2D91665-9538-48F3-98AC-1FB2FB7A8A93}" type="slidenum">
              <a:rPr lang="en-US" smtClean="0"/>
              <a:t>‹#›</a:t>
            </a:fld>
            <a:endParaRPr lang="en-US"/>
          </a:p>
        </p:txBody>
      </p:sp>
    </p:spTree>
    <p:extLst>
      <p:ext uri="{BB962C8B-B14F-4D97-AF65-F5344CB8AC3E}">
        <p14:creationId xmlns:p14="http://schemas.microsoft.com/office/powerpoint/2010/main" val="7899508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E6789D7-2239-407F-BBB1-6D91DC1F5FF1}" type="datetimeFigureOut">
              <a:rPr lang="en-US" smtClean="0"/>
              <a:t>29-Dec-19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2D91665-9538-48F3-98AC-1FB2FB7A8A93}" type="slidenum">
              <a:rPr lang="en-US" smtClean="0"/>
              <a:t>‹#›</a:t>
            </a:fld>
            <a:endParaRPr lang="en-US"/>
          </a:p>
        </p:txBody>
      </p:sp>
    </p:spTree>
    <p:extLst>
      <p:ext uri="{BB962C8B-B14F-4D97-AF65-F5344CB8AC3E}">
        <p14:creationId xmlns:p14="http://schemas.microsoft.com/office/powerpoint/2010/main" val="21314875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E6789D7-2239-407F-BBB1-6D91DC1F5FF1}" type="datetimeFigureOut">
              <a:rPr lang="en-US" smtClean="0"/>
              <a:t>29-Dec-19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2D91665-9538-48F3-98AC-1FB2FB7A8A93}" type="slidenum">
              <a:rPr lang="en-US" smtClean="0"/>
              <a:t>‹#›</a:t>
            </a:fld>
            <a:endParaRPr lang="en-US"/>
          </a:p>
        </p:txBody>
      </p:sp>
    </p:spTree>
    <p:extLst>
      <p:ext uri="{BB962C8B-B14F-4D97-AF65-F5344CB8AC3E}">
        <p14:creationId xmlns:p14="http://schemas.microsoft.com/office/powerpoint/2010/main" val="211440253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E6789D7-2239-407F-BBB1-6D91DC1F5FF1}" type="datetimeFigureOut">
              <a:rPr lang="en-US" smtClean="0"/>
              <a:t>29-Dec-19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2D91665-9538-48F3-98AC-1FB2FB7A8A93}" type="slidenum">
              <a:rPr lang="en-US" smtClean="0"/>
              <a:t>‹#›</a:t>
            </a:fld>
            <a:endParaRPr lang="en-US"/>
          </a:p>
        </p:txBody>
      </p:sp>
    </p:spTree>
    <p:extLst>
      <p:ext uri="{BB962C8B-B14F-4D97-AF65-F5344CB8AC3E}">
        <p14:creationId xmlns:p14="http://schemas.microsoft.com/office/powerpoint/2010/main" val="177639431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smtClean="0"/>
              <a:t>Click to edit Master title style</a:t>
            </a:r>
            <a:endParaRPr lang="en-US"/>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FE6789D7-2239-407F-BBB1-6D91DC1F5FF1}" type="datetimeFigureOut">
              <a:rPr lang="en-US" smtClean="0"/>
              <a:t>29-Dec-19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2D91665-9538-48F3-98AC-1FB2FB7A8A93}" type="slidenum">
              <a:rPr lang="en-US" smtClean="0"/>
              <a:t>‹#›</a:t>
            </a:fld>
            <a:endParaRPr lang="en-US"/>
          </a:p>
        </p:txBody>
      </p:sp>
    </p:spTree>
    <p:extLst>
      <p:ext uri="{BB962C8B-B14F-4D97-AF65-F5344CB8AC3E}">
        <p14:creationId xmlns:p14="http://schemas.microsoft.com/office/powerpoint/2010/main" val="386667838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38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72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FE6789D7-2239-407F-BBB1-6D91DC1F5FF1}" type="datetimeFigureOut">
              <a:rPr lang="en-US" smtClean="0"/>
              <a:t>29-Dec-19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22D91665-9538-48F3-98AC-1FB2FB7A8A93}" type="slidenum">
              <a:rPr lang="en-US" smtClean="0"/>
              <a:t>‹#›</a:t>
            </a:fld>
            <a:endParaRPr lang="en-US"/>
          </a:p>
        </p:txBody>
      </p:sp>
    </p:spTree>
    <p:extLst>
      <p:ext uri="{BB962C8B-B14F-4D97-AF65-F5344CB8AC3E}">
        <p14:creationId xmlns:p14="http://schemas.microsoft.com/office/powerpoint/2010/main" val="294043884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smtClean="0"/>
              <a:t>Click to edit Master title style</a:t>
            </a:r>
            <a:endParaRPr lang="en-US"/>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FE6789D7-2239-407F-BBB1-6D91DC1F5FF1}" type="datetimeFigureOut">
              <a:rPr lang="en-US" smtClean="0"/>
              <a:t>29-Dec-19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22D91665-9538-48F3-98AC-1FB2FB7A8A93}" type="slidenum">
              <a:rPr lang="en-US" smtClean="0"/>
              <a:t>‹#›</a:t>
            </a:fld>
            <a:endParaRPr lang="en-US"/>
          </a:p>
        </p:txBody>
      </p:sp>
    </p:spTree>
    <p:extLst>
      <p:ext uri="{BB962C8B-B14F-4D97-AF65-F5344CB8AC3E}">
        <p14:creationId xmlns:p14="http://schemas.microsoft.com/office/powerpoint/2010/main" val="300129254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FE6789D7-2239-407F-BBB1-6D91DC1F5FF1}" type="datetimeFigureOut">
              <a:rPr lang="en-US" smtClean="0"/>
              <a:t>29-Dec-19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22D91665-9538-48F3-98AC-1FB2FB7A8A93}" type="slidenum">
              <a:rPr lang="en-US" smtClean="0"/>
              <a:t>‹#›</a:t>
            </a:fld>
            <a:endParaRPr lang="en-US"/>
          </a:p>
        </p:txBody>
      </p:sp>
    </p:spTree>
    <p:extLst>
      <p:ext uri="{BB962C8B-B14F-4D97-AF65-F5344CB8AC3E}">
        <p14:creationId xmlns:p14="http://schemas.microsoft.com/office/powerpoint/2010/main" val="379199632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FE6789D7-2239-407F-BBB1-6D91DC1F5FF1}" type="datetimeFigureOut">
              <a:rPr lang="en-US" smtClean="0"/>
              <a:t>29-Dec-19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22D91665-9538-48F3-98AC-1FB2FB7A8A93}" type="slidenum">
              <a:rPr lang="en-US" smtClean="0"/>
              <a:t>‹#›</a:t>
            </a:fld>
            <a:endParaRPr lang="en-US"/>
          </a:p>
        </p:txBody>
      </p:sp>
    </p:spTree>
    <p:extLst>
      <p:ext uri="{BB962C8B-B14F-4D97-AF65-F5344CB8AC3E}">
        <p14:creationId xmlns:p14="http://schemas.microsoft.com/office/powerpoint/2010/main" val="248198344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FE6789D7-2239-407F-BBB1-6D91DC1F5FF1}" type="datetimeFigureOut">
              <a:rPr lang="en-US" smtClean="0"/>
              <a:t>29-Dec-19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22D91665-9538-48F3-98AC-1FB2FB7A8A93}" type="slidenum">
              <a:rPr lang="en-US" smtClean="0"/>
              <a:t>‹#›</a:t>
            </a:fld>
            <a:endParaRPr lang="en-US"/>
          </a:p>
        </p:txBody>
      </p:sp>
    </p:spTree>
    <p:extLst>
      <p:ext uri="{BB962C8B-B14F-4D97-AF65-F5344CB8AC3E}">
        <p14:creationId xmlns:p14="http://schemas.microsoft.com/office/powerpoint/2010/main" val="166347636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FE6789D7-2239-407F-BBB1-6D91DC1F5FF1}" type="datetimeFigureOut">
              <a:rPr lang="en-US" smtClean="0"/>
              <a:t>29-Dec-19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22D91665-9538-48F3-98AC-1FB2FB7A8A93}" type="slidenum">
              <a:rPr lang="en-US" smtClean="0"/>
              <a:t>‹#›</a:t>
            </a:fld>
            <a:endParaRPr lang="en-US"/>
          </a:p>
        </p:txBody>
      </p:sp>
    </p:spTree>
    <p:extLst>
      <p:ext uri="{BB962C8B-B14F-4D97-AF65-F5344CB8AC3E}">
        <p14:creationId xmlns:p14="http://schemas.microsoft.com/office/powerpoint/2010/main" val="168870410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E6789D7-2239-407F-BBB1-6D91DC1F5FF1}" type="datetimeFigureOut">
              <a:rPr lang="en-US" smtClean="0"/>
              <a:t>29-Dec-19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22D91665-9538-48F3-98AC-1FB2FB7A8A93}" type="slidenum">
              <a:rPr lang="en-US" smtClean="0"/>
              <a:t>‹#›</a:t>
            </a:fld>
            <a:endParaRPr lang="en-US"/>
          </a:p>
        </p:txBody>
      </p:sp>
    </p:spTree>
    <p:extLst>
      <p:ext uri="{BB962C8B-B14F-4D97-AF65-F5344CB8AC3E}">
        <p14:creationId xmlns:p14="http://schemas.microsoft.com/office/powerpoint/2010/main" val="908123389"/>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6.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20.xml.rels><?xml version="1.0" encoding="UTF-8" standalone="yes"?>
<Relationships xmlns="http://schemas.openxmlformats.org/package/2006/relationships"><Relationship Id="rId8" Type="http://schemas.openxmlformats.org/officeDocument/2006/relationships/oleObject" Target="../embeddings/oleObject3.bin"/><Relationship Id="rId3" Type="http://schemas.openxmlformats.org/officeDocument/2006/relationships/oleObject" Target="../embeddings/oleObject1.bin"/><Relationship Id="rId7" Type="http://schemas.openxmlformats.org/officeDocument/2006/relationships/image" Target="../media/image2.emf"/><Relationship Id="rId2" Type="http://schemas.openxmlformats.org/officeDocument/2006/relationships/slideLayout" Target="../slideLayouts/slideLayout6.xml"/><Relationship Id="rId1" Type="http://schemas.openxmlformats.org/officeDocument/2006/relationships/vmlDrawing" Target="../drawings/vmlDrawing1.vml"/><Relationship Id="rId6" Type="http://schemas.openxmlformats.org/officeDocument/2006/relationships/oleObject" Target="../embeddings/Microsoft_Word_97_-_2003_Document1.doc"/><Relationship Id="rId5" Type="http://schemas.openxmlformats.org/officeDocument/2006/relationships/oleObject" Target="../embeddings/oleObject2.bin"/><Relationship Id="rId4" Type="http://schemas.openxmlformats.org/officeDocument/2006/relationships/image" Target="../media/image1.wmf"/><Relationship Id="rId9" Type="http://schemas.openxmlformats.org/officeDocument/2006/relationships/image" Target="../media/image3.wmf"/></Relationships>
</file>

<file path=ppt/slides/_rels/slide21.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Layout" Target="../slideLayouts/slideLayout6.xml"/><Relationship Id="rId1" Type="http://schemas.openxmlformats.org/officeDocument/2006/relationships/vmlDrawing" Target="../drawings/vmlDrawing2.vml"/><Relationship Id="rId4" Type="http://schemas.openxmlformats.org/officeDocument/2006/relationships/image" Target="../media/image4.wmf"/></Relationships>
</file>

<file path=ppt/slides/_rels/slide22.xml.rels><?xml version="1.0" encoding="UTF-8" standalone="yes"?>
<Relationships xmlns="http://schemas.openxmlformats.org/package/2006/relationships"><Relationship Id="rId3" Type="http://schemas.openxmlformats.org/officeDocument/2006/relationships/oleObject" Target="../embeddings/oleObject5.bin"/><Relationship Id="rId2" Type="http://schemas.openxmlformats.org/officeDocument/2006/relationships/slideLayout" Target="../slideLayouts/slideLayout6.xml"/><Relationship Id="rId1" Type="http://schemas.openxmlformats.org/officeDocument/2006/relationships/vmlDrawing" Target="../drawings/vmlDrawing3.vml"/><Relationship Id="rId5" Type="http://schemas.openxmlformats.org/officeDocument/2006/relationships/image" Target="../media/image5.emf"/><Relationship Id="rId4" Type="http://schemas.openxmlformats.org/officeDocument/2006/relationships/oleObject" Target="../embeddings/Microsoft_Word_97_-_2003_Document2.doc"/></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8" Type="http://schemas.openxmlformats.org/officeDocument/2006/relationships/oleObject" Target="../embeddings/oleObject6.bin"/><Relationship Id="rId13" Type="http://schemas.openxmlformats.org/officeDocument/2006/relationships/image" Target="../media/image8.png"/><Relationship Id="rId3" Type="http://schemas.openxmlformats.org/officeDocument/2006/relationships/notesSlide" Target="../notesSlides/notesSlide19.xml"/><Relationship Id="rId7" Type="http://schemas.openxmlformats.org/officeDocument/2006/relationships/image" Target="../media/image12.png"/><Relationship Id="rId12" Type="http://schemas.openxmlformats.org/officeDocument/2006/relationships/oleObject" Target="../embeddings/oleObject8.bin"/><Relationship Id="rId2" Type="http://schemas.openxmlformats.org/officeDocument/2006/relationships/slideLayout" Target="../slideLayouts/slideLayout6.xml"/><Relationship Id="rId1" Type="http://schemas.openxmlformats.org/officeDocument/2006/relationships/vmlDrawing" Target="../drawings/vmlDrawing4.vml"/><Relationship Id="rId6" Type="http://schemas.openxmlformats.org/officeDocument/2006/relationships/image" Target="../media/image11.png"/><Relationship Id="rId11" Type="http://schemas.openxmlformats.org/officeDocument/2006/relationships/image" Target="../media/image7.png"/><Relationship Id="rId5" Type="http://schemas.openxmlformats.org/officeDocument/2006/relationships/image" Target="../media/image10.png"/><Relationship Id="rId10" Type="http://schemas.openxmlformats.org/officeDocument/2006/relationships/oleObject" Target="../embeddings/oleObject7.bin"/><Relationship Id="rId4" Type="http://schemas.openxmlformats.org/officeDocument/2006/relationships/image" Target="../media/image9.png"/><Relationship Id="rId9" Type="http://schemas.openxmlformats.org/officeDocument/2006/relationships/image" Target="../media/image6.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7" name="Rectangle 2050"/>
          <p:cNvSpPr>
            <a:spLocks noGrp="1" noChangeArrowheads="1"/>
          </p:cNvSpPr>
          <p:nvPr>
            <p:ph type="title"/>
          </p:nvPr>
        </p:nvSpPr>
        <p:spPr>
          <a:xfrm>
            <a:off x="341019" y="58033"/>
            <a:ext cx="3233057" cy="1143000"/>
          </a:xfrm>
        </p:spPr>
        <p:txBody>
          <a:bodyPr/>
          <a:lstStyle/>
          <a:p>
            <a:r>
              <a:rPr lang="en-US" altLang="en-US" b="1" dirty="0" smtClean="0">
                <a:solidFill>
                  <a:srgbClr val="002060"/>
                </a:solidFill>
                <a:latin typeface="Times New Roman" panose="02020603050405020304" pitchFamily="18" charset="0"/>
                <a:cs typeface="Times New Roman" panose="02020603050405020304" pitchFamily="18" charset="0"/>
              </a:rPr>
              <a:t>Separation:</a:t>
            </a:r>
          </a:p>
        </p:txBody>
      </p:sp>
      <p:grpSp>
        <p:nvGrpSpPr>
          <p:cNvPr id="11268" name="Group 2271"/>
          <p:cNvGrpSpPr>
            <a:grpSpLocks/>
          </p:cNvGrpSpPr>
          <p:nvPr/>
        </p:nvGrpSpPr>
        <p:grpSpPr bwMode="auto">
          <a:xfrm>
            <a:off x="2216151" y="1006476"/>
            <a:ext cx="7827963" cy="4887913"/>
            <a:chOff x="480" y="912"/>
            <a:chExt cx="5424" cy="3489"/>
          </a:xfrm>
        </p:grpSpPr>
        <p:sp>
          <p:nvSpPr>
            <p:cNvPr id="11269" name="AutoShape 2051"/>
            <p:cNvSpPr>
              <a:spLocks noChangeAspect="1" noChangeArrowheads="1"/>
            </p:cNvSpPr>
            <p:nvPr/>
          </p:nvSpPr>
          <p:spPr bwMode="auto">
            <a:xfrm flipV="1">
              <a:off x="3162" y="1836"/>
              <a:ext cx="40" cy="3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70" name="AutoShape 2052"/>
            <p:cNvSpPr>
              <a:spLocks noChangeAspect="1" noChangeArrowheads="1"/>
            </p:cNvSpPr>
            <p:nvPr/>
          </p:nvSpPr>
          <p:spPr bwMode="auto">
            <a:xfrm flipV="1">
              <a:off x="3148" y="2167"/>
              <a:ext cx="70" cy="1177"/>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71" name="Line 2053"/>
            <p:cNvSpPr>
              <a:spLocks noChangeAspect="1" noChangeShapeType="1"/>
            </p:cNvSpPr>
            <p:nvPr/>
          </p:nvSpPr>
          <p:spPr bwMode="auto">
            <a:xfrm>
              <a:off x="3165" y="2167"/>
              <a:ext cx="0" cy="1175"/>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272" name="AutoShape 2054"/>
            <p:cNvSpPr>
              <a:spLocks noChangeAspect="1" noChangeArrowheads="1"/>
            </p:cNvSpPr>
            <p:nvPr/>
          </p:nvSpPr>
          <p:spPr bwMode="auto">
            <a:xfrm flipV="1">
              <a:off x="3165" y="1829"/>
              <a:ext cx="8" cy="34"/>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73" name="Freeform 2055"/>
            <p:cNvSpPr>
              <a:spLocks noChangeAspect="1"/>
            </p:cNvSpPr>
            <p:nvPr/>
          </p:nvSpPr>
          <p:spPr bwMode="auto">
            <a:xfrm>
              <a:off x="3127" y="1975"/>
              <a:ext cx="110" cy="20"/>
            </a:xfrm>
            <a:custGeom>
              <a:avLst/>
              <a:gdLst>
                <a:gd name="T0" fmla="*/ 420 w 84"/>
                <a:gd name="T1" fmla="*/ 0 h 15"/>
                <a:gd name="T2" fmla="*/ 420 w 84"/>
                <a:gd name="T3" fmla="*/ 79 h 15"/>
                <a:gd name="T4" fmla="*/ 0 w 84"/>
                <a:gd name="T5" fmla="*/ 79 h 15"/>
                <a:gd name="T6" fmla="*/ 0 w 84"/>
                <a:gd name="T7" fmla="*/ 0 h 15"/>
                <a:gd name="T8" fmla="*/ 420 w 84"/>
                <a:gd name="T9" fmla="*/ 0 h 15"/>
                <a:gd name="T10" fmla="*/ 420 w 84"/>
                <a:gd name="T11" fmla="*/ 0 h 15"/>
                <a:gd name="T12" fmla="*/ 0 60000 65536"/>
                <a:gd name="T13" fmla="*/ 0 60000 65536"/>
                <a:gd name="T14" fmla="*/ 0 60000 65536"/>
                <a:gd name="T15" fmla="*/ 0 60000 65536"/>
                <a:gd name="T16" fmla="*/ 0 60000 65536"/>
                <a:gd name="T17" fmla="*/ 0 60000 65536"/>
                <a:gd name="T18" fmla="*/ 0 w 84"/>
                <a:gd name="T19" fmla="*/ 0 h 15"/>
                <a:gd name="T20" fmla="*/ 84 w 84"/>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4" h="15">
                  <a:moveTo>
                    <a:pt x="83" y="0"/>
                  </a:moveTo>
                  <a:lnTo>
                    <a:pt x="83" y="14"/>
                  </a:lnTo>
                  <a:lnTo>
                    <a:pt x="0" y="14"/>
                  </a:lnTo>
                  <a:lnTo>
                    <a:pt x="0" y="0"/>
                  </a:lnTo>
                  <a:lnTo>
                    <a:pt x="83"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74" name="AutoShape 2056"/>
            <p:cNvSpPr>
              <a:spLocks noChangeAspect="1" noChangeArrowheads="1"/>
            </p:cNvSpPr>
            <p:nvPr/>
          </p:nvSpPr>
          <p:spPr bwMode="auto">
            <a:xfrm flipV="1">
              <a:off x="3129" y="1993"/>
              <a:ext cx="105" cy="29"/>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75" name="Freeform 2057"/>
            <p:cNvSpPr>
              <a:spLocks noChangeAspect="1"/>
            </p:cNvSpPr>
            <p:nvPr/>
          </p:nvSpPr>
          <p:spPr bwMode="auto">
            <a:xfrm>
              <a:off x="3101" y="1864"/>
              <a:ext cx="164" cy="111"/>
            </a:xfrm>
            <a:custGeom>
              <a:avLst/>
              <a:gdLst>
                <a:gd name="T0" fmla="*/ 608 w 126"/>
                <a:gd name="T1" fmla="*/ 351 h 85"/>
                <a:gd name="T2" fmla="*/ 608 w 126"/>
                <a:gd name="T3" fmla="*/ 358 h 85"/>
                <a:gd name="T4" fmla="*/ 608 w 126"/>
                <a:gd name="T5" fmla="*/ 370 h 85"/>
                <a:gd name="T6" fmla="*/ 586 w 126"/>
                <a:gd name="T7" fmla="*/ 384 h 85"/>
                <a:gd name="T8" fmla="*/ 583 w 126"/>
                <a:gd name="T9" fmla="*/ 387 h 85"/>
                <a:gd name="T10" fmla="*/ 573 w 126"/>
                <a:gd name="T11" fmla="*/ 396 h 85"/>
                <a:gd name="T12" fmla="*/ 554 w 126"/>
                <a:gd name="T13" fmla="*/ 396 h 85"/>
                <a:gd name="T14" fmla="*/ 544 w 126"/>
                <a:gd name="T15" fmla="*/ 419 h 85"/>
                <a:gd name="T16" fmla="*/ 535 w 126"/>
                <a:gd name="T17" fmla="*/ 419 h 85"/>
                <a:gd name="T18" fmla="*/ 517 w 126"/>
                <a:gd name="T19" fmla="*/ 419 h 85"/>
                <a:gd name="T20" fmla="*/ 505 w 126"/>
                <a:gd name="T21" fmla="*/ 419 h 85"/>
                <a:gd name="T22" fmla="*/ 96 w 126"/>
                <a:gd name="T23" fmla="*/ 419 h 85"/>
                <a:gd name="T24" fmla="*/ 96 w 126"/>
                <a:gd name="T25" fmla="*/ 419 h 85"/>
                <a:gd name="T26" fmla="*/ 78 w 126"/>
                <a:gd name="T27" fmla="*/ 419 h 85"/>
                <a:gd name="T28" fmla="*/ 66 w 126"/>
                <a:gd name="T29" fmla="*/ 419 h 85"/>
                <a:gd name="T30" fmla="*/ 46 w 126"/>
                <a:gd name="T31" fmla="*/ 396 h 85"/>
                <a:gd name="T32" fmla="*/ 29 w 126"/>
                <a:gd name="T33" fmla="*/ 396 h 85"/>
                <a:gd name="T34" fmla="*/ 27 w 126"/>
                <a:gd name="T35" fmla="*/ 387 h 85"/>
                <a:gd name="T36" fmla="*/ 1 w 126"/>
                <a:gd name="T37" fmla="*/ 384 h 85"/>
                <a:gd name="T38" fmla="*/ 1 w 126"/>
                <a:gd name="T39" fmla="*/ 370 h 85"/>
                <a:gd name="T40" fmla="*/ 0 w 126"/>
                <a:gd name="T41" fmla="*/ 358 h 85"/>
                <a:gd name="T42" fmla="*/ 0 w 126"/>
                <a:gd name="T43" fmla="*/ 351 h 85"/>
                <a:gd name="T44" fmla="*/ 0 w 126"/>
                <a:gd name="T45" fmla="*/ 68 h 85"/>
                <a:gd name="T46" fmla="*/ 0 w 126"/>
                <a:gd name="T47" fmla="*/ 68 h 85"/>
                <a:gd name="T48" fmla="*/ 0 w 126"/>
                <a:gd name="T49" fmla="*/ 60 h 85"/>
                <a:gd name="T50" fmla="*/ 1 w 126"/>
                <a:gd name="T51" fmla="*/ 46 h 85"/>
                <a:gd name="T52" fmla="*/ 27 w 126"/>
                <a:gd name="T53" fmla="*/ 38 h 85"/>
                <a:gd name="T54" fmla="*/ 27 w 126"/>
                <a:gd name="T55" fmla="*/ 27 h 85"/>
                <a:gd name="T56" fmla="*/ 46 w 126"/>
                <a:gd name="T57" fmla="*/ 12 h 85"/>
                <a:gd name="T58" fmla="*/ 60 w 126"/>
                <a:gd name="T59" fmla="*/ 12 h 85"/>
                <a:gd name="T60" fmla="*/ 66 w 126"/>
                <a:gd name="T61" fmla="*/ 0 h 85"/>
                <a:gd name="T62" fmla="*/ 95 w 126"/>
                <a:gd name="T63" fmla="*/ 0 h 85"/>
                <a:gd name="T64" fmla="*/ 96 w 126"/>
                <a:gd name="T65" fmla="*/ 0 h 85"/>
                <a:gd name="T66" fmla="*/ 505 w 126"/>
                <a:gd name="T67" fmla="*/ 0 h 85"/>
                <a:gd name="T68" fmla="*/ 505 w 126"/>
                <a:gd name="T69" fmla="*/ 0 h 85"/>
                <a:gd name="T70" fmla="*/ 527 w 126"/>
                <a:gd name="T71" fmla="*/ 0 h 85"/>
                <a:gd name="T72" fmla="*/ 535 w 126"/>
                <a:gd name="T73" fmla="*/ 12 h 85"/>
                <a:gd name="T74" fmla="*/ 554 w 126"/>
                <a:gd name="T75" fmla="*/ 12 h 85"/>
                <a:gd name="T76" fmla="*/ 573 w 126"/>
                <a:gd name="T77" fmla="*/ 27 h 85"/>
                <a:gd name="T78" fmla="*/ 583 w 126"/>
                <a:gd name="T79" fmla="*/ 38 h 85"/>
                <a:gd name="T80" fmla="*/ 586 w 126"/>
                <a:gd name="T81" fmla="*/ 38 h 85"/>
                <a:gd name="T82" fmla="*/ 586 w 126"/>
                <a:gd name="T83" fmla="*/ 46 h 85"/>
                <a:gd name="T84" fmla="*/ 608 w 126"/>
                <a:gd name="T85" fmla="*/ 60 h 85"/>
                <a:gd name="T86" fmla="*/ 608 w 12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125" y="14"/>
                  </a:moveTo>
                  <a:lnTo>
                    <a:pt x="125" y="71"/>
                  </a:lnTo>
                  <a:lnTo>
                    <a:pt x="125" y="72"/>
                  </a:lnTo>
                  <a:lnTo>
                    <a:pt x="125" y="74"/>
                  </a:lnTo>
                  <a:lnTo>
                    <a:pt x="121" y="74"/>
                  </a:lnTo>
                  <a:lnTo>
                    <a:pt x="121" y="77"/>
                  </a:lnTo>
                  <a:lnTo>
                    <a:pt x="120" y="78"/>
                  </a:lnTo>
                  <a:lnTo>
                    <a:pt x="118" y="80"/>
                  </a:lnTo>
                  <a:lnTo>
                    <a:pt x="114" y="80"/>
                  </a:lnTo>
                  <a:lnTo>
                    <a:pt x="112" y="84"/>
                  </a:lnTo>
                  <a:lnTo>
                    <a:pt x="111" y="84"/>
                  </a:lnTo>
                  <a:lnTo>
                    <a:pt x="108" y="84"/>
                  </a:lnTo>
                  <a:lnTo>
                    <a:pt x="106" y="84"/>
                  </a:lnTo>
                  <a:lnTo>
                    <a:pt x="104" y="84"/>
                  </a:lnTo>
                  <a:lnTo>
                    <a:pt x="20" y="84"/>
                  </a:lnTo>
                  <a:lnTo>
                    <a:pt x="19" y="84"/>
                  </a:lnTo>
                  <a:lnTo>
                    <a:pt x="16" y="84"/>
                  </a:lnTo>
                  <a:lnTo>
                    <a:pt x="14" y="84"/>
                  </a:lnTo>
                  <a:lnTo>
                    <a:pt x="12" y="84"/>
                  </a:lnTo>
                  <a:lnTo>
                    <a:pt x="9" y="80"/>
                  </a:lnTo>
                  <a:lnTo>
                    <a:pt x="6" y="80"/>
                  </a:lnTo>
                  <a:lnTo>
                    <a:pt x="5" y="80"/>
                  </a:lnTo>
                  <a:lnTo>
                    <a:pt x="5" y="78"/>
                  </a:lnTo>
                  <a:lnTo>
                    <a:pt x="1" y="77"/>
                  </a:lnTo>
                  <a:lnTo>
                    <a:pt x="1" y="74"/>
                  </a:lnTo>
                  <a:lnTo>
                    <a:pt x="0" y="74"/>
                  </a:lnTo>
                  <a:lnTo>
                    <a:pt x="0" y="72"/>
                  </a:lnTo>
                  <a:lnTo>
                    <a:pt x="0" y="71"/>
                  </a:lnTo>
                  <a:lnTo>
                    <a:pt x="0" y="14"/>
                  </a:lnTo>
                  <a:lnTo>
                    <a:pt x="0" y="12"/>
                  </a:lnTo>
                  <a:lnTo>
                    <a:pt x="1" y="9"/>
                  </a:lnTo>
                  <a:lnTo>
                    <a:pt x="1" y="8"/>
                  </a:lnTo>
                  <a:lnTo>
                    <a:pt x="5" y="8"/>
                  </a:lnTo>
                  <a:lnTo>
                    <a:pt x="5" y="5"/>
                  </a:lnTo>
                  <a:lnTo>
                    <a:pt x="6" y="5"/>
                  </a:lnTo>
                  <a:lnTo>
                    <a:pt x="9" y="2"/>
                  </a:lnTo>
                  <a:lnTo>
                    <a:pt x="12" y="2"/>
                  </a:lnTo>
                  <a:lnTo>
                    <a:pt x="14" y="2"/>
                  </a:lnTo>
                  <a:lnTo>
                    <a:pt x="14" y="0"/>
                  </a:lnTo>
                  <a:lnTo>
                    <a:pt x="16" y="0"/>
                  </a:lnTo>
                  <a:lnTo>
                    <a:pt x="19" y="0"/>
                  </a:lnTo>
                  <a:lnTo>
                    <a:pt x="20" y="0"/>
                  </a:lnTo>
                  <a:lnTo>
                    <a:pt x="104" y="0"/>
                  </a:lnTo>
                  <a:lnTo>
                    <a:pt x="106" y="0"/>
                  </a:lnTo>
                  <a:lnTo>
                    <a:pt x="108" y="0"/>
                  </a:lnTo>
                  <a:lnTo>
                    <a:pt x="111" y="0"/>
                  </a:lnTo>
                  <a:lnTo>
                    <a:pt x="111" y="2"/>
                  </a:lnTo>
                  <a:lnTo>
                    <a:pt x="112" y="2"/>
                  </a:lnTo>
                  <a:lnTo>
                    <a:pt x="114" y="2"/>
                  </a:lnTo>
                  <a:lnTo>
                    <a:pt x="118" y="5"/>
                  </a:lnTo>
                  <a:lnTo>
                    <a:pt x="120" y="8"/>
                  </a:lnTo>
                  <a:lnTo>
                    <a:pt x="121" y="8"/>
                  </a:lnTo>
                  <a:lnTo>
                    <a:pt x="121" y="9"/>
                  </a:lnTo>
                  <a:lnTo>
                    <a:pt x="125" y="12"/>
                  </a:lnTo>
                  <a:lnTo>
                    <a:pt x="12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76" name="Freeform 2058"/>
            <p:cNvSpPr>
              <a:spLocks noChangeAspect="1"/>
            </p:cNvSpPr>
            <p:nvPr/>
          </p:nvSpPr>
          <p:spPr bwMode="auto">
            <a:xfrm>
              <a:off x="3217" y="1864"/>
              <a:ext cx="48" cy="111"/>
            </a:xfrm>
            <a:custGeom>
              <a:avLst/>
              <a:gdLst>
                <a:gd name="T0" fmla="*/ 171 w 37"/>
                <a:gd name="T1" fmla="*/ 351 h 85"/>
                <a:gd name="T2" fmla="*/ 171 w 37"/>
                <a:gd name="T3" fmla="*/ 358 h 85"/>
                <a:gd name="T4" fmla="*/ 153 w 37"/>
                <a:gd name="T5" fmla="*/ 370 h 85"/>
                <a:gd name="T6" fmla="*/ 153 w 37"/>
                <a:gd name="T7" fmla="*/ 384 h 85"/>
                <a:gd name="T8" fmla="*/ 153 w 37"/>
                <a:gd name="T9" fmla="*/ 384 h 85"/>
                <a:gd name="T10" fmla="*/ 153 w 37"/>
                <a:gd name="T11" fmla="*/ 387 h 85"/>
                <a:gd name="T12" fmla="*/ 153 w 37"/>
                <a:gd name="T13" fmla="*/ 396 h 85"/>
                <a:gd name="T14" fmla="*/ 147 w 37"/>
                <a:gd name="T15" fmla="*/ 419 h 85"/>
                <a:gd name="T16" fmla="*/ 147 w 37"/>
                <a:gd name="T17" fmla="*/ 419 h 85"/>
                <a:gd name="T18" fmla="*/ 140 w 37"/>
                <a:gd name="T19" fmla="*/ 419 h 85"/>
                <a:gd name="T20" fmla="*/ 140 w 37"/>
                <a:gd name="T21" fmla="*/ 419 h 85"/>
                <a:gd name="T22" fmla="*/ 29 w 37"/>
                <a:gd name="T23" fmla="*/ 419 h 85"/>
                <a:gd name="T24" fmla="*/ 29 w 37"/>
                <a:gd name="T25" fmla="*/ 419 h 85"/>
                <a:gd name="T26" fmla="*/ 22 w 37"/>
                <a:gd name="T27" fmla="*/ 419 h 85"/>
                <a:gd name="T28" fmla="*/ 22 w 37"/>
                <a:gd name="T29" fmla="*/ 419 h 85"/>
                <a:gd name="T30" fmla="*/ 1 w 37"/>
                <a:gd name="T31" fmla="*/ 396 h 85"/>
                <a:gd name="T32" fmla="*/ 1 w 37"/>
                <a:gd name="T33" fmla="*/ 396 h 85"/>
                <a:gd name="T34" fmla="*/ 1 w 37"/>
                <a:gd name="T35" fmla="*/ 387 h 85"/>
                <a:gd name="T36" fmla="*/ 0 w 37"/>
                <a:gd name="T37" fmla="*/ 384 h 85"/>
                <a:gd name="T38" fmla="*/ 0 w 37"/>
                <a:gd name="T39" fmla="*/ 370 h 85"/>
                <a:gd name="T40" fmla="*/ 0 w 37"/>
                <a:gd name="T41" fmla="*/ 358 h 85"/>
                <a:gd name="T42" fmla="*/ 0 w 37"/>
                <a:gd name="T43" fmla="*/ 351 h 85"/>
                <a:gd name="T44" fmla="*/ 0 w 37"/>
                <a:gd name="T45" fmla="*/ 68 h 85"/>
                <a:gd name="T46" fmla="*/ 0 w 37"/>
                <a:gd name="T47" fmla="*/ 68 h 85"/>
                <a:gd name="T48" fmla="*/ 0 w 37"/>
                <a:gd name="T49" fmla="*/ 60 h 85"/>
                <a:gd name="T50" fmla="*/ 0 w 37"/>
                <a:gd name="T51" fmla="*/ 46 h 85"/>
                <a:gd name="T52" fmla="*/ 0 w 37"/>
                <a:gd name="T53" fmla="*/ 38 h 85"/>
                <a:gd name="T54" fmla="*/ 1 w 37"/>
                <a:gd name="T55" fmla="*/ 27 h 85"/>
                <a:gd name="T56" fmla="*/ 1 w 37"/>
                <a:gd name="T57" fmla="*/ 12 h 85"/>
                <a:gd name="T58" fmla="*/ 1 w 37"/>
                <a:gd name="T59" fmla="*/ 12 h 85"/>
                <a:gd name="T60" fmla="*/ 22 w 37"/>
                <a:gd name="T61" fmla="*/ 0 h 85"/>
                <a:gd name="T62" fmla="*/ 22 w 37"/>
                <a:gd name="T63" fmla="*/ 0 h 85"/>
                <a:gd name="T64" fmla="*/ 29 w 37"/>
                <a:gd name="T65" fmla="*/ 0 h 85"/>
                <a:gd name="T66" fmla="*/ 140 w 37"/>
                <a:gd name="T67" fmla="*/ 0 h 85"/>
                <a:gd name="T68" fmla="*/ 140 w 37"/>
                <a:gd name="T69" fmla="*/ 0 h 85"/>
                <a:gd name="T70" fmla="*/ 147 w 37"/>
                <a:gd name="T71" fmla="*/ 0 h 85"/>
                <a:gd name="T72" fmla="*/ 147 w 37"/>
                <a:gd name="T73" fmla="*/ 12 h 85"/>
                <a:gd name="T74" fmla="*/ 147 w 37"/>
                <a:gd name="T75" fmla="*/ 12 h 85"/>
                <a:gd name="T76" fmla="*/ 153 w 37"/>
                <a:gd name="T77" fmla="*/ 27 h 85"/>
                <a:gd name="T78" fmla="*/ 153 w 37"/>
                <a:gd name="T79" fmla="*/ 38 h 85"/>
                <a:gd name="T80" fmla="*/ 153 w 37"/>
                <a:gd name="T81" fmla="*/ 38 h 85"/>
                <a:gd name="T82" fmla="*/ 153 w 37"/>
                <a:gd name="T83" fmla="*/ 46 h 85"/>
                <a:gd name="T84" fmla="*/ 171 w 37"/>
                <a:gd name="T85" fmla="*/ 60 h 85"/>
                <a:gd name="T86" fmla="*/ 171 w 37"/>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
                <a:gd name="T133" fmla="*/ 0 h 85"/>
                <a:gd name="T134" fmla="*/ 37 w 37"/>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 h="85">
                  <a:moveTo>
                    <a:pt x="36" y="14"/>
                  </a:moveTo>
                  <a:lnTo>
                    <a:pt x="36" y="71"/>
                  </a:lnTo>
                  <a:lnTo>
                    <a:pt x="36" y="72"/>
                  </a:lnTo>
                  <a:lnTo>
                    <a:pt x="32" y="74"/>
                  </a:lnTo>
                  <a:lnTo>
                    <a:pt x="32" y="77"/>
                  </a:lnTo>
                  <a:lnTo>
                    <a:pt x="32" y="78"/>
                  </a:lnTo>
                  <a:lnTo>
                    <a:pt x="32" y="80"/>
                  </a:lnTo>
                  <a:lnTo>
                    <a:pt x="31" y="80"/>
                  </a:lnTo>
                  <a:lnTo>
                    <a:pt x="31" y="84"/>
                  </a:lnTo>
                  <a:lnTo>
                    <a:pt x="29" y="84"/>
                  </a:lnTo>
                  <a:lnTo>
                    <a:pt x="6" y="84"/>
                  </a:lnTo>
                  <a:lnTo>
                    <a:pt x="5" y="84"/>
                  </a:lnTo>
                  <a:lnTo>
                    <a:pt x="1" y="84"/>
                  </a:lnTo>
                  <a:lnTo>
                    <a:pt x="1" y="80"/>
                  </a:lnTo>
                  <a:lnTo>
                    <a:pt x="1" y="78"/>
                  </a:lnTo>
                  <a:lnTo>
                    <a:pt x="0" y="77"/>
                  </a:lnTo>
                  <a:lnTo>
                    <a:pt x="0" y="74"/>
                  </a:lnTo>
                  <a:lnTo>
                    <a:pt x="0" y="72"/>
                  </a:lnTo>
                  <a:lnTo>
                    <a:pt x="0" y="71"/>
                  </a:lnTo>
                  <a:lnTo>
                    <a:pt x="0" y="14"/>
                  </a:lnTo>
                  <a:lnTo>
                    <a:pt x="0" y="12"/>
                  </a:lnTo>
                  <a:lnTo>
                    <a:pt x="0" y="9"/>
                  </a:lnTo>
                  <a:lnTo>
                    <a:pt x="0" y="8"/>
                  </a:lnTo>
                  <a:lnTo>
                    <a:pt x="1" y="8"/>
                  </a:lnTo>
                  <a:lnTo>
                    <a:pt x="1" y="5"/>
                  </a:lnTo>
                  <a:lnTo>
                    <a:pt x="1" y="2"/>
                  </a:lnTo>
                  <a:lnTo>
                    <a:pt x="5" y="2"/>
                  </a:lnTo>
                  <a:lnTo>
                    <a:pt x="5" y="0"/>
                  </a:lnTo>
                  <a:lnTo>
                    <a:pt x="6" y="0"/>
                  </a:lnTo>
                  <a:lnTo>
                    <a:pt x="29" y="0"/>
                  </a:lnTo>
                  <a:lnTo>
                    <a:pt x="31" y="0"/>
                  </a:lnTo>
                  <a:lnTo>
                    <a:pt x="31" y="2"/>
                  </a:lnTo>
                  <a:lnTo>
                    <a:pt x="32" y="2"/>
                  </a:lnTo>
                  <a:lnTo>
                    <a:pt x="32" y="5"/>
                  </a:lnTo>
                  <a:lnTo>
                    <a:pt x="32" y="8"/>
                  </a:lnTo>
                  <a:lnTo>
                    <a:pt x="32" y="9"/>
                  </a:lnTo>
                  <a:lnTo>
                    <a:pt x="32" y="12"/>
                  </a:lnTo>
                  <a:lnTo>
                    <a:pt x="36" y="12"/>
                  </a:lnTo>
                  <a:lnTo>
                    <a:pt x="36"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77" name="Freeform 2059"/>
            <p:cNvSpPr>
              <a:spLocks noChangeAspect="1"/>
            </p:cNvSpPr>
            <p:nvPr/>
          </p:nvSpPr>
          <p:spPr bwMode="auto">
            <a:xfrm>
              <a:off x="3102" y="1864"/>
              <a:ext cx="47" cy="111"/>
            </a:xfrm>
            <a:custGeom>
              <a:avLst/>
              <a:gdLst>
                <a:gd name="T0" fmla="*/ 174 w 36"/>
                <a:gd name="T1" fmla="*/ 351 h 85"/>
                <a:gd name="T2" fmla="*/ 174 w 36"/>
                <a:gd name="T3" fmla="*/ 358 h 85"/>
                <a:gd name="T4" fmla="*/ 174 w 36"/>
                <a:gd name="T5" fmla="*/ 370 h 85"/>
                <a:gd name="T6" fmla="*/ 174 w 36"/>
                <a:gd name="T7" fmla="*/ 384 h 85"/>
                <a:gd name="T8" fmla="*/ 174 w 36"/>
                <a:gd name="T9" fmla="*/ 384 h 85"/>
                <a:gd name="T10" fmla="*/ 151 w 36"/>
                <a:gd name="T11" fmla="*/ 387 h 85"/>
                <a:gd name="T12" fmla="*/ 151 w 36"/>
                <a:gd name="T13" fmla="*/ 396 h 85"/>
                <a:gd name="T14" fmla="*/ 151 w 36"/>
                <a:gd name="T15" fmla="*/ 419 h 85"/>
                <a:gd name="T16" fmla="*/ 149 w 36"/>
                <a:gd name="T17" fmla="*/ 419 h 85"/>
                <a:gd name="T18" fmla="*/ 149 w 36"/>
                <a:gd name="T19" fmla="*/ 419 h 85"/>
                <a:gd name="T20" fmla="*/ 140 w 36"/>
                <a:gd name="T21" fmla="*/ 419 h 85"/>
                <a:gd name="T22" fmla="*/ 27 w 36"/>
                <a:gd name="T23" fmla="*/ 419 h 85"/>
                <a:gd name="T24" fmla="*/ 27 w 36"/>
                <a:gd name="T25" fmla="*/ 419 h 85"/>
                <a:gd name="T26" fmla="*/ 12 w 36"/>
                <a:gd name="T27" fmla="*/ 419 h 85"/>
                <a:gd name="T28" fmla="*/ 12 w 36"/>
                <a:gd name="T29" fmla="*/ 419 h 85"/>
                <a:gd name="T30" fmla="*/ 12 w 36"/>
                <a:gd name="T31" fmla="*/ 396 h 85"/>
                <a:gd name="T32" fmla="*/ 0 w 36"/>
                <a:gd name="T33" fmla="*/ 396 h 85"/>
                <a:gd name="T34" fmla="*/ 0 w 36"/>
                <a:gd name="T35" fmla="*/ 387 h 85"/>
                <a:gd name="T36" fmla="*/ 0 w 36"/>
                <a:gd name="T37" fmla="*/ 384 h 85"/>
                <a:gd name="T38" fmla="*/ 0 w 36"/>
                <a:gd name="T39" fmla="*/ 370 h 85"/>
                <a:gd name="T40" fmla="*/ 0 w 36"/>
                <a:gd name="T41" fmla="*/ 358 h 85"/>
                <a:gd name="T42" fmla="*/ 0 w 36"/>
                <a:gd name="T43" fmla="*/ 351 h 85"/>
                <a:gd name="T44" fmla="*/ 0 w 36"/>
                <a:gd name="T45" fmla="*/ 68 h 85"/>
                <a:gd name="T46" fmla="*/ 0 w 36"/>
                <a:gd name="T47" fmla="*/ 68 h 85"/>
                <a:gd name="T48" fmla="*/ 0 w 36"/>
                <a:gd name="T49" fmla="*/ 60 h 85"/>
                <a:gd name="T50" fmla="*/ 0 w 36"/>
                <a:gd name="T51" fmla="*/ 46 h 85"/>
                <a:gd name="T52" fmla="*/ 0 w 36"/>
                <a:gd name="T53" fmla="*/ 38 h 85"/>
                <a:gd name="T54" fmla="*/ 0 w 36"/>
                <a:gd name="T55" fmla="*/ 27 h 85"/>
                <a:gd name="T56" fmla="*/ 12 w 36"/>
                <a:gd name="T57" fmla="*/ 12 h 85"/>
                <a:gd name="T58" fmla="*/ 12 w 36"/>
                <a:gd name="T59" fmla="*/ 12 h 85"/>
                <a:gd name="T60" fmla="*/ 12 w 36"/>
                <a:gd name="T61" fmla="*/ 0 h 85"/>
                <a:gd name="T62" fmla="*/ 27 w 36"/>
                <a:gd name="T63" fmla="*/ 0 h 85"/>
                <a:gd name="T64" fmla="*/ 27 w 36"/>
                <a:gd name="T65" fmla="*/ 0 h 85"/>
                <a:gd name="T66" fmla="*/ 140 w 36"/>
                <a:gd name="T67" fmla="*/ 0 h 85"/>
                <a:gd name="T68" fmla="*/ 149 w 36"/>
                <a:gd name="T69" fmla="*/ 0 h 85"/>
                <a:gd name="T70" fmla="*/ 149 w 36"/>
                <a:gd name="T71" fmla="*/ 0 h 85"/>
                <a:gd name="T72" fmla="*/ 149 w 36"/>
                <a:gd name="T73" fmla="*/ 12 h 85"/>
                <a:gd name="T74" fmla="*/ 151 w 36"/>
                <a:gd name="T75" fmla="*/ 12 h 85"/>
                <a:gd name="T76" fmla="*/ 151 w 36"/>
                <a:gd name="T77" fmla="*/ 27 h 85"/>
                <a:gd name="T78" fmla="*/ 151 w 36"/>
                <a:gd name="T79" fmla="*/ 38 h 85"/>
                <a:gd name="T80" fmla="*/ 174 w 36"/>
                <a:gd name="T81" fmla="*/ 38 h 85"/>
                <a:gd name="T82" fmla="*/ 174 w 36"/>
                <a:gd name="T83" fmla="*/ 46 h 85"/>
                <a:gd name="T84" fmla="*/ 174 w 36"/>
                <a:gd name="T85" fmla="*/ 60 h 85"/>
                <a:gd name="T86" fmla="*/ 174 w 3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6"/>
                <a:gd name="T133" fmla="*/ 0 h 85"/>
                <a:gd name="T134" fmla="*/ 36 w 3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6" h="85">
                  <a:moveTo>
                    <a:pt x="35" y="14"/>
                  </a:moveTo>
                  <a:lnTo>
                    <a:pt x="35" y="71"/>
                  </a:lnTo>
                  <a:lnTo>
                    <a:pt x="35" y="72"/>
                  </a:lnTo>
                  <a:lnTo>
                    <a:pt x="35" y="74"/>
                  </a:lnTo>
                  <a:lnTo>
                    <a:pt x="35" y="77"/>
                  </a:lnTo>
                  <a:lnTo>
                    <a:pt x="31" y="78"/>
                  </a:lnTo>
                  <a:lnTo>
                    <a:pt x="31" y="80"/>
                  </a:lnTo>
                  <a:lnTo>
                    <a:pt x="31" y="84"/>
                  </a:lnTo>
                  <a:lnTo>
                    <a:pt x="30" y="84"/>
                  </a:lnTo>
                  <a:lnTo>
                    <a:pt x="28" y="84"/>
                  </a:lnTo>
                  <a:lnTo>
                    <a:pt x="5" y="84"/>
                  </a:lnTo>
                  <a:lnTo>
                    <a:pt x="2" y="84"/>
                  </a:lnTo>
                  <a:lnTo>
                    <a:pt x="2" y="80"/>
                  </a:lnTo>
                  <a:lnTo>
                    <a:pt x="0" y="80"/>
                  </a:lnTo>
                  <a:lnTo>
                    <a:pt x="0" y="78"/>
                  </a:lnTo>
                  <a:lnTo>
                    <a:pt x="0" y="77"/>
                  </a:lnTo>
                  <a:lnTo>
                    <a:pt x="0" y="74"/>
                  </a:lnTo>
                  <a:lnTo>
                    <a:pt x="0" y="72"/>
                  </a:lnTo>
                  <a:lnTo>
                    <a:pt x="0" y="71"/>
                  </a:lnTo>
                  <a:lnTo>
                    <a:pt x="0" y="14"/>
                  </a:lnTo>
                  <a:lnTo>
                    <a:pt x="0" y="12"/>
                  </a:lnTo>
                  <a:lnTo>
                    <a:pt x="0" y="9"/>
                  </a:lnTo>
                  <a:lnTo>
                    <a:pt x="0" y="8"/>
                  </a:lnTo>
                  <a:lnTo>
                    <a:pt x="0" y="5"/>
                  </a:lnTo>
                  <a:lnTo>
                    <a:pt x="2" y="2"/>
                  </a:lnTo>
                  <a:lnTo>
                    <a:pt x="2" y="0"/>
                  </a:lnTo>
                  <a:lnTo>
                    <a:pt x="5" y="0"/>
                  </a:lnTo>
                  <a:lnTo>
                    <a:pt x="28" y="0"/>
                  </a:lnTo>
                  <a:lnTo>
                    <a:pt x="30" y="0"/>
                  </a:lnTo>
                  <a:lnTo>
                    <a:pt x="30" y="2"/>
                  </a:lnTo>
                  <a:lnTo>
                    <a:pt x="31" y="2"/>
                  </a:lnTo>
                  <a:lnTo>
                    <a:pt x="31" y="5"/>
                  </a:lnTo>
                  <a:lnTo>
                    <a:pt x="31" y="8"/>
                  </a:lnTo>
                  <a:lnTo>
                    <a:pt x="35" y="8"/>
                  </a:lnTo>
                  <a:lnTo>
                    <a:pt x="35" y="9"/>
                  </a:lnTo>
                  <a:lnTo>
                    <a:pt x="35" y="12"/>
                  </a:lnTo>
                  <a:lnTo>
                    <a:pt x="3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78" name="Freeform 2060" descr="Light vertical"/>
            <p:cNvSpPr>
              <a:spLocks noChangeAspect="1"/>
            </p:cNvSpPr>
            <p:nvPr/>
          </p:nvSpPr>
          <p:spPr bwMode="auto">
            <a:xfrm>
              <a:off x="3148" y="1864"/>
              <a:ext cx="70" cy="111"/>
            </a:xfrm>
            <a:custGeom>
              <a:avLst/>
              <a:gdLst>
                <a:gd name="T0" fmla="*/ 250 w 54"/>
                <a:gd name="T1" fmla="*/ 351 h 85"/>
                <a:gd name="T2" fmla="*/ 235 w 54"/>
                <a:gd name="T3" fmla="*/ 358 h 85"/>
                <a:gd name="T4" fmla="*/ 235 w 54"/>
                <a:gd name="T5" fmla="*/ 370 h 85"/>
                <a:gd name="T6" fmla="*/ 235 w 54"/>
                <a:gd name="T7" fmla="*/ 384 h 85"/>
                <a:gd name="T8" fmla="*/ 235 w 54"/>
                <a:gd name="T9" fmla="*/ 384 h 85"/>
                <a:gd name="T10" fmla="*/ 235 w 54"/>
                <a:gd name="T11" fmla="*/ 387 h 85"/>
                <a:gd name="T12" fmla="*/ 222 w 54"/>
                <a:gd name="T13" fmla="*/ 396 h 85"/>
                <a:gd name="T14" fmla="*/ 222 w 54"/>
                <a:gd name="T15" fmla="*/ 419 h 85"/>
                <a:gd name="T16" fmla="*/ 220 w 54"/>
                <a:gd name="T17" fmla="*/ 419 h 85"/>
                <a:gd name="T18" fmla="*/ 206 w 54"/>
                <a:gd name="T19" fmla="*/ 419 h 85"/>
                <a:gd name="T20" fmla="*/ 206 w 54"/>
                <a:gd name="T21" fmla="*/ 419 h 85"/>
                <a:gd name="T22" fmla="*/ 38 w 54"/>
                <a:gd name="T23" fmla="*/ 419 h 85"/>
                <a:gd name="T24" fmla="*/ 38 w 54"/>
                <a:gd name="T25" fmla="*/ 419 h 85"/>
                <a:gd name="T26" fmla="*/ 35 w 54"/>
                <a:gd name="T27" fmla="*/ 419 h 85"/>
                <a:gd name="T28" fmla="*/ 35 w 54"/>
                <a:gd name="T29" fmla="*/ 419 h 85"/>
                <a:gd name="T30" fmla="*/ 22 w 54"/>
                <a:gd name="T31" fmla="*/ 396 h 85"/>
                <a:gd name="T32" fmla="*/ 22 w 54"/>
                <a:gd name="T33" fmla="*/ 396 h 85"/>
                <a:gd name="T34" fmla="*/ 1 w 54"/>
                <a:gd name="T35" fmla="*/ 387 h 85"/>
                <a:gd name="T36" fmla="*/ 1 w 54"/>
                <a:gd name="T37" fmla="*/ 384 h 85"/>
                <a:gd name="T38" fmla="*/ 1 w 54"/>
                <a:gd name="T39" fmla="*/ 370 h 85"/>
                <a:gd name="T40" fmla="*/ 1 w 54"/>
                <a:gd name="T41" fmla="*/ 358 h 85"/>
                <a:gd name="T42" fmla="*/ 0 w 54"/>
                <a:gd name="T43" fmla="*/ 351 h 85"/>
                <a:gd name="T44" fmla="*/ 0 w 54"/>
                <a:gd name="T45" fmla="*/ 68 h 85"/>
                <a:gd name="T46" fmla="*/ 0 w 54"/>
                <a:gd name="T47" fmla="*/ 68 h 85"/>
                <a:gd name="T48" fmla="*/ 1 w 54"/>
                <a:gd name="T49" fmla="*/ 60 h 85"/>
                <a:gd name="T50" fmla="*/ 1 w 54"/>
                <a:gd name="T51" fmla="*/ 46 h 85"/>
                <a:gd name="T52" fmla="*/ 1 w 54"/>
                <a:gd name="T53" fmla="*/ 38 h 85"/>
                <a:gd name="T54" fmla="*/ 1 w 54"/>
                <a:gd name="T55" fmla="*/ 27 h 85"/>
                <a:gd name="T56" fmla="*/ 22 w 54"/>
                <a:gd name="T57" fmla="*/ 12 h 85"/>
                <a:gd name="T58" fmla="*/ 22 w 54"/>
                <a:gd name="T59" fmla="*/ 12 h 85"/>
                <a:gd name="T60" fmla="*/ 35 w 54"/>
                <a:gd name="T61" fmla="*/ 0 h 85"/>
                <a:gd name="T62" fmla="*/ 38 w 54"/>
                <a:gd name="T63" fmla="*/ 0 h 85"/>
                <a:gd name="T64" fmla="*/ 38 w 54"/>
                <a:gd name="T65" fmla="*/ 0 h 85"/>
                <a:gd name="T66" fmla="*/ 206 w 54"/>
                <a:gd name="T67" fmla="*/ 0 h 85"/>
                <a:gd name="T68" fmla="*/ 206 w 54"/>
                <a:gd name="T69" fmla="*/ 0 h 85"/>
                <a:gd name="T70" fmla="*/ 220 w 54"/>
                <a:gd name="T71" fmla="*/ 0 h 85"/>
                <a:gd name="T72" fmla="*/ 220 w 54"/>
                <a:gd name="T73" fmla="*/ 12 h 85"/>
                <a:gd name="T74" fmla="*/ 222 w 54"/>
                <a:gd name="T75" fmla="*/ 12 h 85"/>
                <a:gd name="T76" fmla="*/ 222 w 54"/>
                <a:gd name="T77" fmla="*/ 27 h 85"/>
                <a:gd name="T78" fmla="*/ 235 w 54"/>
                <a:gd name="T79" fmla="*/ 38 h 85"/>
                <a:gd name="T80" fmla="*/ 235 w 54"/>
                <a:gd name="T81" fmla="*/ 38 h 85"/>
                <a:gd name="T82" fmla="*/ 235 w 54"/>
                <a:gd name="T83" fmla="*/ 46 h 85"/>
                <a:gd name="T84" fmla="*/ 235 w 54"/>
                <a:gd name="T85" fmla="*/ 60 h 85"/>
                <a:gd name="T86" fmla="*/ 250 w 54"/>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
                <a:gd name="T133" fmla="*/ 0 h 85"/>
                <a:gd name="T134" fmla="*/ 54 w 54"/>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 h="85">
                  <a:moveTo>
                    <a:pt x="53" y="14"/>
                  </a:moveTo>
                  <a:lnTo>
                    <a:pt x="53" y="71"/>
                  </a:lnTo>
                  <a:lnTo>
                    <a:pt x="49" y="72"/>
                  </a:lnTo>
                  <a:lnTo>
                    <a:pt x="49" y="74"/>
                  </a:lnTo>
                  <a:lnTo>
                    <a:pt x="49" y="77"/>
                  </a:lnTo>
                  <a:lnTo>
                    <a:pt x="49" y="78"/>
                  </a:lnTo>
                  <a:lnTo>
                    <a:pt x="47" y="80"/>
                  </a:lnTo>
                  <a:lnTo>
                    <a:pt x="47" y="84"/>
                  </a:lnTo>
                  <a:lnTo>
                    <a:pt x="46" y="84"/>
                  </a:lnTo>
                  <a:lnTo>
                    <a:pt x="43" y="84"/>
                  </a:lnTo>
                  <a:lnTo>
                    <a:pt x="8" y="84"/>
                  </a:lnTo>
                  <a:lnTo>
                    <a:pt x="7" y="84"/>
                  </a:lnTo>
                  <a:lnTo>
                    <a:pt x="5" y="84"/>
                  </a:lnTo>
                  <a:lnTo>
                    <a:pt x="5" y="80"/>
                  </a:lnTo>
                  <a:lnTo>
                    <a:pt x="1" y="78"/>
                  </a:lnTo>
                  <a:lnTo>
                    <a:pt x="1" y="77"/>
                  </a:lnTo>
                  <a:lnTo>
                    <a:pt x="1" y="74"/>
                  </a:lnTo>
                  <a:lnTo>
                    <a:pt x="1" y="72"/>
                  </a:lnTo>
                  <a:lnTo>
                    <a:pt x="0" y="72"/>
                  </a:lnTo>
                  <a:lnTo>
                    <a:pt x="0" y="71"/>
                  </a:lnTo>
                  <a:lnTo>
                    <a:pt x="0" y="14"/>
                  </a:lnTo>
                  <a:lnTo>
                    <a:pt x="1" y="12"/>
                  </a:lnTo>
                  <a:lnTo>
                    <a:pt x="1" y="9"/>
                  </a:lnTo>
                  <a:lnTo>
                    <a:pt x="1" y="8"/>
                  </a:lnTo>
                  <a:lnTo>
                    <a:pt x="1" y="5"/>
                  </a:lnTo>
                  <a:lnTo>
                    <a:pt x="5" y="5"/>
                  </a:lnTo>
                  <a:lnTo>
                    <a:pt x="5" y="2"/>
                  </a:lnTo>
                  <a:lnTo>
                    <a:pt x="7" y="2"/>
                  </a:lnTo>
                  <a:lnTo>
                    <a:pt x="7" y="0"/>
                  </a:lnTo>
                  <a:lnTo>
                    <a:pt x="8" y="0"/>
                  </a:lnTo>
                  <a:lnTo>
                    <a:pt x="43" y="0"/>
                  </a:lnTo>
                  <a:lnTo>
                    <a:pt x="46" y="0"/>
                  </a:lnTo>
                  <a:lnTo>
                    <a:pt x="46" y="2"/>
                  </a:lnTo>
                  <a:lnTo>
                    <a:pt x="47" y="2"/>
                  </a:lnTo>
                  <a:lnTo>
                    <a:pt x="47" y="5"/>
                  </a:lnTo>
                  <a:lnTo>
                    <a:pt x="49" y="5"/>
                  </a:lnTo>
                  <a:lnTo>
                    <a:pt x="49" y="8"/>
                  </a:lnTo>
                  <a:lnTo>
                    <a:pt x="49" y="9"/>
                  </a:lnTo>
                  <a:lnTo>
                    <a:pt x="49" y="12"/>
                  </a:lnTo>
                  <a:lnTo>
                    <a:pt x="49" y="14"/>
                  </a:lnTo>
                  <a:lnTo>
                    <a:pt x="53" y="14"/>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79" name="AutoShape 2061"/>
            <p:cNvSpPr>
              <a:spLocks noChangeAspect="1" noChangeArrowheads="1"/>
            </p:cNvSpPr>
            <p:nvPr/>
          </p:nvSpPr>
          <p:spPr bwMode="auto">
            <a:xfrm flipV="1">
              <a:off x="3127" y="1975"/>
              <a:ext cx="12" cy="18"/>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80" name="Freeform 2062"/>
            <p:cNvSpPr>
              <a:spLocks noChangeAspect="1"/>
            </p:cNvSpPr>
            <p:nvPr/>
          </p:nvSpPr>
          <p:spPr bwMode="auto">
            <a:xfrm>
              <a:off x="3235" y="1993"/>
              <a:ext cx="16" cy="34"/>
            </a:xfrm>
            <a:custGeom>
              <a:avLst/>
              <a:gdLst>
                <a:gd name="T0" fmla="*/ 0 w 12"/>
                <a:gd name="T1" fmla="*/ 0 h 26"/>
                <a:gd name="T2" fmla="*/ 64 w 12"/>
                <a:gd name="T3" fmla="*/ 29 h 26"/>
                <a:gd name="T4" fmla="*/ 0 w 12"/>
                <a:gd name="T5" fmla="*/ 54 h 26"/>
                <a:gd name="T6" fmla="*/ 64 w 12"/>
                <a:gd name="T7" fmla="*/ 93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6"/>
                  </a:lnTo>
                  <a:lnTo>
                    <a:pt x="0" y="11"/>
                  </a:lnTo>
                  <a:lnTo>
                    <a:pt x="11" y="18"/>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81" name="Line 2063"/>
            <p:cNvSpPr>
              <a:spLocks noChangeAspect="1" noChangeShapeType="1"/>
            </p:cNvSpPr>
            <p:nvPr/>
          </p:nvSpPr>
          <p:spPr bwMode="auto">
            <a:xfrm>
              <a:off x="3127" y="1993"/>
              <a:ext cx="119" cy="7"/>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282" name="Line 2064"/>
            <p:cNvSpPr>
              <a:spLocks noChangeAspect="1" noChangeShapeType="1"/>
            </p:cNvSpPr>
            <p:nvPr/>
          </p:nvSpPr>
          <p:spPr bwMode="auto">
            <a:xfrm flipH="1">
              <a:off x="3127" y="1991"/>
              <a:ext cx="104"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283" name="Line 2065"/>
            <p:cNvSpPr>
              <a:spLocks noChangeAspect="1" noChangeShapeType="1"/>
            </p:cNvSpPr>
            <p:nvPr/>
          </p:nvSpPr>
          <p:spPr bwMode="auto">
            <a:xfrm>
              <a:off x="3127" y="2012"/>
              <a:ext cx="119" cy="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284" name="Freeform 2066"/>
            <p:cNvSpPr>
              <a:spLocks noChangeAspect="1"/>
            </p:cNvSpPr>
            <p:nvPr/>
          </p:nvSpPr>
          <p:spPr bwMode="auto">
            <a:xfrm>
              <a:off x="3117" y="1993"/>
              <a:ext cx="13" cy="36"/>
            </a:xfrm>
            <a:custGeom>
              <a:avLst/>
              <a:gdLst>
                <a:gd name="T0" fmla="*/ 46 w 10"/>
                <a:gd name="T1" fmla="*/ 149 h 27"/>
                <a:gd name="T2" fmla="*/ 0 w 10"/>
                <a:gd name="T3" fmla="*/ 113 h 27"/>
                <a:gd name="T4" fmla="*/ 46 w 10"/>
                <a:gd name="T5" fmla="*/ 79 h 27"/>
                <a:gd name="T6" fmla="*/ 0 w 10"/>
                <a:gd name="T7" fmla="*/ 36 h 27"/>
                <a:gd name="T8" fmla="*/ 46 w 10"/>
                <a:gd name="T9" fmla="*/ 0 h 27"/>
                <a:gd name="T10" fmla="*/ 46 w 10"/>
                <a:gd name="T11" fmla="*/ 149 h 27"/>
                <a:gd name="T12" fmla="*/ 46 w 10"/>
                <a:gd name="T13" fmla="*/ 149 h 27"/>
                <a:gd name="T14" fmla="*/ 0 60000 65536"/>
                <a:gd name="T15" fmla="*/ 0 60000 65536"/>
                <a:gd name="T16" fmla="*/ 0 60000 65536"/>
                <a:gd name="T17" fmla="*/ 0 60000 65536"/>
                <a:gd name="T18" fmla="*/ 0 60000 65536"/>
                <a:gd name="T19" fmla="*/ 0 60000 65536"/>
                <a:gd name="T20" fmla="*/ 0 60000 65536"/>
                <a:gd name="T21" fmla="*/ 0 w 10"/>
                <a:gd name="T22" fmla="*/ 0 h 27"/>
                <a:gd name="T23" fmla="*/ 10 w 10"/>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7">
                  <a:moveTo>
                    <a:pt x="9" y="26"/>
                  </a:moveTo>
                  <a:lnTo>
                    <a:pt x="0" y="20"/>
                  </a:lnTo>
                  <a:lnTo>
                    <a:pt x="9" y="14"/>
                  </a:lnTo>
                  <a:lnTo>
                    <a:pt x="0" y="6"/>
                  </a:lnTo>
                  <a:lnTo>
                    <a:pt x="9" y="0"/>
                  </a:lnTo>
                  <a:lnTo>
                    <a:pt x="9"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85" name="Freeform 2067"/>
            <p:cNvSpPr>
              <a:spLocks noChangeAspect="1"/>
            </p:cNvSpPr>
            <p:nvPr/>
          </p:nvSpPr>
          <p:spPr bwMode="auto">
            <a:xfrm>
              <a:off x="3127" y="2111"/>
              <a:ext cx="106" cy="15"/>
            </a:xfrm>
            <a:custGeom>
              <a:avLst/>
              <a:gdLst>
                <a:gd name="T0" fmla="*/ 400 w 81"/>
                <a:gd name="T1" fmla="*/ 0 h 12"/>
                <a:gd name="T2" fmla="*/ 387 w 81"/>
                <a:gd name="T3" fmla="*/ 40 h 12"/>
                <a:gd name="T4" fmla="*/ 1 w 81"/>
                <a:gd name="T5" fmla="*/ 40 h 12"/>
                <a:gd name="T6" fmla="*/ 0 w 81"/>
                <a:gd name="T7" fmla="*/ 0 h 12"/>
                <a:gd name="T8" fmla="*/ 400 w 81"/>
                <a:gd name="T9" fmla="*/ 0 h 12"/>
                <a:gd name="T10" fmla="*/ 400 w 81"/>
                <a:gd name="T11" fmla="*/ 0 h 12"/>
                <a:gd name="T12" fmla="*/ 0 60000 65536"/>
                <a:gd name="T13" fmla="*/ 0 60000 65536"/>
                <a:gd name="T14" fmla="*/ 0 60000 65536"/>
                <a:gd name="T15" fmla="*/ 0 60000 65536"/>
                <a:gd name="T16" fmla="*/ 0 60000 65536"/>
                <a:gd name="T17" fmla="*/ 0 60000 65536"/>
                <a:gd name="T18" fmla="*/ 0 w 81"/>
                <a:gd name="T19" fmla="*/ 0 h 12"/>
                <a:gd name="T20" fmla="*/ 81 w 8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1" h="12">
                  <a:moveTo>
                    <a:pt x="80" y="0"/>
                  </a:moveTo>
                  <a:lnTo>
                    <a:pt x="77" y="11"/>
                  </a:lnTo>
                  <a:lnTo>
                    <a:pt x="1" y="11"/>
                  </a:lnTo>
                  <a:lnTo>
                    <a:pt x="0" y="0"/>
                  </a:lnTo>
                  <a:lnTo>
                    <a:pt x="8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86" name="Freeform 2068"/>
            <p:cNvSpPr>
              <a:spLocks noChangeAspect="1"/>
            </p:cNvSpPr>
            <p:nvPr/>
          </p:nvSpPr>
          <p:spPr bwMode="auto">
            <a:xfrm>
              <a:off x="3073" y="2021"/>
              <a:ext cx="218" cy="150"/>
            </a:xfrm>
            <a:custGeom>
              <a:avLst/>
              <a:gdLst>
                <a:gd name="T0" fmla="*/ 799 w 168"/>
                <a:gd name="T1" fmla="*/ 464 h 115"/>
                <a:gd name="T2" fmla="*/ 799 w 168"/>
                <a:gd name="T3" fmla="*/ 468 h 115"/>
                <a:gd name="T4" fmla="*/ 799 w 168"/>
                <a:gd name="T5" fmla="*/ 481 h 115"/>
                <a:gd name="T6" fmla="*/ 780 w 168"/>
                <a:gd name="T7" fmla="*/ 502 h 115"/>
                <a:gd name="T8" fmla="*/ 771 w 168"/>
                <a:gd name="T9" fmla="*/ 513 h 115"/>
                <a:gd name="T10" fmla="*/ 764 w 168"/>
                <a:gd name="T11" fmla="*/ 531 h 115"/>
                <a:gd name="T12" fmla="*/ 741 w 168"/>
                <a:gd name="T13" fmla="*/ 535 h 115"/>
                <a:gd name="T14" fmla="*/ 732 w 168"/>
                <a:gd name="T15" fmla="*/ 548 h 115"/>
                <a:gd name="T16" fmla="*/ 706 w 168"/>
                <a:gd name="T17" fmla="*/ 548 h 115"/>
                <a:gd name="T18" fmla="*/ 684 w 168"/>
                <a:gd name="T19" fmla="*/ 561 h 115"/>
                <a:gd name="T20" fmla="*/ 668 w 168"/>
                <a:gd name="T21" fmla="*/ 561 h 115"/>
                <a:gd name="T22" fmla="*/ 126 w 168"/>
                <a:gd name="T23" fmla="*/ 561 h 115"/>
                <a:gd name="T24" fmla="*/ 119 w 168"/>
                <a:gd name="T25" fmla="*/ 561 h 115"/>
                <a:gd name="T26" fmla="*/ 96 w 168"/>
                <a:gd name="T27" fmla="*/ 548 h 115"/>
                <a:gd name="T28" fmla="*/ 75 w 168"/>
                <a:gd name="T29" fmla="*/ 548 h 115"/>
                <a:gd name="T30" fmla="*/ 58 w 168"/>
                <a:gd name="T31" fmla="*/ 535 h 115"/>
                <a:gd name="T32" fmla="*/ 38 w 168"/>
                <a:gd name="T33" fmla="*/ 531 h 115"/>
                <a:gd name="T34" fmla="*/ 22 w 168"/>
                <a:gd name="T35" fmla="*/ 513 h 115"/>
                <a:gd name="T36" fmla="*/ 10 w 168"/>
                <a:gd name="T37" fmla="*/ 502 h 115"/>
                <a:gd name="T38" fmla="*/ 0 w 168"/>
                <a:gd name="T39" fmla="*/ 497 h 115"/>
                <a:gd name="T40" fmla="*/ 0 w 168"/>
                <a:gd name="T41" fmla="*/ 481 h 115"/>
                <a:gd name="T42" fmla="*/ 0 w 168"/>
                <a:gd name="T43" fmla="*/ 464 h 115"/>
                <a:gd name="T44" fmla="*/ 0 w 168"/>
                <a:gd name="T45" fmla="*/ 95 h 115"/>
                <a:gd name="T46" fmla="*/ 0 w 168"/>
                <a:gd name="T47" fmla="*/ 74 h 115"/>
                <a:gd name="T48" fmla="*/ 0 w 168"/>
                <a:gd name="T49" fmla="*/ 67 h 115"/>
                <a:gd name="T50" fmla="*/ 10 w 168"/>
                <a:gd name="T51" fmla="*/ 60 h 115"/>
                <a:gd name="T52" fmla="*/ 22 w 168"/>
                <a:gd name="T53" fmla="*/ 35 h 115"/>
                <a:gd name="T54" fmla="*/ 35 w 168"/>
                <a:gd name="T55" fmla="*/ 27 h 115"/>
                <a:gd name="T56" fmla="*/ 38 w 168"/>
                <a:gd name="T57" fmla="*/ 12 h 115"/>
                <a:gd name="T58" fmla="*/ 64 w 168"/>
                <a:gd name="T59" fmla="*/ 12 h 115"/>
                <a:gd name="T60" fmla="*/ 86 w 168"/>
                <a:gd name="T61" fmla="*/ 0 h 115"/>
                <a:gd name="T62" fmla="*/ 108 w 168"/>
                <a:gd name="T63" fmla="*/ 0 h 115"/>
                <a:gd name="T64" fmla="*/ 126 w 168"/>
                <a:gd name="T65" fmla="*/ 0 h 115"/>
                <a:gd name="T66" fmla="*/ 668 w 168"/>
                <a:gd name="T67" fmla="*/ 0 h 115"/>
                <a:gd name="T68" fmla="*/ 677 w 168"/>
                <a:gd name="T69" fmla="*/ 0 h 115"/>
                <a:gd name="T70" fmla="*/ 703 w 168"/>
                <a:gd name="T71" fmla="*/ 0 h 115"/>
                <a:gd name="T72" fmla="*/ 718 w 168"/>
                <a:gd name="T73" fmla="*/ 0 h 115"/>
                <a:gd name="T74" fmla="*/ 741 w 168"/>
                <a:gd name="T75" fmla="*/ 12 h 115"/>
                <a:gd name="T76" fmla="*/ 751 w 168"/>
                <a:gd name="T77" fmla="*/ 27 h 115"/>
                <a:gd name="T78" fmla="*/ 771 w 168"/>
                <a:gd name="T79" fmla="*/ 35 h 115"/>
                <a:gd name="T80" fmla="*/ 780 w 168"/>
                <a:gd name="T81" fmla="*/ 46 h 115"/>
                <a:gd name="T82" fmla="*/ 799 w 168"/>
                <a:gd name="T83" fmla="*/ 60 h 115"/>
                <a:gd name="T84" fmla="*/ 799 w 168"/>
                <a:gd name="T85" fmla="*/ 74 h 115"/>
                <a:gd name="T86" fmla="*/ 799 w 168"/>
                <a:gd name="T87" fmla="*/ 95 h 11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8"/>
                <a:gd name="T133" fmla="*/ 0 h 115"/>
                <a:gd name="T134" fmla="*/ 168 w 168"/>
                <a:gd name="T135" fmla="*/ 115 h 11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8" h="115">
                  <a:moveTo>
                    <a:pt x="167" y="19"/>
                  </a:moveTo>
                  <a:lnTo>
                    <a:pt x="167" y="94"/>
                  </a:lnTo>
                  <a:lnTo>
                    <a:pt x="167" y="95"/>
                  </a:lnTo>
                  <a:lnTo>
                    <a:pt x="167" y="97"/>
                  </a:lnTo>
                  <a:lnTo>
                    <a:pt x="167" y="101"/>
                  </a:lnTo>
                  <a:lnTo>
                    <a:pt x="163" y="102"/>
                  </a:lnTo>
                  <a:lnTo>
                    <a:pt x="162" y="104"/>
                  </a:lnTo>
                  <a:lnTo>
                    <a:pt x="160" y="107"/>
                  </a:lnTo>
                  <a:lnTo>
                    <a:pt x="157" y="107"/>
                  </a:lnTo>
                  <a:lnTo>
                    <a:pt x="155" y="109"/>
                  </a:lnTo>
                  <a:lnTo>
                    <a:pt x="153" y="111"/>
                  </a:lnTo>
                  <a:lnTo>
                    <a:pt x="150" y="111"/>
                  </a:lnTo>
                  <a:lnTo>
                    <a:pt x="148" y="111"/>
                  </a:lnTo>
                  <a:lnTo>
                    <a:pt x="147" y="111"/>
                  </a:lnTo>
                  <a:lnTo>
                    <a:pt x="143" y="114"/>
                  </a:lnTo>
                  <a:lnTo>
                    <a:pt x="142" y="114"/>
                  </a:lnTo>
                  <a:lnTo>
                    <a:pt x="140" y="114"/>
                  </a:lnTo>
                  <a:lnTo>
                    <a:pt x="27" y="114"/>
                  </a:lnTo>
                  <a:lnTo>
                    <a:pt x="25" y="114"/>
                  </a:lnTo>
                  <a:lnTo>
                    <a:pt x="22" y="114"/>
                  </a:lnTo>
                  <a:lnTo>
                    <a:pt x="20" y="111"/>
                  </a:lnTo>
                  <a:lnTo>
                    <a:pt x="18" y="111"/>
                  </a:lnTo>
                  <a:lnTo>
                    <a:pt x="16" y="111"/>
                  </a:lnTo>
                  <a:lnTo>
                    <a:pt x="13" y="111"/>
                  </a:lnTo>
                  <a:lnTo>
                    <a:pt x="12" y="109"/>
                  </a:lnTo>
                  <a:lnTo>
                    <a:pt x="8" y="109"/>
                  </a:lnTo>
                  <a:lnTo>
                    <a:pt x="8" y="107"/>
                  </a:lnTo>
                  <a:lnTo>
                    <a:pt x="7" y="107"/>
                  </a:lnTo>
                  <a:lnTo>
                    <a:pt x="5" y="104"/>
                  </a:lnTo>
                  <a:lnTo>
                    <a:pt x="2" y="102"/>
                  </a:lnTo>
                  <a:lnTo>
                    <a:pt x="0" y="101"/>
                  </a:lnTo>
                  <a:lnTo>
                    <a:pt x="0" y="97"/>
                  </a:lnTo>
                  <a:lnTo>
                    <a:pt x="0" y="95"/>
                  </a:lnTo>
                  <a:lnTo>
                    <a:pt x="0" y="94"/>
                  </a:lnTo>
                  <a:lnTo>
                    <a:pt x="0" y="19"/>
                  </a:lnTo>
                  <a:lnTo>
                    <a:pt x="0" y="15"/>
                  </a:lnTo>
                  <a:lnTo>
                    <a:pt x="0" y="14"/>
                  </a:lnTo>
                  <a:lnTo>
                    <a:pt x="0" y="12"/>
                  </a:lnTo>
                  <a:lnTo>
                    <a:pt x="2" y="12"/>
                  </a:lnTo>
                  <a:lnTo>
                    <a:pt x="2" y="9"/>
                  </a:lnTo>
                  <a:lnTo>
                    <a:pt x="5" y="7"/>
                  </a:lnTo>
                  <a:lnTo>
                    <a:pt x="7" y="5"/>
                  </a:lnTo>
                  <a:lnTo>
                    <a:pt x="8" y="5"/>
                  </a:lnTo>
                  <a:lnTo>
                    <a:pt x="8" y="2"/>
                  </a:lnTo>
                  <a:lnTo>
                    <a:pt x="12" y="2"/>
                  </a:lnTo>
                  <a:lnTo>
                    <a:pt x="13" y="2"/>
                  </a:lnTo>
                  <a:lnTo>
                    <a:pt x="16" y="0"/>
                  </a:lnTo>
                  <a:lnTo>
                    <a:pt x="18" y="0"/>
                  </a:lnTo>
                  <a:lnTo>
                    <a:pt x="20" y="0"/>
                  </a:lnTo>
                  <a:lnTo>
                    <a:pt x="22" y="0"/>
                  </a:lnTo>
                  <a:lnTo>
                    <a:pt x="25" y="0"/>
                  </a:lnTo>
                  <a:lnTo>
                    <a:pt x="27" y="0"/>
                  </a:lnTo>
                  <a:lnTo>
                    <a:pt x="140" y="0"/>
                  </a:lnTo>
                  <a:lnTo>
                    <a:pt x="142" y="0"/>
                  </a:lnTo>
                  <a:lnTo>
                    <a:pt x="143" y="0"/>
                  </a:lnTo>
                  <a:lnTo>
                    <a:pt x="147" y="0"/>
                  </a:lnTo>
                  <a:lnTo>
                    <a:pt x="148" y="0"/>
                  </a:lnTo>
                  <a:lnTo>
                    <a:pt x="150" y="0"/>
                  </a:lnTo>
                  <a:lnTo>
                    <a:pt x="153" y="2"/>
                  </a:lnTo>
                  <a:lnTo>
                    <a:pt x="155" y="2"/>
                  </a:lnTo>
                  <a:lnTo>
                    <a:pt x="157" y="5"/>
                  </a:lnTo>
                  <a:lnTo>
                    <a:pt x="160" y="5"/>
                  </a:lnTo>
                  <a:lnTo>
                    <a:pt x="162" y="7"/>
                  </a:lnTo>
                  <a:lnTo>
                    <a:pt x="163" y="9"/>
                  </a:lnTo>
                  <a:lnTo>
                    <a:pt x="163" y="12"/>
                  </a:lnTo>
                  <a:lnTo>
                    <a:pt x="167" y="12"/>
                  </a:lnTo>
                  <a:lnTo>
                    <a:pt x="167" y="14"/>
                  </a:lnTo>
                  <a:lnTo>
                    <a:pt x="167" y="15"/>
                  </a:lnTo>
                  <a:lnTo>
                    <a:pt x="167" y="19"/>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87" name="Freeform 2069"/>
            <p:cNvSpPr>
              <a:spLocks noChangeAspect="1"/>
            </p:cNvSpPr>
            <p:nvPr/>
          </p:nvSpPr>
          <p:spPr bwMode="auto">
            <a:xfrm>
              <a:off x="3228" y="2019"/>
              <a:ext cx="63" cy="149"/>
            </a:xfrm>
            <a:custGeom>
              <a:avLst/>
              <a:gdLst>
                <a:gd name="T0" fmla="*/ 219 w 49"/>
                <a:gd name="T1" fmla="*/ 473 h 114"/>
                <a:gd name="T2" fmla="*/ 219 w 49"/>
                <a:gd name="T3" fmla="*/ 473 h 114"/>
                <a:gd name="T4" fmla="*/ 219 w 49"/>
                <a:gd name="T5" fmla="*/ 505 h 114"/>
                <a:gd name="T6" fmla="*/ 201 w 49"/>
                <a:gd name="T7" fmla="*/ 507 h 114"/>
                <a:gd name="T8" fmla="*/ 201 w 49"/>
                <a:gd name="T9" fmla="*/ 533 h 114"/>
                <a:gd name="T10" fmla="*/ 201 w 49"/>
                <a:gd name="T11" fmla="*/ 536 h 114"/>
                <a:gd name="T12" fmla="*/ 193 w 49"/>
                <a:gd name="T13" fmla="*/ 550 h 114"/>
                <a:gd name="T14" fmla="*/ 193 w 49"/>
                <a:gd name="T15" fmla="*/ 550 h 114"/>
                <a:gd name="T16" fmla="*/ 185 w 49"/>
                <a:gd name="T17" fmla="*/ 562 h 114"/>
                <a:gd name="T18" fmla="*/ 185 w 49"/>
                <a:gd name="T19" fmla="*/ 562 h 114"/>
                <a:gd name="T20" fmla="*/ 172 w 49"/>
                <a:gd name="T21" fmla="*/ 562 h 114"/>
                <a:gd name="T22" fmla="*/ 31 w 49"/>
                <a:gd name="T23" fmla="*/ 562 h 114"/>
                <a:gd name="T24" fmla="*/ 31 w 49"/>
                <a:gd name="T25" fmla="*/ 562 h 114"/>
                <a:gd name="T26" fmla="*/ 28 w 49"/>
                <a:gd name="T27" fmla="*/ 562 h 114"/>
                <a:gd name="T28" fmla="*/ 28 w 49"/>
                <a:gd name="T29" fmla="*/ 562 h 114"/>
                <a:gd name="T30" fmla="*/ 1 w 49"/>
                <a:gd name="T31" fmla="*/ 550 h 114"/>
                <a:gd name="T32" fmla="*/ 1 w 49"/>
                <a:gd name="T33" fmla="*/ 536 h 114"/>
                <a:gd name="T34" fmla="*/ 1 w 49"/>
                <a:gd name="T35" fmla="*/ 533 h 114"/>
                <a:gd name="T36" fmla="*/ 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0 w 49"/>
                <a:gd name="T51" fmla="*/ 65 h 114"/>
                <a:gd name="T52" fmla="*/ 0 w 49"/>
                <a:gd name="T53" fmla="*/ 38 h 114"/>
                <a:gd name="T54" fmla="*/ 1 w 49"/>
                <a:gd name="T55" fmla="*/ 29 h 114"/>
                <a:gd name="T56" fmla="*/ 1 w 49"/>
                <a:gd name="T57" fmla="*/ 27 h 114"/>
                <a:gd name="T58" fmla="*/ 28 w 49"/>
                <a:gd name="T59" fmla="*/ 27 h 114"/>
                <a:gd name="T60" fmla="*/ 28 w 49"/>
                <a:gd name="T61" fmla="*/ 1 h 114"/>
                <a:gd name="T62" fmla="*/ 31 w 49"/>
                <a:gd name="T63" fmla="*/ 1 h 114"/>
                <a:gd name="T64" fmla="*/ 31 w 49"/>
                <a:gd name="T65" fmla="*/ 0 h 114"/>
                <a:gd name="T66" fmla="*/ 172 w 49"/>
                <a:gd name="T67" fmla="*/ 0 h 114"/>
                <a:gd name="T68" fmla="*/ 185 w 49"/>
                <a:gd name="T69" fmla="*/ 1 h 114"/>
                <a:gd name="T70" fmla="*/ 185 w 49"/>
                <a:gd name="T71" fmla="*/ 1 h 114"/>
                <a:gd name="T72" fmla="*/ 193 w 49"/>
                <a:gd name="T73" fmla="*/ 1 h 114"/>
                <a:gd name="T74" fmla="*/ 193 w 49"/>
                <a:gd name="T75" fmla="*/ 27 h 114"/>
                <a:gd name="T76" fmla="*/ 201 w 49"/>
                <a:gd name="T77" fmla="*/ 29 h 114"/>
                <a:gd name="T78" fmla="*/ 201 w 49"/>
                <a:gd name="T79" fmla="*/ 38 h 114"/>
                <a:gd name="T80" fmla="*/ 201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4" y="102"/>
                  </a:lnTo>
                  <a:lnTo>
                    <a:pt x="44" y="103"/>
                  </a:lnTo>
                  <a:lnTo>
                    <a:pt x="44" y="107"/>
                  </a:lnTo>
                  <a:lnTo>
                    <a:pt x="44" y="108"/>
                  </a:lnTo>
                  <a:lnTo>
                    <a:pt x="43" y="110"/>
                  </a:lnTo>
                  <a:lnTo>
                    <a:pt x="43" y="113"/>
                  </a:lnTo>
                  <a:lnTo>
                    <a:pt x="41" y="113"/>
                  </a:lnTo>
                  <a:lnTo>
                    <a:pt x="38" y="113"/>
                  </a:lnTo>
                  <a:lnTo>
                    <a:pt x="7" y="113"/>
                  </a:lnTo>
                  <a:lnTo>
                    <a:pt x="6" y="113"/>
                  </a:lnTo>
                  <a:lnTo>
                    <a:pt x="6" y="110"/>
                  </a:lnTo>
                  <a:lnTo>
                    <a:pt x="1" y="110"/>
                  </a:lnTo>
                  <a:lnTo>
                    <a:pt x="1" y="108"/>
                  </a:lnTo>
                  <a:lnTo>
                    <a:pt x="1" y="107"/>
                  </a:lnTo>
                  <a:lnTo>
                    <a:pt x="0" y="107"/>
                  </a:lnTo>
                  <a:lnTo>
                    <a:pt x="0" y="103"/>
                  </a:lnTo>
                  <a:lnTo>
                    <a:pt x="0" y="102"/>
                  </a:lnTo>
                  <a:lnTo>
                    <a:pt x="0" y="101"/>
                  </a:lnTo>
                  <a:lnTo>
                    <a:pt x="0" y="96"/>
                  </a:lnTo>
                  <a:lnTo>
                    <a:pt x="0" y="95"/>
                  </a:lnTo>
                  <a:lnTo>
                    <a:pt x="0" y="20"/>
                  </a:lnTo>
                  <a:lnTo>
                    <a:pt x="0" y="18"/>
                  </a:lnTo>
                  <a:lnTo>
                    <a:pt x="0" y="15"/>
                  </a:lnTo>
                  <a:lnTo>
                    <a:pt x="0" y="13"/>
                  </a:lnTo>
                  <a:lnTo>
                    <a:pt x="0" y="11"/>
                  </a:lnTo>
                  <a:lnTo>
                    <a:pt x="0" y="8"/>
                  </a:lnTo>
                  <a:lnTo>
                    <a:pt x="1" y="8"/>
                  </a:lnTo>
                  <a:lnTo>
                    <a:pt x="1" y="6"/>
                  </a:lnTo>
                  <a:lnTo>
                    <a:pt x="1" y="5"/>
                  </a:lnTo>
                  <a:lnTo>
                    <a:pt x="6" y="5"/>
                  </a:lnTo>
                  <a:lnTo>
                    <a:pt x="6" y="1"/>
                  </a:lnTo>
                  <a:lnTo>
                    <a:pt x="7" y="1"/>
                  </a:lnTo>
                  <a:lnTo>
                    <a:pt x="7" y="0"/>
                  </a:lnTo>
                  <a:lnTo>
                    <a:pt x="38" y="0"/>
                  </a:lnTo>
                  <a:lnTo>
                    <a:pt x="41" y="1"/>
                  </a:lnTo>
                  <a:lnTo>
                    <a:pt x="43" y="1"/>
                  </a:lnTo>
                  <a:lnTo>
                    <a:pt x="43" y="5"/>
                  </a:lnTo>
                  <a:lnTo>
                    <a:pt x="44" y="6"/>
                  </a:lnTo>
                  <a:lnTo>
                    <a:pt x="44" y="8"/>
                  </a:lnTo>
                  <a:lnTo>
                    <a:pt x="44" y="11"/>
                  </a:lnTo>
                  <a:lnTo>
                    <a:pt x="44" y="13"/>
                  </a:lnTo>
                  <a:lnTo>
                    <a:pt x="48" y="13"/>
                  </a:lnTo>
                  <a:lnTo>
                    <a:pt x="48" y="15"/>
                  </a:lnTo>
                  <a:lnTo>
                    <a:pt x="48" y="18"/>
                  </a:lnTo>
                  <a:lnTo>
                    <a:pt x="48" y="2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88" name="Freeform 2070"/>
            <p:cNvSpPr>
              <a:spLocks noChangeAspect="1"/>
            </p:cNvSpPr>
            <p:nvPr/>
          </p:nvSpPr>
          <p:spPr bwMode="auto">
            <a:xfrm>
              <a:off x="3073" y="2019"/>
              <a:ext cx="63" cy="149"/>
            </a:xfrm>
            <a:custGeom>
              <a:avLst/>
              <a:gdLst>
                <a:gd name="T0" fmla="*/ 219 w 49"/>
                <a:gd name="T1" fmla="*/ 473 h 114"/>
                <a:gd name="T2" fmla="*/ 219 w 49"/>
                <a:gd name="T3" fmla="*/ 473 h 114"/>
                <a:gd name="T4" fmla="*/ 219 w 49"/>
                <a:gd name="T5" fmla="*/ 505 h 114"/>
                <a:gd name="T6" fmla="*/ 219 w 49"/>
                <a:gd name="T7" fmla="*/ 507 h 114"/>
                <a:gd name="T8" fmla="*/ 219 w 49"/>
                <a:gd name="T9" fmla="*/ 533 h 114"/>
                <a:gd name="T10" fmla="*/ 193 w 49"/>
                <a:gd name="T11" fmla="*/ 536 h 114"/>
                <a:gd name="T12" fmla="*/ 193 w 49"/>
                <a:gd name="T13" fmla="*/ 550 h 114"/>
                <a:gd name="T14" fmla="*/ 189 w 49"/>
                <a:gd name="T15" fmla="*/ 550 h 114"/>
                <a:gd name="T16" fmla="*/ 189 w 49"/>
                <a:gd name="T17" fmla="*/ 562 h 114"/>
                <a:gd name="T18" fmla="*/ 185 w 49"/>
                <a:gd name="T19" fmla="*/ 562 h 114"/>
                <a:gd name="T20" fmla="*/ 185 w 49"/>
                <a:gd name="T21" fmla="*/ 562 h 114"/>
                <a:gd name="T22" fmla="*/ 36 w 49"/>
                <a:gd name="T23" fmla="*/ 562 h 114"/>
                <a:gd name="T24" fmla="*/ 31 w 49"/>
                <a:gd name="T25" fmla="*/ 562 h 114"/>
                <a:gd name="T26" fmla="*/ 31 w 49"/>
                <a:gd name="T27" fmla="*/ 562 h 114"/>
                <a:gd name="T28" fmla="*/ 22 w 49"/>
                <a:gd name="T29" fmla="*/ 562 h 114"/>
                <a:gd name="T30" fmla="*/ 22 w 49"/>
                <a:gd name="T31" fmla="*/ 550 h 114"/>
                <a:gd name="T32" fmla="*/ 10 w 49"/>
                <a:gd name="T33" fmla="*/ 536 h 114"/>
                <a:gd name="T34" fmla="*/ 10 w 49"/>
                <a:gd name="T35" fmla="*/ 533 h 114"/>
                <a:gd name="T36" fmla="*/ 1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10 w 49"/>
                <a:gd name="T51" fmla="*/ 65 h 114"/>
                <a:gd name="T52" fmla="*/ 10 w 49"/>
                <a:gd name="T53" fmla="*/ 38 h 114"/>
                <a:gd name="T54" fmla="*/ 10 w 49"/>
                <a:gd name="T55" fmla="*/ 29 h 114"/>
                <a:gd name="T56" fmla="*/ 22 w 49"/>
                <a:gd name="T57" fmla="*/ 27 h 114"/>
                <a:gd name="T58" fmla="*/ 22 w 49"/>
                <a:gd name="T59" fmla="*/ 27 h 114"/>
                <a:gd name="T60" fmla="*/ 31 w 49"/>
                <a:gd name="T61" fmla="*/ 1 h 114"/>
                <a:gd name="T62" fmla="*/ 31 w 49"/>
                <a:gd name="T63" fmla="*/ 1 h 114"/>
                <a:gd name="T64" fmla="*/ 36 w 49"/>
                <a:gd name="T65" fmla="*/ 0 h 114"/>
                <a:gd name="T66" fmla="*/ 185 w 49"/>
                <a:gd name="T67" fmla="*/ 0 h 114"/>
                <a:gd name="T68" fmla="*/ 185 w 49"/>
                <a:gd name="T69" fmla="*/ 1 h 114"/>
                <a:gd name="T70" fmla="*/ 189 w 49"/>
                <a:gd name="T71" fmla="*/ 1 h 114"/>
                <a:gd name="T72" fmla="*/ 189 w 49"/>
                <a:gd name="T73" fmla="*/ 1 h 114"/>
                <a:gd name="T74" fmla="*/ 193 w 49"/>
                <a:gd name="T75" fmla="*/ 27 h 114"/>
                <a:gd name="T76" fmla="*/ 193 w 49"/>
                <a:gd name="T77" fmla="*/ 29 h 114"/>
                <a:gd name="T78" fmla="*/ 219 w 49"/>
                <a:gd name="T79" fmla="*/ 38 h 114"/>
                <a:gd name="T80" fmla="*/ 219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8" y="103"/>
                  </a:lnTo>
                  <a:lnTo>
                    <a:pt x="48" y="107"/>
                  </a:lnTo>
                  <a:lnTo>
                    <a:pt x="43" y="108"/>
                  </a:lnTo>
                  <a:lnTo>
                    <a:pt x="43" y="110"/>
                  </a:lnTo>
                  <a:lnTo>
                    <a:pt x="42" y="110"/>
                  </a:lnTo>
                  <a:lnTo>
                    <a:pt x="42" y="113"/>
                  </a:lnTo>
                  <a:lnTo>
                    <a:pt x="41" y="113"/>
                  </a:lnTo>
                  <a:lnTo>
                    <a:pt x="8" y="113"/>
                  </a:lnTo>
                  <a:lnTo>
                    <a:pt x="7" y="113"/>
                  </a:lnTo>
                  <a:lnTo>
                    <a:pt x="5" y="113"/>
                  </a:lnTo>
                  <a:lnTo>
                    <a:pt x="5" y="110"/>
                  </a:lnTo>
                  <a:lnTo>
                    <a:pt x="2" y="108"/>
                  </a:lnTo>
                  <a:lnTo>
                    <a:pt x="2" y="107"/>
                  </a:lnTo>
                  <a:lnTo>
                    <a:pt x="2" y="103"/>
                  </a:lnTo>
                  <a:lnTo>
                    <a:pt x="2" y="102"/>
                  </a:lnTo>
                  <a:lnTo>
                    <a:pt x="0" y="102"/>
                  </a:lnTo>
                  <a:lnTo>
                    <a:pt x="0" y="101"/>
                  </a:lnTo>
                  <a:lnTo>
                    <a:pt x="0" y="96"/>
                  </a:lnTo>
                  <a:lnTo>
                    <a:pt x="0" y="95"/>
                  </a:lnTo>
                  <a:lnTo>
                    <a:pt x="0" y="20"/>
                  </a:lnTo>
                  <a:lnTo>
                    <a:pt x="0" y="18"/>
                  </a:lnTo>
                  <a:lnTo>
                    <a:pt x="0" y="15"/>
                  </a:lnTo>
                  <a:lnTo>
                    <a:pt x="0" y="13"/>
                  </a:lnTo>
                  <a:lnTo>
                    <a:pt x="2" y="13"/>
                  </a:lnTo>
                  <a:lnTo>
                    <a:pt x="2" y="11"/>
                  </a:lnTo>
                  <a:lnTo>
                    <a:pt x="2" y="8"/>
                  </a:lnTo>
                  <a:lnTo>
                    <a:pt x="2" y="6"/>
                  </a:lnTo>
                  <a:lnTo>
                    <a:pt x="5" y="5"/>
                  </a:lnTo>
                  <a:lnTo>
                    <a:pt x="5" y="1"/>
                  </a:lnTo>
                  <a:lnTo>
                    <a:pt x="7" y="1"/>
                  </a:lnTo>
                  <a:lnTo>
                    <a:pt x="8" y="0"/>
                  </a:lnTo>
                  <a:lnTo>
                    <a:pt x="41" y="0"/>
                  </a:lnTo>
                  <a:lnTo>
                    <a:pt x="41" y="1"/>
                  </a:lnTo>
                  <a:lnTo>
                    <a:pt x="42" y="1"/>
                  </a:lnTo>
                  <a:lnTo>
                    <a:pt x="42" y="5"/>
                  </a:lnTo>
                  <a:lnTo>
                    <a:pt x="43" y="5"/>
                  </a:lnTo>
                  <a:lnTo>
                    <a:pt x="43" y="6"/>
                  </a:lnTo>
                  <a:lnTo>
                    <a:pt x="48" y="8"/>
                  </a:lnTo>
                  <a:lnTo>
                    <a:pt x="48" y="11"/>
                  </a:lnTo>
                  <a:lnTo>
                    <a:pt x="48" y="13"/>
                  </a:lnTo>
                  <a:lnTo>
                    <a:pt x="48" y="15"/>
                  </a:lnTo>
                  <a:lnTo>
                    <a:pt x="48" y="18"/>
                  </a:lnTo>
                  <a:lnTo>
                    <a:pt x="48" y="2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89" name="Freeform 2071" descr="Light vertical"/>
            <p:cNvSpPr>
              <a:spLocks noChangeAspect="1"/>
            </p:cNvSpPr>
            <p:nvPr/>
          </p:nvSpPr>
          <p:spPr bwMode="auto">
            <a:xfrm>
              <a:off x="3138" y="2019"/>
              <a:ext cx="88" cy="149"/>
            </a:xfrm>
            <a:custGeom>
              <a:avLst/>
              <a:gdLst>
                <a:gd name="T0" fmla="*/ 317 w 68"/>
                <a:gd name="T1" fmla="*/ 473 h 114"/>
                <a:gd name="T2" fmla="*/ 317 w 68"/>
                <a:gd name="T3" fmla="*/ 473 h 114"/>
                <a:gd name="T4" fmla="*/ 317 w 68"/>
                <a:gd name="T5" fmla="*/ 505 h 114"/>
                <a:gd name="T6" fmla="*/ 300 w 68"/>
                <a:gd name="T7" fmla="*/ 507 h 114"/>
                <a:gd name="T8" fmla="*/ 300 w 68"/>
                <a:gd name="T9" fmla="*/ 533 h 114"/>
                <a:gd name="T10" fmla="*/ 300 w 68"/>
                <a:gd name="T11" fmla="*/ 536 h 114"/>
                <a:gd name="T12" fmla="*/ 292 w 68"/>
                <a:gd name="T13" fmla="*/ 550 h 114"/>
                <a:gd name="T14" fmla="*/ 286 w 68"/>
                <a:gd name="T15" fmla="*/ 550 h 114"/>
                <a:gd name="T16" fmla="*/ 286 w 68"/>
                <a:gd name="T17" fmla="*/ 562 h 114"/>
                <a:gd name="T18" fmla="*/ 268 w 68"/>
                <a:gd name="T19" fmla="*/ 562 h 114"/>
                <a:gd name="T20" fmla="*/ 258 w 68"/>
                <a:gd name="T21" fmla="*/ 562 h 114"/>
                <a:gd name="T22" fmla="*/ 58 w 68"/>
                <a:gd name="T23" fmla="*/ 562 h 114"/>
                <a:gd name="T24" fmla="*/ 58 w 68"/>
                <a:gd name="T25" fmla="*/ 562 h 114"/>
                <a:gd name="T26" fmla="*/ 36 w 68"/>
                <a:gd name="T27" fmla="*/ 562 h 114"/>
                <a:gd name="T28" fmla="*/ 28 w 68"/>
                <a:gd name="T29" fmla="*/ 562 h 114"/>
                <a:gd name="T30" fmla="*/ 17 w 68"/>
                <a:gd name="T31" fmla="*/ 550 h 114"/>
                <a:gd name="T32" fmla="*/ 17 w 68"/>
                <a:gd name="T33" fmla="*/ 536 h 114"/>
                <a:gd name="T34" fmla="*/ 1 w 68"/>
                <a:gd name="T35" fmla="*/ 533 h 114"/>
                <a:gd name="T36" fmla="*/ 1 w 68"/>
                <a:gd name="T37" fmla="*/ 514 h 114"/>
                <a:gd name="T38" fmla="*/ 0 w 68"/>
                <a:gd name="T39" fmla="*/ 507 h 114"/>
                <a:gd name="T40" fmla="*/ 0 w 68"/>
                <a:gd name="T41" fmla="*/ 474 h 114"/>
                <a:gd name="T42" fmla="*/ 0 w 68"/>
                <a:gd name="T43" fmla="*/ 473 h 114"/>
                <a:gd name="T44" fmla="*/ 0 w 68"/>
                <a:gd name="T45" fmla="*/ 99 h 114"/>
                <a:gd name="T46" fmla="*/ 0 w 68"/>
                <a:gd name="T47" fmla="*/ 93 h 114"/>
                <a:gd name="T48" fmla="*/ 0 w 68"/>
                <a:gd name="T49" fmla="*/ 76 h 114"/>
                <a:gd name="T50" fmla="*/ 0 w 68"/>
                <a:gd name="T51" fmla="*/ 65 h 114"/>
                <a:gd name="T52" fmla="*/ 1 w 68"/>
                <a:gd name="T53" fmla="*/ 38 h 114"/>
                <a:gd name="T54" fmla="*/ 1 w 68"/>
                <a:gd name="T55" fmla="*/ 29 h 114"/>
                <a:gd name="T56" fmla="*/ 17 w 68"/>
                <a:gd name="T57" fmla="*/ 27 h 114"/>
                <a:gd name="T58" fmla="*/ 17 w 68"/>
                <a:gd name="T59" fmla="*/ 27 h 114"/>
                <a:gd name="T60" fmla="*/ 28 w 68"/>
                <a:gd name="T61" fmla="*/ 1 h 114"/>
                <a:gd name="T62" fmla="*/ 36 w 68"/>
                <a:gd name="T63" fmla="*/ 1 h 114"/>
                <a:gd name="T64" fmla="*/ 58 w 68"/>
                <a:gd name="T65" fmla="*/ 0 h 114"/>
                <a:gd name="T66" fmla="*/ 258 w 68"/>
                <a:gd name="T67" fmla="*/ 0 h 114"/>
                <a:gd name="T68" fmla="*/ 258 w 68"/>
                <a:gd name="T69" fmla="*/ 1 h 114"/>
                <a:gd name="T70" fmla="*/ 268 w 68"/>
                <a:gd name="T71" fmla="*/ 1 h 114"/>
                <a:gd name="T72" fmla="*/ 286 w 68"/>
                <a:gd name="T73" fmla="*/ 1 h 114"/>
                <a:gd name="T74" fmla="*/ 292 w 68"/>
                <a:gd name="T75" fmla="*/ 27 h 114"/>
                <a:gd name="T76" fmla="*/ 292 w 68"/>
                <a:gd name="T77" fmla="*/ 29 h 114"/>
                <a:gd name="T78" fmla="*/ 300 w 68"/>
                <a:gd name="T79" fmla="*/ 38 h 114"/>
                <a:gd name="T80" fmla="*/ 300 w 68"/>
                <a:gd name="T81" fmla="*/ 54 h 114"/>
                <a:gd name="T82" fmla="*/ 317 w 68"/>
                <a:gd name="T83" fmla="*/ 65 h 114"/>
                <a:gd name="T84" fmla="*/ 317 w 68"/>
                <a:gd name="T85" fmla="*/ 93 h 114"/>
                <a:gd name="T86" fmla="*/ 317 w 68"/>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8"/>
                <a:gd name="T133" fmla="*/ 0 h 114"/>
                <a:gd name="T134" fmla="*/ 68 w 68"/>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8" h="114">
                  <a:moveTo>
                    <a:pt x="67" y="20"/>
                  </a:moveTo>
                  <a:lnTo>
                    <a:pt x="67" y="95"/>
                  </a:lnTo>
                  <a:lnTo>
                    <a:pt x="67" y="96"/>
                  </a:lnTo>
                  <a:lnTo>
                    <a:pt x="67" y="101"/>
                  </a:lnTo>
                  <a:lnTo>
                    <a:pt x="67" y="102"/>
                  </a:lnTo>
                  <a:lnTo>
                    <a:pt x="64" y="102"/>
                  </a:lnTo>
                  <a:lnTo>
                    <a:pt x="64" y="103"/>
                  </a:lnTo>
                  <a:lnTo>
                    <a:pt x="64" y="107"/>
                  </a:lnTo>
                  <a:lnTo>
                    <a:pt x="64" y="108"/>
                  </a:lnTo>
                  <a:lnTo>
                    <a:pt x="62" y="108"/>
                  </a:lnTo>
                  <a:lnTo>
                    <a:pt x="62" y="110"/>
                  </a:lnTo>
                  <a:lnTo>
                    <a:pt x="61" y="110"/>
                  </a:lnTo>
                  <a:lnTo>
                    <a:pt x="61" y="113"/>
                  </a:lnTo>
                  <a:lnTo>
                    <a:pt x="57" y="113"/>
                  </a:lnTo>
                  <a:lnTo>
                    <a:pt x="55" y="113"/>
                  </a:lnTo>
                  <a:lnTo>
                    <a:pt x="12" y="113"/>
                  </a:lnTo>
                  <a:lnTo>
                    <a:pt x="8" y="113"/>
                  </a:lnTo>
                  <a:lnTo>
                    <a:pt x="6" y="113"/>
                  </a:lnTo>
                  <a:lnTo>
                    <a:pt x="4" y="110"/>
                  </a:lnTo>
                  <a:lnTo>
                    <a:pt x="4" y="108"/>
                  </a:lnTo>
                  <a:lnTo>
                    <a:pt x="1" y="108"/>
                  </a:lnTo>
                  <a:lnTo>
                    <a:pt x="1" y="107"/>
                  </a:lnTo>
                  <a:lnTo>
                    <a:pt x="1" y="103"/>
                  </a:lnTo>
                  <a:lnTo>
                    <a:pt x="0" y="102"/>
                  </a:lnTo>
                  <a:lnTo>
                    <a:pt x="0" y="101"/>
                  </a:lnTo>
                  <a:lnTo>
                    <a:pt x="0" y="96"/>
                  </a:lnTo>
                  <a:lnTo>
                    <a:pt x="0" y="95"/>
                  </a:lnTo>
                  <a:lnTo>
                    <a:pt x="0" y="20"/>
                  </a:lnTo>
                  <a:lnTo>
                    <a:pt x="0" y="18"/>
                  </a:lnTo>
                  <a:lnTo>
                    <a:pt x="0" y="15"/>
                  </a:lnTo>
                  <a:lnTo>
                    <a:pt x="0" y="13"/>
                  </a:lnTo>
                  <a:lnTo>
                    <a:pt x="1" y="11"/>
                  </a:lnTo>
                  <a:lnTo>
                    <a:pt x="1" y="8"/>
                  </a:lnTo>
                  <a:lnTo>
                    <a:pt x="1" y="6"/>
                  </a:lnTo>
                  <a:lnTo>
                    <a:pt x="4" y="6"/>
                  </a:lnTo>
                  <a:lnTo>
                    <a:pt x="4" y="5"/>
                  </a:lnTo>
                  <a:lnTo>
                    <a:pt x="6" y="1"/>
                  </a:lnTo>
                  <a:lnTo>
                    <a:pt x="8" y="1"/>
                  </a:lnTo>
                  <a:lnTo>
                    <a:pt x="12" y="1"/>
                  </a:lnTo>
                  <a:lnTo>
                    <a:pt x="12" y="0"/>
                  </a:lnTo>
                  <a:lnTo>
                    <a:pt x="55" y="0"/>
                  </a:lnTo>
                  <a:lnTo>
                    <a:pt x="55" y="1"/>
                  </a:lnTo>
                  <a:lnTo>
                    <a:pt x="57" y="1"/>
                  </a:lnTo>
                  <a:lnTo>
                    <a:pt x="61" y="1"/>
                  </a:lnTo>
                  <a:lnTo>
                    <a:pt x="61" y="5"/>
                  </a:lnTo>
                  <a:lnTo>
                    <a:pt x="62" y="5"/>
                  </a:lnTo>
                  <a:lnTo>
                    <a:pt x="62" y="6"/>
                  </a:lnTo>
                  <a:lnTo>
                    <a:pt x="64" y="6"/>
                  </a:lnTo>
                  <a:lnTo>
                    <a:pt x="64" y="8"/>
                  </a:lnTo>
                  <a:lnTo>
                    <a:pt x="64" y="11"/>
                  </a:lnTo>
                  <a:lnTo>
                    <a:pt x="64" y="13"/>
                  </a:lnTo>
                  <a:lnTo>
                    <a:pt x="67" y="13"/>
                  </a:lnTo>
                  <a:lnTo>
                    <a:pt x="67" y="15"/>
                  </a:lnTo>
                  <a:lnTo>
                    <a:pt x="67" y="18"/>
                  </a:lnTo>
                  <a:lnTo>
                    <a:pt x="67" y="2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90" name="Line 2072"/>
            <p:cNvSpPr>
              <a:spLocks noChangeAspect="1" noChangeShapeType="1"/>
            </p:cNvSpPr>
            <p:nvPr/>
          </p:nvSpPr>
          <p:spPr bwMode="auto">
            <a:xfrm flipH="1" flipV="1">
              <a:off x="3113" y="2000"/>
              <a:ext cx="118" cy="8"/>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291" name="Freeform 2073"/>
            <p:cNvSpPr>
              <a:spLocks noChangeAspect="1"/>
            </p:cNvSpPr>
            <p:nvPr/>
          </p:nvSpPr>
          <p:spPr bwMode="auto">
            <a:xfrm>
              <a:off x="3127" y="3519"/>
              <a:ext cx="111" cy="20"/>
            </a:xfrm>
            <a:custGeom>
              <a:avLst/>
              <a:gdLst>
                <a:gd name="T0" fmla="*/ 0 w 85"/>
                <a:gd name="T1" fmla="*/ 79 h 15"/>
                <a:gd name="T2" fmla="*/ 0 w 85"/>
                <a:gd name="T3" fmla="*/ 0 h 15"/>
                <a:gd name="T4" fmla="*/ 419 w 85"/>
                <a:gd name="T5" fmla="*/ 1 h 15"/>
                <a:gd name="T6" fmla="*/ 419 w 85"/>
                <a:gd name="T7" fmla="*/ 79 h 15"/>
                <a:gd name="T8" fmla="*/ 0 w 85"/>
                <a:gd name="T9" fmla="*/ 79 h 15"/>
                <a:gd name="T10" fmla="*/ 0 w 85"/>
                <a:gd name="T11" fmla="*/ 79 h 15"/>
                <a:gd name="T12" fmla="*/ 0 60000 65536"/>
                <a:gd name="T13" fmla="*/ 0 60000 65536"/>
                <a:gd name="T14" fmla="*/ 0 60000 65536"/>
                <a:gd name="T15" fmla="*/ 0 60000 65536"/>
                <a:gd name="T16" fmla="*/ 0 60000 65536"/>
                <a:gd name="T17" fmla="*/ 0 60000 65536"/>
                <a:gd name="T18" fmla="*/ 0 w 85"/>
                <a:gd name="T19" fmla="*/ 0 h 15"/>
                <a:gd name="T20" fmla="*/ 85 w 85"/>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5" h="15">
                  <a:moveTo>
                    <a:pt x="0" y="14"/>
                  </a:moveTo>
                  <a:lnTo>
                    <a:pt x="0" y="0"/>
                  </a:lnTo>
                  <a:lnTo>
                    <a:pt x="84" y="1"/>
                  </a:lnTo>
                  <a:lnTo>
                    <a:pt x="84" y="14"/>
                  </a:lnTo>
                  <a:lnTo>
                    <a:pt x="0"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92" name="AutoShape 2074"/>
            <p:cNvSpPr>
              <a:spLocks noChangeAspect="1" noChangeArrowheads="1"/>
            </p:cNvSpPr>
            <p:nvPr/>
          </p:nvSpPr>
          <p:spPr bwMode="auto">
            <a:xfrm flipV="1">
              <a:off x="3129" y="3492"/>
              <a:ext cx="102" cy="28"/>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93" name="Freeform 2075"/>
            <p:cNvSpPr>
              <a:spLocks noChangeAspect="1"/>
            </p:cNvSpPr>
            <p:nvPr/>
          </p:nvSpPr>
          <p:spPr bwMode="auto">
            <a:xfrm>
              <a:off x="3101" y="3537"/>
              <a:ext cx="164" cy="111"/>
            </a:xfrm>
            <a:custGeom>
              <a:avLst/>
              <a:gdLst>
                <a:gd name="T0" fmla="*/ 0 w 126"/>
                <a:gd name="T1" fmla="*/ 68 h 85"/>
                <a:gd name="T2" fmla="*/ 0 w 126"/>
                <a:gd name="T3" fmla="*/ 68 h 85"/>
                <a:gd name="T4" fmla="*/ 0 w 126"/>
                <a:gd name="T5" fmla="*/ 52 h 85"/>
                <a:gd name="T6" fmla="*/ 0 w 126"/>
                <a:gd name="T7" fmla="*/ 38 h 85"/>
                <a:gd name="T8" fmla="*/ 1 w 126"/>
                <a:gd name="T9" fmla="*/ 35 h 85"/>
                <a:gd name="T10" fmla="*/ 27 w 126"/>
                <a:gd name="T11" fmla="*/ 27 h 85"/>
                <a:gd name="T12" fmla="*/ 29 w 126"/>
                <a:gd name="T13" fmla="*/ 12 h 85"/>
                <a:gd name="T14" fmla="*/ 46 w 126"/>
                <a:gd name="T15" fmla="*/ 12 h 85"/>
                <a:gd name="T16" fmla="*/ 66 w 126"/>
                <a:gd name="T17" fmla="*/ 0 h 85"/>
                <a:gd name="T18" fmla="*/ 78 w 126"/>
                <a:gd name="T19" fmla="*/ 0 h 85"/>
                <a:gd name="T20" fmla="*/ 96 w 126"/>
                <a:gd name="T21" fmla="*/ 0 h 85"/>
                <a:gd name="T22" fmla="*/ 484 w 126"/>
                <a:gd name="T23" fmla="*/ 0 h 85"/>
                <a:gd name="T24" fmla="*/ 505 w 126"/>
                <a:gd name="T25" fmla="*/ 0 h 85"/>
                <a:gd name="T26" fmla="*/ 527 w 126"/>
                <a:gd name="T27" fmla="*/ 0 h 85"/>
                <a:gd name="T28" fmla="*/ 535 w 126"/>
                <a:gd name="T29" fmla="*/ 0 h 85"/>
                <a:gd name="T30" fmla="*/ 544 w 126"/>
                <a:gd name="T31" fmla="*/ 12 h 85"/>
                <a:gd name="T32" fmla="*/ 573 w 126"/>
                <a:gd name="T33" fmla="*/ 27 h 85"/>
                <a:gd name="T34" fmla="*/ 583 w 126"/>
                <a:gd name="T35" fmla="*/ 27 h 85"/>
                <a:gd name="T36" fmla="*/ 583 w 126"/>
                <a:gd name="T37" fmla="*/ 35 h 85"/>
                <a:gd name="T38" fmla="*/ 586 w 126"/>
                <a:gd name="T39" fmla="*/ 38 h 85"/>
                <a:gd name="T40" fmla="*/ 586 w 126"/>
                <a:gd name="T41" fmla="*/ 52 h 85"/>
                <a:gd name="T42" fmla="*/ 608 w 126"/>
                <a:gd name="T43" fmla="*/ 68 h 85"/>
                <a:gd name="T44" fmla="*/ 608 w 126"/>
                <a:gd name="T45" fmla="*/ 345 h 85"/>
                <a:gd name="T46" fmla="*/ 608 w 126"/>
                <a:gd name="T47" fmla="*/ 358 h 85"/>
                <a:gd name="T48" fmla="*/ 586 w 126"/>
                <a:gd name="T49" fmla="*/ 370 h 85"/>
                <a:gd name="T50" fmla="*/ 586 w 126"/>
                <a:gd name="T51" fmla="*/ 384 h 85"/>
                <a:gd name="T52" fmla="*/ 583 w 126"/>
                <a:gd name="T53" fmla="*/ 384 h 85"/>
                <a:gd name="T54" fmla="*/ 573 w 126"/>
                <a:gd name="T55" fmla="*/ 392 h 85"/>
                <a:gd name="T56" fmla="*/ 554 w 126"/>
                <a:gd name="T57" fmla="*/ 396 h 85"/>
                <a:gd name="T58" fmla="*/ 544 w 126"/>
                <a:gd name="T59" fmla="*/ 396 h 85"/>
                <a:gd name="T60" fmla="*/ 527 w 126"/>
                <a:gd name="T61" fmla="*/ 419 h 85"/>
                <a:gd name="T62" fmla="*/ 517 w 126"/>
                <a:gd name="T63" fmla="*/ 419 h 85"/>
                <a:gd name="T64" fmla="*/ 484 w 126"/>
                <a:gd name="T65" fmla="*/ 419 h 85"/>
                <a:gd name="T66" fmla="*/ 96 w 126"/>
                <a:gd name="T67" fmla="*/ 419 h 85"/>
                <a:gd name="T68" fmla="*/ 95 w 126"/>
                <a:gd name="T69" fmla="*/ 419 h 85"/>
                <a:gd name="T70" fmla="*/ 78 w 126"/>
                <a:gd name="T71" fmla="*/ 419 h 85"/>
                <a:gd name="T72" fmla="*/ 60 w 126"/>
                <a:gd name="T73" fmla="*/ 419 h 85"/>
                <a:gd name="T74" fmla="*/ 46 w 126"/>
                <a:gd name="T75" fmla="*/ 396 h 85"/>
                <a:gd name="T76" fmla="*/ 29 w 126"/>
                <a:gd name="T77" fmla="*/ 396 h 85"/>
                <a:gd name="T78" fmla="*/ 27 w 126"/>
                <a:gd name="T79" fmla="*/ 392 h 85"/>
                <a:gd name="T80" fmla="*/ 1 w 126"/>
                <a:gd name="T81" fmla="*/ 384 h 85"/>
                <a:gd name="T82" fmla="*/ 0 w 126"/>
                <a:gd name="T83" fmla="*/ 370 h 85"/>
                <a:gd name="T84" fmla="*/ 0 w 126"/>
                <a:gd name="T85" fmla="*/ 358 h 85"/>
                <a:gd name="T86" fmla="*/ 0 w 126"/>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0" y="70"/>
                  </a:moveTo>
                  <a:lnTo>
                    <a:pt x="0" y="14"/>
                  </a:lnTo>
                  <a:lnTo>
                    <a:pt x="0" y="11"/>
                  </a:lnTo>
                  <a:lnTo>
                    <a:pt x="0" y="8"/>
                  </a:lnTo>
                  <a:lnTo>
                    <a:pt x="1" y="7"/>
                  </a:lnTo>
                  <a:lnTo>
                    <a:pt x="5" y="5"/>
                  </a:lnTo>
                  <a:lnTo>
                    <a:pt x="6" y="5"/>
                  </a:lnTo>
                  <a:lnTo>
                    <a:pt x="6" y="2"/>
                  </a:lnTo>
                  <a:lnTo>
                    <a:pt x="9" y="2"/>
                  </a:lnTo>
                  <a:lnTo>
                    <a:pt x="12" y="0"/>
                  </a:lnTo>
                  <a:lnTo>
                    <a:pt x="14" y="0"/>
                  </a:lnTo>
                  <a:lnTo>
                    <a:pt x="16" y="0"/>
                  </a:lnTo>
                  <a:lnTo>
                    <a:pt x="19" y="0"/>
                  </a:lnTo>
                  <a:lnTo>
                    <a:pt x="20" y="0"/>
                  </a:lnTo>
                  <a:lnTo>
                    <a:pt x="100" y="0"/>
                  </a:lnTo>
                  <a:lnTo>
                    <a:pt x="104" y="0"/>
                  </a:lnTo>
                  <a:lnTo>
                    <a:pt x="106" y="0"/>
                  </a:lnTo>
                  <a:lnTo>
                    <a:pt x="108" y="0"/>
                  </a:lnTo>
                  <a:lnTo>
                    <a:pt x="111" y="0"/>
                  </a:lnTo>
                  <a:lnTo>
                    <a:pt x="112" y="2"/>
                  </a:lnTo>
                  <a:lnTo>
                    <a:pt x="114" y="2"/>
                  </a:lnTo>
                  <a:lnTo>
                    <a:pt x="118" y="5"/>
                  </a:lnTo>
                  <a:lnTo>
                    <a:pt x="120" y="5"/>
                  </a:lnTo>
                  <a:lnTo>
                    <a:pt x="120" y="7"/>
                  </a:lnTo>
                  <a:lnTo>
                    <a:pt x="121" y="8"/>
                  </a:lnTo>
                  <a:lnTo>
                    <a:pt x="121" y="11"/>
                  </a:lnTo>
                  <a:lnTo>
                    <a:pt x="125" y="14"/>
                  </a:lnTo>
                  <a:lnTo>
                    <a:pt x="125" y="70"/>
                  </a:lnTo>
                  <a:lnTo>
                    <a:pt x="125" y="72"/>
                  </a:lnTo>
                  <a:lnTo>
                    <a:pt x="121" y="72"/>
                  </a:lnTo>
                  <a:lnTo>
                    <a:pt x="121" y="74"/>
                  </a:lnTo>
                  <a:lnTo>
                    <a:pt x="121" y="77"/>
                  </a:lnTo>
                  <a:lnTo>
                    <a:pt x="120" y="77"/>
                  </a:lnTo>
                  <a:lnTo>
                    <a:pt x="120" y="79"/>
                  </a:lnTo>
                  <a:lnTo>
                    <a:pt x="118" y="79"/>
                  </a:lnTo>
                  <a:lnTo>
                    <a:pt x="118" y="80"/>
                  </a:lnTo>
                  <a:lnTo>
                    <a:pt x="114" y="80"/>
                  </a:lnTo>
                  <a:lnTo>
                    <a:pt x="112" y="80"/>
                  </a:lnTo>
                  <a:lnTo>
                    <a:pt x="111" y="84"/>
                  </a:lnTo>
                  <a:lnTo>
                    <a:pt x="108" y="84"/>
                  </a:lnTo>
                  <a:lnTo>
                    <a:pt x="106" y="84"/>
                  </a:lnTo>
                  <a:lnTo>
                    <a:pt x="104" y="84"/>
                  </a:lnTo>
                  <a:lnTo>
                    <a:pt x="100" y="84"/>
                  </a:lnTo>
                  <a:lnTo>
                    <a:pt x="20" y="84"/>
                  </a:lnTo>
                  <a:lnTo>
                    <a:pt x="19" y="84"/>
                  </a:lnTo>
                  <a:lnTo>
                    <a:pt x="16" y="84"/>
                  </a:lnTo>
                  <a:lnTo>
                    <a:pt x="14" y="84"/>
                  </a:lnTo>
                  <a:lnTo>
                    <a:pt x="12" y="84"/>
                  </a:lnTo>
                  <a:lnTo>
                    <a:pt x="9" y="80"/>
                  </a:lnTo>
                  <a:lnTo>
                    <a:pt x="6" y="80"/>
                  </a:lnTo>
                  <a:lnTo>
                    <a:pt x="5" y="79"/>
                  </a:lnTo>
                  <a:lnTo>
                    <a:pt x="1" y="77"/>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94" name="Freeform 2076"/>
            <p:cNvSpPr>
              <a:spLocks noChangeAspect="1"/>
            </p:cNvSpPr>
            <p:nvPr/>
          </p:nvSpPr>
          <p:spPr bwMode="auto">
            <a:xfrm>
              <a:off x="3101"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1 w 35"/>
                <a:gd name="T11" fmla="*/ 27 h 85"/>
                <a:gd name="T12" fmla="*/ 1 w 35"/>
                <a:gd name="T13" fmla="*/ 12 h 85"/>
                <a:gd name="T14" fmla="*/ 1 w 35"/>
                <a:gd name="T15" fmla="*/ 12 h 85"/>
                <a:gd name="T16" fmla="*/ 28 w 35"/>
                <a:gd name="T17" fmla="*/ 0 h 85"/>
                <a:gd name="T18" fmla="*/ 28 w 35"/>
                <a:gd name="T19" fmla="*/ 0 h 85"/>
                <a:gd name="T20" fmla="*/ 32 w 35"/>
                <a:gd name="T21" fmla="*/ 0 h 85"/>
                <a:gd name="T22" fmla="*/ 150 w 35"/>
                <a:gd name="T23" fmla="*/ 0 h 85"/>
                <a:gd name="T24" fmla="*/ 150 w 35"/>
                <a:gd name="T25" fmla="*/ 0 h 85"/>
                <a:gd name="T26" fmla="*/ 160 w 35"/>
                <a:gd name="T27" fmla="*/ 0 h 85"/>
                <a:gd name="T28" fmla="*/ 160 w 35"/>
                <a:gd name="T29" fmla="*/ 12 h 85"/>
                <a:gd name="T30" fmla="*/ 160 w 35"/>
                <a:gd name="T31" fmla="*/ 12 h 85"/>
                <a:gd name="T32" fmla="*/ 177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77 w 35"/>
                <a:gd name="T55" fmla="*/ 392 h 85"/>
                <a:gd name="T56" fmla="*/ 160 w 35"/>
                <a:gd name="T57" fmla="*/ 396 h 85"/>
                <a:gd name="T58" fmla="*/ 160 w 35"/>
                <a:gd name="T59" fmla="*/ 419 h 85"/>
                <a:gd name="T60" fmla="*/ 160 w 35"/>
                <a:gd name="T61" fmla="*/ 419 h 85"/>
                <a:gd name="T62" fmla="*/ 150 w 35"/>
                <a:gd name="T63" fmla="*/ 419 h 85"/>
                <a:gd name="T64" fmla="*/ 150 w 35"/>
                <a:gd name="T65" fmla="*/ 419 h 85"/>
                <a:gd name="T66" fmla="*/ 32 w 35"/>
                <a:gd name="T67" fmla="*/ 419 h 85"/>
                <a:gd name="T68" fmla="*/ 28 w 35"/>
                <a:gd name="T69" fmla="*/ 419 h 85"/>
                <a:gd name="T70" fmla="*/ 28 w 35"/>
                <a:gd name="T71" fmla="*/ 419 h 85"/>
                <a:gd name="T72" fmla="*/ 28 w 35"/>
                <a:gd name="T73" fmla="*/ 419 h 85"/>
                <a:gd name="T74" fmla="*/ 1 w 35"/>
                <a:gd name="T75" fmla="*/ 396 h 85"/>
                <a:gd name="T76" fmla="*/ 1 w 35"/>
                <a:gd name="T77" fmla="*/ 396 h 85"/>
                <a:gd name="T78" fmla="*/ 1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1" y="7"/>
                  </a:lnTo>
                  <a:lnTo>
                    <a:pt x="1" y="5"/>
                  </a:lnTo>
                  <a:lnTo>
                    <a:pt x="1" y="2"/>
                  </a:lnTo>
                  <a:lnTo>
                    <a:pt x="5" y="2"/>
                  </a:lnTo>
                  <a:lnTo>
                    <a:pt x="5" y="0"/>
                  </a:lnTo>
                  <a:lnTo>
                    <a:pt x="6" y="0"/>
                  </a:lnTo>
                  <a:lnTo>
                    <a:pt x="29" y="0"/>
                  </a:lnTo>
                  <a:lnTo>
                    <a:pt x="31" y="0"/>
                  </a:lnTo>
                  <a:lnTo>
                    <a:pt x="31" y="2"/>
                  </a:lnTo>
                  <a:lnTo>
                    <a:pt x="34" y="5"/>
                  </a:lnTo>
                  <a:lnTo>
                    <a:pt x="34" y="7"/>
                  </a:lnTo>
                  <a:lnTo>
                    <a:pt x="34" y="8"/>
                  </a:lnTo>
                  <a:lnTo>
                    <a:pt x="34" y="11"/>
                  </a:lnTo>
                  <a:lnTo>
                    <a:pt x="34" y="14"/>
                  </a:lnTo>
                  <a:lnTo>
                    <a:pt x="34" y="70"/>
                  </a:lnTo>
                  <a:lnTo>
                    <a:pt x="34" y="72"/>
                  </a:lnTo>
                  <a:lnTo>
                    <a:pt x="34" y="74"/>
                  </a:lnTo>
                  <a:lnTo>
                    <a:pt x="34" y="77"/>
                  </a:lnTo>
                  <a:lnTo>
                    <a:pt x="34" y="79"/>
                  </a:lnTo>
                  <a:lnTo>
                    <a:pt x="34" y="80"/>
                  </a:lnTo>
                  <a:lnTo>
                    <a:pt x="31" y="80"/>
                  </a:lnTo>
                  <a:lnTo>
                    <a:pt x="31" y="84"/>
                  </a:lnTo>
                  <a:lnTo>
                    <a:pt x="29" y="84"/>
                  </a:lnTo>
                  <a:lnTo>
                    <a:pt x="6" y="84"/>
                  </a:lnTo>
                  <a:lnTo>
                    <a:pt x="5" y="84"/>
                  </a:lnTo>
                  <a:lnTo>
                    <a:pt x="1" y="84"/>
                  </a:lnTo>
                  <a:lnTo>
                    <a:pt x="1" y="80"/>
                  </a:lnTo>
                  <a:lnTo>
                    <a:pt x="1" y="79"/>
                  </a:lnTo>
                  <a:lnTo>
                    <a:pt x="0" y="79"/>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95" name="Freeform 2077"/>
            <p:cNvSpPr>
              <a:spLocks noChangeAspect="1"/>
            </p:cNvSpPr>
            <p:nvPr/>
          </p:nvSpPr>
          <p:spPr bwMode="auto">
            <a:xfrm>
              <a:off x="3217"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0 w 35"/>
                <a:gd name="T11" fmla="*/ 27 h 85"/>
                <a:gd name="T12" fmla="*/ 1 w 35"/>
                <a:gd name="T13" fmla="*/ 12 h 85"/>
                <a:gd name="T14" fmla="*/ 1 w 35"/>
                <a:gd name="T15" fmla="*/ 12 h 85"/>
                <a:gd name="T16" fmla="*/ 1 w 35"/>
                <a:gd name="T17" fmla="*/ 0 h 85"/>
                <a:gd name="T18" fmla="*/ 28 w 35"/>
                <a:gd name="T19" fmla="*/ 0 h 85"/>
                <a:gd name="T20" fmla="*/ 28 w 35"/>
                <a:gd name="T21" fmla="*/ 0 h 85"/>
                <a:gd name="T22" fmla="*/ 135 w 35"/>
                <a:gd name="T23" fmla="*/ 0 h 85"/>
                <a:gd name="T24" fmla="*/ 150 w 35"/>
                <a:gd name="T25" fmla="*/ 0 h 85"/>
                <a:gd name="T26" fmla="*/ 150 w 35"/>
                <a:gd name="T27" fmla="*/ 0 h 85"/>
                <a:gd name="T28" fmla="*/ 150 w 35"/>
                <a:gd name="T29" fmla="*/ 12 h 85"/>
                <a:gd name="T30" fmla="*/ 160 w 35"/>
                <a:gd name="T31" fmla="*/ 12 h 85"/>
                <a:gd name="T32" fmla="*/ 160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60 w 35"/>
                <a:gd name="T55" fmla="*/ 392 h 85"/>
                <a:gd name="T56" fmla="*/ 160 w 35"/>
                <a:gd name="T57" fmla="*/ 396 h 85"/>
                <a:gd name="T58" fmla="*/ 160 w 35"/>
                <a:gd name="T59" fmla="*/ 419 h 85"/>
                <a:gd name="T60" fmla="*/ 150 w 35"/>
                <a:gd name="T61" fmla="*/ 419 h 85"/>
                <a:gd name="T62" fmla="*/ 150 w 35"/>
                <a:gd name="T63" fmla="*/ 419 h 85"/>
                <a:gd name="T64" fmla="*/ 135 w 35"/>
                <a:gd name="T65" fmla="*/ 419 h 85"/>
                <a:gd name="T66" fmla="*/ 28 w 35"/>
                <a:gd name="T67" fmla="*/ 419 h 85"/>
                <a:gd name="T68" fmla="*/ 28 w 35"/>
                <a:gd name="T69" fmla="*/ 419 h 85"/>
                <a:gd name="T70" fmla="*/ 28 w 35"/>
                <a:gd name="T71" fmla="*/ 419 h 85"/>
                <a:gd name="T72" fmla="*/ 1 w 35"/>
                <a:gd name="T73" fmla="*/ 419 h 85"/>
                <a:gd name="T74" fmla="*/ 1 w 35"/>
                <a:gd name="T75" fmla="*/ 396 h 85"/>
                <a:gd name="T76" fmla="*/ 0 w 35"/>
                <a:gd name="T77" fmla="*/ 396 h 85"/>
                <a:gd name="T78" fmla="*/ 0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0" y="5"/>
                  </a:lnTo>
                  <a:lnTo>
                    <a:pt x="1" y="2"/>
                  </a:lnTo>
                  <a:lnTo>
                    <a:pt x="1" y="0"/>
                  </a:lnTo>
                  <a:lnTo>
                    <a:pt x="5" y="0"/>
                  </a:lnTo>
                  <a:lnTo>
                    <a:pt x="26" y="0"/>
                  </a:lnTo>
                  <a:lnTo>
                    <a:pt x="29" y="0"/>
                  </a:lnTo>
                  <a:lnTo>
                    <a:pt x="29" y="2"/>
                  </a:lnTo>
                  <a:lnTo>
                    <a:pt x="31" y="2"/>
                  </a:lnTo>
                  <a:lnTo>
                    <a:pt x="31" y="5"/>
                  </a:lnTo>
                  <a:lnTo>
                    <a:pt x="34" y="7"/>
                  </a:lnTo>
                  <a:lnTo>
                    <a:pt x="34" y="8"/>
                  </a:lnTo>
                  <a:lnTo>
                    <a:pt x="34" y="11"/>
                  </a:lnTo>
                  <a:lnTo>
                    <a:pt x="34" y="14"/>
                  </a:lnTo>
                  <a:lnTo>
                    <a:pt x="34" y="70"/>
                  </a:lnTo>
                  <a:lnTo>
                    <a:pt x="34" y="72"/>
                  </a:lnTo>
                  <a:lnTo>
                    <a:pt x="34" y="74"/>
                  </a:lnTo>
                  <a:lnTo>
                    <a:pt x="34" y="77"/>
                  </a:lnTo>
                  <a:lnTo>
                    <a:pt x="34" y="79"/>
                  </a:lnTo>
                  <a:lnTo>
                    <a:pt x="31" y="79"/>
                  </a:lnTo>
                  <a:lnTo>
                    <a:pt x="31" y="80"/>
                  </a:lnTo>
                  <a:lnTo>
                    <a:pt x="31" y="84"/>
                  </a:lnTo>
                  <a:lnTo>
                    <a:pt x="29" y="84"/>
                  </a:lnTo>
                  <a:lnTo>
                    <a:pt x="26" y="84"/>
                  </a:lnTo>
                  <a:lnTo>
                    <a:pt x="5" y="84"/>
                  </a:lnTo>
                  <a:lnTo>
                    <a:pt x="1" y="84"/>
                  </a:lnTo>
                  <a:lnTo>
                    <a:pt x="1" y="80"/>
                  </a:lnTo>
                  <a:lnTo>
                    <a:pt x="0" y="80"/>
                  </a:lnTo>
                  <a:lnTo>
                    <a:pt x="0" y="79"/>
                  </a:lnTo>
                  <a:lnTo>
                    <a:pt x="0" y="77"/>
                  </a:lnTo>
                  <a:lnTo>
                    <a:pt x="0" y="74"/>
                  </a:lnTo>
                  <a:lnTo>
                    <a:pt x="0" y="72"/>
                  </a:lnTo>
                  <a:lnTo>
                    <a:pt x="0" y="7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96" name="Freeform 2078" descr="Light vertical"/>
            <p:cNvSpPr>
              <a:spLocks noChangeAspect="1"/>
            </p:cNvSpPr>
            <p:nvPr/>
          </p:nvSpPr>
          <p:spPr bwMode="auto">
            <a:xfrm>
              <a:off x="3148" y="3537"/>
              <a:ext cx="68" cy="111"/>
            </a:xfrm>
            <a:custGeom>
              <a:avLst/>
              <a:gdLst>
                <a:gd name="T0" fmla="*/ 0 w 52"/>
                <a:gd name="T1" fmla="*/ 68 h 85"/>
                <a:gd name="T2" fmla="*/ 0 w 52"/>
                <a:gd name="T3" fmla="*/ 68 h 85"/>
                <a:gd name="T4" fmla="*/ 0 w 52"/>
                <a:gd name="T5" fmla="*/ 52 h 85"/>
                <a:gd name="T6" fmla="*/ 0 w 52"/>
                <a:gd name="T7" fmla="*/ 38 h 85"/>
                <a:gd name="T8" fmla="*/ 1 w 52"/>
                <a:gd name="T9" fmla="*/ 35 h 85"/>
                <a:gd name="T10" fmla="*/ 1 w 52"/>
                <a:gd name="T11" fmla="*/ 27 h 85"/>
                <a:gd name="T12" fmla="*/ 27 w 52"/>
                <a:gd name="T13" fmla="*/ 12 h 85"/>
                <a:gd name="T14" fmla="*/ 27 w 52"/>
                <a:gd name="T15" fmla="*/ 12 h 85"/>
                <a:gd name="T16" fmla="*/ 35 w 52"/>
                <a:gd name="T17" fmla="*/ 0 h 85"/>
                <a:gd name="T18" fmla="*/ 35 w 52"/>
                <a:gd name="T19" fmla="*/ 0 h 85"/>
                <a:gd name="T20" fmla="*/ 38 w 52"/>
                <a:gd name="T21" fmla="*/ 0 h 85"/>
                <a:gd name="T22" fmla="*/ 221 w 52"/>
                <a:gd name="T23" fmla="*/ 0 h 85"/>
                <a:gd name="T24" fmla="*/ 221 w 52"/>
                <a:gd name="T25" fmla="*/ 0 h 85"/>
                <a:gd name="T26" fmla="*/ 221 w 52"/>
                <a:gd name="T27" fmla="*/ 0 h 85"/>
                <a:gd name="T28" fmla="*/ 228 w 52"/>
                <a:gd name="T29" fmla="*/ 12 h 85"/>
                <a:gd name="T30" fmla="*/ 228 w 52"/>
                <a:gd name="T31" fmla="*/ 12 h 85"/>
                <a:gd name="T32" fmla="*/ 234 w 52"/>
                <a:gd name="T33" fmla="*/ 27 h 85"/>
                <a:gd name="T34" fmla="*/ 234 w 52"/>
                <a:gd name="T35" fmla="*/ 35 h 85"/>
                <a:gd name="T36" fmla="*/ 256 w 52"/>
                <a:gd name="T37" fmla="*/ 35 h 85"/>
                <a:gd name="T38" fmla="*/ 256 w 52"/>
                <a:gd name="T39" fmla="*/ 38 h 85"/>
                <a:gd name="T40" fmla="*/ 256 w 52"/>
                <a:gd name="T41" fmla="*/ 52 h 85"/>
                <a:gd name="T42" fmla="*/ 256 w 52"/>
                <a:gd name="T43" fmla="*/ 68 h 85"/>
                <a:gd name="T44" fmla="*/ 256 w 52"/>
                <a:gd name="T45" fmla="*/ 345 h 85"/>
                <a:gd name="T46" fmla="*/ 256 w 52"/>
                <a:gd name="T47" fmla="*/ 358 h 85"/>
                <a:gd name="T48" fmla="*/ 256 w 52"/>
                <a:gd name="T49" fmla="*/ 370 h 85"/>
                <a:gd name="T50" fmla="*/ 256 w 52"/>
                <a:gd name="T51" fmla="*/ 384 h 85"/>
                <a:gd name="T52" fmla="*/ 256 w 52"/>
                <a:gd name="T53" fmla="*/ 392 h 85"/>
                <a:gd name="T54" fmla="*/ 234 w 52"/>
                <a:gd name="T55" fmla="*/ 392 h 85"/>
                <a:gd name="T56" fmla="*/ 234 w 52"/>
                <a:gd name="T57" fmla="*/ 396 h 85"/>
                <a:gd name="T58" fmla="*/ 228 w 52"/>
                <a:gd name="T59" fmla="*/ 419 h 85"/>
                <a:gd name="T60" fmla="*/ 228 w 52"/>
                <a:gd name="T61" fmla="*/ 419 h 85"/>
                <a:gd name="T62" fmla="*/ 221 w 52"/>
                <a:gd name="T63" fmla="*/ 419 h 85"/>
                <a:gd name="T64" fmla="*/ 221 w 52"/>
                <a:gd name="T65" fmla="*/ 419 h 85"/>
                <a:gd name="T66" fmla="*/ 38 w 52"/>
                <a:gd name="T67" fmla="*/ 419 h 85"/>
                <a:gd name="T68" fmla="*/ 35 w 52"/>
                <a:gd name="T69" fmla="*/ 419 h 85"/>
                <a:gd name="T70" fmla="*/ 35 w 52"/>
                <a:gd name="T71" fmla="*/ 419 h 85"/>
                <a:gd name="T72" fmla="*/ 27 w 52"/>
                <a:gd name="T73" fmla="*/ 419 h 85"/>
                <a:gd name="T74" fmla="*/ 27 w 52"/>
                <a:gd name="T75" fmla="*/ 396 h 85"/>
                <a:gd name="T76" fmla="*/ 1 w 52"/>
                <a:gd name="T77" fmla="*/ 396 h 85"/>
                <a:gd name="T78" fmla="*/ 1 w 52"/>
                <a:gd name="T79" fmla="*/ 392 h 85"/>
                <a:gd name="T80" fmla="*/ 1 w 52"/>
                <a:gd name="T81" fmla="*/ 384 h 85"/>
                <a:gd name="T82" fmla="*/ 0 w 52"/>
                <a:gd name="T83" fmla="*/ 370 h 85"/>
                <a:gd name="T84" fmla="*/ 0 w 52"/>
                <a:gd name="T85" fmla="*/ 358 h 85"/>
                <a:gd name="T86" fmla="*/ 0 w 52"/>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2"/>
                <a:gd name="T133" fmla="*/ 0 h 85"/>
                <a:gd name="T134" fmla="*/ 52 w 52"/>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2" h="85">
                  <a:moveTo>
                    <a:pt x="0" y="70"/>
                  </a:moveTo>
                  <a:lnTo>
                    <a:pt x="0" y="14"/>
                  </a:lnTo>
                  <a:lnTo>
                    <a:pt x="0" y="11"/>
                  </a:lnTo>
                  <a:lnTo>
                    <a:pt x="0" y="8"/>
                  </a:lnTo>
                  <a:lnTo>
                    <a:pt x="1" y="7"/>
                  </a:lnTo>
                  <a:lnTo>
                    <a:pt x="1" y="5"/>
                  </a:lnTo>
                  <a:lnTo>
                    <a:pt x="5" y="2"/>
                  </a:lnTo>
                  <a:lnTo>
                    <a:pt x="7" y="0"/>
                  </a:lnTo>
                  <a:lnTo>
                    <a:pt x="8" y="0"/>
                  </a:lnTo>
                  <a:lnTo>
                    <a:pt x="44" y="0"/>
                  </a:lnTo>
                  <a:lnTo>
                    <a:pt x="46" y="0"/>
                  </a:lnTo>
                  <a:lnTo>
                    <a:pt x="46" y="2"/>
                  </a:lnTo>
                  <a:lnTo>
                    <a:pt x="47" y="2"/>
                  </a:lnTo>
                  <a:lnTo>
                    <a:pt x="47" y="5"/>
                  </a:lnTo>
                  <a:lnTo>
                    <a:pt x="47" y="7"/>
                  </a:lnTo>
                  <a:lnTo>
                    <a:pt x="51" y="7"/>
                  </a:lnTo>
                  <a:lnTo>
                    <a:pt x="51" y="8"/>
                  </a:lnTo>
                  <a:lnTo>
                    <a:pt x="51" y="11"/>
                  </a:lnTo>
                  <a:lnTo>
                    <a:pt x="51" y="14"/>
                  </a:lnTo>
                  <a:lnTo>
                    <a:pt x="51" y="70"/>
                  </a:lnTo>
                  <a:lnTo>
                    <a:pt x="51" y="72"/>
                  </a:lnTo>
                  <a:lnTo>
                    <a:pt x="51" y="74"/>
                  </a:lnTo>
                  <a:lnTo>
                    <a:pt x="51" y="77"/>
                  </a:lnTo>
                  <a:lnTo>
                    <a:pt x="51" y="79"/>
                  </a:lnTo>
                  <a:lnTo>
                    <a:pt x="47" y="79"/>
                  </a:lnTo>
                  <a:lnTo>
                    <a:pt x="47" y="80"/>
                  </a:lnTo>
                  <a:lnTo>
                    <a:pt x="46" y="80"/>
                  </a:lnTo>
                  <a:lnTo>
                    <a:pt x="46" y="84"/>
                  </a:lnTo>
                  <a:lnTo>
                    <a:pt x="44" y="84"/>
                  </a:lnTo>
                  <a:lnTo>
                    <a:pt x="8" y="84"/>
                  </a:lnTo>
                  <a:lnTo>
                    <a:pt x="7" y="84"/>
                  </a:lnTo>
                  <a:lnTo>
                    <a:pt x="5" y="84"/>
                  </a:lnTo>
                  <a:lnTo>
                    <a:pt x="5" y="80"/>
                  </a:lnTo>
                  <a:lnTo>
                    <a:pt x="1" y="80"/>
                  </a:lnTo>
                  <a:lnTo>
                    <a:pt x="1" y="79"/>
                  </a:lnTo>
                  <a:lnTo>
                    <a:pt x="1" y="77"/>
                  </a:lnTo>
                  <a:lnTo>
                    <a:pt x="0" y="77"/>
                  </a:lnTo>
                  <a:lnTo>
                    <a:pt x="0" y="74"/>
                  </a:lnTo>
                  <a:lnTo>
                    <a:pt x="0" y="72"/>
                  </a:lnTo>
                  <a:lnTo>
                    <a:pt x="0" y="7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97" name="AutoShape 2079"/>
            <p:cNvSpPr>
              <a:spLocks noChangeAspect="1" noChangeArrowheads="1"/>
            </p:cNvSpPr>
            <p:nvPr/>
          </p:nvSpPr>
          <p:spPr bwMode="auto">
            <a:xfrm flipV="1">
              <a:off x="3127" y="3520"/>
              <a:ext cx="12" cy="1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98" name="Freeform 2080"/>
            <p:cNvSpPr>
              <a:spLocks noChangeAspect="1"/>
            </p:cNvSpPr>
            <p:nvPr/>
          </p:nvSpPr>
          <p:spPr bwMode="auto">
            <a:xfrm>
              <a:off x="3113" y="3486"/>
              <a:ext cx="17" cy="36"/>
            </a:xfrm>
            <a:custGeom>
              <a:avLst/>
              <a:gdLst>
                <a:gd name="T0" fmla="*/ 60 w 13"/>
                <a:gd name="T1" fmla="*/ 149 h 27"/>
                <a:gd name="T2" fmla="*/ 0 w 13"/>
                <a:gd name="T3" fmla="*/ 105 h 27"/>
                <a:gd name="T4" fmla="*/ 60 w 13"/>
                <a:gd name="T5" fmla="*/ 73 h 27"/>
                <a:gd name="T6" fmla="*/ 0 w 13"/>
                <a:gd name="T7" fmla="*/ 28 h 27"/>
                <a:gd name="T8" fmla="*/ 60 w 13"/>
                <a:gd name="T9" fmla="*/ 0 h 27"/>
                <a:gd name="T10" fmla="*/ 60 w 13"/>
                <a:gd name="T11" fmla="*/ 149 h 27"/>
                <a:gd name="T12" fmla="*/ 60 w 13"/>
                <a:gd name="T13" fmla="*/ 149 h 27"/>
                <a:gd name="T14" fmla="*/ 0 60000 65536"/>
                <a:gd name="T15" fmla="*/ 0 60000 65536"/>
                <a:gd name="T16" fmla="*/ 0 60000 65536"/>
                <a:gd name="T17" fmla="*/ 0 60000 65536"/>
                <a:gd name="T18" fmla="*/ 0 60000 65536"/>
                <a:gd name="T19" fmla="*/ 0 60000 65536"/>
                <a:gd name="T20" fmla="*/ 0 60000 65536"/>
                <a:gd name="T21" fmla="*/ 0 w 13"/>
                <a:gd name="T22" fmla="*/ 0 h 27"/>
                <a:gd name="T23" fmla="*/ 13 w 13"/>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7">
                  <a:moveTo>
                    <a:pt x="12" y="26"/>
                  </a:moveTo>
                  <a:lnTo>
                    <a:pt x="0" y="19"/>
                  </a:lnTo>
                  <a:lnTo>
                    <a:pt x="12" y="13"/>
                  </a:lnTo>
                  <a:lnTo>
                    <a:pt x="0" y="5"/>
                  </a:lnTo>
                  <a:lnTo>
                    <a:pt x="12" y="0"/>
                  </a:lnTo>
                  <a:lnTo>
                    <a:pt x="12"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299" name="Line 2081"/>
            <p:cNvSpPr>
              <a:spLocks noChangeAspect="1" noChangeShapeType="1"/>
            </p:cNvSpPr>
            <p:nvPr/>
          </p:nvSpPr>
          <p:spPr bwMode="auto">
            <a:xfrm flipH="1" flipV="1">
              <a:off x="3113" y="3509"/>
              <a:ext cx="118" cy="1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00" name="Line 2082"/>
            <p:cNvSpPr>
              <a:spLocks noChangeAspect="1" noChangeShapeType="1"/>
            </p:cNvSpPr>
            <p:nvPr/>
          </p:nvSpPr>
          <p:spPr bwMode="auto">
            <a:xfrm>
              <a:off x="3129" y="3519"/>
              <a:ext cx="102"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01" name="Line 2083"/>
            <p:cNvSpPr>
              <a:spLocks noChangeAspect="1" noChangeShapeType="1"/>
            </p:cNvSpPr>
            <p:nvPr/>
          </p:nvSpPr>
          <p:spPr bwMode="auto">
            <a:xfrm flipH="1" flipV="1">
              <a:off x="3113" y="3492"/>
              <a:ext cx="118" cy="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02" name="Freeform 2084"/>
            <p:cNvSpPr>
              <a:spLocks noChangeAspect="1"/>
            </p:cNvSpPr>
            <p:nvPr/>
          </p:nvSpPr>
          <p:spPr bwMode="auto">
            <a:xfrm>
              <a:off x="3235" y="3486"/>
              <a:ext cx="16" cy="34"/>
            </a:xfrm>
            <a:custGeom>
              <a:avLst/>
              <a:gdLst>
                <a:gd name="T0" fmla="*/ 0 w 12"/>
                <a:gd name="T1" fmla="*/ 0 h 26"/>
                <a:gd name="T2" fmla="*/ 64 w 12"/>
                <a:gd name="T3" fmla="*/ 27 h 26"/>
                <a:gd name="T4" fmla="*/ 0 w 12"/>
                <a:gd name="T5" fmla="*/ 65 h 26"/>
                <a:gd name="T6" fmla="*/ 64 w 12"/>
                <a:gd name="T7" fmla="*/ 95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5"/>
                  </a:lnTo>
                  <a:lnTo>
                    <a:pt x="0" y="13"/>
                  </a:lnTo>
                  <a:lnTo>
                    <a:pt x="11" y="19"/>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03" name="Freeform 2085"/>
            <p:cNvSpPr>
              <a:spLocks noChangeAspect="1"/>
            </p:cNvSpPr>
            <p:nvPr/>
          </p:nvSpPr>
          <p:spPr bwMode="auto">
            <a:xfrm>
              <a:off x="3129" y="3387"/>
              <a:ext cx="108" cy="17"/>
            </a:xfrm>
            <a:custGeom>
              <a:avLst/>
              <a:gdLst>
                <a:gd name="T0" fmla="*/ 0 w 83"/>
                <a:gd name="T1" fmla="*/ 60 h 13"/>
                <a:gd name="T2" fmla="*/ 16 w 83"/>
                <a:gd name="T3" fmla="*/ 0 h 13"/>
                <a:gd name="T4" fmla="*/ 372 w 83"/>
                <a:gd name="T5" fmla="*/ 0 h 13"/>
                <a:gd name="T6" fmla="*/ 399 w 83"/>
                <a:gd name="T7" fmla="*/ 60 h 13"/>
                <a:gd name="T8" fmla="*/ 0 w 83"/>
                <a:gd name="T9" fmla="*/ 60 h 13"/>
                <a:gd name="T10" fmla="*/ 0 w 83"/>
                <a:gd name="T11" fmla="*/ 60 h 13"/>
                <a:gd name="T12" fmla="*/ 0 60000 65536"/>
                <a:gd name="T13" fmla="*/ 0 60000 65536"/>
                <a:gd name="T14" fmla="*/ 0 60000 65536"/>
                <a:gd name="T15" fmla="*/ 0 60000 65536"/>
                <a:gd name="T16" fmla="*/ 0 60000 65536"/>
                <a:gd name="T17" fmla="*/ 0 60000 65536"/>
                <a:gd name="T18" fmla="*/ 0 w 83"/>
                <a:gd name="T19" fmla="*/ 0 h 13"/>
                <a:gd name="T20" fmla="*/ 83 w 83"/>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83" h="13">
                  <a:moveTo>
                    <a:pt x="0" y="12"/>
                  </a:moveTo>
                  <a:lnTo>
                    <a:pt x="3" y="0"/>
                  </a:lnTo>
                  <a:lnTo>
                    <a:pt x="77" y="0"/>
                  </a:lnTo>
                  <a:lnTo>
                    <a:pt x="82" y="12"/>
                  </a:lnTo>
                  <a:lnTo>
                    <a:pt x="0" y="1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04" name="Freeform 2086"/>
            <p:cNvSpPr>
              <a:spLocks noChangeAspect="1"/>
            </p:cNvSpPr>
            <p:nvPr/>
          </p:nvSpPr>
          <p:spPr bwMode="auto">
            <a:xfrm>
              <a:off x="3073" y="3344"/>
              <a:ext cx="224" cy="149"/>
            </a:xfrm>
            <a:custGeom>
              <a:avLst/>
              <a:gdLst>
                <a:gd name="T0" fmla="*/ 0 w 172"/>
                <a:gd name="T1" fmla="*/ 93 h 114"/>
                <a:gd name="T2" fmla="*/ 0 w 172"/>
                <a:gd name="T3" fmla="*/ 93 h 114"/>
                <a:gd name="T4" fmla="*/ 12 w 172"/>
                <a:gd name="T5" fmla="*/ 65 h 114"/>
                <a:gd name="T6" fmla="*/ 12 w 172"/>
                <a:gd name="T7" fmla="*/ 60 h 114"/>
                <a:gd name="T8" fmla="*/ 27 w 172"/>
                <a:gd name="T9" fmla="*/ 38 h 114"/>
                <a:gd name="T10" fmla="*/ 38 w 172"/>
                <a:gd name="T11" fmla="*/ 35 h 114"/>
                <a:gd name="T12" fmla="*/ 60 w 172"/>
                <a:gd name="T13" fmla="*/ 27 h 114"/>
                <a:gd name="T14" fmla="*/ 78 w 172"/>
                <a:gd name="T15" fmla="*/ 12 h 114"/>
                <a:gd name="T16" fmla="*/ 96 w 172"/>
                <a:gd name="T17" fmla="*/ 0 h 114"/>
                <a:gd name="T18" fmla="*/ 124 w 172"/>
                <a:gd name="T19" fmla="*/ 0 h 114"/>
                <a:gd name="T20" fmla="*/ 134 w 172"/>
                <a:gd name="T21" fmla="*/ 0 h 114"/>
                <a:gd name="T22" fmla="*/ 682 w 172"/>
                <a:gd name="T23" fmla="*/ 0 h 114"/>
                <a:gd name="T24" fmla="*/ 707 w 172"/>
                <a:gd name="T25" fmla="*/ 0 h 114"/>
                <a:gd name="T26" fmla="*/ 731 w 172"/>
                <a:gd name="T27" fmla="*/ 0 h 114"/>
                <a:gd name="T28" fmla="*/ 745 w 172"/>
                <a:gd name="T29" fmla="*/ 12 h 114"/>
                <a:gd name="T30" fmla="*/ 764 w 172"/>
                <a:gd name="T31" fmla="*/ 12 h 114"/>
                <a:gd name="T32" fmla="*/ 780 w 172"/>
                <a:gd name="T33" fmla="*/ 27 h 114"/>
                <a:gd name="T34" fmla="*/ 793 w 172"/>
                <a:gd name="T35" fmla="*/ 35 h 114"/>
                <a:gd name="T36" fmla="*/ 815 w 172"/>
                <a:gd name="T37" fmla="*/ 38 h 114"/>
                <a:gd name="T38" fmla="*/ 815 w 172"/>
                <a:gd name="T39" fmla="*/ 65 h 114"/>
                <a:gd name="T40" fmla="*/ 835 w 172"/>
                <a:gd name="T41" fmla="*/ 76 h 114"/>
                <a:gd name="T42" fmla="*/ 835 w 172"/>
                <a:gd name="T43" fmla="*/ 93 h 114"/>
                <a:gd name="T44" fmla="*/ 835 w 172"/>
                <a:gd name="T45" fmla="*/ 465 h 114"/>
                <a:gd name="T46" fmla="*/ 835 w 172"/>
                <a:gd name="T47" fmla="*/ 473 h 114"/>
                <a:gd name="T48" fmla="*/ 835 w 172"/>
                <a:gd name="T49" fmla="*/ 474 h 114"/>
                <a:gd name="T50" fmla="*/ 815 w 172"/>
                <a:gd name="T51" fmla="*/ 507 h 114"/>
                <a:gd name="T52" fmla="*/ 806 w 172"/>
                <a:gd name="T53" fmla="*/ 514 h 114"/>
                <a:gd name="T54" fmla="*/ 793 w 172"/>
                <a:gd name="T55" fmla="*/ 533 h 114"/>
                <a:gd name="T56" fmla="*/ 772 w 172"/>
                <a:gd name="T57" fmla="*/ 544 h 114"/>
                <a:gd name="T58" fmla="*/ 764 w 172"/>
                <a:gd name="T59" fmla="*/ 550 h 114"/>
                <a:gd name="T60" fmla="*/ 742 w 172"/>
                <a:gd name="T61" fmla="*/ 550 h 114"/>
                <a:gd name="T62" fmla="*/ 716 w 172"/>
                <a:gd name="T63" fmla="*/ 562 h 114"/>
                <a:gd name="T64" fmla="*/ 682 w 172"/>
                <a:gd name="T65" fmla="*/ 562 h 114"/>
                <a:gd name="T66" fmla="*/ 134 w 172"/>
                <a:gd name="T67" fmla="*/ 562 h 114"/>
                <a:gd name="T68" fmla="*/ 133 w 172"/>
                <a:gd name="T69" fmla="*/ 562 h 114"/>
                <a:gd name="T70" fmla="*/ 108 w 172"/>
                <a:gd name="T71" fmla="*/ 562 h 114"/>
                <a:gd name="T72" fmla="*/ 86 w 172"/>
                <a:gd name="T73" fmla="*/ 550 h 114"/>
                <a:gd name="T74" fmla="*/ 64 w 172"/>
                <a:gd name="T75" fmla="*/ 544 h 114"/>
                <a:gd name="T76" fmla="*/ 38 w 172"/>
                <a:gd name="T77" fmla="*/ 544 h 114"/>
                <a:gd name="T78" fmla="*/ 35 w 172"/>
                <a:gd name="T79" fmla="*/ 514 h 114"/>
                <a:gd name="T80" fmla="*/ 27 w 172"/>
                <a:gd name="T81" fmla="*/ 507 h 114"/>
                <a:gd name="T82" fmla="*/ 12 w 172"/>
                <a:gd name="T83" fmla="*/ 501 h 114"/>
                <a:gd name="T84" fmla="*/ 0 w 172"/>
                <a:gd name="T85" fmla="*/ 474 h 114"/>
                <a:gd name="T86" fmla="*/ 0 w 172"/>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2"/>
                <a:gd name="T133" fmla="*/ 0 h 114"/>
                <a:gd name="T134" fmla="*/ 172 w 172"/>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2" h="114">
                  <a:moveTo>
                    <a:pt x="0" y="93"/>
                  </a:moveTo>
                  <a:lnTo>
                    <a:pt x="0" y="18"/>
                  </a:lnTo>
                  <a:lnTo>
                    <a:pt x="0" y="15"/>
                  </a:lnTo>
                  <a:lnTo>
                    <a:pt x="2" y="13"/>
                  </a:lnTo>
                  <a:lnTo>
                    <a:pt x="2" y="12"/>
                  </a:lnTo>
                  <a:lnTo>
                    <a:pt x="5" y="8"/>
                  </a:lnTo>
                  <a:lnTo>
                    <a:pt x="7" y="7"/>
                  </a:lnTo>
                  <a:lnTo>
                    <a:pt x="8" y="7"/>
                  </a:lnTo>
                  <a:lnTo>
                    <a:pt x="8" y="5"/>
                  </a:lnTo>
                  <a:lnTo>
                    <a:pt x="12" y="5"/>
                  </a:lnTo>
                  <a:lnTo>
                    <a:pt x="13" y="2"/>
                  </a:lnTo>
                  <a:lnTo>
                    <a:pt x="16" y="2"/>
                  </a:lnTo>
                  <a:lnTo>
                    <a:pt x="18" y="2"/>
                  </a:lnTo>
                  <a:lnTo>
                    <a:pt x="20" y="0"/>
                  </a:lnTo>
                  <a:lnTo>
                    <a:pt x="22" y="0"/>
                  </a:lnTo>
                  <a:lnTo>
                    <a:pt x="25" y="0"/>
                  </a:lnTo>
                  <a:lnTo>
                    <a:pt x="27" y="0"/>
                  </a:lnTo>
                  <a:lnTo>
                    <a:pt x="28" y="0"/>
                  </a:lnTo>
                  <a:lnTo>
                    <a:pt x="140" y="0"/>
                  </a:lnTo>
                  <a:lnTo>
                    <a:pt x="145" y="0"/>
                  </a:lnTo>
                  <a:lnTo>
                    <a:pt x="147" y="0"/>
                  </a:lnTo>
                  <a:lnTo>
                    <a:pt x="150" y="0"/>
                  </a:lnTo>
                  <a:lnTo>
                    <a:pt x="152" y="0"/>
                  </a:lnTo>
                  <a:lnTo>
                    <a:pt x="153" y="2"/>
                  </a:lnTo>
                  <a:lnTo>
                    <a:pt x="157" y="2"/>
                  </a:lnTo>
                  <a:lnTo>
                    <a:pt x="158" y="5"/>
                  </a:lnTo>
                  <a:lnTo>
                    <a:pt x="160" y="5"/>
                  </a:lnTo>
                  <a:lnTo>
                    <a:pt x="163" y="7"/>
                  </a:lnTo>
                  <a:lnTo>
                    <a:pt x="165" y="8"/>
                  </a:lnTo>
                  <a:lnTo>
                    <a:pt x="167" y="8"/>
                  </a:lnTo>
                  <a:lnTo>
                    <a:pt x="167" y="12"/>
                  </a:lnTo>
                  <a:lnTo>
                    <a:pt x="167" y="13"/>
                  </a:lnTo>
                  <a:lnTo>
                    <a:pt x="171" y="13"/>
                  </a:lnTo>
                  <a:lnTo>
                    <a:pt x="171" y="15"/>
                  </a:lnTo>
                  <a:lnTo>
                    <a:pt x="171" y="18"/>
                  </a:lnTo>
                  <a:lnTo>
                    <a:pt x="171" y="93"/>
                  </a:lnTo>
                  <a:lnTo>
                    <a:pt x="171" y="95"/>
                  </a:lnTo>
                  <a:lnTo>
                    <a:pt x="171" y="96"/>
                  </a:lnTo>
                  <a:lnTo>
                    <a:pt x="167" y="100"/>
                  </a:lnTo>
                  <a:lnTo>
                    <a:pt x="167" y="102"/>
                  </a:lnTo>
                  <a:lnTo>
                    <a:pt x="165" y="103"/>
                  </a:lnTo>
                  <a:lnTo>
                    <a:pt x="163" y="103"/>
                  </a:lnTo>
                  <a:lnTo>
                    <a:pt x="163" y="107"/>
                  </a:lnTo>
                  <a:lnTo>
                    <a:pt x="160" y="109"/>
                  </a:lnTo>
                  <a:lnTo>
                    <a:pt x="158" y="109"/>
                  </a:lnTo>
                  <a:lnTo>
                    <a:pt x="157" y="109"/>
                  </a:lnTo>
                  <a:lnTo>
                    <a:pt x="157" y="110"/>
                  </a:lnTo>
                  <a:lnTo>
                    <a:pt x="153" y="110"/>
                  </a:lnTo>
                  <a:lnTo>
                    <a:pt x="152" y="110"/>
                  </a:lnTo>
                  <a:lnTo>
                    <a:pt x="150" y="113"/>
                  </a:lnTo>
                  <a:lnTo>
                    <a:pt x="147" y="113"/>
                  </a:lnTo>
                  <a:lnTo>
                    <a:pt x="145" y="113"/>
                  </a:lnTo>
                  <a:lnTo>
                    <a:pt x="140" y="113"/>
                  </a:lnTo>
                  <a:lnTo>
                    <a:pt x="28" y="113"/>
                  </a:lnTo>
                  <a:lnTo>
                    <a:pt x="27" y="113"/>
                  </a:lnTo>
                  <a:lnTo>
                    <a:pt x="25" y="113"/>
                  </a:lnTo>
                  <a:lnTo>
                    <a:pt x="22" y="113"/>
                  </a:lnTo>
                  <a:lnTo>
                    <a:pt x="20" y="110"/>
                  </a:lnTo>
                  <a:lnTo>
                    <a:pt x="18" y="110"/>
                  </a:lnTo>
                  <a:lnTo>
                    <a:pt x="16" y="110"/>
                  </a:lnTo>
                  <a:lnTo>
                    <a:pt x="13" y="109"/>
                  </a:lnTo>
                  <a:lnTo>
                    <a:pt x="12" y="109"/>
                  </a:lnTo>
                  <a:lnTo>
                    <a:pt x="8" y="109"/>
                  </a:lnTo>
                  <a:lnTo>
                    <a:pt x="8" y="107"/>
                  </a:lnTo>
                  <a:lnTo>
                    <a:pt x="7" y="103"/>
                  </a:lnTo>
                  <a:lnTo>
                    <a:pt x="5" y="103"/>
                  </a:lnTo>
                  <a:lnTo>
                    <a:pt x="5" y="102"/>
                  </a:lnTo>
                  <a:lnTo>
                    <a:pt x="2" y="102"/>
                  </a:lnTo>
                  <a:lnTo>
                    <a:pt x="2" y="100"/>
                  </a:lnTo>
                  <a:lnTo>
                    <a:pt x="2" y="96"/>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05" name="Freeform 2087"/>
            <p:cNvSpPr>
              <a:spLocks noChangeAspect="1"/>
            </p:cNvSpPr>
            <p:nvPr/>
          </p:nvSpPr>
          <p:spPr bwMode="auto">
            <a:xfrm>
              <a:off x="3075" y="3344"/>
              <a:ext cx="64" cy="149"/>
            </a:xfrm>
            <a:custGeom>
              <a:avLst/>
              <a:gdLst>
                <a:gd name="T0" fmla="*/ 0 w 49"/>
                <a:gd name="T1" fmla="*/ 99 h 114"/>
                <a:gd name="T2" fmla="*/ 0 w 49"/>
                <a:gd name="T3" fmla="*/ 93 h 114"/>
                <a:gd name="T4" fmla="*/ 0 w 49"/>
                <a:gd name="T5" fmla="*/ 76 h 114"/>
                <a:gd name="T6" fmla="*/ 0 w 49"/>
                <a:gd name="T7" fmla="*/ 60 h 114"/>
                <a:gd name="T8" fmla="*/ 0 w 49"/>
                <a:gd name="T9" fmla="*/ 38 h 114"/>
                <a:gd name="T10" fmla="*/ 1 w 49"/>
                <a:gd name="T11" fmla="*/ 35 h 114"/>
                <a:gd name="T12" fmla="*/ 1 w 49"/>
                <a:gd name="T13" fmla="*/ 27 h 114"/>
                <a:gd name="T14" fmla="*/ 27 w 49"/>
                <a:gd name="T15" fmla="*/ 12 h 114"/>
                <a:gd name="T16" fmla="*/ 27 w 49"/>
                <a:gd name="T17" fmla="*/ 12 h 114"/>
                <a:gd name="T18" fmla="*/ 29 w 49"/>
                <a:gd name="T19" fmla="*/ 0 h 114"/>
                <a:gd name="T20" fmla="*/ 29 w 49"/>
                <a:gd name="T21" fmla="*/ 0 h 114"/>
                <a:gd name="T22" fmla="*/ 183 w 49"/>
                <a:gd name="T23" fmla="*/ 0 h 114"/>
                <a:gd name="T24" fmla="*/ 199 w 49"/>
                <a:gd name="T25" fmla="*/ 0 h 114"/>
                <a:gd name="T26" fmla="*/ 199 w 49"/>
                <a:gd name="T27" fmla="*/ 0 h 114"/>
                <a:gd name="T28" fmla="*/ 206 w 49"/>
                <a:gd name="T29" fmla="*/ 12 h 114"/>
                <a:gd name="T30" fmla="*/ 206 w 49"/>
                <a:gd name="T31" fmla="*/ 12 h 114"/>
                <a:gd name="T32" fmla="*/ 217 w 49"/>
                <a:gd name="T33" fmla="*/ 27 h 114"/>
                <a:gd name="T34" fmla="*/ 217 w 49"/>
                <a:gd name="T35" fmla="*/ 35 h 114"/>
                <a:gd name="T36" fmla="*/ 217 w 49"/>
                <a:gd name="T37" fmla="*/ 38 h 114"/>
                <a:gd name="T38" fmla="*/ 239 w 49"/>
                <a:gd name="T39" fmla="*/ 65 h 114"/>
                <a:gd name="T40" fmla="*/ 239 w 49"/>
                <a:gd name="T41" fmla="*/ 76 h 114"/>
                <a:gd name="T42" fmla="*/ 239 w 49"/>
                <a:gd name="T43" fmla="*/ 99 h 114"/>
                <a:gd name="T44" fmla="*/ 239 w 49"/>
                <a:gd name="T45" fmla="*/ 465 h 114"/>
                <a:gd name="T46" fmla="*/ 239 w 49"/>
                <a:gd name="T47" fmla="*/ 473 h 114"/>
                <a:gd name="T48" fmla="*/ 239 w 49"/>
                <a:gd name="T49" fmla="*/ 501 h 114"/>
                <a:gd name="T50" fmla="*/ 217 w 49"/>
                <a:gd name="T51" fmla="*/ 507 h 114"/>
                <a:gd name="T52" fmla="*/ 217 w 49"/>
                <a:gd name="T53" fmla="*/ 514 h 114"/>
                <a:gd name="T54" fmla="*/ 217 w 49"/>
                <a:gd name="T55" fmla="*/ 533 h 114"/>
                <a:gd name="T56" fmla="*/ 206 w 49"/>
                <a:gd name="T57" fmla="*/ 544 h 114"/>
                <a:gd name="T58" fmla="*/ 206 w 49"/>
                <a:gd name="T59" fmla="*/ 550 h 114"/>
                <a:gd name="T60" fmla="*/ 199 w 49"/>
                <a:gd name="T61" fmla="*/ 550 h 114"/>
                <a:gd name="T62" fmla="*/ 199 w 49"/>
                <a:gd name="T63" fmla="*/ 562 h 114"/>
                <a:gd name="T64" fmla="*/ 183 w 49"/>
                <a:gd name="T65" fmla="*/ 562 h 114"/>
                <a:gd name="T66" fmla="*/ 29 w 49"/>
                <a:gd name="T67" fmla="*/ 562 h 114"/>
                <a:gd name="T68" fmla="*/ 29 w 49"/>
                <a:gd name="T69" fmla="*/ 562 h 114"/>
                <a:gd name="T70" fmla="*/ 27 w 49"/>
                <a:gd name="T71" fmla="*/ 562 h 114"/>
                <a:gd name="T72" fmla="*/ 27 w 49"/>
                <a:gd name="T73" fmla="*/ 550 h 114"/>
                <a:gd name="T74" fmla="*/ 1 w 49"/>
                <a:gd name="T75" fmla="*/ 550 h 114"/>
                <a:gd name="T76" fmla="*/ 1 w 49"/>
                <a:gd name="T77" fmla="*/ 544 h 114"/>
                <a:gd name="T78" fmla="*/ 0 w 49"/>
                <a:gd name="T79" fmla="*/ 533 h 114"/>
                <a:gd name="T80" fmla="*/ 0 w 49"/>
                <a:gd name="T81" fmla="*/ 514 h 114"/>
                <a:gd name="T82" fmla="*/ 0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0" y="13"/>
                  </a:lnTo>
                  <a:lnTo>
                    <a:pt x="0" y="12"/>
                  </a:lnTo>
                  <a:lnTo>
                    <a:pt x="0" y="8"/>
                  </a:lnTo>
                  <a:lnTo>
                    <a:pt x="0" y="7"/>
                  </a:lnTo>
                  <a:lnTo>
                    <a:pt x="1" y="7"/>
                  </a:lnTo>
                  <a:lnTo>
                    <a:pt x="1" y="5"/>
                  </a:lnTo>
                  <a:lnTo>
                    <a:pt x="1" y="2"/>
                  </a:lnTo>
                  <a:lnTo>
                    <a:pt x="5" y="2"/>
                  </a:lnTo>
                  <a:lnTo>
                    <a:pt x="5" y="0"/>
                  </a:lnTo>
                  <a:lnTo>
                    <a:pt x="6" y="0"/>
                  </a:lnTo>
                  <a:lnTo>
                    <a:pt x="37" y="0"/>
                  </a:lnTo>
                  <a:lnTo>
                    <a:pt x="40" y="0"/>
                  </a:lnTo>
                  <a:lnTo>
                    <a:pt x="40" y="2"/>
                  </a:lnTo>
                  <a:lnTo>
                    <a:pt x="41" y="2"/>
                  </a:lnTo>
                  <a:lnTo>
                    <a:pt x="41" y="5"/>
                  </a:lnTo>
                  <a:lnTo>
                    <a:pt x="44" y="5"/>
                  </a:lnTo>
                  <a:lnTo>
                    <a:pt x="44" y="7"/>
                  </a:lnTo>
                  <a:lnTo>
                    <a:pt x="44" y="8"/>
                  </a:lnTo>
                  <a:lnTo>
                    <a:pt x="44" y="12"/>
                  </a:lnTo>
                  <a:lnTo>
                    <a:pt x="48" y="13"/>
                  </a:lnTo>
                  <a:lnTo>
                    <a:pt x="48" y="15"/>
                  </a:lnTo>
                  <a:lnTo>
                    <a:pt x="48" y="18"/>
                  </a:lnTo>
                  <a:lnTo>
                    <a:pt x="48" y="20"/>
                  </a:lnTo>
                  <a:lnTo>
                    <a:pt x="48" y="93"/>
                  </a:lnTo>
                  <a:lnTo>
                    <a:pt x="48" y="95"/>
                  </a:lnTo>
                  <a:lnTo>
                    <a:pt x="48" y="96"/>
                  </a:lnTo>
                  <a:lnTo>
                    <a:pt x="48" y="100"/>
                  </a:lnTo>
                  <a:lnTo>
                    <a:pt x="44" y="102"/>
                  </a:lnTo>
                  <a:lnTo>
                    <a:pt x="44" y="103"/>
                  </a:lnTo>
                  <a:lnTo>
                    <a:pt x="44" y="107"/>
                  </a:lnTo>
                  <a:lnTo>
                    <a:pt x="44" y="109"/>
                  </a:lnTo>
                  <a:lnTo>
                    <a:pt x="41" y="109"/>
                  </a:lnTo>
                  <a:lnTo>
                    <a:pt x="41" y="110"/>
                  </a:lnTo>
                  <a:lnTo>
                    <a:pt x="40" y="110"/>
                  </a:lnTo>
                  <a:lnTo>
                    <a:pt x="40" y="113"/>
                  </a:lnTo>
                  <a:lnTo>
                    <a:pt x="37" y="113"/>
                  </a:lnTo>
                  <a:lnTo>
                    <a:pt x="6" y="113"/>
                  </a:lnTo>
                  <a:lnTo>
                    <a:pt x="5" y="113"/>
                  </a:lnTo>
                  <a:lnTo>
                    <a:pt x="5" y="110"/>
                  </a:lnTo>
                  <a:lnTo>
                    <a:pt x="1" y="110"/>
                  </a:lnTo>
                  <a:lnTo>
                    <a:pt x="1" y="109"/>
                  </a:lnTo>
                  <a:lnTo>
                    <a:pt x="1" y="107"/>
                  </a:lnTo>
                  <a:lnTo>
                    <a:pt x="0" y="107"/>
                  </a:lnTo>
                  <a:lnTo>
                    <a:pt x="0" y="103"/>
                  </a:lnTo>
                  <a:lnTo>
                    <a:pt x="0" y="102"/>
                  </a:lnTo>
                  <a:lnTo>
                    <a:pt x="0" y="100"/>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06" name="Freeform 2088"/>
            <p:cNvSpPr>
              <a:spLocks noChangeAspect="1"/>
            </p:cNvSpPr>
            <p:nvPr/>
          </p:nvSpPr>
          <p:spPr bwMode="auto">
            <a:xfrm>
              <a:off x="3228" y="3344"/>
              <a:ext cx="63" cy="149"/>
            </a:xfrm>
            <a:custGeom>
              <a:avLst/>
              <a:gdLst>
                <a:gd name="T0" fmla="*/ 0 w 49"/>
                <a:gd name="T1" fmla="*/ 99 h 114"/>
                <a:gd name="T2" fmla="*/ 0 w 49"/>
                <a:gd name="T3" fmla="*/ 93 h 114"/>
                <a:gd name="T4" fmla="*/ 0 w 49"/>
                <a:gd name="T5" fmla="*/ 76 h 114"/>
                <a:gd name="T6" fmla="*/ 1 w 49"/>
                <a:gd name="T7" fmla="*/ 60 h 114"/>
                <a:gd name="T8" fmla="*/ 1 w 49"/>
                <a:gd name="T9" fmla="*/ 38 h 114"/>
                <a:gd name="T10" fmla="*/ 1 w 49"/>
                <a:gd name="T11" fmla="*/ 35 h 114"/>
                <a:gd name="T12" fmla="*/ 28 w 49"/>
                <a:gd name="T13" fmla="*/ 27 h 114"/>
                <a:gd name="T14" fmla="*/ 28 w 49"/>
                <a:gd name="T15" fmla="*/ 12 h 114"/>
                <a:gd name="T16" fmla="*/ 31 w 49"/>
                <a:gd name="T17" fmla="*/ 12 h 114"/>
                <a:gd name="T18" fmla="*/ 31 w 49"/>
                <a:gd name="T19" fmla="*/ 0 h 114"/>
                <a:gd name="T20" fmla="*/ 40 w 49"/>
                <a:gd name="T21" fmla="*/ 0 h 114"/>
                <a:gd name="T22" fmla="*/ 185 w 49"/>
                <a:gd name="T23" fmla="*/ 0 h 114"/>
                <a:gd name="T24" fmla="*/ 185 w 49"/>
                <a:gd name="T25" fmla="*/ 0 h 114"/>
                <a:gd name="T26" fmla="*/ 193 w 49"/>
                <a:gd name="T27" fmla="*/ 0 h 114"/>
                <a:gd name="T28" fmla="*/ 193 w 49"/>
                <a:gd name="T29" fmla="*/ 12 h 114"/>
                <a:gd name="T30" fmla="*/ 201 w 49"/>
                <a:gd name="T31" fmla="*/ 12 h 114"/>
                <a:gd name="T32" fmla="*/ 201 w 49"/>
                <a:gd name="T33" fmla="*/ 27 h 114"/>
                <a:gd name="T34" fmla="*/ 219 w 49"/>
                <a:gd name="T35" fmla="*/ 35 h 114"/>
                <a:gd name="T36" fmla="*/ 219 w 49"/>
                <a:gd name="T37" fmla="*/ 38 h 114"/>
                <a:gd name="T38" fmla="*/ 219 w 49"/>
                <a:gd name="T39" fmla="*/ 65 h 114"/>
                <a:gd name="T40" fmla="*/ 219 w 49"/>
                <a:gd name="T41" fmla="*/ 76 h 114"/>
                <a:gd name="T42" fmla="*/ 219 w 49"/>
                <a:gd name="T43" fmla="*/ 99 h 114"/>
                <a:gd name="T44" fmla="*/ 219 w 49"/>
                <a:gd name="T45" fmla="*/ 465 h 114"/>
                <a:gd name="T46" fmla="*/ 219 w 49"/>
                <a:gd name="T47" fmla="*/ 473 h 114"/>
                <a:gd name="T48" fmla="*/ 219 w 49"/>
                <a:gd name="T49" fmla="*/ 501 h 114"/>
                <a:gd name="T50" fmla="*/ 219 w 49"/>
                <a:gd name="T51" fmla="*/ 507 h 114"/>
                <a:gd name="T52" fmla="*/ 219 w 49"/>
                <a:gd name="T53" fmla="*/ 514 h 114"/>
                <a:gd name="T54" fmla="*/ 201 w 49"/>
                <a:gd name="T55" fmla="*/ 533 h 114"/>
                <a:gd name="T56" fmla="*/ 201 w 49"/>
                <a:gd name="T57" fmla="*/ 544 h 114"/>
                <a:gd name="T58" fmla="*/ 193 w 49"/>
                <a:gd name="T59" fmla="*/ 550 h 114"/>
                <a:gd name="T60" fmla="*/ 193 w 49"/>
                <a:gd name="T61" fmla="*/ 550 h 114"/>
                <a:gd name="T62" fmla="*/ 185 w 49"/>
                <a:gd name="T63" fmla="*/ 562 h 114"/>
                <a:gd name="T64" fmla="*/ 185 w 49"/>
                <a:gd name="T65" fmla="*/ 562 h 114"/>
                <a:gd name="T66" fmla="*/ 40 w 49"/>
                <a:gd name="T67" fmla="*/ 562 h 114"/>
                <a:gd name="T68" fmla="*/ 40 w 49"/>
                <a:gd name="T69" fmla="*/ 562 h 114"/>
                <a:gd name="T70" fmla="*/ 31 w 49"/>
                <a:gd name="T71" fmla="*/ 562 h 114"/>
                <a:gd name="T72" fmla="*/ 28 w 49"/>
                <a:gd name="T73" fmla="*/ 550 h 114"/>
                <a:gd name="T74" fmla="*/ 28 w 49"/>
                <a:gd name="T75" fmla="*/ 550 h 114"/>
                <a:gd name="T76" fmla="*/ 1 w 49"/>
                <a:gd name="T77" fmla="*/ 544 h 114"/>
                <a:gd name="T78" fmla="*/ 1 w 49"/>
                <a:gd name="T79" fmla="*/ 533 h 114"/>
                <a:gd name="T80" fmla="*/ 1 w 49"/>
                <a:gd name="T81" fmla="*/ 514 h 114"/>
                <a:gd name="T82" fmla="*/ 1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1" y="13"/>
                  </a:lnTo>
                  <a:lnTo>
                    <a:pt x="1" y="12"/>
                  </a:lnTo>
                  <a:lnTo>
                    <a:pt x="1" y="8"/>
                  </a:lnTo>
                  <a:lnTo>
                    <a:pt x="1" y="7"/>
                  </a:lnTo>
                  <a:lnTo>
                    <a:pt x="1" y="5"/>
                  </a:lnTo>
                  <a:lnTo>
                    <a:pt x="6" y="5"/>
                  </a:lnTo>
                  <a:lnTo>
                    <a:pt x="6" y="2"/>
                  </a:lnTo>
                  <a:lnTo>
                    <a:pt x="7" y="2"/>
                  </a:lnTo>
                  <a:lnTo>
                    <a:pt x="7" y="0"/>
                  </a:lnTo>
                  <a:lnTo>
                    <a:pt x="9" y="0"/>
                  </a:lnTo>
                  <a:lnTo>
                    <a:pt x="41" y="0"/>
                  </a:lnTo>
                  <a:lnTo>
                    <a:pt x="43" y="0"/>
                  </a:lnTo>
                  <a:lnTo>
                    <a:pt x="43" y="2"/>
                  </a:lnTo>
                  <a:lnTo>
                    <a:pt x="44" y="2"/>
                  </a:lnTo>
                  <a:lnTo>
                    <a:pt x="44" y="5"/>
                  </a:lnTo>
                  <a:lnTo>
                    <a:pt x="44" y="7"/>
                  </a:lnTo>
                  <a:lnTo>
                    <a:pt x="48" y="7"/>
                  </a:lnTo>
                  <a:lnTo>
                    <a:pt x="48" y="8"/>
                  </a:lnTo>
                  <a:lnTo>
                    <a:pt x="48" y="12"/>
                  </a:lnTo>
                  <a:lnTo>
                    <a:pt x="48" y="13"/>
                  </a:lnTo>
                  <a:lnTo>
                    <a:pt x="48" y="15"/>
                  </a:lnTo>
                  <a:lnTo>
                    <a:pt x="48" y="18"/>
                  </a:lnTo>
                  <a:lnTo>
                    <a:pt x="48" y="20"/>
                  </a:lnTo>
                  <a:lnTo>
                    <a:pt x="48" y="93"/>
                  </a:lnTo>
                  <a:lnTo>
                    <a:pt x="48" y="95"/>
                  </a:lnTo>
                  <a:lnTo>
                    <a:pt x="48" y="96"/>
                  </a:lnTo>
                  <a:lnTo>
                    <a:pt x="48" y="100"/>
                  </a:lnTo>
                  <a:lnTo>
                    <a:pt x="48" y="102"/>
                  </a:lnTo>
                  <a:lnTo>
                    <a:pt x="48" y="103"/>
                  </a:lnTo>
                  <a:lnTo>
                    <a:pt x="48" y="107"/>
                  </a:lnTo>
                  <a:lnTo>
                    <a:pt x="44" y="107"/>
                  </a:lnTo>
                  <a:lnTo>
                    <a:pt x="44" y="109"/>
                  </a:lnTo>
                  <a:lnTo>
                    <a:pt x="44" y="110"/>
                  </a:lnTo>
                  <a:lnTo>
                    <a:pt x="43" y="110"/>
                  </a:lnTo>
                  <a:lnTo>
                    <a:pt x="43" y="113"/>
                  </a:lnTo>
                  <a:lnTo>
                    <a:pt x="41" y="113"/>
                  </a:lnTo>
                  <a:lnTo>
                    <a:pt x="9" y="113"/>
                  </a:lnTo>
                  <a:lnTo>
                    <a:pt x="7" y="113"/>
                  </a:lnTo>
                  <a:lnTo>
                    <a:pt x="7" y="110"/>
                  </a:lnTo>
                  <a:lnTo>
                    <a:pt x="6" y="110"/>
                  </a:lnTo>
                  <a:lnTo>
                    <a:pt x="6" y="109"/>
                  </a:lnTo>
                  <a:lnTo>
                    <a:pt x="1" y="109"/>
                  </a:lnTo>
                  <a:lnTo>
                    <a:pt x="1" y="107"/>
                  </a:lnTo>
                  <a:lnTo>
                    <a:pt x="1" y="103"/>
                  </a:lnTo>
                  <a:lnTo>
                    <a:pt x="1" y="102"/>
                  </a:lnTo>
                  <a:lnTo>
                    <a:pt x="1" y="100"/>
                  </a:lnTo>
                  <a:lnTo>
                    <a:pt x="0" y="100"/>
                  </a:lnTo>
                  <a:lnTo>
                    <a:pt x="0" y="96"/>
                  </a:lnTo>
                  <a:lnTo>
                    <a:pt x="0" y="95"/>
                  </a:lnTo>
                  <a:lnTo>
                    <a:pt x="0" y="9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07" name="Freeform 2089" descr="Light vertical"/>
            <p:cNvSpPr>
              <a:spLocks noChangeAspect="1"/>
            </p:cNvSpPr>
            <p:nvPr/>
          </p:nvSpPr>
          <p:spPr bwMode="auto">
            <a:xfrm>
              <a:off x="3139" y="3344"/>
              <a:ext cx="90" cy="149"/>
            </a:xfrm>
            <a:custGeom>
              <a:avLst/>
              <a:gdLst>
                <a:gd name="T0" fmla="*/ 0 w 69"/>
                <a:gd name="T1" fmla="*/ 99 h 114"/>
                <a:gd name="T2" fmla="*/ 0 w 69"/>
                <a:gd name="T3" fmla="*/ 93 h 114"/>
                <a:gd name="T4" fmla="*/ 0 w 69"/>
                <a:gd name="T5" fmla="*/ 76 h 114"/>
                <a:gd name="T6" fmla="*/ 0 w 69"/>
                <a:gd name="T7" fmla="*/ 60 h 114"/>
                <a:gd name="T8" fmla="*/ 0 w 69"/>
                <a:gd name="T9" fmla="*/ 38 h 114"/>
                <a:gd name="T10" fmla="*/ 12 w 69"/>
                <a:gd name="T11" fmla="*/ 35 h 114"/>
                <a:gd name="T12" fmla="*/ 27 w 69"/>
                <a:gd name="T13" fmla="*/ 27 h 114"/>
                <a:gd name="T14" fmla="*/ 27 w 69"/>
                <a:gd name="T15" fmla="*/ 12 h 114"/>
                <a:gd name="T16" fmla="*/ 35 w 69"/>
                <a:gd name="T17" fmla="*/ 12 h 114"/>
                <a:gd name="T18" fmla="*/ 38 w 69"/>
                <a:gd name="T19" fmla="*/ 0 h 114"/>
                <a:gd name="T20" fmla="*/ 60 w 69"/>
                <a:gd name="T21" fmla="*/ 0 h 114"/>
                <a:gd name="T22" fmla="*/ 275 w 69"/>
                <a:gd name="T23" fmla="*/ 0 h 114"/>
                <a:gd name="T24" fmla="*/ 275 w 69"/>
                <a:gd name="T25" fmla="*/ 0 h 114"/>
                <a:gd name="T26" fmla="*/ 286 w 69"/>
                <a:gd name="T27" fmla="*/ 0 h 114"/>
                <a:gd name="T28" fmla="*/ 301 w 69"/>
                <a:gd name="T29" fmla="*/ 12 h 114"/>
                <a:gd name="T30" fmla="*/ 312 w 69"/>
                <a:gd name="T31" fmla="*/ 12 h 114"/>
                <a:gd name="T32" fmla="*/ 312 w 69"/>
                <a:gd name="T33" fmla="*/ 27 h 114"/>
                <a:gd name="T34" fmla="*/ 322 w 69"/>
                <a:gd name="T35" fmla="*/ 35 h 114"/>
                <a:gd name="T36" fmla="*/ 322 w 69"/>
                <a:gd name="T37" fmla="*/ 38 h 114"/>
                <a:gd name="T38" fmla="*/ 322 w 69"/>
                <a:gd name="T39" fmla="*/ 65 h 114"/>
                <a:gd name="T40" fmla="*/ 335 w 69"/>
                <a:gd name="T41" fmla="*/ 76 h 114"/>
                <a:gd name="T42" fmla="*/ 335 w 69"/>
                <a:gd name="T43" fmla="*/ 99 h 114"/>
                <a:gd name="T44" fmla="*/ 335 w 69"/>
                <a:gd name="T45" fmla="*/ 465 h 114"/>
                <a:gd name="T46" fmla="*/ 335 w 69"/>
                <a:gd name="T47" fmla="*/ 473 h 114"/>
                <a:gd name="T48" fmla="*/ 335 w 69"/>
                <a:gd name="T49" fmla="*/ 501 h 114"/>
                <a:gd name="T50" fmla="*/ 322 w 69"/>
                <a:gd name="T51" fmla="*/ 507 h 114"/>
                <a:gd name="T52" fmla="*/ 322 w 69"/>
                <a:gd name="T53" fmla="*/ 514 h 114"/>
                <a:gd name="T54" fmla="*/ 312 w 69"/>
                <a:gd name="T55" fmla="*/ 533 h 114"/>
                <a:gd name="T56" fmla="*/ 312 w 69"/>
                <a:gd name="T57" fmla="*/ 544 h 114"/>
                <a:gd name="T58" fmla="*/ 301 w 69"/>
                <a:gd name="T59" fmla="*/ 550 h 114"/>
                <a:gd name="T60" fmla="*/ 286 w 69"/>
                <a:gd name="T61" fmla="*/ 550 h 114"/>
                <a:gd name="T62" fmla="*/ 275 w 69"/>
                <a:gd name="T63" fmla="*/ 562 h 114"/>
                <a:gd name="T64" fmla="*/ 275 w 69"/>
                <a:gd name="T65" fmla="*/ 562 h 114"/>
                <a:gd name="T66" fmla="*/ 60 w 69"/>
                <a:gd name="T67" fmla="*/ 562 h 114"/>
                <a:gd name="T68" fmla="*/ 38 w 69"/>
                <a:gd name="T69" fmla="*/ 562 h 114"/>
                <a:gd name="T70" fmla="*/ 35 w 69"/>
                <a:gd name="T71" fmla="*/ 562 h 114"/>
                <a:gd name="T72" fmla="*/ 35 w 69"/>
                <a:gd name="T73" fmla="*/ 550 h 114"/>
                <a:gd name="T74" fmla="*/ 27 w 69"/>
                <a:gd name="T75" fmla="*/ 550 h 114"/>
                <a:gd name="T76" fmla="*/ 12 w 69"/>
                <a:gd name="T77" fmla="*/ 544 h 114"/>
                <a:gd name="T78" fmla="*/ 12 w 69"/>
                <a:gd name="T79" fmla="*/ 533 h 114"/>
                <a:gd name="T80" fmla="*/ 0 w 69"/>
                <a:gd name="T81" fmla="*/ 514 h 114"/>
                <a:gd name="T82" fmla="*/ 0 w 69"/>
                <a:gd name="T83" fmla="*/ 501 h 114"/>
                <a:gd name="T84" fmla="*/ 0 w 69"/>
                <a:gd name="T85" fmla="*/ 474 h 114"/>
                <a:gd name="T86" fmla="*/ 0 w 6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114"/>
                <a:gd name="T134" fmla="*/ 69 w 6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114">
                  <a:moveTo>
                    <a:pt x="0" y="93"/>
                  </a:moveTo>
                  <a:lnTo>
                    <a:pt x="0" y="20"/>
                  </a:lnTo>
                  <a:lnTo>
                    <a:pt x="0" y="18"/>
                  </a:lnTo>
                  <a:lnTo>
                    <a:pt x="0" y="15"/>
                  </a:lnTo>
                  <a:lnTo>
                    <a:pt x="0" y="13"/>
                  </a:lnTo>
                  <a:lnTo>
                    <a:pt x="0" y="12"/>
                  </a:lnTo>
                  <a:lnTo>
                    <a:pt x="0" y="8"/>
                  </a:lnTo>
                  <a:lnTo>
                    <a:pt x="2" y="7"/>
                  </a:lnTo>
                  <a:lnTo>
                    <a:pt x="2" y="5"/>
                  </a:lnTo>
                  <a:lnTo>
                    <a:pt x="5" y="5"/>
                  </a:lnTo>
                  <a:lnTo>
                    <a:pt x="5" y="2"/>
                  </a:lnTo>
                  <a:lnTo>
                    <a:pt x="7" y="2"/>
                  </a:lnTo>
                  <a:lnTo>
                    <a:pt x="7" y="0"/>
                  </a:lnTo>
                  <a:lnTo>
                    <a:pt x="8" y="0"/>
                  </a:lnTo>
                  <a:lnTo>
                    <a:pt x="12" y="0"/>
                  </a:lnTo>
                  <a:lnTo>
                    <a:pt x="56" y="0"/>
                  </a:lnTo>
                  <a:lnTo>
                    <a:pt x="58" y="0"/>
                  </a:lnTo>
                  <a:lnTo>
                    <a:pt x="58" y="2"/>
                  </a:lnTo>
                  <a:lnTo>
                    <a:pt x="61" y="2"/>
                  </a:lnTo>
                  <a:lnTo>
                    <a:pt x="63" y="2"/>
                  </a:lnTo>
                  <a:lnTo>
                    <a:pt x="63" y="5"/>
                  </a:lnTo>
                  <a:lnTo>
                    <a:pt x="63" y="7"/>
                  </a:lnTo>
                  <a:lnTo>
                    <a:pt x="65" y="7"/>
                  </a:lnTo>
                  <a:lnTo>
                    <a:pt x="65" y="8"/>
                  </a:lnTo>
                  <a:lnTo>
                    <a:pt x="65" y="12"/>
                  </a:lnTo>
                  <a:lnTo>
                    <a:pt x="65" y="13"/>
                  </a:lnTo>
                  <a:lnTo>
                    <a:pt x="68" y="15"/>
                  </a:lnTo>
                  <a:lnTo>
                    <a:pt x="68" y="18"/>
                  </a:lnTo>
                  <a:lnTo>
                    <a:pt x="68" y="20"/>
                  </a:lnTo>
                  <a:lnTo>
                    <a:pt x="68" y="93"/>
                  </a:lnTo>
                  <a:lnTo>
                    <a:pt x="68" y="95"/>
                  </a:lnTo>
                  <a:lnTo>
                    <a:pt x="68" y="96"/>
                  </a:lnTo>
                  <a:lnTo>
                    <a:pt x="68" y="100"/>
                  </a:lnTo>
                  <a:lnTo>
                    <a:pt x="65" y="100"/>
                  </a:lnTo>
                  <a:lnTo>
                    <a:pt x="65" y="102"/>
                  </a:lnTo>
                  <a:lnTo>
                    <a:pt x="65" y="103"/>
                  </a:lnTo>
                  <a:lnTo>
                    <a:pt x="65" y="107"/>
                  </a:lnTo>
                  <a:lnTo>
                    <a:pt x="63" y="107"/>
                  </a:lnTo>
                  <a:lnTo>
                    <a:pt x="63" y="109"/>
                  </a:lnTo>
                  <a:lnTo>
                    <a:pt x="63" y="110"/>
                  </a:lnTo>
                  <a:lnTo>
                    <a:pt x="61" y="110"/>
                  </a:lnTo>
                  <a:lnTo>
                    <a:pt x="58" y="110"/>
                  </a:lnTo>
                  <a:lnTo>
                    <a:pt x="58" y="113"/>
                  </a:lnTo>
                  <a:lnTo>
                    <a:pt x="56" y="113"/>
                  </a:lnTo>
                  <a:lnTo>
                    <a:pt x="12" y="113"/>
                  </a:lnTo>
                  <a:lnTo>
                    <a:pt x="8" y="113"/>
                  </a:lnTo>
                  <a:lnTo>
                    <a:pt x="7" y="113"/>
                  </a:lnTo>
                  <a:lnTo>
                    <a:pt x="7" y="110"/>
                  </a:lnTo>
                  <a:lnTo>
                    <a:pt x="5" y="110"/>
                  </a:lnTo>
                  <a:lnTo>
                    <a:pt x="5" y="109"/>
                  </a:lnTo>
                  <a:lnTo>
                    <a:pt x="2" y="109"/>
                  </a:lnTo>
                  <a:lnTo>
                    <a:pt x="2" y="107"/>
                  </a:lnTo>
                  <a:lnTo>
                    <a:pt x="0" y="103"/>
                  </a:lnTo>
                  <a:lnTo>
                    <a:pt x="0" y="102"/>
                  </a:lnTo>
                  <a:lnTo>
                    <a:pt x="0" y="100"/>
                  </a:lnTo>
                  <a:lnTo>
                    <a:pt x="0" y="96"/>
                  </a:lnTo>
                  <a:lnTo>
                    <a:pt x="0" y="95"/>
                  </a:lnTo>
                  <a:lnTo>
                    <a:pt x="0" y="93"/>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08" name="Line 2090"/>
            <p:cNvSpPr>
              <a:spLocks noChangeAspect="1" noChangeShapeType="1"/>
            </p:cNvSpPr>
            <p:nvPr/>
          </p:nvSpPr>
          <p:spPr bwMode="auto">
            <a:xfrm>
              <a:off x="3127" y="3503"/>
              <a:ext cx="119"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09" name="AutoShape 2091"/>
            <p:cNvSpPr>
              <a:spLocks noChangeAspect="1" noChangeArrowheads="1"/>
            </p:cNvSpPr>
            <p:nvPr/>
          </p:nvSpPr>
          <p:spPr bwMode="auto">
            <a:xfrm flipV="1">
              <a:off x="3161" y="3648"/>
              <a:ext cx="38" cy="33"/>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10" name="Freeform 2092"/>
            <p:cNvSpPr>
              <a:spLocks noChangeAspect="1"/>
            </p:cNvSpPr>
            <p:nvPr/>
          </p:nvSpPr>
          <p:spPr bwMode="auto">
            <a:xfrm>
              <a:off x="3139" y="3681"/>
              <a:ext cx="87" cy="58"/>
            </a:xfrm>
            <a:custGeom>
              <a:avLst/>
              <a:gdLst>
                <a:gd name="T0" fmla="*/ 0 w 67"/>
                <a:gd name="T1" fmla="*/ 36 h 45"/>
                <a:gd name="T2" fmla="*/ 0 w 67"/>
                <a:gd name="T3" fmla="*/ 31 h 45"/>
                <a:gd name="T4" fmla="*/ 0 w 67"/>
                <a:gd name="T5" fmla="*/ 31 h 45"/>
                <a:gd name="T6" fmla="*/ 10 w 67"/>
                <a:gd name="T7" fmla="*/ 22 h 45"/>
                <a:gd name="T8" fmla="*/ 10 w 67"/>
                <a:gd name="T9" fmla="*/ 22 h 45"/>
                <a:gd name="T10" fmla="*/ 10 w 67"/>
                <a:gd name="T11" fmla="*/ 10 h 45"/>
                <a:gd name="T12" fmla="*/ 22 w 67"/>
                <a:gd name="T13" fmla="*/ 10 h 45"/>
                <a:gd name="T14" fmla="*/ 35 w 67"/>
                <a:gd name="T15" fmla="*/ 10 h 45"/>
                <a:gd name="T16" fmla="*/ 35 w 67"/>
                <a:gd name="T17" fmla="*/ 10 h 45"/>
                <a:gd name="T18" fmla="*/ 38 w 67"/>
                <a:gd name="T19" fmla="*/ 0 h 45"/>
                <a:gd name="T20" fmla="*/ 58 w 67"/>
                <a:gd name="T21" fmla="*/ 0 h 45"/>
                <a:gd name="T22" fmla="*/ 258 w 67"/>
                <a:gd name="T23" fmla="*/ 0 h 45"/>
                <a:gd name="T24" fmla="*/ 258 w 67"/>
                <a:gd name="T25" fmla="*/ 0 h 45"/>
                <a:gd name="T26" fmla="*/ 270 w 67"/>
                <a:gd name="T27" fmla="*/ 0 h 45"/>
                <a:gd name="T28" fmla="*/ 287 w 67"/>
                <a:gd name="T29" fmla="*/ 10 h 45"/>
                <a:gd name="T30" fmla="*/ 287 w 67"/>
                <a:gd name="T31" fmla="*/ 10 h 45"/>
                <a:gd name="T32" fmla="*/ 293 w 67"/>
                <a:gd name="T33" fmla="*/ 10 h 45"/>
                <a:gd name="T34" fmla="*/ 301 w 67"/>
                <a:gd name="T35" fmla="*/ 22 h 45"/>
                <a:gd name="T36" fmla="*/ 301 w 67"/>
                <a:gd name="T37" fmla="*/ 22 h 45"/>
                <a:gd name="T38" fmla="*/ 301 w 67"/>
                <a:gd name="T39" fmla="*/ 31 h 45"/>
                <a:gd name="T40" fmla="*/ 301 w 67"/>
                <a:gd name="T41" fmla="*/ 31 h 45"/>
                <a:gd name="T42" fmla="*/ 317 w 67"/>
                <a:gd name="T43" fmla="*/ 36 h 45"/>
                <a:gd name="T44" fmla="*/ 317 w 67"/>
                <a:gd name="T45" fmla="*/ 161 h 45"/>
                <a:gd name="T46" fmla="*/ 317 w 67"/>
                <a:gd name="T47" fmla="*/ 171 h 45"/>
                <a:gd name="T48" fmla="*/ 301 w 67"/>
                <a:gd name="T49" fmla="*/ 171 h 45"/>
                <a:gd name="T50" fmla="*/ 301 w 67"/>
                <a:gd name="T51" fmla="*/ 173 h 45"/>
                <a:gd name="T52" fmla="*/ 301 w 67"/>
                <a:gd name="T53" fmla="*/ 173 h 45"/>
                <a:gd name="T54" fmla="*/ 293 w 67"/>
                <a:gd name="T55" fmla="*/ 188 h 45"/>
                <a:gd name="T56" fmla="*/ 293 w 67"/>
                <a:gd name="T57" fmla="*/ 188 h 45"/>
                <a:gd name="T58" fmla="*/ 287 w 67"/>
                <a:gd name="T59" fmla="*/ 188 h 45"/>
                <a:gd name="T60" fmla="*/ 270 w 67"/>
                <a:gd name="T61" fmla="*/ 188 h 45"/>
                <a:gd name="T62" fmla="*/ 270 w 67"/>
                <a:gd name="T63" fmla="*/ 201 h 45"/>
                <a:gd name="T64" fmla="*/ 258 w 67"/>
                <a:gd name="T65" fmla="*/ 201 h 45"/>
                <a:gd name="T66" fmla="*/ 58 w 67"/>
                <a:gd name="T67" fmla="*/ 201 h 45"/>
                <a:gd name="T68" fmla="*/ 58 w 67"/>
                <a:gd name="T69" fmla="*/ 201 h 45"/>
                <a:gd name="T70" fmla="*/ 38 w 67"/>
                <a:gd name="T71" fmla="*/ 201 h 45"/>
                <a:gd name="T72" fmla="*/ 35 w 67"/>
                <a:gd name="T73" fmla="*/ 188 h 45"/>
                <a:gd name="T74" fmla="*/ 22 w 67"/>
                <a:gd name="T75" fmla="*/ 188 h 45"/>
                <a:gd name="T76" fmla="*/ 22 w 67"/>
                <a:gd name="T77" fmla="*/ 188 h 45"/>
                <a:gd name="T78" fmla="*/ 10 w 67"/>
                <a:gd name="T79" fmla="*/ 173 h 45"/>
                <a:gd name="T80" fmla="*/ 10 w 67"/>
                <a:gd name="T81" fmla="*/ 173 h 45"/>
                <a:gd name="T82" fmla="*/ 0 w 67"/>
                <a:gd name="T83" fmla="*/ 171 h 45"/>
                <a:gd name="T84" fmla="*/ 0 w 67"/>
                <a:gd name="T85" fmla="*/ 171 h 45"/>
                <a:gd name="T86" fmla="*/ 0 w 6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0" y="35"/>
                  </a:moveTo>
                  <a:lnTo>
                    <a:pt x="0" y="8"/>
                  </a:lnTo>
                  <a:lnTo>
                    <a:pt x="0" y="7"/>
                  </a:lnTo>
                  <a:lnTo>
                    <a:pt x="2" y="5"/>
                  </a:lnTo>
                  <a:lnTo>
                    <a:pt x="2" y="2"/>
                  </a:lnTo>
                  <a:lnTo>
                    <a:pt x="5" y="2"/>
                  </a:lnTo>
                  <a:lnTo>
                    <a:pt x="7" y="2"/>
                  </a:lnTo>
                  <a:lnTo>
                    <a:pt x="8" y="0"/>
                  </a:lnTo>
                  <a:lnTo>
                    <a:pt x="12" y="0"/>
                  </a:lnTo>
                  <a:lnTo>
                    <a:pt x="54" y="0"/>
                  </a:lnTo>
                  <a:lnTo>
                    <a:pt x="56" y="0"/>
                  </a:lnTo>
                  <a:lnTo>
                    <a:pt x="56" y="2"/>
                  </a:lnTo>
                  <a:lnTo>
                    <a:pt x="60" y="2"/>
                  </a:lnTo>
                  <a:lnTo>
                    <a:pt x="61" y="2"/>
                  </a:lnTo>
                  <a:lnTo>
                    <a:pt x="63" y="5"/>
                  </a:lnTo>
                  <a:lnTo>
                    <a:pt x="63" y="7"/>
                  </a:lnTo>
                  <a:lnTo>
                    <a:pt x="66" y="7"/>
                  </a:lnTo>
                  <a:lnTo>
                    <a:pt x="66" y="8"/>
                  </a:lnTo>
                  <a:lnTo>
                    <a:pt x="66" y="35"/>
                  </a:lnTo>
                  <a:lnTo>
                    <a:pt x="66" y="37"/>
                  </a:lnTo>
                  <a:lnTo>
                    <a:pt x="63" y="37"/>
                  </a:lnTo>
                  <a:lnTo>
                    <a:pt x="63" y="38"/>
                  </a:lnTo>
                  <a:lnTo>
                    <a:pt x="61" y="41"/>
                  </a:lnTo>
                  <a:lnTo>
                    <a:pt x="60" y="41"/>
                  </a:lnTo>
                  <a:lnTo>
                    <a:pt x="56" y="41"/>
                  </a:lnTo>
                  <a:lnTo>
                    <a:pt x="56" y="44"/>
                  </a:lnTo>
                  <a:lnTo>
                    <a:pt x="54" y="44"/>
                  </a:lnTo>
                  <a:lnTo>
                    <a:pt x="12" y="44"/>
                  </a:lnTo>
                  <a:lnTo>
                    <a:pt x="8" y="44"/>
                  </a:lnTo>
                  <a:lnTo>
                    <a:pt x="7" y="41"/>
                  </a:lnTo>
                  <a:lnTo>
                    <a:pt x="5" y="41"/>
                  </a:lnTo>
                  <a:lnTo>
                    <a:pt x="2" y="41"/>
                  </a:lnTo>
                  <a:lnTo>
                    <a:pt x="2"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11" name="Freeform 2093"/>
            <p:cNvSpPr>
              <a:spLocks noChangeAspect="1"/>
            </p:cNvSpPr>
            <p:nvPr/>
          </p:nvSpPr>
          <p:spPr bwMode="auto">
            <a:xfrm>
              <a:off x="3139" y="3681"/>
              <a:ext cx="25" cy="58"/>
            </a:xfrm>
            <a:custGeom>
              <a:avLst/>
              <a:gdLst>
                <a:gd name="T0" fmla="*/ 0 w 19"/>
                <a:gd name="T1" fmla="*/ 36 h 45"/>
                <a:gd name="T2" fmla="*/ 0 w 19"/>
                <a:gd name="T3" fmla="*/ 31 h 45"/>
                <a:gd name="T4" fmla="*/ 0 w 19"/>
                <a:gd name="T5" fmla="*/ 31 h 45"/>
                <a:gd name="T6" fmla="*/ 0 w 19"/>
                <a:gd name="T7" fmla="*/ 22 h 45"/>
                <a:gd name="T8" fmla="*/ 12 w 19"/>
                <a:gd name="T9" fmla="*/ 22 h 45"/>
                <a:gd name="T10" fmla="*/ 12 w 19"/>
                <a:gd name="T11" fmla="*/ 22 h 45"/>
                <a:gd name="T12" fmla="*/ 12 w 19"/>
                <a:gd name="T13" fmla="*/ 10 h 45"/>
                <a:gd name="T14" fmla="*/ 12 w 19"/>
                <a:gd name="T15" fmla="*/ 10 h 45"/>
                <a:gd name="T16" fmla="*/ 12 w 19"/>
                <a:gd name="T17" fmla="*/ 10 h 45"/>
                <a:gd name="T18" fmla="*/ 12 w 19"/>
                <a:gd name="T19" fmla="*/ 10 h 45"/>
                <a:gd name="T20" fmla="*/ 28 w 19"/>
                <a:gd name="T21" fmla="*/ 0 h 45"/>
                <a:gd name="T22" fmla="*/ 78 w 19"/>
                <a:gd name="T23" fmla="*/ 0 h 45"/>
                <a:gd name="T24" fmla="*/ 78 w 19"/>
                <a:gd name="T25" fmla="*/ 10 h 45"/>
                <a:gd name="T26" fmla="*/ 78 w 19"/>
                <a:gd name="T27" fmla="*/ 10 h 45"/>
                <a:gd name="T28" fmla="*/ 95 w 19"/>
                <a:gd name="T29" fmla="*/ 10 h 45"/>
                <a:gd name="T30" fmla="*/ 95 w 19"/>
                <a:gd name="T31" fmla="*/ 10 h 45"/>
                <a:gd name="T32" fmla="*/ 95 w 19"/>
                <a:gd name="T33" fmla="*/ 10 h 45"/>
                <a:gd name="T34" fmla="*/ 95 w 19"/>
                <a:gd name="T35" fmla="*/ 22 h 45"/>
                <a:gd name="T36" fmla="*/ 95 w 19"/>
                <a:gd name="T37" fmla="*/ 22 h 45"/>
                <a:gd name="T38" fmla="*/ 95 w 19"/>
                <a:gd name="T39" fmla="*/ 31 h 45"/>
                <a:gd name="T40" fmla="*/ 95 w 19"/>
                <a:gd name="T41" fmla="*/ 31 h 45"/>
                <a:gd name="T42" fmla="*/ 95 w 19"/>
                <a:gd name="T43" fmla="*/ 36 h 45"/>
                <a:gd name="T44" fmla="*/ 95 w 19"/>
                <a:gd name="T45" fmla="*/ 161 h 45"/>
                <a:gd name="T46" fmla="*/ 95 w 19"/>
                <a:gd name="T47" fmla="*/ 171 h 45"/>
                <a:gd name="T48" fmla="*/ 95 w 19"/>
                <a:gd name="T49" fmla="*/ 171 h 45"/>
                <a:gd name="T50" fmla="*/ 95 w 19"/>
                <a:gd name="T51" fmla="*/ 173 h 45"/>
                <a:gd name="T52" fmla="*/ 95 w 19"/>
                <a:gd name="T53" fmla="*/ 173 h 45"/>
                <a:gd name="T54" fmla="*/ 95 w 19"/>
                <a:gd name="T55" fmla="*/ 188 h 45"/>
                <a:gd name="T56" fmla="*/ 95 w 19"/>
                <a:gd name="T57" fmla="*/ 188 h 45"/>
                <a:gd name="T58" fmla="*/ 95 w 19"/>
                <a:gd name="T59" fmla="*/ 188 h 45"/>
                <a:gd name="T60" fmla="*/ 78 w 19"/>
                <a:gd name="T61" fmla="*/ 201 h 45"/>
                <a:gd name="T62" fmla="*/ 78 w 19"/>
                <a:gd name="T63" fmla="*/ 201 h 45"/>
                <a:gd name="T64" fmla="*/ 78 w 19"/>
                <a:gd name="T65" fmla="*/ 201 h 45"/>
                <a:gd name="T66" fmla="*/ 28 w 19"/>
                <a:gd name="T67" fmla="*/ 201 h 45"/>
                <a:gd name="T68" fmla="*/ 28 w 19"/>
                <a:gd name="T69" fmla="*/ 201 h 45"/>
                <a:gd name="T70" fmla="*/ 12 w 19"/>
                <a:gd name="T71" fmla="*/ 201 h 45"/>
                <a:gd name="T72" fmla="*/ 12 w 19"/>
                <a:gd name="T73" fmla="*/ 188 h 45"/>
                <a:gd name="T74" fmla="*/ 12 w 19"/>
                <a:gd name="T75" fmla="*/ 188 h 45"/>
                <a:gd name="T76" fmla="*/ 12 w 19"/>
                <a:gd name="T77" fmla="*/ 188 h 45"/>
                <a:gd name="T78" fmla="*/ 12 w 19"/>
                <a:gd name="T79" fmla="*/ 173 h 45"/>
                <a:gd name="T80" fmla="*/ 12 w 19"/>
                <a:gd name="T81" fmla="*/ 173 h 45"/>
                <a:gd name="T82" fmla="*/ 0 w 19"/>
                <a:gd name="T83" fmla="*/ 171 h 45"/>
                <a:gd name="T84" fmla="*/ 0 w 19"/>
                <a:gd name="T85" fmla="*/ 171 h 45"/>
                <a:gd name="T86" fmla="*/ 0 w 19"/>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0" y="35"/>
                  </a:moveTo>
                  <a:lnTo>
                    <a:pt x="0" y="8"/>
                  </a:lnTo>
                  <a:lnTo>
                    <a:pt x="0" y="7"/>
                  </a:lnTo>
                  <a:lnTo>
                    <a:pt x="0" y="5"/>
                  </a:lnTo>
                  <a:lnTo>
                    <a:pt x="2" y="5"/>
                  </a:lnTo>
                  <a:lnTo>
                    <a:pt x="2" y="2"/>
                  </a:lnTo>
                  <a:lnTo>
                    <a:pt x="5" y="2"/>
                  </a:lnTo>
                  <a:lnTo>
                    <a:pt x="5" y="0"/>
                  </a:lnTo>
                  <a:lnTo>
                    <a:pt x="15" y="0"/>
                  </a:lnTo>
                  <a:lnTo>
                    <a:pt x="15" y="2"/>
                  </a:lnTo>
                  <a:lnTo>
                    <a:pt x="18" y="2"/>
                  </a:lnTo>
                  <a:lnTo>
                    <a:pt x="18" y="5"/>
                  </a:lnTo>
                  <a:lnTo>
                    <a:pt x="18" y="7"/>
                  </a:lnTo>
                  <a:lnTo>
                    <a:pt x="18" y="8"/>
                  </a:lnTo>
                  <a:lnTo>
                    <a:pt x="18" y="35"/>
                  </a:lnTo>
                  <a:lnTo>
                    <a:pt x="18" y="37"/>
                  </a:lnTo>
                  <a:lnTo>
                    <a:pt x="18" y="38"/>
                  </a:lnTo>
                  <a:lnTo>
                    <a:pt x="18" y="41"/>
                  </a:lnTo>
                  <a:lnTo>
                    <a:pt x="15" y="44"/>
                  </a:lnTo>
                  <a:lnTo>
                    <a:pt x="5" y="44"/>
                  </a:lnTo>
                  <a:lnTo>
                    <a:pt x="2" y="44"/>
                  </a:lnTo>
                  <a:lnTo>
                    <a:pt x="2" y="41"/>
                  </a:lnTo>
                  <a:lnTo>
                    <a:pt x="2" y="38"/>
                  </a:lnTo>
                  <a:lnTo>
                    <a:pt x="0"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12" name="Freeform 2094"/>
            <p:cNvSpPr>
              <a:spLocks noChangeAspect="1"/>
            </p:cNvSpPr>
            <p:nvPr/>
          </p:nvSpPr>
          <p:spPr bwMode="auto">
            <a:xfrm>
              <a:off x="3199" y="3681"/>
              <a:ext cx="26" cy="58"/>
            </a:xfrm>
            <a:custGeom>
              <a:avLst/>
              <a:gdLst>
                <a:gd name="T0" fmla="*/ 0 w 20"/>
                <a:gd name="T1" fmla="*/ 36 h 45"/>
                <a:gd name="T2" fmla="*/ 0 w 20"/>
                <a:gd name="T3" fmla="*/ 31 h 45"/>
                <a:gd name="T4" fmla="*/ 0 w 20"/>
                <a:gd name="T5" fmla="*/ 31 h 45"/>
                <a:gd name="T6" fmla="*/ 0 w 20"/>
                <a:gd name="T7" fmla="*/ 22 h 45"/>
                <a:gd name="T8" fmla="*/ 0 w 20"/>
                <a:gd name="T9" fmla="*/ 22 h 45"/>
                <a:gd name="T10" fmla="*/ 12 w 20"/>
                <a:gd name="T11" fmla="*/ 22 h 45"/>
                <a:gd name="T12" fmla="*/ 12 w 20"/>
                <a:gd name="T13" fmla="*/ 10 h 45"/>
                <a:gd name="T14" fmla="*/ 12 w 20"/>
                <a:gd name="T15" fmla="*/ 10 h 45"/>
                <a:gd name="T16" fmla="*/ 12 w 20"/>
                <a:gd name="T17" fmla="*/ 10 h 45"/>
                <a:gd name="T18" fmla="*/ 12 w 20"/>
                <a:gd name="T19" fmla="*/ 10 h 45"/>
                <a:gd name="T20" fmla="*/ 27 w 20"/>
                <a:gd name="T21" fmla="*/ 0 h 45"/>
                <a:gd name="T22" fmla="*/ 71 w 20"/>
                <a:gd name="T23" fmla="*/ 0 h 45"/>
                <a:gd name="T24" fmla="*/ 71 w 20"/>
                <a:gd name="T25" fmla="*/ 10 h 45"/>
                <a:gd name="T26" fmla="*/ 71 w 20"/>
                <a:gd name="T27" fmla="*/ 10 h 45"/>
                <a:gd name="T28" fmla="*/ 71 w 20"/>
                <a:gd name="T29" fmla="*/ 10 h 45"/>
                <a:gd name="T30" fmla="*/ 92 w 20"/>
                <a:gd name="T31" fmla="*/ 10 h 45"/>
                <a:gd name="T32" fmla="*/ 92 w 20"/>
                <a:gd name="T33" fmla="*/ 10 h 45"/>
                <a:gd name="T34" fmla="*/ 92 w 20"/>
                <a:gd name="T35" fmla="*/ 22 h 45"/>
                <a:gd name="T36" fmla="*/ 92 w 20"/>
                <a:gd name="T37" fmla="*/ 22 h 45"/>
                <a:gd name="T38" fmla="*/ 92 w 20"/>
                <a:gd name="T39" fmla="*/ 31 h 45"/>
                <a:gd name="T40" fmla="*/ 92 w 20"/>
                <a:gd name="T41" fmla="*/ 31 h 45"/>
                <a:gd name="T42" fmla="*/ 92 w 20"/>
                <a:gd name="T43" fmla="*/ 36 h 45"/>
                <a:gd name="T44" fmla="*/ 92 w 20"/>
                <a:gd name="T45" fmla="*/ 161 h 45"/>
                <a:gd name="T46" fmla="*/ 92 w 20"/>
                <a:gd name="T47" fmla="*/ 171 h 45"/>
                <a:gd name="T48" fmla="*/ 92 w 20"/>
                <a:gd name="T49" fmla="*/ 171 h 45"/>
                <a:gd name="T50" fmla="*/ 92 w 20"/>
                <a:gd name="T51" fmla="*/ 173 h 45"/>
                <a:gd name="T52" fmla="*/ 92 w 20"/>
                <a:gd name="T53" fmla="*/ 173 h 45"/>
                <a:gd name="T54" fmla="*/ 92 w 20"/>
                <a:gd name="T55" fmla="*/ 188 h 45"/>
                <a:gd name="T56" fmla="*/ 92 w 20"/>
                <a:gd name="T57" fmla="*/ 188 h 45"/>
                <a:gd name="T58" fmla="*/ 92 w 20"/>
                <a:gd name="T59" fmla="*/ 188 h 45"/>
                <a:gd name="T60" fmla="*/ 71 w 20"/>
                <a:gd name="T61" fmla="*/ 201 h 45"/>
                <a:gd name="T62" fmla="*/ 71 w 20"/>
                <a:gd name="T63" fmla="*/ 201 h 45"/>
                <a:gd name="T64" fmla="*/ 71 w 20"/>
                <a:gd name="T65" fmla="*/ 201 h 45"/>
                <a:gd name="T66" fmla="*/ 27 w 20"/>
                <a:gd name="T67" fmla="*/ 201 h 45"/>
                <a:gd name="T68" fmla="*/ 27 w 20"/>
                <a:gd name="T69" fmla="*/ 201 h 45"/>
                <a:gd name="T70" fmla="*/ 12 w 20"/>
                <a:gd name="T71" fmla="*/ 201 h 45"/>
                <a:gd name="T72" fmla="*/ 12 w 20"/>
                <a:gd name="T73" fmla="*/ 188 h 45"/>
                <a:gd name="T74" fmla="*/ 12 w 20"/>
                <a:gd name="T75" fmla="*/ 188 h 45"/>
                <a:gd name="T76" fmla="*/ 12 w 20"/>
                <a:gd name="T77" fmla="*/ 188 h 45"/>
                <a:gd name="T78" fmla="*/ 12 w 20"/>
                <a:gd name="T79" fmla="*/ 173 h 45"/>
                <a:gd name="T80" fmla="*/ 0 w 20"/>
                <a:gd name="T81" fmla="*/ 173 h 45"/>
                <a:gd name="T82" fmla="*/ 0 w 20"/>
                <a:gd name="T83" fmla="*/ 171 h 45"/>
                <a:gd name="T84" fmla="*/ 0 w 20"/>
                <a:gd name="T85" fmla="*/ 171 h 45"/>
                <a:gd name="T86" fmla="*/ 0 w 20"/>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0" y="35"/>
                  </a:moveTo>
                  <a:lnTo>
                    <a:pt x="0" y="8"/>
                  </a:lnTo>
                  <a:lnTo>
                    <a:pt x="0" y="7"/>
                  </a:lnTo>
                  <a:lnTo>
                    <a:pt x="0" y="5"/>
                  </a:lnTo>
                  <a:lnTo>
                    <a:pt x="2" y="5"/>
                  </a:lnTo>
                  <a:lnTo>
                    <a:pt x="2" y="2"/>
                  </a:lnTo>
                  <a:lnTo>
                    <a:pt x="5" y="2"/>
                  </a:lnTo>
                  <a:lnTo>
                    <a:pt x="5" y="0"/>
                  </a:lnTo>
                  <a:lnTo>
                    <a:pt x="15" y="0"/>
                  </a:lnTo>
                  <a:lnTo>
                    <a:pt x="15" y="2"/>
                  </a:lnTo>
                  <a:lnTo>
                    <a:pt x="19" y="2"/>
                  </a:lnTo>
                  <a:lnTo>
                    <a:pt x="19" y="5"/>
                  </a:lnTo>
                  <a:lnTo>
                    <a:pt x="19" y="7"/>
                  </a:lnTo>
                  <a:lnTo>
                    <a:pt x="19" y="8"/>
                  </a:lnTo>
                  <a:lnTo>
                    <a:pt x="19" y="35"/>
                  </a:lnTo>
                  <a:lnTo>
                    <a:pt x="19" y="37"/>
                  </a:lnTo>
                  <a:lnTo>
                    <a:pt x="19" y="38"/>
                  </a:lnTo>
                  <a:lnTo>
                    <a:pt x="19" y="41"/>
                  </a:lnTo>
                  <a:lnTo>
                    <a:pt x="15" y="41"/>
                  </a:lnTo>
                  <a:lnTo>
                    <a:pt x="15" y="44"/>
                  </a:lnTo>
                  <a:lnTo>
                    <a:pt x="5" y="44"/>
                  </a:lnTo>
                  <a:lnTo>
                    <a:pt x="2" y="44"/>
                  </a:lnTo>
                  <a:lnTo>
                    <a:pt x="2" y="41"/>
                  </a:lnTo>
                  <a:lnTo>
                    <a:pt x="2" y="38"/>
                  </a:lnTo>
                  <a:lnTo>
                    <a:pt x="0" y="38"/>
                  </a:lnTo>
                  <a:lnTo>
                    <a:pt x="0" y="37"/>
                  </a:lnTo>
                  <a:lnTo>
                    <a:pt x="0" y="3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13" name="Freeform 2095" descr="Light vertical"/>
            <p:cNvSpPr>
              <a:spLocks noChangeAspect="1"/>
            </p:cNvSpPr>
            <p:nvPr/>
          </p:nvSpPr>
          <p:spPr bwMode="auto">
            <a:xfrm>
              <a:off x="3165" y="3681"/>
              <a:ext cx="35" cy="58"/>
            </a:xfrm>
            <a:custGeom>
              <a:avLst/>
              <a:gdLst>
                <a:gd name="T0" fmla="*/ 0 w 27"/>
                <a:gd name="T1" fmla="*/ 36 h 45"/>
                <a:gd name="T2" fmla="*/ 0 w 27"/>
                <a:gd name="T3" fmla="*/ 31 h 45"/>
                <a:gd name="T4" fmla="*/ 0 w 27"/>
                <a:gd name="T5" fmla="*/ 31 h 45"/>
                <a:gd name="T6" fmla="*/ 0 w 27"/>
                <a:gd name="T7" fmla="*/ 22 h 45"/>
                <a:gd name="T8" fmla="*/ 0 w 27"/>
                <a:gd name="T9" fmla="*/ 22 h 45"/>
                <a:gd name="T10" fmla="*/ 0 w 27"/>
                <a:gd name="T11" fmla="*/ 22 h 45"/>
                <a:gd name="T12" fmla="*/ 0 w 27"/>
                <a:gd name="T13" fmla="*/ 10 h 45"/>
                <a:gd name="T14" fmla="*/ 10 w 27"/>
                <a:gd name="T15" fmla="*/ 10 h 45"/>
                <a:gd name="T16" fmla="*/ 10 w 27"/>
                <a:gd name="T17" fmla="*/ 10 h 45"/>
                <a:gd name="T18" fmla="*/ 10 w 27"/>
                <a:gd name="T19" fmla="*/ 10 h 45"/>
                <a:gd name="T20" fmla="*/ 29 w 27"/>
                <a:gd name="T21" fmla="*/ 0 h 45"/>
                <a:gd name="T22" fmla="*/ 96 w 27"/>
                <a:gd name="T23" fmla="*/ 0 h 45"/>
                <a:gd name="T24" fmla="*/ 96 w 27"/>
                <a:gd name="T25" fmla="*/ 10 h 45"/>
                <a:gd name="T26" fmla="*/ 111 w 27"/>
                <a:gd name="T27" fmla="*/ 10 h 45"/>
                <a:gd name="T28" fmla="*/ 111 w 27"/>
                <a:gd name="T29" fmla="*/ 10 h 45"/>
                <a:gd name="T30" fmla="*/ 111 w 27"/>
                <a:gd name="T31" fmla="*/ 10 h 45"/>
                <a:gd name="T32" fmla="*/ 111 w 27"/>
                <a:gd name="T33" fmla="*/ 10 h 45"/>
                <a:gd name="T34" fmla="*/ 124 w 27"/>
                <a:gd name="T35" fmla="*/ 22 h 45"/>
                <a:gd name="T36" fmla="*/ 124 w 27"/>
                <a:gd name="T37" fmla="*/ 22 h 45"/>
                <a:gd name="T38" fmla="*/ 124 w 27"/>
                <a:gd name="T39" fmla="*/ 31 h 45"/>
                <a:gd name="T40" fmla="*/ 124 w 27"/>
                <a:gd name="T41" fmla="*/ 31 h 45"/>
                <a:gd name="T42" fmla="*/ 124 w 27"/>
                <a:gd name="T43" fmla="*/ 36 h 45"/>
                <a:gd name="T44" fmla="*/ 124 w 27"/>
                <a:gd name="T45" fmla="*/ 161 h 45"/>
                <a:gd name="T46" fmla="*/ 124 w 27"/>
                <a:gd name="T47" fmla="*/ 171 h 45"/>
                <a:gd name="T48" fmla="*/ 124 w 27"/>
                <a:gd name="T49" fmla="*/ 171 h 45"/>
                <a:gd name="T50" fmla="*/ 124 w 27"/>
                <a:gd name="T51" fmla="*/ 173 h 45"/>
                <a:gd name="T52" fmla="*/ 124 w 27"/>
                <a:gd name="T53" fmla="*/ 173 h 45"/>
                <a:gd name="T54" fmla="*/ 124 w 27"/>
                <a:gd name="T55" fmla="*/ 188 h 45"/>
                <a:gd name="T56" fmla="*/ 111 w 27"/>
                <a:gd name="T57" fmla="*/ 188 h 45"/>
                <a:gd name="T58" fmla="*/ 111 w 27"/>
                <a:gd name="T59" fmla="*/ 188 h 45"/>
                <a:gd name="T60" fmla="*/ 111 w 27"/>
                <a:gd name="T61" fmla="*/ 201 h 45"/>
                <a:gd name="T62" fmla="*/ 96 w 27"/>
                <a:gd name="T63" fmla="*/ 201 h 45"/>
                <a:gd name="T64" fmla="*/ 96 w 27"/>
                <a:gd name="T65" fmla="*/ 201 h 45"/>
                <a:gd name="T66" fmla="*/ 29 w 27"/>
                <a:gd name="T67" fmla="*/ 201 h 45"/>
                <a:gd name="T68" fmla="*/ 10 w 27"/>
                <a:gd name="T69" fmla="*/ 201 h 45"/>
                <a:gd name="T70" fmla="*/ 10 w 27"/>
                <a:gd name="T71" fmla="*/ 201 h 45"/>
                <a:gd name="T72" fmla="*/ 10 w 27"/>
                <a:gd name="T73" fmla="*/ 188 h 45"/>
                <a:gd name="T74" fmla="*/ 0 w 27"/>
                <a:gd name="T75" fmla="*/ 188 h 45"/>
                <a:gd name="T76" fmla="*/ 0 w 27"/>
                <a:gd name="T77" fmla="*/ 188 h 45"/>
                <a:gd name="T78" fmla="*/ 0 w 27"/>
                <a:gd name="T79" fmla="*/ 173 h 45"/>
                <a:gd name="T80" fmla="*/ 0 w 27"/>
                <a:gd name="T81" fmla="*/ 173 h 45"/>
                <a:gd name="T82" fmla="*/ 0 w 27"/>
                <a:gd name="T83" fmla="*/ 171 h 45"/>
                <a:gd name="T84" fmla="*/ 0 w 27"/>
                <a:gd name="T85" fmla="*/ 171 h 45"/>
                <a:gd name="T86" fmla="*/ 0 w 2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0" y="35"/>
                  </a:moveTo>
                  <a:lnTo>
                    <a:pt x="0" y="8"/>
                  </a:lnTo>
                  <a:lnTo>
                    <a:pt x="0" y="7"/>
                  </a:lnTo>
                  <a:lnTo>
                    <a:pt x="0" y="5"/>
                  </a:lnTo>
                  <a:lnTo>
                    <a:pt x="0" y="2"/>
                  </a:lnTo>
                  <a:lnTo>
                    <a:pt x="2" y="2"/>
                  </a:lnTo>
                  <a:lnTo>
                    <a:pt x="6" y="0"/>
                  </a:lnTo>
                  <a:lnTo>
                    <a:pt x="20" y="0"/>
                  </a:lnTo>
                  <a:lnTo>
                    <a:pt x="20" y="2"/>
                  </a:lnTo>
                  <a:lnTo>
                    <a:pt x="23" y="2"/>
                  </a:lnTo>
                  <a:lnTo>
                    <a:pt x="26" y="5"/>
                  </a:lnTo>
                  <a:lnTo>
                    <a:pt x="26" y="7"/>
                  </a:lnTo>
                  <a:lnTo>
                    <a:pt x="26" y="8"/>
                  </a:lnTo>
                  <a:lnTo>
                    <a:pt x="26" y="35"/>
                  </a:lnTo>
                  <a:lnTo>
                    <a:pt x="26" y="37"/>
                  </a:lnTo>
                  <a:lnTo>
                    <a:pt x="26" y="38"/>
                  </a:lnTo>
                  <a:lnTo>
                    <a:pt x="26" y="41"/>
                  </a:lnTo>
                  <a:lnTo>
                    <a:pt x="23" y="41"/>
                  </a:lnTo>
                  <a:lnTo>
                    <a:pt x="23" y="44"/>
                  </a:lnTo>
                  <a:lnTo>
                    <a:pt x="20" y="44"/>
                  </a:lnTo>
                  <a:lnTo>
                    <a:pt x="6" y="44"/>
                  </a:lnTo>
                  <a:lnTo>
                    <a:pt x="2" y="44"/>
                  </a:lnTo>
                  <a:lnTo>
                    <a:pt x="2" y="41"/>
                  </a:lnTo>
                  <a:lnTo>
                    <a:pt x="0" y="41"/>
                  </a:lnTo>
                  <a:lnTo>
                    <a:pt x="0" y="38"/>
                  </a:lnTo>
                  <a:lnTo>
                    <a:pt x="0" y="37"/>
                  </a:lnTo>
                  <a:lnTo>
                    <a:pt x="0" y="3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14" name="AutoShape 2096"/>
            <p:cNvSpPr>
              <a:spLocks noChangeAspect="1" noChangeArrowheads="1"/>
            </p:cNvSpPr>
            <p:nvPr/>
          </p:nvSpPr>
          <p:spPr bwMode="auto">
            <a:xfrm flipV="1">
              <a:off x="3161" y="3648"/>
              <a:ext cx="8" cy="3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15" name="Text Box 2097"/>
            <p:cNvSpPr txBox="1">
              <a:spLocks noChangeAspect="1" noChangeArrowheads="1"/>
            </p:cNvSpPr>
            <p:nvPr/>
          </p:nvSpPr>
          <p:spPr bwMode="auto">
            <a:xfrm>
              <a:off x="2532" y="912"/>
              <a:ext cx="564"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Injector</a:t>
              </a:r>
              <a:endParaRPr lang="en-US" altLang="en-US" sz="2200">
                <a:solidFill>
                  <a:srgbClr val="FF0000"/>
                </a:solidFill>
              </a:endParaRPr>
            </a:p>
          </p:txBody>
        </p:sp>
        <p:sp>
          <p:nvSpPr>
            <p:cNvPr id="11316" name="Text Box 2098"/>
            <p:cNvSpPr txBox="1">
              <a:spLocks noChangeAspect="1" noChangeArrowheads="1"/>
            </p:cNvSpPr>
            <p:nvPr/>
          </p:nvSpPr>
          <p:spPr bwMode="auto">
            <a:xfrm>
              <a:off x="4047" y="3509"/>
              <a:ext cx="6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Detector</a:t>
              </a:r>
              <a:endParaRPr lang="en-US" altLang="en-US" sz="2200"/>
            </a:p>
          </p:txBody>
        </p:sp>
        <p:sp>
          <p:nvSpPr>
            <p:cNvPr id="11317" name="Freeform 2099"/>
            <p:cNvSpPr>
              <a:spLocks noChangeAspect="1"/>
            </p:cNvSpPr>
            <p:nvPr/>
          </p:nvSpPr>
          <p:spPr bwMode="auto">
            <a:xfrm>
              <a:off x="3454" y="3107"/>
              <a:ext cx="1084" cy="339"/>
            </a:xfrm>
            <a:custGeom>
              <a:avLst/>
              <a:gdLst>
                <a:gd name="T0" fmla="*/ 198 w 832"/>
                <a:gd name="T1" fmla="*/ 12 h 260"/>
                <a:gd name="T2" fmla="*/ 173 w 832"/>
                <a:gd name="T3" fmla="*/ 27 h 260"/>
                <a:gd name="T4" fmla="*/ 111 w 832"/>
                <a:gd name="T5" fmla="*/ 29 h 260"/>
                <a:gd name="T6" fmla="*/ 96 w 832"/>
                <a:gd name="T7" fmla="*/ 46 h 260"/>
                <a:gd name="T8" fmla="*/ 74 w 832"/>
                <a:gd name="T9" fmla="*/ 60 h 260"/>
                <a:gd name="T10" fmla="*/ 35 w 832"/>
                <a:gd name="T11" fmla="*/ 96 h 260"/>
                <a:gd name="T12" fmla="*/ 12 w 832"/>
                <a:gd name="T13" fmla="*/ 145 h 260"/>
                <a:gd name="T14" fmla="*/ 0 w 832"/>
                <a:gd name="T15" fmla="*/ 189 h 260"/>
                <a:gd name="T16" fmla="*/ 0 w 832"/>
                <a:gd name="T17" fmla="*/ 209 h 260"/>
                <a:gd name="T18" fmla="*/ 0 w 832"/>
                <a:gd name="T19" fmla="*/ 1164 h 260"/>
                <a:gd name="T20" fmla="*/ 0 w 832"/>
                <a:gd name="T21" fmla="*/ 1176 h 260"/>
                <a:gd name="T22" fmla="*/ 0 w 832"/>
                <a:gd name="T23" fmla="*/ 1176 h 260"/>
                <a:gd name="T24" fmla="*/ 12 w 832"/>
                <a:gd name="T25" fmla="*/ 1190 h 260"/>
                <a:gd name="T26" fmla="*/ 27 w 832"/>
                <a:gd name="T27" fmla="*/ 1218 h 260"/>
                <a:gd name="T28" fmla="*/ 35 w 832"/>
                <a:gd name="T29" fmla="*/ 1227 h 260"/>
                <a:gd name="T30" fmla="*/ 46 w 832"/>
                <a:gd name="T31" fmla="*/ 1240 h 260"/>
                <a:gd name="T32" fmla="*/ 60 w 832"/>
                <a:gd name="T33" fmla="*/ 1257 h 260"/>
                <a:gd name="T34" fmla="*/ 60 w 832"/>
                <a:gd name="T35" fmla="*/ 1257 h 260"/>
                <a:gd name="T36" fmla="*/ 65 w 832"/>
                <a:gd name="T37" fmla="*/ 1263 h 260"/>
                <a:gd name="T38" fmla="*/ 74 w 832"/>
                <a:gd name="T39" fmla="*/ 1263 h 260"/>
                <a:gd name="T40" fmla="*/ 74 w 832"/>
                <a:gd name="T41" fmla="*/ 1263 h 260"/>
                <a:gd name="T42" fmla="*/ 102 w 832"/>
                <a:gd name="T43" fmla="*/ 1275 h 260"/>
                <a:gd name="T44" fmla="*/ 124 w 832"/>
                <a:gd name="T45" fmla="*/ 1275 h 260"/>
                <a:gd name="T46" fmla="*/ 3945 w 832"/>
                <a:gd name="T47" fmla="*/ 1275 h 260"/>
                <a:gd name="T48" fmla="*/ 3961 w 832"/>
                <a:gd name="T49" fmla="*/ 1275 h 260"/>
                <a:gd name="T50" fmla="*/ 3983 w 832"/>
                <a:gd name="T51" fmla="*/ 1263 h 260"/>
                <a:gd name="T52" fmla="*/ 3989 w 832"/>
                <a:gd name="T53" fmla="*/ 1263 h 260"/>
                <a:gd name="T54" fmla="*/ 3995 w 832"/>
                <a:gd name="T55" fmla="*/ 1263 h 260"/>
                <a:gd name="T56" fmla="*/ 4008 w 832"/>
                <a:gd name="T57" fmla="*/ 1257 h 260"/>
                <a:gd name="T58" fmla="*/ 4022 w 832"/>
                <a:gd name="T59" fmla="*/ 1227 h 260"/>
                <a:gd name="T60" fmla="*/ 4052 w 832"/>
                <a:gd name="T61" fmla="*/ 1202 h 260"/>
                <a:gd name="T62" fmla="*/ 4052 w 832"/>
                <a:gd name="T63" fmla="*/ 1198 h 260"/>
                <a:gd name="T64" fmla="*/ 4056 w 832"/>
                <a:gd name="T65" fmla="*/ 1198 h 260"/>
                <a:gd name="T66" fmla="*/ 4056 w 832"/>
                <a:gd name="T67" fmla="*/ 1176 h 260"/>
                <a:gd name="T68" fmla="*/ 4056 w 832"/>
                <a:gd name="T69" fmla="*/ 1164 h 260"/>
                <a:gd name="T70" fmla="*/ 4065 w 832"/>
                <a:gd name="T71" fmla="*/ 173 h 260"/>
                <a:gd name="T72" fmla="*/ 4056 w 832"/>
                <a:gd name="T73" fmla="*/ 160 h 260"/>
                <a:gd name="T74" fmla="*/ 4056 w 832"/>
                <a:gd name="T75" fmla="*/ 145 h 260"/>
                <a:gd name="T76" fmla="*/ 4031 w 832"/>
                <a:gd name="T77" fmla="*/ 96 h 260"/>
                <a:gd name="T78" fmla="*/ 4022 w 832"/>
                <a:gd name="T79" fmla="*/ 66 h 260"/>
                <a:gd name="T80" fmla="*/ 3989 w 832"/>
                <a:gd name="T81" fmla="*/ 29 h 260"/>
                <a:gd name="T82" fmla="*/ 3983 w 832"/>
                <a:gd name="T83" fmla="*/ 29 h 260"/>
                <a:gd name="T84" fmla="*/ 3961 w 832"/>
                <a:gd name="T85" fmla="*/ 27 h 260"/>
                <a:gd name="T86" fmla="*/ 3933 w 832"/>
                <a:gd name="T87" fmla="*/ 12 h 260"/>
                <a:gd name="T88" fmla="*/ 3897 w 832"/>
                <a:gd name="T89" fmla="*/ 0 h 260"/>
                <a:gd name="T90" fmla="*/ 198 w 832"/>
                <a:gd name="T91" fmla="*/ 0 h 260"/>
                <a:gd name="T92" fmla="*/ 198 w 832"/>
                <a:gd name="T93" fmla="*/ 12 h 260"/>
                <a:gd name="T94" fmla="*/ 198 w 832"/>
                <a:gd name="T95" fmla="*/ 12 h 2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32"/>
                <a:gd name="T145" fmla="*/ 0 h 260"/>
                <a:gd name="T146" fmla="*/ 832 w 832"/>
                <a:gd name="T147" fmla="*/ 260 h 2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32" h="260">
                  <a:moveTo>
                    <a:pt x="41" y="2"/>
                  </a:moveTo>
                  <a:lnTo>
                    <a:pt x="35" y="5"/>
                  </a:lnTo>
                  <a:lnTo>
                    <a:pt x="22" y="6"/>
                  </a:lnTo>
                  <a:lnTo>
                    <a:pt x="20" y="9"/>
                  </a:lnTo>
                  <a:lnTo>
                    <a:pt x="15" y="12"/>
                  </a:lnTo>
                  <a:lnTo>
                    <a:pt x="7" y="20"/>
                  </a:lnTo>
                  <a:lnTo>
                    <a:pt x="2" y="29"/>
                  </a:lnTo>
                  <a:lnTo>
                    <a:pt x="0" y="38"/>
                  </a:lnTo>
                  <a:lnTo>
                    <a:pt x="0" y="42"/>
                  </a:lnTo>
                  <a:lnTo>
                    <a:pt x="0" y="237"/>
                  </a:lnTo>
                  <a:lnTo>
                    <a:pt x="0" y="239"/>
                  </a:lnTo>
                  <a:lnTo>
                    <a:pt x="2" y="242"/>
                  </a:lnTo>
                  <a:lnTo>
                    <a:pt x="5" y="248"/>
                  </a:lnTo>
                  <a:lnTo>
                    <a:pt x="7" y="250"/>
                  </a:lnTo>
                  <a:lnTo>
                    <a:pt x="9" y="252"/>
                  </a:lnTo>
                  <a:lnTo>
                    <a:pt x="12" y="256"/>
                  </a:lnTo>
                  <a:lnTo>
                    <a:pt x="13" y="257"/>
                  </a:lnTo>
                  <a:lnTo>
                    <a:pt x="15" y="257"/>
                  </a:lnTo>
                  <a:lnTo>
                    <a:pt x="21" y="259"/>
                  </a:lnTo>
                  <a:lnTo>
                    <a:pt x="25" y="259"/>
                  </a:lnTo>
                  <a:lnTo>
                    <a:pt x="807" y="259"/>
                  </a:lnTo>
                  <a:lnTo>
                    <a:pt x="810" y="259"/>
                  </a:lnTo>
                  <a:lnTo>
                    <a:pt x="814" y="257"/>
                  </a:lnTo>
                  <a:lnTo>
                    <a:pt x="816" y="257"/>
                  </a:lnTo>
                  <a:lnTo>
                    <a:pt x="817" y="257"/>
                  </a:lnTo>
                  <a:lnTo>
                    <a:pt x="820" y="256"/>
                  </a:lnTo>
                  <a:lnTo>
                    <a:pt x="822" y="250"/>
                  </a:lnTo>
                  <a:lnTo>
                    <a:pt x="828" y="245"/>
                  </a:lnTo>
                  <a:lnTo>
                    <a:pt x="828" y="244"/>
                  </a:lnTo>
                  <a:lnTo>
                    <a:pt x="830" y="244"/>
                  </a:lnTo>
                  <a:lnTo>
                    <a:pt x="830" y="239"/>
                  </a:lnTo>
                  <a:lnTo>
                    <a:pt x="830" y="237"/>
                  </a:lnTo>
                  <a:lnTo>
                    <a:pt x="831" y="35"/>
                  </a:lnTo>
                  <a:lnTo>
                    <a:pt x="830" y="32"/>
                  </a:lnTo>
                  <a:lnTo>
                    <a:pt x="830" y="29"/>
                  </a:lnTo>
                  <a:lnTo>
                    <a:pt x="824" y="20"/>
                  </a:lnTo>
                  <a:lnTo>
                    <a:pt x="822" y="14"/>
                  </a:lnTo>
                  <a:lnTo>
                    <a:pt x="816" y="6"/>
                  </a:lnTo>
                  <a:lnTo>
                    <a:pt x="814" y="6"/>
                  </a:lnTo>
                  <a:lnTo>
                    <a:pt x="810" y="5"/>
                  </a:lnTo>
                  <a:lnTo>
                    <a:pt x="804" y="2"/>
                  </a:lnTo>
                  <a:lnTo>
                    <a:pt x="797" y="0"/>
                  </a:lnTo>
                  <a:lnTo>
                    <a:pt x="41" y="0"/>
                  </a:lnTo>
                  <a:lnTo>
                    <a:pt x="41" y="2"/>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18" name="Freeform 2100"/>
            <p:cNvSpPr>
              <a:spLocks noChangeAspect="1"/>
            </p:cNvSpPr>
            <p:nvPr/>
          </p:nvSpPr>
          <p:spPr bwMode="auto">
            <a:xfrm>
              <a:off x="3474" y="2934"/>
              <a:ext cx="1049" cy="186"/>
            </a:xfrm>
            <a:custGeom>
              <a:avLst/>
              <a:gdLst>
                <a:gd name="T0" fmla="*/ 3939 w 805"/>
                <a:gd name="T1" fmla="*/ 688 h 143"/>
                <a:gd name="T2" fmla="*/ 3322 w 805"/>
                <a:gd name="T3" fmla="*/ 35 h 143"/>
                <a:gd name="T4" fmla="*/ 3322 w 805"/>
                <a:gd name="T5" fmla="*/ 35 h 143"/>
                <a:gd name="T6" fmla="*/ 3322 w 805"/>
                <a:gd name="T7" fmla="*/ 35 h 143"/>
                <a:gd name="T8" fmla="*/ 3322 w 805"/>
                <a:gd name="T9" fmla="*/ 21 h 143"/>
                <a:gd name="T10" fmla="*/ 3322 w 805"/>
                <a:gd name="T11" fmla="*/ 21 h 143"/>
                <a:gd name="T12" fmla="*/ 3322 w 805"/>
                <a:gd name="T13" fmla="*/ 21 h 143"/>
                <a:gd name="T14" fmla="*/ 3307 w 805"/>
                <a:gd name="T15" fmla="*/ 21 h 143"/>
                <a:gd name="T16" fmla="*/ 3307 w 805"/>
                <a:gd name="T17" fmla="*/ 21 h 143"/>
                <a:gd name="T18" fmla="*/ 3307 w 805"/>
                <a:gd name="T19" fmla="*/ 1 h 143"/>
                <a:gd name="T20" fmla="*/ 3307 w 805"/>
                <a:gd name="T21" fmla="*/ 1 h 143"/>
                <a:gd name="T22" fmla="*/ 3294 w 805"/>
                <a:gd name="T23" fmla="*/ 1 h 143"/>
                <a:gd name="T24" fmla="*/ 3294 w 805"/>
                <a:gd name="T25" fmla="*/ 1 h 143"/>
                <a:gd name="T26" fmla="*/ 3294 w 805"/>
                <a:gd name="T27" fmla="*/ 1 h 143"/>
                <a:gd name="T28" fmla="*/ 3283 w 805"/>
                <a:gd name="T29" fmla="*/ 1 h 143"/>
                <a:gd name="T30" fmla="*/ 3283 w 805"/>
                <a:gd name="T31" fmla="*/ 1 h 143"/>
                <a:gd name="T32" fmla="*/ 3283 w 805"/>
                <a:gd name="T33" fmla="*/ 1 h 143"/>
                <a:gd name="T34" fmla="*/ 3264 w 805"/>
                <a:gd name="T35" fmla="*/ 0 h 143"/>
                <a:gd name="T36" fmla="*/ 3264 w 805"/>
                <a:gd name="T37" fmla="*/ 0 h 143"/>
                <a:gd name="T38" fmla="*/ 3264 w 805"/>
                <a:gd name="T39" fmla="*/ 0 h 143"/>
                <a:gd name="T40" fmla="*/ 3262 w 805"/>
                <a:gd name="T41" fmla="*/ 0 h 143"/>
                <a:gd name="T42" fmla="*/ 3262 w 805"/>
                <a:gd name="T43" fmla="*/ 0 h 143"/>
                <a:gd name="T44" fmla="*/ 3262 w 805"/>
                <a:gd name="T45" fmla="*/ 0 h 143"/>
                <a:gd name="T46" fmla="*/ 3250 w 805"/>
                <a:gd name="T47" fmla="*/ 0 h 143"/>
                <a:gd name="T48" fmla="*/ 3250 w 805"/>
                <a:gd name="T49" fmla="*/ 0 h 143"/>
                <a:gd name="T50" fmla="*/ 3250 w 805"/>
                <a:gd name="T51" fmla="*/ 1 h 143"/>
                <a:gd name="T52" fmla="*/ 3233 w 805"/>
                <a:gd name="T53" fmla="*/ 1 h 143"/>
                <a:gd name="T54" fmla="*/ 3233 w 805"/>
                <a:gd name="T55" fmla="*/ 1 h 143"/>
                <a:gd name="T56" fmla="*/ 741 w 805"/>
                <a:gd name="T57" fmla="*/ 1 h 143"/>
                <a:gd name="T58" fmla="*/ 741 w 805"/>
                <a:gd name="T59" fmla="*/ 1 h 143"/>
                <a:gd name="T60" fmla="*/ 741 w 805"/>
                <a:gd name="T61" fmla="*/ 0 h 143"/>
                <a:gd name="T62" fmla="*/ 741 w 805"/>
                <a:gd name="T63" fmla="*/ 0 h 143"/>
                <a:gd name="T64" fmla="*/ 730 w 805"/>
                <a:gd name="T65" fmla="*/ 0 h 143"/>
                <a:gd name="T66" fmla="*/ 730 w 805"/>
                <a:gd name="T67" fmla="*/ 0 h 143"/>
                <a:gd name="T68" fmla="*/ 730 w 805"/>
                <a:gd name="T69" fmla="*/ 0 h 143"/>
                <a:gd name="T70" fmla="*/ 710 w 805"/>
                <a:gd name="T71" fmla="*/ 0 h 143"/>
                <a:gd name="T72" fmla="*/ 710 w 805"/>
                <a:gd name="T73" fmla="*/ 0 h 143"/>
                <a:gd name="T74" fmla="*/ 710 w 805"/>
                <a:gd name="T75" fmla="*/ 0 h 143"/>
                <a:gd name="T76" fmla="*/ 706 w 805"/>
                <a:gd name="T77" fmla="*/ 0 h 143"/>
                <a:gd name="T78" fmla="*/ 706 w 805"/>
                <a:gd name="T79" fmla="*/ 0 h 143"/>
                <a:gd name="T80" fmla="*/ 706 w 805"/>
                <a:gd name="T81" fmla="*/ 0 h 143"/>
                <a:gd name="T82" fmla="*/ 706 w 805"/>
                <a:gd name="T83" fmla="*/ 1 h 143"/>
                <a:gd name="T84" fmla="*/ 695 w 805"/>
                <a:gd name="T85" fmla="*/ 1 h 143"/>
                <a:gd name="T86" fmla="*/ 695 w 805"/>
                <a:gd name="T87" fmla="*/ 1 h 143"/>
                <a:gd name="T88" fmla="*/ 695 w 805"/>
                <a:gd name="T89" fmla="*/ 1 h 143"/>
                <a:gd name="T90" fmla="*/ 695 w 805"/>
                <a:gd name="T91" fmla="*/ 1 h 143"/>
                <a:gd name="T92" fmla="*/ 678 w 805"/>
                <a:gd name="T93" fmla="*/ 1 h 143"/>
                <a:gd name="T94" fmla="*/ 678 w 805"/>
                <a:gd name="T95" fmla="*/ 1 h 143"/>
                <a:gd name="T96" fmla="*/ 678 w 805"/>
                <a:gd name="T97" fmla="*/ 21 h 143"/>
                <a:gd name="T98" fmla="*/ 678 w 805"/>
                <a:gd name="T99" fmla="*/ 21 h 143"/>
                <a:gd name="T100" fmla="*/ 672 w 805"/>
                <a:gd name="T101" fmla="*/ 21 h 143"/>
                <a:gd name="T102" fmla="*/ 672 w 805"/>
                <a:gd name="T103" fmla="*/ 21 h 143"/>
                <a:gd name="T104" fmla="*/ 672 w 805"/>
                <a:gd name="T105" fmla="*/ 21 h 143"/>
                <a:gd name="T106" fmla="*/ 672 w 805"/>
                <a:gd name="T107" fmla="*/ 35 h 143"/>
                <a:gd name="T108" fmla="*/ 672 w 805"/>
                <a:gd name="T109" fmla="*/ 35 h 143"/>
                <a:gd name="T110" fmla="*/ 0 w 805"/>
                <a:gd name="T111" fmla="*/ 674 h 143"/>
                <a:gd name="T112" fmla="*/ 3939 w 805"/>
                <a:gd name="T113" fmla="*/ 688 h 143"/>
                <a:gd name="T114" fmla="*/ 3939 w 805"/>
                <a:gd name="T115" fmla="*/ 688 h 14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05"/>
                <a:gd name="T175" fmla="*/ 0 h 143"/>
                <a:gd name="T176" fmla="*/ 805 w 805"/>
                <a:gd name="T177" fmla="*/ 143 h 14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05" h="143">
                  <a:moveTo>
                    <a:pt x="804" y="142"/>
                  </a:moveTo>
                  <a:lnTo>
                    <a:pt x="678" y="7"/>
                  </a:lnTo>
                  <a:lnTo>
                    <a:pt x="678" y="4"/>
                  </a:lnTo>
                  <a:lnTo>
                    <a:pt x="675" y="4"/>
                  </a:lnTo>
                  <a:lnTo>
                    <a:pt x="675" y="1"/>
                  </a:lnTo>
                  <a:lnTo>
                    <a:pt x="673" y="1"/>
                  </a:lnTo>
                  <a:lnTo>
                    <a:pt x="670" y="1"/>
                  </a:lnTo>
                  <a:lnTo>
                    <a:pt x="667" y="0"/>
                  </a:lnTo>
                  <a:lnTo>
                    <a:pt x="666" y="0"/>
                  </a:lnTo>
                  <a:lnTo>
                    <a:pt x="664" y="0"/>
                  </a:lnTo>
                  <a:lnTo>
                    <a:pt x="664" y="1"/>
                  </a:lnTo>
                  <a:lnTo>
                    <a:pt x="660" y="1"/>
                  </a:lnTo>
                  <a:lnTo>
                    <a:pt x="151" y="1"/>
                  </a:lnTo>
                  <a:lnTo>
                    <a:pt x="151" y="0"/>
                  </a:lnTo>
                  <a:lnTo>
                    <a:pt x="149" y="0"/>
                  </a:lnTo>
                  <a:lnTo>
                    <a:pt x="145" y="0"/>
                  </a:lnTo>
                  <a:lnTo>
                    <a:pt x="144" y="0"/>
                  </a:lnTo>
                  <a:lnTo>
                    <a:pt x="144" y="1"/>
                  </a:lnTo>
                  <a:lnTo>
                    <a:pt x="142" y="1"/>
                  </a:lnTo>
                  <a:lnTo>
                    <a:pt x="138" y="1"/>
                  </a:lnTo>
                  <a:lnTo>
                    <a:pt x="138" y="4"/>
                  </a:lnTo>
                  <a:lnTo>
                    <a:pt x="137" y="4"/>
                  </a:lnTo>
                  <a:lnTo>
                    <a:pt x="137" y="7"/>
                  </a:lnTo>
                  <a:lnTo>
                    <a:pt x="0" y="139"/>
                  </a:lnTo>
                  <a:lnTo>
                    <a:pt x="804" y="142"/>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19" name="Freeform 2101"/>
            <p:cNvSpPr>
              <a:spLocks noChangeAspect="1"/>
            </p:cNvSpPr>
            <p:nvPr/>
          </p:nvSpPr>
          <p:spPr bwMode="auto">
            <a:xfrm>
              <a:off x="935" y="1561"/>
              <a:ext cx="375" cy="667"/>
            </a:xfrm>
            <a:custGeom>
              <a:avLst/>
              <a:gdLst>
                <a:gd name="T0" fmla="*/ 1401 w 288"/>
                <a:gd name="T1" fmla="*/ 0 h 512"/>
                <a:gd name="T2" fmla="*/ 293 w 288"/>
                <a:gd name="T3" fmla="*/ 780 h 512"/>
                <a:gd name="T4" fmla="*/ 293 w 288"/>
                <a:gd name="T5" fmla="*/ 780 h 512"/>
                <a:gd name="T6" fmla="*/ 262 w 288"/>
                <a:gd name="T7" fmla="*/ 806 h 512"/>
                <a:gd name="T8" fmla="*/ 227 w 288"/>
                <a:gd name="T9" fmla="*/ 839 h 512"/>
                <a:gd name="T10" fmla="*/ 198 w 288"/>
                <a:gd name="T11" fmla="*/ 875 h 512"/>
                <a:gd name="T12" fmla="*/ 163 w 288"/>
                <a:gd name="T13" fmla="*/ 904 h 512"/>
                <a:gd name="T14" fmla="*/ 141 w 288"/>
                <a:gd name="T15" fmla="*/ 951 h 512"/>
                <a:gd name="T16" fmla="*/ 125 w 288"/>
                <a:gd name="T17" fmla="*/ 981 h 512"/>
                <a:gd name="T18" fmla="*/ 86 w 288"/>
                <a:gd name="T19" fmla="*/ 1020 h 512"/>
                <a:gd name="T20" fmla="*/ 74 w 288"/>
                <a:gd name="T21" fmla="*/ 1066 h 512"/>
                <a:gd name="T22" fmla="*/ 60 w 288"/>
                <a:gd name="T23" fmla="*/ 1111 h 512"/>
                <a:gd name="T24" fmla="*/ 35 w 288"/>
                <a:gd name="T25" fmla="*/ 1149 h 512"/>
                <a:gd name="T26" fmla="*/ 27 w 288"/>
                <a:gd name="T27" fmla="*/ 1206 h 512"/>
                <a:gd name="T28" fmla="*/ 1 w 288"/>
                <a:gd name="T29" fmla="*/ 1255 h 512"/>
                <a:gd name="T30" fmla="*/ 1 w 288"/>
                <a:gd name="T31" fmla="*/ 1294 h 512"/>
                <a:gd name="T32" fmla="*/ 0 w 288"/>
                <a:gd name="T33" fmla="*/ 1339 h 512"/>
                <a:gd name="T34" fmla="*/ 0 w 288"/>
                <a:gd name="T35" fmla="*/ 1390 h 512"/>
                <a:gd name="T36" fmla="*/ 0 w 288"/>
                <a:gd name="T37" fmla="*/ 2500 h 5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8"/>
                <a:gd name="T58" fmla="*/ 0 h 512"/>
                <a:gd name="T59" fmla="*/ 288 w 288"/>
                <a:gd name="T60" fmla="*/ 512 h 5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8" h="512">
                  <a:moveTo>
                    <a:pt x="287" y="0"/>
                  </a:moveTo>
                  <a:lnTo>
                    <a:pt x="60" y="160"/>
                  </a:lnTo>
                  <a:lnTo>
                    <a:pt x="54" y="165"/>
                  </a:lnTo>
                  <a:lnTo>
                    <a:pt x="47" y="171"/>
                  </a:lnTo>
                  <a:lnTo>
                    <a:pt x="41" y="179"/>
                  </a:lnTo>
                  <a:lnTo>
                    <a:pt x="34" y="185"/>
                  </a:lnTo>
                  <a:lnTo>
                    <a:pt x="29" y="194"/>
                  </a:lnTo>
                  <a:lnTo>
                    <a:pt x="26" y="201"/>
                  </a:lnTo>
                  <a:lnTo>
                    <a:pt x="18" y="209"/>
                  </a:lnTo>
                  <a:lnTo>
                    <a:pt x="15" y="218"/>
                  </a:lnTo>
                  <a:lnTo>
                    <a:pt x="12" y="227"/>
                  </a:lnTo>
                  <a:lnTo>
                    <a:pt x="7" y="235"/>
                  </a:lnTo>
                  <a:lnTo>
                    <a:pt x="5" y="247"/>
                  </a:lnTo>
                  <a:lnTo>
                    <a:pt x="1" y="256"/>
                  </a:lnTo>
                  <a:lnTo>
                    <a:pt x="1" y="265"/>
                  </a:lnTo>
                  <a:lnTo>
                    <a:pt x="0" y="274"/>
                  </a:lnTo>
                  <a:lnTo>
                    <a:pt x="0" y="285"/>
                  </a:lnTo>
                  <a:lnTo>
                    <a:pt x="0" y="511"/>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20" name="Freeform 2102"/>
            <p:cNvSpPr>
              <a:spLocks noChangeAspect="1"/>
            </p:cNvSpPr>
            <p:nvPr/>
          </p:nvSpPr>
          <p:spPr bwMode="auto">
            <a:xfrm>
              <a:off x="1414" y="1576"/>
              <a:ext cx="357" cy="683"/>
            </a:xfrm>
            <a:custGeom>
              <a:avLst/>
              <a:gdLst>
                <a:gd name="T0" fmla="*/ 0 w 274"/>
                <a:gd name="T1" fmla="*/ 0 h 524"/>
                <a:gd name="T2" fmla="*/ 1068 w 274"/>
                <a:gd name="T3" fmla="*/ 846 h 524"/>
                <a:gd name="T4" fmla="*/ 1068 w 274"/>
                <a:gd name="T5" fmla="*/ 846 h 524"/>
                <a:gd name="T6" fmla="*/ 1087 w 274"/>
                <a:gd name="T7" fmla="*/ 868 h 524"/>
                <a:gd name="T8" fmla="*/ 1119 w 274"/>
                <a:gd name="T9" fmla="*/ 901 h 524"/>
                <a:gd name="T10" fmla="*/ 1153 w 274"/>
                <a:gd name="T11" fmla="*/ 925 h 524"/>
                <a:gd name="T12" fmla="*/ 1178 w 274"/>
                <a:gd name="T13" fmla="*/ 968 h 524"/>
                <a:gd name="T14" fmla="*/ 1214 w 274"/>
                <a:gd name="T15" fmla="*/ 1014 h 524"/>
                <a:gd name="T16" fmla="*/ 1239 w 274"/>
                <a:gd name="T17" fmla="*/ 1053 h 524"/>
                <a:gd name="T18" fmla="*/ 1255 w 274"/>
                <a:gd name="T19" fmla="*/ 1082 h 524"/>
                <a:gd name="T20" fmla="*/ 1278 w 274"/>
                <a:gd name="T21" fmla="*/ 1130 h 524"/>
                <a:gd name="T22" fmla="*/ 1287 w 274"/>
                <a:gd name="T23" fmla="*/ 1177 h 524"/>
                <a:gd name="T24" fmla="*/ 1302 w 274"/>
                <a:gd name="T25" fmla="*/ 1216 h 524"/>
                <a:gd name="T26" fmla="*/ 1322 w 274"/>
                <a:gd name="T27" fmla="*/ 1276 h 524"/>
                <a:gd name="T28" fmla="*/ 1322 w 274"/>
                <a:gd name="T29" fmla="*/ 1314 h 524"/>
                <a:gd name="T30" fmla="*/ 1338 w 274"/>
                <a:gd name="T31" fmla="*/ 1359 h 524"/>
                <a:gd name="T32" fmla="*/ 1338 w 274"/>
                <a:gd name="T33" fmla="*/ 1410 h 524"/>
                <a:gd name="T34" fmla="*/ 1338 w 274"/>
                <a:gd name="T35" fmla="*/ 1452 h 524"/>
                <a:gd name="T36" fmla="*/ 1338 w 274"/>
                <a:gd name="T37" fmla="*/ 2566 h 5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4"/>
                <a:gd name="T58" fmla="*/ 0 h 524"/>
                <a:gd name="T59" fmla="*/ 274 w 274"/>
                <a:gd name="T60" fmla="*/ 524 h 5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4" h="524">
                  <a:moveTo>
                    <a:pt x="0" y="0"/>
                  </a:moveTo>
                  <a:lnTo>
                    <a:pt x="219" y="173"/>
                  </a:lnTo>
                  <a:lnTo>
                    <a:pt x="222" y="177"/>
                  </a:lnTo>
                  <a:lnTo>
                    <a:pt x="229" y="183"/>
                  </a:lnTo>
                  <a:lnTo>
                    <a:pt x="236" y="189"/>
                  </a:lnTo>
                  <a:lnTo>
                    <a:pt x="241" y="197"/>
                  </a:lnTo>
                  <a:lnTo>
                    <a:pt x="248" y="206"/>
                  </a:lnTo>
                  <a:lnTo>
                    <a:pt x="253" y="215"/>
                  </a:lnTo>
                  <a:lnTo>
                    <a:pt x="256" y="221"/>
                  </a:lnTo>
                  <a:lnTo>
                    <a:pt x="262" y="230"/>
                  </a:lnTo>
                  <a:lnTo>
                    <a:pt x="263" y="240"/>
                  </a:lnTo>
                  <a:lnTo>
                    <a:pt x="266" y="248"/>
                  </a:lnTo>
                  <a:lnTo>
                    <a:pt x="270" y="260"/>
                  </a:lnTo>
                  <a:lnTo>
                    <a:pt x="270" y="268"/>
                  </a:lnTo>
                  <a:lnTo>
                    <a:pt x="273" y="277"/>
                  </a:lnTo>
                  <a:lnTo>
                    <a:pt x="273" y="288"/>
                  </a:lnTo>
                  <a:lnTo>
                    <a:pt x="273" y="296"/>
                  </a:lnTo>
                  <a:lnTo>
                    <a:pt x="273" y="523"/>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21" name="Freeform 2103"/>
            <p:cNvSpPr>
              <a:spLocks noChangeAspect="1"/>
            </p:cNvSpPr>
            <p:nvPr/>
          </p:nvSpPr>
          <p:spPr bwMode="auto">
            <a:xfrm>
              <a:off x="1241" y="1446"/>
              <a:ext cx="243" cy="240"/>
            </a:xfrm>
            <a:custGeom>
              <a:avLst/>
              <a:gdLst>
                <a:gd name="T0" fmla="*/ 790 w 187"/>
                <a:gd name="T1" fmla="*/ 754 h 184"/>
                <a:gd name="T2" fmla="*/ 829 w 187"/>
                <a:gd name="T3" fmla="*/ 694 h 184"/>
                <a:gd name="T4" fmla="*/ 867 w 187"/>
                <a:gd name="T5" fmla="*/ 630 h 184"/>
                <a:gd name="T6" fmla="*/ 886 w 187"/>
                <a:gd name="T7" fmla="*/ 578 h 184"/>
                <a:gd name="T8" fmla="*/ 895 w 187"/>
                <a:gd name="T9" fmla="*/ 502 h 184"/>
                <a:gd name="T10" fmla="*/ 895 w 187"/>
                <a:gd name="T11" fmla="*/ 436 h 184"/>
                <a:gd name="T12" fmla="*/ 895 w 187"/>
                <a:gd name="T13" fmla="*/ 369 h 184"/>
                <a:gd name="T14" fmla="*/ 881 w 187"/>
                <a:gd name="T15" fmla="*/ 301 h 184"/>
                <a:gd name="T16" fmla="*/ 850 w 187"/>
                <a:gd name="T17" fmla="*/ 239 h 184"/>
                <a:gd name="T18" fmla="*/ 816 w 187"/>
                <a:gd name="T19" fmla="*/ 189 h 184"/>
                <a:gd name="T20" fmla="*/ 774 w 187"/>
                <a:gd name="T21" fmla="*/ 140 h 184"/>
                <a:gd name="T22" fmla="*/ 717 w 187"/>
                <a:gd name="T23" fmla="*/ 95 h 184"/>
                <a:gd name="T24" fmla="*/ 659 w 187"/>
                <a:gd name="T25" fmla="*/ 51 h 184"/>
                <a:gd name="T26" fmla="*/ 608 w 187"/>
                <a:gd name="T27" fmla="*/ 29 h 184"/>
                <a:gd name="T28" fmla="*/ 534 w 187"/>
                <a:gd name="T29" fmla="*/ 1 h 184"/>
                <a:gd name="T30" fmla="*/ 469 w 187"/>
                <a:gd name="T31" fmla="*/ 0 h 184"/>
                <a:gd name="T32" fmla="*/ 405 w 187"/>
                <a:gd name="T33" fmla="*/ 1 h 184"/>
                <a:gd name="T34" fmla="*/ 337 w 187"/>
                <a:gd name="T35" fmla="*/ 27 h 184"/>
                <a:gd name="T36" fmla="*/ 270 w 187"/>
                <a:gd name="T37" fmla="*/ 38 h 184"/>
                <a:gd name="T38" fmla="*/ 213 w 187"/>
                <a:gd name="T39" fmla="*/ 74 h 184"/>
                <a:gd name="T40" fmla="*/ 164 w 187"/>
                <a:gd name="T41" fmla="*/ 102 h 184"/>
                <a:gd name="T42" fmla="*/ 108 w 187"/>
                <a:gd name="T43" fmla="*/ 162 h 184"/>
                <a:gd name="T44" fmla="*/ 71 w 187"/>
                <a:gd name="T45" fmla="*/ 222 h 184"/>
                <a:gd name="T46" fmla="*/ 45 w 187"/>
                <a:gd name="T47" fmla="*/ 273 h 184"/>
                <a:gd name="T48" fmla="*/ 29 w 187"/>
                <a:gd name="T49" fmla="*/ 335 h 184"/>
                <a:gd name="T50" fmla="*/ 10 w 187"/>
                <a:gd name="T51" fmla="*/ 400 h 184"/>
                <a:gd name="T52" fmla="*/ 0 w 187"/>
                <a:gd name="T53" fmla="*/ 464 h 184"/>
                <a:gd name="T54" fmla="*/ 10 w 187"/>
                <a:gd name="T55" fmla="*/ 535 h 184"/>
                <a:gd name="T56" fmla="*/ 35 w 187"/>
                <a:gd name="T57" fmla="*/ 597 h 184"/>
                <a:gd name="T58" fmla="*/ 58 w 187"/>
                <a:gd name="T59" fmla="*/ 665 h 184"/>
                <a:gd name="T60" fmla="*/ 96 w 187"/>
                <a:gd name="T61" fmla="*/ 716 h 184"/>
                <a:gd name="T62" fmla="*/ 134 w 187"/>
                <a:gd name="T63" fmla="*/ 767 h 184"/>
                <a:gd name="T64" fmla="*/ 182 w 187"/>
                <a:gd name="T65" fmla="*/ 818 h 184"/>
                <a:gd name="T66" fmla="*/ 240 w 187"/>
                <a:gd name="T67" fmla="*/ 854 h 184"/>
                <a:gd name="T68" fmla="*/ 305 w 187"/>
                <a:gd name="T69" fmla="*/ 882 h 184"/>
                <a:gd name="T70" fmla="*/ 372 w 187"/>
                <a:gd name="T71" fmla="*/ 904 h 184"/>
                <a:gd name="T72" fmla="*/ 438 w 187"/>
                <a:gd name="T73" fmla="*/ 904 h 184"/>
                <a:gd name="T74" fmla="*/ 498 w 187"/>
                <a:gd name="T75" fmla="*/ 904 h 184"/>
                <a:gd name="T76" fmla="*/ 580 w 187"/>
                <a:gd name="T77" fmla="*/ 891 h 184"/>
                <a:gd name="T78" fmla="*/ 628 w 187"/>
                <a:gd name="T79" fmla="*/ 867 h 184"/>
                <a:gd name="T80" fmla="*/ 694 w 187"/>
                <a:gd name="T81" fmla="*/ 839 h 184"/>
                <a:gd name="T82" fmla="*/ 745 w 187"/>
                <a:gd name="T83" fmla="*/ 796 h 184"/>
                <a:gd name="T84" fmla="*/ 774 w 187"/>
                <a:gd name="T85" fmla="*/ 767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7"/>
                <a:gd name="T130" fmla="*/ 0 h 184"/>
                <a:gd name="T131" fmla="*/ 187 w 187"/>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7" h="184">
                  <a:moveTo>
                    <a:pt x="161" y="156"/>
                  </a:moveTo>
                  <a:lnTo>
                    <a:pt x="164" y="153"/>
                  </a:lnTo>
                  <a:lnTo>
                    <a:pt x="169" y="146"/>
                  </a:lnTo>
                  <a:lnTo>
                    <a:pt x="172" y="141"/>
                  </a:lnTo>
                  <a:lnTo>
                    <a:pt x="176" y="135"/>
                  </a:lnTo>
                  <a:lnTo>
                    <a:pt x="180" y="128"/>
                  </a:lnTo>
                  <a:lnTo>
                    <a:pt x="183" y="121"/>
                  </a:lnTo>
                  <a:lnTo>
                    <a:pt x="184" y="117"/>
                  </a:lnTo>
                  <a:lnTo>
                    <a:pt x="186" y="109"/>
                  </a:lnTo>
                  <a:lnTo>
                    <a:pt x="186" y="102"/>
                  </a:lnTo>
                  <a:lnTo>
                    <a:pt x="186" y="94"/>
                  </a:lnTo>
                  <a:lnTo>
                    <a:pt x="186" y="88"/>
                  </a:lnTo>
                  <a:lnTo>
                    <a:pt x="186" y="81"/>
                  </a:lnTo>
                  <a:lnTo>
                    <a:pt x="186" y="74"/>
                  </a:lnTo>
                  <a:lnTo>
                    <a:pt x="184" y="68"/>
                  </a:lnTo>
                  <a:lnTo>
                    <a:pt x="183" y="61"/>
                  </a:lnTo>
                  <a:lnTo>
                    <a:pt x="180" y="55"/>
                  </a:lnTo>
                  <a:lnTo>
                    <a:pt x="176" y="48"/>
                  </a:lnTo>
                  <a:lnTo>
                    <a:pt x="172" y="45"/>
                  </a:lnTo>
                  <a:lnTo>
                    <a:pt x="169" y="38"/>
                  </a:lnTo>
                  <a:lnTo>
                    <a:pt x="164" y="33"/>
                  </a:lnTo>
                  <a:lnTo>
                    <a:pt x="161" y="28"/>
                  </a:lnTo>
                  <a:lnTo>
                    <a:pt x="155" y="21"/>
                  </a:lnTo>
                  <a:lnTo>
                    <a:pt x="149" y="19"/>
                  </a:lnTo>
                  <a:lnTo>
                    <a:pt x="144" y="15"/>
                  </a:lnTo>
                  <a:lnTo>
                    <a:pt x="137" y="11"/>
                  </a:lnTo>
                  <a:lnTo>
                    <a:pt x="130" y="8"/>
                  </a:lnTo>
                  <a:lnTo>
                    <a:pt x="126" y="6"/>
                  </a:lnTo>
                  <a:lnTo>
                    <a:pt x="120" y="5"/>
                  </a:lnTo>
                  <a:lnTo>
                    <a:pt x="111" y="1"/>
                  </a:lnTo>
                  <a:lnTo>
                    <a:pt x="104" y="1"/>
                  </a:lnTo>
                  <a:lnTo>
                    <a:pt x="98" y="0"/>
                  </a:lnTo>
                  <a:lnTo>
                    <a:pt x="91" y="0"/>
                  </a:lnTo>
                  <a:lnTo>
                    <a:pt x="84" y="1"/>
                  </a:lnTo>
                  <a:lnTo>
                    <a:pt x="77" y="1"/>
                  </a:lnTo>
                  <a:lnTo>
                    <a:pt x="70" y="5"/>
                  </a:lnTo>
                  <a:lnTo>
                    <a:pt x="63" y="6"/>
                  </a:lnTo>
                  <a:lnTo>
                    <a:pt x="56" y="8"/>
                  </a:lnTo>
                  <a:lnTo>
                    <a:pt x="50" y="11"/>
                  </a:lnTo>
                  <a:lnTo>
                    <a:pt x="45" y="15"/>
                  </a:lnTo>
                  <a:lnTo>
                    <a:pt x="38" y="19"/>
                  </a:lnTo>
                  <a:lnTo>
                    <a:pt x="35" y="21"/>
                  </a:lnTo>
                  <a:lnTo>
                    <a:pt x="28" y="28"/>
                  </a:lnTo>
                  <a:lnTo>
                    <a:pt x="22" y="33"/>
                  </a:lnTo>
                  <a:lnTo>
                    <a:pt x="20" y="38"/>
                  </a:lnTo>
                  <a:lnTo>
                    <a:pt x="15" y="45"/>
                  </a:lnTo>
                  <a:lnTo>
                    <a:pt x="12" y="48"/>
                  </a:lnTo>
                  <a:lnTo>
                    <a:pt x="9" y="55"/>
                  </a:lnTo>
                  <a:lnTo>
                    <a:pt x="7" y="61"/>
                  </a:lnTo>
                  <a:lnTo>
                    <a:pt x="6" y="68"/>
                  </a:lnTo>
                  <a:lnTo>
                    <a:pt x="2" y="74"/>
                  </a:lnTo>
                  <a:lnTo>
                    <a:pt x="2" y="81"/>
                  </a:lnTo>
                  <a:lnTo>
                    <a:pt x="0" y="88"/>
                  </a:lnTo>
                  <a:lnTo>
                    <a:pt x="0" y="94"/>
                  </a:lnTo>
                  <a:lnTo>
                    <a:pt x="2" y="102"/>
                  </a:lnTo>
                  <a:lnTo>
                    <a:pt x="2" y="109"/>
                  </a:lnTo>
                  <a:lnTo>
                    <a:pt x="6" y="117"/>
                  </a:lnTo>
                  <a:lnTo>
                    <a:pt x="7" y="121"/>
                  </a:lnTo>
                  <a:lnTo>
                    <a:pt x="9" y="128"/>
                  </a:lnTo>
                  <a:lnTo>
                    <a:pt x="12" y="135"/>
                  </a:lnTo>
                  <a:lnTo>
                    <a:pt x="15" y="141"/>
                  </a:lnTo>
                  <a:lnTo>
                    <a:pt x="20" y="146"/>
                  </a:lnTo>
                  <a:lnTo>
                    <a:pt x="22" y="153"/>
                  </a:lnTo>
                  <a:lnTo>
                    <a:pt x="28" y="156"/>
                  </a:lnTo>
                  <a:lnTo>
                    <a:pt x="35" y="162"/>
                  </a:lnTo>
                  <a:lnTo>
                    <a:pt x="38" y="166"/>
                  </a:lnTo>
                  <a:lnTo>
                    <a:pt x="45" y="170"/>
                  </a:lnTo>
                  <a:lnTo>
                    <a:pt x="50" y="173"/>
                  </a:lnTo>
                  <a:lnTo>
                    <a:pt x="56" y="176"/>
                  </a:lnTo>
                  <a:lnTo>
                    <a:pt x="63" y="179"/>
                  </a:lnTo>
                  <a:lnTo>
                    <a:pt x="70" y="181"/>
                  </a:lnTo>
                  <a:lnTo>
                    <a:pt x="77" y="183"/>
                  </a:lnTo>
                  <a:lnTo>
                    <a:pt x="84" y="183"/>
                  </a:lnTo>
                  <a:lnTo>
                    <a:pt x="91" y="183"/>
                  </a:lnTo>
                  <a:lnTo>
                    <a:pt x="98" y="183"/>
                  </a:lnTo>
                  <a:lnTo>
                    <a:pt x="104" y="183"/>
                  </a:lnTo>
                  <a:lnTo>
                    <a:pt x="111" y="183"/>
                  </a:lnTo>
                  <a:lnTo>
                    <a:pt x="120" y="181"/>
                  </a:lnTo>
                  <a:lnTo>
                    <a:pt x="126" y="179"/>
                  </a:lnTo>
                  <a:lnTo>
                    <a:pt x="130" y="176"/>
                  </a:lnTo>
                  <a:lnTo>
                    <a:pt x="137" y="173"/>
                  </a:lnTo>
                  <a:lnTo>
                    <a:pt x="144" y="170"/>
                  </a:lnTo>
                  <a:lnTo>
                    <a:pt x="149" y="166"/>
                  </a:lnTo>
                  <a:lnTo>
                    <a:pt x="155" y="162"/>
                  </a:lnTo>
                  <a:lnTo>
                    <a:pt x="161" y="156"/>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22" name="Line 2104"/>
            <p:cNvSpPr>
              <a:spLocks noChangeAspect="1" noChangeShapeType="1"/>
            </p:cNvSpPr>
            <p:nvPr/>
          </p:nvSpPr>
          <p:spPr bwMode="auto">
            <a:xfrm flipH="1">
              <a:off x="1277" y="1481"/>
              <a:ext cx="171" cy="168"/>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23" name="Line 2105"/>
            <p:cNvSpPr>
              <a:spLocks noChangeAspect="1" noChangeShapeType="1"/>
            </p:cNvSpPr>
            <p:nvPr/>
          </p:nvSpPr>
          <p:spPr bwMode="auto">
            <a:xfrm>
              <a:off x="1280" y="1483"/>
              <a:ext cx="165" cy="162"/>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24" name="Freeform 2106"/>
            <p:cNvSpPr>
              <a:spLocks noChangeAspect="1"/>
            </p:cNvSpPr>
            <p:nvPr/>
          </p:nvSpPr>
          <p:spPr bwMode="auto">
            <a:xfrm>
              <a:off x="1361" y="1209"/>
              <a:ext cx="1824" cy="575"/>
            </a:xfrm>
            <a:custGeom>
              <a:avLst/>
              <a:gdLst>
                <a:gd name="T0" fmla="*/ 6843 w 1400"/>
                <a:gd name="T1" fmla="*/ 2160 h 441"/>
                <a:gd name="T2" fmla="*/ 6843 w 1400"/>
                <a:gd name="T3" fmla="*/ 468 h 441"/>
                <a:gd name="T4" fmla="*/ 6843 w 1400"/>
                <a:gd name="T5" fmla="*/ 435 h 441"/>
                <a:gd name="T6" fmla="*/ 6843 w 1400"/>
                <a:gd name="T7" fmla="*/ 399 h 441"/>
                <a:gd name="T8" fmla="*/ 6828 w 1400"/>
                <a:gd name="T9" fmla="*/ 385 h 441"/>
                <a:gd name="T10" fmla="*/ 6828 w 1400"/>
                <a:gd name="T11" fmla="*/ 356 h 441"/>
                <a:gd name="T12" fmla="*/ 6819 w 1400"/>
                <a:gd name="T13" fmla="*/ 323 h 441"/>
                <a:gd name="T14" fmla="*/ 6809 w 1400"/>
                <a:gd name="T15" fmla="*/ 295 h 441"/>
                <a:gd name="T16" fmla="*/ 6789 w 1400"/>
                <a:gd name="T17" fmla="*/ 273 h 441"/>
                <a:gd name="T18" fmla="*/ 6783 w 1400"/>
                <a:gd name="T19" fmla="*/ 248 h 441"/>
                <a:gd name="T20" fmla="*/ 6761 w 1400"/>
                <a:gd name="T21" fmla="*/ 222 h 441"/>
                <a:gd name="T22" fmla="*/ 6753 w 1400"/>
                <a:gd name="T23" fmla="*/ 197 h 441"/>
                <a:gd name="T24" fmla="*/ 6731 w 1400"/>
                <a:gd name="T25" fmla="*/ 173 h 441"/>
                <a:gd name="T26" fmla="*/ 6716 w 1400"/>
                <a:gd name="T27" fmla="*/ 151 h 441"/>
                <a:gd name="T28" fmla="*/ 6690 w 1400"/>
                <a:gd name="T29" fmla="*/ 125 h 441"/>
                <a:gd name="T30" fmla="*/ 6673 w 1400"/>
                <a:gd name="T31" fmla="*/ 124 h 441"/>
                <a:gd name="T32" fmla="*/ 6652 w 1400"/>
                <a:gd name="T33" fmla="*/ 96 h 441"/>
                <a:gd name="T34" fmla="*/ 6629 w 1400"/>
                <a:gd name="T35" fmla="*/ 86 h 441"/>
                <a:gd name="T36" fmla="*/ 6592 w 1400"/>
                <a:gd name="T37" fmla="*/ 66 h 441"/>
                <a:gd name="T38" fmla="*/ 6578 w 1400"/>
                <a:gd name="T39" fmla="*/ 60 h 441"/>
                <a:gd name="T40" fmla="*/ 6548 w 1400"/>
                <a:gd name="T41" fmla="*/ 46 h 441"/>
                <a:gd name="T42" fmla="*/ 6512 w 1400"/>
                <a:gd name="T43" fmla="*/ 29 h 441"/>
                <a:gd name="T44" fmla="*/ 6491 w 1400"/>
                <a:gd name="T45" fmla="*/ 21 h 441"/>
                <a:gd name="T46" fmla="*/ 6461 w 1400"/>
                <a:gd name="T47" fmla="*/ 21 h 441"/>
                <a:gd name="T48" fmla="*/ 6441 w 1400"/>
                <a:gd name="T49" fmla="*/ 1 h 441"/>
                <a:gd name="T50" fmla="*/ 6410 w 1400"/>
                <a:gd name="T51" fmla="*/ 1 h 441"/>
                <a:gd name="T52" fmla="*/ 6388 w 1400"/>
                <a:gd name="T53" fmla="*/ 1 h 441"/>
                <a:gd name="T54" fmla="*/ 6388 w 1400"/>
                <a:gd name="T55" fmla="*/ 1 h 441"/>
                <a:gd name="T56" fmla="*/ 459 w 1400"/>
                <a:gd name="T57" fmla="*/ 0 h 441"/>
                <a:gd name="T58" fmla="*/ 436 w 1400"/>
                <a:gd name="T59" fmla="*/ 0 h 441"/>
                <a:gd name="T60" fmla="*/ 408 w 1400"/>
                <a:gd name="T61" fmla="*/ 0 h 441"/>
                <a:gd name="T62" fmla="*/ 374 w 1400"/>
                <a:gd name="T63" fmla="*/ 1 h 441"/>
                <a:gd name="T64" fmla="*/ 349 w 1400"/>
                <a:gd name="T65" fmla="*/ 1 h 441"/>
                <a:gd name="T66" fmla="*/ 326 w 1400"/>
                <a:gd name="T67" fmla="*/ 21 h 441"/>
                <a:gd name="T68" fmla="*/ 293 w 1400"/>
                <a:gd name="T69" fmla="*/ 29 h 441"/>
                <a:gd name="T70" fmla="*/ 270 w 1400"/>
                <a:gd name="T71" fmla="*/ 46 h 441"/>
                <a:gd name="T72" fmla="*/ 236 w 1400"/>
                <a:gd name="T73" fmla="*/ 60 h 441"/>
                <a:gd name="T74" fmla="*/ 211 w 1400"/>
                <a:gd name="T75" fmla="*/ 66 h 441"/>
                <a:gd name="T76" fmla="*/ 197 w 1400"/>
                <a:gd name="T77" fmla="*/ 86 h 441"/>
                <a:gd name="T78" fmla="*/ 163 w 1400"/>
                <a:gd name="T79" fmla="*/ 96 h 441"/>
                <a:gd name="T80" fmla="*/ 146 w 1400"/>
                <a:gd name="T81" fmla="*/ 124 h 441"/>
                <a:gd name="T82" fmla="*/ 125 w 1400"/>
                <a:gd name="T83" fmla="*/ 140 h 441"/>
                <a:gd name="T84" fmla="*/ 112 w 1400"/>
                <a:gd name="T85" fmla="*/ 162 h 441"/>
                <a:gd name="T86" fmla="*/ 95 w 1400"/>
                <a:gd name="T87" fmla="*/ 190 h 441"/>
                <a:gd name="T88" fmla="*/ 66 w 1400"/>
                <a:gd name="T89" fmla="*/ 209 h 441"/>
                <a:gd name="T90" fmla="*/ 60 w 1400"/>
                <a:gd name="T91" fmla="*/ 231 h 441"/>
                <a:gd name="T92" fmla="*/ 46 w 1400"/>
                <a:gd name="T93" fmla="*/ 248 h 441"/>
                <a:gd name="T94" fmla="*/ 35 w 1400"/>
                <a:gd name="T95" fmla="*/ 289 h 441"/>
                <a:gd name="T96" fmla="*/ 29 w 1400"/>
                <a:gd name="T97" fmla="*/ 301 h 441"/>
                <a:gd name="T98" fmla="*/ 12 w 1400"/>
                <a:gd name="T99" fmla="*/ 335 h 441"/>
                <a:gd name="T100" fmla="*/ 12 w 1400"/>
                <a:gd name="T101" fmla="*/ 359 h 441"/>
                <a:gd name="T102" fmla="*/ 0 w 1400"/>
                <a:gd name="T103" fmla="*/ 392 h 441"/>
                <a:gd name="T104" fmla="*/ 0 w 1400"/>
                <a:gd name="T105" fmla="*/ 419 h 441"/>
                <a:gd name="T106" fmla="*/ 0 w 1400"/>
                <a:gd name="T107" fmla="*/ 451 h 441"/>
                <a:gd name="T108" fmla="*/ 0 w 1400"/>
                <a:gd name="T109" fmla="*/ 451 h 441"/>
                <a:gd name="T110" fmla="*/ 0 w 1400"/>
                <a:gd name="T111" fmla="*/ 877 h 44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00"/>
                <a:gd name="T169" fmla="*/ 0 h 441"/>
                <a:gd name="T170" fmla="*/ 1400 w 1400"/>
                <a:gd name="T171" fmla="*/ 441 h 44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00" h="441">
                  <a:moveTo>
                    <a:pt x="1399" y="440"/>
                  </a:moveTo>
                  <a:lnTo>
                    <a:pt x="1399" y="95"/>
                  </a:lnTo>
                  <a:lnTo>
                    <a:pt x="1399" y="88"/>
                  </a:lnTo>
                  <a:lnTo>
                    <a:pt x="1399" y="81"/>
                  </a:lnTo>
                  <a:lnTo>
                    <a:pt x="1396" y="78"/>
                  </a:lnTo>
                  <a:lnTo>
                    <a:pt x="1396" y="72"/>
                  </a:lnTo>
                  <a:lnTo>
                    <a:pt x="1394" y="66"/>
                  </a:lnTo>
                  <a:lnTo>
                    <a:pt x="1392" y="60"/>
                  </a:lnTo>
                  <a:lnTo>
                    <a:pt x="1388" y="55"/>
                  </a:lnTo>
                  <a:lnTo>
                    <a:pt x="1387" y="51"/>
                  </a:lnTo>
                  <a:lnTo>
                    <a:pt x="1382" y="45"/>
                  </a:lnTo>
                  <a:lnTo>
                    <a:pt x="1380" y="40"/>
                  </a:lnTo>
                  <a:lnTo>
                    <a:pt x="1376" y="35"/>
                  </a:lnTo>
                  <a:lnTo>
                    <a:pt x="1373" y="31"/>
                  </a:lnTo>
                  <a:lnTo>
                    <a:pt x="1368" y="26"/>
                  </a:lnTo>
                  <a:lnTo>
                    <a:pt x="1365" y="25"/>
                  </a:lnTo>
                  <a:lnTo>
                    <a:pt x="1360" y="20"/>
                  </a:lnTo>
                  <a:lnTo>
                    <a:pt x="1355" y="18"/>
                  </a:lnTo>
                  <a:lnTo>
                    <a:pt x="1348" y="14"/>
                  </a:lnTo>
                  <a:lnTo>
                    <a:pt x="1345" y="12"/>
                  </a:lnTo>
                  <a:lnTo>
                    <a:pt x="1339" y="9"/>
                  </a:lnTo>
                  <a:lnTo>
                    <a:pt x="1332" y="6"/>
                  </a:lnTo>
                  <a:lnTo>
                    <a:pt x="1327" y="4"/>
                  </a:lnTo>
                  <a:lnTo>
                    <a:pt x="1321" y="4"/>
                  </a:lnTo>
                  <a:lnTo>
                    <a:pt x="1317" y="1"/>
                  </a:lnTo>
                  <a:lnTo>
                    <a:pt x="1310" y="1"/>
                  </a:lnTo>
                  <a:lnTo>
                    <a:pt x="1306" y="1"/>
                  </a:lnTo>
                  <a:lnTo>
                    <a:pt x="94" y="0"/>
                  </a:lnTo>
                  <a:lnTo>
                    <a:pt x="89" y="0"/>
                  </a:lnTo>
                  <a:lnTo>
                    <a:pt x="83" y="0"/>
                  </a:lnTo>
                  <a:lnTo>
                    <a:pt x="77" y="1"/>
                  </a:lnTo>
                  <a:lnTo>
                    <a:pt x="71" y="1"/>
                  </a:lnTo>
                  <a:lnTo>
                    <a:pt x="67" y="4"/>
                  </a:lnTo>
                  <a:lnTo>
                    <a:pt x="60" y="6"/>
                  </a:lnTo>
                  <a:lnTo>
                    <a:pt x="55" y="9"/>
                  </a:lnTo>
                  <a:lnTo>
                    <a:pt x="48" y="12"/>
                  </a:lnTo>
                  <a:lnTo>
                    <a:pt x="43" y="14"/>
                  </a:lnTo>
                  <a:lnTo>
                    <a:pt x="40" y="18"/>
                  </a:lnTo>
                  <a:lnTo>
                    <a:pt x="34" y="20"/>
                  </a:lnTo>
                  <a:lnTo>
                    <a:pt x="30" y="25"/>
                  </a:lnTo>
                  <a:lnTo>
                    <a:pt x="26" y="28"/>
                  </a:lnTo>
                  <a:lnTo>
                    <a:pt x="23" y="33"/>
                  </a:lnTo>
                  <a:lnTo>
                    <a:pt x="19" y="39"/>
                  </a:lnTo>
                  <a:lnTo>
                    <a:pt x="14" y="42"/>
                  </a:lnTo>
                  <a:lnTo>
                    <a:pt x="12" y="47"/>
                  </a:lnTo>
                  <a:lnTo>
                    <a:pt x="9" y="51"/>
                  </a:lnTo>
                  <a:lnTo>
                    <a:pt x="7" y="59"/>
                  </a:lnTo>
                  <a:lnTo>
                    <a:pt x="6" y="61"/>
                  </a:lnTo>
                  <a:lnTo>
                    <a:pt x="2" y="68"/>
                  </a:lnTo>
                  <a:lnTo>
                    <a:pt x="2" y="73"/>
                  </a:lnTo>
                  <a:lnTo>
                    <a:pt x="0" y="80"/>
                  </a:lnTo>
                  <a:lnTo>
                    <a:pt x="0" y="85"/>
                  </a:lnTo>
                  <a:lnTo>
                    <a:pt x="0" y="92"/>
                  </a:lnTo>
                  <a:lnTo>
                    <a:pt x="0" y="17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25" name="Freeform 2107"/>
            <p:cNvSpPr>
              <a:spLocks noChangeAspect="1"/>
            </p:cNvSpPr>
            <p:nvPr/>
          </p:nvSpPr>
          <p:spPr bwMode="auto">
            <a:xfrm>
              <a:off x="3183" y="3257"/>
              <a:ext cx="400" cy="653"/>
            </a:xfrm>
            <a:custGeom>
              <a:avLst/>
              <a:gdLst>
                <a:gd name="T0" fmla="*/ 1498 w 307"/>
                <a:gd name="T1" fmla="*/ 0 h 501"/>
                <a:gd name="T2" fmla="*/ 1498 w 307"/>
                <a:gd name="T3" fmla="*/ 2161 h 501"/>
                <a:gd name="T4" fmla="*/ 1498 w 307"/>
                <a:gd name="T5" fmla="*/ 2161 h 501"/>
                <a:gd name="T6" fmla="*/ 1498 w 307"/>
                <a:gd name="T7" fmla="*/ 2179 h 501"/>
                <a:gd name="T8" fmla="*/ 1498 w 307"/>
                <a:gd name="T9" fmla="*/ 2199 h 501"/>
                <a:gd name="T10" fmla="*/ 1498 w 307"/>
                <a:gd name="T11" fmla="*/ 2211 h 501"/>
                <a:gd name="T12" fmla="*/ 1498 w 307"/>
                <a:gd name="T13" fmla="*/ 2234 h 501"/>
                <a:gd name="T14" fmla="*/ 1475 w 307"/>
                <a:gd name="T15" fmla="*/ 2242 h 501"/>
                <a:gd name="T16" fmla="*/ 1475 w 307"/>
                <a:gd name="T17" fmla="*/ 2264 h 501"/>
                <a:gd name="T18" fmla="*/ 1467 w 307"/>
                <a:gd name="T19" fmla="*/ 2291 h 501"/>
                <a:gd name="T20" fmla="*/ 1464 w 307"/>
                <a:gd name="T21" fmla="*/ 2294 h 501"/>
                <a:gd name="T22" fmla="*/ 1440 w 307"/>
                <a:gd name="T23" fmla="*/ 2323 h 501"/>
                <a:gd name="T24" fmla="*/ 1438 w 307"/>
                <a:gd name="T25" fmla="*/ 2330 h 501"/>
                <a:gd name="T26" fmla="*/ 1425 w 307"/>
                <a:gd name="T27" fmla="*/ 2341 h 501"/>
                <a:gd name="T28" fmla="*/ 1416 w 307"/>
                <a:gd name="T29" fmla="*/ 2357 h 501"/>
                <a:gd name="T30" fmla="*/ 1401 w 307"/>
                <a:gd name="T31" fmla="*/ 2372 h 501"/>
                <a:gd name="T32" fmla="*/ 1392 w 307"/>
                <a:gd name="T33" fmla="*/ 2389 h 501"/>
                <a:gd name="T34" fmla="*/ 1373 w 307"/>
                <a:gd name="T35" fmla="*/ 2389 h 501"/>
                <a:gd name="T36" fmla="*/ 1360 w 307"/>
                <a:gd name="T37" fmla="*/ 2396 h 501"/>
                <a:gd name="T38" fmla="*/ 1343 w 307"/>
                <a:gd name="T39" fmla="*/ 2407 h 501"/>
                <a:gd name="T40" fmla="*/ 1324 w 307"/>
                <a:gd name="T41" fmla="*/ 2423 h 501"/>
                <a:gd name="T42" fmla="*/ 1312 w 307"/>
                <a:gd name="T43" fmla="*/ 2428 h 501"/>
                <a:gd name="T44" fmla="*/ 1293 w 307"/>
                <a:gd name="T45" fmla="*/ 2428 h 501"/>
                <a:gd name="T46" fmla="*/ 1277 w 307"/>
                <a:gd name="T47" fmla="*/ 2437 h 501"/>
                <a:gd name="T48" fmla="*/ 1263 w 307"/>
                <a:gd name="T49" fmla="*/ 2437 h 501"/>
                <a:gd name="T50" fmla="*/ 1243 w 307"/>
                <a:gd name="T51" fmla="*/ 2437 h 501"/>
                <a:gd name="T52" fmla="*/ 1227 w 307"/>
                <a:gd name="T53" fmla="*/ 2453 h 501"/>
                <a:gd name="T54" fmla="*/ 1205 w 307"/>
                <a:gd name="T55" fmla="*/ 2453 h 501"/>
                <a:gd name="T56" fmla="*/ 293 w 307"/>
                <a:gd name="T57" fmla="*/ 2453 h 501"/>
                <a:gd name="T58" fmla="*/ 293 w 307"/>
                <a:gd name="T59" fmla="*/ 2453 h 501"/>
                <a:gd name="T60" fmla="*/ 270 w 307"/>
                <a:gd name="T61" fmla="*/ 2453 h 501"/>
                <a:gd name="T62" fmla="*/ 240 w 307"/>
                <a:gd name="T63" fmla="*/ 2437 h 501"/>
                <a:gd name="T64" fmla="*/ 236 w 307"/>
                <a:gd name="T65" fmla="*/ 2437 h 501"/>
                <a:gd name="T66" fmla="*/ 211 w 307"/>
                <a:gd name="T67" fmla="*/ 2437 h 501"/>
                <a:gd name="T68" fmla="*/ 198 w 307"/>
                <a:gd name="T69" fmla="*/ 2428 h 501"/>
                <a:gd name="T70" fmla="*/ 173 w 307"/>
                <a:gd name="T71" fmla="*/ 2428 h 501"/>
                <a:gd name="T72" fmla="*/ 163 w 307"/>
                <a:gd name="T73" fmla="*/ 2423 h 501"/>
                <a:gd name="T74" fmla="*/ 145 w 307"/>
                <a:gd name="T75" fmla="*/ 2407 h 501"/>
                <a:gd name="T76" fmla="*/ 133 w 307"/>
                <a:gd name="T77" fmla="*/ 2396 h 501"/>
                <a:gd name="T78" fmla="*/ 111 w 307"/>
                <a:gd name="T79" fmla="*/ 2396 h 501"/>
                <a:gd name="T80" fmla="*/ 96 w 307"/>
                <a:gd name="T81" fmla="*/ 2389 h 501"/>
                <a:gd name="T82" fmla="*/ 95 w 307"/>
                <a:gd name="T83" fmla="*/ 2372 h 501"/>
                <a:gd name="T84" fmla="*/ 78 w 307"/>
                <a:gd name="T85" fmla="*/ 2357 h 501"/>
                <a:gd name="T86" fmla="*/ 66 w 307"/>
                <a:gd name="T87" fmla="*/ 2341 h 501"/>
                <a:gd name="T88" fmla="*/ 60 w 307"/>
                <a:gd name="T89" fmla="*/ 2330 h 501"/>
                <a:gd name="T90" fmla="*/ 46 w 307"/>
                <a:gd name="T91" fmla="*/ 2323 h 501"/>
                <a:gd name="T92" fmla="*/ 29 w 307"/>
                <a:gd name="T93" fmla="*/ 2294 h 501"/>
                <a:gd name="T94" fmla="*/ 21 w 307"/>
                <a:gd name="T95" fmla="*/ 2291 h 501"/>
                <a:gd name="T96" fmla="*/ 12 w 307"/>
                <a:gd name="T97" fmla="*/ 2264 h 501"/>
                <a:gd name="T98" fmla="*/ 12 w 307"/>
                <a:gd name="T99" fmla="*/ 2261 h 501"/>
                <a:gd name="T100" fmla="*/ 0 w 307"/>
                <a:gd name="T101" fmla="*/ 2234 h 501"/>
                <a:gd name="T102" fmla="*/ 0 w 307"/>
                <a:gd name="T103" fmla="*/ 2211 h 501"/>
                <a:gd name="T104" fmla="*/ 0 w 307"/>
                <a:gd name="T105" fmla="*/ 2199 h 501"/>
                <a:gd name="T106" fmla="*/ 0 w 307"/>
                <a:gd name="T107" fmla="*/ 2179 h 501"/>
                <a:gd name="T108" fmla="*/ 0 w 307"/>
                <a:gd name="T109" fmla="*/ 2168 h 501"/>
                <a:gd name="T110" fmla="*/ 0 w 307"/>
                <a:gd name="T111" fmla="*/ 1809 h 50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7"/>
                <a:gd name="T169" fmla="*/ 0 h 501"/>
                <a:gd name="T170" fmla="*/ 307 w 307"/>
                <a:gd name="T171" fmla="*/ 501 h 50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7" h="501">
                  <a:moveTo>
                    <a:pt x="306" y="0"/>
                  </a:moveTo>
                  <a:lnTo>
                    <a:pt x="306" y="441"/>
                  </a:lnTo>
                  <a:lnTo>
                    <a:pt x="306" y="444"/>
                  </a:lnTo>
                  <a:lnTo>
                    <a:pt x="306" y="449"/>
                  </a:lnTo>
                  <a:lnTo>
                    <a:pt x="306" y="451"/>
                  </a:lnTo>
                  <a:lnTo>
                    <a:pt x="306" y="456"/>
                  </a:lnTo>
                  <a:lnTo>
                    <a:pt x="302" y="457"/>
                  </a:lnTo>
                  <a:lnTo>
                    <a:pt x="302" y="462"/>
                  </a:lnTo>
                  <a:lnTo>
                    <a:pt x="300" y="467"/>
                  </a:lnTo>
                  <a:lnTo>
                    <a:pt x="299" y="468"/>
                  </a:lnTo>
                  <a:lnTo>
                    <a:pt x="295" y="474"/>
                  </a:lnTo>
                  <a:lnTo>
                    <a:pt x="294" y="476"/>
                  </a:lnTo>
                  <a:lnTo>
                    <a:pt x="292" y="477"/>
                  </a:lnTo>
                  <a:lnTo>
                    <a:pt x="289" y="480"/>
                  </a:lnTo>
                  <a:lnTo>
                    <a:pt x="286" y="484"/>
                  </a:lnTo>
                  <a:lnTo>
                    <a:pt x="285" y="487"/>
                  </a:lnTo>
                  <a:lnTo>
                    <a:pt x="281" y="487"/>
                  </a:lnTo>
                  <a:lnTo>
                    <a:pt x="278" y="489"/>
                  </a:lnTo>
                  <a:lnTo>
                    <a:pt x="275" y="491"/>
                  </a:lnTo>
                  <a:lnTo>
                    <a:pt x="271" y="494"/>
                  </a:lnTo>
                  <a:lnTo>
                    <a:pt x="268" y="495"/>
                  </a:lnTo>
                  <a:lnTo>
                    <a:pt x="264" y="495"/>
                  </a:lnTo>
                  <a:lnTo>
                    <a:pt x="261" y="497"/>
                  </a:lnTo>
                  <a:lnTo>
                    <a:pt x="258" y="497"/>
                  </a:lnTo>
                  <a:lnTo>
                    <a:pt x="254" y="497"/>
                  </a:lnTo>
                  <a:lnTo>
                    <a:pt x="251" y="500"/>
                  </a:lnTo>
                  <a:lnTo>
                    <a:pt x="246" y="500"/>
                  </a:lnTo>
                  <a:lnTo>
                    <a:pt x="60" y="500"/>
                  </a:lnTo>
                  <a:lnTo>
                    <a:pt x="55" y="500"/>
                  </a:lnTo>
                  <a:lnTo>
                    <a:pt x="49" y="497"/>
                  </a:lnTo>
                  <a:lnTo>
                    <a:pt x="48" y="497"/>
                  </a:lnTo>
                  <a:lnTo>
                    <a:pt x="43" y="497"/>
                  </a:lnTo>
                  <a:lnTo>
                    <a:pt x="41" y="495"/>
                  </a:lnTo>
                  <a:lnTo>
                    <a:pt x="35" y="495"/>
                  </a:lnTo>
                  <a:lnTo>
                    <a:pt x="34" y="494"/>
                  </a:lnTo>
                  <a:lnTo>
                    <a:pt x="29" y="491"/>
                  </a:lnTo>
                  <a:lnTo>
                    <a:pt x="27" y="489"/>
                  </a:lnTo>
                  <a:lnTo>
                    <a:pt x="22" y="489"/>
                  </a:lnTo>
                  <a:lnTo>
                    <a:pt x="20" y="487"/>
                  </a:lnTo>
                  <a:lnTo>
                    <a:pt x="19" y="484"/>
                  </a:lnTo>
                  <a:lnTo>
                    <a:pt x="16" y="480"/>
                  </a:lnTo>
                  <a:lnTo>
                    <a:pt x="14" y="477"/>
                  </a:lnTo>
                  <a:lnTo>
                    <a:pt x="12" y="476"/>
                  </a:lnTo>
                  <a:lnTo>
                    <a:pt x="9" y="474"/>
                  </a:lnTo>
                  <a:lnTo>
                    <a:pt x="6" y="468"/>
                  </a:lnTo>
                  <a:lnTo>
                    <a:pt x="4" y="467"/>
                  </a:lnTo>
                  <a:lnTo>
                    <a:pt x="2" y="462"/>
                  </a:lnTo>
                  <a:lnTo>
                    <a:pt x="2" y="461"/>
                  </a:lnTo>
                  <a:lnTo>
                    <a:pt x="0" y="456"/>
                  </a:lnTo>
                  <a:lnTo>
                    <a:pt x="0" y="451"/>
                  </a:lnTo>
                  <a:lnTo>
                    <a:pt x="0" y="449"/>
                  </a:lnTo>
                  <a:lnTo>
                    <a:pt x="0" y="444"/>
                  </a:lnTo>
                  <a:lnTo>
                    <a:pt x="0" y="442"/>
                  </a:lnTo>
                  <a:lnTo>
                    <a:pt x="0" y="36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26" name="Freeform 2108"/>
            <p:cNvSpPr>
              <a:spLocks noChangeAspect="1"/>
            </p:cNvSpPr>
            <p:nvPr/>
          </p:nvSpPr>
          <p:spPr bwMode="auto">
            <a:xfrm>
              <a:off x="3517" y="3154"/>
              <a:ext cx="230" cy="233"/>
            </a:xfrm>
            <a:custGeom>
              <a:avLst/>
              <a:gdLst>
                <a:gd name="T0" fmla="*/ 850 w 177"/>
                <a:gd name="T1" fmla="*/ 0 h 179"/>
                <a:gd name="T2" fmla="*/ 850 w 177"/>
                <a:gd name="T3" fmla="*/ 867 h 179"/>
                <a:gd name="T4" fmla="*/ 0 w 177"/>
                <a:gd name="T5" fmla="*/ 867 h 179"/>
                <a:gd name="T6" fmla="*/ 0 w 177"/>
                <a:gd name="T7" fmla="*/ 0 h 179"/>
                <a:gd name="T8" fmla="*/ 850 w 177"/>
                <a:gd name="T9" fmla="*/ 0 h 179"/>
                <a:gd name="T10" fmla="*/ 0 60000 65536"/>
                <a:gd name="T11" fmla="*/ 0 60000 65536"/>
                <a:gd name="T12" fmla="*/ 0 60000 65536"/>
                <a:gd name="T13" fmla="*/ 0 60000 65536"/>
                <a:gd name="T14" fmla="*/ 0 60000 65536"/>
                <a:gd name="T15" fmla="*/ 0 w 177"/>
                <a:gd name="T16" fmla="*/ 0 h 179"/>
                <a:gd name="T17" fmla="*/ 177 w 177"/>
                <a:gd name="T18" fmla="*/ 179 h 179"/>
              </a:gdLst>
              <a:ahLst/>
              <a:cxnLst>
                <a:cxn ang="T10">
                  <a:pos x="T0" y="T1"/>
                </a:cxn>
                <a:cxn ang="T11">
                  <a:pos x="T2" y="T3"/>
                </a:cxn>
                <a:cxn ang="T12">
                  <a:pos x="T4" y="T5"/>
                </a:cxn>
                <a:cxn ang="T13">
                  <a:pos x="T6" y="T7"/>
                </a:cxn>
                <a:cxn ang="T14">
                  <a:pos x="T8" y="T9"/>
                </a:cxn>
              </a:cxnLst>
              <a:rect l="T15" t="T16" r="T17" b="T18"/>
              <a:pathLst>
                <a:path w="177" h="179">
                  <a:moveTo>
                    <a:pt x="176" y="0"/>
                  </a:moveTo>
                  <a:lnTo>
                    <a:pt x="176" y="178"/>
                  </a:lnTo>
                  <a:lnTo>
                    <a:pt x="0" y="178"/>
                  </a:lnTo>
                  <a:lnTo>
                    <a:pt x="0" y="0"/>
                  </a:lnTo>
                  <a:lnTo>
                    <a:pt x="176" y="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27" name="Text Box 2109"/>
            <p:cNvSpPr txBox="1">
              <a:spLocks noChangeAspect="1" noChangeArrowheads="1"/>
            </p:cNvSpPr>
            <p:nvPr/>
          </p:nvSpPr>
          <p:spPr bwMode="auto">
            <a:xfrm>
              <a:off x="2640" y="2688"/>
              <a:ext cx="59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Column</a:t>
              </a:r>
              <a:endParaRPr lang="en-US" altLang="en-US" sz="2200"/>
            </a:p>
          </p:txBody>
        </p:sp>
        <p:sp>
          <p:nvSpPr>
            <p:cNvPr id="11328" name="Text Box 2110"/>
            <p:cNvSpPr txBox="1">
              <a:spLocks noChangeAspect="1" noChangeArrowheads="1"/>
            </p:cNvSpPr>
            <p:nvPr/>
          </p:nvSpPr>
          <p:spPr bwMode="auto">
            <a:xfrm>
              <a:off x="924" y="4221"/>
              <a:ext cx="666"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Solvents</a:t>
              </a:r>
              <a:endParaRPr lang="en-US" altLang="en-US" sz="2200"/>
            </a:p>
          </p:txBody>
        </p:sp>
        <p:sp>
          <p:nvSpPr>
            <p:cNvPr id="11329" name="Text Box 2111"/>
            <p:cNvSpPr txBox="1">
              <a:spLocks noChangeAspect="1" noChangeArrowheads="1"/>
            </p:cNvSpPr>
            <p:nvPr/>
          </p:nvSpPr>
          <p:spPr bwMode="auto">
            <a:xfrm>
              <a:off x="1561" y="1454"/>
              <a:ext cx="415"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Mixer</a:t>
              </a:r>
              <a:endParaRPr lang="en-US" altLang="en-US" sz="2200"/>
            </a:p>
          </p:txBody>
        </p:sp>
        <p:sp>
          <p:nvSpPr>
            <p:cNvPr id="11330" name="Freeform 2112"/>
            <p:cNvSpPr>
              <a:spLocks noChangeAspect="1"/>
            </p:cNvSpPr>
            <p:nvPr/>
          </p:nvSpPr>
          <p:spPr bwMode="auto">
            <a:xfrm>
              <a:off x="682" y="3829"/>
              <a:ext cx="526" cy="327"/>
            </a:xfrm>
            <a:custGeom>
              <a:avLst/>
              <a:gdLst>
                <a:gd name="T0" fmla="*/ 0 w 404"/>
                <a:gd name="T1" fmla="*/ 12 h 251"/>
                <a:gd name="T2" fmla="*/ 0 w 404"/>
                <a:gd name="T3" fmla="*/ 1016 h 251"/>
                <a:gd name="T4" fmla="*/ 1 w 404"/>
                <a:gd name="T5" fmla="*/ 1031 h 251"/>
                <a:gd name="T6" fmla="*/ 0 w 404"/>
                <a:gd name="T7" fmla="*/ 1038 h 251"/>
                <a:gd name="T8" fmla="*/ 1 w 404"/>
                <a:gd name="T9" fmla="*/ 1053 h 251"/>
                <a:gd name="T10" fmla="*/ 21 w 404"/>
                <a:gd name="T11" fmla="*/ 1076 h 251"/>
                <a:gd name="T12" fmla="*/ 29 w 404"/>
                <a:gd name="T13" fmla="*/ 1081 h 251"/>
                <a:gd name="T14" fmla="*/ 29 w 404"/>
                <a:gd name="T15" fmla="*/ 1102 h 251"/>
                <a:gd name="T16" fmla="*/ 38 w 404"/>
                <a:gd name="T17" fmla="*/ 1103 h 251"/>
                <a:gd name="T18" fmla="*/ 51 w 404"/>
                <a:gd name="T19" fmla="*/ 1131 h 251"/>
                <a:gd name="T20" fmla="*/ 74 w 404"/>
                <a:gd name="T21" fmla="*/ 1140 h 251"/>
                <a:gd name="T22" fmla="*/ 86 w 404"/>
                <a:gd name="T23" fmla="*/ 1149 h 251"/>
                <a:gd name="T24" fmla="*/ 95 w 404"/>
                <a:gd name="T25" fmla="*/ 1161 h 251"/>
                <a:gd name="T26" fmla="*/ 124 w 404"/>
                <a:gd name="T27" fmla="*/ 1176 h 251"/>
                <a:gd name="T28" fmla="*/ 141 w 404"/>
                <a:gd name="T29" fmla="*/ 1176 h 251"/>
                <a:gd name="T30" fmla="*/ 190 w 404"/>
                <a:gd name="T31" fmla="*/ 1182 h 251"/>
                <a:gd name="T32" fmla="*/ 256 w 404"/>
                <a:gd name="T33" fmla="*/ 1189 h 251"/>
                <a:gd name="T34" fmla="*/ 381 w 404"/>
                <a:gd name="T35" fmla="*/ 1212 h 251"/>
                <a:gd name="T36" fmla="*/ 534 w 404"/>
                <a:gd name="T37" fmla="*/ 1226 h 251"/>
                <a:gd name="T38" fmla="*/ 907 w 404"/>
                <a:gd name="T39" fmla="*/ 1226 h 251"/>
                <a:gd name="T40" fmla="*/ 1302 w 404"/>
                <a:gd name="T41" fmla="*/ 1226 h 251"/>
                <a:gd name="T42" fmla="*/ 1534 w 404"/>
                <a:gd name="T43" fmla="*/ 1212 h 251"/>
                <a:gd name="T44" fmla="*/ 1661 w 404"/>
                <a:gd name="T45" fmla="*/ 1206 h 251"/>
                <a:gd name="T46" fmla="*/ 1745 w 404"/>
                <a:gd name="T47" fmla="*/ 1189 h 251"/>
                <a:gd name="T48" fmla="*/ 1811 w 404"/>
                <a:gd name="T49" fmla="*/ 1182 h 251"/>
                <a:gd name="T50" fmla="*/ 1819 w 404"/>
                <a:gd name="T51" fmla="*/ 1176 h 251"/>
                <a:gd name="T52" fmla="*/ 1842 w 404"/>
                <a:gd name="T53" fmla="*/ 1176 h 251"/>
                <a:gd name="T54" fmla="*/ 1849 w 404"/>
                <a:gd name="T55" fmla="*/ 1161 h 251"/>
                <a:gd name="T56" fmla="*/ 1857 w 404"/>
                <a:gd name="T57" fmla="*/ 1161 h 251"/>
                <a:gd name="T58" fmla="*/ 1857 w 404"/>
                <a:gd name="T59" fmla="*/ 1161 h 251"/>
                <a:gd name="T60" fmla="*/ 1874 w 404"/>
                <a:gd name="T61" fmla="*/ 1161 h 251"/>
                <a:gd name="T62" fmla="*/ 1887 w 404"/>
                <a:gd name="T63" fmla="*/ 1149 h 251"/>
                <a:gd name="T64" fmla="*/ 1887 w 404"/>
                <a:gd name="T65" fmla="*/ 1140 h 251"/>
                <a:gd name="T66" fmla="*/ 1909 w 404"/>
                <a:gd name="T67" fmla="*/ 1131 h 251"/>
                <a:gd name="T68" fmla="*/ 1922 w 404"/>
                <a:gd name="T69" fmla="*/ 1115 h 251"/>
                <a:gd name="T70" fmla="*/ 1937 w 404"/>
                <a:gd name="T71" fmla="*/ 1102 h 251"/>
                <a:gd name="T72" fmla="*/ 1949 w 404"/>
                <a:gd name="T73" fmla="*/ 1081 h 251"/>
                <a:gd name="T74" fmla="*/ 1949 w 404"/>
                <a:gd name="T75" fmla="*/ 1066 h 251"/>
                <a:gd name="T76" fmla="*/ 1966 w 404"/>
                <a:gd name="T77" fmla="*/ 1053 h 251"/>
                <a:gd name="T78" fmla="*/ 1966 w 404"/>
                <a:gd name="T79" fmla="*/ 1038 h 251"/>
                <a:gd name="T80" fmla="*/ 1966 w 404"/>
                <a:gd name="T81" fmla="*/ 1031 h 251"/>
                <a:gd name="T82" fmla="*/ 1966 w 404"/>
                <a:gd name="T83" fmla="*/ 1031 h 251"/>
                <a:gd name="T84" fmla="*/ 1966 w 404"/>
                <a:gd name="T85" fmla="*/ 1015 h 251"/>
                <a:gd name="T86" fmla="*/ 1966 w 404"/>
                <a:gd name="T87" fmla="*/ 1016 h 251"/>
                <a:gd name="T88" fmla="*/ 1966 w 404"/>
                <a:gd name="T89" fmla="*/ 0 h 251"/>
                <a:gd name="T90" fmla="*/ 0 w 404"/>
                <a:gd name="T91" fmla="*/ 12 h 251"/>
                <a:gd name="T92" fmla="*/ 0 w 404"/>
                <a:gd name="T93" fmla="*/ 12 h 25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1"/>
                <a:gd name="T143" fmla="*/ 404 w 404"/>
                <a:gd name="T144" fmla="*/ 251 h 25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1">
                  <a:moveTo>
                    <a:pt x="0" y="2"/>
                  </a:moveTo>
                  <a:lnTo>
                    <a:pt x="0" y="208"/>
                  </a:lnTo>
                  <a:lnTo>
                    <a:pt x="1" y="211"/>
                  </a:lnTo>
                  <a:lnTo>
                    <a:pt x="0" y="213"/>
                  </a:lnTo>
                  <a:lnTo>
                    <a:pt x="1" y="215"/>
                  </a:lnTo>
                  <a:lnTo>
                    <a:pt x="4" y="220"/>
                  </a:lnTo>
                  <a:lnTo>
                    <a:pt x="6" y="221"/>
                  </a:lnTo>
                  <a:lnTo>
                    <a:pt x="6" y="225"/>
                  </a:lnTo>
                  <a:lnTo>
                    <a:pt x="8" y="226"/>
                  </a:lnTo>
                  <a:lnTo>
                    <a:pt x="11" y="231"/>
                  </a:lnTo>
                  <a:lnTo>
                    <a:pt x="15" y="233"/>
                  </a:lnTo>
                  <a:lnTo>
                    <a:pt x="18" y="235"/>
                  </a:lnTo>
                  <a:lnTo>
                    <a:pt x="19" y="237"/>
                  </a:lnTo>
                  <a:lnTo>
                    <a:pt x="25" y="240"/>
                  </a:lnTo>
                  <a:lnTo>
                    <a:pt x="29" y="240"/>
                  </a:lnTo>
                  <a:lnTo>
                    <a:pt x="39" y="242"/>
                  </a:lnTo>
                  <a:lnTo>
                    <a:pt x="52" y="243"/>
                  </a:lnTo>
                  <a:lnTo>
                    <a:pt x="78" y="248"/>
                  </a:lnTo>
                  <a:lnTo>
                    <a:pt x="110" y="250"/>
                  </a:lnTo>
                  <a:lnTo>
                    <a:pt x="187" y="250"/>
                  </a:lnTo>
                  <a:lnTo>
                    <a:pt x="267" y="250"/>
                  </a:lnTo>
                  <a:lnTo>
                    <a:pt x="315" y="248"/>
                  </a:lnTo>
                  <a:lnTo>
                    <a:pt x="341" y="247"/>
                  </a:lnTo>
                  <a:lnTo>
                    <a:pt x="358" y="243"/>
                  </a:lnTo>
                  <a:lnTo>
                    <a:pt x="372" y="242"/>
                  </a:lnTo>
                  <a:lnTo>
                    <a:pt x="373" y="240"/>
                  </a:lnTo>
                  <a:lnTo>
                    <a:pt x="378" y="240"/>
                  </a:lnTo>
                  <a:lnTo>
                    <a:pt x="380" y="237"/>
                  </a:lnTo>
                  <a:lnTo>
                    <a:pt x="381" y="237"/>
                  </a:lnTo>
                  <a:lnTo>
                    <a:pt x="385" y="237"/>
                  </a:lnTo>
                  <a:lnTo>
                    <a:pt x="388" y="235"/>
                  </a:lnTo>
                  <a:lnTo>
                    <a:pt x="388" y="233"/>
                  </a:lnTo>
                  <a:lnTo>
                    <a:pt x="392" y="231"/>
                  </a:lnTo>
                  <a:lnTo>
                    <a:pt x="395" y="228"/>
                  </a:lnTo>
                  <a:lnTo>
                    <a:pt x="398" y="225"/>
                  </a:lnTo>
                  <a:lnTo>
                    <a:pt x="400" y="221"/>
                  </a:lnTo>
                  <a:lnTo>
                    <a:pt x="400" y="218"/>
                  </a:lnTo>
                  <a:lnTo>
                    <a:pt x="403" y="215"/>
                  </a:lnTo>
                  <a:lnTo>
                    <a:pt x="403" y="213"/>
                  </a:lnTo>
                  <a:lnTo>
                    <a:pt x="403" y="211"/>
                  </a:lnTo>
                  <a:lnTo>
                    <a:pt x="403" y="207"/>
                  </a:lnTo>
                  <a:lnTo>
                    <a:pt x="403" y="208"/>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31" name="Freeform 2113"/>
            <p:cNvSpPr>
              <a:spLocks noChangeAspect="1"/>
            </p:cNvSpPr>
            <p:nvPr/>
          </p:nvSpPr>
          <p:spPr bwMode="auto">
            <a:xfrm>
              <a:off x="682" y="3815"/>
              <a:ext cx="526" cy="18"/>
            </a:xfrm>
            <a:custGeom>
              <a:avLst/>
              <a:gdLst>
                <a:gd name="T0" fmla="*/ 1966 w 404"/>
                <a:gd name="T1" fmla="*/ 59 h 14"/>
                <a:gd name="T2" fmla="*/ 1849 w 404"/>
                <a:gd name="T3" fmla="*/ 28 h 14"/>
                <a:gd name="T4" fmla="*/ 1609 w 404"/>
                <a:gd name="T5" fmla="*/ 1 h 14"/>
                <a:gd name="T6" fmla="*/ 1279 w 404"/>
                <a:gd name="T7" fmla="*/ 0 h 14"/>
                <a:gd name="T8" fmla="*/ 858 w 404"/>
                <a:gd name="T9" fmla="*/ 0 h 14"/>
                <a:gd name="T10" fmla="*/ 479 w 404"/>
                <a:gd name="T11" fmla="*/ 0 h 14"/>
                <a:gd name="T12" fmla="*/ 174 w 404"/>
                <a:gd name="T13" fmla="*/ 17 h 14"/>
                <a:gd name="T14" fmla="*/ 0 w 404"/>
                <a:gd name="T15" fmla="*/ 31 h 14"/>
                <a:gd name="T16" fmla="*/ 1966 w 404"/>
                <a:gd name="T17" fmla="*/ 59 h 14"/>
                <a:gd name="T18" fmla="*/ 1966 w 404"/>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4"/>
                <a:gd name="T31" fmla="*/ 0 h 14"/>
                <a:gd name="T32" fmla="*/ 404 w 404"/>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4" h="14">
                  <a:moveTo>
                    <a:pt x="403" y="13"/>
                  </a:moveTo>
                  <a:lnTo>
                    <a:pt x="380" y="6"/>
                  </a:lnTo>
                  <a:lnTo>
                    <a:pt x="330" y="1"/>
                  </a:lnTo>
                  <a:lnTo>
                    <a:pt x="263" y="0"/>
                  </a:lnTo>
                  <a:lnTo>
                    <a:pt x="177" y="0"/>
                  </a:lnTo>
                  <a:lnTo>
                    <a:pt x="98" y="0"/>
                  </a:lnTo>
                  <a:lnTo>
                    <a:pt x="36" y="4"/>
                  </a:lnTo>
                  <a:lnTo>
                    <a:pt x="0" y="7"/>
                  </a:lnTo>
                  <a:lnTo>
                    <a:pt x="403"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32" name="Freeform 2114"/>
            <p:cNvSpPr>
              <a:spLocks noChangeAspect="1"/>
            </p:cNvSpPr>
            <p:nvPr/>
          </p:nvSpPr>
          <p:spPr bwMode="auto">
            <a:xfrm>
              <a:off x="682" y="3294"/>
              <a:ext cx="172" cy="534"/>
            </a:xfrm>
            <a:custGeom>
              <a:avLst/>
              <a:gdLst>
                <a:gd name="T0" fmla="*/ 562 w 132"/>
                <a:gd name="T1" fmla="*/ 0 h 410"/>
                <a:gd name="T2" fmla="*/ 644 w 132"/>
                <a:gd name="T3" fmla="*/ 417 h 410"/>
                <a:gd name="T4" fmla="*/ 644 w 132"/>
                <a:gd name="T5" fmla="*/ 417 h 410"/>
                <a:gd name="T6" fmla="*/ 644 w 132"/>
                <a:gd name="T7" fmla="*/ 422 h 410"/>
                <a:gd name="T8" fmla="*/ 644 w 132"/>
                <a:gd name="T9" fmla="*/ 422 h 410"/>
                <a:gd name="T10" fmla="*/ 644 w 132"/>
                <a:gd name="T11" fmla="*/ 436 h 410"/>
                <a:gd name="T12" fmla="*/ 644 w 132"/>
                <a:gd name="T13" fmla="*/ 448 h 410"/>
                <a:gd name="T14" fmla="*/ 644 w 132"/>
                <a:gd name="T15" fmla="*/ 448 h 410"/>
                <a:gd name="T16" fmla="*/ 644 w 132"/>
                <a:gd name="T17" fmla="*/ 458 h 410"/>
                <a:gd name="T18" fmla="*/ 644 w 132"/>
                <a:gd name="T19" fmla="*/ 468 h 410"/>
                <a:gd name="T20" fmla="*/ 644 w 132"/>
                <a:gd name="T21" fmla="*/ 468 h 410"/>
                <a:gd name="T22" fmla="*/ 629 w 132"/>
                <a:gd name="T23" fmla="*/ 483 h 410"/>
                <a:gd name="T24" fmla="*/ 629 w 132"/>
                <a:gd name="T25" fmla="*/ 483 h 410"/>
                <a:gd name="T26" fmla="*/ 629 w 132"/>
                <a:gd name="T27" fmla="*/ 495 h 410"/>
                <a:gd name="T28" fmla="*/ 629 w 132"/>
                <a:gd name="T29" fmla="*/ 495 h 410"/>
                <a:gd name="T30" fmla="*/ 628 w 132"/>
                <a:gd name="T31" fmla="*/ 498 h 410"/>
                <a:gd name="T32" fmla="*/ 628 w 132"/>
                <a:gd name="T33" fmla="*/ 498 h 410"/>
                <a:gd name="T34" fmla="*/ 628 w 132"/>
                <a:gd name="T35" fmla="*/ 512 h 410"/>
                <a:gd name="T36" fmla="*/ 607 w 132"/>
                <a:gd name="T37" fmla="*/ 512 h 410"/>
                <a:gd name="T38" fmla="*/ 607 w 132"/>
                <a:gd name="T39" fmla="*/ 521 h 410"/>
                <a:gd name="T40" fmla="*/ 599 w 132"/>
                <a:gd name="T41" fmla="*/ 521 h 410"/>
                <a:gd name="T42" fmla="*/ 599 w 132"/>
                <a:gd name="T43" fmla="*/ 533 h 410"/>
                <a:gd name="T44" fmla="*/ 51 w 132"/>
                <a:gd name="T45" fmla="*/ 981 h 410"/>
                <a:gd name="T46" fmla="*/ 51 w 132"/>
                <a:gd name="T47" fmla="*/ 981 h 410"/>
                <a:gd name="T48" fmla="*/ 38 w 132"/>
                <a:gd name="T49" fmla="*/ 981 h 410"/>
                <a:gd name="T50" fmla="*/ 38 w 132"/>
                <a:gd name="T51" fmla="*/ 989 h 410"/>
                <a:gd name="T52" fmla="*/ 29 w 132"/>
                <a:gd name="T53" fmla="*/ 1005 h 410"/>
                <a:gd name="T54" fmla="*/ 21 w 132"/>
                <a:gd name="T55" fmla="*/ 1016 h 410"/>
                <a:gd name="T56" fmla="*/ 21 w 132"/>
                <a:gd name="T57" fmla="*/ 1016 h 410"/>
                <a:gd name="T58" fmla="*/ 1 w 132"/>
                <a:gd name="T59" fmla="*/ 1017 h 410"/>
                <a:gd name="T60" fmla="*/ 1 w 132"/>
                <a:gd name="T61" fmla="*/ 1034 h 410"/>
                <a:gd name="T62" fmla="*/ 1 w 132"/>
                <a:gd name="T63" fmla="*/ 1045 h 410"/>
                <a:gd name="T64" fmla="*/ 1 w 132"/>
                <a:gd name="T65" fmla="*/ 1054 h 410"/>
                <a:gd name="T66" fmla="*/ 0 w 132"/>
                <a:gd name="T67" fmla="*/ 1067 h 410"/>
                <a:gd name="T68" fmla="*/ 0 w 132"/>
                <a:gd name="T69" fmla="*/ 1076 h 410"/>
                <a:gd name="T70" fmla="*/ 0 w 132"/>
                <a:gd name="T71" fmla="*/ 1082 h 410"/>
                <a:gd name="T72" fmla="*/ 0 w 132"/>
                <a:gd name="T73" fmla="*/ 1101 h 410"/>
                <a:gd name="T74" fmla="*/ 0 w 132"/>
                <a:gd name="T75" fmla="*/ 1111 h 410"/>
                <a:gd name="T76" fmla="*/ 0 w 132"/>
                <a:gd name="T77" fmla="*/ 1116 h 410"/>
                <a:gd name="T78" fmla="*/ 0 w 132"/>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2"/>
                <a:gd name="T121" fmla="*/ 0 h 410"/>
                <a:gd name="T122" fmla="*/ 132 w 132"/>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2" h="410">
                  <a:moveTo>
                    <a:pt x="115" y="0"/>
                  </a:moveTo>
                  <a:lnTo>
                    <a:pt x="131" y="85"/>
                  </a:lnTo>
                  <a:lnTo>
                    <a:pt x="131" y="87"/>
                  </a:lnTo>
                  <a:lnTo>
                    <a:pt x="131" y="89"/>
                  </a:lnTo>
                  <a:lnTo>
                    <a:pt x="131" y="92"/>
                  </a:lnTo>
                  <a:lnTo>
                    <a:pt x="131" y="94"/>
                  </a:lnTo>
                  <a:lnTo>
                    <a:pt x="131" y="96"/>
                  </a:lnTo>
                  <a:lnTo>
                    <a:pt x="129" y="99"/>
                  </a:lnTo>
                  <a:lnTo>
                    <a:pt x="129" y="101"/>
                  </a:lnTo>
                  <a:lnTo>
                    <a:pt x="128" y="102"/>
                  </a:lnTo>
                  <a:lnTo>
                    <a:pt x="128" y="105"/>
                  </a:lnTo>
                  <a:lnTo>
                    <a:pt x="124" y="105"/>
                  </a:lnTo>
                  <a:lnTo>
                    <a:pt x="124" y="107"/>
                  </a:lnTo>
                  <a:lnTo>
                    <a:pt x="123" y="107"/>
                  </a:lnTo>
                  <a:lnTo>
                    <a:pt x="123" y="109"/>
                  </a:lnTo>
                  <a:lnTo>
                    <a:pt x="11" y="201"/>
                  </a:lnTo>
                  <a:lnTo>
                    <a:pt x="8" y="201"/>
                  </a:lnTo>
                  <a:lnTo>
                    <a:pt x="8" y="203"/>
                  </a:lnTo>
                  <a:lnTo>
                    <a:pt x="6" y="206"/>
                  </a:lnTo>
                  <a:lnTo>
                    <a:pt x="4" y="208"/>
                  </a:lnTo>
                  <a:lnTo>
                    <a:pt x="1" y="209"/>
                  </a:lnTo>
                  <a:lnTo>
                    <a:pt x="1" y="212"/>
                  </a:lnTo>
                  <a:lnTo>
                    <a:pt x="1" y="214"/>
                  </a:lnTo>
                  <a:lnTo>
                    <a:pt x="1"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33" name="Freeform 2115"/>
            <p:cNvSpPr>
              <a:spLocks noChangeAspect="1"/>
            </p:cNvSpPr>
            <p:nvPr/>
          </p:nvSpPr>
          <p:spPr bwMode="auto">
            <a:xfrm>
              <a:off x="810" y="3239"/>
              <a:ext cx="264" cy="25"/>
            </a:xfrm>
            <a:custGeom>
              <a:avLst/>
              <a:gdLst>
                <a:gd name="T0" fmla="*/ 163 w 203"/>
                <a:gd name="T1" fmla="*/ 95 h 19"/>
                <a:gd name="T2" fmla="*/ 192 w 203"/>
                <a:gd name="T3" fmla="*/ 64 h 19"/>
                <a:gd name="T4" fmla="*/ 257 w 203"/>
                <a:gd name="T5" fmla="*/ 42 h 19"/>
                <a:gd name="T6" fmla="*/ 325 w 203"/>
                <a:gd name="T7" fmla="*/ 32 h 19"/>
                <a:gd name="T8" fmla="*/ 455 w 203"/>
                <a:gd name="T9" fmla="*/ 32 h 19"/>
                <a:gd name="T10" fmla="*/ 596 w 203"/>
                <a:gd name="T11" fmla="*/ 32 h 19"/>
                <a:gd name="T12" fmla="*/ 704 w 203"/>
                <a:gd name="T13" fmla="*/ 42 h 19"/>
                <a:gd name="T14" fmla="*/ 800 w 203"/>
                <a:gd name="T15" fmla="*/ 64 h 19"/>
                <a:gd name="T16" fmla="*/ 827 w 203"/>
                <a:gd name="T17" fmla="*/ 95 h 19"/>
                <a:gd name="T18" fmla="*/ 979 w 203"/>
                <a:gd name="T19" fmla="*/ 95 h 19"/>
                <a:gd name="T20" fmla="*/ 932 w 203"/>
                <a:gd name="T21" fmla="*/ 49 h 19"/>
                <a:gd name="T22" fmla="*/ 812 w 203"/>
                <a:gd name="T23" fmla="*/ 21 h 19"/>
                <a:gd name="T24" fmla="*/ 640 w 203"/>
                <a:gd name="T25" fmla="*/ 0 h 19"/>
                <a:gd name="T26" fmla="*/ 432 w 203"/>
                <a:gd name="T27" fmla="*/ 0 h 19"/>
                <a:gd name="T28" fmla="*/ 243 w 203"/>
                <a:gd name="T29" fmla="*/ 0 h 19"/>
                <a:gd name="T30" fmla="*/ 95 w 203"/>
                <a:gd name="T31" fmla="*/ 32 h 19"/>
                <a:gd name="T32" fmla="*/ 38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40" y="12"/>
                  </a:lnTo>
                  <a:lnTo>
                    <a:pt x="53" y="8"/>
                  </a:lnTo>
                  <a:lnTo>
                    <a:pt x="68" y="6"/>
                  </a:lnTo>
                  <a:lnTo>
                    <a:pt x="94" y="6"/>
                  </a:lnTo>
                  <a:lnTo>
                    <a:pt x="123" y="6"/>
                  </a:lnTo>
                  <a:lnTo>
                    <a:pt x="145" y="8"/>
                  </a:lnTo>
                  <a:lnTo>
                    <a:pt x="165" y="12"/>
                  </a:lnTo>
                  <a:lnTo>
                    <a:pt x="171" y="18"/>
                  </a:lnTo>
                  <a:lnTo>
                    <a:pt x="202" y="18"/>
                  </a:lnTo>
                  <a:lnTo>
                    <a:pt x="193" y="9"/>
                  </a:lnTo>
                  <a:lnTo>
                    <a:pt x="168" y="4"/>
                  </a:lnTo>
                  <a:lnTo>
                    <a:pt x="132" y="0"/>
                  </a:lnTo>
                  <a:lnTo>
                    <a:pt x="89" y="0"/>
                  </a:lnTo>
                  <a:lnTo>
                    <a:pt x="50" y="0"/>
                  </a:lnTo>
                  <a:lnTo>
                    <a:pt x="19" y="6"/>
                  </a:lnTo>
                  <a:lnTo>
                    <a:pt x="8"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34" name="Freeform 2116"/>
            <p:cNvSpPr>
              <a:spLocks noChangeAspect="1"/>
            </p:cNvSpPr>
            <p:nvPr/>
          </p:nvSpPr>
          <p:spPr bwMode="auto">
            <a:xfrm>
              <a:off x="810" y="3265"/>
              <a:ext cx="264" cy="42"/>
            </a:xfrm>
            <a:custGeom>
              <a:avLst/>
              <a:gdLst>
                <a:gd name="T0" fmla="*/ 979 w 203"/>
                <a:gd name="T1" fmla="*/ 0 h 32"/>
                <a:gd name="T2" fmla="*/ 979 w 203"/>
                <a:gd name="T3" fmla="*/ 71 h 32"/>
                <a:gd name="T4" fmla="*/ 968 w 203"/>
                <a:gd name="T5" fmla="*/ 96 h 32"/>
                <a:gd name="T6" fmla="*/ 877 w 203"/>
                <a:gd name="T7" fmla="*/ 133 h 32"/>
                <a:gd name="T8" fmla="*/ 733 w 203"/>
                <a:gd name="T9" fmla="*/ 160 h 32"/>
                <a:gd name="T10" fmla="*/ 535 w 203"/>
                <a:gd name="T11" fmla="*/ 160 h 32"/>
                <a:gd name="T12" fmla="*/ 325 w 203"/>
                <a:gd name="T13" fmla="*/ 160 h 32"/>
                <a:gd name="T14" fmla="*/ 161 w 203"/>
                <a:gd name="T15" fmla="*/ 144 h 32"/>
                <a:gd name="T16" fmla="*/ 38 w 203"/>
                <a:gd name="T17" fmla="*/ 110 h 32"/>
                <a:gd name="T18" fmla="*/ 0 w 203"/>
                <a:gd name="T19" fmla="*/ 71 h 32"/>
                <a:gd name="T20" fmla="*/ 0 w 203"/>
                <a:gd name="T21" fmla="*/ 0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2"/>
                <a:gd name="T35" fmla="*/ 203 w 203"/>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2">
                  <a:moveTo>
                    <a:pt x="202" y="0"/>
                  </a:moveTo>
                  <a:lnTo>
                    <a:pt x="202" y="14"/>
                  </a:lnTo>
                  <a:lnTo>
                    <a:pt x="200" y="19"/>
                  </a:lnTo>
                  <a:lnTo>
                    <a:pt x="181" y="26"/>
                  </a:lnTo>
                  <a:lnTo>
                    <a:pt x="152" y="31"/>
                  </a:lnTo>
                  <a:lnTo>
                    <a:pt x="111" y="31"/>
                  </a:lnTo>
                  <a:lnTo>
                    <a:pt x="68" y="31"/>
                  </a:lnTo>
                  <a:lnTo>
                    <a:pt x="33" y="28"/>
                  </a:lnTo>
                  <a:lnTo>
                    <a:pt x="8" y="21"/>
                  </a:lnTo>
                  <a:lnTo>
                    <a:pt x="0" y="14"/>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35" name="Freeform 2117"/>
            <p:cNvSpPr>
              <a:spLocks noChangeAspect="1"/>
            </p:cNvSpPr>
            <p:nvPr/>
          </p:nvSpPr>
          <p:spPr bwMode="auto">
            <a:xfrm>
              <a:off x="1032" y="3301"/>
              <a:ext cx="176" cy="529"/>
            </a:xfrm>
            <a:custGeom>
              <a:avLst/>
              <a:gdLst>
                <a:gd name="T0" fmla="*/ 658 w 135"/>
                <a:gd name="T1" fmla="*/ 1982 h 406"/>
                <a:gd name="T2" fmla="*/ 658 w 135"/>
                <a:gd name="T3" fmla="*/ 1081 h 406"/>
                <a:gd name="T4" fmla="*/ 658 w 135"/>
                <a:gd name="T5" fmla="*/ 1068 h 406"/>
                <a:gd name="T6" fmla="*/ 658 w 135"/>
                <a:gd name="T7" fmla="*/ 1055 h 406"/>
                <a:gd name="T8" fmla="*/ 658 w 135"/>
                <a:gd name="T9" fmla="*/ 1049 h 406"/>
                <a:gd name="T10" fmla="*/ 658 w 135"/>
                <a:gd name="T11" fmla="*/ 1044 h 406"/>
                <a:gd name="T12" fmla="*/ 658 w 135"/>
                <a:gd name="T13" fmla="*/ 1029 h 406"/>
                <a:gd name="T14" fmla="*/ 644 w 135"/>
                <a:gd name="T15" fmla="*/ 1016 h 406"/>
                <a:gd name="T16" fmla="*/ 644 w 135"/>
                <a:gd name="T17" fmla="*/ 1007 h 406"/>
                <a:gd name="T18" fmla="*/ 644 w 135"/>
                <a:gd name="T19" fmla="*/ 995 h 406"/>
                <a:gd name="T20" fmla="*/ 634 w 135"/>
                <a:gd name="T21" fmla="*/ 988 h 406"/>
                <a:gd name="T22" fmla="*/ 634 w 135"/>
                <a:gd name="T23" fmla="*/ 980 h 406"/>
                <a:gd name="T24" fmla="*/ 619 w 135"/>
                <a:gd name="T25" fmla="*/ 964 h 406"/>
                <a:gd name="T26" fmla="*/ 610 w 135"/>
                <a:gd name="T27" fmla="*/ 964 h 406"/>
                <a:gd name="T28" fmla="*/ 610 w 135"/>
                <a:gd name="T29" fmla="*/ 954 h 406"/>
                <a:gd name="T30" fmla="*/ 604 w 135"/>
                <a:gd name="T31" fmla="*/ 941 h 406"/>
                <a:gd name="T32" fmla="*/ 583 w 135"/>
                <a:gd name="T33" fmla="*/ 941 h 406"/>
                <a:gd name="T34" fmla="*/ 583 w 135"/>
                <a:gd name="T35" fmla="*/ 941 h 406"/>
                <a:gd name="T36" fmla="*/ 46 w 135"/>
                <a:gd name="T37" fmla="*/ 483 h 406"/>
                <a:gd name="T38" fmla="*/ 35 w 135"/>
                <a:gd name="T39" fmla="*/ 483 h 406"/>
                <a:gd name="T40" fmla="*/ 35 w 135"/>
                <a:gd name="T41" fmla="*/ 482 h 406"/>
                <a:gd name="T42" fmla="*/ 27 w 135"/>
                <a:gd name="T43" fmla="*/ 482 h 406"/>
                <a:gd name="T44" fmla="*/ 27 w 135"/>
                <a:gd name="T45" fmla="*/ 466 h 406"/>
                <a:gd name="T46" fmla="*/ 27 w 135"/>
                <a:gd name="T47" fmla="*/ 466 h 406"/>
                <a:gd name="T48" fmla="*/ 1 w 135"/>
                <a:gd name="T49" fmla="*/ 455 h 406"/>
                <a:gd name="T50" fmla="*/ 1 w 135"/>
                <a:gd name="T51" fmla="*/ 455 h 406"/>
                <a:gd name="T52" fmla="*/ 1 w 135"/>
                <a:gd name="T53" fmla="*/ 450 h 406"/>
                <a:gd name="T54" fmla="*/ 0 w 135"/>
                <a:gd name="T55" fmla="*/ 450 h 406"/>
                <a:gd name="T56" fmla="*/ 0 w 135"/>
                <a:gd name="T57" fmla="*/ 431 h 406"/>
                <a:gd name="T58" fmla="*/ 0 w 135"/>
                <a:gd name="T59" fmla="*/ 431 h 406"/>
                <a:gd name="T60" fmla="*/ 0 w 135"/>
                <a:gd name="T61" fmla="*/ 421 h 406"/>
                <a:gd name="T62" fmla="*/ 0 w 135"/>
                <a:gd name="T63" fmla="*/ 418 h 406"/>
                <a:gd name="T64" fmla="*/ 0 w 135"/>
                <a:gd name="T65" fmla="*/ 418 h 406"/>
                <a:gd name="T66" fmla="*/ 0 w 135"/>
                <a:gd name="T67" fmla="*/ 399 h 406"/>
                <a:gd name="T68" fmla="*/ 0 w 135"/>
                <a:gd name="T69" fmla="*/ 399 h 406"/>
                <a:gd name="T70" fmla="*/ 0 w 135"/>
                <a:gd name="T71" fmla="*/ 387 h 406"/>
                <a:gd name="T72" fmla="*/ 60 w 135"/>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5"/>
                <a:gd name="T112" fmla="*/ 0 h 406"/>
                <a:gd name="T113" fmla="*/ 135 w 135"/>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5" h="406">
                  <a:moveTo>
                    <a:pt x="134" y="405"/>
                  </a:moveTo>
                  <a:lnTo>
                    <a:pt x="134" y="221"/>
                  </a:lnTo>
                  <a:lnTo>
                    <a:pt x="134" y="219"/>
                  </a:lnTo>
                  <a:lnTo>
                    <a:pt x="134" y="216"/>
                  </a:lnTo>
                  <a:lnTo>
                    <a:pt x="134" y="214"/>
                  </a:lnTo>
                  <a:lnTo>
                    <a:pt x="134" y="213"/>
                  </a:lnTo>
                  <a:lnTo>
                    <a:pt x="134" y="210"/>
                  </a:lnTo>
                  <a:lnTo>
                    <a:pt x="131" y="208"/>
                  </a:lnTo>
                  <a:lnTo>
                    <a:pt x="131" y="206"/>
                  </a:lnTo>
                  <a:lnTo>
                    <a:pt x="131" y="203"/>
                  </a:lnTo>
                  <a:lnTo>
                    <a:pt x="129" y="202"/>
                  </a:lnTo>
                  <a:lnTo>
                    <a:pt x="129" y="200"/>
                  </a:lnTo>
                  <a:lnTo>
                    <a:pt x="126" y="197"/>
                  </a:lnTo>
                  <a:lnTo>
                    <a:pt x="124" y="197"/>
                  </a:lnTo>
                  <a:lnTo>
                    <a:pt x="124" y="195"/>
                  </a:lnTo>
                  <a:lnTo>
                    <a:pt x="123" y="192"/>
                  </a:lnTo>
                  <a:lnTo>
                    <a:pt x="119" y="192"/>
                  </a:lnTo>
                  <a:lnTo>
                    <a:pt x="9" y="99"/>
                  </a:lnTo>
                  <a:lnTo>
                    <a:pt x="7" y="99"/>
                  </a:lnTo>
                  <a:lnTo>
                    <a:pt x="7" y="98"/>
                  </a:lnTo>
                  <a:lnTo>
                    <a:pt x="5" y="98"/>
                  </a:lnTo>
                  <a:lnTo>
                    <a:pt x="5" y="95"/>
                  </a:lnTo>
                  <a:lnTo>
                    <a:pt x="1" y="93"/>
                  </a:lnTo>
                  <a:lnTo>
                    <a:pt x="1" y="92"/>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36" name="Freeform 2118"/>
            <p:cNvSpPr>
              <a:spLocks noChangeAspect="1"/>
            </p:cNvSpPr>
            <p:nvPr/>
          </p:nvSpPr>
          <p:spPr bwMode="auto">
            <a:xfrm>
              <a:off x="709" y="4117"/>
              <a:ext cx="471" cy="22"/>
            </a:xfrm>
            <a:custGeom>
              <a:avLst/>
              <a:gdLst>
                <a:gd name="T0" fmla="*/ 1777 w 361"/>
                <a:gd name="T1" fmla="*/ 75 h 17"/>
                <a:gd name="T2" fmla="*/ 1777 w 361"/>
                <a:gd name="T3" fmla="*/ 75 h 17"/>
                <a:gd name="T4" fmla="*/ 1770 w 361"/>
                <a:gd name="T5" fmla="*/ 58 h 17"/>
                <a:gd name="T6" fmla="*/ 1761 w 361"/>
                <a:gd name="T7" fmla="*/ 58 h 17"/>
                <a:gd name="T8" fmla="*/ 1748 w 361"/>
                <a:gd name="T9" fmla="*/ 50 h 17"/>
                <a:gd name="T10" fmla="*/ 1733 w 361"/>
                <a:gd name="T11" fmla="*/ 50 h 17"/>
                <a:gd name="T12" fmla="*/ 1700 w 361"/>
                <a:gd name="T13" fmla="*/ 47 h 17"/>
                <a:gd name="T14" fmla="*/ 1666 w 361"/>
                <a:gd name="T15" fmla="*/ 47 h 17"/>
                <a:gd name="T16" fmla="*/ 1635 w 361"/>
                <a:gd name="T17" fmla="*/ 35 h 17"/>
                <a:gd name="T18" fmla="*/ 1590 w 361"/>
                <a:gd name="T19" fmla="*/ 35 h 17"/>
                <a:gd name="T20" fmla="*/ 1541 w 361"/>
                <a:gd name="T21" fmla="*/ 17 h 17"/>
                <a:gd name="T22" fmla="*/ 1502 w 361"/>
                <a:gd name="T23" fmla="*/ 17 h 17"/>
                <a:gd name="T24" fmla="*/ 1438 w 361"/>
                <a:gd name="T25" fmla="*/ 17 h 17"/>
                <a:gd name="T26" fmla="*/ 1395 w 361"/>
                <a:gd name="T27" fmla="*/ 10 h 17"/>
                <a:gd name="T28" fmla="*/ 1343 w 361"/>
                <a:gd name="T29" fmla="*/ 10 h 17"/>
                <a:gd name="T30" fmla="*/ 1281 w 361"/>
                <a:gd name="T31" fmla="*/ 10 h 17"/>
                <a:gd name="T32" fmla="*/ 1225 w 361"/>
                <a:gd name="T33" fmla="*/ 10 h 17"/>
                <a:gd name="T34" fmla="*/ 1152 w 361"/>
                <a:gd name="T35" fmla="*/ 0 h 17"/>
                <a:gd name="T36" fmla="*/ 1084 w 361"/>
                <a:gd name="T37" fmla="*/ 0 h 17"/>
                <a:gd name="T38" fmla="*/ 1020 w 361"/>
                <a:gd name="T39" fmla="*/ 0 h 17"/>
                <a:gd name="T40" fmla="*/ 968 w 361"/>
                <a:gd name="T41" fmla="*/ 0 h 17"/>
                <a:gd name="T42" fmla="*/ 892 w 361"/>
                <a:gd name="T43" fmla="*/ 0 h 17"/>
                <a:gd name="T44" fmla="*/ 828 w 361"/>
                <a:gd name="T45" fmla="*/ 0 h 17"/>
                <a:gd name="T46" fmla="*/ 759 w 361"/>
                <a:gd name="T47" fmla="*/ 0 h 17"/>
                <a:gd name="T48" fmla="*/ 693 w 361"/>
                <a:gd name="T49" fmla="*/ 0 h 17"/>
                <a:gd name="T50" fmla="*/ 628 w 361"/>
                <a:gd name="T51" fmla="*/ 0 h 17"/>
                <a:gd name="T52" fmla="*/ 581 w 361"/>
                <a:gd name="T53" fmla="*/ 10 h 17"/>
                <a:gd name="T54" fmla="*/ 505 w 361"/>
                <a:gd name="T55" fmla="*/ 10 h 17"/>
                <a:gd name="T56" fmla="*/ 449 w 361"/>
                <a:gd name="T57" fmla="*/ 10 h 17"/>
                <a:gd name="T58" fmla="*/ 401 w 361"/>
                <a:gd name="T59" fmla="*/ 10 h 17"/>
                <a:gd name="T60" fmla="*/ 341 w 361"/>
                <a:gd name="T61" fmla="*/ 17 h 17"/>
                <a:gd name="T62" fmla="*/ 301 w 361"/>
                <a:gd name="T63" fmla="*/ 17 h 17"/>
                <a:gd name="T64" fmla="*/ 239 w 361"/>
                <a:gd name="T65" fmla="*/ 17 h 17"/>
                <a:gd name="T66" fmla="*/ 197 w 361"/>
                <a:gd name="T67" fmla="*/ 35 h 17"/>
                <a:gd name="T68" fmla="*/ 162 w 361"/>
                <a:gd name="T69" fmla="*/ 35 h 17"/>
                <a:gd name="T70" fmla="*/ 127 w 361"/>
                <a:gd name="T71" fmla="*/ 47 h 17"/>
                <a:gd name="T72" fmla="*/ 95 w 361"/>
                <a:gd name="T73" fmla="*/ 47 h 17"/>
                <a:gd name="T74" fmla="*/ 65 w 361"/>
                <a:gd name="T75" fmla="*/ 50 h 17"/>
                <a:gd name="T76" fmla="*/ 38 w 361"/>
                <a:gd name="T77" fmla="*/ 50 h 17"/>
                <a:gd name="T78" fmla="*/ 27 w 361"/>
                <a:gd name="T79" fmla="*/ 58 h 17"/>
                <a:gd name="T80" fmla="*/ 12 w 361"/>
                <a:gd name="T81" fmla="*/ 58 h 17"/>
                <a:gd name="T82" fmla="*/ 0 w 361"/>
                <a:gd name="T83" fmla="*/ 75 h 17"/>
                <a:gd name="T84" fmla="*/ 0 w 361"/>
                <a:gd name="T85" fmla="*/ 75 h 17"/>
                <a:gd name="T86" fmla="*/ 1777 w 361"/>
                <a:gd name="T87" fmla="*/ 75 h 17"/>
                <a:gd name="T88" fmla="*/ 1777 w 361"/>
                <a:gd name="T89" fmla="*/ 75 h 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7"/>
                <a:gd name="T137" fmla="*/ 361 w 361"/>
                <a:gd name="T138" fmla="*/ 17 h 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7">
                  <a:moveTo>
                    <a:pt x="360" y="16"/>
                  </a:moveTo>
                  <a:lnTo>
                    <a:pt x="360" y="16"/>
                  </a:lnTo>
                  <a:lnTo>
                    <a:pt x="359" y="12"/>
                  </a:lnTo>
                  <a:lnTo>
                    <a:pt x="357" y="12"/>
                  </a:lnTo>
                  <a:lnTo>
                    <a:pt x="354" y="11"/>
                  </a:lnTo>
                  <a:lnTo>
                    <a:pt x="351" y="11"/>
                  </a:lnTo>
                  <a:lnTo>
                    <a:pt x="345" y="10"/>
                  </a:lnTo>
                  <a:lnTo>
                    <a:pt x="338" y="10"/>
                  </a:lnTo>
                  <a:lnTo>
                    <a:pt x="331" y="7"/>
                  </a:lnTo>
                  <a:lnTo>
                    <a:pt x="323" y="7"/>
                  </a:lnTo>
                  <a:lnTo>
                    <a:pt x="313" y="4"/>
                  </a:lnTo>
                  <a:lnTo>
                    <a:pt x="304" y="4"/>
                  </a:lnTo>
                  <a:lnTo>
                    <a:pt x="292" y="4"/>
                  </a:lnTo>
                  <a:lnTo>
                    <a:pt x="283" y="2"/>
                  </a:lnTo>
                  <a:lnTo>
                    <a:pt x="273" y="2"/>
                  </a:lnTo>
                  <a:lnTo>
                    <a:pt x="260" y="2"/>
                  </a:lnTo>
                  <a:lnTo>
                    <a:pt x="248" y="2"/>
                  </a:lnTo>
                  <a:lnTo>
                    <a:pt x="234" y="0"/>
                  </a:lnTo>
                  <a:lnTo>
                    <a:pt x="220" y="0"/>
                  </a:lnTo>
                  <a:lnTo>
                    <a:pt x="207" y="0"/>
                  </a:lnTo>
                  <a:lnTo>
                    <a:pt x="196" y="0"/>
                  </a:lnTo>
                  <a:lnTo>
                    <a:pt x="181" y="0"/>
                  </a:lnTo>
                  <a:lnTo>
                    <a:pt x="168" y="0"/>
                  </a:lnTo>
                  <a:lnTo>
                    <a:pt x="154" y="0"/>
                  </a:lnTo>
                  <a:lnTo>
                    <a:pt x="140" y="0"/>
                  </a:lnTo>
                  <a:lnTo>
                    <a:pt x="127" y="0"/>
                  </a:lnTo>
                  <a:lnTo>
                    <a:pt x="117" y="2"/>
                  </a:lnTo>
                  <a:lnTo>
                    <a:pt x="103" y="2"/>
                  </a:lnTo>
                  <a:lnTo>
                    <a:pt x="91" y="2"/>
                  </a:lnTo>
                  <a:lnTo>
                    <a:pt x="81" y="2"/>
                  </a:lnTo>
                  <a:lnTo>
                    <a:pt x="69" y="4"/>
                  </a:lnTo>
                  <a:lnTo>
                    <a:pt x="61" y="4"/>
                  </a:lnTo>
                  <a:lnTo>
                    <a:pt x="48" y="4"/>
                  </a:lnTo>
                  <a:lnTo>
                    <a:pt x="40" y="7"/>
                  </a:lnTo>
                  <a:lnTo>
                    <a:pt x="33" y="7"/>
                  </a:lnTo>
                  <a:lnTo>
                    <a:pt x="26" y="10"/>
                  </a:lnTo>
                  <a:lnTo>
                    <a:pt x="19" y="10"/>
                  </a:lnTo>
                  <a:lnTo>
                    <a:pt x="13" y="11"/>
                  </a:lnTo>
                  <a:lnTo>
                    <a:pt x="8" y="11"/>
                  </a:lnTo>
                  <a:lnTo>
                    <a:pt x="5" y="12"/>
                  </a:lnTo>
                  <a:lnTo>
                    <a:pt x="2" y="12"/>
                  </a:lnTo>
                  <a:lnTo>
                    <a:pt x="0" y="16"/>
                  </a:lnTo>
                  <a:lnTo>
                    <a:pt x="360" y="16"/>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37" name="Freeform 2119"/>
            <p:cNvSpPr>
              <a:spLocks noChangeAspect="1"/>
            </p:cNvSpPr>
            <p:nvPr/>
          </p:nvSpPr>
          <p:spPr bwMode="auto">
            <a:xfrm>
              <a:off x="703"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4 w 361"/>
                <a:gd name="T11" fmla="*/ 31 h 16"/>
                <a:gd name="T12" fmla="*/ 96 w 361"/>
                <a:gd name="T13" fmla="*/ 37 h 16"/>
                <a:gd name="T14" fmla="*/ 124 w 361"/>
                <a:gd name="T15" fmla="*/ 37 h 16"/>
                <a:gd name="T16" fmla="*/ 161 w 361"/>
                <a:gd name="T17" fmla="*/ 49 h 16"/>
                <a:gd name="T18" fmla="*/ 190 w 361"/>
                <a:gd name="T19" fmla="*/ 49 h 16"/>
                <a:gd name="T20" fmla="*/ 232 w 361"/>
                <a:gd name="T21" fmla="*/ 49 h 16"/>
                <a:gd name="T22" fmla="*/ 273 w 361"/>
                <a:gd name="T23" fmla="*/ 64 h 16"/>
                <a:gd name="T24" fmla="*/ 336 w 361"/>
                <a:gd name="T25" fmla="*/ 64 h 16"/>
                <a:gd name="T26" fmla="*/ 393 w 361"/>
                <a:gd name="T27" fmla="*/ 64 h 16"/>
                <a:gd name="T28" fmla="*/ 441 w 361"/>
                <a:gd name="T29" fmla="*/ 71 h 16"/>
                <a:gd name="T30" fmla="*/ 496 w 361"/>
                <a:gd name="T31" fmla="*/ 71 h 16"/>
                <a:gd name="T32" fmla="*/ 565 w 361"/>
                <a:gd name="T33" fmla="*/ 71 h 16"/>
                <a:gd name="T34" fmla="*/ 618 w 361"/>
                <a:gd name="T35" fmla="*/ 71 h 16"/>
                <a:gd name="T36" fmla="*/ 681 w 361"/>
                <a:gd name="T37" fmla="*/ 77 h 16"/>
                <a:gd name="T38" fmla="*/ 754 w 361"/>
                <a:gd name="T39" fmla="*/ 77 h 16"/>
                <a:gd name="T40" fmla="*/ 819 w 361"/>
                <a:gd name="T41" fmla="*/ 77 h 16"/>
                <a:gd name="T42" fmla="*/ 883 w 361"/>
                <a:gd name="T43" fmla="*/ 77 h 16"/>
                <a:gd name="T44" fmla="*/ 944 w 361"/>
                <a:gd name="T45" fmla="*/ 77 h 16"/>
                <a:gd name="T46" fmla="*/ 1010 w 361"/>
                <a:gd name="T47" fmla="*/ 77 h 16"/>
                <a:gd name="T48" fmla="*/ 1077 w 361"/>
                <a:gd name="T49" fmla="*/ 77 h 16"/>
                <a:gd name="T50" fmla="*/ 1140 w 361"/>
                <a:gd name="T51" fmla="*/ 71 h 16"/>
                <a:gd name="T52" fmla="*/ 1208 w 361"/>
                <a:gd name="T53" fmla="*/ 71 h 16"/>
                <a:gd name="T54" fmla="*/ 1267 w 361"/>
                <a:gd name="T55" fmla="*/ 71 h 16"/>
                <a:gd name="T56" fmla="*/ 1325 w 361"/>
                <a:gd name="T57" fmla="*/ 71 h 16"/>
                <a:gd name="T58" fmla="*/ 1387 w 361"/>
                <a:gd name="T59" fmla="*/ 64 h 16"/>
                <a:gd name="T60" fmla="*/ 1426 w 361"/>
                <a:gd name="T61" fmla="*/ 64 h 16"/>
                <a:gd name="T62" fmla="*/ 1483 w 361"/>
                <a:gd name="T63" fmla="*/ 64 h 16"/>
                <a:gd name="T64" fmla="*/ 1526 w 361"/>
                <a:gd name="T65" fmla="*/ 49 h 16"/>
                <a:gd name="T66" fmla="*/ 1573 w 361"/>
                <a:gd name="T67" fmla="*/ 49 h 16"/>
                <a:gd name="T68" fmla="*/ 1610 w 361"/>
                <a:gd name="T69" fmla="*/ 49 h 16"/>
                <a:gd name="T70" fmla="*/ 1650 w 361"/>
                <a:gd name="T71" fmla="*/ 37 h 16"/>
                <a:gd name="T72" fmla="*/ 1682 w 361"/>
                <a:gd name="T73" fmla="*/ 37 h 16"/>
                <a:gd name="T74" fmla="*/ 1706 w 361"/>
                <a:gd name="T75" fmla="*/ 31 h 16"/>
                <a:gd name="T76" fmla="*/ 1722 w 361"/>
                <a:gd name="T77" fmla="*/ 31 h 16"/>
                <a:gd name="T78" fmla="*/ 1739 w 361"/>
                <a:gd name="T79" fmla="*/ 12 h 16"/>
                <a:gd name="T80" fmla="*/ 175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3" y="6"/>
                  </a:lnTo>
                  <a:lnTo>
                    <a:pt x="20" y="7"/>
                  </a:lnTo>
                  <a:lnTo>
                    <a:pt x="25" y="7"/>
                  </a:lnTo>
                  <a:lnTo>
                    <a:pt x="33" y="9"/>
                  </a:lnTo>
                  <a:lnTo>
                    <a:pt x="39" y="9"/>
                  </a:lnTo>
                  <a:lnTo>
                    <a:pt x="48" y="9"/>
                  </a:lnTo>
                  <a:lnTo>
                    <a:pt x="56" y="12"/>
                  </a:lnTo>
                  <a:lnTo>
                    <a:pt x="69" y="12"/>
                  </a:lnTo>
                  <a:lnTo>
                    <a:pt x="81" y="12"/>
                  </a:lnTo>
                  <a:lnTo>
                    <a:pt x="91" y="14"/>
                  </a:lnTo>
                  <a:lnTo>
                    <a:pt x="102" y="14"/>
                  </a:lnTo>
                  <a:lnTo>
                    <a:pt x="116" y="14"/>
                  </a:lnTo>
                  <a:lnTo>
                    <a:pt x="127" y="14"/>
                  </a:lnTo>
                  <a:lnTo>
                    <a:pt x="140" y="15"/>
                  </a:lnTo>
                  <a:lnTo>
                    <a:pt x="155" y="15"/>
                  </a:lnTo>
                  <a:lnTo>
                    <a:pt x="168" y="15"/>
                  </a:lnTo>
                  <a:lnTo>
                    <a:pt x="181" y="15"/>
                  </a:lnTo>
                  <a:lnTo>
                    <a:pt x="194" y="15"/>
                  </a:lnTo>
                  <a:lnTo>
                    <a:pt x="207" y="15"/>
                  </a:lnTo>
                  <a:lnTo>
                    <a:pt x="221" y="15"/>
                  </a:lnTo>
                  <a:lnTo>
                    <a:pt x="234" y="14"/>
                  </a:lnTo>
                  <a:lnTo>
                    <a:pt x="248" y="14"/>
                  </a:lnTo>
                  <a:lnTo>
                    <a:pt x="260" y="14"/>
                  </a:lnTo>
                  <a:lnTo>
                    <a:pt x="273" y="14"/>
                  </a:lnTo>
                  <a:lnTo>
                    <a:pt x="284" y="12"/>
                  </a:lnTo>
                  <a:lnTo>
                    <a:pt x="293" y="12"/>
                  </a:lnTo>
                  <a:lnTo>
                    <a:pt x="304" y="12"/>
                  </a:lnTo>
                  <a:lnTo>
                    <a:pt x="313" y="9"/>
                  </a:lnTo>
                  <a:lnTo>
                    <a:pt x="323" y="9"/>
                  </a:lnTo>
                  <a:lnTo>
                    <a:pt x="331" y="9"/>
                  </a:lnTo>
                  <a:lnTo>
                    <a:pt x="339" y="7"/>
                  </a:lnTo>
                  <a:lnTo>
                    <a:pt x="345" y="7"/>
                  </a:lnTo>
                  <a:lnTo>
                    <a:pt x="350" y="6"/>
                  </a:lnTo>
                  <a:lnTo>
                    <a:pt x="353" y="6"/>
                  </a:lnTo>
                  <a:lnTo>
                    <a:pt x="357" y="2"/>
                  </a:lnTo>
                  <a:lnTo>
                    <a:pt x="360"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38" name="Freeform 2120"/>
            <p:cNvSpPr>
              <a:spLocks noChangeAspect="1"/>
            </p:cNvSpPr>
            <p:nvPr/>
          </p:nvSpPr>
          <p:spPr bwMode="auto">
            <a:xfrm>
              <a:off x="743" y="3544"/>
              <a:ext cx="392" cy="19"/>
            </a:xfrm>
            <a:custGeom>
              <a:avLst/>
              <a:gdLst>
                <a:gd name="T0" fmla="*/ 1464 w 301"/>
                <a:gd name="T1" fmla="*/ 60 h 15"/>
                <a:gd name="T2" fmla="*/ 1464 w 301"/>
                <a:gd name="T3" fmla="*/ 60 h 15"/>
                <a:gd name="T4" fmla="*/ 1459 w 301"/>
                <a:gd name="T5" fmla="*/ 47 h 15"/>
                <a:gd name="T6" fmla="*/ 1459 w 301"/>
                <a:gd name="T7" fmla="*/ 47 h 15"/>
                <a:gd name="T8" fmla="*/ 1436 w 301"/>
                <a:gd name="T9" fmla="*/ 37 h 15"/>
                <a:gd name="T10" fmla="*/ 1425 w 301"/>
                <a:gd name="T11" fmla="*/ 37 h 15"/>
                <a:gd name="T12" fmla="*/ 1401 w 301"/>
                <a:gd name="T13" fmla="*/ 25 h 15"/>
                <a:gd name="T14" fmla="*/ 1367 w 301"/>
                <a:gd name="T15" fmla="*/ 25 h 15"/>
                <a:gd name="T16" fmla="*/ 1352 w 301"/>
                <a:gd name="T17" fmla="*/ 25 h 15"/>
                <a:gd name="T18" fmla="*/ 1313 w 301"/>
                <a:gd name="T19" fmla="*/ 20 h 15"/>
                <a:gd name="T20" fmla="*/ 1263 w 301"/>
                <a:gd name="T21" fmla="*/ 20 h 15"/>
                <a:gd name="T22" fmla="*/ 1240 w 301"/>
                <a:gd name="T23" fmla="*/ 20 h 15"/>
                <a:gd name="T24" fmla="*/ 1190 w 301"/>
                <a:gd name="T25" fmla="*/ 10 h 15"/>
                <a:gd name="T26" fmla="*/ 1151 w 301"/>
                <a:gd name="T27" fmla="*/ 10 h 15"/>
                <a:gd name="T28" fmla="*/ 1106 w 301"/>
                <a:gd name="T29" fmla="*/ 10 h 15"/>
                <a:gd name="T30" fmla="*/ 1061 w 301"/>
                <a:gd name="T31" fmla="*/ 10 h 15"/>
                <a:gd name="T32" fmla="*/ 1011 w 301"/>
                <a:gd name="T33" fmla="*/ 10 h 15"/>
                <a:gd name="T34" fmla="*/ 944 w 301"/>
                <a:gd name="T35" fmla="*/ 0 h 15"/>
                <a:gd name="T36" fmla="*/ 905 w 301"/>
                <a:gd name="T37" fmla="*/ 0 h 15"/>
                <a:gd name="T38" fmla="*/ 849 w 301"/>
                <a:gd name="T39" fmla="*/ 0 h 15"/>
                <a:gd name="T40" fmla="*/ 791 w 301"/>
                <a:gd name="T41" fmla="*/ 0 h 15"/>
                <a:gd name="T42" fmla="*/ 742 w 301"/>
                <a:gd name="T43" fmla="*/ 0 h 15"/>
                <a:gd name="T44" fmla="*/ 682 w 301"/>
                <a:gd name="T45" fmla="*/ 0 h 15"/>
                <a:gd name="T46" fmla="*/ 634 w 301"/>
                <a:gd name="T47" fmla="*/ 0 h 15"/>
                <a:gd name="T48" fmla="*/ 570 w 301"/>
                <a:gd name="T49" fmla="*/ 0 h 15"/>
                <a:gd name="T50" fmla="*/ 517 w 301"/>
                <a:gd name="T51" fmla="*/ 0 h 15"/>
                <a:gd name="T52" fmla="*/ 468 w 301"/>
                <a:gd name="T53" fmla="*/ 10 h 15"/>
                <a:gd name="T54" fmla="*/ 417 w 301"/>
                <a:gd name="T55" fmla="*/ 10 h 15"/>
                <a:gd name="T56" fmla="*/ 371 w 301"/>
                <a:gd name="T57" fmla="*/ 10 h 15"/>
                <a:gd name="T58" fmla="*/ 320 w 301"/>
                <a:gd name="T59" fmla="*/ 10 h 15"/>
                <a:gd name="T60" fmla="*/ 273 w 301"/>
                <a:gd name="T61" fmla="*/ 10 h 15"/>
                <a:gd name="T62" fmla="*/ 246 w 301"/>
                <a:gd name="T63" fmla="*/ 20 h 15"/>
                <a:gd name="T64" fmla="*/ 198 w 301"/>
                <a:gd name="T65" fmla="*/ 20 h 15"/>
                <a:gd name="T66" fmla="*/ 173 w 301"/>
                <a:gd name="T67" fmla="*/ 20 h 15"/>
                <a:gd name="T68" fmla="*/ 134 w 301"/>
                <a:gd name="T69" fmla="*/ 25 h 15"/>
                <a:gd name="T70" fmla="*/ 96 w 301"/>
                <a:gd name="T71" fmla="*/ 25 h 15"/>
                <a:gd name="T72" fmla="*/ 74 w 301"/>
                <a:gd name="T73" fmla="*/ 25 h 15"/>
                <a:gd name="T74" fmla="*/ 64 w 301"/>
                <a:gd name="T75" fmla="*/ 37 h 15"/>
                <a:gd name="T76" fmla="*/ 35 w 301"/>
                <a:gd name="T77" fmla="*/ 37 h 15"/>
                <a:gd name="T78" fmla="*/ 27 w 301"/>
                <a:gd name="T79" fmla="*/ 47 h 15"/>
                <a:gd name="T80" fmla="*/ 12 w 301"/>
                <a:gd name="T81" fmla="*/ 47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1"/>
                  </a:lnTo>
                  <a:lnTo>
                    <a:pt x="294" y="9"/>
                  </a:lnTo>
                  <a:lnTo>
                    <a:pt x="292" y="9"/>
                  </a:lnTo>
                  <a:lnTo>
                    <a:pt x="287" y="6"/>
                  </a:lnTo>
                  <a:lnTo>
                    <a:pt x="280" y="6"/>
                  </a:lnTo>
                  <a:lnTo>
                    <a:pt x="277" y="6"/>
                  </a:lnTo>
                  <a:lnTo>
                    <a:pt x="269" y="5"/>
                  </a:lnTo>
                  <a:lnTo>
                    <a:pt x="259" y="5"/>
                  </a:lnTo>
                  <a:lnTo>
                    <a:pt x="254" y="5"/>
                  </a:lnTo>
                  <a:lnTo>
                    <a:pt x="244" y="2"/>
                  </a:lnTo>
                  <a:lnTo>
                    <a:pt x="236" y="2"/>
                  </a:lnTo>
                  <a:lnTo>
                    <a:pt x="227" y="2"/>
                  </a:lnTo>
                  <a:lnTo>
                    <a:pt x="217" y="2"/>
                  </a:lnTo>
                  <a:lnTo>
                    <a:pt x="207" y="2"/>
                  </a:lnTo>
                  <a:lnTo>
                    <a:pt x="194" y="0"/>
                  </a:lnTo>
                  <a:lnTo>
                    <a:pt x="186" y="0"/>
                  </a:lnTo>
                  <a:lnTo>
                    <a:pt x="174" y="0"/>
                  </a:lnTo>
                  <a:lnTo>
                    <a:pt x="162" y="0"/>
                  </a:lnTo>
                  <a:lnTo>
                    <a:pt x="152" y="0"/>
                  </a:lnTo>
                  <a:lnTo>
                    <a:pt x="140" y="0"/>
                  </a:lnTo>
                  <a:lnTo>
                    <a:pt x="130" y="0"/>
                  </a:lnTo>
                  <a:lnTo>
                    <a:pt x="117" y="0"/>
                  </a:lnTo>
                  <a:lnTo>
                    <a:pt x="106" y="0"/>
                  </a:lnTo>
                  <a:lnTo>
                    <a:pt x="96" y="2"/>
                  </a:lnTo>
                  <a:lnTo>
                    <a:pt x="85" y="2"/>
                  </a:lnTo>
                  <a:lnTo>
                    <a:pt x="76" y="2"/>
                  </a:lnTo>
                  <a:lnTo>
                    <a:pt x="65" y="2"/>
                  </a:lnTo>
                  <a:lnTo>
                    <a:pt x="56" y="2"/>
                  </a:lnTo>
                  <a:lnTo>
                    <a:pt x="50" y="5"/>
                  </a:lnTo>
                  <a:lnTo>
                    <a:pt x="41" y="5"/>
                  </a:lnTo>
                  <a:lnTo>
                    <a:pt x="35" y="5"/>
                  </a:lnTo>
                  <a:lnTo>
                    <a:pt x="28" y="6"/>
                  </a:lnTo>
                  <a:lnTo>
                    <a:pt x="20" y="6"/>
                  </a:lnTo>
                  <a:lnTo>
                    <a:pt x="15" y="6"/>
                  </a:lnTo>
                  <a:lnTo>
                    <a:pt x="13" y="9"/>
                  </a:lnTo>
                  <a:lnTo>
                    <a:pt x="7" y="9"/>
                  </a:lnTo>
                  <a:lnTo>
                    <a:pt x="5" y="11"/>
                  </a:lnTo>
                  <a:lnTo>
                    <a:pt x="2" y="11"/>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39" name="Freeform 2121"/>
            <p:cNvSpPr>
              <a:spLocks noChangeAspect="1"/>
            </p:cNvSpPr>
            <p:nvPr/>
          </p:nvSpPr>
          <p:spPr bwMode="auto">
            <a:xfrm>
              <a:off x="863" y="3321"/>
              <a:ext cx="156" cy="6"/>
            </a:xfrm>
            <a:custGeom>
              <a:avLst/>
              <a:gdLst>
                <a:gd name="T0" fmla="*/ 0 w 120"/>
                <a:gd name="T1" fmla="*/ 0 h 5"/>
                <a:gd name="T2" fmla="*/ 0 w 120"/>
                <a:gd name="T3" fmla="*/ 0 h 5"/>
                <a:gd name="T4" fmla="*/ 0 w 120"/>
                <a:gd name="T5" fmla="*/ 0 h 5"/>
                <a:gd name="T6" fmla="*/ 12 w 120"/>
                <a:gd name="T7" fmla="*/ 1 h 5"/>
                <a:gd name="T8" fmla="*/ 12 w 120"/>
                <a:gd name="T9" fmla="*/ 1 h 5"/>
                <a:gd name="T10" fmla="*/ 27 w 120"/>
                <a:gd name="T11" fmla="*/ 1 h 5"/>
                <a:gd name="T12" fmla="*/ 35 w 120"/>
                <a:gd name="T13" fmla="*/ 1 h 5"/>
                <a:gd name="T14" fmla="*/ 46 w 120"/>
                <a:gd name="T15" fmla="*/ 1 h 5"/>
                <a:gd name="T16" fmla="*/ 60 w 120"/>
                <a:gd name="T17" fmla="*/ 1 h 5"/>
                <a:gd name="T18" fmla="*/ 66 w 120"/>
                <a:gd name="T19" fmla="*/ 12 h 5"/>
                <a:gd name="T20" fmla="*/ 74 w 120"/>
                <a:gd name="T21" fmla="*/ 12 h 5"/>
                <a:gd name="T22" fmla="*/ 101 w 120"/>
                <a:gd name="T23" fmla="*/ 12 h 5"/>
                <a:gd name="T24" fmla="*/ 108 w 120"/>
                <a:gd name="T25" fmla="*/ 12 h 5"/>
                <a:gd name="T26" fmla="*/ 131 w 120"/>
                <a:gd name="T27" fmla="*/ 12 h 5"/>
                <a:gd name="T28" fmla="*/ 146 w 120"/>
                <a:gd name="T29" fmla="*/ 12 h 5"/>
                <a:gd name="T30" fmla="*/ 170 w 120"/>
                <a:gd name="T31" fmla="*/ 12 h 5"/>
                <a:gd name="T32" fmla="*/ 190 w 120"/>
                <a:gd name="T33" fmla="*/ 12 h 5"/>
                <a:gd name="T34" fmla="*/ 209 w 120"/>
                <a:gd name="T35" fmla="*/ 12 h 5"/>
                <a:gd name="T36" fmla="*/ 231 w 120"/>
                <a:gd name="T37" fmla="*/ 12 h 5"/>
                <a:gd name="T38" fmla="*/ 257 w 120"/>
                <a:gd name="T39" fmla="*/ 12 h 5"/>
                <a:gd name="T40" fmla="*/ 272 w 120"/>
                <a:gd name="T41" fmla="*/ 12 h 5"/>
                <a:gd name="T42" fmla="*/ 300 w 120"/>
                <a:gd name="T43" fmla="*/ 12 h 5"/>
                <a:gd name="T44" fmla="*/ 316 w 120"/>
                <a:gd name="T45" fmla="*/ 12 h 5"/>
                <a:gd name="T46" fmla="*/ 337 w 120"/>
                <a:gd name="T47" fmla="*/ 12 h 5"/>
                <a:gd name="T48" fmla="*/ 368 w 120"/>
                <a:gd name="T49" fmla="*/ 12 h 5"/>
                <a:gd name="T50" fmla="*/ 382 w 120"/>
                <a:gd name="T51" fmla="*/ 12 h 5"/>
                <a:gd name="T52" fmla="*/ 407 w 120"/>
                <a:gd name="T53" fmla="*/ 12 h 5"/>
                <a:gd name="T54" fmla="*/ 411 w 120"/>
                <a:gd name="T55" fmla="*/ 12 h 5"/>
                <a:gd name="T56" fmla="*/ 438 w 120"/>
                <a:gd name="T57" fmla="*/ 12 h 5"/>
                <a:gd name="T58" fmla="*/ 463 w 120"/>
                <a:gd name="T59" fmla="*/ 12 h 5"/>
                <a:gd name="T60" fmla="*/ 473 w 120"/>
                <a:gd name="T61" fmla="*/ 12 h 5"/>
                <a:gd name="T62" fmla="*/ 495 w 120"/>
                <a:gd name="T63" fmla="*/ 12 h 5"/>
                <a:gd name="T64" fmla="*/ 503 w 120"/>
                <a:gd name="T65" fmla="*/ 12 h 5"/>
                <a:gd name="T66" fmla="*/ 529 w 120"/>
                <a:gd name="T67" fmla="*/ 12 h 5"/>
                <a:gd name="T68" fmla="*/ 534 w 120"/>
                <a:gd name="T69" fmla="*/ 1 h 5"/>
                <a:gd name="T70" fmla="*/ 545 w 120"/>
                <a:gd name="T71" fmla="*/ 1 h 5"/>
                <a:gd name="T72" fmla="*/ 559 w 120"/>
                <a:gd name="T73" fmla="*/ 1 h 5"/>
                <a:gd name="T74" fmla="*/ 564 w 120"/>
                <a:gd name="T75" fmla="*/ 1 h 5"/>
                <a:gd name="T76" fmla="*/ 564 w 120"/>
                <a:gd name="T77" fmla="*/ 1 h 5"/>
                <a:gd name="T78" fmla="*/ 579 w 120"/>
                <a:gd name="T79" fmla="*/ 1 h 5"/>
                <a:gd name="T80" fmla="*/ 579 w 120"/>
                <a:gd name="T81" fmla="*/ 0 h 5"/>
                <a:gd name="T82" fmla="*/ 579 w 120"/>
                <a:gd name="T83" fmla="*/ 0 h 5"/>
                <a:gd name="T84" fmla="*/ 579 w 120"/>
                <a:gd name="T85" fmla="*/ 0 h 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0"/>
                <a:gd name="T130" fmla="*/ 0 h 5"/>
                <a:gd name="T131" fmla="*/ 120 w 120"/>
                <a:gd name="T132" fmla="*/ 5 h 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0" h="5">
                  <a:moveTo>
                    <a:pt x="0" y="0"/>
                  </a:moveTo>
                  <a:lnTo>
                    <a:pt x="0" y="0"/>
                  </a:lnTo>
                  <a:lnTo>
                    <a:pt x="2" y="1"/>
                  </a:lnTo>
                  <a:lnTo>
                    <a:pt x="5" y="1"/>
                  </a:lnTo>
                  <a:lnTo>
                    <a:pt x="7" y="1"/>
                  </a:lnTo>
                  <a:lnTo>
                    <a:pt x="9" y="1"/>
                  </a:lnTo>
                  <a:lnTo>
                    <a:pt x="12" y="1"/>
                  </a:lnTo>
                  <a:lnTo>
                    <a:pt x="14" y="4"/>
                  </a:lnTo>
                  <a:lnTo>
                    <a:pt x="15" y="4"/>
                  </a:lnTo>
                  <a:lnTo>
                    <a:pt x="21" y="4"/>
                  </a:lnTo>
                  <a:lnTo>
                    <a:pt x="22" y="4"/>
                  </a:lnTo>
                  <a:lnTo>
                    <a:pt x="27" y="4"/>
                  </a:lnTo>
                  <a:lnTo>
                    <a:pt x="30" y="4"/>
                  </a:lnTo>
                  <a:lnTo>
                    <a:pt x="35" y="4"/>
                  </a:lnTo>
                  <a:lnTo>
                    <a:pt x="39" y="4"/>
                  </a:lnTo>
                  <a:lnTo>
                    <a:pt x="43" y="4"/>
                  </a:lnTo>
                  <a:lnTo>
                    <a:pt x="48" y="4"/>
                  </a:lnTo>
                  <a:lnTo>
                    <a:pt x="53" y="4"/>
                  </a:lnTo>
                  <a:lnTo>
                    <a:pt x="56" y="4"/>
                  </a:lnTo>
                  <a:lnTo>
                    <a:pt x="62" y="4"/>
                  </a:lnTo>
                  <a:lnTo>
                    <a:pt x="65" y="4"/>
                  </a:lnTo>
                  <a:lnTo>
                    <a:pt x="70" y="4"/>
                  </a:lnTo>
                  <a:lnTo>
                    <a:pt x="76" y="4"/>
                  </a:lnTo>
                  <a:lnTo>
                    <a:pt x="79" y="4"/>
                  </a:lnTo>
                  <a:lnTo>
                    <a:pt x="84" y="4"/>
                  </a:lnTo>
                  <a:lnTo>
                    <a:pt x="85" y="4"/>
                  </a:lnTo>
                  <a:lnTo>
                    <a:pt x="91" y="4"/>
                  </a:lnTo>
                  <a:lnTo>
                    <a:pt x="96" y="4"/>
                  </a:lnTo>
                  <a:lnTo>
                    <a:pt x="98" y="4"/>
                  </a:lnTo>
                  <a:lnTo>
                    <a:pt x="102" y="4"/>
                  </a:lnTo>
                  <a:lnTo>
                    <a:pt x="104" y="4"/>
                  </a:lnTo>
                  <a:lnTo>
                    <a:pt x="109" y="4"/>
                  </a:lnTo>
                  <a:lnTo>
                    <a:pt x="111" y="1"/>
                  </a:lnTo>
                  <a:lnTo>
                    <a:pt x="113" y="1"/>
                  </a:lnTo>
                  <a:lnTo>
                    <a:pt x="116" y="1"/>
                  </a:lnTo>
                  <a:lnTo>
                    <a:pt x="117" y="1"/>
                  </a:lnTo>
                  <a:lnTo>
                    <a:pt x="119" y="1"/>
                  </a:lnTo>
                  <a:lnTo>
                    <a:pt x="11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40" name="Line 2122"/>
            <p:cNvSpPr>
              <a:spLocks noChangeAspect="1" noChangeShapeType="1"/>
            </p:cNvSpPr>
            <p:nvPr/>
          </p:nvSpPr>
          <p:spPr bwMode="auto">
            <a:xfrm flipH="1">
              <a:off x="1021" y="3325"/>
              <a:ext cx="11"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41" name="Line 2123"/>
            <p:cNvSpPr>
              <a:spLocks noChangeAspect="1" noChangeShapeType="1"/>
            </p:cNvSpPr>
            <p:nvPr/>
          </p:nvSpPr>
          <p:spPr bwMode="auto">
            <a:xfrm>
              <a:off x="1174"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42" name="Line 2124"/>
            <p:cNvSpPr>
              <a:spLocks noChangeAspect="1" noChangeShapeType="1"/>
            </p:cNvSpPr>
            <p:nvPr/>
          </p:nvSpPr>
          <p:spPr bwMode="auto">
            <a:xfrm>
              <a:off x="1163" y="3617"/>
              <a:ext cx="0" cy="483"/>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43" name="Freeform 2125"/>
            <p:cNvSpPr>
              <a:spLocks noChangeAspect="1"/>
            </p:cNvSpPr>
            <p:nvPr/>
          </p:nvSpPr>
          <p:spPr bwMode="auto">
            <a:xfrm>
              <a:off x="859" y="3423"/>
              <a:ext cx="168" cy="14"/>
            </a:xfrm>
            <a:custGeom>
              <a:avLst/>
              <a:gdLst>
                <a:gd name="T0" fmla="*/ 0 w 129"/>
                <a:gd name="T1" fmla="*/ 0 h 11"/>
                <a:gd name="T2" fmla="*/ 60 w 129"/>
                <a:gd name="T3" fmla="*/ 28 h 11"/>
                <a:gd name="T4" fmla="*/ 173 w 129"/>
                <a:gd name="T5" fmla="*/ 36 h 11"/>
                <a:gd name="T6" fmla="*/ 273 w 129"/>
                <a:gd name="T7" fmla="*/ 46 h 11"/>
                <a:gd name="T8" fmla="*/ 409 w 129"/>
                <a:gd name="T9" fmla="*/ 46 h 11"/>
                <a:gd name="T10" fmla="*/ 512 w 129"/>
                <a:gd name="T11" fmla="*/ 36 h 11"/>
                <a:gd name="T12" fmla="*/ 583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0"/>
                  </a:moveTo>
                  <a:lnTo>
                    <a:pt x="12" y="6"/>
                  </a:lnTo>
                  <a:lnTo>
                    <a:pt x="35" y="8"/>
                  </a:lnTo>
                  <a:lnTo>
                    <a:pt x="56" y="10"/>
                  </a:lnTo>
                  <a:lnTo>
                    <a:pt x="84" y="10"/>
                  </a:lnTo>
                  <a:lnTo>
                    <a:pt x="105" y="8"/>
                  </a:lnTo>
                  <a:lnTo>
                    <a:pt x="120"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44" name="Freeform 2126"/>
            <p:cNvSpPr>
              <a:spLocks noChangeAspect="1"/>
            </p:cNvSpPr>
            <p:nvPr/>
          </p:nvSpPr>
          <p:spPr bwMode="auto">
            <a:xfrm>
              <a:off x="682" y="3824"/>
              <a:ext cx="526" cy="22"/>
            </a:xfrm>
            <a:custGeom>
              <a:avLst/>
              <a:gdLst>
                <a:gd name="T0" fmla="*/ 0 w 404"/>
                <a:gd name="T1" fmla="*/ 0 h 17"/>
                <a:gd name="T2" fmla="*/ 0 w 404"/>
                <a:gd name="T3" fmla="*/ 28 h 17"/>
                <a:gd name="T4" fmla="*/ 174 w 404"/>
                <a:gd name="T5" fmla="*/ 58 h 17"/>
                <a:gd name="T6" fmla="*/ 479 w 404"/>
                <a:gd name="T7" fmla="*/ 65 h 17"/>
                <a:gd name="T8" fmla="*/ 858 w 404"/>
                <a:gd name="T9" fmla="*/ 75 h 17"/>
                <a:gd name="T10" fmla="*/ 1279 w 404"/>
                <a:gd name="T11" fmla="*/ 75 h 17"/>
                <a:gd name="T12" fmla="*/ 1609 w 404"/>
                <a:gd name="T13" fmla="*/ 58 h 17"/>
                <a:gd name="T14" fmla="*/ 1857 w 404"/>
                <a:gd name="T15" fmla="*/ 45 h 17"/>
                <a:gd name="T16" fmla="*/ 1966 w 404"/>
                <a:gd name="T17" fmla="*/ 28 h 17"/>
                <a:gd name="T18" fmla="*/ 0 w 404"/>
                <a:gd name="T19" fmla="*/ 0 h 17"/>
                <a:gd name="T20" fmla="*/ 0 w 404"/>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4"/>
                <a:gd name="T34" fmla="*/ 0 h 17"/>
                <a:gd name="T35" fmla="*/ 404 w 404"/>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4" h="17">
                  <a:moveTo>
                    <a:pt x="0" y="0"/>
                  </a:moveTo>
                  <a:lnTo>
                    <a:pt x="0" y="6"/>
                  </a:lnTo>
                  <a:lnTo>
                    <a:pt x="36" y="12"/>
                  </a:lnTo>
                  <a:lnTo>
                    <a:pt x="98" y="14"/>
                  </a:lnTo>
                  <a:lnTo>
                    <a:pt x="177" y="16"/>
                  </a:lnTo>
                  <a:lnTo>
                    <a:pt x="263" y="16"/>
                  </a:lnTo>
                  <a:lnTo>
                    <a:pt x="330" y="12"/>
                  </a:lnTo>
                  <a:lnTo>
                    <a:pt x="381" y="9"/>
                  </a:lnTo>
                  <a:lnTo>
                    <a:pt x="403"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45" name="Freeform 2127"/>
            <p:cNvSpPr>
              <a:spLocks noChangeAspect="1"/>
            </p:cNvSpPr>
            <p:nvPr/>
          </p:nvSpPr>
          <p:spPr bwMode="auto">
            <a:xfrm>
              <a:off x="810" y="3265"/>
              <a:ext cx="264" cy="25"/>
            </a:xfrm>
            <a:custGeom>
              <a:avLst/>
              <a:gdLst>
                <a:gd name="T0" fmla="*/ 979 w 203"/>
                <a:gd name="T1" fmla="*/ 0 h 19"/>
                <a:gd name="T2" fmla="*/ 932 w 203"/>
                <a:gd name="T3" fmla="*/ 28 h 19"/>
                <a:gd name="T4" fmla="*/ 812 w 203"/>
                <a:gd name="T5" fmla="*/ 66 h 19"/>
                <a:gd name="T6" fmla="*/ 659 w 203"/>
                <a:gd name="T7" fmla="*/ 95 h 19"/>
                <a:gd name="T8" fmla="*/ 438 w 203"/>
                <a:gd name="T9" fmla="*/ 95 h 19"/>
                <a:gd name="T10" fmla="*/ 243 w 203"/>
                <a:gd name="T11" fmla="*/ 72 h 19"/>
                <a:gd name="T12" fmla="*/ 95 w 203"/>
                <a:gd name="T13" fmla="*/ 50 h 19"/>
                <a:gd name="T14" fmla="*/ 0 w 203"/>
                <a:gd name="T15" fmla="*/ 0 h 19"/>
                <a:gd name="T16" fmla="*/ 163 w 203"/>
                <a:gd name="T17" fmla="*/ 0 h 19"/>
                <a:gd name="T18" fmla="*/ 221 w 203"/>
                <a:gd name="T19" fmla="*/ 28 h 19"/>
                <a:gd name="T20" fmla="*/ 325 w 203"/>
                <a:gd name="T21" fmla="*/ 37 h 19"/>
                <a:gd name="T22" fmla="*/ 455 w 203"/>
                <a:gd name="T23" fmla="*/ 50 h 19"/>
                <a:gd name="T24" fmla="*/ 596 w 203"/>
                <a:gd name="T25" fmla="*/ 50 h 19"/>
                <a:gd name="T26" fmla="*/ 704 w 203"/>
                <a:gd name="T27" fmla="*/ 28 h 19"/>
                <a:gd name="T28" fmla="*/ 800 w 203"/>
                <a:gd name="T29" fmla="*/ 21 h 19"/>
                <a:gd name="T30" fmla="*/ 812 w 203"/>
                <a:gd name="T31" fmla="*/ 0 h 19"/>
                <a:gd name="T32" fmla="*/ 979 w 203"/>
                <a:gd name="T33" fmla="*/ 0 h 19"/>
                <a:gd name="T34" fmla="*/ 979 w 203"/>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3"/>
                <a:gd name="T55" fmla="*/ 0 h 19"/>
                <a:gd name="T56" fmla="*/ 203 w 203"/>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3" h="19">
                  <a:moveTo>
                    <a:pt x="202" y="0"/>
                  </a:moveTo>
                  <a:lnTo>
                    <a:pt x="193" y="5"/>
                  </a:lnTo>
                  <a:lnTo>
                    <a:pt x="168" y="13"/>
                  </a:lnTo>
                  <a:lnTo>
                    <a:pt x="137" y="18"/>
                  </a:lnTo>
                  <a:lnTo>
                    <a:pt x="91" y="18"/>
                  </a:lnTo>
                  <a:lnTo>
                    <a:pt x="50" y="14"/>
                  </a:lnTo>
                  <a:lnTo>
                    <a:pt x="19" y="10"/>
                  </a:lnTo>
                  <a:lnTo>
                    <a:pt x="0" y="0"/>
                  </a:lnTo>
                  <a:lnTo>
                    <a:pt x="34" y="0"/>
                  </a:lnTo>
                  <a:lnTo>
                    <a:pt x="46" y="5"/>
                  </a:lnTo>
                  <a:lnTo>
                    <a:pt x="68" y="7"/>
                  </a:lnTo>
                  <a:lnTo>
                    <a:pt x="94" y="10"/>
                  </a:lnTo>
                  <a:lnTo>
                    <a:pt x="123" y="10"/>
                  </a:lnTo>
                  <a:lnTo>
                    <a:pt x="145" y="5"/>
                  </a:lnTo>
                  <a:lnTo>
                    <a:pt x="165" y="4"/>
                  </a:lnTo>
                  <a:lnTo>
                    <a:pt x="168" y="0"/>
                  </a:lnTo>
                  <a:lnTo>
                    <a:pt x="202"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46" name="Line 2128"/>
            <p:cNvSpPr>
              <a:spLocks noChangeAspect="1" noChangeShapeType="1"/>
            </p:cNvSpPr>
            <p:nvPr/>
          </p:nvSpPr>
          <p:spPr bwMode="auto">
            <a:xfrm flipV="1">
              <a:off x="939" y="2986"/>
              <a:ext cx="0" cy="1081"/>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47" name="AutoShape 2129"/>
            <p:cNvSpPr>
              <a:spLocks noChangeAspect="1" noChangeArrowheads="1"/>
            </p:cNvSpPr>
            <p:nvPr/>
          </p:nvSpPr>
          <p:spPr bwMode="auto">
            <a:xfrm flipV="1">
              <a:off x="876" y="4067"/>
              <a:ext cx="134" cy="29"/>
            </a:xfrm>
            <a:prstGeom prst="roundRect">
              <a:avLst>
                <a:gd name="adj" fmla="val 0"/>
              </a:avLst>
            </a:prstGeom>
            <a:solidFill>
              <a:srgbClr val="00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48" name="Freeform 2130"/>
            <p:cNvSpPr>
              <a:spLocks noChangeAspect="1"/>
            </p:cNvSpPr>
            <p:nvPr/>
          </p:nvSpPr>
          <p:spPr bwMode="auto">
            <a:xfrm>
              <a:off x="2008" y="965"/>
              <a:ext cx="469" cy="187"/>
            </a:xfrm>
            <a:custGeom>
              <a:avLst/>
              <a:gdLst>
                <a:gd name="T0" fmla="*/ 1739 w 360"/>
                <a:gd name="T1" fmla="*/ 111 h 143"/>
                <a:gd name="T2" fmla="*/ 1711 w 360"/>
                <a:gd name="T3" fmla="*/ 71 h 143"/>
                <a:gd name="T4" fmla="*/ 1665 w 360"/>
                <a:gd name="T5" fmla="*/ 38 h 143"/>
                <a:gd name="T6" fmla="*/ 1599 w 360"/>
                <a:gd name="T7" fmla="*/ 27 h 143"/>
                <a:gd name="T8" fmla="*/ 1503 w 360"/>
                <a:gd name="T9" fmla="*/ 12 h 143"/>
                <a:gd name="T10" fmla="*/ 1408 w 360"/>
                <a:gd name="T11" fmla="*/ 0 h 143"/>
                <a:gd name="T12" fmla="*/ 1305 w 360"/>
                <a:gd name="T13" fmla="*/ 12 h 143"/>
                <a:gd name="T14" fmla="*/ 1192 w 360"/>
                <a:gd name="T15" fmla="*/ 12 h 143"/>
                <a:gd name="T16" fmla="*/ 1066 w 360"/>
                <a:gd name="T17" fmla="*/ 35 h 143"/>
                <a:gd name="T18" fmla="*/ 930 w 360"/>
                <a:gd name="T19" fmla="*/ 54 h 143"/>
                <a:gd name="T20" fmla="*/ 808 w 360"/>
                <a:gd name="T21" fmla="*/ 93 h 143"/>
                <a:gd name="T22" fmla="*/ 674 w 360"/>
                <a:gd name="T23" fmla="*/ 129 h 143"/>
                <a:gd name="T24" fmla="*/ 560 w 360"/>
                <a:gd name="T25" fmla="*/ 162 h 143"/>
                <a:gd name="T26" fmla="*/ 436 w 360"/>
                <a:gd name="T27" fmla="*/ 221 h 143"/>
                <a:gd name="T28" fmla="*/ 335 w 360"/>
                <a:gd name="T29" fmla="*/ 263 h 143"/>
                <a:gd name="T30" fmla="*/ 228 w 360"/>
                <a:gd name="T31" fmla="*/ 322 h 143"/>
                <a:gd name="T32" fmla="*/ 159 w 360"/>
                <a:gd name="T33" fmla="*/ 373 h 143"/>
                <a:gd name="T34" fmla="*/ 86 w 360"/>
                <a:gd name="T35" fmla="*/ 418 h 143"/>
                <a:gd name="T36" fmla="*/ 46 w 360"/>
                <a:gd name="T37" fmla="*/ 473 h 143"/>
                <a:gd name="T38" fmla="*/ 1 w 360"/>
                <a:gd name="T39" fmla="*/ 517 h 143"/>
                <a:gd name="T40" fmla="*/ 0 w 360"/>
                <a:gd name="T41" fmla="*/ 560 h 143"/>
                <a:gd name="T42" fmla="*/ 1 w 360"/>
                <a:gd name="T43" fmla="*/ 611 h 143"/>
                <a:gd name="T44" fmla="*/ 46 w 360"/>
                <a:gd name="T45" fmla="*/ 638 h 143"/>
                <a:gd name="T46" fmla="*/ 96 w 360"/>
                <a:gd name="T47" fmla="*/ 676 h 143"/>
                <a:gd name="T48" fmla="*/ 163 w 360"/>
                <a:gd name="T49" fmla="*/ 685 h 143"/>
                <a:gd name="T50" fmla="*/ 240 w 360"/>
                <a:gd name="T51" fmla="*/ 711 h 143"/>
                <a:gd name="T52" fmla="*/ 343 w 360"/>
                <a:gd name="T53" fmla="*/ 711 h 143"/>
                <a:gd name="T54" fmla="*/ 438 w 360"/>
                <a:gd name="T55" fmla="*/ 711 h 143"/>
                <a:gd name="T56" fmla="*/ 568 w 360"/>
                <a:gd name="T57" fmla="*/ 685 h 143"/>
                <a:gd name="T58" fmla="*/ 693 w 360"/>
                <a:gd name="T59" fmla="*/ 684 h 143"/>
                <a:gd name="T60" fmla="*/ 826 w 360"/>
                <a:gd name="T61" fmla="*/ 649 h 143"/>
                <a:gd name="T62" fmla="*/ 958 w 360"/>
                <a:gd name="T63" fmla="*/ 624 h 143"/>
                <a:gd name="T64" fmla="*/ 1076 w 360"/>
                <a:gd name="T65" fmla="*/ 582 h 143"/>
                <a:gd name="T66" fmla="*/ 1200 w 360"/>
                <a:gd name="T67" fmla="*/ 547 h 143"/>
                <a:gd name="T68" fmla="*/ 1324 w 360"/>
                <a:gd name="T69" fmla="*/ 501 h 143"/>
                <a:gd name="T70" fmla="*/ 1436 w 360"/>
                <a:gd name="T71" fmla="*/ 450 h 143"/>
                <a:gd name="T72" fmla="*/ 1524 w 360"/>
                <a:gd name="T73" fmla="*/ 400 h 143"/>
                <a:gd name="T74" fmla="*/ 1599 w 360"/>
                <a:gd name="T75" fmla="*/ 340 h 143"/>
                <a:gd name="T76" fmla="*/ 1665 w 360"/>
                <a:gd name="T77" fmla="*/ 277 h 143"/>
                <a:gd name="T78" fmla="*/ 1711 w 360"/>
                <a:gd name="T79" fmla="*/ 239 h 143"/>
                <a:gd name="T80" fmla="*/ 1739 w 360"/>
                <a:gd name="T81" fmla="*/ 183 h 143"/>
                <a:gd name="T82" fmla="*/ 1759 w 360"/>
                <a:gd name="T83" fmla="*/ 145 h 14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0"/>
                <a:gd name="T127" fmla="*/ 0 h 143"/>
                <a:gd name="T128" fmla="*/ 360 w 360"/>
                <a:gd name="T129" fmla="*/ 143 h 14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0" h="143">
                  <a:moveTo>
                    <a:pt x="356" y="25"/>
                  </a:moveTo>
                  <a:lnTo>
                    <a:pt x="356" y="22"/>
                  </a:lnTo>
                  <a:lnTo>
                    <a:pt x="353" y="18"/>
                  </a:lnTo>
                  <a:lnTo>
                    <a:pt x="350" y="14"/>
                  </a:lnTo>
                  <a:lnTo>
                    <a:pt x="346" y="11"/>
                  </a:lnTo>
                  <a:lnTo>
                    <a:pt x="341" y="8"/>
                  </a:lnTo>
                  <a:lnTo>
                    <a:pt x="334" y="7"/>
                  </a:lnTo>
                  <a:lnTo>
                    <a:pt x="327" y="5"/>
                  </a:lnTo>
                  <a:lnTo>
                    <a:pt x="319" y="2"/>
                  </a:lnTo>
                  <a:lnTo>
                    <a:pt x="308" y="2"/>
                  </a:lnTo>
                  <a:lnTo>
                    <a:pt x="300" y="2"/>
                  </a:lnTo>
                  <a:lnTo>
                    <a:pt x="288" y="0"/>
                  </a:lnTo>
                  <a:lnTo>
                    <a:pt x="279" y="0"/>
                  </a:lnTo>
                  <a:lnTo>
                    <a:pt x="267" y="2"/>
                  </a:lnTo>
                  <a:lnTo>
                    <a:pt x="257" y="2"/>
                  </a:lnTo>
                  <a:lnTo>
                    <a:pt x="244" y="2"/>
                  </a:lnTo>
                  <a:lnTo>
                    <a:pt x="231" y="5"/>
                  </a:lnTo>
                  <a:lnTo>
                    <a:pt x="218" y="7"/>
                  </a:lnTo>
                  <a:lnTo>
                    <a:pt x="205" y="8"/>
                  </a:lnTo>
                  <a:lnTo>
                    <a:pt x="190" y="11"/>
                  </a:lnTo>
                  <a:lnTo>
                    <a:pt x="177" y="15"/>
                  </a:lnTo>
                  <a:lnTo>
                    <a:pt x="165" y="18"/>
                  </a:lnTo>
                  <a:lnTo>
                    <a:pt x="152" y="22"/>
                  </a:lnTo>
                  <a:lnTo>
                    <a:pt x="138" y="26"/>
                  </a:lnTo>
                  <a:lnTo>
                    <a:pt x="124" y="29"/>
                  </a:lnTo>
                  <a:lnTo>
                    <a:pt x="114" y="33"/>
                  </a:lnTo>
                  <a:lnTo>
                    <a:pt x="101" y="37"/>
                  </a:lnTo>
                  <a:lnTo>
                    <a:pt x="89" y="44"/>
                  </a:lnTo>
                  <a:lnTo>
                    <a:pt x="76" y="48"/>
                  </a:lnTo>
                  <a:lnTo>
                    <a:pt x="68" y="53"/>
                  </a:lnTo>
                  <a:lnTo>
                    <a:pt x="56" y="61"/>
                  </a:lnTo>
                  <a:lnTo>
                    <a:pt x="47" y="64"/>
                  </a:lnTo>
                  <a:lnTo>
                    <a:pt x="39" y="68"/>
                  </a:lnTo>
                  <a:lnTo>
                    <a:pt x="32" y="75"/>
                  </a:lnTo>
                  <a:lnTo>
                    <a:pt x="25" y="80"/>
                  </a:lnTo>
                  <a:lnTo>
                    <a:pt x="18" y="83"/>
                  </a:lnTo>
                  <a:lnTo>
                    <a:pt x="14" y="90"/>
                  </a:lnTo>
                  <a:lnTo>
                    <a:pt x="9" y="95"/>
                  </a:lnTo>
                  <a:lnTo>
                    <a:pt x="4" y="100"/>
                  </a:lnTo>
                  <a:lnTo>
                    <a:pt x="1" y="103"/>
                  </a:lnTo>
                  <a:lnTo>
                    <a:pt x="1" y="109"/>
                  </a:lnTo>
                  <a:lnTo>
                    <a:pt x="0" y="112"/>
                  </a:lnTo>
                  <a:lnTo>
                    <a:pt x="1" y="116"/>
                  </a:lnTo>
                  <a:lnTo>
                    <a:pt x="1" y="122"/>
                  </a:lnTo>
                  <a:lnTo>
                    <a:pt x="7" y="125"/>
                  </a:lnTo>
                  <a:lnTo>
                    <a:pt x="9" y="128"/>
                  </a:lnTo>
                  <a:lnTo>
                    <a:pt x="14" y="130"/>
                  </a:lnTo>
                  <a:lnTo>
                    <a:pt x="20" y="135"/>
                  </a:lnTo>
                  <a:lnTo>
                    <a:pt x="25" y="137"/>
                  </a:lnTo>
                  <a:lnTo>
                    <a:pt x="34" y="138"/>
                  </a:lnTo>
                  <a:lnTo>
                    <a:pt x="41" y="138"/>
                  </a:lnTo>
                  <a:lnTo>
                    <a:pt x="49" y="142"/>
                  </a:lnTo>
                  <a:lnTo>
                    <a:pt x="60" y="142"/>
                  </a:lnTo>
                  <a:lnTo>
                    <a:pt x="70" y="142"/>
                  </a:lnTo>
                  <a:lnTo>
                    <a:pt x="80" y="142"/>
                  </a:lnTo>
                  <a:lnTo>
                    <a:pt x="90" y="142"/>
                  </a:lnTo>
                  <a:lnTo>
                    <a:pt x="104" y="142"/>
                  </a:lnTo>
                  <a:lnTo>
                    <a:pt x="116" y="138"/>
                  </a:lnTo>
                  <a:lnTo>
                    <a:pt x="129" y="138"/>
                  </a:lnTo>
                  <a:lnTo>
                    <a:pt x="141" y="137"/>
                  </a:lnTo>
                  <a:lnTo>
                    <a:pt x="155" y="135"/>
                  </a:lnTo>
                  <a:lnTo>
                    <a:pt x="169" y="130"/>
                  </a:lnTo>
                  <a:lnTo>
                    <a:pt x="183" y="128"/>
                  </a:lnTo>
                  <a:lnTo>
                    <a:pt x="196" y="125"/>
                  </a:lnTo>
                  <a:lnTo>
                    <a:pt x="206" y="122"/>
                  </a:lnTo>
                  <a:lnTo>
                    <a:pt x="220" y="116"/>
                  </a:lnTo>
                  <a:lnTo>
                    <a:pt x="233" y="112"/>
                  </a:lnTo>
                  <a:lnTo>
                    <a:pt x="246" y="109"/>
                  </a:lnTo>
                  <a:lnTo>
                    <a:pt x="259" y="103"/>
                  </a:lnTo>
                  <a:lnTo>
                    <a:pt x="271" y="100"/>
                  </a:lnTo>
                  <a:lnTo>
                    <a:pt x="281" y="95"/>
                  </a:lnTo>
                  <a:lnTo>
                    <a:pt x="293" y="90"/>
                  </a:lnTo>
                  <a:lnTo>
                    <a:pt x="302" y="83"/>
                  </a:lnTo>
                  <a:lnTo>
                    <a:pt x="312" y="80"/>
                  </a:lnTo>
                  <a:lnTo>
                    <a:pt x="321" y="74"/>
                  </a:lnTo>
                  <a:lnTo>
                    <a:pt x="327" y="68"/>
                  </a:lnTo>
                  <a:lnTo>
                    <a:pt x="334" y="64"/>
                  </a:lnTo>
                  <a:lnTo>
                    <a:pt x="341" y="56"/>
                  </a:lnTo>
                  <a:lnTo>
                    <a:pt x="346" y="53"/>
                  </a:lnTo>
                  <a:lnTo>
                    <a:pt x="350" y="48"/>
                  </a:lnTo>
                  <a:lnTo>
                    <a:pt x="355" y="44"/>
                  </a:lnTo>
                  <a:lnTo>
                    <a:pt x="356" y="37"/>
                  </a:lnTo>
                  <a:lnTo>
                    <a:pt x="356" y="33"/>
                  </a:lnTo>
                  <a:lnTo>
                    <a:pt x="359" y="29"/>
                  </a:lnTo>
                  <a:lnTo>
                    <a:pt x="356" y="2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49" name="Freeform 2131"/>
            <p:cNvSpPr>
              <a:spLocks noChangeAspect="1"/>
            </p:cNvSpPr>
            <p:nvPr/>
          </p:nvSpPr>
          <p:spPr bwMode="auto">
            <a:xfrm>
              <a:off x="2148" y="1016"/>
              <a:ext cx="246" cy="240"/>
            </a:xfrm>
            <a:custGeom>
              <a:avLst/>
              <a:gdLst>
                <a:gd name="T0" fmla="*/ 491 w 189"/>
                <a:gd name="T1" fmla="*/ 904 h 184"/>
                <a:gd name="T2" fmla="*/ 554 w 189"/>
                <a:gd name="T3" fmla="*/ 882 h 184"/>
                <a:gd name="T4" fmla="*/ 622 w 189"/>
                <a:gd name="T5" fmla="*/ 867 h 184"/>
                <a:gd name="T6" fmla="*/ 679 w 189"/>
                <a:gd name="T7" fmla="*/ 831 h 184"/>
                <a:gd name="T8" fmla="*/ 741 w 189"/>
                <a:gd name="T9" fmla="*/ 805 h 184"/>
                <a:gd name="T10" fmla="*/ 790 w 189"/>
                <a:gd name="T11" fmla="*/ 743 h 184"/>
                <a:gd name="T12" fmla="*/ 827 w 189"/>
                <a:gd name="T13" fmla="*/ 706 h 184"/>
                <a:gd name="T14" fmla="*/ 858 w 189"/>
                <a:gd name="T15" fmla="*/ 643 h 184"/>
                <a:gd name="T16" fmla="*/ 889 w 189"/>
                <a:gd name="T17" fmla="*/ 570 h 184"/>
                <a:gd name="T18" fmla="*/ 901 w 189"/>
                <a:gd name="T19" fmla="*/ 505 h 184"/>
                <a:gd name="T20" fmla="*/ 915 w 189"/>
                <a:gd name="T21" fmla="*/ 437 h 184"/>
                <a:gd name="T22" fmla="*/ 901 w 189"/>
                <a:gd name="T23" fmla="*/ 370 h 184"/>
                <a:gd name="T24" fmla="*/ 889 w 189"/>
                <a:gd name="T25" fmla="*/ 312 h 184"/>
                <a:gd name="T26" fmla="*/ 858 w 189"/>
                <a:gd name="T27" fmla="*/ 247 h 184"/>
                <a:gd name="T28" fmla="*/ 827 w 189"/>
                <a:gd name="T29" fmla="*/ 192 h 184"/>
                <a:gd name="T30" fmla="*/ 790 w 189"/>
                <a:gd name="T31" fmla="*/ 140 h 184"/>
                <a:gd name="T32" fmla="*/ 741 w 189"/>
                <a:gd name="T33" fmla="*/ 97 h 184"/>
                <a:gd name="T34" fmla="*/ 679 w 189"/>
                <a:gd name="T35" fmla="*/ 51 h 184"/>
                <a:gd name="T36" fmla="*/ 622 w 189"/>
                <a:gd name="T37" fmla="*/ 29 h 184"/>
                <a:gd name="T38" fmla="*/ 554 w 189"/>
                <a:gd name="T39" fmla="*/ 1 h 184"/>
                <a:gd name="T40" fmla="*/ 491 w 189"/>
                <a:gd name="T41" fmla="*/ 0 h 184"/>
                <a:gd name="T42" fmla="*/ 411 w 189"/>
                <a:gd name="T43" fmla="*/ 0 h 184"/>
                <a:gd name="T44" fmla="*/ 350 w 189"/>
                <a:gd name="T45" fmla="*/ 1 h 184"/>
                <a:gd name="T46" fmla="*/ 282 w 189"/>
                <a:gd name="T47" fmla="*/ 29 h 184"/>
                <a:gd name="T48" fmla="*/ 232 w 189"/>
                <a:gd name="T49" fmla="*/ 51 h 184"/>
                <a:gd name="T50" fmla="*/ 173 w 189"/>
                <a:gd name="T51" fmla="*/ 97 h 184"/>
                <a:gd name="T52" fmla="*/ 125 w 189"/>
                <a:gd name="T53" fmla="*/ 140 h 184"/>
                <a:gd name="T54" fmla="*/ 74 w 189"/>
                <a:gd name="T55" fmla="*/ 192 h 184"/>
                <a:gd name="T56" fmla="*/ 46 w 189"/>
                <a:gd name="T57" fmla="*/ 247 h 184"/>
                <a:gd name="T58" fmla="*/ 27 w 189"/>
                <a:gd name="T59" fmla="*/ 312 h 184"/>
                <a:gd name="T60" fmla="*/ 12 w 189"/>
                <a:gd name="T61" fmla="*/ 370 h 184"/>
                <a:gd name="T62" fmla="*/ 0 w 189"/>
                <a:gd name="T63" fmla="*/ 437 h 184"/>
                <a:gd name="T64" fmla="*/ 12 w 189"/>
                <a:gd name="T65" fmla="*/ 505 h 184"/>
                <a:gd name="T66" fmla="*/ 27 w 189"/>
                <a:gd name="T67" fmla="*/ 570 h 184"/>
                <a:gd name="T68" fmla="*/ 46 w 189"/>
                <a:gd name="T69" fmla="*/ 643 h 184"/>
                <a:gd name="T70" fmla="*/ 74 w 189"/>
                <a:gd name="T71" fmla="*/ 706 h 184"/>
                <a:gd name="T72" fmla="*/ 125 w 189"/>
                <a:gd name="T73" fmla="*/ 743 h 184"/>
                <a:gd name="T74" fmla="*/ 173 w 189"/>
                <a:gd name="T75" fmla="*/ 805 h 184"/>
                <a:gd name="T76" fmla="*/ 232 w 189"/>
                <a:gd name="T77" fmla="*/ 831 h 184"/>
                <a:gd name="T78" fmla="*/ 282 w 189"/>
                <a:gd name="T79" fmla="*/ 867 h 184"/>
                <a:gd name="T80" fmla="*/ 350 w 189"/>
                <a:gd name="T81" fmla="*/ 882 h 184"/>
                <a:gd name="T82" fmla="*/ 411 w 189"/>
                <a:gd name="T83" fmla="*/ 904 h 184"/>
                <a:gd name="T84" fmla="*/ 448 w 189"/>
                <a:gd name="T85" fmla="*/ 904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9"/>
                <a:gd name="T130" fmla="*/ 0 h 184"/>
                <a:gd name="T131" fmla="*/ 189 w 189"/>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9" h="184">
                  <a:moveTo>
                    <a:pt x="92" y="183"/>
                  </a:moveTo>
                  <a:lnTo>
                    <a:pt x="101" y="183"/>
                  </a:lnTo>
                  <a:lnTo>
                    <a:pt x="108" y="179"/>
                  </a:lnTo>
                  <a:lnTo>
                    <a:pt x="114" y="179"/>
                  </a:lnTo>
                  <a:lnTo>
                    <a:pt x="122" y="178"/>
                  </a:lnTo>
                  <a:lnTo>
                    <a:pt x="128" y="176"/>
                  </a:lnTo>
                  <a:lnTo>
                    <a:pt x="134" y="173"/>
                  </a:lnTo>
                  <a:lnTo>
                    <a:pt x="140" y="169"/>
                  </a:lnTo>
                  <a:lnTo>
                    <a:pt x="147" y="165"/>
                  </a:lnTo>
                  <a:lnTo>
                    <a:pt x="152" y="163"/>
                  </a:lnTo>
                  <a:lnTo>
                    <a:pt x="159" y="158"/>
                  </a:lnTo>
                  <a:lnTo>
                    <a:pt x="162" y="151"/>
                  </a:lnTo>
                  <a:lnTo>
                    <a:pt x="168" y="148"/>
                  </a:lnTo>
                  <a:lnTo>
                    <a:pt x="170" y="143"/>
                  </a:lnTo>
                  <a:lnTo>
                    <a:pt x="174" y="136"/>
                  </a:lnTo>
                  <a:lnTo>
                    <a:pt x="177" y="130"/>
                  </a:lnTo>
                  <a:lnTo>
                    <a:pt x="181" y="122"/>
                  </a:lnTo>
                  <a:lnTo>
                    <a:pt x="183" y="116"/>
                  </a:lnTo>
                  <a:lnTo>
                    <a:pt x="185" y="109"/>
                  </a:lnTo>
                  <a:lnTo>
                    <a:pt x="185" y="103"/>
                  </a:lnTo>
                  <a:lnTo>
                    <a:pt x="188" y="96"/>
                  </a:lnTo>
                  <a:lnTo>
                    <a:pt x="188" y="89"/>
                  </a:lnTo>
                  <a:lnTo>
                    <a:pt x="188" y="83"/>
                  </a:lnTo>
                  <a:lnTo>
                    <a:pt x="185" y="75"/>
                  </a:lnTo>
                  <a:lnTo>
                    <a:pt x="185" y="70"/>
                  </a:lnTo>
                  <a:lnTo>
                    <a:pt x="183" y="63"/>
                  </a:lnTo>
                  <a:lnTo>
                    <a:pt x="181" y="56"/>
                  </a:lnTo>
                  <a:lnTo>
                    <a:pt x="177" y="50"/>
                  </a:lnTo>
                  <a:lnTo>
                    <a:pt x="174" y="42"/>
                  </a:lnTo>
                  <a:lnTo>
                    <a:pt x="170" y="39"/>
                  </a:lnTo>
                  <a:lnTo>
                    <a:pt x="168" y="33"/>
                  </a:lnTo>
                  <a:lnTo>
                    <a:pt x="162" y="28"/>
                  </a:lnTo>
                  <a:lnTo>
                    <a:pt x="159" y="25"/>
                  </a:lnTo>
                  <a:lnTo>
                    <a:pt x="152" y="20"/>
                  </a:lnTo>
                  <a:lnTo>
                    <a:pt x="147" y="14"/>
                  </a:lnTo>
                  <a:lnTo>
                    <a:pt x="140" y="11"/>
                  </a:lnTo>
                  <a:lnTo>
                    <a:pt x="134" y="8"/>
                  </a:lnTo>
                  <a:lnTo>
                    <a:pt x="128" y="6"/>
                  </a:lnTo>
                  <a:lnTo>
                    <a:pt x="122" y="5"/>
                  </a:lnTo>
                  <a:lnTo>
                    <a:pt x="114" y="1"/>
                  </a:lnTo>
                  <a:lnTo>
                    <a:pt x="108" y="0"/>
                  </a:lnTo>
                  <a:lnTo>
                    <a:pt x="101" y="0"/>
                  </a:lnTo>
                  <a:lnTo>
                    <a:pt x="92" y="0"/>
                  </a:lnTo>
                  <a:lnTo>
                    <a:pt x="85" y="0"/>
                  </a:lnTo>
                  <a:lnTo>
                    <a:pt x="78" y="0"/>
                  </a:lnTo>
                  <a:lnTo>
                    <a:pt x="72" y="1"/>
                  </a:lnTo>
                  <a:lnTo>
                    <a:pt x="65" y="5"/>
                  </a:lnTo>
                  <a:lnTo>
                    <a:pt x="58" y="6"/>
                  </a:lnTo>
                  <a:lnTo>
                    <a:pt x="55" y="8"/>
                  </a:lnTo>
                  <a:lnTo>
                    <a:pt x="48" y="11"/>
                  </a:lnTo>
                  <a:lnTo>
                    <a:pt x="42" y="14"/>
                  </a:lnTo>
                  <a:lnTo>
                    <a:pt x="35" y="20"/>
                  </a:lnTo>
                  <a:lnTo>
                    <a:pt x="30" y="25"/>
                  </a:lnTo>
                  <a:lnTo>
                    <a:pt x="26" y="28"/>
                  </a:lnTo>
                  <a:lnTo>
                    <a:pt x="20" y="33"/>
                  </a:lnTo>
                  <a:lnTo>
                    <a:pt x="15" y="39"/>
                  </a:lnTo>
                  <a:lnTo>
                    <a:pt x="14" y="42"/>
                  </a:lnTo>
                  <a:lnTo>
                    <a:pt x="9" y="50"/>
                  </a:lnTo>
                  <a:lnTo>
                    <a:pt x="7" y="56"/>
                  </a:lnTo>
                  <a:lnTo>
                    <a:pt x="5" y="63"/>
                  </a:lnTo>
                  <a:lnTo>
                    <a:pt x="2" y="70"/>
                  </a:lnTo>
                  <a:lnTo>
                    <a:pt x="2" y="75"/>
                  </a:lnTo>
                  <a:lnTo>
                    <a:pt x="0" y="83"/>
                  </a:lnTo>
                  <a:lnTo>
                    <a:pt x="0" y="89"/>
                  </a:lnTo>
                  <a:lnTo>
                    <a:pt x="0" y="96"/>
                  </a:lnTo>
                  <a:lnTo>
                    <a:pt x="2" y="103"/>
                  </a:lnTo>
                  <a:lnTo>
                    <a:pt x="2" y="109"/>
                  </a:lnTo>
                  <a:lnTo>
                    <a:pt x="5" y="116"/>
                  </a:lnTo>
                  <a:lnTo>
                    <a:pt x="7" y="122"/>
                  </a:lnTo>
                  <a:lnTo>
                    <a:pt x="9" y="130"/>
                  </a:lnTo>
                  <a:lnTo>
                    <a:pt x="14" y="136"/>
                  </a:lnTo>
                  <a:lnTo>
                    <a:pt x="15" y="143"/>
                  </a:lnTo>
                  <a:lnTo>
                    <a:pt x="20" y="148"/>
                  </a:lnTo>
                  <a:lnTo>
                    <a:pt x="26" y="151"/>
                  </a:lnTo>
                  <a:lnTo>
                    <a:pt x="30" y="158"/>
                  </a:lnTo>
                  <a:lnTo>
                    <a:pt x="35" y="163"/>
                  </a:lnTo>
                  <a:lnTo>
                    <a:pt x="42" y="165"/>
                  </a:lnTo>
                  <a:lnTo>
                    <a:pt x="48" y="169"/>
                  </a:lnTo>
                  <a:lnTo>
                    <a:pt x="55" y="173"/>
                  </a:lnTo>
                  <a:lnTo>
                    <a:pt x="58" y="176"/>
                  </a:lnTo>
                  <a:lnTo>
                    <a:pt x="65" y="178"/>
                  </a:lnTo>
                  <a:lnTo>
                    <a:pt x="72" y="179"/>
                  </a:lnTo>
                  <a:lnTo>
                    <a:pt x="78" y="179"/>
                  </a:lnTo>
                  <a:lnTo>
                    <a:pt x="85" y="183"/>
                  </a:lnTo>
                  <a:lnTo>
                    <a:pt x="92" y="18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50" name="Freeform 2132"/>
            <p:cNvSpPr>
              <a:spLocks noChangeAspect="1"/>
            </p:cNvSpPr>
            <p:nvPr/>
          </p:nvSpPr>
          <p:spPr bwMode="auto">
            <a:xfrm>
              <a:off x="2184" y="1053"/>
              <a:ext cx="173" cy="170"/>
            </a:xfrm>
            <a:custGeom>
              <a:avLst/>
              <a:gdLst>
                <a:gd name="T0" fmla="*/ 641 w 133"/>
                <a:gd name="T1" fmla="*/ 287 h 131"/>
                <a:gd name="T2" fmla="*/ 628 w 133"/>
                <a:gd name="T3" fmla="*/ 236 h 131"/>
                <a:gd name="T4" fmla="*/ 615 w 133"/>
                <a:gd name="T5" fmla="*/ 191 h 131"/>
                <a:gd name="T6" fmla="*/ 592 w 133"/>
                <a:gd name="T7" fmla="*/ 145 h 131"/>
                <a:gd name="T8" fmla="*/ 562 w 133"/>
                <a:gd name="T9" fmla="*/ 112 h 131"/>
                <a:gd name="T10" fmla="*/ 535 w 133"/>
                <a:gd name="T11" fmla="*/ 66 h 131"/>
                <a:gd name="T12" fmla="*/ 497 w 133"/>
                <a:gd name="T13" fmla="*/ 51 h 131"/>
                <a:gd name="T14" fmla="*/ 455 w 133"/>
                <a:gd name="T15" fmla="*/ 22 h 131"/>
                <a:gd name="T16" fmla="*/ 411 w 133"/>
                <a:gd name="T17" fmla="*/ 1 h 131"/>
                <a:gd name="T18" fmla="*/ 371 w 133"/>
                <a:gd name="T19" fmla="*/ 0 h 131"/>
                <a:gd name="T20" fmla="*/ 308 w 133"/>
                <a:gd name="T21" fmla="*/ 0 h 131"/>
                <a:gd name="T22" fmla="*/ 269 w 133"/>
                <a:gd name="T23" fmla="*/ 0 h 131"/>
                <a:gd name="T24" fmla="*/ 232 w 133"/>
                <a:gd name="T25" fmla="*/ 1 h 131"/>
                <a:gd name="T26" fmla="*/ 170 w 133"/>
                <a:gd name="T27" fmla="*/ 22 h 131"/>
                <a:gd name="T28" fmla="*/ 140 w 133"/>
                <a:gd name="T29" fmla="*/ 51 h 131"/>
                <a:gd name="T30" fmla="*/ 96 w 133"/>
                <a:gd name="T31" fmla="*/ 66 h 131"/>
                <a:gd name="T32" fmla="*/ 66 w 133"/>
                <a:gd name="T33" fmla="*/ 112 h 131"/>
                <a:gd name="T34" fmla="*/ 35 w 133"/>
                <a:gd name="T35" fmla="*/ 145 h 131"/>
                <a:gd name="T36" fmla="*/ 21 w 133"/>
                <a:gd name="T37" fmla="*/ 191 h 131"/>
                <a:gd name="T38" fmla="*/ 0 w 133"/>
                <a:gd name="T39" fmla="*/ 236 h 131"/>
                <a:gd name="T40" fmla="*/ 0 w 133"/>
                <a:gd name="T41" fmla="*/ 287 h 131"/>
                <a:gd name="T42" fmla="*/ 0 w 133"/>
                <a:gd name="T43" fmla="*/ 323 h 131"/>
                <a:gd name="T44" fmla="*/ 0 w 133"/>
                <a:gd name="T45" fmla="*/ 372 h 131"/>
                <a:gd name="T46" fmla="*/ 21 w 133"/>
                <a:gd name="T47" fmla="*/ 419 h 131"/>
                <a:gd name="T48" fmla="*/ 35 w 133"/>
                <a:gd name="T49" fmla="*/ 459 h 131"/>
                <a:gd name="T50" fmla="*/ 66 w 133"/>
                <a:gd name="T51" fmla="*/ 498 h 131"/>
                <a:gd name="T52" fmla="*/ 96 w 133"/>
                <a:gd name="T53" fmla="*/ 531 h 131"/>
                <a:gd name="T54" fmla="*/ 140 w 133"/>
                <a:gd name="T55" fmla="*/ 565 h 131"/>
                <a:gd name="T56" fmla="*/ 170 w 133"/>
                <a:gd name="T57" fmla="*/ 589 h 131"/>
                <a:gd name="T58" fmla="*/ 232 w 133"/>
                <a:gd name="T59" fmla="*/ 603 h 131"/>
                <a:gd name="T60" fmla="*/ 269 w 133"/>
                <a:gd name="T61" fmla="*/ 603 h 131"/>
                <a:gd name="T62" fmla="*/ 308 w 133"/>
                <a:gd name="T63" fmla="*/ 622 h 131"/>
                <a:gd name="T64" fmla="*/ 371 w 133"/>
                <a:gd name="T65" fmla="*/ 603 h 131"/>
                <a:gd name="T66" fmla="*/ 411 w 133"/>
                <a:gd name="T67" fmla="*/ 603 h 131"/>
                <a:gd name="T68" fmla="*/ 455 w 133"/>
                <a:gd name="T69" fmla="*/ 589 h 131"/>
                <a:gd name="T70" fmla="*/ 497 w 133"/>
                <a:gd name="T71" fmla="*/ 565 h 131"/>
                <a:gd name="T72" fmla="*/ 535 w 133"/>
                <a:gd name="T73" fmla="*/ 531 h 131"/>
                <a:gd name="T74" fmla="*/ 562 w 133"/>
                <a:gd name="T75" fmla="*/ 498 h 131"/>
                <a:gd name="T76" fmla="*/ 592 w 133"/>
                <a:gd name="T77" fmla="*/ 459 h 131"/>
                <a:gd name="T78" fmla="*/ 615 w 133"/>
                <a:gd name="T79" fmla="*/ 419 h 131"/>
                <a:gd name="T80" fmla="*/ 628 w 133"/>
                <a:gd name="T81" fmla="*/ 372 h 131"/>
                <a:gd name="T82" fmla="*/ 641 w 133"/>
                <a:gd name="T83" fmla="*/ 323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3"/>
                <a:gd name="T127" fmla="*/ 0 h 131"/>
                <a:gd name="T128" fmla="*/ 133 w 133"/>
                <a:gd name="T129" fmla="*/ 131 h 13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3" h="131">
                  <a:moveTo>
                    <a:pt x="132" y="63"/>
                  </a:moveTo>
                  <a:lnTo>
                    <a:pt x="132" y="60"/>
                  </a:lnTo>
                  <a:lnTo>
                    <a:pt x="132" y="55"/>
                  </a:lnTo>
                  <a:lnTo>
                    <a:pt x="129" y="49"/>
                  </a:lnTo>
                  <a:lnTo>
                    <a:pt x="129" y="43"/>
                  </a:lnTo>
                  <a:lnTo>
                    <a:pt x="127" y="40"/>
                  </a:lnTo>
                  <a:lnTo>
                    <a:pt x="126" y="35"/>
                  </a:lnTo>
                  <a:lnTo>
                    <a:pt x="122" y="30"/>
                  </a:lnTo>
                  <a:lnTo>
                    <a:pt x="121" y="27"/>
                  </a:lnTo>
                  <a:lnTo>
                    <a:pt x="116" y="23"/>
                  </a:lnTo>
                  <a:lnTo>
                    <a:pt x="114" y="20"/>
                  </a:lnTo>
                  <a:lnTo>
                    <a:pt x="111" y="14"/>
                  </a:lnTo>
                  <a:lnTo>
                    <a:pt x="107" y="13"/>
                  </a:lnTo>
                  <a:lnTo>
                    <a:pt x="103" y="11"/>
                  </a:lnTo>
                  <a:lnTo>
                    <a:pt x="98" y="7"/>
                  </a:lnTo>
                  <a:lnTo>
                    <a:pt x="94" y="5"/>
                  </a:lnTo>
                  <a:lnTo>
                    <a:pt x="90" y="5"/>
                  </a:lnTo>
                  <a:lnTo>
                    <a:pt x="85" y="1"/>
                  </a:lnTo>
                  <a:lnTo>
                    <a:pt x="80" y="0"/>
                  </a:lnTo>
                  <a:lnTo>
                    <a:pt x="76" y="0"/>
                  </a:lnTo>
                  <a:lnTo>
                    <a:pt x="70" y="0"/>
                  </a:lnTo>
                  <a:lnTo>
                    <a:pt x="64" y="0"/>
                  </a:lnTo>
                  <a:lnTo>
                    <a:pt x="61" y="0"/>
                  </a:lnTo>
                  <a:lnTo>
                    <a:pt x="55" y="0"/>
                  </a:lnTo>
                  <a:lnTo>
                    <a:pt x="50" y="0"/>
                  </a:lnTo>
                  <a:lnTo>
                    <a:pt x="48" y="1"/>
                  </a:lnTo>
                  <a:lnTo>
                    <a:pt x="40" y="5"/>
                  </a:lnTo>
                  <a:lnTo>
                    <a:pt x="35" y="5"/>
                  </a:lnTo>
                  <a:lnTo>
                    <a:pt x="30" y="7"/>
                  </a:lnTo>
                  <a:lnTo>
                    <a:pt x="29" y="11"/>
                  </a:lnTo>
                  <a:lnTo>
                    <a:pt x="23" y="13"/>
                  </a:lnTo>
                  <a:lnTo>
                    <a:pt x="20" y="14"/>
                  </a:lnTo>
                  <a:lnTo>
                    <a:pt x="18" y="20"/>
                  </a:lnTo>
                  <a:lnTo>
                    <a:pt x="14" y="23"/>
                  </a:lnTo>
                  <a:lnTo>
                    <a:pt x="12" y="27"/>
                  </a:lnTo>
                  <a:lnTo>
                    <a:pt x="7" y="30"/>
                  </a:lnTo>
                  <a:lnTo>
                    <a:pt x="6" y="35"/>
                  </a:lnTo>
                  <a:lnTo>
                    <a:pt x="4" y="40"/>
                  </a:lnTo>
                  <a:lnTo>
                    <a:pt x="2" y="43"/>
                  </a:lnTo>
                  <a:lnTo>
                    <a:pt x="0" y="49"/>
                  </a:lnTo>
                  <a:lnTo>
                    <a:pt x="0" y="55"/>
                  </a:lnTo>
                  <a:lnTo>
                    <a:pt x="0" y="60"/>
                  </a:lnTo>
                  <a:lnTo>
                    <a:pt x="0" y="63"/>
                  </a:lnTo>
                  <a:lnTo>
                    <a:pt x="0" y="68"/>
                  </a:lnTo>
                  <a:lnTo>
                    <a:pt x="0" y="71"/>
                  </a:lnTo>
                  <a:lnTo>
                    <a:pt x="0" y="78"/>
                  </a:lnTo>
                  <a:lnTo>
                    <a:pt x="2" y="83"/>
                  </a:lnTo>
                  <a:lnTo>
                    <a:pt x="4" y="88"/>
                  </a:lnTo>
                  <a:lnTo>
                    <a:pt x="6" y="91"/>
                  </a:lnTo>
                  <a:lnTo>
                    <a:pt x="7" y="96"/>
                  </a:lnTo>
                  <a:lnTo>
                    <a:pt x="12" y="102"/>
                  </a:lnTo>
                  <a:lnTo>
                    <a:pt x="14" y="105"/>
                  </a:lnTo>
                  <a:lnTo>
                    <a:pt x="18" y="108"/>
                  </a:lnTo>
                  <a:lnTo>
                    <a:pt x="20" y="111"/>
                  </a:lnTo>
                  <a:lnTo>
                    <a:pt x="23" y="113"/>
                  </a:lnTo>
                  <a:lnTo>
                    <a:pt x="29" y="118"/>
                  </a:lnTo>
                  <a:lnTo>
                    <a:pt x="30" y="120"/>
                  </a:lnTo>
                  <a:lnTo>
                    <a:pt x="35" y="123"/>
                  </a:lnTo>
                  <a:lnTo>
                    <a:pt x="40" y="124"/>
                  </a:lnTo>
                  <a:lnTo>
                    <a:pt x="48" y="126"/>
                  </a:lnTo>
                  <a:lnTo>
                    <a:pt x="50" y="126"/>
                  </a:lnTo>
                  <a:lnTo>
                    <a:pt x="55" y="126"/>
                  </a:lnTo>
                  <a:lnTo>
                    <a:pt x="61" y="130"/>
                  </a:lnTo>
                  <a:lnTo>
                    <a:pt x="64" y="130"/>
                  </a:lnTo>
                  <a:lnTo>
                    <a:pt x="70" y="130"/>
                  </a:lnTo>
                  <a:lnTo>
                    <a:pt x="76" y="126"/>
                  </a:lnTo>
                  <a:lnTo>
                    <a:pt x="80" y="126"/>
                  </a:lnTo>
                  <a:lnTo>
                    <a:pt x="85" y="126"/>
                  </a:lnTo>
                  <a:lnTo>
                    <a:pt x="90" y="124"/>
                  </a:lnTo>
                  <a:lnTo>
                    <a:pt x="94" y="123"/>
                  </a:lnTo>
                  <a:lnTo>
                    <a:pt x="98" y="120"/>
                  </a:lnTo>
                  <a:lnTo>
                    <a:pt x="103" y="118"/>
                  </a:lnTo>
                  <a:lnTo>
                    <a:pt x="107" y="113"/>
                  </a:lnTo>
                  <a:lnTo>
                    <a:pt x="111" y="111"/>
                  </a:lnTo>
                  <a:lnTo>
                    <a:pt x="114" y="108"/>
                  </a:lnTo>
                  <a:lnTo>
                    <a:pt x="116" y="105"/>
                  </a:lnTo>
                  <a:lnTo>
                    <a:pt x="121" y="102"/>
                  </a:lnTo>
                  <a:lnTo>
                    <a:pt x="122" y="96"/>
                  </a:lnTo>
                  <a:lnTo>
                    <a:pt x="126" y="91"/>
                  </a:lnTo>
                  <a:lnTo>
                    <a:pt x="127" y="88"/>
                  </a:lnTo>
                  <a:lnTo>
                    <a:pt x="129" y="83"/>
                  </a:lnTo>
                  <a:lnTo>
                    <a:pt x="129" y="78"/>
                  </a:lnTo>
                  <a:lnTo>
                    <a:pt x="132" y="71"/>
                  </a:lnTo>
                  <a:lnTo>
                    <a:pt x="132" y="68"/>
                  </a:lnTo>
                  <a:lnTo>
                    <a:pt x="132" y="63"/>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51" name="Freeform 2133"/>
            <p:cNvSpPr>
              <a:spLocks noChangeAspect="1"/>
            </p:cNvSpPr>
            <p:nvPr/>
          </p:nvSpPr>
          <p:spPr bwMode="auto">
            <a:xfrm>
              <a:off x="2264" y="994"/>
              <a:ext cx="85" cy="146"/>
            </a:xfrm>
            <a:custGeom>
              <a:avLst/>
              <a:gdLst>
                <a:gd name="T0" fmla="*/ 98 w 66"/>
                <a:gd name="T1" fmla="*/ 545 h 112"/>
                <a:gd name="T2" fmla="*/ 111 w 66"/>
                <a:gd name="T3" fmla="*/ 516 h 112"/>
                <a:gd name="T4" fmla="*/ 133 w 66"/>
                <a:gd name="T5" fmla="*/ 482 h 112"/>
                <a:gd name="T6" fmla="*/ 143 w 66"/>
                <a:gd name="T7" fmla="*/ 447 h 112"/>
                <a:gd name="T8" fmla="*/ 156 w 66"/>
                <a:gd name="T9" fmla="*/ 418 h 112"/>
                <a:gd name="T10" fmla="*/ 161 w 66"/>
                <a:gd name="T11" fmla="*/ 385 h 112"/>
                <a:gd name="T12" fmla="*/ 176 w 66"/>
                <a:gd name="T13" fmla="*/ 355 h 112"/>
                <a:gd name="T14" fmla="*/ 192 w 66"/>
                <a:gd name="T15" fmla="*/ 321 h 112"/>
                <a:gd name="T16" fmla="*/ 207 w 66"/>
                <a:gd name="T17" fmla="*/ 285 h 112"/>
                <a:gd name="T18" fmla="*/ 209 w 66"/>
                <a:gd name="T19" fmla="*/ 257 h 112"/>
                <a:gd name="T20" fmla="*/ 227 w 66"/>
                <a:gd name="T21" fmla="*/ 226 h 112"/>
                <a:gd name="T22" fmla="*/ 232 w 66"/>
                <a:gd name="T23" fmla="*/ 197 h 112"/>
                <a:gd name="T24" fmla="*/ 242 w 66"/>
                <a:gd name="T25" fmla="*/ 163 h 112"/>
                <a:gd name="T26" fmla="*/ 258 w 66"/>
                <a:gd name="T27" fmla="*/ 151 h 112"/>
                <a:gd name="T28" fmla="*/ 267 w 66"/>
                <a:gd name="T29" fmla="*/ 125 h 112"/>
                <a:gd name="T30" fmla="*/ 272 w 66"/>
                <a:gd name="T31" fmla="*/ 111 h 112"/>
                <a:gd name="T32" fmla="*/ 272 w 66"/>
                <a:gd name="T33" fmla="*/ 86 h 112"/>
                <a:gd name="T34" fmla="*/ 281 w 66"/>
                <a:gd name="T35" fmla="*/ 74 h 112"/>
                <a:gd name="T36" fmla="*/ 281 w 66"/>
                <a:gd name="T37" fmla="*/ 51 h 112"/>
                <a:gd name="T38" fmla="*/ 297 w 66"/>
                <a:gd name="T39" fmla="*/ 46 h 112"/>
                <a:gd name="T40" fmla="*/ 297 w 66"/>
                <a:gd name="T41" fmla="*/ 35 h 112"/>
                <a:gd name="T42" fmla="*/ 297 w 66"/>
                <a:gd name="T43" fmla="*/ 21 h 112"/>
                <a:gd name="T44" fmla="*/ 297 w 66"/>
                <a:gd name="T45" fmla="*/ 1 h 112"/>
                <a:gd name="T46" fmla="*/ 297 w 66"/>
                <a:gd name="T47" fmla="*/ 1 h 112"/>
                <a:gd name="T48" fmla="*/ 297 w 66"/>
                <a:gd name="T49" fmla="*/ 0 h 112"/>
                <a:gd name="T50" fmla="*/ 297 w 66"/>
                <a:gd name="T51" fmla="*/ 0 h 112"/>
                <a:gd name="T52" fmla="*/ 297 w 66"/>
                <a:gd name="T53" fmla="*/ 0 h 112"/>
                <a:gd name="T54" fmla="*/ 297 w 66"/>
                <a:gd name="T55" fmla="*/ 0 h 112"/>
                <a:gd name="T56" fmla="*/ 281 w 66"/>
                <a:gd name="T57" fmla="*/ 0 h 112"/>
                <a:gd name="T58" fmla="*/ 281 w 66"/>
                <a:gd name="T59" fmla="*/ 1 h 112"/>
                <a:gd name="T60" fmla="*/ 272 w 66"/>
                <a:gd name="T61" fmla="*/ 21 h 112"/>
                <a:gd name="T62" fmla="*/ 267 w 66"/>
                <a:gd name="T63" fmla="*/ 35 h 112"/>
                <a:gd name="T64" fmla="*/ 258 w 66"/>
                <a:gd name="T65" fmla="*/ 46 h 112"/>
                <a:gd name="T66" fmla="*/ 258 w 66"/>
                <a:gd name="T67" fmla="*/ 51 h 112"/>
                <a:gd name="T68" fmla="*/ 232 w 66"/>
                <a:gd name="T69" fmla="*/ 65 h 112"/>
                <a:gd name="T70" fmla="*/ 232 w 66"/>
                <a:gd name="T71" fmla="*/ 86 h 112"/>
                <a:gd name="T72" fmla="*/ 209 w 66"/>
                <a:gd name="T73" fmla="*/ 111 h 112"/>
                <a:gd name="T74" fmla="*/ 207 w 66"/>
                <a:gd name="T75" fmla="*/ 124 h 112"/>
                <a:gd name="T76" fmla="*/ 192 w 66"/>
                <a:gd name="T77" fmla="*/ 139 h 112"/>
                <a:gd name="T78" fmla="*/ 176 w 66"/>
                <a:gd name="T79" fmla="*/ 163 h 112"/>
                <a:gd name="T80" fmla="*/ 161 w 66"/>
                <a:gd name="T81" fmla="*/ 197 h 112"/>
                <a:gd name="T82" fmla="*/ 156 w 66"/>
                <a:gd name="T83" fmla="*/ 220 h 112"/>
                <a:gd name="T84" fmla="*/ 133 w 66"/>
                <a:gd name="T85" fmla="*/ 257 h 112"/>
                <a:gd name="T86" fmla="*/ 125 w 66"/>
                <a:gd name="T87" fmla="*/ 272 h 112"/>
                <a:gd name="T88" fmla="*/ 98 w 66"/>
                <a:gd name="T89" fmla="*/ 301 h 112"/>
                <a:gd name="T90" fmla="*/ 76 w 66"/>
                <a:gd name="T91" fmla="*/ 326 h 112"/>
                <a:gd name="T92" fmla="*/ 67 w 66"/>
                <a:gd name="T93" fmla="*/ 358 h 112"/>
                <a:gd name="T94" fmla="*/ 52 w 66"/>
                <a:gd name="T95" fmla="*/ 392 h 112"/>
                <a:gd name="T96" fmla="*/ 31 w 66"/>
                <a:gd name="T97" fmla="*/ 425 h 112"/>
                <a:gd name="T98" fmla="*/ 22 w 66"/>
                <a:gd name="T99" fmla="*/ 450 h 112"/>
                <a:gd name="T100" fmla="*/ 0 w 66"/>
                <a:gd name="T101" fmla="*/ 488 h 112"/>
                <a:gd name="T102" fmla="*/ 0 w 66"/>
                <a:gd name="T103" fmla="*/ 488 h 112"/>
                <a:gd name="T104" fmla="*/ 98 w 66"/>
                <a:gd name="T105" fmla="*/ 545 h 112"/>
                <a:gd name="T106" fmla="*/ 98 w 66"/>
                <a:gd name="T107" fmla="*/ 545 h 11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6"/>
                <a:gd name="T163" fmla="*/ 0 h 112"/>
                <a:gd name="T164" fmla="*/ 66 w 66"/>
                <a:gd name="T165" fmla="*/ 112 h 11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6" h="112">
                  <a:moveTo>
                    <a:pt x="22" y="111"/>
                  </a:moveTo>
                  <a:lnTo>
                    <a:pt x="24" y="105"/>
                  </a:lnTo>
                  <a:lnTo>
                    <a:pt x="29" y="98"/>
                  </a:lnTo>
                  <a:lnTo>
                    <a:pt x="31" y="91"/>
                  </a:lnTo>
                  <a:lnTo>
                    <a:pt x="34" y="85"/>
                  </a:lnTo>
                  <a:lnTo>
                    <a:pt x="35" y="78"/>
                  </a:lnTo>
                  <a:lnTo>
                    <a:pt x="39" y="72"/>
                  </a:lnTo>
                  <a:lnTo>
                    <a:pt x="42" y="65"/>
                  </a:lnTo>
                  <a:lnTo>
                    <a:pt x="45" y="58"/>
                  </a:lnTo>
                  <a:lnTo>
                    <a:pt x="46" y="52"/>
                  </a:lnTo>
                  <a:lnTo>
                    <a:pt x="50" y="46"/>
                  </a:lnTo>
                  <a:lnTo>
                    <a:pt x="51" y="40"/>
                  </a:lnTo>
                  <a:lnTo>
                    <a:pt x="53" y="34"/>
                  </a:lnTo>
                  <a:lnTo>
                    <a:pt x="56" y="31"/>
                  </a:lnTo>
                  <a:lnTo>
                    <a:pt x="58" y="26"/>
                  </a:lnTo>
                  <a:lnTo>
                    <a:pt x="60" y="22"/>
                  </a:lnTo>
                  <a:lnTo>
                    <a:pt x="60" y="18"/>
                  </a:lnTo>
                  <a:lnTo>
                    <a:pt x="61" y="15"/>
                  </a:lnTo>
                  <a:lnTo>
                    <a:pt x="61" y="11"/>
                  </a:lnTo>
                  <a:lnTo>
                    <a:pt x="65" y="9"/>
                  </a:lnTo>
                  <a:lnTo>
                    <a:pt x="65" y="7"/>
                  </a:lnTo>
                  <a:lnTo>
                    <a:pt x="65" y="4"/>
                  </a:lnTo>
                  <a:lnTo>
                    <a:pt x="65" y="1"/>
                  </a:lnTo>
                  <a:lnTo>
                    <a:pt x="65" y="0"/>
                  </a:lnTo>
                  <a:lnTo>
                    <a:pt x="61" y="0"/>
                  </a:lnTo>
                  <a:lnTo>
                    <a:pt x="61" y="1"/>
                  </a:lnTo>
                  <a:lnTo>
                    <a:pt x="60" y="4"/>
                  </a:lnTo>
                  <a:lnTo>
                    <a:pt x="58" y="7"/>
                  </a:lnTo>
                  <a:lnTo>
                    <a:pt x="56" y="9"/>
                  </a:lnTo>
                  <a:lnTo>
                    <a:pt x="56" y="11"/>
                  </a:lnTo>
                  <a:lnTo>
                    <a:pt x="51" y="13"/>
                  </a:lnTo>
                  <a:lnTo>
                    <a:pt x="51" y="18"/>
                  </a:lnTo>
                  <a:lnTo>
                    <a:pt x="46" y="22"/>
                  </a:lnTo>
                  <a:lnTo>
                    <a:pt x="45" y="25"/>
                  </a:lnTo>
                  <a:lnTo>
                    <a:pt x="42" y="28"/>
                  </a:lnTo>
                  <a:lnTo>
                    <a:pt x="39" y="34"/>
                  </a:lnTo>
                  <a:lnTo>
                    <a:pt x="35" y="40"/>
                  </a:lnTo>
                  <a:lnTo>
                    <a:pt x="34" y="45"/>
                  </a:lnTo>
                  <a:lnTo>
                    <a:pt x="29" y="52"/>
                  </a:lnTo>
                  <a:lnTo>
                    <a:pt x="27" y="55"/>
                  </a:lnTo>
                  <a:lnTo>
                    <a:pt x="22" y="61"/>
                  </a:lnTo>
                  <a:lnTo>
                    <a:pt x="17" y="67"/>
                  </a:lnTo>
                  <a:lnTo>
                    <a:pt x="15" y="73"/>
                  </a:lnTo>
                  <a:lnTo>
                    <a:pt x="12" y="80"/>
                  </a:lnTo>
                  <a:lnTo>
                    <a:pt x="7" y="87"/>
                  </a:lnTo>
                  <a:lnTo>
                    <a:pt x="5" y="92"/>
                  </a:lnTo>
                  <a:lnTo>
                    <a:pt x="0" y="100"/>
                  </a:lnTo>
                  <a:lnTo>
                    <a:pt x="22" y="1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52" name="Freeform 2134"/>
            <p:cNvSpPr>
              <a:spLocks noChangeAspect="1"/>
            </p:cNvSpPr>
            <p:nvPr/>
          </p:nvSpPr>
          <p:spPr bwMode="auto">
            <a:xfrm>
              <a:off x="2204" y="1128"/>
              <a:ext cx="89" cy="145"/>
            </a:xfrm>
            <a:custGeom>
              <a:avLst/>
              <a:gdLst>
                <a:gd name="T0" fmla="*/ 208 w 69"/>
                <a:gd name="T1" fmla="*/ 0 h 111"/>
                <a:gd name="T2" fmla="*/ 184 w 69"/>
                <a:gd name="T3" fmla="*/ 35 h 111"/>
                <a:gd name="T4" fmla="*/ 172 w 69"/>
                <a:gd name="T5" fmla="*/ 65 h 111"/>
                <a:gd name="T6" fmla="*/ 161 w 69"/>
                <a:gd name="T7" fmla="*/ 97 h 111"/>
                <a:gd name="T8" fmla="*/ 153 w 69"/>
                <a:gd name="T9" fmla="*/ 145 h 111"/>
                <a:gd name="T10" fmla="*/ 133 w 69"/>
                <a:gd name="T11" fmla="*/ 174 h 111"/>
                <a:gd name="T12" fmla="*/ 125 w 69"/>
                <a:gd name="T13" fmla="*/ 206 h 111"/>
                <a:gd name="T14" fmla="*/ 114 w 69"/>
                <a:gd name="T15" fmla="*/ 234 h 111"/>
                <a:gd name="T16" fmla="*/ 98 w 69"/>
                <a:gd name="T17" fmla="*/ 263 h 111"/>
                <a:gd name="T18" fmla="*/ 95 w 69"/>
                <a:gd name="T19" fmla="*/ 294 h 111"/>
                <a:gd name="T20" fmla="*/ 88 w 69"/>
                <a:gd name="T21" fmla="*/ 312 h 111"/>
                <a:gd name="T22" fmla="*/ 68 w 69"/>
                <a:gd name="T23" fmla="*/ 351 h 111"/>
                <a:gd name="T24" fmla="*/ 64 w 69"/>
                <a:gd name="T25" fmla="*/ 378 h 111"/>
                <a:gd name="T26" fmla="*/ 53 w 69"/>
                <a:gd name="T27" fmla="*/ 392 h 111"/>
                <a:gd name="T28" fmla="*/ 36 w 69"/>
                <a:gd name="T29" fmla="*/ 410 h 111"/>
                <a:gd name="T30" fmla="*/ 32 w 69"/>
                <a:gd name="T31" fmla="*/ 436 h 111"/>
                <a:gd name="T32" fmla="*/ 32 w 69"/>
                <a:gd name="T33" fmla="*/ 457 h 111"/>
                <a:gd name="T34" fmla="*/ 22 w 69"/>
                <a:gd name="T35" fmla="*/ 483 h 111"/>
                <a:gd name="T36" fmla="*/ 22 w 69"/>
                <a:gd name="T37" fmla="*/ 486 h 111"/>
                <a:gd name="T38" fmla="*/ 10 w 69"/>
                <a:gd name="T39" fmla="*/ 502 h 111"/>
                <a:gd name="T40" fmla="*/ 10 w 69"/>
                <a:gd name="T41" fmla="*/ 519 h 111"/>
                <a:gd name="T42" fmla="*/ 10 w 69"/>
                <a:gd name="T43" fmla="*/ 523 h 111"/>
                <a:gd name="T44" fmla="*/ 0 w 69"/>
                <a:gd name="T45" fmla="*/ 533 h 111"/>
                <a:gd name="T46" fmla="*/ 0 w 69"/>
                <a:gd name="T47" fmla="*/ 547 h 111"/>
                <a:gd name="T48" fmla="*/ 0 w 69"/>
                <a:gd name="T49" fmla="*/ 547 h 111"/>
                <a:gd name="T50" fmla="*/ 10 w 69"/>
                <a:gd name="T51" fmla="*/ 547 h 111"/>
                <a:gd name="T52" fmla="*/ 10 w 69"/>
                <a:gd name="T53" fmla="*/ 547 h 111"/>
                <a:gd name="T54" fmla="*/ 10 w 69"/>
                <a:gd name="T55" fmla="*/ 547 h 111"/>
                <a:gd name="T56" fmla="*/ 22 w 69"/>
                <a:gd name="T57" fmla="*/ 547 h 111"/>
                <a:gd name="T58" fmla="*/ 22 w 69"/>
                <a:gd name="T59" fmla="*/ 533 h 111"/>
                <a:gd name="T60" fmla="*/ 32 w 69"/>
                <a:gd name="T61" fmla="*/ 523 h 111"/>
                <a:gd name="T62" fmla="*/ 32 w 69"/>
                <a:gd name="T63" fmla="*/ 523 h 111"/>
                <a:gd name="T64" fmla="*/ 36 w 69"/>
                <a:gd name="T65" fmla="*/ 519 h 111"/>
                <a:gd name="T66" fmla="*/ 53 w 69"/>
                <a:gd name="T67" fmla="*/ 486 h 111"/>
                <a:gd name="T68" fmla="*/ 64 w 69"/>
                <a:gd name="T69" fmla="*/ 483 h 111"/>
                <a:gd name="T70" fmla="*/ 68 w 69"/>
                <a:gd name="T71" fmla="*/ 457 h 111"/>
                <a:gd name="T72" fmla="*/ 88 w 69"/>
                <a:gd name="T73" fmla="*/ 449 h 111"/>
                <a:gd name="T74" fmla="*/ 98 w 69"/>
                <a:gd name="T75" fmla="*/ 422 h 111"/>
                <a:gd name="T76" fmla="*/ 114 w 69"/>
                <a:gd name="T77" fmla="*/ 408 h 111"/>
                <a:gd name="T78" fmla="*/ 125 w 69"/>
                <a:gd name="T79" fmla="*/ 384 h 111"/>
                <a:gd name="T80" fmla="*/ 153 w 69"/>
                <a:gd name="T81" fmla="*/ 351 h 111"/>
                <a:gd name="T82" fmla="*/ 159 w 69"/>
                <a:gd name="T83" fmla="*/ 323 h 111"/>
                <a:gd name="T84" fmla="*/ 161 w 69"/>
                <a:gd name="T85" fmla="*/ 307 h 111"/>
                <a:gd name="T86" fmla="*/ 184 w 69"/>
                <a:gd name="T87" fmla="*/ 274 h 111"/>
                <a:gd name="T88" fmla="*/ 208 w 69"/>
                <a:gd name="T89" fmla="*/ 246 h 111"/>
                <a:gd name="T90" fmla="*/ 222 w 69"/>
                <a:gd name="T91" fmla="*/ 217 h 111"/>
                <a:gd name="T92" fmla="*/ 236 w 69"/>
                <a:gd name="T93" fmla="*/ 179 h 111"/>
                <a:gd name="T94" fmla="*/ 258 w 69"/>
                <a:gd name="T95" fmla="*/ 150 h 111"/>
                <a:gd name="T96" fmla="*/ 268 w 69"/>
                <a:gd name="T97" fmla="*/ 115 h 111"/>
                <a:gd name="T98" fmla="*/ 288 w 69"/>
                <a:gd name="T99" fmla="*/ 95 h 111"/>
                <a:gd name="T100" fmla="*/ 316 w 69"/>
                <a:gd name="T101" fmla="*/ 60 h 111"/>
                <a:gd name="T102" fmla="*/ 316 w 69"/>
                <a:gd name="T103" fmla="*/ 60 h 111"/>
                <a:gd name="T104" fmla="*/ 208 w 69"/>
                <a:gd name="T105" fmla="*/ 0 h 111"/>
                <a:gd name="T106" fmla="*/ 208 w 69"/>
                <a:gd name="T107" fmla="*/ 0 h 11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9"/>
                <a:gd name="T163" fmla="*/ 0 h 111"/>
                <a:gd name="T164" fmla="*/ 69 w 69"/>
                <a:gd name="T165" fmla="*/ 111 h 11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9" h="111">
                  <a:moveTo>
                    <a:pt x="45" y="0"/>
                  </a:moveTo>
                  <a:lnTo>
                    <a:pt x="40" y="7"/>
                  </a:lnTo>
                  <a:lnTo>
                    <a:pt x="37" y="13"/>
                  </a:lnTo>
                  <a:lnTo>
                    <a:pt x="35" y="20"/>
                  </a:lnTo>
                  <a:lnTo>
                    <a:pt x="33" y="29"/>
                  </a:lnTo>
                  <a:lnTo>
                    <a:pt x="29" y="35"/>
                  </a:lnTo>
                  <a:lnTo>
                    <a:pt x="27" y="41"/>
                  </a:lnTo>
                  <a:lnTo>
                    <a:pt x="25" y="47"/>
                  </a:lnTo>
                  <a:lnTo>
                    <a:pt x="22" y="53"/>
                  </a:lnTo>
                  <a:lnTo>
                    <a:pt x="20" y="59"/>
                  </a:lnTo>
                  <a:lnTo>
                    <a:pt x="19" y="63"/>
                  </a:lnTo>
                  <a:lnTo>
                    <a:pt x="15" y="71"/>
                  </a:lnTo>
                  <a:lnTo>
                    <a:pt x="14" y="76"/>
                  </a:lnTo>
                  <a:lnTo>
                    <a:pt x="12" y="79"/>
                  </a:lnTo>
                  <a:lnTo>
                    <a:pt x="8" y="83"/>
                  </a:lnTo>
                  <a:lnTo>
                    <a:pt x="7" y="88"/>
                  </a:lnTo>
                  <a:lnTo>
                    <a:pt x="7" y="92"/>
                  </a:lnTo>
                  <a:lnTo>
                    <a:pt x="5" y="97"/>
                  </a:lnTo>
                  <a:lnTo>
                    <a:pt x="5" y="98"/>
                  </a:lnTo>
                  <a:lnTo>
                    <a:pt x="2" y="101"/>
                  </a:lnTo>
                  <a:lnTo>
                    <a:pt x="2" y="104"/>
                  </a:lnTo>
                  <a:lnTo>
                    <a:pt x="2" y="105"/>
                  </a:lnTo>
                  <a:lnTo>
                    <a:pt x="0" y="107"/>
                  </a:lnTo>
                  <a:lnTo>
                    <a:pt x="0" y="110"/>
                  </a:lnTo>
                  <a:lnTo>
                    <a:pt x="2" y="110"/>
                  </a:lnTo>
                  <a:lnTo>
                    <a:pt x="5" y="110"/>
                  </a:lnTo>
                  <a:lnTo>
                    <a:pt x="5" y="107"/>
                  </a:lnTo>
                  <a:lnTo>
                    <a:pt x="7" y="105"/>
                  </a:lnTo>
                  <a:lnTo>
                    <a:pt x="8" y="104"/>
                  </a:lnTo>
                  <a:lnTo>
                    <a:pt x="12" y="98"/>
                  </a:lnTo>
                  <a:lnTo>
                    <a:pt x="14" y="97"/>
                  </a:lnTo>
                  <a:lnTo>
                    <a:pt x="15" y="92"/>
                  </a:lnTo>
                  <a:lnTo>
                    <a:pt x="19" y="90"/>
                  </a:lnTo>
                  <a:lnTo>
                    <a:pt x="22" y="85"/>
                  </a:lnTo>
                  <a:lnTo>
                    <a:pt x="25" y="82"/>
                  </a:lnTo>
                  <a:lnTo>
                    <a:pt x="27" y="77"/>
                  </a:lnTo>
                  <a:lnTo>
                    <a:pt x="33" y="71"/>
                  </a:lnTo>
                  <a:lnTo>
                    <a:pt x="34" y="65"/>
                  </a:lnTo>
                  <a:lnTo>
                    <a:pt x="35" y="62"/>
                  </a:lnTo>
                  <a:lnTo>
                    <a:pt x="40" y="55"/>
                  </a:lnTo>
                  <a:lnTo>
                    <a:pt x="45" y="49"/>
                  </a:lnTo>
                  <a:lnTo>
                    <a:pt x="48" y="44"/>
                  </a:lnTo>
                  <a:lnTo>
                    <a:pt x="51" y="36"/>
                  </a:lnTo>
                  <a:lnTo>
                    <a:pt x="56" y="30"/>
                  </a:lnTo>
                  <a:lnTo>
                    <a:pt x="58" y="23"/>
                  </a:lnTo>
                  <a:lnTo>
                    <a:pt x="63" y="19"/>
                  </a:lnTo>
                  <a:lnTo>
                    <a:pt x="68" y="12"/>
                  </a:lnTo>
                  <a:lnTo>
                    <a:pt x="45"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53" name="Freeform 2135"/>
            <p:cNvSpPr>
              <a:spLocks noChangeAspect="1"/>
            </p:cNvSpPr>
            <p:nvPr/>
          </p:nvSpPr>
          <p:spPr bwMode="auto">
            <a:xfrm>
              <a:off x="3139" y="1778"/>
              <a:ext cx="87" cy="59"/>
            </a:xfrm>
            <a:custGeom>
              <a:avLst/>
              <a:gdLst>
                <a:gd name="T0" fmla="*/ 317 w 67"/>
                <a:gd name="T1" fmla="*/ 182 h 45"/>
                <a:gd name="T2" fmla="*/ 317 w 67"/>
                <a:gd name="T3" fmla="*/ 182 h 45"/>
                <a:gd name="T4" fmla="*/ 301 w 67"/>
                <a:gd name="T5" fmla="*/ 195 h 45"/>
                <a:gd name="T6" fmla="*/ 301 w 67"/>
                <a:gd name="T7" fmla="*/ 195 h 45"/>
                <a:gd name="T8" fmla="*/ 301 w 67"/>
                <a:gd name="T9" fmla="*/ 198 h 45"/>
                <a:gd name="T10" fmla="*/ 293 w 67"/>
                <a:gd name="T11" fmla="*/ 198 h 45"/>
                <a:gd name="T12" fmla="*/ 293 w 67"/>
                <a:gd name="T13" fmla="*/ 198 h 45"/>
                <a:gd name="T14" fmla="*/ 287 w 67"/>
                <a:gd name="T15" fmla="*/ 226 h 45"/>
                <a:gd name="T16" fmla="*/ 270 w 67"/>
                <a:gd name="T17" fmla="*/ 226 h 45"/>
                <a:gd name="T18" fmla="*/ 270 w 67"/>
                <a:gd name="T19" fmla="*/ 226 h 45"/>
                <a:gd name="T20" fmla="*/ 258 w 67"/>
                <a:gd name="T21" fmla="*/ 226 h 45"/>
                <a:gd name="T22" fmla="*/ 58 w 67"/>
                <a:gd name="T23" fmla="*/ 226 h 45"/>
                <a:gd name="T24" fmla="*/ 58 w 67"/>
                <a:gd name="T25" fmla="*/ 226 h 45"/>
                <a:gd name="T26" fmla="*/ 38 w 67"/>
                <a:gd name="T27" fmla="*/ 226 h 45"/>
                <a:gd name="T28" fmla="*/ 35 w 67"/>
                <a:gd name="T29" fmla="*/ 226 h 45"/>
                <a:gd name="T30" fmla="*/ 22 w 67"/>
                <a:gd name="T31" fmla="*/ 226 h 45"/>
                <a:gd name="T32" fmla="*/ 22 w 67"/>
                <a:gd name="T33" fmla="*/ 198 h 45"/>
                <a:gd name="T34" fmla="*/ 10 w 67"/>
                <a:gd name="T35" fmla="*/ 198 h 45"/>
                <a:gd name="T36" fmla="*/ 10 w 67"/>
                <a:gd name="T37" fmla="*/ 195 h 45"/>
                <a:gd name="T38" fmla="*/ 0 w 67"/>
                <a:gd name="T39" fmla="*/ 195 h 45"/>
                <a:gd name="T40" fmla="*/ 0 w 67"/>
                <a:gd name="T41" fmla="*/ 182 h 45"/>
                <a:gd name="T42" fmla="*/ 0 w 67"/>
                <a:gd name="T43" fmla="*/ 182 h 45"/>
                <a:gd name="T44" fmla="*/ 0 w 67"/>
                <a:gd name="T45" fmla="*/ 29 h 45"/>
                <a:gd name="T46" fmla="*/ 0 w 67"/>
                <a:gd name="T47" fmla="*/ 29 h 45"/>
                <a:gd name="T48" fmla="*/ 0 w 67"/>
                <a:gd name="T49" fmla="*/ 21 h 45"/>
                <a:gd name="T50" fmla="*/ 10 w 67"/>
                <a:gd name="T51" fmla="*/ 21 h 45"/>
                <a:gd name="T52" fmla="*/ 10 w 67"/>
                <a:gd name="T53" fmla="*/ 1 h 45"/>
                <a:gd name="T54" fmla="*/ 10 w 67"/>
                <a:gd name="T55" fmla="*/ 1 h 45"/>
                <a:gd name="T56" fmla="*/ 22 w 67"/>
                <a:gd name="T57" fmla="*/ 1 h 45"/>
                <a:gd name="T58" fmla="*/ 35 w 67"/>
                <a:gd name="T59" fmla="*/ 0 h 45"/>
                <a:gd name="T60" fmla="*/ 35 w 67"/>
                <a:gd name="T61" fmla="*/ 0 h 45"/>
                <a:gd name="T62" fmla="*/ 38 w 67"/>
                <a:gd name="T63" fmla="*/ 0 h 45"/>
                <a:gd name="T64" fmla="*/ 58 w 67"/>
                <a:gd name="T65" fmla="*/ 0 h 45"/>
                <a:gd name="T66" fmla="*/ 258 w 67"/>
                <a:gd name="T67" fmla="*/ 0 h 45"/>
                <a:gd name="T68" fmla="*/ 258 w 67"/>
                <a:gd name="T69" fmla="*/ 0 h 45"/>
                <a:gd name="T70" fmla="*/ 270 w 67"/>
                <a:gd name="T71" fmla="*/ 0 h 45"/>
                <a:gd name="T72" fmla="*/ 287 w 67"/>
                <a:gd name="T73" fmla="*/ 0 h 45"/>
                <a:gd name="T74" fmla="*/ 287 w 67"/>
                <a:gd name="T75" fmla="*/ 0 h 45"/>
                <a:gd name="T76" fmla="*/ 293 w 67"/>
                <a:gd name="T77" fmla="*/ 1 h 45"/>
                <a:gd name="T78" fmla="*/ 301 w 67"/>
                <a:gd name="T79" fmla="*/ 1 h 45"/>
                <a:gd name="T80" fmla="*/ 301 w 67"/>
                <a:gd name="T81" fmla="*/ 21 h 45"/>
                <a:gd name="T82" fmla="*/ 301 w 67"/>
                <a:gd name="T83" fmla="*/ 21 h 45"/>
                <a:gd name="T84" fmla="*/ 317 w 67"/>
                <a:gd name="T85" fmla="*/ 29 h 45"/>
                <a:gd name="T86" fmla="*/ 317 w 6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66" y="6"/>
                  </a:moveTo>
                  <a:lnTo>
                    <a:pt x="66" y="36"/>
                  </a:lnTo>
                  <a:lnTo>
                    <a:pt x="63" y="38"/>
                  </a:lnTo>
                  <a:lnTo>
                    <a:pt x="63" y="39"/>
                  </a:lnTo>
                  <a:lnTo>
                    <a:pt x="61" y="39"/>
                  </a:lnTo>
                  <a:lnTo>
                    <a:pt x="60" y="44"/>
                  </a:lnTo>
                  <a:lnTo>
                    <a:pt x="56" y="44"/>
                  </a:lnTo>
                  <a:lnTo>
                    <a:pt x="54" y="44"/>
                  </a:lnTo>
                  <a:lnTo>
                    <a:pt x="12" y="44"/>
                  </a:lnTo>
                  <a:lnTo>
                    <a:pt x="8" y="44"/>
                  </a:lnTo>
                  <a:lnTo>
                    <a:pt x="7" y="44"/>
                  </a:lnTo>
                  <a:lnTo>
                    <a:pt x="5" y="44"/>
                  </a:lnTo>
                  <a:lnTo>
                    <a:pt x="5" y="39"/>
                  </a:lnTo>
                  <a:lnTo>
                    <a:pt x="2" y="39"/>
                  </a:lnTo>
                  <a:lnTo>
                    <a:pt x="2" y="38"/>
                  </a:lnTo>
                  <a:lnTo>
                    <a:pt x="0" y="38"/>
                  </a:lnTo>
                  <a:lnTo>
                    <a:pt x="0" y="36"/>
                  </a:lnTo>
                  <a:lnTo>
                    <a:pt x="0" y="6"/>
                  </a:lnTo>
                  <a:lnTo>
                    <a:pt x="0" y="4"/>
                  </a:lnTo>
                  <a:lnTo>
                    <a:pt x="2" y="4"/>
                  </a:lnTo>
                  <a:lnTo>
                    <a:pt x="2" y="1"/>
                  </a:lnTo>
                  <a:lnTo>
                    <a:pt x="5" y="1"/>
                  </a:lnTo>
                  <a:lnTo>
                    <a:pt x="5" y="0"/>
                  </a:lnTo>
                  <a:lnTo>
                    <a:pt x="7" y="0"/>
                  </a:lnTo>
                  <a:lnTo>
                    <a:pt x="8" y="0"/>
                  </a:lnTo>
                  <a:lnTo>
                    <a:pt x="12" y="0"/>
                  </a:lnTo>
                  <a:lnTo>
                    <a:pt x="54" y="0"/>
                  </a:lnTo>
                  <a:lnTo>
                    <a:pt x="56" y="0"/>
                  </a:lnTo>
                  <a:lnTo>
                    <a:pt x="60" y="0"/>
                  </a:lnTo>
                  <a:lnTo>
                    <a:pt x="61" y="1"/>
                  </a:lnTo>
                  <a:lnTo>
                    <a:pt x="63" y="1"/>
                  </a:lnTo>
                  <a:lnTo>
                    <a:pt x="63" y="4"/>
                  </a:lnTo>
                  <a:lnTo>
                    <a:pt x="66"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54" name="Freeform 2136"/>
            <p:cNvSpPr>
              <a:spLocks noChangeAspect="1"/>
            </p:cNvSpPr>
            <p:nvPr/>
          </p:nvSpPr>
          <p:spPr bwMode="auto">
            <a:xfrm>
              <a:off x="3199" y="1778"/>
              <a:ext cx="26" cy="59"/>
            </a:xfrm>
            <a:custGeom>
              <a:avLst/>
              <a:gdLst>
                <a:gd name="T0" fmla="*/ 92 w 20"/>
                <a:gd name="T1" fmla="*/ 182 h 45"/>
                <a:gd name="T2" fmla="*/ 92 w 20"/>
                <a:gd name="T3" fmla="*/ 182 h 45"/>
                <a:gd name="T4" fmla="*/ 92 w 20"/>
                <a:gd name="T5" fmla="*/ 195 h 45"/>
                <a:gd name="T6" fmla="*/ 92 w 20"/>
                <a:gd name="T7" fmla="*/ 195 h 45"/>
                <a:gd name="T8" fmla="*/ 92 w 20"/>
                <a:gd name="T9" fmla="*/ 198 h 45"/>
                <a:gd name="T10" fmla="*/ 92 w 20"/>
                <a:gd name="T11" fmla="*/ 198 h 45"/>
                <a:gd name="T12" fmla="*/ 92 w 20"/>
                <a:gd name="T13" fmla="*/ 198 h 45"/>
                <a:gd name="T14" fmla="*/ 92 w 20"/>
                <a:gd name="T15" fmla="*/ 226 h 45"/>
                <a:gd name="T16" fmla="*/ 92 w 20"/>
                <a:gd name="T17" fmla="*/ 226 h 45"/>
                <a:gd name="T18" fmla="*/ 71 w 20"/>
                <a:gd name="T19" fmla="*/ 226 h 45"/>
                <a:gd name="T20" fmla="*/ 71 w 20"/>
                <a:gd name="T21" fmla="*/ 226 h 45"/>
                <a:gd name="T22" fmla="*/ 27 w 20"/>
                <a:gd name="T23" fmla="*/ 226 h 45"/>
                <a:gd name="T24" fmla="*/ 27 w 20"/>
                <a:gd name="T25" fmla="*/ 226 h 45"/>
                <a:gd name="T26" fmla="*/ 12 w 20"/>
                <a:gd name="T27" fmla="*/ 226 h 45"/>
                <a:gd name="T28" fmla="*/ 12 w 20"/>
                <a:gd name="T29" fmla="*/ 226 h 45"/>
                <a:gd name="T30" fmla="*/ 12 w 20"/>
                <a:gd name="T31" fmla="*/ 226 h 45"/>
                <a:gd name="T32" fmla="*/ 12 w 20"/>
                <a:gd name="T33" fmla="*/ 198 h 45"/>
                <a:gd name="T34" fmla="*/ 12 w 20"/>
                <a:gd name="T35" fmla="*/ 198 h 45"/>
                <a:gd name="T36" fmla="*/ 12 w 20"/>
                <a:gd name="T37" fmla="*/ 195 h 45"/>
                <a:gd name="T38" fmla="*/ 0 w 20"/>
                <a:gd name="T39" fmla="*/ 195 h 45"/>
                <a:gd name="T40" fmla="*/ 0 w 20"/>
                <a:gd name="T41" fmla="*/ 182 h 45"/>
                <a:gd name="T42" fmla="*/ 0 w 20"/>
                <a:gd name="T43" fmla="*/ 182 h 45"/>
                <a:gd name="T44" fmla="*/ 0 w 20"/>
                <a:gd name="T45" fmla="*/ 29 h 45"/>
                <a:gd name="T46" fmla="*/ 0 w 20"/>
                <a:gd name="T47" fmla="*/ 29 h 45"/>
                <a:gd name="T48" fmla="*/ 0 w 20"/>
                <a:gd name="T49" fmla="*/ 21 h 45"/>
                <a:gd name="T50" fmla="*/ 12 w 20"/>
                <a:gd name="T51" fmla="*/ 21 h 45"/>
                <a:gd name="T52" fmla="*/ 12 w 20"/>
                <a:gd name="T53" fmla="*/ 1 h 45"/>
                <a:gd name="T54" fmla="*/ 12 w 20"/>
                <a:gd name="T55" fmla="*/ 1 h 45"/>
                <a:gd name="T56" fmla="*/ 12 w 20"/>
                <a:gd name="T57" fmla="*/ 1 h 45"/>
                <a:gd name="T58" fmla="*/ 12 w 20"/>
                <a:gd name="T59" fmla="*/ 0 h 45"/>
                <a:gd name="T60" fmla="*/ 12 w 20"/>
                <a:gd name="T61" fmla="*/ 0 h 45"/>
                <a:gd name="T62" fmla="*/ 27 w 20"/>
                <a:gd name="T63" fmla="*/ 0 h 45"/>
                <a:gd name="T64" fmla="*/ 27 w 20"/>
                <a:gd name="T65" fmla="*/ 0 h 45"/>
                <a:gd name="T66" fmla="*/ 71 w 20"/>
                <a:gd name="T67" fmla="*/ 0 h 45"/>
                <a:gd name="T68" fmla="*/ 71 w 20"/>
                <a:gd name="T69" fmla="*/ 0 h 45"/>
                <a:gd name="T70" fmla="*/ 71 w 20"/>
                <a:gd name="T71" fmla="*/ 0 h 45"/>
                <a:gd name="T72" fmla="*/ 92 w 20"/>
                <a:gd name="T73" fmla="*/ 0 h 45"/>
                <a:gd name="T74" fmla="*/ 92 w 20"/>
                <a:gd name="T75" fmla="*/ 0 h 45"/>
                <a:gd name="T76" fmla="*/ 92 w 20"/>
                <a:gd name="T77" fmla="*/ 1 h 45"/>
                <a:gd name="T78" fmla="*/ 92 w 20"/>
                <a:gd name="T79" fmla="*/ 1 h 45"/>
                <a:gd name="T80" fmla="*/ 92 w 20"/>
                <a:gd name="T81" fmla="*/ 21 h 45"/>
                <a:gd name="T82" fmla="*/ 92 w 20"/>
                <a:gd name="T83" fmla="*/ 21 h 45"/>
                <a:gd name="T84" fmla="*/ 92 w 20"/>
                <a:gd name="T85" fmla="*/ 21 h 45"/>
                <a:gd name="T86" fmla="*/ 92 w 20"/>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19" y="6"/>
                  </a:moveTo>
                  <a:lnTo>
                    <a:pt x="19" y="36"/>
                  </a:lnTo>
                  <a:lnTo>
                    <a:pt x="19" y="38"/>
                  </a:lnTo>
                  <a:lnTo>
                    <a:pt x="19" y="39"/>
                  </a:lnTo>
                  <a:lnTo>
                    <a:pt x="19" y="44"/>
                  </a:lnTo>
                  <a:lnTo>
                    <a:pt x="15" y="44"/>
                  </a:lnTo>
                  <a:lnTo>
                    <a:pt x="5" y="44"/>
                  </a:lnTo>
                  <a:lnTo>
                    <a:pt x="2" y="44"/>
                  </a:lnTo>
                  <a:lnTo>
                    <a:pt x="2" y="39"/>
                  </a:lnTo>
                  <a:lnTo>
                    <a:pt x="2" y="38"/>
                  </a:lnTo>
                  <a:lnTo>
                    <a:pt x="0" y="38"/>
                  </a:lnTo>
                  <a:lnTo>
                    <a:pt x="0" y="36"/>
                  </a:lnTo>
                  <a:lnTo>
                    <a:pt x="0" y="6"/>
                  </a:lnTo>
                  <a:lnTo>
                    <a:pt x="0" y="4"/>
                  </a:lnTo>
                  <a:lnTo>
                    <a:pt x="2" y="4"/>
                  </a:lnTo>
                  <a:lnTo>
                    <a:pt x="2" y="1"/>
                  </a:lnTo>
                  <a:lnTo>
                    <a:pt x="2" y="0"/>
                  </a:lnTo>
                  <a:lnTo>
                    <a:pt x="5" y="0"/>
                  </a:lnTo>
                  <a:lnTo>
                    <a:pt x="15" y="0"/>
                  </a:lnTo>
                  <a:lnTo>
                    <a:pt x="19" y="0"/>
                  </a:lnTo>
                  <a:lnTo>
                    <a:pt x="19" y="1"/>
                  </a:lnTo>
                  <a:lnTo>
                    <a:pt x="19" y="4"/>
                  </a:lnTo>
                  <a:lnTo>
                    <a:pt x="19" y="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55" name="Freeform 2137"/>
            <p:cNvSpPr>
              <a:spLocks noChangeAspect="1"/>
            </p:cNvSpPr>
            <p:nvPr/>
          </p:nvSpPr>
          <p:spPr bwMode="auto">
            <a:xfrm>
              <a:off x="3139" y="1778"/>
              <a:ext cx="25" cy="59"/>
            </a:xfrm>
            <a:custGeom>
              <a:avLst/>
              <a:gdLst>
                <a:gd name="T0" fmla="*/ 95 w 19"/>
                <a:gd name="T1" fmla="*/ 182 h 45"/>
                <a:gd name="T2" fmla="*/ 95 w 19"/>
                <a:gd name="T3" fmla="*/ 182 h 45"/>
                <a:gd name="T4" fmla="*/ 95 w 19"/>
                <a:gd name="T5" fmla="*/ 195 h 45"/>
                <a:gd name="T6" fmla="*/ 95 w 19"/>
                <a:gd name="T7" fmla="*/ 195 h 45"/>
                <a:gd name="T8" fmla="*/ 95 w 19"/>
                <a:gd name="T9" fmla="*/ 198 h 45"/>
                <a:gd name="T10" fmla="*/ 95 w 19"/>
                <a:gd name="T11" fmla="*/ 198 h 45"/>
                <a:gd name="T12" fmla="*/ 95 w 19"/>
                <a:gd name="T13" fmla="*/ 198 h 45"/>
                <a:gd name="T14" fmla="*/ 95 w 19"/>
                <a:gd name="T15" fmla="*/ 226 h 45"/>
                <a:gd name="T16" fmla="*/ 95 w 19"/>
                <a:gd name="T17" fmla="*/ 226 h 45"/>
                <a:gd name="T18" fmla="*/ 78 w 19"/>
                <a:gd name="T19" fmla="*/ 226 h 45"/>
                <a:gd name="T20" fmla="*/ 78 w 19"/>
                <a:gd name="T21" fmla="*/ 226 h 45"/>
                <a:gd name="T22" fmla="*/ 28 w 19"/>
                <a:gd name="T23" fmla="*/ 226 h 45"/>
                <a:gd name="T24" fmla="*/ 28 w 19"/>
                <a:gd name="T25" fmla="*/ 226 h 45"/>
                <a:gd name="T26" fmla="*/ 12 w 19"/>
                <a:gd name="T27" fmla="*/ 226 h 45"/>
                <a:gd name="T28" fmla="*/ 12 w 19"/>
                <a:gd name="T29" fmla="*/ 226 h 45"/>
                <a:gd name="T30" fmla="*/ 12 w 19"/>
                <a:gd name="T31" fmla="*/ 226 h 45"/>
                <a:gd name="T32" fmla="*/ 12 w 19"/>
                <a:gd name="T33" fmla="*/ 198 h 45"/>
                <a:gd name="T34" fmla="*/ 12 w 19"/>
                <a:gd name="T35" fmla="*/ 198 h 45"/>
                <a:gd name="T36" fmla="*/ 12 w 19"/>
                <a:gd name="T37" fmla="*/ 195 h 45"/>
                <a:gd name="T38" fmla="*/ 12 w 19"/>
                <a:gd name="T39" fmla="*/ 195 h 45"/>
                <a:gd name="T40" fmla="*/ 12 w 19"/>
                <a:gd name="T41" fmla="*/ 182 h 45"/>
                <a:gd name="T42" fmla="*/ 0 w 19"/>
                <a:gd name="T43" fmla="*/ 182 h 45"/>
                <a:gd name="T44" fmla="*/ 0 w 19"/>
                <a:gd name="T45" fmla="*/ 29 h 45"/>
                <a:gd name="T46" fmla="*/ 12 w 19"/>
                <a:gd name="T47" fmla="*/ 29 h 45"/>
                <a:gd name="T48" fmla="*/ 12 w 19"/>
                <a:gd name="T49" fmla="*/ 21 h 45"/>
                <a:gd name="T50" fmla="*/ 12 w 19"/>
                <a:gd name="T51" fmla="*/ 21 h 45"/>
                <a:gd name="T52" fmla="*/ 12 w 19"/>
                <a:gd name="T53" fmla="*/ 1 h 45"/>
                <a:gd name="T54" fmla="*/ 12 w 19"/>
                <a:gd name="T55" fmla="*/ 1 h 45"/>
                <a:gd name="T56" fmla="*/ 12 w 19"/>
                <a:gd name="T57" fmla="*/ 1 h 45"/>
                <a:gd name="T58" fmla="*/ 12 w 19"/>
                <a:gd name="T59" fmla="*/ 0 h 45"/>
                <a:gd name="T60" fmla="*/ 12 w 19"/>
                <a:gd name="T61" fmla="*/ 0 h 45"/>
                <a:gd name="T62" fmla="*/ 28 w 19"/>
                <a:gd name="T63" fmla="*/ 0 h 45"/>
                <a:gd name="T64" fmla="*/ 28 w 19"/>
                <a:gd name="T65" fmla="*/ 0 h 45"/>
                <a:gd name="T66" fmla="*/ 78 w 19"/>
                <a:gd name="T67" fmla="*/ 0 h 45"/>
                <a:gd name="T68" fmla="*/ 78 w 19"/>
                <a:gd name="T69" fmla="*/ 0 h 45"/>
                <a:gd name="T70" fmla="*/ 78 w 19"/>
                <a:gd name="T71" fmla="*/ 0 h 45"/>
                <a:gd name="T72" fmla="*/ 95 w 19"/>
                <a:gd name="T73" fmla="*/ 0 h 45"/>
                <a:gd name="T74" fmla="*/ 95 w 19"/>
                <a:gd name="T75" fmla="*/ 0 h 45"/>
                <a:gd name="T76" fmla="*/ 95 w 19"/>
                <a:gd name="T77" fmla="*/ 1 h 45"/>
                <a:gd name="T78" fmla="*/ 95 w 19"/>
                <a:gd name="T79" fmla="*/ 1 h 45"/>
                <a:gd name="T80" fmla="*/ 95 w 19"/>
                <a:gd name="T81" fmla="*/ 21 h 45"/>
                <a:gd name="T82" fmla="*/ 95 w 19"/>
                <a:gd name="T83" fmla="*/ 21 h 45"/>
                <a:gd name="T84" fmla="*/ 95 w 19"/>
                <a:gd name="T85" fmla="*/ 21 h 45"/>
                <a:gd name="T86" fmla="*/ 95 w 19"/>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18" y="6"/>
                  </a:moveTo>
                  <a:lnTo>
                    <a:pt x="18" y="36"/>
                  </a:lnTo>
                  <a:lnTo>
                    <a:pt x="18" y="38"/>
                  </a:lnTo>
                  <a:lnTo>
                    <a:pt x="18" y="39"/>
                  </a:lnTo>
                  <a:lnTo>
                    <a:pt x="18" y="44"/>
                  </a:lnTo>
                  <a:lnTo>
                    <a:pt x="15" y="44"/>
                  </a:lnTo>
                  <a:lnTo>
                    <a:pt x="5" y="44"/>
                  </a:lnTo>
                  <a:lnTo>
                    <a:pt x="2" y="44"/>
                  </a:lnTo>
                  <a:lnTo>
                    <a:pt x="2" y="39"/>
                  </a:lnTo>
                  <a:lnTo>
                    <a:pt x="2" y="38"/>
                  </a:lnTo>
                  <a:lnTo>
                    <a:pt x="2" y="36"/>
                  </a:lnTo>
                  <a:lnTo>
                    <a:pt x="0" y="36"/>
                  </a:lnTo>
                  <a:lnTo>
                    <a:pt x="0" y="6"/>
                  </a:lnTo>
                  <a:lnTo>
                    <a:pt x="2" y="6"/>
                  </a:lnTo>
                  <a:lnTo>
                    <a:pt x="2" y="4"/>
                  </a:lnTo>
                  <a:lnTo>
                    <a:pt x="2" y="1"/>
                  </a:lnTo>
                  <a:lnTo>
                    <a:pt x="2" y="0"/>
                  </a:lnTo>
                  <a:lnTo>
                    <a:pt x="5" y="0"/>
                  </a:lnTo>
                  <a:lnTo>
                    <a:pt x="15" y="0"/>
                  </a:lnTo>
                  <a:lnTo>
                    <a:pt x="18" y="0"/>
                  </a:lnTo>
                  <a:lnTo>
                    <a:pt x="18" y="1"/>
                  </a:lnTo>
                  <a:lnTo>
                    <a:pt x="18" y="4"/>
                  </a:lnTo>
                  <a:lnTo>
                    <a:pt x="18"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56" name="Freeform 2138" descr="Light vertical"/>
            <p:cNvSpPr>
              <a:spLocks noChangeAspect="1"/>
            </p:cNvSpPr>
            <p:nvPr/>
          </p:nvSpPr>
          <p:spPr bwMode="auto">
            <a:xfrm>
              <a:off x="3165" y="1778"/>
              <a:ext cx="35" cy="59"/>
            </a:xfrm>
            <a:custGeom>
              <a:avLst/>
              <a:gdLst>
                <a:gd name="T0" fmla="*/ 124 w 27"/>
                <a:gd name="T1" fmla="*/ 182 h 45"/>
                <a:gd name="T2" fmla="*/ 124 w 27"/>
                <a:gd name="T3" fmla="*/ 182 h 45"/>
                <a:gd name="T4" fmla="*/ 124 w 27"/>
                <a:gd name="T5" fmla="*/ 195 h 45"/>
                <a:gd name="T6" fmla="*/ 124 w 27"/>
                <a:gd name="T7" fmla="*/ 195 h 45"/>
                <a:gd name="T8" fmla="*/ 124 w 27"/>
                <a:gd name="T9" fmla="*/ 198 h 45"/>
                <a:gd name="T10" fmla="*/ 124 w 27"/>
                <a:gd name="T11" fmla="*/ 198 h 45"/>
                <a:gd name="T12" fmla="*/ 111 w 27"/>
                <a:gd name="T13" fmla="*/ 198 h 45"/>
                <a:gd name="T14" fmla="*/ 111 w 27"/>
                <a:gd name="T15" fmla="*/ 226 h 45"/>
                <a:gd name="T16" fmla="*/ 111 w 27"/>
                <a:gd name="T17" fmla="*/ 226 h 45"/>
                <a:gd name="T18" fmla="*/ 96 w 27"/>
                <a:gd name="T19" fmla="*/ 226 h 45"/>
                <a:gd name="T20" fmla="*/ 96 w 27"/>
                <a:gd name="T21" fmla="*/ 226 h 45"/>
                <a:gd name="T22" fmla="*/ 29 w 27"/>
                <a:gd name="T23" fmla="*/ 226 h 45"/>
                <a:gd name="T24" fmla="*/ 10 w 27"/>
                <a:gd name="T25" fmla="*/ 226 h 45"/>
                <a:gd name="T26" fmla="*/ 10 w 27"/>
                <a:gd name="T27" fmla="*/ 226 h 45"/>
                <a:gd name="T28" fmla="*/ 10 w 27"/>
                <a:gd name="T29" fmla="*/ 226 h 45"/>
                <a:gd name="T30" fmla="*/ 10 w 27"/>
                <a:gd name="T31" fmla="*/ 226 h 45"/>
                <a:gd name="T32" fmla="*/ 0 w 27"/>
                <a:gd name="T33" fmla="*/ 198 h 45"/>
                <a:gd name="T34" fmla="*/ 0 w 27"/>
                <a:gd name="T35" fmla="*/ 198 h 45"/>
                <a:gd name="T36" fmla="*/ 0 w 27"/>
                <a:gd name="T37" fmla="*/ 195 h 45"/>
                <a:gd name="T38" fmla="*/ 0 w 27"/>
                <a:gd name="T39" fmla="*/ 195 h 45"/>
                <a:gd name="T40" fmla="*/ 0 w 27"/>
                <a:gd name="T41" fmla="*/ 182 h 45"/>
                <a:gd name="T42" fmla="*/ 0 w 27"/>
                <a:gd name="T43" fmla="*/ 182 h 45"/>
                <a:gd name="T44" fmla="*/ 0 w 27"/>
                <a:gd name="T45" fmla="*/ 29 h 45"/>
                <a:gd name="T46" fmla="*/ 0 w 27"/>
                <a:gd name="T47" fmla="*/ 29 h 45"/>
                <a:gd name="T48" fmla="*/ 0 w 27"/>
                <a:gd name="T49" fmla="*/ 21 h 45"/>
                <a:gd name="T50" fmla="*/ 0 w 27"/>
                <a:gd name="T51" fmla="*/ 21 h 45"/>
                <a:gd name="T52" fmla="*/ 0 w 27"/>
                <a:gd name="T53" fmla="*/ 1 h 45"/>
                <a:gd name="T54" fmla="*/ 0 w 27"/>
                <a:gd name="T55" fmla="*/ 1 h 45"/>
                <a:gd name="T56" fmla="*/ 0 w 27"/>
                <a:gd name="T57" fmla="*/ 1 h 45"/>
                <a:gd name="T58" fmla="*/ 10 w 27"/>
                <a:gd name="T59" fmla="*/ 0 h 45"/>
                <a:gd name="T60" fmla="*/ 10 w 27"/>
                <a:gd name="T61" fmla="*/ 0 h 45"/>
                <a:gd name="T62" fmla="*/ 10 w 27"/>
                <a:gd name="T63" fmla="*/ 0 h 45"/>
                <a:gd name="T64" fmla="*/ 29 w 27"/>
                <a:gd name="T65" fmla="*/ 0 h 45"/>
                <a:gd name="T66" fmla="*/ 96 w 27"/>
                <a:gd name="T67" fmla="*/ 0 h 45"/>
                <a:gd name="T68" fmla="*/ 96 w 27"/>
                <a:gd name="T69" fmla="*/ 0 h 45"/>
                <a:gd name="T70" fmla="*/ 111 w 27"/>
                <a:gd name="T71" fmla="*/ 0 h 45"/>
                <a:gd name="T72" fmla="*/ 111 w 27"/>
                <a:gd name="T73" fmla="*/ 0 h 45"/>
                <a:gd name="T74" fmla="*/ 111 w 27"/>
                <a:gd name="T75" fmla="*/ 0 h 45"/>
                <a:gd name="T76" fmla="*/ 111 w 27"/>
                <a:gd name="T77" fmla="*/ 1 h 45"/>
                <a:gd name="T78" fmla="*/ 124 w 27"/>
                <a:gd name="T79" fmla="*/ 1 h 45"/>
                <a:gd name="T80" fmla="*/ 124 w 27"/>
                <a:gd name="T81" fmla="*/ 21 h 45"/>
                <a:gd name="T82" fmla="*/ 124 w 27"/>
                <a:gd name="T83" fmla="*/ 21 h 45"/>
                <a:gd name="T84" fmla="*/ 124 w 27"/>
                <a:gd name="T85" fmla="*/ 21 h 45"/>
                <a:gd name="T86" fmla="*/ 124 w 2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26" y="6"/>
                  </a:moveTo>
                  <a:lnTo>
                    <a:pt x="26" y="36"/>
                  </a:lnTo>
                  <a:lnTo>
                    <a:pt x="26" y="38"/>
                  </a:lnTo>
                  <a:lnTo>
                    <a:pt x="26" y="39"/>
                  </a:lnTo>
                  <a:lnTo>
                    <a:pt x="23" y="39"/>
                  </a:lnTo>
                  <a:lnTo>
                    <a:pt x="23" y="44"/>
                  </a:lnTo>
                  <a:lnTo>
                    <a:pt x="20" y="44"/>
                  </a:lnTo>
                  <a:lnTo>
                    <a:pt x="6" y="44"/>
                  </a:lnTo>
                  <a:lnTo>
                    <a:pt x="2" y="44"/>
                  </a:lnTo>
                  <a:lnTo>
                    <a:pt x="0" y="39"/>
                  </a:lnTo>
                  <a:lnTo>
                    <a:pt x="0" y="38"/>
                  </a:lnTo>
                  <a:lnTo>
                    <a:pt x="0" y="36"/>
                  </a:lnTo>
                  <a:lnTo>
                    <a:pt x="0" y="6"/>
                  </a:lnTo>
                  <a:lnTo>
                    <a:pt x="0" y="4"/>
                  </a:lnTo>
                  <a:lnTo>
                    <a:pt x="0" y="1"/>
                  </a:lnTo>
                  <a:lnTo>
                    <a:pt x="2" y="0"/>
                  </a:lnTo>
                  <a:lnTo>
                    <a:pt x="6" y="0"/>
                  </a:lnTo>
                  <a:lnTo>
                    <a:pt x="20" y="0"/>
                  </a:lnTo>
                  <a:lnTo>
                    <a:pt x="23" y="0"/>
                  </a:lnTo>
                  <a:lnTo>
                    <a:pt x="23" y="1"/>
                  </a:lnTo>
                  <a:lnTo>
                    <a:pt x="26" y="1"/>
                  </a:lnTo>
                  <a:lnTo>
                    <a:pt x="26" y="4"/>
                  </a:lnTo>
                  <a:lnTo>
                    <a:pt x="26" y="6"/>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57" name="Freeform 2139"/>
            <p:cNvSpPr>
              <a:spLocks noChangeAspect="1"/>
            </p:cNvSpPr>
            <p:nvPr/>
          </p:nvSpPr>
          <p:spPr bwMode="auto">
            <a:xfrm>
              <a:off x="3611" y="4241"/>
              <a:ext cx="263" cy="23"/>
            </a:xfrm>
            <a:custGeom>
              <a:avLst/>
              <a:gdLst>
                <a:gd name="T0" fmla="*/ 980 w 202"/>
                <a:gd name="T1" fmla="*/ 40 h 18"/>
                <a:gd name="T2" fmla="*/ 970 w 202"/>
                <a:gd name="T3" fmla="*/ 31 h 18"/>
                <a:gd name="T4" fmla="*/ 950 w 202"/>
                <a:gd name="T5" fmla="*/ 28 h 18"/>
                <a:gd name="T6" fmla="*/ 907 w 202"/>
                <a:gd name="T7" fmla="*/ 28 h 18"/>
                <a:gd name="T8" fmla="*/ 871 w 202"/>
                <a:gd name="T9" fmla="*/ 10 h 18"/>
                <a:gd name="T10" fmla="*/ 827 w 202"/>
                <a:gd name="T11" fmla="*/ 10 h 18"/>
                <a:gd name="T12" fmla="*/ 769 w 202"/>
                <a:gd name="T13" fmla="*/ 10 h 18"/>
                <a:gd name="T14" fmla="*/ 697 w 202"/>
                <a:gd name="T15" fmla="*/ 0 h 18"/>
                <a:gd name="T16" fmla="*/ 641 w 202"/>
                <a:gd name="T17" fmla="*/ 0 h 18"/>
                <a:gd name="T18" fmla="*/ 565 w 202"/>
                <a:gd name="T19" fmla="*/ 0 h 18"/>
                <a:gd name="T20" fmla="*/ 496 w 202"/>
                <a:gd name="T21" fmla="*/ 0 h 18"/>
                <a:gd name="T22" fmla="*/ 419 w 202"/>
                <a:gd name="T23" fmla="*/ 0 h 18"/>
                <a:gd name="T24" fmla="*/ 355 w 202"/>
                <a:gd name="T25" fmla="*/ 0 h 18"/>
                <a:gd name="T26" fmla="*/ 273 w 202"/>
                <a:gd name="T27" fmla="*/ 0 h 18"/>
                <a:gd name="T28" fmla="*/ 225 w 202"/>
                <a:gd name="T29" fmla="*/ 10 h 18"/>
                <a:gd name="T30" fmla="*/ 161 w 202"/>
                <a:gd name="T31" fmla="*/ 10 h 18"/>
                <a:gd name="T32" fmla="*/ 108 w 202"/>
                <a:gd name="T33" fmla="*/ 10 h 18"/>
                <a:gd name="T34" fmla="*/ 64 w 202"/>
                <a:gd name="T35" fmla="*/ 28 h 18"/>
                <a:gd name="T36" fmla="*/ 35 w 202"/>
                <a:gd name="T37" fmla="*/ 28 h 18"/>
                <a:gd name="T38" fmla="*/ 1 w 202"/>
                <a:gd name="T39" fmla="*/ 31 h 18"/>
                <a:gd name="T40" fmla="*/ 0 w 202"/>
                <a:gd name="T41" fmla="*/ 40 h 18"/>
                <a:gd name="T42" fmla="*/ 0 w 202"/>
                <a:gd name="T43" fmla="*/ 40 h 18"/>
                <a:gd name="T44" fmla="*/ 1 w 202"/>
                <a:gd name="T45" fmla="*/ 51 h 18"/>
                <a:gd name="T46" fmla="*/ 35 w 202"/>
                <a:gd name="T47" fmla="*/ 51 h 18"/>
                <a:gd name="T48" fmla="*/ 64 w 202"/>
                <a:gd name="T49" fmla="*/ 60 h 18"/>
                <a:gd name="T50" fmla="*/ 108 w 202"/>
                <a:gd name="T51" fmla="*/ 60 h 18"/>
                <a:gd name="T52" fmla="*/ 161 w 202"/>
                <a:gd name="T53" fmla="*/ 65 h 18"/>
                <a:gd name="T54" fmla="*/ 225 w 202"/>
                <a:gd name="T55" fmla="*/ 65 h 18"/>
                <a:gd name="T56" fmla="*/ 273 w 202"/>
                <a:gd name="T57" fmla="*/ 75 h 18"/>
                <a:gd name="T58" fmla="*/ 355 w 202"/>
                <a:gd name="T59" fmla="*/ 75 h 18"/>
                <a:gd name="T60" fmla="*/ 419 w 202"/>
                <a:gd name="T61" fmla="*/ 75 h 18"/>
                <a:gd name="T62" fmla="*/ 496 w 202"/>
                <a:gd name="T63" fmla="*/ 75 h 18"/>
                <a:gd name="T64" fmla="*/ 565 w 202"/>
                <a:gd name="T65" fmla="*/ 75 h 18"/>
                <a:gd name="T66" fmla="*/ 641 w 202"/>
                <a:gd name="T67" fmla="*/ 75 h 18"/>
                <a:gd name="T68" fmla="*/ 697 w 202"/>
                <a:gd name="T69" fmla="*/ 75 h 18"/>
                <a:gd name="T70" fmla="*/ 769 w 202"/>
                <a:gd name="T71" fmla="*/ 65 h 18"/>
                <a:gd name="T72" fmla="*/ 827 w 202"/>
                <a:gd name="T73" fmla="*/ 65 h 18"/>
                <a:gd name="T74" fmla="*/ 871 w 202"/>
                <a:gd name="T75" fmla="*/ 60 h 18"/>
                <a:gd name="T76" fmla="*/ 907 w 202"/>
                <a:gd name="T77" fmla="*/ 60 h 18"/>
                <a:gd name="T78" fmla="*/ 950 w 202"/>
                <a:gd name="T79" fmla="*/ 51 h 18"/>
                <a:gd name="T80" fmla="*/ 970 w 202"/>
                <a:gd name="T81" fmla="*/ 51 h 18"/>
                <a:gd name="T82" fmla="*/ 980 w 202"/>
                <a:gd name="T83" fmla="*/ 40 h 18"/>
                <a:gd name="T84" fmla="*/ 980 w 202"/>
                <a:gd name="T85" fmla="*/ 40 h 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2"/>
                <a:gd name="T130" fmla="*/ 0 h 18"/>
                <a:gd name="T131" fmla="*/ 202 w 202"/>
                <a:gd name="T132" fmla="*/ 18 h 1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2" h="18">
                  <a:moveTo>
                    <a:pt x="201" y="9"/>
                  </a:moveTo>
                  <a:lnTo>
                    <a:pt x="201" y="9"/>
                  </a:lnTo>
                  <a:lnTo>
                    <a:pt x="201" y="7"/>
                  </a:lnTo>
                  <a:lnTo>
                    <a:pt x="199" y="7"/>
                  </a:lnTo>
                  <a:lnTo>
                    <a:pt x="198" y="7"/>
                  </a:lnTo>
                  <a:lnTo>
                    <a:pt x="195" y="6"/>
                  </a:lnTo>
                  <a:lnTo>
                    <a:pt x="192" y="6"/>
                  </a:lnTo>
                  <a:lnTo>
                    <a:pt x="187" y="6"/>
                  </a:lnTo>
                  <a:lnTo>
                    <a:pt x="184" y="6"/>
                  </a:lnTo>
                  <a:lnTo>
                    <a:pt x="179" y="2"/>
                  </a:lnTo>
                  <a:lnTo>
                    <a:pt x="173" y="2"/>
                  </a:lnTo>
                  <a:lnTo>
                    <a:pt x="170" y="2"/>
                  </a:lnTo>
                  <a:lnTo>
                    <a:pt x="164" y="2"/>
                  </a:lnTo>
                  <a:lnTo>
                    <a:pt x="158" y="2"/>
                  </a:lnTo>
                  <a:lnTo>
                    <a:pt x="152" y="2"/>
                  </a:lnTo>
                  <a:lnTo>
                    <a:pt x="144" y="0"/>
                  </a:lnTo>
                  <a:lnTo>
                    <a:pt x="138" y="0"/>
                  </a:lnTo>
                  <a:lnTo>
                    <a:pt x="131" y="0"/>
                  </a:lnTo>
                  <a:lnTo>
                    <a:pt x="124" y="0"/>
                  </a:lnTo>
                  <a:lnTo>
                    <a:pt x="116" y="0"/>
                  </a:lnTo>
                  <a:lnTo>
                    <a:pt x="109" y="0"/>
                  </a:lnTo>
                  <a:lnTo>
                    <a:pt x="102" y="0"/>
                  </a:lnTo>
                  <a:lnTo>
                    <a:pt x="94" y="0"/>
                  </a:lnTo>
                  <a:lnTo>
                    <a:pt x="86" y="0"/>
                  </a:lnTo>
                  <a:lnTo>
                    <a:pt x="80" y="0"/>
                  </a:lnTo>
                  <a:lnTo>
                    <a:pt x="73" y="0"/>
                  </a:lnTo>
                  <a:lnTo>
                    <a:pt x="63" y="0"/>
                  </a:lnTo>
                  <a:lnTo>
                    <a:pt x="56" y="0"/>
                  </a:lnTo>
                  <a:lnTo>
                    <a:pt x="49" y="2"/>
                  </a:lnTo>
                  <a:lnTo>
                    <a:pt x="46" y="2"/>
                  </a:lnTo>
                  <a:lnTo>
                    <a:pt x="39" y="2"/>
                  </a:lnTo>
                  <a:lnTo>
                    <a:pt x="33" y="2"/>
                  </a:lnTo>
                  <a:lnTo>
                    <a:pt x="27" y="2"/>
                  </a:lnTo>
                  <a:lnTo>
                    <a:pt x="22" y="2"/>
                  </a:lnTo>
                  <a:lnTo>
                    <a:pt x="18" y="6"/>
                  </a:lnTo>
                  <a:lnTo>
                    <a:pt x="13" y="6"/>
                  </a:lnTo>
                  <a:lnTo>
                    <a:pt x="12" y="6"/>
                  </a:lnTo>
                  <a:lnTo>
                    <a:pt x="7" y="6"/>
                  </a:lnTo>
                  <a:lnTo>
                    <a:pt x="4" y="7"/>
                  </a:lnTo>
                  <a:lnTo>
                    <a:pt x="1" y="7"/>
                  </a:lnTo>
                  <a:lnTo>
                    <a:pt x="0" y="9"/>
                  </a:lnTo>
                  <a:lnTo>
                    <a:pt x="1" y="12"/>
                  </a:lnTo>
                  <a:lnTo>
                    <a:pt x="4" y="12"/>
                  </a:lnTo>
                  <a:lnTo>
                    <a:pt x="7" y="12"/>
                  </a:lnTo>
                  <a:lnTo>
                    <a:pt x="12" y="14"/>
                  </a:lnTo>
                  <a:lnTo>
                    <a:pt x="13" y="14"/>
                  </a:lnTo>
                  <a:lnTo>
                    <a:pt x="18" y="14"/>
                  </a:lnTo>
                  <a:lnTo>
                    <a:pt x="22" y="14"/>
                  </a:lnTo>
                  <a:lnTo>
                    <a:pt x="27" y="15"/>
                  </a:lnTo>
                  <a:lnTo>
                    <a:pt x="33" y="15"/>
                  </a:lnTo>
                  <a:lnTo>
                    <a:pt x="39" y="15"/>
                  </a:lnTo>
                  <a:lnTo>
                    <a:pt x="46" y="15"/>
                  </a:lnTo>
                  <a:lnTo>
                    <a:pt x="49" y="15"/>
                  </a:lnTo>
                  <a:lnTo>
                    <a:pt x="56" y="17"/>
                  </a:lnTo>
                  <a:lnTo>
                    <a:pt x="63" y="17"/>
                  </a:lnTo>
                  <a:lnTo>
                    <a:pt x="73" y="17"/>
                  </a:lnTo>
                  <a:lnTo>
                    <a:pt x="80" y="17"/>
                  </a:lnTo>
                  <a:lnTo>
                    <a:pt x="86" y="17"/>
                  </a:lnTo>
                  <a:lnTo>
                    <a:pt x="94" y="17"/>
                  </a:lnTo>
                  <a:lnTo>
                    <a:pt x="102" y="17"/>
                  </a:lnTo>
                  <a:lnTo>
                    <a:pt x="109" y="17"/>
                  </a:lnTo>
                  <a:lnTo>
                    <a:pt x="116" y="17"/>
                  </a:lnTo>
                  <a:lnTo>
                    <a:pt x="124" y="17"/>
                  </a:lnTo>
                  <a:lnTo>
                    <a:pt x="131" y="17"/>
                  </a:lnTo>
                  <a:lnTo>
                    <a:pt x="138" y="17"/>
                  </a:lnTo>
                  <a:lnTo>
                    <a:pt x="144" y="17"/>
                  </a:lnTo>
                  <a:lnTo>
                    <a:pt x="152" y="15"/>
                  </a:lnTo>
                  <a:lnTo>
                    <a:pt x="158" y="15"/>
                  </a:lnTo>
                  <a:lnTo>
                    <a:pt x="164" y="15"/>
                  </a:lnTo>
                  <a:lnTo>
                    <a:pt x="170" y="15"/>
                  </a:lnTo>
                  <a:lnTo>
                    <a:pt x="173" y="15"/>
                  </a:lnTo>
                  <a:lnTo>
                    <a:pt x="179" y="14"/>
                  </a:lnTo>
                  <a:lnTo>
                    <a:pt x="184" y="14"/>
                  </a:lnTo>
                  <a:lnTo>
                    <a:pt x="187" y="14"/>
                  </a:lnTo>
                  <a:lnTo>
                    <a:pt x="192" y="14"/>
                  </a:lnTo>
                  <a:lnTo>
                    <a:pt x="195" y="12"/>
                  </a:lnTo>
                  <a:lnTo>
                    <a:pt x="198" y="12"/>
                  </a:lnTo>
                  <a:lnTo>
                    <a:pt x="199" y="12"/>
                  </a:lnTo>
                  <a:lnTo>
                    <a:pt x="201" y="12"/>
                  </a:lnTo>
                  <a:lnTo>
                    <a:pt x="201" y="9"/>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58" name="Freeform 2140"/>
            <p:cNvSpPr>
              <a:spLocks noChangeAspect="1"/>
            </p:cNvSpPr>
            <p:nvPr/>
          </p:nvSpPr>
          <p:spPr bwMode="auto">
            <a:xfrm>
              <a:off x="3605" y="4077"/>
              <a:ext cx="284" cy="11"/>
            </a:xfrm>
            <a:custGeom>
              <a:avLst/>
              <a:gdLst>
                <a:gd name="T0" fmla="*/ 1064 w 218"/>
                <a:gd name="T1" fmla="*/ 27 h 9"/>
                <a:gd name="T2" fmla="*/ 1064 w 218"/>
                <a:gd name="T3" fmla="*/ 20 h 9"/>
                <a:gd name="T4" fmla="*/ 1053 w 218"/>
                <a:gd name="T5" fmla="*/ 20 h 9"/>
                <a:gd name="T6" fmla="*/ 1053 w 218"/>
                <a:gd name="T7" fmla="*/ 20 h 9"/>
                <a:gd name="T8" fmla="*/ 1045 w 218"/>
                <a:gd name="T9" fmla="*/ 11 h 9"/>
                <a:gd name="T10" fmla="*/ 1016 w 218"/>
                <a:gd name="T11" fmla="*/ 11 h 9"/>
                <a:gd name="T12" fmla="*/ 1015 w 218"/>
                <a:gd name="T13" fmla="*/ 11 h 9"/>
                <a:gd name="T14" fmla="*/ 987 w 218"/>
                <a:gd name="T15" fmla="*/ 11 h 9"/>
                <a:gd name="T16" fmla="*/ 958 w 218"/>
                <a:gd name="T17" fmla="*/ 1 h 9"/>
                <a:gd name="T18" fmla="*/ 941 w 218"/>
                <a:gd name="T19" fmla="*/ 1 h 9"/>
                <a:gd name="T20" fmla="*/ 920 w 218"/>
                <a:gd name="T21" fmla="*/ 1 h 9"/>
                <a:gd name="T22" fmla="*/ 885 w 218"/>
                <a:gd name="T23" fmla="*/ 1 h 9"/>
                <a:gd name="T24" fmla="*/ 857 w 218"/>
                <a:gd name="T25" fmla="*/ 0 h 9"/>
                <a:gd name="T26" fmla="*/ 826 w 218"/>
                <a:gd name="T27" fmla="*/ 0 h 9"/>
                <a:gd name="T28" fmla="*/ 802 w 218"/>
                <a:gd name="T29" fmla="*/ 0 h 9"/>
                <a:gd name="T30" fmla="*/ 769 w 218"/>
                <a:gd name="T31" fmla="*/ 0 h 9"/>
                <a:gd name="T32" fmla="*/ 714 w 218"/>
                <a:gd name="T33" fmla="*/ 0 h 9"/>
                <a:gd name="T34" fmla="*/ 684 w 218"/>
                <a:gd name="T35" fmla="*/ 0 h 9"/>
                <a:gd name="T36" fmla="*/ 649 w 218"/>
                <a:gd name="T37" fmla="*/ 0 h 9"/>
                <a:gd name="T38" fmla="*/ 611 w 218"/>
                <a:gd name="T39" fmla="*/ 0 h 9"/>
                <a:gd name="T40" fmla="*/ 568 w 218"/>
                <a:gd name="T41" fmla="*/ 0 h 9"/>
                <a:gd name="T42" fmla="*/ 534 w 218"/>
                <a:gd name="T43" fmla="*/ 0 h 9"/>
                <a:gd name="T44" fmla="*/ 483 w 218"/>
                <a:gd name="T45" fmla="*/ 0 h 9"/>
                <a:gd name="T46" fmla="*/ 448 w 218"/>
                <a:gd name="T47" fmla="*/ 0 h 9"/>
                <a:gd name="T48" fmla="*/ 409 w 218"/>
                <a:gd name="T49" fmla="*/ 0 h 9"/>
                <a:gd name="T50" fmla="*/ 374 w 218"/>
                <a:gd name="T51" fmla="*/ 0 h 9"/>
                <a:gd name="T52" fmla="*/ 335 w 218"/>
                <a:gd name="T53" fmla="*/ 0 h 9"/>
                <a:gd name="T54" fmla="*/ 305 w 218"/>
                <a:gd name="T55" fmla="*/ 0 h 9"/>
                <a:gd name="T56" fmla="*/ 263 w 218"/>
                <a:gd name="T57" fmla="*/ 0 h 9"/>
                <a:gd name="T58" fmla="*/ 236 w 218"/>
                <a:gd name="T59" fmla="*/ 0 h 9"/>
                <a:gd name="T60" fmla="*/ 198 w 218"/>
                <a:gd name="T61" fmla="*/ 0 h 9"/>
                <a:gd name="T62" fmla="*/ 163 w 218"/>
                <a:gd name="T63" fmla="*/ 1 h 9"/>
                <a:gd name="T64" fmla="*/ 145 w 218"/>
                <a:gd name="T65" fmla="*/ 1 h 9"/>
                <a:gd name="T66" fmla="*/ 125 w 218"/>
                <a:gd name="T67" fmla="*/ 1 h 9"/>
                <a:gd name="T68" fmla="*/ 95 w 218"/>
                <a:gd name="T69" fmla="*/ 1 h 9"/>
                <a:gd name="T70" fmla="*/ 78 w 218"/>
                <a:gd name="T71" fmla="*/ 11 h 9"/>
                <a:gd name="T72" fmla="*/ 65 w 218"/>
                <a:gd name="T73" fmla="*/ 11 h 9"/>
                <a:gd name="T74" fmla="*/ 35 w 218"/>
                <a:gd name="T75" fmla="*/ 11 h 9"/>
                <a:gd name="T76" fmla="*/ 27 w 218"/>
                <a:gd name="T77" fmla="*/ 11 h 9"/>
                <a:gd name="T78" fmla="*/ 12 w 218"/>
                <a:gd name="T79" fmla="*/ 20 h 9"/>
                <a:gd name="T80" fmla="*/ 12 w 218"/>
                <a:gd name="T81" fmla="*/ 20 h 9"/>
                <a:gd name="T82" fmla="*/ 0 w 218"/>
                <a:gd name="T83" fmla="*/ 20 h 9"/>
                <a:gd name="T84" fmla="*/ 0 w 218"/>
                <a:gd name="T85" fmla="*/ 27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9"/>
                <a:gd name="T131" fmla="*/ 218 w 218"/>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9">
                  <a:moveTo>
                    <a:pt x="217" y="8"/>
                  </a:moveTo>
                  <a:lnTo>
                    <a:pt x="217" y="6"/>
                  </a:lnTo>
                  <a:lnTo>
                    <a:pt x="215" y="6"/>
                  </a:lnTo>
                  <a:lnTo>
                    <a:pt x="214" y="3"/>
                  </a:lnTo>
                  <a:lnTo>
                    <a:pt x="208" y="3"/>
                  </a:lnTo>
                  <a:lnTo>
                    <a:pt x="207" y="3"/>
                  </a:lnTo>
                  <a:lnTo>
                    <a:pt x="202" y="3"/>
                  </a:lnTo>
                  <a:lnTo>
                    <a:pt x="196" y="1"/>
                  </a:lnTo>
                  <a:lnTo>
                    <a:pt x="192" y="1"/>
                  </a:lnTo>
                  <a:lnTo>
                    <a:pt x="188" y="1"/>
                  </a:lnTo>
                  <a:lnTo>
                    <a:pt x="181" y="1"/>
                  </a:lnTo>
                  <a:lnTo>
                    <a:pt x="176" y="0"/>
                  </a:lnTo>
                  <a:lnTo>
                    <a:pt x="169" y="0"/>
                  </a:lnTo>
                  <a:lnTo>
                    <a:pt x="164" y="0"/>
                  </a:lnTo>
                  <a:lnTo>
                    <a:pt x="157" y="0"/>
                  </a:lnTo>
                  <a:lnTo>
                    <a:pt x="146" y="0"/>
                  </a:lnTo>
                  <a:lnTo>
                    <a:pt x="140" y="0"/>
                  </a:lnTo>
                  <a:lnTo>
                    <a:pt x="133" y="0"/>
                  </a:lnTo>
                  <a:lnTo>
                    <a:pt x="125" y="0"/>
                  </a:lnTo>
                  <a:lnTo>
                    <a:pt x="116" y="0"/>
                  </a:lnTo>
                  <a:lnTo>
                    <a:pt x="110" y="0"/>
                  </a:lnTo>
                  <a:lnTo>
                    <a:pt x="99" y="0"/>
                  </a:lnTo>
                  <a:lnTo>
                    <a:pt x="92" y="0"/>
                  </a:lnTo>
                  <a:lnTo>
                    <a:pt x="84" y="0"/>
                  </a:lnTo>
                  <a:lnTo>
                    <a:pt x="77" y="0"/>
                  </a:lnTo>
                  <a:lnTo>
                    <a:pt x="68" y="0"/>
                  </a:lnTo>
                  <a:lnTo>
                    <a:pt x="62" y="0"/>
                  </a:lnTo>
                  <a:lnTo>
                    <a:pt x="54" y="0"/>
                  </a:lnTo>
                  <a:lnTo>
                    <a:pt x="48" y="0"/>
                  </a:lnTo>
                  <a:lnTo>
                    <a:pt x="41" y="0"/>
                  </a:lnTo>
                  <a:lnTo>
                    <a:pt x="34" y="1"/>
                  </a:lnTo>
                  <a:lnTo>
                    <a:pt x="29" y="1"/>
                  </a:lnTo>
                  <a:lnTo>
                    <a:pt x="26" y="1"/>
                  </a:lnTo>
                  <a:lnTo>
                    <a:pt x="19" y="1"/>
                  </a:lnTo>
                  <a:lnTo>
                    <a:pt x="16" y="3"/>
                  </a:lnTo>
                  <a:lnTo>
                    <a:pt x="13" y="3"/>
                  </a:lnTo>
                  <a:lnTo>
                    <a:pt x="7" y="3"/>
                  </a:lnTo>
                  <a:lnTo>
                    <a:pt x="5" y="3"/>
                  </a:lnTo>
                  <a:lnTo>
                    <a:pt x="2" y="6"/>
                  </a:lnTo>
                  <a:lnTo>
                    <a:pt x="0" y="6"/>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59" name="Freeform 2141"/>
            <p:cNvSpPr>
              <a:spLocks noChangeAspect="1"/>
            </p:cNvSpPr>
            <p:nvPr/>
          </p:nvSpPr>
          <p:spPr bwMode="auto">
            <a:xfrm>
              <a:off x="3611" y="4252"/>
              <a:ext cx="263" cy="113"/>
            </a:xfrm>
            <a:custGeom>
              <a:avLst/>
              <a:gdLst>
                <a:gd name="T0" fmla="*/ 980 w 202"/>
                <a:gd name="T1" fmla="*/ 325 h 86"/>
                <a:gd name="T2" fmla="*/ 970 w 202"/>
                <a:gd name="T3" fmla="*/ 359 h 86"/>
                <a:gd name="T4" fmla="*/ 950 w 202"/>
                <a:gd name="T5" fmla="*/ 389 h 86"/>
                <a:gd name="T6" fmla="*/ 926 w 202"/>
                <a:gd name="T7" fmla="*/ 397 h 86"/>
                <a:gd name="T8" fmla="*/ 897 w 202"/>
                <a:gd name="T9" fmla="*/ 399 h 86"/>
                <a:gd name="T10" fmla="*/ 858 w 202"/>
                <a:gd name="T11" fmla="*/ 424 h 86"/>
                <a:gd name="T12" fmla="*/ 812 w 202"/>
                <a:gd name="T13" fmla="*/ 424 h 86"/>
                <a:gd name="T14" fmla="*/ 769 w 202"/>
                <a:gd name="T15" fmla="*/ 427 h 86"/>
                <a:gd name="T16" fmla="*/ 715 w 202"/>
                <a:gd name="T17" fmla="*/ 427 h 86"/>
                <a:gd name="T18" fmla="*/ 644 w 202"/>
                <a:gd name="T19" fmla="*/ 427 h 86"/>
                <a:gd name="T20" fmla="*/ 579 w 202"/>
                <a:gd name="T21" fmla="*/ 427 h 86"/>
                <a:gd name="T22" fmla="*/ 517 w 202"/>
                <a:gd name="T23" fmla="*/ 439 h 86"/>
                <a:gd name="T24" fmla="*/ 437 w 202"/>
                <a:gd name="T25" fmla="*/ 439 h 86"/>
                <a:gd name="T26" fmla="*/ 371 w 202"/>
                <a:gd name="T27" fmla="*/ 427 h 86"/>
                <a:gd name="T28" fmla="*/ 307 w 202"/>
                <a:gd name="T29" fmla="*/ 427 h 86"/>
                <a:gd name="T30" fmla="*/ 240 w 202"/>
                <a:gd name="T31" fmla="*/ 427 h 86"/>
                <a:gd name="T32" fmla="*/ 190 w 202"/>
                <a:gd name="T33" fmla="*/ 427 h 86"/>
                <a:gd name="T34" fmla="*/ 141 w 202"/>
                <a:gd name="T35" fmla="*/ 424 h 86"/>
                <a:gd name="T36" fmla="*/ 96 w 202"/>
                <a:gd name="T37" fmla="*/ 424 h 86"/>
                <a:gd name="T38" fmla="*/ 64 w 202"/>
                <a:gd name="T39" fmla="*/ 399 h 86"/>
                <a:gd name="T40" fmla="*/ 60 w 202"/>
                <a:gd name="T41" fmla="*/ 399 h 86"/>
                <a:gd name="T42" fmla="*/ 46 w 202"/>
                <a:gd name="T43" fmla="*/ 397 h 86"/>
                <a:gd name="T44" fmla="*/ 35 w 202"/>
                <a:gd name="T45" fmla="*/ 397 h 86"/>
                <a:gd name="T46" fmla="*/ 21 w 202"/>
                <a:gd name="T47" fmla="*/ 389 h 86"/>
                <a:gd name="T48" fmla="*/ 21 w 202"/>
                <a:gd name="T49" fmla="*/ 371 h 86"/>
                <a:gd name="T50" fmla="*/ 1 w 202"/>
                <a:gd name="T51" fmla="*/ 359 h 86"/>
                <a:gd name="T52" fmla="*/ 1 w 202"/>
                <a:gd name="T53" fmla="*/ 348 h 86"/>
                <a:gd name="T54" fmla="*/ 0 w 202"/>
                <a:gd name="T55" fmla="*/ 340 h 86"/>
                <a:gd name="T56" fmla="*/ 0 w 202"/>
                <a:gd name="T57" fmla="*/ 325 h 86"/>
                <a:gd name="T58" fmla="*/ 0 w 202"/>
                <a:gd name="T59" fmla="*/ 315 h 86"/>
                <a:gd name="T60" fmla="*/ 0 w 202"/>
                <a:gd name="T61" fmla="*/ 0 h 86"/>
                <a:gd name="T62" fmla="*/ 980 w 202"/>
                <a:gd name="T63" fmla="*/ 0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2"/>
                <a:gd name="T97" fmla="*/ 0 h 86"/>
                <a:gd name="T98" fmla="*/ 202 w 202"/>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2" h="86">
                  <a:moveTo>
                    <a:pt x="201" y="0"/>
                  </a:moveTo>
                  <a:lnTo>
                    <a:pt x="201" y="63"/>
                  </a:lnTo>
                  <a:lnTo>
                    <a:pt x="201" y="68"/>
                  </a:lnTo>
                  <a:lnTo>
                    <a:pt x="199" y="69"/>
                  </a:lnTo>
                  <a:lnTo>
                    <a:pt x="198" y="75"/>
                  </a:lnTo>
                  <a:lnTo>
                    <a:pt x="195" y="75"/>
                  </a:lnTo>
                  <a:lnTo>
                    <a:pt x="192" y="77"/>
                  </a:lnTo>
                  <a:lnTo>
                    <a:pt x="190" y="77"/>
                  </a:lnTo>
                  <a:lnTo>
                    <a:pt x="187" y="78"/>
                  </a:lnTo>
                  <a:lnTo>
                    <a:pt x="184" y="78"/>
                  </a:lnTo>
                  <a:lnTo>
                    <a:pt x="180" y="78"/>
                  </a:lnTo>
                  <a:lnTo>
                    <a:pt x="177" y="82"/>
                  </a:lnTo>
                  <a:lnTo>
                    <a:pt x="172" y="82"/>
                  </a:lnTo>
                  <a:lnTo>
                    <a:pt x="167" y="82"/>
                  </a:lnTo>
                  <a:lnTo>
                    <a:pt x="164" y="82"/>
                  </a:lnTo>
                  <a:lnTo>
                    <a:pt x="158" y="83"/>
                  </a:lnTo>
                  <a:lnTo>
                    <a:pt x="152" y="83"/>
                  </a:lnTo>
                  <a:lnTo>
                    <a:pt x="147" y="83"/>
                  </a:lnTo>
                  <a:lnTo>
                    <a:pt x="140" y="83"/>
                  </a:lnTo>
                  <a:lnTo>
                    <a:pt x="132" y="83"/>
                  </a:lnTo>
                  <a:lnTo>
                    <a:pt x="126" y="83"/>
                  </a:lnTo>
                  <a:lnTo>
                    <a:pt x="119" y="83"/>
                  </a:lnTo>
                  <a:lnTo>
                    <a:pt x="112" y="85"/>
                  </a:lnTo>
                  <a:lnTo>
                    <a:pt x="106" y="85"/>
                  </a:lnTo>
                  <a:lnTo>
                    <a:pt x="101" y="85"/>
                  </a:lnTo>
                  <a:lnTo>
                    <a:pt x="90" y="85"/>
                  </a:lnTo>
                  <a:lnTo>
                    <a:pt x="83" y="85"/>
                  </a:lnTo>
                  <a:lnTo>
                    <a:pt x="76" y="83"/>
                  </a:lnTo>
                  <a:lnTo>
                    <a:pt x="70" y="83"/>
                  </a:lnTo>
                  <a:lnTo>
                    <a:pt x="63" y="83"/>
                  </a:lnTo>
                  <a:lnTo>
                    <a:pt x="56" y="83"/>
                  </a:lnTo>
                  <a:lnTo>
                    <a:pt x="49" y="83"/>
                  </a:lnTo>
                  <a:lnTo>
                    <a:pt x="46" y="83"/>
                  </a:lnTo>
                  <a:lnTo>
                    <a:pt x="39" y="83"/>
                  </a:lnTo>
                  <a:lnTo>
                    <a:pt x="33" y="82"/>
                  </a:lnTo>
                  <a:lnTo>
                    <a:pt x="29" y="82"/>
                  </a:lnTo>
                  <a:lnTo>
                    <a:pt x="25" y="82"/>
                  </a:lnTo>
                  <a:lnTo>
                    <a:pt x="20" y="82"/>
                  </a:lnTo>
                  <a:lnTo>
                    <a:pt x="15" y="78"/>
                  </a:lnTo>
                  <a:lnTo>
                    <a:pt x="13" y="78"/>
                  </a:lnTo>
                  <a:lnTo>
                    <a:pt x="12" y="78"/>
                  </a:lnTo>
                  <a:lnTo>
                    <a:pt x="9" y="77"/>
                  </a:lnTo>
                  <a:lnTo>
                    <a:pt x="7" y="77"/>
                  </a:lnTo>
                  <a:lnTo>
                    <a:pt x="7" y="75"/>
                  </a:lnTo>
                  <a:lnTo>
                    <a:pt x="4" y="75"/>
                  </a:lnTo>
                  <a:lnTo>
                    <a:pt x="4" y="72"/>
                  </a:lnTo>
                  <a:lnTo>
                    <a:pt x="1" y="69"/>
                  </a:lnTo>
                  <a:lnTo>
                    <a:pt x="1" y="68"/>
                  </a:lnTo>
                  <a:lnTo>
                    <a:pt x="0" y="66"/>
                  </a:lnTo>
                  <a:lnTo>
                    <a:pt x="0" y="63"/>
                  </a:lnTo>
                  <a:lnTo>
                    <a:pt x="0" y="62"/>
                  </a:lnTo>
                  <a:lnTo>
                    <a:pt x="0" y="60"/>
                  </a:lnTo>
                  <a:lnTo>
                    <a:pt x="0" y="0"/>
                  </a:lnTo>
                  <a:lnTo>
                    <a:pt x="201"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60" name="Freeform 2142"/>
            <p:cNvSpPr>
              <a:spLocks noChangeAspect="1"/>
            </p:cNvSpPr>
            <p:nvPr/>
          </p:nvSpPr>
          <p:spPr bwMode="auto">
            <a:xfrm>
              <a:off x="3875" y="4087"/>
              <a:ext cx="14" cy="164"/>
            </a:xfrm>
            <a:custGeom>
              <a:avLst/>
              <a:gdLst>
                <a:gd name="T0" fmla="*/ 46 w 11"/>
                <a:gd name="T1" fmla="*/ 0 h 126"/>
                <a:gd name="T2" fmla="*/ 46 w 11"/>
                <a:gd name="T3" fmla="*/ 0 h 126"/>
                <a:gd name="T4" fmla="*/ 46 w 11"/>
                <a:gd name="T5" fmla="*/ 0 h 126"/>
                <a:gd name="T6" fmla="*/ 46 w 11"/>
                <a:gd name="T7" fmla="*/ 0 h 126"/>
                <a:gd name="T8" fmla="*/ 46 w 11"/>
                <a:gd name="T9" fmla="*/ 0 h 126"/>
                <a:gd name="T10" fmla="*/ 46 w 11"/>
                <a:gd name="T11" fmla="*/ 0 h 126"/>
                <a:gd name="T12" fmla="*/ 46 w 11"/>
                <a:gd name="T13" fmla="*/ 0 h 126"/>
                <a:gd name="T14" fmla="*/ 46 w 11"/>
                <a:gd name="T15" fmla="*/ 12 h 126"/>
                <a:gd name="T16" fmla="*/ 46 w 11"/>
                <a:gd name="T17" fmla="*/ 12 h 126"/>
                <a:gd name="T18" fmla="*/ 46 w 11"/>
                <a:gd name="T19" fmla="*/ 12 h 126"/>
                <a:gd name="T20" fmla="*/ 46 w 11"/>
                <a:gd name="T21" fmla="*/ 12 h 126"/>
                <a:gd name="T22" fmla="*/ 46 w 11"/>
                <a:gd name="T23" fmla="*/ 12 h 126"/>
                <a:gd name="T24" fmla="*/ 46 w 11"/>
                <a:gd name="T25" fmla="*/ 12 h 126"/>
                <a:gd name="T26" fmla="*/ 36 w 11"/>
                <a:gd name="T27" fmla="*/ 29 h 126"/>
                <a:gd name="T28" fmla="*/ 36 w 11"/>
                <a:gd name="T29" fmla="*/ 29 h 126"/>
                <a:gd name="T30" fmla="*/ 36 w 11"/>
                <a:gd name="T31" fmla="*/ 29 h 126"/>
                <a:gd name="T32" fmla="*/ 36 w 11"/>
                <a:gd name="T33" fmla="*/ 29 h 126"/>
                <a:gd name="T34" fmla="*/ 36 w 11"/>
                <a:gd name="T35" fmla="*/ 29 h 126"/>
                <a:gd name="T36" fmla="*/ 36 w 11"/>
                <a:gd name="T37" fmla="*/ 29 h 126"/>
                <a:gd name="T38" fmla="*/ 36 w 11"/>
                <a:gd name="T39" fmla="*/ 35 h 126"/>
                <a:gd name="T40" fmla="*/ 36 w 11"/>
                <a:gd name="T41" fmla="*/ 35 h 126"/>
                <a:gd name="T42" fmla="*/ 36 w 11"/>
                <a:gd name="T43" fmla="*/ 35 h 126"/>
                <a:gd name="T44" fmla="*/ 36 w 11"/>
                <a:gd name="T45" fmla="*/ 35 h 126"/>
                <a:gd name="T46" fmla="*/ 29 w 11"/>
                <a:gd name="T47" fmla="*/ 35 h 126"/>
                <a:gd name="T48" fmla="*/ 29 w 11"/>
                <a:gd name="T49" fmla="*/ 35 h 126"/>
                <a:gd name="T50" fmla="*/ 29 w 11"/>
                <a:gd name="T51" fmla="*/ 35 h 126"/>
                <a:gd name="T52" fmla="*/ 29 w 11"/>
                <a:gd name="T53" fmla="*/ 35 h 126"/>
                <a:gd name="T54" fmla="*/ 29 w 11"/>
                <a:gd name="T55" fmla="*/ 35 h 126"/>
                <a:gd name="T56" fmla="*/ 22 w 11"/>
                <a:gd name="T57" fmla="*/ 35 h 126"/>
                <a:gd name="T58" fmla="*/ 22 w 11"/>
                <a:gd name="T59" fmla="*/ 46 h 126"/>
                <a:gd name="T60" fmla="*/ 22 w 11"/>
                <a:gd name="T61" fmla="*/ 46 h 126"/>
                <a:gd name="T62" fmla="*/ 22 w 11"/>
                <a:gd name="T63" fmla="*/ 46 h 126"/>
                <a:gd name="T64" fmla="*/ 22 w 11"/>
                <a:gd name="T65" fmla="*/ 46 h 126"/>
                <a:gd name="T66" fmla="*/ 1 w 11"/>
                <a:gd name="T67" fmla="*/ 51 h 126"/>
                <a:gd name="T68" fmla="*/ 1 w 11"/>
                <a:gd name="T69" fmla="*/ 51 h 126"/>
                <a:gd name="T70" fmla="*/ 1 w 11"/>
                <a:gd name="T71" fmla="*/ 51 h 126"/>
                <a:gd name="T72" fmla="*/ 1 w 11"/>
                <a:gd name="T73" fmla="*/ 51 h 126"/>
                <a:gd name="T74" fmla="*/ 1 w 11"/>
                <a:gd name="T75" fmla="*/ 64 h 126"/>
                <a:gd name="T76" fmla="*/ 1 w 11"/>
                <a:gd name="T77" fmla="*/ 64 h 126"/>
                <a:gd name="T78" fmla="*/ 1 w 11"/>
                <a:gd name="T79" fmla="*/ 64 h 126"/>
                <a:gd name="T80" fmla="*/ 1 w 11"/>
                <a:gd name="T81" fmla="*/ 74 h 126"/>
                <a:gd name="T82" fmla="*/ 0 w 11"/>
                <a:gd name="T83" fmla="*/ 74 h 126"/>
                <a:gd name="T84" fmla="*/ 0 w 11"/>
                <a:gd name="T85" fmla="*/ 74 h 126"/>
                <a:gd name="T86" fmla="*/ 0 w 11"/>
                <a:gd name="T87" fmla="*/ 95 h 126"/>
                <a:gd name="T88" fmla="*/ 0 w 11"/>
                <a:gd name="T89" fmla="*/ 95 h 126"/>
                <a:gd name="T90" fmla="*/ 0 w 11"/>
                <a:gd name="T91" fmla="*/ 96 h 126"/>
                <a:gd name="T92" fmla="*/ 0 w 11"/>
                <a:gd name="T93" fmla="*/ 96 h 126"/>
                <a:gd name="T94" fmla="*/ 0 w 11"/>
                <a:gd name="T95" fmla="*/ 608 h 1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
                <a:gd name="T145" fmla="*/ 0 h 126"/>
                <a:gd name="T146" fmla="*/ 11 w 11"/>
                <a:gd name="T147" fmla="*/ 126 h 1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 h="126">
                  <a:moveTo>
                    <a:pt x="10" y="0"/>
                  </a:moveTo>
                  <a:lnTo>
                    <a:pt x="10" y="0"/>
                  </a:lnTo>
                  <a:lnTo>
                    <a:pt x="10" y="2"/>
                  </a:lnTo>
                  <a:lnTo>
                    <a:pt x="8" y="6"/>
                  </a:lnTo>
                  <a:lnTo>
                    <a:pt x="8" y="7"/>
                  </a:lnTo>
                  <a:lnTo>
                    <a:pt x="7" y="7"/>
                  </a:lnTo>
                  <a:lnTo>
                    <a:pt x="5" y="7"/>
                  </a:lnTo>
                  <a:lnTo>
                    <a:pt x="5" y="9"/>
                  </a:lnTo>
                  <a:lnTo>
                    <a:pt x="1" y="11"/>
                  </a:lnTo>
                  <a:lnTo>
                    <a:pt x="1" y="13"/>
                  </a:lnTo>
                  <a:lnTo>
                    <a:pt x="1" y="15"/>
                  </a:lnTo>
                  <a:lnTo>
                    <a:pt x="0" y="15"/>
                  </a:lnTo>
                  <a:lnTo>
                    <a:pt x="0" y="19"/>
                  </a:lnTo>
                  <a:lnTo>
                    <a:pt x="0" y="20"/>
                  </a:lnTo>
                  <a:lnTo>
                    <a:pt x="0" y="125"/>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61" name="Freeform 2143"/>
            <p:cNvSpPr>
              <a:spLocks noChangeAspect="1"/>
            </p:cNvSpPr>
            <p:nvPr/>
          </p:nvSpPr>
          <p:spPr bwMode="auto">
            <a:xfrm>
              <a:off x="3614" y="4092"/>
              <a:ext cx="271" cy="11"/>
            </a:xfrm>
            <a:custGeom>
              <a:avLst/>
              <a:gdLst>
                <a:gd name="T0" fmla="*/ 0 w 208"/>
                <a:gd name="T1" fmla="*/ 15 h 8"/>
                <a:gd name="T2" fmla="*/ 1 w 208"/>
                <a:gd name="T3" fmla="*/ 15 h 8"/>
                <a:gd name="T4" fmla="*/ 29 w 208"/>
                <a:gd name="T5" fmla="*/ 15 h 8"/>
                <a:gd name="T6" fmla="*/ 35 w 208"/>
                <a:gd name="T7" fmla="*/ 21 h 8"/>
                <a:gd name="T8" fmla="*/ 60 w 208"/>
                <a:gd name="T9" fmla="*/ 21 h 8"/>
                <a:gd name="T10" fmla="*/ 74 w 208"/>
                <a:gd name="T11" fmla="*/ 21 h 8"/>
                <a:gd name="T12" fmla="*/ 102 w 208"/>
                <a:gd name="T13" fmla="*/ 21 h 8"/>
                <a:gd name="T14" fmla="*/ 125 w 208"/>
                <a:gd name="T15" fmla="*/ 40 h 8"/>
                <a:gd name="T16" fmla="*/ 146 w 208"/>
                <a:gd name="T17" fmla="*/ 40 h 8"/>
                <a:gd name="T18" fmla="*/ 175 w 208"/>
                <a:gd name="T19" fmla="*/ 40 h 8"/>
                <a:gd name="T20" fmla="*/ 211 w 208"/>
                <a:gd name="T21" fmla="*/ 40 h 8"/>
                <a:gd name="T22" fmla="*/ 240 w 208"/>
                <a:gd name="T23" fmla="*/ 40 h 8"/>
                <a:gd name="T24" fmla="*/ 276 w 208"/>
                <a:gd name="T25" fmla="*/ 49 h 8"/>
                <a:gd name="T26" fmla="*/ 307 w 208"/>
                <a:gd name="T27" fmla="*/ 49 h 8"/>
                <a:gd name="T28" fmla="*/ 352 w 208"/>
                <a:gd name="T29" fmla="*/ 49 h 8"/>
                <a:gd name="T30" fmla="*/ 382 w 208"/>
                <a:gd name="T31" fmla="*/ 49 h 8"/>
                <a:gd name="T32" fmla="*/ 418 w 208"/>
                <a:gd name="T33" fmla="*/ 49 h 8"/>
                <a:gd name="T34" fmla="*/ 455 w 208"/>
                <a:gd name="T35" fmla="*/ 49 h 8"/>
                <a:gd name="T36" fmla="*/ 495 w 208"/>
                <a:gd name="T37" fmla="*/ 49 h 8"/>
                <a:gd name="T38" fmla="*/ 545 w 208"/>
                <a:gd name="T39" fmla="*/ 49 h 8"/>
                <a:gd name="T40" fmla="*/ 578 w 208"/>
                <a:gd name="T41" fmla="*/ 49 h 8"/>
                <a:gd name="T42" fmla="*/ 618 w 208"/>
                <a:gd name="T43" fmla="*/ 49 h 8"/>
                <a:gd name="T44" fmla="*/ 649 w 208"/>
                <a:gd name="T45" fmla="*/ 49 h 8"/>
                <a:gd name="T46" fmla="*/ 693 w 208"/>
                <a:gd name="T47" fmla="*/ 49 h 8"/>
                <a:gd name="T48" fmla="*/ 730 w 208"/>
                <a:gd name="T49" fmla="*/ 49 h 8"/>
                <a:gd name="T50" fmla="*/ 758 w 208"/>
                <a:gd name="T51" fmla="*/ 40 h 8"/>
                <a:gd name="T52" fmla="*/ 791 w 208"/>
                <a:gd name="T53" fmla="*/ 40 h 8"/>
                <a:gd name="T54" fmla="*/ 827 w 208"/>
                <a:gd name="T55" fmla="*/ 40 h 8"/>
                <a:gd name="T56" fmla="*/ 853 w 208"/>
                <a:gd name="T57" fmla="*/ 40 h 8"/>
                <a:gd name="T58" fmla="*/ 885 w 208"/>
                <a:gd name="T59" fmla="*/ 40 h 8"/>
                <a:gd name="T60" fmla="*/ 903 w 208"/>
                <a:gd name="T61" fmla="*/ 21 h 8"/>
                <a:gd name="T62" fmla="*/ 925 w 208"/>
                <a:gd name="T63" fmla="*/ 21 h 8"/>
                <a:gd name="T64" fmla="*/ 942 w 208"/>
                <a:gd name="T65" fmla="*/ 21 h 8"/>
                <a:gd name="T66" fmla="*/ 969 w 208"/>
                <a:gd name="T67" fmla="*/ 21 h 8"/>
                <a:gd name="T68" fmla="*/ 980 w 208"/>
                <a:gd name="T69" fmla="*/ 15 h 8"/>
                <a:gd name="T70" fmla="*/ 991 w 208"/>
                <a:gd name="T71" fmla="*/ 15 h 8"/>
                <a:gd name="T72" fmla="*/ 1002 w 208"/>
                <a:gd name="T73" fmla="*/ 15 h 8"/>
                <a:gd name="T74" fmla="*/ 1015 w 208"/>
                <a:gd name="T75" fmla="*/ 0 h 8"/>
                <a:gd name="T76" fmla="*/ 1015 w 208"/>
                <a:gd name="T77" fmla="*/ 0 h 8"/>
                <a:gd name="T78" fmla="*/ 1015 w 208"/>
                <a:gd name="T79" fmla="*/ 0 h 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8"/>
                <a:gd name="T121" fmla="*/ 0 h 8"/>
                <a:gd name="T122" fmla="*/ 208 w 208"/>
                <a:gd name="T123" fmla="*/ 8 h 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8" h="8">
                  <a:moveTo>
                    <a:pt x="0" y="2"/>
                  </a:moveTo>
                  <a:lnTo>
                    <a:pt x="1" y="2"/>
                  </a:lnTo>
                  <a:lnTo>
                    <a:pt x="6" y="2"/>
                  </a:lnTo>
                  <a:lnTo>
                    <a:pt x="7" y="3"/>
                  </a:lnTo>
                  <a:lnTo>
                    <a:pt x="12" y="3"/>
                  </a:lnTo>
                  <a:lnTo>
                    <a:pt x="15" y="3"/>
                  </a:lnTo>
                  <a:lnTo>
                    <a:pt x="21" y="3"/>
                  </a:lnTo>
                  <a:lnTo>
                    <a:pt x="26" y="6"/>
                  </a:lnTo>
                  <a:lnTo>
                    <a:pt x="30" y="6"/>
                  </a:lnTo>
                  <a:lnTo>
                    <a:pt x="36" y="6"/>
                  </a:lnTo>
                  <a:lnTo>
                    <a:pt x="43" y="6"/>
                  </a:lnTo>
                  <a:lnTo>
                    <a:pt x="49" y="6"/>
                  </a:lnTo>
                  <a:lnTo>
                    <a:pt x="57" y="7"/>
                  </a:lnTo>
                  <a:lnTo>
                    <a:pt x="63" y="7"/>
                  </a:lnTo>
                  <a:lnTo>
                    <a:pt x="72" y="7"/>
                  </a:lnTo>
                  <a:lnTo>
                    <a:pt x="78" y="7"/>
                  </a:lnTo>
                  <a:lnTo>
                    <a:pt x="85" y="7"/>
                  </a:lnTo>
                  <a:lnTo>
                    <a:pt x="93" y="7"/>
                  </a:lnTo>
                  <a:lnTo>
                    <a:pt x="101" y="7"/>
                  </a:lnTo>
                  <a:lnTo>
                    <a:pt x="111" y="7"/>
                  </a:lnTo>
                  <a:lnTo>
                    <a:pt x="118" y="7"/>
                  </a:lnTo>
                  <a:lnTo>
                    <a:pt x="126" y="7"/>
                  </a:lnTo>
                  <a:lnTo>
                    <a:pt x="133" y="7"/>
                  </a:lnTo>
                  <a:lnTo>
                    <a:pt x="141" y="7"/>
                  </a:lnTo>
                  <a:lnTo>
                    <a:pt x="149" y="7"/>
                  </a:lnTo>
                  <a:lnTo>
                    <a:pt x="155" y="6"/>
                  </a:lnTo>
                  <a:lnTo>
                    <a:pt x="162" y="6"/>
                  </a:lnTo>
                  <a:lnTo>
                    <a:pt x="169" y="6"/>
                  </a:lnTo>
                  <a:lnTo>
                    <a:pt x="174" y="6"/>
                  </a:lnTo>
                  <a:lnTo>
                    <a:pt x="181" y="6"/>
                  </a:lnTo>
                  <a:lnTo>
                    <a:pt x="184" y="3"/>
                  </a:lnTo>
                  <a:lnTo>
                    <a:pt x="189" y="3"/>
                  </a:lnTo>
                  <a:lnTo>
                    <a:pt x="193" y="3"/>
                  </a:lnTo>
                  <a:lnTo>
                    <a:pt x="198" y="3"/>
                  </a:lnTo>
                  <a:lnTo>
                    <a:pt x="200" y="2"/>
                  </a:lnTo>
                  <a:lnTo>
                    <a:pt x="203" y="2"/>
                  </a:lnTo>
                  <a:lnTo>
                    <a:pt x="205" y="2"/>
                  </a:lnTo>
                  <a:lnTo>
                    <a:pt x="20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62" name="Freeform 2144"/>
            <p:cNvSpPr>
              <a:spLocks noChangeAspect="1"/>
            </p:cNvSpPr>
            <p:nvPr/>
          </p:nvSpPr>
          <p:spPr bwMode="auto">
            <a:xfrm>
              <a:off x="3819" y="4109"/>
              <a:ext cx="52" cy="5"/>
            </a:xfrm>
            <a:custGeom>
              <a:avLst/>
              <a:gdLst>
                <a:gd name="T0" fmla="*/ 0 w 40"/>
                <a:gd name="T1" fmla="*/ 11 h 4"/>
                <a:gd name="T2" fmla="*/ 35 w 40"/>
                <a:gd name="T3" fmla="*/ 11 h 4"/>
                <a:gd name="T4" fmla="*/ 60 w 40"/>
                <a:gd name="T5" fmla="*/ 11 h 4"/>
                <a:gd name="T6" fmla="*/ 83 w 40"/>
                <a:gd name="T7" fmla="*/ 9 h 4"/>
                <a:gd name="T8" fmla="*/ 114 w 40"/>
                <a:gd name="T9" fmla="*/ 9 h 4"/>
                <a:gd name="T10" fmla="*/ 134 w 40"/>
                <a:gd name="T11" fmla="*/ 9 h 4"/>
                <a:gd name="T12" fmla="*/ 170 w 40"/>
                <a:gd name="T13" fmla="*/ 9 h 4"/>
                <a:gd name="T14" fmla="*/ 182 w 40"/>
                <a:gd name="T15" fmla="*/ 0 h 4"/>
                <a:gd name="T16" fmla="*/ 190 w 40"/>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4"/>
                <a:gd name="T29" fmla="*/ 40 w 40"/>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4">
                  <a:moveTo>
                    <a:pt x="0" y="3"/>
                  </a:moveTo>
                  <a:lnTo>
                    <a:pt x="7" y="3"/>
                  </a:lnTo>
                  <a:lnTo>
                    <a:pt x="12" y="3"/>
                  </a:lnTo>
                  <a:lnTo>
                    <a:pt x="17" y="2"/>
                  </a:lnTo>
                  <a:lnTo>
                    <a:pt x="24" y="2"/>
                  </a:lnTo>
                  <a:lnTo>
                    <a:pt x="28" y="2"/>
                  </a:lnTo>
                  <a:lnTo>
                    <a:pt x="35" y="2"/>
                  </a:lnTo>
                  <a:lnTo>
                    <a:pt x="38" y="0"/>
                  </a:lnTo>
                  <a:lnTo>
                    <a:pt x="3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63" name="Line 2145"/>
            <p:cNvSpPr>
              <a:spLocks noChangeAspect="1" noChangeShapeType="1"/>
            </p:cNvSpPr>
            <p:nvPr/>
          </p:nvSpPr>
          <p:spPr bwMode="auto">
            <a:xfrm>
              <a:off x="3865" y="4117"/>
              <a:ext cx="0" cy="21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64" name="Line 2146"/>
            <p:cNvSpPr>
              <a:spLocks noChangeAspect="1" noChangeShapeType="1"/>
            </p:cNvSpPr>
            <p:nvPr/>
          </p:nvSpPr>
          <p:spPr bwMode="auto">
            <a:xfrm>
              <a:off x="3854" y="4122"/>
              <a:ext cx="0" cy="21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65" name="Freeform 2147"/>
            <p:cNvSpPr>
              <a:spLocks noChangeAspect="1"/>
            </p:cNvSpPr>
            <p:nvPr/>
          </p:nvSpPr>
          <p:spPr bwMode="auto">
            <a:xfrm>
              <a:off x="3624" y="4112"/>
              <a:ext cx="63" cy="6"/>
            </a:xfrm>
            <a:custGeom>
              <a:avLst/>
              <a:gdLst>
                <a:gd name="T0" fmla="*/ 0 w 49"/>
                <a:gd name="T1" fmla="*/ 0 h 5"/>
                <a:gd name="T2" fmla="*/ 22 w 49"/>
                <a:gd name="T3" fmla="*/ 0 h 5"/>
                <a:gd name="T4" fmla="*/ 31 w 49"/>
                <a:gd name="T5" fmla="*/ 0 h 5"/>
                <a:gd name="T6" fmla="*/ 46 w 49"/>
                <a:gd name="T7" fmla="*/ 0 h 5"/>
                <a:gd name="T8" fmla="*/ 76 w 49"/>
                <a:gd name="T9" fmla="*/ 1 h 5"/>
                <a:gd name="T10" fmla="*/ 98 w 49"/>
                <a:gd name="T11" fmla="*/ 1 h 5"/>
                <a:gd name="T12" fmla="*/ 132 w 49"/>
                <a:gd name="T13" fmla="*/ 1 h 5"/>
                <a:gd name="T14" fmla="*/ 162 w 49"/>
                <a:gd name="T15" fmla="*/ 1 h 5"/>
                <a:gd name="T16" fmla="*/ 189 w 49"/>
                <a:gd name="T17" fmla="*/ 1 h 5"/>
                <a:gd name="T18" fmla="*/ 219 w 49"/>
                <a:gd name="T19" fmla="*/ 12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5"/>
                <a:gd name="T32" fmla="*/ 49 w 4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5">
                  <a:moveTo>
                    <a:pt x="0" y="0"/>
                  </a:moveTo>
                  <a:lnTo>
                    <a:pt x="5" y="0"/>
                  </a:lnTo>
                  <a:lnTo>
                    <a:pt x="7" y="0"/>
                  </a:lnTo>
                  <a:lnTo>
                    <a:pt x="10" y="0"/>
                  </a:lnTo>
                  <a:lnTo>
                    <a:pt x="17" y="1"/>
                  </a:lnTo>
                  <a:lnTo>
                    <a:pt x="22" y="1"/>
                  </a:lnTo>
                  <a:lnTo>
                    <a:pt x="29" y="1"/>
                  </a:lnTo>
                  <a:lnTo>
                    <a:pt x="36" y="1"/>
                  </a:lnTo>
                  <a:lnTo>
                    <a:pt x="42" y="1"/>
                  </a:lnTo>
                  <a:lnTo>
                    <a:pt x="48" y="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66" name="Freeform 2148"/>
            <p:cNvSpPr>
              <a:spLocks noChangeAspect="1"/>
            </p:cNvSpPr>
            <p:nvPr/>
          </p:nvSpPr>
          <p:spPr bwMode="auto">
            <a:xfrm>
              <a:off x="3671" y="4260"/>
              <a:ext cx="80" cy="4"/>
            </a:xfrm>
            <a:custGeom>
              <a:avLst/>
              <a:gdLst>
                <a:gd name="T0" fmla="*/ 0 w 62"/>
                <a:gd name="T1" fmla="*/ 0 h 3"/>
                <a:gd name="T2" fmla="*/ 17 w 62"/>
                <a:gd name="T3" fmla="*/ 0 h 3"/>
                <a:gd name="T4" fmla="*/ 53 w 62"/>
                <a:gd name="T5" fmla="*/ 12 h 3"/>
                <a:gd name="T6" fmla="*/ 76 w 62"/>
                <a:gd name="T7" fmla="*/ 12 h 3"/>
                <a:gd name="T8" fmla="*/ 125 w 62"/>
                <a:gd name="T9" fmla="*/ 12 h 3"/>
                <a:gd name="T10" fmla="*/ 159 w 62"/>
                <a:gd name="T11" fmla="*/ 12 h 3"/>
                <a:gd name="T12" fmla="*/ 179 w 62"/>
                <a:gd name="T13" fmla="*/ 12 h 3"/>
                <a:gd name="T14" fmla="*/ 210 w 62"/>
                <a:gd name="T15" fmla="*/ 12 h 3"/>
                <a:gd name="T16" fmla="*/ 258 w 62"/>
                <a:gd name="T17" fmla="*/ 12 h 3"/>
                <a:gd name="T18" fmla="*/ 283 w 62"/>
                <a:gd name="T19" fmla="*/ 12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2"/>
                <a:gd name="T31" fmla="*/ 0 h 3"/>
                <a:gd name="T32" fmla="*/ 62 w 62"/>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2" h="3">
                  <a:moveTo>
                    <a:pt x="0" y="0"/>
                  </a:moveTo>
                  <a:lnTo>
                    <a:pt x="4" y="0"/>
                  </a:lnTo>
                  <a:lnTo>
                    <a:pt x="12" y="2"/>
                  </a:lnTo>
                  <a:lnTo>
                    <a:pt x="17" y="2"/>
                  </a:lnTo>
                  <a:lnTo>
                    <a:pt x="27" y="2"/>
                  </a:lnTo>
                  <a:lnTo>
                    <a:pt x="34" y="2"/>
                  </a:lnTo>
                  <a:lnTo>
                    <a:pt x="39" y="2"/>
                  </a:lnTo>
                  <a:lnTo>
                    <a:pt x="46" y="2"/>
                  </a:lnTo>
                  <a:lnTo>
                    <a:pt x="56" y="2"/>
                  </a:lnTo>
                  <a:lnTo>
                    <a:pt x="61"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67" name="Freeform 2149"/>
            <p:cNvSpPr>
              <a:spLocks noChangeAspect="1"/>
            </p:cNvSpPr>
            <p:nvPr/>
          </p:nvSpPr>
          <p:spPr bwMode="auto">
            <a:xfrm>
              <a:off x="3850" y="4252"/>
              <a:ext cx="24" cy="8"/>
            </a:xfrm>
            <a:custGeom>
              <a:avLst/>
              <a:gdLst>
                <a:gd name="T0" fmla="*/ 0 w 18"/>
                <a:gd name="T1" fmla="*/ 28 h 6"/>
                <a:gd name="T2" fmla="*/ 21 w 18"/>
                <a:gd name="T3" fmla="*/ 28 h 6"/>
                <a:gd name="T4" fmla="*/ 48 w 18"/>
                <a:gd name="T5" fmla="*/ 28 h 6"/>
                <a:gd name="T6" fmla="*/ 65 w 18"/>
                <a:gd name="T7" fmla="*/ 12 h 6"/>
                <a:gd name="T8" fmla="*/ 79 w 18"/>
                <a:gd name="T9" fmla="*/ 12 h 6"/>
                <a:gd name="T10" fmla="*/ 85 w 18"/>
                <a:gd name="T11" fmla="*/ 12 h 6"/>
                <a:gd name="T12" fmla="*/ 97 w 18"/>
                <a:gd name="T13" fmla="*/ 12 h 6"/>
                <a:gd name="T14" fmla="*/ 97 w 18"/>
                <a:gd name="T15" fmla="*/ 0 h 6"/>
                <a:gd name="T16" fmla="*/ 97 w 18"/>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
                <a:gd name="T29" fmla="*/ 18 w 1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
                  <a:moveTo>
                    <a:pt x="0" y="5"/>
                  </a:moveTo>
                  <a:lnTo>
                    <a:pt x="4" y="5"/>
                  </a:lnTo>
                  <a:lnTo>
                    <a:pt x="8" y="5"/>
                  </a:lnTo>
                  <a:lnTo>
                    <a:pt x="12" y="2"/>
                  </a:lnTo>
                  <a:lnTo>
                    <a:pt x="14" y="2"/>
                  </a:lnTo>
                  <a:lnTo>
                    <a:pt x="15" y="2"/>
                  </a:lnTo>
                  <a:lnTo>
                    <a:pt x="17" y="2"/>
                  </a:lnTo>
                  <a:lnTo>
                    <a:pt x="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68" name="Freeform 2150"/>
            <p:cNvSpPr>
              <a:spLocks noChangeAspect="1"/>
            </p:cNvSpPr>
            <p:nvPr/>
          </p:nvSpPr>
          <p:spPr bwMode="auto">
            <a:xfrm>
              <a:off x="3762" y="4260"/>
              <a:ext cx="75" cy="4"/>
            </a:xfrm>
            <a:custGeom>
              <a:avLst/>
              <a:gdLst>
                <a:gd name="T0" fmla="*/ 0 w 58"/>
                <a:gd name="T1" fmla="*/ 12 h 3"/>
                <a:gd name="T2" fmla="*/ 36 w 58"/>
                <a:gd name="T3" fmla="*/ 12 h 3"/>
                <a:gd name="T4" fmla="*/ 69 w 58"/>
                <a:gd name="T5" fmla="*/ 12 h 3"/>
                <a:gd name="T6" fmla="*/ 102 w 58"/>
                <a:gd name="T7" fmla="*/ 12 h 3"/>
                <a:gd name="T8" fmla="*/ 132 w 58"/>
                <a:gd name="T9" fmla="*/ 12 h 3"/>
                <a:gd name="T10" fmla="*/ 171 w 58"/>
                <a:gd name="T11" fmla="*/ 0 h 3"/>
                <a:gd name="T12" fmla="*/ 198 w 58"/>
                <a:gd name="T13" fmla="*/ 0 h 3"/>
                <a:gd name="T14" fmla="*/ 222 w 58"/>
                <a:gd name="T15" fmla="*/ 0 h 3"/>
                <a:gd name="T16" fmla="*/ 256 w 58"/>
                <a:gd name="T17" fmla="*/ 0 h 3"/>
                <a:gd name="T18" fmla="*/ 268 w 58"/>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8"/>
                <a:gd name="T31" fmla="*/ 0 h 3"/>
                <a:gd name="T32" fmla="*/ 58 w 58"/>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8" h="3">
                  <a:moveTo>
                    <a:pt x="0" y="2"/>
                  </a:moveTo>
                  <a:lnTo>
                    <a:pt x="8" y="2"/>
                  </a:lnTo>
                  <a:lnTo>
                    <a:pt x="15" y="2"/>
                  </a:lnTo>
                  <a:lnTo>
                    <a:pt x="22" y="2"/>
                  </a:lnTo>
                  <a:lnTo>
                    <a:pt x="28" y="2"/>
                  </a:lnTo>
                  <a:lnTo>
                    <a:pt x="36" y="0"/>
                  </a:lnTo>
                  <a:lnTo>
                    <a:pt x="42" y="0"/>
                  </a:lnTo>
                  <a:lnTo>
                    <a:pt x="48" y="0"/>
                  </a:lnTo>
                  <a:lnTo>
                    <a:pt x="54" y="0"/>
                  </a:lnTo>
                  <a:lnTo>
                    <a:pt x="57" y="0"/>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69" name="Freeform 2151"/>
            <p:cNvSpPr>
              <a:spLocks noChangeAspect="1"/>
            </p:cNvSpPr>
            <p:nvPr/>
          </p:nvSpPr>
          <p:spPr bwMode="auto">
            <a:xfrm>
              <a:off x="3626" y="4338"/>
              <a:ext cx="229" cy="12"/>
            </a:xfrm>
            <a:custGeom>
              <a:avLst/>
              <a:gdLst>
                <a:gd name="T0" fmla="*/ 850 w 176"/>
                <a:gd name="T1" fmla="*/ 48 h 9"/>
                <a:gd name="T2" fmla="*/ 834 w 176"/>
                <a:gd name="T3" fmla="*/ 48 h 9"/>
                <a:gd name="T4" fmla="*/ 817 w 176"/>
                <a:gd name="T5" fmla="*/ 16 h 9"/>
                <a:gd name="T6" fmla="*/ 803 w 176"/>
                <a:gd name="T7" fmla="*/ 16 h 9"/>
                <a:gd name="T8" fmla="*/ 781 w 176"/>
                <a:gd name="T9" fmla="*/ 16 h 9"/>
                <a:gd name="T10" fmla="*/ 769 w 176"/>
                <a:gd name="T11" fmla="*/ 16 h 9"/>
                <a:gd name="T12" fmla="*/ 740 w 176"/>
                <a:gd name="T13" fmla="*/ 16 h 9"/>
                <a:gd name="T14" fmla="*/ 708 w 176"/>
                <a:gd name="T15" fmla="*/ 12 h 9"/>
                <a:gd name="T16" fmla="*/ 679 w 176"/>
                <a:gd name="T17" fmla="*/ 12 h 9"/>
                <a:gd name="T18" fmla="*/ 658 w 176"/>
                <a:gd name="T19" fmla="*/ 12 h 9"/>
                <a:gd name="T20" fmla="*/ 628 w 176"/>
                <a:gd name="T21" fmla="*/ 12 h 9"/>
                <a:gd name="T22" fmla="*/ 592 w 176"/>
                <a:gd name="T23" fmla="*/ 12 h 9"/>
                <a:gd name="T24" fmla="*/ 558 w 176"/>
                <a:gd name="T25" fmla="*/ 12 h 9"/>
                <a:gd name="T26" fmla="*/ 532 w 176"/>
                <a:gd name="T27" fmla="*/ 12 h 9"/>
                <a:gd name="T28" fmla="*/ 496 w 176"/>
                <a:gd name="T29" fmla="*/ 12 h 9"/>
                <a:gd name="T30" fmla="*/ 461 w 176"/>
                <a:gd name="T31" fmla="*/ 0 h 9"/>
                <a:gd name="T32" fmla="*/ 432 w 176"/>
                <a:gd name="T33" fmla="*/ 0 h 9"/>
                <a:gd name="T34" fmla="*/ 399 w 176"/>
                <a:gd name="T35" fmla="*/ 0 h 9"/>
                <a:gd name="T36" fmla="*/ 359 w 176"/>
                <a:gd name="T37" fmla="*/ 12 h 9"/>
                <a:gd name="T38" fmla="*/ 330 w 176"/>
                <a:gd name="T39" fmla="*/ 12 h 9"/>
                <a:gd name="T40" fmla="*/ 294 w 176"/>
                <a:gd name="T41" fmla="*/ 12 h 9"/>
                <a:gd name="T42" fmla="*/ 260 w 176"/>
                <a:gd name="T43" fmla="*/ 12 h 9"/>
                <a:gd name="T44" fmla="*/ 232 w 176"/>
                <a:gd name="T45" fmla="*/ 12 h 9"/>
                <a:gd name="T46" fmla="*/ 209 w 176"/>
                <a:gd name="T47" fmla="*/ 12 h 9"/>
                <a:gd name="T48" fmla="*/ 174 w 176"/>
                <a:gd name="T49" fmla="*/ 12 h 9"/>
                <a:gd name="T50" fmla="*/ 159 w 176"/>
                <a:gd name="T51" fmla="*/ 12 h 9"/>
                <a:gd name="T52" fmla="*/ 124 w 176"/>
                <a:gd name="T53" fmla="*/ 16 h 9"/>
                <a:gd name="T54" fmla="*/ 96 w 176"/>
                <a:gd name="T55" fmla="*/ 16 h 9"/>
                <a:gd name="T56" fmla="*/ 74 w 176"/>
                <a:gd name="T57" fmla="*/ 16 h 9"/>
                <a:gd name="T58" fmla="*/ 60 w 176"/>
                <a:gd name="T59" fmla="*/ 16 h 9"/>
                <a:gd name="T60" fmla="*/ 29 w 176"/>
                <a:gd name="T61" fmla="*/ 16 h 9"/>
                <a:gd name="T62" fmla="*/ 27 w 176"/>
                <a:gd name="T63" fmla="*/ 48 h 9"/>
                <a:gd name="T64" fmla="*/ 1 w 176"/>
                <a:gd name="T65" fmla="*/ 48 h 9"/>
                <a:gd name="T66" fmla="*/ 0 w 176"/>
                <a:gd name="T67" fmla="*/ 48 h 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6"/>
                <a:gd name="T103" fmla="*/ 0 h 9"/>
                <a:gd name="T104" fmla="*/ 176 w 176"/>
                <a:gd name="T105" fmla="*/ 9 h 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6" h="9">
                  <a:moveTo>
                    <a:pt x="175" y="8"/>
                  </a:moveTo>
                  <a:lnTo>
                    <a:pt x="172" y="8"/>
                  </a:lnTo>
                  <a:lnTo>
                    <a:pt x="168" y="3"/>
                  </a:lnTo>
                  <a:lnTo>
                    <a:pt x="165" y="3"/>
                  </a:lnTo>
                  <a:lnTo>
                    <a:pt x="161" y="3"/>
                  </a:lnTo>
                  <a:lnTo>
                    <a:pt x="158" y="3"/>
                  </a:lnTo>
                  <a:lnTo>
                    <a:pt x="152" y="3"/>
                  </a:lnTo>
                  <a:lnTo>
                    <a:pt x="146" y="2"/>
                  </a:lnTo>
                  <a:lnTo>
                    <a:pt x="140" y="2"/>
                  </a:lnTo>
                  <a:lnTo>
                    <a:pt x="136" y="2"/>
                  </a:lnTo>
                  <a:lnTo>
                    <a:pt x="129" y="2"/>
                  </a:lnTo>
                  <a:lnTo>
                    <a:pt x="122" y="2"/>
                  </a:lnTo>
                  <a:lnTo>
                    <a:pt x="115" y="2"/>
                  </a:lnTo>
                  <a:lnTo>
                    <a:pt x="109" y="2"/>
                  </a:lnTo>
                  <a:lnTo>
                    <a:pt x="102" y="2"/>
                  </a:lnTo>
                  <a:lnTo>
                    <a:pt x="95" y="0"/>
                  </a:lnTo>
                  <a:lnTo>
                    <a:pt x="89" y="0"/>
                  </a:lnTo>
                  <a:lnTo>
                    <a:pt x="82" y="0"/>
                  </a:lnTo>
                  <a:lnTo>
                    <a:pt x="74" y="2"/>
                  </a:lnTo>
                  <a:lnTo>
                    <a:pt x="68" y="2"/>
                  </a:lnTo>
                  <a:lnTo>
                    <a:pt x="61" y="2"/>
                  </a:lnTo>
                  <a:lnTo>
                    <a:pt x="54" y="2"/>
                  </a:lnTo>
                  <a:lnTo>
                    <a:pt x="48" y="2"/>
                  </a:lnTo>
                  <a:lnTo>
                    <a:pt x="43" y="2"/>
                  </a:lnTo>
                  <a:lnTo>
                    <a:pt x="36" y="2"/>
                  </a:lnTo>
                  <a:lnTo>
                    <a:pt x="32" y="2"/>
                  </a:lnTo>
                  <a:lnTo>
                    <a:pt x="25" y="3"/>
                  </a:lnTo>
                  <a:lnTo>
                    <a:pt x="20" y="3"/>
                  </a:lnTo>
                  <a:lnTo>
                    <a:pt x="15" y="3"/>
                  </a:lnTo>
                  <a:lnTo>
                    <a:pt x="12" y="3"/>
                  </a:lnTo>
                  <a:lnTo>
                    <a:pt x="6" y="3"/>
                  </a:lnTo>
                  <a:lnTo>
                    <a:pt x="5" y="8"/>
                  </a:lnTo>
                  <a:lnTo>
                    <a:pt x="1" y="8"/>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70" name="Freeform 2152"/>
            <p:cNvSpPr>
              <a:spLocks noChangeAspect="1"/>
            </p:cNvSpPr>
            <p:nvPr/>
          </p:nvSpPr>
          <p:spPr bwMode="auto">
            <a:xfrm>
              <a:off x="3605" y="4084"/>
              <a:ext cx="7" cy="167"/>
            </a:xfrm>
            <a:custGeom>
              <a:avLst/>
              <a:gdLst>
                <a:gd name="T0" fmla="*/ 0 w 5"/>
                <a:gd name="T1" fmla="*/ 0 h 128"/>
                <a:gd name="T2" fmla="*/ 0 w 5"/>
                <a:gd name="T3" fmla="*/ 29 h 128"/>
                <a:gd name="T4" fmla="*/ 15 w 5"/>
                <a:gd name="T5" fmla="*/ 38 h 128"/>
                <a:gd name="T6" fmla="*/ 15 w 5"/>
                <a:gd name="T7" fmla="*/ 46 h 128"/>
                <a:gd name="T8" fmla="*/ 29 w 5"/>
                <a:gd name="T9" fmla="*/ 60 h 128"/>
                <a:gd name="T10" fmla="*/ 29 w 5"/>
                <a:gd name="T11" fmla="*/ 74 h 128"/>
                <a:gd name="T12" fmla="*/ 29 w 5"/>
                <a:gd name="T13" fmla="*/ 95 h 128"/>
                <a:gd name="T14" fmla="*/ 29 w 5"/>
                <a:gd name="T15" fmla="*/ 102 h 128"/>
                <a:gd name="T16" fmla="*/ 29 w 5"/>
                <a:gd name="T17" fmla="*/ 628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28"/>
                <a:gd name="T29" fmla="*/ 5 w 5"/>
                <a:gd name="T30" fmla="*/ 128 h 1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28">
                  <a:moveTo>
                    <a:pt x="0" y="0"/>
                  </a:moveTo>
                  <a:lnTo>
                    <a:pt x="0" y="6"/>
                  </a:lnTo>
                  <a:lnTo>
                    <a:pt x="2" y="8"/>
                  </a:lnTo>
                  <a:lnTo>
                    <a:pt x="2" y="9"/>
                  </a:lnTo>
                  <a:lnTo>
                    <a:pt x="4" y="12"/>
                  </a:lnTo>
                  <a:lnTo>
                    <a:pt x="4" y="15"/>
                  </a:lnTo>
                  <a:lnTo>
                    <a:pt x="4" y="19"/>
                  </a:lnTo>
                  <a:lnTo>
                    <a:pt x="4" y="21"/>
                  </a:lnTo>
                  <a:lnTo>
                    <a:pt x="4" y="127"/>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71" name="Freeform 2153"/>
            <p:cNvSpPr>
              <a:spLocks noChangeAspect="1"/>
            </p:cNvSpPr>
            <p:nvPr/>
          </p:nvSpPr>
          <p:spPr bwMode="auto">
            <a:xfrm>
              <a:off x="3605" y="4087"/>
              <a:ext cx="284" cy="13"/>
            </a:xfrm>
            <a:custGeom>
              <a:avLst/>
              <a:gdLst>
                <a:gd name="T0" fmla="*/ 0 w 218"/>
                <a:gd name="T1" fmla="*/ 0 h 10"/>
                <a:gd name="T2" fmla="*/ 0 w 218"/>
                <a:gd name="T3" fmla="*/ 0 h 10"/>
                <a:gd name="T4" fmla="*/ 12 w 218"/>
                <a:gd name="T5" fmla="*/ 0 h 10"/>
                <a:gd name="T6" fmla="*/ 12 w 218"/>
                <a:gd name="T7" fmla="*/ 0 h 10"/>
                <a:gd name="T8" fmla="*/ 27 w 218"/>
                <a:gd name="T9" fmla="*/ 12 h 10"/>
                <a:gd name="T10" fmla="*/ 35 w 218"/>
                <a:gd name="T11" fmla="*/ 12 h 10"/>
                <a:gd name="T12" fmla="*/ 65 w 218"/>
                <a:gd name="T13" fmla="*/ 12 h 10"/>
                <a:gd name="T14" fmla="*/ 78 w 218"/>
                <a:gd name="T15" fmla="*/ 12 h 10"/>
                <a:gd name="T16" fmla="*/ 95 w 218"/>
                <a:gd name="T17" fmla="*/ 29 h 10"/>
                <a:gd name="T18" fmla="*/ 125 w 218"/>
                <a:gd name="T19" fmla="*/ 29 h 10"/>
                <a:gd name="T20" fmla="*/ 145 w 218"/>
                <a:gd name="T21" fmla="*/ 29 h 10"/>
                <a:gd name="T22" fmla="*/ 163 w 218"/>
                <a:gd name="T23" fmla="*/ 29 h 10"/>
                <a:gd name="T24" fmla="*/ 198 w 218"/>
                <a:gd name="T25" fmla="*/ 35 h 10"/>
                <a:gd name="T26" fmla="*/ 236 w 218"/>
                <a:gd name="T27" fmla="*/ 35 h 10"/>
                <a:gd name="T28" fmla="*/ 263 w 218"/>
                <a:gd name="T29" fmla="*/ 35 h 10"/>
                <a:gd name="T30" fmla="*/ 305 w 218"/>
                <a:gd name="T31" fmla="*/ 35 h 10"/>
                <a:gd name="T32" fmla="*/ 335 w 218"/>
                <a:gd name="T33" fmla="*/ 35 h 10"/>
                <a:gd name="T34" fmla="*/ 374 w 218"/>
                <a:gd name="T35" fmla="*/ 35 h 10"/>
                <a:gd name="T36" fmla="*/ 409 w 218"/>
                <a:gd name="T37" fmla="*/ 35 h 10"/>
                <a:gd name="T38" fmla="*/ 448 w 218"/>
                <a:gd name="T39" fmla="*/ 35 h 10"/>
                <a:gd name="T40" fmla="*/ 483 w 218"/>
                <a:gd name="T41" fmla="*/ 46 h 10"/>
                <a:gd name="T42" fmla="*/ 534 w 218"/>
                <a:gd name="T43" fmla="*/ 46 h 10"/>
                <a:gd name="T44" fmla="*/ 568 w 218"/>
                <a:gd name="T45" fmla="*/ 46 h 10"/>
                <a:gd name="T46" fmla="*/ 611 w 218"/>
                <a:gd name="T47" fmla="*/ 35 h 10"/>
                <a:gd name="T48" fmla="*/ 649 w 218"/>
                <a:gd name="T49" fmla="*/ 35 h 10"/>
                <a:gd name="T50" fmla="*/ 684 w 218"/>
                <a:gd name="T51" fmla="*/ 35 h 10"/>
                <a:gd name="T52" fmla="*/ 714 w 218"/>
                <a:gd name="T53" fmla="*/ 35 h 10"/>
                <a:gd name="T54" fmla="*/ 769 w 218"/>
                <a:gd name="T55" fmla="*/ 35 h 10"/>
                <a:gd name="T56" fmla="*/ 802 w 218"/>
                <a:gd name="T57" fmla="*/ 35 h 10"/>
                <a:gd name="T58" fmla="*/ 826 w 218"/>
                <a:gd name="T59" fmla="*/ 35 h 10"/>
                <a:gd name="T60" fmla="*/ 857 w 218"/>
                <a:gd name="T61" fmla="*/ 35 h 10"/>
                <a:gd name="T62" fmla="*/ 885 w 218"/>
                <a:gd name="T63" fmla="*/ 29 h 10"/>
                <a:gd name="T64" fmla="*/ 920 w 218"/>
                <a:gd name="T65" fmla="*/ 29 h 10"/>
                <a:gd name="T66" fmla="*/ 941 w 218"/>
                <a:gd name="T67" fmla="*/ 29 h 10"/>
                <a:gd name="T68" fmla="*/ 958 w 218"/>
                <a:gd name="T69" fmla="*/ 29 h 10"/>
                <a:gd name="T70" fmla="*/ 987 w 218"/>
                <a:gd name="T71" fmla="*/ 12 h 10"/>
                <a:gd name="T72" fmla="*/ 1015 w 218"/>
                <a:gd name="T73" fmla="*/ 12 h 10"/>
                <a:gd name="T74" fmla="*/ 1016 w 218"/>
                <a:gd name="T75" fmla="*/ 12 h 10"/>
                <a:gd name="T76" fmla="*/ 1045 w 218"/>
                <a:gd name="T77" fmla="*/ 12 h 10"/>
                <a:gd name="T78" fmla="*/ 1053 w 218"/>
                <a:gd name="T79" fmla="*/ 0 h 10"/>
                <a:gd name="T80" fmla="*/ 1053 w 218"/>
                <a:gd name="T81" fmla="*/ 0 h 10"/>
                <a:gd name="T82" fmla="*/ 1064 w 218"/>
                <a:gd name="T83" fmla="*/ 0 h 10"/>
                <a:gd name="T84" fmla="*/ 1064 w 218"/>
                <a:gd name="T85" fmla="*/ 0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10"/>
                <a:gd name="T131" fmla="*/ 218 w 218"/>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10">
                  <a:moveTo>
                    <a:pt x="0" y="0"/>
                  </a:moveTo>
                  <a:lnTo>
                    <a:pt x="0" y="0"/>
                  </a:lnTo>
                  <a:lnTo>
                    <a:pt x="2" y="0"/>
                  </a:lnTo>
                  <a:lnTo>
                    <a:pt x="5" y="2"/>
                  </a:lnTo>
                  <a:lnTo>
                    <a:pt x="7" y="2"/>
                  </a:lnTo>
                  <a:lnTo>
                    <a:pt x="13" y="2"/>
                  </a:lnTo>
                  <a:lnTo>
                    <a:pt x="16" y="2"/>
                  </a:lnTo>
                  <a:lnTo>
                    <a:pt x="19" y="6"/>
                  </a:lnTo>
                  <a:lnTo>
                    <a:pt x="26" y="6"/>
                  </a:lnTo>
                  <a:lnTo>
                    <a:pt x="29" y="6"/>
                  </a:lnTo>
                  <a:lnTo>
                    <a:pt x="34" y="6"/>
                  </a:lnTo>
                  <a:lnTo>
                    <a:pt x="41" y="7"/>
                  </a:lnTo>
                  <a:lnTo>
                    <a:pt x="48" y="7"/>
                  </a:lnTo>
                  <a:lnTo>
                    <a:pt x="54" y="7"/>
                  </a:lnTo>
                  <a:lnTo>
                    <a:pt x="62" y="7"/>
                  </a:lnTo>
                  <a:lnTo>
                    <a:pt x="68" y="7"/>
                  </a:lnTo>
                  <a:lnTo>
                    <a:pt x="77" y="7"/>
                  </a:lnTo>
                  <a:lnTo>
                    <a:pt x="84" y="7"/>
                  </a:lnTo>
                  <a:lnTo>
                    <a:pt x="92" y="7"/>
                  </a:lnTo>
                  <a:lnTo>
                    <a:pt x="99" y="9"/>
                  </a:lnTo>
                  <a:lnTo>
                    <a:pt x="110" y="9"/>
                  </a:lnTo>
                  <a:lnTo>
                    <a:pt x="116" y="9"/>
                  </a:lnTo>
                  <a:lnTo>
                    <a:pt x="125" y="7"/>
                  </a:lnTo>
                  <a:lnTo>
                    <a:pt x="133" y="7"/>
                  </a:lnTo>
                  <a:lnTo>
                    <a:pt x="140" y="7"/>
                  </a:lnTo>
                  <a:lnTo>
                    <a:pt x="146" y="7"/>
                  </a:lnTo>
                  <a:lnTo>
                    <a:pt x="157" y="7"/>
                  </a:lnTo>
                  <a:lnTo>
                    <a:pt x="164" y="7"/>
                  </a:lnTo>
                  <a:lnTo>
                    <a:pt x="169" y="7"/>
                  </a:lnTo>
                  <a:lnTo>
                    <a:pt x="176" y="7"/>
                  </a:lnTo>
                  <a:lnTo>
                    <a:pt x="181" y="6"/>
                  </a:lnTo>
                  <a:lnTo>
                    <a:pt x="188" y="6"/>
                  </a:lnTo>
                  <a:lnTo>
                    <a:pt x="192" y="6"/>
                  </a:lnTo>
                  <a:lnTo>
                    <a:pt x="196" y="6"/>
                  </a:lnTo>
                  <a:lnTo>
                    <a:pt x="202" y="2"/>
                  </a:lnTo>
                  <a:lnTo>
                    <a:pt x="207" y="2"/>
                  </a:lnTo>
                  <a:lnTo>
                    <a:pt x="208" y="2"/>
                  </a:lnTo>
                  <a:lnTo>
                    <a:pt x="214" y="2"/>
                  </a:lnTo>
                  <a:lnTo>
                    <a:pt x="215" y="0"/>
                  </a:lnTo>
                  <a:lnTo>
                    <a:pt x="2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72" name="Line 2154"/>
            <p:cNvSpPr>
              <a:spLocks noChangeAspect="1" noChangeShapeType="1"/>
            </p:cNvSpPr>
            <p:nvPr/>
          </p:nvSpPr>
          <p:spPr bwMode="auto">
            <a:xfrm>
              <a:off x="3676" y="3255"/>
              <a:ext cx="0" cy="1056"/>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73" name="Line 2155"/>
            <p:cNvSpPr>
              <a:spLocks noChangeAspect="1" noChangeShapeType="1"/>
            </p:cNvSpPr>
            <p:nvPr/>
          </p:nvSpPr>
          <p:spPr bwMode="auto">
            <a:xfrm>
              <a:off x="3661" y="4260"/>
              <a:ext cx="29"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74" name="Freeform 2156"/>
            <p:cNvSpPr>
              <a:spLocks noChangeAspect="1"/>
            </p:cNvSpPr>
            <p:nvPr/>
          </p:nvSpPr>
          <p:spPr bwMode="auto">
            <a:xfrm>
              <a:off x="3611" y="4252"/>
              <a:ext cx="76" cy="12"/>
            </a:xfrm>
            <a:custGeom>
              <a:avLst/>
              <a:gdLst>
                <a:gd name="T0" fmla="*/ 0 w 59"/>
                <a:gd name="T1" fmla="*/ 0 h 9"/>
                <a:gd name="T2" fmla="*/ 82 w 59"/>
                <a:gd name="T3" fmla="*/ 28 h 9"/>
                <a:gd name="T4" fmla="*/ 113 w 59"/>
                <a:gd name="T5" fmla="*/ 36 h 9"/>
                <a:gd name="T6" fmla="*/ 146 w 59"/>
                <a:gd name="T7" fmla="*/ 36 h 9"/>
                <a:gd name="T8" fmla="*/ 223 w 59"/>
                <a:gd name="T9" fmla="*/ 48 h 9"/>
                <a:gd name="T10" fmla="*/ 267 w 59"/>
                <a:gd name="T11" fmla="*/ 48 h 9"/>
                <a:gd name="T12" fmla="*/ 0 60000 65536"/>
                <a:gd name="T13" fmla="*/ 0 60000 65536"/>
                <a:gd name="T14" fmla="*/ 0 60000 65536"/>
                <a:gd name="T15" fmla="*/ 0 60000 65536"/>
                <a:gd name="T16" fmla="*/ 0 60000 65536"/>
                <a:gd name="T17" fmla="*/ 0 60000 65536"/>
                <a:gd name="T18" fmla="*/ 0 w 59"/>
                <a:gd name="T19" fmla="*/ 0 h 9"/>
                <a:gd name="T20" fmla="*/ 59 w 59"/>
                <a:gd name="T21" fmla="*/ 9 h 9"/>
              </a:gdLst>
              <a:ahLst/>
              <a:cxnLst>
                <a:cxn ang="T12">
                  <a:pos x="T0" y="T1"/>
                </a:cxn>
                <a:cxn ang="T13">
                  <a:pos x="T2" y="T3"/>
                </a:cxn>
                <a:cxn ang="T14">
                  <a:pos x="T4" y="T5"/>
                </a:cxn>
                <a:cxn ang="T15">
                  <a:pos x="T6" y="T7"/>
                </a:cxn>
                <a:cxn ang="T16">
                  <a:pos x="T8" y="T9"/>
                </a:cxn>
                <a:cxn ang="T17">
                  <a:pos x="T10" y="T11"/>
                </a:cxn>
              </a:cxnLst>
              <a:rect l="T18" t="T19" r="T20" b="T21"/>
              <a:pathLst>
                <a:path w="59" h="9">
                  <a:moveTo>
                    <a:pt x="0" y="0"/>
                  </a:moveTo>
                  <a:lnTo>
                    <a:pt x="18" y="5"/>
                  </a:lnTo>
                  <a:lnTo>
                    <a:pt x="25" y="6"/>
                  </a:lnTo>
                  <a:lnTo>
                    <a:pt x="32" y="6"/>
                  </a:lnTo>
                  <a:lnTo>
                    <a:pt x="49" y="8"/>
                  </a:lnTo>
                  <a:lnTo>
                    <a:pt x="58" y="8"/>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75" name="Freeform 2157"/>
            <p:cNvSpPr>
              <a:spLocks noChangeAspect="1"/>
            </p:cNvSpPr>
            <p:nvPr/>
          </p:nvSpPr>
          <p:spPr bwMode="auto">
            <a:xfrm>
              <a:off x="3661" y="4096"/>
              <a:ext cx="30" cy="4"/>
            </a:xfrm>
            <a:custGeom>
              <a:avLst/>
              <a:gdLst>
                <a:gd name="T0" fmla="*/ 0 w 23"/>
                <a:gd name="T1" fmla="*/ 0 h 3"/>
                <a:gd name="T2" fmla="*/ 35 w 23"/>
                <a:gd name="T3" fmla="*/ 0 h 3"/>
                <a:gd name="T4" fmla="*/ 65 w 23"/>
                <a:gd name="T5" fmla="*/ 0 h 3"/>
                <a:gd name="T6" fmla="*/ 95 w 23"/>
                <a:gd name="T7" fmla="*/ 12 h 3"/>
                <a:gd name="T8" fmla="*/ 111 w 23"/>
                <a:gd name="T9" fmla="*/ 12 h 3"/>
                <a:gd name="T10" fmla="*/ 0 60000 65536"/>
                <a:gd name="T11" fmla="*/ 0 60000 65536"/>
                <a:gd name="T12" fmla="*/ 0 60000 65536"/>
                <a:gd name="T13" fmla="*/ 0 60000 65536"/>
                <a:gd name="T14" fmla="*/ 0 60000 65536"/>
                <a:gd name="T15" fmla="*/ 0 w 23"/>
                <a:gd name="T16" fmla="*/ 0 h 3"/>
                <a:gd name="T17" fmla="*/ 23 w 23"/>
                <a:gd name="T18" fmla="*/ 3 h 3"/>
              </a:gdLst>
              <a:ahLst/>
              <a:cxnLst>
                <a:cxn ang="T10">
                  <a:pos x="T0" y="T1"/>
                </a:cxn>
                <a:cxn ang="T11">
                  <a:pos x="T2" y="T3"/>
                </a:cxn>
                <a:cxn ang="T12">
                  <a:pos x="T4" y="T5"/>
                </a:cxn>
                <a:cxn ang="T13">
                  <a:pos x="T6" y="T7"/>
                </a:cxn>
                <a:cxn ang="T14">
                  <a:pos x="T8" y="T9"/>
                </a:cxn>
              </a:cxnLst>
              <a:rect l="T15" t="T16" r="T17" b="T18"/>
              <a:pathLst>
                <a:path w="23" h="3">
                  <a:moveTo>
                    <a:pt x="0" y="0"/>
                  </a:moveTo>
                  <a:lnTo>
                    <a:pt x="7" y="0"/>
                  </a:lnTo>
                  <a:lnTo>
                    <a:pt x="13" y="0"/>
                  </a:lnTo>
                  <a:lnTo>
                    <a:pt x="19" y="2"/>
                  </a:lnTo>
                  <a:lnTo>
                    <a:pt x="22"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76" name="Freeform 2158"/>
            <p:cNvSpPr>
              <a:spLocks noChangeAspect="1"/>
            </p:cNvSpPr>
            <p:nvPr/>
          </p:nvSpPr>
          <p:spPr bwMode="auto">
            <a:xfrm>
              <a:off x="1507" y="3829"/>
              <a:ext cx="526" cy="331"/>
            </a:xfrm>
            <a:custGeom>
              <a:avLst/>
              <a:gdLst>
                <a:gd name="T0" fmla="*/ 0 w 404"/>
                <a:gd name="T1" fmla="*/ 12 h 254"/>
                <a:gd name="T2" fmla="*/ 0 w 404"/>
                <a:gd name="T3" fmla="*/ 1020 h 254"/>
                <a:gd name="T4" fmla="*/ 16 w 404"/>
                <a:gd name="T5" fmla="*/ 1035 h 254"/>
                <a:gd name="T6" fmla="*/ 0 w 404"/>
                <a:gd name="T7" fmla="*/ 1065 h 254"/>
                <a:gd name="T8" fmla="*/ 16 w 404"/>
                <a:gd name="T9" fmla="*/ 1065 h 254"/>
                <a:gd name="T10" fmla="*/ 35 w 404"/>
                <a:gd name="T11" fmla="*/ 1093 h 254"/>
                <a:gd name="T12" fmla="*/ 35 w 404"/>
                <a:gd name="T13" fmla="*/ 1102 h 254"/>
                <a:gd name="T14" fmla="*/ 38 w 404"/>
                <a:gd name="T15" fmla="*/ 1108 h 254"/>
                <a:gd name="T16" fmla="*/ 49 w 404"/>
                <a:gd name="T17" fmla="*/ 1108 h 254"/>
                <a:gd name="T18" fmla="*/ 60 w 404"/>
                <a:gd name="T19" fmla="*/ 1136 h 254"/>
                <a:gd name="T20" fmla="*/ 78 w 404"/>
                <a:gd name="T21" fmla="*/ 1161 h 254"/>
                <a:gd name="T22" fmla="*/ 96 w 404"/>
                <a:gd name="T23" fmla="*/ 1161 h 254"/>
                <a:gd name="T24" fmla="*/ 108 w 404"/>
                <a:gd name="T25" fmla="*/ 1164 h 254"/>
                <a:gd name="T26" fmla="*/ 133 w 404"/>
                <a:gd name="T27" fmla="*/ 1177 h 254"/>
                <a:gd name="T28" fmla="*/ 146 w 404"/>
                <a:gd name="T29" fmla="*/ 1191 h 254"/>
                <a:gd name="T30" fmla="*/ 197 w 404"/>
                <a:gd name="T31" fmla="*/ 1199 h 254"/>
                <a:gd name="T32" fmla="*/ 262 w 404"/>
                <a:gd name="T33" fmla="*/ 1211 h 254"/>
                <a:gd name="T34" fmla="*/ 388 w 404"/>
                <a:gd name="T35" fmla="*/ 1226 h 254"/>
                <a:gd name="T36" fmla="*/ 546 w 404"/>
                <a:gd name="T37" fmla="*/ 1231 h 254"/>
                <a:gd name="T38" fmla="*/ 921 w 404"/>
                <a:gd name="T39" fmla="*/ 1239 h 254"/>
                <a:gd name="T40" fmla="*/ 1310 w 404"/>
                <a:gd name="T41" fmla="*/ 1231 h 254"/>
                <a:gd name="T42" fmla="*/ 1544 w 404"/>
                <a:gd name="T43" fmla="*/ 1226 h 254"/>
                <a:gd name="T44" fmla="*/ 1665 w 404"/>
                <a:gd name="T45" fmla="*/ 1211 h 254"/>
                <a:gd name="T46" fmla="*/ 1747 w 404"/>
                <a:gd name="T47" fmla="*/ 1199 h 254"/>
                <a:gd name="T48" fmla="*/ 1797 w 404"/>
                <a:gd name="T49" fmla="*/ 1191 h 254"/>
                <a:gd name="T50" fmla="*/ 1820 w 404"/>
                <a:gd name="T51" fmla="*/ 1191 h 254"/>
                <a:gd name="T52" fmla="*/ 1845 w 404"/>
                <a:gd name="T53" fmla="*/ 1177 h 254"/>
                <a:gd name="T54" fmla="*/ 1857 w 404"/>
                <a:gd name="T55" fmla="*/ 1177 h 254"/>
                <a:gd name="T56" fmla="*/ 1866 w 404"/>
                <a:gd name="T57" fmla="*/ 1164 h 254"/>
                <a:gd name="T58" fmla="*/ 1866 w 404"/>
                <a:gd name="T59" fmla="*/ 1164 h 254"/>
                <a:gd name="T60" fmla="*/ 1884 w 404"/>
                <a:gd name="T61" fmla="*/ 1164 h 254"/>
                <a:gd name="T62" fmla="*/ 1893 w 404"/>
                <a:gd name="T63" fmla="*/ 1161 h 254"/>
                <a:gd name="T64" fmla="*/ 1893 w 404"/>
                <a:gd name="T65" fmla="*/ 1142 h 254"/>
                <a:gd name="T66" fmla="*/ 1920 w 404"/>
                <a:gd name="T67" fmla="*/ 1142 h 254"/>
                <a:gd name="T68" fmla="*/ 1922 w 404"/>
                <a:gd name="T69" fmla="*/ 1131 h 254"/>
                <a:gd name="T70" fmla="*/ 1949 w 404"/>
                <a:gd name="T71" fmla="*/ 1108 h 254"/>
                <a:gd name="T72" fmla="*/ 1949 w 404"/>
                <a:gd name="T73" fmla="*/ 1093 h 254"/>
                <a:gd name="T74" fmla="*/ 1958 w 404"/>
                <a:gd name="T75" fmla="*/ 1066 h 254"/>
                <a:gd name="T76" fmla="*/ 1958 w 404"/>
                <a:gd name="T77" fmla="*/ 1065 h 254"/>
                <a:gd name="T78" fmla="*/ 1966 w 404"/>
                <a:gd name="T79" fmla="*/ 1053 h 254"/>
                <a:gd name="T80" fmla="*/ 1966 w 404"/>
                <a:gd name="T81" fmla="*/ 1053 h 254"/>
                <a:gd name="T82" fmla="*/ 1966 w 404"/>
                <a:gd name="T83" fmla="*/ 1035 h 254"/>
                <a:gd name="T84" fmla="*/ 1966 w 404"/>
                <a:gd name="T85" fmla="*/ 1020 h 254"/>
                <a:gd name="T86" fmla="*/ 1966 w 404"/>
                <a:gd name="T87" fmla="*/ 1020 h 254"/>
                <a:gd name="T88" fmla="*/ 1966 w 404"/>
                <a:gd name="T89" fmla="*/ 0 h 254"/>
                <a:gd name="T90" fmla="*/ 0 w 404"/>
                <a:gd name="T91" fmla="*/ 12 h 254"/>
                <a:gd name="T92" fmla="*/ 0 w 404"/>
                <a:gd name="T93" fmla="*/ 12 h 2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4"/>
                <a:gd name="T143" fmla="*/ 404 w 404"/>
                <a:gd name="T144" fmla="*/ 254 h 2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4">
                  <a:moveTo>
                    <a:pt x="0" y="2"/>
                  </a:moveTo>
                  <a:lnTo>
                    <a:pt x="0" y="209"/>
                  </a:lnTo>
                  <a:lnTo>
                    <a:pt x="3" y="211"/>
                  </a:lnTo>
                  <a:lnTo>
                    <a:pt x="0" y="217"/>
                  </a:lnTo>
                  <a:lnTo>
                    <a:pt x="3" y="217"/>
                  </a:lnTo>
                  <a:lnTo>
                    <a:pt x="7" y="223"/>
                  </a:lnTo>
                  <a:lnTo>
                    <a:pt x="7" y="225"/>
                  </a:lnTo>
                  <a:lnTo>
                    <a:pt x="8" y="226"/>
                  </a:lnTo>
                  <a:lnTo>
                    <a:pt x="10" y="226"/>
                  </a:lnTo>
                  <a:lnTo>
                    <a:pt x="12" y="232"/>
                  </a:lnTo>
                  <a:lnTo>
                    <a:pt x="16" y="237"/>
                  </a:lnTo>
                  <a:lnTo>
                    <a:pt x="20" y="237"/>
                  </a:lnTo>
                  <a:lnTo>
                    <a:pt x="22" y="238"/>
                  </a:lnTo>
                  <a:lnTo>
                    <a:pt x="27" y="240"/>
                  </a:lnTo>
                  <a:lnTo>
                    <a:pt x="30" y="243"/>
                  </a:lnTo>
                  <a:lnTo>
                    <a:pt x="40" y="245"/>
                  </a:lnTo>
                  <a:lnTo>
                    <a:pt x="54" y="247"/>
                  </a:lnTo>
                  <a:lnTo>
                    <a:pt x="80" y="250"/>
                  </a:lnTo>
                  <a:lnTo>
                    <a:pt x="112" y="252"/>
                  </a:lnTo>
                  <a:lnTo>
                    <a:pt x="189" y="253"/>
                  </a:lnTo>
                  <a:lnTo>
                    <a:pt x="269" y="252"/>
                  </a:lnTo>
                  <a:lnTo>
                    <a:pt x="317" y="250"/>
                  </a:lnTo>
                  <a:lnTo>
                    <a:pt x="342" y="247"/>
                  </a:lnTo>
                  <a:lnTo>
                    <a:pt x="359" y="245"/>
                  </a:lnTo>
                  <a:lnTo>
                    <a:pt x="369" y="243"/>
                  </a:lnTo>
                  <a:lnTo>
                    <a:pt x="374" y="243"/>
                  </a:lnTo>
                  <a:lnTo>
                    <a:pt x="379" y="240"/>
                  </a:lnTo>
                  <a:lnTo>
                    <a:pt x="381" y="240"/>
                  </a:lnTo>
                  <a:lnTo>
                    <a:pt x="383" y="238"/>
                  </a:lnTo>
                  <a:lnTo>
                    <a:pt x="386" y="238"/>
                  </a:lnTo>
                  <a:lnTo>
                    <a:pt x="389" y="237"/>
                  </a:lnTo>
                  <a:lnTo>
                    <a:pt x="389" y="233"/>
                  </a:lnTo>
                  <a:lnTo>
                    <a:pt x="394" y="233"/>
                  </a:lnTo>
                  <a:lnTo>
                    <a:pt x="395" y="231"/>
                  </a:lnTo>
                  <a:lnTo>
                    <a:pt x="400" y="226"/>
                  </a:lnTo>
                  <a:lnTo>
                    <a:pt x="400" y="223"/>
                  </a:lnTo>
                  <a:lnTo>
                    <a:pt x="402" y="218"/>
                  </a:lnTo>
                  <a:lnTo>
                    <a:pt x="402" y="217"/>
                  </a:lnTo>
                  <a:lnTo>
                    <a:pt x="403" y="215"/>
                  </a:lnTo>
                  <a:lnTo>
                    <a:pt x="403" y="211"/>
                  </a:lnTo>
                  <a:lnTo>
                    <a:pt x="403" y="209"/>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77" name="Freeform 2159"/>
            <p:cNvSpPr>
              <a:spLocks noChangeAspect="1"/>
            </p:cNvSpPr>
            <p:nvPr/>
          </p:nvSpPr>
          <p:spPr bwMode="auto">
            <a:xfrm>
              <a:off x="1507" y="3815"/>
              <a:ext cx="525" cy="18"/>
            </a:xfrm>
            <a:custGeom>
              <a:avLst/>
              <a:gdLst>
                <a:gd name="T0" fmla="*/ 1967 w 403"/>
                <a:gd name="T1" fmla="*/ 59 h 14"/>
                <a:gd name="T2" fmla="*/ 1862 w 403"/>
                <a:gd name="T3" fmla="*/ 28 h 14"/>
                <a:gd name="T4" fmla="*/ 1626 w 403"/>
                <a:gd name="T5" fmla="*/ 1 h 14"/>
                <a:gd name="T6" fmla="*/ 1278 w 403"/>
                <a:gd name="T7" fmla="*/ 0 h 14"/>
                <a:gd name="T8" fmla="*/ 869 w 403"/>
                <a:gd name="T9" fmla="*/ 0 h 14"/>
                <a:gd name="T10" fmla="*/ 498 w 403"/>
                <a:gd name="T11" fmla="*/ 1 h 14"/>
                <a:gd name="T12" fmla="*/ 173 w 403"/>
                <a:gd name="T13" fmla="*/ 17 h 14"/>
                <a:gd name="T14" fmla="*/ 0 w 403"/>
                <a:gd name="T15" fmla="*/ 31 h 14"/>
                <a:gd name="T16" fmla="*/ 1967 w 403"/>
                <a:gd name="T17" fmla="*/ 59 h 14"/>
                <a:gd name="T18" fmla="*/ 1967 w 403"/>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3"/>
                <a:gd name="T31" fmla="*/ 0 h 14"/>
                <a:gd name="T32" fmla="*/ 403 w 403"/>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3" h="14">
                  <a:moveTo>
                    <a:pt x="402" y="13"/>
                  </a:moveTo>
                  <a:lnTo>
                    <a:pt x="381" y="6"/>
                  </a:lnTo>
                  <a:lnTo>
                    <a:pt x="332" y="1"/>
                  </a:lnTo>
                  <a:lnTo>
                    <a:pt x="262" y="0"/>
                  </a:lnTo>
                  <a:lnTo>
                    <a:pt x="178" y="0"/>
                  </a:lnTo>
                  <a:lnTo>
                    <a:pt x="102" y="1"/>
                  </a:lnTo>
                  <a:lnTo>
                    <a:pt x="35" y="4"/>
                  </a:lnTo>
                  <a:lnTo>
                    <a:pt x="0" y="7"/>
                  </a:lnTo>
                  <a:lnTo>
                    <a:pt x="402"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78" name="Freeform 2160"/>
            <p:cNvSpPr>
              <a:spLocks noChangeAspect="1"/>
            </p:cNvSpPr>
            <p:nvPr/>
          </p:nvSpPr>
          <p:spPr bwMode="auto">
            <a:xfrm>
              <a:off x="1507" y="3294"/>
              <a:ext cx="173" cy="534"/>
            </a:xfrm>
            <a:custGeom>
              <a:avLst/>
              <a:gdLst>
                <a:gd name="T0" fmla="*/ 568 w 133"/>
                <a:gd name="T1" fmla="*/ 0 h 410"/>
                <a:gd name="T2" fmla="*/ 641 w 133"/>
                <a:gd name="T3" fmla="*/ 417 h 410"/>
                <a:gd name="T4" fmla="*/ 641 w 133"/>
                <a:gd name="T5" fmla="*/ 422 h 410"/>
                <a:gd name="T6" fmla="*/ 641 w 133"/>
                <a:gd name="T7" fmla="*/ 422 h 410"/>
                <a:gd name="T8" fmla="*/ 641 w 133"/>
                <a:gd name="T9" fmla="*/ 436 h 410"/>
                <a:gd name="T10" fmla="*/ 641 w 133"/>
                <a:gd name="T11" fmla="*/ 436 h 410"/>
                <a:gd name="T12" fmla="*/ 641 w 133"/>
                <a:gd name="T13" fmla="*/ 448 h 410"/>
                <a:gd name="T14" fmla="*/ 641 w 133"/>
                <a:gd name="T15" fmla="*/ 458 h 410"/>
                <a:gd name="T16" fmla="*/ 641 w 133"/>
                <a:gd name="T17" fmla="*/ 458 h 410"/>
                <a:gd name="T18" fmla="*/ 641 w 133"/>
                <a:gd name="T19" fmla="*/ 468 h 410"/>
                <a:gd name="T20" fmla="*/ 641 w 133"/>
                <a:gd name="T21" fmla="*/ 468 h 410"/>
                <a:gd name="T22" fmla="*/ 631 w 133"/>
                <a:gd name="T23" fmla="*/ 483 h 410"/>
                <a:gd name="T24" fmla="*/ 631 w 133"/>
                <a:gd name="T25" fmla="*/ 495 h 410"/>
                <a:gd name="T26" fmla="*/ 631 w 133"/>
                <a:gd name="T27" fmla="*/ 495 h 410"/>
                <a:gd name="T28" fmla="*/ 631 w 133"/>
                <a:gd name="T29" fmla="*/ 498 h 410"/>
                <a:gd name="T30" fmla="*/ 628 w 133"/>
                <a:gd name="T31" fmla="*/ 498 h 410"/>
                <a:gd name="T32" fmla="*/ 628 w 133"/>
                <a:gd name="T33" fmla="*/ 512 h 410"/>
                <a:gd name="T34" fmla="*/ 628 w 133"/>
                <a:gd name="T35" fmla="*/ 512 h 410"/>
                <a:gd name="T36" fmla="*/ 607 w 133"/>
                <a:gd name="T37" fmla="*/ 521 h 410"/>
                <a:gd name="T38" fmla="*/ 607 w 133"/>
                <a:gd name="T39" fmla="*/ 521 h 410"/>
                <a:gd name="T40" fmla="*/ 598 w 133"/>
                <a:gd name="T41" fmla="*/ 521 h 410"/>
                <a:gd name="T42" fmla="*/ 592 w 133"/>
                <a:gd name="T43" fmla="*/ 533 h 410"/>
                <a:gd name="T44" fmla="*/ 60 w 133"/>
                <a:gd name="T45" fmla="*/ 981 h 410"/>
                <a:gd name="T46" fmla="*/ 60 w 133"/>
                <a:gd name="T47" fmla="*/ 981 h 410"/>
                <a:gd name="T48" fmla="*/ 49 w 133"/>
                <a:gd name="T49" fmla="*/ 989 h 410"/>
                <a:gd name="T50" fmla="*/ 38 w 133"/>
                <a:gd name="T51" fmla="*/ 989 h 410"/>
                <a:gd name="T52" fmla="*/ 38 w 133"/>
                <a:gd name="T53" fmla="*/ 1005 h 410"/>
                <a:gd name="T54" fmla="*/ 35 w 133"/>
                <a:gd name="T55" fmla="*/ 1016 h 410"/>
                <a:gd name="T56" fmla="*/ 35 w 133"/>
                <a:gd name="T57" fmla="*/ 1017 h 410"/>
                <a:gd name="T58" fmla="*/ 16 w 133"/>
                <a:gd name="T59" fmla="*/ 1034 h 410"/>
                <a:gd name="T60" fmla="*/ 16 w 133"/>
                <a:gd name="T61" fmla="*/ 1034 h 410"/>
                <a:gd name="T62" fmla="*/ 16 w 133"/>
                <a:gd name="T63" fmla="*/ 1045 h 410"/>
                <a:gd name="T64" fmla="*/ 0 w 133"/>
                <a:gd name="T65" fmla="*/ 1054 h 410"/>
                <a:gd name="T66" fmla="*/ 0 w 133"/>
                <a:gd name="T67" fmla="*/ 1067 h 410"/>
                <a:gd name="T68" fmla="*/ 0 w 133"/>
                <a:gd name="T69" fmla="*/ 1076 h 410"/>
                <a:gd name="T70" fmla="*/ 0 w 133"/>
                <a:gd name="T71" fmla="*/ 1082 h 410"/>
                <a:gd name="T72" fmla="*/ 0 w 133"/>
                <a:gd name="T73" fmla="*/ 1101 h 410"/>
                <a:gd name="T74" fmla="*/ 0 w 133"/>
                <a:gd name="T75" fmla="*/ 1111 h 410"/>
                <a:gd name="T76" fmla="*/ 0 w 133"/>
                <a:gd name="T77" fmla="*/ 1116 h 410"/>
                <a:gd name="T78" fmla="*/ 0 w 133"/>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3"/>
                <a:gd name="T121" fmla="*/ 0 h 410"/>
                <a:gd name="T122" fmla="*/ 133 w 133"/>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3" h="410">
                  <a:moveTo>
                    <a:pt x="117" y="0"/>
                  </a:moveTo>
                  <a:lnTo>
                    <a:pt x="132" y="85"/>
                  </a:lnTo>
                  <a:lnTo>
                    <a:pt x="132" y="87"/>
                  </a:lnTo>
                  <a:lnTo>
                    <a:pt x="132" y="89"/>
                  </a:lnTo>
                  <a:lnTo>
                    <a:pt x="132" y="92"/>
                  </a:lnTo>
                  <a:lnTo>
                    <a:pt x="132" y="94"/>
                  </a:lnTo>
                  <a:lnTo>
                    <a:pt x="132" y="96"/>
                  </a:lnTo>
                  <a:lnTo>
                    <a:pt x="131" y="99"/>
                  </a:lnTo>
                  <a:lnTo>
                    <a:pt x="131" y="101"/>
                  </a:lnTo>
                  <a:lnTo>
                    <a:pt x="131" y="102"/>
                  </a:lnTo>
                  <a:lnTo>
                    <a:pt x="129" y="102"/>
                  </a:lnTo>
                  <a:lnTo>
                    <a:pt x="129" y="105"/>
                  </a:lnTo>
                  <a:lnTo>
                    <a:pt x="125" y="107"/>
                  </a:lnTo>
                  <a:lnTo>
                    <a:pt x="124" y="107"/>
                  </a:lnTo>
                  <a:lnTo>
                    <a:pt x="122" y="109"/>
                  </a:lnTo>
                  <a:lnTo>
                    <a:pt x="12" y="201"/>
                  </a:lnTo>
                  <a:lnTo>
                    <a:pt x="10" y="203"/>
                  </a:lnTo>
                  <a:lnTo>
                    <a:pt x="8" y="203"/>
                  </a:lnTo>
                  <a:lnTo>
                    <a:pt x="8" y="206"/>
                  </a:lnTo>
                  <a:lnTo>
                    <a:pt x="7" y="208"/>
                  </a:lnTo>
                  <a:lnTo>
                    <a:pt x="7" y="209"/>
                  </a:lnTo>
                  <a:lnTo>
                    <a:pt x="3" y="212"/>
                  </a:lnTo>
                  <a:lnTo>
                    <a:pt x="3" y="214"/>
                  </a:lnTo>
                  <a:lnTo>
                    <a:pt x="0"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79" name="Freeform 2161"/>
            <p:cNvSpPr>
              <a:spLocks noChangeAspect="1"/>
            </p:cNvSpPr>
            <p:nvPr/>
          </p:nvSpPr>
          <p:spPr bwMode="auto">
            <a:xfrm>
              <a:off x="1637" y="3239"/>
              <a:ext cx="264" cy="25"/>
            </a:xfrm>
            <a:custGeom>
              <a:avLst/>
              <a:gdLst>
                <a:gd name="T0" fmla="*/ 163 w 203"/>
                <a:gd name="T1" fmla="*/ 95 h 19"/>
                <a:gd name="T2" fmla="*/ 190 w 203"/>
                <a:gd name="T3" fmla="*/ 72 h 19"/>
                <a:gd name="T4" fmla="*/ 250 w 203"/>
                <a:gd name="T5" fmla="*/ 49 h 19"/>
                <a:gd name="T6" fmla="*/ 325 w 203"/>
                <a:gd name="T7" fmla="*/ 42 h 19"/>
                <a:gd name="T8" fmla="*/ 455 w 203"/>
                <a:gd name="T9" fmla="*/ 32 h 19"/>
                <a:gd name="T10" fmla="*/ 596 w 203"/>
                <a:gd name="T11" fmla="*/ 32 h 19"/>
                <a:gd name="T12" fmla="*/ 704 w 203"/>
                <a:gd name="T13" fmla="*/ 42 h 19"/>
                <a:gd name="T14" fmla="*/ 789 w 203"/>
                <a:gd name="T15" fmla="*/ 64 h 19"/>
                <a:gd name="T16" fmla="*/ 827 w 203"/>
                <a:gd name="T17" fmla="*/ 95 h 19"/>
                <a:gd name="T18" fmla="*/ 979 w 203"/>
                <a:gd name="T19" fmla="*/ 95 h 19"/>
                <a:gd name="T20" fmla="*/ 932 w 203"/>
                <a:gd name="T21" fmla="*/ 49 h 19"/>
                <a:gd name="T22" fmla="*/ 806 w 203"/>
                <a:gd name="T23" fmla="*/ 21 h 19"/>
                <a:gd name="T24" fmla="*/ 631 w 203"/>
                <a:gd name="T25" fmla="*/ 0 h 19"/>
                <a:gd name="T26" fmla="*/ 432 w 203"/>
                <a:gd name="T27" fmla="*/ 0 h 19"/>
                <a:gd name="T28" fmla="*/ 237 w 203"/>
                <a:gd name="T29" fmla="*/ 1 h 19"/>
                <a:gd name="T30" fmla="*/ 95 w 203"/>
                <a:gd name="T31" fmla="*/ 32 h 19"/>
                <a:gd name="T32" fmla="*/ 29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39" y="14"/>
                  </a:lnTo>
                  <a:lnTo>
                    <a:pt x="52" y="9"/>
                  </a:lnTo>
                  <a:lnTo>
                    <a:pt x="68" y="8"/>
                  </a:lnTo>
                  <a:lnTo>
                    <a:pt x="94" y="6"/>
                  </a:lnTo>
                  <a:lnTo>
                    <a:pt x="123" y="6"/>
                  </a:lnTo>
                  <a:lnTo>
                    <a:pt x="145" y="8"/>
                  </a:lnTo>
                  <a:lnTo>
                    <a:pt x="163" y="12"/>
                  </a:lnTo>
                  <a:lnTo>
                    <a:pt x="171" y="18"/>
                  </a:lnTo>
                  <a:lnTo>
                    <a:pt x="202" y="18"/>
                  </a:lnTo>
                  <a:lnTo>
                    <a:pt x="193" y="9"/>
                  </a:lnTo>
                  <a:lnTo>
                    <a:pt x="167" y="4"/>
                  </a:lnTo>
                  <a:lnTo>
                    <a:pt x="131" y="0"/>
                  </a:lnTo>
                  <a:lnTo>
                    <a:pt x="89" y="0"/>
                  </a:lnTo>
                  <a:lnTo>
                    <a:pt x="49" y="1"/>
                  </a:lnTo>
                  <a:lnTo>
                    <a:pt x="19" y="6"/>
                  </a:lnTo>
                  <a:lnTo>
                    <a:pt x="6"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80" name="Freeform 2162"/>
            <p:cNvSpPr>
              <a:spLocks noChangeAspect="1"/>
            </p:cNvSpPr>
            <p:nvPr/>
          </p:nvSpPr>
          <p:spPr bwMode="auto">
            <a:xfrm>
              <a:off x="1637" y="3265"/>
              <a:ext cx="264" cy="44"/>
            </a:xfrm>
            <a:custGeom>
              <a:avLst/>
              <a:gdLst>
                <a:gd name="T0" fmla="*/ 979 w 203"/>
                <a:gd name="T1" fmla="*/ 0 h 34"/>
                <a:gd name="T2" fmla="*/ 979 w 203"/>
                <a:gd name="T3" fmla="*/ 75 h 34"/>
                <a:gd name="T4" fmla="*/ 953 w 203"/>
                <a:gd name="T5" fmla="*/ 89 h 34"/>
                <a:gd name="T6" fmla="*/ 869 w 203"/>
                <a:gd name="T7" fmla="*/ 132 h 34"/>
                <a:gd name="T8" fmla="*/ 733 w 203"/>
                <a:gd name="T9" fmla="*/ 146 h 34"/>
                <a:gd name="T10" fmla="*/ 535 w 203"/>
                <a:gd name="T11" fmla="*/ 155 h 34"/>
                <a:gd name="T12" fmla="*/ 325 w 203"/>
                <a:gd name="T13" fmla="*/ 155 h 34"/>
                <a:gd name="T14" fmla="*/ 159 w 203"/>
                <a:gd name="T15" fmla="*/ 132 h 34"/>
                <a:gd name="T16" fmla="*/ 29 w 203"/>
                <a:gd name="T17" fmla="*/ 97 h 34"/>
                <a:gd name="T18" fmla="*/ 0 w 203"/>
                <a:gd name="T19" fmla="*/ 75 h 34"/>
                <a:gd name="T20" fmla="*/ 0 w 203"/>
                <a:gd name="T21" fmla="*/ 0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4"/>
                <a:gd name="T35" fmla="*/ 203 w 203"/>
                <a:gd name="T36" fmla="*/ 34 h 3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4">
                  <a:moveTo>
                    <a:pt x="202" y="0"/>
                  </a:moveTo>
                  <a:lnTo>
                    <a:pt x="202" y="16"/>
                  </a:lnTo>
                  <a:lnTo>
                    <a:pt x="198" y="19"/>
                  </a:lnTo>
                  <a:lnTo>
                    <a:pt x="180" y="28"/>
                  </a:lnTo>
                  <a:lnTo>
                    <a:pt x="152" y="31"/>
                  </a:lnTo>
                  <a:lnTo>
                    <a:pt x="111" y="33"/>
                  </a:lnTo>
                  <a:lnTo>
                    <a:pt x="68" y="33"/>
                  </a:lnTo>
                  <a:lnTo>
                    <a:pt x="32" y="28"/>
                  </a:lnTo>
                  <a:lnTo>
                    <a:pt x="6" y="21"/>
                  </a:lnTo>
                  <a:lnTo>
                    <a:pt x="0" y="16"/>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81" name="Freeform 2163"/>
            <p:cNvSpPr>
              <a:spLocks noChangeAspect="1"/>
            </p:cNvSpPr>
            <p:nvPr/>
          </p:nvSpPr>
          <p:spPr bwMode="auto">
            <a:xfrm>
              <a:off x="1860" y="3301"/>
              <a:ext cx="173" cy="529"/>
            </a:xfrm>
            <a:custGeom>
              <a:avLst/>
              <a:gdLst>
                <a:gd name="T0" fmla="*/ 641 w 133"/>
                <a:gd name="T1" fmla="*/ 1982 h 406"/>
                <a:gd name="T2" fmla="*/ 641 w 133"/>
                <a:gd name="T3" fmla="*/ 1081 h 406"/>
                <a:gd name="T4" fmla="*/ 641 w 133"/>
                <a:gd name="T5" fmla="*/ 1068 h 406"/>
                <a:gd name="T6" fmla="*/ 641 w 133"/>
                <a:gd name="T7" fmla="*/ 1055 h 406"/>
                <a:gd name="T8" fmla="*/ 641 w 133"/>
                <a:gd name="T9" fmla="*/ 1049 h 406"/>
                <a:gd name="T10" fmla="*/ 641 w 133"/>
                <a:gd name="T11" fmla="*/ 1044 h 406"/>
                <a:gd name="T12" fmla="*/ 631 w 133"/>
                <a:gd name="T13" fmla="*/ 1029 h 406"/>
                <a:gd name="T14" fmla="*/ 631 w 133"/>
                <a:gd name="T15" fmla="*/ 1016 h 406"/>
                <a:gd name="T16" fmla="*/ 631 w 133"/>
                <a:gd name="T17" fmla="*/ 1007 h 406"/>
                <a:gd name="T18" fmla="*/ 628 w 133"/>
                <a:gd name="T19" fmla="*/ 995 h 406"/>
                <a:gd name="T20" fmla="*/ 628 w 133"/>
                <a:gd name="T21" fmla="*/ 988 h 406"/>
                <a:gd name="T22" fmla="*/ 628 w 133"/>
                <a:gd name="T23" fmla="*/ 980 h 406"/>
                <a:gd name="T24" fmla="*/ 609 w 133"/>
                <a:gd name="T25" fmla="*/ 980 h 406"/>
                <a:gd name="T26" fmla="*/ 598 w 133"/>
                <a:gd name="T27" fmla="*/ 964 h 406"/>
                <a:gd name="T28" fmla="*/ 598 w 133"/>
                <a:gd name="T29" fmla="*/ 954 h 406"/>
                <a:gd name="T30" fmla="*/ 597 w 133"/>
                <a:gd name="T31" fmla="*/ 941 h 406"/>
                <a:gd name="T32" fmla="*/ 570 w 133"/>
                <a:gd name="T33" fmla="*/ 941 h 406"/>
                <a:gd name="T34" fmla="*/ 570 w 133"/>
                <a:gd name="T35" fmla="*/ 941 h 406"/>
                <a:gd name="T36" fmla="*/ 29 w 133"/>
                <a:gd name="T37" fmla="*/ 483 h 406"/>
                <a:gd name="T38" fmla="*/ 29 w 133"/>
                <a:gd name="T39" fmla="*/ 483 h 406"/>
                <a:gd name="T40" fmla="*/ 29 w 133"/>
                <a:gd name="T41" fmla="*/ 483 h 406"/>
                <a:gd name="T42" fmla="*/ 21 w 133"/>
                <a:gd name="T43" fmla="*/ 482 h 406"/>
                <a:gd name="T44" fmla="*/ 21 w 133"/>
                <a:gd name="T45" fmla="*/ 482 h 406"/>
                <a:gd name="T46" fmla="*/ 1 w 133"/>
                <a:gd name="T47" fmla="*/ 466 h 406"/>
                <a:gd name="T48" fmla="*/ 1 w 133"/>
                <a:gd name="T49" fmla="*/ 466 h 406"/>
                <a:gd name="T50" fmla="*/ 1 w 133"/>
                <a:gd name="T51" fmla="*/ 455 h 406"/>
                <a:gd name="T52" fmla="*/ 0 w 133"/>
                <a:gd name="T53" fmla="*/ 455 h 406"/>
                <a:gd name="T54" fmla="*/ 0 w 133"/>
                <a:gd name="T55" fmla="*/ 450 h 406"/>
                <a:gd name="T56" fmla="*/ 0 w 133"/>
                <a:gd name="T57" fmla="*/ 431 h 406"/>
                <a:gd name="T58" fmla="*/ 0 w 133"/>
                <a:gd name="T59" fmla="*/ 431 h 406"/>
                <a:gd name="T60" fmla="*/ 0 w 133"/>
                <a:gd name="T61" fmla="*/ 421 h 406"/>
                <a:gd name="T62" fmla="*/ 0 w 133"/>
                <a:gd name="T63" fmla="*/ 421 h 406"/>
                <a:gd name="T64" fmla="*/ 0 w 133"/>
                <a:gd name="T65" fmla="*/ 418 h 406"/>
                <a:gd name="T66" fmla="*/ 0 w 133"/>
                <a:gd name="T67" fmla="*/ 399 h 406"/>
                <a:gd name="T68" fmla="*/ 0 w 133"/>
                <a:gd name="T69" fmla="*/ 399 h 406"/>
                <a:gd name="T70" fmla="*/ 0 w 133"/>
                <a:gd name="T71" fmla="*/ 387 h 406"/>
                <a:gd name="T72" fmla="*/ 60 w 133"/>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3"/>
                <a:gd name="T112" fmla="*/ 0 h 406"/>
                <a:gd name="T113" fmla="*/ 133 w 133"/>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3" h="406">
                  <a:moveTo>
                    <a:pt x="132" y="405"/>
                  </a:moveTo>
                  <a:lnTo>
                    <a:pt x="132" y="221"/>
                  </a:lnTo>
                  <a:lnTo>
                    <a:pt x="132" y="219"/>
                  </a:lnTo>
                  <a:lnTo>
                    <a:pt x="132" y="216"/>
                  </a:lnTo>
                  <a:lnTo>
                    <a:pt x="132" y="214"/>
                  </a:lnTo>
                  <a:lnTo>
                    <a:pt x="132" y="213"/>
                  </a:lnTo>
                  <a:lnTo>
                    <a:pt x="131" y="210"/>
                  </a:lnTo>
                  <a:lnTo>
                    <a:pt x="131" y="208"/>
                  </a:lnTo>
                  <a:lnTo>
                    <a:pt x="131" y="206"/>
                  </a:lnTo>
                  <a:lnTo>
                    <a:pt x="129" y="203"/>
                  </a:lnTo>
                  <a:lnTo>
                    <a:pt x="129" y="202"/>
                  </a:lnTo>
                  <a:lnTo>
                    <a:pt x="129" y="200"/>
                  </a:lnTo>
                  <a:lnTo>
                    <a:pt x="126" y="200"/>
                  </a:lnTo>
                  <a:lnTo>
                    <a:pt x="124" y="197"/>
                  </a:lnTo>
                  <a:lnTo>
                    <a:pt x="124" y="195"/>
                  </a:lnTo>
                  <a:lnTo>
                    <a:pt x="123" y="192"/>
                  </a:lnTo>
                  <a:lnTo>
                    <a:pt x="118" y="192"/>
                  </a:lnTo>
                  <a:lnTo>
                    <a:pt x="6" y="99"/>
                  </a:lnTo>
                  <a:lnTo>
                    <a:pt x="4" y="98"/>
                  </a:lnTo>
                  <a:lnTo>
                    <a:pt x="1" y="95"/>
                  </a:lnTo>
                  <a:lnTo>
                    <a:pt x="1" y="93"/>
                  </a:lnTo>
                  <a:lnTo>
                    <a:pt x="0" y="93"/>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82" name="Freeform 2164"/>
            <p:cNvSpPr>
              <a:spLocks noChangeAspect="1"/>
            </p:cNvSpPr>
            <p:nvPr/>
          </p:nvSpPr>
          <p:spPr bwMode="auto">
            <a:xfrm>
              <a:off x="1537" y="4117"/>
              <a:ext cx="470" cy="23"/>
            </a:xfrm>
            <a:custGeom>
              <a:avLst/>
              <a:gdLst>
                <a:gd name="T0" fmla="*/ 1755 w 361"/>
                <a:gd name="T1" fmla="*/ 75 h 18"/>
                <a:gd name="T2" fmla="*/ 1755 w 361"/>
                <a:gd name="T3" fmla="*/ 60 h 18"/>
                <a:gd name="T4" fmla="*/ 1745 w 361"/>
                <a:gd name="T5" fmla="*/ 60 h 18"/>
                <a:gd name="T6" fmla="*/ 1733 w 361"/>
                <a:gd name="T7" fmla="*/ 51 h 18"/>
                <a:gd name="T8" fmla="*/ 1722 w 361"/>
                <a:gd name="T9" fmla="*/ 47 h 18"/>
                <a:gd name="T10" fmla="*/ 1696 w 361"/>
                <a:gd name="T11" fmla="*/ 47 h 18"/>
                <a:gd name="T12" fmla="*/ 1673 w 361"/>
                <a:gd name="T13" fmla="*/ 46 h 18"/>
                <a:gd name="T14" fmla="*/ 1646 w 361"/>
                <a:gd name="T15" fmla="*/ 46 h 18"/>
                <a:gd name="T16" fmla="*/ 1609 w 361"/>
                <a:gd name="T17" fmla="*/ 31 h 18"/>
                <a:gd name="T18" fmla="*/ 1573 w 361"/>
                <a:gd name="T19" fmla="*/ 31 h 18"/>
                <a:gd name="T20" fmla="*/ 1521 w 361"/>
                <a:gd name="T21" fmla="*/ 31 h 18"/>
                <a:gd name="T22" fmla="*/ 1475 w 361"/>
                <a:gd name="T23" fmla="*/ 17 h 18"/>
                <a:gd name="T24" fmla="*/ 1420 w 361"/>
                <a:gd name="T25" fmla="*/ 17 h 18"/>
                <a:gd name="T26" fmla="*/ 1376 w 361"/>
                <a:gd name="T27" fmla="*/ 17 h 18"/>
                <a:gd name="T28" fmla="*/ 1315 w 361"/>
                <a:gd name="T29" fmla="*/ 10 h 18"/>
                <a:gd name="T30" fmla="*/ 1267 w 361"/>
                <a:gd name="T31" fmla="*/ 10 h 18"/>
                <a:gd name="T32" fmla="*/ 1208 w 361"/>
                <a:gd name="T33" fmla="*/ 10 h 18"/>
                <a:gd name="T34" fmla="*/ 1140 w 361"/>
                <a:gd name="T35" fmla="*/ 10 h 18"/>
                <a:gd name="T36" fmla="*/ 1068 w 361"/>
                <a:gd name="T37" fmla="*/ 10 h 18"/>
                <a:gd name="T38" fmla="*/ 1001 w 361"/>
                <a:gd name="T39" fmla="*/ 0 h 18"/>
                <a:gd name="T40" fmla="*/ 941 w 361"/>
                <a:gd name="T41" fmla="*/ 0 h 18"/>
                <a:gd name="T42" fmla="*/ 883 w 361"/>
                <a:gd name="T43" fmla="*/ 0 h 18"/>
                <a:gd name="T44" fmla="*/ 819 w 361"/>
                <a:gd name="T45" fmla="*/ 0 h 18"/>
                <a:gd name="T46" fmla="*/ 747 w 361"/>
                <a:gd name="T47" fmla="*/ 0 h 18"/>
                <a:gd name="T48" fmla="*/ 681 w 361"/>
                <a:gd name="T49" fmla="*/ 10 h 18"/>
                <a:gd name="T50" fmla="*/ 616 w 361"/>
                <a:gd name="T51" fmla="*/ 10 h 18"/>
                <a:gd name="T52" fmla="*/ 546 w 361"/>
                <a:gd name="T53" fmla="*/ 10 h 18"/>
                <a:gd name="T54" fmla="*/ 496 w 361"/>
                <a:gd name="T55" fmla="*/ 10 h 18"/>
                <a:gd name="T56" fmla="*/ 441 w 361"/>
                <a:gd name="T57" fmla="*/ 10 h 18"/>
                <a:gd name="T58" fmla="*/ 388 w 361"/>
                <a:gd name="T59" fmla="*/ 17 h 18"/>
                <a:gd name="T60" fmla="*/ 333 w 361"/>
                <a:gd name="T61" fmla="*/ 17 h 18"/>
                <a:gd name="T62" fmla="*/ 276 w 361"/>
                <a:gd name="T63" fmla="*/ 17 h 18"/>
                <a:gd name="T64" fmla="*/ 232 w 361"/>
                <a:gd name="T65" fmla="*/ 31 h 18"/>
                <a:gd name="T66" fmla="*/ 190 w 361"/>
                <a:gd name="T67" fmla="*/ 31 h 18"/>
                <a:gd name="T68" fmla="*/ 161 w 361"/>
                <a:gd name="T69" fmla="*/ 31 h 18"/>
                <a:gd name="T70" fmla="*/ 125 w 361"/>
                <a:gd name="T71" fmla="*/ 46 h 18"/>
                <a:gd name="T72" fmla="*/ 95 w 361"/>
                <a:gd name="T73" fmla="*/ 46 h 18"/>
                <a:gd name="T74" fmla="*/ 60 w 361"/>
                <a:gd name="T75" fmla="*/ 47 h 18"/>
                <a:gd name="T76" fmla="*/ 35 w 361"/>
                <a:gd name="T77" fmla="*/ 47 h 18"/>
                <a:gd name="T78" fmla="*/ 27 w 361"/>
                <a:gd name="T79" fmla="*/ 51 h 18"/>
                <a:gd name="T80" fmla="*/ 12 w 361"/>
                <a:gd name="T81" fmla="*/ 60 h 18"/>
                <a:gd name="T82" fmla="*/ 0 w 361"/>
                <a:gd name="T83" fmla="*/ 60 h 18"/>
                <a:gd name="T84" fmla="*/ 0 w 361"/>
                <a:gd name="T85" fmla="*/ 75 h 18"/>
                <a:gd name="T86" fmla="*/ 1755 w 361"/>
                <a:gd name="T87" fmla="*/ 75 h 18"/>
                <a:gd name="T88" fmla="*/ 1755 w 361"/>
                <a:gd name="T89" fmla="*/ 75 h 1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8"/>
                <a:gd name="T137" fmla="*/ 361 w 361"/>
                <a:gd name="T138" fmla="*/ 18 h 1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8">
                  <a:moveTo>
                    <a:pt x="360" y="17"/>
                  </a:moveTo>
                  <a:lnTo>
                    <a:pt x="360" y="14"/>
                  </a:lnTo>
                  <a:lnTo>
                    <a:pt x="358" y="14"/>
                  </a:lnTo>
                  <a:lnTo>
                    <a:pt x="356" y="12"/>
                  </a:lnTo>
                  <a:lnTo>
                    <a:pt x="353" y="11"/>
                  </a:lnTo>
                  <a:lnTo>
                    <a:pt x="349" y="11"/>
                  </a:lnTo>
                  <a:lnTo>
                    <a:pt x="343" y="10"/>
                  </a:lnTo>
                  <a:lnTo>
                    <a:pt x="338" y="10"/>
                  </a:lnTo>
                  <a:lnTo>
                    <a:pt x="330" y="7"/>
                  </a:lnTo>
                  <a:lnTo>
                    <a:pt x="323" y="7"/>
                  </a:lnTo>
                  <a:lnTo>
                    <a:pt x="312" y="7"/>
                  </a:lnTo>
                  <a:lnTo>
                    <a:pt x="303" y="4"/>
                  </a:lnTo>
                  <a:lnTo>
                    <a:pt x="292" y="4"/>
                  </a:lnTo>
                  <a:lnTo>
                    <a:pt x="283" y="4"/>
                  </a:lnTo>
                  <a:lnTo>
                    <a:pt x="270" y="2"/>
                  </a:lnTo>
                  <a:lnTo>
                    <a:pt x="260" y="2"/>
                  </a:lnTo>
                  <a:lnTo>
                    <a:pt x="248" y="2"/>
                  </a:lnTo>
                  <a:lnTo>
                    <a:pt x="234" y="2"/>
                  </a:lnTo>
                  <a:lnTo>
                    <a:pt x="220" y="2"/>
                  </a:lnTo>
                  <a:lnTo>
                    <a:pt x="206" y="0"/>
                  </a:lnTo>
                  <a:lnTo>
                    <a:pt x="193" y="0"/>
                  </a:lnTo>
                  <a:lnTo>
                    <a:pt x="181" y="0"/>
                  </a:lnTo>
                  <a:lnTo>
                    <a:pt x="168" y="0"/>
                  </a:lnTo>
                  <a:lnTo>
                    <a:pt x="154" y="0"/>
                  </a:lnTo>
                  <a:lnTo>
                    <a:pt x="140" y="2"/>
                  </a:lnTo>
                  <a:lnTo>
                    <a:pt x="126" y="2"/>
                  </a:lnTo>
                  <a:lnTo>
                    <a:pt x="112" y="2"/>
                  </a:lnTo>
                  <a:lnTo>
                    <a:pt x="102" y="2"/>
                  </a:lnTo>
                  <a:lnTo>
                    <a:pt x="91" y="2"/>
                  </a:lnTo>
                  <a:lnTo>
                    <a:pt x="80" y="4"/>
                  </a:lnTo>
                  <a:lnTo>
                    <a:pt x="68" y="4"/>
                  </a:lnTo>
                  <a:lnTo>
                    <a:pt x="57" y="4"/>
                  </a:lnTo>
                  <a:lnTo>
                    <a:pt x="48" y="7"/>
                  </a:lnTo>
                  <a:lnTo>
                    <a:pt x="39" y="7"/>
                  </a:lnTo>
                  <a:lnTo>
                    <a:pt x="33" y="7"/>
                  </a:lnTo>
                  <a:lnTo>
                    <a:pt x="26" y="10"/>
                  </a:lnTo>
                  <a:lnTo>
                    <a:pt x="19" y="10"/>
                  </a:lnTo>
                  <a:lnTo>
                    <a:pt x="12" y="11"/>
                  </a:lnTo>
                  <a:lnTo>
                    <a:pt x="7" y="11"/>
                  </a:lnTo>
                  <a:lnTo>
                    <a:pt x="5" y="12"/>
                  </a:lnTo>
                  <a:lnTo>
                    <a:pt x="2" y="14"/>
                  </a:lnTo>
                  <a:lnTo>
                    <a:pt x="0" y="14"/>
                  </a:lnTo>
                  <a:lnTo>
                    <a:pt x="0" y="17"/>
                  </a:lnTo>
                  <a:lnTo>
                    <a:pt x="360" y="17"/>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83" name="Freeform 2165"/>
            <p:cNvSpPr>
              <a:spLocks noChangeAspect="1"/>
            </p:cNvSpPr>
            <p:nvPr/>
          </p:nvSpPr>
          <p:spPr bwMode="auto">
            <a:xfrm>
              <a:off x="1530"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0 w 361"/>
                <a:gd name="T11" fmla="*/ 37 h 16"/>
                <a:gd name="T12" fmla="*/ 95 w 361"/>
                <a:gd name="T13" fmla="*/ 37 h 16"/>
                <a:gd name="T14" fmla="*/ 124 w 361"/>
                <a:gd name="T15" fmla="*/ 37 h 16"/>
                <a:gd name="T16" fmla="*/ 161 w 361"/>
                <a:gd name="T17" fmla="*/ 49 h 16"/>
                <a:gd name="T18" fmla="*/ 190 w 361"/>
                <a:gd name="T19" fmla="*/ 49 h 16"/>
                <a:gd name="T20" fmla="*/ 232 w 361"/>
                <a:gd name="T21" fmla="*/ 64 h 16"/>
                <a:gd name="T22" fmla="*/ 273 w 361"/>
                <a:gd name="T23" fmla="*/ 64 h 16"/>
                <a:gd name="T24" fmla="*/ 333 w 361"/>
                <a:gd name="T25" fmla="*/ 71 h 16"/>
                <a:gd name="T26" fmla="*/ 393 w 361"/>
                <a:gd name="T27" fmla="*/ 71 h 16"/>
                <a:gd name="T28" fmla="*/ 437 w 361"/>
                <a:gd name="T29" fmla="*/ 71 h 16"/>
                <a:gd name="T30" fmla="*/ 496 w 361"/>
                <a:gd name="T31" fmla="*/ 71 h 16"/>
                <a:gd name="T32" fmla="*/ 549 w 361"/>
                <a:gd name="T33" fmla="*/ 77 h 16"/>
                <a:gd name="T34" fmla="*/ 618 w 361"/>
                <a:gd name="T35" fmla="*/ 77 h 16"/>
                <a:gd name="T36" fmla="*/ 681 w 361"/>
                <a:gd name="T37" fmla="*/ 77 h 16"/>
                <a:gd name="T38" fmla="*/ 745 w 361"/>
                <a:gd name="T39" fmla="*/ 77 h 16"/>
                <a:gd name="T40" fmla="*/ 812 w 361"/>
                <a:gd name="T41" fmla="*/ 77 h 16"/>
                <a:gd name="T42" fmla="*/ 883 w 361"/>
                <a:gd name="T43" fmla="*/ 77 h 16"/>
                <a:gd name="T44" fmla="*/ 941 w 361"/>
                <a:gd name="T45" fmla="*/ 77 h 16"/>
                <a:gd name="T46" fmla="*/ 1001 w 361"/>
                <a:gd name="T47" fmla="*/ 77 h 16"/>
                <a:gd name="T48" fmla="*/ 1068 w 361"/>
                <a:gd name="T49" fmla="*/ 77 h 16"/>
                <a:gd name="T50" fmla="*/ 1140 w 361"/>
                <a:gd name="T51" fmla="*/ 77 h 16"/>
                <a:gd name="T52" fmla="*/ 1206 w 361"/>
                <a:gd name="T53" fmla="*/ 77 h 16"/>
                <a:gd name="T54" fmla="*/ 1263 w 361"/>
                <a:gd name="T55" fmla="*/ 71 h 16"/>
                <a:gd name="T56" fmla="*/ 1310 w 361"/>
                <a:gd name="T57" fmla="*/ 71 h 16"/>
                <a:gd name="T58" fmla="*/ 1387 w 361"/>
                <a:gd name="T59" fmla="*/ 71 h 16"/>
                <a:gd name="T60" fmla="*/ 1417 w 361"/>
                <a:gd name="T61" fmla="*/ 71 h 16"/>
                <a:gd name="T62" fmla="*/ 1475 w 361"/>
                <a:gd name="T63" fmla="*/ 64 h 16"/>
                <a:gd name="T64" fmla="*/ 1521 w 361"/>
                <a:gd name="T65" fmla="*/ 64 h 16"/>
                <a:gd name="T66" fmla="*/ 1570 w 361"/>
                <a:gd name="T67" fmla="*/ 49 h 16"/>
                <a:gd name="T68" fmla="*/ 1609 w 361"/>
                <a:gd name="T69" fmla="*/ 49 h 16"/>
                <a:gd name="T70" fmla="*/ 1644 w 361"/>
                <a:gd name="T71" fmla="*/ 37 h 16"/>
                <a:gd name="T72" fmla="*/ 1673 w 361"/>
                <a:gd name="T73" fmla="*/ 37 h 16"/>
                <a:gd name="T74" fmla="*/ 1706 w 361"/>
                <a:gd name="T75" fmla="*/ 37 h 16"/>
                <a:gd name="T76" fmla="*/ 1722 w 361"/>
                <a:gd name="T77" fmla="*/ 31 h 16"/>
                <a:gd name="T78" fmla="*/ 1733 w 361"/>
                <a:gd name="T79" fmla="*/ 12 h 16"/>
                <a:gd name="T80" fmla="*/ 174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2" y="7"/>
                  </a:lnTo>
                  <a:lnTo>
                    <a:pt x="19" y="7"/>
                  </a:lnTo>
                  <a:lnTo>
                    <a:pt x="25" y="7"/>
                  </a:lnTo>
                  <a:lnTo>
                    <a:pt x="33" y="9"/>
                  </a:lnTo>
                  <a:lnTo>
                    <a:pt x="39" y="9"/>
                  </a:lnTo>
                  <a:lnTo>
                    <a:pt x="48" y="12"/>
                  </a:lnTo>
                  <a:lnTo>
                    <a:pt x="56" y="12"/>
                  </a:lnTo>
                  <a:lnTo>
                    <a:pt x="68" y="14"/>
                  </a:lnTo>
                  <a:lnTo>
                    <a:pt x="81" y="14"/>
                  </a:lnTo>
                  <a:lnTo>
                    <a:pt x="90" y="14"/>
                  </a:lnTo>
                  <a:lnTo>
                    <a:pt x="102" y="14"/>
                  </a:lnTo>
                  <a:lnTo>
                    <a:pt x="113" y="15"/>
                  </a:lnTo>
                  <a:lnTo>
                    <a:pt x="127" y="15"/>
                  </a:lnTo>
                  <a:lnTo>
                    <a:pt x="140" y="15"/>
                  </a:lnTo>
                  <a:lnTo>
                    <a:pt x="153" y="15"/>
                  </a:lnTo>
                  <a:lnTo>
                    <a:pt x="167" y="15"/>
                  </a:lnTo>
                  <a:lnTo>
                    <a:pt x="181" y="15"/>
                  </a:lnTo>
                  <a:lnTo>
                    <a:pt x="193" y="15"/>
                  </a:lnTo>
                  <a:lnTo>
                    <a:pt x="206" y="15"/>
                  </a:lnTo>
                  <a:lnTo>
                    <a:pt x="220" y="15"/>
                  </a:lnTo>
                  <a:lnTo>
                    <a:pt x="234" y="15"/>
                  </a:lnTo>
                  <a:lnTo>
                    <a:pt x="247" y="15"/>
                  </a:lnTo>
                  <a:lnTo>
                    <a:pt x="259" y="14"/>
                  </a:lnTo>
                  <a:lnTo>
                    <a:pt x="269" y="14"/>
                  </a:lnTo>
                  <a:lnTo>
                    <a:pt x="284" y="14"/>
                  </a:lnTo>
                  <a:lnTo>
                    <a:pt x="291" y="14"/>
                  </a:lnTo>
                  <a:lnTo>
                    <a:pt x="303" y="12"/>
                  </a:lnTo>
                  <a:lnTo>
                    <a:pt x="312" y="12"/>
                  </a:lnTo>
                  <a:lnTo>
                    <a:pt x="322" y="9"/>
                  </a:lnTo>
                  <a:lnTo>
                    <a:pt x="330" y="9"/>
                  </a:lnTo>
                  <a:lnTo>
                    <a:pt x="337" y="7"/>
                  </a:lnTo>
                  <a:lnTo>
                    <a:pt x="343" y="7"/>
                  </a:lnTo>
                  <a:lnTo>
                    <a:pt x="350" y="7"/>
                  </a:lnTo>
                  <a:lnTo>
                    <a:pt x="353" y="6"/>
                  </a:lnTo>
                  <a:lnTo>
                    <a:pt x="356" y="2"/>
                  </a:lnTo>
                  <a:lnTo>
                    <a:pt x="358"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84" name="Freeform 2166"/>
            <p:cNvSpPr>
              <a:spLocks noChangeAspect="1"/>
            </p:cNvSpPr>
            <p:nvPr/>
          </p:nvSpPr>
          <p:spPr bwMode="auto">
            <a:xfrm>
              <a:off x="1570" y="3544"/>
              <a:ext cx="393" cy="19"/>
            </a:xfrm>
            <a:custGeom>
              <a:avLst/>
              <a:gdLst>
                <a:gd name="T0" fmla="*/ 1487 w 301"/>
                <a:gd name="T1" fmla="*/ 60 h 15"/>
                <a:gd name="T2" fmla="*/ 1487 w 301"/>
                <a:gd name="T3" fmla="*/ 60 h 15"/>
                <a:gd name="T4" fmla="*/ 1479 w 301"/>
                <a:gd name="T5" fmla="*/ 60 h 15"/>
                <a:gd name="T6" fmla="*/ 1473 w 301"/>
                <a:gd name="T7" fmla="*/ 47 h 15"/>
                <a:gd name="T8" fmla="*/ 1454 w 301"/>
                <a:gd name="T9" fmla="*/ 47 h 15"/>
                <a:gd name="T10" fmla="*/ 1443 w 301"/>
                <a:gd name="T11" fmla="*/ 37 h 15"/>
                <a:gd name="T12" fmla="*/ 1415 w 301"/>
                <a:gd name="T13" fmla="*/ 37 h 15"/>
                <a:gd name="T14" fmla="*/ 1389 w 301"/>
                <a:gd name="T15" fmla="*/ 25 h 15"/>
                <a:gd name="T16" fmla="*/ 1367 w 301"/>
                <a:gd name="T17" fmla="*/ 25 h 15"/>
                <a:gd name="T18" fmla="*/ 1332 w 301"/>
                <a:gd name="T19" fmla="*/ 25 h 15"/>
                <a:gd name="T20" fmla="*/ 1282 w 301"/>
                <a:gd name="T21" fmla="*/ 20 h 15"/>
                <a:gd name="T22" fmla="*/ 1259 w 301"/>
                <a:gd name="T23" fmla="*/ 20 h 15"/>
                <a:gd name="T24" fmla="*/ 1210 w 301"/>
                <a:gd name="T25" fmla="*/ 20 h 15"/>
                <a:gd name="T26" fmla="*/ 1166 w 301"/>
                <a:gd name="T27" fmla="*/ 10 h 15"/>
                <a:gd name="T28" fmla="*/ 1120 w 301"/>
                <a:gd name="T29" fmla="*/ 10 h 15"/>
                <a:gd name="T30" fmla="*/ 1058 w 301"/>
                <a:gd name="T31" fmla="*/ 10 h 15"/>
                <a:gd name="T32" fmla="*/ 1020 w 301"/>
                <a:gd name="T33" fmla="*/ 10 h 15"/>
                <a:gd name="T34" fmla="*/ 960 w 301"/>
                <a:gd name="T35" fmla="*/ 10 h 15"/>
                <a:gd name="T36" fmla="*/ 904 w 301"/>
                <a:gd name="T37" fmla="*/ 10 h 15"/>
                <a:gd name="T38" fmla="*/ 854 w 301"/>
                <a:gd name="T39" fmla="*/ 10 h 15"/>
                <a:gd name="T40" fmla="*/ 807 w 301"/>
                <a:gd name="T41" fmla="*/ 0 h 15"/>
                <a:gd name="T42" fmla="*/ 748 w 301"/>
                <a:gd name="T43" fmla="*/ 0 h 15"/>
                <a:gd name="T44" fmla="*/ 693 w 301"/>
                <a:gd name="T45" fmla="*/ 0 h 15"/>
                <a:gd name="T46" fmla="*/ 636 w 301"/>
                <a:gd name="T47" fmla="*/ 10 h 15"/>
                <a:gd name="T48" fmla="*/ 584 w 301"/>
                <a:gd name="T49" fmla="*/ 10 h 15"/>
                <a:gd name="T50" fmla="*/ 522 w 301"/>
                <a:gd name="T51" fmla="*/ 10 h 15"/>
                <a:gd name="T52" fmla="*/ 474 w 301"/>
                <a:gd name="T53" fmla="*/ 10 h 15"/>
                <a:gd name="T54" fmla="*/ 420 w 301"/>
                <a:gd name="T55" fmla="*/ 10 h 15"/>
                <a:gd name="T56" fmla="*/ 372 w 301"/>
                <a:gd name="T57" fmla="*/ 10 h 15"/>
                <a:gd name="T58" fmla="*/ 322 w 301"/>
                <a:gd name="T59" fmla="*/ 10 h 15"/>
                <a:gd name="T60" fmla="*/ 274 w 301"/>
                <a:gd name="T61" fmla="*/ 20 h 15"/>
                <a:gd name="T62" fmla="*/ 239 w 301"/>
                <a:gd name="T63" fmla="*/ 20 h 15"/>
                <a:gd name="T64" fmla="*/ 197 w 301"/>
                <a:gd name="T65" fmla="*/ 20 h 15"/>
                <a:gd name="T66" fmla="*/ 166 w 301"/>
                <a:gd name="T67" fmla="*/ 25 h 15"/>
                <a:gd name="T68" fmla="*/ 133 w 301"/>
                <a:gd name="T69" fmla="*/ 25 h 15"/>
                <a:gd name="T70" fmla="*/ 97 w 301"/>
                <a:gd name="T71" fmla="*/ 25 h 15"/>
                <a:gd name="T72" fmla="*/ 78 w 301"/>
                <a:gd name="T73" fmla="*/ 37 h 15"/>
                <a:gd name="T74" fmla="*/ 52 w 301"/>
                <a:gd name="T75" fmla="*/ 37 h 15"/>
                <a:gd name="T76" fmla="*/ 35 w 301"/>
                <a:gd name="T77" fmla="*/ 47 h 15"/>
                <a:gd name="T78" fmla="*/ 27 w 301"/>
                <a:gd name="T79" fmla="*/ 47 h 15"/>
                <a:gd name="T80" fmla="*/ 12 w 301"/>
                <a:gd name="T81" fmla="*/ 60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4"/>
                  </a:lnTo>
                  <a:lnTo>
                    <a:pt x="297" y="11"/>
                  </a:lnTo>
                  <a:lnTo>
                    <a:pt x="293" y="11"/>
                  </a:lnTo>
                  <a:lnTo>
                    <a:pt x="291" y="9"/>
                  </a:lnTo>
                  <a:lnTo>
                    <a:pt x="286" y="9"/>
                  </a:lnTo>
                  <a:lnTo>
                    <a:pt x="280" y="6"/>
                  </a:lnTo>
                  <a:lnTo>
                    <a:pt x="276" y="6"/>
                  </a:lnTo>
                  <a:lnTo>
                    <a:pt x="269" y="6"/>
                  </a:lnTo>
                  <a:lnTo>
                    <a:pt x="259" y="5"/>
                  </a:lnTo>
                  <a:lnTo>
                    <a:pt x="254" y="5"/>
                  </a:lnTo>
                  <a:lnTo>
                    <a:pt x="244" y="5"/>
                  </a:lnTo>
                  <a:lnTo>
                    <a:pt x="235" y="2"/>
                  </a:lnTo>
                  <a:lnTo>
                    <a:pt x="226" y="2"/>
                  </a:lnTo>
                  <a:lnTo>
                    <a:pt x="214" y="2"/>
                  </a:lnTo>
                  <a:lnTo>
                    <a:pt x="206" y="2"/>
                  </a:lnTo>
                  <a:lnTo>
                    <a:pt x="194" y="2"/>
                  </a:lnTo>
                  <a:lnTo>
                    <a:pt x="182" y="2"/>
                  </a:lnTo>
                  <a:lnTo>
                    <a:pt x="172" y="2"/>
                  </a:lnTo>
                  <a:lnTo>
                    <a:pt x="162" y="0"/>
                  </a:lnTo>
                  <a:lnTo>
                    <a:pt x="151" y="0"/>
                  </a:lnTo>
                  <a:lnTo>
                    <a:pt x="140" y="0"/>
                  </a:lnTo>
                  <a:lnTo>
                    <a:pt x="129" y="2"/>
                  </a:lnTo>
                  <a:lnTo>
                    <a:pt x="118" y="2"/>
                  </a:lnTo>
                  <a:lnTo>
                    <a:pt x="105" y="2"/>
                  </a:lnTo>
                  <a:lnTo>
                    <a:pt x="96" y="2"/>
                  </a:lnTo>
                  <a:lnTo>
                    <a:pt x="85" y="2"/>
                  </a:lnTo>
                  <a:lnTo>
                    <a:pt x="75" y="2"/>
                  </a:lnTo>
                  <a:lnTo>
                    <a:pt x="65" y="2"/>
                  </a:lnTo>
                  <a:lnTo>
                    <a:pt x="55" y="5"/>
                  </a:lnTo>
                  <a:lnTo>
                    <a:pt x="48" y="5"/>
                  </a:lnTo>
                  <a:lnTo>
                    <a:pt x="40" y="5"/>
                  </a:lnTo>
                  <a:lnTo>
                    <a:pt x="34" y="6"/>
                  </a:lnTo>
                  <a:lnTo>
                    <a:pt x="27" y="6"/>
                  </a:lnTo>
                  <a:lnTo>
                    <a:pt x="20" y="6"/>
                  </a:lnTo>
                  <a:lnTo>
                    <a:pt x="16" y="9"/>
                  </a:lnTo>
                  <a:lnTo>
                    <a:pt x="11" y="9"/>
                  </a:lnTo>
                  <a:lnTo>
                    <a:pt x="7" y="11"/>
                  </a:lnTo>
                  <a:lnTo>
                    <a:pt x="5" y="11"/>
                  </a:lnTo>
                  <a:lnTo>
                    <a:pt x="2" y="14"/>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85" name="Freeform 2167"/>
            <p:cNvSpPr>
              <a:spLocks noChangeAspect="1"/>
            </p:cNvSpPr>
            <p:nvPr/>
          </p:nvSpPr>
          <p:spPr bwMode="auto">
            <a:xfrm>
              <a:off x="1689" y="3325"/>
              <a:ext cx="158" cy="5"/>
            </a:xfrm>
            <a:custGeom>
              <a:avLst/>
              <a:gdLst>
                <a:gd name="T0" fmla="*/ 0 w 121"/>
                <a:gd name="T1" fmla="*/ 0 h 4"/>
                <a:gd name="T2" fmla="*/ 0 w 121"/>
                <a:gd name="T3" fmla="*/ 0 h 4"/>
                <a:gd name="T4" fmla="*/ 0 w 121"/>
                <a:gd name="T5" fmla="*/ 0 h 4"/>
                <a:gd name="T6" fmla="*/ 16 w 121"/>
                <a:gd name="T7" fmla="*/ 0 h 4"/>
                <a:gd name="T8" fmla="*/ 16 w 121"/>
                <a:gd name="T9" fmla="*/ 0 h 4"/>
                <a:gd name="T10" fmla="*/ 29 w 121"/>
                <a:gd name="T11" fmla="*/ 0 h 4"/>
                <a:gd name="T12" fmla="*/ 38 w 121"/>
                <a:gd name="T13" fmla="*/ 0 h 4"/>
                <a:gd name="T14" fmla="*/ 46 w 121"/>
                <a:gd name="T15" fmla="*/ 1 h 4"/>
                <a:gd name="T16" fmla="*/ 60 w 121"/>
                <a:gd name="T17" fmla="*/ 1 h 4"/>
                <a:gd name="T18" fmla="*/ 68 w 121"/>
                <a:gd name="T19" fmla="*/ 1 h 4"/>
                <a:gd name="T20" fmla="*/ 78 w 121"/>
                <a:gd name="T21" fmla="*/ 1 h 4"/>
                <a:gd name="T22" fmla="*/ 97 w 121"/>
                <a:gd name="T23" fmla="*/ 1 h 4"/>
                <a:gd name="T24" fmla="*/ 114 w 121"/>
                <a:gd name="T25" fmla="*/ 1 h 4"/>
                <a:gd name="T26" fmla="*/ 140 w 121"/>
                <a:gd name="T27" fmla="*/ 1 h 4"/>
                <a:gd name="T28" fmla="*/ 149 w 121"/>
                <a:gd name="T29" fmla="*/ 1 h 4"/>
                <a:gd name="T30" fmla="*/ 174 w 121"/>
                <a:gd name="T31" fmla="*/ 1 h 4"/>
                <a:gd name="T32" fmla="*/ 197 w 121"/>
                <a:gd name="T33" fmla="*/ 11 h 4"/>
                <a:gd name="T34" fmla="*/ 212 w 121"/>
                <a:gd name="T35" fmla="*/ 11 h 4"/>
                <a:gd name="T36" fmla="*/ 245 w 121"/>
                <a:gd name="T37" fmla="*/ 11 h 4"/>
                <a:gd name="T38" fmla="*/ 269 w 121"/>
                <a:gd name="T39" fmla="*/ 11 h 4"/>
                <a:gd name="T40" fmla="*/ 283 w 121"/>
                <a:gd name="T41" fmla="*/ 11 h 4"/>
                <a:gd name="T42" fmla="*/ 307 w 121"/>
                <a:gd name="T43" fmla="*/ 11 h 4"/>
                <a:gd name="T44" fmla="*/ 325 w 121"/>
                <a:gd name="T45" fmla="*/ 11 h 4"/>
                <a:gd name="T46" fmla="*/ 351 w 121"/>
                <a:gd name="T47" fmla="*/ 11 h 4"/>
                <a:gd name="T48" fmla="*/ 373 w 121"/>
                <a:gd name="T49" fmla="*/ 11 h 4"/>
                <a:gd name="T50" fmla="*/ 390 w 121"/>
                <a:gd name="T51" fmla="*/ 11 h 4"/>
                <a:gd name="T52" fmla="*/ 409 w 121"/>
                <a:gd name="T53" fmla="*/ 11 h 4"/>
                <a:gd name="T54" fmla="*/ 424 w 121"/>
                <a:gd name="T55" fmla="*/ 1 h 4"/>
                <a:gd name="T56" fmla="*/ 450 w 121"/>
                <a:gd name="T57" fmla="*/ 1 h 4"/>
                <a:gd name="T58" fmla="*/ 483 w 121"/>
                <a:gd name="T59" fmla="*/ 1 h 4"/>
                <a:gd name="T60" fmla="*/ 486 w 121"/>
                <a:gd name="T61" fmla="*/ 1 h 4"/>
                <a:gd name="T62" fmla="*/ 509 w 121"/>
                <a:gd name="T63" fmla="*/ 1 h 4"/>
                <a:gd name="T64" fmla="*/ 522 w 121"/>
                <a:gd name="T65" fmla="*/ 1 h 4"/>
                <a:gd name="T66" fmla="*/ 546 w 121"/>
                <a:gd name="T67" fmla="*/ 1 h 4"/>
                <a:gd name="T68" fmla="*/ 554 w 121"/>
                <a:gd name="T69" fmla="*/ 1 h 4"/>
                <a:gd name="T70" fmla="*/ 568 w 121"/>
                <a:gd name="T71" fmla="*/ 1 h 4"/>
                <a:gd name="T72" fmla="*/ 581 w 121"/>
                <a:gd name="T73" fmla="*/ 0 h 4"/>
                <a:gd name="T74" fmla="*/ 588 w 121"/>
                <a:gd name="T75" fmla="*/ 0 h 4"/>
                <a:gd name="T76" fmla="*/ 588 w 121"/>
                <a:gd name="T77" fmla="*/ 0 h 4"/>
                <a:gd name="T78" fmla="*/ 597 w 121"/>
                <a:gd name="T79" fmla="*/ 0 h 4"/>
                <a:gd name="T80" fmla="*/ 597 w 121"/>
                <a:gd name="T81" fmla="*/ 0 h 4"/>
                <a:gd name="T82" fmla="*/ 597 w 121"/>
                <a:gd name="T83" fmla="*/ 0 h 4"/>
                <a:gd name="T84" fmla="*/ 597 w 121"/>
                <a:gd name="T85" fmla="*/ 0 h 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1"/>
                <a:gd name="T130" fmla="*/ 0 h 4"/>
                <a:gd name="T131" fmla="*/ 121 w 121"/>
                <a:gd name="T132" fmla="*/ 4 h 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1" h="4">
                  <a:moveTo>
                    <a:pt x="0" y="0"/>
                  </a:moveTo>
                  <a:lnTo>
                    <a:pt x="0" y="0"/>
                  </a:lnTo>
                  <a:lnTo>
                    <a:pt x="3" y="0"/>
                  </a:lnTo>
                  <a:lnTo>
                    <a:pt x="6" y="0"/>
                  </a:lnTo>
                  <a:lnTo>
                    <a:pt x="8" y="0"/>
                  </a:lnTo>
                  <a:lnTo>
                    <a:pt x="9" y="1"/>
                  </a:lnTo>
                  <a:lnTo>
                    <a:pt x="12" y="1"/>
                  </a:lnTo>
                  <a:lnTo>
                    <a:pt x="14" y="1"/>
                  </a:lnTo>
                  <a:lnTo>
                    <a:pt x="16" y="1"/>
                  </a:lnTo>
                  <a:lnTo>
                    <a:pt x="20" y="1"/>
                  </a:lnTo>
                  <a:lnTo>
                    <a:pt x="23" y="1"/>
                  </a:lnTo>
                  <a:lnTo>
                    <a:pt x="28" y="1"/>
                  </a:lnTo>
                  <a:lnTo>
                    <a:pt x="30" y="1"/>
                  </a:lnTo>
                  <a:lnTo>
                    <a:pt x="35" y="1"/>
                  </a:lnTo>
                  <a:lnTo>
                    <a:pt x="40" y="3"/>
                  </a:lnTo>
                  <a:lnTo>
                    <a:pt x="43" y="3"/>
                  </a:lnTo>
                  <a:lnTo>
                    <a:pt x="49" y="3"/>
                  </a:lnTo>
                  <a:lnTo>
                    <a:pt x="54" y="3"/>
                  </a:lnTo>
                  <a:lnTo>
                    <a:pt x="57" y="3"/>
                  </a:lnTo>
                  <a:lnTo>
                    <a:pt x="62" y="3"/>
                  </a:lnTo>
                  <a:lnTo>
                    <a:pt x="66" y="3"/>
                  </a:lnTo>
                  <a:lnTo>
                    <a:pt x="71" y="3"/>
                  </a:lnTo>
                  <a:lnTo>
                    <a:pt x="76" y="3"/>
                  </a:lnTo>
                  <a:lnTo>
                    <a:pt x="79" y="3"/>
                  </a:lnTo>
                  <a:lnTo>
                    <a:pt x="83" y="3"/>
                  </a:lnTo>
                  <a:lnTo>
                    <a:pt x="86" y="1"/>
                  </a:lnTo>
                  <a:lnTo>
                    <a:pt x="91" y="1"/>
                  </a:lnTo>
                  <a:lnTo>
                    <a:pt x="97" y="1"/>
                  </a:lnTo>
                  <a:lnTo>
                    <a:pt x="98" y="1"/>
                  </a:lnTo>
                  <a:lnTo>
                    <a:pt x="103" y="1"/>
                  </a:lnTo>
                  <a:lnTo>
                    <a:pt x="105" y="1"/>
                  </a:lnTo>
                  <a:lnTo>
                    <a:pt x="110" y="1"/>
                  </a:lnTo>
                  <a:lnTo>
                    <a:pt x="112" y="1"/>
                  </a:lnTo>
                  <a:lnTo>
                    <a:pt x="114" y="1"/>
                  </a:lnTo>
                  <a:lnTo>
                    <a:pt x="117" y="0"/>
                  </a:lnTo>
                  <a:lnTo>
                    <a:pt x="119" y="0"/>
                  </a:lnTo>
                  <a:lnTo>
                    <a:pt x="12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86" name="Line 2168"/>
            <p:cNvSpPr>
              <a:spLocks noChangeAspect="1" noChangeShapeType="1"/>
            </p:cNvSpPr>
            <p:nvPr/>
          </p:nvSpPr>
          <p:spPr bwMode="auto">
            <a:xfrm flipH="1">
              <a:off x="1848" y="3325"/>
              <a:ext cx="12"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87" name="Line 2169"/>
            <p:cNvSpPr>
              <a:spLocks noChangeAspect="1" noChangeShapeType="1"/>
            </p:cNvSpPr>
            <p:nvPr/>
          </p:nvSpPr>
          <p:spPr bwMode="auto">
            <a:xfrm>
              <a:off x="2002"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88" name="Line 2170"/>
            <p:cNvSpPr>
              <a:spLocks noChangeAspect="1" noChangeShapeType="1"/>
            </p:cNvSpPr>
            <p:nvPr/>
          </p:nvSpPr>
          <p:spPr bwMode="auto">
            <a:xfrm>
              <a:off x="1990" y="3621"/>
              <a:ext cx="0" cy="47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89" name="Freeform 2171"/>
            <p:cNvSpPr>
              <a:spLocks noChangeAspect="1"/>
            </p:cNvSpPr>
            <p:nvPr/>
          </p:nvSpPr>
          <p:spPr bwMode="auto">
            <a:xfrm>
              <a:off x="1685" y="3423"/>
              <a:ext cx="168" cy="14"/>
            </a:xfrm>
            <a:custGeom>
              <a:avLst/>
              <a:gdLst>
                <a:gd name="T0" fmla="*/ 0 w 129"/>
                <a:gd name="T1" fmla="*/ 10 h 11"/>
                <a:gd name="T2" fmla="*/ 60 w 129"/>
                <a:gd name="T3" fmla="*/ 28 h 11"/>
                <a:gd name="T4" fmla="*/ 161 w 129"/>
                <a:gd name="T5" fmla="*/ 46 h 11"/>
                <a:gd name="T6" fmla="*/ 276 w 129"/>
                <a:gd name="T7" fmla="*/ 46 h 11"/>
                <a:gd name="T8" fmla="*/ 409 w 129"/>
                <a:gd name="T9" fmla="*/ 46 h 11"/>
                <a:gd name="T10" fmla="*/ 517 w 129"/>
                <a:gd name="T11" fmla="*/ 36 h 11"/>
                <a:gd name="T12" fmla="*/ 596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2"/>
                  </a:moveTo>
                  <a:lnTo>
                    <a:pt x="12" y="6"/>
                  </a:lnTo>
                  <a:lnTo>
                    <a:pt x="33" y="10"/>
                  </a:lnTo>
                  <a:lnTo>
                    <a:pt x="57" y="10"/>
                  </a:lnTo>
                  <a:lnTo>
                    <a:pt x="84" y="10"/>
                  </a:lnTo>
                  <a:lnTo>
                    <a:pt x="106" y="8"/>
                  </a:lnTo>
                  <a:lnTo>
                    <a:pt x="122"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90" name="Freeform 2172"/>
            <p:cNvSpPr>
              <a:spLocks noChangeAspect="1"/>
            </p:cNvSpPr>
            <p:nvPr/>
          </p:nvSpPr>
          <p:spPr bwMode="auto">
            <a:xfrm>
              <a:off x="1507" y="3824"/>
              <a:ext cx="525" cy="22"/>
            </a:xfrm>
            <a:custGeom>
              <a:avLst/>
              <a:gdLst>
                <a:gd name="T0" fmla="*/ 0 w 403"/>
                <a:gd name="T1" fmla="*/ 0 h 17"/>
                <a:gd name="T2" fmla="*/ 0 w 403"/>
                <a:gd name="T3" fmla="*/ 35 h 17"/>
                <a:gd name="T4" fmla="*/ 173 w 403"/>
                <a:gd name="T5" fmla="*/ 58 h 17"/>
                <a:gd name="T6" fmla="*/ 498 w 403"/>
                <a:gd name="T7" fmla="*/ 65 h 17"/>
                <a:gd name="T8" fmla="*/ 869 w 403"/>
                <a:gd name="T9" fmla="*/ 75 h 17"/>
                <a:gd name="T10" fmla="*/ 1278 w 403"/>
                <a:gd name="T11" fmla="*/ 75 h 17"/>
                <a:gd name="T12" fmla="*/ 1626 w 403"/>
                <a:gd name="T13" fmla="*/ 65 h 17"/>
                <a:gd name="T14" fmla="*/ 1884 w 403"/>
                <a:gd name="T15" fmla="*/ 45 h 17"/>
                <a:gd name="T16" fmla="*/ 1967 w 403"/>
                <a:gd name="T17" fmla="*/ 28 h 17"/>
                <a:gd name="T18" fmla="*/ 0 w 403"/>
                <a:gd name="T19" fmla="*/ 0 h 17"/>
                <a:gd name="T20" fmla="*/ 0 w 403"/>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3"/>
                <a:gd name="T34" fmla="*/ 0 h 17"/>
                <a:gd name="T35" fmla="*/ 403 w 403"/>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3" h="17">
                  <a:moveTo>
                    <a:pt x="0" y="0"/>
                  </a:moveTo>
                  <a:lnTo>
                    <a:pt x="0" y="7"/>
                  </a:lnTo>
                  <a:lnTo>
                    <a:pt x="35" y="12"/>
                  </a:lnTo>
                  <a:lnTo>
                    <a:pt x="102" y="14"/>
                  </a:lnTo>
                  <a:lnTo>
                    <a:pt x="178" y="16"/>
                  </a:lnTo>
                  <a:lnTo>
                    <a:pt x="262" y="16"/>
                  </a:lnTo>
                  <a:lnTo>
                    <a:pt x="332" y="14"/>
                  </a:lnTo>
                  <a:lnTo>
                    <a:pt x="385" y="9"/>
                  </a:lnTo>
                  <a:lnTo>
                    <a:pt x="402"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91" name="Freeform 2173"/>
            <p:cNvSpPr>
              <a:spLocks noChangeAspect="1"/>
            </p:cNvSpPr>
            <p:nvPr/>
          </p:nvSpPr>
          <p:spPr bwMode="auto">
            <a:xfrm>
              <a:off x="1636" y="3265"/>
              <a:ext cx="265" cy="25"/>
            </a:xfrm>
            <a:custGeom>
              <a:avLst/>
              <a:gdLst>
                <a:gd name="T0" fmla="*/ 977 w 204"/>
                <a:gd name="T1" fmla="*/ 0 h 19"/>
                <a:gd name="T2" fmla="*/ 931 w 204"/>
                <a:gd name="T3" fmla="*/ 28 h 19"/>
                <a:gd name="T4" fmla="*/ 807 w 204"/>
                <a:gd name="T5" fmla="*/ 66 h 19"/>
                <a:gd name="T6" fmla="*/ 647 w 204"/>
                <a:gd name="T7" fmla="*/ 95 h 19"/>
                <a:gd name="T8" fmla="*/ 446 w 204"/>
                <a:gd name="T9" fmla="*/ 95 h 19"/>
                <a:gd name="T10" fmla="*/ 239 w 204"/>
                <a:gd name="T11" fmla="*/ 84 h 19"/>
                <a:gd name="T12" fmla="*/ 96 w 204"/>
                <a:gd name="T13" fmla="*/ 50 h 19"/>
                <a:gd name="T14" fmla="*/ 0 w 204"/>
                <a:gd name="T15" fmla="*/ 0 h 19"/>
                <a:gd name="T16" fmla="*/ 164 w 204"/>
                <a:gd name="T17" fmla="*/ 0 h 19"/>
                <a:gd name="T18" fmla="*/ 226 w 204"/>
                <a:gd name="T19" fmla="*/ 28 h 19"/>
                <a:gd name="T20" fmla="*/ 333 w 204"/>
                <a:gd name="T21" fmla="*/ 37 h 19"/>
                <a:gd name="T22" fmla="*/ 456 w 204"/>
                <a:gd name="T23" fmla="*/ 50 h 19"/>
                <a:gd name="T24" fmla="*/ 594 w 204"/>
                <a:gd name="T25" fmla="*/ 50 h 19"/>
                <a:gd name="T26" fmla="*/ 704 w 204"/>
                <a:gd name="T27" fmla="*/ 37 h 19"/>
                <a:gd name="T28" fmla="*/ 772 w 204"/>
                <a:gd name="T29" fmla="*/ 21 h 19"/>
                <a:gd name="T30" fmla="*/ 807 w 204"/>
                <a:gd name="T31" fmla="*/ 0 h 19"/>
                <a:gd name="T32" fmla="*/ 977 w 204"/>
                <a:gd name="T33" fmla="*/ 0 h 19"/>
                <a:gd name="T34" fmla="*/ 977 w 204"/>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4"/>
                <a:gd name="T55" fmla="*/ 0 h 19"/>
                <a:gd name="T56" fmla="*/ 204 w 204"/>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4" h="19">
                  <a:moveTo>
                    <a:pt x="203" y="0"/>
                  </a:moveTo>
                  <a:lnTo>
                    <a:pt x="194" y="5"/>
                  </a:lnTo>
                  <a:lnTo>
                    <a:pt x="168" y="13"/>
                  </a:lnTo>
                  <a:lnTo>
                    <a:pt x="135" y="18"/>
                  </a:lnTo>
                  <a:lnTo>
                    <a:pt x="92" y="18"/>
                  </a:lnTo>
                  <a:lnTo>
                    <a:pt x="50" y="16"/>
                  </a:lnTo>
                  <a:lnTo>
                    <a:pt x="20" y="10"/>
                  </a:lnTo>
                  <a:lnTo>
                    <a:pt x="0" y="0"/>
                  </a:lnTo>
                  <a:lnTo>
                    <a:pt x="35" y="0"/>
                  </a:lnTo>
                  <a:lnTo>
                    <a:pt x="47" y="5"/>
                  </a:lnTo>
                  <a:lnTo>
                    <a:pt x="69" y="7"/>
                  </a:lnTo>
                  <a:lnTo>
                    <a:pt x="95" y="10"/>
                  </a:lnTo>
                  <a:lnTo>
                    <a:pt x="124" y="10"/>
                  </a:lnTo>
                  <a:lnTo>
                    <a:pt x="146" y="7"/>
                  </a:lnTo>
                  <a:lnTo>
                    <a:pt x="161" y="4"/>
                  </a:lnTo>
                  <a:lnTo>
                    <a:pt x="168" y="0"/>
                  </a:lnTo>
                  <a:lnTo>
                    <a:pt x="203"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92" name="Line 2174"/>
            <p:cNvSpPr>
              <a:spLocks noChangeAspect="1" noChangeShapeType="1"/>
            </p:cNvSpPr>
            <p:nvPr/>
          </p:nvSpPr>
          <p:spPr bwMode="auto">
            <a:xfrm flipV="1">
              <a:off x="1767" y="2986"/>
              <a:ext cx="0" cy="1067"/>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93" name="AutoShape 2175"/>
            <p:cNvSpPr>
              <a:spLocks noChangeAspect="1" noChangeArrowheads="1"/>
            </p:cNvSpPr>
            <p:nvPr/>
          </p:nvSpPr>
          <p:spPr bwMode="auto">
            <a:xfrm flipV="1">
              <a:off x="1697" y="4057"/>
              <a:ext cx="133" cy="2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grpSp>
          <p:nvGrpSpPr>
            <p:cNvPr id="11394" name="Group 2176"/>
            <p:cNvGrpSpPr>
              <a:grpSpLocks/>
            </p:cNvGrpSpPr>
            <p:nvPr/>
          </p:nvGrpSpPr>
          <p:grpSpPr bwMode="auto">
            <a:xfrm>
              <a:off x="480" y="2072"/>
              <a:ext cx="1721" cy="915"/>
              <a:chOff x="480" y="2072"/>
              <a:chExt cx="1721" cy="915"/>
            </a:xfrm>
          </p:grpSpPr>
          <p:sp>
            <p:nvSpPr>
              <p:cNvPr id="11418" name="Freeform 2177"/>
              <p:cNvSpPr>
                <a:spLocks noChangeAspect="1"/>
              </p:cNvSpPr>
              <p:nvPr/>
            </p:nvSpPr>
            <p:spPr bwMode="auto">
              <a:xfrm>
                <a:off x="516" y="2072"/>
                <a:ext cx="1642" cy="261"/>
              </a:xfrm>
              <a:custGeom>
                <a:avLst/>
                <a:gdLst>
                  <a:gd name="T0" fmla="*/ 6168 w 1260"/>
                  <a:gd name="T1" fmla="*/ 915 h 201"/>
                  <a:gd name="T2" fmla="*/ 5316 w 1260"/>
                  <a:gd name="T3" fmla="*/ 38 h 201"/>
                  <a:gd name="T4" fmla="*/ 5316 w 1260"/>
                  <a:gd name="T5" fmla="*/ 29 h 201"/>
                  <a:gd name="T6" fmla="*/ 5316 w 1260"/>
                  <a:gd name="T7" fmla="*/ 29 h 201"/>
                  <a:gd name="T8" fmla="*/ 5295 w 1260"/>
                  <a:gd name="T9" fmla="*/ 29 h 201"/>
                  <a:gd name="T10" fmla="*/ 5295 w 1260"/>
                  <a:gd name="T11" fmla="*/ 22 h 201"/>
                  <a:gd name="T12" fmla="*/ 5295 w 1260"/>
                  <a:gd name="T13" fmla="*/ 22 h 201"/>
                  <a:gd name="T14" fmla="*/ 5295 w 1260"/>
                  <a:gd name="T15" fmla="*/ 22 h 201"/>
                  <a:gd name="T16" fmla="*/ 5290 w 1260"/>
                  <a:gd name="T17" fmla="*/ 10 h 201"/>
                  <a:gd name="T18" fmla="*/ 5290 w 1260"/>
                  <a:gd name="T19" fmla="*/ 10 h 201"/>
                  <a:gd name="T20" fmla="*/ 5280 w 1260"/>
                  <a:gd name="T21" fmla="*/ 10 h 201"/>
                  <a:gd name="T22" fmla="*/ 5280 w 1260"/>
                  <a:gd name="T23" fmla="*/ 10 h 201"/>
                  <a:gd name="T24" fmla="*/ 5267 w 1260"/>
                  <a:gd name="T25" fmla="*/ 0 h 201"/>
                  <a:gd name="T26" fmla="*/ 5267 w 1260"/>
                  <a:gd name="T27" fmla="*/ 0 h 201"/>
                  <a:gd name="T28" fmla="*/ 5267 w 1260"/>
                  <a:gd name="T29" fmla="*/ 0 h 201"/>
                  <a:gd name="T30" fmla="*/ 5254 w 1260"/>
                  <a:gd name="T31" fmla="*/ 0 h 201"/>
                  <a:gd name="T32" fmla="*/ 5254 w 1260"/>
                  <a:gd name="T33" fmla="*/ 0 h 201"/>
                  <a:gd name="T34" fmla="*/ 5247 w 1260"/>
                  <a:gd name="T35" fmla="*/ 0 h 201"/>
                  <a:gd name="T36" fmla="*/ 5232 w 1260"/>
                  <a:gd name="T37" fmla="*/ 0 h 201"/>
                  <a:gd name="T38" fmla="*/ 5232 w 1260"/>
                  <a:gd name="T39" fmla="*/ 0 h 201"/>
                  <a:gd name="T40" fmla="*/ 5221 w 1260"/>
                  <a:gd name="T41" fmla="*/ 0 h 201"/>
                  <a:gd name="T42" fmla="*/ 5221 w 1260"/>
                  <a:gd name="T43" fmla="*/ 0 h 201"/>
                  <a:gd name="T44" fmla="*/ 5217 w 1260"/>
                  <a:gd name="T45" fmla="*/ 0 h 201"/>
                  <a:gd name="T46" fmla="*/ 5217 w 1260"/>
                  <a:gd name="T47" fmla="*/ 0 h 201"/>
                  <a:gd name="T48" fmla="*/ 5204 w 1260"/>
                  <a:gd name="T49" fmla="*/ 0 h 201"/>
                  <a:gd name="T50" fmla="*/ 5204 w 1260"/>
                  <a:gd name="T51" fmla="*/ 0 h 201"/>
                  <a:gd name="T52" fmla="*/ 5192 w 1260"/>
                  <a:gd name="T53" fmla="*/ 0 h 201"/>
                  <a:gd name="T54" fmla="*/ 5192 w 1260"/>
                  <a:gd name="T55" fmla="*/ 0 h 201"/>
                  <a:gd name="T56" fmla="*/ 1199 w 1260"/>
                  <a:gd name="T57" fmla="*/ 0 h 201"/>
                  <a:gd name="T58" fmla="*/ 1037 w 1260"/>
                  <a:gd name="T59" fmla="*/ 10 h 201"/>
                  <a:gd name="T60" fmla="*/ 1037 w 1260"/>
                  <a:gd name="T61" fmla="*/ 10 h 201"/>
                  <a:gd name="T62" fmla="*/ 1030 w 1260"/>
                  <a:gd name="T63" fmla="*/ 0 h 201"/>
                  <a:gd name="T64" fmla="*/ 1030 w 1260"/>
                  <a:gd name="T65" fmla="*/ 0 h 201"/>
                  <a:gd name="T66" fmla="*/ 1030 w 1260"/>
                  <a:gd name="T67" fmla="*/ 0 h 201"/>
                  <a:gd name="T68" fmla="*/ 1015 w 1260"/>
                  <a:gd name="T69" fmla="*/ 0 h 201"/>
                  <a:gd name="T70" fmla="*/ 1005 w 1260"/>
                  <a:gd name="T71" fmla="*/ 0 h 201"/>
                  <a:gd name="T72" fmla="*/ 1005 w 1260"/>
                  <a:gd name="T73" fmla="*/ 0 h 201"/>
                  <a:gd name="T74" fmla="*/ 1005 w 1260"/>
                  <a:gd name="T75" fmla="*/ 0 h 201"/>
                  <a:gd name="T76" fmla="*/ 996 w 1260"/>
                  <a:gd name="T77" fmla="*/ 0 h 201"/>
                  <a:gd name="T78" fmla="*/ 996 w 1260"/>
                  <a:gd name="T79" fmla="*/ 10 h 201"/>
                  <a:gd name="T80" fmla="*/ 973 w 1260"/>
                  <a:gd name="T81" fmla="*/ 10 h 201"/>
                  <a:gd name="T82" fmla="*/ 973 w 1260"/>
                  <a:gd name="T83" fmla="*/ 10 h 201"/>
                  <a:gd name="T84" fmla="*/ 970 w 1260"/>
                  <a:gd name="T85" fmla="*/ 10 h 201"/>
                  <a:gd name="T86" fmla="*/ 970 w 1260"/>
                  <a:gd name="T87" fmla="*/ 10 h 201"/>
                  <a:gd name="T88" fmla="*/ 958 w 1260"/>
                  <a:gd name="T89" fmla="*/ 10 h 201"/>
                  <a:gd name="T90" fmla="*/ 958 w 1260"/>
                  <a:gd name="T91" fmla="*/ 22 h 201"/>
                  <a:gd name="T92" fmla="*/ 958 w 1260"/>
                  <a:gd name="T93" fmla="*/ 22 h 201"/>
                  <a:gd name="T94" fmla="*/ 945 w 1260"/>
                  <a:gd name="T95" fmla="*/ 22 h 201"/>
                  <a:gd name="T96" fmla="*/ 945 w 1260"/>
                  <a:gd name="T97" fmla="*/ 22 h 201"/>
                  <a:gd name="T98" fmla="*/ 945 w 1260"/>
                  <a:gd name="T99" fmla="*/ 29 h 201"/>
                  <a:gd name="T100" fmla="*/ 934 w 1260"/>
                  <a:gd name="T101" fmla="*/ 29 h 201"/>
                  <a:gd name="T102" fmla="*/ 934 w 1260"/>
                  <a:gd name="T103" fmla="*/ 29 h 201"/>
                  <a:gd name="T104" fmla="*/ 934 w 1260"/>
                  <a:gd name="T105" fmla="*/ 38 h 201"/>
                  <a:gd name="T106" fmla="*/ 934 w 1260"/>
                  <a:gd name="T107" fmla="*/ 38 h 201"/>
                  <a:gd name="T108" fmla="*/ 925 w 1260"/>
                  <a:gd name="T109" fmla="*/ 38 h 201"/>
                  <a:gd name="T110" fmla="*/ 0 w 1260"/>
                  <a:gd name="T111" fmla="*/ 961 h 201"/>
                  <a:gd name="T112" fmla="*/ 6168 w 1260"/>
                  <a:gd name="T113" fmla="*/ 915 h 201"/>
                  <a:gd name="T114" fmla="*/ 6168 w 1260"/>
                  <a:gd name="T115" fmla="*/ 915 h 2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60"/>
                  <a:gd name="T175" fmla="*/ 0 h 201"/>
                  <a:gd name="T176" fmla="*/ 1260 w 1260"/>
                  <a:gd name="T177" fmla="*/ 201 h 20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60" h="201">
                    <a:moveTo>
                      <a:pt x="1259" y="191"/>
                    </a:moveTo>
                    <a:lnTo>
                      <a:pt x="1085" y="8"/>
                    </a:lnTo>
                    <a:lnTo>
                      <a:pt x="1085" y="6"/>
                    </a:lnTo>
                    <a:lnTo>
                      <a:pt x="1081" y="6"/>
                    </a:lnTo>
                    <a:lnTo>
                      <a:pt x="1081" y="5"/>
                    </a:lnTo>
                    <a:lnTo>
                      <a:pt x="1080" y="2"/>
                    </a:lnTo>
                    <a:lnTo>
                      <a:pt x="1078" y="2"/>
                    </a:lnTo>
                    <a:lnTo>
                      <a:pt x="1075" y="0"/>
                    </a:lnTo>
                    <a:lnTo>
                      <a:pt x="1073" y="0"/>
                    </a:lnTo>
                    <a:lnTo>
                      <a:pt x="1071" y="0"/>
                    </a:lnTo>
                    <a:lnTo>
                      <a:pt x="1068" y="0"/>
                    </a:lnTo>
                    <a:lnTo>
                      <a:pt x="1066" y="0"/>
                    </a:lnTo>
                    <a:lnTo>
                      <a:pt x="1065" y="0"/>
                    </a:lnTo>
                    <a:lnTo>
                      <a:pt x="1062" y="0"/>
                    </a:lnTo>
                    <a:lnTo>
                      <a:pt x="1060" y="0"/>
                    </a:lnTo>
                    <a:lnTo>
                      <a:pt x="245" y="0"/>
                    </a:lnTo>
                    <a:lnTo>
                      <a:pt x="212" y="2"/>
                    </a:lnTo>
                    <a:lnTo>
                      <a:pt x="210" y="0"/>
                    </a:lnTo>
                    <a:lnTo>
                      <a:pt x="207" y="0"/>
                    </a:lnTo>
                    <a:lnTo>
                      <a:pt x="205" y="0"/>
                    </a:lnTo>
                    <a:lnTo>
                      <a:pt x="203" y="0"/>
                    </a:lnTo>
                    <a:lnTo>
                      <a:pt x="203" y="2"/>
                    </a:lnTo>
                    <a:lnTo>
                      <a:pt x="199" y="2"/>
                    </a:lnTo>
                    <a:lnTo>
                      <a:pt x="198" y="2"/>
                    </a:lnTo>
                    <a:lnTo>
                      <a:pt x="196" y="2"/>
                    </a:lnTo>
                    <a:lnTo>
                      <a:pt x="196" y="5"/>
                    </a:lnTo>
                    <a:lnTo>
                      <a:pt x="193" y="5"/>
                    </a:lnTo>
                    <a:lnTo>
                      <a:pt x="193" y="6"/>
                    </a:lnTo>
                    <a:lnTo>
                      <a:pt x="191" y="6"/>
                    </a:lnTo>
                    <a:lnTo>
                      <a:pt x="191" y="8"/>
                    </a:lnTo>
                    <a:lnTo>
                      <a:pt x="189" y="8"/>
                    </a:lnTo>
                    <a:lnTo>
                      <a:pt x="0" y="200"/>
                    </a:lnTo>
                    <a:lnTo>
                      <a:pt x="1259" y="191"/>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19" name="Freeform 2178"/>
              <p:cNvSpPr>
                <a:spLocks noChangeAspect="1"/>
              </p:cNvSpPr>
              <p:nvPr/>
            </p:nvSpPr>
            <p:spPr bwMode="auto">
              <a:xfrm>
                <a:off x="480" y="2315"/>
                <a:ext cx="1721" cy="540"/>
              </a:xfrm>
              <a:custGeom>
                <a:avLst/>
                <a:gdLst>
                  <a:gd name="T0" fmla="*/ 306 w 1321"/>
                  <a:gd name="T1" fmla="*/ 0 h 414"/>
                  <a:gd name="T2" fmla="*/ 6139 w 1321"/>
                  <a:gd name="T3" fmla="*/ 0 h 414"/>
                  <a:gd name="T4" fmla="*/ 6244 w 1321"/>
                  <a:gd name="T5" fmla="*/ 1 h 414"/>
                  <a:gd name="T6" fmla="*/ 6300 w 1321"/>
                  <a:gd name="T7" fmla="*/ 29 h 414"/>
                  <a:gd name="T8" fmla="*/ 6345 w 1321"/>
                  <a:gd name="T9" fmla="*/ 65 h 414"/>
                  <a:gd name="T10" fmla="*/ 6412 w 1321"/>
                  <a:gd name="T11" fmla="*/ 151 h 414"/>
                  <a:gd name="T12" fmla="*/ 6441 w 1321"/>
                  <a:gd name="T13" fmla="*/ 226 h 414"/>
                  <a:gd name="T14" fmla="*/ 6457 w 1321"/>
                  <a:gd name="T15" fmla="*/ 301 h 414"/>
                  <a:gd name="T16" fmla="*/ 6457 w 1321"/>
                  <a:gd name="T17" fmla="*/ 1857 h 414"/>
                  <a:gd name="T18" fmla="*/ 6457 w 1321"/>
                  <a:gd name="T19" fmla="*/ 1873 h 414"/>
                  <a:gd name="T20" fmla="*/ 6441 w 1321"/>
                  <a:gd name="T21" fmla="*/ 1887 h 414"/>
                  <a:gd name="T22" fmla="*/ 6441 w 1321"/>
                  <a:gd name="T23" fmla="*/ 1900 h 414"/>
                  <a:gd name="T24" fmla="*/ 6441 w 1321"/>
                  <a:gd name="T25" fmla="*/ 1923 h 414"/>
                  <a:gd name="T26" fmla="*/ 6431 w 1321"/>
                  <a:gd name="T27" fmla="*/ 1938 h 414"/>
                  <a:gd name="T28" fmla="*/ 6411 w 1321"/>
                  <a:gd name="T29" fmla="*/ 1962 h 414"/>
                  <a:gd name="T30" fmla="*/ 6375 w 1321"/>
                  <a:gd name="T31" fmla="*/ 1996 h 414"/>
                  <a:gd name="T32" fmla="*/ 6367 w 1321"/>
                  <a:gd name="T33" fmla="*/ 2006 h 414"/>
                  <a:gd name="T34" fmla="*/ 6347 w 1321"/>
                  <a:gd name="T35" fmla="*/ 2019 h 414"/>
                  <a:gd name="T36" fmla="*/ 6317 w 1321"/>
                  <a:gd name="T37" fmla="*/ 2026 h 414"/>
                  <a:gd name="T38" fmla="*/ 6300 w 1321"/>
                  <a:gd name="T39" fmla="*/ 2026 h 414"/>
                  <a:gd name="T40" fmla="*/ 6282 w 1321"/>
                  <a:gd name="T41" fmla="*/ 2035 h 414"/>
                  <a:gd name="T42" fmla="*/ 6280 w 1321"/>
                  <a:gd name="T43" fmla="*/ 2035 h 414"/>
                  <a:gd name="T44" fmla="*/ 6268 w 1321"/>
                  <a:gd name="T45" fmla="*/ 2035 h 414"/>
                  <a:gd name="T46" fmla="*/ 6251 w 1321"/>
                  <a:gd name="T47" fmla="*/ 2035 h 414"/>
                  <a:gd name="T48" fmla="*/ 189 w 1321"/>
                  <a:gd name="T49" fmla="*/ 2035 h 414"/>
                  <a:gd name="T50" fmla="*/ 173 w 1321"/>
                  <a:gd name="T51" fmla="*/ 2035 h 414"/>
                  <a:gd name="T52" fmla="*/ 133 w 1321"/>
                  <a:gd name="T53" fmla="*/ 2026 h 414"/>
                  <a:gd name="T54" fmla="*/ 116 w 1321"/>
                  <a:gd name="T55" fmla="*/ 2026 h 414"/>
                  <a:gd name="T56" fmla="*/ 102 w 1321"/>
                  <a:gd name="T57" fmla="*/ 2019 h 414"/>
                  <a:gd name="T58" fmla="*/ 96 w 1321"/>
                  <a:gd name="T59" fmla="*/ 2019 h 414"/>
                  <a:gd name="T60" fmla="*/ 86 w 1321"/>
                  <a:gd name="T61" fmla="*/ 2006 h 414"/>
                  <a:gd name="T62" fmla="*/ 65 w 1321"/>
                  <a:gd name="T63" fmla="*/ 1996 h 414"/>
                  <a:gd name="T64" fmla="*/ 51 w 1321"/>
                  <a:gd name="T65" fmla="*/ 1962 h 414"/>
                  <a:gd name="T66" fmla="*/ 38 w 1321"/>
                  <a:gd name="T67" fmla="*/ 1962 h 414"/>
                  <a:gd name="T68" fmla="*/ 29 w 1321"/>
                  <a:gd name="T69" fmla="*/ 1960 h 414"/>
                  <a:gd name="T70" fmla="*/ 21 w 1321"/>
                  <a:gd name="T71" fmla="*/ 1924 h 414"/>
                  <a:gd name="T72" fmla="*/ 1 w 1321"/>
                  <a:gd name="T73" fmla="*/ 1900 h 414"/>
                  <a:gd name="T74" fmla="*/ 0 w 1321"/>
                  <a:gd name="T75" fmla="*/ 1887 h 414"/>
                  <a:gd name="T76" fmla="*/ 0 w 1321"/>
                  <a:gd name="T77" fmla="*/ 1873 h 414"/>
                  <a:gd name="T78" fmla="*/ 0 w 1321"/>
                  <a:gd name="T79" fmla="*/ 1857 h 414"/>
                  <a:gd name="T80" fmla="*/ 0 w 1321"/>
                  <a:gd name="T81" fmla="*/ 313 h 414"/>
                  <a:gd name="T82" fmla="*/ 1 w 1321"/>
                  <a:gd name="T83" fmla="*/ 261 h 414"/>
                  <a:gd name="T84" fmla="*/ 21 w 1321"/>
                  <a:gd name="T85" fmla="*/ 226 h 414"/>
                  <a:gd name="T86" fmla="*/ 38 w 1321"/>
                  <a:gd name="T87" fmla="*/ 166 h 414"/>
                  <a:gd name="T88" fmla="*/ 51 w 1321"/>
                  <a:gd name="T89" fmla="*/ 162 h 414"/>
                  <a:gd name="T90" fmla="*/ 65 w 1321"/>
                  <a:gd name="T91" fmla="*/ 140 h 414"/>
                  <a:gd name="T92" fmla="*/ 96 w 1321"/>
                  <a:gd name="T93" fmla="*/ 124 h 414"/>
                  <a:gd name="T94" fmla="*/ 102 w 1321"/>
                  <a:gd name="T95" fmla="*/ 102 h 414"/>
                  <a:gd name="T96" fmla="*/ 134 w 1321"/>
                  <a:gd name="T97" fmla="*/ 87 h 414"/>
                  <a:gd name="T98" fmla="*/ 173 w 1321"/>
                  <a:gd name="T99" fmla="*/ 65 h 414"/>
                  <a:gd name="T100" fmla="*/ 207 w 1321"/>
                  <a:gd name="T101" fmla="*/ 60 h 414"/>
                  <a:gd name="T102" fmla="*/ 257 w 1321"/>
                  <a:gd name="T103" fmla="*/ 29 h 414"/>
                  <a:gd name="T104" fmla="*/ 287 w 1321"/>
                  <a:gd name="T105" fmla="*/ 29 h 414"/>
                  <a:gd name="T106" fmla="*/ 326 w 1321"/>
                  <a:gd name="T107" fmla="*/ 0 h 414"/>
                  <a:gd name="T108" fmla="*/ 306 w 1321"/>
                  <a:gd name="T109" fmla="*/ 0 h 414"/>
                  <a:gd name="T110" fmla="*/ 306 w 1321"/>
                  <a:gd name="T111" fmla="*/ 0 h 4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1"/>
                  <a:gd name="T169" fmla="*/ 0 h 414"/>
                  <a:gd name="T170" fmla="*/ 1321 w 1321"/>
                  <a:gd name="T171" fmla="*/ 414 h 4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1" h="414">
                    <a:moveTo>
                      <a:pt x="62" y="0"/>
                    </a:moveTo>
                    <a:lnTo>
                      <a:pt x="1256" y="0"/>
                    </a:lnTo>
                    <a:lnTo>
                      <a:pt x="1277" y="1"/>
                    </a:lnTo>
                    <a:lnTo>
                      <a:pt x="1289" y="6"/>
                    </a:lnTo>
                    <a:lnTo>
                      <a:pt x="1297" y="13"/>
                    </a:lnTo>
                    <a:lnTo>
                      <a:pt x="1312" y="31"/>
                    </a:lnTo>
                    <a:lnTo>
                      <a:pt x="1317" y="46"/>
                    </a:lnTo>
                    <a:lnTo>
                      <a:pt x="1320" y="61"/>
                    </a:lnTo>
                    <a:lnTo>
                      <a:pt x="1320" y="377"/>
                    </a:lnTo>
                    <a:lnTo>
                      <a:pt x="1320" y="380"/>
                    </a:lnTo>
                    <a:lnTo>
                      <a:pt x="1317" y="383"/>
                    </a:lnTo>
                    <a:lnTo>
                      <a:pt x="1317" y="386"/>
                    </a:lnTo>
                    <a:lnTo>
                      <a:pt x="1317" y="390"/>
                    </a:lnTo>
                    <a:lnTo>
                      <a:pt x="1315" y="393"/>
                    </a:lnTo>
                    <a:lnTo>
                      <a:pt x="1311" y="399"/>
                    </a:lnTo>
                    <a:lnTo>
                      <a:pt x="1304" y="405"/>
                    </a:lnTo>
                    <a:lnTo>
                      <a:pt x="1302" y="407"/>
                    </a:lnTo>
                    <a:lnTo>
                      <a:pt x="1299" y="410"/>
                    </a:lnTo>
                    <a:lnTo>
                      <a:pt x="1292" y="412"/>
                    </a:lnTo>
                    <a:lnTo>
                      <a:pt x="1289" y="412"/>
                    </a:lnTo>
                    <a:lnTo>
                      <a:pt x="1285" y="413"/>
                    </a:lnTo>
                    <a:lnTo>
                      <a:pt x="1284" y="413"/>
                    </a:lnTo>
                    <a:lnTo>
                      <a:pt x="1282" y="413"/>
                    </a:lnTo>
                    <a:lnTo>
                      <a:pt x="1279" y="413"/>
                    </a:lnTo>
                    <a:lnTo>
                      <a:pt x="38" y="413"/>
                    </a:lnTo>
                    <a:lnTo>
                      <a:pt x="35" y="413"/>
                    </a:lnTo>
                    <a:lnTo>
                      <a:pt x="27" y="412"/>
                    </a:lnTo>
                    <a:lnTo>
                      <a:pt x="24" y="412"/>
                    </a:lnTo>
                    <a:lnTo>
                      <a:pt x="21" y="410"/>
                    </a:lnTo>
                    <a:lnTo>
                      <a:pt x="20" y="410"/>
                    </a:lnTo>
                    <a:lnTo>
                      <a:pt x="18" y="407"/>
                    </a:lnTo>
                    <a:lnTo>
                      <a:pt x="13" y="405"/>
                    </a:lnTo>
                    <a:lnTo>
                      <a:pt x="11" y="399"/>
                    </a:lnTo>
                    <a:lnTo>
                      <a:pt x="8" y="399"/>
                    </a:lnTo>
                    <a:lnTo>
                      <a:pt x="6" y="398"/>
                    </a:lnTo>
                    <a:lnTo>
                      <a:pt x="4" y="391"/>
                    </a:lnTo>
                    <a:lnTo>
                      <a:pt x="1" y="386"/>
                    </a:lnTo>
                    <a:lnTo>
                      <a:pt x="0" y="383"/>
                    </a:lnTo>
                    <a:lnTo>
                      <a:pt x="0" y="380"/>
                    </a:lnTo>
                    <a:lnTo>
                      <a:pt x="0" y="377"/>
                    </a:lnTo>
                    <a:lnTo>
                      <a:pt x="0" y="64"/>
                    </a:lnTo>
                    <a:lnTo>
                      <a:pt x="1" y="53"/>
                    </a:lnTo>
                    <a:lnTo>
                      <a:pt x="4" y="46"/>
                    </a:lnTo>
                    <a:lnTo>
                      <a:pt x="8" y="34"/>
                    </a:lnTo>
                    <a:lnTo>
                      <a:pt x="11" y="33"/>
                    </a:lnTo>
                    <a:lnTo>
                      <a:pt x="13" y="28"/>
                    </a:lnTo>
                    <a:lnTo>
                      <a:pt x="20" y="25"/>
                    </a:lnTo>
                    <a:lnTo>
                      <a:pt x="21" y="21"/>
                    </a:lnTo>
                    <a:lnTo>
                      <a:pt x="28" y="18"/>
                    </a:lnTo>
                    <a:lnTo>
                      <a:pt x="35" y="13"/>
                    </a:lnTo>
                    <a:lnTo>
                      <a:pt x="42" y="12"/>
                    </a:lnTo>
                    <a:lnTo>
                      <a:pt x="52" y="6"/>
                    </a:lnTo>
                    <a:lnTo>
                      <a:pt x="59" y="6"/>
                    </a:lnTo>
                    <a:lnTo>
                      <a:pt x="67" y="0"/>
                    </a:lnTo>
                    <a:lnTo>
                      <a:pt x="62" y="0"/>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20" name="Freeform 2179"/>
              <p:cNvSpPr>
                <a:spLocks noChangeAspect="1"/>
              </p:cNvSpPr>
              <p:nvPr/>
            </p:nvSpPr>
            <p:spPr bwMode="auto">
              <a:xfrm>
                <a:off x="712" y="2395"/>
                <a:ext cx="131" cy="209"/>
              </a:xfrm>
              <a:custGeom>
                <a:avLst/>
                <a:gdLst>
                  <a:gd name="T0" fmla="*/ 477 w 101"/>
                  <a:gd name="T1" fmla="*/ 0 h 161"/>
                  <a:gd name="T2" fmla="*/ 420 w 101"/>
                  <a:gd name="T3" fmla="*/ 197 h 161"/>
                  <a:gd name="T4" fmla="*/ 227 w 101"/>
                  <a:gd name="T5" fmla="*/ 306 h 161"/>
                  <a:gd name="T6" fmla="*/ 112 w 101"/>
                  <a:gd name="T7" fmla="*/ 469 h 161"/>
                  <a:gd name="T8" fmla="*/ 45 w 101"/>
                  <a:gd name="T9" fmla="*/ 669 h 161"/>
                  <a:gd name="T10" fmla="*/ 0 w 101"/>
                  <a:gd name="T11" fmla="*/ 765 h 161"/>
                  <a:gd name="T12" fmla="*/ 0 w 101"/>
                  <a:gd name="T13" fmla="*/ 722 h 161"/>
                  <a:gd name="T14" fmla="*/ 0 w 101"/>
                  <a:gd name="T15" fmla="*/ 656 h 161"/>
                  <a:gd name="T16" fmla="*/ 0 w 101"/>
                  <a:gd name="T17" fmla="*/ 597 h 161"/>
                  <a:gd name="T18" fmla="*/ 10 w 101"/>
                  <a:gd name="T19" fmla="*/ 556 h 161"/>
                  <a:gd name="T20" fmla="*/ 29 w 101"/>
                  <a:gd name="T21" fmla="*/ 486 h 161"/>
                  <a:gd name="T22" fmla="*/ 45 w 101"/>
                  <a:gd name="T23" fmla="*/ 431 h 161"/>
                  <a:gd name="T24" fmla="*/ 66 w 101"/>
                  <a:gd name="T25" fmla="*/ 383 h 161"/>
                  <a:gd name="T26" fmla="*/ 86 w 101"/>
                  <a:gd name="T27" fmla="*/ 323 h 161"/>
                  <a:gd name="T28" fmla="*/ 125 w 101"/>
                  <a:gd name="T29" fmla="*/ 293 h 161"/>
                  <a:gd name="T30" fmla="*/ 162 w 101"/>
                  <a:gd name="T31" fmla="*/ 236 h 161"/>
                  <a:gd name="T32" fmla="*/ 193 w 101"/>
                  <a:gd name="T33" fmla="*/ 197 h 161"/>
                  <a:gd name="T34" fmla="*/ 236 w 101"/>
                  <a:gd name="T35" fmla="*/ 145 h 161"/>
                  <a:gd name="T36" fmla="*/ 294 w 101"/>
                  <a:gd name="T37" fmla="*/ 119 h 161"/>
                  <a:gd name="T38" fmla="*/ 333 w 101"/>
                  <a:gd name="T39" fmla="*/ 75 h 161"/>
                  <a:gd name="T40" fmla="*/ 397 w 101"/>
                  <a:gd name="T41" fmla="*/ 38 h 161"/>
                  <a:gd name="T42" fmla="*/ 436 w 101"/>
                  <a:gd name="T43" fmla="*/ 22 h 161"/>
                  <a:gd name="T44" fmla="*/ 477 w 101"/>
                  <a:gd name="T45" fmla="*/ 0 h 161"/>
                  <a:gd name="T46" fmla="*/ 477 w 101"/>
                  <a:gd name="T47" fmla="*/ 0 h 16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1"/>
                  <a:gd name="T73" fmla="*/ 0 h 161"/>
                  <a:gd name="T74" fmla="*/ 101 w 101"/>
                  <a:gd name="T75" fmla="*/ 161 h 16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1" h="161">
                    <a:moveTo>
                      <a:pt x="100" y="0"/>
                    </a:moveTo>
                    <a:lnTo>
                      <a:pt x="89" y="41"/>
                    </a:lnTo>
                    <a:lnTo>
                      <a:pt x="48" y="64"/>
                    </a:lnTo>
                    <a:lnTo>
                      <a:pt x="23" y="98"/>
                    </a:lnTo>
                    <a:lnTo>
                      <a:pt x="9" y="140"/>
                    </a:lnTo>
                    <a:lnTo>
                      <a:pt x="0" y="160"/>
                    </a:lnTo>
                    <a:lnTo>
                      <a:pt x="0" y="151"/>
                    </a:lnTo>
                    <a:lnTo>
                      <a:pt x="0" y="137"/>
                    </a:lnTo>
                    <a:lnTo>
                      <a:pt x="0" y="125"/>
                    </a:lnTo>
                    <a:lnTo>
                      <a:pt x="2" y="116"/>
                    </a:lnTo>
                    <a:lnTo>
                      <a:pt x="6" y="102"/>
                    </a:lnTo>
                    <a:lnTo>
                      <a:pt x="9" y="90"/>
                    </a:lnTo>
                    <a:lnTo>
                      <a:pt x="14" y="80"/>
                    </a:lnTo>
                    <a:lnTo>
                      <a:pt x="18" y="68"/>
                    </a:lnTo>
                    <a:lnTo>
                      <a:pt x="26" y="61"/>
                    </a:lnTo>
                    <a:lnTo>
                      <a:pt x="34" y="49"/>
                    </a:lnTo>
                    <a:lnTo>
                      <a:pt x="41" y="41"/>
                    </a:lnTo>
                    <a:lnTo>
                      <a:pt x="49" y="30"/>
                    </a:lnTo>
                    <a:lnTo>
                      <a:pt x="62" y="25"/>
                    </a:lnTo>
                    <a:lnTo>
                      <a:pt x="70" y="16"/>
                    </a:lnTo>
                    <a:lnTo>
                      <a:pt x="83" y="8"/>
                    </a:lnTo>
                    <a:lnTo>
                      <a:pt x="92" y="5"/>
                    </a:lnTo>
                    <a:lnTo>
                      <a:pt x="100"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21" name="Freeform 2180"/>
              <p:cNvSpPr>
                <a:spLocks noChangeAspect="1"/>
              </p:cNvSpPr>
              <p:nvPr/>
            </p:nvSpPr>
            <p:spPr bwMode="auto">
              <a:xfrm>
                <a:off x="707" y="2430"/>
                <a:ext cx="465" cy="409"/>
              </a:xfrm>
              <a:custGeom>
                <a:avLst/>
                <a:gdLst>
                  <a:gd name="T0" fmla="*/ 1529 w 357"/>
                  <a:gd name="T1" fmla="*/ 1278 h 314"/>
                  <a:gd name="T2" fmla="*/ 1599 w 357"/>
                  <a:gd name="T3" fmla="*/ 1181 h 314"/>
                  <a:gd name="T4" fmla="*/ 1661 w 357"/>
                  <a:gd name="T5" fmla="*/ 1079 h 314"/>
                  <a:gd name="T6" fmla="*/ 1706 w 357"/>
                  <a:gd name="T7" fmla="*/ 969 h 314"/>
                  <a:gd name="T8" fmla="*/ 1728 w 357"/>
                  <a:gd name="T9" fmla="*/ 854 h 314"/>
                  <a:gd name="T10" fmla="*/ 1739 w 357"/>
                  <a:gd name="T11" fmla="*/ 740 h 314"/>
                  <a:gd name="T12" fmla="*/ 1728 w 357"/>
                  <a:gd name="T13" fmla="*/ 628 h 314"/>
                  <a:gd name="T14" fmla="*/ 1695 w 357"/>
                  <a:gd name="T15" fmla="*/ 505 h 314"/>
                  <a:gd name="T16" fmla="*/ 1644 w 357"/>
                  <a:gd name="T17" fmla="*/ 408 h 314"/>
                  <a:gd name="T18" fmla="*/ 1571 w 357"/>
                  <a:gd name="T19" fmla="*/ 307 h 314"/>
                  <a:gd name="T20" fmla="*/ 1487 w 357"/>
                  <a:gd name="T21" fmla="*/ 220 h 314"/>
                  <a:gd name="T22" fmla="*/ 1387 w 357"/>
                  <a:gd name="T23" fmla="*/ 159 h 314"/>
                  <a:gd name="T24" fmla="*/ 1278 w 357"/>
                  <a:gd name="T25" fmla="*/ 86 h 314"/>
                  <a:gd name="T26" fmla="*/ 1159 w 357"/>
                  <a:gd name="T27" fmla="*/ 29 h 314"/>
                  <a:gd name="T28" fmla="*/ 1030 w 357"/>
                  <a:gd name="T29" fmla="*/ 12 h 314"/>
                  <a:gd name="T30" fmla="*/ 914 w 357"/>
                  <a:gd name="T31" fmla="*/ 0 h 314"/>
                  <a:gd name="T32" fmla="*/ 778 w 357"/>
                  <a:gd name="T33" fmla="*/ 0 h 314"/>
                  <a:gd name="T34" fmla="*/ 645 w 357"/>
                  <a:gd name="T35" fmla="*/ 27 h 314"/>
                  <a:gd name="T36" fmla="*/ 521 w 357"/>
                  <a:gd name="T37" fmla="*/ 51 h 314"/>
                  <a:gd name="T38" fmla="*/ 409 w 357"/>
                  <a:gd name="T39" fmla="*/ 124 h 314"/>
                  <a:gd name="T40" fmla="*/ 313 w 357"/>
                  <a:gd name="T41" fmla="*/ 184 h 314"/>
                  <a:gd name="T42" fmla="*/ 211 w 357"/>
                  <a:gd name="T43" fmla="*/ 258 h 314"/>
                  <a:gd name="T44" fmla="*/ 134 w 357"/>
                  <a:gd name="T45" fmla="*/ 360 h 314"/>
                  <a:gd name="T46" fmla="*/ 83 w 357"/>
                  <a:gd name="T47" fmla="*/ 458 h 314"/>
                  <a:gd name="T48" fmla="*/ 35 w 357"/>
                  <a:gd name="T49" fmla="*/ 561 h 314"/>
                  <a:gd name="T50" fmla="*/ 12 w 357"/>
                  <a:gd name="T51" fmla="*/ 683 h 314"/>
                  <a:gd name="T52" fmla="*/ 0 w 357"/>
                  <a:gd name="T53" fmla="*/ 796 h 314"/>
                  <a:gd name="T54" fmla="*/ 29 w 357"/>
                  <a:gd name="T55" fmla="*/ 904 h 314"/>
                  <a:gd name="T56" fmla="*/ 64 w 357"/>
                  <a:gd name="T57" fmla="*/ 1028 h 314"/>
                  <a:gd name="T58" fmla="*/ 102 w 357"/>
                  <a:gd name="T59" fmla="*/ 1129 h 314"/>
                  <a:gd name="T60" fmla="*/ 175 w 357"/>
                  <a:gd name="T61" fmla="*/ 1224 h 314"/>
                  <a:gd name="T62" fmla="*/ 258 w 357"/>
                  <a:gd name="T63" fmla="*/ 1319 h 314"/>
                  <a:gd name="T64" fmla="*/ 358 w 357"/>
                  <a:gd name="T65" fmla="*/ 1386 h 314"/>
                  <a:gd name="T66" fmla="*/ 468 w 357"/>
                  <a:gd name="T67" fmla="*/ 1448 h 314"/>
                  <a:gd name="T68" fmla="*/ 584 w 357"/>
                  <a:gd name="T69" fmla="*/ 1499 h 314"/>
                  <a:gd name="T70" fmla="*/ 707 w 357"/>
                  <a:gd name="T71" fmla="*/ 1520 h 314"/>
                  <a:gd name="T72" fmla="*/ 845 w 357"/>
                  <a:gd name="T73" fmla="*/ 1529 h 314"/>
                  <a:gd name="T74" fmla="*/ 969 w 357"/>
                  <a:gd name="T75" fmla="*/ 1529 h 314"/>
                  <a:gd name="T76" fmla="*/ 1094 w 357"/>
                  <a:gd name="T77" fmla="*/ 1514 h 314"/>
                  <a:gd name="T78" fmla="*/ 1224 w 357"/>
                  <a:gd name="T79" fmla="*/ 1482 h 314"/>
                  <a:gd name="T80" fmla="*/ 1327 w 357"/>
                  <a:gd name="T81" fmla="*/ 1425 h 314"/>
                  <a:gd name="T82" fmla="*/ 1447 w 357"/>
                  <a:gd name="T83" fmla="*/ 1352 h 3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7"/>
                  <a:gd name="T127" fmla="*/ 0 h 314"/>
                  <a:gd name="T128" fmla="*/ 357 w 357"/>
                  <a:gd name="T129" fmla="*/ 314 h 3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7" h="314">
                    <a:moveTo>
                      <a:pt x="305" y="270"/>
                    </a:moveTo>
                    <a:lnTo>
                      <a:pt x="313" y="262"/>
                    </a:lnTo>
                    <a:lnTo>
                      <a:pt x="322" y="250"/>
                    </a:lnTo>
                    <a:lnTo>
                      <a:pt x="328" y="242"/>
                    </a:lnTo>
                    <a:lnTo>
                      <a:pt x="336" y="231"/>
                    </a:lnTo>
                    <a:lnTo>
                      <a:pt x="340" y="221"/>
                    </a:lnTo>
                    <a:lnTo>
                      <a:pt x="347" y="210"/>
                    </a:lnTo>
                    <a:lnTo>
                      <a:pt x="349" y="198"/>
                    </a:lnTo>
                    <a:lnTo>
                      <a:pt x="354" y="185"/>
                    </a:lnTo>
                    <a:lnTo>
                      <a:pt x="354" y="175"/>
                    </a:lnTo>
                    <a:lnTo>
                      <a:pt x="356" y="163"/>
                    </a:lnTo>
                    <a:lnTo>
                      <a:pt x="356" y="151"/>
                    </a:lnTo>
                    <a:lnTo>
                      <a:pt x="354" y="140"/>
                    </a:lnTo>
                    <a:lnTo>
                      <a:pt x="354" y="128"/>
                    </a:lnTo>
                    <a:lnTo>
                      <a:pt x="349" y="115"/>
                    </a:lnTo>
                    <a:lnTo>
                      <a:pt x="347" y="104"/>
                    </a:lnTo>
                    <a:lnTo>
                      <a:pt x="340" y="94"/>
                    </a:lnTo>
                    <a:lnTo>
                      <a:pt x="336" y="83"/>
                    </a:lnTo>
                    <a:lnTo>
                      <a:pt x="328" y="74"/>
                    </a:lnTo>
                    <a:lnTo>
                      <a:pt x="322" y="63"/>
                    </a:lnTo>
                    <a:lnTo>
                      <a:pt x="313" y="53"/>
                    </a:lnTo>
                    <a:lnTo>
                      <a:pt x="305" y="45"/>
                    </a:lnTo>
                    <a:lnTo>
                      <a:pt x="296" y="38"/>
                    </a:lnTo>
                    <a:lnTo>
                      <a:pt x="284" y="32"/>
                    </a:lnTo>
                    <a:lnTo>
                      <a:pt x="272" y="25"/>
                    </a:lnTo>
                    <a:lnTo>
                      <a:pt x="262" y="18"/>
                    </a:lnTo>
                    <a:lnTo>
                      <a:pt x="250" y="11"/>
                    </a:lnTo>
                    <a:lnTo>
                      <a:pt x="237" y="6"/>
                    </a:lnTo>
                    <a:lnTo>
                      <a:pt x="224" y="5"/>
                    </a:lnTo>
                    <a:lnTo>
                      <a:pt x="211" y="2"/>
                    </a:lnTo>
                    <a:lnTo>
                      <a:pt x="198" y="0"/>
                    </a:lnTo>
                    <a:lnTo>
                      <a:pt x="187" y="0"/>
                    </a:lnTo>
                    <a:lnTo>
                      <a:pt x="173" y="0"/>
                    </a:lnTo>
                    <a:lnTo>
                      <a:pt x="159" y="0"/>
                    </a:lnTo>
                    <a:lnTo>
                      <a:pt x="145" y="2"/>
                    </a:lnTo>
                    <a:lnTo>
                      <a:pt x="132" y="5"/>
                    </a:lnTo>
                    <a:lnTo>
                      <a:pt x="120" y="6"/>
                    </a:lnTo>
                    <a:lnTo>
                      <a:pt x="107" y="11"/>
                    </a:lnTo>
                    <a:lnTo>
                      <a:pt x="96" y="18"/>
                    </a:lnTo>
                    <a:lnTo>
                      <a:pt x="84" y="25"/>
                    </a:lnTo>
                    <a:lnTo>
                      <a:pt x="73" y="32"/>
                    </a:lnTo>
                    <a:lnTo>
                      <a:pt x="64" y="38"/>
                    </a:lnTo>
                    <a:lnTo>
                      <a:pt x="53" y="45"/>
                    </a:lnTo>
                    <a:lnTo>
                      <a:pt x="43" y="53"/>
                    </a:lnTo>
                    <a:lnTo>
                      <a:pt x="36" y="63"/>
                    </a:lnTo>
                    <a:lnTo>
                      <a:pt x="28" y="74"/>
                    </a:lnTo>
                    <a:lnTo>
                      <a:pt x="21" y="83"/>
                    </a:lnTo>
                    <a:lnTo>
                      <a:pt x="17" y="94"/>
                    </a:lnTo>
                    <a:lnTo>
                      <a:pt x="13" y="104"/>
                    </a:lnTo>
                    <a:lnTo>
                      <a:pt x="7" y="115"/>
                    </a:lnTo>
                    <a:lnTo>
                      <a:pt x="6" y="128"/>
                    </a:lnTo>
                    <a:lnTo>
                      <a:pt x="2" y="140"/>
                    </a:lnTo>
                    <a:lnTo>
                      <a:pt x="0" y="151"/>
                    </a:lnTo>
                    <a:lnTo>
                      <a:pt x="0" y="163"/>
                    </a:lnTo>
                    <a:lnTo>
                      <a:pt x="2" y="175"/>
                    </a:lnTo>
                    <a:lnTo>
                      <a:pt x="6" y="185"/>
                    </a:lnTo>
                    <a:lnTo>
                      <a:pt x="7" y="198"/>
                    </a:lnTo>
                    <a:lnTo>
                      <a:pt x="13" y="210"/>
                    </a:lnTo>
                    <a:lnTo>
                      <a:pt x="17" y="221"/>
                    </a:lnTo>
                    <a:lnTo>
                      <a:pt x="21" y="231"/>
                    </a:lnTo>
                    <a:lnTo>
                      <a:pt x="28" y="242"/>
                    </a:lnTo>
                    <a:lnTo>
                      <a:pt x="36" y="250"/>
                    </a:lnTo>
                    <a:lnTo>
                      <a:pt x="43" y="262"/>
                    </a:lnTo>
                    <a:lnTo>
                      <a:pt x="53" y="270"/>
                    </a:lnTo>
                    <a:lnTo>
                      <a:pt x="64" y="277"/>
                    </a:lnTo>
                    <a:lnTo>
                      <a:pt x="73" y="283"/>
                    </a:lnTo>
                    <a:lnTo>
                      <a:pt x="84" y="292"/>
                    </a:lnTo>
                    <a:lnTo>
                      <a:pt x="96" y="297"/>
                    </a:lnTo>
                    <a:lnTo>
                      <a:pt x="107" y="303"/>
                    </a:lnTo>
                    <a:lnTo>
                      <a:pt x="120" y="307"/>
                    </a:lnTo>
                    <a:lnTo>
                      <a:pt x="132" y="310"/>
                    </a:lnTo>
                    <a:lnTo>
                      <a:pt x="145" y="311"/>
                    </a:lnTo>
                    <a:lnTo>
                      <a:pt x="159" y="313"/>
                    </a:lnTo>
                    <a:lnTo>
                      <a:pt x="173" y="313"/>
                    </a:lnTo>
                    <a:lnTo>
                      <a:pt x="187" y="313"/>
                    </a:lnTo>
                    <a:lnTo>
                      <a:pt x="198" y="313"/>
                    </a:lnTo>
                    <a:lnTo>
                      <a:pt x="211" y="311"/>
                    </a:lnTo>
                    <a:lnTo>
                      <a:pt x="224" y="310"/>
                    </a:lnTo>
                    <a:lnTo>
                      <a:pt x="237" y="307"/>
                    </a:lnTo>
                    <a:lnTo>
                      <a:pt x="250" y="303"/>
                    </a:lnTo>
                    <a:lnTo>
                      <a:pt x="262" y="297"/>
                    </a:lnTo>
                    <a:lnTo>
                      <a:pt x="272" y="292"/>
                    </a:lnTo>
                    <a:lnTo>
                      <a:pt x="284" y="283"/>
                    </a:lnTo>
                    <a:lnTo>
                      <a:pt x="296" y="277"/>
                    </a:lnTo>
                    <a:lnTo>
                      <a:pt x="305"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22" name="AutoShape 2181"/>
              <p:cNvSpPr>
                <a:spLocks noChangeAspect="1" noChangeArrowheads="1"/>
              </p:cNvSpPr>
              <p:nvPr/>
            </p:nvSpPr>
            <p:spPr bwMode="auto">
              <a:xfrm flipV="1">
                <a:off x="926" y="2273"/>
                <a:ext cx="30"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23" name="Freeform 2182"/>
              <p:cNvSpPr>
                <a:spLocks noChangeAspect="1"/>
              </p:cNvSpPr>
              <p:nvPr/>
            </p:nvSpPr>
            <p:spPr bwMode="auto">
              <a:xfrm>
                <a:off x="909" y="2230"/>
                <a:ext cx="62" cy="43"/>
              </a:xfrm>
              <a:custGeom>
                <a:avLst/>
                <a:gdLst>
                  <a:gd name="T0" fmla="*/ 221 w 48"/>
                  <a:gd name="T1" fmla="*/ 125 h 33"/>
                  <a:gd name="T2" fmla="*/ 221 w 48"/>
                  <a:gd name="T3" fmla="*/ 125 h 33"/>
                  <a:gd name="T4" fmla="*/ 221 w 48"/>
                  <a:gd name="T5" fmla="*/ 125 h 33"/>
                  <a:gd name="T6" fmla="*/ 221 w 48"/>
                  <a:gd name="T7" fmla="*/ 134 h 33"/>
                  <a:gd name="T8" fmla="*/ 207 w 48"/>
                  <a:gd name="T9" fmla="*/ 134 h 33"/>
                  <a:gd name="T10" fmla="*/ 207 w 48"/>
                  <a:gd name="T11" fmla="*/ 134 h 33"/>
                  <a:gd name="T12" fmla="*/ 200 w 48"/>
                  <a:gd name="T13" fmla="*/ 159 h 33"/>
                  <a:gd name="T14" fmla="*/ 200 w 48"/>
                  <a:gd name="T15" fmla="*/ 159 h 33"/>
                  <a:gd name="T16" fmla="*/ 190 w 48"/>
                  <a:gd name="T17" fmla="*/ 159 h 33"/>
                  <a:gd name="T18" fmla="*/ 190 w 48"/>
                  <a:gd name="T19" fmla="*/ 159 h 33"/>
                  <a:gd name="T20" fmla="*/ 171 w 48"/>
                  <a:gd name="T21" fmla="*/ 159 h 33"/>
                  <a:gd name="T22" fmla="*/ 36 w 48"/>
                  <a:gd name="T23" fmla="*/ 159 h 33"/>
                  <a:gd name="T24" fmla="*/ 28 w 48"/>
                  <a:gd name="T25" fmla="*/ 159 h 33"/>
                  <a:gd name="T26" fmla="*/ 28 w 48"/>
                  <a:gd name="T27" fmla="*/ 159 h 33"/>
                  <a:gd name="T28" fmla="*/ 17 w 48"/>
                  <a:gd name="T29" fmla="*/ 159 h 33"/>
                  <a:gd name="T30" fmla="*/ 17 w 48"/>
                  <a:gd name="T31" fmla="*/ 159 h 33"/>
                  <a:gd name="T32" fmla="*/ 1 w 48"/>
                  <a:gd name="T33" fmla="*/ 134 h 33"/>
                  <a:gd name="T34" fmla="*/ 1 w 48"/>
                  <a:gd name="T35" fmla="*/ 134 h 33"/>
                  <a:gd name="T36" fmla="*/ 1 w 48"/>
                  <a:gd name="T37" fmla="*/ 134 h 33"/>
                  <a:gd name="T38" fmla="*/ 0 w 48"/>
                  <a:gd name="T39" fmla="*/ 125 h 33"/>
                  <a:gd name="T40" fmla="*/ 0 w 48"/>
                  <a:gd name="T41" fmla="*/ 125 h 33"/>
                  <a:gd name="T42" fmla="*/ 0 w 48"/>
                  <a:gd name="T43" fmla="*/ 125 h 33"/>
                  <a:gd name="T44" fmla="*/ 0 w 48"/>
                  <a:gd name="T45" fmla="*/ 27 h 33"/>
                  <a:gd name="T46" fmla="*/ 0 w 48"/>
                  <a:gd name="T47" fmla="*/ 27 h 33"/>
                  <a:gd name="T48" fmla="*/ 0 w 48"/>
                  <a:gd name="T49" fmla="*/ 27 h 33"/>
                  <a:gd name="T50" fmla="*/ 0 w 48"/>
                  <a:gd name="T51" fmla="*/ 12 h 33"/>
                  <a:gd name="T52" fmla="*/ 1 w 48"/>
                  <a:gd name="T53" fmla="*/ 12 h 33"/>
                  <a:gd name="T54" fmla="*/ 1 w 48"/>
                  <a:gd name="T55" fmla="*/ 12 h 33"/>
                  <a:gd name="T56" fmla="*/ 17 w 48"/>
                  <a:gd name="T57" fmla="*/ 12 h 33"/>
                  <a:gd name="T58" fmla="*/ 17 w 48"/>
                  <a:gd name="T59" fmla="*/ 0 h 33"/>
                  <a:gd name="T60" fmla="*/ 28 w 48"/>
                  <a:gd name="T61" fmla="*/ 0 h 33"/>
                  <a:gd name="T62" fmla="*/ 28 w 48"/>
                  <a:gd name="T63" fmla="*/ 0 h 33"/>
                  <a:gd name="T64" fmla="*/ 36 w 48"/>
                  <a:gd name="T65" fmla="*/ 0 h 33"/>
                  <a:gd name="T66" fmla="*/ 171 w 48"/>
                  <a:gd name="T67" fmla="*/ 0 h 33"/>
                  <a:gd name="T68" fmla="*/ 190 w 48"/>
                  <a:gd name="T69" fmla="*/ 0 h 33"/>
                  <a:gd name="T70" fmla="*/ 190 w 48"/>
                  <a:gd name="T71" fmla="*/ 0 h 33"/>
                  <a:gd name="T72" fmla="*/ 200 w 48"/>
                  <a:gd name="T73" fmla="*/ 0 h 33"/>
                  <a:gd name="T74" fmla="*/ 200 w 48"/>
                  <a:gd name="T75" fmla="*/ 0 h 33"/>
                  <a:gd name="T76" fmla="*/ 207 w 48"/>
                  <a:gd name="T77" fmla="*/ 12 h 33"/>
                  <a:gd name="T78" fmla="*/ 207 w 48"/>
                  <a:gd name="T79" fmla="*/ 12 h 33"/>
                  <a:gd name="T80" fmla="*/ 207 w 48"/>
                  <a:gd name="T81" fmla="*/ 12 h 33"/>
                  <a:gd name="T82" fmla="*/ 221 w 48"/>
                  <a:gd name="T83" fmla="*/ 27 h 33"/>
                  <a:gd name="T84" fmla="*/ 221 w 48"/>
                  <a:gd name="T85" fmla="*/ 27 h 33"/>
                  <a:gd name="T86" fmla="*/ 221 w 48"/>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47" y="5"/>
                    </a:moveTo>
                    <a:lnTo>
                      <a:pt x="47" y="26"/>
                    </a:lnTo>
                    <a:lnTo>
                      <a:pt x="47" y="28"/>
                    </a:lnTo>
                    <a:lnTo>
                      <a:pt x="44" y="28"/>
                    </a:lnTo>
                    <a:lnTo>
                      <a:pt x="43" y="32"/>
                    </a:lnTo>
                    <a:lnTo>
                      <a:pt x="41" y="32"/>
                    </a:lnTo>
                    <a:lnTo>
                      <a:pt x="36" y="32"/>
                    </a:lnTo>
                    <a:lnTo>
                      <a:pt x="8" y="32"/>
                    </a:lnTo>
                    <a:lnTo>
                      <a:pt x="6" y="32"/>
                    </a:lnTo>
                    <a:lnTo>
                      <a:pt x="4" y="32"/>
                    </a:lnTo>
                    <a:lnTo>
                      <a:pt x="1" y="28"/>
                    </a:lnTo>
                    <a:lnTo>
                      <a:pt x="0" y="28"/>
                    </a:lnTo>
                    <a:lnTo>
                      <a:pt x="0" y="26"/>
                    </a:lnTo>
                    <a:lnTo>
                      <a:pt x="0" y="5"/>
                    </a:lnTo>
                    <a:lnTo>
                      <a:pt x="0" y="2"/>
                    </a:lnTo>
                    <a:lnTo>
                      <a:pt x="1" y="2"/>
                    </a:lnTo>
                    <a:lnTo>
                      <a:pt x="4" y="2"/>
                    </a:lnTo>
                    <a:lnTo>
                      <a:pt x="4" y="0"/>
                    </a:lnTo>
                    <a:lnTo>
                      <a:pt x="6" y="0"/>
                    </a:lnTo>
                    <a:lnTo>
                      <a:pt x="8" y="0"/>
                    </a:lnTo>
                    <a:lnTo>
                      <a:pt x="36" y="0"/>
                    </a:lnTo>
                    <a:lnTo>
                      <a:pt x="41" y="0"/>
                    </a:lnTo>
                    <a:lnTo>
                      <a:pt x="43" y="0"/>
                    </a:lnTo>
                    <a:lnTo>
                      <a:pt x="43" y="2"/>
                    </a:lnTo>
                    <a:lnTo>
                      <a:pt x="44" y="2"/>
                    </a:lnTo>
                    <a:lnTo>
                      <a:pt x="47" y="2"/>
                    </a:lnTo>
                    <a:lnTo>
                      <a:pt x="47" y="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24" name="Freeform 2183"/>
              <p:cNvSpPr>
                <a:spLocks noChangeAspect="1"/>
              </p:cNvSpPr>
              <p:nvPr/>
            </p:nvSpPr>
            <p:spPr bwMode="auto">
              <a:xfrm>
                <a:off x="953"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46 w 14"/>
                  <a:gd name="T11" fmla="*/ 134 h 33"/>
                  <a:gd name="T12" fmla="*/ 46 w 14"/>
                  <a:gd name="T13" fmla="*/ 134 h 33"/>
                  <a:gd name="T14" fmla="*/ 46 w 14"/>
                  <a:gd name="T15" fmla="*/ 159 h 33"/>
                  <a:gd name="T16" fmla="*/ 46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0 w 14"/>
                  <a:gd name="T29" fmla="*/ 159 h 33"/>
                  <a:gd name="T30" fmla="*/ 0 w 14"/>
                  <a:gd name="T31" fmla="*/ 159 h 33"/>
                  <a:gd name="T32" fmla="*/ 0 w 14"/>
                  <a:gd name="T33" fmla="*/ 134 h 33"/>
                  <a:gd name="T34" fmla="*/ 0 w 14"/>
                  <a:gd name="T35" fmla="*/ 134 h 33"/>
                  <a:gd name="T36" fmla="*/ 0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0 w 14"/>
                  <a:gd name="T53" fmla="*/ 12 h 33"/>
                  <a:gd name="T54" fmla="*/ 0 w 14"/>
                  <a:gd name="T55" fmla="*/ 12 h 33"/>
                  <a:gd name="T56" fmla="*/ 0 w 14"/>
                  <a:gd name="T57" fmla="*/ 12 h 33"/>
                  <a:gd name="T58" fmla="*/ 0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46 w 14"/>
                  <a:gd name="T71" fmla="*/ 0 h 33"/>
                  <a:gd name="T72" fmla="*/ 46 w 14"/>
                  <a:gd name="T73" fmla="*/ 0 h 33"/>
                  <a:gd name="T74" fmla="*/ 46 w 14"/>
                  <a:gd name="T75" fmla="*/ 0 h 33"/>
                  <a:gd name="T76" fmla="*/ 46 w 14"/>
                  <a:gd name="T77" fmla="*/ 12 h 33"/>
                  <a:gd name="T78" fmla="*/ 46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0" y="28"/>
                    </a:lnTo>
                    <a:lnTo>
                      <a:pt x="10" y="32"/>
                    </a:lnTo>
                    <a:lnTo>
                      <a:pt x="1" y="32"/>
                    </a:lnTo>
                    <a:lnTo>
                      <a:pt x="0" y="32"/>
                    </a:lnTo>
                    <a:lnTo>
                      <a:pt x="0" y="28"/>
                    </a:lnTo>
                    <a:lnTo>
                      <a:pt x="0" y="26"/>
                    </a:lnTo>
                    <a:lnTo>
                      <a:pt x="0" y="5"/>
                    </a:lnTo>
                    <a:lnTo>
                      <a:pt x="0" y="2"/>
                    </a:lnTo>
                    <a:lnTo>
                      <a:pt x="0" y="0"/>
                    </a:lnTo>
                    <a:lnTo>
                      <a:pt x="1" y="0"/>
                    </a:lnTo>
                    <a:lnTo>
                      <a:pt x="10" y="0"/>
                    </a:lnTo>
                    <a:lnTo>
                      <a:pt x="10" y="2"/>
                    </a:lnTo>
                    <a:lnTo>
                      <a:pt x="13" y="2"/>
                    </a:lnTo>
                    <a:lnTo>
                      <a:pt x="13" y="5"/>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25" name="Freeform 2184"/>
              <p:cNvSpPr>
                <a:spLocks noChangeAspect="1"/>
              </p:cNvSpPr>
              <p:nvPr/>
            </p:nvSpPr>
            <p:spPr bwMode="auto">
              <a:xfrm>
                <a:off x="909"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59 w 14"/>
                  <a:gd name="T11" fmla="*/ 134 h 33"/>
                  <a:gd name="T12" fmla="*/ 59 w 14"/>
                  <a:gd name="T13" fmla="*/ 134 h 33"/>
                  <a:gd name="T14" fmla="*/ 59 w 14"/>
                  <a:gd name="T15" fmla="*/ 159 h 33"/>
                  <a:gd name="T16" fmla="*/ 59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1 w 14"/>
                  <a:gd name="T29" fmla="*/ 159 h 33"/>
                  <a:gd name="T30" fmla="*/ 1 w 14"/>
                  <a:gd name="T31" fmla="*/ 159 h 33"/>
                  <a:gd name="T32" fmla="*/ 1 w 14"/>
                  <a:gd name="T33" fmla="*/ 134 h 33"/>
                  <a:gd name="T34" fmla="*/ 1 w 14"/>
                  <a:gd name="T35" fmla="*/ 134 h 33"/>
                  <a:gd name="T36" fmla="*/ 1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1 w 14"/>
                  <a:gd name="T53" fmla="*/ 12 h 33"/>
                  <a:gd name="T54" fmla="*/ 1 w 14"/>
                  <a:gd name="T55" fmla="*/ 12 h 33"/>
                  <a:gd name="T56" fmla="*/ 1 w 14"/>
                  <a:gd name="T57" fmla="*/ 12 h 33"/>
                  <a:gd name="T58" fmla="*/ 1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59 w 14"/>
                  <a:gd name="T71" fmla="*/ 0 h 33"/>
                  <a:gd name="T72" fmla="*/ 59 w 14"/>
                  <a:gd name="T73" fmla="*/ 0 h 33"/>
                  <a:gd name="T74" fmla="*/ 59 w 14"/>
                  <a:gd name="T75" fmla="*/ 0 h 33"/>
                  <a:gd name="T76" fmla="*/ 59 w 14"/>
                  <a:gd name="T77" fmla="*/ 12 h 33"/>
                  <a:gd name="T78" fmla="*/ 59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3" y="32"/>
                    </a:lnTo>
                    <a:lnTo>
                      <a:pt x="10" y="32"/>
                    </a:lnTo>
                    <a:lnTo>
                      <a:pt x="1" y="32"/>
                    </a:lnTo>
                    <a:lnTo>
                      <a:pt x="1" y="28"/>
                    </a:lnTo>
                    <a:lnTo>
                      <a:pt x="0" y="28"/>
                    </a:lnTo>
                    <a:lnTo>
                      <a:pt x="0" y="26"/>
                    </a:lnTo>
                    <a:lnTo>
                      <a:pt x="0" y="5"/>
                    </a:lnTo>
                    <a:lnTo>
                      <a:pt x="0" y="2"/>
                    </a:lnTo>
                    <a:lnTo>
                      <a:pt x="1" y="2"/>
                    </a:lnTo>
                    <a:lnTo>
                      <a:pt x="1" y="0"/>
                    </a:lnTo>
                    <a:lnTo>
                      <a:pt x="10" y="0"/>
                    </a:lnTo>
                    <a:lnTo>
                      <a:pt x="13" y="0"/>
                    </a:lnTo>
                    <a:lnTo>
                      <a:pt x="13" y="2"/>
                    </a:lnTo>
                    <a:lnTo>
                      <a:pt x="13" y="5"/>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26" name="Freeform 2185" descr="Light vertical"/>
              <p:cNvSpPr>
                <a:spLocks noChangeAspect="1"/>
              </p:cNvSpPr>
              <p:nvPr/>
            </p:nvSpPr>
            <p:spPr bwMode="auto">
              <a:xfrm>
                <a:off x="926" y="2230"/>
                <a:ext cx="28" cy="43"/>
              </a:xfrm>
              <a:custGeom>
                <a:avLst/>
                <a:gdLst>
                  <a:gd name="T0" fmla="*/ 89 w 22"/>
                  <a:gd name="T1" fmla="*/ 125 h 33"/>
                  <a:gd name="T2" fmla="*/ 89 w 22"/>
                  <a:gd name="T3" fmla="*/ 125 h 33"/>
                  <a:gd name="T4" fmla="*/ 89 w 22"/>
                  <a:gd name="T5" fmla="*/ 125 h 33"/>
                  <a:gd name="T6" fmla="*/ 89 w 22"/>
                  <a:gd name="T7" fmla="*/ 134 h 33"/>
                  <a:gd name="T8" fmla="*/ 75 w 22"/>
                  <a:gd name="T9" fmla="*/ 134 h 33"/>
                  <a:gd name="T10" fmla="*/ 75 w 22"/>
                  <a:gd name="T11" fmla="*/ 134 h 33"/>
                  <a:gd name="T12" fmla="*/ 75 w 22"/>
                  <a:gd name="T13" fmla="*/ 134 h 33"/>
                  <a:gd name="T14" fmla="*/ 75 w 22"/>
                  <a:gd name="T15" fmla="*/ 159 h 33"/>
                  <a:gd name="T16" fmla="*/ 75 w 22"/>
                  <a:gd name="T17" fmla="*/ 159 h 33"/>
                  <a:gd name="T18" fmla="*/ 75 w 22"/>
                  <a:gd name="T19" fmla="*/ 159 h 33"/>
                  <a:gd name="T20" fmla="*/ 64 w 22"/>
                  <a:gd name="T21" fmla="*/ 159 h 33"/>
                  <a:gd name="T22" fmla="*/ 22 w 22"/>
                  <a:gd name="T23" fmla="*/ 159 h 33"/>
                  <a:gd name="T24" fmla="*/ 22 w 22"/>
                  <a:gd name="T25" fmla="*/ 159 h 33"/>
                  <a:gd name="T26" fmla="*/ 10 w 22"/>
                  <a:gd name="T27" fmla="*/ 159 h 33"/>
                  <a:gd name="T28" fmla="*/ 10 w 22"/>
                  <a:gd name="T29" fmla="*/ 159 h 33"/>
                  <a:gd name="T30" fmla="*/ 10 w 22"/>
                  <a:gd name="T31" fmla="*/ 159 h 33"/>
                  <a:gd name="T32" fmla="*/ 10 w 22"/>
                  <a:gd name="T33" fmla="*/ 134 h 33"/>
                  <a:gd name="T34" fmla="*/ 10 w 22"/>
                  <a:gd name="T35" fmla="*/ 134 h 33"/>
                  <a:gd name="T36" fmla="*/ 10 w 22"/>
                  <a:gd name="T37" fmla="*/ 134 h 33"/>
                  <a:gd name="T38" fmla="*/ 0 w 22"/>
                  <a:gd name="T39" fmla="*/ 125 h 33"/>
                  <a:gd name="T40" fmla="*/ 0 w 22"/>
                  <a:gd name="T41" fmla="*/ 125 h 33"/>
                  <a:gd name="T42" fmla="*/ 0 w 22"/>
                  <a:gd name="T43" fmla="*/ 125 h 33"/>
                  <a:gd name="T44" fmla="*/ 0 w 22"/>
                  <a:gd name="T45" fmla="*/ 27 h 33"/>
                  <a:gd name="T46" fmla="*/ 0 w 22"/>
                  <a:gd name="T47" fmla="*/ 27 h 33"/>
                  <a:gd name="T48" fmla="*/ 0 w 22"/>
                  <a:gd name="T49" fmla="*/ 27 h 33"/>
                  <a:gd name="T50" fmla="*/ 0 w 22"/>
                  <a:gd name="T51" fmla="*/ 12 h 33"/>
                  <a:gd name="T52" fmla="*/ 10 w 22"/>
                  <a:gd name="T53" fmla="*/ 12 h 33"/>
                  <a:gd name="T54" fmla="*/ 10 w 22"/>
                  <a:gd name="T55" fmla="*/ 12 h 33"/>
                  <a:gd name="T56" fmla="*/ 10 w 22"/>
                  <a:gd name="T57" fmla="*/ 12 h 33"/>
                  <a:gd name="T58" fmla="*/ 10 w 22"/>
                  <a:gd name="T59" fmla="*/ 0 h 33"/>
                  <a:gd name="T60" fmla="*/ 10 w 22"/>
                  <a:gd name="T61" fmla="*/ 0 h 33"/>
                  <a:gd name="T62" fmla="*/ 22 w 22"/>
                  <a:gd name="T63" fmla="*/ 0 h 33"/>
                  <a:gd name="T64" fmla="*/ 22 w 22"/>
                  <a:gd name="T65" fmla="*/ 0 h 33"/>
                  <a:gd name="T66" fmla="*/ 64 w 22"/>
                  <a:gd name="T67" fmla="*/ 0 h 33"/>
                  <a:gd name="T68" fmla="*/ 64 w 22"/>
                  <a:gd name="T69" fmla="*/ 0 h 33"/>
                  <a:gd name="T70" fmla="*/ 75 w 22"/>
                  <a:gd name="T71" fmla="*/ 0 h 33"/>
                  <a:gd name="T72" fmla="*/ 75 w 22"/>
                  <a:gd name="T73" fmla="*/ 0 h 33"/>
                  <a:gd name="T74" fmla="*/ 75 w 22"/>
                  <a:gd name="T75" fmla="*/ 0 h 33"/>
                  <a:gd name="T76" fmla="*/ 75 w 22"/>
                  <a:gd name="T77" fmla="*/ 12 h 33"/>
                  <a:gd name="T78" fmla="*/ 75 w 22"/>
                  <a:gd name="T79" fmla="*/ 12 h 33"/>
                  <a:gd name="T80" fmla="*/ 89 w 22"/>
                  <a:gd name="T81" fmla="*/ 12 h 33"/>
                  <a:gd name="T82" fmla="*/ 89 w 22"/>
                  <a:gd name="T83" fmla="*/ 27 h 33"/>
                  <a:gd name="T84" fmla="*/ 89 w 22"/>
                  <a:gd name="T85" fmla="*/ 27 h 33"/>
                  <a:gd name="T86" fmla="*/ 89 w 22"/>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
                  <a:gd name="T133" fmla="*/ 0 h 33"/>
                  <a:gd name="T134" fmla="*/ 22 w 22"/>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 h="33">
                    <a:moveTo>
                      <a:pt x="21" y="5"/>
                    </a:moveTo>
                    <a:lnTo>
                      <a:pt x="21" y="26"/>
                    </a:lnTo>
                    <a:lnTo>
                      <a:pt x="21" y="28"/>
                    </a:lnTo>
                    <a:lnTo>
                      <a:pt x="17" y="28"/>
                    </a:lnTo>
                    <a:lnTo>
                      <a:pt x="17" y="32"/>
                    </a:lnTo>
                    <a:lnTo>
                      <a:pt x="15" y="32"/>
                    </a:lnTo>
                    <a:lnTo>
                      <a:pt x="5" y="32"/>
                    </a:lnTo>
                    <a:lnTo>
                      <a:pt x="2" y="32"/>
                    </a:lnTo>
                    <a:lnTo>
                      <a:pt x="2" y="28"/>
                    </a:lnTo>
                    <a:lnTo>
                      <a:pt x="0" y="28"/>
                    </a:lnTo>
                    <a:lnTo>
                      <a:pt x="0" y="26"/>
                    </a:lnTo>
                    <a:lnTo>
                      <a:pt x="0" y="5"/>
                    </a:lnTo>
                    <a:lnTo>
                      <a:pt x="0" y="2"/>
                    </a:lnTo>
                    <a:lnTo>
                      <a:pt x="2" y="2"/>
                    </a:lnTo>
                    <a:lnTo>
                      <a:pt x="2" y="0"/>
                    </a:lnTo>
                    <a:lnTo>
                      <a:pt x="5" y="0"/>
                    </a:lnTo>
                    <a:lnTo>
                      <a:pt x="15" y="0"/>
                    </a:lnTo>
                    <a:lnTo>
                      <a:pt x="17" y="0"/>
                    </a:lnTo>
                    <a:lnTo>
                      <a:pt x="17" y="2"/>
                    </a:lnTo>
                    <a:lnTo>
                      <a:pt x="21" y="2"/>
                    </a:lnTo>
                    <a:lnTo>
                      <a:pt x="21" y="5"/>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27" name="AutoShape 2186"/>
              <p:cNvSpPr>
                <a:spLocks noChangeAspect="1" noChangeArrowheads="1"/>
              </p:cNvSpPr>
              <p:nvPr/>
            </p:nvSpPr>
            <p:spPr bwMode="auto">
              <a:xfrm flipV="1">
                <a:off x="929" y="2272"/>
                <a:ext cx="3" cy="21"/>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28" name="AutoShape 2187"/>
              <p:cNvSpPr>
                <a:spLocks noChangeAspect="1" noChangeArrowheads="1"/>
              </p:cNvSpPr>
              <p:nvPr/>
            </p:nvSpPr>
            <p:spPr bwMode="auto">
              <a:xfrm flipV="1">
                <a:off x="926" y="2918"/>
                <a:ext cx="26" cy="25"/>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29" name="Freeform 2188"/>
              <p:cNvSpPr>
                <a:spLocks noChangeAspect="1"/>
              </p:cNvSpPr>
              <p:nvPr/>
            </p:nvSpPr>
            <p:spPr bwMode="auto">
              <a:xfrm>
                <a:off x="909" y="2944"/>
                <a:ext cx="62" cy="43"/>
              </a:xfrm>
              <a:custGeom>
                <a:avLst/>
                <a:gdLst>
                  <a:gd name="T0" fmla="*/ 0 w 48"/>
                  <a:gd name="T1" fmla="*/ 27 h 33"/>
                  <a:gd name="T2" fmla="*/ 0 w 48"/>
                  <a:gd name="T3" fmla="*/ 27 h 33"/>
                  <a:gd name="T4" fmla="*/ 1 w 48"/>
                  <a:gd name="T5" fmla="*/ 12 h 33"/>
                  <a:gd name="T6" fmla="*/ 1 w 48"/>
                  <a:gd name="T7" fmla="*/ 12 h 33"/>
                  <a:gd name="T8" fmla="*/ 1 w 48"/>
                  <a:gd name="T9" fmla="*/ 12 h 33"/>
                  <a:gd name="T10" fmla="*/ 1 w 48"/>
                  <a:gd name="T11" fmla="*/ 0 h 33"/>
                  <a:gd name="T12" fmla="*/ 17 w 48"/>
                  <a:gd name="T13" fmla="*/ 0 h 33"/>
                  <a:gd name="T14" fmla="*/ 17 w 48"/>
                  <a:gd name="T15" fmla="*/ 0 h 33"/>
                  <a:gd name="T16" fmla="*/ 28 w 48"/>
                  <a:gd name="T17" fmla="*/ 0 h 33"/>
                  <a:gd name="T18" fmla="*/ 28 w 48"/>
                  <a:gd name="T19" fmla="*/ 0 h 33"/>
                  <a:gd name="T20" fmla="*/ 36 w 48"/>
                  <a:gd name="T21" fmla="*/ 0 h 33"/>
                  <a:gd name="T22" fmla="*/ 190 w 48"/>
                  <a:gd name="T23" fmla="*/ 0 h 33"/>
                  <a:gd name="T24" fmla="*/ 190 w 48"/>
                  <a:gd name="T25" fmla="*/ 0 h 33"/>
                  <a:gd name="T26" fmla="*/ 190 w 48"/>
                  <a:gd name="T27" fmla="*/ 0 h 33"/>
                  <a:gd name="T28" fmla="*/ 200 w 48"/>
                  <a:gd name="T29" fmla="*/ 0 h 33"/>
                  <a:gd name="T30" fmla="*/ 207 w 48"/>
                  <a:gd name="T31" fmla="*/ 0 h 33"/>
                  <a:gd name="T32" fmla="*/ 207 w 48"/>
                  <a:gd name="T33" fmla="*/ 0 h 33"/>
                  <a:gd name="T34" fmla="*/ 207 w 48"/>
                  <a:gd name="T35" fmla="*/ 12 h 33"/>
                  <a:gd name="T36" fmla="*/ 221 w 48"/>
                  <a:gd name="T37" fmla="*/ 12 h 33"/>
                  <a:gd name="T38" fmla="*/ 221 w 48"/>
                  <a:gd name="T39" fmla="*/ 12 h 33"/>
                  <a:gd name="T40" fmla="*/ 221 w 48"/>
                  <a:gd name="T41" fmla="*/ 27 h 33"/>
                  <a:gd name="T42" fmla="*/ 221 w 48"/>
                  <a:gd name="T43" fmla="*/ 27 h 33"/>
                  <a:gd name="T44" fmla="*/ 221 w 48"/>
                  <a:gd name="T45" fmla="*/ 124 h 33"/>
                  <a:gd name="T46" fmla="*/ 221 w 48"/>
                  <a:gd name="T47" fmla="*/ 124 h 33"/>
                  <a:gd name="T48" fmla="*/ 221 w 48"/>
                  <a:gd name="T49" fmla="*/ 125 h 33"/>
                  <a:gd name="T50" fmla="*/ 221 w 48"/>
                  <a:gd name="T51" fmla="*/ 125 h 33"/>
                  <a:gd name="T52" fmla="*/ 221 w 48"/>
                  <a:gd name="T53" fmla="*/ 145 h 33"/>
                  <a:gd name="T54" fmla="*/ 207 w 48"/>
                  <a:gd name="T55" fmla="*/ 145 h 33"/>
                  <a:gd name="T56" fmla="*/ 207 w 48"/>
                  <a:gd name="T57" fmla="*/ 145 h 33"/>
                  <a:gd name="T58" fmla="*/ 200 w 48"/>
                  <a:gd name="T59" fmla="*/ 145 h 33"/>
                  <a:gd name="T60" fmla="*/ 200 w 48"/>
                  <a:gd name="T61" fmla="*/ 145 h 33"/>
                  <a:gd name="T62" fmla="*/ 190 w 48"/>
                  <a:gd name="T63" fmla="*/ 159 h 33"/>
                  <a:gd name="T64" fmla="*/ 190 w 48"/>
                  <a:gd name="T65" fmla="*/ 159 h 33"/>
                  <a:gd name="T66" fmla="*/ 36 w 48"/>
                  <a:gd name="T67" fmla="*/ 159 h 33"/>
                  <a:gd name="T68" fmla="*/ 36 w 48"/>
                  <a:gd name="T69" fmla="*/ 159 h 33"/>
                  <a:gd name="T70" fmla="*/ 28 w 48"/>
                  <a:gd name="T71" fmla="*/ 159 h 33"/>
                  <a:gd name="T72" fmla="*/ 28 w 48"/>
                  <a:gd name="T73" fmla="*/ 145 h 33"/>
                  <a:gd name="T74" fmla="*/ 17 w 48"/>
                  <a:gd name="T75" fmla="*/ 145 h 33"/>
                  <a:gd name="T76" fmla="*/ 17 w 48"/>
                  <a:gd name="T77" fmla="*/ 145 h 33"/>
                  <a:gd name="T78" fmla="*/ 1 w 48"/>
                  <a:gd name="T79" fmla="*/ 145 h 33"/>
                  <a:gd name="T80" fmla="*/ 1 w 48"/>
                  <a:gd name="T81" fmla="*/ 125 h 33"/>
                  <a:gd name="T82" fmla="*/ 1 w 48"/>
                  <a:gd name="T83" fmla="*/ 125 h 33"/>
                  <a:gd name="T84" fmla="*/ 0 w 48"/>
                  <a:gd name="T85" fmla="*/ 125 h 33"/>
                  <a:gd name="T86" fmla="*/ 0 w 4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0" y="25"/>
                    </a:moveTo>
                    <a:lnTo>
                      <a:pt x="0" y="5"/>
                    </a:lnTo>
                    <a:lnTo>
                      <a:pt x="1" y="2"/>
                    </a:lnTo>
                    <a:lnTo>
                      <a:pt x="1" y="0"/>
                    </a:lnTo>
                    <a:lnTo>
                      <a:pt x="4" y="0"/>
                    </a:lnTo>
                    <a:lnTo>
                      <a:pt x="6" y="0"/>
                    </a:lnTo>
                    <a:lnTo>
                      <a:pt x="8" y="0"/>
                    </a:lnTo>
                    <a:lnTo>
                      <a:pt x="41" y="0"/>
                    </a:lnTo>
                    <a:lnTo>
                      <a:pt x="43" y="0"/>
                    </a:lnTo>
                    <a:lnTo>
                      <a:pt x="44" y="0"/>
                    </a:lnTo>
                    <a:lnTo>
                      <a:pt x="44" y="2"/>
                    </a:lnTo>
                    <a:lnTo>
                      <a:pt x="47" y="2"/>
                    </a:lnTo>
                    <a:lnTo>
                      <a:pt x="47" y="5"/>
                    </a:lnTo>
                    <a:lnTo>
                      <a:pt x="47" y="25"/>
                    </a:lnTo>
                    <a:lnTo>
                      <a:pt x="47" y="26"/>
                    </a:lnTo>
                    <a:lnTo>
                      <a:pt x="47" y="29"/>
                    </a:lnTo>
                    <a:lnTo>
                      <a:pt x="44" y="29"/>
                    </a:lnTo>
                    <a:lnTo>
                      <a:pt x="43" y="29"/>
                    </a:lnTo>
                    <a:lnTo>
                      <a:pt x="41" y="32"/>
                    </a:lnTo>
                    <a:lnTo>
                      <a:pt x="8" y="32"/>
                    </a:lnTo>
                    <a:lnTo>
                      <a:pt x="6" y="32"/>
                    </a:lnTo>
                    <a:lnTo>
                      <a:pt x="6" y="29"/>
                    </a:lnTo>
                    <a:lnTo>
                      <a:pt x="4" y="29"/>
                    </a:lnTo>
                    <a:lnTo>
                      <a:pt x="1" y="29"/>
                    </a:lnTo>
                    <a:lnTo>
                      <a:pt x="1" y="26"/>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30" name="Freeform 2189"/>
              <p:cNvSpPr>
                <a:spLocks noChangeAspect="1"/>
              </p:cNvSpPr>
              <p:nvPr/>
            </p:nvSpPr>
            <p:spPr bwMode="auto">
              <a:xfrm>
                <a:off x="913" y="2944"/>
                <a:ext cx="14" cy="43"/>
              </a:xfrm>
              <a:custGeom>
                <a:avLst/>
                <a:gdLst>
                  <a:gd name="T0" fmla="*/ 0 w 11"/>
                  <a:gd name="T1" fmla="*/ 27 h 33"/>
                  <a:gd name="T2" fmla="*/ 0 w 11"/>
                  <a:gd name="T3" fmla="*/ 27 h 33"/>
                  <a:gd name="T4" fmla="*/ 0 w 11"/>
                  <a:gd name="T5" fmla="*/ 12 h 33"/>
                  <a:gd name="T6" fmla="*/ 0 w 11"/>
                  <a:gd name="T7" fmla="*/ 12 h 33"/>
                  <a:gd name="T8" fmla="*/ 0 w 11"/>
                  <a:gd name="T9" fmla="*/ 12 h 33"/>
                  <a:gd name="T10" fmla="*/ 0 w 11"/>
                  <a:gd name="T11" fmla="*/ 0 h 33"/>
                  <a:gd name="T12" fmla="*/ 0 w 11"/>
                  <a:gd name="T13" fmla="*/ 0 h 33"/>
                  <a:gd name="T14" fmla="*/ 0 w 11"/>
                  <a:gd name="T15" fmla="*/ 0 h 33"/>
                  <a:gd name="T16" fmla="*/ 0 w 11"/>
                  <a:gd name="T17" fmla="*/ 0 h 33"/>
                  <a:gd name="T18" fmla="*/ 0 w 11"/>
                  <a:gd name="T19" fmla="*/ 0 h 33"/>
                  <a:gd name="T20" fmla="*/ 1 w 11"/>
                  <a:gd name="T21" fmla="*/ 0 h 33"/>
                  <a:gd name="T22" fmla="*/ 37 w 11"/>
                  <a:gd name="T23" fmla="*/ 0 h 33"/>
                  <a:gd name="T24" fmla="*/ 4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4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7 w 11"/>
                  <a:gd name="T65" fmla="*/ 159 h 33"/>
                  <a:gd name="T66" fmla="*/ 1 w 11"/>
                  <a:gd name="T67" fmla="*/ 159 h 33"/>
                  <a:gd name="T68" fmla="*/ 1 w 11"/>
                  <a:gd name="T69" fmla="*/ 159 h 33"/>
                  <a:gd name="T70" fmla="*/ 0 w 11"/>
                  <a:gd name="T71" fmla="*/ 159 h 33"/>
                  <a:gd name="T72" fmla="*/ 0 w 11"/>
                  <a:gd name="T73" fmla="*/ 145 h 33"/>
                  <a:gd name="T74" fmla="*/ 0 w 11"/>
                  <a:gd name="T75" fmla="*/ 145 h 33"/>
                  <a:gd name="T76" fmla="*/ 0 w 11"/>
                  <a:gd name="T77" fmla="*/ 145 h 33"/>
                  <a:gd name="T78" fmla="*/ 0 w 11"/>
                  <a:gd name="T79" fmla="*/ 145 h 33"/>
                  <a:gd name="T80" fmla="*/ 0 w 11"/>
                  <a:gd name="T81" fmla="*/ 12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1" y="0"/>
                    </a:lnTo>
                    <a:lnTo>
                      <a:pt x="9" y="0"/>
                    </a:lnTo>
                    <a:lnTo>
                      <a:pt x="10" y="0"/>
                    </a:lnTo>
                    <a:lnTo>
                      <a:pt x="10" y="2"/>
                    </a:lnTo>
                    <a:lnTo>
                      <a:pt x="10" y="5"/>
                    </a:lnTo>
                    <a:lnTo>
                      <a:pt x="10" y="25"/>
                    </a:lnTo>
                    <a:lnTo>
                      <a:pt x="10" y="26"/>
                    </a:lnTo>
                    <a:lnTo>
                      <a:pt x="10" y="29"/>
                    </a:lnTo>
                    <a:lnTo>
                      <a:pt x="10" y="32"/>
                    </a:lnTo>
                    <a:lnTo>
                      <a:pt x="9" y="32"/>
                    </a:lnTo>
                    <a:lnTo>
                      <a:pt x="1" y="32"/>
                    </a:lnTo>
                    <a:lnTo>
                      <a:pt x="0" y="32"/>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31" name="Freeform 2190"/>
              <p:cNvSpPr>
                <a:spLocks noChangeAspect="1"/>
              </p:cNvSpPr>
              <p:nvPr/>
            </p:nvSpPr>
            <p:spPr bwMode="auto">
              <a:xfrm>
                <a:off x="953" y="2944"/>
                <a:ext cx="18" cy="43"/>
              </a:xfrm>
              <a:custGeom>
                <a:avLst/>
                <a:gdLst>
                  <a:gd name="T0" fmla="*/ 0 w 14"/>
                  <a:gd name="T1" fmla="*/ 27 h 33"/>
                  <a:gd name="T2" fmla="*/ 0 w 14"/>
                  <a:gd name="T3" fmla="*/ 27 h 33"/>
                  <a:gd name="T4" fmla="*/ 0 w 14"/>
                  <a:gd name="T5" fmla="*/ 12 h 33"/>
                  <a:gd name="T6" fmla="*/ 0 w 14"/>
                  <a:gd name="T7" fmla="*/ 12 h 33"/>
                  <a:gd name="T8" fmla="*/ 0 w 14"/>
                  <a:gd name="T9" fmla="*/ 12 h 33"/>
                  <a:gd name="T10" fmla="*/ 0 w 14"/>
                  <a:gd name="T11" fmla="*/ 0 h 33"/>
                  <a:gd name="T12" fmla="*/ 1 w 14"/>
                  <a:gd name="T13" fmla="*/ 0 h 33"/>
                  <a:gd name="T14" fmla="*/ 1 w 14"/>
                  <a:gd name="T15" fmla="*/ 0 h 33"/>
                  <a:gd name="T16" fmla="*/ 1 w 14"/>
                  <a:gd name="T17" fmla="*/ 0 h 33"/>
                  <a:gd name="T18" fmla="*/ 1 w 14"/>
                  <a:gd name="T19" fmla="*/ 0 h 33"/>
                  <a:gd name="T20" fmla="*/ 1 w 14"/>
                  <a:gd name="T21" fmla="*/ 0 h 33"/>
                  <a:gd name="T22" fmla="*/ 46 w 14"/>
                  <a:gd name="T23" fmla="*/ 0 h 33"/>
                  <a:gd name="T24" fmla="*/ 46 w 14"/>
                  <a:gd name="T25" fmla="*/ 0 h 33"/>
                  <a:gd name="T26" fmla="*/ 46 w 14"/>
                  <a:gd name="T27" fmla="*/ 0 h 33"/>
                  <a:gd name="T28" fmla="*/ 46 w 14"/>
                  <a:gd name="T29" fmla="*/ 0 h 33"/>
                  <a:gd name="T30" fmla="*/ 46 w 14"/>
                  <a:gd name="T31" fmla="*/ 0 h 33"/>
                  <a:gd name="T32" fmla="*/ 59 w 14"/>
                  <a:gd name="T33" fmla="*/ 0 h 33"/>
                  <a:gd name="T34" fmla="*/ 59 w 14"/>
                  <a:gd name="T35" fmla="*/ 12 h 33"/>
                  <a:gd name="T36" fmla="*/ 59 w 14"/>
                  <a:gd name="T37" fmla="*/ 12 h 33"/>
                  <a:gd name="T38" fmla="*/ 59 w 14"/>
                  <a:gd name="T39" fmla="*/ 12 h 33"/>
                  <a:gd name="T40" fmla="*/ 59 w 14"/>
                  <a:gd name="T41" fmla="*/ 27 h 33"/>
                  <a:gd name="T42" fmla="*/ 59 w 14"/>
                  <a:gd name="T43" fmla="*/ 27 h 33"/>
                  <a:gd name="T44" fmla="*/ 59 w 14"/>
                  <a:gd name="T45" fmla="*/ 124 h 33"/>
                  <a:gd name="T46" fmla="*/ 59 w 14"/>
                  <a:gd name="T47" fmla="*/ 124 h 33"/>
                  <a:gd name="T48" fmla="*/ 59 w 14"/>
                  <a:gd name="T49" fmla="*/ 125 h 33"/>
                  <a:gd name="T50" fmla="*/ 59 w 14"/>
                  <a:gd name="T51" fmla="*/ 125 h 33"/>
                  <a:gd name="T52" fmla="*/ 59 w 14"/>
                  <a:gd name="T53" fmla="*/ 145 h 33"/>
                  <a:gd name="T54" fmla="*/ 59 w 14"/>
                  <a:gd name="T55" fmla="*/ 145 h 33"/>
                  <a:gd name="T56" fmla="*/ 46 w 14"/>
                  <a:gd name="T57" fmla="*/ 145 h 33"/>
                  <a:gd name="T58" fmla="*/ 46 w 14"/>
                  <a:gd name="T59" fmla="*/ 145 h 33"/>
                  <a:gd name="T60" fmla="*/ 46 w 14"/>
                  <a:gd name="T61" fmla="*/ 159 h 33"/>
                  <a:gd name="T62" fmla="*/ 46 w 14"/>
                  <a:gd name="T63" fmla="*/ 159 h 33"/>
                  <a:gd name="T64" fmla="*/ 46 w 14"/>
                  <a:gd name="T65" fmla="*/ 159 h 33"/>
                  <a:gd name="T66" fmla="*/ 1 w 14"/>
                  <a:gd name="T67" fmla="*/ 159 h 33"/>
                  <a:gd name="T68" fmla="*/ 1 w 14"/>
                  <a:gd name="T69" fmla="*/ 159 h 33"/>
                  <a:gd name="T70" fmla="*/ 1 w 14"/>
                  <a:gd name="T71" fmla="*/ 159 h 33"/>
                  <a:gd name="T72" fmla="*/ 1 w 14"/>
                  <a:gd name="T73" fmla="*/ 145 h 33"/>
                  <a:gd name="T74" fmla="*/ 1 w 14"/>
                  <a:gd name="T75" fmla="*/ 145 h 33"/>
                  <a:gd name="T76" fmla="*/ 0 w 14"/>
                  <a:gd name="T77" fmla="*/ 145 h 33"/>
                  <a:gd name="T78" fmla="*/ 0 w 14"/>
                  <a:gd name="T79" fmla="*/ 145 h 33"/>
                  <a:gd name="T80" fmla="*/ 0 w 14"/>
                  <a:gd name="T81" fmla="*/ 125 h 33"/>
                  <a:gd name="T82" fmla="*/ 0 w 14"/>
                  <a:gd name="T83" fmla="*/ 125 h 33"/>
                  <a:gd name="T84" fmla="*/ 0 w 14"/>
                  <a:gd name="T85" fmla="*/ 125 h 33"/>
                  <a:gd name="T86" fmla="*/ 0 w 14"/>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0" y="25"/>
                    </a:moveTo>
                    <a:lnTo>
                      <a:pt x="0" y="5"/>
                    </a:lnTo>
                    <a:lnTo>
                      <a:pt x="0" y="2"/>
                    </a:lnTo>
                    <a:lnTo>
                      <a:pt x="0" y="0"/>
                    </a:lnTo>
                    <a:lnTo>
                      <a:pt x="1" y="0"/>
                    </a:lnTo>
                    <a:lnTo>
                      <a:pt x="10" y="0"/>
                    </a:lnTo>
                    <a:lnTo>
                      <a:pt x="13" y="0"/>
                    </a:lnTo>
                    <a:lnTo>
                      <a:pt x="13" y="2"/>
                    </a:lnTo>
                    <a:lnTo>
                      <a:pt x="13" y="5"/>
                    </a:lnTo>
                    <a:lnTo>
                      <a:pt x="13" y="25"/>
                    </a:lnTo>
                    <a:lnTo>
                      <a:pt x="13" y="26"/>
                    </a:lnTo>
                    <a:lnTo>
                      <a:pt x="13" y="29"/>
                    </a:lnTo>
                    <a:lnTo>
                      <a:pt x="10" y="29"/>
                    </a:lnTo>
                    <a:lnTo>
                      <a:pt x="10" y="32"/>
                    </a:lnTo>
                    <a:lnTo>
                      <a:pt x="1" y="32"/>
                    </a:lnTo>
                    <a:lnTo>
                      <a:pt x="1"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32" name="Freeform 2191" descr="Light vertical"/>
              <p:cNvSpPr>
                <a:spLocks noChangeAspect="1"/>
              </p:cNvSpPr>
              <p:nvPr/>
            </p:nvSpPr>
            <p:spPr bwMode="auto">
              <a:xfrm>
                <a:off x="929" y="2944"/>
                <a:ext cx="25" cy="43"/>
              </a:xfrm>
              <a:custGeom>
                <a:avLst/>
                <a:gdLst>
                  <a:gd name="T0" fmla="*/ 0 w 19"/>
                  <a:gd name="T1" fmla="*/ 27 h 33"/>
                  <a:gd name="T2" fmla="*/ 0 w 19"/>
                  <a:gd name="T3" fmla="*/ 27 h 33"/>
                  <a:gd name="T4" fmla="*/ 0 w 19"/>
                  <a:gd name="T5" fmla="*/ 12 h 33"/>
                  <a:gd name="T6" fmla="*/ 0 w 19"/>
                  <a:gd name="T7" fmla="*/ 12 h 33"/>
                  <a:gd name="T8" fmla="*/ 0 w 19"/>
                  <a:gd name="T9" fmla="*/ 12 h 33"/>
                  <a:gd name="T10" fmla="*/ 0 w 19"/>
                  <a:gd name="T11" fmla="*/ 0 h 33"/>
                  <a:gd name="T12" fmla="*/ 0 w 19"/>
                  <a:gd name="T13" fmla="*/ 0 h 33"/>
                  <a:gd name="T14" fmla="*/ 0 w 19"/>
                  <a:gd name="T15" fmla="*/ 0 h 33"/>
                  <a:gd name="T16" fmla="*/ 12 w 19"/>
                  <a:gd name="T17" fmla="*/ 0 h 33"/>
                  <a:gd name="T18" fmla="*/ 12 w 19"/>
                  <a:gd name="T19" fmla="*/ 0 h 33"/>
                  <a:gd name="T20" fmla="*/ 12 w 19"/>
                  <a:gd name="T21" fmla="*/ 0 h 33"/>
                  <a:gd name="T22" fmla="*/ 84 w 19"/>
                  <a:gd name="T23" fmla="*/ 0 h 33"/>
                  <a:gd name="T24" fmla="*/ 84 w 19"/>
                  <a:gd name="T25" fmla="*/ 0 h 33"/>
                  <a:gd name="T26" fmla="*/ 84 w 19"/>
                  <a:gd name="T27" fmla="*/ 0 h 33"/>
                  <a:gd name="T28" fmla="*/ 84 w 19"/>
                  <a:gd name="T29" fmla="*/ 0 h 33"/>
                  <a:gd name="T30" fmla="*/ 84 w 19"/>
                  <a:gd name="T31" fmla="*/ 0 h 33"/>
                  <a:gd name="T32" fmla="*/ 84 w 19"/>
                  <a:gd name="T33" fmla="*/ 0 h 33"/>
                  <a:gd name="T34" fmla="*/ 95 w 19"/>
                  <a:gd name="T35" fmla="*/ 12 h 33"/>
                  <a:gd name="T36" fmla="*/ 95 w 19"/>
                  <a:gd name="T37" fmla="*/ 12 h 33"/>
                  <a:gd name="T38" fmla="*/ 95 w 19"/>
                  <a:gd name="T39" fmla="*/ 12 h 33"/>
                  <a:gd name="T40" fmla="*/ 95 w 19"/>
                  <a:gd name="T41" fmla="*/ 27 h 33"/>
                  <a:gd name="T42" fmla="*/ 95 w 19"/>
                  <a:gd name="T43" fmla="*/ 27 h 33"/>
                  <a:gd name="T44" fmla="*/ 95 w 19"/>
                  <a:gd name="T45" fmla="*/ 124 h 33"/>
                  <a:gd name="T46" fmla="*/ 95 w 19"/>
                  <a:gd name="T47" fmla="*/ 124 h 33"/>
                  <a:gd name="T48" fmla="*/ 95 w 19"/>
                  <a:gd name="T49" fmla="*/ 125 h 33"/>
                  <a:gd name="T50" fmla="*/ 95 w 19"/>
                  <a:gd name="T51" fmla="*/ 125 h 33"/>
                  <a:gd name="T52" fmla="*/ 95 w 19"/>
                  <a:gd name="T53" fmla="*/ 145 h 33"/>
                  <a:gd name="T54" fmla="*/ 95 w 19"/>
                  <a:gd name="T55" fmla="*/ 145 h 33"/>
                  <a:gd name="T56" fmla="*/ 84 w 19"/>
                  <a:gd name="T57" fmla="*/ 145 h 33"/>
                  <a:gd name="T58" fmla="*/ 84 w 19"/>
                  <a:gd name="T59" fmla="*/ 145 h 33"/>
                  <a:gd name="T60" fmla="*/ 84 w 19"/>
                  <a:gd name="T61" fmla="*/ 159 h 33"/>
                  <a:gd name="T62" fmla="*/ 84 w 19"/>
                  <a:gd name="T63" fmla="*/ 159 h 33"/>
                  <a:gd name="T64" fmla="*/ 84 w 19"/>
                  <a:gd name="T65" fmla="*/ 159 h 33"/>
                  <a:gd name="T66" fmla="*/ 12 w 19"/>
                  <a:gd name="T67" fmla="*/ 159 h 33"/>
                  <a:gd name="T68" fmla="*/ 12 w 19"/>
                  <a:gd name="T69" fmla="*/ 159 h 33"/>
                  <a:gd name="T70" fmla="*/ 12 w 19"/>
                  <a:gd name="T71" fmla="*/ 159 h 33"/>
                  <a:gd name="T72" fmla="*/ 12 w 19"/>
                  <a:gd name="T73" fmla="*/ 145 h 33"/>
                  <a:gd name="T74" fmla="*/ 0 w 19"/>
                  <a:gd name="T75" fmla="*/ 145 h 33"/>
                  <a:gd name="T76" fmla="*/ 0 w 19"/>
                  <a:gd name="T77" fmla="*/ 145 h 33"/>
                  <a:gd name="T78" fmla="*/ 0 w 19"/>
                  <a:gd name="T79" fmla="*/ 145 h 33"/>
                  <a:gd name="T80" fmla="*/ 0 w 19"/>
                  <a:gd name="T81" fmla="*/ 125 h 33"/>
                  <a:gd name="T82" fmla="*/ 0 w 19"/>
                  <a:gd name="T83" fmla="*/ 125 h 33"/>
                  <a:gd name="T84" fmla="*/ 0 w 19"/>
                  <a:gd name="T85" fmla="*/ 125 h 33"/>
                  <a:gd name="T86" fmla="*/ 0 w 19"/>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33"/>
                  <a:gd name="T134" fmla="*/ 19 w 19"/>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33">
                    <a:moveTo>
                      <a:pt x="0" y="25"/>
                    </a:moveTo>
                    <a:lnTo>
                      <a:pt x="0" y="5"/>
                    </a:lnTo>
                    <a:lnTo>
                      <a:pt x="0" y="2"/>
                    </a:lnTo>
                    <a:lnTo>
                      <a:pt x="0" y="0"/>
                    </a:lnTo>
                    <a:lnTo>
                      <a:pt x="2" y="0"/>
                    </a:lnTo>
                    <a:lnTo>
                      <a:pt x="16" y="0"/>
                    </a:lnTo>
                    <a:lnTo>
                      <a:pt x="18" y="0"/>
                    </a:lnTo>
                    <a:lnTo>
                      <a:pt x="18" y="2"/>
                    </a:lnTo>
                    <a:lnTo>
                      <a:pt x="18" y="5"/>
                    </a:lnTo>
                    <a:lnTo>
                      <a:pt x="18" y="25"/>
                    </a:lnTo>
                    <a:lnTo>
                      <a:pt x="18" y="26"/>
                    </a:lnTo>
                    <a:lnTo>
                      <a:pt x="18" y="29"/>
                    </a:lnTo>
                    <a:lnTo>
                      <a:pt x="16" y="29"/>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33" name="AutoShape 2192"/>
              <p:cNvSpPr>
                <a:spLocks noChangeAspect="1" noChangeArrowheads="1"/>
              </p:cNvSpPr>
              <p:nvPr/>
            </p:nvSpPr>
            <p:spPr bwMode="auto">
              <a:xfrm flipV="1">
                <a:off x="948" y="2924"/>
                <a:ext cx="2"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34" name="Freeform 2193"/>
              <p:cNvSpPr>
                <a:spLocks noChangeAspect="1"/>
              </p:cNvSpPr>
              <p:nvPr/>
            </p:nvSpPr>
            <p:spPr bwMode="auto">
              <a:xfrm>
                <a:off x="881" y="2839"/>
                <a:ext cx="121" cy="81"/>
              </a:xfrm>
              <a:custGeom>
                <a:avLst/>
                <a:gdLst>
                  <a:gd name="T0" fmla="*/ 0 w 93"/>
                  <a:gd name="T1" fmla="*/ 50 h 62"/>
                  <a:gd name="T2" fmla="*/ 0 w 93"/>
                  <a:gd name="T3" fmla="*/ 50 h 62"/>
                  <a:gd name="T4" fmla="*/ 0 w 93"/>
                  <a:gd name="T5" fmla="*/ 38 h 62"/>
                  <a:gd name="T6" fmla="*/ 0 w 93"/>
                  <a:gd name="T7" fmla="*/ 29 h 62"/>
                  <a:gd name="T8" fmla="*/ 1 w 93"/>
                  <a:gd name="T9" fmla="*/ 29 h 62"/>
                  <a:gd name="T10" fmla="*/ 27 w 93"/>
                  <a:gd name="T11" fmla="*/ 16 h 62"/>
                  <a:gd name="T12" fmla="*/ 27 w 93"/>
                  <a:gd name="T13" fmla="*/ 16 h 62"/>
                  <a:gd name="T14" fmla="*/ 35 w 93"/>
                  <a:gd name="T15" fmla="*/ 0 h 62"/>
                  <a:gd name="T16" fmla="*/ 38 w 93"/>
                  <a:gd name="T17" fmla="*/ 0 h 62"/>
                  <a:gd name="T18" fmla="*/ 51 w 93"/>
                  <a:gd name="T19" fmla="*/ 0 h 62"/>
                  <a:gd name="T20" fmla="*/ 78 w 93"/>
                  <a:gd name="T21" fmla="*/ 0 h 62"/>
                  <a:gd name="T22" fmla="*/ 367 w 93"/>
                  <a:gd name="T23" fmla="*/ 0 h 62"/>
                  <a:gd name="T24" fmla="*/ 367 w 93"/>
                  <a:gd name="T25" fmla="*/ 0 h 62"/>
                  <a:gd name="T26" fmla="*/ 388 w 93"/>
                  <a:gd name="T27" fmla="*/ 0 h 62"/>
                  <a:gd name="T28" fmla="*/ 398 w 93"/>
                  <a:gd name="T29" fmla="*/ 0 h 62"/>
                  <a:gd name="T30" fmla="*/ 411 w 93"/>
                  <a:gd name="T31" fmla="*/ 16 h 62"/>
                  <a:gd name="T32" fmla="*/ 411 w 93"/>
                  <a:gd name="T33" fmla="*/ 16 h 62"/>
                  <a:gd name="T34" fmla="*/ 422 w 93"/>
                  <a:gd name="T35" fmla="*/ 29 h 62"/>
                  <a:gd name="T36" fmla="*/ 425 w 93"/>
                  <a:gd name="T37" fmla="*/ 29 h 62"/>
                  <a:gd name="T38" fmla="*/ 425 w 93"/>
                  <a:gd name="T39" fmla="*/ 38 h 62"/>
                  <a:gd name="T40" fmla="*/ 425 w 93"/>
                  <a:gd name="T41" fmla="*/ 50 h 62"/>
                  <a:gd name="T42" fmla="*/ 446 w 93"/>
                  <a:gd name="T43" fmla="*/ 50 h 62"/>
                  <a:gd name="T44" fmla="*/ 446 w 93"/>
                  <a:gd name="T45" fmla="*/ 247 h 62"/>
                  <a:gd name="T46" fmla="*/ 446 w 93"/>
                  <a:gd name="T47" fmla="*/ 260 h 62"/>
                  <a:gd name="T48" fmla="*/ 425 w 93"/>
                  <a:gd name="T49" fmla="*/ 260 h 62"/>
                  <a:gd name="T50" fmla="*/ 425 w 93"/>
                  <a:gd name="T51" fmla="*/ 274 h 62"/>
                  <a:gd name="T52" fmla="*/ 422 w 93"/>
                  <a:gd name="T53" fmla="*/ 277 h 62"/>
                  <a:gd name="T54" fmla="*/ 422 w 93"/>
                  <a:gd name="T55" fmla="*/ 277 h 62"/>
                  <a:gd name="T56" fmla="*/ 411 w 93"/>
                  <a:gd name="T57" fmla="*/ 284 h 62"/>
                  <a:gd name="T58" fmla="*/ 398 w 93"/>
                  <a:gd name="T59" fmla="*/ 284 h 62"/>
                  <a:gd name="T60" fmla="*/ 388 w 93"/>
                  <a:gd name="T61" fmla="*/ 306 h 62"/>
                  <a:gd name="T62" fmla="*/ 383 w 93"/>
                  <a:gd name="T63" fmla="*/ 306 h 62"/>
                  <a:gd name="T64" fmla="*/ 367 w 93"/>
                  <a:gd name="T65" fmla="*/ 306 h 62"/>
                  <a:gd name="T66" fmla="*/ 78 w 93"/>
                  <a:gd name="T67" fmla="*/ 306 h 62"/>
                  <a:gd name="T68" fmla="*/ 64 w 93"/>
                  <a:gd name="T69" fmla="*/ 306 h 62"/>
                  <a:gd name="T70" fmla="*/ 51 w 93"/>
                  <a:gd name="T71" fmla="*/ 306 h 62"/>
                  <a:gd name="T72" fmla="*/ 38 w 93"/>
                  <a:gd name="T73" fmla="*/ 284 h 62"/>
                  <a:gd name="T74" fmla="*/ 35 w 93"/>
                  <a:gd name="T75" fmla="*/ 284 h 62"/>
                  <a:gd name="T76" fmla="*/ 27 w 93"/>
                  <a:gd name="T77" fmla="*/ 284 h 62"/>
                  <a:gd name="T78" fmla="*/ 1 w 93"/>
                  <a:gd name="T79" fmla="*/ 277 h 62"/>
                  <a:gd name="T80" fmla="*/ 1 w 93"/>
                  <a:gd name="T81" fmla="*/ 274 h 62"/>
                  <a:gd name="T82" fmla="*/ 0 w 93"/>
                  <a:gd name="T83" fmla="*/ 274 h 62"/>
                  <a:gd name="T84" fmla="*/ 0 w 93"/>
                  <a:gd name="T85" fmla="*/ 260 h 62"/>
                  <a:gd name="T86" fmla="*/ 0 w 93"/>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3"/>
                  <a:gd name="T133" fmla="*/ 0 h 62"/>
                  <a:gd name="T134" fmla="*/ 93 w 93"/>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3" h="62">
                    <a:moveTo>
                      <a:pt x="0" y="50"/>
                    </a:moveTo>
                    <a:lnTo>
                      <a:pt x="0" y="10"/>
                    </a:lnTo>
                    <a:lnTo>
                      <a:pt x="0" y="8"/>
                    </a:lnTo>
                    <a:lnTo>
                      <a:pt x="0" y="6"/>
                    </a:lnTo>
                    <a:lnTo>
                      <a:pt x="1" y="6"/>
                    </a:lnTo>
                    <a:lnTo>
                      <a:pt x="5" y="3"/>
                    </a:lnTo>
                    <a:lnTo>
                      <a:pt x="7" y="3"/>
                    </a:lnTo>
                    <a:lnTo>
                      <a:pt x="7" y="0"/>
                    </a:lnTo>
                    <a:lnTo>
                      <a:pt x="8" y="0"/>
                    </a:lnTo>
                    <a:lnTo>
                      <a:pt x="11" y="0"/>
                    </a:lnTo>
                    <a:lnTo>
                      <a:pt x="13" y="0"/>
                    </a:lnTo>
                    <a:lnTo>
                      <a:pt x="16" y="0"/>
                    </a:lnTo>
                    <a:lnTo>
                      <a:pt x="75" y="0"/>
                    </a:lnTo>
                    <a:lnTo>
                      <a:pt x="79" y="0"/>
                    </a:lnTo>
                    <a:lnTo>
                      <a:pt x="80" y="0"/>
                    </a:lnTo>
                    <a:lnTo>
                      <a:pt x="82" y="0"/>
                    </a:lnTo>
                    <a:lnTo>
                      <a:pt x="85" y="3"/>
                    </a:lnTo>
                    <a:lnTo>
                      <a:pt x="87" y="3"/>
                    </a:lnTo>
                    <a:lnTo>
                      <a:pt x="87" y="6"/>
                    </a:lnTo>
                    <a:lnTo>
                      <a:pt x="88" y="6"/>
                    </a:lnTo>
                    <a:lnTo>
                      <a:pt x="88" y="8"/>
                    </a:lnTo>
                    <a:lnTo>
                      <a:pt x="88" y="10"/>
                    </a:lnTo>
                    <a:lnTo>
                      <a:pt x="92" y="10"/>
                    </a:lnTo>
                    <a:lnTo>
                      <a:pt x="92" y="50"/>
                    </a:lnTo>
                    <a:lnTo>
                      <a:pt x="92" y="52"/>
                    </a:lnTo>
                    <a:lnTo>
                      <a:pt x="88" y="52"/>
                    </a:lnTo>
                    <a:lnTo>
                      <a:pt x="88" y="55"/>
                    </a:lnTo>
                    <a:lnTo>
                      <a:pt x="87" y="56"/>
                    </a:lnTo>
                    <a:lnTo>
                      <a:pt x="85" y="57"/>
                    </a:lnTo>
                    <a:lnTo>
                      <a:pt x="82" y="57"/>
                    </a:lnTo>
                    <a:lnTo>
                      <a:pt x="80" y="61"/>
                    </a:lnTo>
                    <a:lnTo>
                      <a:pt x="79" y="61"/>
                    </a:lnTo>
                    <a:lnTo>
                      <a:pt x="75" y="61"/>
                    </a:lnTo>
                    <a:lnTo>
                      <a:pt x="16" y="61"/>
                    </a:lnTo>
                    <a:lnTo>
                      <a:pt x="13" y="61"/>
                    </a:lnTo>
                    <a:lnTo>
                      <a:pt x="11" y="61"/>
                    </a:lnTo>
                    <a:lnTo>
                      <a:pt x="8" y="61"/>
                    </a:lnTo>
                    <a:lnTo>
                      <a:pt x="8" y="57"/>
                    </a:lnTo>
                    <a:lnTo>
                      <a:pt x="7" y="57"/>
                    </a:lnTo>
                    <a:lnTo>
                      <a:pt x="5" y="57"/>
                    </a:lnTo>
                    <a:lnTo>
                      <a:pt x="5" y="56"/>
                    </a:lnTo>
                    <a:lnTo>
                      <a:pt x="1" y="56"/>
                    </a:lnTo>
                    <a:lnTo>
                      <a:pt x="1" y="55"/>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35" name="Freeform 2194"/>
              <p:cNvSpPr>
                <a:spLocks noChangeAspect="1"/>
              </p:cNvSpPr>
              <p:nvPr/>
            </p:nvSpPr>
            <p:spPr bwMode="auto">
              <a:xfrm>
                <a:off x="881" y="2839"/>
                <a:ext cx="34" cy="81"/>
              </a:xfrm>
              <a:custGeom>
                <a:avLst/>
                <a:gdLst>
                  <a:gd name="T0" fmla="*/ 0 w 26"/>
                  <a:gd name="T1" fmla="*/ 50 h 62"/>
                  <a:gd name="T2" fmla="*/ 0 w 26"/>
                  <a:gd name="T3" fmla="*/ 50 h 62"/>
                  <a:gd name="T4" fmla="*/ 0 w 26"/>
                  <a:gd name="T5" fmla="*/ 38 h 62"/>
                  <a:gd name="T6" fmla="*/ 0 w 26"/>
                  <a:gd name="T7" fmla="*/ 38 h 62"/>
                  <a:gd name="T8" fmla="*/ 0 w 26"/>
                  <a:gd name="T9" fmla="*/ 29 h 62"/>
                  <a:gd name="T10" fmla="*/ 1 w 26"/>
                  <a:gd name="T11" fmla="*/ 16 h 62"/>
                  <a:gd name="T12" fmla="*/ 1 w 26"/>
                  <a:gd name="T13" fmla="*/ 16 h 62"/>
                  <a:gd name="T14" fmla="*/ 1 w 26"/>
                  <a:gd name="T15" fmla="*/ 0 h 62"/>
                  <a:gd name="T16" fmla="*/ 1 w 26"/>
                  <a:gd name="T17" fmla="*/ 0 h 62"/>
                  <a:gd name="T18" fmla="*/ 27 w 26"/>
                  <a:gd name="T19" fmla="*/ 0 h 62"/>
                  <a:gd name="T20" fmla="*/ 27 w 26"/>
                  <a:gd name="T21" fmla="*/ 0 h 62"/>
                  <a:gd name="T22" fmla="*/ 102 w 26"/>
                  <a:gd name="T23" fmla="*/ 0 h 62"/>
                  <a:gd name="T24" fmla="*/ 111 w 26"/>
                  <a:gd name="T25" fmla="*/ 0 h 62"/>
                  <a:gd name="T26" fmla="*/ 111 w 26"/>
                  <a:gd name="T27" fmla="*/ 0 h 62"/>
                  <a:gd name="T28" fmla="*/ 111 w 26"/>
                  <a:gd name="T29" fmla="*/ 0 h 62"/>
                  <a:gd name="T30" fmla="*/ 111 w 26"/>
                  <a:gd name="T31" fmla="*/ 16 h 62"/>
                  <a:gd name="T32" fmla="*/ 124 w 26"/>
                  <a:gd name="T33" fmla="*/ 16 h 62"/>
                  <a:gd name="T34" fmla="*/ 124 w 26"/>
                  <a:gd name="T35" fmla="*/ 29 h 62"/>
                  <a:gd name="T36" fmla="*/ 124 w 26"/>
                  <a:gd name="T37" fmla="*/ 29 h 62"/>
                  <a:gd name="T38" fmla="*/ 124 w 26"/>
                  <a:gd name="T39" fmla="*/ 38 h 62"/>
                  <a:gd name="T40" fmla="*/ 124 w 26"/>
                  <a:gd name="T41" fmla="*/ 50 h 62"/>
                  <a:gd name="T42" fmla="*/ 124 w 26"/>
                  <a:gd name="T43" fmla="*/ 50 h 62"/>
                  <a:gd name="T44" fmla="*/ 124 w 26"/>
                  <a:gd name="T45" fmla="*/ 247 h 62"/>
                  <a:gd name="T46" fmla="*/ 124 w 26"/>
                  <a:gd name="T47" fmla="*/ 260 h 62"/>
                  <a:gd name="T48" fmla="*/ 124 w 26"/>
                  <a:gd name="T49" fmla="*/ 260 h 62"/>
                  <a:gd name="T50" fmla="*/ 124 w 26"/>
                  <a:gd name="T51" fmla="*/ 274 h 62"/>
                  <a:gd name="T52" fmla="*/ 124 w 26"/>
                  <a:gd name="T53" fmla="*/ 277 h 62"/>
                  <a:gd name="T54" fmla="*/ 124 w 26"/>
                  <a:gd name="T55" fmla="*/ 277 h 62"/>
                  <a:gd name="T56" fmla="*/ 124 w 26"/>
                  <a:gd name="T57" fmla="*/ 284 h 62"/>
                  <a:gd name="T58" fmla="*/ 111 w 26"/>
                  <a:gd name="T59" fmla="*/ 284 h 62"/>
                  <a:gd name="T60" fmla="*/ 111 w 26"/>
                  <a:gd name="T61" fmla="*/ 306 h 62"/>
                  <a:gd name="T62" fmla="*/ 111 w 26"/>
                  <a:gd name="T63" fmla="*/ 306 h 62"/>
                  <a:gd name="T64" fmla="*/ 102 w 26"/>
                  <a:gd name="T65" fmla="*/ 306 h 62"/>
                  <a:gd name="T66" fmla="*/ 27 w 26"/>
                  <a:gd name="T67" fmla="*/ 306 h 62"/>
                  <a:gd name="T68" fmla="*/ 27 w 26"/>
                  <a:gd name="T69" fmla="*/ 306 h 62"/>
                  <a:gd name="T70" fmla="*/ 27 w 26"/>
                  <a:gd name="T71" fmla="*/ 306 h 62"/>
                  <a:gd name="T72" fmla="*/ 1 w 26"/>
                  <a:gd name="T73" fmla="*/ 284 h 62"/>
                  <a:gd name="T74" fmla="*/ 1 w 26"/>
                  <a:gd name="T75" fmla="*/ 284 h 62"/>
                  <a:gd name="T76" fmla="*/ 1 w 26"/>
                  <a:gd name="T77" fmla="*/ 284 h 62"/>
                  <a:gd name="T78" fmla="*/ 1 w 26"/>
                  <a:gd name="T79" fmla="*/ 277 h 62"/>
                  <a:gd name="T80" fmla="*/ 0 w 26"/>
                  <a:gd name="T81" fmla="*/ 277 h 62"/>
                  <a:gd name="T82" fmla="*/ 0 w 26"/>
                  <a:gd name="T83" fmla="*/ 274 h 62"/>
                  <a:gd name="T84" fmla="*/ 0 w 26"/>
                  <a:gd name="T85" fmla="*/ 260 h 62"/>
                  <a:gd name="T86" fmla="*/ 0 w 26"/>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2"/>
                  <a:gd name="T134" fmla="*/ 26 w 26"/>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2">
                    <a:moveTo>
                      <a:pt x="0" y="50"/>
                    </a:moveTo>
                    <a:lnTo>
                      <a:pt x="0" y="10"/>
                    </a:lnTo>
                    <a:lnTo>
                      <a:pt x="0" y="8"/>
                    </a:lnTo>
                    <a:lnTo>
                      <a:pt x="0" y="6"/>
                    </a:lnTo>
                    <a:lnTo>
                      <a:pt x="1" y="6"/>
                    </a:lnTo>
                    <a:lnTo>
                      <a:pt x="1" y="3"/>
                    </a:lnTo>
                    <a:lnTo>
                      <a:pt x="1" y="0"/>
                    </a:lnTo>
                    <a:lnTo>
                      <a:pt x="5" y="0"/>
                    </a:lnTo>
                    <a:lnTo>
                      <a:pt x="21" y="0"/>
                    </a:lnTo>
                    <a:lnTo>
                      <a:pt x="22" y="0"/>
                    </a:lnTo>
                    <a:lnTo>
                      <a:pt x="22" y="3"/>
                    </a:lnTo>
                    <a:lnTo>
                      <a:pt x="25" y="3"/>
                    </a:lnTo>
                    <a:lnTo>
                      <a:pt x="25" y="6"/>
                    </a:lnTo>
                    <a:lnTo>
                      <a:pt x="25" y="8"/>
                    </a:lnTo>
                    <a:lnTo>
                      <a:pt x="25" y="10"/>
                    </a:lnTo>
                    <a:lnTo>
                      <a:pt x="25" y="50"/>
                    </a:lnTo>
                    <a:lnTo>
                      <a:pt x="25" y="52"/>
                    </a:lnTo>
                    <a:lnTo>
                      <a:pt x="25" y="55"/>
                    </a:lnTo>
                    <a:lnTo>
                      <a:pt x="25" y="56"/>
                    </a:lnTo>
                    <a:lnTo>
                      <a:pt x="25" y="57"/>
                    </a:lnTo>
                    <a:lnTo>
                      <a:pt x="22" y="57"/>
                    </a:lnTo>
                    <a:lnTo>
                      <a:pt x="22" y="61"/>
                    </a:lnTo>
                    <a:lnTo>
                      <a:pt x="21" y="61"/>
                    </a:lnTo>
                    <a:lnTo>
                      <a:pt x="5" y="61"/>
                    </a:lnTo>
                    <a:lnTo>
                      <a:pt x="1" y="61"/>
                    </a:lnTo>
                    <a:lnTo>
                      <a:pt x="1" y="57"/>
                    </a:lnTo>
                    <a:lnTo>
                      <a:pt x="1" y="56"/>
                    </a:lnTo>
                    <a:lnTo>
                      <a:pt x="0" y="56"/>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36" name="Freeform 2195"/>
              <p:cNvSpPr>
                <a:spLocks noChangeAspect="1"/>
              </p:cNvSpPr>
              <p:nvPr/>
            </p:nvSpPr>
            <p:spPr bwMode="auto">
              <a:xfrm>
                <a:off x="966" y="2839"/>
                <a:ext cx="31" cy="81"/>
              </a:xfrm>
              <a:custGeom>
                <a:avLst/>
                <a:gdLst>
                  <a:gd name="T0" fmla="*/ 0 w 24"/>
                  <a:gd name="T1" fmla="*/ 50 h 62"/>
                  <a:gd name="T2" fmla="*/ 0 w 24"/>
                  <a:gd name="T3" fmla="*/ 50 h 62"/>
                  <a:gd name="T4" fmla="*/ 0 w 24"/>
                  <a:gd name="T5" fmla="*/ 38 h 62"/>
                  <a:gd name="T6" fmla="*/ 0 w 24"/>
                  <a:gd name="T7" fmla="*/ 38 h 62"/>
                  <a:gd name="T8" fmla="*/ 0 w 24"/>
                  <a:gd name="T9" fmla="*/ 29 h 62"/>
                  <a:gd name="T10" fmla="*/ 10 w 24"/>
                  <a:gd name="T11" fmla="*/ 16 h 62"/>
                  <a:gd name="T12" fmla="*/ 10 w 24"/>
                  <a:gd name="T13" fmla="*/ 16 h 62"/>
                  <a:gd name="T14" fmla="*/ 10 w 24"/>
                  <a:gd name="T15" fmla="*/ 0 h 62"/>
                  <a:gd name="T16" fmla="*/ 10 w 24"/>
                  <a:gd name="T17" fmla="*/ 0 h 62"/>
                  <a:gd name="T18" fmla="*/ 22 w 24"/>
                  <a:gd name="T19" fmla="*/ 0 h 62"/>
                  <a:gd name="T20" fmla="*/ 22 w 24"/>
                  <a:gd name="T21" fmla="*/ 0 h 62"/>
                  <a:gd name="T22" fmla="*/ 88 w 24"/>
                  <a:gd name="T23" fmla="*/ 0 h 62"/>
                  <a:gd name="T24" fmla="*/ 88 w 24"/>
                  <a:gd name="T25" fmla="*/ 0 h 62"/>
                  <a:gd name="T26" fmla="*/ 102 w 24"/>
                  <a:gd name="T27" fmla="*/ 0 h 62"/>
                  <a:gd name="T28" fmla="*/ 102 w 24"/>
                  <a:gd name="T29" fmla="*/ 0 h 62"/>
                  <a:gd name="T30" fmla="*/ 102 w 24"/>
                  <a:gd name="T31" fmla="*/ 16 h 62"/>
                  <a:gd name="T32" fmla="*/ 109 w 24"/>
                  <a:gd name="T33" fmla="*/ 16 h 62"/>
                  <a:gd name="T34" fmla="*/ 109 w 24"/>
                  <a:gd name="T35" fmla="*/ 29 h 62"/>
                  <a:gd name="T36" fmla="*/ 109 w 24"/>
                  <a:gd name="T37" fmla="*/ 29 h 62"/>
                  <a:gd name="T38" fmla="*/ 109 w 24"/>
                  <a:gd name="T39" fmla="*/ 38 h 62"/>
                  <a:gd name="T40" fmla="*/ 109 w 24"/>
                  <a:gd name="T41" fmla="*/ 50 h 62"/>
                  <a:gd name="T42" fmla="*/ 109 w 24"/>
                  <a:gd name="T43" fmla="*/ 50 h 62"/>
                  <a:gd name="T44" fmla="*/ 109 w 24"/>
                  <a:gd name="T45" fmla="*/ 247 h 62"/>
                  <a:gd name="T46" fmla="*/ 109 w 24"/>
                  <a:gd name="T47" fmla="*/ 260 h 62"/>
                  <a:gd name="T48" fmla="*/ 109 w 24"/>
                  <a:gd name="T49" fmla="*/ 260 h 62"/>
                  <a:gd name="T50" fmla="*/ 109 w 24"/>
                  <a:gd name="T51" fmla="*/ 274 h 62"/>
                  <a:gd name="T52" fmla="*/ 109 w 24"/>
                  <a:gd name="T53" fmla="*/ 277 h 62"/>
                  <a:gd name="T54" fmla="*/ 109 w 24"/>
                  <a:gd name="T55" fmla="*/ 277 h 62"/>
                  <a:gd name="T56" fmla="*/ 102 w 24"/>
                  <a:gd name="T57" fmla="*/ 284 h 62"/>
                  <a:gd name="T58" fmla="*/ 102 w 24"/>
                  <a:gd name="T59" fmla="*/ 284 h 62"/>
                  <a:gd name="T60" fmla="*/ 102 w 24"/>
                  <a:gd name="T61" fmla="*/ 306 h 62"/>
                  <a:gd name="T62" fmla="*/ 102 w 24"/>
                  <a:gd name="T63" fmla="*/ 306 h 62"/>
                  <a:gd name="T64" fmla="*/ 88 w 24"/>
                  <a:gd name="T65" fmla="*/ 306 h 62"/>
                  <a:gd name="T66" fmla="*/ 22 w 24"/>
                  <a:gd name="T67" fmla="*/ 306 h 62"/>
                  <a:gd name="T68" fmla="*/ 22 w 24"/>
                  <a:gd name="T69" fmla="*/ 306 h 62"/>
                  <a:gd name="T70" fmla="*/ 10 w 24"/>
                  <a:gd name="T71" fmla="*/ 306 h 62"/>
                  <a:gd name="T72" fmla="*/ 10 w 24"/>
                  <a:gd name="T73" fmla="*/ 284 h 62"/>
                  <a:gd name="T74" fmla="*/ 10 w 24"/>
                  <a:gd name="T75" fmla="*/ 284 h 62"/>
                  <a:gd name="T76" fmla="*/ 10 w 24"/>
                  <a:gd name="T77" fmla="*/ 284 h 62"/>
                  <a:gd name="T78" fmla="*/ 0 w 24"/>
                  <a:gd name="T79" fmla="*/ 277 h 62"/>
                  <a:gd name="T80" fmla="*/ 0 w 24"/>
                  <a:gd name="T81" fmla="*/ 277 h 62"/>
                  <a:gd name="T82" fmla="*/ 0 w 24"/>
                  <a:gd name="T83" fmla="*/ 274 h 62"/>
                  <a:gd name="T84" fmla="*/ 0 w 24"/>
                  <a:gd name="T85" fmla="*/ 260 h 62"/>
                  <a:gd name="T86" fmla="*/ 0 w 2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2"/>
                  <a:gd name="T134" fmla="*/ 24 w 2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2">
                    <a:moveTo>
                      <a:pt x="0" y="50"/>
                    </a:moveTo>
                    <a:lnTo>
                      <a:pt x="0" y="10"/>
                    </a:lnTo>
                    <a:lnTo>
                      <a:pt x="0" y="8"/>
                    </a:lnTo>
                    <a:lnTo>
                      <a:pt x="0" y="6"/>
                    </a:lnTo>
                    <a:lnTo>
                      <a:pt x="2" y="3"/>
                    </a:lnTo>
                    <a:lnTo>
                      <a:pt x="2" y="0"/>
                    </a:lnTo>
                    <a:lnTo>
                      <a:pt x="5" y="0"/>
                    </a:lnTo>
                    <a:lnTo>
                      <a:pt x="19" y="0"/>
                    </a:lnTo>
                    <a:lnTo>
                      <a:pt x="22" y="0"/>
                    </a:lnTo>
                    <a:lnTo>
                      <a:pt x="22" y="3"/>
                    </a:lnTo>
                    <a:lnTo>
                      <a:pt x="23" y="3"/>
                    </a:lnTo>
                    <a:lnTo>
                      <a:pt x="23" y="6"/>
                    </a:lnTo>
                    <a:lnTo>
                      <a:pt x="23" y="8"/>
                    </a:lnTo>
                    <a:lnTo>
                      <a:pt x="23" y="10"/>
                    </a:lnTo>
                    <a:lnTo>
                      <a:pt x="23" y="50"/>
                    </a:lnTo>
                    <a:lnTo>
                      <a:pt x="23" y="52"/>
                    </a:lnTo>
                    <a:lnTo>
                      <a:pt x="23" y="55"/>
                    </a:lnTo>
                    <a:lnTo>
                      <a:pt x="23" y="56"/>
                    </a:lnTo>
                    <a:lnTo>
                      <a:pt x="23" y="57"/>
                    </a:lnTo>
                    <a:lnTo>
                      <a:pt x="22" y="57"/>
                    </a:lnTo>
                    <a:lnTo>
                      <a:pt x="22" y="61"/>
                    </a:lnTo>
                    <a:lnTo>
                      <a:pt x="19" y="61"/>
                    </a:lnTo>
                    <a:lnTo>
                      <a:pt x="5" y="61"/>
                    </a:lnTo>
                    <a:lnTo>
                      <a:pt x="2" y="61"/>
                    </a:lnTo>
                    <a:lnTo>
                      <a:pt x="2" y="57"/>
                    </a:lnTo>
                    <a:lnTo>
                      <a:pt x="2" y="56"/>
                    </a:lnTo>
                    <a:lnTo>
                      <a:pt x="0" y="56"/>
                    </a:lnTo>
                    <a:lnTo>
                      <a:pt x="0" y="55"/>
                    </a:lnTo>
                    <a:lnTo>
                      <a:pt x="0" y="52"/>
                    </a:lnTo>
                    <a:lnTo>
                      <a:pt x="0" y="5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37" name="Freeform 2196" descr="Light vertical"/>
              <p:cNvSpPr>
                <a:spLocks noChangeAspect="1"/>
              </p:cNvSpPr>
              <p:nvPr/>
            </p:nvSpPr>
            <p:spPr bwMode="auto">
              <a:xfrm>
                <a:off x="916" y="2839"/>
                <a:ext cx="51" cy="81"/>
              </a:xfrm>
              <a:custGeom>
                <a:avLst/>
                <a:gdLst>
                  <a:gd name="T0" fmla="*/ 0 w 39"/>
                  <a:gd name="T1" fmla="*/ 50 h 62"/>
                  <a:gd name="T2" fmla="*/ 0 w 39"/>
                  <a:gd name="T3" fmla="*/ 50 h 62"/>
                  <a:gd name="T4" fmla="*/ 0 w 39"/>
                  <a:gd name="T5" fmla="*/ 38 h 62"/>
                  <a:gd name="T6" fmla="*/ 0 w 39"/>
                  <a:gd name="T7" fmla="*/ 38 h 62"/>
                  <a:gd name="T8" fmla="*/ 0 w 39"/>
                  <a:gd name="T9" fmla="*/ 29 h 62"/>
                  <a:gd name="T10" fmla="*/ 0 w 39"/>
                  <a:gd name="T11" fmla="*/ 16 h 62"/>
                  <a:gd name="T12" fmla="*/ 12 w 39"/>
                  <a:gd name="T13" fmla="*/ 16 h 62"/>
                  <a:gd name="T14" fmla="*/ 12 w 39"/>
                  <a:gd name="T15" fmla="*/ 0 h 62"/>
                  <a:gd name="T16" fmla="*/ 12 w 39"/>
                  <a:gd name="T17" fmla="*/ 0 h 62"/>
                  <a:gd name="T18" fmla="*/ 29 w 39"/>
                  <a:gd name="T19" fmla="*/ 0 h 62"/>
                  <a:gd name="T20" fmla="*/ 29 w 39"/>
                  <a:gd name="T21" fmla="*/ 0 h 62"/>
                  <a:gd name="T22" fmla="*/ 150 w 39"/>
                  <a:gd name="T23" fmla="*/ 0 h 62"/>
                  <a:gd name="T24" fmla="*/ 150 w 39"/>
                  <a:gd name="T25" fmla="*/ 0 h 62"/>
                  <a:gd name="T26" fmla="*/ 161 w 39"/>
                  <a:gd name="T27" fmla="*/ 0 h 62"/>
                  <a:gd name="T28" fmla="*/ 161 w 39"/>
                  <a:gd name="T29" fmla="*/ 0 h 62"/>
                  <a:gd name="T30" fmla="*/ 174 w 39"/>
                  <a:gd name="T31" fmla="*/ 16 h 62"/>
                  <a:gd name="T32" fmla="*/ 174 w 39"/>
                  <a:gd name="T33" fmla="*/ 16 h 62"/>
                  <a:gd name="T34" fmla="*/ 174 w 39"/>
                  <a:gd name="T35" fmla="*/ 29 h 62"/>
                  <a:gd name="T36" fmla="*/ 174 w 39"/>
                  <a:gd name="T37" fmla="*/ 29 h 62"/>
                  <a:gd name="T38" fmla="*/ 190 w 39"/>
                  <a:gd name="T39" fmla="*/ 38 h 62"/>
                  <a:gd name="T40" fmla="*/ 190 w 39"/>
                  <a:gd name="T41" fmla="*/ 50 h 62"/>
                  <a:gd name="T42" fmla="*/ 190 w 39"/>
                  <a:gd name="T43" fmla="*/ 50 h 62"/>
                  <a:gd name="T44" fmla="*/ 190 w 39"/>
                  <a:gd name="T45" fmla="*/ 247 h 62"/>
                  <a:gd name="T46" fmla="*/ 190 w 39"/>
                  <a:gd name="T47" fmla="*/ 260 h 62"/>
                  <a:gd name="T48" fmla="*/ 190 w 39"/>
                  <a:gd name="T49" fmla="*/ 260 h 62"/>
                  <a:gd name="T50" fmla="*/ 174 w 39"/>
                  <a:gd name="T51" fmla="*/ 274 h 62"/>
                  <a:gd name="T52" fmla="*/ 174 w 39"/>
                  <a:gd name="T53" fmla="*/ 277 h 62"/>
                  <a:gd name="T54" fmla="*/ 174 w 39"/>
                  <a:gd name="T55" fmla="*/ 277 h 62"/>
                  <a:gd name="T56" fmla="*/ 174 w 39"/>
                  <a:gd name="T57" fmla="*/ 284 h 62"/>
                  <a:gd name="T58" fmla="*/ 161 w 39"/>
                  <a:gd name="T59" fmla="*/ 284 h 62"/>
                  <a:gd name="T60" fmla="*/ 161 w 39"/>
                  <a:gd name="T61" fmla="*/ 306 h 62"/>
                  <a:gd name="T62" fmla="*/ 150 w 39"/>
                  <a:gd name="T63" fmla="*/ 306 h 62"/>
                  <a:gd name="T64" fmla="*/ 150 w 39"/>
                  <a:gd name="T65" fmla="*/ 306 h 62"/>
                  <a:gd name="T66" fmla="*/ 29 w 39"/>
                  <a:gd name="T67" fmla="*/ 306 h 62"/>
                  <a:gd name="T68" fmla="*/ 29 w 39"/>
                  <a:gd name="T69" fmla="*/ 306 h 62"/>
                  <a:gd name="T70" fmla="*/ 29 w 39"/>
                  <a:gd name="T71" fmla="*/ 306 h 62"/>
                  <a:gd name="T72" fmla="*/ 12 w 39"/>
                  <a:gd name="T73" fmla="*/ 284 h 62"/>
                  <a:gd name="T74" fmla="*/ 12 w 39"/>
                  <a:gd name="T75" fmla="*/ 284 h 62"/>
                  <a:gd name="T76" fmla="*/ 12 w 39"/>
                  <a:gd name="T77" fmla="*/ 284 h 62"/>
                  <a:gd name="T78" fmla="*/ 0 w 39"/>
                  <a:gd name="T79" fmla="*/ 277 h 62"/>
                  <a:gd name="T80" fmla="*/ 0 w 39"/>
                  <a:gd name="T81" fmla="*/ 277 h 62"/>
                  <a:gd name="T82" fmla="*/ 0 w 39"/>
                  <a:gd name="T83" fmla="*/ 274 h 62"/>
                  <a:gd name="T84" fmla="*/ 0 w 39"/>
                  <a:gd name="T85" fmla="*/ 260 h 62"/>
                  <a:gd name="T86" fmla="*/ 0 w 39"/>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2"/>
                  <a:gd name="T134" fmla="*/ 39 w 3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2">
                    <a:moveTo>
                      <a:pt x="0" y="50"/>
                    </a:moveTo>
                    <a:lnTo>
                      <a:pt x="0" y="10"/>
                    </a:lnTo>
                    <a:lnTo>
                      <a:pt x="0" y="8"/>
                    </a:lnTo>
                    <a:lnTo>
                      <a:pt x="0" y="6"/>
                    </a:lnTo>
                    <a:lnTo>
                      <a:pt x="0" y="3"/>
                    </a:lnTo>
                    <a:lnTo>
                      <a:pt x="2" y="3"/>
                    </a:lnTo>
                    <a:lnTo>
                      <a:pt x="2" y="0"/>
                    </a:lnTo>
                    <a:lnTo>
                      <a:pt x="6" y="0"/>
                    </a:lnTo>
                    <a:lnTo>
                      <a:pt x="30" y="0"/>
                    </a:lnTo>
                    <a:lnTo>
                      <a:pt x="32" y="0"/>
                    </a:lnTo>
                    <a:lnTo>
                      <a:pt x="35" y="3"/>
                    </a:lnTo>
                    <a:lnTo>
                      <a:pt x="35" y="6"/>
                    </a:lnTo>
                    <a:lnTo>
                      <a:pt x="35" y="8"/>
                    </a:lnTo>
                    <a:lnTo>
                      <a:pt x="38" y="8"/>
                    </a:lnTo>
                    <a:lnTo>
                      <a:pt x="38" y="10"/>
                    </a:lnTo>
                    <a:lnTo>
                      <a:pt x="38" y="50"/>
                    </a:lnTo>
                    <a:lnTo>
                      <a:pt x="38" y="52"/>
                    </a:lnTo>
                    <a:lnTo>
                      <a:pt x="38" y="55"/>
                    </a:lnTo>
                    <a:lnTo>
                      <a:pt x="35" y="55"/>
                    </a:lnTo>
                    <a:lnTo>
                      <a:pt x="35" y="56"/>
                    </a:lnTo>
                    <a:lnTo>
                      <a:pt x="35" y="57"/>
                    </a:lnTo>
                    <a:lnTo>
                      <a:pt x="32" y="57"/>
                    </a:lnTo>
                    <a:lnTo>
                      <a:pt x="32" y="61"/>
                    </a:lnTo>
                    <a:lnTo>
                      <a:pt x="30" y="61"/>
                    </a:lnTo>
                    <a:lnTo>
                      <a:pt x="6" y="61"/>
                    </a:lnTo>
                    <a:lnTo>
                      <a:pt x="2" y="61"/>
                    </a:lnTo>
                    <a:lnTo>
                      <a:pt x="2" y="57"/>
                    </a:lnTo>
                    <a:lnTo>
                      <a:pt x="0" y="56"/>
                    </a:lnTo>
                    <a:lnTo>
                      <a:pt x="0" y="55"/>
                    </a:lnTo>
                    <a:lnTo>
                      <a:pt x="0" y="52"/>
                    </a:lnTo>
                    <a:lnTo>
                      <a:pt x="0" y="5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38" name="Freeform 2197"/>
              <p:cNvSpPr>
                <a:spLocks noChangeAspect="1"/>
              </p:cNvSpPr>
              <p:nvPr/>
            </p:nvSpPr>
            <p:spPr bwMode="auto">
              <a:xfrm>
                <a:off x="905" y="2597"/>
                <a:ext cx="70" cy="69"/>
              </a:xfrm>
              <a:custGeom>
                <a:avLst/>
                <a:gdLst>
                  <a:gd name="T0" fmla="*/ 250 w 54"/>
                  <a:gd name="T1" fmla="*/ 116 h 53"/>
                  <a:gd name="T2" fmla="*/ 250 w 54"/>
                  <a:gd name="T3" fmla="*/ 96 h 53"/>
                  <a:gd name="T4" fmla="*/ 245 w 54"/>
                  <a:gd name="T5" fmla="*/ 74 h 53"/>
                  <a:gd name="T6" fmla="*/ 237 w 54"/>
                  <a:gd name="T7" fmla="*/ 64 h 53"/>
                  <a:gd name="T8" fmla="*/ 235 w 54"/>
                  <a:gd name="T9" fmla="*/ 46 h 53"/>
                  <a:gd name="T10" fmla="*/ 220 w 54"/>
                  <a:gd name="T11" fmla="*/ 35 h 53"/>
                  <a:gd name="T12" fmla="*/ 209 w 54"/>
                  <a:gd name="T13" fmla="*/ 27 h 53"/>
                  <a:gd name="T14" fmla="*/ 181 w 54"/>
                  <a:gd name="T15" fmla="*/ 12 h 53"/>
                  <a:gd name="T16" fmla="*/ 163 w 54"/>
                  <a:gd name="T17" fmla="*/ 0 h 53"/>
                  <a:gd name="T18" fmla="*/ 146 w 54"/>
                  <a:gd name="T19" fmla="*/ 0 h 53"/>
                  <a:gd name="T20" fmla="*/ 132 w 54"/>
                  <a:gd name="T21" fmla="*/ 0 h 53"/>
                  <a:gd name="T22" fmla="*/ 111 w 54"/>
                  <a:gd name="T23" fmla="*/ 0 h 53"/>
                  <a:gd name="T24" fmla="*/ 89 w 54"/>
                  <a:gd name="T25" fmla="*/ 0 h 53"/>
                  <a:gd name="T26" fmla="*/ 69 w 54"/>
                  <a:gd name="T27" fmla="*/ 12 h 53"/>
                  <a:gd name="T28" fmla="*/ 64 w 54"/>
                  <a:gd name="T29" fmla="*/ 27 h 53"/>
                  <a:gd name="T30" fmla="*/ 35 w 54"/>
                  <a:gd name="T31" fmla="*/ 35 h 53"/>
                  <a:gd name="T32" fmla="*/ 29 w 54"/>
                  <a:gd name="T33" fmla="*/ 46 h 53"/>
                  <a:gd name="T34" fmla="*/ 17 w 54"/>
                  <a:gd name="T35" fmla="*/ 64 h 53"/>
                  <a:gd name="T36" fmla="*/ 1 w 54"/>
                  <a:gd name="T37" fmla="*/ 74 h 53"/>
                  <a:gd name="T38" fmla="*/ 1 w 54"/>
                  <a:gd name="T39" fmla="*/ 96 h 53"/>
                  <a:gd name="T40" fmla="*/ 1 w 54"/>
                  <a:gd name="T41" fmla="*/ 116 h 53"/>
                  <a:gd name="T42" fmla="*/ 1 w 54"/>
                  <a:gd name="T43" fmla="*/ 141 h 53"/>
                  <a:gd name="T44" fmla="*/ 1 w 54"/>
                  <a:gd name="T45" fmla="*/ 163 h 53"/>
                  <a:gd name="T46" fmla="*/ 1 w 54"/>
                  <a:gd name="T47" fmla="*/ 173 h 53"/>
                  <a:gd name="T48" fmla="*/ 17 w 54"/>
                  <a:gd name="T49" fmla="*/ 197 h 53"/>
                  <a:gd name="T50" fmla="*/ 29 w 54"/>
                  <a:gd name="T51" fmla="*/ 207 h 53"/>
                  <a:gd name="T52" fmla="*/ 35 w 54"/>
                  <a:gd name="T53" fmla="*/ 220 h 53"/>
                  <a:gd name="T54" fmla="*/ 64 w 54"/>
                  <a:gd name="T55" fmla="*/ 232 h 53"/>
                  <a:gd name="T56" fmla="*/ 69 w 54"/>
                  <a:gd name="T57" fmla="*/ 246 h 53"/>
                  <a:gd name="T58" fmla="*/ 89 w 54"/>
                  <a:gd name="T59" fmla="*/ 246 h 53"/>
                  <a:gd name="T60" fmla="*/ 111 w 54"/>
                  <a:gd name="T61" fmla="*/ 256 h 53"/>
                  <a:gd name="T62" fmla="*/ 132 w 54"/>
                  <a:gd name="T63" fmla="*/ 256 h 53"/>
                  <a:gd name="T64" fmla="*/ 146 w 54"/>
                  <a:gd name="T65" fmla="*/ 256 h 53"/>
                  <a:gd name="T66" fmla="*/ 163 w 54"/>
                  <a:gd name="T67" fmla="*/ 246 h 53"/>
                  <a:gd name="T68" fmla="*/ 181 w 54"/>
                  <a:gd name="T69" fmla="*/ 246 h 53"/>
                  <a:gd name="T70" fmla="*/ 209 w 54"/>
                  <a:gd name="T71" fmla="*/ 232 h 53"/>
                  <a:gd name="T72" fmla="*/ 220 w 54"/>
                  <a:gd name="T73" fmla="*/ 220 h 53"/>
                  <a:gd name="T74" fmla="*/ 235 w 54"/>
                  <a:gd name="T75" fmla="*/ 207 h 53"/>
                  <a:gd name="T76" fmla="*/ 237 w 54"/>
                  <a:gd name="T77" fmla="*/ 197 h 53"/>
                  <a:gd name="T78" fmla="*/ 245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2" y="17"/>
                    </a:lnTo>
                    <a:lnTo>
                      <a:pt x="52" y="15"/>
                    </a:lnTo>
                    <a:lnTo>
                      <a:pt x="50" y="13"/>
                    </a:lnTo>
                    <a:lnTo>
                      <a:pt x="50" y="12"/>
                    </a:lnTo>
                    <a:lnTo>
                      <a:pt x="49" y="9"/>
                    </a:lnTo>
                    <a:lnTo>
                      <a:pt x="49" y="7"/>
                    </a:lnTo>
                    <a:lnTo>
                      <a:pt x="46" y="7"/>
                    </a:lnTo>
                    <a:lnTo>
                      <a:pt x="44" y="5"/>
                    </a:lnTo>
                    <a:lnTo>
                      <a:pt x="41" y="2"/>
                    </a:lnTo>
                    <a:lnTo>
                      <a:pt x="38" y="2"/>
                    </a:lnTo>
                    <a:lnTo>
                      <a:pt x="37" y="0"/>
                    </a:lnTo>
                    <a:lnTo>
                      <a:pt x="35" y="0"/>
                    </a:lnTo>
                    <a:lnTo>
                      <a:pt x="31" y="0"/>
                    </a:lnTo>
                    <a:lnTo>
                      <a:pt x="30" y="0"/>
                    </a:lnTo>
                    <a:lnTo>
                      <a:pt x="28" y="0"/>
                    </a:lnTo>
                    <a:lnTo>
                      <a:pt x="26" y="0"/>
                    </a:lnTo>
                    <a:lnTo>
                      <a:pt x="23" y="0"/>
                    </a:lnTo>
                    <a:lnTo>
                      <a:pt x="21" y="0"/>
                    </a:lnTo>
                    <a:lnTo>
                      <a:pt x="19" y="0"/>
                    </a:lnTo>
                    <a:lnTo>
                      <a:pt x="16" y="0"/>
                    </a:lnTo>
                    <a:lnTo>
                      <a:pt x="15" y="2"/>
                    </a:lnTo>
                    <a:lnTo>
                      <a:pt x="13" y="5"/>
                    </a:lnTo>
                    <a:lnTo>
                      <a:pt x="9" y="5"/>
                    </a:lnTo>
                    <a:lnTo>
                      <a:pt x="7" y="7"/>
                    </a:lnTo>
                    <a:lnTo>
                      <a:pt x="6" y="9"/>
                    </a:lnTo>
                    <a:lnTo>
                      <a:pt x="6" y="12"/>
                    </a:lnTo>
                    <a:lnTo>
                      <a:pt x="4" y="13"/>
                    </a:lnTo>
                    <a:lnTo>
                      <a:pt x="4" y="15"/>
                    </a:lnTo>
                    <a:lnTo>
                      <a:pt x="1" y="15"/>
                    </a:lnTo>
                    <a:lnTo>
                      <a:pt x="1" y="17"/>
                    </a:lnTo>
                    <a:lnTo>
                      <a:pt x="1" y="20"/>
                    </a:lnTo>
                    <a:lnTo>
                      <a:pt x="1" y="23"/>
                    </a:lnTo>
                    <a:lnTo>
                      <a:pt x="1" y="24"/>
                    </a:lnTo>
                    <a:lnTo>
                      <a:pt x="0" y="27"/>
                    </a:lnTo>
                    <a:lnTo>
                      <a:pt x="1" y="29"/>
                    </a:lnTo>
                    <a:lnTo>
                      <a:pt x="1" y="30"/>
                    </a:lnTo>
                    <a:lnTo>
                      <a:pt x="1" y="34"/>
                    </a:lnTo>
                    <a:lnTo>
                      <a:pt x="1" y="35"/>
                    </a:lnTo>
                    <a:lnTo>
                      <a:pt x="4" y="37"/>
                    </a:lnTo>
                    <a:lnTo>
                      <a:pt x="4" y="40"/>
                    </a:lnTo>
                    <a:lnTo>
                      <a:pt x="6" y="42"/>
                    </a:lnTo>
                    <a:lnTo>
                      <a:pt x="7" y="44"/>
                    </a:lnTo>
                    <a:lnTo>
                      <a:pt x="7" y="45"/>
                    </a:lnTo>
                    <a:lnTo>
                      <a:pt x="9" y="45"/>
                    </a:lnTo>
                    <a:lnTo>
                      <a:pt x="13" y="48"/>
                    </a:lnTo>
                    <a:lnTo>
                      <a:pt x="15" y="50"/>
                    </a:lnTo>
                    <a:lnTo>
                      <a:pt x="16" y="50"/>
                    </a:lnTo>
                    <a:lnTo>
                      <a:pt x="19" y="50"/>
                    </a:lnTo>
                    <a:lnTo>
                      <a:pt x="21" y="52"/>
                    </a:lnTo>
                    <a:lnTo>
                      <a:pt x="23" y="52"/>
                    </a:lnTo>
                    <a:lnTo>
                      <a:pt x="26" y="52"/>
                    </a:lnTo>
                    <a:lnTo>
                      <a:pt x="28" y="52"/>
                    </a:lnTo>
                    <a:lnTo>
                      <a:pt x="30" y="52"/>
                    </a:lnTo>
                    <a:lnTo>
                      <a:pt x="31" y="52"/>
                    </a:lnTo>
                    <a:lnTo>
                      <a:pt x="35" y="50"/>
                    </a:lnTo>
                    <a:lnTo>
                      <a:pt x="37" y="50"/>
                    </a:lnTo>
                    <a:lnTo>
                      <a:pt x="38" y="50"/>
                    </a:lnTo>
                    <a:lnTo>
                      <a:pt x="41" y="50"/>
                    </a:lnTo>
                    <a:lnTo>
                      <a:pt x="44" y="48"/>
                    </a:lnTo>
                    <a:lnTo>
                      <a:pt x="44" y="45"/>
                    </a:lnTo>
                    <a:lnTo>
                      <a:pt x="46" y="45"/>
                    </a:lnTo>
                    <a:lnTo>
                      <a:pt x="49" y="44"/>
                    </a:lnTo>
                    <a:lnTo>
                      <a:pt x="49" y="42"/>
                    </a:lnTo>
                    <a:lnTo>
                      <a:pt x="50" y="42"/>
                    </a:lnTo>
                    <a:lnTo>
                      <a:pt x="50" y="40"/>
                    </a:lnTo>
                    <a:lnTo>
                      <a:pt x="52" y="37"/>
                    </a:lnTo>
                    <a:lnTo>
                      <a:pt x="52" y="35"/>
                    </a:lnTo>
                    <a:lnTo>
                      <a:pt x="52" y="34"/>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39" name="Freeform 2198"/>
              <p:cNvSpPr>
                <a:spLocks noChangeAspect="1"/>
              </p:cNvSpPr>
              <p:nvPr/>
            </p:nvSpPr>
            <p:spPr bwMode="auto">
              <a:xfrm>
                <a:off x="1539" y="2397"/>
                <a:ext cx="121" cy="207"/>
              </a:xfrm>
              <a:custGeom>
                <a:avLst/>
                <a:gdLst>
                  <a:gd name="T0" fmla="*/ 446 w 93"/>
                  <a:gd name="T1" fmla="*/ 0 h 159"/>
                  <a:gd name="T2" fmla="*/ 403 w 93"/>
                  <a:gd name="T3" fmla="*/ 197 h 159"/>
                  <a:gd name="T4" fmla="*/ 209 w 93"/>
                  <a:gd name="T5" fmla="*/ 336 h 159"/>
                  <a:gd name="T6" fmla="*/ 74 w 93"/>
                  <a:gd name="T7" fmla="*/ 501 h 159"/>
                  <a:gd name="T8" fmla="*/ 38 w 93"/>
                  <a:gd name="T9" fmla="*/ 673 h 159"/>
                  <a:gd name="T10" fmla="*/ 0 w 93"/>
                  <a:gd name="T11" fmla="*/ 769 h 159"/>
                  <a:gd name="T12" fmla="*/ 0 w 93"/>
                  <a:gd name="T13" fmla="*/ 725 h 159"/>
                  <a:gd name="T14" fmla="*/ 0 w 93"/>
                  <a:gd name="T15" fmla="*/ 657 h 159"/>
                  <a:gd name="T16" fmla="*/ 0 w 93"/>
                  <a:gd name="T17" fmla="*/ 599 h 159"/>
                  <a:gd name="T18" fmla="*/ 12 w 93"/>
                  <a:gd name="T19" fmla="*/ 555 h 159"/>
                  <a:gd name="T20" fmla="*/ 27 w 93"/>
                  <a:gd name="T21" fmla="*/ 484 h 159"/>
                  <a:gd name="T22" fmla="*/ 38 w 93"/>
                  <a:gd name="T23" fmla="*/ 431 h 159"/>
                  <a:gd name="T24" fmla="*/ 64 w 93"/>
                  <a:gd name="T25" fmla="*/ 372 h 159"/>
                  <a:gd name="T26" fmla="*/ 96 w 93"/>
                  <a:gd name="T27" fmla="*/ 336 h 159"/>
                  <a:gd name="T28" fmla="*/ 134 w 93"/>
                  <a:gd name="T29" fmla="*/ 276 h 159"/>
                  <a:gd name="T30" fmla="*/ 161 w 93"/>
                  <a:gd name="T31" fmla="*/ 232 h 159"/>
                  <a:gd name="T32" fmla="*/ 209 w 93"/>
                  <a:gd name="T33" fmla="*/ 190 h 159"/>
                  <a:gd name="T34" fmla="*/ 247 w 93"/>
                  <a:gd name="T35" fmla="*/ 134 h 159"/>
                  <a:gd name="T36" fmla="*/ 294 w 93"/>
                  <a:gd name="T37" fmla="*/ 102 h 159"/>
                  <a:gd name="T38" fmla="*/ 350 w 93"/>
                  <a:gd name="T39" fmla="*/ 66 h 159"/>
                  <a:gd name="T40" fmla="*/ 393 w 93"/>
                  <a:gd name="T41" fmla="*/ 29 h 159"/>
                  <a:gd name="T42" fmla="*/ 446 w 93"/>
                  <a:gd name="T43" fmla="*/ 1 h 159"/>
                  <a:gd name="T44" fmla="*/ 446 w 93"/>
                  <a:gd name="T45" fmla="*/ 0 h 159"/>
                  <a:gd name="T46" fmla="*/ 446 w 93"/>
                  <a:gd name="T47" fmla="*/ 0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159"/>
                  <a:gd name="T74" fmla="*/ 93 w 93"/>
                  <a:gd name="T75" fmla="*/ 159 h 15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159">
                    <a:moveTo>
                      <a:pt x="92" y="0"/>
                    </a:moveTo>
                    <a:lnTo>
                      <a:pt x="83" y="40"/>
                    </a:lnTo>
                    <a:lnTo>
                      <a:pt x="43" y="69"/>
                    </a:lnTo>
                    <a:lnTo>
                      <a:pt x="15" y="103"/>
                    </a:lnTo>
                    <a:lnTo>
                      <a:pt x="8" y="138"/>
                    </a:lnTo>
                    <a:lnTo>
                      <a:pt x="0" y="158"/>
                    </a:lnTo>
                    <a:lnTo>
                      <a:pt x="0" y="149"/>
                    </a:lnTo>
                    <a:lnTo>
                      <a:pt x="0" y="135"/>
                    </a:lnTo>
                    <a:lnTo>
                      <a:pt x="0" y="123"/>
                    </a:lnTo>
                    <a:lnTo>
                      <a:pt x="2" y="114"/>
                    </a:lnTo>
                    <a:lnTo>
                      <a:pt x="5" y="100"/>
                    </a:lnTo>
                    <a:lnTo>
                      <a:pt x="8" y="88"/>
                    </a:lnTo>
                    <a:lnTo>
                      <a:pt x="13" y="77"/>
                    </a:lnTo>
                    <a:lnTo>
                      <a:pt x="20" y="69"/>
                    </a:lnTo>
                    <a:lnTo>
                      <a:pt x="28" y="57"/>
                    </a:lnTo>
                    <a:lnTo>
                      <a:pt x="33" y="48"/>
                    </a:lnTo>
                    <a:lnTo>
                      <a:pt x="43" y="39"/>
                    </a:lnTo>
                    <a:lnTo>
                      <a:pt x="51" y="28"/>
                    </a:lnTo>
                    <a:lnTo>
                      <a:pt x="61" y="21"/>
                    </a:lnTo>
                    <a:lnTo>
                      <a:pt x="72" y="14"/>
                    </a:lnTo>
                    <a:lnTo>
                      <a:pt x="81" y="6"/>
                    </a:lnTo>
                    <a:lnTo>
                      <a:pt x="92" y="1"/>
                    </a:lnTo>
                    <a:lnTo>
                      <a:pt x="92"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40" name="Freeform 2199"/>
              <p:cNvSpPr>
                <a:spLocks noChangeAspect="1"/>
              </p:cNvSpPr>
              <p:nvPr/>
            </p:nvSpPr>
            <p:spPr bwMode="auto">
              <a:xfrm>
                <a:off x="1537" y="2430"/>
                <a:ext cx="461" cy="414"/>
              </a:xfrm>
              <a:custGeom>
                <a:avLst/>
                <a:gdLst>
                  <a:gd name="T0" fmla="*/ 1513 w 354"/>
                  <a:gd name="T1" fmla="*/ 1275 h 318"/>
                  <a:gd name="T2" fmla="*/ 1591 w 354"/>
                  <a:gd name="T3" fmla="*/ 1178 h 318"/>
                  <a:gd name="T4" fmla="*/ 1659 w 354"/>
                  <a:gd name="T5" fmla="*/ 1077 h 318"/>
                  <a:gd name="T6" fmla="*/ 1701 w 354"/>
                  <a:gd name="T7" fmla="*/ 971 h 318"/>
                  <a:gd name="T8" fmla="*/ 1723 w 354"/>
                  <a:gd name="T9" fmla="*/ 854 h 318"/>
                  <a:gd name="T10" fmla="*/ 1723 w 354"/>
                  <a:gd name="T11" fmla="*/ 741 h 318"/>
                  <a:gd name="T12" fmla="*/ 1711 w 354"/>
                  <a:gd name="T13" fmla="*/ 624 h 318"/>
                  <a:gd name="T14" fmla="*/ 1683 w 354"/>
                  <a:gd name="T15" fmla="*/ 521 h 318"/>
                  <a:gd name="T16" fmla="*/ 1620 w 354"/>
                  <a:gd name="T17" fmla="*/ 417 h 318"/>
                  <a:gd name="T18" fmla="*/ 1552 w 354"/>
                  <a:gd name="T19" fmla="*/ 320 h 318"/>
                  <a:gd name="T20" fmla="*/ 1474 w 354"/>
                  <a:gd name="T21" fmla="*/ 227 h 318"/>
                  <a:gd name="T22" fmla="*/ 1382 w 354"/>
                  <a:gd name="T23" fmla="*/ 159 h 318"/>
                  <a:gd name="T24" fmla="*/ 1274 w 354"/>
                  <a:gd name="T25" fmla="*/ 86 h 318"/>
                  <a:gd name="T26" fmla="*/ 1150 w 354"/>
                  <a:gd name="T27" fmla="*/ 38 h 318"/>
                  <a:gd name="T28" fmla="*/ 1029 w 354"/>
                  <a:gd name="T29" fmla="*/ 12 h 318"/>
                  <a:gd name="T30" fmla="*/ 904 w 354"/>
                  <a:gd name="T31" fmla="*/ 0 h 318"/>
                  <a:gd name="T32" fmla="*/ 764 w 354"/>
                  <a:gd name="T33" fmla="*/ 0 h 318"/>
                  <a:gd name="T34" fmla="*/ 641 w 354"/>
                  <a:gd name="T35" fmla="*/ 27 h 318"/>
                  <a:gd name="T36" fmla="*/ 517 w 354"/>
                  <a:gd name="T37" fmla="*/ 66 h 318"/>
                  <a:gd name="T38" fmla="*/ 393 w 354"/>
                  <a:gd name="T39" fmla="*/ 124 h 318"/>
                  <a:gd name="T40" fmla="*/ 297 w 354"/>
                  <a:gd name="T41" fmla="*/ 184 h 318"/>
                  <a:gd name="T42" fmla="*/ 210 w 354"/>
                  <a:gd name="T43" fmla="*/ 258 h 318"/>
                  <a:gd name="T44" fmla="*/ 134 w 354"/>
                  <a:gd name="T45" fmla="*/ 359 h 318"/>
                  <a:gd name="T46" fmla="*/ 66 w 354"/>
                  <a:gd name="T47" fmla="*/ 462 h 318"/>
                  <a:gd name="T48" fmla="*/ 27 w 354"/>
                  <a:gd name="T49" fmla="*/ 573 h 318"/>
                  <a:gd name="T50" fmla="*/ 0 w 354"/>
                  <a:gd name="T51" fmla="*/ 681 h 318"/>
                  <a:gd name="T52" fmla="*/ 0 w 354"/>
                  <a:gd name="T53" fmla="*/ 792 h 318"/>
                  <a:gd name="T54" fmla="*/ 12 w 354"/>
                  <a:gd name="T55" fmla="*/ 915 h 318"/>
                  <a:gd name="T56" fmla="*/ 38 w 354"/>
                  <a:gd name="T57" fmla="*/ 1018 h 318"/>
                  <a:gd name="T58" fmla="*/ 96 w 354"/>
                  <a:gd name="T59" fmla="*/ 1133 h 318"/>
                  <a:gd name="T60" fmla="*/ 163 w 354"/>
                  <a:gd name="T61" fmla="*/ 1229 h 318"/>
                  <a:gd name="T62" fmla="*/ 258 w 354"/>
                  <a:gd name="T63" fmla="*/ 1315 h 318"/>
                  <a:gd name="T64" fmla="*/ 342 w 354"/>
                  <a:gd name="T65" fmla="*/ 1398 h 318"/>
                  <a:gd name="T66" fmla="*/ 448 w 354"/>
                  <a:gd name="T67" fmla="*/ 1448 h 318"/>
                  <a:gd name="T68" fmla="*/ 570 w 354"/>
                  <a:gd name="T69" fmla="*/ 1504 h 318"/>
                  <a:gd name="T70" fmla="*/ 703 w 354"/>
                  <a:gd name="T71" fmla="*/ 1528 h 318"/>
                  <a:gd name="T72" fmla="*/ 835 w 354"/>
                  <a:gd name="T73" fmla="*/ 1544 h 318"/>
                  <a:gd name="T74" fmla="*/ 966 w 354"/>
                  <a:gd name="T75" fmla="*/ 1528 h 318"/>
                  <a:gd name="T76" fmla="*/ 1082 w 354"/>
                  <a:gd name="T77" fmla="*/ 1511 h 318"/>
                  <a:gd name="T78" fmla="*/ 1211 w 354"/>
                  <a:gd name="T79" fmla="*/ 1475 h 318"/>
                  <a:gd name="T80" fmla="*/ 1323 w 354"/>
                  <a:gd name="T81" fmla="*/ 1433 h 318"/>
                  <a:gd name="T82" fmla="*/ 1425 w 354"/>
                  <a:gd name="T83" fmla="*/ 1351 h 31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4"/>
                  <a:gd name="T127" fmla="*/ 0 h 318"/>
                  <a:gd name="T128" fmla="*/ 354 w 354"/>
                  <a:gd name="T129" fmla="*/ 318 h 31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4" h="318">
                    <a:moveTo>
                      <a:pt x="302" y="270"/>
                    </a:moveTo>
                    <a:lnTo>
                      <a:pt x="310" y="262"/>
                    </a:lnTo>
                    <a:lnTo>
                      <a:pt x="319" y="253"/>
                    </a:lnTo>
                    <a:lnTo>
                      <a:pt x="326" y="242"/>
                    </a:lnTo>
                    <a:lnTo>
                      <a:pt x="332" y="233"/>
                    </a:lnTo>
                    <a:lnTo>
                      <a:pt x="340" y="221"/>
                    </a:lnTo>
                    <a:lnTo>
                      <a:pt x="345" y="210"/>
                    </a:lnTo>
                    <a:lnTo>
                      <a:pt x="349" y="200"/>
                    </a:lnTo>
                    <a:lnTo>
                      <a:pt x="351" y="188"/>
                    </a:lnTo>
                    <a:lnTo>
                      <a:pt x="353" y="175"/>
                    </a:lnTo>
                    <a:lnTo>
                      <a:pt x="353" y="163"/>
                    </a:lnTo>
                    <a:lnTo>
                      <a:pt x="353" y="152"/>
                    </a:lnTo>
                    <a:lnTo>
                      <a:pt x="353" y="140"/>
                    </a:lnTo>
                    <a:lnTo>
                      <a:pt x="351" y="128"/>
                    </a:lnTo>
                    <a:lnTo>
                      <a:pt x="349" y="118"/>
                    </a:lnTo>
                    <a:lnTo>
                      <a:pt x="345" y="107"/>
                    </a:lnTo>
                    <a:lnTo>
                      <a:pt x="340" y="95"/>
                    </a:lnTo>
                    <a:lnTo>
                      <a:pt x="332" y="85"/>
                    </a:lnTo>
                    <a:lnTo>
                      <a:pt x="326" y="74"/>
                    </a:lnTo>
                    <a:lnTo>
                      <a:pt x="319" y="65"/>
                    </a:lnTo>
                    <a:lnTo>
                      <a:pt x="310" y="53"/>
                    </a:lnTo>
                    <a:lnTo>
                      <a:pt x="302" y="47"/>
                    </a:lnTo>
                    <a:lnTo>
                      <a:pt x="292" y="38"/>
                    </a:lnTo>
                    <a:lnTo>
                      <a:pt x="283" y="32"/>
                    </a:lnTo>
                    <a:lnTo>
                      <a:pt x="271" y="25"/>
                    </a:lnTo>
                    <a:lnTo>
                      <a:pt x="261" y="18"/>
                    </a:lnTo>
                    <a:lnTo>
                      <a:pt x="248" y="14"/>
                    </a:lnTo>
                    <a:lnTo>
                      <a:pt x="236" y="8"/>
                    </a:lnTo>
                    <a:lnTo>
                      <a:pt x="222" y="5"/>
                    </a:lnTo>
                    <a:lnTo>
                      <a:pt x="211" y="2"/>
                    </a:lnTo>
                    <a:lnTo>
                      <a:pt x="198" y="0"/>
                    </a:lnTo>
                    <a:lnTo>
                      <a:pt x="185" y="0"/>
                    </a:lnTo>
                    <a:lnTo>
                      <a:pt x="171" y="0"/>
                    </a:lnTo>
                    <a:lnTo>
                      <a:pt x="157" y="0"/>
                    </a:lnTo>
                    <a:lnTo>
                      <a:pt x="144" y="2"/>
                    </a:lnTo>
                    <a:lnTo>
                      <a:pt x="131" y="5"/>
                    </a:lnTo>
                    <a:lnTo>
                      <a:pt x="117" y="8"/>
                    </a:lnTo>
                    <a:lnTo>
                      <a:pt x="106" y="14"/>
                    </a:lnTo>
                    <a:lnTo>
                      <a:pt x="92" y="18"/>
                    </a:lnTo>
                    <a:lnTo>
                      <a:pt x="81" y="25"/>
                    </a:lnTo>
                    <a:lnTo>
                      <a:pt x="70" y="32"/>
                    </a:lnTo>
                    <a:lnTo>
                      <a:pt x="61" y="38"/>
                    </a:lnTo>
                    <a:lnTo>
                      <a:pt x="53" y="47"/>
                    </a:lnTo>
                    <a:lnTo>
                      <a:pt x="43" y="53"/>
                    </a:lnTo>
                    <a:lnTo>
                      <a:pt x="34" y="65"/>
                    </a:lnTo>
                    <a:lnTo>
                      <a:pt x="28" y="74"/>
                    </a:lnTo>
                    <a:lnTo>
                      <a:pt x="20" y="85"/>
                    </a:lnTo>
                    <a:lnTo>
                      <a:pt x="14" y="95"/>
                    </a:lnTo>
                    <a:lnTo>
                      <a:pt x="8" y="107"/>
                    </a:lnTo>
                    <a:lnTo>
                      <a:pt x="5" y="118"/>
                    </a:lnTo>
                    <a:lnTo>
                      <a:pt x="2" y="128"/>
                    </a:lnTo>
                    <a:lnTo>
                      <a:pt x="0" y="140"/>
                    </a:lnTo>
                    <a:lnTo>
                      <a:pt x="0" y="152"/>
                    </a:lnTo>
                    <a:lnTo>
                      <a:pt x="0" y="163"/>
                    </a:lnTo>
                    <a:lnTo>
                      <a:pt x="0" y="175"/>
                    </a:lnTo>
                    <a:lnTo>
                      <a:pt x="2" y="188"/>
                    </a:lnTo>
                    <a:lnTo>
                      <a:pt x="5" y="200"/>
                    </a:lnTo>
                    <a:lnTo>
                      <a:pt x="8" y="210"/>
                    </a:lnTo>
                    <a:lnTo>
                      <a:pt x="14" y="221"/>
                    </a:lnTo>
                    <a:lnTo>
                      <a:pt x="20" y="233"/>
                    </a:lnTo>
                    <a:lnTo>
                      <a:pt x="28" y="242"/>
                    </a:lnTo>
                    <a:lnTo>
                      <a:pt x="34" y="253"/>
                    </a:lnTo>
                    <a:lnTo>
                      <a:pt x="43" y="262"/>
                    </a:lnTo>
                    <a:lnTo>
                      <a:pt x="53" y="270"/>
                    </a:lnTo>
                    <a:lnTo>
                      <a:pt x="61" y="277"/>
                    </a:lnTo>
                    <a:lnTo>
                      <a:pt x="70" y="287"/>
                    </a:lnTo>
                    <a:lnTo>
                      <a:pt x="81" y="294"/>
                    </a:lnTo>
                    <a:lnTo>
                      <a:pt x="92" y="297"/>
                    </a:lnTo>
                    <a:lnTo>
                      <a:pt x="106" y="303"/>
                    </a:lnTo>
                    <a:lnTo>
                      <a:pt x="117" y="309"/>
                    </a:lnTo>
                    <a:lnTo>
                      <a:pt x="131" y="310"/>
                    </a:lnTo>
                    <a:lnTo>
                      <a:pt x="144" y="314"/>
                    </a:lnTo>
                    <a:lnTo>
                      <a:pt x="157" y="314"/>
                    </a:lnTo>
                    <a:lnTo>
                      <a:pt x="171" y="317"/>
                    </a:lnTo>
                    <a:lnTo>
                      <a:pt x="185" y="317"/>
                    </a:lnTo>
                    <a:lnTo>
                      <a:pt x="198" y="314"/>
                    </a:lnTo>
                    <a:lnTo>
                      <a:pt x="211" y="314"/>
                    </a:lnTo>
                    <a:lnTo>
                      <a:pt x="222" y="310"/>
                    </a:lnTo>
                    <a:lnTo>
                      <a:pt x="236" y="309"/>
                    </a:lnTo>
                    <a:lnTo>
                      <a:pt x="248" y="303"/>
                    </a:lnTo>
                    <a:lnTo>
                      <a:pt x="261" y="297"/>
                    </a:lnTo>
                    <a:lnTo>
                      <a:pt x="271" y="294"/>
                    </a:lnTo>
                    <a:lnTo>
                      <a:pt x="283" y="287"/>
                    </a:lnTo>
                    <a:lnTo>
                      <a:pt x="292" y="277"/>
                    </a:lnTo>
                    <a:lnTo>
                      <a:pt x="302"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41" name="Freeform 2200"/>
              <p:cNvSpPr>
                <a:spLocks noChangeAspect="1"/>
              </p:cNvSpPr>
              <p:nvPr/>
            </p:nvSpPr>
            <p:spPr bwMode="auto">
              <a:xfrm>
                <a:off x="1732" y="2597"/>
                <a:ext cx="70" cy="69"/>
              </a:xfrm>
              <a:custGeom>
                <a:avLst/>
                <a:gdLst>
                  <a:gd name="T0" fmla="*/ 250 w 54"/>
                  <a:gd name="T1" fmla="*/ 116 h 53"/>
                  <a:gd name="T2" fmla="*/ 250 w 54"/>
                  <a:gd name="T3" fmla="*/ 96 h 53"/>
                  <a:gd name="T4" fmla="*/ 250 w 54"/>
                  <a:gd name="T5" fmla="*/ 83 h 53"/>
                  <a:gd name="T6" fmla="*/ 242 w 54"/>
                  <a:gd name="T7" fmla="*/ 64 h 53"/>
                  <a:gd name="T8" fmla="*/ 237 w 54"/>
                  <a:gd name="T9" fmla="*/ 46 h 53"/>
                  <a:gd name="T10" fmla="*/ 209 w 54"/>
                  <a:gd name="T11" fmla="*/ 35 h 53"/>
                  <a:gd name="T12" fmla="*/ 206 w 54"/>
                  <a:gd name="T13" fmla="*/ 27 h 53"/>
                  <a:gd name="T14" fmla="*/ 181 w 54"/>
                  <a:gd name="T15" fmla="*/ 12 h 53"/>
                  <a:gd name="T16" fmla="*/ 171 w 54"/>
                  <a:gd name="T17" fmla="*/ 0 h 53"/>
                  <a:gd name="T18" fmla="*/ 146 w 54"/>
                  <a:gd name="T19" fmla="*/ 0 h 53"/>
                  <a:gd name="T20" fmla="*/ 126 w 54"/>
                  <a:gd name="T21" fmla="*/ 0 h 53"/>
                  <a:gd name="T22" fmla="*/ 108 w 54"/>
                  <a:gd name="T23" fmla="*/ 0 h 53"/>
                  <a:gd name="T24" fmla="*/ 97 w 54"/>
                  <a:gd name="T25" fmla="*/ 0 h 53"/>
                  <a:gd name="T26" fmla="*/ 75 w 54"/>
                  <a:gd name="T27" fmla="*/ 12 h 53"/>
                  <a:gd name="T28" fmla="*/ 58 w 54"/>
                  <a:gd name="T29" fmla="*/ 27 h 53"/>
                  <a:gd name="T30" fmla="*/ 45 w 54"/>
                  <a:gd name="T31" fmla="*/ 35 h 53"/>
                  <a:gd name="T32" fmla="*/ 35 w 54"/>
                  <a:gd name="T33" fmla="*/ 46 h 53"/>
                  <a:gd name="T34" fmla="*/ 22 w 54"/>
                  <a:gd name="T35" fmla="*/ 64 h 53"/>
                  <a:gd name="T36" fmla="*/ 10 w 54"/>
                  <a:gd name="T37" fmla="*/ 83 h 53"/>
                  <a:gd name="T38" fmla="*/ 0 w 54"/>
                  <a:gd name="T39" fmla="*/ 96 h 53"/>
                  <a:gd name="T40" fmla="*/ 0 w 54"/>
                  <a:gd name="T41" fmla="*/ 116 h 53"/>
                  <a:gd name="T42" fmla="*/ 0 w 54"/>
                  <a:gd name="T43" fmla="*/ 141 h 53"/>
                  <a:gd name="T44" fmla="*/ 0 w 54"/>
                  <a:gd name="T45" fmla="*/ 163 h 53"/>
                  <a:gd name="T46" fmla="*/ 10 w 54"/>
                  <a:gd name="T47" fmla="*/ 173 h 53"/>
                  <a:gd name="T48" fmla="*/ 22 w 54"/>
                  <a:gd name="T49" fmla="*/ 197 h 53"/>
                  <a:gd name="T50" fmla="*/ 35 w 54"/>
                  <a:gd name="T51" fmla="*/ 212 h 53"/>
                  <a:gd name="T52" fmla="*/ 45 w 54"/>
                  <a:gd name="T53" fmla="*/ 220 h 53"/>
                  <a:gd name="T54" fmla="*/ 58 w 54"/>
                  <a:gd name="T55" fmla="*/ 232 h 53"/>
                  <a:gd name="T56" fmla="*/ 75 w 54"/>
                  <a:gd name="T57" fmla="*/ 246 h 53"/>
                  <a:gd name="T58" fmla="*/ 97 w 54"/>
                  <a:gd name="T59" fmla="*/ 256 h 53"/>
                  <a:gd name="T60" fmla="*/ 108 w 54"/>
                  <a:gd name="T61" fmla="*/ 256 h 53"/>
                  <a:gd name="T62" fmla="*/ 126 w 54"/>
                  <a:gd name="T63" fmla="*/ 256 h 53"/>
                  <a:gd name="T64" fmla="*/ 146 w 54"/>
                  <a:gd name="T65" fmla="*/ 256 h 53"/>
                  <a:gd name="T66" fmla="*/ 171 w 54"/>
                  <a:gd name="T67" fmla="*/ 256 h 53"/>
                  <a:gd name="T68" fmla="*/ 181 w 54"/>
                  <a:gd name="T69" fmla="*/ 246 h 53"/>
                  <a:gd name="T70" fmla="*/ 206 w 54"/>
                  <a:gd name="T71" fmla="*/ 232 h 53"/>
                  <a:gd name="T72" fmla="*/ 209 w 54"/>
                  <a:gd name="T73" fmla="*/ 220 h 53"/>
                  <a:gd name="T74" fmla="*/ 237 w 54"/>
                  <a:gd name="T75" fmla="*/ 212 h 53"/>
                  <a:gd name="T76" fmla="*/ 242 w 54"/>
                  <a:gd name="T77" fmla="*/ 197 h 53"/>
                  <a:gd name="T78" fmla="*/ 250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3" y="17"/>
                    </a:lnTo>
                    <a:lnTo>
                      <a:pt x="51" y="15"/>
                    </a:lnTo>
                    <a:lnTo>
                      <a:pt x="51" y="13"/>
                    </a:lnTo>
                    <a:lnTo>
                      <a:pt x="50" y="12"/>
                    </a:lnTo>
                    <a:lnTo>
                      <a:pt x="50" y="9"/>
                    </a:lnTo>
                    <a:lnTo>
                      <a:pt x="46" y="9"/>
                    </a:lnTo>
                    <a:lnTo>
                      <a:pt x="44" y="7"/>
                    </a:lnTo>
                    <a:lnTo>
                      <a:pt x="44" y="5"/>
                    </a:lnTo>
                    <a:lnTo>
                      <a:pt x="43" y="5"/>
                    </a:lnTo>
                    <a:lnTo>
                      <a:pt x="41" y="2"/>
                    </a:lnTo>
                    <a:lnTo>
                      <a:pt x="38" y="2"/>
                    </a:lnTo>
                    <a:lnTo>
                      <a:pt x="36" y="0"/>
                    </a:lnTo>
                    <a:lnTo>
                      <a:pt x="35" y="0"/>
                    </a:lnTo>
                    <a:lnTo>
                      <a:pt x="31" y="0"/>
                    </a:lnTo>
                    <a:lnTo>
                      <a:pt x="29" y="0"/>
                    </a:lnTo>
                    <a:lnTo>
                      <a:pt x="27" y="0"/>
                    </a:lnTo>
                    <a:lnTo>
                      <a:pt x="24" y="0"/>
                    </a:lnTo>
                    <a:lnTo>
                      <a:pt x="22" y="0"/>
                    </a:lnTo>
                    <a:lnTo>
                      <a:pt x="21" y="0"/>
                    </a:lnTo>
                    <a:lnTo>
                      <a:pt x="18" y="2"/>
                    </a:lnTo>
                    <a:lnTo>
                      <a:pt x="16" y="2"/>
                    </a:lnTo>
                    <a:lnTo>
                      <a:pt x="13" y="2"/>
                    </a:lnTo>
                    <a:lnTo>
                      <a:pt x="12" y="5"/>
                    </a:lnTo>
                    <a:lnTo>
                      <a:pt x="9" y="7"/>
                    </a:lnTo>
                    <a:lnTo>
                      <a:pt x="7" y="9"/>
                    </a:lnTo>
                    <a:lnTo>
                      <a:pt x="5" y="12"/>
                    </a:lnTo>
                    <a:lnTo>
                      <a:pt x="5" y="13"/>
                    </a:lnTo>
                    <a:lnTo>
                      <a:pt x="2" y="15"/>
                    </a:lnTo>
                    <a:lnTo>
                      <a:pt x="2" y="17"/>
                    </a:lnTo>
                    <a:lnTo>
                      <a:pt x="0" y="17"/>
                    </a:lnTo>
                    <a:lnTo>
                      <a:pt x="0" y="20"/>
                    </a:lnTo>
                    <a:lnTo>
                      <a:pt x="0" y="23"/>
                    </a:lnTo>
                    <a:lnTo>
                      <a:pt x="0" y="24"/>
                    </a:lnTo>
                    <a:lnTo>
                      <a:pt x="0" y="27"/>
                    </a:lnTo>
                    <a:lnTo>
                      <a:pt x="0" y="29"/>
                    </a:lnTo>
                    <a:lnTo>
                      <a:pt x="0" y="30"/>
                    </a:lnTo>
                    <a:lnTo>
                      <a:pt x="0" y="34"/>
                    </a:lnTo>
                    <a:lnTo>
                      <a:pt x="0" y="35"/>
                    </a:lnTo>
                    <a:lnTo>
                      <a:pt x="2" y="35"/>
                    </a:lnTo>
                    <a:lnTo>
                      <a:pt x="2" y="37"/>
                    </a:lnTo>
                    <a:lnTo>
                      <a:pt x="5" y="40"/>
                    </a:lnTo>
                    <a:lnTo>
                      <a:pt x="5" y="42"/>
                    </a:lnTo>
                    <a:lnTo>
                      <a:pt x="7" y="44"/>
                    </a:lnTo>
                    <a:lnTo>
                      <a:pt x="9" y="45"/>
                    </a:lnTo>
                    <a:lnTo>
                      <a:pt x="12" y="48"/>
                    </a:lnTo>
                    <a:lnTo>
                      <a:pt x="13" y="50"/>
                    </a:lnTo>
                    <a:lnTo>
                      <a:pt x="16" y="50"/>
                    </a:lnTo>
                    <a:lnTo>
                      <a:pt x="18" y="50"/>
                    </a:lnTo>
                    <a:lnTo>
                      <a:pt x="21" y="52"/>
                    </a:lnTo>
                    <a:lnTo>
                      <a:pt x="22" y="52"/>
                    </a:lnTo>
                    <a:lnTo>
                      <a:pt x="24" y="52"/>
                    </a:lnTo>
                    <a:lnTo>
                      <a:pt x="27" y="52"/>
                    </a:lnTo>
                    <a:lnTo>
                      <a:pt x="29" y="52"/>
                    </a:lnTo>
                    <a:lnTo>
                      <a:pt x="31" y="52"/>
                    </a:lnTo>
                    <a:lnTo>
                      <a:pt x="35" y="52"/>
                    </a:lnTo>
                    <a:lnTo>
                      <a:pt x="36" y="52"/>
                    </a:lnTo>
                    <a:lnTo>
                      <a:pt x="38" y="50"/>
                    </a:lnTo>
                    <a:lnTo>
                      <a:pt x="41" y="50"/>
                    </a:lnTo>
                    <a:lnTo>
                      <a:pt x="43" y="48"/>
                    </a:lnTo>
                    <a:lnTo>
                      <a:pt x="44" y="48"/>
                    </a:lnTo>
                    <a:lnTo>
                      <a:pt x="44" y="45"/>
                    </a:lnTo>
                    <a:lnTo>
                      <a:pt x="46" y="44"/>
                    </a:lnTo>
                    <a:lnTo>
                      <a:pt x="50" y="44"/>
                    </a:lnTo>
                    <a:lnTo>
                      <a:pt x="50" y="42"/>
                    </a:lnTo>
                    <a:lnTo>
                      <a:pt x="51" y="40"/>
                    </a:lnTo>
                    <a:lnTo>
                      <a:pt x="51" y="37"/>
                    </a:lnTo>
                    <a:lnTo>
                      <a:pt x="53" y="35"/>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42" name="Text Box 2201"/>
              <p:cNvSpPr txBox="1">
                <a:spLocks noChangeAspect="1" noChangeArrowheads="1"/>
              </p:cNvSpPr>
              <p:nvPr/>
            </p:nvSpPr>
            <p:spPr bwMode="auto">
              <a:xfrm>
                <a:off x="1084" y="2108"/>
                <a:ext cx="539"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FFFF"/>
                    </a:solidFill>
                  </a:rPr>
                  <a:t>Pumps</a:t>
                </a:r>
                <a:endParaRPr lang="en-US" altLang="en-US" sz="2200"/>
              </a:p>
            </p:txBody>
          </p:sp>
          <p:sp>
            <p:nvSpPr>
              <p:cNvPr id="11443" name="AutoShape 2202"/>
              <p:cNvSpPr>
                <a:spLocks noChangeAspect="1" noChangeArrowheads="1"/>
              </p:cNvSpPr>
              <p:nvPr/>
            </p:nvSpPr>
            <p:spPr bwMode="auto">
              <a:xfrm flipV="1">
                <a:off x="1753" y="2924"/>
                <a:ext cx="26" cy="2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44" name="Freeform 2203"/>
              <p:cNvSpPr>
                <a:spLocks noChangeAspect="1"/>
              </p:cNvSpPr>
              <p:nvPr/>
            </p:nvSpPr>
            <p:spPr bwMode="auto">
              <a:xfrm>
                <a:off x="1738" y="2944"/>
                <a:ext cx="60" cy="43"/>
              </a:xfrm>
              <a:custGeom>
                <a:avLst/>
                <a:gdLst>
                  <a:gd name="T0" fmla="*/ 0 w 46"/>
                  <a:gd name="T1" fmla="*/ 27 h 33"/>
                  <a:gd name="T2" fmla="*/ 0 w 46"/>
                  <a:gd name="T3" fmla="*/ 27 h 33"/>
                  <a:gd name="T4" fmla="*/ 0 w 46"/>
                  <a:gd name="T5" fmla="*/ 27 h 33"/>
                  <a:gd name="T6" fmla="*/ 0 w 46"/>
                  <a:gd name="T7" fmla="*/ 12 h 33"/>
                  <a:gd name="T8" fmla="*/ 0 w 46"/>
                  <a:gd name="T9" fmla="*/ 12 h 33"/>
                  <a:gd name="T10" fmla="*/ 12 w 46"/>
                  <a:gd name="T11" fmla="*/ 12 h 33"/>
                  <a:gd name="T12" fmla="*/ 12 w 46"/>
                  <a:gd name="T13" fmla="*/ 0 h 33"/>
                  <a:gd name="T14" fmla="*/ 27 w 46"/>
                  <a:gd name="T15" fmla="*/ 0 h 33"/>
                  <a:gd name="T16" fmla="*/ 27 w 46"/>
                  <a:gd name="T17" fmla="*/ 0 h 33"/>
                  <a:gd name="T18" fmla="*/ 35 w 46"/>
                  <a:gd name="T19" fmla="*/ 0 h 33"/>
                  <a:gd name="T20" fmla="*/ 35 w 46"/>
                  <a:gd name="T21" fmla="*/ 0 h 33"/>
                  <a:gd name="T22" fmla="*/ 189 w 46"/>
                  <a:gd name="T23" fmla="*/ 0 h 33"/>
                  <a:gd name="T24" fmla="*/ 189 w 46"/>
                  <a:gd name="T25" fmla="*/ 0 h 33"/>
                  <a:gd name="T26" fmla="*/ 192 w 46"/>
                  <a:gd name="T27" fmla="*/ 0 h 33"/>
                  <a:gd name="T28" fmla="*/ 192 w 46"/>
                  <a:gd name="T29" fmla="*/ 0 h 33"/>
                  <a:gd name="T30" fmla="*/ 200 w 46"/>
                  <a:gd name="T31" fmla="*/ 0 h 33"/>
                  <a:gd name="T32" fmla="*/ 200 w 46"/>
                  <a:gd name="T33" fmla="*/ 0 h 33"/>
                  <a:gd name="T34" fmla="*/ 222 w 46"/>
                  <a:gd name="T35" fmla="*/ 12 h 33"/>
                  <a:gd name="T36" fmla="*/ 222 w 46"/>
                  <a:gd name="T37" fmla="*/ 12 h 33"/>
                  <a:gd name="T38" fmla="*/ 222 w 46"/>
                  <a:gd name="T39" fmla="*/ 12 h 33"/>
                  <a:gd name="T40" fmla="*/ 222 w 46"/>
                  <a:gd name="T41" fmla="*/ 27 h 33"/>
                  <a:gd name="T42" fmla="*/ 222 w 46"/>
                  <a:gd name="T43" fmla="*/ 27 h 33"/>
                  <a:gd name="T44" fmla="*/ 222 w 46"/>
                  <a:gd name="T45" fmla="*/ 124 h 33"/>
                  <a:gd name="T46" fmla="*/ 222 w 46"/>
                  <a:gd name="T47" fmla="*/ 125 h 33"/>
                  <a:gd name="T48" fmla="*/ 222 w 46"/>
                  <a:gd name="T49" fmla="*/ 125 h 33"/>
                  <a:gd name="T50" fmla="*/ 222 w 46"/>
                  <a:gd name="T51" fmla="*/ 125 h 33"/>
                  <a:gd name="T52" fmla="*/ 222 w 46"/>
                  <a:gd name="T53" fmla="*/ 145 h 33"/>
                  <a:gd name="T54" fmla="*/ 222 w 46"/>
                  <a:gd name="T55" fmla="*/ 145 h 33"/>
                  <a:gd name="T56" fmla="*/ 200 w 46"/>
                  <a:gd name="T57" fmla="*/ 145 h 33"/>
                  <a:gd name="T58" fmla="*/ 200 w 46"/>
                  <a:gd name="T59" fmla="*/ 145 h 33"/>
                  <a:gd name="T60" fmla="*/ 192 w 46"/>
                  <a:gd name="T61" fmla="*/ 159 h 33"/>
                  <a:gd name="T62" fmla="*/ 192 w 46"/>
                  <a:gd name="T63" fmla="*/ 159 h 33"/>
                  <a:gd name="T64" fmla="*/ 189 w 46"/>
                  <a:gd name="T65" fmla="*/ 159 h 33"/>
                  <a:gd name="T66" fmla="*/ 35 w 46"/>
                  <a:gd name="T67" fmla="*/ 159 h 33"/>
                  <a:gd name="T68" fmla="*/ 35 w 46"/>
                  <a:gd name="T69" fmla="*/ 159 h 33"/>
                  <a:gd name="T70" fmla="*/ 35 w 46"/>
                  <a:gd name="T71" fmla="*/ 159 h 33"/>
                  <a:gd name="T72" fmla="*/ 27 w 46"/>
                  <a:gd name="T73" fmla="*/ 159 h 33"/>
                  <a:gd name="T74" fmla="*/ 12 w 46"/>
                  <a:gd name="T75" fmla="*/ 145 h 33"/>
                  <a:gd name="T76" fmla="*/ 12 w 46"/>
                  <a:gd name="T77" fmla="*/ 145 h 33"/>
                  <a:gd name="T78" fmla="*/ 12 w 46"/>
                  <a:gd name="T79" fmla="*/ 145 h 33"/>
                  <a:gd name="T80" fmla="*/ 0 w 46"/>
                  <a:gd name="T81" fmla="*/ 145 h 33"/>
                  <a:gd name="T82" fmla="*/ 0 w 46"/>
                  <a:gd name="T83" fmla="*/ 125 h 33"/>
                  <a:gd name="T84" fmla="*/ 0 w 46"/>
                  <a:gd name="T85" fmla="*/ 125 h 33"/>
                  <a:gd name="T86" fmla="*/ 0 w 46"/>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0" y="25"/>
                    </a:moveTo>
                    <a:lnTo>
                      <a:pt x="0" y="5"/>
                    </a:lnTo>
                    <a:lnTo>
                      <a:pt x="0" y="2"/>
                    </a:lnTo>
                    <a:lnTo>
                      <a:pt x="2" y="2"/>
                    </a:lnTo>
                    <a:lnTo>
                      <a:pt x="2" y="0"/>
                    </a:lnTo>
                    <a:lnTo>
                      <a:pt x="5" y="0"/>
                    </a:lnTo>
                    <a:lnTo>
                      <a:pt x="7" y="0"/>
                    </a:lnTo>
                    <a:lnTo>
                      <a:pt x="38" y="0"/>
                    </a:lnTo>
                    <a:lnTo>
                      <a:pt x="39" y="0"/>
                    </a:lnTo>
                    <a:lnTo>
                      <a:pt x="41" y="0"/>
                    </a:lnTo>
                    <a:lnTo>
                      <a:pt x="45" y="2"/>
                    </a:lnTo>
                    <a:lnTo>
                      <a:pt x="45" y="5"/>
                    </a:lnTo>
                    <a:lnTo>
                      <a:pt x="45" y="25"/>
                    </a:lnTo>
                    <a:lnTo>
                      <a:pt x="45" y="26"/>
                    </a:lnTo>
                    <a:lnTo>
                      <a:pt x="45" y="29"/>
                    </a:lnTo>
                    <a:lnTo>
                      <a:pt x="41" y="29"/>
                    </a:lnTo>
                    <a:lnTo>
                      <a:pt x="39" y="32"/>
                    </a:lnTo>
                    <a:lnTo>
                      <a:pt x="38" y="32"/>
                    </a:lnTo>
                    <a:lnTo>
                      <a:pt x="7" y="32"/>
                    </a:lnTo>
                    <a:lnTo>
                      <a:pt x="5" y="32"/>
                    </a:lnTo>
                    <a:lnTo>
                      <a:pt x="5" y="29"/>
                    </a:lnTo>
                    <a:lnTo>
                      <a:pt x="2"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45" name="Freeform 2204"/>
              <p:cNvSpPr>
                <a:spLocks noChangeAspect="1"/>
              </p:cNvSpPr>
              <p:nvPr/>
            </p:nvSpPr>
            <p:spPr bwMode="auto">
              <a:xfrm>
                <a:off x="1738" y="2944"/>
                <a:ext cx="20" cy="43"/>
              </a:xfrm>
              <a:custGeom>
                <a:avLst/>
                <a:gdLst>
                  <a:gd name="T0" fmla="*/ 0 w 15"/>
                  <a:gd name="T1" fmla="*/ 27 h 33"/>
                  <a:gd name="T2" fmla="*/ 0 w 15"/>
                  <a:gd name="T3" fmla="*/ 27 h 33"/>
                  <a:gd name="T4" fmla="*/ 0 w 15"/>
                  <a:gd name="T5" fmla="*/ 27 h 33"/>
                  <a:gd name="T6" fmla="*/ 0 w 15"/>
                  <a:gd name="T7" fmla="*/ 12 h 33"/>
                  <a:gd name="T8" fmla="*/ 0 w 15"/>
                  <a:gd name="T9" fmla="*/ 12 h 33"/>
                  <a:gd name="T10" fmla="*/ 0 w 15"/>
                  <a:gd name="T11" fmla="*/ 12 h 33"/>
                  <a:gd name="T12" fmla="*/ 0 w 15"/>
                  <a:gd name="T13" fmla="*/ 0 h 33"/>
                  <a:gd name="T14" fmla="*/ 12 w 15"/>
                  <a:gd name="T15" fmla="*/ 0 h 33"/>
                  <a:gd name="T16" fmla="*/ 12 w 15"/>
                  <a:gd name="T17" fmla="*/ 0 h 33"/>
                  <a:gd name="T18" fmla="*/ 12 w 15"/>
                  <a:gd name="T19" fmla="*/ 0 h 33"/>
                  <a:gd name="T20" fmla="*/ 12 w 15"/>
                  <a:gd name="T21" fmla="*/ 0 h 33"/>
                  <a:gd name="T22" fmla="*/ 64 w 15"/>
                  <a:gd name="T23" fmla="*/ 0 h 33"/>
                  <a:gd name="T24" fmla="*/ 64 w 15"/>
                  <a:gd name="T25" fmla="*/ 0 h 33"/>
                  <a:gd name="T26" fmla="*/ 64 w 15"/>
                  <a:gd name="T27" fmla="*/ 0 h 33"/>
                  <a:gd name="T28" fmla="*/ 64 w 15"/>
                  <a:gd name="T29" fmla="*/ 0 h 33"/>
                  <a:gd name="T30" fmla="*/ 64 w 15"/>
                  <a:gd name="T31" fmla="*/ 0 h 33"/>
                  <a:gd name="T32" fmla="*/ 64 w 15"/>
                  <a:gd name="T33" fmla="*/ 0 h 33"/>
                  <a:gd name="T34" fmla="*/ 79 w 15"/>
                  <a:gd name="T35" fmla="*/ 12 h 33"/>
                  <a:gd name="T36" fmla="*/ 79 w 15"/>
                  <a:gd name="T37" fmla="*/ 12 h 33"/>
                  <a:gd name="T38" fmla="*/ 79 w 15"/>
                  <a:gd name="T39" fmla="*/ 12 h 33"/>
                  <a:gd name="T40" fmla="*/ 79 w 15"/>
                  <a:gd name="T41" fmla="*/ 27 h 33"/>
                  <a:gd name="T42" fmla="*/ 79 w 15"/>
                  <a:gd name="T43" fmla="*/ 27 h 33"/>
                  <a:gd name="T44" fmla="*/ 79 w 15"/>
                  <a:gd name="T45" fmla="*/ 124 h 33"/>
                  <a:gd name="T46" fmla="*/ 79 w 15"/>
                  <a:gd name="T47" fmla="*/ 125 h 33"/>
                  <a:gd name="T48" fmla="*/ 79 w 15"/>
                  <a:gd name="T49" fmla="*/ 125 h 33"/>
                  <a:gd name="T50" fmla="*/ 79 w 15"/>
                  <a:gd name="T51" fmla="*/ 125 h 33"/>
                  <a:gd name="T52" fmla="*/ 79 w 15"/>
                  <a:gd name="T53" fmla="*/ 145 h 33"/>
                  <a:gd name="T54" fmla="*/ 79 w 15"/>
                  <a:gd name="T55" fmla="*/ 145 h 33"/>
                  <a:gd name="T56" fmla="*/ 64 w 15"/>
                  <a:gd name="T57" fmla="*/ 145 h 33"/>
                  <a:gd name="T58" fmla="*/ 64 w 15"/>
                  <a:gd name="T59" fmla="*/ 145 h 33"/>
                  <a:gd name="T60" fmla="*/ 64 w 15"/>
                  <a:gd name="T61" fmla="*/ 159 h 33"/>
                  <a:gd name="T62" fmla="*/ 64 w 15"/>
                  <a:gd name="T63" fmla="*/ 159 h 33"/>
                  <a:gd name="T64" fmla="*/ 64 w 15"/>
                  <a:gd name="T65" fmla="*/ 159 h 33"/>
                  <a:gd name="T66" fmla="*/ 12 w 15"/>
                  <a:gd name="T67" fmla="*/ 159 h 33"/>
                  <a:gd name="T68" fmla="*/ 12 w 15"/>
                  <a:gd name="T69" fmla="*/ 159 h 33"/>
                  <a:gd name="T70" fmla="*/ 12 w 15"/>
                  <a:gd name="T71" fmla="*/ 159 h 33"/>
                  <a:gd name="T72" fmla="*/ 12 w 15"/>
                  <a:gd name="T73" fmla="*/ 159 h 33"/>
                  <a:gd name="T74" fmla="*/ 0 w 15"/>
                  <a:gd name="T75" fmla="*/ 145 h 33"/>
                  <a:gd name="T76" fmla="*/ 0 w 15"/>
                  <a:gd name="T77" fmla="*/ 145 h 33"/>
                  <a:gd name="T78" fmla="*/ 0 w 15"/>
                  <a:gd name="T79" fmla="*/ 145 h 33"/>
                  <a:gd name="T80" fmla="*/ 0 w 15"/>
                  <a:gd name="T81" fmla="*/ 145 h 33"/>
                  <a:gd name="T82" fmla="*/ 0 w 15"/>
                  <a:gd name="T83" fmla="*/ 125 h 33"/>
                  <a:gd name="T84" fmla="*/ 0 w 15"/>
                  <a:gd name="T85" fmla="*/ 125 h 33"/>
                  <a:gd name="T86" fmla="*/ 0 w 15"/>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0" y="25"/>
                    </a:moveTo>
                    <a:lnTo>
                      <a:pt x="0" y="5"/>
                    </a:lnTo>
                    <a:lnTo>
                      <a:pt x="0" y="2"/>
                    </a:lnTo>
                    <a:lnTo>
                      <a:pt x="0" y="0"/>
                    </a:lnTo>
                    <a:lnTo>
                      <a:pt x="2" y="0"/>
                    </a:lnTo>
                    <a:lnTo>
                      <a:pt x="11" y="0"/>
                    </a:lnTo>
                    <a:lnTo>
                      <a:pt x="14" y="2"/>
                    </a:lnTo>
                    <a:lnTo>
                      <a:pt x="14" y="5"/>
                    </a:lnTo>
                    <a:lnTo>
                      <a:pt x="14" y="25"/>
                    </a:lnTo>
                    <a:lnTo>
                      <a:pt x="14" y="26"/>
                    </a:lnTo>
                    <a:lnTo>
                      <a:pt x="14" y="29"/>
                    </a:lnTo>
                    <a:lnTo>
                      <a:pt x="11" y="29"/>
                    </a:lnTo>
                    <a:lnTo>
                      <a:pt x="11" y="32"/>
                    </a:lnTo>
                    <a:lnTo>
                      <a:pt x="2" y="32"/>
                    </a:lnTo>
                    <a:lnTo>
                      <a:pt x="2" y="29"/>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46" name="Freeform 2205"/>
              <p:cNvSpPr>
                <a:spLocks noChangeAspect="1"/>
              </p:cNvSpPr>
              <p:nvPr/>
            </p:nvSpPr>
            <p:spPr bwMode="auto">
              <a:xfrm>
                <a:off x="1784" y="2944"/>
                <a:ext cx="14" cy="43"/>
              </a:xfrm>
              <a:custGeom>
                <a:avLst/>
                <a:gdLst>
                  <a:gd name="T0" fmla="*/ 0 w 11"/>
                  <a:gd name="T1" fmla="*/ 27 h 33"/>
                  <a:gd name="T2" fmla="*/ 0 w 11"/>
                  <a:gd name="T3" fmla="*/ 27 h 33"/>
                  <a:gd name="T4" fmla="*/ 0 w 11"/>
                  <a:gd name="T5" fmla="*/ 27 h 33"/>
                  <a:gd name="T6" fmla="*/ 0 w 11"/>
                  <a:gd name="T7" fmla="*/ 12 h 33"/>
                  <a:gd name="T8" fmla="*/ 0 w 11"/>
                  <a:gd name="T9" fmla="*/ 12 h 33"/>
                  <a:gd name="T10" fmla="*/ 0 w 11"/>
                  <a:gd name="T11" fmla="*/ 12 h 33"/>
                  <a:gd name="T12" fmla="*/ 0 w 11"/>
                  <a:gd name="T13" fmla="*/ 0 h 33"/>
                  <a:gd name="T14" fmla="*/ 0 w 11"/>
                  <a:gd name="T15" fmla="*/ 0 h 33"/>
                  <a:gd name="T16" fmla="*/ 0 w 11"/>
                  <a:gd name="T17" fmla="*/ 0 h 33"/>
                  <a:gd name="T18" fmla="*/ 0 w 11"/>
                  <a:gd name="T19" fmla="*/ 0 h 33"/>
                  <a:gd name="T20" fmla="*/ 0 w 11"/>
                  <a:gd name="T21" fmla="*/ 0 h 33"/>
                  <a:gd name="T22" fmla="*/ 36 w 11"/>
                  <a:gd name="T23" fmla="*/ 0 h 33"/>
                  <a:gd name="T24" fmla="*/ 3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5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6 w 11"/>
                  <a:gd name="T65" fmla="*/ 159 h 33"/>
                  <a:gd name="T66" fmla="*/ 0 w 11"/>
                  <a:gd name="T67" fmla="*/ 159 h 33"/>
                  <a:gd name="T68" fmla="*/ 0 w 11"/>
                  <a:gd name="T69" fmla="*/ 159 h 33"/>
                  <a:gd name="T70" fmla="*/ 0 w 11"/>
                  <a:gd name="T71" fmla="*/ 159 h 33"/>
                  <a:gd name="T72" fmla="*/ 0 w 11"/>
                  <a:gd name="T73" fmla="*/ 159 h 33"/>
                  <a:gd name="T74" fmla="*/ 0 w 11"/>
                  <a:gd name="T75" fmla="*/ 145 h 33"/>
                  <a:gd name="T76" fmla="*/ 0 w 11"/>
                  <a:gd name="T77" fmla="*/ 145 h 33"/>
                  <a:gd name="T78" fmla="*/ 0 w 11"/>
                  <a:gd name="T79" fmla="*/ 145 h 33"/>
                  <a:gd name="T80" fmla="*/ 0 w 11"/>
                  <a:gd name="T81" fmla="*/ 14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8" y="0"/>
                    </a:lnTo>
                    <a:lnTo>
                      <a:pt x="10" y="0"/>
                    </a:lnTo>
                    <a:lnTo>
                      <a:pt x="10" y="2"/>
                    </a:lnTo>
                    <a:lnTo>
                      <a:pt x="10" y="5"/>
                    </a:lnTo>
                    <a:lnTo>
                      <a:pt x="10" y="25"/>
                    </a:lnTo>
                    <a:lnTo>
                      <a:pt x="10" y="26"/>
                    </a:lnTo>
                    <a:lnTo>
                      <a:pt x="10" y="29"/>
                    </a:lnTo>
                    <a:lnTo>
                      <a:pt x="10" y="32"/>
                    </a:lnTo>
                    <a:lnTo>
                      <a:pt x="8" y="32"/>
                    </a:lnTo>
                    <a:lnTo>
                      <a:pt x="0" y="32"/>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47" name="Freeform 2206" descr="Light vertical"/>
              <p:cNvSpPr>
                <a:spLocks noChangeAspect="1"/>
              </p:cNvSpPr>
              <p:nvPr/>
            </p:nvSpPr>
            <p:spPr bwMode="auto">
              <a:xfrm>
                <a:off x="1757" y="2944"/>
                <a:ext cx="23" cy="43"/>
              </a:xfrm>
              <a:custGeom>
                <a:avLst/>
                <a:gdLst>
                  <a:gd name="T0" fmla="*/ 0 w 18"/>
                  <a:gd name="T1" fmla="*/ 27 h 33"/>
                  <a:gd name="T2" fmla="*/ 0 w 18"/>
                  <a:gd name="T3" fmla="*/ 27 h 33"/>
                  <a:gd name="T4" fmla="*/ 0 w 18"/>
                  <a:gd name="T5" fmla="*/ 27 h 33"/>
                  <a:gd name="T6" fmla="*/ 0 w 18"/>
                  <a:gd name="T7" fmla="*/ 12 h 33"/>
                  <a:gd name="T8" fmla="*/ 0 w 18"/>
                  <a:gd name="T9" fmla="*/ 12 h 33"/>
                  <a:gd name="T10" fmla="*/ 0 w 18"/>
                  <a:gd name="T11" fmla="*/ 12 h 33"/>
                  <a:gd name="T12" fmla="*/ 10 w 18"/>
                  <a:gd name="T13" fmla="*/ 0 h 33"/>
                  <a:gd name="T14" fmla="*/ 10 w 18"/>
                  <a:gd name="T15" fmla="*/ 0 h 33"/>
                  <a:gd name="T16" fmla="*/ 10 w 18"/>
                  <a:gd name="T17" fmla="*/ 0 h 33"/>
                  <a:gd name="T18" fmla="*/ 10 w 18"/>
                  <a:gd name="T19" fmla="*/ 0 h 33"/>
                  <a:gd name="T20" fmla="*/ 10 w 18"/>
                  <a:gd name="T21" fmla="*/ 0 h 33"/>
                  <a:gd name="T22" fmla="*/ 69 w 18"/>
                  <a:gd name="T23" fmla="*/ 0 h 33"/>
                  <a:gd name="T24" fmla="*/ 69 w 18"/>
                  <a:gd name="T25" fmla="*/ 0 h 33"/>
                  <a:gd name="T26" fmla="*/ 69 w 18"/>
                  <a:gd name="T27" fmla="*/ 0 h 33"/>
                  <a:gd name="T28" fmla="*/ 75 w 18"/>
                  <a:gd name="T29" fmla="*/ 0 h 33"/>
                  <a:gd name="T30" fmla="*/ 75 w 18"/>
                  <a:gd name="T31" fmla="*/ 0 h 33"/>
                  <a:gd name="T32" fmla="*/ 75 w 18"/>
                  <a:gd name="T33" fmla="*/ 0 h 33"/>
                  <a:gd name="T34" fmla="*/ 75 w 18"/>
                  <a:gd name="T35" fmla="*/ 12 h 33"/>
                  <a:gd name="T36" fmla="*/ 75 w 18"/>
                  <a:gd name="T37" fmla="*/ 12 h 33"/>
                  <a:gd name="T38" fmla="*/ 75 w 18"/>
                  <a:gd name="T39" fmla="*/ 12 h 33"/>
                  <a:gd name="T40" fmla="*/ 75 w 18"/>
                  <a:gd name="T41" fmla="*/ 27 h 33"/>
                  <a:gd name="T42" fmla="*/ 75 w 18"/>
                  <a:gd name="T43" fmla="*/ 27 h 33"/>
                  <a:gd name="T44" fmla="*/ 75 w 18"/>
                  <a:gd name="T45" fmla="*/ 124 h 33"/>
                  <a:gd name="T46" fmla="*/ 75 w 18"/>
                  <a:gd name="T47" fmla="*/ 125 h 33"/>
                  <a:gd name="T48" fmla="*/ 75 w 18"/>
                  <a:gd name="T49" fmla="*/ 125 h 33"/>
                  <a:gd name="T50" fmla="*/ 75 w 18"/>
                  <a:gd name="T51" fmla="*/ 125 h 33"/>
                  <a:gd name="T52" fmla="*/ 75 w 18"/>
                  <a:gd name="T53" fmla="*/ 145 h 33"/>
                  <a:gd name="T54" fmla="*/ 75 w 18"/>
                  <a:gd name="T55" fmla="*/ 145 h 33"/>
                  <a:gd name="T56" fmla="*/ 75 w 18"/>
                  <a:gd name="T57" fmla="*/ 145 h 33"/>
                  <a:gd name="T58" fmla="*/ 75 w 18"/>
                  <a:gd name="T59" fmla="*/ 145 h 33"/>
                  <a:gd name="T60" fmla="*/ 69 w 18"/>
                  <a:gd name="T61" fmla="*/ 159 h 33"/>
                  <a:gd name="T62" fmla="*/ 69 w 18"/>
                  <a:gd name="T63" fmla="*/ 159 h 33"/>
                  <a:gd name="T64" fmla="*/ 69 w 18"/>
                  <a:gd name="T65" fmla="*/ 159 h 33"/>
                  <a:gd name="T66" fmla="*/ 10 w 18"/>
                  <a:gd name="T67" fmla="*/ 159 h 33"/>
                  <a:gd name="T68" fmla="*/ 10 w 18"/>
                  <a:gd name="T69" fmla="*/ 159 h 33"/>
                  <a:gd name="T70" fmla="*/ 10 w 18"/>
                  <a:gd name="T71" fmla="*/ 159 h 33"/>
                  <a:gd name="T72" fmla="*/ 10 w 18"/>
                  <a:gd name="T73" fmla="*/ 159 h 33"/>
                  <a:gd name="T74" fmla="*/ 10 w 18"/>
                  <a:gd name="T75" fmla="*/ 145 h 33"/>
                  <a:gd name="T76" fmla="*/ 0 w 18"/>
                  <a:gd name="T77" fmla="*/ 145 h 33"/>
                  <a:gd name="T78" fmla="*/ 0 w 18"/>
                  <a:gd name="T79" fmla="*/ 145 h 33"/>
                  <a:gd name="T80" fmla="*/ 0 w 18"/>
                  <a:gd name="T81" fmla="*/ 145 h 33"/>
                  <a:gd name="T82" fmla="*/ 0 w 18"/>
                  <a:gd name="T83" fmla="*/ 125 h 33"/>
                  <a:gd name="T84" fmla="*/ 0 w 18"/>
                  <a:gd name="T85" fmla="*/ 125 h 33"/>
                  <a:gd name="T86" fmla="*/ 0 w 1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0" y="25"/>
                    </a:moveTo>
                    <a:lnTo>
                      <a:pt x="0" y="5"/>
                    </a:lnTo>
                    <a:lnTo>
                      <a:pt x="0" y="2"/>
                    </a:lnTo>
                    <a:lnTo>
                      <a:pt x="0" y="0"/>
                    </a:lnTo>
                    <a:lnTo>
                      <a:pt x="2" y="0"/>
                    </a:lnTo>
                    <a:lnTo>
                      <a:pt x="16" y="0"/>
                    </a:lnTo>
                    <a:lnTo>
                      <a:pt x="17" y="0"/>
                    </a:lnTo>
                    <a:lnTo>
                      <a:pt x="17" y="2"/>
                    </a:lnTo>
                    <a:lnTo>
                      <a:pt x="17" y="5"/>
                    </a:lnTo>
                    <a:lnTo>
                      <a:pt x="17" y="25"/>
                    </a:lnTo>
                    <a:lnTo>
                      <a:pt x="17" y="26"/>
                    </a:lnTo>
                    <a:lnTo>
                      <a:pt x="17" y="29"/>
                    </a:lnTo>
                    <a:lnTo>
                      <a:pt x="17" y="32"/>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48" name="AutoShape 2207"/>
              <p:cNvSpPr>
                <a:spLocks noChangeAspect="1" noChangeArrowheads="1"/>
              </p:cNvSpPr>
              <p:nvPr/>
            </p:nvSpPr>
            <p:spPr bwMode="auto">
              <a:xfrm flipV="1">
                <a:off x="1775" y="2924"/>
                <a:ext cx="4"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49" name="Freeform 2208"/>
              <p:cNvSpPr>
                <a:spLocks noChangeAspect="1"/>
              </p:cNvSpPr>
              <p:nvPr/>
            </p:nvSpPr>
            <p:spPr bwMode="auto">
              <a:xfrm>
                <a:off x="1707" y="2839"/>
                <a:ext cx="123" cy="81"/>
              </a:xfrm>
              <a:custGeom>
                <a:avLst/>
                <a:gdLst>
                  <a:gd name="T0" fmla="*/ 0 w 94"/>
                  <a:gd name="T1" fmla="*/ 50 h 62"/>
                  <a:gd name="T2" fmla="*/ 0 w 94"/>
                  <a:gd name="T3" fmla="*/ 50 h 62"/>
                  <a:gd name="T4" fmla="*/ 12 w 94"/>
                  <a:gd name="T5" fmla="*/ 38 h 62"/>
                  <a:gd name="T6" fmla="*/ 12 w 94"/>
                  <a:gd name="T7" fmla="*/ 38 h 62"/>
                  <a:gd name="T8" fmla="*/ 12 w 94"/>
                  <a:gd name="T9" fmla="*/ 29 h 62"/>
                  <a:gd name="T10" fmla="*/ 29 w 94"/>
                  <a:gd name="T11" fmla="*/ 16 h 62"/>
                  <a:gd name="T12" fmla="*/ 38 w 94"/>
                  <a:gd name="T13" fmla="*/ 16 h 62"/>
                  <a:gd name="T14" fmla="*/ 46 w 94"/>
                  <a:gd name="T15" fmla="*/ 0 h 62"/>
                  <a:gd name="T16" fmla="*/ 65 w 94"/>
                  <a:gd name="T17" fmla="*/ 0 h 62"/>
                  <a:gd name="T18" fmla="*/ 71 w 94"/>
                  <a:gd name="T19" fmla="*/ 0 h 62"/>
                  <a:gd name="T20" fmla="*/ 79 w 94"/>
                  <a:gd name="T21" fmla="*/ 0 h 62"/>
                  <a:gd name="T22" fmla="*/ 376 w 94"/>
                  <a:gd name="T23" fmla="*/ 0 h 62"/>
                  <a:gd name="T24" fmla="*/ 398 w 94"/>
                  <a:gd name="T25" fmla="*/ 0 h 62"/>
                  <a:gd name="T26" fmla="*/ 400 w 94"/>
                  <a:gd name="T27" fmla="*/ 0 h 62"/>
                  <a:gd name="T28" fmla="*/ 420 w 94"/>
                  <a:gd name="T29" fmla="*/ 0 h 62"/>
                  <a:gd name="T30" fmla="*/ 434 w 94"/>
                  <a:gd name="T31" fmla="*/ 16 h 62"/>
                  <a:gd name="T32" fmla="*/ 437 w 94"/>
                  <a:gd name="T33" fmla="*/ 16 h 62"/>
                  <a:gd name="T34" fmla="*/ 445 w 94"/>
                  <a:gd name="T35" fmla="*/ 29 h 62"/>
                  <a:gd name="T36" fmla="*/ 445 w 94"/>
                  <a:gd name="T37" fmla="*/ 29 h 62"/>
                  <a:gd name="T38" fmla="*/ 467 w 94"/>
                  <a:gd name="T39" fmla="*/ 38 h 62"/>
                  <a:gd name="T40" fmla="*/ 467 w 94"/>
                  <a:gd name="T41" fmla="*/ 50 h 62"/>
                  <a:gd name="T42" fmla="*/ 467 w 94"/>
                  <a:gd name="T43" fmla="*/ 50 h 62"/>
                  <a:gd name="T44" fmla="*/ 467 w 94"/>
                  <a:gd name="T45" fmla="*/ 247 h 62"/>
                  <a:gd name="T46" fmla="*/ 467 w 94"/>
                  <a:gd name="T47" fmla="*/ 260 h 62"/>
                  <a:gd name="T48" fmla="*/ 467 w 94"/>
                  <a:gd name="T49" fmla="*/ 274 h 62"/>
                  <a:gd name="T50" fmla="*/ 445 w 94"/>
                  <a:gd name="T51" fmla="*/ 274 h 62"/>
                  <a:gd name="T52" fmla="*/ 445 w 94"/>
                  <a:gd name="T53" fmla="*/ 277 h 62"/>
                  <a:gd name="T54" fmla="*/ 437 w 94"/>
                  <a:gd name="T55" fmla="*/ 284 h 62"/>
                  <a:gd name="T56" fmla="*/ 434 w 94"/>
                  <a:gd name="T57" fmla="*/ 284 h 62"/>
                  <a:gd name="T58" fmla="*/ 434 w 94"/>
                  <a:gd name="T59" fmla="*/ 284 h 62"/>
                  <a:gd name="T60" fmla="*/ 420 w 94"/>
                  <a:gd name="T61" fmla="*/ 306 h 62"/>
                  <a:gd name="T62" fmla="*/ 398 w 94"/>
                  <a:gd name="T63" fmla="*/ 306 h 62"/>
                  <a:gd name="T64" fmla="*/ 376 w 94"/>
                  <a:gd name="T65" fmla="*/ 306 h 62"/>
                  <a:gd name="T66" fmla="*/ 79 w 94"/>
                  <a:gd name="T67" fmla="*/ 306 h 62"/>
                  <a:gd name="T68" fmla="*/ 71 w 94"/>
                  <a:gd name="T69" fmla="*/ 306 h 62"/>
                  <a:gd name="T70" fmla="*/ 65 w 94"/>
                  <a:gd name="T71" fmla="*/ 306 h 62"/>
                  <a:gd name="T72" fmla="*/ 46 w 94"/>
                  <a:gd name="T73" fmla="*/ 306 h 62"/>
                  <a:gd name="T74" fmla="*/ 38 w 94"/>
                  <a:gd name="T75" fmla="*/ 284 h 62"/>
                  <a:gd name="T76" fmla="*/ 29 w 94"/>
                  <a:gd name="T77" fmla="*/ 284 h 62"/>
                  <a:gd name="T78" fmla="*/ 29 w 94"/>
                  <a:gd name="T79" fmla="*/ 277 h 62"/>
                  <a:gd name="T80" fmla="*/ 12 w 94"/>
                  <a:gd name="T81" fmla="*/ 277 h 62"/>
                  <a:gd name="T82" fmla="*/ 12 w 94"/>
                  <a:gd name="T83" fmla="*/ 274 h 62"/>
                  <a:gd name="T84" fmla="*/ 0 w 94"/>
                  <a:gd name="T85" fmla="*/ 260 h 62"/>
                  <a:gd name="T86" fmla="*/ 0 w 9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2"/>
                  <a:gd name="T134" fmla="*/ 94 w 9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2">
                    <a:moveTo>
                      <a:pt x="0" y="50"/>
                    </a:moveTo>
                    <a:lnTo>
                      <a:pt x="0" y="10"/>
                    </a:lnTo>
                    <a:lnTo>
                      <a:pt x="2" y="8"/>
                    </a:lnTo>
                    <a:lnTo>
                      <a:pt x="2" y="6"/>
                    </a:lnTo>
                    <a:lnTo>
                      <a:pt x="6" y="6"/>
                    </a:lnTo>
                    <a:lnTo>
                      <a:pt x="6" y="3"/>
                    </a:lnTo>
                    <a:lnTo>
                      <a:pt x="8" y="3"/>
                    </a:lnTo>
                    <a:lnTo>
                      <a:pt x="9" y="0"/>
                    </a:lnTo>
                    <a:lnTo>
                      <a:pt x="13" y="0"/>
                    </a:lnTo>
                    <a:lnTo>
                      <a:pt x="14" y="0"/>
                    </a:lnTo>
                    <a:lnTo>
                      <a:pt x="16" y="0"/>
                    </a:lnTo>
                    <a:lnTo>
                      <a:pt x="75" y="0"/>
                    </a:lnTo>
                    <a:lnTo>
                      <a:pt x="79" y="0"/>
                    </a:lnTo>
                    <a:lnTo>
                      <a:pt x="80" y="0"/>
                    </a:lnTo>
                    <a:lnTo>
                      <a:pt x="83" y="0"/>
                    </a:lnTo>
                    <a:lnTo>
                      <a:pt x="86" y="0"/>
                    </a:lnTo>
                    <a:lnTo>
                      <a:pt x="86" y="3"/>
                    </a:lnTo>
                    <a:lnTo>
                      <a:pt x="87" y="3"/>
                    </a:lnTo>
                    <a:lnTo>
                      <a:pt x="89" y="6"/>
                    </a:lnTo>
                    <a:lnTo>
                      <a:pt x="89" y="8"/>
                    </a:lnTo>
                    <a:lnTo>
                      <a:pt x="93" y="8"/>
                    </a:lnTo>
                    <a:lnTo>
                      <a:pt x="93" y="10"/>
                    </a:lnTo>
                    <a:lnTo>
                      <a:pt x="93" y="50"/>
                    </a:lnTo>
                    <a:lnTo>
                      <a:pt x="93" y="52"/>
                    </a:lnTo>
                    <a:lnTo>
                      <a:pt x="93" y="55"/>
                    </a:lnTo>
                    <a:lnTo>
                      <a:pt x="89" y="55"/>
                    </a:lnTo>
                    <a:lnTo>
                      <a:pt x="89" y="56"/>
                    </a:lnTo>
                    <a:lnTo>
                      <a:pt x="87" y="57"/>
                    </a:lnTo>
                    <a:lnTo>
                      <a:pt x="86" y="57"/>
                    </a:lnTo>
                    <a:lnTo>
                      <a:pt x="83" y="61"/>
                    </a:lnTo>
                    <a:lnTo>
                      <a:pt x="80" y="61"/>
                    </a:lnTo>
                    <a:lnTo>
                      <a:pt x="79" y="61"/>
                    </a:lnTo>
                    <a:lnTo>
                      <a:pt x="75" y="61"/>
                    </a:lnTo>
                    <a:lnTo>
                      <a:pt x="16" y="61"/>
                    </a:lnTo>
                    <a:lnTo>
                      <a:pt x="14" y="61"/>
                    </a:lnTo>
                    <a:lnTo>
                      <a:pt x="13" y="61"/>
                    </a:lnTo>
                    <a:lnTo>
                      <a:pt x="9" y="61"/>
                    </a:lnTo>
                    <a:lnTo>
                      <a:pt x="9" y="57"/>
                    </a:lnTo>
                    <a:lnTo>
                      <a:pt x="8" y="57"/>
                    </a:lnTo>
                    <a:lnTo>
                      <a:pt x="6" y="57"/>
                    </a:lnTo>
                    <a:lnTo>
                      <a:pt x="6" y="56"/>
                    </a:lnTo>
                    <a:lnTo>
                      <a:pt x="2" y="56"/>
                    </a:lnTo>
                    <a:lnTo>
                      <a:pt x="2"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50" name="Freeform 2209"/>
              <p:cNvSpPr>
                <a:spLocks noChangeAspect="1"/>
              </p:cNvSpPr>
              <p:nvPr/>
            </p:nvSpPr>
            <p:spPr bwMode="auto">
              <a:xfrm>
                <a:off x="1712" y="2839"/>
                <a:ext cx="33" cy="81"/>
              </a:xfrm>
              <a:custGeom>
                <a:avLst/>
                <a:gdLst>
                  <a:gd name="T0" fmla="*/ 0 w 25"/>
                  <a:gd name="T1" fmla="*/ 65 h 62"/>
                  <a:gd name="T2" fmla="*/ 0 w 25"/>
                  <a:gd name="T3" fmla="*/ 50 h 62"/>
                  <a:gd name="T4" fmla="*/ 0 w 25"/>
                  <a:gd name="T5" fmla="*/ 38 h 62"/>
                  <a:gd name="T6" fmla="*/ 0 w 25"/>
                  <a:gd name="T7" fmla="*/ 38 h 62"/>
                  <a:gd name="T8" fmla="*/ 0 w 25"/>
                  <a:gd name="T9" fmla="*/ 29 h 62"/>
                  <a:gd name="T10" fmla="*/ 0 w 25"/>
                  <a:gd name="T11" fmla="*/ 29 h 62"/>
                  <a:gd name="T12" fmla="*/ 0 w 25"/>
                  <a:gd name="T13" fmla="*/ 16 h 62"/>
                  <a:gd name="T14" fmla="*/ 0 w 25"/>
                  <a:gd name="T15" fmla="*/ 16 h 62"/>
                  <a:gd name="T16" fmla="*/ 12 w 25"/>
                  <a:gd name="T17" fmla="*/ 0 h 62"/>
                  <a:gd name="T18" fmla="*/ 12 w 25"/>
                  <a:gd name="T19" fmla="*/ 0 h 62"/>
                  <a:gd name="T20" fmla="*/ 12 w 25"/>
                  <a:gd name="T21" fmla="*/ 0 h 62"/>
                  <a:gd name="T22" fmla="*/ 102 w 25"/>
                  <a:gd name="T23" fmla="*/ 0 h 62"/>
                  <a:gd name="T24" fmla="*/ 102 w 25"/>
                  <a:gd name="T25" fmla="*/ 0 h 62"/>
                  <a:gd name="T26" fmla="*/ 102 w 25"/>
                  <a:gd name="T27" fmla="*/ 0 h 62"/>
                  <a:gd name="T28" fmla="*/ 115 w 25"/>
                  <a:gd name="T29" fmla="*/ 0 h 62"/>
                  <a:gd name="T30" fmla="*/ 115 w 25"/>
                  <a:gd name="T31" fmla="*/ 16 h 62"/>
                  <a:gd name="T32" fmla="*/ 115 w 25"/>
                  <a:gd name="T33" fmla="*/ 16 h 62"/>
                  <a:gd name="T34" fmla="*/ 115 w 25"/>
                  <a:gd name="T35" fmla="*/ 29 h 62"/>
                  <a:gd name="T36" fmla="*/ 115 w 25"/>
                  <a:gd name="T37" fmla="*/ 29 h 62"/>
                  <a:gd name="T38" fmla="*/ 127 w 25"/>
                  <a:gd name="T39" fmla="*/ 38 h 62"/>
                  <a:gd name="T40" fmla="*/ 127 w 25"/>
                  <a:gd name="T41" fmla="*/ 50 h 62"/>
                  <a:gd name="T42" fmla="*/ 127 w 25"/>
                  <a:gd name="T43" fmla="*/ 65 h 62"/>
                  <a:gd name="T44" fmla="*/ 127 w 25"/>
                  <a:gd name="T45" fmla="*/ 260 h 62"/>
                  <a:gd name="T46" fmla="*/ 127 w 25"/>
                  <a:gd name="T47" fmla="*/ 260 h 62"/>
                  <a:gd name="T48" fmla="*/ 127 w 25"/>
                  <a:gd name="T49" fmla="*/ 274 h 62"/>
                  <a:gd name="T50" fmla="*/ 127 w 25"/>
                  <a:gd name="T51" fmla="*/ 274 h 62"/>
                  <a:gd name="T52" fmla="*/ 115 w 25"/>
                  <a:gd name="T53" fmla="*/ 277 h 62"/>
                  <a:gd name="T54" fmla="*/ 115 w 25"/>
                  <a:gd name="T55" fmla="*/ 284 h 62"/>
                  <a:gd name="T56" fmla="*/ 115 w 25"/>
                  <a:gd name="T57" fmla="*/ 284 h 62"/>
                  <a:gd name="T58" fmla="*/ 115 w 25"/>
                  <a:gd name="T59" fmla="*/ 284 h 62"/>
                  <a:gd name="T60" fmla="*/ 102 w 25"/>
                  <a:gd name="T61" fmla="*/ 306 h 62"/>
                  <a:gd name="T62" fmla="*/ 102 w 25"/>
                  <a:gd name="T63" fmla="*/ 306 h 62"/>
                  <a:gd name="T64" fmla="*/ 102 w 25"/>
                  <a:gd name="T65" fmla="*/ 306 h 62"/>
                  <a:gd name="T66" fmla="*/ 12 w 25"/>
                  <a:gd name="T67" fmla="*/ 306 h 62"/>
                  <a:gd name="T68" fmla="*/ 12 w 25"/>
                  <a:gd name="T69" fmla="*/ 306 h 62"/>
                  <a:gd name="T70" fmla="*/ 12 w 25"/>
                  <a:gd name="T71" fmla="*/ 306 h 62"/>
                  <a:gd name="T72" fmla="*/ 12 w 25"/>
                  <a:gd name="T73" fmla="*/ 306 h 62"/>
                  <a:gd name="T74" fmla="*/ 0 w 25"/>
                  <a:gd name="T75" fmla="*/ 284 h 62"/>
                  <a:gd name="T76" fmla="*/ 0 w 25"/>
                  <a:gd name="T77" fmla="*/ 284 h 62"/>
                  <a:gd name="T78" fmla="*/ 0 w 25"/>
                  <a:gd name="T79" fmla="*/ 277 h 62"/>
                  <a:gd name="T80" fmla="*/ 0 w 25"/>
                  <a:gd name="T81" fmla="*/ 277 h 62"/>
                  <a:gd name="T82" fmla="*/ 0 w 25"/>
                  <a:gd name="T83" fmla="*/ 274 h 62"/>
                  <a:gd name="T84" fmla="*/ 0 w 25"/>
                  <a:gd name="T85" fmla="*/ 260 h 62"/>
                  <a:gd name="T86" fmla="*/ 0 w 25"/>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2"/>
                  <a:gd name="T134" fmla="*/ 25 w 25"/>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2">
                    <a:moveTo>
                      <a:pt x="0" y="52"/>
                    </a:moveTo>
                    <a:lnTo>
                      <a:pt x="0" y="13"/>
                    </a:lnTo>
                    <a:lnTo>
                      <a:pt x="0" y="10"/>
                    </a:lnTo>
                    <a:lnTo>
                      <a:pt x="0" y="8"/>
                    </a:lnTo>
                    <a:lnTo>
                      <a:pt x="0" y="6"/>
                    </a:lnTo>
                    <a:lnTo>
                      <a:pt x="0" y="3"/>
                    </a:lnTo>
                    <a:lnTo>
                      <a:pt x="2" y="0"/>
                    </a:lnTo>
                    <a:lnTo>
                      <a:pt x="19" y="0"/>
                    </a:lnTo>
                    <a:lnTo>
                      <a:pt x="22" y="0"/>
                    </a:lnTo>
                    <a:lnTo>
                      <a:pt x="22" y="3"/>
                    </a:lnTo>
                    <a:lnTo>
                      <a:pt x="22" y="6"/>
                    </a:lnTo>
                    <a:lnTo>
                      <a:pt x="24" y="8"/>
                    </a:lnTo>
                    <a:lnTo>
                      <a:pt x="24" y="10"/>
                    </a:lnTo>
                    <a:lnTo>
                      <a:pt x="24" y="13"/>
                    </a:lnTo>
                    <a:lnTo>
                      <a:pt x="24" y="52"/>
                    </a:lnTo>
                    <a:lnTo>
                      <a:pt x="24" y="55"/>
                    </a:lnTo>
                    <a:lnTo>
                      <a:pt x="22" y="56"/>
                    </a:lnTo>
                    <a:lnTo>
                      <a:pt x="22" y="57"/>
                    </a:lnTo>
                    <a:lnTo>
                      <a:pt x="22" y="61"/>
                    </a:lnTo>
                    <a:lnTo>
                      <a:pt x="19" y="61"/>
                    </a:lnTo>
                    <a:lnTo>
                      <a:pt x="2" y="61"/>
                    </a:lnTo>
                    <a:lnTo>
                      <a:pt x="0" y="57"/>
                    </a:lnTo>
                    <a:lnTo>
                      <a:pt x="0" y="56"/>
                    </a:lnTo>
                    <a:lnTo>
                      <a:pt x="0" y="55"/>
                    </a:lnTo>
                    <a:lnTo>
                      <a:pt x="0" y="5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51" name="Freeform 2210"/>
              <p:cNvSpPr>
                <a:spLocks noChangeAspect="1"/>
              </p:cNvSpPr>
              <p:nvPr/>
            </p:nvSpPr>
            <p:spPr bwMode="auto">
              <a:xfrm>
                <a:off x="1792" y="2839"/>
                <a:ext cx="38" cy="81"/>
              </a:xfrm>
              <a:custGeom>
                <a:avLst/>
                <a:gdLst>
                  <a:gd name="T0" fmla="*/ 0 w 29"/>
                  <a:gd name="T1" fmla="*/ 65 h 62"/>
                  <a:gd name="T2" fmla="*/ 0 w 29"/>
                  <a:gd name="T3" fmla="*/ 50 h 62"/>
                  <a:gd name="T4" fmla="*/ 0 w 29"/>
                  <a:gd name="T5" fmla="*/ 38 h 62"/>
                  <a:gd name="T6" fmla="*/ 12 w 29"/>
                  <a:gd name="T7" fmla="*/ 38 h 62"/>
                  <a:gd name="T8" fmla="*/ 12 w 29"/>
                  <a:gd name="T9" fmla="*/ 29 h 62"/>
                  <a:gd name="T10" fmla="*/ 12 w 29"/>
                  <a:gd name="T11" fmla="*/ 29 h 62"/>
                  <a:gd name="T12" fmla="*/ 12 w 29"/>
                  <a:gd name="T13" fmla="*/ 16 h 62"/>
                  <a:gd name="T14" fmla="*/ 12 w 29"/>
                  <a:gd name="T15" fmla="*/ 16 h 62"/>
                  <a:gd name="T16" fmla="*/ 28 w 29"/>
                  <a:gd name="T17" fmla="*/ 0 h 62"/>
                  <a:gd name="T18" fmla="*/ 28 w 29"/>
                  <a:gd name="T19" fmla="*/ 0 h 62"/>
                  <a:gd name="T20" fmla="*/ 28 w 29"/>
                  <a:gd name="T21" fmla="*/ 0 h 62"/>
                  <a:gd name="T22" fmla="*/ 113 w 29"/>
                  <a:gd name="T23" fmla="*/ 0 h 62"/>
                  <a:gd name="T24" fmla="*/ 113 w 29"/>
                  <a:gd name="T25" fmla="*/ 0 h 62"/>
                  <a:gd name="T26" fmla="*/ 113 w 29"/>
                  <a:gd name="T27" fmla="*/ 0 h 62"/>
                  <a:gd name="T28" fmla="*/ 122 w 29"/>
                  <a:gd name="T29" fmla="*/ 0 h 62"/>
                  <a:gd name="T30" fmla="*/ 122 w 29"/>
                  <a:gd name="T31" fmla="*/ 16 h 62"/>
                  <a:gd name="T32" fmla="*/ 122 w 29"/>
                  <a:gd name="T33" fmla="*/ 16 h 62"/>
                  <a:gd name="T34" fmla="*/ 122 w 29"/>
                  <a:gd name="T35" fmla="*/ 29 h 62"/>
                  <a:gd name="T36" fmla="*/ 122 w 29"/>
                  <a:gd name="T37" fmla="*/ 29 h 62"/>
                  <a:gd name="T38" fmla="*/ 143 w 29"/>
                  <a:gd name="T39" fmla="*/ 38 h 62"/>
                  <a:gd name="T40" fmla="*/ 143 w 29"/>
                  <a:gd name="T41" fmla="*/ 50 h 62"/>
                  <a:gd name="T42" fmla="*/ 143 w 29"/>
                  <a:gd name="T43" fmla="*/ 65 h 62"/>
                  <a:gd name="T44" fmla="*/ 143 w 29"/>
                  <a:gd name="T45" fmla="*/ 260 h 62"/>
                  <a:gd name="T46" fmla="*/ 143 w 29"/>
                  <a:gd name="T47" fmla="*/ 260 h 62"/>
                  <a:gd name="T48" fmla="*/ 143 w 29"/>
                  <a:gd name="T49" fmla="*/ 274 h 62"/>
                  <a:gd name="T50" fmla="*/ 122 w 29"/>
                  <a:gd name="T51" fmla="*/ 274 h 62"/>
                  <a:gd name="T52" fmla="*/ 122 w 29"/>
                  <a:gd name="T53" fmla="*/ 277 h 62"/>
                  <a:gd name="T54" fmla="*/ 122 w 29"/>
                  <a:gd name="T55" fmla="*/ 284 h 62"/>
                  <a:gd name="T56" fmla="*/ 122 w 29"/>
                  <a:gd name="T57" fmla="*/ 284 h 62"/>
                  <a:gd name="T58" fmla="*/ 122 w 29"/>
                  <a:gd name="T59" fmla="*/ 284 h 62"/>
                  <a:gd name="T60" fmla="*/ 113 w 29"/>
                  <a:gd name="T61" fmla="*/ 306 h 62"/>
                  <a:gd name="T62" fmla="*/ 113 w 29"/>
                  <a:gd name="T63" fmla="*/ 306 h 62"/>
                  <a:gd name="T64" fmla="*/ 113 w 29"/>
                  <a:gd name="T65" fmla="*/ 306 h 62"/>
                  <a:gd name="T66" fmla="*/ 28 w 29"/>
                  <a:gd name="T67" fmla="*/ 306 h 62"/>
                  <a:gd name="T68" fmla="*/ 28 w 29"/>
                  <a:gd name="T69" fmla="*/ 306 h 62"/>
                  <a:gd name="T70" fmla="*/ 28 w 29"/>
                  <a:gd name="T71" fmla="*/ 306 h 62"/>
                  <a:gd name="T72" fmla="*/ 28 w 29"/>
                  <a:gd name="T73" fmla="*/ 306 h 62"/>
                  <a:gd name="T74" fmla="*/ 12 w 29"/>
                  <a:gd name="T75" fmla="*/ 284 h 62"/>
                  <a:gd name="T76" fmla="*/ 12 w 29"/>
                  <a:gd name="T77" fmla="*/ 284 h 62"/>
                  <a:gd name="T78" fmla="*/ 12 w 29"/>
                  <a:gd name="T79" fmla="*/ 277 h 62"/>
                  <a:gd name="T80" fmla="*/ 12 w 29"/>
                  <a:gd name="T81" fmla="*/ 277 h 62"/>
                  <a:gd name="T82" fmla="*/ 12 w 29"/>
                  <a:gd name="T83" fmla="*/ 274 h 62"/>
                  <a:gd name="T84" fmla="*/ 0 w 29"/>
                  <a:gd name="T85" fmla="*/ 260 h 62"/>
                  <a:gd name="T86" fmla="*/ 0 w 29"/>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2"/>
                  <a:gd name="T134" fmla="*/ 29 w 2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2">
                    <a:moveTo>
                      <a:pt x="0" y="52"/>
                    </a:moveTo>
                    <a:lnTo>
                      <a:pt x="0" y="13"/>
                    </a:lnTo>
                    <a:lnTo>
                      <a:pt x="0" y="10"/>
                    </a:lnTo>
                    <a:lnTo>
                      <a:pt x="0" y="8"/>
                    </a:lnTo>
                    <a:lnTo>
                      <a:pt x="2" y="8"/>
                    </a:lnTo>
                    <a:lnTo>
                      <a:pt x="2" y="6"/>
                    </a:lnTo>
                    <a:lnTo>
                      <a:pt x="2" y="3"/>
                    </a:lnTo>
                    <a:lnTo>
                      <a:pt x="5" y="0"/>
                    </a:lnTo>
                    <a:lnTo>
                      <a:pt x="22" y="0"/>
                    </a:lnTo>
                    <a:lnTo>
                      <a:pt x="24" y="0"/>
                    </a:lnTo>
                    <a:lnTo>
                      <a:pt x="24" y="3"/>
                    </a:lnTo>
                    <a:lnTo>
                      <a:pt x="24" y="6"/>
                    </a:lnTo>
                    <a:lnTo>
                      <a:pt x="24" y="8"/>
                    </a:lnTo>
                    <a:lnTo>
                      <a:pt x="28" y="8"/>
                    </a:lnTo>
                    <a:lnTo>
                      <a:pt x="28" y="10"/>
                    </a:lnTo>
                    <a:lnTo>
                      <a:pt x="28" y="13"/>
                    </a:lnTo>
                    <a:lnTo>
                      <a:pt x="28" y="52"/>
                    </a:lnTo>
                    <a:lnTo>
                      <a:pt x="28" y="55"/>
                    </a:lnTo>
                    <a:lnTo>
                      <a:pt x="24" y="55"/>
                    </a:lnTo>
                    <a:lnTo>
                      <a:pt x="24" y="56"/>
                    </a:lnTo>
                    <a:lnTo>
                      <a:pt x="24" y="57"/>
                    </a:lnTo>
                    <a:lnTo>
                      <a:pt x="24" y="61"/>
                    </a:lnTo>
                    <a:lnTo>
                      <a:pt x="22" y="61"/>
                    </a:lnTo>
                    <a:lnTo>
                      <a:pt x="5" y="61"/>
                    </a:lnTo>
                    <a:lnTo>
                      <a:pt x="2" y="57"/>
                    </a:lnTo>
                    <a:lnTo>
                      <a:pt x="2" y="56"/>
                    </a:lnTo>
                    <a:lnTo>
                      <a:pt x="2" y="55"/>
                    </a:lnTo>
                    <a:lnTo>
                      <a:pt x="0" y="55"/>
                    </a:lnTo>
                    <a:lnTo>
                      <a:pt x="0" y="5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52" name="Freeform 2211" descr="Light vertical"/>
              <p:cNvSpPr>
                <a:spLocks noChangeAspect="1"/>
              </p:cNvSpPr>
              <p:nvPr/>
            </p:nvSpPr>
            <p:spPr bwMode="auto">
              <a:xfrm>
                <a:off x="1744" y="2839"/>
                <a:ext cx="49" cy="81"/>
              </a:xfrm>
              <a:custGeom>
                <a:avLst/>
                <a:gdLst>
                  <a:gd name="T0" fmla="*/ 0 w 38"/>
                  <a:gd name="T1" fmla="*/ 65 h 62"/>
                  <a:gd name="T2" fmla="*/ 0 w 38"/>
                  <a:gd name="T3" fmla="*/ 50 h 62"/>
                  <a:gd name="T4" fmla="*/ 0 w 38"/>
                  <a:gd name="T5" fmla="*/ 38 h 62"/>
                  <a:gd name="T6" fmla="*/ 0 w 38"/>
                  <a:gd name="T7" fmla="*/ 38 h 62"/>
                  <a:gd name="T8" fmla="*/ 1 w 38"/>
                  <a:gd name="T9" fmla="*/ 29 h 62"/>
                  <a:gd name="T10" fmla="*/ 1 w 38"/>
                  <a:gd name="T11" fmla="*/ 29 h 62"/>
                  <a:gd name="T12" fmla="*/ 1 w 38"/>
                  <a:gd name="T13" fmla="*/ 16 h 62"/>
                  <a:gd name="T14" fmla="*/ 17 w 38"/>
                  <a:gd name="T15" fmla="*/ 16 h 62"/>
                  <a:gd name="T16" fmla="*/ 17 w 38"/>
                  <a:gd name="T17" fmla="*/ 0 h 62"/>
                  <a:gd name="T18" fmla="*/ 17 w 38"/>
                  <a:gd name="T19" fmla="*/ 0 h 62"/>
                  <a:gd name="T20" fmla="*/ 32 w 38"/>
                  <a:gd name="T21" fmla="*/ 0 h 62"/>
                  <a:gd name="T22" fmla="*/ 143 w 38"/>
                  <a:gd name="T23" fmla="*/ 0 h 62"/>
                  <a:gd name="T24" fmla="*/ 146 w 38"/>
                  <a:gd name="T25" fmla="*/ 0 h 62"/>
                  <a:gd name="T26" fmla="*/ 146 w 38"/>
                  <a:gd name="T27" fmla="*/ 0 h 62"/>
                  <a:gd name="T28" fmla="*/ 146 w 38"/>
                  <a:gd name="T29" fmla="*/ 0 h 62"/>
                  <a:gd name="T30" fmla="*/ 156 w 38"/>
                  <a:gd name="T31" fmla="*/ 16 h 62"/>
                  <a:gd name="T32" fmla="*/ 156 w 38"/>
                  <a:gd name="T33" fmla="*/ 16 h 62"/>
                  <a:gd name="T34" fmla="*/ 172 w 38"/>
                  <a:gd name="T35" fmla="*/ 29 h 62"/>
                  <a:gd name="T36" fmla="*/ 172 w 38"/>
                  <a:gd name="T37" fmla="*/ 29 h 62"/>
                  <a:gd name="T38" fmla="*/ 172 w 38"/>
                  <a:gd name="T39" fmla="*/ 38 h 62"/>
                  <a:gd name="T40" fmla="*/ 172 w 38"/>
                  <a:gd name="T41" fmla="*/ 50 h 62"/>
                  <a:gd name="T42" fmla="*/ 172 w 38"/>
                  <a:gd name="T43" fmla="*/ 65 h 62"/>
                  <a:gd name="T44" fmla="*/ 172 w 38"/>
                  <a:gd name="T45" fmla="*/ 260 h 62"/>
                  <a:gd name="T46" fmla="*/ 172 w 38"/>
                  <a:gd name="T47" fmla="*/ 260 h 62"/>
                  <a:gd name="T48" fmla="*/ 172 w 38"/>
                  <a:gd name="T49" fmla="*/ 274 h 62"/>
                  <a:gd name="T50" fmla="*/ 172 w 38"/>
                  <a:gd name="T51" fmla="*/ 274 h 62"/>
                  <a:gd name="T52" fmla="*/ 172 w 38"/>
                  <a:gd name="T53" fmla="*/ 277 h 62"/>
                  <a:gd name="T54" fmla="*/ 156 w 38"/>
                  <a:gd name="T55" fmla="*/ 284 h 62"/>
                  <a:gd name="T56" fmla="*/ 156 w 38"/>
                  <a:gd name="T57" fmla="*/ 284 h 62"/>
                  <a:gd name="T58" fmla="*/ 156 w 38"/>
                  <a:gd name="T59" fmla="*/ 284 h 62"/>
                  <a:gd name="T60" fmla="*/ 146 w 38"/>
                  <a:gd name="T61" fmla="*/ 306 h 62"/>
                  <a:gd name="T62" fmla="*/ 146 w 38"/>
                  <a:gd name="T63" fmla="*/ 306 h 62"/>
                  <a:gd name="T64" fmla="*/ 143 w 38"/>
                  <a:gd name="T65" fmla="*/ 306 h 62"/>
                  <a:gd name="T66" fmla="*/ 32 w 38"/>
                  <a:gd name="T67" fmla="*/ 306 h 62"/>
                  <a:gd name="T68" fmla="*/ 32 w 38"/>
                  <a:gd name="T69" fmla="*/ 306 h 62"/>
                  <a:gd name="T70" fmla="*/ 17 w 38"/>
                  <a:gd name="T71" fmla="*/ 306 h 62"/>
                  <a:gd name="T72" fmla="*/ 17 w 38"/>
                  <a:gd name="T73" fmla="*/ 306 h 62"/>
                  <a:gd name="T74" fmla="*/ 1 w 38"/>
                  <a:gd name="T75" fmla="*/ 284 h 62"/>
                  <a:gd name="T76" fmla="*/ 1 w 38"/>
                  <a:gd name="T77" fmla="*/ 284 h 62"/>
                  <a:gd name="T78" fmla="*/ 1 w 38"/>
                  <a:gd name="T79" fmla="*/ 277 h 62"/>
                  <a:gd name="T80" fmla="*/ 0 w 38"/>
                  <a:gd name="T81" fmla="*/ 277 h 62"/>
                  <a:gd name="T82" fmla="*/ 0 w 38"/>
                  <a:gd name="T83" fmla="*/ 274 h 62"/>
                  <a:gd name="T84" fmla="*/ 0 w 38"/>
                  <a:gd name="T85" fmla="*/ 260 h 62"/>
                  <a:gd name="T86" fmla="*/ 0 w 38"/>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2"/>
                  <a:gd name="T134" fmla="*/ 38 w 38"/>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2">
                    <a:moveTo>
                      <a:pt x="0" y="52"/>
                    </a:moveTo>
                    <a:lnTo>
                      <a:pt x="0" y="13"/>
                    </a:lnTo>
                    <a:lnTo>
                      <a:pt x="0" y="10"/>
                    </a:lnTo>
                    <a:lnTo>
                      <a:pt x="0" y="8"/>
                    </a:lnTo>
                    <a:lnTo>
                      <a:pt x="0" y="6"/>
                    </a:lnTo>
                    <a:lnTo>
                      <a:pt x="1" y="6"/>
                    </a:lnTo>
                    <a:lnTo>
                      <a:pt x="1" y="3"/>
                    </a:lnTo>
                    <a:lnTo>
                      <a:pt x="4" y="3"/>
                    </a:lnTo>
                    <a:lnTo>
                      <a:pt x="4" y="0"/>
                    </a:lnTo>
                    <a:lnTo>
                      <a:pt x="7" y="0"/>
                    </a:lnTo>
                    <a:lnTo>
                      <a:pt x="31" y="0"/>
                    </a:lnTo>
                    <a:lnTo>
                      <a:pt x="32" y="0"/>
                    </a:lnTo>
                    <a:lnTo>
                      <a:pt x="34" y="3"/>
                    </a:lnTo>
                    <a:lnTo>
                      <a:pt x="34" y="6"/>
                    </a:lnTo>
                    <a:lnTo>
                      <a:pt x="37" y="6"/>
                    </a:lnTo>
                    <a:lnTo>
                      <a:pt x="37" y="8"/>
                    </a:lnTo>
                    <a:lnTo>
                      <a:pt x="37" y="10"/>
                    </a:lnTo>
                    <a:lnTo>
                      <a:pt x="37" y="13"/>
                    </a:lnTo>
                    <a:lnTo>
                      <a:pt x="37" y="52"/>
                    </a:lnTo>
                    <a:lnTo>
                      <a:pt x="37" y="55"/>
                    </a:lnTo>
                    <a:lnTo>
                      <a:pt x="37" y="56"/>
                    </a:lnTo>
                    <a:lnTo>
                      <a:pt x="34" y="57"/>
                    </a:lnTo>
                    <a:lnTo>
                      <a:pt x="32" y="61"/>
                    </a:lnTo>
                    <a:lnTo>
                      <a:pt x="31" y="61"/>
                    </a:lnTo>
                    <a:lnTo>
                      <a:pt x="7" y="61"/>
                    </a:lnTo>
                    <a:lnTo>
                      <a:pt x="4" y="61"/>
                    </a:lnTo>
                    <a:lnTo>
                      <a:pt x="4" y="57"/>
                    </a:lnTo>
                    <a:lnTo>
                      <a:pt x="1" y="57"/>
                    </a:lnTo>
                    <a:lnTo>
                      <a:pt x="1" y="56"/>
                    </a:lnTo>
                    <a:lnTo>
                      <a:pt x="0" y="56"/>
                    </a:lnTo>
                    <a:lnTo>
                      <a:pt x="0" y="55"/>
                    </a:lnTo>
                    <a:lnTo>
                      <a:pt x="0" y="52"/>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53" name="AutoShape 2212"/>
              <p:cNvSpPr>
                <a:spLocks noChangeAspect="1" noChangeArrowheads="1"/>
              </p:cNvSpPr>
              <p:nvPr/>
            </p:nvSpPr>
            <p:spPr bwMode="auto">
              <a:xfrm flipV="1">
                <a:off x="1753" y="2273"/>
                <a:ext cx="31"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54" name="Freeform 2213"/>
              <p:cNvSpPr>
                <a:spLocks noChangeAspect="1"/>
              </p:cNvSpPr>
              <p:nvPr/>
            </p:nvSpPr>
            <p:spPr bwMode="auto">
              <a:xfrm>
                <a:off x="1738" y="2230"/>
                <a:ext cx="60" cy="43"/>
              </a:xfrm>
              <a:custGeom>
                <a:avLst/>
                <a:gdLst>
                  <a:gd name="T0" fmla="*/ 222 w 46"/>
                  <a:gd name="T1" fmla="*/ 125 h 33"/>
                  <a:gd name="T2" fmla="*/ 222 w 46"/>
                  <a:gd name="T3" fmla="*/ 125 h 33"/>
                  <a:gd name="T4" fmla="*/ 222 w 46"/>
                  <a:gd name="T5" fmla="*/ 125 h 33"/>
                  <a:gd name="T6" fmla="*/ 222 w 46"/>
                  <a:gd name="T7" fmla="*/ 134 h 33"/>
                  <a:gd name="T8" fmla="*/ 222 w 46"/>
                  <a:gd name="T9" fmla="*/ 134 h 33"/>
                  <a:gd name="T10" fmla="*/ 200 w 46"/>
                  <a:gd name="T11" fmla="*/ 134 h 33"/>
                  <a:gd name="T12" fmla="*/ 200 w 46"/>
                  <a:gd name="T13" fmla="*/ 159 h 33"/>
                  <a:gd name="T14" fmla="*/ 192 w 46"/>
                  <a:gd name="T15" fmla="*/ 159 h 33"/>
                  <a:gd name="T16" fmla="*/ 192 w 46"/>
                  <a:gd name="T17" fmla="*/ 159 h 33"/>
                  <a:gd name="T18" fmla="*/ 189 w 46"/>
                  <a:gd name="T19" fmla="*/ 159 h 33"/>
                  <a:gd name="T20" fmla="*/ 189 w 46"/>
                  <a:gd name="T21" fmla="*/ 159 h 33"/>
                  <a:gd name="T22" fmla="*/ 35 w 46"/>
                  <a:gd name="T23" fmla="*/ 159 h 33"/>
                  <a:gd name="T24" fmla="*/ 35 w 46"/>
                  <a:gd name="T25" fmla="*/ 159 h 33"/>
                  <a:gd name="T26" fmla="*/ 27 w 46"/>
                  <a:gd name="T27" fmla="*/ 159 h 33"/>
                  <a:gd name="T28" fmla="*/ 27 w 46"/>
                  <a:gd name="T29" fmla="*/ 159 h 33"/>
                  <a:gd name="T30" fmla="*/ 12 w 46"/>
                  <a:gd name="T31" fmla="*/ 159 h 33"/>
                  <a:gd name="T32" fmla="*/ 12 w 46"/>
                  <a:gd name="T33" fmla="*/ 159 h 33"/>
                  <a:gd name="T34" fmla="*/ 0 w 46"/>
                  <a:gd name="T35" fmla="*/ 134 h 33"/>
                  <a:gd name="T36" fmla="*/ 0 w 46"/>
                  <a:gd name="T37" fmla="*/ 134 h 33"/>
                  <a:gd name="T38" fmla="*/ 0 w 46"/>
                  <a:gd name="T39" fmla="*/ 134 h 33"/>
                  <a:gd name="T40" fmla="*/ 0 w 46"/>
                  <a:gd name="T41" fmla="*/ 125 h 33"/>
                  <a:gd name="T42" fmla="*/ 0 w 46"/>
                  <a:gd name="T43" fmla="*/ 125 h 33"/>
                  <a:gd name="T44" fmla="*/ 0 w 46"/>
                  <a:gd name="T45" fmla="*/ 29 h 33"/>
                  <a:gd name="T46" fmla="*/ 0 w 46"/>
                  <a:gd name="T47" fmla="*/ 27 h 33"/>
                  <a:gd name="T48" fmla="*/ 0 w 46"/>
                  <a:gd name="T49" fmla="*/ 27 h 33"/>
                  <a:gd name="T50" fmla="*/ 0 w 46"/>
                  <a:gd name="T51" fmla="*/ 27 h 33"/>
                  <a:gd name="T52" fmla="*/ 0 w 46"/>
                  <a:gd name="T53" fmla="*/ 12 h 33"/>
                  <a:gd name="T54" fmla="*/ 12 w 46"/>
                  <a:gd name="T55" fmla="*/ 12 h 33"/>
                  <a:gd name="T56" fmla="*/ 12 w 46"/>
                  <a:gd name="T57" fmla="*/ 12 h 33"/>
                  <a:gd name="T58" fmla="*/ 12 w 46"/>
                  <a:gd name="T59" fmla="*/ 12 h 33"/>
                  <a:gd name="T60" fmla="*/ 27 w 46"/>
                  <a:gd name="T61" fmla="*/ 0 h 33"/>
                  <a:gd name="T62" fmla="*/ 35 w 46"/>
                  <a:gd name="T63" fmla="*/ 0 h 33"/>
                  <a:gd name="T64" fmla="*/ 35 w 46"/>
                  <a:gd name="T65" fmla="*/ 0 h 33"/>
                  <a:gd name="T66" fmla="*/ 189 w 46"/>
                  <a:gd name="T67" fmla="*/ 0 h 33"/>
                  <a:gd name="T68" fmla="*/ 189 w 46"/>
                  <a:gd name="T69" fmla="*/ 0 h 33"/>
                  <a:gd name="T70" fmla="*/ 192 w 46"/>
                  <a:gd name="T71" fmla="*/ 0 h 33"/>
                  <a:gd name="T72" fmla="*/ 192 w 46"/>
                  <a:gd name="T73" fmla="*/ 0 h 33"/>
                  <a:gd name="T74" fmla="*/ 200 w 46"/>
                  <a:gd name="T75" fmla="*/ 12 h 33"/>
                  <a:gd name="T76" fmla="*/ 200 w 46"/>
                  <a:gd name="T77" fmla="*/ 12 h 33"/>
                  <a:gd name="T78" fmla="*/ 222 w 46"/>
                  <a:gd name="T79" fmla="*/ 12 h 33"/>
                  <a:gd name="T80" fmla="*/ 222 w 46"/>
                  <a:gd name="T81" fmla="*/ 12 h 33"/>
                  <a:gd name="T82" fmla="*/ 222 w 46"/>
                  <a:gd name="T83" fmla="*/ 27 h 33"/>
                  <a:gd name="T84" fmla="*/ 222 w 46"/>
                  <a:gd name="T85" fmla="*/ 27 h 33"/>
                  <a:gd name="T86" fmla="*/ 222 w 46"/>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45" y="6"/>
                    </a:moveTo>
                    <a:lnTo>
                      <a:pt x="45" y="26"/>
                    </a:lnTo>
                    <a:lnTo>
                      <a:pt x="45" y="28"/>
                    </a:lnTo>
                    <a:lnTo>
                      <a:pt x="41" y="28"/>
                    </a:lnTo>
                    <a:lnTo>
                      <a:pt x="41" y="32"/>
                    </a:lnTo>
                    <a:lnTo>
                      <a:pt x="39" y="32"/>
                    </a:lnTo>
                    <a:lnTo>
                      <a:pt x="38" y="32"/>
                    </a:lnTo>
                    <a:lnTo>
                      <a:pt x="7" y="32"/>
                    </a:lnTo>
                    <a:lnTo>
                      <a:pt x="5" y="32"/>
                    </a:lnTo>
                    <a:lnTo>
                      <a:pt x="2" y="32"/>
                    </a:lnTo>
                    <a:lnTo>
                      <a:pt x="2" y="28"/>
                    </a:lnTo>
                    <a:lnTo>
                      <a:pt x="0" y="28"/>
                    </a:lnTo>
                    <a:lnTo>
                      <a:pt x="0" y="26"/>
                    </a:lnTo>
                    <a:lnTo>
                      <a:pt x="0" y="6"/>
                    </a:lnTo>
                    <a:lnTo>
                      <a:pt x="0" y="5"/>
                    </a:lnTo>
                    <a:lnTo>
                      <a:pt x="0" y="2"/>
                    </a:lnTo>
                    <a:lnTo>
                      <a:pt x="2" y="2"/>
                    </a:lnTo>
                    <a:lnTo>
                      <a:pt x="5" y="0"/>
                    </a:lnTo>
                    <a:lnTo>
                      <a:pt x="7" y="0"/>
                    </a:lnTo>
                    <a:lnTo>
                      <a:pt x="38" y="0"/>
                    </a:lnTo>
                    <a:lnTo>
                      <a:pt x="39" y="0"/>
                    </a:lnTo>
                    <a:lnTo>
                      <a:pt x="39" y="2"/>
                    </a:lnTo>
                    <a:lnTo>
                      <a:pt x="41" y="2"/>
                    </a:lnTo>
                    <a:lnTo>
                      <a:pt x="45" y="2"/>
                    </a:lnTo>
                    <a:lnTo>
                      <a:pt x="45" y="5"/>
                    </a:lnTo>
                    <a:lnTo>
                      <a:pt x="45"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55" name="Freeform 2214"/>
              <p:cNvSpPr>
                <a:spLocks noChangeAspect="1"/>
              </p:cNvSpPr>
              <p:nvPr/>
            </p:nvSpPr>
            <p:spPr bwMode="auto">
              <a:xfrm>
                <a:off x="1779" y="2230"/>
                <a:ext cx="19" cy="43"/>
              </a:xfrm>
              <a:custGeom>
                <a:avLst/>
                <a:gdLst>
                  <a:gd name="T0" fmla="*/ 60 w 15"/>
                  <a:gd name="T1" fmla="*/ 125 h 33"/>
                  <a:gd name="T2" fmla="*/ 60 w 15"/>
                  <a:gd name="T3" fmla="*/ 125 h 33"/>
                  <a:gd name="T4" fmla="*/ 60 w 15"/>
                  <a:gd name="T5" fmla="*/ 125 h 33"/>
                  <a:gd name="T6" fmla="*/ 60 w 15"/>
                  <a:gd name="T7" fmla="*/ 134 h 33"/>
                  <a:gd name="T8" fmla="*/ 60 w 15"/>
                  <a:gd name="T9" fmla="*/ 134 h 33"/>
                  <a:gd name="T10" fmla="*/ 60 w 15"/>
                  <a:gd name="T11" fmla="*/ 134 h 33"/>
                  <a:gd name="T12" fmla="*/ 60 w 15"/>
                  <a:gd name="T13" fmla="*/ 159 h 33"/>
                  <a:gd name="T14" fmla="*/ 60 w 15"/>
                  <a:gd name="T15" fmla="*/ 159 h 33"/>
                  <a:gd name="T16" fmla="*/ 41 w 15"/>
                  <a:gd name="T17" fmla="*/ 159 h 33"/>
                  <a:gd name="T18" fmla="*/ 41 w 15"/>
                  <a:gd name="T19" fmla="*/ 159 h 33"/>
                  <a:gd name="T20" fmla="*/ 41 w 15"/>
                  <a:gd name="T21" fmla="*/ 159 h 33"/>
                  <a:gd name="T22" fmla="*/ 10 w 15"/>
                  <a:gd name="T23" fmla="*/ 159 h 33"/>
                  <a:gd name="T24" fmla="*/ 10 w 15"/>
                  <a:gd name="T25" fmla="*/ 159 h 33"/>
                  <a:gd name="T26" fmla="*/ 10 w 15"/>
                  <a:gd name="T27" fmla="*/ 159 h 33"/>
                  <a:gd name="T28" fmla="*/ 10 w 15"/>
                  <a:gd name="T29" fmla="*/ 159 h 33"/>
                  <a:gd name="T30" fmla="*/ 10 w 15"/>
                  <a:gd name="T31" fmla="*/ 159 h 33"/>
                  <a:gd name="T32" fmla="*/ 10 w 15"/>
                  <a:gd name="T33" fmla="*/ 134 h 33"/>
                  <a:gd name="T34" fmla="*/ 10 w 15"/>
                  <a:gd name="T35" fmla="*/ 134 h 33"/>
                  <a:gd name="T36" fmla="*/ 1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10 w 15"/>
                  <a:gd name="T53" fmla="*/ 12 h 33"/>
                  <a:gd name="T54" fmla="*/ 10 w 15"/>
                  <a:gd name="T55" fmla="*/ 12 h 33"/>
                  <a:gd name="T56" fmla="*/ 10 w 15"/>
                  <a:gd name="T57" fmla="*/ 12 h 33"/>
                  <a:gd name="T58" fmla="*/ 10 w 15"/>
                  <a:gd name="T59" fmla="*/ 0 h 33"/>
                  <a:gd name="T60" fmla="*/ 10 w 15"/>
                  <a:gd name="T61" fmla="*/ 0 h 33"/>
                  <a:gd name="T62" fmla="*/ 10 w 15"/>
                  <a:gd name="T63" fmla="*/ 0 h 33"/>
                  <a:gd name="T64" fmla="*/ 10 w 15"/>
                  <a:gd name="T65" fmla="*/ 0 h 33"/>
                  <a:gd name="T66" fmla="*/ 41 w 15"/>
                  <a:gd name="T67" fmla="*/ 0 h 33"/>
                  <a:gd name="T68" fmla="*/ 41 w 15"/>
                  <a:gd name="T69" fmla="*/ 0 h 33"/>
                  <a:gd name="T70" fmla="*/ 41 w 15"/>
                  <a:gd name="T71" fmla="*/ 0 h 33"/>
                  <a:gd name="T72" fmla="*/ 60 w 15"/>
                  <a:gd name="T73" fmla="*/ 0 h 33"/>
                  <a:gd name="T74" fmla="*/ 60 w 15"/>
                  <a:gd name="T75" fmla="*/ 12 h 33"/>
                  <a:gd name="T76" fmla="*/ 60 w 15"/>
                  <a:gd name="T77" fmla="*/ 12 h 33"/>
                  <a:gd name="T78" fmla="*/ 60 w 15"/>
                  <a:gd name="T79" fmla="*/ 12 h 33"/>
                  <a:gd name="T80" fmla="*/ 60 w 15"/>
                  <a:gd name="T81" fmla="*/ 12 h 33"/>
                  <a:gd name="T82" fmla="*/ 60 w 15"/>
                  <a:gd name="T83" fmla="*/ 27 h 33"/>
                  <a:gd name="T84" fmla="*/ 60 w 15"/>
                  <a:gd name="T85" fmla="*/ 27 h 33"/>
                  <a:gd name="T86" fmla="*/ 60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4" y="32"/>
                    </a:lnTo>
                    <a:lnTo>
                      <a:pt x="10" y="32"/>
                    </a:lnTo>
                    <a:lnTo>
                      <a:pt x="2" y="32"/>
                    </a:lnTo>
                    <a:lnTo>
                      <a:pt x="2" y="28"/>
                    </a:lnTo>
                    <a:lnTo>
                      <a:pt x="0" y="28"/>
                    </a:lnTo>
                    <a:lnTo>
                      <a:pt x="0" y="26"/>
                    </a:lnTo>
                    <a:lnTo>
                      <a:pt x="0" y="6"/>
                    </a:lnTo>
                    <a:lnTo>
                      <a:pt x="0" y="5"/>
                    </a:lnTo>
                    <a:lnTo>
                      <a:pt x="2" y="2"/>
                    </a:lnTo>
                    <a:lnTo>
                      <a:pt x="2" y="0"/>
                    </a:lnTo>
                    <a:lnTo>
                      <a:pt x="10" y="0"/>
                    </a:lnTo>
                    <a:lnTo>
                      <a:pt x="14" y="0"/>
                    </a:lnTo>
                    <a:lnTo>
                      <a:pt x="14" y="2"/>
                    </a:lnTo>
                    <a:lnTo>
                      <a:pt x="14" y="5"/>
                    </a:lnTo>
                    <a:lnTo>
                      <a:pt x="14" y="6"/>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56" name="Freeform 2215"/>
              <p:cNvSpPr>
                <a:spLocks noChangeAspect="1"/>
              </p:cNvSpPr>
              <p:nvPr/>
            </p:nvSpPr>
            <p:spPr bwMode="auto">
              <a:xfrm>
                <a:off x="1738" y="2230"/>
                <a:ext cx="20" cy="43"/>
              </a:xfrm>
              <a:custGeom>
                <a:avLst/>
                <a:gdLst>
                  <a:gd name="T0" fmla="*/ 79 w 15"/>
                  <a:gd name="T1" fmla="*/ 125 h 33"/>
                  <a:gd name="T2" fmla="*/ 79 w 15"/>
                  <a:gd name="T3" fmla="*/ 125 h 33"/>
                  <a:gd name="T4" fmla="*/ 79 w 15"/>
                  <a:gd name="T5" fmla="*/ 125 h 33"/>
                  <a:gd name="T6" fmla="*/ 79 w 15"/>
                  <a:gd name="T7" fmla="*/ 134 h 33"/>
                  <a:gd name="T8" fmla="*/ 64 w 15"/>
                  <a:gd name="T9" fmla="*/ 134 h 33"/>
                  <a:gd name="T10" fmla="*/ 64 w 15"/>
                  <a:gd name="T11" fmla="*/ 134 h 33"/>
                  <a:gd name="T12" fmla="*/ 64 w 15"/>
                  <a:gd name="T13" fmla="*/ 159 h 33"/>
                  <a:gd name="T14" fmla="*/ 64 w 15"/>
                  <a:gd name="T15" fmla="*/ 159 h 33"/>
                  <a:gd name="T16" fmla="*/ 64 w 15"/>
                  <a:gd name="T17" fmla="*/ 159 h 33"/>
                  <a:gd name="T18" fmla="*/ 64 w 15"/>
                  <a:gd name="T19" fmla="*/ 159 h 33"/>
                  <a:gd name="T20" fmla="*/ 64 w 15"/>
                  <a:gd name="T21" fmla="*/ 159 h 33"/>
                  <a:gd name="T22" fmla="*/ 12 w 15"/>
                  <a:gd name="T23" fmla="*/ 159 h 33"/>
                  <a:gd name="T24" fmla="*/ 12 w 15"/>
                  <a:gd name="T25" fmla="*/ 159 h 33"/>
                  <a:gd name="T26" fmla="*/ 12 w 15"/>
                  <a:gd name="T27" fmla="*/ 159 h 33"/>
                  <a:gd name="T28" fmla="*/ 0 w 15"/>
                  <a:gd name="T29" fmla="*/ 159 h 33"/>
                  <a:gd name="T30" fmla="*/ 0 w 15"/>
                  <a:gd name="T31" fmla="*/ 159 h 33"/>
                  <a:gd name="T32" fmla="*/ 0 w 15"/>
                  <a:gd name="T33" fmla="*/ 134 h 33"/>
                  <a:gd name="T34" fmla="*/ 0 w 15"/>
                  <a:gd name="T35" fmla="*/ 134 h 33"/>
                  <a:gd name="T36" fmla="*/ 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0 w 15"/>
                  <a:gd name="T53" fmla="*/ 12 h 33"/>
                  <a:gd name="T54" fmla="*/ 0 w 15"/>
                  <a:gd name="T55" fmla="*/ 12 h 33"/>
                  <a:gd name="T56" fmla="*/ 0 w 15"/>
                  <a:gd name="T57" fmla="*/ 12 h 33"/>
                  <a:gd name="T58" fmla="*/ 0 w 15"/>
                  <a:gd name="T59" fmla="*/ 0 h 33"/>
                  <a:gd name="T60" fmla="*/ 12 w 15"/>
                  <a:gd name="T61" fmla="*/ 0 h 33"/>
                  <a:gd name="T62" fmla="*/ 12 w 15"/>
                  <a:gd name="T63" fmla="*/ 0 h 33"/>
                  <a:gd name="T64" fmla="*/ 12 w 15"/>
                  <a:gd name="T65" fmla="*/ 0 h 33"/>
                  <a:gd name="T66" fmla="*/ 64 w 15"/>
                  <a:gd name="T67" fmla="*/ 0 h 33"/>
                  <a:gd name="T68" fmla="*/ 64 w 15"/>
                  <a:gd name="T69" fmla="*/ 0 h 33"/>
                  <a:gd name="T70" fmla="*/ 64 w 15"/>
                  <a:gd name="T71" fmla="*/ 0 h 33"/>
                  <a:gd name="T72" fmla="*/ 64 w 15"/>
                  <a:gd name="T73" fmla="*/ 0 h 33"/>
                  <a:gd name="T74" fmla="*/ 64 w 15"/>
                  <a:gd name="T75" fmla="*/ 12 h 33"/>
                  <a:gd name="T76" fmla="*/ 64 w 15"/>
                  <a:gd name="T77" fmla="*/ 12 h 33"/>
                  <a:gd name="T78" fmla="*/ 64 w 15"/>
                  <a:gd name="T79" fmla="*/ 12 h 33"/>
                  <a:gd name="T80" fmla="*/ 64 w 15"/>
                  <a:gd name="T81" fmla="*/ 12 h 33"/>
                  <a:gd name="T82" fmla="*/ 79 w 15"/>
                  <a:gd name="T83" fmla="*/ 27 h 33"/>
                  <a:gd name="T84" fmla="*/ 79 w 15"/>
                  <a:gd name="T85" fmla="*/ 27 h 33"/>
                  <a:gd name="T86" fmla="*/ 79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1" y="28"/>
                    </a:lnTo>
                    <a:lnTo>
                      <a:pt x="11" y="32"/>
                    </a:lnTo>
                    <a:lnTo>
                      <a:pt x="2" y="32"/>
                    </a:lnTo>
                    <a:lnTo>
                      <a:pt x="0" y="32"/>
                    </a:lnTo>
                    <a:lnTo>
                      <a:pt x="0" y="28"/>
                    </a:lnTo>
                    <a:lnTo>
                      <a:pt x="0" y="26"/>
                    </a:lnTo>
                    <a:lnTo>
                      <a:pt x="0" y="6"/>
                    </a:lnTo>
                    <a:lnTo>
                      <a:pt x="0" y="5"/>
                    </a:lnTo>
                    <a:lnTo>
                      <a:pt x="0" y="2"/>
                    </a:lnTo>
                    <a:lnTo>
                      <a:pt x="0" y="0"/>
                    </a:lnTo>
                    <a:lnTo>
                      <a:pt x="2" y="0"/>
                    </a:lnTo>
                    <a:lnTo>
                      <a:pt x="11" y="0"/>
                    </a:lnTo>
                    <a:lnTo>
                      <a:pt x="11" y="2"/>
                    </a:lnTo>
                    <a:lnTo>
                      <a:pt x="14" y="5"/>
                    </a:lnTo>
                    <a:lnTo>
                      <a:pt x="14"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57" name="Freeform 2216" descr="Light vertical"/>
              <p:cNvSpPr>
                <a:spLocks noChangeAspect="1"/>
              </p:cNvSpPr>
              <p:nvPr/>
            </p:nvSpPr>
            <p:spPr bwMode="auto">
              <a:xfrm>
                <a:off x="1757" y="2230"/>
                <a:ext cx="23" cy="43"/>
              </a:xfrm>
              <a:custGeom>
                <a:avLst/>
                <a:gdLst>
                  <a:gd name="T0" fmla="*/ 75 w 18"/>
                  <a:gd name="T1" fmla="*/ 125 h 33"/>
                  <a:gd name="T2" fmla="*/ 75 w 18"/>
                  <a:gd name="T3" fmla="*/ 125 h 33"/>
                  <a:gd name="T4" fmla="*/ 75 w 18"/>
                  <a:gd name="T5" fmla="*/ 125 h 33"/>
                  <a:gd name="T6" fmla="*/ 75 w 18"/>
                  <a:gd name="T7" fmla="*/ 134 h 33"/>
                  <a:gd name="T8" fmla="*/ 75 w 18"/>
                  <a:gd name="T9" fmla="*/ 134 h 33"/>
                  <a:gd name="T10" fmla="*/ 75 w 18"/>
                  <a:gd name="T11" fmla="*/ 134 h 33"/>
                  <a:gd name="T12" fmla="*/ 75 w 18"/>
                  <a:gd name="T13" fmla="*/ 159 h 33"/>
                  <a:gd name="T14" fmla="*/ 69 w 18"/>
                  <a:gd name="T15" fmla="*/ 159 h 33"/>
                  <a:gd name="T16" fmla="*/ 69 w 18"/>
                  <a:gd name="T17" fmla="*/ 159 h 33"/>
                  <a:gd name="T18" fmla="*/ 69 w 18"/>
                  <a:gd name="T19" fmla="*/ 159 h 33"/>
                  <a:gd name="T20" fmla="*/ 69 w 18"/>
                  <a:gd name="T21" fmla="*/ 159 h 33"/>
                  <a:gd name="T22" fmla="*/ 10 w 18"/>
                  <a:gd name="T23" fmla="*/ 159 h 33"/>
                  <a:gd name="T24" fmla="*/ 10 w 18"/>
                  <a:gd name="T25" fmla="*/ 159 h 33"/>
                  <a:gd name="T26" fmla="*/ 10 w 18"/>
                  <a:gd name="T27" fmla="*/ 159 h 33"/>
                  <a:gd name="T28" fmla="*/ 10 w 18"/>
                  <a:gd name="T29" fmla="*/ 159 h 33"/>
                  <a:gd name="T30" fmla="*/ 0 w 18"/>
                  <a:gd name="T31" fmla="*/ 159 h 33"/>
                  <a:gd name="T32" fmla="*/ 0 w 18"/>
                  <a:gd name="T33" fmla="*/ 134 h 33"/>
                  <a:gd name="T34" fmla="*/ 0 w 18"/>
                  <a:gd name="T35" fmla="*/ 134 h 33"/>
                  <a:gd name="T36" fmla="*/ 0 w 18"/>
                  <a:gd name="T37" fmla="*/ 134 h 33"/>
                  <a:gd name="T38" fmla="*/ 0 w 18"/>
                  <a:gd name="T39" fmla="*/ 134 h 33"/>
                  <a:gd name="T40" fmla="*/ 0 w 18"/>
                  <a:gd name="T41" fmla="*/ 125 h 33"/>
                  <a:gd name="T42" fmla="*/ 0 w 18"/>
                  <a:gd name="T43" fmla="*/ 125 h 33"/>
                  <a:gd name="T44" fmla="*/ 0 w 18"/>
                  <a:gd name="T45" fmla="*/ 29 h 33"/>
                  <a:gd name="T46" fmla="*/ 0 w 18"/>
                  <a:gd name="T47" fmla="*/ 27 h 33"/>
                  <a:gd name="T48" fmla="*/ 0 w 18"/>
                  <a:gd name="T49" fmla="*/ 27 h 33"/>
                  <a:gd name="T50" fmla="*/ 0 w 18"/>
                  <a:gd name="T51" fmla="*/ 27 h 33"/>
                  <a:gd name="T52" fmla="*/ 0 w 18"/>
                  <a:gd name="T53" fmla="*/ 12 h 33"/>
                  <a:gd name="T54" fmla="*/ 0 w 18"/>
                  <a:gd name="T55" fmla="*/ 12 h 33"/>
                  <a:gd name="T56" fmla="*/ 0 w 18"/>
                  <a:gd name="T57" fmla="*/ 12 h 33"/>
                  <a:gd name="T58" fmla="*/ 0 w 18"/>
                  <a:gd name="T59" fmla="*/ 0 h 33"/>
                  <a:gd name="T60" fmla="*/ 10 w 18"/>
                  <a:gd name="T61" fmla="*/ 0 h 33"/>
                  <a:gd name="T62" fmla="*/ 10 w 18"/>
                  <a:gd name="T63" fmla="*/ 0 h 33"/>
                  <a:gd name="T64" fmla="*/ 10 w 18"/>
                  <a:gd name="T65" fmla="*/ 0 h 33"/>
                  <a:gd name="T66" fmla="*/ 69 w 18"/>
                  <a:gd name="T67" fmla="*/ 0 h 33"/>
                  <a:gd name="T68" fmla="*/ 69 w 18"/>
                  <a:gd name="T69" fmla="*/ 0 h 33"/>
                  <a:gd name="T70" fmla="*/ 69 w 18"/>
                  <a:gd name="T71" fmla="*/ 0 h 33"/>
                  <a:gd name="T72" fmla="*/ 69 w 18"/>
                  <a:gd name="T73" fmla="*/ 0 h 33"/>
                  <a:gd name="T74" fmla="*/ 75 w 18"/>
                  <a:gd name="T75" fmla="*/ 12 h 33"/>
                  <a:gd name="T76" fmla="*/ 75 w 18"/>
                  <a:gd name="T77" fmla="*/ 12 h 33"/>
                  <a:gd name="T78" fmla="*/ 75 w 18"/>
                  <a:gd name="T79" fmla="*/ 12 h 33"/>
                  <a:gd name="T80" fmla="*/ 75 w 18"/>
                  <a:gd name="T81" fmla="*/ 12 h 33"/>
                  <a:gd name="T82" fmla="*/ 75 w 18"/>
                  <a:gd name="T83" fmla="*/ 27 h 33"/>
                  <a:gd name="T84" fmla="*/ 75 w 18"/>
                  <a:gd name="T85" fmla="*/ 27 h 33"/>
                  <a:gd name="T86" fmla="*/ 75 w 18"/>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17" y="6"/>
                    </a:moveTo>
                    <a:lnTo>
                      <a:pt x="17" y="26"/>
                    </a:lnTo>
                    <a:lnTo>
                      <a:pt x="17" y="28"/>
                    </a:lnTo>
                    <a:lnTo>
                      <a:pt x="17" y="32"/>
                    </a:lnTo>
                    <a:lnTo>
                      <a:pt x="16" y="32"/>
                    </a:lnTo>
                    <a:lnTo>
                      <a:pt x="2" y="32"/>
                    </a:lnTo>
                    <a:lnTo>
                      <a:pt x="0" y="32"/>
                    </a:lnTo>
                    <a:lnTo>
                      <a:pt x="0" y="28"/>
                    </a:lnTo>
                    <a:lnTo>
                      <a:pt x="0" y="26"/>
                    </a:lnTo>
                    <a:lnTo>
                      <a:pt x="0" y="6"/>
                    </a:lnTo>
                    <a:lnTo>
                      <a:pt x="0" y="5"/>
                    </a:lnTo>
                    <a:lnTo>
                      <a:pt x="0" y="2"/>
                    </a:lnTo>
                    <a:lnTo>
                      <a:pt x="0" y="0"/>
                    </a:lnTo>
                    <a:lnTo>
                      <a:pt x="2" y="0"/>
                    </a:lnTo>
                    <a:lnTo>
                      <a:pt x="16" y="0"/>
                    </a:lnTo>
                    <a:lnTo>
                      <a:pt x="17" y="2"/>
                    </a:lnTo>
                    <a:lnTo>
                      <a:pt x="17" y="5"/>
                    </a:lnTo>
                    <a:lnTo>
                      <a:pt x="17" y="6"/>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58" name="AutoShape 2217"/>
              <p:cNvSpPr>
                <a:spLocks noChangeAspect="1" noChangeArrowheads="1"/>
              </p:cNvSpPr>
              <p:nvPr/>
            </p:nvSpPr>
            <p:spPr bwMode="auto">
              <a:xfrm flipV="1">
                <a:off x="1757" y="2272"/>
                <a:ext cx="2" cy="21"/>
              </a:xfrm>
              <a:prstGeom prst="roundRect">
                <a:avLst>
                  <a:gd name="adj" fmla="val 0"/>
                </a:avLst>
              </a:prstGeom>
              <a:solidFill>
                <a:srgbClr val="000000"/>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59" name="Freeform 2218"/>
              <p:cNvSpPr>
                <a:spLocks noChangeAspect="1"/>
              </p:cNvSpPr>
              <p:nvPr/>
            </p:nvSpPr>
            <p:spPr bwMode="auto">
              <a:xfrm>
                <a:off x="816" y="2375"/>
                <a:ext cx="357" cy="245"/>
              </a:xfrm>
              <a:custGeom>
                <a:avLst/>
                <a:gdLst>
                  <a:gd name="T0" fmla="*/ 0 w 274"/>
                  <a:gd name="T1" fmla="*/ 133 h 188"/>
                  <a:gd name="T2" fmla="*/ 125 w 274"/>
                  <a:gd name="T3" fmla="*/ 66 h 188"/>
                  <a:gd name="T4" fmla="*/ 197 w 274"/>
                  <a:gd name="T5" fmla="*/ 46 h 188"/>
                  <a:gd name="T6" fmla="*/ 246 w 274"/>
                  <a:gd name="T7" fmla="*/ 35 h 188"/>
                  <a:gd name="T8" fmla="*/ 307 w 274"/>
                  <a:gd name="T9" fmla="*/ 12 h 188"/>
                  <a:gd name="T10" fmla="*/ 374 w 274"/>
                  <a:gd name="T11" fmla="*/ 12 h 188"/>
                  <a:gd name="T12" fmla="*/ 447 w 274"/>
                  <a:gd name="T13" fmla="*/ 0 h 188"/>
                  <a:gd name="T14" fmla="*/ 516 w 274"/>
                  <a:gd name="T15" fmla="*/ 0 h 188"/>
                  <a:gd name="T16" fmla="*/ 571 w 274"/>
                  <a:gd name="T17" fmla="*/ 12 h 188"/>
                  <a:gd name="T18" fmla="*/ 635 w 274"/>
                  <a:gd name="T19" fmla="*/ 12 h 188"/>
                  <a:gd name="T20" fmla="*/ 694 w 274"/>
                  <a:gd name="T21" fmla="*/ 35 h 188"/>
                  <a:gd name="T22" fmla="*/ 758 w 274"/>
                  <a:gd name="T23" fmla="*/ 46 h 188"/>
                  <a:gd name="T24" fmla="*/ 818 w 274"/>
                  <a:gd name="T25" fmla="*/ 66 h 188"/>
                  <a:gd name="T26" fmla="*/ 883 w 274"/>
                  <a:gd name="T27" fmla="*/ 96 h 188"/>
                  <a:gd name="T28" fmla="*/ 932 w 274"/>
                  <a:gd name="T29" fmla="*/ 125 h 188"/>
                  <a:gd name="T30" fmla="*/ 981 w 274"/>
                  <a:gd name="T31" fmla="*/ 159 h 188"/>
                  <a:gd name="T32" fmla="*/ 1044 w 274"/>
                  <a:gd name="T33" fmla="*/ 197 h 188"/>
                  <a:gd name="T34" fmla="*/ 1087 w 274"/>
                  <a:gd name="T35" fmla="*/ 228 h 188"/>
                  <a:gd name="T36" fmla="*/ 1131 w 274"/>
                  <a:gd name="T37" fmla="*/ 275 h 188"/>
                  <a:gd name="T38" fmla="*/ 1167 w 274"/>
                  <a:gd name="T39" fmla="*/ 313 h 188"/>
                  <a:gd name="T40" fmla="*/ 1205 w 274"/>
                  <a:gd name="T41" fmla="*/ 371 h 188"/>
                  <a:gd name="T42" fmla="*/ 1243 w 274"/>
                  <a:gd name="T43" fmla="*/ 408 h 188"/>
                  <a:gd name="T44" fmla="*/ 1273 w 274"/>
                  <a:gd name="T45" fmla="*/ 467 h 188"/>
                  <a:gd name="T46" fmla="*/ 1296 w 274"/>
                  <a:gd name="T47" fmla="*/ 516 h 188"/>
                  <a:gd name="T48" fmla="*/ 1302 w 274"/>
                  <a:gd name="T49" fmla="*/ 571 h 188"/>
                  <a:gd name="T50" fmla="*/ 1329 w 274"/>
                  <a:gd name="T51" fmla="*/ 644 h 188"/>
                  <a:gd name="T52" fmla="*/ 1329 w 274"/>
                  <a:gd name="T53" fmla="*/ 695 h 188"/>
                  <a:gd name="T54" fmla="*/ 1338 w 274"/>
                  <a:gd name="T55" fmla="*/ 744 h 188"/>
                  <a:gd name="T56" fmla="*/ 1338 w 274"/>
                  <a:gd name="T57" fmla="*/ 811 h 188"/>
                  <a:gd name="T58" fmla="*/ 1329 w 274"/>
                  <a:gd name="T59" fmla="*/ 868 h 188"/>
                  <a:gd name="T60" fmla="*/ 1329 w 274"/>
                  <a:gd name="T61" fmla="*/ 917 h 18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4"/>
                  <a:gd name="T94" fmla="*/ 0 h 188"/>
                  <a:gd name="T95" fmla="*/ 274 w 274"/>
                  <a:gd name="T96" fmla="*/ 188 h 18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4" h="188">
                    <a:moveTo>
                      <a:pt x="0" y="27"/>
                    </a:moveTo>
                    <a:lnTo>
                      <a:pt x="26" y="14"/>
                    </a:lnTo>
                    <a:lnTo>
                      <a:pt x="40" y="9"/>
                    </a:lnTo>
                    <a:lnTo>
                      <a:pt x="50" y="7"/>
                    </a:lnTo>
                    <a:lnTo>
                      <a:pt x="63" y="2"/>
                    </a:lnTo>
                    <a:lnTo>
                      <a:pt x="77" y="2"/>
                    </a:lnTo>
                    <a:lnTo>
                      <a:pt x="91" y="0"/>
                    </a:lnTo>
                    <a:lnTo>
                      <a:pt x="105" y="0"/>
                    </a:lnTo>
                    <a:lnTo>
                      <a:pt x="117" y="2"/>
                    </a:lnTo>
                    <a:lnTo>
                      <a:pt x="130" y="2"/>
                    </a:lnTo>
                    <a:lnTo>
                      <a:pt x="142" y="7"/>
                    </a:lnTo>
                    <a:lnTo>
                      <a:pt x="155" y="9"/>
                    </a:lnTo>
                    <a:lnTo>
                      <a:pt x="167" y="14"/>
                    </a:lnTo>
                    <a:lnTo>
                      <a:pt x="180" y="20"/>
                    </a:lnTo>
                    <a:lnTo>
                      <a:pt x="190" y="26"/>
                    </a:lnTo>
                    <a:lnTo>
                      <a:pt x="201" y="32"/>
                    </a:lnTo>
                    <a:lnTo>
                      <a:pt x="213" y="40"/>
                    </a:lnTo>
                    <a:lnTo>
                      <a:pt x="222" y="47"/>
                    </a:lnTo>
                    <a:lnTo>
                      <a:pt x="231" y="56"/>
                    </a:lnTo>
                    <a:lnTo>
                      <a:pt x="239" y="64"/>
                    </a:lnTo>
                    <a:lnTo>
                      <a:pt x="246" y="76"/>
                    </a:lnTo>
                    <a:lnTo>
                      <a:pt x="254" y="83"/>
                    </a:lnTo>
                    <a:lnTo>
                      <a:pt x="260" y="95"/>
                    </a:lnTo>
                    <a:lnTo>
                      <a:pt x="265" y="105"/>
                    </a:lnTo>
                    <a:lnTo>
                      <a:pt x="266" y="117"/>
                    </a:lnTo>
                    <a:lnTo>
                      <a:pt x="272" y="131"/>
                    </a:lnTo>
                    <a:lnTo>
                      <a:pt x="272" y="142"/>
                    </a:lnTo>
                    <a:lnTo>
                      <a:pt x="273" y="152"/>
                    </a:lnTo>
                    <a:lnTo>
                      <a:pt x="273" y="166"/>
                    </a:lnTo>
                    <a:lnTo>
                      <a:pt x="272" y="177"/>
                    </a:lnTo>
                    <a:lnTo>
                      <a:pt x="272" y="187"/>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60" name="Freeform 2219"/>
              <p:cNvSpPr>
                <a:spLocks noChangeAspect="1"/>
              </p:cNvSpPr>
              <p:nvPr/>
            </p:nvSpPr>
            <p:spPr bwMode="auto">
              <a:xfrm>
                <a:off x="1642" y="2378"/>
                <a:ext cx="358" cy="242"/>
              </a:xfrm>
              <a:custGeom>
                <a:avLst/>
                <a:gdLst>
                  <a:gd name="T0" fmla="*/ 0 w 275"/>
                  <a:gd name="T1" fmla="*/ 124 h 186"/>
                  <a:gd name="T2" fmla="*/ 134 w 275"/>
                  <a:gd name="T3" fmla="*/ 60 h 186"/>
                  <a:gd name="T4" fmla="*/ 198 w 275"/>
                  <a:gd name="T5" fmla="*/ 38 h 186"/>
                  <a:gd name="T6" fmla="*/ 256 w 275"/>
                  <a:gd name="T7" fmla="*/ 27 h 186"/>
                  <a:gd name="T8" fmla="*/ 322 w 275"/>
                  <a:gd name="T9" fmla="*/ 12 h 186"/>
                  <a:gd name="T10" fmla="*/ 381 w 275"/>
                  <a:gd name="T11" fmla="*/ 0 h 186"/>
                  <a:gd name="T12" fmla="*/ 440 w 275"/>
                  <a:gd name="T13" fmla="*/ 0 h 186"/>
                  <a:gd name="T14" fmla="*/ 512 w 275"/>
                  <a:gd name="T15" fmla="*/ 0 h 186"/>
                  <a:gd name="T16" fmla="*/ 579 w 275"/>
                  <a:gd name="T17" fmla="*/ 0 h 186"/>
                  <a:gd name="T18" fmla="*/ 646 w 275"/>
                  <a:gd name="T19" fmla="*/ 12 h 186"/>
                  <a:gd name="T20" fmla="*/ 695 w 275"/>
                  <a:gd name="T21" fmla="*/ 27 h 186"/>
                  <a:gd name="T22" fmla="*/ 759 w 275"/>
                  <a:gd name="T23" fmla="*/ 38 h 186"/>
                  <a:gd name="T24" fmla="*/ 819 w 275"/>
                  <a:gd name="T25" fmla="*/ 60 h 186"/>
                  <a:gd name="T26" fmla="*/ 887 w 275"/>
                  <a:gd name="T27" fmla="*/ 86 h 186"/>
                  <a:gd name="T28" fmla="*/ 944 w 275"/>
                  <a:gd name="T29" fmla="*/ 101 h 186"/>
                  <a:gd name="T30" fmla="*/ 993 w 275"/>
                  <a:gd name="T31" fmla="*/ 141 h 186"/>
                  <a:gd name="T32" fmla="*/ 1044 w 275"/>
                  <a:gd name="T33" fmla="*/ 183 h 186"/>
                  <a:gd name="T34" fmla="*/ 1079 w 275"/>
                  <a:gd name="T35" fmla="*/ 220 h 186"/>
                  <a:gd name="T36" fmla="*/ 1125 w 275"/>
                  <a:gd name="T37" fmla="*/ 260 h 186"/>
                  <a:gd name="T38" fmla="*/ 1163 w 275"/>
                  <a:gd name="T39" fmla="*/ 306 h 186"/>
                  <a:gd name="T40" fmla="*/ 1202 w 275"/>
                  <a:gd name="T41" fmla="*/ 359 h 186"/>
                  <a:gd name="T42" fmla="*/ 1229 w 275"/>
                  <a:gd name="T43" fmla="*/ 409 h 186"/>
                  <a:gd name="T44" fmla="*/ 1264 w 275"/>
                  <a:gd name="T45" fmla="*/ 449 h 186"/>
                  <a:gd name="T46" fmla="*/ 1291 w 275"/>
                  <a:gd name="T47" fmla="*/ 498 h 186"/>
                  <a:gd name="T48" fmla="*/ 1314 w 275"/>
                  <a:gd name="T49" fmla="*/ 558 h 186"/>
                  <a:gd name="T50" fmla="*/ 1324 w 275"/>
                  <a:gd name="T51" fmla="*/ 628 h 186"/>
                  <a:gd name="T52" fmla="*/ 1336 w 275"/>
                  <a:gd name="T53" fmla="*/ 679 h 186"/>
                  <a:gd name="T54" fmla="*/ 1336 w 275"/>
                  <a:gd name="T55" fmla="*/ 726 h 186"/>
                  <a:gd name="T56" fmla="*/ 1336 w 275"/>
                  <a:gd name="T57" fmla="*/ 792 h 186"/>
                  <a:gd name="T58" fmla="*/ 1336 w 275"/>
                  <a:gd name="T59" fmla="*/ 850 h 186"/>
                  <a:gd name="T60" fmla="*/ 1324 w 275"/>
                  <a:gd name="T61" fmla="*/ 900 h 18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5"/>
                  <a:gd name="T94" fmla="*/ 0 h 186"/>
                  <a:gd name="T95" fmla="*/ 275 w 275"/>
                  <a:gd name="T96" fmla="*/ 186 h 18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5" h="186">
                    <a:moveTo>
                      <a:pt x="0" y="25"/>
                    </a:moveTo>
                    <a:lnTo>
                      <a:pt x="28" y="12"/>
                    </a:lnTo>
                    <a:lnTo>
                      <a:pt x="41" y="8"/>
                    </a:lnTo>
                    <a:lnTo>
                      <a:pt x="52" y="5"/>
                    </a:lnTo>
                    <a:lnTo>
                      <a:pt x="66" y="2"/>
                    </a:lnTo>
                    <a:lnTo>
                      <a:pt x="78" y="0"/>
                    </a:lnTo>
                    <a:lnTo>
                      <a:pt x="91" y="0"/>
                    </a:lnTo>
                    <a:lnTo>
                      <a:pt x="105" y="0"/>
                    </a:lnTo>
                    <a:lnTo>
                      <a:pt x="119" y="0"/>
                    </a:lnTo>
                    <a:lnTo>
                      <a:pt x="133" y="2"/>
                    </a:lnTo>
                    <a:lnTo>
                      <a:pt x="143" y="5"/>
                    </a:lnTo>
                    <a:lnTo>
                      <a:pt x="156" y="8"/>
                    </a:lnTo>
                    <a:lnTo>
                      <a:pt x="168" y="12"/>
                    </a:lnTo>
                    <a:lnTo>
                      <a:pt x="182" y="18"/>
                    </a:lnTo>
                    <a:lnTo>
                      <a:pt x="194" y="21"/>
                    </a:lnTo>
                    <a:lnTo>
                      <a:pt x="204" y="29"/>
                    </a:lnTo>
                    <a:lnTo>
                      <a:pt x="214" y="38"/>
                    </a:lnTo>
                    <a:lnTo>
                      <a:pt x="222" y="45"/>
                    </a:lnTo>
                    <a:lnTo>
                      <a:pt x="231" y="54"/>
                    </a:lnTo>
                    <a:lnTo>
                      <a:pt x="239" y="63"/>
                    </a:lnTo>
                    <a:lnTo>
                      <a:pt x="247" y="74"/>
                    </a:lnTo>
                    <a:lnTo>
                      <a:pt x="253" y="84"/>
                    </a:lnTo>
                    <a:lnTo>
                      <a:pt x="260" y="93"/>
                    </a:lnTo>
                    <a:lnTo>
                      <a:pt x="265" y="103"/>
                    </a:lnTo>
                    <a:lnTo>
                      <a:pt x="270" y="115"/>
                    </a:lnTo>
                    <a:lnTo>
                      <a:pt x="272" y="129"/>
                    </a:lnTo>
                    <a:lnTo>
                      <a:pt x="274" y="140"/>
                    </a:lnTo>
                    <a:lnTo>
                      <a:pt x="274" y="150"/>
                    </a:lnTo>
                    <a:lnTo>
                      <a:pt x="274" y="164"/>
                    </a:lnTo>
                    <a:lnTo>
                      <a:pt x="274" y="175"/>
                    </a:lnTo>
                    <a:lnTo>
                      <a:pt x="272" y="18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61" name="Freeform 2220"/>
              <p:cNvSpPr>
                <a:spLocks noChangeAspect="1"/>
              </p:cNvSpPr>
              <p:nvPr/>
            </p:nvSpPr>
            <p:spPr bwMode="auto">
              <a:xfrm>
                <a:off x="872" y="2401"/>
                <a:ext cx="133" cy="13"/>
              </a:xfrm>
              <a:custGeom>
                <a:avLst/>
                <a:gdLst>
                  <a:gd name="T0" fmla="*/ 497 w 102"/>
                  <a:gd name="T1" fmla="*/ 16 h 10"/>
                  <a:gd name="T2" fmla="*/ 475 w 102"/>
                  <a:gd name="T3" fmla="*/ 16 h 10"/>
                  <a:gd name="T4" fmla="*/ 475 w 102"/>
                  <a:gd name="T5" fmla="*/ 16 h 10"/>
                  <a:gd name="T6" fmla="*/ 464 w 102"/>
                  <a:gd name="T7" fmla="*/ 1 h 10"/>
                  <a:gd name="T8" fmla="*/ 437 w 102"/>
                  <a:gd name="T9" fmla="*/ 1 h 10"/>
                  <a:gd name="T10" fmla="*/ 413 w 102"/>
                  <a:gd name="T11" fmla="*/ 1 h 10"/>
                  <a:gd name="T12" fmla="*/ 392 w 102"/>
                  <a:gd name="T13" fmla="*/ 1 h 10"/>
                  <a:gd name="T14" fmla="*/ 362 w 102"/>
                  <a:gd name="T15" fmla="*/ 1 h 10"/>
                  <a:gd name="T16" fmla="*/ 323 w 102"/>
                  <a:gd name="T17" fmla="*/ 0 h 10"/>
                  <a:gd name="T18" fmla="*/ 275 w 102"/>
                  <a:gd name="T19" fmla="*/ 0 h 10"/>
                  <a:gd name="T20" fmla="*/ 240 w 102"/>
                  <a:gd name="T21" fmla="*/ 0 h 10"/>
                  <a:gd name="T22" fmla="*/ 211 w 102"/>
                  <a:gd name="T23" fmla="*/ 0 h 10"/>
                  <a:gd name="T24" fmla="*/ 177 w 102"/>
                  <a:gd name="T25" fmla="*/ 0 h 10"/>
                  <a:gd name="T26" fmla="*/ 145 w 102"/>
                  <a:gd name="T27" fmla="*/ 1 h 10"/>
                  <a:gd name="T28" fmla="*/ 113 w 102"/>
                  <a:gd name="T29" fmla="*/ 1 h 10"/>
                  <a:gd name="T30" fmla="*/ 74 w 102"/>
                  <a:gd name="T31" fmla="*/ 1 h 10"/>
                  <a:gd name="T32" fmla="*/ 60 w 102"/>
                  <a:gd name="T33" fmla="*/ 1 h 10"/>
                  <a:gd name="T34" fmla="*/ 35 w 102"/>
                  <a:gd name="T35" fmla="*/ 1 h 10"/>
                  <a:gd name="T36" fmla="*/ 27 w 102"/>
                  <a:gd name="T37" fmla="*/ 16 h 10"/>
                  <a:gd name="T38" fmla="*/ 12 w 102"/>
                  <a:gd name="T39" fmla="*/ 16 h 10"/>
                  <a:gd name="T40" fmla="*/ 0 w 102"/>
                  <a:gd name="T41" fmla="*/ 16 h 10"/>
                  <a:gd name="T42" fmla="*/ 0 w 102"/>
                  <a:gd name="T43" fmla="*/ 16 h 10"/>
                  <a:gd name="T44" fmla="*/ 12 w 102"/>
                  <a:gd name="T45" fmla="*/ 35 h 10"/>
                  <a:gd name="T46" fmla="*/ 27 w 102"/>
                  <a:gd name="T47" fmla="*/ 35 h 10"/>
                  <a:gd name="T48" fmla="*/ 35 w 102"/>
                  <a:gd name="T49" fmla="*/ 35 h 10"/>
                  <a:gd name="T50" fmla="*/ 60 w 102"/>
                  <a:gd name="T51" fmla="*/ 35 h 10"/>
                  <a:gd name="T52" fmla="*/ 74 w 102"/>
                  <a:gd name="T53" fmla="*/ 46 h 10"/>
                  <a:gd name="T54" fmla="*/ 113 w 102"/>
                  <a:gd name="T55" fmla="*/ 46 h 10"/>
                  <a:gd name="T56" fmla="*/ 145 w 102"/>
                  <a:gd name="T57" fmla="*/ 46 h 10"/>
                  <a:gd name="T58" fmla="*/ 177 w 102"/>
                  <a:gd name="T59" fmla="*/ 46 h 10"/>
                  <a:gd name="T60" fmla="*/ 211 w 102"/>
                  <a:gd name="T61" fmla="*/ 46 h 10"/>
                  <a:gd name="T62" fmla="*/ 240 w 102"/>
                  <a:gd name="T63" fmla="*/ 46 h 10"/>
                  <a:gd name="T64" fmla="*/ 275 w 102"/>
                  <a:gd name="T65" fmla="*/ 46 h 10"/>
                  <a:gd name="T66" fmla="*/ 323 w 102"/>
                  <a:gd name="T67" fmla="*/ 46 h 10"/>
                  <a:gd name="T68" fmla="*/ 362 w 102"/>
                  <a:gd name="T69" fmla="*/ 46 h 10"/>
                  <a:gd name="T70" fmla="*/ 392 w 102"/>
                  <a:gd name="T71" fmla="*/ 46 h 10"/>
                  <a:gd name="T72" fmla="*/ 413 w 102"/>
                  <a:gd name="T73" fmla="*/ 46 h 10"/>
                  <a:gd name="T74" fmla="*/ 437 w 102"/>
                  <a:gd name="T75" fmla="*/ 35 h 10"/>
                  <a:gd name="T76" fmla="*/ 464 w 102"/>
                  <a:gd name="T77" fmla="*/ 35 h 10"/>
                  <a:gd name="T78" fmla="*/ 475 w 102"/>
                  <a:gd name="T79" fmla="*/ 35 h 10"/>
                  <a:gd name="T80" fmla="*/ 475 w 102"/>
                  <a:gd name="T81" fmla="*/ 35 h 10"/>
                  <a:gd name="T82" fmla="*/ 497 w 102"/>
                  <a:gd name="T83" fmla="*/ 16 h 10"/>
                  <a:gd name="T84" fmla="*/ 497 w 102"/>
                  <a:gd name="T85" fmla="*/ 16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10"/>
                  <a:gd name="T131" fmla="*/ 102 w 102"/>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10">
                    <a:moveTo>
                      <a:pt x="101" y="3"/>
                    </a:moveTo>
                    <a:lnTo>
                      <a:pt x="101" y="3"/>
                    </a:lnTo>
                    <a:lnTo>
                      <a:pt x="97" y="3"/>
                    </a:lnTo>
                    <a:lnTo>
                      <a:pt x="95" y="1"/>
                    </a:lnTo>
                    <a:lnTo>
                      <a:pt x="94" y="1"/>
                    </a:lnTo>
                    <a:lnTo>
                      <a:pt x="91" y="1"/>
                    </a:lnTo>
                    <a:lnTo>
                      <a:pt x="89" y="1"/>
                    </a:lnTo>
                    <a:lnTo>
                      <a:pt x="87" y="1"/>
                    </a:lnTo>
                    <a:lnTo>
                      <a:pt x="84" y="1"/>
                    </a:lnTo>
                    <a:lnTo>
                      <a:pt x="82" y="1"/>
                    </a:lnTo>
                    <a:lnTo>
                      <a:pt x="80" y="1"/>
                    </a:lnTo>
                    <a:lnTo>
                      <a:pt x="75" y="1"/>
                    </a:lnTo>
                    <a:lnTo>
                      <a:pt x="74" y="1"/>
                    </a:lnTo>
                    <a:lnTo>
                      <a:pt x="69" y="0"/>
                    </a:lnTo>
                    <a:lnTo>
                      <a:pt x="66" y="0"/>
                    </a:lnTo>
                    <a:lnTo>
                      <a:pt x="62" y="0"/>
                    </a:lnTo>
                    <a:lnTo>
                      <a:pt x="56" y="0"/>
                    </a:lnTo>
                    <a:lnTo>
                      <a:pt x="55" y="0"/>
                    </a:lnTo>
                    <a:lnTo>
                      <a:pt x="49" y="0"/>
                    </a:lnTo>
                    <a:lnTo>
                      <a:pt x="48" y="0"/>
                    </a:lnTo>
                    <a:lnTo>
                      <a:pt x="43" y="0"/>
                    </a:lnTo>
                    <a:lnTo>
                      <a:pt x="40" y="0"/>
                    </a:lnTo>
                    <a:lnTo>
                      <a:pt x="36" y="0"/>
                    </a:lnTo>
                    <a:lnTo>
                      <a:pt x="32" y="0"/>
                    </a:lnTo>
                    <a:lnTo>
                      <a:pt x="29" y="1"/>
                    </a:lnTo>
                    <a:lnTo>
                      <a:pt x="26" y="1"/>
                    </a:lnTo>
                    <a:lnTo>
                      <a:pt x="23" y="1"/>
                    </a:lnTo>
                    <a:lnTo>
                      <a:pt x="20" y="1"/>
                    </a:lnTo>
                    <a:lnTo>
                      <a:pt x="15" y="1"/>
                    </a:lnTo>
                    <a:lnTo>
                      <a:pt x="14" y="1"/>
                    </a:lnTo>
                    <a:lnTo>
                      <a:pt x="12" y="1"/>
                    </a:lnTo>
                    <a:lnTo>
                      <a:pt x="8" y="1"/>
                    </a:lnTo>
                    <a:lnTo>
                      <a:pt x="7" y="1"/>
                    </a:lnTo>
                    <a:lnTo>
                      <a:pt x="5" y="3"/>
                    </a:lnTo>
                    <a:lnTo>
                      <a:pt x="2" y="3"/>
                    </a:lnTo>
                    <a:lnTo>
                      <a:pt x="0" y="3"/>
                    </a:lnTo>
                    <a:lnTo>
                      <a:pt x="2" y="7"/>
                    </a:lnTo>
                    <a:lnTo>
                      <a:pt x="5" y="7"/>
                    </a:lnTo>
                    <a:lnTo>
                      <a:pt x="7" y="7"/>
                    </a:lnTo>
                    <a:lnTo>
                      <a:pt x="8" y="7"/>
                    </a:lnTo>
                    <a:lnTo>
                      <a:pt x="12" y="7"/>
                    </a:lnTo>
                    <a:lnTo>
                      <a:pt x="14" y="9"/>
                    </a:lnTo>
                    <a:lnTo>
                      <a:pt x="15" y="9"/>
                    </a:lnTo>
                    <a:lnTo>
                      <a:pt x="20" y="9"/>
                    </a:lnTo>
                    <a:lnTo>
                      <a:pt x="23" y="9"/>
                    </a:lnTo>
                    <a:lnTo>
                      <a:pt x="26" y="9"/>
                    </a:lnTo>
                    <a:lnTo>
                      <a:pt x="29" y="9"/>
                    </a:lnTo>
                    <a:lnTo>
                      <a:pt x="32" y="9"/>
                    </a:lnTo>
                    <a:lnTo>
                      <a:pt x="36" y="9"/>
                    </a:lnTo>
                    <a:lnTo>
                      <a:pt x="40" y="9"/>
                    </a:lnTo>
                    <a:lnTo>
                      <a:pt x="43" y="9"/>
                    </a:lnTo>
                    <a:lnTo>
                      <a:pt x="48" y="9"/>
                    </a:lnTo>
                    <a:lnTo>
                      <a:pt x="49" y="9"/>
                    </a:lnTo>
                    <a:lnTo>
                      <a:pt x="55" y="9"/>
                    </a:lnTo>
                    <a:lnTo>
                      <a:pt x="56" y="9"/>
                    </a:lnTo>
                    <a:lnTo>
                      <a:pt x="62" y="9"/>
                    </a:lnTo>
                    <a:lnTo>
                      <a:pt x="66" y="9"/>
                    </a:lnTo>
                    <a:lnTo>
                      <a:pt x="69" y="9"/>
                    </a:lnTo>
                    <a:lnTo>
                      <a:pt x="74" y="9"/>
                    </a:lnTo>
                    <a:lnTo>
                      <a:pt x="75" y="9"/>
                    </a:lnTo>
                    <a:lnTo>
                      <a:pt x="80" y="9"/>
                    </a:lnTo>
                    <a:lnTo>
                      <a:pt x="82" y="9"/>
                    </a:lnTo>
                    <a:lnTo>
                      <a:pt x="84" y="9"/>
                    </a:lnTo>
                    <a:lnTo>
                      <a:pt x="87" y="9"/>
                    </a:lnTo>
                    <a:lnTo>
                      <a:pt x="89" y="7"/>
                    </a:lnTo>
                    <a:lnTo>
                      <a:pt x="91" y="7"/>
                    </a:lnTo>
                    <a:lnTo>
                      <a:pt x="94" y="7"/>
                    </a:lnTo>
                    <a:lnTo>
                      <a:pt x="95" y="7"/>
                    </a:lnTo>
                    <a:lnTo>
                      <a:pt x="97" y="7"/>
                    </a:lnTo>
                    <a:lnTo>
                      <a:pt x="101" y="7"/>
                    </a:lnTo>
                    <a:lnTo>
                      <a:pt x="101" y="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62" name="Freeform 2221"/>
              <p:cNvSpPr>
                <a:spLocks noChangeAspect="1"/>
              </p:cNvSpPr>
              <p:nvPr/>
            </p:nvSpPr>
            <p:spPr bwMode="auto">
              <a:xfrm>
                <a:off x="898" y="2375"/>
                <a:ext cx="82" cy="14"/>
              </a:xfrm>
              <a:custGeom>
                <a:avLst/>
                <a:gdLst>
                  <a:gd name="T0" fmla="*/ 302 w 63"/>
                  <a:gd name="T1" fmla="*/ 0 h 11"/>
                  <a:gd name="T2" fmla="*/ 302 w 63"/>
                  <a:gd name="T3" fmla="*/ 46 h 11"/>
                  <a:gd name="T4" fmla="*/ 0 w 63"/>
                  <a:gd name="T5" fmla="*/ 37 h 11"/>
                  <a:gd name="T6" fmla="*/ 0 w 63"/>
                  <a:gd name="T7" fmla="*/ 0 h 11"/>
                  <a:gd name="T8" fmla="*/ 302 w 63"/>
                  <a:gd name="T9" fmla="*/ 0 h 11"/>
                  <a:gd name="T10" fmla="*/ 302 w 63"/>
                  <a:gd name="T11" fmla="*/ 0 h 11"/>
                  <a:gd name="T12" fmla="*/ 0 60000 65536"/>
                  <a:gd name="T13" fmla="*/ 0 60000 65536"/>
                  <a:gd name="T14" fmla="*/ 0 60000 65536"/>
                  <a:gd name="T15" fmla="*/ 0 60000 65536"/>
                  <a:gd name="T16" fmla="*/ 0 60000 65536"/>
                  <a:gd name="T17" fmla="*/ 0 60000 65536"/>
                  <a:gd name="T18" fmla="*/ 0 w 63"/>
                  <a:gd name="T19" fmla="*/ 0 h 11"/>
                  <a:gd name="T20" fmla="*/ 63 w 63"/>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63" h="11">
                    <a:moveTo>
                      <a:pt x="62" y="0"/>
                    </a:moveTo>
                    <a:lnTo>
                      <a:pt x="62" y="10"/>
                    </a:lnTo>
                    <a:lnTo>
                      <a:pt x="0" y="9"/>
                    </a:lnTo>
                    <a:lnTo>
                      <a:pt x="0" y="0"/>
                    </a:lnTo>
                    <a:lnTo>
                      <a:pt x="62"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63" name="AutoShape 2222"/>
              <p:cNvSpPr>
                <a:spLocks noChangeAspect="1" noChangeArrowheads="1"/>
              </p:cNvSpPr>
              <p:nvPr/>
            </p:nvSpPr>
            <p:spPr bwMode="auto">
              <a:xfrm flipV="1">
                <a:off x="905" y="2388"/>
                <a:ext cx="71"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64" name="Freeform 2223"/>
              <p:cNvSpPr>
                <a:spLocks noChangeAspect="1"/>
              </p:cNvSpPr>
              <p:nvPr/>
            </p:nvSpPr>
            <p:spPr bwMode="auto">
              <a:xfrm>
                <a:off x="881" y="2298"/>
                <a:ext cx="116" cy="78"/>
              </a:xfrm>
              <a:custGeom>
                <a:avLst/>
                <a:gdLst>
                  <a:gd name="T0" fmla="*/ 433 w 89"/>
                  <a:gd name="T1" fmla="*/ 226 h 60"/>
                  <a:gd name="T2" fmla="*/ 433 w 89"/>
                  <a:gd name="T3" fmla="*/ 237 h 60"/>
                  <a:gd name="T4" fmla="*/ 433 w 89"/>
                  <a:gd name="T5" fmla="*/ 257 h 60"/>
                  <a:gd name="T6" fmla="*/ 433 w 89"/>
                  <a:gd name="T7" fmla="*/ 257 h 60"/>
                  <a:gd name="T8" fmla="*/ 418 w 89"/>
                  <a:gd name="T9" fmla="*/ 269 h 60"/>
                  <a:gd name="T10" fmla="*/ 418 w 89"/>
                  <a:gd name="T11" fmla="*/ 272 h 60"/>
                  <a:gd name="T12" fmla="*/ 409 w 89"/>
                  <a:gd name="T13" fmla="*/ 272 h 60"/>
                  <a:gd name="T14" fmla="*/ 401 w 89"/>
                  <a:gd name="T15" fmla="*/ 272 h 60"/>
                  <a:gd name="T16" fmla="*/ 387 w 89"/>
                  <a:gd name="T17" fmla="*/ 286 h 60"/>
                  <a:gd name="T18" fmla="*/ 374 w 89"/>
                  <a:gd name="T19" fmla="*/ 286 h 60"/>
                  <a:gd name="T20" fmla="*/ 370 w 89"/>
                  <a:gd name="T21" fmla="*/ 286 h 60"/>
                  <a:gd name="T22" fmla="*/ 65 w 89"/>
                  <a:gd name="T23" fmla="*/ 286 h 60"/>
                  <a:gd name="T24" fmla="*/ 65 w 89"/>
                  <a:gd name="T25" fmla="*/ 286 h 60"/>
                  <a:gd name="T26" fmla="*/ 51 w 89"/>
                  <a:gd name="T27" fmla="*/ 286 h 60"/>
                  <a:gd name="T28" fmla="*/ 38 w 89"/>
                  <a:gd name="T29" fmla="*/ 286 h 60"/>
                  <a:gd name="T30" fmla="*/ 35 w 89"/>
                  <a:gd name="T31" fmla="*/ 272 h 60"/>
                  <a:gd name="T32" fmla="*/ 27 w 89"/>
                  <a:gd name="T33" fmla="*/ 272 h 60"/>
                  <a:gd name="T34" fmla="*/ 1 w 89"/>
                  <a:gd name="T35" fmla="*/ 269 h 60"/>
                  <a:gd name="T36" fmla="*/ 1 w 89"/>
                  <a:gd name="T37" fmla="*/ 269 h 60"/>
                  <a:gd name="T38" fmla="*/ 0 w 89"/>
                  <a:gd name="T39" fmla="*/ 257 h 60"/>
                  <a:gd name="T40" fmla="*/ 0 w 89"/>
                  <a:gd name="T41" fmla="*/ 237 h 60"/>
                  <a:gd name="T42" fmla="*/ 0 w 89"/>
                  <a:gd name="T43" fmla="*/ 226 h 60"/>
                  <a:gd name="T44" fmla="*/ 0 w 89"/>
                  <a:gd name="T45" fmla="*/ 51 h 60"/>
                  <a:gd name="T46" fmla="*/ 0 w 89"/>
                  <a:gd name="T47" fmla="*/ 38 h 60"/>
                  <a:gd name="T48" fmla="*/ 0 w 89"/>
                  <a:gd name="T49" fmla="*/ 27 h 60"/>
                  <a:gd name="T50" fmla="*/ 0 w 89"/>
                  <a:gd name="T51" fmla="*/ 27 h 60"/>
                  <a:gd name="T52" fmla="*/ 1 w 89"/>
                  <a:gd name="T53" fmla="*/ 16 h 60"/>
                  <a:gd name="T54" fmla="*/ 27 w 89"/>
                  <a:gd name="T55" fmla="*/ 1 h 60"/>
                  <a:gd name="T56" fmla="*/ 27 w 89"/>
                  <a:gd name="T57" fmla="*/ 1 h 60"/>
                  <a:gd name="T58" fmla="*/ 35 w 89"/>
                  <a:gd name="T59" fmla="*/ 1 h 60"/>
                  <a:gd name="T60" fmla="*/ 38 w 89"/>
                  <a:gd name="T61" fmla="*/ 0 h 60"/>
                  <a:gd name="T62" fmla="*/ 51 w 89"/>
                  <a:gd name="T63" fmla="*/ 0 h 60"/>
                  <a:gd name="T64" fmla="*/ 65 w 89"/>
                  <a:gd name="T65" fmla="*/ 0 h 60"/>
                  <a:gd name="T66" fmla="*/ 370 w 89"/>
                  <a:gd name="T67" fmla="*/ 0 h 60"/>
                  <a:gd name="T68" fmla="*/ 370 w 89"/>
                  <a:gd name="T69" fmla="*/ 0 h 60"/>
                  <a:gd name="T70" fmla="*/ 374 w 89"/>
                  <a:gd name="T71" fmla="*/ 0 h 60"/>
                  <a:gd name="T72" fmla="*/ 401 w 89"/>
                  <a:gd name="T73" fmla="*/ 0 h 60"/>
                  <a:gd name="T74" fmla="*/ 401 w 89"/>
                  <a:gd name="T75" fmla="*/ 1 h 60"/>
                  <a:gd name="T76" fmla="*/ 409 w 89"/>
                  <a:gd name="T77" fmla="*/ 1 h 60"/>
                  <a:gd name="T78" fmla="*/ 418 w 89"/>
                  <a:gd name="T79" fmla="*/ 16 h 60"/>
                  <a:gd name="T80" fmla="*/ 433 w 89"/>
                  <a:gd name="T81" fmla="*/ 16 h 60"/>
                  <a:gd name="T82" fmla="*/ 433 w 89"/>
                  <a:gd name="T83" fmla="*/ 27 h 60"/>
                  <a:gd name="T84" fmla="*/ 433 w 89"/>
                  <a:gd name="T85" fmla="*/ 38 h 60"/>
                  <a:gd name="T86" fmla="*/ 433 w 8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9"/>
                  <a:gd name="T133" fmla="*/ 0 h 60"/>
                  <a:gd name="T134" fmla="*/ 89 w 8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9" h="60">
                    <a:moveTo>
                      <a:pt x="88" y="11"/>
                    </a:moveTo>
                    <a:lnTo>
                      <a:pt x="88" y="47"/>
                    </a:lnTo>
                    <a:lnTo>
                      <a:pt x="88" y="49"/>
                    </a:lnTo>
                    <a:lnTo>
                      <a:pt x="88" y="53"/>
                    </a:lnTo>
                    <a:lnTo>
                      <a:pt x="88" y="55"/>
                    </a:lnTo>
                    <a:lnTo>
                      <a:pt x="85" y="55"/>
                    </a:lnTo>
                    <a:lnTo>
                      <a:pt x="85" y="56"/>
                    </a:lnTo>
                    <a:lnTo>
                      <a:pt x="84" y="56"/>
                    </a:lnTo>
                    <a:lnTo>
                      <a:pt x="82" y="56"/>
                    </a:lnTo>
                    <a:lnTo>
                      <a:pt x="82" y="59"/>
                    </a:lnTo>
                    <a:lnTo>
                      <a:pt x="79" y="59"/>
                    </a:lnTo>
                    <a:lnTo>
                      <a:pt x="77" y="59"/>
                    </a:lnTo>
                    <a:lnTo>
                      <a:pt x="75" y="59"/>
                    </a:lnTo>
                    <a:lnTo>
                      <a:pt x="13" y="59"/>
                    </a:lnTo>
                    <a:lnTo>
                      <a:pt x="11" y="59"/>
                    </a:lnTo>
                    <a:lnTo>
                      <a:pt x="8" y="59"/>
                    </a:lnTo>
                    <a:lnTo>
                      <a:pt x="7" y="56"/>
                    </a:lnTo>
                    <a:lnTo>
                      <a:pt x="5" y="56"/>
                    </a:lnTo>
                    <a:lnTo>
                      <a:pt x="1" y="55"/>
                    </a:lnTo>
                    <a:lnTo>
                      <a:pt x="0" y="53"/>
                    </a:lnTo>
                    <a:lnTo>
                      <a:pt x="0" y="49"/>
                    </a:lnTo>
                    <a:lnTo>
                      <a:pt x="0" y="47"/>
                    </a:lnTo>
                    <a:lnTo>
                      <a:pt x="0" y="11"/>
                    </a:lnTo>
                    <a:lnTo>
                      <a:pt x="0" y="8"/>
                    </a:lnTo>
                    <a:lnTo>
                      <a:pt x="0" y="5"/>
                    </a:lnTo>
                    <a:lnTo>
                      <a:pt x="1" y="3"/>
                    </a:lnTo>
                    <a:lnTo>
                      <a:pt x="5" y="1"/>
                    </a:lnTo>
                    <a:lnTo>
                      <a:pt x="7" y="1"/>
                    </a:lnTo>
                    <a:lnTo>
                      <a:pt x="8" y="0"/>
                    </a:lnTo>
                    <a:lnTo>
                      <a:pt x="11" y="0"/>
                    </a:lnTo>
                    <a:lnTo>
                      <a:pt x="13" y="0"/>
                    </a:lnTo>
                    <a:lnTo>
                      <a:pt x="75" y="0"/>
                    </a:lnTo>
                    <a:lnTo>
                      <a:pt x="77" y="0"/>
                    </a:lnTo>
                    <a:lnTo>
                      <a:pt x="79" y="0"/>
                    </a:lnTo>
                    <a:lnTo>
                      <a:pt x="82" y="0"/>
                    </a:lnTo>
                    <a:lnTo>
                      <a:pt x="82" y="1"/>
                    </a:lnTo>
                    <a:lnTo>
                      <a:pt x="84" y="1"/>
                    </a:lnTo>
                    <a:lnTo>
                      <a:pt x="85" y="1"/>
                    </a:lnTo>
                    <a:lnTo>
                      <a:pt x="85" y="3"/>
                    </a:lnTo>
                    <a:lnTo>
                      <a:pt x="88" y="3"/>
                    </a:lnTo>
                    <a:lnTo>
                      <a:pt x="88" y="5"/>
                    </a:lnTo>
                    <a:lnTo>
                      <a:pt x="88" y="8"/>
                    </a:lnTo>
                    <a:lnTo>
                      <a:pt x="88"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65" name="Freeform 2224"/>
              <p:cNvSpPr>
                <a:spLocks noChangeAspect="1"/>
              </p:cNvSpPr>
              <p:nvPr/>
            </p:nvSpPr>
            <p:spPr bwMode="auto">
              <a:xfrm>
                <a:off x="966" y="2298"/>
                <a:ext cx="31" cy="78"/>
              </a:xfrm>
              <a:custGeom>
                <a:avLst/>
                <a:gdLst>
                  <a:gd name="T0" fmla="*/ 109 w 24"/>
                  <a:gd name="T1" fmla="*/ 226 h 60"/>
                  <a:gd name="T2" fmla="*/ 109 w 24"/>
                  <a:gd name="T3" fmla="*/ 237 h 60"/>
                  <a:gd name="T4" fmla="*/ 109 w 24"/>
                  <a:gd name="T5" fmla="*/ 237 h 60"/>
                  <a:gd name="T6" fmla="*/ 109 w 24"/>
                  <a:gd name="T7" fmla="*/ 257 h 60"/>
                  <a:gd name="T8" fmla="*/ 109 w 24"/>
                  <a:gd name="T9" fmla="*/ 269 h 60"/>
                  <a:gd name="T10" fmla="*/ 109 w 24"/>
                  <a:gd name="T11" fmla="*/ 269 h 60"/>
                  <a:gd name="T12" fmla="*/ 102 w 24"/>
                  <a:gd name="T13" fmla="*/ 272 h 60"/>
                  <a:gd name="T14" fmla="*/ 102 w 24"/>
                  <a:gd name="T15" fmla="*/ 272 h 60"/>
                  <a:gd name="T16" fmla="*/ 102 w 24"/>
                  <a:gd name="T17" fmla="*/ 286 h 60"/>
                  <a:gd name="T18" fmla="*/ 102 w 24"/>
                  <a:gd name="T19" fmla="*/ 286 h 60"/>
                  <a:gd name="T20" fmla="*/ 88 w 24"/>
                  <a:gd name="T21" fmla="*/ 286 h 60"/>
                  <a:gd name="T22" fmla="*/ 22 w 24"/>
                  <a:gd name="T23" fmla="*/ 286 h 60"/>
                  <a:gd name="T24" fmla="*/ 22 w 24"/>
                  <a:gd name="T25" fmla="*/ 286 h 60"/>
                  <a:gd name="T26" fmla="*/ 10 w 24"/>
                  <a:gd name="T27" fmla="*/ 286 h 60"/>
                  <a:gd name="T28" fmla="*/ 10 w 24"/>
                  <a:gd name="T29" fmla="*/ 272 h 60"/>
                  <a:gd name="T30" fmla="*/ 10 w 24"/>
                  <a:gd name="T31" fmla="*/ 272 h 60"/>
                  <a:gd name="T32" fmla="*/ 10 w 24"/>
                  <a:gd name="T33" fmla="*/ 272 h 60"/>
                  <a:gd name="T34" fmla="*/ 0 w 24"/>
                  <a:gd name="T35" fmla="*/ 269 h 60"/>
                  <a:gd name="T36" fmla="*/ 0 w 24"/>
                  <a:gd name="T37" fmla="*/ 269 h 60"/>
                  <a:gd name="T38" fmla="*/ 0 w 24"/>
                  <a:gd name="T39" fmla="*/ 257 h 60"/>
                  <a:gd name="T40" fmla="*/ 0 w 24"/>
                  <a:gd name="T41" fmla="*/ 237 h 60"/>
                  <a:gd name="T42" fmla="*/ 0 w 24"/>
                  <a:gd name="T43" fmla="*/ 226 h 60"/>
                  <a:gd name="T44" fmla="*/ 0 w 24"/>
                  <a:gd name="T45" fmla="*/ 38 h 60"/>
                  <a:gd name="T46" fmla="*/ 0 w 24"/>
                  <a:gd name="T47" fmla="*/ 38 h 60"/>
                  <a:gd name="T48" fmla="*/ 0 w 24"/>
                  <a:gd name="T49" fmla="*/ 27 h 60"/>
                  <a:gd name="T50" fmla="*/ 0 w 24"/>
                  <a:gd name="T51" fmla="*/ 27 h 60"/>
                  <a:gd name="T52" fmla="*/ 0 w 24"/>
                  <a:gd name="T53" fmla="*/ 16 h 60"/>
                  <a:gd name="T54" fmla="*/ 10 w 24"/>
                  <a:gd name="T55" fmla="*/ 1 h 60"/>
                  <a:gd name="T56" fmla="*/ 10 w 24"/>
                  <a:gd name="T57" fmla="*/ 1 h 60"/>
                  <a:gd name="T58" fmla="*/ 10 w 24"/>
                  <a:gd name="T59" fmla="*/ 0 h 60"/>
                  <a:gd name="T60" fmla="*/ 10 w 24"/>
                  <a:gd name="T61" fmla="*/ 0 h 60"/>
                  <a:gd name="T62" fmla="*/ 22 w 24"/>
                  <a:gd name="T63" fmla="*/ 0 h 60"/>
                  <a:gd name="T64" fmla="*/ 22 w 24"/>
                  <a:gd name="T65" fmla="*/ 0 h 60"/>
                  <a:gd name="T66" fmla="*/ 88 w 24"/>
                  <a:gd name="T67" fmla="*/ 0 h 60"/>
                  <a:gd name="T68" fmla="*/ 88 w 24"/>
                  <a:gd name="T69" fmla="*/ 0 h 60"/>
                  <a:gd name="T70" fmla="*/ 102 w 24"/>
                  <a:gd name="T71" fmla="*/ 0 h 60"/>
                  <a:gd name="T72" fmla="*/ 102 w 24"/>
                  <a:gd name="T73" fmla="*/ 0 h 60"/>
                  <a:gd name="T74" fmla="*/ 102 w 24"/>
                  <a:gd name="T75" fmla="*/ 1 h 60"/>
                  <a:gd name="T76" fmla="*/ 109 w 24"/>
                  <a:gd name="T77" fmla="*/ 1 h 60"/>
                  <a:gd name="T78" fmla="*/ 109 w 24"/>
                  <a:gd name="T79" fmla="*/ 16 h 60"/>
                  <a:gd name="T80" fmla="*/ 109 w 24"/>
                  <a:gd name="T81" fmla="*/ 16 h 60"/>
                  <a:gd name="T82" fmla="*/ 109 w 24"/>
                  <a:gd name="T83" fmla="*/ 27 h 60"/>
                  <a:gd name="T84" fmla="*/ 109 w 24"/>
                  <a:gd name="T85" fmla="*/ 38 h 60"/>
                  <a:gd name="T86" fmla="*/ 109 w 24"/>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0"/>
                  <a:gd name="T134" fmla="*/ 24 w 2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0">
                    <a:moveTo>
                      <a:pt x="23" y="8"/>
                    </a:moveTo>
                    <a:lnTo>
                      <a:pt x="23" y="47"/>
                    </a:lnTo>
                    <a:lnTo>
                      <a:pt x="23" y="49"/>
                    </a:lnTo>
                    <a:lnTo>
                      <a:pt x="23" y="53"/>
                    </a:lnTo>
                    <a:lnTo>
                      <a:pt x="23" y="55"/>
                    </a:lnTo>
                    <a:lnTo>
                      <a:pt x="23" y="56"/>
                    </a:lnTo>
                    <a:lnTo>
                      <a:pt x="22" y="56"/>
                    </a:lnTo>
                    <a:lnTo>
                      <a:pt x="22" y="59"/>
                    </a:lnTo>
                    <a:lnTo>
                      <a:pt x="19" y="59"/>
                    </a:lnTo>
                    <a:lnTo>
                      <a:pt x="5" y="59"/>
                    </a:lnTo>
                    <a:lnTo>
                      <a:pt x="2" y="59"/>
                    </a:lnTo>
                    <a:lnTo>
                      <a:pt x="2" y="56"/>
                    </a:lnTo>
                    <a:lnTo>
                      <a:pt x="2" y="55"/>
                    </a:lnTo>
                    <a:lnTo>
                      <a:pt x="0" y="55"/>
                    </a:lnTo>
                    <a:lnTo>
                      <a:pt x="0" y="53"/>
                    </a:lnTo>
                    <a:lnTo>
                      <a:pt x="0" y="49"/>
                    </a:lnTo>
                    <a:lnTo>
                      <a:pt x="0" y="47"/>
                    </a:lnTo>
                    <a:lnTo>
                      <a:pt x="0" y="8"/>
                    </a:lnTo>
                    <a:lnTo>
                      <a:pt x="0" y="5"/>
                    </a:lnTo>
                    <a:lnTo>
                      <a:pt x="0" y="3"/>
                    </a:lnTo>
                    <a:lnTo>
                      <a:pt x="2" y="1"/>
                    </a:lnTo>
                    <a:lnTo>
                      <a:pt x="2" y="0"/>
                    </a:lnTo>
                    <a:lnTo>
                      <a:pt x="5" y="0"/>
                    </a:lnTo>
                    <a:lnTo>
                      <a:pt x="19" y="0"/>
                    </a:lnTo>
                    <a:lnTo>
                      <a:pt x="22" y="0"/>
                    </a:lnTo>
                    <a:lnTo>
                      <a:pt x="22" y="1"/>
                    </a:lnTo>
                    <a:lnTo>
                      <a:pt x="23" y="1"/>
                    </a:lnTo>
                    <a:lnTo>
                      <a:pt x="23" y="3"/>
                    </a:lnTo>
                    <a:lnTo>
                      <a:pt x="23" y="5"/>
                    </a:lnTo>
                    <a:lnTo>
                      <a:pt x="23" y="8"/>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66" name="Freeform 2225"/>
              <p:cNvSpPr>
                <a:spLocks noChangeAspect="1"/>
              </p:cNvSpPr>
              <p:nvPr/>
            </p:nvSpPr>
            <p:spPr bwMode="auto">
              <a:xfrm>
                <a:off x="881" y="2298"/>
                <a:ext cx="34" cy="78"/>
              </a:xfrm>
              <a:custGeom>
                <a:avLst/>
                <a:gdLst>
                  <a:gd name="T0" fmla="*/ 124 w 26"/>
                  <a:gd name="T1" fmla="*/ 226 h 60"/>
                  <a:gd name="T2" fmla="*/ 124 w 26"/>
                  <a:gd name="T3" fmla="*/ 237 h 60"/>
                  <a:gd name="T4" fmla="*/ 124 w 26"/>
                  <a:gd name="T5" fmla="*/ 237 h 60"/>
                  <a:gd name="T6" fmla="*/ 124 w 26"/>
                  <a:gd name="T7" fmla="*/ 257 h 60"/>
                  <a:gd name="T8" fmla="*/ 124 w 26"/>
                  <a:gd name="T9" fmla="*/ 269 h 60"/>
                  <a:gd name="T10" fmla="*/ 124 w 26"/>
                  <a:gd name="T11" fmla="*/ 269 h 60"/>
                  <a:gd name="T12" fmla="*/ 111 w 26"/>
                  <a:gd name="T13" fmla="*/ 272 h 60"/>
                  <a:gd name="T14" fmla="*/ 111 w 26"/>
                  <a:gd name="T15" fmla="*/ 272 h 60"/>
                  <a:gd name="T16" fmla="*/ 111 w 26"/>
                  <a:gd name="T17" fmla="*/ 286 h 60"/>
                  <a:gd name="T18" fmla="*/ 111 w 26"/>
                  <a:gd name="T19" fmla="*/ 286 h 60"/>
                  <a:gd name="T20" fmla="*/ 102 w 26"/>
                  <a:gd name="T21" fmla="*/ 286 h 60"/>
                  <a:gd name="T22" fmla="*/ 27 w 26"/>
                  <a:gd name="T23" fmla="*/ 286 h 60"/>
                  <a:gd name="T24" fmla="*/ 27 w 26"/>
                  <a:gd name="T25" fmla="*/ 286 h 60"/>
                  <a:gd name="T26" fmla="*/ 1 w 26"/>
                  <a:gd name="T27" fmla="*/ 286 h 60"/>
                  <a:gd name="T28" fmla="*/ 1 w 26"/>
                  <a:gd name="T29" fmla="*/ 272 h 60"/>
                  <a:gd name="T30" fmla="*/ 1 w 26"/>
                  <a:gd name="T31" fmla="*/ 272 h 60"/>
                  <a:gd name="T32" fmla="*/ 1 w 26"/>
                  <a:gd name="T33" fmla="*/ 272 h 60"/>
                  <a:gd name="T34" fmla="*/ 0 w 26"/>
                  <a:gd name="T35" fmla="*/ 269 h 60"/>
                  <a:gd name="T36" fmla="*/ 0 w 26"/>
                  <a:gd name="T37" fmla="*/ 269 h 60"/>
                  <a:gd name="T38" fmla="*/ 0 w 26"/>
                  <a:gd name="T39" fmla="*/ 257 h 60"/>
                  <a:gd name="T40" fmla="*/ 0 w 26"/>
                  <a:gd name="T41" fmla="*/ 237 h 60"/>
                  <a:gd name="T42" fmla="*/ 0 w 26"/>
                  <a:gd name="T43" fmla="*/ 226 h 60"/>
                  <a:gd name="T44" fmla="*/ 0 w 26"/>
                  <a:gd name="T45" fmla="*/ 38 h 60"/>
                  <a:gd name="T46" fmla="*/ 0 w 26"/>
                  <a:gd name="T47" fmla="*/ 38 h 60"/>
                  <a:gd name="T48" fmla="*/ 0 w 26"/>
                  <a:gd name="T49" fmla="*/ 27 h 60"/>
                  <a:gd name="T50" fmla="*/ 0 w 26"/>
                  <a:gd name="T51" fmla="*/ 27 h 60"/>
                  <a:gd name="T52" fmla="*/ 0 w 26"/>
                  <a:gd name="T53" fmla="*/ 16 h 60"/>
                  <a:gd name="T54" fmla="*/ 1 w 26"/>
                  <a:gd name="T55" fmla="*/ 1 h 60"/>
                  <a:gd name="T56" fmla="*/ 1 w 26"/>
                  <a:gd name="T57" fmla="*/ 1 h 60"/>
                  <a:gd name="T58" fmla="*/ 1 w 26"/>
                  <a:gd name="T59" fmla="*/ 0 h 60"/>
                  <a:gd name="T60" fmla="*/ 1 w 26"/>
                  <a:gd name="T61" fmla="*/ 0 h 60"/>
                  <a:gd name="T62" fmla="*/ 27 w 26"/>
                  <a:gd name="T63" fmla="*/ 0 h 60"/>
                  <a:gd name="T64" fmla="*/ 27 w 26"/>
                  <a:gd name="T65" fmla="*/ 0 h 60"/>
                  <a:gd name="T66" fmla="*/ 102 w 26"/>
                  <a:gd name="T67" fmla="*/ 0 h 60"/>
                  <a:gd name="T68" fmla="*/ 102 w 26"/>
                  <a:gd name="T69" fmla="*/ 0 h 60"/>
                  <a:gd name="T70" fmla="*/ 111 w 26"/>
                  <a:gd name="T71" fmla="*/ 0 h 60"/>
                  <a:gd name="T72" fmla="*/ 111 w 26"/>
                  <a:gd name="T73" fmla="*/ 0 h 60"/>
                  <a:gd name="T74" fmla="*/ 111 w 26"/>
                  <a:gd name="T75" fmla="*/ 1 h 60"/>
                  <a:gd name="T76" fmla="*/ 124 w 26"/>
                  <a:gd name="T77" fmla="*/ 1 h 60"/>
                  <a:gd name="T78" fmla="*/ 124 w 26"/>
                  <a:gd name="T79" fmla="*/ 16 h 60"/>
                  <a:gd name="T80" fmla="*/ 124 w 26"/>
                  <a:gd name="T81" fmla="*/ 16 h 60"/>
                  <a:gd name="T82" fmla="*/ 124 w 26"/>
                  <a:gd name="T83" fmla="*/ 27 h 60"/>
                  <a:gd name="T84" fmla="*/ 124 w 26"/>
                  <a:gd name="T85" fmla="*/ 38 h 60"/>
                  <a:gd name="T86" fmla="*/ 124 w 26"/>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0"/>
                  <a:gd name="T134" fmla="*/ 26 w 26"/>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0">
                    <a:moveTo>
                      <a:pt x="25" y="8"/>
                    </a:moveTo>
                    <a:lnTo>
                      <a:pt x="25" y="47"/>
                    </a:lnTo>
                    <a:lnTo>
                      <a:pt x="25" y="49"/>
                    </a:lnTo>
                    <a:lnTo>
                      <a:pt x="25" y="53"/>
                    </a:lnTo>
                    <a:lnTo>
                      <a:pt x="25" y="55"/>
                    </a:lnTo>
                    <a:lnTo>
                      <a:pt x="25" y="56"/>
                    </a:lnTo>
                    <a:lnTo>
                      <a:pt x="22" y="56"/>
                    </a:lnTo>
                    <a:lnTo>
                      <a:pt x="22" y="59"/>
                    </a:lnTo>
                    <a:lnTo>
                      <a:pt x="21" y="59"/>
                    </a:lnTo>
                    <a:lnTo>
                      <a:pt x="5" y="59"/>
                    </a:lnTo>
                    <a:lnTo>
                      <a:pt x="1" y="59"/>
                    </a:lnTo>
                    <a:lnTo>
                      <a:pt x="1" y="56"/>
                    </a:lnTo>
                    <a:lnTo>
                      <a:pt x="1" y="55"/>
                    </a:lnTo>
                    <a:lnTo>
                      <a:pt x="0" y="55"/>
                    </a:lnTo>
                    <a:lnTo>
                      <a:pt x="0" y="53"/>
                    </a:lnTo>
                    <a:lnTo>
                      <a:pt x="0" y="49"/>
                    </a:lnTo>
                    <a:lnTo>
                      <a:pt x="0" y="47"/>
                    </a:lnTo>
                    <a:lnTo>
                      <a:pt x="0" y="8"/>
                    </a:lnTo>
                    <a:lnTo>
                      <a:pt x="0" y="5"/>
                    </a:lnTo>
                    <a:lnTo>
                      <a:pt x="0" y="3"/>
                    </a:lnTo>
                    <a:lnTo>
                      <a:pt x="1" y="1"/>
                    </a:lnTo>
                    <a:lnTo>
                      <a:pt x="1" y="0"/>
                    </a:lnTo>
                    <a:lnTo>
                      <a:pt x="5" y="0"/>
                    </a:lnTo>
                    <a:lnTo>
                      <a:pt x="21" y="0"/>
                    </a:lnTo>
                    <a:lnTo>
                      <a:pt x="22" y="0"/>
                    </a:lnTo>
                    <a:lnTo>
                      <a:pt x="22" y="1"/>
                    </a:lnTo>
                    <a:lnTo>
                      <a:pt x="25" y="1"/>
                    </a:lnTo>
                    <a:lnTo>
                      <a:pt x="25" y="3"/>
                    </a:lnTo>
                    <a:lnTo>
                      <a:pt x="25" y="5"/>
                    </a:lnTo>
                    <a:lnTo>
                      <a:pt x="25" y="8"/>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67" name="Freeform 2226" descr="Light vertical"/>
              <p:cNvSpPr>
                <a:spLocks noChangeAspect="1"/>
              </p:cNvSpPr>
              <p:nvPr/>
            </p:nvSpPr>
            <p:spPr bwMode="auto">
              <a:xfrm>
                <a:off x="916" y="2298"/>
                <a:ext cx="51" cy="78"/>
              </a:xfrm>
              <a:custGeom>
                <a:avLst/>
                <a:gdLst>
                  <a:gd name="T0" fmla="*/ 190 w 39"/>
                  <a:gd name="T1" fmla="*/ 226 h 60"/>
                  <a:gd name="T2" fmla="*/ 190 w 39"/>
                  <a:gd name="T3" fmla="*/ 237 h 60"/>
                  <a:gd name="T4" fmla="*/ 174 w 39"/>
                  <a:gd name="T5" fmla="*/ 237 h 60"/>
                  <a:gd name="T6" fmla="*/ 174 w 39"/>
                  <a:gd name="T7" fmla="*/ 257 h 60"/>
                  <a:gd name="T8" fmla="*/ 174 w 39"/>
                  <a:gd name="T9" fmla="*/ 269 h 60"/>
                  <a:gd name="T10" fmla="*/ 174 w 39"/>
                  <a:gd name="T11" fmla="*/ 269 h 60"/>
                  <a:gd name="T12" fmla="*/ 174 w 39"/>
                  <a:gd name="T13" fmla="*/ 272 h 60"/>
                  <a:gd name="T14" fmla="*/ 161 w 39"/>
                  <a:gd name="T15" fmla="*/ 272 h 60"/>
                  <a:gd name="T16" fmla="*/ 161 w 39"/>
                  <a:gd name="T17" fmla="*/ 286 h 60"/>
                  <a:gd name="T18" fmla="*/ 150 w 39"/>
                  <a:gd name="T19" fmla="*/ 286 h 60"/>
                  <a:gd name="T20" fmla="*/ 150 w 39"/>
                  <a:gd name="T21" fmla="*/ 286 h 60"/>
                  <a:gd name="T22" fmla="*/ 29 w 39"/>
                  <a:gd name="T23" fmla="*/ 286 h 60"/>
                  <a:gd name="T24" fmla="*/ 29 w 39"/>
                  <a:gd name="T25" fmla="*/ 286 h 60"/>
                  <a:gd name="T26" fmla="*/ 29 w 39"/>
                  <a:gd name="T27" fmla="*/ 286 h 60"/>
                  <a:gd name="T28" fmla="*/ 12 w 39"/>
                  <a:gd name="T29" fmla="*/ 272 h 60"/>
                  <a:gd name="T30" fmla="*/ 12 w 39"/>
                  <a:gd name="T31" fmla="*/ 272 h 60"/>
                  <a:gd name="T32" fmla="*/ 12 w 39"/>
                  <a:gd name="T33" fmla="*/ 272 h 60"/>
                  <a:gd name="T34" fmla="*/ 0 w 39"/>
                  <a:gd name="T35" fmla="*/ 269 h 60"/>
                  <a:gd name="T36" fmla="*/ 0 w 39"/>
                  <a:gd name="T37" fmla="*/ 269 h 60"/>
                  <a:gd name="T38" fmla="*/ 0 w 39"/>
                  <a:gd name="T39" fmla="*/ 257 h 60"/>
                  <a:gd name="T40" fmla="*/ 0 w 39"/>
                  <a:gd name="T41" fmla="*/ 237 h 60"/>
                  <a:gd name="T42" fmla="*/ 0 w 39"/>
                  <a:gd name="T43" fmla="*/ 226 h 60"/>
                  <a:gd name="T44" fmla="*/ 0 w 39"/>
                  <a:gd name="T45" fmla="*/ 38 h 60"/>
                  <a:gd name="T46" fmla="*/ 0 w 39"/>
                  <a:gd name="T47" fmla="*/ 38 h 60"/>
                  <a:gd name="T48" fmla="*/ 0 w 39"/>
                  <a:gd name="T49" fmla="*/ 27 h 60"/>
                  <a:gd name="T50" fmla="*/ 0 w 39"/>
                  <a:gd name="T51" fmla="*/ 27 h 60"/>
                  <a:gd name="T52" fmla="*/ 0 w 39"/>
                  <a:gd name="T53" fmla="*/ 16 h 60"/>
                  <a:gd name="T54" fmla="*/ 0 w 39"/>
                  <a:gd name="T55" fmla="*/ 1 h 60"/>
                  <a:gd name="T56" fmla="*/ 12 w 39"/>
                  <a:gd name="T57" fmla="*/ 1 h 60"/>
                  <a:gd name="T58" fmla="*/ 12 w 39"/>
                  <a:gd name="T59" fmla="*/ 0 h 60"/>
                  <a:gd name="T60" fmla="*/ 12 w 39"/>
                  <a:gd name="T61" fmla="*/ 0 h 60"/>
                  <a:gd name="T62" fmla="*/ 29 w 39"/>
                  <a:gd name="T63" fmla="*/ 0 h 60"/>
                  <a:gd name="T64" fmla="*/ 29 w 39"/>
                  <a:gd name="T65" fmla="*/ 0 h 60"/>
                  <a:gd name="T66" fmla="*/ 150 w 39"/>
                  <a:gd name="T67" fmla="*/ 0 h 60"/>
                  <a:gd name="T68" fmla="*/ 150 w 39"/>
                  <a:gd name="T69" fmla="*/ 0 h 60"/>
                  <a:gd name="T70" fmla="*/ 161 w 39"/>
                  <a:gd name="T71" fmla="*/ 0 h 60"/>
                  <a:gd name="T72" fmla="*/ 161 w 39"/>
                  <a:gd name="T73" fmla="*/ 0 h 60"/>
                  <a:gd name="T74" fmla="*/ 161 w 39"/>
                  <a:gd name="T75" fmla="*/ 1 h 60"/>
                  <a:gd name="T76" fmla="*/ 174 w 39"/>
                  <a:gd name="T77" fmla="*/ 1 h 60"/>
                  <a:gd name="T78" fmla="*/ 174 w 39"/>
                  <a:gd name="T79" fmla="*/ 16 h 60"/>
                  <a:gd name="T80" fmla="*/ 174 w 39"/>
                  <a:gd name="T81" fmla="*/ 16 h 60"/>
                  <a:gd name="T82" fmla="*/ 174 w 39"/>
                  <a:gd name="T83" fmla="*/ 27 h 60"/>
                  <a:gd name="T84" fmla="*/ 190 w 39"/>
                  <a:gd name="T85" fmla="*/ 38 h 60"/>
                  <a:gd name="T86" fmla="*/ 190 w 39"/>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0"/>
                  <a:gd name="T134" fmla="*/ 39 w 3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0">
                    <a:moveTo>
                      <a:pt x="38" y="8"/>
                    </a:moveTo>
                    <a:lnTo>
                      <a:pt x="38" y="47"/>
                    </a:lnTo>
                    <a:lnTo>
                      <a:pt x="38" y="49"/>
                    </a:lnTo>
                    <a:lnTo>
                      <a:pt x="35" y="49"/>
                    </a:lnTo>
                    <a:lnTo>
                      <a:pt x="35" y="53"/>
                    </a:lnTo>
                    <a:lnTo>
                      <a:pt x="35" y="55"/>
                    </a:lnTo>
                    <a:lnTo>
                      <a:pt x="35" y="56"/>
                    </a:lnTo>
                    <a:lnTo>
                      <a:pt x="32" y="56"/>
                    </a:lnTo>
                    <a:lnTo>
                      <a:pt x="32" y="59"/>
                    </a:lnTo>
                    <a:lnTo>
                      <a:pt x="30" y="59"/>
                    </a:lnTo>
                    <a:lnTo>
                      <a:pt x="6" y="59"/>
                    </a:lnTo>
                    <a:lnTo>
                      <a:pt x="2" y="59"/>
                    </a:lnTo>
                    <a:lnTo>
                      <a:pt x="2" y="56"/>
                    </a:lnTo>
                    <a:lnTo>
                      <a:pt x="0" y="55"/>
                    </a:lnTo>
                    <a:lnTo>
                      <a:pt x="0" y="53"/>
                    </a:lnTo>
                    <a:lnTo>
                      <a:pt x="0" y="49"/>
                    </a:lnTo>
                    <a:lnTo>
                      <a:pt x="0" y="47"/>
                    </a:lnTo>
                    <a:lnTo>
                      <a:pt x="0" y="8"/>
                    </a:lnTo>
                    <a:lnTo>
                      <a:pt x="0" y="5"/>
                    </a:lnTo>
                    <a:lnTo>
                      <a:pt x="0" y="3"/>
                    </a:lnTo>
                    <a:lnTo>
                      <a:pt x="0" y="1"/>
                    </a:lnTo>
                    <a:lnTo>
                      <a:pt x="2" y="1"/>
                    </a:lnTo>
                    <a:lnTo>
                      <a:pt x="2" y="0"/>
                    </a:lnTo>
                    <a:lnTo>
                      <a:pt x="6" y="0"/>
                    </a:lnTo>
                    <a:lnTo>
                      <a:pt x="30" y="0"/>
                    </a:lnTo>
                    <a:lnTo>
                      <a:pt x="32" y="0"/>
                    </a:lnTo>
                    <a:lnTo>
                      <a:pt x="32" y="1"/>
                    </a:lnTo>
                    <a:lnTo>
                      <a:pt x="35" y="1"/>
                    </a:lnTo>
                    <a:lnTo>
                      <a:pt x="35" y="3"/>
                    </a:lnTo>
                    <a:lnTo>
                      <a:pt x="35" y="5"/>
                    </a:lnTo>
                    <a:lnTo>
                      <a:pt x="38" y="8"/>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68" name="AutoShape 2227"/>
              <p:cNvSpPr>
                <a:spLocks noChangeAspect="1" noChangeArrowheads="1"/>
              </p:cNvSpPr>
              <p:nvPr/>
            </p:nvSpPr>
            <p:spPr bwMode="auto">
              <a:xfrm flipV="1">
                <a:off x="898" y="2375"/>
                <a:ext cx="11"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69" name="Freeform 2228"/>
              <p:cNvSpPr>
                <a:spLocks noChangeAspect="1"/>
              </p:cNvSpPr>
              <p:nvPr/>
            </p:nvSpPr>
            <p:spPr bwMode="auto">
              <a:xfrm>
                <a:off x="966" y="2362"/>
                <a:ext cx="12" cy="26"/>
              </a:xfrm>
              <a:custGeom>
                <a:avLst/>
                <a:gdLst>
                  <a:gd name="T0" fmla="*/ 0 w 9"/>
                  <a:gd name="T1" fmla="*/ 0 h 20"/>
                  <a:gd name="T2" fmla="*/ 48 w 9"/>
                  <a:gd name="T3" fmla="*/ 29 h 20"/>
                  <a:gd name="T4" fmla="*/ 0 w 9"/>
                  <a:gd name="T5" fmla="*/ 46 h 20"/>
                  <a:gd name="T6" fmla="*/ 48 w 9"/>
                  <a:gd name="T7" fmla="*/ 66 h 20"/>
                  <a:gd name="T8" fmla="*/ 0 w 9"/>
                  <a:gd name="T9" fmla="*/ 92 h 20"/>
                  <a:gd name="T10" fmla="*/ 0 w 9"/>
                  <a:gd name="T11" fmla="*/ 0 h 20"/>
                  <a:gd name="T12" fmla="*/ 0 w 9"/>
                  <a:gd name="T13" fmla="*/ 0 h 20"/>
                  <a:gd name="T14" fmla="*/ 0 60000 65536"/>
                  <a:gd name="T15" fmla="*/ 0 60000 65536"/>
                  <a:gd name="T16" fmla="*/ 0 60000 65536"/>
                  <a:gd name="T17" fmla="*/ 0 60000 65536"/>
                  <a:gd name="T18" fmla="*/ 0 60000 65536"/>
                  <a:gd name="T19" fmla="*/ 0 60000 65536"/>
                  <a:gd name="T20" fmla="*/ 0 60000 65536"/>
                  <a:gd name="T21" fmla="*/ 0 w 9"/>
                  <a:gd name="T22" fmla="*/ 0 h 20"/>
                  <a:gd name="T23" fmla="*/ 9 w 9"/>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20">
                    <a:moveTo>
                      <a:pt x="0" y="0"/>
                    </a:moveTo>
                    <a:lnTo>
                      <a:pt x="8" y="6"/>
                    </a:lnTo>
                    <a:lnTo>
                      <a:pt x="0" y="9"/>
                    </a:lnTo>
                    <a:lnTo>
                      <a:pt x="8" y="14"/>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70" name="Line 2229"/>
              <p:cNvSpPr>
                <a:spLocks noChangeAspect="1" noChangeShapeType="1"/>
              </p:cNvSpPr>
              <p:nvPr/>
            </p:nvSpPr>
            <p:spPr bwMode="auto">
              <a:xfrm>
                <a:off x="898" y="2387"/>
                <a:ext cx="87"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471" name="Line 2230"/>
              <p:cNvSpPr>
                <a:spLocks noChangeAspect="1" noChangeShapeType="1"/>
              </p:cNvSpPr>
              <p:nvPr/>
            </p:nvSpPr>
            <p:spPr bwMode="auto">
              <a:xfrm flipH="1">
                <a:off x="898" y="2387"/>
                <a:ext cx="76"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472" name="Line 2231"/>
              <p:cNvSpPr>
                <a:spLocks noChangeAspect="1" noChangeShapeType="1"/>
              </p:cNvSpPr>
              <p:nvPr/>
            </p:nvSpPr>
            <p:spPr bwMode="auto">
              <a:xfrm>
                <a:off x="898" y="2401"/>
                <a:ext cx="87"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473" name="Freeform 2232"/>
              <p:cNvSpPr>
                <a:spLocks noChangeAspect="1"/>
              </p:cNvSpPr>
              <p:nvPr/>
            </p:nvSpPr>
            <p:spPr bwMode="auto">
              <a:xfrm>
                <a:off x="890" y="2388"/>
                <a:ext cx="16" cy="26"/>
              </a:xfrm>
              <a:custGeom>
                <a:avLst/>
                <a:gdLst>
                  <a:gd name="T0" fmla="*/ 64 w 12"/>
                  <a:gd name="T1" fmla="*/ 92 h 20"/>
                  <a:gd name="T2" fmla="*/ 0 w 12"/>
                  <a:gd name="T3" fmla="*/ 64 h 20"/>
                  <a:gd name="T4" fmla="*/ 64 w 12"/>
                  <a:gd name="T5" fmla="*/ 38 h 20"/>
                  <a:gd name="T6" fmla="*/ 0 w 12"/>
                  <a:gd name="T7" fmla="*/ 27 h 20"/>
                  <a:gd name="T8" fmla="*/ 64 w 12"/>
                  <a:gd name="T9" fmla="*/ 0 h 20"/>
                  <a:gd name="T10" fmla="*/ 64 w 12"/>
                  <a:gd name="T11" fmla="*/ 92 h 20"/>
                  <a:gd name="T12" fmla="*/ 64 w 12"/>
                  <a:gd name="T13" fmla="*/ 92 h 20"/>
                  <a:gd name="T14" fmla="*/ 0 60000 65536"/>
                  <a:gd name="T15" fmla="*/ 0 60000 65536"/>
                  <a:gd name="T16" fmla="*/ 0 60000 65536"/>
                  <a:gd name="T17" fmla="*/ 0 60000 65536"/>
                  <a:gd name="T18" fmla="*/ 0 60000 65536"/>
                  <a:gd name="T19" fmla="*/ 0 60000 65536"/>
                  <a:gd name="T20" fmla="*/ 0 60000 65536"/>
                  <a:gd name="T21" fmla="*/ 0 w 12"/>
                  <a:gd name="T22" fmla="*/ 0 h 20"/>
                  <a:gd name="T23" fmla="*/ 12 w 12"/>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0">
                    <a:moveTo>
                      <a:pt x="11" y="19"/>
                    </a:moveTo>
                    <a:lnTo>
                      <a:pt x="0" y="13"/>
                    </a:lnTo>
                    <a:lnTo>
                      <a:pt x="11" y="8"/>
                    </a:lnTo>
                    <a:lnTo>
                      <a:pt x="0" y="5"/>
                    </a:lnTo>
                    <a:lnTo>
                      <a:pt x="11" y="0"/>
                    </a:lnTo>
                    <a:lnTo>
                      <a:pt x="11"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74" name="Line 2233"/>
              <p:cNvSpPr>
                <a:spLocks noChangeAspect="1" noChangeShapeType="1"/>
              </p:cNvSpPr>
              <p:nvPr/>
            </p:nvSpPr>
            <p:spPr bwMode="auto">
              <a:xfrm flipH="1" flipV="1">
                <a:off x="890"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475" name="Freeform 2234"/>
              <p:cNvSpPr>
                <a:spLocks noChangeAspect="1"/>
              </p:cNvSpPr>
              <p:nvPr/>
            </p:nvSpPr>
            <p:spPr bwMode="auto">
              <a:xfrm>
                <a:off x="1705" y="2402"/>
                <a:ext cx="129" cy="12"/>
              </a:xfrm>
              <a:custGeom>
                <a:avLst/>
                <a:gdLst>
                  <a:gd name="T0" fmla="*/ 482 w 99"/>
                  <a:gd name="T1" fmla="*/ 12 h 9"/>
                  <a:gd name="T2" fmla="*/ 482 w 99"/>
                  <a:gd name="T3" fmla="*/ 12 h 9"/>
                  <a:gd name="T4" fmla="*/ 466 w 99"/>
                  <a:gd name="T5" fmla="*/ 12 h 9"/>
                  <a:gd name="T6" fmla="*/ 447 w 99"/>
                  <a:gd name="T7" fmla="*/ 0 h 9"/>
                  <a:gd name="T8" fmla="*/ 421 w 99"/>
                  <a:gd name="T9" fmla="*/ 0 h 9"/>
                  <a:gd name="T10" fmla="*/ 399 w 99"/>
                  <a:gd name="T11" fmla="*/ 0 h 9"/>
                  <a:gd name="T12" fmla="*/ 374 w 99"/>
                  <a:gd name="T13" fmla="*/ 0 h 9"/>
                  <a:gd name="T14" fmla="*/ 349 w 99"/>
                  <a:gd name="T15" fmla="*/ 0 h 9"/>
                  <a:gd name="T16" fmla="*/ 313 w 99"/>
                  <a:gd name="T17" fmla="*/ 0 h 9"/>
                  <a:gd name="T18" fmla="*/ 276 w 99"/>
                  <a:gd name="T19" fmla="*/ 0 h 9"/>
                  <a:gd name="T20" fmla="*/ 236 w 99"/>
                  <a:gd name="T21" fmla="*/ 0 h 9"/>
                  <a:gd name="T22" fmla="*/ 207 w 99"/>
                  <a:gd name="T23" fmla="*/ 0 h 9"/>
                  <a:gd name="T24" fmla="*/ 163 w 99"/>
                  <a:gd name="T25" fmla="*/ 0 h 9"/>
                  <a:gd name="T26" fmla="*/ 134 w 99"/>
                  <a:gd name="T27" fmla="*/ 0 h 9"/>
                  <a:gd name="T28" fmla="*/ 102 w 99"/>
                  <a:gd name="T29" fmla="*/ 0 h 9"/>
                  <a:gd name="T30" fmla="*/ 78 w 99"/>
                  <a:gd name="T31" fmla="*/ 0 h 9"/>
                  <a:gd name="T32" fmla="*/ 50 w 99"/>
                  <a:gd name="T33" fmla="*/ 0 h 9"/>
                  <a:gd name="T34" fmla="*/ 29 w 99"/>
                  <a:gd name="T35" fmla="*/ 0 h 9"/>
                  <a:gd name="T36" fmla="*/ 12 w 99"/>
                  <a:gd name="T37" fmla="*/ 12 h 9"/>
                  <a:gd name="T38" fmla="*/ 0 w 99"/>
                  <a:gd name="T39" fmla="*/ 12 h 9"/>
                  <a:gd name="T40" fmla="*/ 0 w 99"/>
                  <a:gd name="T41" fmla="*/ 12 h 9"/>
                  <a:gd name="T42" fmla="*/ 0 w 99"/>
                  <a:gd name="T43" fmla="*/ 36 h 9"/>
                  <a:gd name="T44" fmla="*/ 0 w 99"/>
                  <a:gd name="T45" fmla="*/ 36 h 9"/>
                  <a:gd name="T46" fmla="*/ 12 w 99"/>
                  <a:gd name="T47" fmla="*/ 36 h 9"/>
                  <a:gd name="T48" fmla="*/ 29 w 99"/>
                  <a:gd name="T49" fmla="*/ 36 h 9"/>
                  <a:gd name="T50" fmla="*/ 50 w 99"/>
                  <a:gd name="T51" fmla="*/ 48 h 9"/>
                  <a:gd name="T52" fmla="*/ 78 w 99"/>
                  <a:gd name="T53" fmla="*/ 48 h 9"/>
                  <a:gd name="T54" fmla="*/ 102 w 99"/>
                  <a:gd name="T55" fmla="*/ 48 h 9"/>
                  <a:gd name="T56" fmla="*/ 134 w 99"/>
                  <a:gd name="T57" fmla="*/ 48 h 9"/>
                  <a:gd name="T58" fmla="*/ 163 w 99"/>
                  <a:gd name="T59" fmla="*/ 48 h 9"/>
                  <a:gd name="T60" fmla="*/ 207 w 99"/>
                  <a:gd name="T61" fmla="*/ 48 h 9"/>
                  <a:gd name="T62" fmla="*/ 236 w 99"/>
                  <a:gd name="T63" fmla="*/ 48 h 9"/>
                  <a:gd name="T64" fmla="*/ 276 w 99"/>
                  <a:gd name="T65" fmla="*/ 48 h 9"/>
                  <a:gd name="T66" fmla="*/ 313 w 99"/>
                  <a:gd name="T67" fmla="*/ 48 h 9"/>
                  <a:gd name="T68" fmla="*/ 349 w 99"/>
                  <a:gd name="T69" fmla="*/ 48 h 9"/>
                  <a:gd name="T70" fmla="*/ 374 w 99"/>
                  <a:gd name="T71" fmla="*/ 48 h 9"/>
                  <a:gd name="T72" fmla="*/ 399 w 99"/>
                  <a:gd name="T73" fmla="*/ 48 h 9"/>
                  <a:gd name="T74" fmla="*/ 421 w 99"/>
                  <a:gd name="T75" fmla="*/ 48 h 9"/>
                  <a:gd name="T76" fmla="*/ 447 w 99"/>
                  <a:gd name="T77" fmla="*/ 36 h 9"/>
                  <a:gd name="T78" fmla="*/ 466 w 99"/>
                  <a:gd name="T79" fmla="*/ 36 h 9"/>
                  <a:gd name="T80" fmla="*/ 482 w 99"/>
                  <a:gd name="T81" fmla="*/ 36 h 9"/>
                  <a:gd name="T82" fmla="*/ 482 w 99"/>
                  <a:gd name="T83" fmla="*/ 36 h 9"/>
                  <a:gd name="T84" fmla="*/ 482 w 99"/>
                  <a:gd name="T85" fmla="*/ 12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9"/>
                  <a:gd name="T130" fmla="*/ 0 h 9"/>
                  <a:gd name="T131" fmla="*/ 99 w 99"/>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9" h="9">
                    <a:moveTo>
                      <a:pt x="98" y="2"/>
                    </a:moveTo>
                    <a:lnTo>
                      <a:pt x="98" y="2"/>
                    </a:lnTo>
                    <a:lnTo>
                      <a:pt x="95" y="2"/>
                    </a:lnTo>
                    <a:lnTo>
                      <a:pt x="93" y="2"/>
                    </a:lnTo>
                    <a:lnTo>
                      <a:pt x="91" y="0"/>
                    </a:lnTo>
                    <a:lnTo>
                      <a:pt x="88" y="0"/>
                    </a:lnTo>
                    <a:lnTo>
                      <a:pt x="86" y="0"/>
                    </a:lnTo>
                    <a:lnTo>
                      <a:pt x="85" y="0"/>
                    </a:lnTo>
                    <a:lnTo>
                      <a:pt x="81" y="0"/>
                    </a:lnTo>
                    <a:lnTo>
                      <a:pt x="79" y="0"/>
                    </a:lnTo>
                    <a:lnTo>
                      <a:pt x="77" y="0"/>
                    </a:lnTo>
                    <a:lnTo>
                      <a:pt x="72" y="0"/>
                    </a:lnTo>
                    <a:lnTo>
                      <a:pt x="71" y="0"/>
                    </a:lnTo>
                    <a:lnTo>
                      <a:pt x="65" y="0"/>
                    </a:lnTo>
                    <a:lnTo>
                      <a:pt x="64" y="0"/>
                    </a:lnTo>
                    <a:lnTo>
                      <a:pt x="59" y="0"/>
                    </a:lnTo>
                    <a:lnTo>
                      <a:pt x="57" y="0"/>
                    </a:lnTo>
                    <a:lnTo>
                      <a:pt x="52" y="0"/>
                    </a:lnTo>
                    <a:lnTo>
                      <a:pt x="48" y="0"/>
                    </a:lnTo>
                    <a:lnTo>
                      <a:pt x="45" y="0"/>
                    </a:lnTo>
                    <a:lnTo>
                      <a:pt x="42" y="0"/>
                    </a:lnTo>
                    <a:lnTo>
                      <a:pt x="39" y="0"/>
                    </a:lnTo>
                    <a:lnTo>
                      <a:pt x="34" y="0"/>
                    </a:lnTo>
                    <a:lnTo>
                      <a:pt x="30" y="0"/>
                    </a:lnTo>
                    <a:lnTo>
                      <a:pt x="28" y="0"/>
                    </a:lnTo>
                    <a:lnTo>
                      <a:pt x="23" y="0"/>
                    </a:lnTo>
                    <a:lnTo>
                      <a:pt x="21" y="0"/>
                    </a:lnTo>
                    <a:lnTo>
                      <a:pt x="19" y="0"/>
                    </a:lnTo>
                    <a:lnTo>
                      <a:pt x="16" y="0"/>
                    </a:lnTo>
                    <a:lnTo>
                      <a:pt x="13" y="0"/>
                    </a:lnTo>
                    <a:lnTo>
                      <a:pt x="10" y="0"/>
                    </a:lnTo>
                    <a:lnTo>
                      <a:pt x="8" y="0"/>
                    </a:lnTo>
                    <a:lnTo>
                      <a:pt x="6" y="0"/>
                    </a:lnTo>
                    <a:lnTo>
                      <a:pt x="6" y="2"/>
                    </a:lnTo>
                    <a:lnTo>
                      <a:pt x="2" y="2"/>
                    </a:lnTo>
                    <a:lnTo>
                      <a:pt x="0" y="2"/>
                    </a:lnTo>
                    <a:lnTo>
                      <a:pt x="0" y="6"/>
                    </a:lnTo>
                    <a:lnTo>
                      <a:pt x="2" y="6"/>
                    </a:lnTo>
                    <a:lnTo>
                      <a:pt x="6" y="6"/>
                    </a:lnTo>
                    <a:lnTo>
                      <a:pt x="8" y="8"/>
                    </a:lnTo>
                    <a:lnTo>
                      <a:pt x="10" y="8"/>
                    </a:lnTo>
                    <a:lnTo>
                      <a:pt x="13" y="8"/>
                    </a:lnTo>
                    <a:lnTo>
                      <a:pt x="16" y="8"/>
                    </a:lnTo>
                    <a:lnTo>
                      <a:pt x="19" y="8"/>
                    </a:lnTo>
                    <a:lnTo>
                      <a:pt x="21" y="8"/>
                    </a:lnTo>
                    <a:lnTo>
                      <a:pt x="23" y="8"/>
                    </a:lnTo>
                    <a:lnTo>
                      <a:pt x="28" y="8"/>
                    </a:lnTo>
                    <a:lnTo>
                      <a:pt x="30" y="8"/>
                    </a:lnTo>
                    <a:lnTo>
                      <a:pt x="34" y="8"/>
                    </a:lnTo>
                    <a:lnTo>
                      <a:pt x="39" y="8"/>
                    </a:lnTo>
                    <a:lnTo>
                      <a:pt x="42" y="8"/>
                    </a:lnTo>
                    <a:lnTo>
                      <a:pt x="45" y="8"/>
                    </a:lnTo>
                    <a:lnTo>
                      <a:pt x="48" y="8"/>
                    </a:lnTo>
                    <a:lnTo>
                      <a:pt x="52" y="8"/>
                    </a:lnTo>
                    <a:lnTo>
                      <a:pt x="57" y="8"/>
                    </a:lnTo>
                    <a:lnTo>
                      <a:pt x="59" y="8"/>
                    </a:lnTo>
                    <a:lnTo>
                      <a:pt x="64" y="8"/>
                    </a:lnTo>
                    <a:lnTo>
                      <a:pt x="65" y="8"/>
                    </a:lnTo>
                    <a:lnTo>
                      <a:pt x="71" y="8"/>
                    </a:lnTo>
                    <a:lnTo>
                      <a:pt x="72" y="8"/>
                    </a:lnTo>
                    <a:lnTo>
                      <a:pt x="77" y="8"/>
                    </a:lnTo>
                    <a:lnTo>
                      <a:pt x="79" y="8"/>
                    </a:lnTo>
                    <a:lnTo>
                      <a:pt x="81" y="8"/>
                    </a:lnTo>
                    <a:lnTo>
                      <a:pt x="85" y="8"/>
                    </a:lnTo>
                    <a:lnTo>
                      <a:pt x="86" y="8"/>
                    </a:lnTo>
                    <a:lnTo>
                      <a:pt x="88" y="8"/>
                    </a:lnTo>
                    <a:lnTo>
                      <a:pt x="91" y="6"/>
                    </a:lnTo>
                    <a:lnTo>
                      <a:pt x="93" y="6"/>
                    </a:lnTo>
                    <a:lnTo>
                      <a:pt x="95" y="6"/>
                    </a:lnTo>
                    <a:lnTo>
                      <a:pt x="98" y="6"/>
                    </a:lnTo>
                    <a:lnTo>
                      <a:pt x="98" y="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76" name="Freeform 2235"/>
              <p:cNvSpPr>
                <a:spLocks noChangeAspect="1"/>
              </p:cNvSpPr>
              <p:nvPr/>
            </p:nvSpPr>
            <p:spPr bwMode="auto">
              <a:xfrm>
                <a:off x="1729" y="2375"/>
                <a:ext cx="77" cy="14"/>
              </a:xfrm>
              <a:custGeom>
                <a:avLst/>
                <a:gdLst>
                  <a:gd name="T0" fmla="*/ 286 w 59"/>
                  <a:gd name="T1" fmla="*/ 0 h 11"/>
                  <a:gd name="T2" fmla="*/ 286 w 59"/>
                  <a:gd name="T3" fmla="*/ 46 h 11"/>
                  <a:gd name="T4" fmla="*/ 0 w 59"/>
                  <a:gd name="T5" fmla="*/ 46 h 11"/>
                  <a:gd name="T6" fmla="*/ 0 w 59"/>
                  <a:gd name="T7" fmla="*/ 0 h 11"/>
                  <a:gd name="T8" fmla="*/ 286 w 59"/>
                  <a:gd name="T9" fmla="*/ 0 h 11"/>
                  <a:gd name="T10" fmla="*/ 286 w 59"/>
                  <a:gd name="T11" fmla="*/ 0 h 11"/>
                  <a:gd name="T12" fmla="*/ 0 60000 65536"/>
                  <a:gd name="T13" fmla="*/ 0 60000 65536"/>
                  <a:gd name="T14" fmla="*/ 0 60000 65536"/>
                  <a:gd name="T15" fmla="*/ 0 60000 65536"/>
                  <a:gd name="T16" fmla="*/ 0 60000 65536"/>
                  <a:gd name="T17" fmla="*/ 0 60000 65536"/>
                  <a:gd name="T18" fmla="*/ 0 w 59"/>
                  <a:gd name="T19" fmla="*/ 0 h 11"/>
                  <a:gd name="T20" fmla="*/ 59 w 5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59" h="11">
                    <a:moveTo>
                      <a:pt x="58" y="0"/>
                    </a:moveTo>
                    <a:lnTo>
                      <a:pt x="58" y="10"/>
                    </a:lnTo>
                    <a:lnTo>
                      <a:pt x="0" y="10"/>
                    </a:lnTo>
                    <a:lnTo>
                      <a:pt x="0" y="0"/>
                    </a:lnTo>
                    <a:lnTo>
                      <a:pt x="58"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77" name="AutoShape 2236"/>
              <p:cNvSpPr>
                <a:spLocks noChangeAspect="1" noChangeArrowheads="1"/>
              </p:cNvSpPr>
              <p:nvPr/>
            </p:nvSpPr>
            <p:spPr bwMode="auto">
              <a:xfrm flipV="1">
                <a:off x="1729" y="2388"/>
                <a:ext cx="75"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78" name="Freeform 2237"/>
              <p:cNvSpPr>
                <a:spLocks noChangeAspect="1"/>
              </p:cNvSpPr>
              <p:nvPr/>
            </p:nvSpPr>
            <p:spPr bwMode="auto">
              <a:xfrm>
                <a:off x="1707" y="2298"/>
                <a:ext cx="123" cy="78"/>
              </a:xfrm>
              <a:custGeom>
                <a:avLst/>
                <a:gdLst>
                  <a:gd name="T0" fmla="*/ 467 w 94"/>
                  <a:gd name="T1" fmla="*/ 237 h 60"/>
                  <a:gd name="T2" fmla="*/ 467 w 94"/>
                  <a:gd name="T3" fmla="*/ 237 h 60"/>
                  <a:gd name="T4" fmla="*/ 467 w 94"/>
                  <a:gd name="T5" fmla="*/ 257 h 60"/>
                  <a:gd name="T6" fmla="*/ 445 w 94"/>
                  <a:gd name="T7" fmla="*/ 257 h 60"/>
                  <a:gd name="T8" fmla="*/ 445 w 94"/>
                  <a:gd name="T9" fmla="*/ 269 h 60"/>
                  <a:gd name="T10" fmla="*/ 437 w 94"/>
                  <a:gd name="T11" fmla="*/ 272 h 60"/>
                  <a:gd name="T12" fmla="*/ 434 w 94"/>
                  <a:gd name="T13" fmla="*/ 272 h 60"/>
                  <a:gd name="T14" fmla="*/ 420 w 94"/>
                  <a:gd name="T15" fmla="*/ 286 h 60"/>
                  <a:gd name="T16" fmla="*/ 400 w 94"/>
                  <a:gd name="T17" fmla="*/ 286 h 60"/>
                  <a:gd name="T18" fmla="*/ 398 w 94"/>
                  <a:gd name="T19" fmla="*/ 286 h 60"/>
                  <a:gd name="T20" fmla="*/ 376 w 94"/>
                  <a:gd name="T21" fmla="*/ 286 h 60"/>
                  <a:gd name="T22" fmla="*/ 79 w 94"/>
                  <a:gd name="T23" fmla="*/ 286 h 60"/>
                  <a:gd name="T24" fmla="*/ 71 w 94"/>
                  <a:gd name="T25" fmla="*/ 286 h 60"/>
                  <a:gd name="T26" fmla="*/ 65 w 94"/>
                  <a:gd name="T27" fmla="*/ 286 h 60"/>
                  <a:gd name="T28" fmla="*/ 46 w 94"/>
                  <a:gd name="T29" fmla="*/ 286 h 60"/>
                  <a:gd name="T30" fmla="*/ 38 w 94"/>
                  <a:gd name="T31" fmla="*/ 272 h 60"/>
                  <a:gd name="T32" fmla="*/ 29 w 94"/>
                  <a:gd name="T33" fmla="*/ 272 h 60"/>
                  <a:gd name="T34" fmla="*/ 12 w 94"/>
                  <a:gd name="T35" fmla="*/ 269 h 60"/>
                  <a:gd name="T36" fmla="*/ 12 w 94"/>
                  <a:gd name="T37" fmla="*/ 269 h 60"/>
                  <a:gd name="T38" fmla="*/ 12 w 94"/>
                  <a:gd name="T39" fmla="*/ 257 h 60"/>
                  <a:gd name="T40" fmla="*/ 0 w 94"/>
                  <a:gd name="T41" fmla="*/ 237 h 60"/>
                  <a:gd name="T42" fmla="*/ 0 w 94"/>
                  <a:gd name="T43" fmla="*/ 237 h 60"/>
                  <a:gd name="T44" fmla="*/ 0 w 94"/>
                  <a:gd name="T45" fmla="*/ 51 h 60"/>
                  <a:gd name="T46" fmla="*/ 0 w 94"/>
                  <a:gd name="T47" fmla="*/ 38 h 60"/>
                  <a:gd name="T48" fmla="*/ 0 w 94"/>
                  <a:gd name="T49" fmla="*/ 38 h 60"/>
                  <a:gd name="T50" fmla="*/ 12 w 94"/>
                  <a:gd name="T51" fmla="*/ 27 h 60"/>
                  <a:gd name="T52" fmla="*/ 12 w 94"/>
                  <a:gd name="T53" fmla="*/ 16 h 60"/>
                  <a:gd name="T54" fmla="*/ 29 w 94"/>
                  <a:gd name="T55" fmla="*/ 16 h 60"/>
                  <a:gd name="T56" fmla="*/ 38 w 94"/>
                  <a:gd name="T57" fmla="*/ 1 h 60"/>
                  <a:gd name="T58" fmla="*/ 46 w 94"/>
                  <a:gd name="T59" fmla="*/ 1 h 60"/>
                  <a:gd name="T60" fmla="*/ 65 w 94"/>
                  <a:gd name="T61" fmla="*/ 0 h 60"/>
                  <a:gd name="T62" fmla="*/ 71 w 94"/>
                  <a:gd name="T63" fmla="*/ 0 h 60"/>
                  <a:gd name="T64" fmla="*/ 79 w 94"/>
                  <a:gd name="T65" fmla="*/ 0 h 60"/>
                  <a:gd name="T66" fmla="*/ 376 w 94"/>
                  <a:gd name="T67" fmla="*/ 0 h 60"/>
                  <a:gd name="T68" fmla="*/ 398 w 94"/>
                  <a:gd name="T69" fmla="*/ 0 h 60"/>
                  <a:gd name="T70" fmla="*/ 400 w 94"/>
                  <a:gd name="T71" fmla="*/ 0 h 60"/>
                  <a:gd name="T72" fmla="*/ 420 w 94"/>
                  <a:gd name="T73" fmla="*/ 1 h 60"/>
                  <a:gd name="T74" fmla="*/ 434 w 94"/>
                  <a:gd name="T75" fmla="*/ 1 h 60"/>
                  <a:gd name="T76" fmla="*/ 437 w 94"/>
                  <a:gd name="T77" fmla="*/ 1 h 60"/>
                  <a:gd name="T78" fmla="*/ 445 w 94"/>
                  <a:gd name="T79" fmla="*/ 16 h 60"/>
                  <a:gd name="T80" fmla="*/ 445 w 94"/>
                  <a:gd name="T81" fmla="*/ 27 h 60"/>
                  <a:gd name="T82" fmla="*/ 467 w 94"/>
                  <a:gd name="T83" fmla="*/ 27 h 60"/>
                  <a:gd name="T84" fmla="*/ 467 w 94"/>
                  <a:gd name="T85" fmla="*/ 38 h 60"/>
                  <a:gd name="T86" fmla="*/ 467 w 94"/>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0"/>
                  <a:gd name="T134" fmla="*/ 94 w 9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0">
                    <a:moveTo>
                      <a:pt x="93" y="11"/>
                    </a:moveTo>
                    <a:lnTo>
                      <a:pt x="93" y="49"/>
                    </a:lnTo>
                    <a:lnTo>
                      <a:pt x="93" y="53"/>
                    </a:lnTo>
                    <a:lnTo>
                      <a:pt x="89" y="53"/>
                    </a:lnTo>
                    <a:lnTo>
                      <a:pt x="89" y="55"/>
                    </a:lnTo>
                    <a:lnTo>
                      <a:pt x="87" y="56"/>
                    </a:lnTo>
                    <a:lnTo>
                      <a:pt x="86" y="56"/>
                    </a:lnTo>
                    <a:lnTo>
                      <a:pt x="83" y="59"/>
                    </a:lnTo>
                    <a:lnTo>
                      <a:pt x="80" y="59"/>
                    </a:lnTo>
                    <a:lnTo>
                      <a:pt x="79" y="59"/>
                    </a:lnTo>
                    <a:lnTo>
                      <a:pt x="75" y="59"/>
                    </a:lnTo>
                    <a:lnTo>
                      <a:pt x="16" y="59"/>
                    </a:lnTo>
                    <a:lnTo>
                      <a:pt x="14" y="59"/>
                    </a:lnTo>
                    <a:lnTo>
                      <a:pt x="13" y="59"/>
                    </a:lnTo>
                    <a:lnTo>
                      <a:pt x="9" y="59"/>
                    </a:lnTo>
                    <a:lnTo>
                      <a:pt x="8" y="56"/>
                    </a:lnTo>
                    <a:lnTo>
                      <a:pt x="6" y="56"/>
                    </a:lnTo>
                    <a:lnTo>
                      <a:pt x="2" y="55"/>
                    </a:lnTo>
                    <a:lnTo>
                      <a:pt x="2" y="53"/>
                    </a:lnTo>
                    <a:lnTo>
                      <a:pt x="0" y="53"/>
                    </a:lnTo>
                    <a:lnTo>
                      <a:pt x="0" y="49"/>
                    </a:lnTo>
                    <a:lnTo>
                      <a:pt x="0" y="11"/>
                    </a:lnTo>
                    <a:lnTo>
                      <a:pt x="0" y="8"/>
                    </a:lnTo>
                    <a:lnTo>
                      <a:pt x="2" y="5"/>
                    </a:lnTo>
                    <a:lnTo>
                      <a:pt x="2" y="3"/>
                    </a:lnTo>
                    <a:lnTo>
                      <a:pt x="6" y="3"/>
                    </a:lnTo>
                    <a:lnTo>
                      <a:pt x="6" y="1"/>
                    </a:lnTo>
                    <a:lnTo>
                      <a:pt x="8" y="1"/>
                    </a:lnTo>
                    <a:lnTo>
                      <a:pt x="9" y="1"/>
                    </a:lnTo>
                    <a:lnTo>
                      <a:pt x="13" y="0"/>
                    </a:lnTo>
                    <a:lnTo>
                      <a:pt x="14" y="0"/>
                    </a:lnTo>
                    <a:lnTo>
                      <a:pt x="16" y="0"/>
                    </a:lnTo>
                    <a:lnTo>
                      <a:pt x="75" y="0"/>
                    </a:lnTo>
                    <a:lnTo>
                      <a:pt x="79" y="0"/>
                    </a:lnTo>
                    <a:lnTo>
                      <a:pt x="80" y="0"/>
                    </a:lnTo>
                    <a:lnTo>
                      <a:pt x="83" y="1"/>
                    </a:lnTo>
                    <a:lnTo>
                      <a:pt x="86" y="1"/>
                    </a:lnTo>
                    <a:lnTo>
                      <a:pt x="87" y="1"/>
                    </a:lnTo>
                    <a:lnTo>
                      <a:pt x="87" y="3"/>
                    </a:lnTo>
                    <a:lnTo>
                      <a:pt x="89" y="3"/>
                    </a:lnTo>
                    <a:lnTo>
                      <a:pt x="89" y="5"/>
                    </a:lnTo>
                    <a:lnTo>
                      <a:pt x="93" y="5"/>
                    </a:lnTo>
                    <a:lnTo>
                      <a:pt x="93" y="8"/>
                    </a:lnTo>
                    <a:lnTo>
                      <a:pt x="93"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79" name="Freeform 2238"/>
              <p:cNvSpPr>
                <a:spLocks noChangeAspect="1"/>
              </p:cNvSpPr>
              <p:nvPr/>
            </p:nvSpPr>
            <p:spPr bwMode="auto">
              <a:xfrm>
                <a:off x="1792" y="2298"/>
                <a:ext cx="38" cy="78"/>
              </a:xfrm>
              <a:custGeom>
                <a:avLst/>
                <a:gdLst>
                  <a:gd name="T0" fmla="*/ 143 w 29"/>
                  <a:gd name="T1" fmla="*/ 226 h 60"/>
                  <a:gd name="T2" fmla="*/ 143 w 29"/>
                  <a:gd name="T3" fmla="*/ 237 h 60"/>
                  <a:gd name="T4" fmla="*/ 143 w 29"/>
                  <a:gd name="T5" fmla="*/ 257 h 60"/>
                  <a:gd name="T6" fmla="*/ 122 w 29"/>
                  <a:gd name="T7" fmla="*/ 257 h 60"/>
                  <a:gd name="T8" fmla="*/ 122 w 29"/>
                  <a:gd name="T9" fmla="*/ 269 h 60"/>
                  <a:gd name="T10" fmla="*/ 122 w 29"/>
                  <a:gd name="T11" fmla="*/ 272 h 60"/>
                  <a:gd name="T12" fmla="*/ 122 w 29"/>
                  <a:gd name="T13" fmla="*/ 272 h 60"/>
                  <a:gd name="T14" fmla="*/ 122 w 29"/>
                  <a:gd name="T15" fmla="*/ 272 h 60"/>
                  <a:gd name="T16" fmla="*/ 113 w 29"/>
                  <a:gd name="T17" fmla="*/ 286 h 60"/>
                  <a:gd name="T18" fmla="*/ 113 w 29"/>
                  <a:gd name="T19" fmla="*/ 286 h 60"/>
                  <a:gd name="T20" fmla="*/ 113 w 29"/>
                  <a:gd name="T21" fmla="*/ 286 h 60"/>
                  <a:gd name="T22" fmla="*/ 28 w 29"/>
                  <a:gd name="T23" fmla="*/ 286 h 60"/>
                  <a:gd name="T24" fmla="*/ 28 w 29"/>
                  <a:gd name="T25" fmla="*/ 286 h 60"/>
                  <a:gd name="T26" fmla="*/ 28 w 29"/>
                  <a:gd name="T27" fmla="*/ 286 h 60"/>
                  <a:gd name="T28" fmla="*/ 28 w 29"/>
                  <a:gd name="T29" fmla="*/ 286 h 60"/>
                  <a:gd name="T30" fmla="*/ 12 w 29"/>
                  <a:gd name="T31" fmla="*/ 272 h 60"/>
                  <a:gd name="T32" fmla="*/ 12 w 29"/>
                  <a:gd name="T33" fmla="*/ 272 h 60"/>
                  <a:gd name="T34" fmla="*/ 12 w 29"/>
                  <a:gd name="T35" fmla="*/ 269 h 60"/>
                  <a:gd name="T36" fmla="*/ 12 w 29"/>
                  <a:gd name="T37" fmla="*/ 269 h 60"/>
                  <a:gd name="T38" fmla="*/ 0 w 29"/>
                  <a:gd name="T39" fmla="*/ 257 h 60"/>
                  <a:gd name="T40" fmla="*/ 0 w 29"/>
                  <a:gd name="T41" fmla="*/ 237 h 60"/>
                  <a:gd name="T42" fmla="*/ 0 w 29"/>
                  <a:gd name="T43" fmla="*/ 226 h 60"/>
                  <a:gd name="T44" fmla="*/ 0 w 29"/>
                  <a:gd name="T45" fmla="*/ 51 h 60"/>
                  <a:gd name="T46" fmla="*/ 0 w 29"/>
                  <a:gd name="T47" fmla="*/ 38 h 60"/>
                  <a:gd name="T48" fmla="*/ 0 w 29"/>
                  <a:gd name="T49" fmla="*/ 27 h 60"/>
                  <a:gd name="T50" fmla="*/ 12 w 29"/>
                  <a:gd name="T51" fmla="*/ 27 h 60"/>
                  <a:gd name="T52" fmla="*/ 12 w 29"/>
                  <a:gd name="T53" fmla="*/ 16 h 60"/>
                  <a:gd name="T54" fmla="*/ 12 w 29"/>
                  <a:gd name="T55" fmla="*/ 16 h 60"/>
                  <a:gd name="T56" fmla="*/ 12 w 29"/>
                  <a:gd name="T57" fmla="*/ 1 h 60"/>
                  <a:gd name="T58" fmla="*/ 12 w 29"/>
                  <a:gd name="T59" fmla="*/ 1 h 60"/>
                  <a:gd name="T60" fmla="*/ 28 w 29"/>
                  <a:gd name="T61" fmla="*/ 0 h 60"/>
                  <a:gd name="T62" fmla="*/ 28 w 29"/>
                  <a:gd name="T63" fmla="*/ 0 h 60"/>
                  <a:gd name="T64" fmla="*/ 28 w 29"/>
                  <a:gd name="T65" fmla="*/ 0 h 60"/>
                  <a:gd name="T66" fmla="*/ 113 w 29"/>
                  <a:gd name="T67" fmla="*/ 0 h 60"/>
                  <a:gd name="T68" fmla="*/ 113 w 29"/>
                  <a:gd name="T69" fmla="*/ 0 h 60"/>
                  <a:gd name="T70" fmla="*/ 113 w 29"/>
                  <a:gd name="T71" fmla="*/ 0 h 60"/>
                  <a:gd name="T72" fmla="*/ 113 w 29"/>
                  <a:gd name="T73" fmla="*/ 0 h 60"/>
                  <a:gd name="T74" fmla="*/ 122 w 29"/>
                  <a:gd name="T75" fmla="*/ 1 h 60"/>
                  <a:gd name="T76" fmla="*/ 122 w 29"/>
                  <a:gd name="T77" fmla="*/ 1 h 60"/>
                  <a:gd name="T78" fmla="*/ 122 w 29"/>
                  <a:gd name="T79" fmla="*/ 16 h 60"/>
                  <a:gd name="T80" fmla="*/ 122 w 29"/>
                  <a:gd name="T81" fmla="*/ 16 h 60"/>
                  <a:gd name="T82" fmla="*/ 143 w 29"/>
                  <a:gd name="T83" fmla="*/ 27 h 60"/>
                  <a:gd name="T84" fmla="*/ 143 w 29"/>
                  <a:gd name="T85" fmla="*/ 38 h 60"/>
                  <a:gd name="T86" fmla="*/ 143 w 2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0"/>
                  <a:gd name="T134" fmla="*/ 29 w 2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0">
                    <a:moveTo>
                      <a:pt x="28" y="11"/>
                    </a:moveTo>
                    <a:lnTo>
                      <a:pt x="28" y="47"/>
                    </a:lnTo>
                    <a:lnTo>
                      <a:pt x="28" y="49"/>
                    </a:lnTo>
                    <a:lnTo>
                      <a:pt x="28" y="53"/>
                    </a:lnTo>
                    <a:lnTo>
                      <a:pt x="24" y="53"/>
                    </a:lnTo>
                    <a:lnTo>
                      <a:pt x="24" y="55"/>
                    </a:lnTo>
                    <a:lnTo>
                      <a:pt x="24" y="56"/>
                    </a:lnTo>
                    <a:lnTo>
                      <a:pt x="22" y="59"/>
                    </a:lnTo>
                    <a:lnTo>
                      <a:pt x="5" y="59"/>
                    </a:lnTo>
                    <a:lnTo>
                      <a:pt x="2" y="56"/>
                    </a:lnTo>
                    <a:lnTo>
                      <a:pt x="2" y="55"/>
                    </a:lnTo>
                    <a:lnTo>
                      <a:pt x="2" y="53"/>
                    </a:lnTo>
                    <a:lnTo>
                      <a:pt x="0" y="53"/>
                    </a:lnTo>
                    <a:lnTo>
                      <a:pt x="0" y="49"/>
                    </a:lnTo>
                    <a:lnTo>
                      <a:pt x="0" y="47"/>
                    </a:lnTo>
                    <a:lnTo>
                      <a:pt x="0" y="11"/>
                    </a:lnTo>
                    <a:lnTo>
                      <a:pt x="0" y="8"/>
                    </a:lnTo>
                    <a:lnTo>
                      <a:pt x="0" y="5"/>
                    </a:lnTo>
                    <a:lnTo>
                      <a:pt x="2" y="5"/>
                    </a:lnTo>
                    <a:lnTo>
                      <a:pt x="2" y="3"/>
                    </a:lnTo>
                    <a:lnTo>
                      <a:pt x="2" y="1"/>
                    </a:lnTo>
                    <a:lnTo>
                      <a:pt x="5" y="0"/>
                    </a:lnTo>
                    <a:lnTo>
                      <a:pt x="22" y="0"/>
                    </a:lnTo>
                    <a:lnTo>
                      <a:pt x="24" y="1"/>
                    </a:lnTo>
                    <a:lnTo>
                      <a:pt x="24" y="3"/>
                    </a:lnTo>
                    <a:lnTo>
                      <a:pt x="24" y="5"/>
                    </a:lnTo>
                    <a:lnTo>
                      <a:pt x="28" y="5"/>
                    </a:lnTo>
                    <a:lnTo>
                      <a:pt x="28" y="8"/>
                    </a:lnTo>
                    <a:lnTo>
                      <a:pt x="28" y="11"/>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80" name="Freeform 2239"/>
              <p:cNvSpPr>
                <a:spLocks noChangeAspect="1"/>
              </p:cNvSpPr>
              <p:nvPr/>
            </p:nvSpPr>
            <p:spPr bwMode="auto">
              <a:xfrm>
                <a:off x="1712" y="2298"/>
                <a:ext cx="33" cy="78"/>
              </a:xfrm>
              <a:custGeom>
                <a:avLst/>
                <a:gdLst>
                  <a:gd name="T0" fmla="*/ 127 w 25"/>
                  <a:gd name="T1" fmla="*/ 226 h 60"/>
                  <a:gd name="T2" fmla="*/ 127 w 25"/>
                  <a:gd name="T3" fmla="*/ 237 h 60"/>
                  <a:gd name="T4" fmla="*/ 127 w 25"/>
                  <a:gd name="T5" fmla="*/ 257 h 60"/>
                  <a:gd name="T6" fmla="*/ 115 w 25"/>
                  <a:gd name="T7" fmla="*/ 257 h 60"/>
                  <a:gd name="T8" fmla="*/ 115 w 25"/>
                  <a:gd name="T9" fmla="*/ 269 h 60"/>
                  <a:gd name="T10" fmla="*/ 115 w 25"/>
                  <a:gd name="T11" fmla="*/ 272 h 60"/>
                  <a:gd name="T12" fmla="*/ 115 w 25"/>
                  <a:gd name="T13" fmla="*/ 272 h 60"/>
                  <a:gd name="T14" fmla="*/ 115 w 25"/>
                  <a:gd name="T15" fmla="*/ 272 h 60"/>
                  <a:gd name="T16" fmla="*/ 102 w 25"/>
                  <a:gd name="T17" fmla="*/ 286 h 60"/>
                  <a:gd name="T18" fmla="*/ 102 w 25"/>
                  <a:gd name="T19" fmla="*/ 286 h 60"/>
                  <a:gd name="T20" fmla="*/ 102 w 25"/>
                  <a:gd name="T21" fmla="*/ 286 h 60"/>
                  <a:gd name="T22" fmla="*/ 12 w 25"/>
                  <a:gd name="T23" fmla="*/ 286 h 60"/>
                  <a:gd name="T24" fmla="*/ 12 w 25"/>
                  <a:gd name="T25" fmla="*/ 286 h 60"/>
                  <a:gd name="T26" fmla="*/ 12 w 25"/>
                  <a:gd name="T27" fmla="*/ 286 h 60"/>
                  <a:gd name="T28" fmla="*/ 12 w 25"/>
                  <a:gd name="T29" fmla="*/ 286 h 60"/>
                  <a:gd name="T30" fmla="*/ 0 w 25"/>
                  <a:gd name="T31" fmla="*/ 272 h 60"/>
                  <a:gd name="T32" fmla="*/ 0 w 25"/>
                  <a:gd name="T33" fmla="*/ 272 h 60"/>
                  <a:gd name="T34" fmla="*/ 0 w 25"/>
                  <a:gd name="T35" fmla="*/ 269 h 60"/>
                  <a:gd name="T36" fmla="*/ 0 w 25"/>
                  <a:gd name="T37" fmla="*/ 269 h 60"/>
                  <a:gd name="T38" fmla="*/ 0 w 25"/>
                  <a:gd name="T39" fmla="*/ 257 h 60"/>
                  <a:gd name="T40" fmla="*/ 0 w 25"/>
                  <a:gd name="T41" fmla="*/ 237 h 60"/>
                  <a:gd name="T42" fmla="*/ 0 w 25"/>
                  <a:gd name="T43" fmla="*/ 226 h 60"/>
                  <a:gd name="T44" fmla="*/ 0 w 25"/>
                  <a:gd name="T45" fmla="*/ 51 h 60"/>
                  <a:gd name="T46" fmla="*/ 0 w 25"/>
                  <a:gd name="T47" fmla="*/ 38 h 60"/>
                  <a:gd name="T48" fmla="*/ 0 w 25"/>
                  <a:gd name="T49" fmla="*/ 27 h 60"/>
                  <a:gd name="T50" fmla="*/ 0 w 25"/>
                  <a:gd name="T51" fmla="*/ 27 h 60"/>
                  <a:gd name="T52" fmla="*/ 0 w 25"/>
                  <a:gd name="T53" fmla="*/ 16 h 60"/>
                  <a:gd name="T54" fmla="*/ 0 w 25"/>
                  <a:gd name="T55" fmla="*/ 16 h 60"/>
                  <a:gd name="T56" fmla="*/ 0 w 25"/>
                  <a:gd name="T57" fmla="*/ 1 h 60"/>
                  <a:gd name="T58" fmla="*/ 0 w 25"/>
                  <a:gd name="T59" fmla="*/ 1 h 60"/>
                  <a:gd name="T60" fmla="*/ 12 w 25"/>
                  <a:gd name="T61" fmla="*/ 0 h 60"/>
                  <a:gd name="T62" fmla="*/ 12 w 25"/>
                  <a:gd name="T63" fmla="*/ 0 h 60"/>
                  <a:gd name="T64" fmla="*/ 12 w 25"/>
                  <a:gd name="T65" fmla="*/ 0 h 60"/>
                  <a:gd name="T66" fmla="*/ 102 w 25"/>
                  <a:gd name="T67" fmla="*/ 0 h 60"/>
                  <a:gd name="T68" fmla="*/ 102 w 25"/>
                  <a:gd name="T69" fmla="*/ 0 h 60"/>
                  <a:gd name="T70" fmla="*/ 102 w 25"/>
                  <a:gd name="T71" fmla="*/ 0 h 60"/>
                  <a:gd name="T72" fmla="*/ 115 w 25"/>
                  <a:gd name="T73" fmla="*/ 0 h 60"/>
                  <a:gd name="T74" fmla="*/ 115 w 25"/>
                  <a:gd name="T75" fmla="*/ 1 h 60"/>
                  <a:gd name="T76" fmla="*/ 115 w 25"/>
                  <a:gd name="T77" fmla="*/ 1 h 60"/>
                  <a:gd name="T78" fmla="*/ 115 w 25"/>
                  <a:gd name="T79" fmla="*/ 16 h 60"/>
                  <a:gd name="T80" fmla="*/ 115 w 25"/>
                  <a:gd name="T81" fmla="*/ 16 h 60"/>
                  <a:gd name="T82" fmla="*/ 127 w 25"/>
                  <a:gd name="T83" fmla="*/ 27 h 60"/>
                  <a:gd name="T84" fmla="*/ 127 w 25"/>
                  <a:gd name="T85" fmla="*/ 38 h 60"/>
                  <a:gd name="T86" fmla="*/ 127 w 25"/>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0"/>
                  <a:gd name="T134" fmla="*/ 25 w 25"/>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0">
                    <a:moveTo>
                      <a:pt x="24" y="11"/>
                    </a:moveTo>
                    <a:lnTo>
                      <a:pt x="24" y="47"/>
                    </a:lnTo>
                    <a:lnTo>
                      <a:pt x="24" y="49"/>
                    </a:lnTo>
                    <a:lnTo>
                      <a:pt x="24" y="53"/>
                    </a:lnTo>
                    <a:lnTo>
                      <a:pt x="22" y="53"/>
                    </a:lnTo>
                    <a:lnTo>
                      <a:pt x="22" y="55"/>
                    </a:lnTo>
                    <a:lnTo>
                      <a:pt x="22" y="56"/>
                    </a:lnTo>
                    <a:lnTo>
                      <a:pt x="22" y="59"/>
                    </a:lnTo>
                    <a:lnTo>
                      <a:pt x="19" y="59"/>
                    </a:lnTo>
                    <a:lnTo>
                      <a:pt x="2" y="59"/>
                    </a:lnTo>
                    <a:lnTo>
                      <a:pt x="0" y="56"/>
                    </a:lnTo>
                    <a:lnTo>
                      <a:pt x="0" y="55"/>
                    </a:lnTo>
                    <a:lnTo>
                      <a:pt x="0" y="53"/>
                    </a:lnTo>
                    <a:lnTo>
                      <a:pt x="0" y="49"/>
                    </a:lnTo>
                    <a:lnTo>
                      <a:pt x="0" y="47"/>
                    </a:lnTo>
                    <a:lnTo>
                      <a:pt x="0" y="11"/>
                    </a:lnTo>
                    <a:lnTo>
                      <a:pt x="0" y="8"/>
                    </a:lnTo>
                    <a:lnTo>
                      <a:pt x="0" y="5"/>
                    </a:lnTo>
                    <a:lnTo>
                      <a:pt x="0" y="3"/>
                    </a:lnTo>
                    <a:lnTo>
                      <a:pt x="0" y="1"/>
                    </a:lnTo>
                    <a:lnTo>
                      <a:pt x="2" y="0"/>
                    </a:lnTo>
                    <a:lnTo>
                      <a:pt x="19" y="0"/>
                    </a:lnTo>
                    <a:lnTo>
                      <a:pt x="22" y="0"/>
                    </a:lnTo>
                    <a:lnTo>
                      <a:pt x="22" y="1"/>
                    </a:lnTo>
                    <a:lnTo>
                      <a:pt x="22" y="3"/>
                    </a:lnTo>
                    <a:lnTo>
                      <a:pt x="22" y="5"/>
                    </a:lnTo>
                    <a:lnTo>
                      <a:pt x="24" y="5"/>
                    </a:lnTo>
                    <a:lnTo>
                      <a:pt x="24" y="8"/>
                    </a:lnTo>
                    <a:lnTo>
                      <a:pt x="24" y="11"/>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81" name="Freeform 2240" descr="Light vertical"/>
              <p:cNvSpPr>
                <a:spLocks noChangeAspect="1"/>
              </p:cNvSpPr>
              <p:nvPr/>
            </p:nvSpPr>
            <p:spPr bwMode="auto">
              <a:xfrm>
                <a:off x="1744" y="2298"/>
                <a:ext cx="49" cy="78"/>
              </a:xfrm>
              <a:custGeom>
                <a:avLst/>
                <a:gdLst>
                  <a:gd name="T0" fmla="*/ 172 w 38"/>
                  <a:gd name="T1" fmla="*/ 226 h 60"/>
                  <a:gd name="T2" fmla="*/ 172 w 38"/>
                  <a:gd name="T3" fmla="*/ 237 h 60"/>
                  <a:gd name="T4" fmla="*/ 172 w 38"/>
                  <a:gd name="T5" fmla="*/ 257 h 60"/>
                  <a:gd name="T6" fmla="*/ 172 w 38"/>
                  <a:gd name="T7" fmla="*/ 257 h 60"/>
                  <a:gd name="T8" fmla="*/ 172 w 38"/>
                  <a:gd name="T9" fmla="*/ 269 h 60"/>
                  <a:gd name="T10" fmla="*/ 156 w 38"/>
                  <a:gd name="T11" fmla="*/ 272 h 60"/>
                  <a:gd name="T12" fmla="*/ 156 w 38"/>
                  <a:gd name="T13" fmla="*/ 272 h 60"/>
                  <a:gd name="T14" fmla="*/ 156 w 38"/>
                  <a:gd name="T15" fmla="*/ 272 h 60"/>
                  <a:gd name="T16" fmla="*/ 146 w 38"/>
                  <a:gd name="T17" fmla="*/ 286 h 60"/>
                  <a:gd name="T18" fmla="*/ 146 w 38"/>
                  <a:gd name="T19" fmla="*/ 286 h 60"/>
                  <a:gd name="T20" fmla="*/ 143 w 38"/>
                  <a:gd name="T21" fmla="*/ 286 h 60"/>
                  <a:gd name="T22" fmla="*/ 32 w 38"/>
                  <a:gd name="T23" fmla="*/ 286 h 60"/>
                  <a:gd name="T24" fmla="*/ 17 w 38"/>
                  <a:gd name="T25" fmla="*/ 286 h 60"/>
                  <a:gd name="T26" fmla="*/ 17 w 38"/>
                  <a:gd name="T27" fmla="*/ 286 h 60"/>
                  <a:gd name="T28" fmla="*/ 17 w 38"/>
                  <a:gd name="T29" fmla="*/ 286 h 60"/>
                  <a:gd name="T30" fmla="*/ 1 w 38"/>
                  <a:gd name="T31" fmla="*/ 272 h 60"/>
                  <a:gd name="T32" fmla="*/ 1 w 38"/>
                  <a:gd name="T33" fmla="*/ 272 h 60"/>
                  <a:gd name="T34" fmla="*/ 1 w 38"/>
                  <a:gd name="T35" fmla="*/ 269 h 60"/>
                  <a:gd name="T36" fmla="*/ 0 w 38"/>
                  <a:gd name="T37" fmla="*/ 269 h 60"/>
                  <a:gd name="T38" fmla="*/ 0 w 38"/>
                  <a:gd name="T39" fmla="*/ 257 h 60"/>
                  <a:gd name="T40" fmla="*/ 0 w 38"/>
                  <a:gd name="T41" fmla="*/ 237 h 60"/>
                  <a:gd name="T42" fmla="*/ 0 w 38"/>
                  <a:gd name="T43" fmla="*/ 226 h 60"/>
                  <a:gd name="T44" fmla="*/ 0 w 38"/>
                  <a:gd name="T45" fmla="*/ 51 h 60"/>
                  <a:gd name="T46" fmla="*/ 0 w 38"/>
                  <a:gd name="T47" fmla="*/ 38 h 60"/>
                  <a:gd name="T48" fmla="*/ 0 w 38"/>
                  <a:gd name="T49" fmla="*/ 27 h 60"/>
                  <a:gd name="T50" fmla="*/ 0 w 38"/>
                  <a:gd name="T51" fmla="*/ 27 h 60"/>
                  <a:gd name="T52" fmla="*/ 0 w 38"/>
                  <a:gd name="T53" fmla="*/ 16 h 60"/>
                  <a:gd name="T54" fmla="*/ 1 w 38"/>
                  <a:gd name="T55" fmla="*/ 16 h 60"/>
                  <a:gd name="T56" fmla="*/ 1 w 38"/>
                  <a:gd name="T57" fmla="*/ 1 h 60"/>
                  <a:gd name="T58" fmla="*/ 1 w 38"/>
                  <a:gd name="T59" fmla="*/ 1 h 60"/>
                  <a:gd name="T60" fmla="*/ 17 w 38"/>
                  <a:gd name="T61" fmla="*/ 0 h 60"/>
                  <a:gd name="T62" fmla="*/ 17 w 38"/>
                  <a:gd name="T63" fmla="*/ 0 h 60"/>
                  <a:gd name="T64" fmla="*/ 32 w 38"/>
                  <a:gd name="T65" fmla="*/ 0 h 60"/>
                  <a:gd name="T66" fmla="*/ 143 w 38"/>
                  <a:gd name="T67" fmla="*/ 0 h 60"/>
                  <a:gd name="T68" fmla="*/ 143 w 38"/>
                  <a:gd name="T69" fmla="*/ 0 h 60"/>
                  <a:gd name="T70" fmla="*/ 146 w 38"/>
                  <a:gd name="T71" fmla="*/ 0 h 60"/>
                  <a:gd name="T72" fmla="*/ 146 w 38"/>
                  <a:gd name="T73" fmla="*/ 0 h 60"/>
                  <a:gd name="T74" fmla="*/ 156 w 38"/>
                  <a:gd name="T75" fmla="*/ 1 h 60"/>
                  <a:gd name="T76" fmla="*/ 156 w 38"/>
                  <a:gd name="T77" fmla="*/ 1 h 60"/>
                  <a:gd name="T78" fmla="*/ 156 w 38"/>
                  <a:gd name="T79" fmla="*/ 16 h 60"/>
                  <a:gd name="T80" fmla="*/ 172 w 38"/>
                  <a:gd name="T81" fmla="*/ 16 h 60"/>
                  <a:gd name="T82" fmla="*/ 172 w 38"/>
                  <a:gd name="T83" fmla="*/ 27 h 60"/>
                  <a:gd name="T84" fmla="*/ 172 w 38"/>
                  <a:gd name="T85" fmla="*/ 38 h 60"/>
                  <a:gd name="T86" fmla="*/ 172 w 38"/>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0"/>
                  <a:gd name="T134" fmla="*/ 38 w 38"/>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0">
                    <a:moveTo>
                      <a:pt x="37" y="11"/>
                    </a:moveTo>
                    <a:lnTo>
                      <a:pt x="37" y="47"/>
                    </a:lnTo>
                    <a:lnTo>
                      <a:pt x="37" y="49"/>
                    </a:lnTo>
                    <a:lnTo>
                      <a:pt x="37" y="53"/>
                    </a:lnTo>
                    <a:lnTo>
                      <a:pt x="37" y="55"/>
                    </a:lnTo>
                    <a:lnTo>
                      <a:pt x="34" y="55"/>
                    </a:lnTo>
                    <a:lnTo>
                      <a:pt x="34" y="56"/>
                    </a:lnTo>
                    <a:lnTo>
                      <a:pt x="32" y="59"/>
                    </a:lnTo>
                    <a:lnTo>
                      <a:pt x="31" y="59"/>
                    </a:lnTo>
                    <a:lnTo>
                      <a:pt x="7" y="59"/>
                    </a:lnTo>
                    <a:lnTo>
                      <a:pt x="4" y="59"/>
                    </a:lnTo>
                    <a:lnTo>
                      <a:pt x="1" y="56"/>
                    </a:lnTo>
                    <a:lnTo>
                      <a:pt x="1" y="55"/>
                    </a:lnTo>
                    <a:lnTo>
                      <a:pt x="0" y="55"/>
                    </a:lnTo>
                    <a:lnTo>
                      <a:pt x="0" y="53"/>
                    </a:lnTo>
                    <a:lnTo>
                      <a:pt x="0" y="49"/>
                    </a:lnTo>
                    <a:lnTo>
                      <a:pt x="0" y="47"/>
                    </a:lnTo>
                    <a:lnTo>
                      <a:pt x="0" y="11"/>
                    </a:lnTo>
                    <a:lnTo>
                      <a:pt x="0" y="8"/>
                    </a:lnTo>
                    <a:lnTo>
                      <a:pt x="0" y="5"/>
                    </a:lnTo>
                    <a:lnTo>
                      <a:pt x="0" y="3"/>
                    </a:lnTo>
                    <a:lnTo>
                      <a:pt x="1" y="3"/>
                    </a:lnTo>
                    <a:lnTo>
                      <a:pt x="1" y="1"/>
                    </a:lnTo>
                    <a:lnTo>
                      <a:pt x="4" y="0"/>
                    </a:lnTo>
                    <a:lnTo>
                      <a:pt x="7" y="0"/>
                    </a:lnTo>
                    <a:lnTo>
                      <a:pt x="31" y="0"/>
                    </a:lnTo>
                    <a:lnTo>
                      <a:pt x="32" y="0"/>
                    </a:lnTo>
                    <a:lnTo>
                      <a:pt x="34" y="1"/>
                    </a:lnTo>
                    <a:lnTo>
                      <a:pt x="34" y="3"/>
                    </a:lnTo>
                    <a:lnTo>
                      <a:pt x="37" y="3"/>
                    </a:lnTo>
                    <a:lnTo>
                      <a:pt x="37" y="5"/>
                    </a:lnTo>
                    <a:lnTo>
                      <a:pt x="37" y="8"/>
                    </a:lnTo>
                    <a:lnTo>
                      <a:pt x="37" y="11"/>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82" name="AutoShape 2241"/>
              <p:cNvSpPr>
                <a:spLocks noChangeAspect="1" noChangeArrowheads="1"/>
              </p:cNvSpPr>
              <p:nvPr/>
            </p:nvSpPr>
            <p:spPr bwMode="auto">
              <a:xfrm flipV="1">
                <a:off x="1729" y="2375"/>
                <a:ext cx="9"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83" name="Freeform 2242"/>
              <p:cNvSpPr>
                <a:spLocks noChangeAspect="1"/>
              </p:cNvSpPr>
              <p:nvPr/>
            </p:nvSpPr>
            <p:spPr bwMode="auto">
              <a:xfrm>
                <a:off x="1804" y="2388"/>
                <a:ext cx="13" cy="26"/>
              </a:xfrm>
              <a:custGeom>
                <a:avLst/>
                <a:gdLst>
                  <a:gd name="T0" fmla="*/ 0 w 10"/>
                  <a:gd name="T1" fmla="*/ 0 h 20"/>
                  <a:gd name="T2" fmla="*/ 46 w 10"/>
                  <a:gd name="T3" fmla="*/ 27 h 20"/>
                  <a:gd name="T4" fmla="*/ 0 w 10"/>
                  <a:gd name="T5" fmla="*/ 38 h 20"/>
                  <a:gd name="T6" fmla="*/ 46 w 10"/>
                  <a:gd name="T7" fmla="*/ 64 h 20"/>
                  <a:gd name="T8" fmla="*/ 0 w 10"/>
                  <a:gd name="T9" fmla="*/ 92 h 20"/>
                  <a:gd name="T10" fmla="*/ 0 w 10"/>
                  <a:gd name="T11" fmla="*/ 0 h 20"/>
                  <a:gd name="T12" fmla="*/ 0 w 10"/>
                  <a:gd name="T13" fmla="*/ 0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0" y="0"/>
                    </a:moveTo>
                    <a:lnTo>
                      <a:pt x="9" y="5"/>
                    </a:lnTo>
                    <a:lnTo>
                      <a:pt x="0" y="8"/>
                    </a:lnTo>
                    <a:lnTo>
                      <a:pt x="9" y="13"/>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84" name="Line 2243"/>
              <p:cNvSpPr>
                <a:spLocks noChangeAspect="1" noChangeShapeType="1"/>
              </p:cNvSpPr>
              <p:nvPr/>
            </p:nvSpPr>
            <p:spPr bwMode="auto">
              <a:xfrm>
                <a:off x="1729" y="2387"/>
                <a:ext cx="86"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485" name="Line 2244"/>
              <p:cNvSpPr>
                <a:spLocks noChangeAspect="1" noChangeShapeType="1"/>
              </p:cNvSpPr>
              <p:nvPr/>
            </p:nvSpPr>
            <p:spPr bwMode="auto">
              <a:xfrm flipH="1">
                <a:off x="1729" y="2387"/>
                <a:ext cx="75"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486" name="Line 2245"/>
              <p:cNvSpPr>
                <a:spLocks noChangeAspect="1" noChangeShapeType="1"/>
              </p:cNvSpPr>
              <p:nvPr/>
            </p:nvSpPr>
            <p:spPr bwMode="auto">
              <a:xfrm>
                <a:off x="1729" y="2401"/>
                <a:ext cx="86"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487" name="Freeform 2246"/>
              <p:cNvSpPr>
                <a:spLocks noChangeAspect="1"/>
              </p:cNvSpPr>
              <p:nvPr/>
            </p:nvSpPr>
            <p:spPr bwMode="auto">
              <a:xfrm>
                <a:off x="1718" y="2388"/>
                <a:ext cx="13" cy="26"/>
              </a:xfrm>
              <a:custGeom>
                <a:avLst/>
                <a:gdLst>
                  <a:gd name="T0" fmla="*/ 46 w 10"/>
                  <a:gd name="T1" fmla="*/ 92 h 20"/>
                  <a:gd name="T2" fmla="*/ 0 w 10"/>
                  <a:gd name="T3" fmla="*/ 64 h 20"/>
                  <a:gd name="T4" fmla="*/ 46 w 10"/>
                  <a:gd name="T5" fmla="*/ 38 h 20"/>
                  <a:gd name="T6" fmla="*/ 0 w 10"/>
                  <a:gd name="T7" fmla="*/ 27 h 20"/>
                  <a:gd name="T8" fmla="*/ 46 w 10"/>
                  <a:gd name="T9" fmla="*/ 0 h 20"/>
                  <a:gd name="T10" fmla="*/ 46 w 10"/>
                  <a:gd name="T11" fmla="*/ 92 h 20"/>
                  <a:gd name="T12" fmla="*/ 46 w 10"/>
                  <a:gd name="T13" fmla="*/ 92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9" y="19"/>
                    </a:moveTo>
                    <a:lnTo>
                      <a:pt x="0" y="13"/>
                    </a:lnTo>
                    <a:lnTo>
                      <a:pt x="9" y="8"/>
                    </a:lnTo>
                    <a:lnTo>
                      <a:pt x="0" y="5"/>
                    </a:lnTo>
                    <a:lnTo>
                      <a:pt x="9" y="0"/>
                    </a:lnTo>
                    <a:lnTo>
                      <a:pt x="9"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88" name="Line 2247"/>
              <p:cNvSpPr>
                <a:spLocks noChangeAspect="1" noChangeShapeType="1"/>
              </p:cNvSpPr>
              <p:nvPr/>
            </p:nvSpPr>
            <p:spPr bwMode="auto">
              <a:xfrm flipH="1" flipV="1">
                <a:off x="1718"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1395" name="Text Box 2248"/>
            <p:cNvSpPr txBox="1">
              <a:spLocks noChangeArrowheads="1"/>
            </p:cNvSpPr>
            <p:nvPr/>
          </p:nvSpPr>
          <p:spPr bwMode="auto">
            <a:xfrm>
              <a:off x="4176" y="960"/>
              <a:ext cx="885"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Chromatogram</a:t>
              </a:r>
              <a:endParaRPr lang="en-US" altLang="en-US" sz="2200">
                <a:solidFill>
                  <a:srgbClr val="FF0000"/>
                </a:solidFill>
              </a:endParaRPr>
            </a:p>
          </p:txBody>
        </p:sp>
        <p:grpSp>
          <p:nvGrpSpPr>
            <p:cNvPr id="11396" name="Group 2249"/>
            <p:cNvGrpSpPr>
              <a:grpSpLocks/>
            </p:cNvGrpSpPr>
            <p:nvPr/>
          </p:nvGrpSpPr>
          <p:grpSpPr bwMode="auto">
            <a:xfrm>
              <a:off x="3696" y="1029"/>
              <a:ext cx="2160" cy="1275"/>
              <a:chOff x="3696" y="1029"/>
              <a:chExt cx="1803" cy="1058"/>
            </a:xfrm>
          </p:grpSpPr>
          <p:sp>
            <p:nvSpPr>
              <p:cNvPr id="11403" name="Freeform 2250"/>
              <p:cNvSpPr>
                <a:spLocks/>
              </p:cNvSpPr>
              <p:nvPr/>
            </p:nvSpPr>
            <p:spPr bwMode="auto">
              <a:xfrm>
                <a:off x="4406" y="1556"/>
                <a:ext cx="113" cy="460"/>
              </a:xfrm>
              <a:custGeom>
                <a:avLst/>
                <a:gdLst>
                  <a:gd name="T0" fmla="*/ 0 w 113"/>
                  <a:gd name="T1" fmla="*/ 446 h 460"/>
                  <a:gd name="T2" fmla="*/ 0 w 113"/>
                  <a:gd name="T3" fmla="*/ 434 h 460"/>
                  <a:gd name="T4" fmla="*/ 1 w 113"/>
                  <a:gd name="T5" fmla="*/ 421 h 460"/>
                  <a:gd name="T6" fmla="*/ 4 w 113"/>
                  <a:gd name="T7" fmla="*/ 401 h 460"/>
                  <a:gd name="T8" fmla="*/ 6 w 113"/>
                  <a:gd name="T9" fmla="*/ 373 h 460"/>
                  <a:gd name="T10" fmla="*/ 6 w 113"/>
                  <a:gd name="T11" fmla="*/ 335 h 460"/>
                  <a:gd name="T12" fmla="*/ 12 w 113"/>
                  <a:gd name="T13" fmla="*/ 294 h 460"/>
                  <a:gd name="T14" fmla="*/ 12 w 113"/>
                  <a:gd name="T15" fmla="*/ 245 h 460"/>
                  <a:gd name="T16" fmla="*/ 14 w 113"/>
                  <a:gd name="T17" fmla="*/ 194 h 460"/>
                  <a:gd name="T18" fmla="*/ 15 w 113"/>
                  <a:gd name="T19" fmla="*/ 143 h 460"/>
                  <a:gd name="T20" fmla="*/ 18 w 113"/>
                  <a:gd name="T21" fmla="*/ 96 h 460"/>
                  <a:gd name="T22" fmla="*/ 20 w 113"/>
                  <a:gd name="T23" fmla="*/ 58 h 460"/>
                  <a:gd name="T24" fmla="*/ 20 w 113"/>
                  <a:gd name="T25" fmla="*/ 27 h 460"/>
                  <a:gd name="T26" fmla="*/ 22 w 113"/>
                  <a:gd name="T27" fmla="*/ 9 h 460"/>
                  <a:gd name="T28" fmla="*/ 24 w 113"/>
                  <a:gd name="T29" fmla="*/ 0 h 460"/>
                  <a:gd name="T30" fmla="*/ 27 w 113"/>
                  <a:gd name="T31" fmla="*/ 0 h 460"/>
                  <a:gd name="T32" fmla="*/ 29 w 113"/>
                  <a:gd name="T33" fmla="*/ 9 h 460"/>
                  <a:gd name="T34" fmla="*/ 29 w 113"/>
                  <a:gd name="T35" fmla="*/ 27 h 460"/>
                  <a:gd name="T36" fmla="*/ 30 w 113"/>
                  <a:gd name="T37" fmla="*/ 49 h 460"/>
                  <a:gd name="T38" fmla="*/ 33 w 113"/>
                  <a:gd name="T39" fmla="*/ 74 h 460"/>
                  <a:gd name="T40" fmla="*/ 35 w 113"/>
                  <a:gd name="T41" fmla="*/ 101 h 460"/>
                  <a:gd name="T42" fmla="*/ 35 w 113"/>
                  <a:gd name="T43" fmla="*/ 129 h 460"/>
                  <a:gd name="T44" fmla="*/ 37 w 113"/>
                  <a:gd name="T45" fmla="*/ 159 h 460"/>
                  <a:gd name="T46" fmla="*/ 41 w 113"/>
                  <a:gd name="T47" fmla="*/ 186 h 460"/>
                  <a:gd name="T48" fmla="*/ 43 w 113"/>
                  <a:gd name="T49" fmla="*/ 212 h 460"/>
                  <a:gd name="T50" fmla="*/ 44 w 113"/>
                  <a:gd name="T51" fmla="*/ 239 h 460"/>
                  <a:gd name="T52" fmla="*/ 47 w 113"/>
                  <a:gd name="T53" fmla="*/ 263 h 460"/>
                  <a:gd name="T54" fmla="*/ 47 w 113"/>
                  <a:gd name="T55" fmla="*/ 286 h 460"/>
                  <a:gd name="T56" fmla="*/ 49 w 113"/>
                  <a:gd name="T57" fmla="*/ 308 h 460"/>
                  <a:gd name="T58" fmla="*/ 51 w 113"/>
                  <a:gd name="T59" fmla="*/ 326 h 460"/>
                  <a:gd name="T60" fmla="*/ 55 w 113"/>
                  <a:gd name="T61" fmla="*/ 343 h 460"/>
                  <a:gd name="T62" fmla="*/ 56 w 113"/>
                  <a:gd name="T63" fmla="*/ 356 h 460"/>
                  <a:gd name="T64" fmla="*/ 56 w 113"/>
                  <a:gd name="T65" fmla="*/ 370 h 460"/>
                  <a:gd name="T66" fmla="*/ 58 w 113"/>
                  <a:gd name="T67" fmla="*/ 381 h 460"/>
                  <a:gd name="T68" fmla="*/ 60 w 113"/>
                  <a:gd name="T69" fmla="*/ 392 h 460"/>
                  <a:gd name="T70" fmla="*/ 63 w 113"/>
                  <a:gd name="T71" fmla="*/ 399 h 460"/>
                  <a:gd name="T72" fmla="*/ 65 w 113"/>
                  <a:gd name="T73" fmla="*/ 407 h 460"/>
                  <a:gd name="T74" fmla="*/ 65 w 113"/>
                  <a:gd name="T75" fmla="*/ 412 h 460"/>
                  <a:gd name="T76" fmla="*/ 66 w 113"/>
                  <a:gd name="T77" fmla="*/ 420 h 460"/>
                  <a:gd name="T78" fmla="*/ 70 w 113"/>
                  <a:gd name="T79" fmla="*/ 422 h 460"/>
                  <a:gd name="T80" fmla="*/ 71 w 113"/>
                  <a:gd name="T81" fmla="*/ 427 h 460"/>
                  <a:gd name="T82" fmla="*/ 73 w 113"/>
                  <a:gd name="T83" fmla="*/ 433 h 460"/>
                  <a:gd name="T84" fmla="*/ 76 w 113"/>
                  <a:gd name="T85" fmla="*/ 434 h 460"/>
                  <a:gd name="T86" fmla="*/ 76 w 113"/>
                  <a:gd name="T87" fmla="*/ 436 h 460"/>
                  <a:gd name="T88" fmla="*/ 78 w 113"/>
                  <a:gd name="T89" fmla="*/ 439 h 460"/>
                  <a:gd name="T90" fmla="*/ 80 w 113"/>
                  <a:gd name="T91" fmla="*/ 442 h 460"/>
                  <a:gd name="T92" fmla="*/ 83 w 113"/>
                  <a:gd name="T93" fmla="*/ 442 h 460"/>
                  <a:gd name="T94" fmla="*/ 83 w 113"/>
                  <a:gd name="T95" fmla="*/ 446 h 460"/>
                  <a:gd name="T96" fmla="*/ 86 w 113"/>
                  <a:gd name="T97" fmla="*/ 447 h 460"/>
                  <a:gd name="T98" fmla="*/ 87 w 113"/>
                  <a:gd name="T99" fmla="*/ 447 h 460"/>
                  <a:gd name="T100" fmla="*/ 90 w 113"/>
                  <a:gd name="T101" fmla="*/ 449 h 460"/>
                  <a:gd name="T102" fmla="*/ 92 w 113"/>
                  <a:gd name="T103" fmla="*/ 449 h 460"/>
                  <a:gd name="T104" fmla="*/ 92 w 113"/>
                  <a:gd name="T105" fmla="*/ 453 h 460"/>
                  <a:gd name="T106" fmla="*/ 93 w 113"/>
                  <a:gd name="T107" fmla="*/ 453 h 460"/>
                  <a:gd name="T108" fmla="*/ 95 w 113"/>
                  <a:gd name="T109" fmla="*/ 454 h 460"/>
                  <a:gd name="T110" fmla="*/ 99 w 113"/>
                  <a:gd name="T111" fmla="*/ 454 h 460"/>
                  <a:gd name="T112" fmla="*/ 100 w 113"/>
                  <a:gd name="T113" fmla="*/ 454 h 460"/>
                  <a:gd name="T114" fmla="*/ 100 w 113"/>
                  <a:gd name="T115" fmla="*/ 456 h 460"/>
                  <a:gd name="T116" fmla="*/ 106 w 113"/>
                  <a:gd name="T117" fmla="*/ 456 h 460"/>
                  <a:gd name="T118" fmla="*/ 106 w 113"/>
                  <a:gd name="T119" fmla="*/ 456 h 460"/>
                  <a:gd name="T120" fmla="*/ 107 w 113"/>
                  <a:gd name="T121" fmla="*/ 456 h 460"/>
                  <a:gd name="T122" fmla="*/ 109 w 113"/>
                  <a:gd name="T123" fmla="*/ 456 h 460"/>
                  <a:gd name="T124" fmla="*/ 112 w 113"/>
                  <a:gd name="T125" fmla="*/ 459 h 46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
                  <a:gd name="T190" fmla="*/ 0 h 460"/>
                  <a:gd name="T191" fmla="*/ 113 w 113"/>
                  <a:gd name="T192" fmla="*/ 460 h 46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 h="460">
                    <a:moveTo>
                      <a:pt x="0" y="446"/>
                    </a:moveTo>
                    <a:lnTo>
                      <a:pt x="0" y="434"/>
                    </a:lnTo>
                    <a:lnTo>
                      <a:pt x="1" y="421"/>
                    </a:lnTo>
                    <a:lnTo>
                      <a:pt x="4" y="401"/>
                    </a:lnTo>
                    <a:lnTo>
                      <a:pt x="6" y="373"/>
                    </a:lnTo>
                    <a:lnTo>
                      <a:pt x="6" y="335"/>
                    </a:lnTo>
                    <a:lnTo>
                      <a:pt x="12" y="294"/>
                    </a:lnTo>
                    <a:lnTo>
                      <a:pt x="12" y="245"/>
                    </a:lnTo>
                    <a:lnTo>
                      <a:pt x="14" y="194"/>
                    </a:lnTo>
                    <a:lnTo>
                      <a:pt x="15" y="143"/>
                    </a:lnTo>
                    <a:lnTo>
                      <a:pt x="18" y="96"/>
                    </a:lnTo>
                    <a:lnTo>
                      <a:pt x="20" y="58"/>
                    </a:lnTo>
                    <a:lnTo>
                      <a:pt x="20" y="27"/>
                    </a:lnTo>
                    <a:lnTo>
                      <a:pt x="22" y="9"/>
                    </a:lnTo>
                    <a:lnTo>
                      <a:pt x="24" y="0"/>
                    </a:lnTo>
                    <a:lnTo>
                      <a:pt x="27" y="0"/>
                    </a:lnTo>
                    <a:lnTo>
                      <a:pt x="29" y="9"/>
                    </a:lnTo>
                    <a:lnTo>
                      <a:pt x="29" y="27"/>
                    </a:lnTo>
                    <a:lnTo>
                      <a:pt x="30" y="49"/>
                    </a:lnTo>
                    <a:lnTo>
                      <a:pt x="33" y="74"/>
                    </a:lnTo>
                    <a:lnTo>
                      <a:pt x="35" y="101"/>
                    </a:lnTo>
                    <a:lnTo>
                      <a:pt x="35" y="129"/>
                    </a:lnTo>
                    <a:lnTo>
                      <a:pt x="37" y="159"/>
                    </a:lnTo>
                    <a:lnTo>
                      <a:pt x="41" y="186"/>
                    </a:lnTo>
                    <a:lnTo>
                      <a:pt x="43" y="212"/>
                    </a:lnTo>
                    <a:lnTo>
                      <a:pt x="44" y="239"/>
                    </a:lnTo>
                    <a:lnTo>
                      <a:pt x="47" y="263"/>
                    </a:lnTo>
                    <a:lnTo>
                      <a:pt x="47" y="286"/>
                    </a:lnTo>
                    <a:lnTo>
                      <a:pt x="49" y="308"/>
                    </a:lnTo>
                    <a:lnTo>
                      <a:pt x="51" y="326"/>
                    </a:lnTo>
                    <a:lnTo>
                      <a:pt x="55" y="343"/>
                    </a:lnTo>
                    <a:lnTo>
                      <a:pt x="56" y="356"/>
                    </a:lnTo>
                    <a:lnTo>
                      <a:pt x="56" y="370"/>
                    </a:lnTo>
                    <a:lnTo>
                      <a:pt x="58" y="381"/>
                    </a:lnTo>
                    <a:lnTo>
                      <a:pt x="60" y="392"/>
                    </a:lnTo>
                    <a:lnTo>
                      <a:pt x="63" y="399"/>
                    </a:lnTo>
                    <a:lnTo>
                      <a:pt x="65" y="407"/>
                    </a:lnTo>
                    <a:lnTo>
                      <a:pt x="65" y="412"/>
                    </a:lnTo>
                    <a:lnTo>
                      <a:pt x="66" y="420"/>
                    </a:lnTo>
                    <a:lnTo>
                      <a:pt x="70" y="422"/>
                    </a:lnTo>
                    <a:lnTo>
                      <a:pt x="71" y="427"/>
                    </a:lnTo>
                    <a:lnTo>
                      <a:pt x="73" y="433"/>
                    </a:lnTo>
                    <a:lnTo>
                      <a:pt x="76" y="434"/>
                    </a:lnTo>
                    <a:lnTo>
                      <a:pt x="76" y="436"/>
                    </a:lnTo>
                    <a:lnTo>
                      <a:pt x="78" y="439"/>
                    </a:lnTo>
                    <a:lnTo>
                      <a:pt x="80" y="442"/>
                    </a:lnTo>
                    <a:lnTo>
                      <a:pt x="83" y="442"/>
                    </a:lnTo>
                    <a:lnTo>
                      <a:pt x="83" y="446"/>
                    </a:lnTo>
                    <a:lnTo>
                      <a:pt x="86" y="447"/>
                    </a:lnTo>
                    <a:lnTo>
                      <a:pt x="87" y="447"/>
                    </a:lnTo>
                    <a:lnTo>
                      <a:pt x="90" y="449"/>
                    </a:lnTo>
                    <a:lnTo>
                      <a:pt x="92" y="449"/>
                    </a:lnTo>
                    <a:lnTo>
                      <a:pt x="92" y="453"/>
                    </a:lnTo>
                    <a:lnTo>
                      <a:pt x="93" y="453"/>
                    </a:lnTo>
                    <a:lnTo>
                      <a:pt x="95" y="454"/>
                    </a:lnTo>
                    <a:lnTo>
                      <a:pt x="99" y="454"/>
                    </a:lnTo>
                    <a:lnTo>
                      <a:pt x="100" y="454"/>
                    </a:lnTo>
                    <a:lnTo>
                      <a:pt x="100" y="456"/>
                    </a:lnTo>
                    <a:lnTo>
                      <a:pt x="106" y="456"/>
                    </a:lnTo>
                    <a:lnTo>
                      <a:pt x="107" y="456"/>
                    </a:lnTo>
                    <a:lnTo>
                      <a:pt x="109" y="456"/>
                    </a:lnTo>
                    <a:lnTo>
                      <a:pt x="112" y="459"/>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04" name="Freeform 2251"/>
              <p:cNvSpPr>
                <a:spLocks/>
              </p:cNvSpPr>
              <p:nvPr/>
            </p:nvSpPr>
            <p:spPr bwMode="auto">
              <a:xfrm>
                <a:off x="5027" y="1128"/>
                <a:ext cx="154" cy="896"/>
              </a:xfrm>
              <a:custGeom>
                <a:avLst/>
                <a:gdLst>
                  <a:gd name="T0" fmla="*/ 0 w 154"/>
                  <a:gd name="T1" fmla="*/ 895 h 896"/>
                  <a:gd name="T2" fmla="*/ 2 w 154"/>
                  <a:gd name="T3" fmla="*/ 895 h 896"/>
                  <a:gd name="T4" fmla="*/ 5 w 154"/>
                  <a:gd name="T5" fmla="*/ 895 h 896"/>
                  <a:gd name="T6" fmla="*/ 8 w 154"/>
                  <a:gd name="T7" fmla="*/ 895 h 896"/>
                  <a:gd name="T8" fmla="*/ 12 w 154"/>
                  <a:gd name="T9" fmla="*/ 895 h 896"/>
                  <a:gd name="T10" fmla="*/ 13 w 154"/>
                  <a:gd name="T11" fmla="*/ 895 h 896"/>
                  <a:gd name="T12" fmla="*/ 15 w 154"/>
                  <a:gd name="T13" fmla="*/ 895 h 896"/>
                  <a:gd name="T14" fmla="*/ 18 w 154"/>
                  <a:gd name="T15" fmla="*/ 895 h 896"/>
                  <a:gd name="T16" fmla="*/ 20 w 154"/>
                  <a:gd name="T17" fmla="*/ 895 h 896"/>
                  <a:gd name="T18" fmla="*/ 21 w 154"/>
                  <a:gd name="T19" fmla="*/ 895 h 896"/>
                  <a:gd name="T20" fmla="*/ 27 w 154"/>
                  <a:gd name="T21" fmla="*/ 895 h 896"/>
                  <a:gd name="T22" fmla="*/ 27 w 154"/>
                  <a:gd name="T23" fmla="*/ 895 h 896"/>
                  <a:gd name="T24" fmla="*/ 29 w 154"/>
                  <a:gd name="T25" fmla="*/ 895 h 896"/>
                  <a:gd name="T26" fmla="*/ 30 w 154"/>
                  <a:gd name="T27" fmla="*/ 892 h 896"/>
                  <a:gd name="T28" fmla="*/ 35 w 154"/>
                  <a:gd name="T29" fmla="*/ 892 h 896"/>
                  <a:gd name="T30" fmla="*/ 37 w 154"/>
                  <a:gd name="T31" fmla="*/ 890 h 896"/>
                  <a:gd name="T32" fmla="*/ 41 w 154"/>
                  <a:gd name="T33" fmla="*/ 885 h 896"/>
                  <a:gd name="T34" fmla="*/ 43 w 154"/>
                  <a:gd name="T35" fmla="*/ 879 h 896"/>
                  <a:gd name="T36" fmla="*/ 44 w 154"/>
                  <a:gd name="T37" fmla="*/ 870 h 896"/>
                  <a:gd name="T38" fmla="*/ 48 w 154"/>
                  <a:gd name="T39" fmla="*/ 859 h 896"/>
                  <a:gd name="T40" fmla="*/ 49 w 154"/>
                  <a:gd name="T41" fmla="*/ 838 h 896"/>
                  <a:gd name="T42" fmla="*/ 51 w 154"/>
                  <a:gd name="T43" fmla="*/ 813 h 896"/>
                  <a:gd name="T44" fmla="*/ 54 w 154"/>
                  <a:gd name="T45" fmla="*/ 775 h 896"/>
                  <a:gd name="T46" fmla="*/ 56 w 154"/>
                  <a:gd name="T47" fmla="*/ 725 h 896"/>
                  <a:gd name="T48" fmla="*/ 58 w 154"/>
                  <a:gd name="T49" fmla="*/ 662 h 896"/>
                  <a:gd name="T50" fmla="*/ 61 w 154"/>
                  <a:gd name="T51" fmla="*/ 587 h 896"/>
                  <a:gd name="T52" fmla="*/ 64 w 154"/>
                  <a:gd name="T53" fmla="*/ 500 h 896"/>
                  <a:gd name="T54" fmla="*/ 68 w 154"/>
                  <a:gd name="T55" fmla="*/ 407 h 896"/>
                  <a:gd name="T56" fmla="*/ 69 w 154"/>
                  <a:gd name="T57" fmla="*/ 313 h 896"/>
                  <a:gd name="T58" fmla="*/ 71 w 154"/>
                  <a:gd name="T59" fmla="*/ 222 h 896"/>
                  <a:gd name="T60" fmla="*/ 75 w 154"/>
                  <a:gd name="T61" fmla="*/ 142 h 896"/>
                  <a:gd name="T62" fmla="*/ 76 w 154"/>
                  <a:gd name="T63" fmla="*/ 75 h 896"/>
                  <a:gd name="T64" fmla="*/ 78 w 154"/>
                  <a:gd name="T65" fmla="*/ 32 h 896"/>
                  <a:gd name="T66" fmla="*/ 79 w 154"/>
                  <a:gd name="T67" fmla="*/ 7 h 896"/>
                  <a:gd name="T68" fmla="*/ 83 w 154"/>
                  <a:gd name="T69" fmla="*/ 0 h 896"/>
                  <a:gd name="T70" fmla="*/ 85 w 154"/>
                  <a:gd name="T71" fmla="*/ 13 h 896"/>
                  <a:gd name="T72" fmla="*/ 86 w 154"/>
                  <a:gd name="T73" fmla="*/ 41 h 896"/>
                  <a:gd name="T74" fmla="*/ 90 w 154"/>
                  <a:gd name="T75" fmla="*/ 82 h 896"/>
                  <a:gd name="T76" fmla="*/ 94 w 154"/>
                  <a:gd name="T77" fmla="*/ 129 h 896"/>
                  <a:gd name="T78" fmla="*/ 97 w 154"/>
                  <a:gd name="T79" fmla="*/ 180 h 896"/>
                  <a:gd name="T80" fmla="*/ 98 w 154"/>
                  <a:gd name="T81" fmla="*/ 233 h 896"/>
                  <a:gd name="T82" fmla="*/ 100 w 154"/>
                  <a:gd name="T83" fmla="*/ 287 h 896"/>
                  <a:gd name="T84" fmla="*/ 104 w 154"/>
                  <a:gd name="T85" fmla="*/ 340 h 896"/>
                  <a:gd name="T86" fmla="*/ 106 w 154"/>
                  <a:gd name="T87" fmla="*/ 390 h 896"/>
                  <a:gd name="T88" fmla="*/ 107 w 154"/>
                  <a:gd name="T89" fmla="*/ 440 h 896"/>
                  <a:gd name="T90" fmla="*/ 110 w 154"/>
                  <a:gd name="T91" fmla="*/ 486 h 896"/>
                  <a:gd name="T92" fmla="*/ 112 w 154"/>
                  <a:gd name="T93" fmla="*/ 530 h 896"/>
                  <a:gd name="T94" fmla="*/ 117 w 154"/>
                  <a:gd name="T95" fmla="*/ 571 h 896"/>
                  <a:gd name="T96" fmla="*/ 117 w 154"/>
                  <a:gd name="T97" fmla="*/ 607 h 896"/>
                  <a:gd name="T98" fmla="*/ 119 w 154"/>
                  <a:gd name="T99" fmla="*/ 640 h 896"/>
                  <a:gd name="T100" fmla="*/ 124 w 154"/>
                  <a:gd name="T101" fmla="*/ 670 h 896"/>
                  <a:gd name="T102" fmla="*/ 126 w 154"/>
                  <a:gd name="T103" fmla="*/ 697 h 896"/>
                  <a:gd name="T104" fmla="*/ 127 w 154"/>
                  <a:gd name="T105" fmla="*/ 722 h 896"/>
                  <a:gd name="T106" fmla="*/ 129 w 154"/>
                  <a:gd name="T107" fmla="*/ 742 h 896"/>
                  <a:gd name="T108" fmla="*/ 132 w 154"/>
                  <a:gd name="T109" fmla="*/ 758 h 896"/>
                  <a:gd name="T110" fmla="*/ 135 w 154"/>
                  <a:gd name="T111" fmla="*/ 775 h 896"/>
                  <a:gd name="T112" fmla="*/ 137 w 154"/>
                  <a:gd name="T113" fmla="*/ 790 h 896"/>
                  <a:gd name="T114" fmla="*/ 140 w 154"/>
                  <a:gd name="T115" fmla="*/ 802 h 896"/>
                  <a:gd name="T116" fmla="*/ 141 w 154"/>
                  <a:gd name="T117" fmla="*/ 813 h 896"/>
                  <a:gd name="T118" fmla="*/ 146 w 154"/>
                  <a:gd name="T119" fmla="*/ 822 h 896"/>
                  <a:gd name="T120" fmla="*/ 146 w 154"/>
                  <a:gd name="T121" fmla="*/ 831 h 896"/>
                  <a:gd name="T122" fmla="*/ 150 w 154"/>
                  <a:gd name="T123" fmla="*/ 837 h 896"/>
                  <a:gd name="T124" fmla="*/ 153 w 154"/>
                  <a:gd name="T125" fmla="*/ 842 h 89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4"/>
                  <a:gd name="T190" fmla="*/ 0 h 896"/>
                  <a:gd name="T191" fmla="*/ 154 w 154"/>
                  <a:gd name="T192" fmla="*/ 896 h 89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4" h="896">
                    <a:moveTo>
                      <a:pt x="0" y="895"/>
                    </a:moveTo>
                    <a:lnTo>
                      <a:pt x="2" y="895"/>
                    </a:lnTo>
                    <a:lnTo>
                      <a:pt x="5" y="895"/>
                    </a:lnTo>
                    <a:lnTo>
                      <a:pt x="8" y="895"/>
                    </a:lnTo>
                    <a:lnTo>
                      <a:pt x="12" y="895"/>
                    </a:lnTo>
                    <a:lnTo>
                      <a:pt x="13" y="895"/>
                    </a:lnTo>
                    <a:lnTo>
                      <a:pt x="15" y="895"/>
                    </a:lnTo>
                    <a:lnTo>
                      <a:pt x="18" y="895"/>
                    </a:lnTo>
                    <a:lnTo>
                      <a:pt x="20" y="895"/>
                    </a:lnTo>
                    <a:lnTo>
                      <a:pt x="21" y="895"/>
                    </a:lnTo>
                    <a:lnTo>
                      <a:pt x="27" y="895"/>
                    </a:lnTo>
                    <a:lnTo>
                      <a:pt x="29" y="895"/>
                    </a:lnTo>
                    <a:lnTo>
                      <a:pt x="30" y="892"/>
                    </a:lnTo>
                    <a:lnTo>
                      <a:pt x="35" y="892"/>
                    </a:lnTo>
                    <a:lnTo>
                      <a:pt x="37" y="890"/>
                    </a:lnTo>
                    <a:lnTo>
                      <a:pt x="41" y="885"/>
                    </a:lnTo>
                    <a:lnTo>
                      <a:pt x="43" y="879"/>
                    </a:lnTo>
                    <a:lnTo>
                      <a:pt x="44" y="870"/>
                    </a:lnTo>
                    <a:lnTo>
                      <a:pt x="48" y="859"/>
                    </a:lnTo>
                    <a:lnTo>
                      <a:pt x="49" y="838"/>
                    </a:lnTo>
                    <a:lnTo>
                      <a:pt x="51" y="813"/>
                    </a:lnTo>
                    <a:lnTo>
                      <a:pt x="54" y="775"/>
                    </a:lnTo>
                    <a:lnTo>
                      <a:pt x="56" y="725"/>
                    </a:lnTo>
                    <a:lnTo>
                      <a:pt x="58" y="662"/>
                    </a:lnTo>
                    <a:lnTo>
                      <a:pt x="61" y="587"/>
                    </a:lnTo>
                    <a:lnTo>
                      <a:pt x="64" y="500"/>
                    </a:lnTo>
                    <a:lnTo>
                      <a:pt x="68" y="407"/>
                    </a:lnTo>
                    <a:lnTo>
                      <a:pt x="69" y="313"/>
                    </a:lnTo>
                    <a:lnTo>
                      <a:pt x="71" y="222"/>
                    </a:lnTo>
                    <a:lnTo>
                      <a:pt x="75" y="142"/>
                    </a:lnTo>
                    <a:lnTo>
                      <a:pt x="76" y="75"/>
                    </a:lnTo>
                    <a:lnTo>
                      <a:pt x="78" y="32"/>
                    </a:lnTo>
                    <a:lnTo>
                      <a:pt x="79" y="7"/>
                    </a:lnTo>
                    <a:lnTo>
                      <a:pt x="83" y="0"/>
                    </a:lnTo>
                    <a:lnTo>
                      <a:pt x="85" y="13"/>
                    </a:lnTo>
                    <a:lnTo>
                      <a:pt x="86" y="41"/>
                    </a:lnTo>
                    <a:lnTo>
                      <a:pt x="90" y="82"/>
                    </a:lnTo>
                    <a:lnTo>
                      <a:pt x="94" y="129"/>
                    </a:lnTo>
                    <a:lnTo>
                      <a:pt x="97" y="180"/>
                    </a:lnTo>
                    <a:lnTo>
                      <a:pt x="98" y="233"/>
                    </a:lnTo>
                    <a:lnTo>
                      <a:pt x="100" y="287"/>
                    </a:lnTo>
                    <a:lnTo>
                      <a:pt x="104" y="340"/>
                    </a:lnTo>
                    <a:lnTo>
                      <a:pt x="106" y="390"/>
                    </a:lnTo>
                    <a:lnTo>
                      <a:pt x="107" y="440"/>
                    </a:lnTo>
                    <a:lnTo>
                      <a:pt x="110" y="486"/>
                    </a:lnTo>
                    <a:lnTo>
                      <a:pt x="112" y="530"/>
                    </a:lnTo>
                    <a:lnTo>
                      <a:pt x="117" y="571"/>
                    </a:lnTo>
                    <a:lnTo>
                      <a:pt x="117" y="607"/>
                    </a:lnTo>
                    <a:lnTo>
                      <a:pt x="119" y="640"/>
                    </a:lnTo>
                    <a:lnTo>
                      <a:pt x="124" y="670"/>
                    </a:lnTo>
                    <a:lnTo>
                      <a:pt x="126" y="697"/>
                    </a:lnTo>
                    <a:lnTo>
                      <a:pt x="127" y="722"/>
                    </a:lnTo>
                    <a:lnTo>
                      <a:pt x="129" y="742"/>
                    </a:lnTo>
                    <a:lnTo>
                      <a:pt x="132" y="758"/>
                    </a:lnTo>
                    <a:lnTo>
                      <a:pt x="135" y="775"/>
                    </a:lnTo>
                    <a:lnTo>
                      <a:pt x="137" y="790"/>
                    </a:lnTo>
                    <a:lnTo>
                      <a:pt x="140" y="802"/>
                    </a:lnTo>
                    <a:lnTo>
                      <a:pt x="141" y="813"/>
                    </a:lnTo>
                    <a:lnTo>
                      <a:pt x="146" y="822"/>
                    </a:lnTo>
                    <a:lnTo>
                      <a:pt x="146" y="831"/>
                    </a:lnTo>
                    <a:lnTo>
                      <a:pt x="150" y="837"/>
                    </a:lnTo>
                    <a:lnTo>
                      <a:pt x="153" y="842"/>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05" name="Freeform 2252"/>
              <p:cNvSpPr>
                <a:spLocks/>
              </p:cNvSpPr>
              <p:nvPr/>
            </p:nvSpPr>
            <p:spPr bwMode="auto">
              <a:xfrm>
                <a:off x="4633" y="1645"/>
                <a:ext cx="146" cy="379"/>
              </a:xfrm>
              <a:custGeom>
                <a:avLst/>
                <a:gdLst>
                  <a:gd name="T0" fmla="*/ 0 w 146"/>
                  <a:gd name="T1" fmla="*/ 378 h 379"/>
                  <a:gd name="T2" fmla="*/ 1 w 146"/>
                  <a:gd name="T3" fmla="*/ 378 h 379"/>
                  <a:gd name="T4" fmla="*/ 1 w 146"/>
                  <a:gd name="T5" fmla="*/ 378 h 379"/>
                  <a:gd name="T6" fmla="*/ 5 w 146"/>
                  <a:gd name="T7" fmla="*/ 378 h 379"/>
                  <a:gd name="T8" fmla="*/ 8 w 146"/>
                  <a:gd name="T9" fmla="*/ 378 h 379"/>
                  <a:gd name="T10" fmla="*/ 11 w 146"/>
                  <a:gd name="T11" fmla="*/ 378 h 379"/>
                  <a:gd name="T12" fmla="*/ 12 w 146"/>
                  <a:gd name="T13" fmla="*/ 378 h 379"/>
                  <a:gd name="T14" fmla="*/ 15 w 146"/>
                  <a:gd name="T15" fmla="*/ 378 h 379"/>
                  <a:gd name="T16" fmla="*/ 19 w 146"/>
                  <a:gd name="T17" fmla="*/ 378 h 379"/>
                  <a:gd name="T18" fmla="*/ 20 w 146"/>
                  <a:gd name="T19" fmla="*/ 378 h 379"/>
                  <a:gd name="T20" fmla="*/ 22 w 146"/>
                  <a:gd name="T21" fmla="*/ 378 h 379"/>
                  <a:gd name="T22" fmla="*/ 25 w 146"/>
                  <a:gd name="T23" fmla="*/ 378 h 379"/>
                  <a:gd name="T24" fmla="*/ 27 w 146"/>
                  <a:gd name="T25" fmla="*/ 378 h 379"/>
                  <a:gd name="T26" fmla="*/ 28 w 146"/>
                  <a:gd name="T27" fmla="*/ 378 h 379"/>
                  <a:gd name="T28" fmla="*/ 32 w 146"/>
                  <a:gd name="T29" fmla="*/ 378 h 379"/>
                  <a:gd name="T30" fmla="*/ 34 w 146"/>
                  <a:gd name="T31" fmla="*/ 378 h 379"/>
                  <a:gd name="T32" fmla="*/ 35 w 146"/>
                  <a:gd name="T33" fmla="*/ 378 h 379"/>
                  <a:gd name="T34" fmla="*/ 37 w 146"/>
                  <a:gd name="T35" fmla="*/ 378 h 379"/>
                  <a:gd name="T36" fmla="*/ 40 w 146"/>
                  <a:gd name="T37" fmla="*/ 378 h 379"/>
                  <a:gd name="T38" fmla="*/ 42 w 146"/>
                  <a:gd name="T39" fmla="*/ 378 h 379"/>
                  <a:gd name="T40" fmla="*/ 43 w 146"/>
                  <a:gd name="T41" fmla="*/ 378 h 379"/>
                  <a:gd name="T42" fmla="*/ 49 w 146"/>
                  <a:gd name="T43" fmla="*/ 378 h 379"/>
                  <a:gd name="T44" fmla="*/ 49 w 146"/>
                  <a:gd name="T45" fmla="*/ 378 h 379"/>
                  <a:gd name="T46" fmla="*/ 51 w 146"/>
                  <a:gd name="T47" fmla="*/ 378 h 379"/>
                  <a:gd name="T48" fmla="*/ 54 w 146"/>
                  <a:gd name="T49" fmla="*/ 378 h 379"/>
                  <a:gd name="T50" fmla="*/ 56 w 146"/>
                  <a:gd name="T51" fmla="*/ 378 h 379"/>
                  <a:gd name="T52" fmla="*/ 61 w 146"/>
                  <a:gd name="T53" fmla="*/ 378 h 379"/>
                  <a:gd name="T54" fmla="*/ 63 w 146"/>
                  <a:gd name="T55" fmla="*/ 378 h 379"/>
                  <a:gd name="T56" fmla="*/ 65 w 146"/>
                  <a:gd name="T57" fmla="*/ 378 h 379"/>
                  <a:gd name="T58" fmla="*/ 68 w 146"/>
                  <a:gd name="T59" fmla="*/ 378 h 379"/>
                  <a:gd name="T60" fmla="*/ 70 w 146"/>
                  <a:gd name="T61" fmla="*/ 378 h 379"/>
                  <a:gd name="T62" fmla="*/ 70 w 146"/>
                  <a:gd name="T63" fmla="*/ 378 h 379"/>
                  <a:gd name="T64" fmla="*/ 75 w 146"/>
                  <a:gd name="T65" fmla="*/ 378 h 379"/>
                  <a:gd name="T66" fmla="*/ 77 w 146"/>
                  <a:gd name="T67" fmla="*/ 378 h 379"/>
                  <a:gd name="T68" fmla="*/ 78 w 146"/>
                  <a:gd name="T69" fmla="*/ 378 h 379"/>
                  <a:gd name="T70" fmla="*/ 81 w 146"/>
                  <a:gd name="T71" fmla="*/ 378 h 379"/>
                  <a:gd name="T72" fmla="*/ 83 w 146"/>
                  <a:gd name="T73" fmla="*/ 378 h 379"/>
                  <a:gd name="T74" fmla="*/ 85 w 146"/>
                  <a:gd name="T75" fmla="*/ 375 h 379"/>
                  <a:gd name="T76" fmla="*/ 88 w 146"/>
                  <a:gd name="T77" fmla="*/ 375 h 379"/>
                  <a:gd name="T78" fmla="*/ 90 w 146"/>
                  <a:gd name="T79" fmla="*/ 375 h 379"/>
                  <a:gd name="T80" fmla="*/ 92 w 146"/>
                  <a:gd name="T81" fmla="*/ 373 h 379"/>
                  <a:gd name="T82" fmla="*/ 95 w 146"/>
                  <a:gd name="T83" fmla="*/ 373 h 379"/>
                  <a:gd name="T84" fmla="*/ 97 w 146"/>
                  <a:gd name="T85" fmla="*/ 368 h 379"/>
                  <a:gd name="T86" fmla="*/ 99 w 146"/>
                  <a:gd name="T87" fmla="*/ 365 h 379"/>
                  <a:gd name="T88" fmla="*/ 102 w 146"/>
                  <a:gd name="T89" fmla="*/ 356 h 379"/>
                  <a:gd name="T90" fmla="*/ 103 w 146"/>
                  <a:gd name="T91" fmla="*/ 345 h 379"/>
                  <a:gd name="T92" fmla="*/ 105 w 146"/>
                  <a:gd name="T93" fmla="*/ 329 h 379"/>
                  <a:gd name="T94" fmla="*/ 109 w 146"/>
                  <a:gd name="T95" fmla="*/ 307 h 379"/>
                  <a:gd name="T96" fmla="*/ 112 w 146"/>
                  <a:gd name="T97" fmla="*/ 278 h 379"/>
                  <a:gd name="T98" fmla="*/ 114 w 146"/>
                  <a:gd name="T99" fmla="*/ 245 h 379"/>
                  <a:gd name="T100" fmla="*/ 114 w 146"/>
                  <a:gd name="T101" fmla="*/ 205 h 379"/>
                  <a:gd name="T102" fmla="*/ 119 w 146"/>
                  <a:gd name="T103" fmla="*/ 165 h 379"/>
                  <a:gd name="T104" fmla="*/ 121 w 146"/>
                  <a:gd name="T105" fmla="*/ 122 h 379"/>
                  <a:gd name="T106" fmla="*/ 124 w 146"/>
                  <a:gd name="T107" fmla="*/ 87 h 379"/>
                  <a:gd name="T108" fmla="*/ 126 w 146"/>
                  <a:gd name="T109" fmla="*/ 54 h 379"/>
                  <a:gd name="T110" fmla="*/ 127 w 146"/>
                  <a:gd name="T111" fmla="*/ 26 h 379"/>
                  <a:gd name="T112" fmla="*/ 131 w 146"/>
                  <a:gd name="T113" fmla="*/ 12 h 379"/>
                  <a:gd name="T114" fmla="*/ 132 w 146"/>
                  <a:gd name="T115" fmla="*/ 2 h 379"/>
                  <a:gd name="T116" fmla="*/ 134 w 146"/>
                  <a:gd name="T117" fmla="*/ 0 h 379"/>
                  <a:gd name="T118" fmla="*/ 137 w 146"/>
                  <a:gd name="T119" fmla="*/ 7 h 379"/>
                  <a:gd name="T120" fmla="*/ 139 w 146"/>
                  <a:gd name="T121" fmla="*/ 18 h 379"/>
                  <a:gd name="T122" fmla="*/ 141 w 146"/>
                  <a:gd name="T123" fmla="*/ 33 h 379"/>
                  <a:gd name="T124" fmla="*/ 145 w 146"/>
                  <a:gd name="T125" fmla="*/ 54 h 3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
                  <a:gd name="T190" fmla="*/ 0 h 379"/>
                  <a:gd name="T191" fmla="*/ 146 w 146"/>
                  <a:gd name="T192" fmla="*/ 379 h 3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 h="379">
                    <a:moveTo>
                      <a:pt x="0" y="378"/>
                    </a:moveTo>
                    <a:lnTo>
                      <a:pt x="1" y="378"/>
                    </a:lnTo>
                    <a:lnTo>
                      <a:pt x="5" y="378"/>
                    </a:lnTo>
                    <a:lnTo>
                      <a:pt x="8" y="378"/>
                    </a:lnTo>
                    <a:lnTo>
                      <a:pt x="11" y="378"/>
                    </a:lnTo>
                    <a:lnTo>
                      <a:pt x="12" y="378"/>
                    </a:lnTo>
                    <a:lnTo>
                      <a:pt x="15" y="378"/>
                    </a:lnTo>
                    <a:lnTo>
                      <a:pt x="19" y="378"/>
                    </a:lnTo>
                    <a:lnTo>
                      <a:pt x="20" y="378"/>
                    </a:lnTo>
                    <a:lnTo>
                      <a:pt x="22" y="378"/>
                    </a:lnTo>
                    <a:lnTo>
                      <a:pt x="25" y="378"/>
                    </a:lnTo>
                    <a:lnTo>
                      <a:pt x="27" y="378"/>
                    </a:lnTo>
                    <a:lnTo>
                      <a:pt x="28" y="378"/>
                    </a:lnTo>
                    <a:lnTo>
                      <a:pt x="32" y="378"/>
                    </a:lnTo>
                    <a:lnTo>
                      <a:pt x="34" y="378"/>
                    </a:lnTo>
                    <a:lnTo>
                      <a:pt x="35" y="378"/>
                    </a:lnTo>
                    <a:lnTo>
                      <a:pt x="37" y="378"/>
                    </a:lnTo>
                    <a:lnTo>
                      <a:pt x="40" y="378"/>
                    </a:lnTo>
                    <a:lnTo>
                      <a:pt x="42" y="378"/>
                    </a:lnTo>
                    <a:lnTo>
                      <a:pt x="43" y="378"/>
                    </a:lnTo>
                    <a:lnTo>
                      <a:pt x="49" y="378"/>
                    </a:lnTo>
                    <a:lnTo>
                      <a:pt x="51" y="378"/>
                    </a:lnTo>
                    <a:lnTo>
                      <a:pt x="54" y="378"/>
                    </a:lnTo>
                    <a:lnTo>
                      <a:pt x="56" y="378"/>
                    </a:lnTo>
                    <a:lnTo>
                      <a:pt x="61" y="378"/>
                    </a:lnTo>
                    <a:lnTo>
                      <a:pt x="63" y="378"/>
                    </a:lnTo>
                    <a:lnTo>
                      <a:pt x="65" y="378"/>
                    </a:lnTo>
                    <a:lnTo>
                      <a:pt x="68" y="378"/>
                    </a:lnTo>
                    <a:lnTo>
                      <a:pt x="70" y="378"/>
                    </a:lnTo>
                    <a:lnTo>
                      <a:pt x="75" y="378"/>
                    </a:lnTo>
                    <a:lnTo>
                      <a:pt x="77" y="378"/>
                    </a:lnTo>
                    <a:lnTo>
                      <a:pt x="78" y="378"/>
                    </a:lnTo>
                    <a:lnTo>
                      <a:pt x="81" y="378"/>
                    </a:lnTo>
                    <a:lnTo>
                      <a:pt x="83" y="378"/>
                    </a:lnTo>
                    <a:lnTo>
                      <a:pt x="85" y="375"/>
                    </a:lnTo>
                    <a:lnTo>
                      <a:pt x="88" y="375"/>
                    </a:lnTo>
                    <a:lnTo>
                      <a:pt x="90" y="375"/>
                    </a:lnTo>
                    <a:lnTo>
                      <a:pt x="92" y="373"/>
                    </a:lnTo>
                    <a:lnTo>
                      <a:pt x="95" y="373"/>
                    </a:lnTo>
                    <a:lnTo>
                      <a:pt x="97" y="368"/>
                    </a:lnTo>
                    <a:lnTo>
                      <a:pt x="99" y="365"/>
                    </a:lnTo>
                    <a:lnTo>
                      <a:pt x="102" y="356"/>
                    </a:lnTo>
                    <a:lnTo>
                      <a:pt x="103" y="345"/>
                    </a:lnTo>
                    <a:lnTo>
                      <a:pt x="105" y="329"/>
                    </a:lnTo>
                    <a:lnTo>
                      <a:pt x="109" y="307"/>
                    </a:lnTo>
                    <a:lnTo>
                      <a:pt x="112" y="278"/>
                    </a:lnTo>
                    <a:lnTo>
                      <a:pt x="114" y="245"/>
                    </a:lnTo>
                    <a:lnTo>
                      <a:pt x="114" y="205"/>
                    </a:lnTo>
                    <a:lnTo>
                      <a:pt x="119" y="165"/>
                    </a:lnTo>
                    <a:lnTo>
                      <a:pt x="121" y="122"/>
                    </a:lnTo>
                    <a:lnTo>
                      <a:pt x="124" y="87"/>
                    </a:lnTo>
                    <a:lnTo>
                      <a:pt x="126" y="54"/>
                    </a:lnTo>
                    <a:lnTo>
                      <a:pt x="127" y="26"/>
                    </a:lnTo>
                    <a:lnTo>
                      <a:pt x="131" y="12"/>
                    </a:lnTo>
                    <a:lnTo>
                      <a:pt x="132" y="2"/>
                    </a:lnTo>
                    <a:lnTo>
                      <a:pt x="134" y="0"/>
                    </a:lnTo>
                    <a:lnTo>
                      <a:pt x="137" y="7"/>
                    </a:lnTo>
                    <a:lnTo>
                      <a:pt x="139" y="18"/>
                    </a:lnTo>
                    <a:lnTo>
                      <a:pt x="141" y="33"/>
                    </a:lnTo>
                    <a:lnTo>
                      <a:pt x="145" y="5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06" name="Freeform 2253"/>
              <p:cNvSpPr>
                <a:spLocks/>
              </p:cNvSpPr>
              <p:nvPr/>
            </p:nvSpPr>
            <p:spPr bwMode="auto">
              <a:xfrm>
                <a:off x="4778" y="1699"/>
                <a:ext cx="76" cy="325"/>
              </a:xfrm>
              <a:custGeom>
                <a:avLst/>
                <a:gdLst>
                  <a:gd name="T0" fmla="*/ 2 w 76"/>
                  <a:gd name="T1" fmla="*/ 52 h 325"/>
                  <a:gd name="T2" fmla="*/ 4 w 76"/>
                  <a:gd name="T3" fmla="*/ 93 h 325"/>
                  <a:gd name="T4" fmla="*/ 7 w 76"/>
                  <a:gd name="T5" fmla="*/ 161 h 325"/>
                  <a:gd name="T6" fmla="*/ 14 w 76"/>
                  <a:gd name="T7" fmla="*/ 231 h 325"/>
                  <a:gd name="T8" fmla="*/ 14 w 76"/>
                  <a:gd name="T9" fmla="*/ 233 h 325"/>
                  <a:gd name="T10" fmla="*/ 14 w 76"/>
                  <a:gd name="T11" fmla="*/ 245 h 325"/>
                  <a:gd name="T12" fmla="*/ 15 w 76"/>
                  <a:gd name="T13" fmla="*/ 261 h 325"/>
                  <a:gd name="T14" fmla="*/ 18 w 76"/>
                  <a:gd name="T15" fmla="*/ 278 h 325"/>
                  <a:gd name="T16" fmla="*/ 20 w 76"/>
                  <a:gd name="T17" fmla="*/ 281 h 325"/>
                  <a:gd name="T18" fmla="*/ 20 w 76"/>
                  <a:gd name="T19" fmla="*/ 286 h 325"/>
                  <a:gd name="T20" fmla="*/ 22 w 76"/>
                  <a:gd name="T21" fmla="*/ 291 h 325"/>
                  <a:gd name="T22" fmla="*/ 22 w 76"/>
                  <a:gd name="T23" fmla="*/ 294 h 325"/>
                  <a:gd name="T24" fmla="*/ 25 w 76"/>
                  <a:gd name="T25" fmla="*/ 297 h 325"/>
                  <a:gd name="T26" fmla="*/ 25 w 76"/>
                  <a:gd name="T27" fmla="*/ 299 h 325"/>
                  <a:gd name="T28" fmla="*/ 27 w 76"/>
                  <a:gd name="T29" fmla="*/ 302 h 325"/>
                  <a:gd name="T30" fmla="*/ 27 w 76"/>
                  <a:gd name="T31" fmla="*/ 304 h 325"/>
                  <a:gd name="T32" fmla="*/ 29 w 76"/>
                  <a:gd name="T33" fmla="*/ 306 h 325"/>
                  <a:gd name="T34" fmla="*/ 29 w 76"/>
                  <a:gd name="T35" fmla="*/ 308 h 325"/>
                  <a:gd name="T36" fmla="*/ 29 w 76"/>
                  <a:gd name="T37" fmla="*/ 311 h 325"/>
                  <a:gd name="T38" fmla="*/ 32 w 76"/>
                  <a:gd name="T39" fmla="*/ 311 h 325"/>
                  <a:gd name="T40" fmla="*/ 33 w 76"/>
                  <a:gd name="T41" fmla="*/ 313 h 325"/>
                  <a:gd name="T42" fmla="*/ 33 w 76"/>
                  <a:gd name="T43" fmla="*/ 313 h 325"/>
                  <a:gd name="T44" fmla="*/ 33 w 76"/>
                  <a:gd name="T45" fmla="*/ 314 h 325"/>
                  <a:gd name="T46" fmla="*/ 35 w 76"/>
                  <a:gd name="T47" fmla="*/ 314 h 325"/>
                  <a:gd name="T48" fmla="*/ 35 w 76"/>
                  <a:gd name="T49" fmla="*/ 314 h 325"/>
                  <a:gd name="T50" fmla="*/ 38 w 76"/>
                  <a:gd name="T51" fmla="*/ 318 h 325"/>
                  <a:gd name="T52" fmla="*/ 38 w 76"/>
                  <a:gd name="T53" fmla="*/ 318 h 325"/>
                  <a:gd name="T54" fmla="*/ 40 w 76"/>
                  <a:gd name="T55" fmla="*/ 318 h 325"/>
                  <a:gd name="T56" fmla="*/ 42 w 76"/>
                  <a:gd name="T57" fmla="*/ 318 h 325"/>
                  <a:gd name="T58" fmla="*/ 42 w 76"/>
                  <a:gd name="T59" fmla="*/ 319 h 325"/>
                  <a:gd name="T60" fmla="*/ 42 w 76"/>
                  <a:gd name="T61" fmla="*/ 319 h 325"/>
                  <a:gd name="T62" fmla="*/ 44 w 76"/>
                  <a:gd name="T63" fmla="*/ 319 h 325"/>
                  <a:gd name="T64" fmla="*/ 44 w 76"/>
                  <a:gd name="T65" fmla="*/ 319 h 325"/>
                  <a:gd name="T66" fmla="*/ 48 w 76"/>
                  <a:gd name="T67" fmla="*/ 319 h 325"/>
                  <a:gd name="T68" fmla="*/ 48 w 76"/>
                  <a:gd name="T69" fmla="*/ 321 h 325"/>
                  <a:gd name="T70" fmla="*/ 49 w 76"/>
                  <a:gd name="T71" fmla="*/ 321 h 325"/>
                  <a:gd name="T72" fmla="*/ 49 w 76"/>
                  <a:gd name="T73" fmla="*/ 321 h 325"/>
                  <a:gd name="T74" fmla="*/ 50 w 76"/>
                  <a:gd name="T75" fmla="*/ 321 h 325"/>
                  <a:gd name="T76" fmla="*/ 50 w 76"/>
                  <a:gd name="T77" fmla="*/ 321 h 325"/>
                  <a:gd name="T78" fmla="*/ 53 w 76"/>
                  <a:gd name="T79" fmla="*/ 321 h 325"/>
                  <a:gd name="T80" fmla="*/ 53 w 76"/>
                  <a:gd name="T81" fmla="*/ 321 h 325"/>
                  <a:gd name="T82" fmla="*/ 56 w 76"/>
                  <a:gd name="T83" fmla="*/ 321 h 325"/>
                  <a:gd name="T84" fmla="*/ 56 w 76"/>
                  <a:gd name="T85" fmla="*/ 321 h 325"/>
                  <a:gd name="T86" fmla="*/ 56 w 76"/>
                  <a:gd name="T87" fmla="*/ 321 h 325"/>
                  <a:gd name="T88" fmla="*/ 58 w 76"/>
                  <a:gd name="T89" fmla="*/ 321 h 325"/>
                  <a:gd name="T90" fmla="*/ 61 w 76"/>
                  <a:gd name="T91" fmla="*/ 321 h 325"/>
                  <a:gd name="T92" fmla="*/ 61 w 76"/>
                  <a:gd name="T93" fmla="*/ 321 h 325"/>
                  <a:gd name="T94" fmla="*/ 63 w 76"/>
                  <a:gd name="T95" fmla="*/ 321 h 325"/>
                  <a:gd name="T96" fmla="*/ 63 w 76"/>
                  <a:gd name="T97" fmla="*/ 321 h 325"/>
                  <a:gd name="T98" fmla="*/ 64 w 76"/>
                  <a:gd name="T99" fmla="*/ 321 h 325"/>
                  <a:gd name="T100" fmla="*/ 64 w 76"/>
                  <a:gd name="T101" fmla="*/ 321 h 325"/>
                  <a:gd name="T102" fmla="*/ 69 w 76"/>
                  <a:gd name="T103" fmla="*/ 324 h 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
                  <a:gd name="T157" fmla="*/ 0 h 325"/>
                  <a:gd name="T158" fmla="*/ 76 w 76"/>
                  <a:gd name="T159" fmla="*/ 325 h 32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 h="325">
                    <a:moveTo>
                      <a:pt x="0" y="0"/>
                    </a:moveTo>
                    <a:lnTo>
                      <a:pt x="2" y="52"/>
                    </a:lnTo>
                    <a:lnTo>
                      <a:pt x="4" y="86"/>
                    </a:lnTo>
                    <a:lnTo>
                      <a:pt x="4" y="93"/>
                    </a:lnTo>
                    <a:lnTo>
                      <a:pt x="4" y="108"/>
                    </a:lnTo>
                    <a:lnTo>
                      <a:pt x="7" y="161"/>
                    </a:lnTo>
                    <a:lnTo>
                      <a:pt x="12" y="214"/>
                    </a:lnTo>
                    <a:lnTo>
                      <a:pt x="14" y="231"/>
                    </a:lnTo>
                    <a:lnTo>
                      <a:pt x="14" y="228"/>
                    </a:lnTo>
                    <a:lnTo>
                      <a:pt x="14" y="233"/>
                    </a:lnTo>
                    <a:lnTo>
                      <a:pt x="14" y="239"/>
                    </a:lnTo>
                    <a:lnTo>
                      <a:pt x="14" y="245"/>
                    </a:lnTo>
                    <a:lnTo>
                      <a:pt x="14" y="251"/>
                    </a:lnTo>
                    <a:lnTo>
                      <a:pt x="15" y="261"/>
                    </a:lnTo>
                    <a:lnTo>
                      <a:pt x="18" y="273"/>
                    </a:lnTo>
                    <a:lnTo>
                      <a:pt x="18" y="278"/>
                    </a:lnTo>
                    <a:lnTo>
                      <a:pt x="20" y="279"/>
                    </a:lnTo>
                    <a:lnTo>
                      <a:pt x="20" y="281"/>
                    </a:lnTo>
                    <a:lnTo>
                      <a:pt x="20" y="284"/>
                    </a:lnTo>
                    <a:lnTo>
                      <a:pt x="20" y="286"/>
                    </a:lnTo>
                    <a:lnTo>
                      <a:pt x="20" y="288"/>
                    </a:lnTo>
                    <a:lnTo>
                      <a:pt x="22" y="291"/>
                    </a:lnTo>
                    <a:lnTo>
                      <a:pt x="22" y="293"/>
                    </a:lnTo>
                    <a:lnTo>
                      <a:pt x="22" y="294"/>
                    </a:lnTo>
                    <a:lnTo>
                      <a:pt x="25" y="297"/>
                    </a:lnTo>
                    <a:lnTo>
                      <a:pt x="25" y="299"/>
                    </a:lnTo>
                    <a:lnTo>
                      <a:pt x="25" y="302"/>
                    </a:lnTo>
                    <a:lnTo>
                      <a:pt x="27" y="302"/>
                    </a:lnTo>
                    <a:lnTo>
                      <a:pt x="27" y="304"/>
                    </a:lnTo>
                    <a:lnTo>
                      <a:pt x="29" y="306"/>
                    </a:lnTo>
                    <a:lnTo>
                      <a:pt x="29" y="308"/>
                    </a:lnTo>
                    <a:lnTo>
                      <a:pt x="29" y="311"/>
                    </a:lnTo>
                    <a:lnTo>
                      <a:pt x="32" y="311"/>
                    </a:lnTo>
                    <a:lnTo>
                      <a:pt x="32" y="313"/>
                    </a:lnTo>
                    <a:lnTo>
                      <a:pt x="33" y="313"/>
                    </a:lnTo>
                    <a:lnTo>
                      <a:pt x="33" y="314"/>
                    </a:lnTo>
                    <a:lnTo>
                      <a:pt x="35" y="314"/>
                    </a:lnTo>
                    <a:lnTo>
                      <a:pt x="38" y="318"/>
                    </a:lnTo>
                    <a:lnTo>
                      <a:pt x="40" y="318"/>
                    </a:lnTo>
                    <a:lnTo>
                      <a:pt x="42" y="318"/>
                    </a:lnTo>
                    <a:lnTo>
                      <a:pt x="42" y="319"/>
                    </a:lnTo>
                    <a:lnTo>
                      <a:pt x="44" y="319"/>
                    </a:lnTo>
                    <a:lnTo>
                      <a:pt x="48" y="319"/>
                    </a:lnTo>
                    <a:lnTo>
                      <a:pt x="48" y="321"/>
                    </a:lnTo>
                    <a:lnTo>
                      <a:pt x="49" y="321"/>
                    </a:lnTo>
                    <a:lnTo>
                      <a:pt x="50" y="321"/>
                    </a:lnTo>
                    <a:lnTo>
                      <a:pt x="53" y="321"/>
                    </a:lnTo>
                    <a:lnTo>
                      <a:pt x="56" y="321"/>
                    </a:lnTo>
                    <a:lnTo>
                      <a:pt x="58" y="321"/>
                    </a:lnTo>
                    <a:lnTo>
                      <a:pt x="61" y="321"/>
                    </a:lnTo>
                    <a:lnTo>
                      <a:pt x="63" y="321"/>
                    </a:lnTo>
                    <a:lnTo>
                      <a:pt x="64" y="321"/>
                    </a:lnTo>
                    <a:lnTo>
                      <a:pt x="69" y="324"/>
                    </a:lnTo>
                    <a:lnTo>
                      <a:pt x="75" y="32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07" name="Freeform 2254"/>
              <p:cNvSpPr>
                <a:spLocks/>
              </p:cNvSpPr>
              <p:nvPr/>
            </p:nvSpPr>
            <p:spPr bwMode="auto">
              <a:xfrm>
                <a:off x="4518" y="2015"/>
                <a:ext cx="113" cy="9"/>
              </a:xfrm>
              <a:custGeom>
                <a:avLst/>
                <a:gdLst>
                  <a:gd name="T0" fmla="*/ 2 w 113"/>
                  <a:gd name="T1" fmla="*/ 0 h 9"/>
                  <a:gd name="T2" fmla="*/ 5 w 113"/>
                  <a:gd name="T3" fmla="*/ 2 h 9"/>
                  <a:gd name="T4" fmla="*/ 9 w 113"/>
                  <a:gd name="T5" fmla="*/ 2 h 9"/>
                  <a:gd name="T6" fmla="*/ 14 w 113"/>
                  <a:gd name="T7" fmla="*/ 3 h 9"/>
                  <a:gd name="T8" fmla="*/ 14 w 113"/>
                  <a:gd name="T9" fmla="*/ 3 h 9"/>
                  <a:gd name="T10" fmla="*/ 15 w 113"/>
                  <a:gd name="T11" fmla="*/ 7 h 9"/>
                  <a:gd name="T12" fmla="*/ 19 w 113"/>
                  <a:gd name="T13" fmla="*/ 7 h 9"/>
                  <a:gd name="T14" fmla="*/ 19 w 113"/>
                  <a:gd name="T15" fmla="*/ 7 h 9"/>
                  <a:gd name="T16" fmla="*/ 21 w 113"/>
                  <a:gd name="T17" fmla="*/ 7 h 9"/>
                  <a:gd name="T18" fmla="*/ 23 w 113"/>
                  <a:gd name="T19" fmla="*/ 7 h 9"/>
                  <a:gd name="T20" fmla="*/ 26 w 113"/>
                  <a:gd name="T21" fmla="*/ 7 h 9"/>
                  <a:gd name="T22" fmla="*/ 27 w 113"/>
                  <a:gd name="T23" fmla="*/ 8 h 9"/>
                  <a:gd name="T24" fmla="*/ 29 w 113"/>
                  <a:gd name="T25" fmla="*/ 8 h 9"/>
                  <a:gd name="T26" fmla="*/ 29 w 113"/>
                  <a:gd name="T27" fmla="*/ 8 h 9"/>
                  <a:gd name="T28" fmla="*/ 33 w 113"/>
                  <a:gd name="T29" fmla="*/ 8 h 9"/>
                  <a:gd name="T30" fmla="*/ 37 w 113"/>
                  <a:gd name="T31" fmla="*/ 8 h 9"/>
                  <a:gd name="T32" fmla="*/ 40 w 113"/>
                  <a:gd name="T33" fmla="*/ 8 h 9"/>
                  <a:gd name="T34" fmla="*/ 43 w 113"/>
                  <a:gd name="T35" fmla="*/ 8 h 9"/>
                  <a:gd name="T36" fmla="*/ 48 w 113"/>
                  <a:gd name="T37" fmla="*/ 8 h 9"/>
                  <a:gd name="T38" fmla="*/ 53 w 113"/>
                  <a:gd name="T39" fmla="*/ 8 h 9"/>
                  <a:gd name="T40" fmla="*/ 55 w 113"/>
                  <a:gd name="T41" fmla="*/ 8 h 9"/>
                  <a:gd name="T42" fmla="*/ 58 w 113"/>
                  <a:gd name="T43" fmla="*/ 8 h 9"/>
                  <a:gd name="T44" fmla="*/ 58 w 113"/>
                  <a:gd name="T45" fmla="*/ 8 h 9"/>
                  <a:gd name="T46" fmla="*/ 58 w 113"/>
                  <a:gd name="T47" fmla="*/ 8 h 9"/>
                  <a:gd name="T48" fmla="*/ 58 w 113"/>
                  <a:gd name="T49" fmla="*/ 8 h 9"/>
                  <a:gd name="T50" fmla="*/ 60 w 113"/>
                  <a:gd name="T51" fmla="*/ 8 h 9"/>
                  <a:gd name="T52" fmla="*/ 61 w 113"/>
                  <a:gd name="T53" fmla="*/ 8 h 9"/>
                  <a:gd name="T54" fmla="*/ 68 w 113"/>
                  <a:gd name="T55" fmla="*/ 8 h 9"/>
                  <a:gd name="T56" fmla="*/ 69 w 113"/>
                  <a:gd name="T57" fmla="*/ 8 h 9"/>
                  <a:gd name="T58" fmla="*/ 72 w 113"/>
                  <a:gd name="T59" fmla="*/ 8 h 9"/>
                  <a:gd name="T60" fmla="*/ 73 w 113"/>
                  <a:gd name="T61" fmla="*/ 8 h 9"/>
                  <a:gd name="T62" fmla="*/ 73 w 113"/>
                  <a:gd name="T63" fmla="*/ 8 h 9"/>
                  <a:gd name="T64" fmla="*/ 75 w 113"/>
                  <a:gd name="T65" fmla="*/ 8 h 9"/>
                  <a:gd name="T66" fmla="*/ 79 w 113"/>
                  <a:gd name="T67" fmla="*/ 8 h 9"/>
                  <a:gd name="T68" fmla="*/ 79 w 113"/>
                  <a:gd name="T69" fmla="*/ 8 h 9"/>
                  <a:gd name="T70" fmla="*/ 79 w 113"/>
                  <a:gd name="T71" fmla="*/ 8 h 9"/>
                  <a:gd name="T72" fmla="*/ 80 w 113"/>
                  <a:gd name="T73" fmla="*/ 8 h 9"/>
                  <a:gd name="T74" fmla="*/ 80 w 113"/>
                  <a:gd name="T75" fmla="*/ 8 h 9"/>
                  <a:gd name="T76" fmla="*/ 83 w 113"/>
                  <a:gd name="T77" fmla="*/ 8 h 9"/>
                  <a:gd name="T78" fmla="*/ 86 w 113"/>
                  <a:gd name="T79" fmla="*/ 8 h 9"/>
                  <a:gd name="T80" fmla="*/ 88 w 113"/>
                  <a:gd name="T81" fmla="*/ 8 h 9"/>
                  <a:gd name="T82" fmla="*/ 89 w 113"/>
                  <a:gd name="T83" fmla="*/ 8 h 9"/>
                  <a:gd name="T84" fmla="*/ 89 w 113"/>
                  <a:gd name="T85" fmla="*/ 8 h 9"/>
                  <a:gd name="T86" fmla="*/ 92 w 113"/>
                  <a:gd name="T87" fmla="*/ 8 h 9"/>
                  <a:gd name="T88" fmla="*/ 92 w 113"/>
                  <a:gd name="T89" fmla="*/ 7 h 9"/>
                  <a:gd name="T90" fmla="*/ 94 w 113"/>
                  <a:gd name="T91" fmla="*/ 7 h 9"/>
                  <a:gd name="T92" fmla="*/ 94 w 113"/>
                  <a:gd name="T93" fmla="*/ 7 h 9"/>
                  <a:gd name="T94" fmla="*/ 94 w 113"/>
                  <a:gd name="T95" fmla="*/ 7 h 9"/>
                  <a:gd name="T96" fmla="*/ 99 w 113"/>
                  <a:gd name="T97" fmla="*/ 8 h 9"/>
                  <a:gd name="T98" fmla="*/ 101 w 113"/>
                  <a:gd name="T99" fmla="*/ 8 h 9"/>
                  <a:gd name="T100" fmla="*/ 106 w 113"/>
                  <a:gd name="T101" fmla="*/ 8 h 9"/>
                  <a:gd name="T102" fmla="*/ 109 w 113"/>
                  <a:gd name="T103" fmla="*/ 8 h 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
                  <a:gd name="T157" fmla="*/ 0 h 9"/>
                  <a:gd name="T158" fmla="*/ 113 w 113"/>
                  <a:gd name="T159" fmla="*/ 9 h 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 h="9">
                    <a:moveTo>
                      <a:pt x="0" y="0"/>
                    </a:moveTo>
                    <a:lnTo>
                      <a:pt x="2" y="0"/>
                    </a:lnTo>
                    <a:lnTo>
                      <a:pt x="5" y="0"/>
                    </a:lnTo>
                    <a:lnTo>
                      <a:pt x="5" y="2"/>
                    </a:lnTo>
                    <a:lnTo>
                      <a:pt x="7" y="2"/>
                    </a:lnTo>
                    <a:lnTo>
                      <a:pt x="9" y="2"/>
                    </a:lnTo>
                    <a:lnTo>
                      <a:pt x="12" y="3"/>
                    </a:lnTo>
                    <a:lnTo>
                      <a:pt x="14" y="3"/>
                    </a:lnTo>
                    <a:lnTo>
                      <a:pt x="15" y="3"/>
                    </a:lnTo>
                    <a:lnTo>
                      <a:pt x="15" y="7"/>
                    </a:lnTo>
                    <a:lnTo>
                      <a:pt x="19" y="7"/>
                    </a:lnTo>
                    <a:lnTo>
                      <a:pt x="21" y="7"/>
                    </a:lnTo>
                    <a:lnTo>
                      <a:pt x="23" y="7"/>
                    </a:lnTo>
                    <a:lnTo>
                      <a:pt x="26" y="7"/>
                    </a:lnTo>
                    <a:lnTo>
                      <a:pt x="26" y="8"/>
                    </a:lnTo>
                    <a:lnTo>
                      <a:pt x="27" y="8"/>
                    </a:lnTo>
                    <a:lnTo>
                      <a:pt x="29" y="8"/>
                    </a:lnTo>
                    <a:lnTo>
                      <a:pt x="33" y="8"/>
                    </a:lnTo>
                    <a:lnTo>
                      <a:pt x="34" y="8"/>
                    </a:lnTo>
                    <a:lnTo>
                      <a:pt x="37" y="8"/>
                    </a:lnTo>
                    <a:lnTo>
                      <a:pt x="40" y="8"/>
                    </a:lnTo>
                    <a:lnTo>
                      <a:pt x="41" y="8"/>
                    </a:lnTo>
                    <a:lnTo>
                      <a:pt x="43" y="8"/>
                    </a:lnTo>
                    <a:lnTo>
                      <a:pt x="46" y="8"/>
                    </a:lnTo>
                    <a:lnTo>
                      <a:pt x="48" y="8"/>
                    </a:lnTo>
                    <a:lnTo>
                      <a:pt x="49" y="8"/>
                    </a:lnTo>
                    <a:lnTo>
                      <a:pt x="53" y="8"/>
                    </a:lnTo>
                    <a:lnTo>
                      <a:pt x="55" y="8"/>
                    </a:lnTo>
                    <a:lnTo>
                      <a:pt x="58" y="8"/>
                    </a:lnTo>
                    <a:lnTo>
                      <a:pt x="60" y="8"/>
                    </a:lnTo>
                    <a:lnTo>
                      <a:pt x="61" y="8"/>
                    </a:lnTo>
                    <a:lnTo>
                      <a:pt x="65" y="8"/>
                    </a:lnTo>
                    <a:lnTo>
                      <a:pt x="68" y="8"/>
                    </a:lnTo>
                    <a:lnTo>
                      <a:pt x="69" y="8"/>
                    </a:lnTo>
                    <a:lnTo>
                      <a:pt x="72" y="8"/>
                    </a:lnTo>
                    <a:lnTo>
                      <a:pt x="73" y="8"/>
                    </a:lnTo>
                    <a:lnTo>
                      <a:pt x="75" y="7"/>
                    </a:lnTo>
                    <a:lnTo>
                      <a:pt x="75" y="8"/>
                    </a:lnTo>
                    <a:lnTo>
                      <a:pt x="79" y="8"/>
                    </a:lnTo>
                    <a:lnTo>
                      <a:pt x="80" y="8"/>
                    </a:lnTo>
                    <a:lnTo>
                      <a:pt x="83" y="8"/>
                    </a:lnTo>
                    <a:lnTo>
                      <a:pt x="86" y="8"/>
                    </a:lnTo>
                    <a:lnTo>
                      <a:pt x="88" y="8"/>
                    </a:lnTo>
                    <a:lnTo>
                      <a:pt x="89" y="8"/>
                    </a:lnTo>
                    <a:lnTo>
                      <a:pt x="92" y="8"/>
                    </a:lnTo>
                    <a:lnTo>
                      <a:pt x="92" y="7"/>
                    </a:lnTo>
                    <a:lnTo>
                      <a:pt x="94" y="7"/>
                    </a:lnTo>
                    <a:lnTo>
                      <a:pt x="96" y="7"/>
                    </a:lnTo>
                    <a:lnTo>
                      <a:pt x="99" y="8"/>
                    </a:lnTo>
                    <a:lnTo>
                      <a:pt x="101" y="8"/>
                    </a:lnTo>
                    <a:lnTo>
                      <a:pt x="103" y="8"/>
                    </a:lnTo>
                    <a:lnTo>
                      <a:pt x="106" y="8"/>
                    </a:lnTo>
                    <a:lnTo>
                      <a:pt x="107" y="8"/>
                    </a:lnTo>
                    <a:lnTo>
                      <a:pt x="109" y="8"/>
                    </a:lnTo>
                    <a:lnTo>
                      <a:pt x="112" y="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08" name="Freeform 2255"/>
              <p:cNvSpPr>
                <a:spLocks/>
              </p:cNvSpPr>
              <p:nvPr/>
            </p:nvSpPr>
            <p:spPr bwMode="auto">
              <a:xfrm>
                <a:off x="4853" y="1870"/>
                <a:ext cx="96" cy="154"/>
              </a:xfrm>
              <a:custGeom>
                <a:avLst/>
                <a:gdLst>
                  <a:gd name="T0" fmla="*/ 95 w 96"/>
                  <a:gd name="T1" fmla="*/ 0 h 154"/>
                  <a:gd name="T2" fmla="*/ 92 w 96"/>
                  <a:gd name="T3" fmla="*/ 9 h 154"/>
                  <a:gd name="T4" fmla="*/ 90 w 96"/>
                  <a:gd name="T5" fmla="*/ 20 h 154"/>
                  <a:gd name="T6" fmla="*/ 90 w 96"/>
                  <a:gd name="T7" fmla="*/ 32 h 154"/>
                  <a:gd name="T8" fmla="*/ 88 w 96"/>
                  <a:gd name="T9" fmla="*/ 40 h 154"/>
                  <a:gd name="T10" fmla="*/ 85 w 96"/>
                  <a:gd name="T11" fmla="*/ 51 h 154"/>
                  <a:gd name="T12" fmla="*/ 85 w 96"/>
                  <a:gd name="T13" fmla="*/ 60 h 154"/>
                  <a:gd name="T14" fmla="*/ 83 w 96"/>
                  <a:gd name="T15" fmla="*/ 72 h 154"/>
                  <a:gd name="T16" fmla="*/ 82 w 96"/>
                  <a:gd name="T17" fmla="*/ 80 h 154"/>
                  <a:gd name="T18" fmla="*/ 78 w 96"/>
                  <a:gd name="T19" fmla="*/ 87 h 154"/>
                  <a:gd name="T20" fmla="*/ 78 w 96"/>
                  <a:gd name="T21" fmla="*/ 95 h 154"/>
                  <a:gd name="T22" fmla="*/ 77 w 96"/>
                  <a:gd name="T23" fmla="*/ 102 h 154"/>
                  <a:gd name="T24" fmla="*/ 75 w 96"/>
                  <a:gd name="T25" fmla="*/ 108 h 154"/>
                  <a:gd name="T26" fmla="*/ 75 w 96"/>
                  <a:gd name="T27" fmla="*/ 113 h 154"/>
                  <a:gd name="T28" fmla="*/ 71 w 96"/>
                  <a:gd name="T29" fmla="*/ 117 h 154"/>
                  <a:gd name="T30" fmla="*/ 69 w 96"/>
                  <a:gd name="T31" fmla="*/ 122 h 154"/>
                  <a:gd name="T32" fmla="*/ 67 w 96"/>
                  <a:gd name="T33" fmla="*/ 126 h 154"/>
                  <a:gd name="T34" fmla="*/ 67 w 96"/>
                  <a:gd name="T35" fmla="*/ 128 h 154"/>
                  <a:gd name="T36" fmla="*/ 67 w 96"/>
                  <a:gd name="T37" fmla="*/ 131 h 154"/>
                  <a:gd name="T38" fmla="*/ 65 w 96"/>
                  <a:gd name="T39" fmla="*/ 133 h 154"/>
                  <a:gd name="T40" fmla="*/ 63 w 96"/>
                  <a:gd name="T41" fmla="*/ 135 h 154"/>
                  <a:gd name="T42" fmla="*/ 61 w 96"/>
                  <a:gd name="T43" fmla="*/ 137 h 154"/>
                  <a:gd name="T44" fmla="*/ 61 w 96"/>
                  <a:gd name="T45" fmla="*/ 140 h 154"/>
                  <a:gd name="T46" fmla="*/ 56 w 96"/>
                  <a:gd name="T47" fmla="*/ 142 h 154"/>
                  <a:gd name="T48" fmla="*/ 56 w 96"/>
                  <a:gd name="T49" fmla="*/ 142 h 154"/>
                  <a:gd name="T50" fmla="*/ 56 w 96"/>
                  <a:gd name="T51" fmla="*/ 143 h 154"/>
                  <a:gd name="T52" fmla="*/ 54 w 96"/>
                  <a:gd name="T53" fmla="*/ 143 h 154"/>
                  <a:gd name="T54" fmla="*/ 51 w 96"/>
                  <a:gd name="T55" fmla="*/ 143 h 154"/>
                  <a:gd name="T56" fmla="*/ 51 w 96"/>
                  <a:gd name="T57" fmla="*/ 147 h 154"/>
                  <a:gd name="T58" fmla="*/ 49 w 96"/>
                  <a:gd name="T59" fmla="*/ 147 h 154"/>
                  <a:gd name="T60" fmla="*/ 47 w 96"/>
                  <a:gd name="T61" fmla="*/ 147 h 154"/>
                  <a:gd name="T62" fmla="*/ 47 w 96"/>
                  <a:gd name="T63" fmla="*/ 147 h 154"/>
                  <a:gd name="T64" fmla="*/ 46 w 96"/>
                  <a:gd name="T65" fmla="*/ 148 h 154"/>
                  <a:gd name="T66" fmla="*/ 42 w 96"/>
                  <a:gd name="T67" fmla="*/ 148 h 154"/>
                  <a:gd name="T68" fmla="*/ 42 w 96"/>
                  <a:gd name="T69" fmla="*/ 148 h 154"/>
                  <a:gd name="T70" fmla="*/ 41 w 96"/>
                  <a:gd name="T71" fmla="*/ 148 h 154"/>
                  <a:gd name="T72" fmla="*/ 39 w 96"/>
                  <a:gd name="T73" fmla="*/ 148 h 154"/>
                  <a:gd name="T74" fmla="*/ 36 w 96"/>
                  <a:gd name="T75" fmla="*/ 150 h 154"/>
                  <a:gd name="T76" fmla="*/ 36 w 96"/>
                  <a:gd name="T77" fmla="*/ 150 h 154"/>
                  <a:gd name="T78" fmla="*/ 34 w 96"/>
                  <a:gd name="T79" fmla="*/ 150 h 154"/>
                  <a:gd name="T80" fmla="*/ 32 w 96"/>
                  <a:gd name="T81" fmla="*/ 150 h 154"/>
                  <a:gd name="T82" fmla="*/ 32 w 96"/>
                  <a:gd name="T83" fmla="*/ 150 h 154"/>
                  <a:gd name="T84" fmla="*/ 29 w 96"/>
                  <a:gd name="T85" fmla="*/ 150 h 154"/>
                  <a:gd name="T86" fmla="*/ 26 w 96"/>
                  <a:gd name="T87" fmla="*/ 150 h 154"/>
                  <a:gd name="T88" fmla="*/ 26 w 96"/>
                  <a:gd name="T89" fmla="*/ 150 h 154"/>
                  <a:gd name="T90" fmla="*/ 26 w 96"/>
                  <a:gd name="T91" fmla="*/ 150 h 154"/>
                  <a:gd name="T92" fmla="*/ 25 w 96"/>
                  <a:gd name="T93" fmla="*/ 150 h 154"/>
                  <a:gd name="T94" fmla="*/ 21 w 96"/>
                  <a:gd name="T95" fmla="*/ 150 h 154"/>
                  <a:gd name="T96" fmla="*/ 20 w 96"/>
                  <a:gd name="T97" fmla="*/ 150 h 154"/>
                  <a:gd name="T98" fmla="*/ 20 w 96"/>
                  <a:gd name="T99" fmla="*/ 150 h 154"/>
                  <a:gd name="T100" fmla="*/ 19 w 96"/>
                  <a:gd name="T101" fmla="*/ 150 h 154"/>
                  <a:gd name="T102" fmla="*/ 15 w 96"/>
                  <a:gd name="T103" fmla="*/ 150 h 154"/>
                  <a:gd name="T104" fmla="*/ 13 w 96"/>
                  <a:gd name="T105" fmla="*/ 150 h 154"/>
                  <a:gd name="T106" fmla="*/ 13 w 96"/>
                  <a:gd name="T107" fmla="*/ 150 h 154"/>
                  <a:gd name="T108" fmla="*/ 11 w 96"/>
                  <a:gd name="T109" fmla="*/ 150 h 154"/>
                  <a:gd name="T110" fmla="*/ 11 w 96"/>
                  <a:gd name="T111" fmla="*/ 150 h 154"/>
                  <a:gd name="T112" fmla="*/ 8 w 96"/>
                  <a:gd name="T113" fmla="*/ 153 h 154"/>
                  <a:gd name="T114" fmla="*/ 6 w 96"/>
                  <a:gd name="T115" fmla="*/ 153 h 154"/>
                  <a:gd name="T116" fmla="*/ 5 w 96"/>
                  <a:gd name="T117" fmla="*/ 153 h 154"/>
                  <a:gd name="T118" fmla="*/ 5 w 96"/>
                  <a:gd name="T119" fmla="*/ 153 h 154"/>
                  <a:gd name="T120" fmla="*/ 1 w 96"/>
                  <a:gd name="T121" fmla="*/ 153 h 154"/>
                  <a:gd name="T122" fmla="*/ 0 w 96"/>
                  <a:gd name="T123" fmla="*/ 153 h 154"/>
                  <a:gd name="T124" fmla="*/ 0 w 96"/>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6"/>
                  <a:gd name="T190" fmla="*/ 0 h 154"/>
                  <a:gd name="T191" fmla="*/ 96 w 96"/>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6" h="154">
                    <a:moveTo>
                      <a:pt x="95" y="0"/>
                    </a:moveTo>
                    <a:lnTo>
                      <a:pt x="92" y="9"/>
                    </a:lnTo>
                    <a:lnTo>
                      <a:pt x="90" y="20"/>
                    </a:lnTo>
                    <a:lnTo>
                      <a:pt x="90" y="32"/>
                    </a:lnTo>
                    <a:lnTo>
                      <a:pt x="88" y="40"/>
                    </a:lnTo>
                    <a:lnTo>
                      <a:pt x="85" y="51"/>
                    </a:lnTo>
                    <a:lnTo>
                      <a:pt x="85" y="60"/>
                    </a:lnTo>
                    <a:lnTo>
                      <a:pt x="83" y="72"/>
                    </a:lnTo>
                    <a:lnTo>
                      <a:pt x="82" y="80"/>
                    </a:lnTo>
                    <a:lnTo>
                      <a:pt x="78" y="87"/>
                    </a:lnTo>
                    <a:lnTo>
                      <a:pt x="78" y="95"/>
                    </a:lnTo>
                    <a:lnTo>
                      <a:pt x="77" y="102"/>
                    </a:lnTo>
                    <a:lnTo>
                      <a:pt x="75" y="108"/>
                    </a:lnTo>
                    <a:lnTo>
                      <a:pt x="75" y="113"/>
                    </a:lnTo>
                    <a:lnTo>
                      <a:pt x="71" y="117"/>
                    </a:lnTo>
                    <a:lnTo>
                      <a:pt x="69" y="122"/>
                    </a:lnTo>
                    <a:lnTo>
                      <a:pt x="67" y="126"/>
                    </a:lnTo>
                    <a:lnTo>
                      <a:pt x="67" y="128"/>
                    </a:lnTo>
                    <a:lnTo>
                      <a:pt x="67" y="131"/>
                    </a:lnTo>
                    <a:lnTo>
                      <a:pt x="65" y="133"/>
                    </a:lnTo>
                    <a:lnTo>
                      <a:pt x="63" y="135"/>
                    </a:lnTo>
                    <a:lnTo>
                      <a:pt x="61" y="137"/>
                    </a:lnTo>
                    <a:lnTo>
                      <a:pt x="61" y="140"/>
                    </a:lnTo>
                    <a:lnTo>
                      <a:pt x="56" y="142"/>
                    </a:lnTo>
                    <a:lnTo>
                      <a:pt x="56" y="143"/>
                    </a:lnTo>
                    <a:lnTo>
                      <a:pt x="54" y="143"/>
                    </a:lnTo>
                    <a:lnTo>
                      <a:pt x="51" y="143"/>
                    </a:lnTo>
                    <a:lnTo>
                      <a:pt x="51" y="147"/>
                    </a:lnTo>
                    <a:lnTo>
                      <a:pt x="49" y="147"/>
                    </a:lnTo>
                    <a:lnTo>
                      <a:pt x="47" y="147"/>
                    </a:lnTo>
                    <a:lnTo>
                      <a:pt x="46" y="148"/>
                    </a:lnTo>
                    <a:lnTo>
                      <a:pt x="42" y="148"/>
                    </a:lnTo>
                    <a:lnTo>
                      <a:pt x="41" y="148"/>
                    </a:lnTo>
                    <a:lnTo>
                      <a:pt x="39" y="148"/>
                    </a:lnTo>
                    <a:lnTo>
                      <a:pt x="36" y="150"/>
                    </a:lnTo>
                    <a:lnTo>
                      <a:pt x="34" y="150"/>
                    </a:lnTo>
                    <a:lnTo>
                      <a:pt x="32" y="150"/>
                    </a:lnTo>
                    <a:lnTo>
                      <a:pt x="29" y="150"/>
                    </a:lnTo>
                    <a:lnTo>
                      <a:pt x="26" y="150"/>
                    </a:lnTo>
                    <a:lnTo>
                      <a:pt x="25" y="150"/>
                    </a:lnTo>
                    <a:lnTo>
                      <a:pt x="21" y="150"/>
                    </a:lnTo>
                    <a:lnTo>
                      <a:pt x="20" y="150"/>
                    </a:lnTo>
                    <a:lnTo>
                      <a:pt x="19" y="150"/>
                    </a:lnTo>
                    <a:lnTo>
                      <a:pt x="15" y="150"/>
                    </a:lnTo>
                    <a:lnTo>
                      <a:pt x="13" y="150"/>
                    </a:lnTo>
                    <a:lnTo>
                      <a:pt x="11" y="150"/>
                    </a:lnTo>
                    <a:lnTo>
                      <a:pt x="8" y="153"/>
                    </a:lnTo>
                    <a:lnTo>
                      <a:pt x="6" y="153"/>
                    </a:lnTo>
                    <a:lnTo>
                      <a:pt x="5" y="153"/>
                    </a:lnTo>
                    <a:lnTo>
                      <a:pt x="1" y="153"/>
                    </a:lnTo>
                    <a:lnTo>
                      <a:pt x="0"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09" name="Freeform 2256"/>
              <p:cNvSpPr>
                <a:spLocks/>
              </p:cNvSpPr>
              <p:nvPr/>
            </p:nvSpPr>
            <p:spPr bwMode="auto">
              <a:xfrm>
                <a:off x="4968" y="1872"/>
                <a:ext cx="73" cy="154"/>
              </a:xfrm>
              <a:custGeom>
                <a:avLst/>
                <a:gdLst>
                  <a:gd name="T0" fmla="*/ 0 w 73"/>
                  <a:gd name="T1" fmla="*/ 0 h 154"/>
                  <a:gd name="T2" fmla="*/ 2 w 73"/>
                  <a:gd name="T3" fmla="*/ 8 h 154"/>
                  <a:gd name="T4" fmla="*/ 6 w 73"/>
                  <a:gd name="T5" fmla="*/ 19 h 154"/>
                  <a:gd name="T6" fmla="*/ 6 w 73"/>
                  <a:gd name="T7" fmla="*/ 31 h 154"/>
                  <a:gd name="T8" fmla="*/ 6 w 73"/>
                  <a:gd name="T9" fmla="*/ 40 h 154"/>
                  <a:gd name="T10" fmla="*/ 8 w 73"/>
                  <a:gd name="T11" fmla="*/ 51 h 154"/>
                  <a:gd name="T12" fmla="*/ 8 w 73"/>
                  <a:gd name="T13" fmla="*/ 60 h 154"/>
                  <a:gd name="T14" fmla="*/ 9 w 73"/>
                  <a:gd name="T15" fmla="*/ 72 h 154"/>
                  <a:gd name="T16" fmla="*/ 13 w 73"/>
                  <a:gd name="T17" fmla="*/ 80 h 154"/>
                  <a:gd name="T18" fmla="*/ 13 w 73"/>
                  <a:gd name="T19" fmla="*/ 87 h 154"/>
                  <a:gd name="T20" fmla="*/ 13 w 73"/>
                  <a:gd name="T21" fmla="*/ 94 h 154"/>
                  <a:gd name="T22" fmla="*/ 14 w 73"/>
                  <a:gd name="T23" fmla="*/ 102 h 154"/>
                  <a:gd name="T24" fmla="*/ 14 w 73"/>
                  <a:gd name="T25" fmla="*/ 108 h 154"/>
                  <a:gd name="T26" fmla="*/ 16 w 73"/>
                  <a:gd name="T27" fmla="*/ 113 h 154"/>
                  <a:gd name="T28" fmla="*/ 16 w 73"/>
                  <a:gd name="T29" fmla="*/ 117 h 154"/>
                  <a:gd name="T30" fmla="*/ 19 w 73"/>
                  <a:gd name="T31" fmla="*/ 121 h 154"/>
                  <a:gd name="T32" fmla="*/ 21 w 73"/>
                  <a:gd name="T33" fmla="*/ 126 h 154"/>
                  <a:gd name="T34" fmla="*/ 21 w 73"/>
                  <a:gd name="T35" fmla="*/ 129 h 154"/>
                  <a:gd name="T36" fmla="*/ 21 w 73"/>
                  <a:gd name="T37" fmla="*/ 130 h 154"/>
                  <a:gd name="T38" fmla="*/ 23 w 73"/>
                  <a:gd name="T39" fmla="*/ 133 h 154"/>
                  <a:gd name="T40" fmla="*/ 23 w 73"/>
                  <a:gd name="T41" fmla="*/ 135 h 154"/>
                  <a:gd name="T42" fmla="*/ 26 w 73"/>
                  <a:gd name="T43" fmla="*/ 137 h 154"/>
                  <a:gd name="T44" fmla="*/ 26 w 73"/>
                  <a:gd name="T45" fmla="*/ 140 h 154"/>
                  <a:gd name="T46" fmla="*/ 28 w 73"/>
                  <a:gd name="T47" fmla="*/ 141 h 154"/>
                  <a:gd name="T48" fmla="*/ 28 w 73"/>
                  <a:gd name="T49" fmla="*/ 141 h 154"/>
                  <a:gd name="T50" fmla="*/ 29 w 73"/>
                  <a:gd name="T51" fmla="*/ 143 h 154"/>
                  <a:gd name="T52" fmla="*/ 33 w 73"/>
                  <a:gd name="T53" fmla="*/ 143 h 154"/>
                  <a:gd name="T54" fmla="*/ 33 w 73"/>
                  <a:gd name="T55" fmla="*/ 143 h 154"/>
                  <a:gd name="T56" fmla="*/ 33 w 73"/>
                  <a:gd name="T57" fmla="*/ 146 h 154"/>
                  <a:gd name="T58" fmla="*/ 34 w 73"/>
                  <a:gd name="T59" fmla="*/ 146 h 154"/>
                  <a:gd name="T60" fmla="*/ 34 w 73"/>
                  <a:gd name="T61" fmla="*/ 146 h 154"/>
                  <a:gd name="T62" fmla="*/ 39 w 73"/>
                  <a:gd name="T63" fmla="*/ 148 h 154"/>
                  <a:gd name="T64" fmla="*/ 39 w 73"/>
                  <a:gd name="T65" fmla="*/ 148 h 154"/>
                  <a:gd name="T66" fmla="*/ 40 w 73"/>
                  <a:gd name="T67" fmla="*/ 148 h 154"/>
                  <a:gd name="T68" fmla="*/ 40 w 73"/>
                  <a:gd name="T69" fmla="*/ 148 h 154"/>
                  <a:gd name="T70" fmla="*/ 42 w 73"/>
                  <a:gd name="T71" fmla="*/ 148 h 154"/>
                  <a:gd name="T72" fmla="*/ 42 w 73"/>
                  <a:gd name="T73" fmla="*/ 148 h 154"/>
                  <a:gd name="T74" fmla="*/ 45 w 73"/>
                  <a:gd name="T75" fmla="*/ 150 h 154"/>
                  <a:gd name="T76" fmla="*/ 45 w 73"/>
                  <a:gd name="T77" fmla="*/ 150 h 154"/>
                  <a:gd name="T78" fmla="*/ 46 w 73"/>
                  <a:gd name="T79" fmla="*/ 150 h 154"/>
                  <a:gd name="T80" fmla="*/ 48 w 73"/>
                  <a:gd name="T81" fmla="*/ 150 h 154"/>
                  <a:gd name="T82" fmla="*/ 48 w 73"/>
                  <a:gd name="T83" fmla="*/ 150 h 154"/>
                  <a:gd name="T84" fmla="*/ 48 w 73"/>
                  <a:gd name="T85" fmla="*/ 150 h 154"/>
                  <a:gd name="T86" fmla="*/ 52 w 73"/>
                  <a:gd name="T87" fmla="*/ 150 h 154"/>
                  <a:gd name="T88" fmla="*/ 52 w 73"/>
                  <a:gd name="T89" fmla="*/ 150 h 154"/>
                  <a:gd name="T90" fmla="*/ 52 w 73"/>
                  <a:gd name="T91" fmla="*/ 150 h 154"/>
                  <a:gd name="T92" fmla="*/ 54 w 73"/>
                  <a:gd name="T93" fmla="*/ 150 h 154"/>
                  <a:gd name="T94" fmla="*/ 55 w 73"/>
                  <a:gd name="T95" fmla="*/ 150 h 154"/>
                  <a:gd name="T96" fmla="*/ 55 w 73"/>
                  <a:gd name="T97" fmla="*/ 150 h 154"/>
                  <a:gd name="T98" fmla="*/ 59 w 73"/>
                  <a:gd name="T99" fmla="*/ 150 h 154"/>
                  <a:gd name="T100" fmla="*/ 59 w 73"/>
                  <a:gd name="T101" fmla="*/ 150 h 154"/>
                  <a:gd name="T102" fmla="*/ 61 w 73"/>
                  <a:gd name="T103" fmla="*/ 150 h 154"/>
                  <a:gd name="T104" fmla="*/ 61 w 73"/>
                  <a:gd name="T105" fmla="*/ 150 h 154"/>
                  <a:gd name="T106" fmla="*/ 62 w 73"/>
                  <a:gd name="T107" fmla="*/ 150 h 154"/>
                  <a:gd name="T108" fmla="*/ 62 w 73"/>
                  <a:gd name="T109" fmla="*/ 150 h 154"/>
                  <a:gd name="T110" fmla="*/ 62 w 73"/>
                  <a:gd name="T111" fmla="*/ 150 h 154"/>
                  <a:gd name="T112" fmla="*/ 65 w 73"/>
                  <a:gd name="T113" fmla="*/ 150 h 154"/>
                  <a:gd name="T114" fmla="*/ 67 w 73"/>
                  <a:gd name="T115" fmla="*/ 153 h 154"/>
                  <a:gd name="T116" fmla="*/ 67 w 73"/>
                  <a:gd name="T117" fmla="*/ 153 h 154"/>
                  <a:gd name="T118" fmla="*/ 69 w 73"/>
                  <a:gd name="T119" fmla="*/ 153 h 154"/>
                  <a:gd name="T120" fmla="*/ 72 w 73"/>
                  <a:gd name="T121" fmla="*/ 153 h 154"/>
                  <a:gd name="T122" fmla="*/ 72 w 73"/>
                  <a:gd name="T123" fmla="*/ 153 h 154"/>
                  <a:gd name="T124" fmla="*/ 72 w 73"/>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
                  <a:gd name="T190" fmla="*/ 0 h 154"/>
                  <a:gd name="T191" fmla="*/ 73 w 73"/>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 h="154">
                    <a:moveTo>
                      <a:pt x="0" y="0"/>
                    </a:moveTo>
                    <a:lnTo>
                      <a:pt x="2" y="8"/>
                    </a:lnTo>
                    <a:lnTo>
                      <a:pt x="6" y="19"/>
                    </a:lnTo>
                    <a:lnTo>
                      <a:pt x="6" y="31"/>
                    </a:lnTo>
                    <a:lnTo>
                      <a:pt x="6" y="40"/>
                    </a:lnTo>
                    <a:lnTo>
                      <a:pt x="8" y="51"/>
                    </a:lnTo>
                    <a:lnTo>
                      <a:pt x="8" y="60"/>
                    </a:lnTo>
                    <a:lnTo>
                      <a:pt x="9" y="72"/>
                    </a:lnTo>
                    <a:lnTo>
                      <a:pt x="13" y="80"/>
                    </a:lnTo>
                    <a:lnTo>
                      <a:pt x="13" y="87"/>
                    </a:lnTo>
                    <a:lnTo>
                      <a:pt x="13" y="94"/>
                    </a:lnTo>
                    <a:lnTo>
                      <a:pt x="14" y="102"/>
                    </a:lnTo>
                    <a:lnTo>
                      <a:pt x="14" y="108"/>
                    </a:lnTo>
                    <a:lnTo>
                      <a:pt x="16" y="113"/>
                    </a:lnTo>
                    <a:lnTo>
                      <a:pt x="16" y="117"/>
                    </a:lnTo>
                    <a:lnTo>
                      <a:pt x="19" y="121"/>
                    </a:lnTo>
                    <a:lnTo>
                      <a:pt x="21" y="126"/>
                    </a:lnTo>
                    <a:lnTo>
                      <a:pt x="21" y="129"/>
                    </a:lnTo>
                    <a:lnTo>
                      <a:pt x="21" y="130"/>
                    </a:lnTo>
                    <a:lnTo>
                      <a:pt x="23" y="133"/>
                    </a:lnTo>
                    <a:lnTo>
                      <a:pt x="23" y="135"/>
                    </a:lnTo>
                    <a:lnTo>
                      <a:pt x="26" y="137"/>
                    </a:lnTo>
                    <a:lnTo>
                      <a:pt x="26" y="140"/>
                    </a:lnTo>
                    <a:lnTo>
                      <a:pt x="28" y="141"/>
                    </a:lnTo>
                    <a:lnTo>
                      <a:pt x="29" y="143"/>
                    </a:lnTo>
                    <a:lnTo>
                      <a:pt x="33" y="143"/>
                    </a:lnTo>
                    <a:lnTo>
                      <a:pt x="33" y="146"/>
                    </a:lnTo>
                    <a:lnTo>
                      <a:pt x="34" y="146"/>
                    </a:lnTo>
                    <a:lnTo>
                      <a:pt x="39" y="148"/>
                    </a:lnTo>
                    <a:lnTo>
                      <a:pt x="40" y="148"/>
                    </a:lnTo>
                    <a:lnTo>
                      <a:pt x="42" y="148"/>
                    </a:lnTo>
                    <a:lnTo>
                      <a:pt x="45" y="150"/>
                    </a:lnTo>
                    <a:lnTo>
                      <a:pt x="46" y="150"/>
                    </a:lnTo>
                    <a:lnTo>
                      <a:pt x="48" y="150"/>
                    </a:lnTo>
                    <a:lnTo>
                      <a:pt x="52" y="150"/>
                    </a:lnTo>
                    <a:lnTo>
                      <a:pt x="54" y="150"/>
                    </a:lnTo>
                    <a:lnTo>
                      <a:pt x="55" y="150"/>
                    </a:lnTo>
                    <a:lnTo>
                      <a:pt x="59" y="150"/>
                    </a:lnTo>
                    <a:lnTo>
                      <a:pt x="61" y="150"/>
                    </a:lnTo>
                    <a:lnTo>
                      <a:pt x="62" y="150"/>
                    </a:lnTo>
                    <a:lnTo>
                      <a:pt x="65" y="150"/>
                    </a:lnTo>
                    <a:lnTo>
                      <a:pt x="67" y="153"/>
                    </a:lnTo>
                    <a:lnTo>
                      <a:pt x="69" y="153"/>
                    </a:lnTo>
                    <a:lnTo>
                      <a:pt x="72"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10" name="Freeform 2257"/>
              <p:cNvSpPr>
                <a:spLocks/>
              </p:cNvSpPr>
              <p:nvPr/>
            </p:nvSpPr>
            <p:spPr bwMode="auto">
              <a:xfrm>
                <a:off x="4946" y="1831"/>
                <a:ext cx="23" cy="42"/>
              </a:xfrm>
              <a:custGeom>
                <a:avLst/>
                <a:gdLst>
                  <a:gd name="T0" fmla="*/ 0 w 23"/>
                  <a:gd name="T1" fmla="*/ 38 h 42"/>
                  <a:gd name="T2" fmla="*/ 5 w 23"/>
                  <a:gd name="T3" fmla="*/ 22 h 42"/>
                  <a:gd name="T4" fmla="*/ 9 w 23"/>
                  <a:gd name="T5" fmla="*/ 8 h 42"/>
                  <a:gd name="T6" fmla="*/ 10 w 23"/>
                  <a:gd name="T7" fmla="*/ 0 h 42"/>
                  <a:gd name="T8" fmla="*/ 16 w 23"/>
                  <a:gd name="T9" fmla="*/ 9 h 42"/>
                  <a:gd name="T10" fmla="*/ 22 w 23"/>
                  <a:gd name="T11" fmla="*/ 41 h 42"/>
                  <a:gd name="T12" fmla="*/ 0 60000 65536"/>
                  <a:gd name="T13" fmla="*/ 0 60000 65536"/>
                  <a:gd name="T14" fmla="*/ 0 60000 65536"/>
                  <a:gd name="T15" fmla="*/ 0 60000 65536"/>
                  <a:gd name="T16" fmla="*/ 0 60000 65536"/>
                  <a:gd name="T17" fmla="*/ 0 60000 65536"/>
                  <a:gd name="T18" fmla="*/ 0 w 23"/>
                  <a:gd name="T19" fmla="*/ 0 h 42"/>
                  <a:gd name="T20" fmla="*/ 23 w 23"/>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23" h="42">
                    <a:moveTo>
                      <a:pt x="0" y="38"/>
                    </a:moveTo>
                    <a:lnTo>
                      <a:pt x="5" y="22"/>
                    </a:lnTo>
                    <a:lnTo>
                      <a:pt x="9" y="8"/>
                    </a:lnTo>
                    <a:lnTo>
                      <a:pt x="10" y="0"/>
                    </a:lnTo>
                    <a:lnTo>
                      <a:pt x="16" y="9"/>
                    </a:lnTo>
                    <a:lnTo>
                      <a:pt x="22" y="41"/>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11" name="Freeform 2258"/>
              <p:cNvSpPr>
                <a:spLocks/>
              </p:cNvSpPr>
              <p:nvPr/>
            </p:nvSpPr>
            <p:spPr bwMode="auto">
              <a:xfrm>
                <a:off x="5261" y="1978"/>
                <a:ext cx="192" cy="46"/>
              </a:xfrm>
              <a:custGeom>
                <a:avLst/>
                <a:gdLst>
                  <a:gd name="T0" fmla="*/ 0 w 192"/>
                  <a:gd name="T1" fmla="*/ 42 h 46"/>
                  <a:gd name="T2" fmla="*/ 1 w 192"/>
                  <a:gd name="T3" fmla="*/ 40 h 46"/>
                  <a:gd name="T4" fmla="*/ 6 w 192"/>
                  <a:gd name="T5" fmla="*/ 39 h 46"/>
                  <a:gd name="T6" fmla="*/ 8 w 192"/>
                  <a:gd name="T7" fmla="*/ 34 h 46"/>
                  <a:gd name="T8" fmla="*/ 11 w 192"/>
                  <a:gd name="T9" fmla="*/ 29 h 46"/>
                  <a:gd name="T10" fmla="*/ 15 w 192"/>
                  <a:gd name="T11" fmla="*/ 27 h 46"/>
                  <a:gd name="T12" fmla="*/ 18 w 192"/>
                  <a:gd name="T13" fmla="*/ 20 h 46"/>
                  <a:gd name="T14" fmla="*/ 21 w 192"/>
                  <a:gd name="T15" fmla="*/ 15 h 46"/>
                  <a:gd name="T16" fmla="*/ 25 w 192"/>
                  <a:gd name="T17" fmla="*/ 12 h 46"/>
                  <a:gd name="T18" fmla="*/ 26 w 192"/>
                  <a:gd name="T19" fmla="*/ 9 h 46"/>
                  <a:gd name="T20" fmla="*/ 32 w 192"/>
                  <a:gd name="T21" fmla="*/ 5 h 46"/>
                  <a:gd name="T22" fmla="*/ 33 w 192"/>
                  <a:gd name="T23" fmla="*/ 2 h 46"/>
                  <a:gd name="T24" fmla="*/ 38 w 192"/>
                  <a:gd name="T25" fmla="*/ 0 h 46"/>
                  <a:gd name="T26" fmla="*/ 41 w 192"/>
                  <a:gd name="T27" fmla="*/ 0 h 46"/>
                  <a:gd name="T28" fmla="*/ 46 w 192"/>
                  <a:gd name="T29" fmla="*/ 0 h 46"/>
                  <a:gd name="T30" fmla="*/ 47 w 192"/>
                  <a:gd name="T31" fmla="*/ 2 h 46"/>
                  <a:gd name="T32" fmla="*/ 49 w 192"/>
                  <a:gd name="T33" fmla="*/ 2 h 46"/>
                  <a:gd name="T34" fmla="*/ 52 w 192"/>
                  <a:gd name="T35" fmla="*/ 5 h 46"/>
                  <a:gd name="T36" fmla="*/ 56 w 192"/>
                  <a:gd name="T37" fmla="*/ 7 h 46"/>
                  <a:gd name="T38" fmla="*/ 59 w 192"/>
                  <a:gd name="T39" fmla="*/ 12 h 46"/>
                  <a:gd name="T40" fmla="*/ 61 w 192"/>
                  <a:gd name="T41" fmla="*/ 14 h 46"/>
                  <a:gd name="T42" fmla="*/ 62 w 192"/>
                  <a:gd name="T43" fmla="*/ 15 h 46"/>
                  <a:gd name="T44" fmla="*/ 67 w 192"/>
                  <a:gd name="T45" fmla="*/ 18 h 46"/>
                  <a:gd name="T46" fmla="*/ 69 w 192"/>
                  <a:gd name="T47" fmla="*/ 20 h 46"/>
                  <a:gd name="T48" fmla="*/ 74 w 192"/>
                  <a:gd name="T49" fmla="*/ 23 h 46"/>
                  <a:gd name="T50" fmla="*/ 74 w 192"/>
                  <a:gd name="T51" fmla="*/ 27 h 46"/>
                  <a:gd name="T52" fmla="*/ 79 w 192"/>
                  <a:gd name="T53" fmla="*/ 29 h 46"/>
                  <a:gd name="T54" fmla="*/ 82 w 192"/>
                  <a:gd name="T55" fmla="*/ 29 h 46"/>
                  <a:gd name="T56" fmla="*/ 86 w 192"/>
                  <a:gd name="T57" fmla="*/ 32 h 46"/>
                  <a:gd name="T58" fmla="*/ 90 w 192"/>
                  <a:gd name="T59" fmla="*/ 34 h 46"/>
                  <a:gd name="T60" fmla="*/ 93 w 192"/>
                  <a:gd name="T61" fmla="*/ 35 h 46"/>
                  <a:gd name="T62" fmla="*/ 95 w 192"/>
                  <a:gd name="T63" fmla="*/ 35 h 46"/>
                  <a:gd name="T64" fmla="*/ 98 w 192"/>
                  <a:gd name="T65" fmla="*/ 39 h 46"/>
                  <a:gd name="T66" fmla="*/ 102 w 192"/>
                  <a:gd name="T67" fmla="*/ 39 h 46"/>
                  <a:gd name="T68" fmla="*/ 104 w 192"/>
                  <a:gd name="T69" fmla="*/ 40 h 46"/>
                  <a:gd name="T70" fmla="*/ 109 w 192"/>
                  <a:gd name="T71" fmla="*/ 40 h 46"/>
                  <a:gd name="T72" fmla="*/ 110 w 192"/>
                  <a:gd name="T73" fmla="*/ 40 h 46"/>
                  <a:gd name="T74" fmla="*/ 112 w 192"/>
                  <a:gd name="T75" fmla="*/ 40 h 46"/>
                  <a:gd name="T76" fmla="*/ 117 w 192"/>
                  <a:gd name="T77" fmla="*/ 42 h 46"/>
                  <a:gd name="T78" fmla="*/ 119 w 192"/>
                  <a:gd name="T79" fmla="*/ 42 h 46"/>
                  <a:gd name="T80" fmla="*/ 124 w 192"/>
                  <a:gd name="T81" fmla="*/ 42 h 46"/>
                  <a:gd name="T82" fmla="*/ 124 w 192"/>
                  <a:gd name="T83" fmla="*/ 42 h 46"/>
                  <a:gd name="T84" fmla="*/ 128 w 192"/>
                  <a:gd name="T85" fmla="*/ 42 h 46"/>
                  <a:gd name="T86" fmla="*/ 130 w 192"/>
                  <a:gd name="T87" fmla="*/ 42 h 46"/>
                  <a:gd name="T88" fmla="*/ 136 w 192"/>
                  <a:gd name="T89" fmla="*/ 42 h 46"/>
                  <a:gd name="T90" fmla="*/ 138 w 192"/>
                  <a:gd name="T91" fmla="*/ 45 h 46"/>
                  <a:gd name="T92" fmla="*/ 143 w 192"/>
                  <a:gd name="T93" fmla="*/ 45 h 46"/>
                  <a:gd name="T94" fmla="*/ 143 w 192"/>
                  <a:gd name="T95" fmla="*/ 45 h 46"/>
                  <a:gd name="T96" fmla="*/ 146 w 192"/>
                  <a:gd name="T97" fmla="*/ 45 h 46"/>
                  <a:gd name="T98" fmla="*/ 150 w 192"/>
                  <a:gd name="T99" fmla="*/ 45 h 46"/>
                  <a:gd name="T100" fmla="*/ 153 w 192"/>
                  <a:gd name="T101" fmla="*/ 45 h 46"/>
                  <a:gd name="T102" fmla="*/ 156 w 192"/>
                  <a:gd name="T103" fmla="*/ 45 h 46"/>
                  <a:gd name="T104" fmla="*/ 158 w 192"/>
                  <a:gd name="T105" fmla="*/ 45 h 46"/>
                  <a:gd name="T106" fmla="*/ 163 w 192"/>
                  <a:gd name="T107" fmla="*/ 45 h 46"/>
                  <a:gd name="T108" fmla="*/ 165 w 192"/>
                  <a:gd name="T109" fmla="*/ 45 h 46"/>
                  <a:gd name="T110" fmla="*/ 170 w 192"/>
                  <a:gd name="T111" fmla="*/ 45 h 46"/>
                  <a:gd name="T112" fmla="*/ 170 w 192"/>
                  <a:gd name="T113" fmla="*/ 45 h 46"/>
                  <a:gd name="T114" fmla="*/ 173 w 192"/>
                  <a:gd name="T115" fmla="*/ 45 h 46"/>
                  <a:gd name="T116" fmla="*/ 178 w 192"/>
                  <a:gd name="T117" fmla="*/ 45 h 46"/>
                  <a:gd name="T118" fmla="*/ 181 w 192"/>
                  <a:gd name="T119" fmla="*/ 45 h 46"/>
                  <a:gd name="T120" fmla="*/ 184 w 192"/>
                  <a:gd name="T121" fmla="*/ 45 h 46"/>
                  <a:gd name="T122" fmla="*/ 187 w 192"/>
                  <a:gd name="T123" fmla="*/ 45 h 46"/>
                  <a:gd name="T124" fmla="*/ 191 w 192"/>
                  <a:gd name="T125" fmla="*/ 45 h 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92"/>
                  <a:gd name="T190" fmla="*/ 0 h 46"/>
                  <a:gd name="T191" fmla="*/ 192 w 192"/>
                  <a:gd name="T192" fmla="*/ 46 h 4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92" h="46">
                    <a:moveTo>
                      <a:pt x="0" y="42"/>
                    </a:moveTo>
                    <a:lnTo>
                      <a:pt x="1" y="40"/>
                    </a:lnTo>
                    <a:lnTo>
                      <a:pt x="6" y="39"/>
                    </a:lnTo>
                    <a:lnTo>
                      <a:pt x="8" y="34"/>
                    </a:lnTo>
                    <a:lnTo>
                      <a:pt x="11" y="29"/>
                    </a:lnTo>
                    <a:lnTo>
                      <a:pt x="15" y="27"/>
                    </a:lnTo>
                    <a:lnTo>
                      <a:pt x="18" y="20"/>
                    </a:lnTo>
                    <a:lnTo>
                      <a:pt x="21" y="15"/>
                    </a:lnTo>
                    <a:lnTo>
                      <a:pt x="25" y="12"/>
                    </a:lnTo>
                    <a:lnTo>
                      <a:pt x="26" y="9"/>
                    </a:lnTo>
                    <a:lnTo>
                      <a:pt x="32" y="5"/>
                    </a:lnTo>
                    <a:lnTo>
                      <a:pt x="33" y="2"/>
                    </a:lnTo>
                    <a:lnTo>
                      <a:pt x="38" y="0"/>
                    </a:lnTo>
                    <a:lnTo>
                      <a:pt x="41" y="0"/>
                    </a:lnTo>
                    <a:lnTo>
                      <a:pt x="46" y="0"/>
                    </a:lnTo>
                    <a:lnTo>
                      <a:pt x="47" y="2"/>
                    </a:lnTo>
                    <a:lnTo>
                      <a:pt x="49" y="2"/>
                    </a:lnTo>
                    <a:lnTo>
                      <a:pt x="52" y="5"/>
                    </a:lnTo>
                    <a:lnTo>
                      <a:pt x="56" y="7"/>
                    </a:lnTo>
                    <a:lnTo>
                      <a:pt x="59" y="12"/>
                    </a:lnTo>
                    <a:lnTo>
                      <a:pt x="61" y="14"/>
                    </a:lnTo>
                    <a:lnTo>
                      <a:pt x="62" y="15"/>
                    </a:lnTo>
                    <a:lnTo>
                      <a:pt x="67" y="18"/>
                    </a:lnTo>
                    <a:lnTo>
                      <a:pt x="69" y="20"/>
                    </a:lnTo>
                    <a:lnTo>
                      <a:pt x="74" y="23"/>
                    </a:lnTo>
                    <a:lnTo>
                      <a:pt x="74" y="27"/>
                    </a:lnTo>
                    <a:lnTo>
                      <a:pt x="79" y="29"/>
                    </a:lnTo>
                    <a:lnTo>
                      <a:pt x="82" y="29"/>
                    </a:lnTo>
                    <a:lnTo>
                      <a:pt x="86" y="32"/>
                    </a:lnTo>
                    <a:lnTo>
                      <a:pt x="90" y="34"/>
                    </a:lnTo>
                    <a:lnTo>
                      <a:pt x="93" y="35"/>
                    </a:lnTo>
                    <a:lnTo>
                      <a:pt x="95" y="35"/>
                    </a:lnTo>
                    <a:lnTo>
                      <a:pt x="98" y="39"/>
                    </a:lnTo>
                    <a:lnTo>
                      <a:pt x="102" y="39"/>
                    </a:lnTo>
                    <a:lnTo>
                      <a:pt x="104" y="40"/>
                    </a:lnTo>
                    <a:lnTo>
                      <a:pt x="109" y="40"/>
                    </a:lnTo>
                    <a:lnTo>
                      <a:pt x="110" y="40"/>
                    </a:lnTo>
                    <a:lnTo>
                      <a:pt x="112" y="40"/>
                    </a:lnTo>
                    <a:lnTo>
                      <a:pt x="117" y="42"/>
                    </a:lnTo>
                    <a:lnTo>
                      <a:pt x="119" y="42"/>
                    </a:lnTo>
                    <a:lnTo>
                      <a:pt x="124" y="42"/>
                    </a:lnTo>
                    <a:lnTo>
                      <a:pt x="128" y="42"/>
                    </a:lnTo>
                    <a:lnTo>
                      <a:pt x="130" y="42"/>
                    </a:lnTo>
                    <a:lnTo>
                      <a:pt x="136" y="42"/>
                    </a:lnTo>
                    <a:lnTo>
                      <a:pt x="138" y="45"/>
                    </a:lnTo>
                    <a:lnTo>
                      <a:pt x="143" y="45"/>
                    </a:lnTo>
                    <a:lnTo>
                      <a:pt x="146" y="45"/>
                    </a:lnTo>
                    <a:lnTo>
                      <a:pt x="150" y="45"/>
                    </a:lnTo>
                    <a:lnTo>
                      <a:pt x="153" y="45"/>
                    </a:lnTo>
                    <a:lnTo>
                      <a:pt x="156" y="45"/>
                    </a:lnTo>
                    <a:lnTo>
                      <a:pt x="158" y="45"/>
                    </a:lnTo>
                    <a:lnTo>
                      <a:pt x="163" y="45"/>
                    </a:lnTo>
                    <a:lnTo>
                      <a:pt x="165" y="45"/>
                    </a:lnTo>
                    <a:lnTo>
                      <a:pt x="170" y="45"/>
                    </a:lnTo>
                    <a:lnTo>
                      <a:pt x="173" y="45"/>
                    </a:lnTo>
                    <a:lnTo>
                      <a:pt x="178" y="45"/>
                    </a:lnTo>
                    <a:lnTo>
                      <a:pt x="181" y="45"/>
                    </a:lnTo>
                    <a:lnTo>
                      <a:pt x="184" y="45"/>
                    </a:lnTo>
                    <a:lnTo>
                      <a:pt x="187" y="45"/>
                    </a:lnTo>
                    <a:lnTo>
                      <a:pt x="191" y="45"/>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12" name="Freeform 2259"/>
              <p:cNvSpPr>
                <a:spLocks/>
              </p:cNvSpPr>
              <p:nvPr/>
            </p:nvSpPr>
            <p:spPr bwMode="auto">
              <a:xfrm>
                <a:off x="5180" y="1970"/>
                <a:ext cx="83" cy="53"/>
              </a:xfrm>
              <a:custGeom>
                <a:avLst/>
                <a:gdLst>
                  <a:gd name="T0" fmla="*/ 0 w 83"/>
                  <a:gd name="T1" fmla="*/ 0 h 53"/>
                  <a:gd name="T2" fmla="*/ 8 w 83"/>
                  <a:gd name="T3" fmla="*/ 19 h 53"/>
                  <a:gd name="T4" fmla="*/ 14 w 83"/>
                  <a:gd name="T5" fmla="*/ 32 h 53"/>
                  <a:gd name="T6" fmla="*/ 21 w 83"/>
                  <a:gd name="T7" fmla="*/ 39 h 53"/>
                  <a:gd name="T8" fmla="*/ 28 w 83"/>
                  <a:gd name="T9" fmla="*/ 45 h 53"/>
                  <a:gd name="T10" fmla="*/ 39 w 83"/>
                  <a:gd name="T11" fmla="*/ 48 h 53"/>
                  <a:gd name="T12" fmla="*/ 50 w 83"/>
                  <a:gd name="T13" fmla="*/ 52 h 53"/>
                  <a:gd name="T14" fmla="*/ 61 w 83"/>
                  <a:gd name="T15" fmla="*/ 52 h 53"/>
                  <a:gd name="T16" fmla="*/ 71 w 83"/>
                  <a:gd name="T17" fmla="*/ 52 h 53"/>
                  <a:gd name="T18" fmla="*/ 82 w 83"/>
                  <a:gd name="T19" fmla="*/ 48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53"/>
                  <a:gd name="T32" fmla="*/ 83 w 83"/>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53">
                    <a:moveTo>
                      <a:pt x="0" y="0"/>
                    </a:moveTo>
                    <a:lnTo>
                      <a:pt x="8" y="19"/>
                    </a:lnTo>
                    <a:lnTo>
                      <a:pt x="14" y="32"/>
                    </a:lnTo>
                    <a:lnTo>
                      <a:pt x="21" y="39"/>
                    </a:lnTo>
                    <a:lnTo>
                      <a:pt x="28" y="45"/>
                    </a:lnTo>
                    <a:lnTo>
                      <a:pt x="39" y="48"/>
                    </a:lnTo>
                    <a:lnTo>
                      <a:pt x="50" y="52"/>
                    </a:lnTo>
                    <a:lnTo>
                      <a:pt x="61" y="52"/>
                    </a:lnTo>
                    <a:lnTo>
                      <a:pt x="71" y="52"/>
                    </a:lnTo>
                    <a:lnTo>
                      <a:pt x="82" y="4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13" name="Freeform 2260"/>
              <p:cNvSpPr>
                <a:spLocks/>
              </p:cNvSpPr>
              <p:nvPr/>
            </p:nvSpPr>
            <p:spPr bwMode="auto">
              <a:xfrm>
                <a:off x="4259" y="1852"/>
                <a:ext cx="109" cy="164"/>
              </a:xfrm>
              <a:custGeom>
                <a:avLst/>
                <a:gdLst>
                  <a:gd name="T0" fmla="*/ 108 w 109"/>
                  <a:gd name="T1" fmla="*/ 0 h 164"/>
                  <a:gd name="T2" fmla="*/ 96 w 109"/>
                  <a:gd name="T3" fmla="*/ 66 h 164"/>
                  <a:gd name="T4" fmla="*/ 88 w 109"/>
                  <a:gd name="T5" fmla="*/ 96 h 164"/>
                  <a:gd name="T6" fmla="*/ 83 w 109"/>
                  <a:gd name="T7" fmla="*/ 125 h 164"/>
                  <a:gd name="T8" fmla="*/ 77 w 109"/>
                  <a:gd name="T9" fmla="*/ 143 h 164"/>
                  <a:gd name="T10" fmla="*/ 75 w 109"/>
                  <a:gd name="T11" fmla="*/ 146 h 164"/>
                  <a:gd name="T12" fmla="*/ 73 w 109"/>
                  <a:gd name="T13" fmla="*/ 153 h 164"/>
                  <a:gd name="T14" fmla="*/ 63 w 109"/>
                  <a:gd name="T15" fmla="*/ 157 h 164"/>
                  <a:gd name="T16" fmla="*/ 55 w 109"/>
                  <a:gd name="T17" fmla="*/ 158 h 164"/>
                  <a:gd name="T18" fmla="*/ 39 w 109"/>
                  <a:gd name="T19" fmla="*/ 160 h 164"/>
                  <a:gd name="T20" fmla="*/ 21 w 109"/>
                  <a:gd name="T21" fmla="*/ 160 h 164"/>
                  <a:gd name="T22" fmla="*/ 0 w 109"/>
                  <a:gd name="T23" fmla="*/ 163 h 1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9"/>
                  <a:gd name="T37" fmla="*/ 0 h 164"/>
                  <a:gd name="T38" fmla="*/ 109 w 109"/>
                  <a:gd name="T39" fmla="*/ 164 h 1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9" h="164">
                    <a:moveTo>
                      <a:pt x="108" y="0"/>
                    </a:moveTo>
                    <a:lnTo>
                      <a:pt x="96" y="66"/>
                    </a:lnTo>
                    <a:lnTo>
                      <a:pt x="88" y="96"/>
                    </a:lnTo>
                    <a:lnTo>
                      <a:pt x="83" y="125"/>
                    </a:lnTo>
                    <a:lnTo>
                      <a:pt x="77" y="143"/>
                    </a:lnTo>
                    <a:lnTo>
                      <a:pt x="75" y="146"/>
                    </a:lnTo>
                    <a:lnTo>
                      <a:pt x="73" y="153"/>
                    </a:lnTo>
                    <a:lnTo>
                      <a:pt x="63" y="157"/>
                    </a:lnTo>
                    <a:lnTo>
                      <a:pt x="55" y="158"/>
                    </a:lnTo>
                    <a:lnTo>
                      <a:pt x="39" y="160"/>
                    </a:lnTo>
                    <a:lnTo>
                      <a:pt x="21" y="160"/>
                    </a:lnTo>
                    <a:lnTo>
                      <a:pt x="0" y="16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14" name="Freeform 2261"/>
              <p:cNvSpPr>
                <a:spLocks/>
              </p:cNvSpPr>
              <p:nvPr/>
            </p:nvSpPr>
            <p:spPr bwMode="auto">
              <a:xfrm>
                <a:off x="4367" y="1835"/>
                <a:ext cx="37" cy="168"/>
              </a:xfrm>
              <a:custGeom>
                <a:avLst/>
                <a:gdLst>
                  <a:gd name="T0" fmla="*/ 0 w 37"/>
                  <a:gd name="T1" fmla="*/ 18 h 168"/>
                  <a:gd name="T2" fmla="*/ 2 w 37"/>
                  <a:gd name="T3" fmla="*/ 11 h 168"/>
                  <a:gd name="T4" fmla="*/ 2 w 37"/>
                  <a:gd name="T5" fmla="*/ 0 h 168"/>
                  <a:gd name="T6" fmla="*/ 6 w 37"/>
                  <a:gd name="T7" fmla="*/ 5 h 168"/>
                  <a:gd name="T8" fmla="*/ 8 w 37"/>
                  <a:gd name="T9" fmla="*/ 18 h 168"/>
                  <a:gd name="T10" fmla="*/ 13 w 37"/>
                  <a:gd name="T11" fmla="*/ 51 h 168"/>
                  <a:gd name="T12" fmla="*/ 15 w 37"/>
                  <a:gd name="T13" fmla="*/ 68 h 168"/>
                  <a:gd name="T14" fmla="*/ 15 w 37"/>
                  <a:gd name="T15" fmla="*/ 80 h 168"/>
                  <a:gd name="T16" fmla="*/ 15 w 37"/>
                  <a:gd name="T17" fmla="*/ 100 h 168"/>
                  <a:gd name="T18" fmla="*/ 20 w 37"/>
                  <a:gd name="T19" fmla="*/ 117 h 168"/>
                  <a:gd name="T20" fmla="*/ 21 w 37"/>
                  <a:gd name="T21" fmla="*/ 135 h 168"/>
                  <a:gd name="T22" fmla="*/ 26 w 37"/>
                  <a:gd name="T23" fmla="*/ 155 h 168"/>
                  <a:gd name="T24" fmla="*/ 26 w 37"/>
                  <a:gd name="T25" fmla="*/ 163 h 168"/>
                  <a:gd name="T26" fmla="*/ 36 w 37"/>
                  <a:gd name="T27" fmla="*/ 167 h 16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168"/>
                  <a:gd name="T44" fmla="*/ 37 w 37"/>
                  <a:gd name="T45" fmla="*/ 168 h 16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168">
                    <a:moveTo>
                      <a:pt x="0" y="18"/>
                    </a:moveTo>
                    <a:lnTo>
                      <a:pt x="2" y="11"/>
                    </a:lnTo>
                    <a:lnTo>
                      <a:pt x="2" y="0"/>
                    </a:lnTo>
                    <a:lnTo>
                      <a:pt x="6" y="5"/>
                    </a:lnTo>
                    <a:lnTo>
                      <a:pt x="8" y="18"/>
                    </a:lnTo>
                    <a:lnTo>
                      <a:pt x="13" y="51"/>
                    </a:lnTo>
                    <a:lnTo>
                      <a:pt x="15" y="68"/>
                    </a:lnTo>
                    <a:lnTo>
                      <a:pt x="15" y="80"/>
                    </a:lnTo>
                    <a:lnTo>
                      <a:pt x="15" y="100"/>
                    </a:lnTo>
                    <a:lnTo>
                      <a:pt x="20" y="117"/>
                    </a:lnTo>
                    <a:lnTo>
                      <a:pt x="21" y="135"/>
                    </a:lnTo>
                    <a:lnTo>
                      <a:pt x="26" y="155"/>
                    </a:lnTo>
                    <a:lnTo>
                      <a:pt x="26" y="163"/>
                    </a:lnTo>
                    <a:lnTo>
                      <a:pt x="36" y="167"/>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15" name="Freeform 2262"/>
              <p:cNvSpPr>
                <a:spLocks/>
              </p:cNvSpPr>
              <p:nvPr/>
            </p:nvSpPr>
            <p:spPr bwMode="auto">
              <a:xfrm>
                <a:off x="3764" y="1992"/>
                <a:ext cx="506" cy="59"/>
              </a:xfrm>
              <a:custGeom>
                <a:avLst/>
                <a:gdLst>
                  <a:gd name="T0" fmla="*/ 491 w 506"/>
                  <a:gd name="T1" fmla="*/ 21 h 59"/>
                  <a:gd name="T2" fmla="*/ 471 w 506"/>
                  <a:gd name="T3" fmla="*/ 25 h 59"/>
                  <a:gd name="T4" fmla="*/ 471 w 506"/>
                  <a:gd name="T5" fmla="*/ 25 h 59"/>
                  <a:gd name="T6" fmla="*/ 451 w 506"/>
                  <a:gd name="T7" fmla="*/ 25 h 59"/>
                  <a:gd name="T8" fmla="*/ 427 w 506"/>
                  <a:gd name="T9" fmla="*/ 25 h 59"/>
                  <a:gd name="T10" fmla="*/ 425 w 506"/>
                  <a:gd name="T11" fmla="*/ 25 h 59"/>
                  <a:gd name="T12" fmla="*/ 417 w 506"/>
                  <a:gd name="T13" fmla="*/ 25 h 59"/>
                  <a:gd name="T14" fmla="*/ 412 w 506"/>
                  <a:gd name="T15" fmla="*/ 25 h 59"/>
                  <a:gd name="T16" fmla="*/ 406 w 506"/>
                  <a:gd name="T17" fmla="*/ 25 h 59"/>
                  <a:gd name="T18" fmla="*/ 403 w 506"/>
                  <a:gd name="T19" fmla="*/ 25 h 59"/>
                  <a:gd name="T20" fmla="*/ 396 w 506"/>
                  <a:gd name="T21" fmla="*/ 25 h 59"/>
                  <a:gd name="T22" fmla="*/ 396 w 506"/>
                  <a:gd name="T23" fmla="*/ 26 h 59"/>
                  <a:gd name="T24" fmla="*/ 362 w 506"/>
                  <a:gd name="T25" fmla="*/ 26 h 59"/>
                  <a:gd name="T26" fmla="*/ 328 w 506"/>
                  <a:gd name="T27" fmla="*/ 26 h 59"/>
                  <a:gd name="T28" fmla="*/ 331 w 506"/>
                  <a:gd name="T29" fmla="*/ 26 h 59"/>
                  <a:gd name="T30" fmla="*/ 318 w 506"/>
                  <a:gd name="T31" fmla="*/ 26 h 59"/>
                  <a:gd name="T32" fmla="*/ 308 w 506"/>
                  <a:gd name="T33" fmla="*/ 26 h 59"/>
                  <a:gd name="T34" fmla="*/ 296 w 506"/>
                  <a:gd name="T35" fmla="*/ 26 h 59"/>
                  <a:gd name="T36" fmla="*/ 287 w 506"/>
                  <a:gd name="T37" fmla="*/ 26 h 59"/>
                  <a:gd name="T38" fmla="*/ 280 w 506"/>
                  <a:gd name="T39" fmla="*/ 26 h 59"/>
                  <a:gd name="T40" fmla="*/ 273 w 506"/>
                  <a:gd name="T41" fmla="*/ 25 h 59"/>
                  <a:gd name="T42" fmla="*/ 262 w 506"/>
                  <a:gd name="T43" fmla="*/ 25 h 59"/>
                  <a:gd name="T44" fmla="*/ 252 w 506"/>
                  <a:gd name="T45" fmla="*/ 26 h 59"/>
                  <a:gd name="T46" fmla="*/ 248 w 506"/>
                  <a:gd name="T47" fmla="*/ 26 h 59"/>
                  <a:gd name="T48" fmla="*/ 231 w 506"/>
                  <a:gd name="T49" fmla="*/ 28 h 59"/>
                  <a:gd name="T50" fmla="*/ 200 w 506"/>
                  <a:gd name="T51" fmla="*/ 31 h 59"/>
                  <a:gd name="T52" fmla="*/ 179 w 506"/>
                  <a:gd name="T53" fmla="*/ 21 h 59"/>
                  <a:gd name="T54" fmla="*/ 171 w 506"/>
                  <a:gd name="T55" fmla="*/ 4 h 59"/>
                  <a:gd name="T56" fmla="*/ 163 w 506"/>
                  <a:gd name="T57" fmla="*/ 1 h 59"/>
                  <a:gd name="T58" fmla="*/ 159 w 506"/>
                  <a:gd name="T59" fmla="*/ 31 h 59"/>
                  <a:gd name="T60" fmla="*/ 155 w 506"/>
                  <a:gd name="T61" fmla="*/ 55 h 59"/>
                  <a:gd name="T62" fmla="*/ 152 w 506"/>
                  <a:gd name="T63" fmla="*/ 55 h 59"/>
                  <a:gd name="T64" fmla="*/ 150 w 506"/>
                  <a:gd name="T65" fmla="*/ 39 h 59"/>
                  <a:gd name="T66" fmla="*/ 137 w 506"/>
                  <a:gd name="T67" fmla="*/ 26 h 59"/>
                  <a:gd name="T68" fmla="*/ 61 w 506"/>
                  <a:gd name="T69" fmla="*/ 28 h 5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6"/>
                  <a:gd name="T106" fmla="*/ 0 h 59"/>
                  <a:gd name="T107" fmla="*/ 506 w 506"/>
                  <a:gd name="T108" fmla="*/ 59 h 5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6" h="59">
                    <a:moveTo>
                      <a:pt x="505" y="20"/>
                    </a:moveTo>
                    <a:lnTo>
                      <a:pt x="491" y="21"/>
                    </a:lnTo>
                    <a:lnTo>
                      <a:pt x="480" y="21"/>
                    </a:lnTo>
                    <a:lnTo>
                      <a:pt x="471" y="25"/>
                    </a:lnTo>
                    <a:lnTo>
                      <a:pt x="468" y="25"/>
                    </a:lnTo>
                    <a:lnTo>
                      <a:pt x="471" y="25"/>
                    </a:lnTo>
                    <a:lnTo>
                      <a:pt x="466" y="25"/>
                    </a:lnTo>
                    <a:lnTo>
                      <a:pt x="451" y="25"/>
                    </a:lnTo>
                    <a:lnTo>
                      <a:pt x="432" y="25"/>
                    </a:lnTo>
                    <a:lnTo>
                      <a:pt x="427" y="25"/>
                    </a:lnTo>
                    <a:lnTo>
                      <a:pt x="425" y="25"/>
                    </a:lnTo>
                    <a:lnTo>
                      <a:pt x="418" y="25"/>
                    </a:lnTo>
                    <a:lnTo>
                      <a:pt x="417" y="25"/>
                    </a:lnTo>
                    <a:lnTo>
                      <a:pt x="413" y="25"/>
                    </a:lnTo>
                    <a:lnTo>
                      <a:pt x="412" y="25"/>
                    </a:lnTo>
                    <a:lnTo>
                      <a:pt x="410" y="25"/>
                    </a:lnTo>
                    <a:lnTo>
                      <a:pt x="406" y="25"/>
                    </a:lnTo>
                    <a:lnTo>
                      <a:pt x="405" y="21"/>
                    </a:lnTo>
                    <a:lnTo>
                      <a:pt x="403" y="25"/>
                    </a:lnTo>
                    <a:lnTo>
                      <a:pt x="397" y="25"/>
                    </a:lnTo>
                    <a:lnTo>
                      <a:pt x="396" y="25"/>
                    </a:lnTo>
                    <a:lnTo>
                      <a:pt x="392" y="25"/>
                    </a:lnTo>
                    <a:lnTo>
                      <a:pt x="396" y="26"/>
                    </a:lnTo>
                    <a:lnTo>
                      <a:pt x="389" y="26"/>
                    </a:lnTo>
                    <a:lnTo>
                      <a:pt x="362" y="26"/>
                    </a:lnTo>
                    <a:lnTo>
                      <a:pt x="336" y="26"/>
                    </a:lnTo>
                    <a:lnTo>
                      <a:pt x="328" y="26"/>
                    </a:lnTo>
                    <a:lnTo>
                      <a:pt x="331" y="26"/>
                    </a:lnTo>
                    <a:lnTo>
                      <a:pt x="325" y="26"/>
                    </a:lnTo>
                    <a:lnTo>
                      <a:pt x="318" y="26"/>
                    </a:lnTo>
                    <a:lnTo>
                      <a:pt x="311" y="26"/>
                    </a:lnTo>
                    <a:lnTo>
                      <a:pt x="308" y="26"/>
                    </a:lnTo>
                    <a:lnTo>
                      <a:pt x="302" y="26"/>
                    </a:lnTo>
                    <a:lnTo>
                      <a:pt x="296" y="26"/>
                    </a:lnTo>
                    <a:lnTo>
                      <a:pt x="288" y="26"/>
                    </a:lnTo>
                    <a:lnTo>
                      <a:pt x="287" y="26"/>
                    </a:lnTo>
                    <a:lnTo>
                      <a:pt x="282" y="26"/>
                    </a:lnTo>
                    <a:lnTo>
                      <a:pt x="280" y="26"/>
                    </a:lnTo>
                    <a:lnTo>
                      <a:pt x="275" y="25"/>
                    </a:lnTo>
                    <a:lnTo>
                      <a:pt x="273" y="25"/>
                    </a:lnTo>
                    <a:lnTo>
                      <a:pt x="268" y="25"/>
                    </a:lnTo>
                    <a:lnTo>
                      <a:pt x="262" y="25"/>
                    </a:lnTo>
                    <a:lnTo>
                      <a:pt x="254" y="26"/>
                    </a:lnTo>
                    <a:lnTo>
                      <a:pt x="252" y="26"/>
                    </a:lnTo>
                    <a:lnTo>
                      <a:pt x="251" y="26"/>
                    </a:lnTo>
                    <a:lnTo>
                      <a:pt x="248" y="26"/>
                    </a:lnTo>
                    <a:lnTo>
                      <a:pt x="239" y="26"/>
                    </a:lnTo>
                    <a:lnTo>
                      <a:pt x="231" y="28"/>
                    </a:lnTo>
                    <a:lnTo>
                      <a:pt x="214" y="31"/>
                    </a:lnTo>
                    <a:lnTo>
                      <a:pt x="200" y="31"/>
                    </a:lnTo>
                    <a:lnTo>
                      <a:pt x="190" y="28"/>
                    </a:lnTo>
                    <a:lnTo>
                      <a:pt x="179" y="21"/>
                    </a:lnTo>
                    <a:lnTo>
                      <a:pt x="173" y="13"/>
                    </a:lnTo>
                    <a:lnTo>
                      <a:pt x="171" y="4"/>
                    </a:lnTo>
                    <a:lnTo>
                      <a:pt x="165" y="0"/>
                    </a:lnTo>
                    <a:lnTo>
                      <a:pt x="163" y="1"/>
                    </a:lnTo>
                    <a:lnTo>
                      <a:pt x="162" y="13"/>
                    </a:lnTo>
                    <a:lnTo>
                      <a:pt x="159" y="31"/>
                    </a:lnTo>
                    <a:lnTo>
                      <a:pt x="157" y="46"/>
                    </a:lnTo>
                    <a:lnTo>
                      <a:pt x="155" y="55"/>
                    </a:lnTo>
                    <a:lnTo>
                      <a:pt x="155" y="58"/>
                    </a:lnTo>
                    <a:lnTo>
                      <a:pt x="152" y="55"/>
                    </a:lnTo>
                    <a:lnTo>
                      <a:pt x="152" y="48"/>
                    </a:lnTo>
                    <a:lnTo>
                      <a:pt x="150" y="39"/>
                    </a:lnTo>
                    <a:lnTo>
                      <a:pt x="148" y="28"/>
                    </a:lnTo>
                    <a:lnTo>
                      <a:pt x="137" y="26"/>
                    </a:lnTo>
                    <a:lnTo>
                      <a:pt x="109" y="28"/>
                    </a:lnTo>
                    <a:lnTo>
                      <a:pt x="61" y="28"/>
                    </a:lnTo>
                    <a:lnTo>
                      <a:pt x="0" y="2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416" name="Line 2263"/>
              <p:cNvSpPr>
                <a:spLocks noChangeShapeType="1"/>
              </p:cNvSpPr>
              <p:nvPr/>
            </p:nvSpPr>
            <p:spPr bwMode="auto">
              <a:xfrm flipH="1">
                <a:off x="3696" y="2087"/>
                <a:ext cx="1803"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417" name="Line 2264"/>
              <p:cNvSpPr>
                <a:spLocks noChangeShapeType="1"/>
              </p:cNvSpPr>
              <p:nvPr/>
            </p:nvSpPr>
            <p:spPr bwMode="auto">
              <a:xfrm flipV="1">
                <a:off x="3696" y="1029"/>
                <a:ext cx="0" cy="105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1397" name="Line 2265"/>
            <p:cNvSpPr>
              <a:spLocks noChangeShapeType="1"/>
            </p:cNvSpPr>
            <p:nvPr/>
          </p:nvSpPr>
          <p:spPr bwMode="auto">
            <a:xfrm>
              <a:off x="2400" y="1210"/>
              <a:ext cx="144" cy="0"/>
            </a:xfrm>
            <a:prstGeom prst="line">
              <a:avLst/>
            </a:prstGeom>
            <a:noFill/>
            <a:ln w="76200">
              <a:solidFill>
                <a:srgbClr val="FF33C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398" name="Rectangle 2266"/>
            <p:cNvSpPr>
              <a:spLocks noChangeArrowheads="1"/>
            </p:cNvSpPr>
            <p:nvPr/>
          </p:nvSpPr>
          <p:spPr bwMode="auto">
            <a:xfrm>
              <a:off x="3795" y="1104"/>
              <a:ext cx="2109" cy="118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1399" name="Line 2267"/>
            <p:cNvSpPr>
              <a:spLocks noChangeShapeType="1"/>
            </p:cNvSpPr>
            <p:nvPr/>
          </p:nvSpPr>
          <p:spPr bwMode="auto">
            <a:xfrm flipV="1">
              <a:off x="3744" y="2352"/>
              <a:ext cx="0" cy="192"/>
            </a:xfrm>
            <a:prstGeom prst="line">
              <a:avLst/>
            </a:prstGeom>
            <a:noFill/>
            <a:ln w="9525">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1400" name="Text Box 2268"/>
            <p:cNvSpPr txBox="1">
              <a:spLocks noChangeArrowheads="1"/>
            </p:cNvSpPr>
            <p:nvPr/>
          </p:nvSpPr>
          <p:spPr bwMode="auto">
            <a:xfrm>
              <a:off x="3782" y="2407"/>
              <a:ext cx="787"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solidFill>
                    <a:srgbClr val="FF0000"/>
                  </a:solidFill>
                </a:rPr>
                <a:t>Start Injection</a:t>
              </a:r>
            </a:p>
          </p:txBody>
        </p:sp>
        <p:sp>
          <p:nvSpPr>
            <p:cNvPr id="11401" name="Text Box 2269"/>
            <p:cNvSpPr txBox="1">
              <a:spLocks noChangeArrowheads="1"/>
            </p:cNvSpPr>
            <p:nvPr/>
          </p:nvSpPr>
          <p:spPr bwMode="auto">
            <a:xfrm>
              <a:off x="3360" y="1440"/>
              <a:ext cx="385"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mAU</a:t>
              </a:r>
            </a:p>
          </p:txBody>
        </p:sp>
        <p:sp>
          <p:nvSpPr>
            <p:cNvPr id="11402" name="Text Box 2270"/>
            <p:cNvSpPr txBox="1">
              <a:spLocks noChangeArrowheads="1"/>
            </p:cNvSpPr>
            <p:nvPr/>
          </p:nvSpPr>
          <p:spPr bwMode="auto">
            <a:xfrm>
              <a:off x="4608" y="2352"/>
              <a:ext cx="333"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time</a:t>
              </a:r>
            </a:p>
          </p:txBody>
        </p:sp>
      </p:grpSp>
    </p:spTree>
    <p:extLst>
      <p:ext uri="{BB962C8B-B14F-4D97-AF65-F5344CB8AC3E}">
        <p14:creationId xmlns:p14="http://schemas.microsoft.com/office/powerpoint/2010/main" val="2655417310"/>
      </p:ext>
    </p:extLst>
  </p:cSld>
  <p:clrMapOvr>
    <a:masterClrMapping/>
  </p:clrMapOvr>
  <p:transition advClick="0" advTm="5000"/>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3" name="Rectangle 2"/>
          <p:cNvSpPr>
            <a:spLocks noGrp="1" noChangeArrowheads="1"/>
          </p:cNvSpPr>
          <p:nvPr>
            <p:ph type="title"/>
          </p:nvPr>
        </p:nvSpPr>
        <p:spPr>
          <a:xfrm>
            <a:off x="2209800" y="0"/>
            <a:ext cx="7772400" cy="1143000"/>
          </a:xfrm>
        </p:spPr>
        <p:txBody>
          <a:bodyPr/>
          <a:lstStyle/>
          <a:p>
            <a:r>
              <a:rPr lang="en-US" altLang="en-US" smtClean="0"/>
              <a:t>Separations</a:t>
            </a:r>
          </a:p>
        </p:txBody>
      </p:sp>
      <p:grpSp>
        <p:nvGrpSpPr>
          <p:cNvPr id="20484" name="Group 263"/>
          <p:cNvGrpSpPr>
            <a:grpSpLocks/>
          </p:cNvGrpSpPr>
          <p:nvPr/>
        </p:nvGrpSpPr>
        <p:grpSpPr bwMode="auto">
          <a:xfrm>
            <a:off x="2216151" y="1006476"/>
            <a:ext cx="7827963" cy="4887913"/>
            <a:chOff x="480" y="912"/>
            <a:chExt cx="5424" cy="3489"/>
          </a:xfrm>
        </p:grpSpPr>
        <p:sp>
          <p:nvSpPr>
            <p:cNvPr id="20485" name="Freeform 3"/>
            <p:cNvSpPr>
              <a:spLocks noChangeAspect="1"/>
            </p:cNvSpPr>
            <p:nvPr/>
          </p:nvSpPr>
          <p:spPr bwMode="auto">
            <a:xfrm>
              <a:off x="516" y="2072"/>
              <a:ext cx="1642" cy="261"/>
            </a:xfrm>
            <a:custGeom>
              <a:avLst/>
              <a:gdLst>
                <a:gd name="T0" fmla="*/ 6168 w 1260"/>
                <a:gd name="T1" fmla="*/ 915 h 201"/>
                <a:gd name="T2" fmla="*/ 5316 w 1260"/>
                <a:gd name="T3" fmla="*/ 38 h 201"/>
                <a:gd name="T4" fmla="*/ 5316 w 1260"/>
                <a:gd name="T5" fmla="*/ 29 h 201"/>
                <a:gd name="T6" fmla="*/ 5316 w 1260"/>
                <a:gd name="T7" fmla="*/ 29 h 201"/>
                <a:gd name="T8" fmla="*/ 5295 w 1260"/>
                <a:gd name="T9" fmla="*/ 29 h 201"/>
                <a:gd name="T10" fmla="*/ 5295 w 1260"/>
                <a:gd name="T11" fmla="*/ 22 h 201"/>
                <a:gd name="T12" fmla="*/ 5295 w 1260"/>
                <a:gd name="T13" fmla="*/ 22 h 201"/>
                <a:gd name="T14" fmla="*/ 5295 w 1260"/>
                <a:gd name="T15" fmla="*/ 22 h 201"/>
                <a:gd name="T16" fmla="*/ 5290 w 1260"/>
                <a:gd name="T17" fmla="*/ 10 h 201"/>
                <a:gd name="T18" fmla="*/ 5290 w 1260"/>
                <a:gd name="T19" fmla="*/ 10 h 201"/>
                <a:gd name="T20" fmla="*/ 5280 w 1260"/>
                <a:gd name="T21" fmla="*/ 10 h 201"/>
                <a:gd name="T22" fmla="*/ 5280 w 1260"/>
                <a:gd name="T23" fmla="*/ 10 h 201"/>
                <a:gd name="T24" fmla="*/ 5267 w 1260"/>
                <a:gd name="T25" fmla="*/ 0 h 201"/>
                <a:gd name="T26" fmla="*/ 5267 w 1260"/>
                <a:gd name="T27" fmla="*/ 0 h 201"/>
                <a:gd name="T28" fmla="*/ 5267 w 1260"/>
                <a:gd name="T29" fmla="*/ 0 h 201"/>
                <a:gd name="T30" fmla="*/ 5254 w 1260"/>
                <a:gd name="T31" fmla="*/ 0 h 201"/>
                <a:gd name="T32" fmla="*/ 5254 w 1260"/>
                <a:gd name="T33" fmla="*/ 0 h 201"/>
                <a:gd name="T34" fmla="*/ 5247 w 1260"/>
                <a:gd name="T35" fmla="*/ 0 h 201"/>
                <a:gd name="T36" fmla="*/ 5232 w 1260"/>
                <a:gd name="T37" fmla="*/ 0 h 201"/>
                <a:gd name="T38" fmla="*/ 5232 w 1260"/>
                <a:gd name="T39" fmla="*/ 0 h 201"/>
                <a:gd name="T40" fmla="*/ 5221 w 1260"/>
                <a:gd name="T41" fmla="*/ 0 h 201"/>
                <a:gd name="T42" fmla="*/ 5221 w 1260"/>
                <a:gd name="T43" fmla="*/ 0 h 201"/>
                <a:gd name="T44" fmla="*/ 5217 w 1260"/>
                <a:gd name="T45" fmla="*/ 0 h 201"/>
                <a:gd name="T46" fmla="*/ 5217 w 1260"/>
                <a:gd name="T47" fmla="*/ 0 h 201"/>
                <a:gd name="T48" fmla="*/ 5204 w 1260"/>
                <a:gd name="T49" fmla="*/ 0 h 201"/>
                <a:gd name="T50" fmla="*/ 5204 w 1260"/>
                <a:gd name="T51" fmla="*/ 0 h 201"/>
                <a:gd name="T52" fmla="*/ 5192 w 1260"/>
                <a:gd name="T53" fmla="*/ 0 h 201"/>
                <a:gd name="T54" fmla="*/ 5192 w 1260"/>
                <a:gd name="T55" fmla="*/ 0 h 201"/>
                <a:gd name="T56" fmla="*/ 1199 w 1260"/>
                <a:gd name="T57" fmla="*/ 0 h 201"/>
                <a:gd name="T58" fmla="*/ 1037 w 1260"/>
                <a:gd name="T59" fmla="*/ 10 h 201"/>
                <a:gd name="T60" fmla="*/ 1037 w 1260"/>
                <a:gd name="T61" fmla="*/ 10 h 201"/>
                <a:gd name="T62" fmla="*/ 1030 w 1260"/>
                <a:gd name="T63" fmla="*/ 0 h 201"/>
                <a:gd name="T64" fmla="*/ 1030 w 1260"/>
                <a:gd name="T65" fmla="*/ 0 h 201"/>
                <a:gd name="T66" fmla="*/ 1030 w 1260"/>
                <a:gd name="T67" fmla="*/ 0 h 201"/>
                <a:gd name="T68" fmla="*/ 1015 w 1260"/>
                <a:gd name="T69" fmla="*/ 0 h 201"/>
                <a:gd name="T70" fmla="*/ 1005 w 1260"/>
                <a:gd name="T71" fmla="*/ 0 h 201"/>
                <a:gd name="T72" fmla="*/ 1005 w 1260"/>
                <a:gd name="T73" fmla="*/ 0 h 201"/>
                <a:gd name="T74" fmla="*/ 1005 w 1260"/>
                <a:gd name="T75" fmla="*/ 0 h 201"/>
                <a:gd name="T76" fmla="*/ 996 w 1260"/>
                <a:gd name="T77" fmla="*/ 0 h 201"/>
                <a:gd name="T78" fmla="*/ 996 w 1260"/>
                <a:gd name="T79" fmla="*/ 10 h 201"/>
                <a:gd name="T80" fmla="*/ 973 w 1260"/>
                <a:gd name="T81" fmla="*/ 10 h 201"/>
                <a:gd name="T82" fmla="*/ 973 w 1260"/>
                <a:gd name="T83" fmla="*/ 10 h 201"/>
                <a:gd name="T84" fmla="*/ 970 w 1260"/>
                <a:gd name="T85" fmla="*/ 10 h 201"/>
                <a:gd name="T86" fmla="*/ 970 w 1260"/>
                <a:gd name="T87" fmla="*/ 10 h 201"/>
                <a:gd name="T88" fmla="*/ 958 w 1260"/>
                <a:gd name="T89" fmla="*/ 10 h 201"/>
                <a:gd name="T90" fmla="*/ 958 w 1260"/>
                <a:gd name="T91" fmla="*/ 22 h 201"/>
                <a:gd name="T92" fmla="*/ 958 w 1260"/>
                <a:gd name="T93" fmla="*/ 22 h 201"/>
                <a:gd name="T94" fmla="*/ 945 w 1260"/>
                <a:gd name="T95" fmla="*/ 22 h 201"/>
                <a:gd name="T96" fmla="*/ 945 w 1260"/>
                <a:gd name="T97" fmla="*/ 22 h 201"/>
                <a:gd name="T98" fmla="*/ 945 w 1260"/>
                <a:gd name="T99" fmla="*/ 29 h 201"/>
                <a:gd name="T100" fmla="*/ 934 w 1260"/>
                <a:gd name="T101" fmla="*/ 29 h 201"/>
                <a:gd name="T102" fmla="*/ 934 w 1260"/>
                <a:gd name="T103" fmla="*/ 29 h 201"/>
                <a:gd name="T104" fmla="*/ 934 w 1260"/>
                <a:gd name="T105" fmla="*/ 38 h 201"/>
                <a:gd name="T106" fmla="*/ 934 w 1260"/>
                <a:gd name="T107" fmla="*/ 38 h 201"/>
                <a:gd name="T108" fmla="*/ 925 w 1260"/>
                <a:gd name="T109" fmla="*/ 38 h 201"/>
                <a:gd name="T110" fmla="*/ 0 w 1260"/>
                <a:gd name="T111" fmla="*/ 961 h 201"/>
                <a:gd name="T112" fmla="*/ 6168 w 1260"/>
                <a:gd name="T113" fmla="*/ 915 h 201"/>
                <a:gd name="T114" fmla="*/ 6168 w 1260"/>
                <a:gd name="T115" fmla="*/ 915 h 2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60"/>
                <a:gd name="T175" fmla="*/ 0 h 201"/>
                <a:gd name="T176" fmla="*/ 1260 w 1260"/>
                <a:gd name="T177" fmla="*/ 201 h 20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60" h="201">
                  <a:moveTo>
                    <a:pt x="1259" y="191"/>
                  </a:moveTo>
                  <a:lnTo>
                    <a:pt x="1085" y="8"/>
                  </a:lnTo>
                  <a:lnTo>
                    <a:pt x="1085" y="6"/>
                  </a:lnTo>
                  <a:lnTo>
                    <a:pt x="1081" y="6"/>
                  </a:lnTo>
                  <a:lnTo>
                    <a:pt x="1081" y="5"/>
                  </a:lnTo>
                  <a:lnTo>
                    <a:pt x="1080" y="2"/>
                  </a:lnTo>
                  <a:lnTo>
                    <a:pt x="1078" y="2"/>
                  </a:lnTo>
                  <a:lnTo>
                    <a:pt x="1075" y="0"/>
                  </a:lnTo>
                  <a:lnTo>
                    <a:pt x="1073" y="0"/>
                  </a:lnTo>
                  <a:lnTo>
                    <a:pt x="1071" y="0"/>
                  </a:lnTo>
                  <a:lnTo>
                    <a:pt x="1068" y="0"/>
                  </a:lnTo>
                  <a:lnTo>
                    <a:pt x="1066" y="0"/>
                  </a:lnTo>
                  <a:lnTo>
                    <a:pt x="1065" y="0"/>
                  </a:lnTo>
                  <a:lnTo>
                    <a:pt x="1062" y="0"/>
                  </a:lnTo>
                  <a:lnTo>
                    <a:pt x="1060" y="0"/>
                  </a:lnTo>
                  <a:lnTo>
                    <a:pt x="245" y="0"/>
                  </a:lnTo>
                  <a:lnTo>
                    <a:pt x="212" y="2"/>
                  </a:lnTo>
                  <a:lnTo>
                    <a:pt x="210" y="0"/>
                  </a:lnTo>
                  <a:lnTo>
                    <a:pt x="207" y="0"/>
                  </a:lnTo>
                  <a:lnTo>
                    <a:pt x="205" y="0"/>
                  </a:lnTo>
                  <a:lnTo>
                    <a:pt x="203" y="0"/>
                  </a:lnTo>
                  <a:lnTo>
                    <a:pt x="203" y="2"/>
                  </a:lnTo>
                  <a:lnTo>
                    <a:pt x="199" y="2"/>
                  </a:lnTo>
                  <a:lnTo>
                    <a:pt x="198" y="2"/>
                  </a:lnTo>
                  <a:lnTo>
                    <a:pt x="196" y="2"/>
                  </a:lnTo>
                  <a:lnTo>
                    <a:pt x="196" y="5"/>
                  </a:lnTo>
                  <a:lnTo>
                    <a:pt x="193" y="5"/>
                  </a:lnTo>
                  <a:lnTo>
                    <a:pt x="193" y="6"/>
                  </a:lnTo>
                  <a:lnTo>
                    <a:pt x="191" y="6"/>
                  </a:lnTo>
                  <a:lnTo>
                    <a:pt x="191" y="8"/>
                  </a:lnTo>
                  <a:lnTo>
                    <a:pt x="189" y="8"/>
                  </a:lnTo>
                  <a:lnTo>
                    <a:pt x="0" y="200"/>
                  </a:lnTo>
                  <a:lnTo>
                    <a:pt x="1259" y="191"/>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486" name="Freeform 4"/>
            <p:cNvSpPr>
              <a:spLocks noChangeAspect="1"/>
            </p:cNvSpPr>
            <p:nvPr/>
          </p:nvSpPr>
          <p:spPr bwMode="auto">
            <a:xfrm>
              <a:off x="480" y="2315"/>
              <a:ext cx="1721" cy="540"/>
            </a:xfrm>
            <a:custGeom>
              <a:avLst/>
              <a:gdLst>
                <a:gd name="T0" fmla="*/ 306 w 1321"/>
                <a:gd name="T1" fmla="*/ 0 h 414"/>
                <a:gd name="T2" fmla="*/ 6139 w 1321"/>
                <a:gd name="T3" fmla="*/ 0 h 414"/>
                <a:gd name="T4" fmla="*/ 6244 w 1321"/>
                <a:gd name="T5" fmla="*/ 1 h 414"/>
                <a:gd name="T6" fmla="*/ 6300 w 1321"/>
                <a:gd name="T7" fmla="*/ 29 h 414"/>
                <a:gd name="T8" fmla="*/ 6345 w 1321"/>
                <a:gd name="T9" fmla="*/ 65 h 414"/>
                <a:gd name="T10" fmla="*/ 6412 w 1321"/>
                <a:gd name="T11" fmla="*/ 151 h 414"/>
                <a:gd name="T12" fmla="*/ 6441 w 1321"/>
                <a:gd name="T13" fmla="*/ 226 h 414"/>
                <a:gd name="T14" fmla="*/ 6457 w 1321"/>
                <a:gd name="T15" fmla="*/ 301 h 414"/>
                <a:gd name="T16" fmla="*/ 6457 w 1321"/>
                <a:gd name="T17" fmla="*/ 1857 h 414"/>
                <a:gd name="T18" fmla="*/ 6457 w 1321"/>
                <a:gd name="T19" fmla="*/ 1873 h 414"/>
                <a:gd name="T20" fmla="*/ 6441 w 1321"/>
                <a:gd name="T21" fmla="*/ 1887 h 414"/>
                <a:gd name="T22" fmla="*/ 6441 w 1321"/>
                <a:gd name="T23" fmla="*/ 1900 h 414"/>
                <a:gd name="T24" fmla="*/ 6441 w 1321"/>
                <a:gd name="T25" fmla="*/ 1923 h 414"/>
                <a:gd name="T26" fmla="*/ 6431 w 1321"/>
                <a:gd name="T27" fmla="*/ 1938 h 414"/>
                <a:gd name="T28" fmla="*/ 6411 w 1321"/>
                <a:gd name="T29" fmla="*/ 1962 h 414"/>
                <a:gd name="T30" fmla="*/ 6375 w 1321"/>
                <a:gd name="T31" fmla="*/ 1996 h 414"/>
                <a:gd name="T32" fmla="*/ 6367 w 1321"/>
                <a:gd name="T33" fmla="*/ 2006 h 414"/>
                <a:gd name="T34" fmla="*/ 6347 w 1321"/>
                <a:gd name="T35" fmla="*/ 2019 h 414"/>
                <a:gd name="T36" fmla="*/ 6317 w 1321"/>
                <a:gd name="T37" fmla="*/ 2026 h 414"/>
                <a:gd name="T38" fmla="*/ 6300 w 1321"/>
                <a:gd name="T39" fmla="*/ 2026 h 414"/>
                <a:gd name="T40" fmla="*/ 6282 w 1321"/>
                <a:gd name="T41" fmla="*/ 2035 h 414"/>
                <a:gd name="T42" fmla="*/ 6280 w 1321"/>
                <a:gd name="T43" fmla="*/ 2035 h 414"/>
                <a:gd name="T44" fmla="*/ 6268 w 1321"/>
                <a:gd name="T45" fmla="*/ 2035 h 414"/>
                <a:gd name="T46" fmla="*/ 6251 w 1321"/>
                <a:gd name="T47" fmla="*/ 2035 h 414"/>
                <a:gd name="T48" fmla="*/ 189 w 1321"/>
                <a:gd name="T49" fmla="*/ 2035 h 414"/>
                <a:gd name="T50" fmla="*/ 173 w 1321"/>
                <a:gd name="T51" fmla="*/ 2035 h 414"/>
                <a:gd name="T52" fmla="*/ 133 w 1321"/>
                <a:gd name="T53" fmla="*/ 2026 h 414"/>
                <a:gd name="T54" fmla="*/ 116 w 1321"/>
                <a:gd name="T55" fmla="*/ 2026 h 414"/>
                <a:gd name="T56" fmla="*/ 102 w 1321"/>
                <a:gd name="T57" fmla="*/ 2019 h 414"/>
                <a:gd name="T58" fmla="*/ 96 w 1321"/>
                <a:gd name="T59" fmla="*/ 2019 h 414"/>
                <a:gd name="T60" fmla="*/ 86 w 1321"/>
                <a:gd name="T61" fmla="*/ 2006 h 414"/>
                <a:gd name="T62" fmla="*/ 65 w 1321"/>
                <a:gd name="T63" fmla="*/ 1996 h 414"/>
                <a:gd name="T64" fmla="*/ 51 w 1321"/>
                <a:gd name="T65" fmla="*/ 1962 h 414"/>
                <a:gd name="T66" fmla="*/ 38 w 1321"/>
                <a:gd name="T67" fmla="*/ 1962 h 414"/>
                <a:gd name="T68" fmla="*/ 29 w 1321"/>
                <a:gd name="T69" fmla="*/ 1960 h 414"/>
                <a:gd name="T70" fmla="*/ 21 w 1321"/>
                <a:gd name="T71" fmla="*/ 1924 h 414"/>
                <a:gd name="T72" fmla="*/ 1 w 1321"/>
                <a:gd name="T73" fmla="*/ 1900 h 414"/>
                <a:gd name="T74" fmla="*/ 0 w 1321"/>
                <a:gd name="T75" fmla="*/ 1887 h 414"/>
                <a:gd name="T76" fmla="*/ 0 w 1321"/>
                <a:gd name="T77" fmla="*/ 1873 h 414"/>
                <a:gd name="T78" fmla="*/ 0 w 1321"/>
                <a:gd name="T79" fmla="*/ 1857 h 414"/>
                <a:gd name="T80" fmla="*/ 0 w 1321"/>
                <a:gd name="T81" fmla="*/ 313 h 414"/>
                <a:gd name="T82" fmla="*/ 1 w 1321"/>
                <a:gd name="T83" fmla="*/ 261 h 414"/>
                <a:gd name="T84" fmla="*/ 21 w 1321"/>
                <a:gd name="T85" fmla="*/ 226 h 414"/>
                <a:gd name="T86" fmla="*/ 38 w 1321"/>
                <a:gd name="T87" fmla="*/ 166 h 414"/>
                <a:gd name="T88" fmla="*/ 51 w 1321"/>
                <a:gd name="T89" fmla="*/ 162 h 414"/>
                <a:gd name="T90" fmla="*/ 65 w 1321"/>
                <a:gd name="T91" fmla="*/ 140 h 414"/>
                <a:gd name="T92" fmla="*/ 96 w 1321"/>
                <a:gd name="T93" fmla="*/ 124 h 414"/>
                <a:gd name="T94" fmla="*/ 102 w 1321"/>
                <a:gd name="T95" fmla="*/ 102 h 414"/>
                <a:gd name="T96" fmla="*/ 134 w 1321"/>
                <a:gd name="T97" fmla="*/ 87 h 414"/>
                <a:gd name="T98" fmla="*/ 173 w 1321"/>
                <a:gd name="T99" fmla="*/ 65 h 414"/>
                <a:gd name="T100" fmla="*/ 207 w 1321"/>
                <a:gd name="T101" fmla="*/ 60 h 414"/>
                <a:gd name="T102" fmla="*/ 257 w 1321"/>
                <a:gd name="T103" fmla="*/ 29 h 414"/>
                <a:gd name="T104" fmla="*/ 287 w 1321"/>
                <a:gd name="T105" fmla="*/ 29 h 414"/>
                <a:gd name="T106" fmla="*/ 326 w 1321"/>
                <a:gd name="T107" fmla="*/ 0 h 414"/>
                <a:gd name="T108" fmla="*/ 306 w 1321"/>
                <a:gd name="T109" fmla="*/ 0 h 414"/>
                <a:gd name="T110" fmla="*/ 306 w 1321"/>
                <a:gd name="T111" fmla="*/ 0 h 4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1"/>
                <a:gd name="T169" fmla="*/ 0 h 414"/>
                <a:gd name="T170" fmla="*/ 1321 w 1321"/>
                <a:gd name="T171" fmla="*/ 414 h 4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1" h="414">
                  <a:moveTo>
                    <a:pt x="62" y="0"/>
                  </a:moveTo>
                  <a:lnTo>
                    <a:pt x="1256" y="0"/>
                  </a:lnTo>
                  <a:lnTo>
                    <a:pt x="1277" y="1"/>
                  </a:lnTo>
                  <a:lnTo>
                    <a:pt x="1289" y="6"/>
                  </a:lnTo>
                  <a:lnTo>
                    <a:pt x="1297" y="13"/>
                  </a:lnTo>
                  <a:lnTo>
                    <a:pt x="1312" y="31"/>
                  </a:lnTo>
                  <a:lnTo>
                    <a:pt x="1317" y="46"/>
                  </a:lnTo>
                  <a:lnTo>
                    <a:pt x="1320" y="61"/>
                  </a:lnTo>
                  <a:lnTo>
                    <a:pt x="1320" y="377"/>
                  </a:lnTo>
                  <a:lnTo>
                    <a:pt x="1320" y="380"/>
                  </a:lnTo>
                  <a:lnTo>
                    <a:pt x="1317" y="383"/>
                  </a:lnTo>
                  <a:lnTo>
                    <a:pt x="1317" y="386"/>
                  </a:lnTo>
                  <a:lnTo>
                    <a:pt x="1317" y="390"/>
                  </a:lnTo>
                  <a:lnTo>
                    <a:pt x="1315" y="393"/>
                  </a:lnTo>
                  <a:lnTo>
                    <a:pt x="1311" y="399"/>
                  </a:lnTo>
                  <a:lnTo>
                    <a:pt x="1304" y="405"/>
                  </a:lnTo>
                  <a:lnTo>
                    <a:pt x="1302" y="407"/>
                  </a:lnTo>
                  <a:lnTo>
                    <a:pt x="1299" y="410"/>
                  </a:lnTo>
                  <a:lnTo>
                    <a:pt x="1292" y="412"/>
                  </a:lnTo>
                  <a:lnTo>
                    <a:pt x="1289" y="412"/>
                  </a:lnTo>
                  <a:lnTo>
                    <a:pt x="1285" y="413"/>
                  </a:lnTo>
                  <a:lnTo>
                    <a:pt x="1284" y="413"/>
                  </a:lnTo>
                  <a:lnTo>
                    <a:pt x="1282" y="413"/>
                  </a:lnTo>
                  <a:lnTo>
                    <a:pt x="1279" y="413"/>
                  </a:lnTo>
                  <a:lnTo>
                    <a:pt x="38" y="413"/>
                  </a:lnTo>
                  <a:lnTo>
                    <a:pt x="35" y="413"/>
                  </a:lnTo>
                  <a:lnTo>
                    <a:pt x="27" y="412"/>
                  </a:lnTo>
                  <a:lnTo>
                    <a:pt x="24" y="412"/>
                  </a:lnTo>
                  <a:lnTo>
                    <a:pt x="21" y="410"/>
                  </a:lnTo>
                  <a:lnTo>
                    <a:pt x="20" y="410"/>
                  </a:lnTo>
                  <a:lnTo>
                    <a:pt x="18" y="407"/>
                  </a:lnTo>
                  <a:lnTo>
                    <a:pt x="13" y="405"/>
                  </a:lnTo>
                  <a:lnTo>
                    <a:pt x="11" y="399"/>
                  </a:lnTo>
                  <a:lnTo>
                    <a:pt x="8" y="399"/>
                  </a:lnTo>
                  <a:lnTo>
                    <a:pt x="6" y="398"/>
                  </a:lnTo>
                  <a:lnTo>
                    <a:pt x="4" y="391"/>
                  </a:lnTo>
                  <a:lnTo>
                    <a:pt x="1" y="386"/>
                  </a:lnTo>
                  <a:lnTo>
                    <a:pt x="0" y="383"/>
                  </a:lnTo>
                  <a:lnTo>
                    <a:pt x="0" y="380"/>
                  </a:lnTo>
                  <a:lnTo>
                    <a:pt x="0" y="377"/>
                  </a:lnTo>
                  <a:lnTo>
                    <a:pt x="0" y="64"/>
                  </a:lnTo>
                  <a:lnTo>
                    <a:pt x="1" y="53"/>
                  </a:lnTo>
                  <a:lnTo>
                    <a:pt x="4" y="46"/>
                  </a:lnTo>
                  <a:lnTo>
                    <a:pt x="8" y="34"/>
                  </a:lnTo>
                  <a:lnTo>
                    <a:pt x="11" y="33"/>
                  </a:lnTo>
                  <a:lnTo>
                    <a:pt x="13" y="28"/>
                  </a:lnTo>
                  <a:lnTo>
                    <a:pt x="20" y="25"/>
                  </a:lnTo>
                  <a:lnTo>
                    <a:pt x="21" y="21"/>
                  </a:lnTo>
                  <a:lnTo>
                    <a:pt x="28" y="18"/>
                  </a:lnTo>
                  <a:lnTo>
                    <a:pt x="35" y="13"/>
                  </a:lnTo>
                  <a:lnTo>
                    <a:pt x="42" y="12"/>
                  </a:lnTo>
                  <a:lnTo>
                    <a:pt x="52" y="6"/>
                  </a:lnTo>
                  <a:lnTo>
                    <a:pt x="59" y="6"/>
                  </a:lnTo>
                  <a:lnTo>
                    <a:pt x="67" y="0"/>
                  </a:lnTo>
                  <a:lnTo>
                    <a:pt x="62" y="0"/>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487" name="Freeform 5"/>
            <p:cNvSpPr>
              <a:spLocks noChangeAspect="1"/>
            </p:cNvSpPr>
            <p:nvPr/>
          </p:nvSpPr>
          <p:spPr bwMode="auto">
            <a:xfrm>
              <a:off x="712" y="2395"/>
              <a:ext cx="131" cy="209"/>
            </a:xfrm>
            <a:custGeom>
              <a:avLst/>
              <a:gdLst>
                <a:gd name="T0" fmla="*/ 477 w 101"/>
                <a:gd name="T1" fmla="*/ 0 h 161"/>
                <a:gd name="T2" fmla="*/ 420 w 101"/>
                <a:gd name="T3" fmla="*/ 197 h 161"/>
                <a:gd name="T4" fmla="*/ 227 w 101"/>
                <a:gd name="T5" fmla="*/ 306 h 161"/>
                <a:gd name="T6" fmla="*/ 112 w 101"/>
                <a:gd name="T7" fmla="*/ 469 h 161"/>
                <a:gd name="T8" fmla="*/ 45 w 101"/>
                <a:gd name="T9" fmla="*/ 669 h 161"/>
                <a:gd name="T10" fmla="*/ 0 w 101"/>
                <a:gd name="T11" fmla="*/ 765 h 161"/>
                <a:gd name="T12" fmla="*/ 0 w 101"/>
                <a:gd name="T13" fmla="*/ 722 h 161"/>
                <a:gd name="T14" fmla="*/ 0 w 101"/>
                <a:gd name="T15" fmla="*/ 656 h 161"/>
                <a:gd name="T16" fmla="*/ 0 w 101"/>
                <a:gd name="T17" fmla="*/ 597 h 161"/>
                <a:gd name="T18" fmla="*/ 10 w 101"/>
                <a:gd name="T19" fmla="*/ 556 h 161"/>
                <a:gd name="T20" fmla="*/ 29 w 101"/>
                <a:gd name="T21" fmla="*/ 486 h 161"/>
                <a:gd name="T22" fmla="*/ 45 w 101"/>
                <a:gd name="T23" fmla="*/ 431 h 161"/>
                <a:gd name="T24" fmla="*/ 66 w 101"/>
                <a:gd name="T25" fmla="*/ 383 h 161"/>
                <a:gd name="T26" fmla="*/ 86 w 101"/>
                <a:gd name="T27" fmla="*/ 323 h 161"/>
                <a:gd name="T28" fmla="*/ 125 w 101"/>
                <a:gd name="T29" fmla="*/ 293 h 161"/>
                <a:gd name="T30" fmla="*/ 162 w 101"/>
                <a:gd name="T31" fmla="*/ 236 h 161"/>
                <a:gd name="T32" fmla="*/ 193 w 101"/>
                <a:gd name="T33" fmla="*/ 197 h 161"/>
                <a:gd name="T34" fmla="*/ 236 w 101"/>
                <a:gd name="T35" fmla="*/ 145 h 161"/>
                <a:gd name="T36" fmla="*/ 294 w 101"/>
                <a:gd name="T37" fmla="*/ 119 h 161"/>
                <a:gd name="T38" fmla="*/ 333 w 101"/>
                <a:gd name="T39" fmla="*/ 75 h 161"/>
                <a:gd name="T40" fmla="*/ 397 w 101"/>
                <a:gd name="T41" fmla="*/ 38 h 161"/>
                <a:gd name="T42" fmla="*/ 436 w 101"/>
                <a:gd name="T43" fmla="*/ 22 h 161"/>
                <a:gd name="T44" fmla="*/ 477 w 101"/>
                <a:gd name="T45" fmla="*/ 0 h 161"/>
                <a:gd name="T46" fmla="*/ 477 w 101"/>
                <a:gd name="T47" fmla="*/ 0 h 16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1"/>
                <a:gd name="T73" fmla="*/ 0 h 161"/>
                <a:gd name="T74" fmla="*/ 101 w 101"/>
                <a:gd name="T75" fmla="*/ 161 h 16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1" h="161">
                  <a:moveTo>
                    <a:pt x="100" y="0"/>
                  </a:moveTo>
                  <a:lnTo>
                    <a:pt x="89" y="41"/>
                  </a:lnTo>
                  <a:lnTo>
                    <a:pt x="48" y="64"/>
                  </a:lnTo>
                  <a:lnTo>
                    <a:pt x="23" y="98"/>
                  </a:lnTo>
                  <a:lnTo>
                    <a:pt x="9" y="140"/>
                  </a:lnTo>
                  <a:lnTo>
                    <a:pt x="0" y="160"/>
                  </a:lnTo>
                  <a:lnTo>
                    <a:pt x="0" y="151"/>
                  </a:lnTo>
                  <a:lnTo>
                    <a:pt x="0" y="137"/>
                  </a:lnTo>
                  <a:lnTo>
                    <a:pt x="0" y="125"/>
                  </a:lnTo>
                  <a:lnTo>
                    <a:pt x="2" y="116"/>
                  </a:lnTo>
                  <a:lnTo>
                    <a:pt x="6" y="102"/>
                  </a:lnTo>
                  <a:lnTo>
                    <a:pt x="9" y="90"/>
                  </a:lnTo>
                  <a:lnTo>
                    <a:pt x="14" y="80"/>
                  </a:lnTo>
                  <a:lnTo>
                    <a:pt x="18" y="68"/>
                  </a:lnTo>
                  <a:lnTo>
                    <a:pt x="26" y="61"/>
                  </a:lnTo>
                  <a:lnTo>
                    <a:pt x="34" y="49"/>
                  </a:lnTo>
                  <a:lnTo>
                    <a:pt x="41" y="41"/>
                  </a:lnTo>
                  <a:lnTo>
                    <a:pt x="49" y="30"/>
                  </a:lnTo>
                  <a:lnTo>
                    <a:pt x="62" y="25"/>
                  </a:lnTo>
                  <a:lnTo>
                    <a:pt x="70" y="16"/>
                  </a:lnTo>
                  <a:lnTo>
                    <a:pt x="83" y="8"/>
                  </a:lnTo>
                  <a:lnTo>
                    <a:pt x="92" y="5"/>
                  </a:lnTo>
                  <a:lnTo>
                    <a:pt x="100"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488" name="AutoShape 6"/>
            <p:cNvSpPr>
              <a:spLocks noChangeAspect="1" noChangeArrowheads="1"/>
            </p:cNvSpPr>
            <p:nvPr/>
          </p:nvSpPr>
          <p:spPr bwMode="auto">
            <a:xfrm flipV="1">
              <a:off x="3162" y="1836"/>
              <a:ext cx="40" cy="3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489" name="AutoShape 7"/>
            <p:cNvSpPr>
              <a:spLocks noChangeAspect="1" noChangeArrowheads="1"/>
            </p:cNvSpPr>
            <p:nvPr/>
          </p:nvSpPr>
          <p:spPr bwMode="auto">
            <a:xfrm flipV="1">
              <a:off x="3148" y="2167"/>
              <a:ext cx="70" cy="1177"/>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490" name="Line 8"/>
            <p:cNvSpPr>
              <a:spLocks noChangeAspect="1" noChangeShapeType="1"/>
            </p:cNvSpPr>
            <p:nvPr/>
          </p:nvSpPr>
          <p:spPr bwMode="auto">
            <a:xfrm>
              <a:off x="3165" y="2167"/>
              <a:ext cx="0" cy="1175"/>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491" name="AutoShape 9"/>
            <p:cNvSpPr>
              <a:spLocks noChangeAspect="1" noChangeArrowheads="1"/>
            </p:cNvSpPr>
            <p:nvPr/>
          </p:nvSpPr>
          <p:spPr bwMode="auto">
            <a:xfrm flipV="1">
              <a:off x="3165" y="1829"/>
              <a:ext cx="8" cy="34"/>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492" name="Freeform 10"/>
            <p:cNvSpPr>
              <a:spLocks noChangeAspect="1"/>
            </p:cNvSpPr>
            <p:nvPr/>
          </p:nvSpPr>
          <p:spPr bwMode="auto">
            <a:xfrm>
              <a:off x="3127" y="1975"/>
              <a:ext cx="110" cy="20"/>
            </a:xfrm>
            <a:custGeom>
              <a:avLst/>
              <a:gdLst>
                <a:gd name="T0" fmla="*/ 420 w 84"/>
                <a:gd name="T1" fmla="*/ 0 h 15"/>
                <a:gd name="T2" fmla="*/ 420 w 84"/>
                <a:gd name="T3" fmla="*/ 79 h 15"/>
                <a:gd name="T4" fmla="*/ 0 w 84"/>
                <a:gd name="T5" fmla="*/ 79 h 15"/>
                <a:gd name="T6" fmla="*/ 0 w 84"/>
                <a:gd name="T7" fmla="*/ 0 h 15"/>
                <a:gd name="T8" fmla="*/ 420 w 84"/>
                <a:gd name="T9" fmla="*/ 0 h 15"/>
                <a:gd name="T10" fmla="*/ 420 w 84"/>
                <a:gd name="T11" fmla="*/ 0 h 15"/>
                <a:gd name="T12" fmla="*/ 0 60000 65536"/>
                <a:gd name="T13" fmla="*/ 0 60000 65536"/>
                <a:gd name="T14" fmla="*/ 0 60000 65536"/>
                <a:gd name="T15" fmla="*/ 0 60000 65536"/>
                <a:gd name="T16" fmla="*/ 0 60000 65536"/>
                <a:gd name="T17" fmla="*/ 0 60000 65536"/>
                <a:gd name="T18" fmla="*/ 0 w 84"/>
                <a:gd name="T19" fmla="*/ 0 h 15"/>
                <a:gd name="T20" fmla="*/ 84 w 84"/>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4" h="15">
                  <a:moveTo>
                    <a:pt x="83" y="0"/>
                  </a:moveTo>
                  <a:lnTo>
                    <a:pt x="83" y="14"/>
                  </a:lnTo>
                  <a:lnTo>
                    <a:pt x="0" y="14"/>
                  </a:lnTo>
                  <a:lnTo>
                    <a:pt x="0" y="0"/>
                  </a:lnTo>
                  <a:lnTo>
                    <a:pt x="83"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493" name="AutoShape 11"/>
            <p:cNvSpPr>
              <a:spLocks noChangeAspect="1" noChangeArrowheads="1"/>
            </p:cNvSpPr>
            <p:nvPr/>
          </p:nvSpPr>
          <p:spPr bwMode="auto">
            <a:xfrm flipV="1">
              <a:off x="3129" y="1993"/>
              <a:ext cx="105" cy="29"/>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494" name="Freeform 12"/>
            <p:cNvSpPr>
              <a:spLocks noChangeAspect="1"/>
            </p:cNvSpPr>
            <p:nvPr/>
          </p:nvSpPr>
          <p:spPr bwMode="auto">
            <a:xfrm>
              <a:off x="3101" y="1864"/>
              <a:ext cx="164" cy="111"/>
            </a:xfrm>
            <a:custGeom>
              <a:avLst/>
              <a:gdLst>
                <a:gd name="T0" fmla="*/ 608 w 126"/>
                <a:gd name="T1" fmla="*/ 351 h 85"/>
                <a:gd name="T2" fmla="*/ 608 w 126"/>
                <a:gd name="T3" fmla="*/ 358 h 85"/>
                <a:gd name="T4" fmla="*/ 608 w 126"/>
                <a:gd name="T5" fmla="*/ 370 h 85"/>
                <a:gd name="T6" fmla="*/ 586 w 126"/>
                <a:gd name="T7" fmla="*/ 384 h 85"/>
                <a:gd name="T8" fmla="*/ 583 w 126"/>
                <a:gd name="T9" fmla="*/ 387 h 85"/>
                <a:gd name="T10" fmla="*/ 573 w 126"/>
                <a:gd name="T11" fmla="*/ 396 h 85"/>
                <a:gd name="T12" fmla="*/ 554 w 126"/>
                <a:gd name="T13" fmla="*/ 396 h 85"/>
                <a:gd name="T14" fmla="*/ 544 w 126"/>
                <a:gd name="T15" fmla="*/ 419 h 85"/>
                <a:gd name="T16" fmla="*/ 535 w 126"/>
                <a:gd name="T17" fmla="*/ 419 h 85"/>
                <a:gd name="T18" fmla="*/ 517 w 126"/>
                <a:gd name="T19" fmla="*/ 419 h 85"/>
                <a:gd name="T20" fmla="*/ 505 w 126"/>
                <a:gd name="T21" fmla="*/ 419 h 85"/>
                <a:gd name="T22" fmla="*/ 96 w 126"/>
                <a:gd name="T23" fmla="*/ 419 h 85"/>
                <a:gd name="T24" fmla="*/ 96 w 126"/>
                <a:gd name="T25" fmla="*/ 419 h 85"/>
                <a:gd name="T26" fmla="*/ 78 w 126"/>
                <a:gd name="T27" fmla="*/ 419 h 85"/>
                <a:gd name="T28" fmla="*/ 66 w 126"/>
                <a:gd name="T29" fmla="*/ 419 h 85"/>
                <a:gd name="T30" fmla="*/ 46 w 126"/>
                <a:gd name="T31" fmla="*/ 396 h 85"/>
                <a:gd name="T32" fmla="*/ 29 w 126"/>
                <a:gd name="T33" fmla="*/ 396 h 85"/>
                <a:gd name="T34" fmla="*/ 27 w 126"/>
                <a:gd name="T35" fmla="*/ 387 h 85"/>
                <a:gd name="T36" fmla="*/ 1 w 126"/>
                <a:gd name="T37" fmla="*/ 384 h 85"/>
                <a:gd name="T38" fmla="*/ 1 w 126"/>
                <a:gd name="T39" fmla="*/ 370 h 85"/>
                <a:gd name="T40" fmla="*/ 0 w 126"/>
                <a:gd name="T41" fmla="*/ 358 h 85"/>
                <a:gd name="T42" fmla="*/ 0 w 126"/>
                <a:gd name="T43" fmla="*/ 351 h 85"/>
                <a:gd name="T44" fmla="*/ 0 w 126"/>
                <a:gd name="T45" fmla="*/ 68 h 85"/>
                <a:gd name="T46" fmla="*/ 0 w 126"/>
                <a:gd name="T47" fmla="*/ 68 h 85"/>
                <a:gd name="T48" fmla="*/ 0 w 126"/>
                <a:gd name="T49" fmla="*/ 60 h 85"/>
                <a:gd name="T50" fmla="*/ 1 w 126"/>
                <a:gd name="T51" fmla="*/ 46 h 85"/>
                <a:gd name="T52" fmla="*/ 27 w 126"/>
                <a:gd name="T53" fmla="*/ 38 h 85"/>
                <a:gd name="T54" fmla="*/ 27 w 126"/>
                <a:gd name="T55" fmla="*/ 27 h 85"/>
                <a:gd name="T56" fmla="*/ 46 w 126"/>
                <a:gd name="T57" fmla="*/ 12 h 85"/>
                <a:gd name="T58" fmla="*/ 60 w 126"/>
                <a:gd name="T59" fmla="*/ 12 h 85"/>
                <a:gd name="T60" fmla="*/ 66 w 126"/>
                <a:gd name="T61" fmla="*/ 0 h 85"/>
                <a:gd name="T62" fmla="*/ 95 w 126"/>
                <a:gd name="T63" fmla="*/ 0 h 85"/>
                <a:gd name="T64" fmla="*/ 96 w 126"/>
                <a:gd name="T65" fmla="*/ 0 h 85"/>
                <a:gd name="T66" fmla="*/ 505 w 126"/>
                <a:gd name="T67" fmla="*/ 0 h 85"/>
                <a:gd name="T68" fmla="*/ 505 w 126"/>
                <a:gd name="T69" fmla="*/ 0 h 85"/>
                <a:gd name="T70" fmla="*/ 527 w 126"/>
                <a:gd name="T71" fmla="*/ 0 h 85"/>
                <a:gd name="T72" fmla="*/ 535 w 126"/>
                <a:gd name="T73" fmla="*/ 12 h 85"/>
                <a:gd name="T74" fmla="*/ 554 w 126"/>
                <a:gd name="T75" fmla="*/ 12 h 85"/>
                <a:gd name="T76" fmla="*/ 573 w 126"/>
                <a:gd name="T77" fmla="*/ 27 h 85"/>
                <a:gd name="T78" fmla="*/ 583 w 126"/>
                <a:gd name="T79" fmla="*/ 38 h 85"/>
                <a:gd name="T80" fmla="*/ 586 w 126"/>
                <a:gd name="T81" fmla="*/ 38 h 85"/>
                <a:gd name="T82" fmla="*/ 586 w 126"/>
                <a:gd name="T83" fmla="*/ 46 h 85"/>
                <a:gd name="T84" fmla="*/ 608 w 126"/>
                <a:gd name="T85" fmla="*/ 60 h 85"/>
                <a:gd name="T86" fmla="*/ 608 w 12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125" y="14"/>
                  </a:moveTo>
                  <a:lnTo>
                    <a:pt x="125" y="71"/>
                  </a:lnTo>
                  <a:lnTo>
                    <a:pt x="125" y="72"/>
                  </a:lnTo>
                  <a:lnTo>
                    <a:pt x="125" y="74"/>
                  </a:lnTo>
                  <a:lnTo>
                    <a:pt x="121" y="74"/>
                  </a:lnTo>
                  <a:lnTo>
                    <a:pt x="121" y="77"/>
                  </a:lnTo>
                  <a:lnTo>
                    <a:pt x="120" y="78"/>
                  </a:lnTo>
                  <a:lnTo>
                    <a:pt x="118" y="80"/>
                  </a:lnTo>
                  <a:lnTo>
                    <a:pt x="114" y="80"/>
                  </a:lnTo>
                  <a:lnTo>
                    <a:pt x="112" y="84"/>
                  </a:lnTo>
                  <a:lnTo>
                    <a:pt x="111" y="84"/>
                  </a:lnTo>
                  <a:lnTo>
                    <a:pt x="108" y="84"/>
                  </a:lnTo>
                  <a:lnTo>
                    <a:pt x="106" y="84"/>
                  </a:lnTo>
                  <a:lnTo>
                    <a:pt x="104" y="84"/>
                  </a:lnTo>
                  <a:lnTo>
                    <a:pt x="20" y="84"/>
                  </a:lnTo>
                  <a:lnTo>
                    <a:pt x="19" y="84"/>
                  </a:lnTo>
                  <a:lnTo>
                    <a:pt x="16" y="84"/>
                  </a:lnTo>
                  <a:lnTo>
                    <a:pt x="14" y="84"/>
                  </a:lnTo>
                  <a:lnTo>
                    <a:pt x="12" y="84"/>
                  </a:lnTo>
                  <a:lnTo>
                    <a:pt x="9" y="80"/>
                  </a:lnTo>
                  <a:lnTo>
                    <a:pt x="6" y="80"/>
                  </a:lnTo>
                  <a:lnTo>
                    <a:pt x="5" y="80"/>
                  </a:lnTo>
                  <a:lnTo>
                    <a:pt x="5" y="78"/>
                  </a:lnTo>
                  <a:lnTo>
                    <a:pt x="1" y="77"/>
                  </a:lnTo>
                  <a:lnTo>
                    <a:pt x="1" y="74"/>
                  </a:lnTo>
                  <a:lnTo>
                    <a:pt x="0" y="74"/>
                  </a:lnTo>
                  <a:lnTo>
                    <a:pt x="0" y="72"/>
                  </a:lnTo>
                  <a:lnTo>
                    <a:pt x="0" y="71"/>
                  </a:lnTo>
                  <a:lnTo>
                    <a:pt x="0" y="14"/>
                  </a:lnTo>
                  <a:lnTo>
                    <a:pt x="0" y="12"/>
                  </a:lnTo>
                  <a:lnTo>
                    <a:pt x="1" y="9"/>
                  </a:lnTo>
                  <a:lnTo>
                    <a:pt x="1" y="8"/>
                  </a:lnTo>
                  <a:lnTo>
                    <a:pt x="5" y="8"/>
                  </a:lnTo>
                  <a:lnTo>
                    <a:pt x="5" y="5"/>
                  </a:lnTo>
                  <a:lnTo>
                    <a:pt x="6" y="5"/>
                  </a:lnTo>
                  <a:lnTo>
                    <a:pt x="9" y="2"/>
                  </a:lnTo>
                  <a:lnTo>
                    <a:pt x="12" y="2"/>
                  </a:lnTo>
                  <a:lnTo>
                    <a:pt x="14" y="2"/>
                  </a:lnTo>
                  <a:lnTo>
                    <a:pt x="14" y="0"/>
                  </a:lnTo>
                  <a:lnTo>
                    <a:pt x="16" y="0"/>
                  </a:lnTo>
                  <a:lnTo>
                    <a:pt x="19" y="0"/>
                  </a:lnTo>
                  <a:lnTo>
                    <a:pt x="20" y="0"/>
                  </a:lnTo>
                  <a:lnTo>
                    <a:pt x="104" y="0"/>
                  </a:lnTo>
                  <a:lnTo>
                    <a:pt x="106" y="0"/>
                  </a:lnTo>
                  <a:lnTo>
                    <a:pt x="108" y="0"/>
                  </a:lnTo>
                  <a:lnTo>
                    <a:pt x="111" y="0"/>
                  </a:lnTo>
                  <a:lnTo>
                    <a:pt x="111" y="2"/>
                  </a:lnTo>
                  <a:lnTo>
                    <a:pt x="112" y="2"/>
                  </a:lnTo>
                  <a:lnTo>
                    <a:pt x="114" y="2"/>
                  </a:lnTo>
                  <a:lnTo>
                    <a:pt x="118" y="5"/>
                  </a:lnTo>
                  <a:lnTo>
                    <a:pt x="120" y="8"/>
                  </a:lnTo>
                  <a:lnTo>
                    <a:pt x="121" y="8"/>
                  </a:lnTo>
                  <a:lnTo>
                    <a:pt x="121" y="9"/>
                  </a:lnTo>
                  <a:lnTo>
                    <a:pt x="125" y="12"/>
                  </a:lnTo>
                  <a:lnTo>
                    <a:pt x="12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495" name="Freeform 13"/>
            <p:cNvSpPr>
              <a:spLocks noChangeAspect="1"/>
            </p:cNvSpPr>
            <p:nvPr/>
          </p:nvSpPr>
          <p:spPr bwMode="auto">
            <a:xfrm>
              <a:off x="3217" y="1864"/>
              <a:ext cx="48" cy="111"/>
            </a:xfrm>
            <a:custGeom>
              <a:avLst/>
              <a:gdLst>
                <a:gd name="T0" fmla="*/ 171 w 37"/>
                <a:gd name="T1" fmla="*/ 351 h 85"/>
                <a:gd name="T2" fmla="*/ 171 w 37"/>
                <a:gd name="T3" fmla="*/ 358 h 85"/>
                <a:gd name="T4" fmla="*/ 153 w 37"/>
                <a:gd name="T5" fmla="*/ 370 h 85"/>
                <a:gd name="T6" fmla="*/ 153 w 37"/>
                <a:gd name="T7" fmla="*/ 384 h 85"/>
                <a:gd name="T8" fmla="*/ 153 w 37"/>
                <a:gd name="T9" fmla="*/ 384 h 85"/>
                <a:gd name="T10" fmla="*/ 153 w 37"/>
                <a:gd name="T11" fmla="*/ 387 h 85"/>
                <a:gd name="T12" fmla="*/ 153 w 37"/>
                <a:gd name="T13" fmla="*/ 396 h 85"/>
                <a:gd name="T14" fmla="*/ 147 w 37"/>
                <a:gd name="T15" fmla="*/ 419 h 85"/>
                <a:gd name="T16" fmla="*/ 147 w 37"/>
                <a:gd name="T17" fmla="*/ 419 h 85"/>
                <a:gd name="T18" fmla="*/ 140 w 37"/>
                <a:gd name="T19" fmla="*/ 419 h 85"/>
                <a:gd name="T20" fmla="*/ 140 w 37"/>
                <a:gd name="T21" fmla="*/ 419 h 85"/>
                <a:gd name="T22" fmla="*/ 29 w 37"/>
                <a:gd name="T23" fmla="*/ 419 h 85"/>
                <a:gd name="T24" fmla="*/ 29 w 37"/>
                <a:gd name="T25" fmla="*/ 419 h 85"/>
                <a:gd name="T26" fmla="*/ 22 w 37"/>
                <a:gd name="T27" fmla="*/ 419 h 85"/>
                <a:gd name="T28" fmla="*/ 22 w 37"/>
                <a:gd name="T29" fmla="*/ 419 h 85"/>
                <a:gd name="T30" fmla="*/ 1 w 37"/>
                <a:gd name="T31" fmla="*/ 396 h 85"/>
                <a:gd name="T32" fmla="*/ 1 w 37"/>
                <a:gd name="T33" fmla="*/ 396 h 85"/>
                <a:gd name="T34" fmla="*/ 1 w 37"/>
                <a:gd name="T35" fmla="*/ 387 h 85"/>
                <a:gd name="T36" fmla="*/ 0 w 37"/>
                <a:gd name="T37" fmla="*/ 384 h 85"/>
                <a:gd name="T38" fmla="*/ 0 w 37"/>
                <a:gd name="T39" fmla="*/ 370 h 85"/>
                <a:gd name="T40" fmla="*/ 0 w 37"/>
                <a:gd name="T41" fmla="*/ 358 h 85"/>
                <a:gd name="T42" fmla="*/ 0 w 37"/>
                <a:gd name="T43" fmla="*/ 351 h 85"/>
                <a:gd name="T44" fmla="*/ 0 w 37"/>
                <a:gd name="T45" fmla="*/ 68 h 85"/>
                <a:gd name="T46" fmla="*/ 0 w 37"/>
                <a:gd name="T47" fmla="*/ 68 h 85"/>
                <a:gd name="T48" fmla="*/ 0 w 37"/>
                <a:gd name="T49" fmla="*/ 60 h 85"/>
                <a:gd name="T50" fmla="*/ 0 w 37"/>
                <a:gd name="T51" fmla="*/ 46 h 85"/>
                <a:gd name="T52" fmla="*/ 0 w 37"/>
                <a:gd name="T53" fmla="*/ 38 h 85"/>
                <a:gd name="T54" fmla="*/ 1 w 37"/>
                <a:gd name="T55" fmla="*/ 27 h 85"/>
                <a:gd name="T56" fmla="*/ 1 w 37"/>
                <a:gd name="T57" fmla="*/ 12 h 85"/>
                <a:gd name="T58" fmla="*/ 1 w 37"/>
                <a:gd name="T59" fmla="*/ 12 h 85"/>
                <a:gd name="T60" fmla="*/ 22 w 37"/>
                <a:gd name="T61" fmla="*/ 0 h 85"/>
                <a:gd name="T62" fmla="*/ 22 w 37"/>
                <a:gd name="T63" fmla="*/ 0 h 85"/>
                <a:gd name="T64" fmla="*/ 29 w 37"/>
                <a:gd name="T65" fmla="*/ 0 h 85"/>
                <a:gd name="T66" fmla="*/ 140 w 37"/>
                <a:gd name="T67" fmla="*/ 0 h 85"/>
                <a:gd name="T68" fmla="*/ 140 w 37"/>
                <a:gd name="T69" fmla="*/ 0 h 85"/>
                <a:gd name="T70" fmla="*/ 147 w 37"/>
                <a:gd name="T71" fmla="*/ 0 h 85"/>
                <a:gd name="T72" fmla="*/ 147 w 37"/>
                <a:gd name="T73" fmla="*/ 12 h 85"/>
                <a:gd name="T74" fmla="*/ 147 w 37"/>
                <a:gd name="T75" fmla="*/ 12 h 85"/>
                <a:gd name="T76" fmla="*/ 153 w 37"/>
                <a:gd name="T77" fmla="*/ 27 h 85"/>
                <a:gd name="T78" fmla="*/ 153 w 37"/>
                <a:gd name="T79" fmla="*/ 38 h 85"/>
                <a:gd name="T80" fmla="*/ 153 w 37"/>
                <a:gd name="T81" fmla="*/ 38 h 85"/>
                <a:gd name="T82" fmla="*/ 153 w 37"/>
                <a:gd name="T83" fmla="*/ 46 h 85"/>
                <a:gd name="T84" fmla="*/ 171 w 37"/>
                <a:gd name="T85" fmla="*/ 60 h 85"/>
                <a:gd name="T86" fmla="*/ 171 w 37"/>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
                <a:gd name="T133" fmla="*/ 0 h 85"/>
                <a:gd name="T134" fmla="*/ 37 w 37"/>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 h="85">
                  <a:moveTo>
                    <a:pt x="36" y="14"/>
                  </a:moveTo>
                  <a:lnTo>
                    <a:pt x="36" y="71"/>
                  </a:lnTo>
                  <a:lnTo>
                    <a:pt x="36" y="72"/>
                  </a:lnTo>
                  <a:lnTo>
                    <a:pt x="32" y="74"/>
                  </a:lnTo>
                  <a:lnTo>
                    <a:pt x="32" y="77"/>
                  </a:lnTo>
                  <a:lnTo>
                    <a:pt x="32" y="78"/>
                  </a:lnTo>
                  <a:lnTo>
                    <a:pt x="32" y="80"/>
                  </a:lnTo>
                  <a:lnTo>
                    <a:pt x="31" y="80"/>
                  </a:lnTo>
                  <a:lnTo>
                    <a:pt x="31" y="84"/>
                  </a:lnTo>
                  <a:lnTo>
                    <a:pt x="29" y="84"/>
                  </a:lnTo>
                  <a:lnTo>
                    <a:pt x="6" y="84"/>
                  </a:lnTo>
                  <a:lnTo>
                    <a:pt x="5" y="84"/>
                  </a:lnTo>
                  <a:lnTo>
                    <a:pt x="1" y="84"/>
                  </a:lnTo>
                  <a:lnTo>
                    <a:pt x="1" y="80"/>
                  </a:lnTo>
                  <a:lnTo>
                    <a:pt x="1" y="78"/>
                  </a:lnTo>
                  <a:lnTo>
                    <a:pt x="0" y="77"/>
                  </a:lnTo>
                  <a:lnTo>
                    <a:pt x="0" y="74"/>
                  </a:lnTo>
                  <a:lnTo>
                    <a:pt x="0" y="72"/>
                  </a:lnTo>
                  <a:lnTo>
                    <a:pt x="0" y="71"/>
                  </a:lnTo>
                  <a:lnTo>
                    <a:pt x="0" y="14"/>
                  </a:lnTo>
                  <a:lnTo>
                    <a:pt x="0" y="12"/>
                  </a:lnTo>
                  <a:lnTo>
                    <a:pt x="0" y="9"/>
                  </a:lnTo>
                  <a:lnTo>
                    <a:pt x="0" y="8"/>
                  </a:lnTo>
                  <a:lnTo>
                    <a:pt x="1" y="8"/>
                  </a:lnTo>
                  <a:lnTo>
                    <a:pt x="1" y="5"/>
                  </a:lnTo>
                  <a:lnTo>
                    <a:pt x="1" y="2"/>
                  </a:lnTo>
                  <a:lnTo>
                    <a:pt x="5" y="2"/>
                  </a:lnTo>
                  <a:lnTo>
                    <a:pt x="5" y="0"/>
                  </a:lnTo>
                  <a:lnTo>
                    <a:pt x="6" y="0"/>
                  </a:lnTo>
                  <a:lnTo>
                    <a:pt x="29" y="0"/>
                  </a:lnTo>
                  <a:lnTo>
                    <a:pt x="31" y="0"/>
                  </a:lnTo>
                  <a:lnTo>
                    <a:pt x="31" y="2"/>
                  </a:lnTo>
                  <a:lnTo>
                    <a:pt x="32" y="2"/>
                  </a:lnTo>
                  <a:lnTo>
                    <a:pt x="32" y="5"/>
                  </a:lnTo>
                  <a:lnTo>
                    <a:pt x="32" y="8"/>
                  </a:lnTo>
                  <a:lnTo>
                    <a:pt x="32" y="9"/>
                  </a:lnTo>
                  <a:lnTo>
                    <a:pt x="32" y="12"/>
                  </a:lnTo>
                  <a:lnTo>
                    <a:pt x="36" y="12"/>
                  </a:lnTo>
                  <a:lnTo>
                    <a:pt x="36"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496" name="Freeform 14"/>
            <p:cNvSpPr>
              <a:spLocks noChangeAspect="1"/>
            </p:cNvSpPr>
            <p:nvPr/>
          </p:nvSpPr>
          <p:spPr bwMode="auto">
            <a:xfrm>
              <a:off x="3102" y="1864"/>
              <a:ext cx="47" cy="111"/>
            </a:xfrm>
            <a:custGeom>
              <a:avLst/>
              <a:gdLst>
                <a:gd name="T0" fmla="*/ 174 w 36"/>
                <a:gd name="T1" fmla="*/ 351 h 85"/>
                <a:gd name="T2" fmla="*/ 174 w 36"/>
                <a:gd name="T3" fmla="*/ 358 h 85"/>
                <a:gd name="T4" fmla="*/ 174 w 36"/>
                <a:gd name="T5" fmla="*/ 370 h 85"/>
                <a:gd name="T6" fmla="*/ 174 w 36"/>
                <a:gd name="T7" fmla="*/ 384 h 85"/>
                <a:gd name="T8" fmla="*/ 174 w 36"/>
                <a:gd name="T9" fmla="*/ 384 h 85"/>
                <a:gd name="T10" fmla="*/ 151 w 36"/>
                <a:gd name="T11" fmla="*/ 387 h 85"/>
                <a:gd name="T12" fmla="*/ 151 w 36"/>
                <a:gd name="T13" fmla="*/ 396 h 85"/>
                <a:gd name="T14" fmla="*/ 151 w 36"/>
                <a:gd name="T15" fmla="*/ 419 h 85"/>
                <a:gd name="T16" fmla="*/ 149 w 36"/>
                <a:gd name="T17" fmla="*/ 419 h 85"/>
                <a:gd name="T18" fmla="*/ 149 w 36"/>
                <a:gd name="T19" fmla="*/ 419 h 85"/>
                <a:gd name="T20" fmla="*/ 140 w 36"/>
                <a:gd name="T21" fmla="*/ 419 h 85"/>
                <a:gd name="T22" fmla="*/ 27 w 36"/>
                <a:gd name="T23" fmla="*/ 419 h 85"/>
                <a:gd name="T24" fmla="*/ 27 w 36"/>
                <a:gd name="T25" fmla="*/ 419 h 85"/>
                <a:gd name="T26" fmla="*/ 12 w 36"/>
                <a:gd name="T27" fmla="*/ 419 h 85"/>
                <a:gd name="T28" fmla="*/ 12 w 36"/>
                <a:gd name="T29" fmla="*/ 419 h 85"/>
                <a:gd name="T30" fmla="*/ 12 w 36"/>
                <a:gd name="T31" fmla="*/ 396 h 85"/>
                <a:gd name="T32" fmla="*/ 0 w 36"/>
                <a:gd name="T33" fmla="*/ 396 h 85"/>
                <a:gd name="T34" fmla="*/ 0 w 36"/>
                <a:gd name="T35" fmla="*/ 387 h 85"/>
                <a:gd name="T36" fmla="*/ 0 w 36"/>
                <a:gd name="T37" fmla="*/ 384 h 85"/>
                <a:gd name="T38" fmla="*/ 0 w 36"/>
                <a:gd name="T39" fmla="*/ 370 h 85"/>
                <a:gd name="T40" fmla="*/ 0 w 36"/>
                <a:gd name="T41" fmla="*/ 358 h 85"/>
                <a:gd name="T42" fmla="*/ 0 w 36"/>
                <a:gd name="T43" fmla="*/ 351 h 85"/>
                <a:gd name="T44" fmla="*/ 0 w 36"/>
                <a:gd name="T45" fmla="*/ 68 h 85"/>
                <a:gd name="T46" fmla="*/ 0 w 36"/>
                <a:gd name="T47" fmla="*/ 68 h 85"/>
                <a:gd name="T48" fmla="*/ 0 w 36"/>
                <a:gd name="T49" fmla="*/ 60 h 85"/>
                <a:gd name="T50" fmla="*/ 0 w 36"/>
                <a:gd name="T51" fmla="*/ 46 h 85"/>
                <a:gd name="T52" fmla="*/ 0 w 36"/>
                <a:gd name="T53" fmla="*/ 38 h 85"/>
                <a:gd name="T54" fmla="*/ 0 w 36"/>
                <a:gd name="T55" fmla="*/ 27 h 85"/>
                <a:gd name="T56" fmla="*/ 12 w 36"/>
                <a:gd name="T57" fmla="*/ 12 h 85"/>
                <a:gd name="T58" fmla="*/ 12 w 36"/>
                <a:gd name="T59" fmla="*/ 12 h 85"/>
                <a:gd name="T60" fmla="*/ 12 w 36"/>
                <a:gd name="T61" fmla="*/ 0 h 85"/>
                <a:gd name="T62" fmla="*/ 27 w 36"/>
                <a:gd name="T63" fmla="*/ 0 h 85"/>
                <a:gd name="T64" fmla="*/ 27 w 36"/>
                <a:gd name="T65" fmla="*/ 0 h 85"/>
                <a:gd name="T66" fmla="*/ 140 w 36"/>
                <a:gd name="T67" fmla="*/ 0 h 85"/>
                <a:gd name="T68" fmla="*/ 149 w 36"/>
                <a:gd name="T69" fmla="*/ 0 h 85"/>
                <a:gd name="T70" fmla="*/ 149 w 36"/>
                <a:gd name="T71" fmla="*/ 0 h 85"/>
                <a:gd name="T72" fmla="*/ 149 w 36"/>
                <a:gd name="T73" fmla="*/ 12 h 85"/>
                <a:gd name="T74" fmla="*/ 151 w 36"/>
                <a:gd name="T75" fmla="*/ 12 h 85"/>
                <a:gd name="T76" fmla="*/ 151 w 36"/>
                <a:gd name="T77" fmla="*/ 27 h 85"/>
                <a:gd name="T78" fmla="*/ 151 w 36"/>
                <a:gd name="T79" fmla="*/ 38 h 85"/>
                <a:gd name="T80" fmla="*/ 174 w 36"/>
                <a:gd name="T81" fmla="*/ 38 h 85"/>
                <a:gd name="T82" fmla="*/ 174 w 36"/>
                <a:gd name="T83" fmla="*/ 46 h 85"/>
                <a:gd name="T84" fmla="*/ 174 w 36"/>
                <a:gd name="T85" fmla="*/ 60 h 85"/>
                <a:gd name="T86" fmla="*/ 174 w 3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6"/>
                <a:gd name="T133" fmla="*/ 0 h 85"/>
                <a:gd name="T134" fmla="*/ 36 w 3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6" h="85">
                  <a:moveTo>
                    <a:pt x="35" y="14"/>
                  </a:moveTo>
                  <a:lnTo>
                    <a:pt x="35" y="71"/>
                  </a:lnTo>
                  <a:lnTo>
                    <a:pt x="35" y="72"/>
                  </a:lnTo>
                  <a:lnTo>
                    <a:pt x="35" y="74"/>
                  </a:lnTo>
                  <a:lnTo>
                    <a:pt x="35" y="77"/>
                  </a:lnTo>
                  <a:lnTo>
                    <a:pt x="31" y="78"/>
                  </a:lnTo>
                  <a:lnTo>
                    <a:pt x="31" y="80"/>
                  </a:lnTo>
                  <a:lnTo>
                    <a:pt x="31" y="84"/>
                  </a:lnTo>
                  <a:lnTo>
                    <a:pt x="30" y="84"/>
                  </a:lnTo>
                  <a:lnTo>
                    <a:pt x="28" y="84"/>
                  </a:lnTo>
                  <a:lnTo>
                    <a:pt x="5" y="84"/>
                  </a:lnTo>
                  <a:lnTo>
                    <a:pt x="2" y="84"/>
                  </a:lnTo>
                  <a:lnTo>
                    <a:pt x="2" y="80"/>
                  </a:lnTo>
                  <a:lnTo>
                    <a:pt x="0" y="80"/>
                  </a:lnTo>
                  <a:lnTo>
                    <a:pt x="0" y="78"/>
                  </a:lnTo>
                  <a:lnTo>
                    <a:pt x="0" y="77"/>
                  </a:lnTo>
                  <a:lnTo>
                    <a:pt x="0" y="74"/>
                  </a:lnTo>
                  <a:lnTo>
                    <a:pt x="0" y="72"/>
                  </a:lnTo>
                  <a:lnTo>
                    <a:pt x="0" y="71"/>
                  </a:lnTo>
                  <a:lnTo>
                    <a:pt x="0" y="14"/>
                  </a:lnTo>
                  <a:lnTo>
                    <a:pt x="0" y="12"/>
                  </a:lnTo>
                  <a:lnTo>
                    <a:pt x="0" y="9"/>
                  </a:lnTo>
                  <a:lnTo>
                    <a:pt x="0" y="8"/>
                  </a:lnTo>
                  <a:lnTo>
                    <a:pt x="0" y="5"/>
                  </a:lnTo>
                  <a:lnTo>
                    <a:pt x="2" y="2"/>
                  </a:lnTo>
                  <a:lnTo>
                    <a:pt x="2" y="0"/>
                  </a:lnTo>
                  <a:lnTo>
                    <a:pt x="5" y="0"/>
                  </a:lnTo>
                  <a:lnTo>
                    <a:pt x="28" y="0"/>
                  </a:lnTo>
                  <a:lnTo>
                    <a:pt x="30" y="0"/>
                  </a:lnTo>
                  <a:lnTo>
                    <a:pt x="30" y="2"/>
                  </a:lnTo>
                  <a:lnTo>
                    <a:pt x="31" y="2"/>
                  </a:lnTo>
                  <a:lnTo>
                    <a:pt x="31" y="5"/>
                  </a:lnTo>
                  <a:lnTo>
                    <a:pt x="31" y="8"/>
                  </a:lnTo>
                  <a:lnTo>
                    <a:pt x="35" y="8"/>
                  </a:lnTo>
                  <a:lnTo>
                    <a:pt x="35" y="9"/>
                  </a:lnTo>
                  <a:lnTo>
                    <a:pt x="35" y="12"/>
                  </a:lnTo>
                  <a:lnTo>
                    <a:pt x="3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497" name="Freeform 15" descr="Light vertical"/>
            <p:cNvSpPr>
              <a:spLocks noChangeAspect="1"/>
            </p:cNvSpPr>
            <p:nvPr/>
          </p:nvSpPr>
          <p:spPr bwMode="auto">
            <a:xfrm>
              <a:off x="3148" y="1864"/>
              <a:ext cx="70" cy="111"/>
            </a:xfrm>
            <a:custGeom>
              <a:avLst/>
              <a:gdLst>
                <a:gd name="T0" fmla="*/ 250 w 54"/>
                <a:gd name="T1" fmla="*/ 351 h 85"/>
                <a:gd name="T2" fmla="*/ 235 w 54"/>
                <a:gd name="T3" fmla="*/ 358 h 85"/>
                <a:gd name="T4" fmla="*/ 235 w 54"/>
                <a:gd name="T5" fmla="*/ 370 h 85"/>
                <a:gd name="T6" fmla="*/ 235 w 54"/>
                <a:gd name="T7" fmla="*/ 384 h 85"/>
                <a:gd name="T8" fmla="*/ 235 w 54"/>
                <a:gd name="T9" fmla="*/ 384 h 85"/>
                <a:gd name="T10" fmla="*/ 235 w 54"/>
                <a:gd name="T11" fmla="*/ 387 h 85"/>
                <a:gd name="T12" fmla="*/ 222 w 54"/>
                <a:gd name="T13" fmla="*/ 396 h 85"/>
                <a:gd name="T14" fmla="*/ 222 w 54"/>
                <a:gd name="T15" fmla="*/ 419 h 85"/>
                <a:gd name="T16" fmla="*/ 220 w 54"/>
                <a:gd name="T17" fmla="*/ 419 h 85"/>
                <a:gd name="T18" fmla="*/ 206 w 54"/>
                <a:gd name="T19" fmla="*/ 419 h 85"/>
                <a:gd name="T20" fmla="*/ 206 w 54"/>
                <a:gd name="T21" fmla="*/ 419 h 85"/>
                <a:gd name="T22" fmla="*/ 38 w 54"/>
                <a:gd name="T23" fmla="*/ 419 h 85"/>
                <a:gd name="T24" fmla="*/ 38 w 54"/>
                <a:gd name="T25" fmla="*/ 419 h 85"/>
                <a:gd name="T26" fmla="*/ 35 w 54"/>
                <a:gd name="T27" fmla="*/ 419 h 85"/>
                <a:gd name="T28" fmla="*/ 35 w 54"/>
                <a:gd name="T29" fmla="*/ 419 h 85"/>
                <a:gd name="T30" fmla="*/ 22 w 54"/>
                <a:gd name="T31" fmla="*/ 396 h 85"/>
                <a:gd name="T32" fmla="*/ 22 w 54"/>
                <a:gd name="T33" fmla="*/ 396 h 85"/>
                <a:gd name="T34" fmla="*/ 1 w 54"/>
                <a:gd name="T35" fmla="*/ 387 h 85"/>
                <a:gd name="T36" fmla="*/ 1 w 54"/>
                <a:gd name="T37" fmla="*/ 384 h 85"/>
                <a:gd name="T38" fmla="*/ 1 w 54"/>
                <a:gd name="T39" fmla="*/ 370 h 85"/>
                <a:gd name="T40" fmla="*/ 1 w 54"/>
                <a:gd name="T41" fmla="*/ 358 h 85"/>
                <a:gd name="T42" fmla="*/ 0 w 54"/>
                <a:gd name="T43" fmla="*/ 351 h 85"/>
                <a:gd name="T44" fmla="*/ 0 w 54"/>
                <a:gd name="T45" fmla="*/ 68 h 85"/>
                <a:gd name="T46" fmla="*/ 0 w 54"/>
                <a:gd name="T47" fmla="*/ 68 h 85"/>
                <a:gd name="T48" fmla="*/ 1 w 54"/>
                <a:gd name="T49" fmla="*/ 60 h 85"/>
                <a:gd name="T50" fmla="*/ 1 w 54"/>
                <a:gd name="T51" fmla="*/ 46 h 85"/>
                <a:gd name="T52" fmla="*/ 1 w 54"/>
                <a:gd name="T53" fmla="*/ 38 h 85"/>
                <a:gd name="T54" fmla="*/ 1 w 54"/>
                <a:gd name="T55" fmla="*/ 27 h 85"/>
                <a:gd name="T56" fmla="*/ 22 w 54"/>
                <a:gd name="T57" fmla="*/ 12 h 85"/>
                <a:gd name="T58" fmla="*/ 22 w 54"/>
                <a:gd name="T59" fmla="*/ 12 h 85"/>
                <a:gd name="T60" fmla="*/ 35 w 54"/>
                <a:gd name="T61" fmla="*/ 0 h 85"/>
                <a:gd name="T62" fmla="*/ 38 w 54"/>
                <a:gd name="T63" fmla="*/ 0 h 85"/>
                <a:gd name="T64" fmla="*/ 38 w 54"/>
                <a:gd name="T65" fmla="*/ 0 h 85"/>
                <a:gd name="T66" fmla="*/ 206 w 54"/>
                <a:gd name="T67" fmla="*/ 0 h 85"/>
                <a:gd name="T68" fmla="*/ 206 w 54"/>
                <a:gd name="T69" fmla="*/ 0 h 85"/>
                <a:gd name="T70" fmla="*/ 220 w 54"/>
                <a:gd name="T71" fmla="*/ 0 h 85"/>
                <a:gd name="T72" fmla="*/ 220 w 54"/>
                <a:gd name="T73" fmla="*/ 12 h 85"/>
                <a:gd name="T74" fmla="*/ 222 w 54"/>
                <a:gd name="T75" fmla="*/ 12 h 85"/>
                <a:gd name="T76" fmla="*/ 222 w 54"/>
                <a:gd name="T77" fmla="*/ 27 h 85"/>
                <a:gd name="T78" fmla="*/ 235 w 54"/>
                <a:gd name="T79" fmla="*/ 38 h 85"/>
                <a:gd name="T80" fmla="*/ 235 w 54"/>
                <a:gd name="T81" fmla="*/ 38 h 85"/>
                <a:gd name="T82" fmla="*/ 235 w 54"/>
                <a:gd name="T83" fmla="*/ 46 h 85"/>
                <a:gd name="T84" fmla="*/ 235 w 54"/>
                <a:gd name="T85" fmla="*/ 60 h 85"/>
                <a:gd name="T86" fmla="*/ 250 w 54"/>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
                <a:gd name="T133" fmla="*/ 0 h 85"/>
                <a:gd name="T134" fmla="*/ 54 w 54"/>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 h="85">
                  <a:moveTo>
                    <a:pt x="53" y="14"/>
                  </a:moveTo>
                  <a:lnTo>
                    <a:pt x="53" y="71"/>
                  </a:lnTo>
                  <a:lnTo>
                    <a:pt x="49" y="72"/>
                  </a:lnTo>
                  <a:lnTo>
                    <a:pt x="49" y="74"/>
                  </a:lnTo>
                  <a:lnTo>
                    <a:pt x="49" y="77"/>
                  </a:lnTo>
                  <a:lnTo>
                    <a:pt x="49" y="78"/>
                  </a:lnTo>
                  <a:lnTo>
                    <a:pt x="47" y="80"/>
                  </a:lnTo>
                  <a:lnTo>
                    <a:pt x="47" y="84"/>
                  </a:lnTo>
                  <a:lnTo>
                    <a:pt x="46" y="84"/>
                  </a:lnTo>
                  <a:lnTo>
                    <a:pt x="43" y="84"/>
                  </a:lnTo>
                  <a:lnTo>
                    <a:pt x="8" y="84"/>
                  </a:lnTo>
                  <a:lnTo>
                    <a:pt x="7" y="84"/>
                  </a:lnTo>
                  <a:lnTo>
                    <a:pt x="5" y="84"/>
                  </a:lnTo>
                  <a:lnTo>
                    <a:pt x="5" y="80"/>
                  </a:lnTo>
                  <a:lnTo>
                    <a:pt x="1" y="78"/>
                  </a:lnTo>
                  <a:lnTo>
                    <a:pt x="1" y="77"/>
                  </a:lnTo>
                  <a:lnTo>
                    <a:pt x="1" y="74"/>
                  </a:lnTo>
                  <a:lnTo>
                    <a:pt x="1" y="72"/>
                  </a:lnTo>
                  <a:lnTo>
                    <a:pt x="0" y="72"/>
                  </a:lnTo>
                  <a:lnTo>
                    <a:pt x="0" y="71"/>
                  </a:lnTo>
                  <a:lnTo>
                    <a:pt x="0" y="14"/>
                  </a:lnTo>
                  <a:lnTo>
                    <a:pt x="1" y="12"/>
                  </a:lnTo>
                  <a:lnTo>
                    <a:pt x="1" y="9"/>
                  </a:lnTo>
                  <a:lnTo>
                    <a:pt x="1" y="8"/>
                  </a:lnTo>
                  <a:lnTo>
                    <a:pt x="1" y="5"/>
                  </a:lnTo>
                  <a:lnTo>
                    <a:pt x="5" y="5"/>
                  </a:lnTo>
                  <a:lnTo>
                    <a:pt x="5" y="2"/>
                  </a:lnTo>
                  <a:lnTo>
                    <a:pt x="7" y="2"/>
                  </a:lnTo>
                  <a:lnTo>
                    <a:pt x="7" y="0"/>
                  </a:lnTo>
                  <a:lnTo>
                    <a:pt x="8" y="0"/>
                  </a:lnTo>
                  <a:lnTo>
                    <a:pt x="43" y="0"/>
                  </a:lnTo>
                  <a:lnTo>
                    <a:pt x="46" y="0"/>
                  </a:lnTo>
                  <a:lnTo>
                    <a:pt x="46" y="2"/>
                  </a:lnTo>
                  <a:lnTo>
                    <a:pt x="47" y="2"/>
                  </a:lnTo>
                  <a:lnTo>
                    <a:pt x="47" y="5"/>
                  </a:lnTo>
                  <a:lnTo>
                    <a:pt x="49" y="5"/>
                  </a:lnTo>
                  <a:lnTo>
                    <a:pt x="49" y="8"/>
                  </a:lnTo>
                  <a:lnTo>
                    <a:pt x="49" y="9"/>
                  </a:lnTo>
                  <a:lnTo>
                    <a:pt x="49" y="12"/>
                  </a:lnTo>
                  <a:lnTo>
                    <a:pt x="49" y="14"/>
                  </a:lnTo>
                  <a:lnTo>
                    <a:pt x="53" y="14"/>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498" name="AutoShape 16"/>
            <p:cNvSpPr>
              <a:spLocks noChangeAspect="1" noChangeArrowheads="1"/>
            </p:cNvSpPr>
            <p:nvPr/>
          </p:nvSpPr>
          <p:spPr bwMode="auto">
            <a:xfrm flipV="1">
              <a:off x="3127" y="1975"/>
              <a:ext cx="12" cy="18"/>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499" name="Freeform 17"/>
            <p:cNvSpPr>
              <a:spLocks noChangeAspect="1"/>
            </p:cNvSpPr>
            <p:nvPr/>
          </p:nvSpPr>
          <p:spPr bwMode="auto">
            <a:xfrm>
              <a:off x="3235" y="1993"/>
              <a:ext cx="16" cy="34"/>
            </a:xfrm>
            <a:custGeom>
              <a:avLst/>
              <a:gdLst>
                <a:gd name="T0" fmla="*/ 0 w 12"/>
                <a:gd name="T1" fmla="*/ 0 h 26"/>
                <a:gd name="T2" fmla="*/ 64 w 12"/>
                <a:gd name="T3" fmla="*/ 29 h 26"/>
                <a:gd name="T4" fmla="*/ 0 w 12"/>
                <a:gd name="T5" fmla="*/ 54 h 26"/>
                <a:gd name="T6" fmla="*/ 64 w 12"/>
                <a:gd name="T7" fmla="*/ 93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6"/>
                  </a:lnTo>
                  <a:lnTo>
                    <a:pt x="0" y="11"/>
                  </a:lnTo>
                  <a:lnTo>
                    <a:pt x="11" y="18"/>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00" name="Line 18"/>
            <p:cNvSpPr>
              <a:spLocks noChangeAspect="1" noChangeShapeType="1"/>
            </p:cNvSpPr>
            <p:nvPr/>
          </p:nvSpPr>
          <p:spPr bwMode="auto">
            <a:xfrm>
              <a:off x="3127" y="1993"/>
              <a:ext cx="119" cy="7"/>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501" name="Line 19"/>
            <p:cNvSpPr>
              <a:spLocks noChangeAspect="1" noChangeShapeType="1"/>
            </p:cNvSpPr>
            <p:nvPr/>
          </p:nvSpPr>
          <p:spPr bwMode="auto">
            <a:xfrm flipH="1">
              <a:off x="3127" y="1991"/>
              <a:ext cx="104"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502" name="Line 20"/>
            <p:cNvSpPr>
              <a:spLocks noChangeAspect="1" noChangeShapeType="1"/>
            </p:cNvSpPr>
            <p:nvPr/>
          </p:nvSpPr>
          <p:spPr bwMode="auto">
            <a:xfrm>
              <a:off x="3127" y="2012"/>
              <a:ext cx="119" cy="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503" name="Freeform 21"/>
            <p:cNvSpPr>
              <a:spLocks noChangeAspect="1"/>
            </p:cNvSpPr>
            <p:nvPr/>
          </p:nvSpPr>
          <p:spPr bwMode="auto">
            <a:xfrm>
              <a:off x="3117" y="1993"/>
              <a:ext cx="13" cy="36"/>
            </a:xfrm>
            <a:custGeom>
              <a:avLst/>
              <a:gdLst>
                <a:gd name="T0" fmla="*/ 46 w 10"/>
                <a:gd name="T1" fmla="*/ 149 h 27"/>
                <a:gd name="T2" fmla="*/ 0 w 10"/>
                <a:gd name="T3" fmla="*/ 113 h 27"/>
                <a:gd name="T4" fmla="*/ 46 w 10"/>
                <a:gd name="T5" fmla="*/ 79 h 27"/>
                <a:gd name="T6" fmla="*/ 0 w 10"/>
                <a:gd name="T7" fmla="*/ 36 h 27"/>
                <a:gd name="T8" fmla="*/ 46 w 10"/>
                <a:gd name="T9" fmla="*/ 0 h 27"/>
                <a:gd name="T10" fmla="*/ 46 w 10"/>
                <a:gd name="T11" fmla="*/ 149 h 27"/>
                <a:gd name="T12" fmla="*/ 46 w 10"/>
                <a:gd name="T13" fmla="*/ 149 h 27"/>
                <a:gd name="T14" fmla="*/ 0 60000 65536"/>
                <a:gd name="T15" fmla="*/ 0 60000 65536"/>
                <a:gd name="T16" fmla="*/ 0 60000 65536"/>
                <a:gd name="T17" fmla="*/ 0 60000 65536"/>
                <a:gd name="T18" fmla="*/ 0 60000 65536"/>
                <a:gd name="T19" fmla="*/ 0 60000 65536"/>
                <a:gd name="T20" fmla="*/ 0 60000 65536"/>
                <a:gd name="T21" fmla="*/ 0 w 10"/>
                <a:gd name="T22" fmla="*/ 0 h 27"/>
                <a:gd name="T23" fmla="*/ 10 w 10"/>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7">
                  <a:moveTo>
                    <a:pt x="9" y="26"/>
                  </a:moveTo>
                  <a:lnTo>
                    <a:pt x="0" y="20"/>
                  </a:lnTo>
                  <a:lnTo>
                    <a:pt x="9" y="14"/>
                  </a:lnTo>
                  <a:lnTo>
                    <a:pt x="0" y="6"/>
                  </a:lnTo>
                  <a:lnTo>
                    <a:pt x="9" y="0"/>
                  </a:lnTo>
                  <a:lnTo>
                    <a:pt x="9"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04" name="Freeform 22"/>
            <p:cNvSpPr>
              <a:spLocks noChangeAspect="1"/>
            </p:cNvSpPr>
            <p:nvPr/>
          </p:nvSpPr>
          <p:spPr bwMode="auto">
            <a:xfrm>
              <a:off x="3127" y="2111"/>
              <a:ext cx="106" cy="15"/>
            </a:xfrm>
            <a:custGeom>
              <a:avLst/>
              <a:gdLst>
                <a:gd name="T0" fmla="*/ 400 w 81"/>
                <a:gd name="T1" fmla="*/ 0 h 12"/>
                <a:gd name="T2" fmla="*/ 387 w 81"/>
                <a:gd name="T3" fmla="*/ 40 h 12"/>
                <a:gd name="T4" fmla="*/ 1 w 81"/>
                <a:gd name="T5" fmla="*/ 40 h 12"/>
                <a:gd name="T6" fmla="*/ 0 w 81"/>
                <a:gd name="T7" fmla="*/ 0 h 12"/>
                <a:gd name="T8" fmla="*/ 400 w 81"/>
                <a:gd name="T9" fmla="*/ 0 h 12"/>
                <a:gd name="T10" fmla="*/ 400 w 81"/>
                <a:gd name="T11" fmla="*/ 0 h 12"/>
                <a:gd name="T12" fmla="*/ 0 60000 65536"/>
                <a:gd name="T13" fmla="*/ 0 60000 65536"/>
                <a:gd name="T14" fmla="*/ 0 60000 65536"/>
                <a:gd name="T15" fmla="*/ 0 60000 65536"/>
                <a:gd name="T16" fmla="*/ 0 60000 65536"/>
                <a:gd name="T17" fmla="*/ 0 60000 65536"/>
                <a:gd name="T18" fmla="*/ 0 w 81"/>
                <a:gd name="T19" fmla="*/ 0 h 12"/>
                <a:gd name="T20" fmla="*/ 81 w 8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1" h="12">
                  <a:moveTo>
                    <a:pt x="80" y="0"/>
                  </a:moveTo>
                  <a:lnTo>
                    <a:pt x="77" y="11"/>
                  </a:lnTo>
                  <a:lnTo>
                    <a:pt x="1" y="11"/>
                  </a:lnTo>
                  <a:lnTo>
                    <a:pt x="0" y="0"/>
                  </a:lnTo>
                  <a:lnTo>
                    <a:pt x="8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05" name="Freeform 23"/>
            <p:cNvSpPr>
              <a:spLocks noChangeAspect="1"/>
            </p:cNvSpPr>
            <p:nvPr/>
          </p:nvSpPr>
          <p:spPr bwMode="auto">
            <a:xfrm>
              <a:off x="3073" y="2021"/>
              <a:ext cx="218" cy="150"/>
            </a:xfrm>
            <a:custGeom>
              <a:avLst/>
              <a:gdLst>
                <a:gd name="T0" fmla="*/ 799 w 168"/>
                <a:gd name="T1" fmla="*/ 464 h 115"/>
                <a:gd name="T2" fmla="*/ 799 w 168"/>
                <a:gd name="T3" fmla="*/ 468 h 115"/>
                <a:gd name="T4" fmla="*/ 799 w 168"/>
                <a:gd name="T5" fmla="*/ 481 h 115"/>
                <a:gd name="T6" fmla="*/ 780 w 168"/>
                <a:gd name="T7" fmla="*/ 502 h 115"/>
                <a:gd name="T8" fmla="*/ 771 w 168"/>
                <a:gd name="T9" fmla="*/ 513 h 115"/>
                <a:gd name="T10" fmla="*/ 764 w 168"/>
                <a:gd name="T11" fmla="*/ 531 h 115"/>
                <a:gd name="T12" fmla="*/ 741 w 168"/>
                <a:gd name="T13" fmla="*/ 535 h 115"/>
                <a:gd name="T14" fmla="*/ 732 w 168"/>
                <a:gd name="T15" fmla="*/ 548 h 115"/>
                <a:gd name="T16" fmla="*/ 706 w 168"/>
                <a:gd name="T17" fmla="*/ 548 h 115"/>
                <a:gd name="T18" fmla="*/ 684 w 168"/>
                <a:gd name="T19" fmla="*/ 561 h 115"/>
                <a:gd name="T20" fmla="*/ 668 w 168"/>
                <a:gd name="T21" fmla="*/ 561 h 115"/>
                <a:gd name="T22" fmla="*/ 126 w 168"/>
                <a:gd name="T23" fmla="*/ 561 h 115"/>
                <a:gd name="T24" fmla="*/ 119 w 168"/>
                <a:gd name="T25" fmla="*/ 561 h 115"/>
                <a:gd name="T26" fmla="*/ 96 w 168"/>
                <a:gd name="T27" fmla="*/ 548 h 115"/>
                <a:gd name="T28" fmla="*/ 75 w 168"/>
                <a:gd name="T29" fmla="*/ 548 h 115"/>
                <a:gd name="T30" fmla="*/ 58 w 168"/>
                <a:gd name="T31" fmla="*/ 535 h 115"/>
                <a:gd name="T32" fmla="*/ 38 w 168"/>
                <a:gd name="T33" fmla="*/ 531 h 115"/>
                <a:gd name="T34" fmla="*/ 22 w 168"/>
                <a:gd name="T35" fmla="*/ 513 h 115"/>
                <a:gd name="T36" fmla="*/ 10 w 168"/>
                <a:gd name="T37" fmla="*/ 502 h 115"/>
                <a:gd name="T38" fmla="*/ 0 w 168"/>
                <a:gd name="T39" fmla="*/ 497 h 115"/>
                <a:gd name="T40" fmla="*/ 0 w 168"/>
                <a:gd name="T41" fmla="*/ 481 h 115"/>
                <a:gd name="T42" fmla="*/ 0 w 168"/>
                <a:gd name="T43" fmla="*/ 464 h 115"/>
                <a:gd name="T44" fmla="*/ 0 w 168"/>
                <a:gd name="T45" fmla="*/ 95 h 115"/>
                <a:gd name="T46" fmla="*/ 0 w 168"/>
                <a:gd name="T47" fmla="*/ 74 h 115"/>
                <a:gd name="T48" fmla="*/ 0 w 168"/>
                <a:gd name="T49" fmla="*/ 67 h 115"/>
                <a:gd name="T50" fmla="*/ 10 w 168"/>
                <a:gd name="T51" fmla="*/ 60 h 115"/>
                <a:gd name="T52" fmla="*/ 22 w 168"/>
                <a:gd name="T53" fmla="*/ 35 h 115"/>
                <a:gd name="T54" fmla="*/ 35 w 168"/>
                <a:gd name="T55" fmla="*/ 27 h 115"/>
                <a:gd name="T56" fmla="*/ 38 w 168"/>
                <a:gd name="T57" fmla="*/ 12 h 115"/>
                <a:gd name="T58" fmla="*/ 64 w 168"/>
                <a:gd name="T59" fmla="*/ 12 h 115"/>
                <a:gd name="T60" fmla="*/ 86 w 168"/>
                <a:gd name="T61" fmla="*/ 0 h 115"/>
                <a:gd name="T62" fmla="*/ 108 w 168"/>
                <a:gd name="T63" fmla="*/ 0 h 115"/>
                <a:gd name="T64" fmla="*/ 126 w 168"/>
                <a:gd name="T65" fmla="*/ 0 h 115"/>
                <a:gd name="T66" fmla="*/ 668 w 168"/>
                <a:gd name="T67" fmla="*/ 0 h 115"/>
                <a:gd name="T68" fmla="*/ 677 w 168"/>
                <a:gd name="T69" fmla="*/ 0 h 115"/>
                <a:gd name="T70" fmla="*/ 703 w 168"/>
                <a:gd name="T71" fmla="*/ 0 h 115"/>
                <a:gd name="T72" fmla="*/ 718 w 168"/>
                <a:gd name="T73" fmla="*/ 0 h 115"/>
                <a:gd name="T74" fmla="*/ 741 w 168"/>
                <a:gd name="T75" fmla="*/ 12 h 115"/>
                <a:gd name="T76" fmla="*/ 751 w 168"/>
                <a:gd name="T77" fmla="*/ 27 h 115"/>
                <a:gd name="T78" fmla="*/ 771 w 168"/>
                <a:gd name="T79" fmla="*/ 35 h 115"/>
                <a:gd name="T80" fmla="*/ 780 w 168"/>
                <a:gd name="T81" fmla="*/ 46 h 115"/>
                <a:gd name="T82" fmla="*/ 799 w 168"/>
                <a:gd name="T83" fmla="*/ 60 h 115"/>
                <a:gd name="T84" fmla="*/ 799 w 168"/>
                <a:gd name="T85" fmla="*/ 74 h 115"/>
                <a:gd name="T86" fmla="*/ 799 w 168"/>
                <a:gd name="T87" fmla="*/ 95 h 11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8"/>
                <a:gd name="T133" fmla="*/ 0 h 115"/>
                <a:gd name="T134" fmla="*/ 168 w 168"/>
                <a:gd name="T135" fmla="*/ 115 h 11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8" h="115">
                  <a:moveTo>
                    <a:pt x="167" y="19"/>
                  </a:moveTo>
                  <a:lnTo>
                    <a:pt x="167" y="94"/>
                  </a:lnTo>
                  <a:lnTo>
                    <a:pt x="167" y="95"/>
                  </a:lnTo>
                  <a:lnTo>
                    <a:pt x="167" y="97"/>
                  </a:lnTo>
                  <a:lnTo>
                    <a:pt x="167" y="101"/>
                  </a:lnTo>
                  <a:lnTo>
                    <a:pt x="163" y="102"/>
                  </a:lnTo>
                  <a:lnTo>
                    <a:pt x="162" y="104"/>
                  </a:lnTo>
                  <a:lnTo>
                    <a:pt x="160" y="107"/>
                  </a:lnTo>
                  <a:lnTo>
                    <a:pt x="157" y="107"/>
                  </a:lnTo>
                  <a:lnTo>
                    <a:pt x="155" y="109"/>
                  </a:lnTo>
                  <a:lnTo>
                    <a:pt x="153" y="111"/>
                  </a:lnTo>
                  <a:lnTo>
                    <a:pt x="150" y="111"/>
                  </a:lnTo>
                  <a:lnTo>
                    <a:pt x="148" y="111"/>
                  </a:lnTo>
                  <a:lnTo>
                    <a:pt x="147" y="111"/>
                  </a:lnTo>
                  <a:lnTo>
                    <a:pt x="143" y="114"/>
                  </a:lnTo>
                  <a:lnTo>
                    <a:pt x="142" y="114"/>
                  </a:lnTo>
                  <a:lnTo>
                    <a:pt x="140" y="114"/>
                  </a:lnTo>
                  <a:lnTo>
                    <a:pt x="27" y="114"/>
                  </a:lnTo>
                  <a:lnTo>
                    <a:pt x="25" y="114"/>
                  </a:lnTo>
                  <a:lnTo>
                    <a:pt x="22" y="114"/>
                  </a:lnTo>
                  <a:lnTo>
                    <a:pt x="20" y="111"/>
                  </a:lnTo>
                  <a:lnTo>
                    <a:pt x="18" y="111"/>
                  </a:lnTo>
                  <a:lnTo>
                    <a:pt x="16" y="111"/>
                  </a:lnTo>
                  <a:lnTo>
                    <a:pt x="13" y="111"/>
                  </a:lnTo>
                  <a:lnTo>
                    <a:pt x="12" y="109"/>
                  </a:lnTo>
                  <a:lnTo>
                    <a:pt x="8" y="109"/>
                  </a:lnTo>
                  <a:lnTo>
                    <a:pt x="8" y="107"/>
                  </a:lnTo>
                  <a:lnTo>
                    <a:pt x="7" y="107"/>
                  </a:lnTo>
                  <a:lnTo>
                    <a:pt x="5" y="104"/>
                  </a:lnTo>
                  <a:lnTo>
                    <a:pt x="2" y="102"/>
                  </a:lnTo>
                  <a:lnTo>
                    <a:pt x="0" y="101"/>
                  </a:lnTo>
                  <a:lnTo>
                    <a:pt x="0" y="97"/>
                  </a:lnTo>
                  <a:lnTo>
                    <a:pt x="0" y="95"/>
                  </a:lnTo>
                  <a:lnTo>
                    <a:pt x="0" y="94"/>
                  </a:lnTo>
                  <a:lnTo>
                    <a:pt x="0" y="19"/>
                  </a:lnTo>
                  <a:lnTo>
                    <a:pt x="0" y="15"/>
                  </a:lnTo>
                  <a:lnTo>
                    <a:pt x="0" y="14"/>
                  </a:lnTo>
                  <a:lnTo>
                    <a:pt x="0" y="12"/>
                  </a:lnTo>
                  <a:lnTo>
                    <a:pt x="2" y="12"/>
                  </a:lnTo>
                  <a:lnTo>
                    <a:pt x="2" y="9"/>
                  </a:lnTo>
                  <a:lnTo>
                    <a:pt x="5" y="7"/>
                  </a:lnTo>
                  <a:lnTo>
                    <a:pt x="7" y="5"/>
                  </a:lnTo>
                  <a:lnTo>
                    <a:pt x="8" y="5"/>
                  </a:lnTo>
                  <a:lnTo>
                    <a:pt x="8" y="2"/>
                  </a:lnTo>
                  <a:lnTo>
                    <a:pt x="12" y="2"/>
                  </a:lnTo>
                  <a:lnTo>
                    <a:pt x="13" y="2"/>
                  </a:lnTo>
                  <a:lnTo>
                    <a:pt x="16" y="0"/>
                  </a:lnTo>
                  <a:lnTo>
                    <a:pt x="18" y="0"/>
                  </a:lnTo>
                  <a:lnTo>
                    <a:pt x="20" y="0"/>
                  </a:lnTo>
                  <a:lnTo>
                    <a:pt x="22" y="0"/>
                  </a:lnTo>
                  <a:lnTo>
                    <a:pt x="25" y="0"/>
                  </a:lnTo>
                  <a:lnTo>
                    <a:pt x="27" y="0"/>
                  </a:lnTo>
                  <a:lnTo>
                    <a:pt x="140" y="0"/>
                  </a:lnTo>
                  <a:lnTo>
                    <a:pt x="142" y="0"/>
                  </a:lnTo>
                  <a:lnTo>
                    <a:pt x="143" y="0"/>
                  </a:lnTo>
                  <a:lnTo>
                    <a:pt x="147" y="0"/>
                  </a:lnTo>
                  <a:lnTo>
                    <a:pt x="148" y="0"/>
                  </a:lnTo>
                  <a:lnTo>
                    <a:pt x="150" y="0"/>
                  </a:lnTo>
                  <a:lnTo>
                    <a:pt x="153" y="2"/>
                  </a:lnTo>
                  <a:lnTo>
                    <a:pt x="155" y="2"/>
                  </a:lnTo>
                  <a:lnTo>
                    <a:pt x="157" y="5"/>
                  </a:lnTo>
                  <a:lnTo>
                    <a:pt x="160" y="5"/>
                  </a:lnTo>
                  <a:lnTo>
                    <a:pt x="162" y="7"/>
                  </a:lnTo>
                  <a:lnTo>
                    <a:pt x="163" y="9"/>
                  </a:lnTo>
                  <a:lnTo>
                    <a:pt x="163" y="12"/>
                  </a:lnTo>
                  <a:lnTo>
                    <a:pt x="167" y="12"/>
                  </a:lnTo>
                  <a:lnTo>
                    <a:pt x="167" y="14"/>
                  </a:lnTo>
                  <a:lnTo>
                    <a:pt x="167" y="15"/>
                  </a:lnTo>
                  <a:lnTo>
                    <a:pt x="167" y="19"/>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06" name="Freeform 24"/>
            <p:cNvSpPr>
              <a:spLocks noChangeAspect="1"/>
            </p:cNvSpPr>
            <p:nvPr/>
          </p:nvSpPr>
          <p:spPr bwMode="auto">
            <a:xfrm>
              <a:off x="3228" y="2019"/>
              <a:ext cx="63" cy="149"/>
            </a:xfrm>
            <a:custGeom>
              <a:avLst/>
              <a:gdLst>
                <a:gd name="T0" fmla="*/ 219 w 49"/>
                <a:gd name="T1" fmla="*/ 473 h 114"/>
                <a:gd name="T2" fmla="*/ 219 w 49"/>
                <a:gd name="T3" fmla="*/ 473 h 114"/>
                <a:gd name="T4" fmla="*/ 219 w 49"/>
                <a:gd name="T5" fmla="*/ 505 h 114"/>
                <a:gd name="T6" fmla="*/ 201 w 49"/>
                <a:gd name="T7" fmla="*/ 507 h 114"/>
                <a:gd name="T8" fmla="*/ 201 w 49"/>
                <a:gd name="T9" fmla="*/ 533 h 114"/>
                <a:gd name="T10" fmla="*/ 201 w 49"/>
                <a:gd name="T11" fmla="*/ 536 h 114"/>
                <a:gd name="T12" fmla="*/ 193 w 49"/>
                <a:gd name="T13" fmla="*/ 550 h 114"/>
                <a:gd name="T14" fmla="*/ 193 w 49"/>
                <a:gd name="T15" fmla="*/ 550 h 114"/>
                <a:gd name="T16" fmla="*/ 185 w 49"/>
                <a:gd name="T17" fmla="*/ 562 h 114"/>
                <a:gd name="T18" fmla="*/ 185 w 49"/>
                <a:gd name="T19" fmla="*/ 562 h 114"/>
                <a:gd name="T20" fmla="*/ 172 w 49"/>
                <a:gd name="T21" fmla="*/ 562 h 114"/>
                <a:gd name="T22" fmla="*/ 31 w 49"/>
                <a:gd name="T23" fmla="*/ 562 h 114"/>
                <a:gd name="T24" fmla="*/ 31 w 49"/>
                <a:gd name="T25" fmla="*/ 562 h 114"/>
                <a:gd name="T26" fmla="*/ 28 w 49"/>
                <a:gd name="T27" fmla="*/ 562 h 114"/>
                <a:gd name="T28" fmla="*/ 28 w 49"/>
                <a:gd name="T29" fmla="*/ 562 h 114"/>
                <a:gd name="T30" fmla="*/ 1 w 49"/>
                <a:gd name="T31" fmla="*/ 550 h 114"/>
                <a:gd name="T32" fmla="*/ 1 w 49"/>
                <a:gd name="T33" fmla="*/ 536 h 114"/>
                <a:gd name="T34" fmla="*/ 1 w 49"/>
                <a:gd name="T35" fmla="*/ 533 h 114"/>
                <a:gd name="T36" fmla="*/ 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0 w 49"/>
                <a:gd name="T51" fmla="*/ 65 h 114"/>
                <a:gd name="T52" fmla="*/ 0 w 49"/>
                <a:gd name="T53" fmla="*/ 38 h 114"/>
                <a:gd name="T54" fmla="*/ 1 w 49"/>
                <a:gd name="T55" fmla="*/ 29 h 114"/>
                <a:gd name="T56" fmla="*/ 1 w 49"/>
                <a:gd name="T57" fmla="*/ 27 h 114"/>
                <a:gd name="T58" fmla="*/ 28 w 49"/>
                <a:gd name="T59" fmla="*/ 27 h 114"/>
                <a:gd name="T60" fmla="*/ 28 w 49"/>
                <a:gd name="T61" fmla="*/ 1 h 114"/>
                <a:gd name="T62" fmla="*/ 31 w 49"/>
                <a:gd name="T63" fmla="*/ 1 h 114"/>
                <a:gd name="T64" fmla="*/ 31 w 49"/>
                <a:gd name="T65" fmla="*/ 0 h 114"/>
                <a:gd name="T66" fmla="*/ 172 w 49"/>
                <a:gd name="T67" fmla="*/ 0 h 114"/>
                <a:gd name="T68" fmla="*/ 185 w 49"/>
                <a:gd name="T69" fmla="*/ 1 h 114"/>
                <a:gd name="T70" fmla="*/ 185 w 49"/>
                <a:gd name="T71" fmla="*/ 1 h 114"/>
                <a:gd name="T72" fmla="*/ 193 w 49"/>
                <a:gd name="T73" fmla="*/ 1 h 114"/>
                <a:gd name="T74" fmla="*/ 193 w 49"/>
                <a:gd name="T75" fmla="*/ 27 h 114"/>
                <a:gd name="T76" fmla="*/ 201 w 49"/>
                <a:gd name="T77" fmla="*/ 29 h 114"/>
                <a:gd name="T78" fmla="*/ 201 w 49"/>
                <a:gd name="T79" fmla="*/ 38 h 114"/>
                <a:gd name="T80" fmla="*/ 201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4" y="102"/>
                  </a:lnTo>
                  <a:lnTo>
                    <a:pt x="44" y="103"/>
                  </a:lnTo>
                  <a:lnTo>
                    <a:pt x="44" y="107"/>
                  </a:lnTo>
                  <a:lnTo>
                    <a:pt x="44" y="108"/>
                  </a:lnTo>
                  <a:lnTo>
                    <a:pt x="43" y="110"/>
                  </a:lnTo>
                  <a:lnTo>
                    <a:pt x="43" y="113"/>
                  </a:lnTo>
                  <a:lnTo>
                    <a:pt x="41" y="113"/>
                  </a:lnTo>
                  <a:lnTo>
                    <a:pt x="38" y="113"/>
                  </a:lnTo>
                  <a:lnTo>
                    <a:pt x="7" y="113"/>
                  </a:lnTo>
                  <a:lnTo>
                    <a:pt x="6" y="113"/>
                  </a:lnTo>
                  <a:lnTo>
                    <a:pt x="6" y="110"/>
                  </a:lnTo>
                  <a:lnTo>
                    <a:pt x="1" y="110"/>
                  </a:lnTo>
                  <a:lnTo>
                    <a:pt x="1" y="108"/>
                  </a:lnTo>
                  <a:lnTo>
                    <a:pt x="1" y="107"/>
                  </a:lnTo>
                  <a:lnTo>
                    <a:pt x="0" y="107"/>
                  </a:lnTo>
                  <a:lnTo>
                    <a:pt x="0" y="103"/>
                  </a:lnTo>
                  <a:lnTo>
                    <a:pt x="0" y="102"/>
                  </a:lnTo>
                  <a:lnTo>
                    <a:pt x="0" y="101"/>
                  </a:lnTo>
                  <a:lnTo>
                    <a:pt x="0" y="96"/>
                  </a:lnTo>
                  <a:lnTo>
                    <a:pt x="0" y="95"/>
                  </a:lnTo>
                  <a:lnTo>
                    <a:pt x="0" y="20"/>
                  </a:lnTo>
                  <a:lnTo>
                    <a:pt x="0" y="18"/>
                  </a:lnTo>
                  <a:lnTo>
                    <a:pt x="0" y="15"/>
                  </a:lnTo>
                  <a:lnTo>
                    <a:pt x="0" y="13"/>
                  </a:lnTo>
                  <a:lnTo>
                    <a:pt x="0" y="11"/>
                  </a:lnTo>
                  <a:lnTo>
                    <a:pt x="0" y="8"/>
                  </a:lnTo>
                  <a:lnTo>
                    <a:pt x="1" y="8"/>
                  </a:lnTo>
                  <a:lnTo>
                    <a:pt x="1" y="6"/>
                  </a:lnTo>
                  <a:lnTo>
                    <a:pt x="1" y="5"/>
                  </a:lnTo>
                  <a:lnTo>
                    <a:pt x="6" y="5"/>
                  </a:lnTo>
                  <a:lnTo>
                    <a:pt x="6" y="1"/>
                  </a:lnTo>
                  <a:lnTo>
                    <a:pt x="7" y="1"/>
                  </a:lnTo>
                  <a:lnTo>
                    <a:pt x="7" y="0"/>
                  </a:lnTo>
                  <a:lnTo>
                    <a:pt x="38" y="0"/>
                  </a:lnTo>
                  <a:lnTo>
                    <a:pt x="41" y="1"/>
                  </a:lnTo>
                  <a:lnTo>
                    <a:pt x="43" y="1"/>
                  </a:lnTo>
                  <a:lnTo>
                    <a:pt x="43" y="5"/>
                  </a:lnTo>
                  <a:lnTo>
                    <a:pt x="44" y="6"/>
                  </a:lnTo>
                  <a:lnTo>
                    <a:pt x="44" y="8"/>
                  </a:lnTo>
                  <a:lnTo>
                    <a:pt x="44" y="11"/>
                  </a:lnTo>
                  <a:lnTo>
                    <a:pt x="44" y="13"/>
                  </a:lnTo>
                  <a:lnTo>
                    <a:pt x="48" y="13"/>
                  </a:lnTo>
                  <a:lnTo>
                    <a:pt x="48" y="15"/>
                  </a:lnTo>
                  <a:lnTo>
                    <a:pt x="48" y="18"/>
                  </a:lnTo>
                  <a:lnTo>
                    <a:pt x="48" y="2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07" name="Freeform 25"/>
            <p:cNvSpPr>
              <a:spLocks noChangeAspect="1"/>
            </p:cNvSpPr>
            <p:nvPr/>
          </p:nvSpPr>
          <p:spPr bwMode="auto">
            <a:xfrm>
              <a:off x="3073" y="2019"/>
              <a:ext cx="63" cy="149"/>
            </a:xfrm>
            <a:custGeom>
              <a:avLst/>
              <a:gdLst>
                <a:gd name="T0" fmla="*/ 219 w 49"/>
                <a:gd name="T1" fmla="*/ 473 h 114"/>
                <a:gd name="T2" fmla="*/ 219 w 49"/>
                <a:gd name="T3" fmla="*/ 473 h 114"/>
                <a:gd name="T4" fmla="*/ 219 w 49"/>
                <a:gd name="T5" fmla="*/ 505 h 114"/>
                <a:gd name="T6" fmla="*/ 219 w 49"/>
                <a:gd name="T7" fmla="*/ 507 h 114"/>
                <a:gd name="T8" fmla="*/ 219 w 49"/>
                <a:gd name="T9" fmla="*/ 533 h 114"/>
                <a:gd name="T10" fmla="*/ 193 w 49"/>
                <a:gd name="T11" fmla="*/ 536 h 114"/>
                <a:gd name="T12" fmla="*/ 193 w 49"/>
                <a:gd name="T13" fmla="*/ 550 h 114"/>
                <a:gd name="T14" fmla="*/ 189 w 49"/>
                <a:gd name="T15" fmla="*/ 550 h 114"/>
                <a:gd name="T16" fmla="*/ 189 w 49"/>
                <a:gd name="T17" fmla="*/ 562 h 114"/>
                <a:gd name="T18" fmla="*/ 185 w 49"/>
                <a:gd name="T19" fmla="*/ 562 h 114"/>
                <a:gd name="T20" fmla="*/ 185 w 49"/>
                <a:gd name="T21" fmla="*/ 562 h 114"/>
                <a:gd name="T22" fmla="*/ 36 w 49"/>
                <a:gd name="T23" fmla="*/ 562 h 114"/>
                <a:gd name="T24" fmla="*/ 31 w 49"/>
                <a:gd name="T25" fmla="*/ 562 h 114"/>
                <a:gd name="T26" fmla="*/ 31 w 49"/>
                <a:gd name="T27" fmla="*/ 562 h 114"/>
                <a:gd name="T28" fmla="*/ 22 w 49"/>
                <a:gd name="T29" fmla="*/ 562 h 114"/>
                <a:gd name="T30" fmla="*/ 22 w 49"/>
                <a:gd name="T31" fmla="*/ 550 h 114"/>
                <a:gd name="T32" fmla="*/ 10 w 49"/>
                <a:gd name="T33" fmla="*/ 536 h 114"/>
                <a:gd name="T34" fmla="*/ 10 w 49"/>
                <a:gd name="T35" fmla="*/ 533 h 114"/>
                <a:gd name="T36" fmla="*/ 1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10 w 49"/>
                <a:gd name="T51" fmla="*/ 65 h 114"/>
                <a:gd name="T52" fmla="*/ 10 w 49"/>
                <a:gd name="T53" fmla="*/ 38 h 114"/>
                <a:gd name="T54" fmla="*/ 10 w 49"/>
                <a:gd name="T55" fmla="*/ 29 h 114"/>
                <a:gd name="T56" fmla="*/ 22 w 49"/>
                <a:gd name="T57" fmla="*/ 27 h 114"/>
                <a:gd name="T58" fmla="*/ 22 w 49"/>
                <a:gd name="T59" fmla="*/ 27 h 114"/>
                <a:gd name="T60" fmla="*/ 31 w 49"/>
                <a:gd name="T61" fmla="*/ 1 h 114"/>
                <a:gd name="T62" fmla="*/ 31 w 49"/>
                <a:gd name="T63" fmla="*/ 1 h 114"/>
                <a:gd name="T64" fmla="*/ 36 w 49"/>
                <a:gd name="T65" fmla="*/ 0 h 114"/>
                <a:gd name="T66" fmla="*/ 185 w 49"/>
                <a:gd name="T67" fmla="*/ 0 h 114"/>
                <a:gd name="T68" fmla="*/ 185 w 49"/>
                <a:gd name="T69" fmla="*/ 1 h 114"/>
                <a:gd name="T70" fmla="*/ 189 w 49"/>
                <a:gd name="T71" fmla="*/ 1 h 114"/>
                <a:gd name="T72" fmla="*/ 189 w 49"/>
                <a:gd name="T73" fmla="*/ 1 h 114"/>
                <a:gd name="T74" fmla="*/ 193 w 49"/>
                <a:gd name="T75" fmla="*/ 27 h 114"/>
                <a:gd name="T76" fmla="*/ 193 w 49"/>
                <a:gd name="T77" fmla="*/ 29 h 114"/>
                <a:gd name="T78" fmla="*/ 219 w 49"/>
                <a:gd name="T79" fmla="*/ 38 h 114"/>
                <a:gd name="T80" fmla="*/ 219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8" y="103"/>
                  </a:lnTo>
                  <a:lnTo>
                    <a:pt x="48" y="107"/>
                  </a:lnTo>
                  <a:lnTo>
                    <a:pt x="43" y="108"/>
                  </a:lnTo>
                  <a:lnTo>
                    <a:pt x="43" y="110"/>
                  </a:lnTo>
                  <a:lnTo>
                    <a:pt x="42" y="110"/>
                  </a:lnTo>
                  <a:lnTo>
                    <a:pt x="42" y="113"/>
                  </a:lnTo>
                  <a:lnTo>
                    <a:pt x="41" y="113"/>
                  </a:lnTo>
                  <a:lnTo>
                    <a:pt x="8" y="113"/>
                  </a:lnTo>
                  <a:lnTo>
                    <a:pt x="7" y="113"/>
                  </a:lnTo>
                  <a:lnTo>
                    <a:pt x="5" y="113"/>
                  </a:lnTo>
                  <a:lnTo>
                    <a:pt x="5" y="110"/>
                  </a:lnTo>
                  <a:lnTo>
                    <a:pt x="2" y="108"/>
                  </a:lnTo>
                  <a:lnTo>
                    <a:pt x="2" y="107"/>
                  </a:lnTo>
                  <a:lnTo>
                    <a:pt x="2" y="103"/>
                  </a:lnTo>
                  <a:lnTo>
                    <a:pt x="2" y="102"/>
                  </a:lnTo>
                  <a:lnTo>
                    <a:pt x="0" y="102"/>
                  </a:lnTo>
                  <a:lnTo>
                    <a:pt x="0" y="101"/>
                  </a:lnTo>
                  <a:lnTo>
                    <a:pt x="0" y="96"/>
                  </a:lnTo>
                  <a:lnTo>
                    <a:pt x="0" y="95"/>
                  </a:lnTo>
                  <a:lnTo>
                    <a:pt x="0" y="20"/>
                  </a:lnTo>
                  <a:lnTo>
                    <a:pt x="0" y="18"/>
                  </a:lnTo>
                  <a:lnTo>
                    <a:pt x="0" y="15"/>
                  </a:lnTo>
                  <a:lnTo>
                    <a:pt x="0" y="13"/>
                  </a:lnTo>
                  <a:lnTo>
                    <a:pt x="2" y="13"/>
                  </a:lnTo>
                  <a:lnTo>
                    <a:pt x="2" y="11"/>
                  </a:lnTo>
                  <a:lnTo>
                    <a:pt x="2" y="8"/>
                  </a:lnTo>
                  <a:lnTo>
                    <a:pt x="2" y="6"/>
                  </a:lnTo>
                  <a:lnTo>
                    <a:pt x="5" y="5"/>
                  </a:lnTo>
                  <a:lnTo>
                    <a:pt x="5" y="1"/>
                  </a:lnTo>
                  <a:lnTo>
                    <a:pt x="7" y="1"/>
                  </a:lnTo>
                  <a:lnTo>
                    <a:pt x="8" y="0"/>
                  </a:lnTo>
                  <a:lnTo>
                    <a:pt x="41" y="0"/>
                  </a:lnTo>
                  <a:lnTo>
                    <a:pt x="41" y="1"/>
                  </a:lnTo>
                  <a:lnTo>
                    <a:pt x="42" y="1"/>
                  </a:lnTo>
                  <a:lnTo>
                    <a:pt x="42" y="5"/>
                  </a:lnTo>
                  <a:lnTo>
                    <a:pt x="43" y="5"/>
                  </a:lnTo>
                  <a:lnTo>
                    <a:pt x="43" y="6"/>
                  </a:lnTo>
                  <a:lnTo>
                    <a:pt x="48" y="8"/>
                  </a:lnTo>
                  <a:lnTo>
                    <a:pt x="48" y="11"/>
                  </a:lnTo>
                  <a:lnTo>
                    <a:pt x="48" y="13"/>
                  </a:lnTo>
                  <a:lnTo>
                    <a:pt x="48" y="15"/>
                  </a:lnTo>
                  <a:lnTo>
                    <a:pt x="48" y="18"/>
                  </a:lnTo>
                  <a:lnTo>
                    <a:pt x="48" y="2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08" name="Freeform 26" descr="Light vertical"/>
            <p:cNvSpPr>
              <a:spLocks noChangeAspect="1"/>
            </p:cNvSpPr>
            <p:nvPr/>
          </p:nvSpPr>
          <p:spPr bwMode="auto">
            <a:xfrm>
              <a:off x="3138" y="2019"/>
              <a:ext cx="88" cy="149"/>
            </a:xfrm>
            <a:custGeom>
              <a:avLst/>
              <a:gdLst>
                <a:gd name="T0" fmla="*/ 317 w 68"/>
                <a:gd name="T1" fmla="*/ 473 h 114"/>
                <a:gd name="T2" fmla="*/ 317 w 68"/>
                <a:gd name="T3" fmla="*/ 473 h 114"/>
                <a:gd name="T4" fmla="*/ 317 w 68"/>
                <a:gd name="T5" fmla="*/ 505 h 114"/>
                <a:gd name="T6" fmla="*/ 300 w 68"/>
                <a:gd name="T7" fmla="*/ 507 h 114"/>
                <a:gd name="T8" fmla="*/ 300 w 68"/>
                <a:gd name="T9" fmla="*/ 533 h 114"/>
                <a:gd name="T10" fmla="*/ 300 w 68"/>
                <a:gd name="T11" fmla="*/ 536 h 114"/>
                <a:gd name="T12" fmla="*/ 292 w 68"/>
                <a:gd name="T13" fmla="*/ 550 h 114"/>
                <a:gd name="T14" fmla="*/ 286 w 68"/>
                <a:gd name="T15" fmla="*/ 550 h 114"/>
                <a:gd name="T16" fmla="*/ 286 w 68"/>
                <a:gd name="T17" fmla="*/ 562 h 114"/>
                <a:gd name="T18" fmla="*/ 268 w 68"/>
                <a:gd name="T19" fmla="*/ 562 h 114"/>
                <a:gd name="T20" fmla="*/ 258 w 68"/>
                <a:gd name="T21" fmla="*/ 562 h 114"/>
                <a:gd name="T22" fmla="*/ 58 w 68"/>
                <a:gd name="T23" fmla="*/ 562 h 114"/>
                <a:gd name="T24" fmla="*/ 58 w 68"/>
                <a:gd name="T25" fmla="*/ 562 h 114"/>
                <a:gd name="T26" fmla="*/ 36 w 68"/>
                <a:gd name="T27" fmla="*/ 562 h 114"/>
                <a:gd name="T28" fmla="*/ 28 w 68"/>
                <a:gd name="T29" fmla="*/ 562 h 114"/>
                <a:gd name="T30" fmla="*/ 17 w 68"/>
                <a:gd name="T31" fmla="*/ 550 h 114"/>
                <a:gd name="T32" fmla="*/ 17 w 68"/>
                <a:gd name="T33" fmla="*/ 536 h 114"/>
                <a:gd name="T34" fmla="*/ 1 w 68"/>
                <a:gd name="T35" fmla="*/ 533 h 114"/>
                <a:gd name="T36" fmla="*/ 1 w 68"/>
                <a:gd name="T37" fmla="*/ 514 h 114"/>
                <a:gd name="T38" fmla="*/ 0 w 68"/>
                <a:gd name="T39" fmla="*/ 507 h 114"/>
                <a:gd name="T40" fmla="*/ 0 w 68"/>
                <a:gd name="T41" fmla="*/ 474 h 114"/>
                <a:gd name="T42" fmla="*/ 0 w 68"/>
                <a:gd name="T43" fmla="*/ 473 h 114"/>
                <a:gd name="T44" fmla="*/ 0 w 68"/>
                <a:gd name="T45" fmla="*/ 99 h 114"/>
                <a:gd name="T46" fmla="*/ 0 w 68"/>
                <a:gd name="T47" fmla="*/ 93 h 114"/>
                <a:gd name="T48" fmla="*/ 0 w 68"/>
                <a:gd name="T49" fmla="*/ 76 h 114"/>
                <a:gd name="T50" fmla="*/ 0 w 68"/>
                <a:gd name="T51" fmla="*/ 65 h 114"/>
                <a:gd name="T52" fmla="*/ 1 w 68"/>
                <a:gd name="T53" fmla="*/ 38 h 114"/>
                <a:gd name="T54" fmla="*/ 1 w 68"/>
                <a:gd name="T55" fmla="*/ 29 h 114"/>
                <a:gd name="T56" fmla="*/ 17 w 68"/>
                <a:gd name="T57" fmla="*/ 27 h 114"/>
                <a:gd name="T58" fmla="*/ 17 w 68"/>
                <a:gd name="T59" fmla="*/ 27 h 114"/>
                <a:gd name="T60" fmla="*/ 28 w 68"/>
                <a:gd name="T61" fmla="*/ 1 h 114"/>
                <a:gd name="T62" fmla="*/ 36 w 68"/>
                <a:gd name="T63" fmla="*/ 1 h 114"/>
                <a:gd name="T64" fmla="*/ 58 w 68"/>
                <a:gd name="T65" fmla="*/ 0 h 114"/>
                <a:gd name="T66" fmla="*/ 258 w 68"/>
                <a:gd name="T67" fmla="*/ 0 h 114"/>
                <a:gd name="T68" fmla="*/ 258 w 68"/>
                <a:gd name="T69" fmla="*/ 1 h 114"/>
                <a:gd name="T70" fmla="*/ 268 w 68"/>
                <a:gd name="T71" fmla="*/ 1 h 114"/>
                <a:gd name="T72" fmla="*/ 286 w 68"/>
                <a:gd name="T73" fmla="*/ 1 h 114"/>
                <a:gd name="T74" fmla="*/ 292 w 68"/>
                <a:gd name="T75" fmla="*/ 27 h 114"/>
                <a:gd name="T76" fmla="*/ 292 w 68"/>
                <a:gd name="T77" fmla="*/ 29 h 114"/>
                <a:gd name="T78" fmla="*/ 300 w 68"/>
                <a:gd name="T79" fmla="*/ 38 h 114"/>
                <a:gd name="T80" fmla="*/ 300 w 68"/>
                <a:gd name="T81" fmla="*/ 54 h 114"/>
                <a:gd name="T82" fmla="*/ 317 w 68"/>
                <a:gd name="T83" fmla="*/ 65 h 114"/>
                <a:gd name="T84" fmla="*/ 317 w 68"/>
                <a:gd name="T85" fmla="*/ 93 h 114"/>
                <a:gd name="T86" fmla="*/ 317 w 68"/>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8"/>
                <a:gd name="T133" fmla="*/ 0 h 114"/>
                <a:gd name="T134" fmla="*/ 68 w 68"/>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8" h="114">
                  <a:moveTo>
                    <a:pt x="67" y="20"/>
                  </a:moveTo>
                  <a:lnTo>
                    <a:pt x="67" y="95"/>
                  </a:lnTo>
                  <a:lnTo>
                    <a:pt x="67" y="96"/>
                  </a:lnTo>
                  <a:lnTo>
                    <a:pt x="67" y="101"/>
                  </a:lnTo>
                  <a:lnTo>
                    <a:pt x="67" y="102"/>
                  </a:lnTo>
                  <a:lnTo>
                    <a:pt x="64" y="102"/>
                  </a:lnTo>
                  <a:lnTo>
                    <a:pt x="64" y="103"/>
                  </a:lnTo>
                  <a:lnTo>
                    <a:pt x="64" y="107"/>
                  </a:lnTo>
                  <a:lnTo>
                    <a:pt x="64" y="108"/>
                  </a:lnTo>
                  <a:lnTo>
                    <a:pt x="62" y="108"/>
                  </a:lnTo>
                  <a:lnTo>
                    <a:pt x="62" y="110"/>
                  </a:lnTo>
                  <a:lnTo>
                    <a:pt x="61" y="110"/>
                  </a:lnTo>
                  <a:lnTo>
                    <a:pt x="61" y="113"/>
                  </a:lnTo>
                  <a:lnTo>
                    <a:pt x="57" y="113"/>
                  </a:lnTo>
                  <a:lnTo>
                    <a:pt x="55" y="113"/>
                  </a:lnTo>
                  <a:lnTo>
                    <a:pt x="12" y="113"/>
                  </a:lnTo>
                  <a:lnTo>
                    <a:pt x="8" y="113"/>
                  </a:lnTo>
                  <a:lnTo>
                    <a:pt x="6" y="113"/>
                  </a:lnTo>
                  <a:lnTo>
                    <a:pt x="4" y="110"/>
                  </a:lnTo>
                  <a:lnTo>
                    <a:pt x="4" y="108"/>
                  </a:lnTo>
                  <a:lnTo>
                    <a:pt x="1" y="108"/>
                  </a:lnTo>
                  <a:lnTo>
                    <a:pt x="1" y="107"/>
                  </a:lnTo>
                  <a:lnTo>
                    <a:pt x="1" y="103"/>
                  </a:lnTo>
                  <a:lnTo>
                    <a:pt x="0" y="102"/>
                  </a:lnTo>
                  <a:lnTo>
                    <a:pt x="0" y="101"/>
                  </a:lnTo>
                  <a:lnTo>
                    <a:pt x="0" y="96"/>
                  </a:lnTo>
                  <a:lnTo>
                    <a:pt x="0" y="95"/>
                  </a:lnTo>
                  <a:lnTo>
                    <a:pt x="0" y="20"/>
                  </a:lnTo>
                  <a:lnTo>
                    <a:pt x="0" y="18"/>
                  </a:lnTo>
                  <a:lnTo>
                    <a:pt x="0" y="15"/>
                  </a:lnTo>
                  <a:lnTo>
                    <a:pt x="0" y="13"/>
                  </a:lnTo>
                  <a:lnTo>
                    <a:pt x="1" y="11"/>
                  </a:lnTo>
                  <a:lnTo>
                    <a:pt x="1" y="8"/>
                  </a:lnTo>
                  <a:lnTo>
                    <a:pt x="1" y="6"/>
                  </a:lnTo>
                  <a:lnTo>
                    <a:pt x="4" y="6"/>
                  </a:lnTo>
                  <a:lnTo>
                    <a:pt x="4" y="5"/>
                  </a:lnTo>
                  <a:lnTo>
                    <a:pt x="6" y="1"/>
                  </a:lnTo>
                  <a:lnTo>
                    <a:pt x="8" y="1"/>
                  </a:lnTo>
                  <a:lnTo>
                    <a:pt x="12" y="1"/>
                  </a:lnTo>
                  <a:lnTo>
                    <a:pt x="12" y="0"/>
                  </a:lnTo>
                  <a:lnTo>
                    <a:pt x="55" y="0"/>
                  </a:lnTo>
                  <a:lnTo>
                    <a:pt x="55" y="1"/>
                  </a:lnTo>
                  <a:lnTo>
                    <a:pt x="57" y="1"/>
                  </a:lnTo>
                  <a:lnTo>
                    <a:pt x="61" y="1"/>
                  </a:lnTo>
                  <a:lnTo>
                    <a:pt x="61" y="5"/>
                  </a:lnTo>
                  <a:lnTo>
                    <a:pt x="62" y="5"/>
                  </a:lnTo>
                  <a:lnTo>
                    <a:pt x="62" y="6"/>
                  </a:lnTo>
                  <a:lnTo>
                    <a:pt x="64" y="6"/>
                  </a:lnTo>
                  <a:lnTo>
                    <a:pt x="64" y="8"/>
                  </a:lnTo>
                  <a:lnTo>
                    <a:pt x="64" y="11"/>
                  </a:lnTo>
                  <a:lnTo>
                    <a:pt x="64" y="13"/>
                  </a:lnTo>
                  <a:lnTo>
                    <a:pt x="67" y="13"/>
                  </a:lnTo>
                  <a:lnTo>
                    <a:pt x="67" y="15"/>
                  </a:lnTo>
                  <a:lnTo>
                    <a:pt x="67" y="18"/>
                  </a:lnTo>
                  <a:lnTo>
                    <a:pt x="67" y="2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09" name="Line 27"/>
            <p:cNvSpPr>
              <a:spLocks noChangeAspect="1" noChangeShapeType="1"/>
            </p:cNvSpPr>
            <p:nvPr/>
          </p:nvSpPr>
          <p:spPr bwMode="auto">
            <a:xfrm flipH="1" flipV="1">
              <a:off x="3113" y="2000"/>
              <a:ext cx="118" cy="8"/>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510" name="Freeform 28"/>
            <p:cNvSpPr>
              <a:spLocks noChangeAspect="1"/>
            </p:cNvSpPr>
            <p:nvPr/>
          </p:nvSpPr>
          <p:spPr bwMode="auto">
            <a:xfrm>
              <a:off x="3127" y="3519"/>
              <a:ext cx="111" cy="20"/>
            </a:xfrm>
            <a:custGeom>
              <a:avLst/>
              <a:gdLst>
                <a:gd name="T0" fmla="*/ 0 w 85"/>
                <a:gd name="T1" fmla="*/ 79 h 15"/>
                <a:gd name="T2" fmla="*/ 0 w 85"/>
                <a:gd name="T3" fmla="*/ 0 h 15"/>
                <a:gd name="T4" fmla="*/ 419 w 85"/>
                <a:gd name="T5" fmla="*/ 1 h 15"/>
                <a:gd name="T6" fmla="*/ 419 w 85"/>
                <a:gd name="T7" fmla="*/ 79 h 15"/>
                <a:gd name="T8" fmla="*/ 0 w 85"/>
                <a:gd name="T9" fmla="*/ 79 h 15"/>
                <a:gd name="T10" fmla="*/ 0 w 85"/>
                <a:gd name="T11" fmla="*/ 79 h 15"/>
                <a:gd name="T12" fmla="*/ 0 60000 65536"/>
                <a:gd name="T13" fmla="*/ 0 60000 65536"/>
                <a:gd name="T14" fmla="*/ 0 60000 65536"/>
                <a:gd name="T15" fmla="*/ 0 60000 65536"/>
                <a:gd name="T16" fmla="*/ 0 60000 65536"/>
                <a:gd name="T17" fmla="*/ 0 60000 65536"/>
                <a:gd name="T18" fmla="*/ 0 w 85"/>
                <a:gd name="T19" fmla="*/ 0 h 15"/>
                <a:gd name="T20" fmla="*/ 85 w 85"/>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5" h="15">
                  <a:moveTo>
                    <a:pt x="0" y="14"/>
                  </a:moveTo>
                  <a:lnTo>
                    <a:pt x="0" y="0"/>
                  </a:lnTo>
                  <a:lnTo>
                    <a:pt x="84" y="1"/>
                  </a:lnTo>
                  <a:lnTo>
                    <a:pt x="84" y="14"/>
                  </a:lnTo>
                  <a:lnTo>
                    <a:pt x="0"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11" name="AutoShape 29"/>
            <p:cNvSpPr>
              <a:spLocks noChangeAspect="1" noChangeArrowheads="1"/>
            </p:cNvSpPr>
            <p:nvPr/>
          </p:nvSpPr>
          <p:spPr bwMode="auto">
            <a:xfrm flipV="1">
              <a:off x="3129" y="3492"/>
              <a:ext cx="102" cy="28"/>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12" name="Freeform 30"/>
            <p:cNvSpPr>
              <a:spLocks noChangeAspect="1"/>
            </p:cNvSpPr>
            <p:nvPr/>
          </p:nvSpPr>
          <p:spPr bwMode="auto">
            <a:xfrm>
              <a:off x="3101" y="3537"/>
              <a:ext cx="164" cy="111"/>
            </a:xfrm>
            <a:custGeom>
              <a:avLst/>
              <a:gdLst>
                <a:gd name="T0" fmla="*/ 0 w 126"/>
                <a:gd name="T1" fmla="*/ 68 h 85"/>
                <a:gd name="T2" fmla="*/ 0 w 126"/>
                <a:gd name="T3" fmla="*/ 68 h 85"/>
                <a:gd name="T4" fmla="*/ 0 w 126"/>
                <a:gd name="T5" fmla="*/ 52 h 85"/>
                <a:gd name="T6" fmla="*/ 0 w 126"/>
                <a:gd name="T7" fmla="*/ 38 h 85"/>
                <a:gd name="T8" fmla="*/ 1 w 126"/>
                <a:gd name="T9" fmla="*/ 35 h 85"/>
                <a:gd name="T10" fmla="*/ 27 w 126"/>
                <a:gd name="T11" fmla="*/ 27 h 85"/>
                <a:gd name="T12" fmla="*/ 29 w 126"/>
                <a:gd name="T13" fmla="*/ 12 h 85"/>
                <a:gd name="T14" fmla="*/ 46 w 126"/>
                <a:gd name="T15" fmla="*/ 12 h 85"/>
                <a:gd name="T16" fmla="*/ 66 w 126"/>
                <a:gd name="T17" fmla="*/ 0 h 85"/>
                <a:gd name="T18" fmla="*/ 78 w 126"/>
                <a:gd name="T19" fmla="*/ 0 h 85"/>
                <a:gd name="T20" fmla="*/ 96 w 126"/>
                <a:gd name="T21" fmla="*/ 0 h 85"/>
                <a:gd name="T22" fmla="*/ 484 w 126"/>
                <a:gd name="T23" fmla="*/ 0 h 85"/>
                <a:gd name="T24" fmla="*/ 505 w 126"/>
                <a:gd name="T25" fmla="*/ 0 h 85"/>
                <a:gd name="T26" fmla="*/ 527 w 126"/>
                <a:gd name="T27" fmla="*/ 0 h 85"/>
                <a:gd name="T28" fmla="*/ 535 w 126"/>
                <a:gd name="T29" fmla="*/ 0 h 85"/>
                <a:gd name="T30" fmla="*/ 544 w 126"/>
                <a:gd name="T31" fmla="*/ 12 h 85"/>
                <a:gd name="T32" fmla="*/ 573 w 126"/>
                <a:gd name="T33" fmla="*/ 27 h 85"/>
                <a:gd name="T34" fmla="*/ 583 w 126"/>
                <a:gd name="T35" fmla="*/ 27 h 85"/>
                <a:gd name="T36" fmla="*/ 583 w 126"/>
                <a:gd name="T37" fmla="*/ 35 h 85"/>
                <a:gd name="T38" fmla="*/ 586 w 126"/>
                <a:gd name="T39" fmla="*/ 38 h 85"/>
                <a:gd name="T40" fmla="*/ 586 w 126"/>
                <a:gd name="T41" fmla="*/ 52 h 85"/>
                <a:gd name="T42" fmla="*/ 608 w 126"/>
                <a:gd name="T43" fmla="*/ 68 h 85"/>
                <a:gd name="T44" fmla="*/ 608 w 126"/>
                <a:gd name="T45" fmla="*/ 345 h 85"/>
                <a:gd name="T46" fmla="*/ 608 w 126"/>
                <a:gd name="T47" fmla="*/ 358 h 85"/>
                <a:gd name="T48" fmla="*/ 586 w 126"/>
                <a:gd name="T49" fmla="*/ 370 h 85"/>
                <a:gd name="T50" fmla="*/ 586 w 126"/>
                <a:gd name="T51" fmla="*/ 384 h 85"/>
                <a:gd name="T52" fmla="*/ 583 w 126"/>
                <a:gd name="T53" fmla="*/ 384 h 85"/>
                <a:gd name="T54" fmla="*/ 573 w 126"/>
                <a:gd name="T55" fmla="*/ 392 h 85"/>
                <a:gd name="T56" fmla="*/ 554 w 126"/>
                <a:gd name="T57" fmla="*/ 396 h 85"/>
                <a:gd name="T58" fmla="*/ 544 w 126"/>
                <a:gd name="T59" fmla="*/ 396 h 85"/>
                <a:gd name="T60" fmla="*/ 527 w 126"/>
                <a:gd name="T61" fmla="*/ 419 h 85"/>
                <a:gd name="T62" fmla="*/ 517 w 126"/>
                <a:gd name="T63" fmla="*/ 419 h 85"/>
                <a:gd name="T64" fmla="*/ 484 w 126"/>
                <a:gd name="T65" fmla="*/ 419 h 85"/>
                <a:gd name="T66" fmla="*/ 96 w 126"/>
                <a:gd name="T67" fmla="*/ 419 h 85"/>
                <a:gd name="T68" fmla="*/ 95 w 126"/>
                <a:gd name="T69" fmla="*/ 419 h 85"/>
                <a:gd name="T70" fmla="*/ 78 w 126"/>
                <a:gd name="T71" fmla="*/ 419 h 85"/>
                <a:gd name="T72" fmla="*/ 60 w 126"/>
                <a:gd name="T73" fmla="*/ 419 h 85"/>
                <a:gd name="T74" fmla="*/ 46 w 126"/>
                <a:gd name="T75" fmla="*/ 396 h 85"/>
                <a:gd name="T76" fmla="*/ 29 w 126"/>
                <a:gd name="T77" fmla="*/ 396 h 85"/>
                <a:gd name="T78" fmla="*/ 27 w 126"/>
                <a:gd name="T79" fmla="*/ 392 h 85"/>
                <a:gd name="T80" fmla="*/ 1 w 126"/>
                <a:gd name="T81" fmla="*/ 384 h 85"/>
                <a:gd name="T82" fmla="*/ 0 w 126"/>
                <a:gd name="T83" fmla="*/ 370 h 85"/>
                <a:gd name="T84" fmla="*/ 0 w 126"/>
                <a:gd name="T85" fmla="*/ 358 h 85"/>
                <a:gd name="T86" fmla="*/ 0 w 126"/>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0" y="70"/>
                  </a:moveTo>
                  <a:lnTo>
                    <a:pt x="0" y="14"/>
                  </a:lnTo>
                  <a:lnTo>
                    <a:pt x="0" y="11"/>
                  </a:lnTo>
                  <a:lnTo>
                    <a:pt x="0" y="8"/>
                  </a:lnTo>
                  <a:lnTo>
                    <a:pt x="1" y="7"/>
                  </a:lnTo>
                  <a:lnTo>
                    <a:pt x="5" y="5"/>
                  </a:lnTo>
                  <a:lnTo>
                    <a:pt x="6" y="5"/>
                  </a:lnTo>
                  <a:lnTo>
                    <a:pt x="6" y="2"/>
                  </a:lnTo>
                  <a:lnTo>
                    <a:pt x="9" y="2"/>
                  </a:lnTo>
                  <a:lnTo>
                    <a:pt x="12" y="0"/>
                  </a:lnTo>
                  <a:lnTo>
                    <a:pt x="14" y="0"/>
                  </a:lnTo>
                  <a:lnTo>
                    <a:pt x="16" y="0"/>
                  </a:lnTo>
                  <a:lnTo>
                    <a:pt x="19" y="0"/>
                  </a:lnTo>
                  <a:lnTo>
                    <a:pt x="20" y="0"/>
                  </a:lnTo>
                  <a:lnTo>
                    <a:pt x="100" y="0"/>
                  </a:lnTo>
                  <a:lnTo>
                    <a:pt x="104" y="0"/>
                  </a:lnTo>
                  <a:lnTo>
                    <a:pt x="106" y="0"/>
                  </a:lnTo>
                  <a:lnTo>
                    <a:pt x="108" y="0"/>
                  </a:lnTo>
                  <a:lnTo>
                    <a:pt x="111" y="0"/>
                  </a:lnTo>
                  <a:lnTo>
                    <a:pt x="112" y="2"/>
                  </a:lnTo>
                  <a:lnTo>
                    <a:pt x="114" y="2"/>
                  </a:lnTo>
                  <a:lnTo>
                    <a:pt x="118" y="5"/>
                  </a:lnTo>
                  <a:lnTo>
                    <a:pt x="120" y="5"/>
                  </a:lnTo>
                  <a:lnTo>
                    <a:pt x="120" y="7"/>
                  </a:lnTo>
                  <a:lnTo>
                    <a:pt x="121" y="8"/>
                  </a:lnTo>
                  <a:lnTo>
                    <a:pt x="121" y="11"/>
                  </a:lnTo>
                  <a:lnTo>
                    <a:pt x="125" y="14"/>
                  </a:lnTo>
                  <a:lnTo>
                    <a:pt x="125" y="70"/>
                  </a:lnTo>
                  <a:lnTo>
                    <a:pt x="125" y="72"/>
                  </a:lnTo>
                  <a:lnTo>
                    <a:pt x="121" y="72"/>
                  </a:lnTo>
                  <a:lnTo>
                    <a:pt x="121" y="74"/>
                  </a:lnTo>
                  <a:lnTo>
                    <a:pt x="121" y="77"/>
                  </a:lnTo>
                  <a:lnTo>
                    <a:pt x="120" y="77"/>
                  </a:lnTo>
                  <a:lnTo>
                    <a:pt x="120" y="79"/>
                  </a:lnTo>
                  <a:lnTo>
                    <a:pt x="118" y="79"/>
                  </a:lnTo>
                  <a:lnTo>
                    <a:pt x="118" y="80"/>
                  </a:lnTo>
                  <a:lnTo>
                    <a:pt x="114" y="80"/>
                  </a:lnTo>
                  <a:lnTo>
                    <a:pt x="112" y="80"/>
                  </a:lnTo>
                  <a:lnTo>
                    <a:pt x="111" y="84"/>
                  </a:lnTo>
                  <a:lnTo>
                    <a:pt x="108" y="84"/>
                  </a:lnTo>
                  <a:lnTo>
                    <a:pt x="106" y="84"/>
                  </a:lnTo>
                  <a:lnTo>
                    <a:pt x="104" y="84"/>
                  </a:lnTo>
                  <a:lnTo>
                    <a:pt x="100" y="84"/>
                  </a:lnTo>
                  <a:lnTo>
                    <a:pt x="20" y="84"/>
                  </a:lnTo>
                  <a:lnTo>
                    <a:pt x="19" y="84"/>
                  </a:lnTo>
                  <a:lnTo>
                    <a:pt x="16" y="84"/>
                  </a:lnTo>
                  <a:lnTo>
                    <a:pt x="14" y="84"/>
                  </a:lnTo>
                  <a:lnTo>
                    <a:pt x="12" y="84"/>
                  </a:lnTo>
                  <a:lnTo>
                    <a:pt x="9" y="80"/>
                  </a:lnTo>
                  <a:lnTo>
                    <a:pt x="6" y="80"/>
                  </a:lnTo>
                  <a:lnTo>
                    <a:pt x="5" y="79"/>
                  </a:lnTo>
                  <a:lnTo>
                    <a:pt x="1" y="77"/>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13" name="Freeform 31"/>
            <p:cNvSpPr>
              <a:spLocks noChangeAspect="1"/>
            </p:cNvSpPr>
            <p:nvPr/>
          </p:nvSpPr>
          <p:spPr bwMode="auto">
            <a:xfrm>
              <a:off x="3101"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1 w 35"/>
                <a:gd name="T11" fmla="*/ 27 h 85"/>
                <a:gd name="T12" fmla="*/ 1 w 35"/>
                <a:gd name="T13" fmla="*/ 12 h 85"/>
                <a:gd name="T14" fmla="*/ 1 w 35"/>
                <a:gd name="T15" fmla="*/ 12 h 85"/>
                <a:gd name="T16" fmla="*/ 28 w 35"/>
                <a:gd name="T17" fmla="*/ 0 h 85"/>
                <a:gd name="T18" fmla="*/ 28 w 35"/>
                <a:gd name="T19" fmla="*/ 0 h 85"/>
                <a:gd name="T20" fmla="*/ 32 w 35"/>
                <a:gd name="T21" fmla="*/ 0 h 85"/>
                <a:gd name="T22" fmla="*/ 150 w 35"/>
                <a:gd name="T23" fmla="*/ 0 h 85"/>
                <a:gd name="T24" fmla="*/ 150 w 35"/>
                <a:gd name="T25" fmla="*/ 0 h 85"/>
                <a:gd name="T26" fmla="*/ 160 w 35"/>
                <a:gd name="T27" fmla="*/ 0 h 85"/>
                <a:gd name="T28" fmla="*/ 160 w 35"/>
                <a:gd name="T29" fmla="*/ 12 h 85"/>
                <a:gd name="T30" fmla="*/ 160 w 35"/>
                <a:gd name="T31" fmla="*/ 12 h 85"/>
                <a:gd name="T32" fmla="*/ 177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77 w 35"/>
                <a:gd name="T55" fmla="*/ 392 h 85"/>
                <a:gd name="T56" fmla="*/ 160 w 35"/>
                <a:gd name="T57" fmla="*/ 396 h 85"/>
                <a:gd name="T58" fmla="*/ 160 w 35"/>
                <a:gd name="T59" fmla="*/ 419 h 85"/>
                <a:gd name="T60" fmla="*/ 160 w 35"/>
                <a:gd name="T61" fmla="*/ 419 h 85"/>
                <a:gd name="T62" fmla="*/ 150 w 35"/>
                <a:gd name="T63" fmla="*/ 419 h 85"/>
                <a:gd name="T64" fmla="*/ 150 w 35"/>
                <a:gd name="T65" fmla="*/ 419 h 85"/>
                <a:gd name="T66" fmla="*/ 32 w 35"/>
                <a:gd name="T67" fmla="*/ 419 h 85"/>
                <a:gd name="T68" fmla="*/ 28 w 35"/>
                <a:gd name="T69" fmla="*/ 419 h 85"/>
                <a:gd name="T70" fmla="*/ 28 w 35"/>
                <a:gd name="T71" fmla="*/ 419 h 85"/>
                <a:gd name="T72" fmla="*/ 28 w 35"/>
                <a:gd name="T73" fmla="*/ 419 h 85"/>
                <a:gd name="T74" fmla="*/ 1 w 35"/>
                <a:gd name="T75" fmla="*/ 396 h 85"/>
                <a:gd name="T76" fmla="*/ 1 w 35"/>
                <a:gd name="T77" fmla="*/ 396 h 85"/>
                <a:gd name="T78" fmla="*/ 1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1" y="7"/>
                  </a:lnTo>
                  <a:lnTo>
                    <a:pt x="1" y="5"/>
                  </a:lnTo>
                  <a:lnTo>
                    <a:pt x="1" y="2"/>
                  </a:lnTo>
                  <a:lnTo>
                    <a:pt x="5" y="2"/>
                  </a:lnTo>
                  <a:lnTo>
                    <a:pt x="5" y="0"/>
                  </a:lnTo>
                  <a:lnTo>
                    <a:pt x="6" y="0"/>
                  </a:lnTo>
                  <a:lnTo>
                    <a:pt x="29" y="0"/>
                  </a:lnTo>
                  <a:lnTo>
                    <a:pt x="31" y="0"/>
                  </a:lnTo>
                  <a:lnTo>
                    <a:pt x="31" y="2"/>
                  </a:lnTo>
                  <a:lnTo>
                    <a:pt x="34" y="5"/>
                  </a:lnTo>
                  <a:lnTo>
                    <a:pt x="34" y="7"/>
                  </a:lnTo>
                  <a:lnTo>
                    <a:pt x="34" y="8"/>
                  </a:lnTo>
                  <a:lnTo>
                    <a:pt x="34" y="11"/>
                  </a:lnTo>
                  <a:lnTo>
                    <a:pt x="34" y="14"/>
                  </a:lnTo>
                  <a:lnTo>
                    <a:pt x="34" y="70"/>
                  </a:lnTo>
                  <a:lnTo>
                    <a:pt x="34" y="72"/>
                  </a:lnTo>
                  <a:lnTo>
                    <a:pt x="34" y="74"/>
                  </a:lnTo>
                  <a:lnTo>
                    <a:pt x="34" y="77"/>
                  </a:lnTo>
                  <a:lnTo>
                    <a:pt x="34" y="79"/>
                  </a:lnTo>
                  <a:lnTo>
                    <a:pt x="34" y="80"/>
                  </a:lnTo>
                  <a:lnTo>
                    <a:pt x="31" y="80"/>
                  </a:lnTo>
                  <a:lnTo>
                    <a:pt x="31" y="84"/>
                  </a:lnTo>
                  <a:lnTo>
                    <a:pt x="29" y="84"/>
                  </a:lnTo>
                  <a:lnTo>
                    <a:pt x="6" y="84"/>
                  </a:lnTo>
                  <a:lnTo>
                    <a:pt x="5" y="84"/>
                  </a:lnTo>
                  <a:lnTo>
                    <a:pt x="1" y="84"/>
                  </a:lnTo>
                  <a:lnTo>
                    <a:pt x="1" y="80"/>
                  </a:lnTo>
                  <a:lnTo>
                    <a:pt x="1" y="79"/>
                  </a:lnTo>
                  <a:lnTo>
                    <a:pt x="0" y="79"/>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14" name="Freeform 32"/>
            <p:cNvSpPr>
              <a:spLocks noChangeAspect="1"/>
            </p:cNvSpPr>
            <p:nvPr/>
          </p:nvSpPr>
          <p:spPr bwMode="auto">
            <a:xfrm>
              <a:off x="3217"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0 w 35"/>
                <a:gd name="T11" fmla="*/ 27 h 85"/>
                <a:gd name="T12" fmla="*/ 1 w 35"/>
                <a:gd name="T13" fmla="*/ 12 h 85"/>
                <a:gd name="T14" fmla="*/ 1 w 35"/>
                <a:gd name="T15" fmla="*/ 12 h 85"/>
                <a:gd name="T16" fmla="*/ 1 w 35"/>
                <a:gd name="T17" fmla="*/ 0 h 85"/>
                <a:gd name="T18" fmla="*/ 28 w 35"/>
                <a:gd name="T19" fmla="*/ 0 h 85"/>
                <a:gd name="T20" fmla="*/ 28 w 35"/>
                <a:gd name="T21" fmla="*/ 0 h 85"/>
                <a:gd name="T22" fmla="*/ 135 w 35"/>
                <a:gd name="T23" fmla="*/ 0 h 85"/>
                <a:gd name="T24" fmla="*/ 150 w 35"/>
                <a:gd name="T25" fmla="*/ 0 h 85"/>
                <a:gd name="T26" fmla="*/ 150 w 35"/>
                <a:gd name="T27" fmla="*/ 0 h 85"/>
                <a:gd name="T28" fmla="*/ 150 w 35"/>
                <a:gd name="T29" fmla="*/ 12 h 85"/>
                <a:gd name="T30" fmla="*/ 160 w 35"/>
                <a:gd name="T31" fmla="*/ 12 h 85"/>
                <a:gd name="T32" fmla="*/ 160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60 w 35"/>
                <a:gd name="T55" fmla="*/ 392 h 85"/>
                <a:gd name="T56" fmla="*/ 160 w 35"/>
                <a:gd name="T57" fmla="*/ 396 h 85"/>
                <a:gd name="T58" fmla="*/ 160 w 35"/>
                <a:gd name="T59" fmla="*/ 419 h 85"/>
                <a:gd name="T60" fmla="*/ 150 w 35"/>
                <a:gd name="T61" fmla="*/ 419 h 85"/>
                <a:gd name="T62" fmla="*/ 150 w 35"/>
                <a:gd name="T63" fmla="*/ 419 h 85"/>
                <a:gd name="T64" fmla="*/ 135 w 35"/>
                <a:gd name="T65" fmla="*/ 419 h 85"/>
                <a:gd name="T66" fmla="*/ 28 w 35"/>
                <a:gd name="T67" fmla="*/ 419 h 85"/>
                <a:gd name="T68" fmla="*/ 28 w 35"/>
                <a:gd name="T69" fmla="*/ 419 h 85"/>
                <a:gd name="T70" fmla="*/ 28 w 35"/>
                <a:gd name="T71" fmla="*/ 419 h 85"/>
                <a:gd name="T72" fmla="*/ 1 w 35"/>
                <a:gd name="T73" fmla="*/ 419 h 85"/>
                <a:gd name="T74" fmla="*/ 1 w 35"/>
                <a:gd name="T75" fmla="*/ 396 h 85"/>
                <a:gd name="T76" fmla="*/ 0 w 35"/>
                <a:gd name="T77" fmla="*/ 396 h 85"/>
                <a:gd name="T78" fmla="*/ 0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0" y="5"/>
                  </a:lnTo>
                  <a:lnTo>
                    <a:pt x="1" y="2"/>
                  </a:lnTo>
                  <a:lnTo>
                    <a:pt x="1" y="0"/>
                  </a:lnTo>
                  <a:lnTo>
                    <a:pt x="5" y="0"/>
                  </a:lnTo>
                  <a:lnTo>
                    <a:pt x="26" y="0"/>
                  </a:lnTo>
                  <a:lnTo>
                    <a:pt x="29" y="0"/>
                  </a:lnTo>
                  <a:lnTo>
                    <a:pt x="29" y="2"/>
                  </a:lnTo>
                  <a:lnTo>
                    <a:pt x="31" y="2"/>
                  </a:lnTo>
                  <a:lnTo>
                    <a:pt x="31" y="5"/>
                  </a:lnTo>
                  <a:lnTo>
                    <a:pt x="34" y="7"/>
                  </a:lnTo>
                  <a:lnTo>
                    <a:pt x="34" y="8"/>
                  </a:lnTo>
                  <a:lnTo>
                    <a:pt x="34" y="11"/>
                  </a:lnTo>
                  <a:lnTo>
                    <a:pt x="34" y="14"/>
                  </a:lnTo>
                  <a:lnTo>
                    <a:pt x="34" y="70"/>
                  </a:lnTo>
                  <a:lnTo>
                    <a:pt x="34" y="72"/>
                  </a:lnTo>
                  <a:lnTo>
                    <a:pt x="34" y="74"/>
                  </a:lnTo>
                  <a:lnTo>
                    <a:pt x="34" y="77"/>
                  </a:lnTo>
                  <a:lnTo>
                    <a:pt x="34" y="79"/>
                  </a:lnTo>
                  <a:lnTo>
                    <a:pt x="31" y="79"/>
                  </a:lnTo>
                  <a:lnTo>
                    <a:pt x="31" y="80"/>
                  </a:lnTo>
                  <a:lnTo>
                    <a:pt x="31" y="84"/>
                  </a:lnTo>
                  <a:lnTo>
                    <a:pt x="29" y="84"/>
                  </a:lnTo>
                  <a:lnTo>
                    <a:pt x="26" y="84"/>
                  </a:lnTo>
                  <a:lnTo>
                    <a:pt x="5" y="84"/>
                  </a:lnTo>
                  <a:lnTo>
                    <a:pt x="1" y="84"/>
                  </a:lnTo>
                  <a:lnTo>
                    <a:pt x="1" y="80"/>
                  </a:lnTo>
                  <a:lnTo>
                    <a:pt x="0" y="80"/>
                  </a:lnTo>
                  <a:lnTo>
                    <a:pt x="0" y="79"/>
                  </a:lnTo>
                  <a:lnTo>
                    <a:pt x="0" y="77"/>
                  </a:lnTo>
                  <a:lnTo>
                    <a:pt x="0" y="74"/>
                  </a:lnTo>
                  <a:lnTo>
                    <a:pt x="0" y="72"/>
                  </a:lnTo>
                  <a:lnTo>
                    <a:pt x="0" y="7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15" name="Freeform 33" descr="Light vertical"/>
            <p:cNvSpPr>
              <a:spLocks noChangeAspect="1"/>
            </p:cNvSpPr>
            <p:nvPr/>
          </p:nvSpPr>
          <p:spPr bwMode="auto">
            <a:xfrm>
              <a:off x="3148" y="3537"/>
              <a:ext cx="68" cy="111"/>
            </a:xfrm>
            <a:custGeom>
              <a:avLst/>
              <a:gdLst>
                <a:gd name="T0" fmla="*/ 0 w 52"/>
                <a:gd name="T1" fmla="*/ 68 h 85"/>
                <a:gd name="T2" fmla="*/ 0 w 52"/>
                <a:gd name="T3" fmla="*/ 68 h 85"/>
                <a:gd name="T4" fmla="*/ 0 w 52"/>
                <a:gd name="T5" fmla="*/ 52 h 85"/>
                <a:gd name="T6" fmla="*/ 0 w 52"/>
                <a:gd name="T7" fmla="*/ 38 h 85"/>
                <a:gd name="T8" fmla="*/ 1 w 52"/>
                <a:gd name="T9" fmla="*/ 35 h 85"/>
                <a:gd name="T10" fmla="*/ 1 w 52"/>
                <a:gd name="T11" fmla="*/ 27 h 85"/>
                <a:gd name="T12" fmla="*/ 27 w 52"/>
                <a:gd name="T13" fmla="*/ 12 h 85"/>
                <a:gd name="T14" fmla="*/ 27 w 52"/>
                <a:gd name="T15" fmla="*/ 12 h 85"/>
                <a:gd name="T16" fmla="*/ 35 w 52"/>
                <a:gd name="T17" fmla="*/ 0 h 85"/>
                <a:gd name="T18" fmla="*/ 35 w 52"/>
                <a:gd name="T19" fmla="*/ 0 h 85"/>
                <a:gd name="T20" fmla="*/ 38 w 52"/>
                <a:gd name="T21" fmla="*/ 0 h 85"/>
                <a:gd name="T22" fmla="*/ 221 w 52"/>
                <a:gd name="T23" fmla="*/ 0 h 85"/>
                <a:gd name="T24" fmla="*/ 221 w 52"/>
                <a:gd name="T25" fmla="*/ 0 h 85"/>
                <a:gd name="T26" fmla="*/ 221 w 52"/>
                <a:gd name="T27" fmla="*/ 0 h 85"/>
                <a:gd name="T28" fmla="*/ 228 w 52"/>
                <a:gd name="T29" fmla="*/ 12 h 85"/>
                <a:gd name="T30" fmla="*/ 228 w 52"/>
                <a:gd name="T31" fmla="*/ 12 h 85"/>
                <a:gd name="T32" fmla="*/ 234 w 52"/>
                <a:gd name="T33" fmla="*/ 27 h 85"/>
                <a:gd name="T34" fmla="*/ 234 w 52"/>
                <a:gd name="T35" fmla="*/ 35 h 85"/>
                <a:gd name="T36" fmla="*/ 256 w 52"/>
                <a:gd name="T37" fmla="*/ 35 h 85"/>
                <a:gd name="T38" fmla="*/ 256 w 52"/>
                <a:gd name="T39" fmla="*/ 38 h 85"/>
                <a:gd name="T40" fmla="*/ 256 w 52"/>
                <a:gd name="T41" fmla="*/ 52 h 85"/>
                <a:gd name="T42" fmla="*/ 256 w 52"/>
                <a:gd name="T43" fmla="*/ 68 h 85"/>
                <a:gd name="T44" fmla="*/ 256 w 52"/>
                <a:gd name="T45" fmla="*/ 345 h 85"/>
                <a:gd name="T46" fmla="*/ 256 w 52"/>
                <a:gd name="T47" fmla="*/ 358 h 85"/>
                <a:gd name="T48" fmla="*/ 256 w 52"/>
                <a:gd name="T49" fmla="*/ 370 h 85"/>
                <a:gd name="T50" fmla="*/ 256 w 52"/>
                <a:gd name="T51" fmla="*/ 384 h 85"/>
                <a:gd name="T52" fmla="*/ 256 w 52"/>
                <a:gd name="T53" fmla="*/ 392 h 85"/>
                <a:gd name="T54" fmla="*/ 234 w 52"/>
                <a:gd name="T55" fmla="*/ 392 h 85"/>
                <a:gd name="T56" fmla="*/ 234 w 52"/>
                <a:gd name="T57" fmla="*/ 396 h 85"/>
                <a:gd name="T58" fmla="*/ 228 w 52"/>
                <a:gd name="T59" fmla="*/ 419 h 85"/>
                <a:gd name="T60" fmla="*/ 228 w 52"/>
                <a:gd name="T61" fmla="*/ 419 h 85"/>
                <a:gd name="T62" fmla="*/ 221 w 52"/>
                <a:gd name="T63" fmla="*/ 419 h 85"/>
                <a:gd name="T64" fmla="*/ 221 w 52"/>
                <a:gd name="T65" fmla="*/ 419 h 85"/>
                <a:gd name="T66" fmla="*/ 38 w 52"/>
                <a:gd name="T67" fmla="*/ 419 h 85"/>
                <a:gd name="T68" fmla="*/ 35 w 52"/>
                <a:gd name="T69" fmla="*/ 419 h 85"/>
                <a:gd name="T70" fmla="*/ 35 w 52"/>
                <a:gd name="T71" fmla="*/ 419 h 85"/>
                <a:gd name="T72" fmla="*/ 27 w 52"/>
                <a:gd name="T73" fmla="*/ 419 h 85"/>
                <a:gd name="T74" fmla="*/ 27 w 52"/>
                <a:gd name="T75" fmla="*/ 396 h 85"/>
                <a:gd name="T76" fmla="*/ 1 w 52"/>
                <a:gd name="T77" fmla="*/ 396 h 85"/>
                <a:gd name="T78" fmla="*/ 1 w 52"/>
                <a:gd name="T79" fmla="*/ 392 h 85"/>
                <a:gd name="T80" fmla="*/ 1 w 52"/>
                <a:gd name="T81" fmla="*/ 384 h 85"/>
                <a:gd name="T82" fmla="*/ 0 w 52"/>
                <a:gd name="T83" fmla="*/ 370 h 85"/>
                <a:gd name="T84" fmla="*/ 0 w 52"/>
                <a:gd name="T85" fmla="*/ 358 h 85"/>
                <a:gd name="T86" fmla="*/ 0 w 52"/>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2"/>
                <a:gd name="T133" fmla="*/ 0 h 85"/>
                <a:gd name="T134" fmla="*/ 52 w 52"/>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2" h="85">
                  <a:moveTo>
                    <a:pt x="0" y="70"/>
                  </a:moveTo>
                  <a:lnTo>
                    <a:pt x="0" y="14"/>
                  </a:lnTo>
                  <a:lnTo>
                    <a:pt x="0" y="11"/>
                  </a:lnTo>
                  <a:lnTo>
                    <a:pt x="0" y="8"/>
                  </a:lnTo>
                  <a:lnTo>
                    <a:pt x="1" y="7"/>
                  </a:lnTo>
                  <a:lnTo>
                    <a:pt x="1" y="5"/>
                  </a:lnTo>
                  <a:lnTo>
                    <a:pt x="5" y="2"/>
                  </a:lnTo>
                  <a:lnTo>
                    <a:pt x="7" y="0"/>
                  </a:lnTo>
                  <a:lnTo>
                    <a:pt x="8" y="0"/>
                  </a:lnTo>
                  <a:lnTo>
                    <a:pt x="44" y="0"/>
                  </a:lnTo>
                  <a:lnTo>
                    <a:pt x="46" y="0"/>
                  </a:lnTo>
                  <a:lnTo>
                    <a:pt x="46" y="2"/>
                  </a:lnTo>
                  <a:lnTo>
                    <a:pt x="47" y="2"/>
                  </a:lnTo>
                  <a:lnTo>
                    <a:pt x="47" y="5"/>
                  </a:lnTo>
                  <a:lnTo>
                    <a:pt x="47" y="7"/>
                  </a:lnTo>
                  <a:lnTo>
                    <a:pt x="51" y="7"/>
                  </a:lnTo>
                  <a:lnTo>
                    <a:pt x="51" y="8"/>
                  </a:lnTo>
                  <a:lnTo>
                    <a:pt x="51" y="11"/>
                  </a:lnTo>
                  <a:lnTo>
                    <a:pt x="51" y="14"/>
                  </a:lnTo>
                  <a:lnTo>
                    <a:pt x="51" y="70"/>
                  </a:lnTo>
                  <a:lnTo>
                    <a:pt x="51" y="72"/>
                  </a:lnTo>
                  <a:lnTo>
                    <a:pt x="51" y="74"/>
                  </a:lnTo>
                  <a:lnTo>
                    <a:pt x="51" y="77"/>
                  </a:lnTo>
                  <a:lnTo>
                    <a:pt x="51" y="79"/>
                  </a:lnTo>
                  <a:lnTo>
                    <a:pt x="47" y="79"/>
                  </a:lnTo>
                  <a:lnTo>
                    <a:pt x="47" y="80"/>
                  </a:lnTo>
                  <a:lnTo>
                    <a:pt x="46" y="80"/>
                  </a:lnTo>
                  <a:lnTo>
                    <a:pt x="46" y="84"/>
                  </a:lnTo>
                  <a:lnTo>
                    <a:pt x="44" y="84"/>
                  </a:lnTo>
                  <a:lnTo>
                    <a:pt x="8" y="84"/>
                  </a:lnTo>
                  <a:lnTo>
                    <a:pt x="7" y="84"/>
                  </a:lnTo>
                  <a:lnTo>
                    <a:pt x="5" y="84"/>
                  </a:lnTo>
                  <a:lnTo>
                    <a:pt x="5" y="80"/>
                  </a:lnTo>
                  <a:lnTo>
                    <a:pt x="1" y="80"/>
                  </a:lnTo>
                  <a:lnTo>
                    <a:pt x="1" y="79"/>
                  </a:lnTo>
                  <a:lnTo>
                    <a:pt x="1" y="77"/>
                  </a:lnTo>
                  <a:lnTo>
                    <a:pt x="0" y="77"/>
                  </a:lnTo>
                  <a:lnTo>
                    <a:pt x="0" y="74"/>
                  </a:lnTo>
                  <a:lnTo>
                    <a:pt x="0" y="72"/>
                  </a:lnTo>
                  <a:lnTo>
                    <a:pt x="0" y="7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16" name="AutoShape 34"/>
            <p:cNvSpPr>
              <a:spLocks noChangeAspect="1" noChangeArrowheads="1"/>
            </p:cNvSpPr>
            <p:nvPr/>
          </p:nvSpPr>
          <p:spPr bwMode="auto">
            <a:xfrm flipV="1">
              <a:off x="3127" y="3520"/>
              <a:ext cx="12" cy="1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17" name="Freeform 35"/>
            <p:cNvSpPr>
              <a:spLocks noChangeAspect="1"/>
            </p:cNvSpPr>
            <p:nvPr/>
          </p:nvSpPr>
          <p:spPr bwMode="auto">
            <a:xfrm>
              <a:off x="3113" y="3486"/>
              <a:ext cx="17" cy="36"/>
            </a:xfrm>
            <a:custGeom>
              <a:avLst/>
              <a:gdLst>
                <a:gd name="T0" fmla="*/ 60 w 13"/>
                <a:gd name="T1" fmla="*/ 149 h 27"/>
                <a:gd name="T2" fmla="*/ 0 w 13"/>
                <a:gd name="T3" fmla="*/ 105 h 27"/>
                <a:gd name="T4" fmla="*/ 60 w 13"/>
                <a:gd name="T5" fmla="*/ 73 h 27"/>
                <a:gd name="T6" fmla="*/ 0 w 13"/>
                <a:gd name="T7" fmla="*/ 28 h 27"/>
                <a:gd name="T8" fmla="*/ 60 w 13"/>
                <a:gd name="T9" fmla="*/ 0 h 27"/>
                <a:gd name="T10" fmla="*/ 60 w 13"/>
                <a:gd name="T11" fmla="*/ 149 h 27"/>
                <a:gd name="T12" fmla="*/ 60 w 13"/>
                <a:gd name="T13" fmla="*/ 149 h 27"/>
                <a:gd name="T14" fmla="*/ 0 60000 65536"/>
                <a:gd name="T15" fmla="*/ 0 60000 65536"/>
                <a:gd name="T16" fmla="*/ 0 60000 65536"/>
                <a:gd name="T17" fmla="*/ 0 60000 65536"/>
                <a:gd name="T18" fmla="*/ 0 60000 65536"/>
                <a:gd name="T19" fmla="*/ 0 60000 65536"/>
                <a:gd name="T20" fmla="*/ 0 60000 65536"/>
                <a:gd name="T21" fmla="*/ 0 w 13"/>
                <a:gd name="T22" fmla="*/ 0 h 27"/>
                <a:gd name="T23" fmla="*/ 13 w 13"/>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7">
                  <a:moveTo>
                    <a:pt x="12" y="26"/>
                  </a:moveTo>
                  <a:lnTo>
                    <a:pt x="0" y="19"/>
                  </a:lnTo>
                  <a:lnTo>
                    <a:pt x="12" y="13"/>
                  </a:lnTo>
                  <a:lnTo>
                    <a:pt x="0" y="5"/>
                  </a:lnTo>
                  <a:lnTo>
                    <a:pt x="12" y="0"/>
                  </a:lnTo>
                  <a:lnTo>
                    <a:pt x="12"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18" name="Line 36"/>
            <p:cNvSpPr>
              <a:spLocks noChangeAspect="1" noChangeShapeType="1"/>
            </p:cNvSpPr>
            <p:nvPr/>
          </p:nvSpPr>
          <p:spPr bwMode="auto">
            <a:xfrm flipH="1" flipV="1">
              <a:off x="3113" y="3509"/>
              <a:ext cx="118" cy="1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519" name="Line 37"/>
            <p:cNvSpPr>
              <a:spLocks noChangeAspect="1" noChangeShapeType="1"/>
            </p:cNvSpPr>
            <p:nvPr/>
          </p:nvSpPr>
          <p:spPr bwMode="auto">
            <a:xfrm>
              <a:off x="3129" y="3519"/>
              <a:ext cx="102"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520" name="Line 38"/>
            <p:cNvSpPr>
              <a:spLocks noChangeAspect="1" noChangeShapeType="1"/>
            </p:cNvSpPr>
            <p:nvPr/>
          </p:nvSpPr>
          <p:spPr bwMode="auto">
            <a:xfrm flipH="1" flipV="1">
              <a:off x="3113" y="3492"/>
              <a:ext cx="118" cy="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521" name="Freeform 39"/>
            <p:cNvSpPr>
              <a:spLocks noChangeAspect="1"/>
            </p:cNvSpPr>
            <p:nvPr/>
          </p:nvSpPr>
          <p:spPr bwMode="auto">
            <a:xfrm>
              <a:off x="3235" y="3486"/>
              <a:ext cx="16" cy="34"/>
            </a:xfrm>
            <a:custGeom>
              <a:avLst/>
              <a:gdLst>
                <a:gd name="T0" fmla="*/ 0 w 12"/>
                <a:gd name="T1" fmla="*/ 0 h 26"/>
                <a:gd name="T2" fmla="*/ 64 w 12"/>
                <a:gd name="T3" fmla="*/ 27 h 26"/>
                <a:gd name="T4" fmla="*/ 0 w 12"/>
                <a:gd name="T5" fmla="*/ 65 h 26"/>
                <a:gd name="T6" fmla="*/ 64 w 12"/>
                <a:gd name="T7" fmla="*/ 95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5"/>
                  </a:lnTo>
                  <a:lnTo>
                    <a:pt x="0" y="13"/>
                  </a:lnTo>
                  <a:lnTo>
                    <a:pt x="11" y="19"/>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22" name="Freeform 40"/>
            <p:cNvSpPr>
              <a:spLocks noChangeAspect="1"/>
            </p:cNvSpPr>
            <p:nvPr/>
          </p:nvSpPr>
          <p:spPr bwMode="auto">
            <a:xfrm>
              <a:off x="3129" y="3387"/>
              <a:ext cx="108" cy="17"/>
            </a:xfrm>
            <a:custGeom>
              <a:avLst/>
              <a:gdLst>
                <a:gd name="T0" fmla="*/ 0 w 83"/>
                <a:gd name="T1" fmla="*/ 60 h 13"/>
                <a:gd name="T2" fmla="*/ 16 w 83"/>
                <a:gd name="T3" fmla="*/ 0 h 13"/>
                <a:gd name="T4" fmla="*/ 372 w 83"/>
                <a:gd name="T5" fmla="*/ 0 h 13"/>
                <a:gd name="T6" fmla="*/ 399 w 83"/>
                <a:gd name="T7" fmla="*/ 60 h 13"/>
                <a:gd name="T8" fmla="*/ 0 w 83"/>
                <a:gd name="T9" fmla="*/ 60 h 13"/>
                <a:gd name="T10" fmla="*/ 0 w 83"/>
                <a:gd name="T11" fmla="*/ 60 h 13"/>
                <a:gd name="T12" fmla="*/ 0 60000 65536"/>
                <a:gd name="T13" fmla="*/ 0 60000 65536"/>
                <a:gd name="T14" fmla="*/ 0 60000 65536"/>
                <a:gd name="T15" fmla="*/ 0 60000 65536"/>
                <a:gd name="T16" fmla="*/ 0 60000 65536"/>
                <a:gd name="T17" fmla="*/ 0 60000 65536"/>
                <a:gd name="T18" fmla="*/ 0 w 83"/>
                <a:gd name="T19" fmla="*/ 0 h 13"/>
                <a:gd name="T20" fmla="*/ 83 w 83"/>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83" h="13">
                  <a:moveTo>
                    <a:pt x="0" y="12"/>
                  </a:moveTo>
                  <a:lnTo>
                    <a:pt x="3" y="0"/>
                  </a:lnTo>
                  <a:lnTo>
                    <a:pt x="77" y="0"/>
                  </a:lnTo>
                  <a:lnTo>
                    <a:pt x="82" y="12"/>
                  </a:lnTo>
                  <a:lnTo>
                    <a:pt x="0" y="1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23" name="Freeform 41"/>
            <p:cNvSpPr>
              <a:spLocks noChangeAspect="1"/>
            </p:cNvSpPr>
            <p:nvPr/>
          </p:nvSpPr>
          <p:spPr bwMode="auto">
            <a:xfrm>
              <a:off x="3073" y="3344"/>
              <a:ext cx="224" cy="149"/>
            </a:xfrm>
            <a:custGeom>
              <a:avLst/>
              <a:gdLst>
                <a:gd name="T0" fmla="*/ 0 w 172"/>
                <a:gd name="T1" fmla="*/ 93 h 114"/>
                <a:gd name="T2" fmla="*/ 0 w 172"/>
                <a:gd name="T3" fmla="*/ 93 h 114"/>
                <a:gd name="T4" fmla="*/ 12 w 172"/>
                <a:gd name="T5" fmla="*/ 65 h 114"/>
                <a:gd name="T6" fmla="*/ 12 w 172"/>
                <a:gd name="T7" fmla="*/ 60 h 114"/>
                <a:gd name="T8" fmla="*/ 27 w 172"/>
                <a:gd name="T9" fmla="*/ 38 h 114"/>
                <a:gd name="T10" fmla="*/ 38 w 172"/>
                <a:gd name="T11" fmla="*/ 35 h 114"/>
                <a:gd name="T12" fmla="*/ 60 w 172"/>
                <a:gd name="T13" fmla="*/ 27 h 114"/>
                <a:gd name="T14" fmla="*/ 78 w 172"/>
                <a:gd name="T15" fmla="*/ 12 h 114"/>
                <a:gd name="T16" fmla="*/ 96 w 172"/>
                <a:gd name="T17" fmla="*/ 0 h 114"/>
                <a:gd name="T18" fmla="*/ 124 w 172"/>
                <a:gd name="T19" fmla="*/ 0 h 114"/>
                <a:gd name="T20" fmla="*/ 134 w 172"/>
                <a:gd name="T21" fmla="*/ 0 h 114"/>
                <a:gd name="T22" fmla="*/ 682 w 172"/>
                <a:gd name="T23" fmla="*/ 0 h 114"/>
                <a:gd name="T24" fmla="*/ 707 w 172"/>
                <a:gd name="T25" fmla="*/ 0 h 114"/>
                <a:gd name="T26" fmla="*/ 731 w 172"/>
                <a:gd name="T27" fmla="*/ 0 h 114"/>
                <a:gd name="T28" fmla="*/ 745 w 172"/>
                <a:gd name="T29" fmla="*/ 12 h 114"/>
                <a:gd name="T30" fmla="*/ 764 w 172"/>
                <a:gd name="T31" fmla="*/ 12 h 114"/>
                <a:gd name="T32" fmla="*/ 780 w 172"/>
                <a:gd name="T33" fmla="*/ 27 h 114"/>
                <a:gd name="T34" fmla="*/ 793 w 172"/>
                <a:gd name="T35" fmla="*/ 35 h 114"/>
                <a:gd name="T36" fmla="*/ 815 w 172"/>
                <a:gd name="T37" fmla="*/ 38 h 114"/>
                <a:gd name="T38" fmla="*/ 815 w 172"/>
                <a:gd name="T39" fmla="*/ 65 h 114"/>
                <a:gd name="T40" fmla="*/ 835 w 172"/>
                <a:gd name="T41" fmla="*/ 76 h 114"/>
                <a:gd name="T42" fmla="*/ 835 w 172"/>
                <a:gd name="T43" fmla="*/ 93 h 114"/>
                <a:gd name="T44" fmla="*/ 835 w 172"/>
                <a:gd name="T45" fmla="*/ 465 h 114"/>
                <a:gd name="T46" fmla="*/ 835 w 172"/>
                <a:gd name="T47" fmla="*/ 473 h 114"/>
                <a:gd name="T48" fmla="*/ 835 w 172"/>
                <a:gd name="T49" fmla="*/ 474 h 114"/>
                <a:gd name="T50" fmla="*/ 815 w 172"/>
                <a:gd name="T51" fmla="*/ 507 h 114"/>
                <a:gd name="T52" fmla="*/ 806 w 172"/>
                <a:gd name="T53" fmla="*/ 514 h 114"/>
                <a:gd name="T54" fmla="*/ 793 w 172"/>
                <a:gd name="T55" fmla="*/ 533 h 114"/>
                <a:gd name="T56" fmla="*/ 772 w 172"/>
                <a:gd name="T57" fmla="*/ 544 h 114"/>
                <a:gd name="T58" fmla="*/ 764 w 172"/>
                <a:gd name="T59" fmla="*/ 550 h 114"/>
                <a:gd name="T60" fmla="*/ 742 w 172"/>
                <a:gd name="T61" fmla="*/ 550 h 114"/>
                <a:gd name="T62" fmla="*/ 716 w 172"/>
                <a:gd name="T63" fmla="*/ 562 h 114"/>
                <a:gd name="T64" fmla="*/ 682 w 172"/>
                <a:gd name="T65" fmla="*/ 562 h 114"/>
                <a:gd name="T66" fmla="*/ 134 w 172"/>
                <a:gd name="T67" fmla="*/ 562 h 114"/>
                <a:gd name="T68" fmla="*/ 133 w 172"/>
                <a:gd name="T69" fmla="*/ 562 h 114"/>
                <a:gd name="T70" fmla="*/ 108 w 172"/>
                <a:gd name="T71" fmla="*/ 562 h 114"/>
                <a:gd name="T72" fmla="*/ 86 w 172"/>
                <a:gd name="T73" fmla="*/ 550 h 114"/>
                <a:gd name="T74" fmla="*/ 64 w 172"/>
                <a:gd name="T75" fmla="*/ 544 h 114"/>
                <a:gd name="T76" fmla="*/ 38 w 172"/>
                <a:gd name="T77" fmla="*/ 544 h 114"/>
                <a:gd name="T78" fmla="*/ 35 w 172"/>
                <a:gd name="T79" fmla="*/ 514 h 114"/>
                <a:gd name="T80" fmla="*/ 27 w 172"/>
                <a:gd name="T81" fmla="*/ 507 h 114"/>
                <a:gd name="T82" fmla="*/ 12 w 172"/>
                <a:gd name="T83" fmla="*/ 501 h 114"/>
                <a:gd name="T84" fmla="*/ 0 w 172"/>
                <a:gd name="T85" fmla="*/ 474 h 114"/>
                <a:gd name="T86" fmla="*/ 0 w 172"/>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2"/>
                <a:gd name="T133" fmla="*/ 0 h 114"/>
                <a:gd name="T134" fmla="*/ 172 w 172"/>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2" h="114">
                  <a:moveTo>
                    <a:pt x="0" y="93"/>
                  </a:moveTo>
                  <a:lnTo>
                    <a:pt x="0" y="18"/>
                  </a:lnTo>
                  <a:lnTo>
                    <a:pt x="0" y="15"/>
                  </a:lnTo>
                  <a:lnTo>
                    <a:pt x="2" y="13"/>
                  </a:lnTo>
                  <a:lnTo>
                    <a:pt x="2" y="12"/>
                  </a:lnTo>
                  <a:lnTo>
                    <a:pt x="5" y="8"/>
                  </a:lnTo>
                  <a:lnTo>
                    <a:pt x="7" y="7"/>
                  </a:lnTo>
                  <a:lnTo>
                    <a:pt x="8" y="7"/>
                  </a:lnTo>
                  <a:lnTo>
                    <a:pt x="8" y="5"/>
                  </a:lnTo>
                  <a:lnTo>
                    <a:pt x="12" y="5"/>
                  </a:lnTo>
                  <a:lnTo>
                    <a:pt x="13" y="2"/>
                  </a:lnTo>
                  <a:lnTo>
                    <a:pt x="16" y="2"/>
                  </a:lnTo>
                  <a:lnTo>
                    <a:pt x="18" y="2"/>
                  </a:lnTo>
                  <a:lnTo>
                    <a:pt x="20" y="0"/>
                  </a:lnTo>
                  <a:lnTo>
                    <a:pt x="22" y="0"/>
                  </a:lnTo>
                  <a:lnTo>
                    <a:pt x="25" y="0"/>
                  </a:lnTo>
                  <a:lnTo>
                    <a:pt x="27" y="0"/>
                  </a:lnTo>
                  <a:lnTo>
                    <a:pt x="28" y="0"/>
                  </a:lnTo>
                  <a:lnTo>
                    <a:pt x="140" y="0"/>
                  </a:lnTo>
                  <a:lnTo>
                    <a:pt x="145" y="0"/>
                  </a:lnTo>
                  <a:lnTo>
                    <a:pt x="147" y="0"/>
                  </a:lnTo>
                  <a:lnTo>
                    <a:pt x="150" y="0"/>
                  </a:lnTo>
                  <a:lnTo>
                    <a:pt x="152" y="0"/>
                  </a:lnTo>
                  <a:lnTo>
                    <a:pt x="153" y="2"/>
                  </a:lnTo>
                  <a:lnTo>
                    <a:pt x="157" y="2"/>
                  </a:lnTo>
                  <a:lnTo>
                    <a:pt x="158" y="5"/>
                  </a:lnTo>
                  <a:lnTo>
                    <a:pt x="160" y="5"/>
                  </a:lnTo>
                  <a:lnTo>
                    <a:pt x="163" y="7"/>
                  </a:lnTo>
                  <a:lnTo>
                    <a:pt x="165" y="8"/>
                  </a:lnTo>
                  <a:lnTo>
                    <a:pt x="167" y="8"/>
                  </a:lnTo>
                  <a:lnTo>
                    <a:pt x="167" y="12"/>
                  </a:lnTo>
                  <a:lnTo>
                    <a:pt x="167" y="13"/>
                  </a:lnTo>
                  <a:lnTo>
                    <a:pt x="171" y="13"/>
                  </a:lnTo>
                  <a:lnTo>
                    <a:pt x="171" y="15"/>
                  </a:lnTo>
                  <a:lnTo>
                    <a:pt x="171" y="18"/>
                  </a:lnTo>
                  <a:lnTo>
                    <a:pt x="171" y="93"/>
                  </a:lnTo>
                  <a:lnTo>
                    <a:pt x="171" y="95"/>
                  </a:lnTo>
                  <a:lnTo>
                    <a:pt x="171" y="96"/>
                  </a:lnTo>
                  <a:lnTo>
                    <a:pt x="167" y="100"/>
                  </a:lnTo>
                  <a:lnTo>
                    <a:pt x="167" y="102"/>
                  </a:lnTo>
                  <a:lnTo>
                    <a:pt x="165" y="103"/>
                  </a:lnTo>
                  <a:lnTo>
                    <a:pt x="163" y="103"/>
                  </a:lnTo>
                  <a:lnTo>
                    <a:pt x="163" y="107"/>
                  </a:lnTo>
                  <a:lnTo>
                    <a:pt x="160" y="109"/>
                  </a:lnTo>
                  <a:lnTo>
                    <a:pt x="158" y="109"/>
                  </a:lnTo>
                  <a:lnTo>
                    <a:pt x="157" y="109"/>
                  </a:lnTo>
                  <a:lnTo>
                    <a:pt x="157" y="110"/>
                  </a:lnTo>
                  <a:lnTo>
                    <a:pt x="153" y="110"/>
                  </a:lnTo>
                  <a:lnTo>
                    <a:pt x="152" y="110"/>
                  </a:lnTo>
                  <a:lnTo>
                    <a:pt x="150" y="113"/>
                  </a:lnTo>
                  <a:lnTo>
                    <a:pt x="147" y="113"/>
                  </a:lnTo>
                  <a:lnTo>
                    <a:pt x="145" y="113"/>
                  </a:lnTo>
                  <a:lnTo>
                    <a:pt x="140" y="113"/>
                  </a:lnTo>
                  <a:lnTo>
                    <a:pt x="28" y="113"/>
                  </a:lnTo>
                  <a:lnTo>
                    <a:pt x="27" y="113"/>
                  </a:lnTo>
                  <a:lnTo>
                    <a:pt x="25" y="113"/>
                  </a:lnTo>
                  <a:lnTo>
                    <a:pt x="22" y="113"/>
                  </a:lnTo>
                  <a:lnTo>
                    <a:pt x="20" y="110"/>
                  </a:lnTo>
                  <a:lnTo>
                    <a:pt x="18" y="110"/>
                  </a:lnTo>
                  <a:lnTo>
                    <a:pt x="16" y="110"/>
                  </a:lnTo>
                  <a:lnTo>
                    <a:pt x="13" y="109"/>
                  </a:lnTo>
                  <a:lnTo>
                    <a:pt x="12" y="109"/>
                  </a:lnTo>
                  <a:lnTo>
                    <a:pt x="8" y="109"/>
                  </a:lnTo>
                  <a:lnTo>
                    <a:pt x="8" y="107"/>
                  </a:lnTo>
                  <a:lnTo>
                    <a:pt x="7" y="103"/>
                  </a:lnTo>
                  <a:lnTo>
                    <a:pt x="5" y="103"/>
                  </a:lnTo>
                  <a:lnTo>
                    <a:pt x="5" y="102"/>
                  </a:lnTo>
                  <a:lnTo>
                    <a:pt x="2" y="102"/>
                  </a:lnTo>
                  <a:lnTo>
                    <a:pt x="2" y="100"/>
                  </a:lnTo>
                  <a:lnTo>
                    <a:pt x="2" y="96"/>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24" name="Freeform 42"/>
            <p:cNvSpPr>
              <a:spLocks noChangeAspect="1"/>
            </p:cNvSpPr>
            <p:nvPr/>
          </p:nvSpPr>
          <p:spPr bwMode="auto">
            <a:xfrm>
              <a:off x="3075" y="3344"/>
              <a:ext cx="64" cy="149"/>
            </a:xfrm>
            <a:custGeom>
              <a:avLst/>
              <a:gdLst>
                <a:gd name="T0" fmla="*/ 0 w 49"/>
                <a:gd name="T1" fmla="*/ 99 h 114"/>
                <a:gd name="T2" fmla="*/ 0 w 49"/>
                <a:gd name="T3" fmla="*/ 93 h 114"/>
                <a:gd name="T4" fmla="*/ 0 w 49"/>
                <a:gd name="T5" fmla="*/ 76 h 114"/>
                <a:gd name="T6" fmla="*/ 0 w 49"/>
                <a:gd name="T7" fmla="*/ 60 h 114"/>
                <a:gd name="T8" fmla="*/ 0 w 49"/>
                <a:gd name="T9" fmla="*/ 38 h 114"/>
                <a:gd name="T10" fmla="*/ 1 w 49"/>
                <a:gd name="T11" fmla="*/ 35 h 114"/>
                <a:gd name="T12" fmla="*/ 1 w 49"/>
                <a:gd name="T13" fmla="*/ 27 h 114"/>
                <a:gd name="T14" fmla="*/ 27 w 49"/>
                <a:gd name="T15" fmla="*/ 12 h 114"/>
                <a:gd name="T16" fmla="*/ 27 w 49"/>
                <a:gd name="T17" fmla="*/ 12 h 114"/>
                <a:gd name="T18" fmla="*/ 29 w 49"/>
                <a:gd name="T19" fmla="*/ 0 h 114"/>
                <a:gd name="T20" fmla="*/ 29 w 49"/>
                <a:gd name="T21" fmla="*/ 0 h 114"/>
                <a:gd name="T22" fmla="*/ 183 w 49"/>
                <a:gd name="T23" fmla="*/ 0 h 114"/>
                <a:gd name="T24" fmla="*/ 199 w 49"/>
                <a:gd name="T25" fmla="*/ 0 h 114"/>
                <a:gd name="T26" fmla="*/ 199 w 49"/>
                <a:gd name="T27" fmla="*/ 0 h 114"/>
                <a:gd name="T28" fmla="*/ 206 w 49"/>
                <a:gd name="T29" fmla="*/ 12 h 114"/>
                <a:gd name="T30" fmla="*/ 206 w 49"/>
                <a:gd name="T31" fmla="*/ 12 h 114"/>
                <a:gd name="T32" fmla="*/ 217 w 49"/>
                <a:gd name="T33" fmla="*/ 27 h 114"/>
                <a:gd name="T34" fmla="*/ 217 w 49"/>
                <a:gd name="T35" fmla="*/ 35 h 114"/>
                <a:gd name="T36" fmla="*/ 217 w 49"/>
                <a:gd name="T37" fmla="*/ 38 h 114"/>
                <a:gd name="T38" fmla="*/ 239 w 49"/>
                <a:gd name="T39" fmla="*/ 65 h 114"/>
                <a:gd name="T40" fmla="*/ 239 w 49"/>
                <a:gd name="T41" fmla="*/ 76 h 114"/>
                <a:gd name="T42" fmla="*/ 239 w 49"/>
                <a:gd name="T43" fmla="*/ 99 h 114"/>
                <a:gd name="T44" fmla="*/ 239 w 49"/>
                <a:gd name="T45" fmla="*/ 465 h 114"/>
                <a:gd name="T46" fmla="*/ 239 w 49"/>
                <a:gd name="T47" fmla="*/ 473 h 114"/>
                <a:gd name="T48" fmla="*/ 239 w 49"/>
                <a:gd name="T49" fmla="*/ 501 h 114"/>
                <a:gd name="T50" fmla="*/ 217 w 49"/>
                <a:gd name="T51" fmla="*/ 507 h 114"/>
                <a:gd name="T52" fmla="*/ 217 w 49"/>
                <a:gd name="T53" fmla="*/ 514 h 114"/>
                <a:gd name="T54" fmla="*/ 217 w 49"/>
                <a:gd name="T55" fmla="*/ 533 h 114"/>
                <a:gd name="T56" fmla="*/ 206 w 49"/>
                <a:gd name="T57" fmla="*/ 544 h 114"/>
                <a:gd name="T58" fmla="*/ 206 w 49"/>
                <a:gd name="T59" fmla="*/ 550 h 114"/>
                <a:gd name="T60" fmla="*/ 199 w 49"/>
                <a:gd name="T61" fmla="*/ 550 h 114"/>
                <a:gd name="T62" fmla="*/ 199 w 49"/>
                <a:gd name="T63" fmla="*/ 562 h 114"/>
                <a:gd name="T64" fmla="*/ 183 w 49"/>
                <a:gd name="T65" fmla="*/ 562 h 114"/>
                <a:gd name="T66" fmla="*/ 29 w 49"/>
                <a:gd name="T67" fmla="*/ 562 h 114"/>
                <a:gd name="T68" fmla="*/ 29 w 49"/>
                <a:gd name="T69" fmla="*/ 562 h 114"/>
                <a:gd name="T70" fmla="*/ 27 w 49"/>
                <a:gd name="T71" fmla="*/ 562 h 114"/>
                <a:gd name="T72" fmla="*/ 27 w 49"/>
                <a:gd name="T73" fmla="*/ 550 h 114"/>
                <a:gd name="T74" fmla="*/ 1 w 49"/>
                <a:gd name="T75" fmla="*/ 550 h 114"/>
                <a:gd name="T76" fmla="*/ 1 w 49"/>
                <a:gd name="T77" fmla="*/ 544 h 114"/>
                <a:gd name="T78" fmla="*/ 0 w 49"/>
                <a:gd name="T79" fmla="*/ 533 h 114"/>
                <a:gd name="T80" fmla="*/ 0 w 49"/>
                <a:gd name="T81" fmla="*/ 514 h 114"/>
                <a:gd name="T82" fmla="*/ 0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0" y="13"/>
                  </a:lnTo>
                  <a:lnTo>
                    <a:pt x="0" y="12"/>
                  </a:lnTo>
                  <a:lnTo>
                    <a:pt x="0" y="8"/>
                  </a:lnTo>
                  <a:lnTo>
                    <a:pt x="0" y="7"/>
                  </a:lnTo>
                  <a:lnTo>
                    <a:pt x="1" y="7"/>
                  </a:lnTo>
                  <a:lnTo>
                    <a:pt x="1" y="5"/>
                  </a:lnTo>
                  <a:lnTo>
                    <a:pt x="1" y="2"/>
                  </a:lnTo>
                  <a:lnTo>
                    <a:pt x="5" y="2"/>
                  </a:lnTo>
                  <a:lnTo>
                    <a:pt x="5" y="0"/>
                  </a:lnTo>
                  <a:lnTo>
                    <a:pt x="6" y="0"/>
                  </a:lnTo>
                  <a:lnTo>
                    <a:pt x="37" y="0"/>
                  </a:lnTo>
                  <a:lnTo>
                    <a:pt x="40" y="0"/>
                  </a:lnTo>
                  <a:lnTo>
                    <a:pt x="40" y="2"/>
                  </a:lnTo>
                  <a:lnTo>
                    <a:pt x="41" y="2"/>
                  </a:lnTo>
                  <a:lnTo>
                    <a:pt x="41" y="5"/>
                  </a:lnTo>
                  <a:lnTo>
                    <a:pt x="44" y="5"/>
                  </a:lnTo>
                  <a:lnTo>
                    <a:pt x="44" y="7"/>
                  </a:lnTo>
                  <a:lnTo>
                    <a:pt x="44" y="8"/>
                  </a:lnTo>
                  <a:lnTo>
                    <a:pt x="44" y="12"/>
                  </a:lnTo>
                  <a:lnTo>
                    <a:pt x="48" y="13"/>
                  </a:lnTo>
                  <a:lnTo>
                    <a:pt x="48" y="15"/>
                  </a:lnTo>
                  <a:lnTo>
                    <a:pt x="48" y="18"/>
                  </a:lnTo>
                  <a:lnTo>
                    <a:pt x="48" y="20"/>
                  </a:lnTo>
                  <a:lnTo>
                    <a:pt x="48" y="93"/>
                  </a:lnTo>
                  <a:lnTo>
                    <a:pt x="48" y="95"/>
                  </a:lnTo>
                  <a:lnTo>
                    <a:pt x="48" y="96"/>
                  </a:lnTo>
                  <a:lnTo>
                    <a:pt x="48" y="100"/>
                  </a:lnTo>
                  <a:lnTo>
                    <a:pt x="44" y="102"/>
                  </a:lnTo>
                  <a:lnTo>
                    <a:pt x="44" y="103"/>
                  </a:lnTo>
                  <a:lnTo>
                    <a:pt x="44" y="107"/>
                  </a:lnTo>
                  <a:lnTo>
                    <a:pt x="44" y="109"/>
                  </a:lnTo>
                  <a:lnTo>
                    <a:pt x="41" y="109"/>
                  </a:lnTo>
                  <a:lnTo>
                    <a:pt x="41" y="110"/>
                  </a:lnTo>
                  <a:lnTo>
                    <a:pt x="40" y="110"/>
                  </a:lnTo>
                  <a:lnTo>
                    <a:pt x="40" y="113"/>
                  </a:lnTo>
                  <a:lnTo>
                    <a:pt x="37" y="113"/>
                  </a:lnTo>
                  <a:lnTo>
                    <a:pt x="6" y="113"/>
                  </a:lnTo>
                  <a:lnTo>
                    <a:pt x="5" y="113"/>
                  </a:lnTo>
                  <a:lnTo>
                    <a:pt x="5" y="110"/>
                  </a:lnTo>
                  <a:lnTo>
                    <a:pt x="1" y="110"/>
                  </a:lnTo>
                  <a:lnTo>
                    <a:pt x="1" y="109"/>
                  </a:lnTo>
                  <a:lnTo>
                    <a:pt x="1" y="107"/>
                  </a:lnTo>
                  <a:lnTo>
                    <a:pt x="0" y="107"/>
                  </a:lnTo>
                  <a:lnTo>
                    <a:pt x="0" y="103"/>
                  </a:lnTo>
                  <a:lnTo>
                    <a:pt x="0" y="102"/>
                  </a:lnTo>
                  <a:lnTo>
                    <a:pt x="0" y="100"/>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25" name="Freeform 43"/>
            <p:cNvSpPr>
              <a:spLocks noChangeAspect="1"/>
            </p:cNvSpPr>
            <p:nvPr/>
          </p:nvSpPr>
          <p:spPr bwMode="auto">
            <a:xfrm>
              <a:off x="3228" y="3344"/>
              <a:ext cx="63" cy="149"/>
            </a:xfrm>
            <a:custGeom>
              <a:avLst/>
              <a:gdLst>
                <a:gd name="T0" fmla="*/ 0 w 49"/>
                <a:gd name="T1" fmla="*/ 99 h 114"/>
                <a:gd name="T2" fmla="*/ 0 w 49"/>
                <a:gd name="T3" fmla="*/ 93 h 114"/>
                <a:gd name="T4" fmla="*/ 0 w 49"/>
                <a:gd name="T5" fmla="*/ 76 h 114"/>
                <a:gd name="T6" fmla="*/ 1 w 49"/>
                <a:gd name="T7" fmla="*/ 60 h 114"/>
                <a:gd name="T8" fmla="*/ 1 w 49"/>
                <a:gd name="T9" fmla="*/ 38 h 114"/>
                <a:gd name="T10" fmla="*/ 1 w 49"/>
                <a:gd name="T11" fmla="*/ 35 h 114"/>
                <a:gd name="T12" fmla="*/ 28 w 49"/>
                <a:gd name="T13" fmla="*/ 27 h 114"/>
                <a:gd name="T14" fmla="*/ 28 w 49"/>
                <a:gd name="T15" fmla="*/ 12 h 114"/>
                <a:gd name="T16" fmla="*/ 31 w 49"/>
                <a:gd name="T17" fmla="*/ 12 h 114"/>
                <a:gd name="T18" fmla="*/ 31 w 49"/>
                <a:gd name="T19" fmla="*/ 0 h 114"/>
                <a:gd name="T20" fmla="*/ 40 w 49"/>
                <a:gd name="T21" fmla="*/ 0 h 114"/>
                <a:gd name="T22" fmla="*/ 185 w 49"/>
                <a:gd name="T23" fmla="*/ 0 h 114"/>
                <a:gd name="T24" fmla="*/ 185 w 49"/>
                <a:gd name="T25" fmla="*/ 0 h 114"/>
                <a:gd name="T26" fmla="*/ 193 w 49"/>
                <a:gd name="T27" fmla="*/ 0 h 114"/>
                <a:gd name="T28" fmla="*/ 193 w 49"/>
                <a:gd name="T29" fmla="*/ 12 h 114"/>
                <a:gd name="T30" fmla="*/ 201 w 49"/>
                <a:gd name="T31" fmla="*/ 12 h 114"/>
                <a:gd name="T32" fmla="*/ 201 w 49"/>
                <a:gd name="T33" fmla="*/ 27 h 114"/>
                <a:gd name="T34" fmla="*/ 219 w 49"/>
                <a:gd name="T35" fmla="*/ 35 h 114"/>
                <a:gd name="T36" fmla="*/ 219 w 49"/>
                <a:gd name="T37" fmla="*/ 38 h 114"/>
                <a:gd name="T38" fmla="*/ 219 w 49"/>
                <a:gd name="T39" fmla="*/ 65 h 114"/>
                <a:gd name="T40" fmla="*/ 219 w 49"/>
                <a:gd name="T41" fmla="*/ 76 h 114"/>
                <a:gd name="T42" fmla="*/ 219 w 49"/>
                <a:gd name="T43" fmla="*/ 99 h 114"/>
                <a:gd name="T44" fmla="*/ 219 w 49"/>
                <a:gd name="T45" fmla="*/ 465 h 114"/>
                <a:gd name="T46" fmla="*/ 219 w 49"/>
                <a:gd name="T47" fmla="*/ 473 h 114"/>
                <a:gd name="T48" fmla="*/ 219 w 49"/>
                <a:gd name="T49" fmla="*/ 501 h 114"/>
                <a:gd name="T50" fmla="*/ 219 w 49"/>
                <a:gd name="T51" fmla="*/ 507 h 114"/>
                <a:gd name="T52" fmla="*/ 219 w 49"/>
                <a:gd name="T53" fmla="*/ 514 h 114"/>
                <a:gd name="T54" fmla="*/ 201 w 49"/>
                <a:gd name="T55" fmla="*/ 533 h 114"/>
                <a:gd name="T56" fmla="*/ 201 w 49"/>
                <a:gd name="T57" fmla="*/ 544 h 114"/>
                <a:gd name="T58" fmla="*/ 193 w 49"/>
                <a:gd name="T59" fmla="*/ 550 h 114"/>
                <a:gd name="T60" fmla="*/ 193 w 49"/>
                <a:gd name="T61" fmla="*/ 550 h 114"/>
                <a:gd name="T62" fmla="*/ 185 w 49"/>
                <a:gd name="T63" fmla="*/ 562 h 114"/>
                <a:gd name="T64" fmla="*/ 185 w 49"/>
                <a:gd name="T65" fmla="*/ 562 h 114"/>
                <a:gd name="T66" fmla="*/ 40 w 49"/>
                <a:gd name="T67" fmla="*/ 562 h 114"/>
                <a:gd name="T68" fmla="*/ 40 w 49"/>
                <a:gd name="T69" fmla="*/ 562 h 114"/>
                <a:gd name="T70" fmla="*/ 31 w 49"/>
                <a:gd name="T71" fmla="*/ 562 h 114"/>
                <a:gd name="T72" fmla="*/ 28 w 49"/>
                <a:gd name="T73" fmla="*/ 550 h 114"/>
                <a:gd name="T74" fmla="*/ 28 w 49"/>
                <a:gd name="T75" fmla="*/ 550 h 114"/>
                <a:gd name="T76" fmla="*/ 1 w 49"/>
                <a:gd name="T77" fmla="*/ 544 h 114"/>
                <a:gd name="T78" fmla="*/ 1 w 49"/>
                <a:gd name="T79" fmla="*/ 533 h 114"/>
                <a:gd name="T80" fmla="*/ 1 w 49"/>
                <a:gd name="T81" fmla="*/ 514 h 114"/>
                <a:gd name="T82" fmla="*/ 1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1" y="13"/>
                  </a:lnTo>
                  <a:lnTo>
                    <a:pt x="1" y="12"/>
                  </a:lnTo>
                  <a:lnTo>
                    <a:pt x="1" y="8"/>
                  </a:lnTo>
                  <a:lnTo>
                    <a:pt x="1" y="7"/>
                  </a:lnTo>
                  <a:lnTo>
                    <a:pt x="1" y="5"/>
                  </a:lnTo>
                  <a:lnTo>
                    <a:pt x="6" y="5"/>
                  </a:lnTo>
                  <a:lnTo>
                    <a:pt x="6" y="2"/>
                  </a:lnTo>
                  <a:lnTo>
                    <a:pt x="7" y="2"/>
                  </a:lnTo>
                  <a:lnTo>
                    <a:pt x="7" y="0"/>
                  </a:lnTo>
                  <a:lnTo>
                    <a:pt x="9" y="0"/>
                  </a:lnTo>
                  <a:lnTo>
                    <a:pt x="41" y="0"/>
                  </a:lnTo>
                  <a:lnTo>
                    <a:pt x="43" y="0"/>
                  </a:lnTo>
                  <a:lnTo>
                    <a:pt x="43" y="2"/>
                  </a:lnTo>
                  <a:lnTo>
                    <a:pt x="44" y="2"/>
                  </a:lnTo>
                  <a:lnTo>
                    <a:pt x="44" y="5"/>
                  </a:lnTo>
                  <a:lnTo>
                    <a:pt x="44" y="7"/>
                  </a:lnTo>
                  <a:lnTo>
                    <a:pt x="48" y="7"/>
                  </a:lnTo>
                  <a:lnTo>
                    <a:pt x="48" y="8"/>
                  </a:lnTo>
                  <a:lnTo>
                    <a:pt x="48" y="12"/>
                  </a:lnTo>
                  <a:lnTo>
                    <a:pt x="48" y="13"/>
                  </a:lnTo>
                  <a:lnTo>
                    <a:pt x="48" y="15"/>
                  </a:lnTo>
                  <a:lnTo>
                    <a:pt x="48" y="18"/>
                  </a:lnTo>
                  <a:lnTo>
                    <a:pt x="48" y="20"/>
                  </a:lnTo>
                  <a:lnTo>
                    <a:pt x="48" y="93"/>
                  </a:lnTo>
                  <a:lnTo>
                    <a:pt x="48" y="95"/>
                  </a:lnTo>
                  <a:lnTo>
                    <a:pt x="48" y="96"/>
                  </a:lnTo>
                  <a:lnTo>
                    <a:pt x="48" y="100"/>
                  </a:lnTo>
                  <a:lnTo>
                    <a:pt x="48" y="102"/>
                  </a:lnTo>
                  <a:lnTo>
                    <a:pt x="48" y="103"/>
                  </a:lnTo>
                  <a:lnTo>
                    <a:pt x="48" y="107"/>
                  </a:lnTo>
                  <a:lnTo>
                    <a:pt x="44" y="107"/>
                  </a:lnTo>
                  <a:lnTo>
                    <a:pt x="44" y="109"/>
                  </a:lnTo>
                  <a:lnTo>
                    <a:pt x="44" y="110"/>
                  </a:lnTo>
                  <a:lnTo>
                    <a:pt x="43" y="110"/>
                  </a:lnTo>
                  <a:lnTo>
                    <a:pt x="43" y="113"/>
                  </a:lnTo>
                  <a:lnTo>
                    <a:pt x="41" y="113"/>
                  </a:lnTo>
                  <a:lnTo>
                    <a:pt x="9" y="113"/>
                  </a:lnTo>
                  <a:lnTo>
                    <a:pt x="7" y="113"/>
                  </a:lnTo>
                  <a:lnTo>
                    <a:pt x="7" y="110"/>
                  </a:lnTo>
                  <a:lnTo>
                    <a:pt x="6" y="110"/>
                  </a:lnTo>
                  <a:lnTo>
                    <a:pt x="6" y="109"/>
                  </a:lnTo>
                  <a:lnTo>
                    <a:pt x="1" y="109"/>
                  </a:lnTo>
                  <a:lnTo>
                    <a:pt x="1" y="107"/>
                  </a:lnTo>
                  <a:lnTo>
                    <a:pt x="1" y="103"/>
                  </a:lnTo>
                  <a:lnTo>
                    <a:pt x="1" y="102"/>
                  </a:lnTo>
                  <a:lnTo>
                    <a:pt x="1" y="100"/>
                  </a:lnTo>
                  <a:lnTo>
                    <a:pt x="0" y="100"/>
                  </a:lnTo>
                  <a:lnTo>
                    <a:pt x="0" y="96"/>
                  </a:lnTo>
                  <a:lnTo>
                    <a:pt x="0" y="95"/>
                  </a:lnTo>
                  <a:lnTo>
                    <a:pt x="0" y="9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26" name="Freeform 44" descr="Light vertical"/>
            <p:cNvSpPr>
              <a:spLocks noChangeAspect="1"/>
            </p:cNvSpPr>
            <p:nvPr/>
          </p:nvSpPr>
          <p:spPr bwMode="auto">
            <a:xfrm>
              <a:off x="3139" y="3344"/>
              <a:ext cx="90" cy="149"/>
            </a:xfrm>
            <a:custGeom>
              <a:avLst/>
              <a:gdLst>
                <a:gd name="T0" fmla="*/ 0 w 69"/>
                <a:gd name="T1" fmla="*/ 99 h 114"/>
                <a:gd name="T2" fmla="*/ 0 w 69"/>
                <a:gd name="T3" fmla="*/ 93 h 114"/>
                <a:gd name="T4" fmla="*/ 0 w 69"/>
                <a:gd name="T5" fmla="*/ 76 h 114"/>
                <a:gd name="T6" fmla="*/ 0 w 69"/>
                <a:gd name="T7" fmla="*/ 60 h 114"/>
                <a:gd name="T8" fmla="*/ 0 w 69"/>
                <a:gd name="T9" fmla="*/ 38 h 114"/>
                <a:gd name="T10" fmla="*/ 12 w 69"/>
                <a:gd name="T11" fmla="*/ 35 h 114"/>
                <a:gd name="T12" fmla="*/ 27 w 69"/>
                <a:gd name="T13" fmla="*/ 27 h 114"/>
                <a:gd name="T14" fmla="*/ 27 w 69"/>
                <a:gd name="T15" fmla="*/ 12 h 114"/>
                <a:gd name="T16" fmla="*/ 35 w 69"/>
                <a:gd name="T17" fmla="*/ 12 h 114"/>
                <a:gd name="T18" fmla="*/ 38 w 69"/>
                <a:gd name="T19" fmla="*/ 0 h 114"/>
                <a:gd name="T20" fmla="*/ 60 w 69"/>
                <a:gd name="T21" fmla="*/ 0 h 114"/>
                <a:gd name="T22" fmla="*/ 275 w 69"/>
                <a:gd name="T23" fmla="*/ 0 h 114"/>
                <a:gd name="T24" fmla="*/ 275 w 69"/>
                <a:gd name="T25" fmla="*/ 0 h 114"/>
                <a:gd name="T26" fmla="*/ 286 w 69"/>
                <a:gd name="T27" fmla="*/ 0 h 114"/>
                <a:gd name="T28" fmla="*/ 301 w 69"/>
                <a:gd name="T29" fmla="*/ 12 h 114"/>
                <a:gd name="T30" fmla="*/ 312 w 69"/>
                <a:gd name="T31" fmla="*/ 12 h 114"/>
                <a:gd name="T32" fmla="*/ 312 w 69"/>
                <a:gd name="T33" fmla="*/ 27 h 114"/>
                <a:gd name="T34" fmla="*/ 322 w 69"/>
                <a:gd name="T35" fmla="*/ 35 h 114"/>
                <a:gd name="T36" fmla="*/ 322 w 69"/>
                <a:gd name="T37" fmla="*/ 38 h 114"/>
                <a:gd name="T38" fmla="*/ 322 w 69"/>
                <a:gd name="T39" fmla="*/ 65 h 114"/>
                <a:gd name="T40" fmla="*/ 335 w 69"/>
                <a:gd name="T41" fmla="*/ 76 h 114"/>
                <a:gd name="T42" fmla="*/ 335 w 69"/>
                <a:gd name="T43" fmla="*/ 99 h 114"/>
                <a:gd name="T44" fmla="*/ 335 w 69"/>
                <a:gd name="T45" fmla="*/ 465 h 114"/>
                <a:gd name="T46" fmla="*/ 335 w 69"/>
                <a:gd name="T47" fmla="*/ 473 h 114"/>
                <a:gd name="T48" fmla="*/ 335 w 69"/>
                <a:gd name="T49" fmla="*/ 501 h 114"/>
                <a:gd name="T50" fmla="*/ 322 w 69"/>
                <a:gd name="T51" fmla="*/ 507 h 114"/>
                <a:gd name="T52" fmla="*/ 322 w 69"/>
                <a:gd name="T53" fmla="*/ 514 h 114"/>
                <a:gd name="T54" fmla="*/ 312 w 69"/>
                <a:gd name="T55" fmla="*/ 533 h 114"/>
                <a:gd name="T56" fmla="*/ 312 w 69"/>
                <a:gd name="T57" fmla="*/ 544 h 114"/>
                <a:gd name="T58" fmla="*/ 301 w 69"/>
                <a:gd name="T59" fmla="*/ 550 h 114"/>
                <a:gd name="T60" fmla="*/ 286 w 69"/>
                <a:gd name="T61" fmla="*/ 550 h 114"/>
                <a:gd name="T62" fmla="*/ 275 w 69"/>
                <a:gd name="T63" fmla="*/ 562 h 114"/>
                <a:gd name="T64" fmla="*/ 275 w 69"/>
                <a:gd name="T65" fmla="*/ 562 h 114"/>
                <a:gd name="T66" fmla="*/ 60 w 69"/>
                <a:gd name="T67" fmla="*/ 562 h 114"/>
                <a:gd name="T68" fmla="*/ 38 w 69"/>
                <a:gd name="T69" fmla="*/ 562 h 114"/>
                <a:gd name="T70" fmla="*/ 35 w 69"/>
                <a:gd name="T71" fmla="*/ 562 h 114"/>
                <a:gd name="T72" fmla="*/ 35 w 69"/>
                <a:gd name="T73" fmla="*/ 550 h 114"/>
                <a:gd name="T74" fmla="*/ 27 w 69"/>
                <a:gd name="T75" fmla="*/ 550 h 114"/>
                <a:gd name="T76" fmla="*/ 12 w 69"/>
                <a:gd name="T77" fmla="*/ 544 h 114"/>
                <a:gd name="T78" fmla="*/ 12 w 69"/>
                <a:gd name="T79" fmla="*/ 533 h 114"/>
                <a:gd name="T80" fmla="*/ 0 w 69"/>
                <a:gd name="T81" fmla="*/ 514 h 114"/>
                <a:gd name="T82" fmla="*/ 0 w 69"/>
                <a:gd name="T83" fmla="*/ 501 h 114"/>
                <a:gd name="T84" fmla="*/ 0 w 69"/>
                <a:gd name="T85" fmla="*/ 474 h 114"/>
                <a:gd name="T86" fmla="*/ 0 w 6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114"/>
                <a:gd name="T134" fmla="*/ 69 w 6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114">
                  <a:moveTo>
                    <a:pt x="0" y="93"/>
                  </a:moveTo>
                  <a:lnTo>
                    <a:pt x="0" y="20"/>
                  </a:lnTo>
                  <a:lnTo>
                    <a:pt x="0" y="18"/>
                  </a:lnTo>
                  <a:lnTo>
                    <a:pt x="0" y="15"/>
                  </a:lnTo>
                  <a:lnTo>
                    <a:pt x="0" y="13"/>
                  </a:lnTo>
                  <a:lnTo>
                    <a:pt x="0" y="12"/>
                  </a:lnTo>
                  <a:lnTo>
                    <a:pt x="0" y="8"/>
                  </a:lnTo>
                  <a:lnTo>
                    <a:pt x="2" y="7"/>
                  </a:lnTo>
                  <a:lnTo>
                    <a:pt x="2" y="5"/>
                  </a:lnTo>
                  <a:lnTo>
                    <a:pt x="5" y="5"/>
                  </a:lnTo>
                  <a:lnTo>
                    <a:pt x="5" y="2"/>
                  </a:lnTo>
                  <a:lnTo>
                    <a:pt x="7" y="2"/>
                  </a:lnTo>
                  <a:lnTo>
                    <a:pt x="7" y="0"/>
                  </a:lnTo>
                  <a:lnTo>
                    <a:pt x="8" y="0"/>
                  </a:lnTo>
                  <a:lnTo>
                    <a:pt x="12" y="0"/>
                  </a:lnTo>
                  <a:lnTo>
                    <a:pt x="56" y="0"/>
                  </a:lnTo>
                  <a:lnTo>
                    <a:pt x="58" y="0"/>
                  </a:lnTo>
                  <a:lnTo>
                    <a:pt x="58" y="2"/>
                  </a:lnTo>
                  <a:lnTo>
                    <a:pt x="61" y="2"/>
                  </a:lnTo>
                  <a:lnTo>
                    <a:pt x="63" y="2"/>
                  </a:lnTo>
                  <a:lnTo>
                    <a:pt x="63" y="5"/>
                  </a:lnTo>
                  <a:lnTo>
                    <a:pt x="63" y="7"/>
                  </a:lnTo>
                  <a:lnTo>
                    <a:pt x="65" y="7"/>
                  </a:lnTo>
                  <a:lnTo>
                    <a:pt x="65" y="8"/>
                  </a:lnTo>
                  <a:lnTo>
                    <a:pt x="65" y="12"/>
                  </a:lnTo>
                  <a:lnTo>
                    <a:pt x="65" y="13"/>
                  </a:lnTo>
                  <a:lnTo>
                    <a:pt x="68" y="15"/>
                  </a:lnTo>
                  <a:lnTo>
                    <a:pt x="68" y="18"/>
                  </a:lnTo>
                  <a:lnTo>
                    <a:pt x="68" y="20"/>
                  </a:lnTo>
                  <a:lnTo>
                    <a:pt x="68" y="93"/>
                  </a:lnTo>
                  <a:lnTo>
                    <a:pt x="68" y="95"/>
                  </a:lnTo>
                  <a:lnTo>
                    <a:pt x="68" y="96"/>
                  </a:lnTo>
                  <a:lnTo>
                    <a:pt x="68" y="100"/>
                  </a:lnTo>
                  <a:lnTo>
                    <a:pt x="65" y="100"/>
                  </a:lnTo>
                  <a:lnTo>
                    <a:pt x="65" y="102"/>
                  </a:lnTo>
                  <a:lnTo>
                    <a:pt x="65" y="103"/>
                  </a:lnTo>
                  <a:lnTo>
                    <a:pt x="65" y="107"/>
                  </a:lnTo>
                  <a:lnTo>
                    <a:pt x="63" y="107"/>
                  </a:lnTo>
                  <a:lnTo>
                    <a:pt x="63" y="109"/>
                  </a:lnTo>
                  <a:lnTo>
                    <a:pt x="63" y="110"/>
                  </a:lnTo>
                  <a:lnTo>
                    <a:pt x="61" y="110"/>
                  </a:lnTo>
                  <a:lnTo>
                    <a:pt x="58" y="110"/>
                  </a:lnTo>
                  <a:lnTo>
                    <a:pt x="58" y="113"/>
                  </a:lnTo>
                  <a:lnTo>
                    <a:pt x="56" y="113"/>
                  </a:lnTo>
                  <a:lnTo>
                    <a:pt x="12" y="113"/>
                  </a:lnTo>
                  <a:lnTo>
                    <a:pt x="8" y="113"/>
                  </a:lnTo>
                  <a:lnTo>
                    <a:pt x="7" y="113"/>
                  </a:lnTo>
                  <a:lnTo>
                    <a:pt x="7" y="110"/>
                  </a:lnTo>
                  <a:lnTo>
                    <a:pt x="5" y="110"/>
                  </a:lnTo>
                  <a:lnTo>
                    <a:pt x="5" y="109"/>
                  </a:lnTo>
                  <a:lnTo>
                    <a:pt x="2" y="109"/>
                  </a:lnTo>
                  <a:lnTo>
                    <a:pt x="2" y="107"/>
                  </a:lnTo>
                  <a:lnTo>
                    <a:pt x="0" y="103"/>
                  </a:lnTo>
                  <a:lnTo>
                    <a:pt x="0" y="102"/>
                  </a:lnTo>
                  <a:lnTo>
                    <a:pt x="0" y="100"/>
                  </a:lnTo>
                  <a:lnTo>
                    <a:pt x="0" y="96"/>
                  </a:lnTo>
                  <a:lnTo>
                    <a:pt x="0" y="95"/>
                  </a:lnTo>
                  <a:lnTo>
                    <a:pt x="0" y="93"/>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27" name="Line 45"/>
            <p:cNvSpPr>
              <a:spLocks noChangeAspect="1" noChangeShapeType="1"/>
            </p:cNvSpPr>
            <p:nvPr/>
          </p:nvSpPr>
          <p:spPr bwMode="auto">
            <a:xfrm>
              <a:off x="3127" y="3503"/>
              <a:ext cx="119"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528" name="AutoShape 46"/>
            <p:cNvSpPr>
              <a:spLocks noChangeAspect="1" noChangeArrowheads="1"/>
            </p:cNvSpPr>
            <p:nvPr/>
          </p:nvSpPr>
          <p:spPr bwMode="auto">
            <a:xfrm flipV="1">
              <a:off x="3161" y="3648"/>
              <a:ext cx="38" cy="33"/>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29" name="Freeform 47"/>
            <p:cNvSpPr>
              <a:spLocks noChangeAspect="1"/>
            </p:cNvSpPr>
            <p:nvPr/>
          </p:nvSpPr>
          <p:spPr bwMode="auto">
            <a:xfrm>
              <a:off x="3139" y="3681"/>
              <a:ext cx="87" cy="58"/>
            </a:xfrm>
            <a:custGeom>
              <a:avLst/>
              <a:gdLst>
                <a:gd name="T0" fmla="*/ 0 w 67"/>
                <a:gd name="T1" fmla="*/ 36 h 45"/>
                <a:gd name="T2" fmla="*/ 0 w 67"/>
                <a:gd name="T3" fmla="*/ 31 h 45"/>
                <a:gd name="T4" fmla="*/ 0 w 67"/>
                <a:gd name="T5" fmla="*/ 31 h 45"/>
                <a:gd name="T6" fmla="*/ 10 w 67"/>
                <a:gd name="T7" fmla="*/ 22 h 45"/>
                <a:gd name="T8" fmla="*/ 10 w 67"/>
                <a:gd name="T9" fmla="*/ 22 h 45"/>
                <a:gd name="T10" fmla="*/ 10 w 67"/>
                <a:gd name="T11" fmla="*/ 10 h 45"/>
                <a:gd name="T12" fmla="*/ 22 w 67"/>
                <a:gd name="T13" fmla="*/ 10 h 45"/>
                <a:gd name="T14" fmla="*/ 35 w 67"/>
                <a:gd name="T15" fmla="*/ 10 h 45"/>
                <a:gd name="T16" fmla="*/ 35 w 67"/>
                <a:gd name="T17" fmla="*/ 10 h 45"/>
                <a:gd name="T18" fmla="*/ 38 w 67"/>
                <a:gd name="T19" fmla="*/ 0 h 45"/>
                <a:gd name="T20" fmla="*/ 58 w 67"/>
                <a:gd name="T21" fmla="*/ 0 h 45"/>
                <a:gd name="T22" fmla="*/ 258 w 67"/>
                <a:gd name="T23" fmla="*/ 0 h 45"/>
                <a:gd name="T24" fmla="*/ 258 w 67"/>
                <a:gd name="T25" fmla="*/ 0 h 45"/>
                <a:gd name="T26" fmla="*/ 270 w 67"/>
                <a:gd name="T27" fmla="*/ 0 h 45"/>
                <a:gd name="T28" fmla="*/ 287 w 67"/>
                <a:gd name="T29" fmla="*/ 10 h 45"/>
                <a:gd name="T30" fmla="*/ 287 w 67"/>
                <a:gd name="T31" fmla="*/ 10 h 45"/>
                <a:gd name="T32" fmla="*/ 293 w 67"/>
                <a:gd name="T33" fmla="*/ 10 h 45"/>
                <a:gd name="T34" fmla="*/ 301 w 67"/>
                <a:gd name="T35" fmla="*/ 22 h 45"/>
                <a:gd name="T36" fmla="*/ 301 w 67"/>
                <a:gd name="T37" fmla="*/ 22 h 45"/>
                <a:gd name="T38" fmla="*/ 301 w 67"/>
                <a:gd name="T39" fmla="*/ 31 h 45"/>
                <a:gd name="T40" fmla="*/ 301 w 67"/>
                <a:gd name="T41" fmla="*/ 31 h 45"/>
                <a:gd name="T42" fmla="*/ 317 w 67"/>
                <a:gd name="T43" fmla="*/ 36 h 45"/>
                <a:gd name="T44" fmla="*/ 317 w 67"/>
                <a:gd name="T45" fmla="*/ 161 h 45"/>
                <a:gd name="T46" fmla="*/ 317 w 67"/>
                <a:gd name="T47" fmla="*/ 171 h 45"/>
                <a:gd name="T48" fmla="*/ 301 w 67"/>
                <a:gd name="T49" fmla="*/ 171 h 45"/>
                <a:gd name="T50" fmla="*/ 301 w 67"/>
                <a:gd name="T51" fmla="*/ 173 h 45"/>
                <a:gd name="T52" fmla="*/ 301 w 67"/>
                <a:gd name="T53" fmla="*/ 173 h 45"/>
                <a:gd name="T54" fmla="*/ 293 w 67"/>
                <a:gd name="T55" fmla="*/ 188 h 45"/>
                <a:gd name="T56" fmla="*/ 293 w 67"/>
                <a:gd name="T57" fmla="*/ 188 h 45"/>
                <a:gd name="T58" fmla="*/ 287 w 67"/>
                <a:gd name="T59" fmla="*/ 188 h 45"/>
                <a:gd name="T60" fmla="*/ 270 w 67"/>
                <a:gd name="T61" fmla="*/ 188 h 45"/>
                <a:gd name="T62" fmla="*/ 270 w 67"/>
                <a:gd name="T63" fmla="*/ 201 h 45"/>
                <a:gd name="T64" fmla="*/ 258 w 67"/>
                <a:gd name="T65" fmla="*/ 201 h 45"/>
                <a:gd name="T66" fmla="*/ 58 w 67"/>
                <a:gd name="T67" fmla="*/ 201 h 45"/>
                <a:gd name="T68" fmla="*/ 58 w 67"/>
                <a:gd name="T69" fmla="*/ 201 h 45"/>
                <a:gd name="T70" fmla="*/ 38 w 67"/>
                <a:gd name="T71" fmla="*/ 201 h 45"/>
                <a:gd name="T72" fmla="*/ 35 w 67"/>
                <a:gd name="T73" fmla="*/ 188 h 45"/>
                <a:gd name="T74" fmla="*/ 22 w 67"/>
                <a:gd name="T75" fmla="*/ 188 h 45"/>
                <a:gd name="T76" fmla="*/ 22 w 67"/>
                <a:gd name="T77" fmla="*/ 188 h 45"/>
                <a:gd name="T78" fmla="*/ 10 w 67"/>
                <a:gd name="T79" fmla="*/ 173 h 45"/>
                <a:gd name="T80" fmla="*/ 10 w 67"/>
                <a:gd name="T81" fmla="*/ 173 h 45"/>
                <a:gd name="T82" fmla="*/ 0 w 67"/>
                <a:gd name="T83" fmla="*/ 171 h 45"/>
                <a:gd name="T84" fmla="*/ 0 w 67"/>
                <a:gd name="T85" fmla="*/ 171 h 45"/>
                <a:gd name="T86" fmla="*/ 0 w 6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0" y="35"/>
                  </a:moveTo>
                  <a:lnTo>
                    <a:pt x="0" y="8"/>
                  </a:lnTo>
                  <a:lnTo>
                    <a:pt x="0" y="7"/>
                  </a:lnTo>
                  <a:lnTo>
                    <a:pt x="2" y="5"/>
                  </a:lnTo>
                  <a:lnTo>
                    <a:pt x="2" y="2"/>
                  </a:lnTo>
                  <a:lnTo>
                    <a:pt x="5" y="2"/>
                  </a:lnTo>
                  <a:lnTo>
                    <a:pt x="7" y="2"/>
                  </a:lnTo>
                  <a:lnTo>
                    <a:pt x="8" y="0"/>
                  </a:lnTo>
                  <a:lnTo>
                    <a:pt x="12" y="0"/>
                  </a:lnTo>
                  <a:lnTo>
                    <a:pt x="54" y="0"/>
                  </a:lnTo>
                  <a:lnTo>
                    <a:pt x="56" y="0"/>
                  </a:lnTo>
                  <a:lnTo>
                    <a:pt x="56" y="2"/>
                  </a:lnTo>
                  <a:lnTo>
                    <a:pt x="60" y="2"/>
                  </a:lnTo>
                  <a:lnTo>
                    <a:pt x="61" y="2"/>
                  </a:lnTo>
                  <a:lnTo>
                    <a:pt x="63" y="5"/>
                  </a:lnTo>
                  <a:lnTo>
                    <a:pt x="63" y="7"/>
                  </a:lnTo>
                  <a:lnTo>
                    <a:pt x="66" y="7"/>
                  </a:lnTo>
                  <a:lnTo>
                    <a:pt x="66" y="8"/>
                  </a:lnTo>
                  <a:lnTo>
                    <a:pt x="66" y="35"/>
                  </a:lnTo>
                  <a:lnTo>
                    <a:pt x="66" y="37"/>
                  </a:lnTo>
                  <a:lnTo>
                    <a:pt x="63" y="37"/>
                  </a:lnTo>
                  <a:lnTo>
                    <a:pt x="63" y="38"/>
                  </a:lnTo>
                  <a:lnTo>
                    <a:pt x="61" y="41"/>
                  </a:lnTo>
                  <a:lnTo>
                    <a:pt x="60" y="41"/>
                  </a:lnTo>
                  <a:lnTo>
                    <a:pt x="56" y="41"/>
                  </a:lnTo>
                  <a:lnTo>
                    <a:pt x="56" y="44"/>
                  </a:lnTo>
                  <a:lnTo>
                    <a:pt x="54" y="44"/>
                  </a:lnTo>
                  <a:lnTo>
                    <a:pt x="12" y="44"/>
                  </a:lnTo>
                  <a:lnTo>
                    <a:pt x="8" y="44"/>
                  </a:lnTo>
                  <a:lnTo>
                    <a:pt x="7" y="41"/>
                  </a:lnTo>
                  <a:lnTo>
                    <a:pt x="5" y="41"/>
                  </a:lnTo>
                  <a:lnTo>
                    <a:pt x="2" y="41"/>
                  </a:lnTo>
                  <a:lnTo>
                    <a:pt x="2"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30" name="Freeform 48"/>
            <p:cNvSpPr>
              <a:spLocks noChangeAspect="1"/>
            </p:cNvSpPr>
            <p:nvPr/>
          </p:nvSpPr>
          <p:spPr bwMode="auto">
            <a:xfrm>
              <a:off x="3139" y="3681"/>
              <a:ext cx="25" cy="58"/>
            </a:xfrm>
            <a:custGeom>
              <a:avLst/>
              <a:gdLst>
                <a:gd name="T0" fmla="*/ 0 w 19"/>
                <a:gd name="T1" fmla="*/ 36 h 45"/>
                <a:gd name="T2" fmla="*/ 0 w 19"/>
                <a:gd name="T3" fmla="*/ 31 h 45"/>
                <a:gd name="T4" fmla="*/ 0 w 19"/>
                <a:gd name="T5" fmla="*/ 31 h 45"/>
                <a:gd name="T6" fmla="*/ 0 w 19"/>
                <a:gd name="T7" fmla="*/ 22 h 45"/>
                <a:gd name="T8" fmla="*/ 12 w 19"/>
                <a:gd name="T9" fmla="*/ 22 h 45"/>
                <a:gd name="T10" fmla="*/ 12 w 19"/>
                <a:gd name="T11" fmla="*/ 22 h 45"/>
                <a:gd name="T12" fmla="*/ 12 w 19"/>
                <a:gd name="T13" fmla="*/ 10 h 45"/>
                <a:gd name="T14" fmla="*/ 12 w 19"/>
                <a:gd name="T15" fmla="*/ 10 h 45"/>
                <a:gd name="T16" fmla="*/ 12 w 19"/>
                <a:gd name="T17" fmla="*/ 10 h 45"/>
                <a:gd name="T18" fmla="*/ 12 w 19"/>
                <a:gd name="T19" fmla="*/ 10 h 45"/>
                <a:gd name="T20" fmla="*/ 28 w 19"/>
                <a:gd name="T21" fmla="*/ 0 h 45"/>
                <a:gd name="T22" fmla="*/ 78 w 19"/>
                <a:gd name="T23" fmla="*/ 0 h 45"/>
                <a:gd name="T24" fmla="*/ 78 w 19"/>
                <a:gd name="T25" fmla="*/ 10 h 45"/>
                <a:gd name="T26" fmla="*/ 78 w 19"/>
                <a:gd name="T27" fmla="*/ 10 h 45"/>
                <a:gd name="T28" fmla="*/ 95 w 19"/>
                <a:gd name="T29" fmla="*/ 10 h 45"/>
                <a:gd name="T30" fmla="*/ 95 w 19"/>
                <a:gd name="T31" fmla="*/ 10 h 45"/>
                <a:gd name="T32" fmla="*/ 95 w 19"/>
                <a:gd name="T33" fmla="*/ 10 h 45"/>
                <a:gd name="T34" fmla="*/ 95 w 19"/>
                <a:gd name="T35" fmla="*/ 22 h 45"/>
                <a:gd name="T36" fmla="*/ 95 w 19"/>
                <a:gd name="T37" fmla="*/ 22 h 45"/>
                <a:gd name="T38" fmla="*/ 95 w 19"/>
                <a:gd name="T39" fmla="*/ 31 h 45"/>
                <a:gd name="T40" fmla="*/ 95 w 19"/>
                <a:gd name="T41" fmla="*/ 31 h 45"/>
                <a:gd name="T42" fmla="*/ 95 w 19"/>
                <a:gd name="T43" fmla="*/ 36 h 45"/>
                <a:gd name="T44" fmla="*/ 95 w 19"/>
                <a:gd name="T45" fmla="*/ 161 h 45"/>
                <a:gd name="T46" fmla="*/ 95 w 19"/>
                <a:gd name="T47" fmla="*/ 171 h 45"/>
                <a:gd name="T48" fmla="*/ 95 w 19"/>
                <a:gd name="T49" fmla="*/ 171 h 45"/>
                <a:gd name="T50" fmla="*/ 95 w 19"/>
                <a:gd name="T51" fmla="*/ 173 h 45"/>
                <a:gd name="T52" fmla="*/ 95 w 19"/>
                <a:gd name="T53" fmla="*/ 173 h 45"/>
                <a:gd name="T54" fmla="*/ 95 w 19"/>
                <a:gd name="T55" fmla="*/ 188 h 45"/>
                <a:gd name="T56" fmla="*/ 95 w 19"/>
                <a:gd name="T57" fmla="*/ 188 h 45"/>
                <a:gd name="T58" fmla="*/ 95 w 19"/>
                <a:gd name="T59" fmla="*/ 188 h 45"/>
                <a:gd name="T60" fmla="*/ 78 w 19"/>
                <a:gd name="T61" fmla="*/ 201 h 45"/>
                <a:gd name="T62" fmla="*/ 78 w 19"/>
                <a:gd name="T63" fmla="*/ 201 h 45"/>
                <a:gd name="T64" fmla="*/ 78 w 19"/>
                <a:gd name="T65" fmla="*/ 201 h 45"/>
                <a:gd name="T66" fmla="*/ 28 w 19"/>
                <a:gd name="T67" fmla="*/ 201 h 45"/>
                <a:gd name="T68" fmla="*/ 28 w 19"/>
                <a:gd name="T69" fmla="*/ 201 h 45"/>
                <a:gd name="T70" fmla="*/ 12 w 19"/>
                <a:gd name="T71" fmla="*/ 201 h 45"/>
                <a:gd name="T72" fmla="*/ 12 w 19"/>
                <a:gd name="T73" fmla="*/ 188 h 45"/>
                <a:gd name="T74" fmla="*/ 12 w 19"/>
                <a:gd name="T75" fmla="*/ 188 h 45"/>
                <a:gd name="T76" fmla="*/ 12 w 19"/>
                <a:gd name="T77" fmla="*/ 188 h 45"/>
                <a:gd name="T78" fmla="*/ 12 w 19"/>
                <a:gd name="T79" fmla="*/ 173 h 45"/>
                <a:gd name="T80" fmla="*/ 12 w 19"/>
                <a:gd name="T81" fmla="*/ 173 h 45"/>
                <a:gd name="T82" fmla="*/ 0 w 19"/>
                <a:gd name="T83" fmla="*/ 171 h 45"/>
                <a:gd name="T84" fmla="*/ 0 w 19"/>
                <a:gd name="T85" fmla="*/ 171 h 45"/>
                <a:gd name="T86" fmla="*/ 0 w 19"/>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0" y="35"/>
                  </a:moveTo>
                  <a:lnTo>
                    <a:pt x="0" y="8"/>
                  </a:lnTo>
                  <a:lnTo>
                    <a:pt x="0" y="7"/>
                  </a:lnTo>
                  <a:lnTo>
                    <a:pt x="0" y="5"/>
                  </a:lnTo>
                  <a:lnTo>
                    <a:pt x="2" y="5"/>
                  </a:lnTo>
                  <a:lnTo>
                    <a:pt x="2" y="2"/>
                  </a:lnTo>
                  <a:lnTo>
                    <a:pt x="5" y="2"/>
                  </a:lnTo>
                  <a:lnTo>
                    <a:pt x="5" y="0"/>
                  </a:lnTo>
                  <a:lnTo>
                    <a:pt x="15" y="0"/>
                  </a:lnTo>
                  <a:lnTo>
                    <a:pt x="15" y="2"/>
                  </a:lnTo>
                  <a:lnTo>
                    <a:pt x="18" y="2"/>
                  </a:lnTo>
                  <a:lnTo>
                    <a:pt x="18" y="5"/>
                  </a:lnTo>
                  <a:lnTo>
                    <a:pt x="18" y="7"/>
                  </a:lnTo>
                  <a:lnTo>
                    <a:pt x="18" y="8"/>
                  </a:lnTo>
                  <a:lnTo>
                    <a:pt x="18" y="35"/>
                  </a:lnTo>
                  <a:lnTo>
                    <a:pt x="18" y="37"/>
                  </a:lnTo>
                  <a:lnTo>
                    <a:pt x="18" y="38"/>
                  </a:lnTo>
                  <a:lnTo>
                    <a:pt x="18" y="41"/>
                  </a:lnTo>
                  <a:lnTo>
                    <a:pt x="15" y="44"/>
                  </a:lnTo>
                  <a:lnTo>
                    <a:pt x="5" y="44"/>
                  </a:lnTo>
                  <a:lnTo>
                    <a:pt x="2" y="44"/>
                  </a:lnTo>
                  <a:lnTo>
                    <a:pt x="2" y="41"/>
                  </a:lnTo>
                  <a:lnTo>
                    <a:pt x="2" y="38"/>
                  </a:lnTo>
                  <a:lnTo>
                    <a:pt x="0"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31" name="Freeform 49"/>
            <p:cNvSpPr>
              <a:spLocks noChangeAspect="1"/>
            </p:cNvSpPr>
            <p:nvPr/>
          </p:nvSpPr>
          <p:spPr bwMode="auto">
            <a:xfrm>
              <a:off x="3199" y="3681"/>
              <a:ext cx="26" cy="58"/>
            </a:xfrm>
            <a:custGeom>
              <a:avLst/>
              <a:gdLst>
                <a:gd name="T0" fmla="*/ 0 w 20"/>
                <a:gd name="T1" fmla="*/ 36 h 45"/>
                <a:gd name="T2" fmla="*/ 0 w 20"/>
                <a:gd name="T3" fmla="*/ 31 h 45"/>
                <a:gd name="T4" fmla="*/ 0 w 20"/>
                <a:gd name="T5" fmla="*/ 31 h 45"/>
                <a:gd name="T6" fmla="*/ 0 w 20"/>
                <a:gd name="T7" fmla="*/ 22 h 45"/>
                <a:gd name="T8" fmla="*/ 0 w 20"/>
                <a:gd name="T9" fmla="*/ 22 h 45"/>
                <a:gd name="T10" fmla="*/ 12 w 20"/>
                <a:gd name="T11" fmla="*/ 22 h 45"/>
                <a:gd name="T12" fmla="*/ 12 w 20"/>
                <a:gd name="T13" fmla="*/ 10 h 45"/>
                <a:gd name="T14" fmla="*/ 12 w 20"/>
                <a:gd name="T15" fmla="*/ 10 h 45"/>
                <a:gd name="T16" fmla="*/ 12 w 20"/>
                <a:gd name="T17" fmla="*/ 10 h 45"/>
                <a:gd name="T18" fmla="*/ 12 w 20"/>
                <a:gd name="T19" fmla="*/ 10 h 45"/>
                <a:gd name="T20" fmla="*/ 27 w 20"/>
                <a:gd name="T21" fmla="*/ 0 h 45"/>
                <a:gd name="T22" fmla="*/ 71 w 20"/>
                <a:gd name="T23" fmla="*/ 0 h 45"/>
                <a:gd name="T24" fmla="*/ 71 w 20"/>
                <a:gd name="T25" fmla="*/ 10 h 45"/>
                <a:gd name="T26" fmla="*/ 71 w 20"/>
                <a:gd name="T27" fmla="*/ 10 h 45"/>
                <a:gd name="T28" fmla="*/ 71 w 20"/>
                <a:gd name="T29" fmla="*/ 10 h 45"/>
                <a:gd name="T30" fmla="*/ 92 w 20"/>
                <a:gd name="T31" fmla="*/ 10 h 45"/>
                <a:gd name="T32" fmla="*/ 92 w 20"/>
                <a:gd name="T33" fmla="*/ 10 h 45"/>
                <a:gd name="T34" fmla="*/ 92 w 20"/>
                <a:gd name="T35" fmla="*/ 22 h 45"/>
                <a:gd name="T36" fmla="*/ 92 w 20"/>
                <a:gd name="T37" fmla="*/ 22 h 45"/>
                <a:gd name="T38" fmla="*/ 92 w 20"/>
                <a:gd name="T39" fmla="*/ 31 h 45"/>
                <a:gd name="T40" fmla="*/ 92 w 20"/>
                <a:gd name="T41" fmla="*/ 31 h 45"/>
                <a:gd name="T42" fmla="*/ 92 w 20"/>
                <a:gd name="T43" fmla="*/ 36 h 45"/>
                <a:gd name="T44" fmla="*/ 92 w 20"/>
                <a:gd name="T45" fmla="*/ 161 h 45"/>
                <a:gd name="T46" fmla="*/ 92 w 20"/>
                <a:gd name="T47" fmla="*/ 171 h 45"/>
                <a:gd name="T48" fmla="*/ 92 w 20"/>
                <a:gd name="T49" fmla="*/ 171 h 45"/>
                <a:gd name="T50" fmla="*/ 92 w 20"/>
                <a:gd name="T51" fmla="*/ 173 h 45"/>
                <a:gd name="T52" fmla="*/ 92 w 20"/>
                <a:gd name="T53" fmla="*/ 173 h 45"/>
                <a:gd name="T54" fmla="*/ 92 w 20"/>
                <a:gd name="T55" fmla="*/ 188 h 45"/>
                <a:gd name="T56" fmla="*/ 92 w 20"/>
                <a:gd name="T57" fmla="*/ 188 h 45"/>
                <a:gd name="T58" fmla="*/ 92 w 20"/>
                <a:gd name="T59" fmla="*/ 188 h 45"/>
                <a:gd name="T60" fmla="*/ 71 w 20"/>
                <a:gd name="T61" fmla="*/ 201 h 45"/>
                <a:gd name="T62" fmla="*/ 71 w 20"/>
                <a:gd name="T63" fmla="*/ 201 h 45"/>
                <a:gd name="T64" fmla="*/ 71 w 20"/>
                <a:gd name="T65" fmla="*/ 201 h 45"/>
                <a:gd name="T66" fmla="*/ 27 w 20"/>
                <a:gd name="T67" fmla="*/ 201 h 45"/>
                <a:gd name="T68" fmla="*/ 27 w 20"/>
                <a:gd name="T69" fmla="*/ 201 h 45"/>
                <a:gd name="T70" fmla="*/ 12 w 20"/>
                <a:gd name="T71" fmla="*/ 201 h 45"/>
                <a:gd name="T72" fmla="*/ 12 w 20"/>
                <a:gd name="T73" fmla="*/ 188 h 45"/>
                <a:gd name="T74" fmla="*/ 12 w 20"/>
                <a:gd name="T75" fmla="*/ 188 h 45"/>
                <a:gd name="T76" fmla="*/ 12 w 20"/>
                <a:gd name="T77" fmla="*/ 188 h 45"/>
                <a:gd name="T78" fmla="*/ 12 w 20"/>
                <a:gd name="T79" fmla="*/ 173 h 45"/>
                <a:gd name="T80" fmla="*/ 0 w 20"/>
                <a:gd name="T81" fmla="*/ 173 h 45"/>
                <a:gd name="T82" fmla="*/ 0 w 20"/>
                <a:gd name="T83" fmla="*/ 171 h 45"/>
                <a:gd name="T84" fmla="*/ 0 w 20"/>
                <a:gd name="T85" fmla="*/ 171 h 45"/>
                <a:gd name="T86" fmla="*/ 0 w 20"/>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0" y="35"/>
                  </a:moveTo>
                  <a:lnTo>
                    <a:pt x="0" y="8"/>
                  </a:lnTo>
                  <a:lnTo>
                    <a:pt x="0" y="7"/>
                  </a:lnTo>
                  <a:lnTo>
                    <a:pt x="0" y="5"/>
                  </a:lnTo>
                  <a:lnTo>
                    <a:pt x="2" y="5"/>
                  </a:lnTo>
                  <a:lnTo>
                    <a:pt x="2" y="2"/>
                  </a:lnTo>
                  <a:lnTo>
                    <a:pt x="5" y="2"/>
                  </a:lnTo>
                  <a:lnTo>
                    <a:pt x="5" y="0"/>
                  </a:lnTo>
                  <a:lnTo>
                    <a:pt x="15" y="0"/>
                  </a:lnTo>
                  <a:lnTo>
                    <a:pt x="15" y="2"/>
                  </a:lnTo>
                  <a:lnTo>
                    <a:pt x="19" y="2"/>
                  </a:lnTo>
                  <a:lnTo>
                    <a:pt x="19" y="5"/>
                  </a:lnTo>
                  <a:lnTo>
                    <a:pt x="19" y="7"/>
                  </a:lnTo>
                  <a:lnTo>
                    <a:pt x="19" y="8"/>
                  </a:lnTo>
                  <a:lnTo>
                    <a:pt x="19" y="35"/>
                  </a:lnTo>
                  <a:lnTo>
                    <a:pt x="19" y="37"/>
                  </a:lnTo>
                  <a:lnTo>
                    <a:pt x="19" y="38"/>
                  </a:lnTo>
                  <a:lnTo>
                    <a:pt x="19" y="41"/>
                  </a:lnTo>
                  <a:lnTo>
                    <a:pt x="15" y="41"/>
                  </a:lnTo>
                  <a:lnTo>
                    <a:pt x="15" y="44"/>
                  </a:lnTo>
                  <a:lnTo>
                    <a:pt x="5" y="44"/>
                  </a:lnTo>
                  <a:lnTo>
                    <a:pt x="2" y="44"/>
                  </a:lnTo>
                  <a:lnTo>
                    <a:pt x="2" y="41"/>
                  </a:lnTo>
                  <a:lnTo>
                    <a:pt x="2" y="38"/>
                  </a:lnTo>
                  <a:lnTo>
                    <a:pt x="0" y="38"/>
                  </a:lnTo>
                  <a:lnTo>
                    <a:pt x="0" y="37"/>
                  </a:lnTo>
                  <a:lnTo>
                    <a:pt x="0" y="3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32" name="Freeform 50" descr="Light vertical"/>
            <p:cNvSpPr>
              <a:spLocks noChangeAspect="1"/>
            </p:cNvSpPr>
            <p:nvPr/>
          </p:nvSpPr>
          <p:spPr bwMode="auto">
            <a:xfrm>
              <a:off x="3165" y="3681"/>
              <a:ext cx="35" cy="58"/>
            </a:xfrm>
            <a:custGeom>
              <a:avLst/>
              <a:gdLst>
                <a:gd name="T0" fmla="*/ 0 w 27"/>
                <a:gd name="T1" fmla="*/ 36 h 45"/>
                <a:gd name="T2" fmla="*/ 0 w 27"/>
                <a:gd name="T3" fmla="*/ 31 h 45"/>
                <a:gd name="T4" fmla="*/ 0 w 27"/>
                <a:gd name="T5" fmla="*/ 31 h 45"/>
                <a:gd name="T6" fmla="*/ 0 w 27"/>
                <a:gd name="T7" fmla="*/ 22 h 45"/>
                <a:gd name="T8" fmla="*/ 0 w 27"/>
                <a:gd name="T9" fmla="*/ 22 h 45"/>
                <a:gd name="T10" fmla="*/ 0 w 27"/>
                <a:gd name="T11" fmla="*/ 22 h 45"/>
                <a:gd name="T12" fmla="*/ 0 w 27"/>
                <a:gd name="T13" fmla="*/ 10 h 45"/>
                <a:gd name="T14" fmla="*/ 10 w 27"/>
                <a:gd name="T15" fmla="*/ 10 h 45"/>
                <a:gd name="T16" fmla="*/ 10 w 27"/>
                <a:gd name="T17" fmla="*/ 10 h 45"/>
                <a:gd name="T18" fmla="*/ 10 w 27"/>
                <a:gd name="T19" fmla="*/ 10 h 45"/>
                <a:gd name="T20" fmla="*/ 29 w 27"/>
                <a:gd name="T21" fmla="*/ 0 h 45"/>
                <a:gd name="T22" fmla="*/ 96 w 27"/>
                <a:gd name="T23" fmla="*/ 0 h 45"/>
                <a:gd name="T24" fmla="*/ 96 w 27"/>
                <a:gd name="T25" fmla="*/ 10 h 45"/>
                <a:gd name="T26" fmla="*/ 111 w 27"/>
                <a:gd name="T27" fmla="*/ 10 h 45"/>
                <a:gd name="T28" fmla="*/ 111 w 27"/>
                <a:gd name="T29" fmla="*/ 10 h 45"/>
                <a:gd name="T30" fmla="*/ 111 w 27"/>
                <a:gd name="T31" fmla="*/ 10 h 45"/>
                <a:gd name="T32" fmla="*/ 111 w 27"/>
                <a:gd name="T33" fmla="*/ 10 h 45"/>
                <a:gd name="T34" fmla="*/ 124 w 27"/>
                <a:gd name="T35" fmla="*/ 22 h 45"/>
                <a:gd name="T36" fmla="*/ 124 w 27"/>
                <a:gd name="T37" fmla="*/ 22 h 45"/>
                <a:gd name="T38" fmla="*/ 124 w 27"/>
                <a:gd name="T39" fmla="*/ 31 h 45"/>
                <a:gd name="T40" fmla="*/ 124 w 27"/>
                <a:gd name="T41" fmla="*/ 31 h 45"/>
                <a:gd name="T42" fmla="*/ 124 w 27"/>
                <a:gd name="T43" fmla="*/ 36 h 45"/>
                <a:gd name="T44" fmla="*/ 124 w 27"/>
                <a:gd name="T45" fmla="*/ 161 h 45"/>
                <a:gd name="T46" fmla="*/ 124 w 27"/>
                <a:gd name="T47" fmla="*/ 171 h 45"/>
                <a:gd name="T48" fmla="*/ 124 w 27"/>
                <a:gd name="T49" fmla="*/ 171 h 45"/>
                <a:gd name="T50" fmla="*/ 124 w 27"/>
                <a:gd name="T51" fmla="*/ 173 h 45"/>
                <a:gd name="T52" fmla="*/ 124 w 27"/>
                <a:gd name="T53" fmla="*/ 173 h 45"/>
                <a:gd name="T54" fmla="*/ 124 w 27"/>
                <a:gd name="T55" fmla="*/ 188 h 45"/>
                <a:gd name="T56" fmla="*/ 111 w 27"/>
                <a:gd name="T57" fmla="*/ 188 h 45"/>
                <a:gd name="T58" fmla="*/ 111 w 27"/>
                <a:gd name="T59" fmla="*/ 188 h 45"/>
                <a:gd name="T60" fmla="*/ 111 w 27"/>
                <a:gd name="T61" fmla="*/ 201 h 45"/>
                <a:gd name="T62" fmla="*/ 96 w 27"/>
                <a:gd name="T63" fmla="*/ 201 h 45"/>
                <a:gd name="T64" fmla="*/ 96 w 27"/>
                <a:gd name="T65" fmla="*/ 201 h 45"/>
                <a:gd name="T66" fmla="*/ 29 w 27"/>
                <a:gd name="T67" fmla="*/ 201 h 45"/>
                <a:gd name="T68" fmla="*/ 10 w 27"/>
                <a:gd name="T69" fmla="*/ 201 h 45"/>
                <a:gd name="T70" fmla="*/ 10 w 27"/>
                <a:gd name="T71" fmla="*/ 201 h 45"/>
                <a:gd name="T72" fmla="*/ 10 w 27"/>
                <a:gd name="T73" fmla="*/ 188 h 45"/>
                <a:gd name="T74" fmla="*/ 0 w 27"/>
                <a:gd name="T75" fmla="*/ 188 h 45"/>
                <a:gd name="T76" fmla="*/ 0 w 27"/>
                <a:gd name="T77" fmla="*/ 188 h 45"/>
                <a:gd name="T78" fmla="*/ 0 w 27"/>
                <a:gd name="T79" fmla="*/ 173 h 45"/>
                <a:gd name="T80" fmla="*/ 0 w 27"/>
                <a:gd name="T81" fmla="*/ 173 h 45"/>
                <a:gd name="T82" fmla="*/ 0 w 27"/>
                <a:gd name="T83" fmla="*/ 171 h 45"/>
                <a:gd name="T84" fmla="*/ 0 w 27"/>
                <a:gd name="T85" fmla="*/ 171 h 45"/>
                <a:gd name="T86" fmla="*/ 0 w 2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0" y="35"/>
                  </a:moveTo>
                  <a:lnTo>
                    <a:pt x="0" y="8"/>
                  </a:lnTo>
                  <a:lnTo>
                    <a:pt x="0" y="7"/>
                  </a:lnTo>
                  <a:lnTo>
                    <a:pt x="0" y="5"/>
                  </a:lnTo>
                  <a:lnTo>
                    <a:pt x="0" y="2"/>
                  </a:lnTo>
                  <a:lnTo>
                    <a:pt x="2" y="2"/>
                  </a:lnTo>
                  <a:lnTo>
                    <a:pt x="6" y="0"/>
                  </a:lnTo>
                  <a:lnTo>
                    <a:pt x="20" y="0"/>
                  </a:lnTo>
                  <a:lnTo>
                    <a:pt x="20" y="2"/>
                  </a:lnTo>
                  <a:lnTo>
                    <a:pt x="23" y="2"/>
                  </a:lnTo>
                  <a:lnTo>
                    <a:pt x="26" y="5"/>
                  </a:lnTo>
                  <a:lnTo>
                    <a:pt x="26" y="7"/>
                  </a:lnTo>
                  <a:lnTo>
                    <a:pt x="26" y="8"/>
                  </a:lnTo>
                  <a:lnTo>
                    <a:pt x="26" y="35"/>
                  </a:lnTo>
                  <a:lnTo>
                    <a:pt x="26" y="37"/>
                  </a:lnTo>
                  <a:lnTo>
                    <a:pt x="26" y="38"/>
                  </a:lnTo>
                  <a:lnTo>
                    <a:pt x="26" y="41"/>
                  </a:lnTo>
                  <a:lnTo>
                    <a:pt x="23" y="41"/>
                  </a:lnTo>
                  <a:lnTo>
                    <a:pt x="23" y="44"/>
                  </a:lnTo>
                  <a:lnTo>
                    <a:pt x="20" y="44"/>
                  </a:lnTo>
                  <a:lnTo>
                    <a:pt x="6" y="44"/>
                  </a:lnTo>
                  <a:lnTo>
                    <a:pt x="2" y="44"/>
                  </a:lnTo>
                  <a:lnTo>
                    <a:pt x="2" y="41"/>
                  </a:lnTo>
                  <a:lnTo>
                    <a:pt x="0" y="41"/>
                  </a:lnTo>
                  <a:lnTo>
                    <a:pt x="0" y="38"/>
                  </a:lnTo>
                  <a:lnTo>
                    <a:pt x="0" y="37"/>
                  </a:lnTo>
                  <a:lnTo>
                    <a:pt x="0" y="3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33" name="AutoShape 51"/>
            <p:cNvSpPr>
              <a:spLocks noChangeAspect="1" noChangeArrowheads="1"/>
            </p:cNvSpPr>
            <p:nvPr/>
          </p:nvSpPr>
          <p:spPr bwMode="auto">
            <a:xfrm flipV="1">
              <a:off x="3161" y="3648"/>
              <a:ext cx="8" cy="3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34" name="Freeform 52"/>
            <p:cNvSpPr>
              <a:spLocks noChangeAspect="1"/>
            </p:cNvSpPr>
            <p:nvPr/>
          </p:nvSpPr>
          <p:spPr bwMode="auto">
            <a:xfrm>
              <a:off x="707" y="2430"/>
              <a:ext cx="465" cy="409"/>
            </a:xfrm>
            <a:custGeom>
              <a:avLst/>
              <a:gdLst>
                <a:gd name="T0" fmla="*/ 1529 w 357"/>
                <a:gd name="T1" fmla="*/ 1278 h 314"/>
                <a:gd name="T2" fmla="*/ 1599 w 357"/>
                <a:gd name="T3" fmla="*/ 1181 h 314"/>
                <a:gd name="T4" fmla="*/ 1661 w 357"/>
                <a:gd name="T5" fmla="*/ 1079 h 314"/>
                <a:gd name="T6" fmla="*/ 1706 w 357"/>
                <a:gd name="T7" fmla="*/ 969 h 314"/>
                <a:gd name="T8" fmla="*/ 1728 w 357"/>
                <a:gd name="T9" fmla="*/ 854 h 314"/>
                <a:gd name="T10" fmla="*/ 1739 w 357"/>
                <a:gd name="T11" fmla="*/ 740 h 314"/>
                <a:gd name="T12" fmla="*/ 1728 w 357"/>
                <a:gd name="T13" fmla="*/ 628 h 314"/>
                <a:gd name="T14" fmla="*/ 1695 w 357"/>
                <a:gd name="T15" fmla="*/ 505 h 314"/>
                <a:gd name="T16" fmla="*/ 1644 w 357"/>
                <a:gd name="T17" fmla="*/ 408 h 314"/>
                <a:gd name="T18" fmla="*/ 1571 w 357"/>
                <a:gd name="T19" fmla="*/ 307 h 314"/>
                <a:gd name="T20" fmla="*/ 1487 w 357"/>
                <a:gd name="T21" fmla="*/ 220 h 314"/>
                <a:gd name="T22" fmla="*/ 1387 w 357"/>
                <a:gd name="T23" fmla="*/ 159 h 314"/>
                <a:gd name="T24" fmla="*/ 1278 w 357"/>
                <a:gd name="T25" fmla="*/ 86 h 314"/>
                <a:gd name="T26" fmla="*/ 1159 w 357"/>
                <a:gd name="T27" fmla="*/ 29 h 314"/>
                <a:gd name="T28" fmla="*/ 1030 w 357"/>
                <a:gd name="T29" fmla="*/ 12 h 314"/>
                <a:gd name="T30" fmla="*/ 914 w 357"/>
                <a:gd name="T31" fmla="*/ 0 h 314"/>
                <a:gd name="T32" fmla="*/ 778 w 357"/>
                <a:gd name="T33" fmla="*/ 0 h 314"/>
                <a:gd name="T34" fmla="*/ 645 w 357"/>
                <a:gd name="T35" fmla="*/ 27 h 314"/>
                <a:gd name="T36" fmla="*/ 521 w 357"/>
                <a:gd name="T37" fmla="*/ 51 h 314"/>
                <a:gd name="T38" fmla="*/ 409 w 357"/>
                <a:gd name="T39" fmla="*/ 124 h 314"/>
                <a:gd name="T40" fmla="*/ 313 w 357"/>
                <a:gd name="T41" fmla="*/ 184 h 314"/>
                <a:gd name="T42" fmla="*/ 211 w 357"/>
                <a:gd name="T43" fmla="*/ 258 h 314"/>
                <a:gd name="T44" fmla="*/ 134 w 357"/>
                <a:gd name="T45" fmla="*/ 360 h 314"/>
                <a:gd name="T46" fmla="*/ 83 w 357"/>
                <a:gd name="T47" fmla="*/ 458 h 314"/>
                <a:gd name="T48" fmla="*/ 35 w 357"/>
                <a:gd name="T49" fmla="*/ 561 h 314"/>
                <a:gd name="T50" fmla="*/ 12 w 357"/>
                <a:gd name="T51" fmla="*/ 683 h 314"/>
                <a:gd name="T52" fmla="*/ 0 w 357"/>
                <a:gd name="T53" fmla="*/ 796 h 314"/>
                <a:gd name="T54" fmla="*/ 29 w 357"/>
                <a:gd name="T55" fmla="*/ 904 h 314"/>
                <a:gd name="T56" fmla="*/ 64 w 357"/>
                <a:gd name="T57" fmla="*/ 1028 h 314"/>
                <a:gd name="T58" fmla="*/ 102 w 357"/>
                <a:gd name="T59" fmla="*/ 1129 h 314"/>
                <a:gd name="T60" fmla="*/ 175 w 357"/>
                <a:gd name="T61" fmla="*/ 1224 h 314"/>
                <a:gd name="T62" fmla="*/ 258 w 357"/>
                <a:gd name="T63" fmla="*/ 1319 h 314"/>
                <a:gd name="T64" fmla="*/ 358 w 357"/>
                <a:gd name="T65" fmla="*/ 1386 h 314"/>
                <a:gd name="T66" fmla="*/ 468 w 357"/>
                <a:gd name="T67" fmla="*/ 1448 h 314"/>
                <a:gd name="T68" fmla="*/ 584 w 357"/>
                <a:gd name="T69" fmla="*/ 1499 h 314"/>
                <a:gd name="T70" fmla="*/ 707 w 357"/>
                <a:gd name="T71" fmla="*/ 1520 h 314"/>
                <a:gd name="T72" fmla="*/ 845 w 357"/>
                <a:gd name="T73" fmla="*/ 1529 h 314"/>
                <a:gd name="T74" fmla="*/ 969 w 357"/>
                <a:gd name="T75" fmla="*/ 1529 h 314"/>
                <a:gd name="T76" fmla="*/ 1094 w 357"/>
                <a:gd name="T77" fmla="*/ 1514 h 314"/>
                <a:gd name="T78" fmla="*/ 1224 w 357"/>
                <a:gd name="T79" fmla="*/ 1482 h 314"/>
                <a:gd name="T80" fmla="*/ 1327 w 357"/>
                <a:gd name="T81" fmla="*/ 1425 h 314"/>
                <a:gd name="T82" fmla="*/ 1447 w 357"/>
                <a:gd name="T83" fmla="*/ 1352 h 3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7"/>
                <a:gd name="T127" fmla="*/ 0 h 314"/>
                <a:gd name="T128" fmla="*/ 357 w 357"/>
                <a:gd name="T129" fmla="*/ 314 h 3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7" h="314">
                  <a:moveTo>
                    <a:pt x="305" y="270"/>
                  </a:moveTo>
                  <a:lnTo>
                    <a:pt x="313" y="262"/>
                  </a:lnTo>
                  <a:lnTo>
                    <a:pt x="322" y="250"/>
                  </a:lnTo>
                  <a:lnTo>
                    <a:pt x="328" y="242"/>
                  </a:lnTo>
                  <a:lnTo>
                    <a:pt x="336" y="231"/>
                  </a:lnTo>
                  <a:lnTo>
                    <a:pt x="340" y="221"/>
                  </a:lnTo>
                  <a:lnTo>
                    <a:pt x="347" y="210"/>
                  </a:lnTo>
                  <a:lnTo>
                    <a:pt x="349" y="198"/>
                  </a:lnTo>
                  <a:lnTo>
                    <a:pt x="354" y="185"/>
                  </a:lnTo>
                  <a:lnTo>
                    <a:pt x="354" y="175"/>
                  </a:lnTo>
                  <a:lnTo>
                    <a:pt x="356" y="163"/>
                  </a:lnTo>
                  <a:lnTo>
                    <a:pt x="356" y="151"/>
                  </a:lnTo>
                  <a:lnTo>
                    <a:pt x="354" y="140"/>
                  </a:lnTo>
                  <a:lnTo>
                    <a:pt x="354" y="128"/>
                  </a:lnTo>
                  <a:lnTo>
                    <a:pt x="349" y="115"/>
                  </a:lnTo>
                  <a:lnTo>
                    <a:pt x="347" y="104"/>
                  </a:lnTo>
                  <a:lnTo>
                    <a:pt x="340" y="94"/>
                  </a:lnTo>
                  <a:lnTo>
                    <a:pt x="336" y="83"/>
                  </a:lnTo>
                  <a:lnTo>
                    <a:pt x="328" y="74"/>
                  </a:lnTo>
                  <a:lnTo>
                    <a:pt x="322" y="63"/>
                  </a:lnTo>
                  <a:lnTo>
                    <a:pt x="313" y="53"/>
                  </a:lnTo>
                  <a:lnTo>
                    <a:pt x="305" y="45"/>
                  </a:lnTo>
                  <a:lnTo>
                    <a:pt x="296" y="38"/>
                  </a:lnTo>
                  <a:lnTo>
                    <a:pt x="284" y="32"/>
                  </a:lnTo>
                  <a:lnTo>
                    <a:pt x="272" y="25"/>
                  </a:lnTo>
                  <a:lnTo>
                    <a:pt x="262" y="18"/>
                  </a:lnTo>
                  <a:lnTo>
                    <a:pt x="250" y="11"/>
                  </a:lnTo>
                  <a:lnTo>
                    <a:pt x="237" y="6"/>
                  </a:lnTo>
                  <a:lnTo>
                    <a:pt x="224" y="5"/>
                  </a:lnTo>
                  <a:lnTo>
                    <a:pt x="211" y="2"/>
                  </a:lnTo>
                  <a:lnTo>
                    <a:pt x="198" y="0"/>
                  </a:lnTo>
                  <a:lnTo>
                    <a:pt x="187" y="0"/>
                  </a:lnTo>
                  <a:lnTo>
                    <a:pt x="173" y="0"/>
                  </a:lnTo>
                  <a:lnTo>
                    <a:pt x="159" y="0"/>
                  </a:lnTo>
                  <a:lnTo>
                    <a:pt x="145" y="2"/>
                  </a:lnTo>
                  <a:lnTo>
                    <a:pt x="132" y="5"/>
                  </a:lnTo>
                  <a:lnTo>
                    <a:pt x="120" y="6"/>
                  </a:lnTo>
                  <a:lnTo>
                    <a:pt x="107" y="11"/>
                  </a:lnTo>
                  <a:lnTo>
                    <a:pt x="96" y="18"/>
                  </a:lnTo>
                  <a:lnTo>
                    <a:pt x="84" y="25"/>
                  </a:lnTo>
                  <a:lnTo>
                    <a:pt x="73" y="32"/>
                  </a:lnTo>
                  <a:lnTo>
                    <a:pt x="64" y="38"/>
                  </a:lnTo>
                  <a:lnTo>
                    <a:pt x="53" y="45"/>
                  </a:lnTo>
                  <a:lnTo>
                    <a:pt x="43" y="53"/>
                  </a:lnTo>
                  <a:lnTo>
                    <a:pt x="36" y="63"/>
                  </a:lnTo>
                  <a:lnTo>
                    <a:pt x="28" y="74"/>
                  </a:lnTo>
                  <a:lnTo>
                    <a:pt x="21" y="83"/>
                  </a:lnTo>
                  <a:lnTo>
                    <a:pt x="17" y="94"/>
                  </a:lnTo>
                  <a:lnTo>
                    <a:pt x="13" y="104"/>
                  </a:lnTo>
                  <a:lnTo>
                    <a:pt x="7" y="115"/>
                  </a:lnTo>
                  <a:lnTo>
                    <a:pt x="6" y="128"/>
                  </a:lnTo>
                  <a:lnTo>
                    <a:pt x="2" y="140"/>
                  </a:lnTo>
                  <a:lnTo>
                    <a:pt x="0" y="151"/>
                  </a:lnTo>
                  <a:lnTo>
                    <a:pt x="0" y="163"/>
                  </a:lnTo>
                  <a:lnTo>
                    <a:pt x="2" y="175"/>
                  </a:lnTo>
                  <a:lnTo>
                    <a:pt x="6" y="185"/>
                  </a:lnTo>
                  <a:lnTo>
                    <a:pt x="7" y="198"/>
                  </a:lnTo>
                  <a:lnTo>
                    <a:pt x="13" y="210"/>
                  </a:lnTo>
                  <a:lnTo>
                    <a:pt x="17" y="221"/>
                  </a:lnTo>
                  <a:lnTo>
                    <a:pt x="21" y="231"/>
                  </a:lnTo>
                  <a:lnTo>
                    <a:pt x="28" y="242"/>
                  </a:lnTo>
                  <a:lnTo>
                    <a:pt x="36" y="250"/>
                  </a:lnTo>
                  <a:lnTo>
                    <a:pt x="43" y="262"/>
                  </a:lnTo>
                  <a:lnTo>
                    <a:pt x="53" y="270"/>
                  </a:lnTo>
                  <a:lnTo>
                    <a:pt x="64" y="277"/>
                  </a:lnTo>
                  <a:lnTo>
                    <a:pt x="73" y="283"/>
                  </a:lnTo>
                  <a:lnTo>
                    <a:pt x="84" y="292"/>
                  </a:lnTo>
                  <a:lnTo>
                    <a:pt x="96" y="297"/>
                  </a:lnTo>
                  <a:lnTo>
                    <a:pt x="107" y="303"/>
                  </a:lnTo>
                  <a:lnTo>
                    <a:pt x="120" y="307"/>
                  </a:lnTo>
                  <a:lnTo>
                    <a:pt x="132" y="310"/>
                  </a:lnTo>
                  <a:lnTo>
                    <a:pt x="145" y="311"/>
                  </a:lnTo>
                  <a:lnTo>
                    <a:pt x="159" y="313"/>
                  </a:lnTo>
                  <a:lnTo>
                    <a:pt x="173" y="313"/>
                  </a:lnTo>
                  <a:lnTo>
                    <a:pt x="187" y="313"/>
                  </a:lnTo>
                  <a:lnTo>
                    <a:pt x="198" y="313"/>
                  </a:lnTo>
                  <a:lnTo>
                    <a:pt x="211" y="311"/>
                  </a:lnTo>
                  <a:lnTo>
                    <a:pt x="224" y="310"/>
                  </a:lnTo>
                  <a:lnTo>
                    <a:pt x="237" y="307"/>
                  </a:lnTo>
                  <a:lnTo>
                    <a:pt x="250" y="303"/>
                  </a:lnTo>
                  <a:lnTo>
                    <a:pt x="262" y="297"/>
                  </a:lnTo>
                  <a:lnTo>
                    <a:pt x="272" y="292"/>
                  </a:lnTo>
                  <a:lnTo>
                    <a:pt x="284" y="283"/>
                  </a:lnTo>
                  <a:lnTo>
                    <a:pt x="296" y="277"/>
                  </a:lnTo>
                  <a:lnTo>
                    <a:pt x="305"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35" name="AutoShape 53"/>
            <p:cNvSpPr>
              <a:spLocks noChangeAspect="1" noChangeArrowheads="1"/>
            </p:cNvSpPr>
            <p:nvPr/>
          </p:nvSpPr>
          <p:spPr bwMode="auto">
            <a:xfrm flipV="1">
              <a:off x="926" y="2273"/>
              <a:ext cx="30"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36" name="Freeform 54"/>
            <p:cNvSpPr>
              <a:spLocks noChangeAspect="1"/>
            </p:cNvSpPr>
            <p:nvPr/>
          </p:nvSpPr>
          <p:spPr bwMode="auto">
            <a:xfrm>
              <a:off x="909" y="2230"/>
              <a:ext cx="62" cy="43"/>
            </a:xfrm>
            <a:custGeom>
              <a:avLst/>
              <a:gdLst>
                <a:gd name="T0" fmla="*/ 221 w 48"/>
                <a:gd name="T1" fmla="*/ 125 h 33"/>
                <a:gd name="T2" fmla="*/ 221 w 48"/>
                <a:gd name="T3" fmla="*/ 125 h 33"/>
                <a:gd name="T4" fmla="*/ 221 w 48"/>
                <a:gd name="T5" fmla="*/ 125 h 33"/>
                <a:gd name="T6" fmla="*/ 221 w 48"/>
                <a:gd name="T7" fmla="*/ 134 h 33"/>
                <a:gd name="T8" fmla="*/ 207 w 48"/>
                <a:gd name="T9" fmla="*/ 134 h 33"/>
                <a:gd name="T10" fmla="*/ 207 w 48"/>
                <a:gd name="T11" fmla="*/ 134 h 33"/>
                <a:gd name="T12" fmla="*/ 200 w 48"/>
                <a:gd name="T13" fmla="*/ 159 h 33"/>
                <a:gd name="T14" fmla="*/ 200 w 48"/>
                <a:gd name="T15" fmla="*/ 159 h 33"/>
                <a:gd name="T16" fmla="*/ 190 w 48"/>
                <a:gd name="T17" fmla="*/ 159 h 33"/>
                <a:gd name="T18" fmla="*/ 190 w 48"/>
                <a:gd name="T19" fmla="*/ 159 h 33"/>
                <a:gd name="T20" fmla="*/ 171 w 48"/>
                <a:gd name="T21" fmla="*/ 159 h 33"/>
                <a:gd name="T22" fmla="*/ 36 w 48"/>
                <a:gd name="T23" fmla="*/ 159 h 33"/>
                <a:gd name="T24" fmla="*/ 28 w 48"/>
                <a:gd name="T25" fmla="*/ 159 h 33"/>
                <a:gd name="T26" fmla="*/ 28 w 48"/>
                <a:gd name="T27" fmla="*/ 159 h 33"/>
                <a:gd name="T28" fmla="*/ 17 w 48"/>
                <a:gd name="T29" fmla="*/ 159 h 33"/>
                <a:gd name="T30" fmla="*/ 17 w 48"/>
                <a:gd name="T31" fmla="*/ 159 h 33"/>
                <a:gd name="T32" fmla="*/ 1 w 48"/>
                <a:gd name="T33" fmla="*/ 134 h 33"/>
                <a:gd name="T34" fmla="*/ 1 w 48"/>
                <a:gd name="T35" fmla="*/ 134 h 33"/>
                <a:gd name="T36" fmla="*/ 1 w 48"/>
                <a:gd name="T37" fmla="*/ 134 h 33"/>
                <a:gd name="T38" fmla="*/ 0 w 48"/>
                <a:gd name="T39" fmla="*/ 125 h 33"/>
                <a:gd name="T40" fmla="*/ 0 w 48"/>
                <a:gd name="T41" fmla="*/ 125 h 33"/>
                <a:gd name="T42" fmla="*/ 0 w 48"/>
                <a:gd name="T43" fmla="*/ 125 h 33"/>
                <a:gd name="T44" fmla="*/ 0 w 48"/>
                <a:gd name="T45" fmla="*/ 27 h 33"/>
                <a:gd name="T46" fmla="*/ 0 w 48"/>
                <a:gd name="T47" fmla="*/ 27 h 33"/>
                <a:gd name="T48" fmla="*/ 0 w 48"/>
                <a:gd name="T49" fmla="*/ 27 h 33"/>
                <a:gd name="T50" fmla="*/ 0 w 48"/>
                <a:gd name="T51" fmla="*/ 12 h 33"/>
                <a:gd name="T52" fmla="*/ 1 w 48"/>
                <a:gd name="T53" fmla="*/ 12 h 33"/>
                <a:gd name="T54" fmla="*/ 1 w 48"/>
                <a:gd name="T55" fmla="*/ 12 h 33"/>
                <a:gd name="T56" fmla="*/ 17 w 48"/>
                <a:gd name="T57" fmla="*/ 12 h 33"/>
                <a:gd name="T58" fmla="*/ 17 w 48"/>
                <a:gd name="T59" fmla="*/ 0 h 33"/>
                <a:gd name="T60" fmla="*/ 28 w 48"/>
                <a:gd name="T61" fmla="*/ 0 h 33"/>
                <a:gd name="T62" fmla="*/ 28 w 48"/>
                <a:gd name="T63" fmla="*/ 0 h 33"/>
                <a:gd name="T64" fmla="*/ 36 w 48"/>
                <a:gd name="T65" fmla="*/ 0 h 33"/>
                <a:gd name="T66" fmla="*/ 171 w 48"/>
                <a:gd name="T67" fmla="*/ 0 h 33"/>
                <a:gd name="T68" fmla="*/ 190 w 48"/>
                <a:gd name="T69" fmla="*/ 0 h 33"/>
                <a:gd name="T70" fmla="*/ 190 w 48"/>
                <a:gd name="T71" fmla="*/ 0 h 33"/>
                <a:gd name="T72" fmla="*/ 200 w 48"/>
                <a:gd name="T73" fmla="*/ 0 h 33"/>
                <a:gd name="T74" fmla="*/ 200 w 48"/>
                <a:gd name="T75" fmla="*/ 0 h 33"/>
                <a:gd name="T76" fmla="*/ 207 w 48"/>
                <a:gd name="T77" fmla="*/ 12 h 33"/>
                <a:gd name="T78" fmla="*/ 207 w 48"/>
                <a:gd name="T79" fmla="*/ 12 h 33"/>
                <a:gd name="T80" fmla="*/ 207 w 48"/>
                <a:gd name="T81" fmla="*/ 12 h 33"/>
                <a:gd name="T82" fmla="*/ 221 w 48"/>
                <a:gd name="T83" fmla="*/ 27 h 33"/>
                <a:gd name="T84" fmla="*/ 221 w 48"/>
                <a:gd name="T85" fmla="*/ 27 h 33"/>
                <a:gd name="T86" fmla="*/ 221 w 48"/>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47" y="5"/>
                  </a:moveTo>
                  <a:lnTo>
                    <a:pt x="47" y="26"/>
                  </a:lnTo>
                  <a:lnTo>
                    <a:pt x="47" y="28"/>
                  </a:lnTo>
                  <a:lnTo>
                    <a:pt x="44" y="28"/>
                  </a:lnTo>
                  <a:lnTo>
                    <a:pt x="43" y="32"/>
                  </a:lnTo>
                  <a:lnTo>
                    <a:pt x="41" y="32"/>
                  </a:lnTo>
                  <a:lnTo>
                    <a:pt x="36" y="32"/>
                  </a:lnTo>
                  <a:lnTo>
                    <a:pt x="8" y="32"/>
                  </a:lnTo>
                  <a:lnTo>
                    <a:pt x="6" y="32"/>
                  </a:lnTo>
                  <a:lnTo>
                    <a:pt x="4" y="32"/>
                  </a:lnTo>
                  <a:lnTo>
                    <a:pt x="1" y="28"/>
                  </a:lnTo>
                  <a:lnTo>
                    <a:pt x="0" y="28"/>
                  </a:lnTo>
                  <a:lnTo>
                    <a:pt x="0" y="26"/>
                  </a:lnTo>
                  <a:lnTo>
                    <a:pt x="0" y="5"/>
                  </a:lnTo>
                  <a:lnTo>
                    <a:pt x="0" y="2"/>
                  </a:lnTo>
                  <a:lnTo>
                    <a:pt x="1" y="2"/>
                  </a:lnTo>
                  <a:lnTo>
                    <a:pt x="4" y="2"/>
                  </a:lnTo>
                  <a:lnTo>
                    <a:pt x="4" y="0"/>
                  </a:lnTo>
                  <a:lnTo>
                    <a:pt x="6" y="0"/>
                  </a:lnTo>
                  <a:lnTo>
                    <a:pt x="8" y="0"/>
                  </a:lnTo>
                  <a:lnTo>
                    <a:pt x="36" y="0"/>
                  </a:lnTo>
                  <a:lnTo>
                    <a:pt x="41" y="0"/>
                  </a:lnTo>
                  <a:lnTo>
                    <a:pt x="43" y="0"/>
                  </a:lnTo>
                  <a:lnTo>
                    <a:pt x="43" y="2"/>
                  </a:lnTo>
                  <a:lnTo>
                    <a:pt x="44" y="2"/>
                  </a:lnTo>
                  <a:lnTo>
                    <a:pt x="47" y="2"/>
                  </a:lnTo>
                  <a:lnTo>
                    <a:pt x="47" y="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37" name="Freeform 55"/>
            <p:cNvSpPr>
              <a:spLocks noChangeAspect="1"/>
            </p:cNvSpPr>
            <p:nvPr/>
          </p:nvSpPr>
          <p:spPr bwMode="auto">
            <a:xfrm>
              <a:off x="953"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46 w 14"/>
                <a:gd name="T11" fmla="*/ 134 h 33"/>
                <a:gd name="T12" fmla="*/ 46 w 14"/>
                <a:gd name="T13" fmla="*/ 134 h 33"/>
                <a:gd name="T14" fmla="*/ 46 w 14"/>
                <a:gd name="T15" fmla="*/ 159 h 33"/>
                <a:gd name="T16" fmla="*/ 46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0 w 14"/>
                <a:gd name="T29" fmla="*/ 159 h 33"/>
                <a:gd name="T30" fmla="*/ 0 w 14"/>
                <a:gd name="T31" fmla="*/ 159 h 33"/>
                <a:gd name="T32" fmla="*/ 0 w 14"/>
                <a:gd name="T33" fmla="*/ 134 h 33"/>
                <a:gd name="T34" fmla="*/ 0 w 14"/>
                <a:gd name="T35" fmla="*/ 134 h 33"/>
                <a:gd name="T36" fmla="*/ 0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0 w 14"/>
                <a:gd name="T53" fmla="*/ 12 h 33"/>
                <a:gd name="T54" fmla="*/ 0 w 14"/>
                <a:gd name="T55" fmla="*/ 12 h 33"/>
                <a:gd name="T56" fmla="*/ 0 w 14"/>
                <a:gd name="T57" fmla="*/ 12 h 33"/>
                <a:gd name="T58" fmla="*/ 0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46 w 14"/>
                <a:gd name="T71" fmla="*/ 0 h 33"/>
                <a:gd name="T72" fmla="*/ 46 w 14"/>
                <a:gd name="T73" fmla="*/ 0 h 33"/>
                <a:gd name="T74" fmla="*/ 46 w 14"/>
                <a:gd name="T75" fmla="*/ 0 h 33"/>
                <a:gd name="T76" fmla="*/ 46 w 14"/>
                <a:gd name="T77" fmla="*/ 12 h 33"/>
                <a:gd name="T78" fmla="*/ 46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0" y="28"/>
                  </a:lnTo>
                  <a:lnTo>
                    <a:pt x="10" y="32"/>
                  </a:lnTo>
                  <a:lnTo>
                    <a:pt x="1" y="32"/>
                  </a:lnTo>
                  <a:lnTo>
                    <a:pt x="0" y="32"/>
                  </a:lnTo>
                  <a:lnTo>
                    <a:pt x="0" y="28"/>
                  </a:lnTo>
                  <a:lnTo>
                    <a:pt x="0" y="26"/>
                  </a:lnTo>
                  <a:lnTo>
                    <a:pt x="0" y="5"/>
                  </a:lnTo>
                  <a:lnTo>
                    <a:pt x="0" y="2"/>
                  </a:lnTo>
                  <a:lnTo>
                    <a:pt x="0" y="0"/>
                  </a:lnTo>
                  <a:lnTo>
                    <a:pt x="1" y="0"/>
                  </a:lnTo>
                  <a:lnTo>
                    <a:pt x="10" y="0"/>
                  </a:lnTo>
                  <a:lnTo>
                    <a:pt x="10" y="2"/>
                  </a:lnTo>
                  <a:lnTo>
                    <a:pt x="13" y="2"/>
                  </a:lnTo>
                  <a:lnTo>
                    <a:pt x="13" y="5"/>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38" name="Freeform 56"/>
            <p:cNvSpPr>
              <a:spLocks noChangeAspect="1"/>
            </p:cNvSpPr>
            <p:nvPr/>
          </p:nvSpPr>
          <p:spPr bwMode="auto">
            <a:xfrm>
              <a:off x="909"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59 w 14"/>
                <a:gd name="T11" fmla="*/ 134 h 33"/>
                <a:gd name="T12" fmla="*/ 59 w 14"/>
                <a:gd name="T13" fmla="*/ 134 h 33"/>
                <a:gd name="T14" fmla="*/ 59 w 14"/>
                <a:gd name="T15" fmla="*/ 159 h 33"/>
                <a:gd name="T16" fmla="*/ 59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1 w 14"/>
                <a:gd name="T29" fmla="*/ 159 h 33"/>
                <a:gd name="T30" fmla="*/ 1 w 14"/>
                <a:gd name="T31" fmla="*/ 159 h 33"/>
                <a:gd name="T32" fmla="*/ 1 w 14"/>
                <a:gd name="T33" fmla="*/ 134 h 33"/>
                <a:gd name="T34" fmla="*/ 1 w 14"/>
                <a:gd name="T35" fmla="*/ 134 h 33"/>
                <a:gd name="T36" fmla="*/ 1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1 w 14"/>
                <a:gd name="T53" fmla="*/ 12 h 33"/>
                <a:gd name="T54" fmla="*/ 1 w 14"/>
                <a:gd name="T55" fmla="*/ 12 h 33"/>
                <a:gd name="T56" fmla="*/ 1 w 14"/>
                <a:gd name="T57" fmla="*/ 12 h 33"/>
                <a:gd name="T58" fmla="*/ 1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59 w 14"/>
                <a:gd name="T71" fmla="*/ 0 h 33"/>
                <a:gd name="T72" fmla="*/ 59 w 14"/>
                <a:gd name="T73" fmla="*/ 0 h 33"/>
                <a:gd name="T74" fmla="*/ 59 w 14"/>
                <a:gd name="T75" fmla="*/ 0 h 33"/>
                <a:gd name="T76" fmla="*/ 59 w 14"/>
                <a:gd name="T77" fmla="*/ 12 h 33"/>
                <a:gd name="T78" fmla="*/ 59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3" y="32"/>
                  </a:lnTo>
                  <a:lnTo>
                    <a:pt x="10" y="32"/>
                  </a:lnTo>
                  <a:lnTo>
                    <a:pt x="1" y="32"/>
                  </a:lnTo>
                  <a:lnTo>
                    <a:pt x="1" y="28"/>
                  </a:lnTo>
                  <a:lnTo>
                    <a:pt x="0" y="28"/>
                  </a:lnTo>
                  <a:lnTo>
                    <a:pt x="0" y="26"/>
                  </a:lnTo>
                  <a:lnTo>
                    <a:pt x="0" y="5"/>
                  </a:lnTo>
                  <a:lnTo>
                    <a:pt x="0" y="2"/>
                  </a:lnTo>
                  <a:lnTo>
                    <a:pt x="1" y="2"/>
                  </a:lnTo>
                  <a:lnTo>
                    <a:pt x="1" y="0"/>
                  </a:lnTo>
                  <a:lnTo>
                    <a:pt x="10" y="0"/>
                  </a:lnTo>
                  <a:lnTo>
                    <a:pt x="13" y="0"/>
                  </a:lnTo>
                  <a:lnTo>
                    <a:pt x="13" y="2"/>
                  </a:lnTo>
                  <a:lnTo>
                    <a:pt x="13" y="5"/>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39" name="Freeform 57" descr="Light vertical"/>
            <p:cNvSpPr>
              <a:spLocks noChangeAspect="1"/>
            </p:cNvSpPr>
            <p:nvPr/>
          </p:nvSpPr>
          <p:spPr bwMode="auto">
            <a:xfrm>
              <a:off x="926" y="2230"/>
              <a:ext cx="28" cy="43"/>
            </a:xfrm>
            <a:custGeom>
              <a:avLst/>
              <a:gdLst>
                <a:gd name="T0" fmla="*/ 89 w 22"/>
                <a:gd name="T1" fmla="*/ 125 h 33"/>
                <a:gd name="T2" fmla="*/ 89 w 22"/>
                <a:gd name="T3" fmla="*/ 125 h 33"/>
                <a:gd name="T4" fmla="*/ 89 w 22"/>
                <a:gd name="T5" fmla="*/ 125 h 33"/>
                <a:gd name="T6" fmla="*/ 89 w 22"/>
                <a:gd name="T7" fmla="*/ 134 h 33"/>
                <a:gd name="T8" fmla="*/ 75 w 22"/>
                <a:gd name="T9" fmla="*/ 134 h 33"/>
                <a:gd name="T10" fmla="*/ 75 w 22"/>
                <a:gd name="T11" fmla="*/ 134 h 33"/>
                <a:gd name="T12" fmla="*/ 75 w 22"/>
                <a:gd name="T13" fmla="*/ 134 h 33"/>
                <a:gd name="T14" fmla="*/ 75 w 22"/>
                <a:gd name="T15" fmla="*/ 159 h 33"/>
                <a:gd name="T16" fmla="*/ 75 w 22"/>
                <a:gd name="T17" fmla="*/ 159 h 33"/>
                <a:gd name="T18" fmla="*/ 75 w 22"/>
                <a:gd name="T19" fmla="*/ 159 h 33"/>
                <a:gd name="T20" fmla="*/ 64 w 22"/>
                <a:gd name="T21" fmla="*/ 159 h 33"/>
                <a:gd name="T22" fmla="*/ 22 w 22"/>
                <a:gd name="T23" fmla="*/ 159 h 33"/>
                <a:gd name="T24" fmla="*/ 22 w 22"/>
                <a:gd name="T25" fmla="*/ 159 h 33"/>
                <a:gd name="T26" fmla="*/ 10 w 22"/>
                <a:gd name="T27" fmla="*/ 159 h 33"/>
                <a:gd name="T28" fmla="*/ 10 w 22"/>
                <a:gd name="T29" fmla="*/ 159 h 33"/>
                <a:gd name="T30" fmla="*/ 10 w 22"/>
                <a:gd name="T31" fmla="*/ 159 h 33"/>
                <a:gd name="T32" fmla="*/ 10 w 22"/>
                <a:gd name="T33" fmla="*/ 134 h 33"/>
                <a:gd name="T34" fmla="*/ 10 w 22"/>
                <a:gd name="T35" fmla="*/ 134 h 33"/>
                <a:gd name="T36" fmla="*/ 10 w 22"/>
                <a:gd name="T37" fmla="*/ 134 h 33"/>
                <a:gd name="T38" fmla="*/ 0 w 22"/>
                <a:gd name="T39" fmla="*/ 125 h 33"/>
                <a:gd name="T40" fmla="*/ 0 w 22"/>
                <a:gd name="T41" fmla="*/ 125 h 33"/>
                <a:gd name="T42" fmla="*/ 0 w 22"/>
                <a:gd name="T43" fmla="*/ 125 h 33"/>
                <a:gd name="T44" fmla="*/ 0 w 22"/>
                <a:gd name="T45" fmla="*/ 27 h 33"/>
                <a:gd name="T46" fmla="*/ 0 w 22"/>
                <a:gd name="T47" fmla="*/ 27 h 33"/>
                <a:gd name="T48" fmla="*/ 0 w 22"/>
                <a:gd name="T49" fmla="*/ 27 h 33"/>
                <a:gd name="T50" fmla="*/ 0 w 22"/>
                <a:gd name="T51" fmla="*/ 12 h 33"/>
                <a:gd name="T52" fmla="*/ 10 w 22"/>
                <a:gd name="T53" fmla="*/ 12 h 33"/>
                <a:gd name="T54" fmla="*/ 10 w 22"/>
                <a:gd name="T55" fmla="*/ 12 h 33"/>
                <a:gd name="T56" fmla="*/ 10 w 22"/>
                <a:gd name="T57" fmla="*/ 12 h 33"/>
                <a:gd name="T58" fmla="*/ 10 w 22"/>
                <a:gd name="T59" fmla="*/ 0 h 33"/>
                <a:gd name="T60" fmla="*/ 10 w 22"/>
                <a:gd name="T61" fmla="*/ 0 h 33"/>
                <a:gd name="T62" fmla="*/ 22 w 22"/>
                <a:gd name="T63" fmla="*/ 0 h 33"/>
                <a:gd name="T64" fmla="*/ 22 w 22"/>
                <a:gd name="T65" fmla="*/ 0 h 33"/>
                <a:gd name="T66" fmla="*/ 64 w 22"/>
                <a:gd name="T67" fmla="*/ 0 h 33"/>
                <a:gd name="T68" fmla="*/ 64 w 22"/>
                <a:gd name="T69" fmla="*/ 0 h 33"/>
                <a:gd name="T70" fmla="*/ 75 w 22"/>
                <a:gd name="T71" fmla="*/ 0 h 33"/>
                <a:gd name="T72" fmla="*/ 75 w 22"/>
                <a:gd name="T73" fmla="*/ 0 h 33"/>
                <a:gd name="T74" fmla="*/ 75 w 22"/>
                <a:gd name="T75" fmla="*/ 0 h 33"/>
                <a:gd name="T76" fmla="*/ 75 w 22"/>
                <a:gd name="T77" fmla="*/ 12 h 33"/>
                <a:gd name="T78" fmla="*/ 75 w 22"/>
                <a:gd name="T79" fmla="*/ 12 h 33"/>
                <a:gd name="T80" fmla="*/ 89 w 22"/>
                <a:gd name="T81" fmla="*/ 12 h 33"/>
                <a:gd name="T82" fmla="*/ 89 w 22"/>
                <a:gd name="T83" fmla="*/ 27 h 33"/>
                <a:gd name="T84" fmla="*/ 89 w 22"/>
                <a:gd name="T85" fmla="*/ 27 h 33"/>
                <a:gd name="T86" fmla="*/ 89 w 22"/>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
                <a:gd name="T133" fmla="*/ 0 h 33"/>
                <a:gd name="T134" fmla="*/ 22 w 22"/>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 h="33">
                  <a:moveTo>
                    <a:pt x="21" y="5"/>
                  </a:moveTo>
                  <a:lnTo>
                    <a:pt x="21" y="26"/>
                  </a:lnTo>
                  <a:lnTo>
                    <a:pt x="21" y="28"/>
                  </a:lnTo>
                  <a:lnTo>
                    <a:pt x="17" y="28"/>
                  </a:lnTo>
                  <a:lnTo>
                    <a:pt x="17" y="32"/>
                  </a:lnTo>
                  <a:lnTo>
                    <a:pt x="15" y="32"/>
                  </a:lnTo>
                  <a:lnTo>
                    <a:pt x="5" y="32"/>
                  </a:lnTo>
                  <a:lnTo>
                    <a:pt x="2" y="32"/>
                  </a:lnTo>
                  <a:lnTo>
                    <a:pt x="2" y="28"/>
                  </a:lnTo>
                  <a:lnTo>
                    <a:pt x="0" y="28"/>
                  </a:lnTo>
                  <a:lnTo>
                    <a:pt x="0" y="26"/>
                  </a:lnTo>
                  <a:lnTo>
                    <a:pt x="0" y="5"/>
                  </a:lnTo>
                  <a:lnTo>
                    <a:pt x="0" y="2"/>
                  </a:lnTo>
                  <a:lnTo>
                    <a:pt x="2" y="2"/>
                  </a:lnTo>
                  <a:lnTo>
                    <a:pt x="2" y="0"/>
                  </a:lnTo>
                  <a:lnTo>
                    <a:pt x="5" y="0"/>
                  </a:lnTo>
                  <a:lnTo>
                    <a:pt x="15" y="0"/>
                  </a:lnTo>
                  <a:lnTo>
                    <a:pt x="17" y="0"/>
                  </a:lnTo>
                  <a:lnTo>
                    <a:pt x="17" y="2"/>
                  </a:lnTo>
                  <a:lnTo>
                    <a:pt x="21" y="2"/>
                  </a:lnTo>
                  <a:lnTo>
                    <a:pt x="21" y="5"/>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40" name="AutoShape 58"/>
            <p:cNvSpPr>
              <a:spLocks noChangeAspect="1" noChangeArrowheads="1"/>
            </p:cNvSpPr>
            <p:nvPr/>
          </p:nvSpPr>
          <p:spPr bwMode="auto">
            <a:xfrm flipV="1">
              <a:off x="929" y="2272"/>
              <a:ext cx="3" cy="21"/>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41" name="AutoShape 59"/>
            <p:cNvSpPr>
              <a:spLocks noChangeAspect="1" noChangeArrowheads="1"/>
            </p:cNvSpPr>
            <p:nvPr/>
          </p:nvSpPr>
          <p:spPr bwMode="auto">
            <a:xfrm flipV="1">
              <a:off x="926" y="2918"/>
              <a:ext cx="26" cy="25"/>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42" name="Freeform 60"/>
            <p:cNvSpPr>
              <a:spLocks noChangeAspect="1"/>
            </p:cNvSpPr>
            <p:nvPr/>
          </p:nvSpPr>
          <p:spPr bwMode="auto">
            <a:xfrm>
              <a:off x="909" y="2944"/>
              <a:ext cx="62" cy="43"/>
            </a:xfrm>
            <a:custGeom>
              <a:avLst/>
              <a:gdLst>
                <a:gd name="T0" fmla="*/ 0 w 48"/>
                <a:gd name="T1" fmla="*/ 27 h 33"/>
                <a:gd name="T2" fmla="*/ 0 w 48"/>
                <a:gd name="T3" fmla="*/ 27 h 33"/>
                <a:gd name="T4" fmla="*/ 1 w 48"/>
                <a:gd name="T5" fmla="*/ 12 h 33"/>
                <a:gd name="T6" fmla="*/ 1 w 48"/>
                <a:gd name="T7" fmla="*/ 12 h 33"/>
                <a:gd name="T8" fmla="*/ 1 w 48"/>
                <a:gd name="T9" fmla="*/ 12 h 33"/>
                <a:gd name="T10" fmla="*/ 1 w 48"/>
                <a:gd name="T11" fmla="*/ 0 h 33"/>
                <a:gd name="T12" fmla="*/ 17 w 48"/>
                <a:gd name="T13" fmla="*/ 0 h 33"/>
                <a:gd name="T14" fmla="*/ 17 w 48"/>
                <a:gd name="T15" fmla="*/ 0 h 33"/>
                <a:gd name="T16" fmla="*/ 28 w 48"/>
                <a:gd name="T17" fmla="*/ 0 h 33"/>
                <a:gd name="T18" fmla="*/ 28 w 48"/>
                <a:gd name="T19" fmla="*/ 0 h 33"/>
                <a:gd name="T20" fmla="*/ 36 w 48"/>
                <a:gd name="T21" fmla="*/ 0 h 33"/>
                <a:gd name="T22" fmla="*/ 190 w 48"/>
                <a:gd name="T23" fmla="*/ 0 h 33"/>
                <a:gd name="T24" fmla="*/ 190 w 48"/>
                <a:gd name="T25" fmla="*/ 0 h 33"/>
                <a:gd name="T26" fmla="*/ 190 w 48"/>
                <a:gd name="T27" fmla="*/ 0 h 33"/>
                <a:gd name="T28" fmla="*/ 200 w 48"/>
                <a:gd name="T29" fmla="*/ 0 h 33"/>
                <a:gd name="T30" fmla="*/ 207 w 48"/>
                <a:gd name="T31" fmla="*/ 0 h 33"/>
                <a:gd name="T32" fmla="*/ 207 w 48"/>
                <a:gd name="T33" fmla="*/ 0 h 33"/>
                <a:gd name="T34" fmla="*/ 207 w 48"/>
                <a:gd name="T35" fmla="*/ 12 h 33"/>
                <a:gd name="T36" fmla="*/ 221 w 48"/>
                <a:gd name="T37" fmla="*/ 12 h 33"/>
                <a:gd name="T38" fmla="*/ 221 w 48"/>
                <a:gd name="T39" fmla="*/ 12 h 33"/>
                <a:gd name="T40" fmla="*/ 221 w 48"/>
                <a:gd name="T41" fmla="*/ 27 h 33"/>
                <a:gd name="T42" fmla="*/ 221 w 48"/>
                <a:gd name="T43" fmla="*/ 27 h 33"/>
                <a:gd name="T44" fmla="*/ 221 w 48"/>
                <a:gd name="T45" fmla="*/ 124 h 33"/>
                <a:gd name="T46" fmla="*/ 221 w 48"/>
                <a:gd name="T47" fmla="*/ 124 h 33"/>
                <a:gd name="T48" fmla="*/ 221 w 48"/>
                <a:gd name="T49" fmla="*/ 125 h 33"/>
                <a:gd name="T50" fmla="*/ 221 w 48"/>
                <a:gd name="T51" fmla="*/ 125 h 33"/>
                <a:gd name="T52" fmla="*/ 221 w 48"/>
                <a:gd name="T53" fmla="*/ 145 h 33"/>
                <a:gd name="T54" fmla="*/ 207 w 48"/>
                <a:gd name="T55" fmla="*/ 145 h 33"/>
                <a:gd name="T56" fmla="*/ 207 w 48"/>
                <a:gd name="T57" fmla="*/ 145 h 33"/>
                <a:gd name="T58" fmla="*/ 200 w 48"/>
                <a:gd name="T59" fmla="*/ 145 h 33"/>
                <a:gd name="T60" fmla="*/ 200 w 48"/>
                <a:gd name="T61" fmla="*/ 145 h 33"/>
                <a:gd name="T62" fmla="*/ 190 w 48"/>
                <a:gd name="T63" fmla="*/ 159 h 33"/>
                <a:gd name="T64" fmla="*/ 190 w 48"/>
                <a:gd name="T65" fmla="*/ 159 h 33"/>
                <a:gd name="T66" fmla="*/ 36 w 48"/>
                <a:gd name="T67" fmla="*/ 159 h 33"/>
                <a:gd name="T68" fmla="*/ 36 w 48"/>
                <a:gd name="T69" fmla="*/ 159 h 33"/>
                <a:gd name="T70" fmla="*/ 28 w 48"/>
                <a:gd name="T71" fmla="*/ 159 h 33"/>
                <a:gd name="T72" fmla="*/ 28 w 48"/>
                <a:gd name="T73" fmla="*/ 145 h 33"/>
                <a:gd name="T74" fmla="*/ 17 w 48"/>
                <a:gd name="T75" fmla="*/ 145 h 33"/>
                <a:gd name="T76" fmla="*/ 17 w 48"/>
                <a:gd name="T77" fmla="*/ 145 h 33"/>
                <a:gd name="T78" fmla="*/ 1 w 48"/>
                <a:gd name="T79" fmla="*/ 145 h 33"/>
                <a:gd name="T80" fmla="*/ 1 w 48"/>
                <a:gd name="T81" fmla="*/ 125 h 33"/>
                <a:gd name="T82" fmla="*/ 1 w 48"/>
                <a:gd name="T83" fmla="*/ 125 h 33"/>
                <a:gd name="T84" fmla="*/ 0 w 48"/>
                <a:gd name="T85" fmla="*/ 125 h 33"/>
                <a:gd name="T86" fmla="*/ 0 w 4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0" y="25"/>
                  </a:moveTo>
                  <a:lnTo>
                    <a:pt x="0" y="5"/>
                  </a:lnTo>
                  <a:lnTo>
                    <a:pt x="1" y="2"/>
                  </a:lnTo>
                  <a:lnTo>
                    <a:pt x="1" y="0"/>
                  </a:lnTo>
                  <a:lnTo>
                    <a:pt x="4" y="0"/>
                  </a:lnTo>
                  <a:lnTo>
                    <a:pt x="6" y="0"/>
                  </a:lnTo>
                  <a:lnTo>
                    <a:pt x="8" y="0"/>
                  </a:lnTo>
                  <a:lnTo>
                    <a:pt x="41" y="0"/>
                  </a:lnTo>
                  <a:lnTo>
                    <a:pt x="43" y="0"/>
                  </a:lnTo>
                  <a:lnTo>
                    <a:pt x="44" y="0"/>
                  </a:lnTo>
                  <a:lnTo>
                    <a:pt x="44" y="2"/>
                  </a:lnTo>
                  <a:lnTo>
                    <a:pt x="47" y="2"/>
                  </a:lnTo>
                  <a:lnTo>
                    <a:pt x="47" y="5"/>
                  </a:lnTo>
                  <a:lnTo>
                    <a:pt x="47" y="25"/>
                  </a:lnTo>
                  <a:lnTo>
                    <a:pt x="47" y="26"/>
                  </a:lnTo>
                  <a:lnTo>
                    <a:pt x="47" y="29"/>
                  </a:lnTo>
                  <a:lnTo>
                    <a:pt x="44" y="29"/>
                  </a:lnTo>
                  <a:lnTo>
                    <a:pt x="43" y="29"/>
                  </a:lnTo>
                  <a:lnTo>
                    <a:pt x="41" y="32"/>
                  </a:lnTo>
                  <a:lnTo>
                    <a:pt x="8" y="32"/>
                  </a:lnTo>
                  <a:lnTo>
                    <a:pt x="6" y="32"/>
                  </a:lnTo>
                  <a:lnTo>
                    <a:pt x="6" y="29"/>
                  </a:lnTo>
                  <a:lnTo>
                    <a:pt x="4" y="29"/>
                  </a:lnTo>
                  <a:lnTo>
                    <a:pt x="1" y="29"/>
                  </a:lnTo>
                  <a:lnTo>
                    <a:pt x="1" y="26"/>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43" name="Freeform 61"/>
            <p:cNvSpPr>
              <a:spLocks noChangeAspect="1"/>
            </p:cNvSpPr>
            <p:nvPr/>
          </p:nvSpPr>
          <p:spPr bwMode="auto">
            <a:xfrm>
              <a:off x="913" y="2944"/>
              <a:ext cx="14" cy="43"/>
            </a:xfrm>
            <a:custGeom>
              <a:avLst/>
              <a:gdLst>
                <a:gd name="T0" fmla="*/ 0 w 11"/>
                <a:gd name="T1" fmla="*/ 27 h 33"/>
                <a:gd name="T2" fmla="*/ 0 w 11"/>
                <a:gd name="T3" fmla="*/ 27 h 33"/>
                <a:gd name="T4" fmla="*/ 0 w 11"/>
                <a:gd name="T5" fmla="*/ 12 h 33"/>
                <a:gd name="T6" fmla="*/ 0 w 11"/>
                <a:gd name="T7" fmla="*/ 12 h 33"/>
                <a:gd name="T8" fmla="*/ 0 w 11"/>
                <a:gd name="T9" fmla="*/ 12 h 33"/>
                <a:gd name="T10" fmla="*/ 0 w 11"/>
                <a:gd name="T11" fmla="*/ 0 h 33"/>
                <a:gd name="T12" fmla="*/ 0 w 11"/>
                <a:gd name="T13" fmla="*/ 0 h 33"/>
                <a:gd name="T14" fmla="*/ 0 w 11"/>
                <a:gd name="T15" fmla="*/ 0 h 33"/>
                <a:gd name="T16" fmla="*/ 0 w 11"/>
                <a:gd name="T17" fmla="*/ 0 h 33"/>
                <a:gd name="T18" fmla="*/ 0 w 11"/>
                <a:gd name="T19" fmla="*/ 0 h 33"/>
                <a:gd name="T20" fmla="*/ 1 w 11"/>
                <a:gd name="T21" fmla="*/ 0 h 33"/>
                <a:gd name="T22" fmla="*/ 37 w 11"/>
                <a:gd name="T23" fmla="*/ 0 h 33"/>
                <a:gd name="T24" fmla="*/ 4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4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7 w 11"/>
                <a:gd name="T65" fmla="*/ 159 h 33"/>
                <a:gd name="T66" fmla="*/ 1 w 11"/>
                <a:gd name="T67" fmla="*/ 159 h 33"/>
                <a:gd name="T68" fmla="*/ 1 w 11"/>
                <a:gd name="T69" fmla="*/ 159 h 33"/>
                <a:gd name="T70" fmla="*/ 0 w 11"/>
                <a:gd name="T71" fmla="*/ 159 h 33"/>
                <a:gd name="T72" fmla="*/ 0 w 11"/>
                <a:gd name="T73" fmla="*/ 145 h 33"/>
                <a:gd name="T74" fmla="*/ 0 w 11"/>
                <a:gd name="T75" fmla="*/ 145 h 33"/>
                <a:gd name="T76" fmla="*/ 0 w 11"/>
                <a:gd name="T77" fmla="*/ 145 h 33"/>
                <a:gd name="T78" fmla="*/ 0 w 11"/>
                <a:gd name="T79" fmla="*/ 145 h 33"/>
                <a:gd name="T80" fmla="*/ 0 w 11"/>
                <a:gd name="T81" fmla="*/ 12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1" y="0"/>
                  </a:lnTo>
                  <a:lnTo>
                    <a:pt x="9" y="0"/>
                  </a:lnTo>
                  <a:lnTo>
                    <a:pt x="10" y="0"/>
                  </a:lnTo>
                  <a:lnTo>
                    <a:pt x="10" y="2"/>
                  </a:lnTo>
                  <a:lnTo>
                    <a:pt x="10" y="5"/>
                  </a:lnTo>
                  <a:lnTo>
                    <a:pt x="10" y="25"/>
                  </a:lnTo>
                  <a:lnTo>
                    <a:pt x="10" y="26"/>
                  </a:lnTo>
                  <a:lnTo>
                    <a:pt x="10" y="29"/>
                  </a:lnTo>
                  <a:lnTo>
                    <a:pt x="10" y="32"/>
                  </a:lnTo>
                  <a:lnTo>
                    <a:pt x="9" y="32"/>
                  </a:lnTo>
                  <a:lnTo>
                    <a:pt x="1" y="32"/>
                  </a:lnTo>
                  <a:lnTo>
                    <a:pt x="0" y="32"/>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44" name="Freeform 62"/>
            <p:cNvSpPr>
              <a:spLocks noChangeAspect="1"/>
            </p:cNvSpPr>
            <p:nvPr/>
          </p:nvSpPr>
          <p:spPr bwMode="auto">
            <a:xfrm>
              <a:off x="953" y="2944"/>
              <a:ext cx="18" cy="43"/>
            </a:xfrm>
            <a:custGeom>
              <a:avLst/>
              <a:gdLst>
                <a:gd name="T0" fmla="*/ 0 w 14"/>
                <a:gd name="T1" fmla="*/ 27 h 33"/>
                <a:gd name="T2" fmla="*/ 0 w 14"/>
                <a:gd name="T3" fmla="*/ 27 h 33"/>
                <a:gd name="T4" fmla="*/ 0 w 14"/>
                <a:gd name="T5" fmla="*/ 12 h 33"/>
                <a:gd name="T6" fmla="*/ 0 w 14"/>
                <a:gd name="T7" fmla="*/ 12 h 33"/>
                <a:gd name="T8" fmla="*/ 0 w 14"/>
                <a:gd name="T9" fmla="*/ 12 h 33"/>
                <a:gd name="T10" fmla="*/ 0 w 14"/>
                <a:gd name="T11" fmla="*/ 0 h 33"/>
                <a:gd name="T12" fmla="*/ 1 w 14"/>
                <a:gd name="T13" fmla="*/ 0 h 33"/>
                <a:gd name="T14" fmla="*/ 1 w 14"/>
                <a:gd name="T15" fmla="*/ 0 h 33"/>
                <a:gd name="T16" fmla="*/ 1 w 14"/>
                <a:gd name="T17" fmla="*/ 0 h 33"/>
                <a:gd name="T18" fmla="*/ 1 w 14"/>
                <a:gd name="T19" fmla="*/ 0 h 33"/>
                <a:gd name="T20" fmla="*/ 1 w 14"/>
                <a:gd name="T21" fmla="*/ 0 h 33"/>
                <a:gd name="T22" fmla="*/ 46 w 14"/>
                <a:gd name="T23" fmla="*/ 0 h 33"/>
                <a:gd name="T24" fmla="*/ 46 w 14"/>
                <a:gd name="T25" fmla="*/ 0 h 33"/>
                <a:gd name="T26" fmla="*/ 46 w 14"/>
                <a:gd name="T27" fmla="*/ 0 h 33"/>
                <a:gd name="T28" fmla="*/ 46 w 14"/>
                <a:gd name="T29" fmla="*/ 0 h 33"/>
                <a:gd name="T30" fmla="*/ 46 w 14"/>
                <a:gd name="T31" fmla="*/ 0 h 33"/>
                <a:gd name="T32" fmla="*/ 59 w 14"/>
                <a:gd name="T33" fmla="*/ 0 h 33"/>
                <a:gd name="T34" fmla="*/ 59 w 14"/>
                <a:gd name="T35" fmla="*/ 12 h 33"/>
                <a:gd name="T36" fmla="*/ 59 w 14"/>
                <a:gd name="T37" fmla="*/ 12 h 33"/>
                <a:gd name="T38" fmla="*/ 59 w 14"/>
                <a:gd name="T39" fmla="*/ 12 h 33"/>
                <a:gd name="T40" fmla="*/ 59 w 14"/>
                <a:gd name="T41" fmla="*/ 27 h 33"/>
                <a:gd name="T42" fmla="*/ 59 w 14"/>
                <a:gd name="T43" fmla="*/ 27 h 33"/>
                <a:gd name="T44" fmla="*/ 59 w 14"/>
                <a:gd name="T45" fmla="*/ 124 h 33"/>
                <a:gd name="T46" fmla="*/ 59 w 14"/>
                <a:gd name="T47" fmla="*/ 124 h 33"/>
                <a:gd name="T48" fmla="*/ 59 w 14"/>
                <a:gd name="T49" fmla="*/ 125 h 33"/>
                <a:gd name="T50" fmla="*/ 59 w 14"/>
                <a:gd name="T51" fmla="*/ 125 h 33"/>
                <a:gd name="T52" fmla="*/ 59 w 14"/>
                <a:gd name="T53" fmla="*/ 145 h 33"/>
                <a:gd name="T54" fmla="*/ 59 w 14"/>
                <a:gd name="T55" fmla="*/ 145 h 33"/>
                <a:gd name="T56" fmla="*/ 46 w 14"/>
                <a:gd name="T57" fmla="*/ 145 h 33"/>
                <a:gd name="T58" fmla="*/ 46 w 14"/>
                <a:gd name="T59" fmla="*/ 145 h 33"/>
                <a:gd name="T60" fmla="*/ 46 w 14"/>
                <a:gd name="T61" fmla="*/ 159 h 33"/>
                <a:gd name="T62" fmla="*/ 46 w 14"/>
                <a:gd name="T63" fmla="*/ 159 h 33"/>
                <a:gd name="T64" fmla="*/ 46 w 14"/>
                <a:gd name="T65" fmla="*/ 159 h 33"/>
                <a:gd name="T66" fmla="*/ 1 w 14"/>
                <a:gd name="T67" fmla="*/ 159 h 33"/>
                <a:gd name="T68" fmla="*/ 1 w 14"/>
                <a:gd name="T69" fmla="*/ 159 h 33"/>
                <a:gd name="T70" fmla="*/ 1 w 14"/>
                <a:gd name="T71" fmla="*/ 159 h 33"/>
                <a:gd name="T72" fmla="*/ 1 w 14"/>
                <a:gd name="T73" fmla="*/ 145 h 33"/>
                <a:gd name="T74" fmla="*/ 1 w 14"/>
                <a:gd name="T75" fmla="*/ 145 h 33"/>
                <a:gd name="T76" fmla="*/ 0 w 14"/>
                <a:gd name="T77" fmla="*/ 145 h 33"/>
                <a:gd name="T78" fmla="*/ 0 w 14"/>
                <a:gd name="T79" fmla="*/ 145 h 33"/>
                <a:gd name="T80" fmla="*/ 0 w 14"/>
                <a:gd name="T81" fmla="*/ 125 h 33"/>
                <a:gd name="T82" fmla="*/ 0 w 14"/>
                <a:gd name="T83" fmla="*/ 125 h 33"/>
                <a:gd name="T84" fmla="*/ 0 w 14"/>
                <a:gd name="T85" fmla="*/ 125 h 33"/>
                <a:gd name="T86" fmla="*/ 0 w 14"/>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0" y="25"/>
                  </a:moveTo>
                  <a:lnTo>
                    <a:pt x="0" y="5"/>
                  </a:lnTo>
                  <a:lnTo>
                    <a:pt x="0" y="2"/>
                  </a:lnTo>
                  <a:lnTo>
                    <a:pt x="0" y="0"/>
                  </a:lnTo>
                  <a:lnTo>
                    <a:pt x="1" y="0"/>
                  </a:lnTo>
                  <a:lnTo>
                    <a:pt x="10" y="0"/>
                  </a:lnTo>
                  <a:lnTo>
                    <a:pt x="13" y="0"/>
                  </a:lnTo>
                  <a:lnTo>
                    <a:pt x="13" y="2"/>
                  </a:lnTo>
                  <a:lnTo>
                    <a:pt x="13" y="5"/>
                  </a:lnTo>
                  <a:lnTo>
                    <a:pt x="13" y="25"/>
                  </a:lnTo>
                  <a:lnTo>
                    <a:pt x="13" y="26"/>
                  </a:lnTo>
                  <a:lnTo>
                    <a:pt x="13" y="29"/>
                  </a:lnTo>
                  <a:lnTo>
                    <a:pt x="10" y="29"/>
                  </a:lnTo>
                  <a:lnTo>
                    <a:pt x="10" y="32"/>
                  </a:lnTo>
                  <a:lnTo>
                    <a:pt x="1" y="32"/>
                  </a:lnTo>
                  <a:lnTo>
                    <a:pt x="1"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45" name="Freeform 63" descr="Light vertical"/>
            <p:cNvSpPr>
              <a:spLocks noChangeAspect="1"/>
            </p:cNvSpPr>
            <p:nvPr/>
          </p:nvSpPr>
          <p:spPr bwMode="auto">
            <a:xfrm>
              <a:off x="929" y="2944"/>
              <a:ext cx="25" cy="43"/>
            </a:xfrm>
            <a:custGeom>
              <a:avLst/>
              <a:gdLst>
                <a:gd name="T0" fmla="*/ 0 w 19"/>
                <a:gd name="T1" fmla="*/ 27 h 33"/>
                <a:gd name="T2" fmla="*/ 0 w 19"/>
                <a:gd name="T3" fmla="*/ 27 h 33"/>
                <a:gd name="T4" fmla="*/ 0 w 19"/>
                <a:gd name="T5" fmla="*/ 12 h 33"/>
                <a:gd name="T6" fmla="*/ 0 w 19"/>
                <a:gd name="T7" fmla="*/ 12 h 33"/>
                <a:gd name="T8" fmla="*/ 0 w 19"/>
                <a:gd name="T9" fmla="*/ 12 h 33"/>
                <a:gd name="T10" fmla="*/ 0 w 19"/>
                <a:gd name="T11" fmla="*/ 0 h 33"/>
                <a:gd name="T12" fmla="*/ 0 w 19"/>
                <a:gd name="T13" fmla="*/ 0 h 33"/>
                <a:gd name="T14" fmla="*/ 0 w 19"/>
                <a:gd name="T15" fmla="*/ 0 h 33"/>
                <a:gd name="T16" fmla="*/ 12 w 19"/>
                <a:gd name="T17" fmla="*/ 0 h 33"/>
                <a:gd name="T18" fmla="*/ 12 w 19"/>
                <a:gd name="T19" fmla="*/ 0 h 33"/>
                <a:gd name="T20" fmla="*/ 12 w 19"/>
                <a:gd name="T21" fmla="*/ 0 h 33"/>
                <a:gd name="T22" fmla="*/ 84 w 19"/>
                <a:gd name="T23" fmla="*/ 0 h 33"/>
                <a:gd name="T24" fmla="*/ 84 w 19"/>
                <a:gd name="T25" fmla="*/ 0 h 33"/>
                <a:gd name="T26" fmla="*/ 84 w 19"/>
                <a:gd name="T27" fmla="*/ 0 h 33"/>
                <a:gd name="T28" fmla="*/ 84 w 19"/>
                <a:gd name="T29" fmla="*/ 0 h 33"/>
                <a:gd name="T30" fmla="*/ 84 w 19"/>
                <a:gd name="T31" fmla="*/ 0 h 33"/>
                <a:gd name="T32" fmla="*/ 84 w 19"/>
                <a:gd name="T33" fmla="*/ 0 h 33"/>
                <a:gd name="T34" fmla="*/ 95 w 19"/>
                <a:gd name="T35" fmla="*/ 12 h 33"/>
                <a:gd name="T36" fmla="*/ 95 w 19"/>
                <a:gd name="T37" fmla="*/ 12 h 33"/>
                <a:gd name="T38" fmla="*/ 95 w 19"/>
                <a:gd name="T39" fmla="*/ 12 h 33"/>
                <a:gd name="T40" fmla="*/ 95 w 19"/>
                <a:gd name="T41" fmla="*/ 27 h 33"/>
                <a:gd name="T42" fmla="*/ 95 w 19"/>
                <a:gd name="T43" fmla="*/ 27 h 33"/>
                <a:gd name="T44" fmla="*/ 95 w 19"/>
                <a:gd name="T45" fmla="*/ 124 h 33"/>
                <a:gd name="T46" fmla="*/ 95 w 19"/>
                <a:gd name="T47" fmla="*/ 124 h 33"/>
                <a:gd name="T48" fmla="*/ 95 w 19"/>
                <a:gd name="T49" fmla="*/ 125 h 33"/>
                <a:gd name="T50" fmla="*/ 95 w 19"/>
                <a:gd name="T51" fmla="*/ 125 h 33"/>
                <a:gd name="T52" fmla="*/ 95 w 19"/>
                <a:gd name="T53" fmla="*/ 145 h 33"/>
                <a:gd name="T54" fmla="*/ 95 w 19"/>
                <a:gd name="T55" fmla="*/ 145 h 33"/>
                <a:gd name="T56" fmla="*/ 84 w 19"/>
                <a:gd name="T57" fmla="*/ 145 h 33"/>
                <a:gd name="T58" fmla="*/ 84 w 19"/>
                <a:gd name="T59" fmla="*/ 145 h 33"/>
                <a:gd name="T60" fmla="*/ 84 w 19"/>
                <a:gd name="T61" fmla="*/ 159 h 33"/>
                <a:gd name="T62" fmla="*/ 84 w 19"/>
                <a:gd name="T63" fmla="*/ 159 h 33"/>
                <a:gd name="T64" fmla="*/ 84 w 19"/>
                <a:gd name="T65" fmla="*/ 159 h 33"/>
                <a:gd name="T66" fmla="*/ 12 w 19"/>
                <a:gd name="T67" fmla="*/ 159 h 33"/>
                <a:gd name="T68" fmla="*/ 12 w 19"/>
                <a:gd name="T69" fmla="*/ 159 h 33"/>
                <a:gd name="T70" fmla="*/ 12 w 19"/>
                <a:gd name="T71" fmla="*/ 159 h 33"/>
                <a:gd name="T72" fmla="*/ 12 w 19"/>
                <a:gd name="T73" fmla="*/ 145 h 33"/>
                <a:gd name="T74" fmla="*/ 0 w 19"/>
                <a:gd name="T75" fmla="*/ 145 h 33"/>
                <a:gd name="T76" fmla="*/ 0 w 19"/>
                <a:gd name="T77" fmla="*/ 145 h 33"/>
                <a:gd name="T78" fmla="*/ 0 w 19"/>
                <a:gd name="T79" fmla="*/ 145 h 33"/>
                <a:gd name="T80" fmla="*/ 0 w 19"/>
                <a:gd name="T81" fmla="*/ 125 h 33"/>
                <a:gd name="T82" fmla="*/ 0 w 19"/>
                <a:gd name="T83" fmla="*/ 125 h 33"/>
                <a:gd name="T84" fmla="*/ 0 w 19"/>
                <a:gd name="T85" fmla="*/ 125 h 33"/>
                <a:gd name="T86" fmla="*/ 0 w 19"/>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33"/>
                <a:gd name="T134" fmla="*/ 19 w 19"/>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33">
                  <a:moveTo>
                    <a:pt x="0" y="25"/>
                  </a:moveTo>
                  <a:lnTo>
                    <a:pt x="0" y="5"/>
                  </a:lnTo>
                  <a:lnTo>
                    <a:pt x="0" y="2"/>
                  </a:lnTo>
                  <a:lnTo>
                    <a:pt x="0" y="0"/>
                  </a:lnTo>
                  <a:lnTo>
                    <a:pt x="2" y="0"/>
                  </a:lnTo>
                  <a:lnTo>
                    <a:pt x="16" y="0"/>
                  </a:lnTo>
                  <a:lnTo>
                    <a:pt x="18" y="0"/>
                  </a:lnTo>
                  <a:lnTo>
                    <a:pt x="18" y="2"/>
                  </a:lnTo>
                  <a:lnTo>
                    <a:pt x="18" y="5"/>
                  </a:lnTo>
                  <a:lnTo>
                    <a:pt x="18" y="25"/>
                  </a:lnTo>
                  <a:lnTo>
                    <a:pt x="18" y="26"/>
                  </a:lnTo>
                  <a:lnTo>
                    <a:pt x="18" y="29"/>
                  </a:lnTo>
                  <a:lnTo>
                    <a:pt x="16" y="29"/>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46" name="AutoShape 64"/>
            <p:cNvSpPr>
              <a:spLocks noChangeAspect="1" noChangeArrowheads="1"/>
            </p:cNvSpPr>
            <p:nvPr/>
          </p:nvSpPr>
          <p:spPr bwMode="auto">
            <a:xfrm flipV="1">
              <a:off x="948" y="2924"/>
              <a:ext cx="2"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47" name="Freeform 65"/>
            <p:cNvSpPr>
              <a:spLocks noChangeAspect="1"/>
            </p:cNvSpPr>
            <p:nvPr/>
          </p:nvSpPr>
          <p:spPr bwMode="auto">
            <a:xfrm>
              <a:off x="881" y="2839"/>
              <a:ext cx="121" cy="81"/>
            </a:xfrm>
            <a:custGeom>
              <a:avLst/>
              <a:gdLst>
                <a:gd name="T0" fmla="*/ 0 w 93"/>
                <a:gd name="T1" fmla="*/ 50 h 62"/>
                <a:gd name="T2" fmla="*/ 0 w 93"/>
                <a:gd name="T3" fmla="*/ 50 h 62"/>
                <a:gd name="T4" fmla="*/ 0 w 93"/>
                <a:gd name="T5" fmla="*/ 38 h 62"/>
                <a:gd name="T6" fmla="*/ 0 w 93"/>
                <a:gd name="T7" fmla="*/ 29 h 62"/>
                <a:gd name="T8" fmla="*/ 1 w 93"/>
                <a:gd name="T9" fmla="*/ 29 h 62"/>
                <a:gd name="T10" fmla="*/ 27 w 93"/>
                <a:gd name="T11" fmla="*/ 16 h 62"/>
                <a:gd name="T12" fmla="*/ 27 w 93"/>
                <a:gd name="T13" fmla="*/ 16 h 62"/>
                <a:gd name="T14" fmla="*/ 35 w 93"/>
                <a:gd name="T15" fmla="*/ 0 h 62"/>
                <a:gd name="T16" fmla="*/ 38 w 93"/>
                <a:gd name="T17" fmla="*/ 0 h 62"/>
                <a:gd name="T18" fmla="*/ 51 w 93"/>
                <a:gd name="T19" fmla="*/ 0 h 62"/>
                <a:gd name="T20" fmla="*/ 78 w 93"/>
                <a:gd name="T21" fmla="*/ 0 h 62"/>
                <a:gd name="T22" fmla="*/ 367 w 93"/>
                <a:gd name="T23" fmla="*/ 0 h 62"/>
                <a:gd name="T24" fmla="*/ 367 w 93"/>
                <a:gd name="T25" fmla="*/ 0 h 62"/>
                <a:gd name="T26" fmla="*/ 388 w 93"/>
                <a:gd name="T27" fmla="*/ 0 h 62"/>
                <a:gd name="T28" fmla="*/ 398 w 93"/>
                <a:gd name="T29" fmla="*/ 0 h 62"/>
                <a:gd name="T30" fmla="*/ 411 w 93"/>
                <a:gd name="T31" fmla="*/ 16 h 62"/>
                <a:gd name="T32" fmla="*/ 411 w 93"/>
                <a:gd name="T33" fmla="*/ 16 h 62"/>
                <a:gd name="T34" fmla="*/ 422 w 93"/>
                <a:gd name="T35" fmla="*/ 29 h 62"/>
                <a:gd name="T36" fmla="*/ 425 w 93"/>
                <a:gd name="T37" fmla="*/ 29 h 62"/>
                <a:gd name="T38" fmla="*/ 425 w 93"/>
                <a:gd name="T39" fmla="*/ 38 h 62"/>
                <a:gd name="T40" fmla="*/ 425 w 93"/>
                <a:gd name="T41" fmla="*/ 50 h 62"/>
                <a:gd name="T42" fmla="*/ 446 w 93"/>
                <a:gd name="T43" fmla="*/ 50 h 62"/>
                <a:gd name="T44" fmla="*/ 446 w 93"/>
                <a:gd name="T45" fmla="*/ 247 h 62"/>
                <a:gd name="T46" fmla="*/ 446 w 93"/>
                <a:gd name="T47" fmla="*/ 260 h 62"/>
                <a:gd name="T48" fmla="*/ 425 w 93"/>
                <a:gd name="T49" fmla="*/ 260 h 62"/>
                <a:gd name="T50" fmla="*/ 425 w 93"/>
                <a:gd name="T51" fmla="*/ 274 h 62"/>
                <a:gd name="T52" fmla="*/ 422 w 93"/>
                <a:gd name="T53" fmla="*/ 277 h 62"/>
                <a:gd name="T54" fmla="*/ 422 w 93"/>
                <a:gd name="T55" fmla="*/ 277 h 62"/>
                <a:gd name="T56" fmla="*/ 411 w 93"/>
                <a:gd name="T57" fmla="*/ 284 h 62"/>
                <a:gd name="T58" fmla="*/ 398 w 93"/>
                <a:gd name="T59" fmla="*/ 284 h 62"/>
                <a:gd name="T60" fmla="*/ 388 w 93"/>
                <a:gd name="T61" fmla="*/ 306 h 62"/>
                <a:gd name="T62" fmla="*/ 383 w 93"/>
                <a:gd name="T63" fmla="*/ 306 h 62"/>
                <a:gd name="T64" fmla="*/ 367 w 93"/>
                <a:gd name="T65" fmla="*/ 306 h 62"/>
                <a:gd name="T66" fmla="*/ 78 w 93"/>
                <a:gd name="T67" fmla="*/ 306 h 62"/>
                <a:gd name="T68" fmla="*/ 64 w 93"/>
                <a:gd name="T69" fmla="*/ 306 h 62"/>
                <a:gd name="T70" fmla="*/ 51 w 93"/>
                <a:gd name="T71" fmla="*/ 306 h 62"/>
                <a:gd name="T72" fmla="*/ 38 w 93"/>
                <a:gd name="T73" fmla="*/ 284 h 62"/>
                <a:gd name="T74" fmla="*/ 35 w 93"/>
                <a:gd name="T75" fmla="*/ 284 h 62"/>
                <a:gd name="T76" fmla="*/ 27 w 93"/>
                <a:gd name="T77" fmla="*/ 284 h 62"/>
                <a:gd name="T78" fmla="*/ 1 w 93"/>
                <a:gd name="T79" fmla="*/ 277 h 62"/>
                <a:gd name="T80" fmla="*/ 1 w 93"/>
                <a:gd name="T81" fmla="*/ 274 h 62"/>
                <a:gd name="T82" fmla="*/ 0 w 93"/>
                <a:gd name="T83" fmla="*/ 274 h 62"/>
                <a:gd name="T84" fmla="*/ 0 w 93"/>
                <a:gd name="T85" fmla="*/ 260 h 62"/>
                <a:gd name="T86" fmla="*/ 0 w 93"/>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3"/>
                <a:gd name="T133" fmla="*/ 0 h 62"/>
                <a:gd name="T134" fmla="*/ 93 w 93"/>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3" h="62">
                  <a:moveTo>
                    <a:pt x="0" y="50"/>
                  </a:moveTo>
                  <a:lnTo>
                    <a:pt x="0" y="10"/>
                  </a:lnTo>
                  <a:lnTo>
                    <a:pt x="0" y="8"/>
                  </a:lnTo>
                  <a:lnTo>
                    <a:pt x="0" y="6"/>
                  </a:lnTo>
                  <a:lnTo>
                    <a:pt x="1" y="6"/>
                  </a:lnTo>
                  <a:lnTo>
                    <a:pt x="5" y="3"/>
                  </a:lnTo>
                  <a:lnTo>
                    <a:pt x="7" y="3"/>
                  </a:lnTo>
                  <a:lnTo>
                    <a:pt x="7" y="0"/>
                  </a:lnTo>
                  <a:lnTo>
                    <a:pt x="8" y="0"/>
                  </a:lnTo>
                  <a:lnTo>
                    <a:pt x="11" y="0"/>
                  </a:lnTo>
                  <a:lnTo>
                    <a:pt x="13" y="0"/>
                  </a:lnTo>
                  <a:lnTo>
                    <a:pt x="16" y="0"/>
                  </a:lnTo>
                  <a:lnTo>
                    <a:pt x="75" y="0"/>
                  </a:lnTo>
                  <a:lnTo>
                    <a:pt x="79" y="0"/>
                  </a:lnTo>
                  <a:lnTo>
                    <a:pt x="80" y="0"/>
                  </a:lnTo>
                  <a:lnTo>
                    <a:pt x="82" y="0"/>
                  </a:lnTo>
                  <a:lnTo>
                    <a:pt x="85" y="3"/>
                  </a:lnTo>
                  <a:lnTo>
                    <a:pt x="87" y="3"/>
                  </a:lnTo>
                  <a:lnTo>
                    <a:pt x="87" y="6"/>
                  </a:lnTo>
                  <a:lnTo>
                    <a:pt x="88" y="6"/>
                  </a:lnTo>
                  <a:lnTo>
                    <a:pt x="88" y="8"/>
                  </a:lnTo>
                  <a:lnTo>
                    <a:pt x="88" y="10"/>
                  </a:lnTo>
                  <a:lnTo>
                    <a:pt x="92" y="10"/>
                  </a:lnTo>
                  <a:lnTo>
                    <a:pt x="92" y="50"/>
                  </a:lnTo>
                  <a:lnTo>
                    <a:pt x="92" y="52"/>
                  </a:lnTo>
                  <a:lnTo>
                    <a:pt x="88" y="52"/>
                  </a:lnTo>
                  <a:lnTo>
                    <a:pt x="88" y="55"/>
                  </a:lnTo>
                  <a:lnTo>
                    <a:pt x="87" y="56"/>
                  </a:lnTo>
                  <a:lnTo>
                    <a:pt x="85" y="57"/>
                  </a:lnTo>
                  <a:lnTo>
                    <a:pt x="82" y="57"/>
                  </a:lnTo>
                  <a:lnTo>
                    <a:pt x="80" y="61"/>
                  </a:lnTo>
                  <a:lnTo>
                    <a:pt x="79" y="61"/>
                  </a:lnTo>
                  <a:lnTo>
                    <a:pt x="75" y="61"/>
                  </a:lnTo>
                  <a:lnTo>
                    <a:pt x="16" y="61"/>
                  </a:lnTo>
                  <a:lnTo>
                    <a:pt x="13" y="61"/>
                  </a:lnTo>
                  <a:lnTo>
                    <a:pt x="11" y="61"/>
                  </a:lnTo>
                  <a:lnTo>
                    <a:pt x="8" y="61"/>
                  </a:lnTo>
                  <a:lnTo>
                    <a:pt x="8" y="57"/>
                  </a:lnTo>
                  <a:lnTo>
                    <a:pt x="7" y="57"/>
                  </a:lnTo>
                  <a:lnTo>
                    <a:pt x="5" y="57"/>
                  </a:lnTo>
                  <a:lnTo>
                    <a:pt x="5" y="56"/>
                  </a:lnTo>
                  <a:lnTo>
                    <a:pt x="1" y="56"/>
                  </a:lnTo>
                  <a:lnTo>
                    <a:pt x="1" y="55"/>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48" name="Freeform 66"/>
            <p:cNvSpPr>
              <a:spLocks noChangeAspect="1"/>
            </p:cNvSpPr>
            <p:nvPr/>
          </p:nvSpPr>
          <p:spPr bwMode="auto">
            <a:xfrm>
              <a:off x="881" y="2839"/>
              <a:ext cx="34" cy="81"/>
            </a:xfrm>
            <a:custGeom>
              <a:avLst/>
              <a:gdLst>
                <a:gd name="T0" fmla="*/ 0 w 26"/>
                <a:gd name="T1" fmla="*/ 50 h 62"/>
                <a:gd name="T2" fmla="*/ 0 w 26"/>
                <a:gd name="T3" fmla="*/ 50 h 62"/>
                <a:gd name="T4" fmla="*/ 0 w 26"/>
                <a:gd name="T5" fmla="*/ 38 h 62"/>
                <a:gd name="T6" fmla="*/ 0 w 26"/>
                <a:gd name="T7" fmla="*/ 38 h 62"/>
                <a:gd name="T8" fmla="*/ 0 w 26"/>
                <a:gd name="T9" fmla="*/ 29 h 62"/>
                <a:gd name="T10" fmla="*/ 1 w 26"/>
                <a:gd name="T11" fmla="*/ 16 h 62"/>
                <a:gd name="T12" fmla="*/ 1 w 26"/>
                <a:gd name="T13" fmla="*/ 16 h 62"/>
                <a:gd name="T14" fmla="*/ 1 w 26"/>
                <a:gd name="T15" fmla="*/ 0 h 62"/>
                <a:gd name="T16" fmla="*/ 1 w 26"/>
                <a:gd name="T17" fmla="*/ 0 h 62"/>
                <a:gd name="T18" fmla="*/ 27 w 26"/>
                <a:gd name="T19" fmla="*/ 0 h 62"/>
                <a:gd name="T20" fmla="*/ 27 w 26"/>
                <a:gd name="T21" fmla="*/ 0 h 62"/>
                <a:gd name="T22" fmla="*/ 102 w 26"/>
                <a:gd name="T23" fmla="*/ 0 h 62"/>
                <a:gd name="T24" fmla="*/ 111 w 26"/>
                <a:gd name="T25" fmla="*/ 0 h 62"/>
                <a:gd name="T26" fmla="*/ 111 w 26"/>
                <a:gd name="T27" fmla="*/ 0 h 62"/>
                <a:gd name="T28" fmla="*/ 111 w 26"/>
                <a:gd name="T29" fmla="*/ 0 h 62"/>
                <a:gd name="T30" fmla="*/ 111 w 26"/>
                <a:gd name="T31" fmla="*/ 16 h 62"/>
                <a:gd name="T32" fmla="*/ 124 w 26"/>
                <a:gd name="T33" fmla="*/ 16 h 62"/>
                <a:gd name="T34" fmla="*/ 124 w 26"/>
                <a:gd name="T35" fmla="*/ 29 h 62"/>
                <a:gd name="T36" fmla="*/ 124 w 26"/>
                <a:gd name="T37" fmla="*/ 29 h 62"/>
                <a:gd name="T38" fmla="*/ 124 w 26"/>
                <a:gd name="T39" fmla="*/ 38 h 62"/>
                <a:gd name="T40" fmla="*/ 124 w 26"/>
                <a:gd name="T41" fmla="*/ 50 h 62"/>
                <a:gd name="T42" fmla="*/ 124 w 26"/>
                <a:gd name="T43" fmla="*/ 50 h 62"/>
                <a:gd name="T44" fmla="*/ 124 w 26"/>
                <a:gd name="T45" fmla="*/ 247 h 62"/>
                <a:gd name="T46" fmla="*/ 124 w 26"/>
                <a:gd name="T47" fmla="*/ 260 h 62"/>
                <a:gd name="T48" fmla="*/ 124 w 26"/>
                <a:gd name="T49" fmla="*/ 260 h 62"/>
                <a:gd name="T50" fmla="*/ 124 w 26"/>
                <a:gd name="T51" fmla="*/ 274 h 62"/>
                <a:gd name="T52" fmla="*/ 124 w 26"/>
                <a:gd name="T53" fmla="*/ 277 h 62"/>
                <a:gd name="T54" fmla="*/ 124 w 26"/>
                <a:gd name="T55" fmla="*/ 277 h 62"/>
                <a:gd name="T56" fmla="*/ 124 w 26"/>
                <a:gd name="T57" fmla="*/ 284 h 62"/>
                <a:gd name="T58" fmla="*/ 111 w 26"/>
                <a:gd name="T59" fmla="*/ 284 h 62"/>
                <a:gd name="T60" fmla="*/ 111 w 26"/>
                <a:gd name="T61" fmla="*/ 306 h 62"/>
                <a:gd name="T62" fmla="*/ 111 w 26"/>
                <a:gd name="T63" fmla="*/ 306 h 62"/>
                <a:gd name="T64" fmla="*/ 102 w 26"/>
                <a:gd name="T65" fmla="*/ 306 h 62"/>
                <a:gd name="T66" fmla="*/ 27 w 26"/>
                <a:gd name="T67" fmla="*/ 306 h 62"/>
                <a:gd name="T68" fmla="*/ 27 w 26"/>
                <a:gd name="T69" fmla="*/ 306 h 62"/>
                <a:gd name="T70" fmla="*/ 27 w 26"/>
                <a:gd name="T71" fmla="*/ 306 h 62"/>
                <a:gd name="T72" fmla="*/ 1 w 26"/>
                <a:gd name="T73" fmla="*/ 284 h 62"/>
                <a:gd name="T74" fmla="*/ 1 w 26"/>
                <a:gd name="T75" fmla="*/ 284 h 62"/>
                <a:gd name="T76" fmla="*/ 1 w 26"/>
                <a:gd name="T77" fmla="*/ 284 h 62"/>
                <a:gd name="T78" fmla="*/ 1 w 26"/>
                <a:gd name="T79" fmla="*/ 277 h 62"/>
                <a:gd name="T80" fmla="*/ 0 w 26"/>
                <a:gd name="T81" fmla="*/ 277 h 62"/>
                <a:gd name="T82" fmla="*/ 0 w 26"/>
                <a:gd name="T83" fmla="*/ 274 h 62"/>
                <a:gd name="T84" fmla="*/ 0 w 26"/>
                <a:gd name="T85" fmla="*/ 260 h 62"/>
                <a:gd name="T86" fmla="*/ 0 w 26"/>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2"/>
                <a:gd name="T134" fmla="*/ 26 w 26"/>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2">
                  <a:moveTo>
                    <a:pt x="0" y="50"/>
                  </a:moveTo>
                  <a:lnTo>
                    <a:pt x="0" y="10"/>
                  </a:lnTo>
                  <a:lnTo>
                    <a:pt x="0" y="8"/>
                  </a:lnTo>
                  <a:lnTo>
                    <a:pt x="0" y="6"/>
                  </a:lnTo>
                  <a:lnTo>
                    <a:pt x="1" y="6"/>
                  </a:lnTo>
                  <a:lnTo>
                    <a:pt x="1" y="3"/>
                  </a:lnTo>
                  <a:lnTo>
                    <a:pt x="1" y="0"/>
                  </a:lnTo>
                  <a:lnTo>
                    <a:pt x="5" y="0"/>
                  </a:lnTo>
                  <a:lnTo>
                    <a:pt x="21" y="0"/>
                  </a:lnTo>
                  <a:lnTo>
                    <a:pt x="22" y="0"/>
                  </a:lnTo>
                  <a:lnTo>
                    <a:pt x="22" y="3"/>
                  </a:lnTo>
                  <a:lnTo>
                    <a:pt x="25" y="3"/>
                  </a:lnTo>
                  <a:lnTo>
                    <a:pt x="25" y="6"/>
                  </a:lnTo>
                  <a:lnTo>
                    <a:pt x="25" y="8"/>
                  </a:lnTo>
                  <a:lnTo>
                    <a:pt x="25" y="10"/>
                  </a:lnTo>
                  <a:lnTo>
                    <a:pt x="25" y="50"/>
                  </a:lnTo>
                  <a:lnTo>
                    <a:pt x="25" y="52"/>
                  </a:lnTo>
                  <a:lnTo>
                    <a:pt x="25" y="55"/>
                  </a:lnTo>
                  <a:lnTo>
                    <a:pt x="25" y="56"/>
                  </a:lnTo>
                  <a:lnTo>
                    <a:pt x="25" y="57"/>
                  </a:lnTo>
                  <a:lnTo>
                    <a:pt x="22" y="57"/>
                  </a:lnTo>
                  <a:lnTo>
                    <a:pt x="22" y="61"/>
                  </a:lnTo>
                  <a:lnTo>
                    <a:pt x="21" y="61"/>
                  </a:lnTo>
                  <a:lnTo>
                    <a:pt x="5" y="61"/>
                  </a:lnTo>
                  <a:lnTo>
                    <a:pt x="1" y="61"/>
                  </a:lnTo>
                  <a:lnTo>
                    <a:pt x="1" y="57"/>
                  </a:lnTo>
                  <a:lnTo>
                    <a:pt x="1" y="56"/>
                  </a:lnTo>
                  <a:lnTo>
                    <a:pt x="0" y="56"/>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49" name="Freeform 67"/>
            <p:cNvSpPr>
              <a:spLocks noChangeAspect="1"/>
            </p:cNvSpPr>
            <p:nvPr/>
          </p:nvSpPr>
          <p:spPr bwMode="auto">
            <a:xfrm>
              <a:off x="966" y="2839"/>
              <a:ext cx="31" cy="81"/>
            </a:xfrm>
            <a:custGeom>
              <a:avLst/>
              <a:gdLst>
                <a:gd name="T0" fmla="*/ 0 w 24"/>
                <a:gd name="T1" fmla="*/ 50 h 62"/>
                <a:gd name="T2" fmla="*/ 0 w 24"/>
                <a:gd name="T3" fmla="*/ 50 h 62"/>
                <a:gd name="T4" fmla="*/ 0 w 24"/>
                <a:gd name="T5" fmla="*/ 38 h 62"/>
                <a:gd name="T6" fmla="*/ 0 w 24"/>
                <a:gd name="T7" fmla="*/ 38 h 62"/>
                <a:gd name="T8" fmla="*/ 0 w 24"/>
                <a:gd name="T9" fmla="*/ 29 h 62"/>
                <a:gd name="T10" fmla="*/ 10 w 24"/>
                <a:gd name="T11" fmla="*/ 16 h 62"/>
                <a:gd name="T12" fmla="*/ 10 w 24"/>
                <a:gd name="T13" fmla="*/ 16 h 62"/>
                <a:gd name="T14" fmla="*/ 10 w 24"/>
                <a:gd name="T15" fmla="*/ 0 h 62"/>
                <a:gd name="T16" fmla="*/ 10 w 24"/>
                <a:gd name="T17" fmla="*/ 0 h 62"/>
                <a:gd name="T18" fmla="*/ 22 w 24"/>
                <a:gd name="T19" fmla="*/ 0 h 62"/>
                <a:gd name="T20" fmla="*/ 22 w 24"/>
                <a:gd name="T21" fmla="*/ 0 h 62"/>
                <a:gd name="T22" fmla="*/ 88 w 24"/>
                <a:gd name="T23" fmla="*/ 0 h 62"/>
                <a:gd name="T24" fmla="*/ 88 w 24"/>
                <a:gd name="T25" fmla="*/ 0 h 62"/>
                <a:gd name="T26" fmla="*/ 102 w 24"/>
                <a:gd name="T27" fmla="*/ 0 h 62"/>
                <a:gd name="T28" fmla="*/ 102 w 24"/>
                <a:gd name="T29" fmla="*/ 0 h 62"/>
                <a:gd name="T30" fmla="*/ 102 w 24"/>
                <a:gd name="T31" fmla="*/ 16 h 62"/>
                <a:gd name="T32" fmla="*/ 109 w 24"/>
                <a:gd name="T33" fmla="*/ 16 h 62"/>
                <a:gd name="T34" fmla="*/ 109 w 24"/>
                <a:gd name="T35" fmla="*/ 29 h 62"/>
                <a:gd name="T36" fmla="*/ 109 w 24"/>
                <a:gd name="T37" fmla="*/ 29 h 62"/>
                <a:gd name="T38" fmla="*/ 109 w 24"/>
                <a:gd name="T39" fmla="*/ 38 h 62"/>
                <a:gd name="T40" fmla="*/ 109 w 24"/>
                <a:gd name="T41" fmla="*/ 50 h 62"/>
                <a:gd name="T42" fmla="*/ 109 w 24"/>
                <a:gd name="T43" fmla="*/ 50 h 62"/>
                <a:gd name="T44" fmla="*/ 109 w 24"/>
                <a:gd name="T45" fmla="*/ 247 h 62"/>
                <a:gd name="T46" fmla="*/ 109 w 24"/>
                <a:gd name="T47" fmla="*/ 260 h 62"/>
                <a:gd name="T48" fmla="*/ 109 w 24"/>
                <a:gd name="T49" fmla="*/ 260 h 62"/>
                <a:gd name="T50" fmla="*/ 109 w 24"/>
                <a:gd name="T51" fmla="*/ 274 h 62"/>
                <a:gd name="T52" fmla="*/ 109 w 24"/>
                <a:gd name="T53" fmla="*/ 277 h 62"/>
                <a:gd name="T54" fmla="*/ 109 w 24"/>
                <a:gd name="T55" fmla="*/ 277 h 62"/>
                <a:gd name="T56" fmla="*/ 102 w 24"/>
                <a:gd name="T57" fmla="*/ 284 h 62"/>
                <a:gd name="T58" fmla="*/ 102 w 24"/>
                <a:gd name="T59" fmla="*/ 284 h 62"/>
                <a:gd name="T60" fmla="*/ 102 w 24"/>
                <a:gd name="T61" fmla="*/ 306 h 62"/>
                <a:gd name="T62" fmla="*/ 102 w 24"/>
                <a:gd name="T63" fmla="*/ 306 h 62"/>
                <a:gd name="T64" fmla="*/ 88 w 24"/>
                <a:gd name="T65" fmla="*/ 306 h 62"/>
                <a:gd name="T66" fmla="*/ 22 w 24"/>
                <a:gd name="T67" fmla="*/ 306 h 62"/>
                <a:gd name="T68" fmla="*/ 22 w 24"/>
                <a:gd name="T69" fmla="*/ 306 h 62"/>
                <a:gd name="T70" fmla="*/ 10 w 24"/>
                <a:gd name="T71" fmla="*/ 306 h 62"/>
                <a:gd name="T72" fmla="*/ 10 w 24"/>
                <a:gd name="T73" fmla="*/ 284 h 62"/>
                <a:gd name="T74" fmla="*/ 10 w 24"/>
                <a:gd name="T75" fmla="*/ 284 h 62"/>
                <a:gd name="T76" fmla="*/ 10 w 24"/>
                <a:gd name="T77" fmla="*/ 284 h 62"/>
                <a:gd name="T78" fmla="*/ 0 w 24"/>
                <a:gd name="T79" fmla="*/ 277 h 62"/>
                <a:gd name="T80" fmla="*/ 0 w 24"/>
                <a:gd name="T81" fmla="*/ 277 h 62"/>
                <a:gd name="T82" fmla="*/ 0 w 24"/>
                <a:gd name="T83" fmla="*/ 274 h 62"/>
                <a:gd name="T84" fmla="*/ 0 w 24"/>
                <a:gd name="T85" fmla="*/ 260 h 62"/>
                <a:gd name="T86" fmla="*/ 0 w 2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2"/>
                <a:gd name="T134" fmla="*/ 24 w 2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2">
                  <a:moveTo>
                    <a:pt x="0" y="50"/>
                  </a:moveTo>
                  <a:lnTo>
                    <a:pt x="0" y="10"/>
                  </a:lnTo>
                  <a:lnTo>
                    <a:pt x="0" y="8"/>
                  </a:lnTo>
                  <a:lnTo>
                    <a:pt x="0" y="6"/>
                  </a:lnTo>
                  <a:lnTo>
                    <a:pt x="2" y="3"/>
                  </a:lnTo>
                  <a:lnTo>
                    <a:pt x="2" y="0"/>
                  </a:lnTo>
                  <a:lnTo>
                    <a:pt x="5" y="0"/>
                  </a:lnTo>
                  <a:lnTo>
                    <a:pt x="19" y="0"/>
                  </a:lnTo>
                  <a:lnTo>
                    <a:pt x="22" y="0"/>
                  </a:lnTo>
                  <a:lnTo>
                    <a:pt x="22" y="3"/>
                  </a:lnTo>
                  <a:lnTo>
                    <a:pt x="23" y="3"/>
                  </a:lnTo>
                  <a:lnTo>
                    <a:pt x="23" y="6"/>
                  </a:lnTo>
                  <a:lnTo>
                    <a:pt x="23" y="8"/>
                  </a:lnTo>
                  <a:lnTo>
                    <a:pt x="23" y="10"/>
                  </a:lnTo>
                  <a:lnTo>
                    <a:pt x="23" y="50"/>
                  </a:lnTo>
                  <a:lnTo>
                    <a:pt x="23" y="52"/>
                  </a:lnTo>
                  <a:lnTo>
                    <a:pt x="23" y="55"/>
                  </a:lnTo>
                  <a:lnTo>
                    <a:pt x="23" y="56"/>
                  </a:lnTo>
                  <a:lnTo>
                    <a:pt x="23" y="57"/>
                  </a:lnTo>
                  <a:lnTo>
                    <a:pt x="22" y="57"/>
                  </a:lnTo>
                  <a:lnTo>
                    <a:pt x="22" y="61"/>
                  </a:lnTo>
                  <a:lnTo>
                    <a:pt x="19" y="61"/>
                  </a:lnTo>
                  <a:lnTo>
                    <a:pt x="5" y="61"/>
                  </a:lnTo>
                  <a:lnTo>
                    <a:pt x="2" y="61"/>
                  </a:lnTo>
                  <a:lnTo>
                    <a:pt x="2" y="57"/>
                  </a:lnTo>
                  <a:lnTo>
                    <a:pt x="2" y="56"/>
                  </a:lnTo>
                  <a:lnTo>
                    <a:pt x="0" y="56"/>
                  </a:lnTo>
                  <a:lnTo>
                    <a:pt x="0" y="55"/>
                  </a:lnTo>
                  <a:lnTo>
                    <a:pt x="0" y="52"/>
                  </a:lnTo>
                  <a:lnTo>
                    <a:pt x="0" y="5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50" name="Freeform 68" descr="Light vertical"/>
            <p:cNvSpPr>
              <a:spLocks noChangeAspect="1"/>
            </p:cNvSpPr>
            <p:nvPr/>
          </p:nvSpPr>
          <p:spPr bwMode="auto">
            <a:xfrm>
              <a:off x="916" y="2839"/>
              <a:ext cx="51" cy="81"/>
            </a:xfrm>
            <a:custGeom>
              <a:avLst/>
              <a:gdLst>
                <a:gd name="T0" fmla="*/ 0 w 39"/>
                <a:gd name="T1" fmla="*/ 50 h 62"/>
                <a:gd name="T2" fmla="*/ 0 w 39"/>
                <a:gd name="T3" fmla="*/ 50 h 62"/>
                <a:gd name="T4" fmla="*/ 0 w 39"/>
                <a:gd name="T5" fmla="*/ 38 h 62"/>
                <a:gd name="T6" fmla="*/ 0 w 39"/>
                <a:gd name="T7" fmla="*/ 38 h 62"/>
                <a:gd name="T8" fmla="*/ 0 w 39"/>
                <a:gd name="T9" fmla="*/ 29 h 62"/>
                <a:gd name="T10" fmla="*/ 0 w 39"/>
                <a:gd name="T11" fmla="*/ 16 h 62"/>
                <a:gd name="T12" fmla="*/ 12 w 39"/>
                <a:gd name="T13" fmla="*/ 16 h 62"/>
                <a:gd name="T14" fmla="*/ 12 w 39"/>
                <a:gd name="T15" fmla="*/ 0 h 62"/>
                <a:gd name="T16" fmla="*/ 12 w 39"/>
                <a:gd name="T17" fmla="*/ 0 h 62"/>
                <a:gd name="T18" fmla="*/ 29 w 39"/>
                <a:gd name="T19" fmla="*/ 0 h 62"/>
                <a:gd name="T20" fmla="*/ 29 w 39"/>
                <a:gd name="T21" fmla="*/ 0 h 62"/>
                <a:gd name="T22" fmla="*/ 150 w 39"/>
                <a:gd name="T23" fmla="*/ 0 h 62"/>
                <a:gd name="T24" fmla="*/ 150 w 39"/>
                <a:gd name="T25" fmla="*/ 0 h 62"/>
                <a:gd name="T26" fmla="*/ 161 w 39"/>
                <a:gd name="T27" fmla="*/ 0 h 62"/>
                <a:gd name="T28" fmla="*/ 161 w 39"/>
                <a:gd name="T29" fmla="*/ 0 h 62"/>
                <a:gd name="T30" fmla="*/ 174 w 39"/>
                <a:gd name="T31" fmla="*/ 16 h 62"/>
                <a:gd name="T32" fmla="*/ 174 w 39"/>
                <a:gd name="T33" fmla="*/ 16 h 62"/>
                <a:gd name="T34" fmla="*/ 174 w 39"/>
                <a:gd name="T35" fmla="*/ 29 h 62"/>
                <a:gd name="T36" fmla="*/ 174 w 39"/>
                <a:gd name="T37" fmla="*/ 29 h 62"/>
                <a:gd name="T38" fmla="*/ 190 w 39"/>
                <a:gd name="T39" fmla="*/ 38 h 62"/>
                <a:gd name="T40" fmla="*/ 190 w 39"/>
                <a:gd name="T41" fmla="*/ 50 h 62"/>
                <a:gd name="T42" fmla="*/ 190 w 39"/>
                <a:gd name="T43" fmla="*/ 50 h 62"/>
                <a:gd name="T44" fmla="*/ 190 w 39"/>
                <a:gd name="T45" fmla="*/ 247 h 62"/>
                <a:gd name="T46" fmla="*/ 190 w 39"/>
                <a:gd name="T47" fmla="*/ 260 h 62"/>
                <a:gd name="T48" fmla="*/ 190 w 39"/>
                <a:gd name="T49" fmla="*/ 260 h 62"/>
                <a:gd name="T50" fmla="*/ 174 w 39"/>
                <a:gd name="T51" fmla="*/ 274 h 62"/>
                <a:gd name="T52" fmla="*/ 174 w 39"/>
                <a:gd name="T53" fmla="*/ 277 h 62"/>
                <a:gd name="T54" fmla="*/ 174 w 39"/>
                <a:gd name="T55" fmla="*/ 277 h 62"/>
                <a:gd name="T56" fmla="*/ 174 w 39"/>
                <a:gd name="T57" fmla="*/ 284 h 62"/>
                <a:gd name="T58" fmla="*/ 161 w 39"/>
                <a:gd name="T59" fmla="*/ 284 h 62"/>
                <a:gd name="T60" fmla="*/ 161 w 39"/>
                <a:gd name="T61" fmla="*/ 306 h 62"/>
                <a:gd name="T62" fmla="*/ 150 w 39"/>
                <a:gd name="T63" fmla="*/ 306 h 62"/>
                <a:gd name="T64" fmla="*/ 150 w 39"/>
                <a:gd name="T65" fmla="*/ 306 h 62"/>
                <a:gd name="T66" fmla="*/ 29 w 39"/>
                <a:gd name="T67" fmla="*/ 306 h 62"/>
                <a:gd name="T68" fmla="*/ 29 w 39"/>
                <a:gd name="T69" fmla="*/ 306 h 62"/>
                <a:gd name="T70" fmla="*/ 29 w 39"/>
                <a:gd name="T71" fmla="*/ 306 h 62"/>
                <a:gd name="T72" fmla="*/ 12 w 39"/>
                <a:gd name="T73" fmla="*/ 284 h 62"/>
                <a:gd name="T74" fmla="*/ 12 w 39"/>
                <a:gd name="T75" fmla="*/ 284 h 62"/>
                <a:gd name="T76" fmla="*/ 12 w 39"/>
                <a:gd name="T77" fmla="*/ 284 h 62"/>
                <a:gd name="T78" fmla="*/ 0 w 39"/>
                <a:gd name="T79" fmla="*/ 277 h 62"/>
                <a:gd name="T80" fmla="*/ 0 w 39"/>
                <a:gd name="T81" fmla="*/ 277 h 62"/>
                <a:gd name="T82" fmla="*/ 0 w 39"/>
                <a:gd name="T83" fmla="*/ 274 h 62"/>
                <a:gd name="T84" fmla="*/ 0 w 39"/>
                <a:gd name="T85" fmla="*/ 260 h 62"/>
                <a:gd name="T86" fmla="*/ 0 w 39"/>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2"/>
                <a:gd name="T134" fmla="*/ 39 w 3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2">
                  <a:moveTo>
                    <a:pt x="0" y="50"/>
                  </a:moveTo>
                  <a:lnTo>
                    <a:pt x="0" y="10"/>
                  </a:lnTo>
                  <a:lnTo>
                    <a:pt x="0" y="8"/>
                  </a:lnTo>
                  <a:lnTo>
                    <a:pt x="0" y="6"/>
                  </a:lnTo>
                  <a:lnTo>
                    <a:pt x="0" y="3"/>
                  </a:lnTo>
                  <a:lnTo>
                    <a:pt x="2" y="3"/>
                  </a:lnTo>
                  <a:lnTo>
                    <a:pt x="2" y="0"/>
                  </a:lnTo>
                  <a:lnTo>
                    <a:pt x="6" y="0"/>
                  </a:lnTo>
                  <a:lnTo>
                    <a:pt x="30" y="0"/>
                  </a:lnTo>
                  <a:lnTo>
                    <a:pt x="32" y="0"/>
                  </a:lnTo>
                  <a:lnTo>
                    <a:pt x="35" y="3"/>
                  </a:lnTo>
                  <a:lnTo>
                    <a:pt x="35" y="6"/>
                  </a:lnTo>
                  <a:lnTo>
                    <a:pt x="35" y="8"/>
                  </a:lnTo>
                  <a:lnTo>
                    <a:pt x="38" y="8"/>
                  </a:lnTo>
                  <a:lnTo>
                    <a:pt x="38" y="10"/>
                  </a:lnTo>
                  <a:lnTo>
                    <a:pt x="38" y="50"/>
                  </a:lnTo>
                  <a:lnTo>
                    <a:pt x="38" y="52"/>
                  </a:lnTo>
                  <a:lnTo>
                    <a:pt x="38" y="55"/>
                  </a:lnTo>
                  <a:lnTo>
                    <a:pt x="35" y="55"/>
                  </a:lnTo>
                  <a:lnTo>
                    <a:pt x="35" y="56"/>
                  </a:lnTo>
                  <a:lnTo>
                    <a:pt x="35" y="57"/>
                  </a:lnTo>
                  <a:lnTo>
                    <a:pt x="32" y="57"/>
                  </a:lnTo>
                  <a:lnTo>
                    <a:pt x="32" y="61"/>
                  </a:lnTo>
                  <a:lnTo>
                    <a:pt x="30" y="61"/>
                  </a:lnTo>
                  <a:lnTo>
                    <a:pt x="6" y="61"/>
                  </a:lnTo>
                  <a:lnTo>
                    <a:pt x="2" y="61"/>
                  </a:lnTo>
                  <a:lnTo>
                    <a:pt x="2" y="57"/>
                  </a:lnTo>
                  <a:lnTo>
                    <a:pt x="0" y="56"/>
                  </a:lnTo>
                  <a:lnTo>
                    <a:pt x="0" y="55"/>
                  </a:lnTo>
                  <a:lnTo>
                    <a:pt x="0" y="52"/>
                  </a:lnTo>
                  <a:lnTo>
                    <a:pt x="0" y="5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51" name="Freeform 69"/>
            <p:cNvSpPr>
              <a:spLocks noChangeAspect="1"/>
            </p:cNvSpPr>
            <p:nvPr/>
          </p:nvSpPr>
          <p:spPr bwMode="auto">
            <a:xfrm>
              <a:off x="905" y="2597"/>
              <a:ext cx="70" cy="69"/>
            </a:xfrm>
            <a:custGeom>
              <a:avLst/>
              <a:gdLst>
                <a:gd name="T0" fmla="*/ 250 w 54"/>
                <a:gd name="T1" fmla="*/ 116 h 53"/>
                <a:gd name="T2" fmla="*/ 250 w 54"/>
                <a:gd name="T3" fmla="*/ 96 h 53"/>
                <a:gd name="T4" fmla="*/ 245 w 54"/>
                <a:gd name="T5" fmla="*/ 74 h 53"/>
                <a:gd name="T6" fmla="*/ 237 w 54"/>
                <a:gd name="T7" fmla="*/ 64 h 53"/>
                <a:gd name="T8" fmla="*/ 235 w 54"/>
                <a:gd name="T9" fmla="*/ 46 h 53"/>
                <a:gd name="T10" fmla="*/ 220 w 54"/>
                <a:gd name="T11" fmla="*/ 35 h 53"/>
                <a:gd name="T12" fmla="*/ 209 w 54"/>
                <a:gd name="T13" fmla="*/ 27 h 53"/>
                <a:gd name="T14" fmla="*/ 181 w 54"/>
                <a:gd name="T15" fmla="*/ 12 h 53"/>
                <a:gd name="T16" fmla="*/ 163 w 54"/>
                <a:gd name="T17" fmla="*/ 0 h 53"/>
                <a:gd name="T18" fmla="*/ 146 w 54"/>
                <a:gd name="T19" fmla="*/ 0 h 53"/>
                <a:gd name="T20" fmla="*/ 132 w 54"/>
                <a:gd name="T21" fmla="*/ 0 h 53"/>
                <a:gd name="T22" fmla="*/ 111 w 54"/>
                <a:gd name="T23" fmla="*/ 0 h 53"/>
                <a:gd name="T24" fmla="*/ 89 w 54"/>
                <a:gd name="T25" fmla="*/ 0 h 53"/>
                <a:gd name="T26" fmla="*/ 69 w 54"/>
                <a:gd name="T27" fmla="*/ 12 h 53"/>
                <a:gd name="T28" fmla="*/ 64 w 54"/>
                <a:gd name="T29" fmla="*/ 27 h 53"/>
                <a:gd name="T30" fmla="*/ 35 w 54"/>
                <a:gd name="T31" fmla="*/ 35 h 53"/>
                <a:gd name="T32" fmla="*/ 29 w 54"/>
                <a:gd name="T33" fmla="*/ 46 h 53"/>
                <a:gd name="T34" fmla="*/ 17 w 54"/>
                <a:gd name="T35" fmla="*/ 64 h 53"/>
                <a:gd name="T36" fmla="*/ 1 w 54"/>
                <a:gd name="T37" fmla="*/ 74 h 53"/>
                <a:gd name="T38" fmla="*/ 1 w 54"/>
                <a:gd name="T39" fmla="*/ 96 h 53"/>
                <a:gd name="T40" fmla="*/ 1 w 54"/>
                <a:gd name="T41" fmla="*/ 116 h 53"/>
                <a:gd name="T42" fmla="*/ 1 w 54"/>
                <a:gd name="T43" fmla="*/ 141 h 53"/>
                <a:gd name="T44" fmla="*/ 1 w 54"/>
                <a:gd name="T45" fmla="*/ 163 h 53"/>
                <a:gd name="T46" fmla="*/ 1 w 54"/>
                <a:gd name="T47" fmla="*/ 173 h 53"/>
                <a:gd name="T48" fmla="*/ 17 w 54"/>
                <a:gd name="T49" fmla="*/ 197 h 53"/>
                <a:gd name="T50" fmla="*/ 29 w 54"/>
                <a:gd name="T51" fmla="*/ 207 h 53"/>
                <a:gd name="T52" fmla="*/ 35 w 54"/>
                <a:gd name="T53" fmla="*/ 220 h 53"/>
                <a:gd name="T54" fmla="*/ 64 w 54"/>
                <a:gd name="T55" fmla="*/ 232 h 53"/>
                <a:gd name="T56" fmla="*/ 69 w 54"/>
                <a:gd name="T57" fmla="*/ 246 h 53"/>
                <a:gd name="T58" fmla="*/ 89 w 54"/>
                <a:gd name="T59" fmla="*/ 246 h 53"/>
                <a:gd name="T60" fmla="*/ 111 w 54"/>
                <a:gd name="T61" fmla="*/ 256 h 53"/>
                <a:gd name="T62" fmla="*/ 132 w 54"/>
                <a:gd name="T63" fmla="*/ 256 h 53"/>
                <a:gd name="T64" fmla="*/ 146 w 54"/>
                <a:gd name="T65" fmla="*/ 256 h 53"/>
                <a:gd name="T66" fmla="*/ 163 w 54"/>
                <a:gd name="T67" fmla="*/ 246 h 53"/>
                <a:gd name="T68" fmla="*/ 181 w 54"/>
                <a:gd name="T69" fmla="*/ 246 h 53"/>
                <a:gd name="T70" fmla="*/ 209 w 54"/>
                <a:gd name="T71" fmla="*/ 232 h 53"/>
                <a:gd name="T72" fmla="*/ 220 w 54"/>
                <a:gd name="T73" fmla="*/ 220 h 53"/>
                <a:gd name="T74" fmla="*/ 235 w 54"/>
                <a:gd name="T75" fmla="*/ 207 h 53"/>
                <a:gd name="T76" fmla="*/ 237 w 54"/>
                <a:gd name="T77" fmla="*/ 197 h 53"/>
                <a:gd name="T78" fmla="*/ 245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2" y="17"/>
                  </a:lnTo>
                  <a:lnTo>
                    <a:pt x="52" y="15"/>
                  </a:lnTo>
                  <a:lnTo>
                    <a:pt x="50" y="13"/>
                  </a:lnTo>
                  <a:lnTo>
                    <a:pt x="50" y="12"/>
                  </a:lnTo>
                  <a:lnTo>
                    <a:pt x="49" y="9"/>
                  </a:lnTo>
                  <a:lnTo>
                    <a:pt x="49" y="7"/>
                  </a:lnTo>
                  <a:lnTo>
                    <a:pt x="46" y="7"/>
                  </a:lnTo>
                  <a:lnTo>
                    <a:pt x="44" y="5"/>
                  </a:lnTo>
                  <a:lnTo>
                    <a:pt x="41" y="2"/>
                  </a:lnTo>
                  <a:lnTo>
                    <a:pt x="38" y="2"/>
                  </a:lnTo>
                  <a:lnTo>
                    <a:pt x="37" y="0"/>
                  </a:lnTo>
                  <a:lnTo>
                    <a:pt x="35" y="0"/>
                  </a:lnTo>
                  <a:lnTo>
                    <a:pt x="31" y="0"/>
                  </a:lnTo>
                  <a:lnTo>
                    <a:pt x="30" y="0"/>
                  </a:lnTo>
                  <a:lnTo>
                    <a:pt x="28" y="0"/>
                  </a:lnTo>
                  <a:lnTo>
                    <a:pt x="26" y="0"/>
                  </a:lnTo>
                  <a:lnTo>
                    <a:pt x="23" y="0"/>
                  </a:lnTo>
                  <a:lnTo>
                    <a:pt x="21" y="0"/>
                  </a:lnTo>
                  <a:lnTo>
                    <a:pt x="19" y="0"/>
                  </a:lnTo>
                  <a:lnTo>
                    <a:pt x="16" y="0"/>
                  </a:lnTo>
                  <a:lnTo>
                    <a:pt x="15" y="2"/>
                  </a:lnTo>
                  <a:lnTo>
                    <a:pt x="13" y="5"/>
                  </a:lnTo>
                  <a:lnTo>
                    <a:pt x="9" y="5"/>
                  </a:lnTo>
                  <a:lnTo>
                    <a:pt x="7" y="7"/>
                  </a:lnTo>
                  <a:lnTo>
                    <a:pt x="6" y="9"/>
                  </a:lnTo>
                  <a:lnTo>
                    <a:pt x="6" y="12"/>
                  </a:lnTo>
                  <a:lnTo>
                    <a:pt x="4" y="13"/>
                  </a:lnTo>
                  <a:lnTo>
                    <a:pt x="4" y="15"/>
                  </a:lnTo>
                  <a:lnTo>
                    <a:pt x="1" y="15"/>
                  </a:lnTo>
                  <a:lnTo>
                    <a:pt x="1" y="17"/>
                  </a:lnTo>
                  <a:lnTo>
                    <a:pt x="1" y="20"/>
                  </a:lnTo>
                  <a:lnTo>
                    <a:pt x="1" y="23"/>
                  </a:lnTo>
                  <a:lnTo>
                    <a:pt x="1" y="24"/>
                  </a:lnTo>
                  <a:lnTo>
                    <a:pt x="0" y="27"/>
                  </a:lnTo>
                  <a:lnTo>
                    <a:pt x="1" y="29"/>
                  </a:lnTo>
                  <a:lnTo>
                    <a:pt x="1" y="30"/>
                  </a:lnTo>
                  <a:lnTo>
                    <a:pt x="1" y="34"/>
                  </a:lnTo>
                  <a:lnTo>
                    <a:pt x="1" y="35"/>
                  </a:lnTo>
                  <a:lnTo>
                    <a:pt x="4" y="37"/>
                  </a:lnTo>
                  <a:lnTo>
                    <a:pt x="4" y="40"/>
                  </a:lnTo>
                  <a:lnTo>
                    <a:pt x="6" y="42"/>
                  </a:lnTo>
                  <a:lnTo>
                    <a:pt x="7" y="44"/>
                  </a:lnTo>
                  <a:lnTo>
                    <a:pt x="7" y="45"/>
                  </a:lnTo>
                  <a:lnTo>
                    <a:pt x="9" y="45"/>
                  </a:lnTo>
                  <a:lnTo>
                    <a:pt x="13" y="48"/>
                  </a:lnTo>
                  <a:lnTo>
                    <a:pt x="15" y="50"/>
                  </a:lnTo>
                  <a:lnTo>
                    <a:pt x="16" y="50"/>
                  </a:lnTo>
                  <a:lnTo>
                    <a:pt x="19" y="50"/>
                  </a:lnTo>
                  <a:lnTo>
                    <a:pt x="21" y="52"/>
                  </a:lnTo>
                  <a:lnTo>
                    <a:pt x="23" y="52"/>
                  </a:lnTo>
                  <a:lnTo>
                    <a:pt x="26" y="52"/>
                  </a:lnTo>
                  <a:lnTo>
                    <a:pt x="28" y="52"/>
                  </a:lnTo>
                  <a:lnTo>
                    <a:pt x="30" y="52"/>
                  </a:lnTo>
                  <a:lnTo>
                    <a:pt x="31" y="52"/>
                  </a:lnTo>
                  <a:lnTo>
                    <a:pt x="35" y="50"/>
                  </a:lnTo>
                  <a:lnTo>
                    <a:pt x="37" y="50"/>
                  </a:lnTo>
                  <a:lnTo>
                    <a:pt x="38" y="50"/>
                  </a:lnTo>
                  <a:lnTo>
                    <a:pt x="41" y="50"/>
                  </a:lnTo>
                  <a:lnTo>
                    <a:pt x="44" y="48"/>
                  </a:lnTo>
                  <a:lnTo>
                    <a:pt x="44" y="45"/>
                  </a:lnTo>
                  <a:lnTo>
                    <a:pt x="46" y="45"/>
                  </a:lnTo>
                  <a:lnTo>
                    <a:pt x="49" y="44"/>
                  </a:lnTo>
                  <a:lnTo>
                    <a:pt x="49" y="42"/>
                  </a:lnTo>
                  <a:lnTo>
                    <a:pt x="50" y="42"/>
                  </a:lnTo>
                  <a:lnTo>
                    <a:pt x="50" y="40"/>
                  </a:lnTo>
                  <a:lnTo>
                    <a:pt x="52" y="37"/>
                  </a:lnTo>
                  <a:lnTo>
                    <a:pt x="52" y="35"/>
                  </a:lnTo>
                  <a:lnTo>
                    <a:pt x="52" y="34"/>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52" name="Freeform 70"/>
            <p:cNvSpPr>
              <a:spLocks noChangeAspect="1"/>
            </p:cNvSpPr>
            <p:nvPr/>
          </p:nvSpPr>
          <p:spPr bwMode="auto">
            <a:xfrm>
              <a:off x="1539" y="2397"/>
              <a:ext cx="121" cy="207"/>
            </a:xfrm>
            <a:custGeom>
              <a:avLst/>
              <a:gdLst>
                <a:gd name="T0" fmla="*/ 446 w 93"/>
                <a:gd name="T1" fmla="*/ 0 h 159"/>
                <a:gd name="T2" fmla="*/ 403 w 93"/>
                <a:gd name="T3" fmla="*/ 197 h 159"/>
                <a:gd name="T4" fmla="*/ 209 w 93"/>
                <a:gd name="T5" fmla="*/ 336 h 159"/>
                <a:gd name="T6" fmla="*/ 74 w 93"/>
                <a:gd name="T7" fmla="*/ 501 h 159"/>
                <a:gd name="T8" fmla="*/ 38 w 93"/>
                <a:gd name="T9" fmla="*/ 673 h 159"/>
                <a:gd name="T10" fmla="*/ 0 w 93"/>
                <a:gd name="T11" fmla="*/ 769 h 159"/>
                <a:gd name="T12" fmla="*/ 0 w 93"/>
                <a:gd name="T13" fmla="*/ 725 h 159"/>
                <a:gd name="T14" fmla="*/ 0 w 93"/>
                <a:gd name="T15" fmla="*/ 657 h 159"/>
                <a:gd name="T16" fmla="*/ 0 w 93"/>
                <a:gd name="T17" fmla="*/ 599 h 159"/>
                <a:gd name="T18" fmla="*/ 12 w 93"/>
                <a:gd name="T19" fmla="*/ 555 h 159"/>
                <a:gd name="T20" fmla="*/ 27 w 93"/>
                <a:gd name="T21" fmla="*/ 484 h 159"/>
                <a:gd name="T22" fmla="*/ 38 w 93"/>
                <a:gd name="T23" fmla="*/ 431 h 159"/>
                <a:gd name="T24" fmla="*/ 64 w 93"/>
                <a:gd name="T25" fmla="*/ 372 h 159"/>
                <a:gd name="T26" fmla="*/ 96 w 93"/>
                <a:gd name="T27" fmla="*/ 336 h 159"/>
                <a:gd name="T28" fmla="*/ 134 w 93"/>
                <a:gd name="T29" fmla="*/ 276 h 159"/>
                <a:gd name="T30" fmla="*/ 161 w 93"/>
                <a:gd name="T31" fmla="*/ 232 h 159"/>
                <a:gd name="T32" fmla="*/ 209 w 93"/>
                <a:gd name="T33" fmla="*/ 190 h 159"/>
                <a:gd name="T34" fmla="*/ 247 w 93"/>
                <a:gd name="T35" fmla="*/ 134 h 159"/>
                <a:gd name="T36" fmla="*/ 294 w 93"/>
                <a:gd name="T37" fmla="*/ 102 h 159"/>
                <a:gd name="T38" fmla="*/ 350 w 93"/>
                <a:gd name="T39" fmla="*/ 66 h 159"/>
                <a:gd name="T40" fmla="*/ 393 w 93"/>
                <a:gd name="T41" fmla="*/ 29 h 159"/>
                <a:gd name="T42" fmla="*/ 446 w 93"/>
                <a:gd name="T43" fmla="*/ 1 h 159"/>
                <a:gd name="T44" fmla="*/ 446 w 93"/>
                <a:gd name="T45" fmla="*/ 0 h 159"/>
                <a:gd name="T46" fmla="*/ 446 w 93"/>
                <a:gd name="T47" fmla="*/ 0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159"/>
                <a:gd name="T74" fmla="*/ 93 w 93"/>
                <a:gd name="T75" fmla="*/ 159 h 15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159">
                  <a:moveTo>
                    <a:pt x="92" y="0"/>
                  </a:moveTo>
                  <a:lnTo>
                    <a:pt x="83" y="40"/>
                  </a:lnTo>
                  <a:lnTo>
                    <a:pt x="43" y="69"/>
                  </a:lnTo>
                  <a:lnTo>
                    <a:pt x="15" y="103"/>
                  </a:lnTo>
                  <a:lnTo>
                    <a:pt x="8" y="138"/>
                  </a:lnTo>
                  <a:lnTo>
                    <a:pt x="0" y="158"/>
                  </a:lnTo>
                  <a:lnTo>
                    <a:pt x="0" y="149"/>
                  </a:lnTo>
                  <a:lnTo>
                    <a:pt x="0" y="135"/>
                  </a:lnTo>
                  <a:lnTo>
                    <a:pt x="0" y="123"/>
                  </a:lnTo>
                  <a:lnTo>
                    <a:pt x="2" y="114"/>
                  </a:lnTo>
                  <a:lnTo>
                    <a:pt x="5" y="100"/>
                  </a:lnTo>
                  <a:lnTo>
                    <a:pt x="8" y="88"/>
                  </a:lnTo>
                  <a:lnTo>
                    <a:pt x="13" y="77"/>
                  </a:lnTo>
                  <a:lnTo>
                    <a:pt x="20" y="69"/>
                  </a:lnTo>
                  <a:lnTo>
                    <a:pt x="28" y="57"/>
                  </a:lnTo>
                  <a:lnTo>
                    <a:pt x="33" y="48"/>
                  </a:lnTo>
                  <a:lnTo>
                    <a:pt x="43" y="39"/>
                  </a:lnTo>
                  <a:lnTo>
                    <a:pt x="51" y="28"/>
                  </a:lnTo>
                  <a:lnTo>
                    <a:pt x="61" y="21"/>
                  </a:lnTo>
                  <a:lnTo>
                    <a:pt x="72" y="14"/>
                  </a:lnTo>
                  <a:lnTo>
                    <a:pt x="81" y="6"/>
                  </a:lnTo>
                  <a:lnTo>
                    <a:pt x="92" y="1"/>
                  </a:lnTo>
                  <a:lnTo>
                    <a:pt x="92"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53" name="Freeform 71"/>
            <p:cNvSpPr>
              <a:spLocks noChangeAspect="1"/>
            </p:cNvSpPr>
            <p:nvPr/>
          </p:nvSpPr>
          <p:spPr bwMode="auto">
            <a:xfrm>
              <a:off x="1537" y="2430"/>
              <a:ext cx="461" cy="414"/>
            </a:xfrm>
            <a:custGeom>
              <a:avLst/>
              <a:gdLst>
                <a:gd name="T0" fmla="*/ 1513 w 354"/>
                <a:gd name="T1" fmla="*/ 1275 h 318"/>
                <a:gd name="T2" fmla="*/ 1591 w 354"/>
                <a:gd name="T3" fmla="*/ 1178 h 318"/>
                <a:gd name="T4" fmla="*/ 1659 w 354"/>
                <a:gd name="T5" fmla="*/ 1077 h 318"/>
                <a:gd name="T6" fmla="*/ 1701 w 354"/>
                <a:gd name="T7" fmla="*/ 971 h 318"/>
                <a:gd name="T8" fmla="*/ 1723 w 354"/>
                <a:gd name="T9" fmla="*/ 854 h 318"/>
                <a:gd name="T10" fmla="*/ 1723 w 354"/>
                <a:gd name="T11" fmla="*/ 741 h 318"/>
                <a:gd name="T12" fmla="*/ 1711 w 354"/>
                <a:gd name="T13" fmla="*/ 624 h 318"/>
                <a:gd name="T14" fmla="*/ 1683 w 354"/>
                <a:gd name="T15" fmla="*/ 521 h 318"/>
                <a:gd name="T16" fmla="*/ 1620 w 354"/>
                <a:gd name="T17" fmla="*/ 417 h 318"/>
                <a:gd name="T18" fmla="*/ 1552 w 354"/>
                <a:gd name="T19" fmla="*/ 320 h 318"/>
                <a:gd name="T20" fmla="*/ 1474 w 354"/>
                <a:gd name="T21" fmla="*/ 227 h 318"/>
                <a:gd name="T22" fmla="*/ 1382 w 354"/>
                <a:gd name="T23" fmla="*/ 159 h 318"/>
                <a:gd name="T24" fmla="*/ 1274 w 354"/>
                <a:gd name="T25" fmla="*/ 86 h 318"/>
                <a:gd name="T26" fmla="*/ 1150 w 354"/>
                <a:gd name="T27" fmla="*/ 38 h 318"/>
                <a:gd name="T28" fmla="*/ 1029 w 354"/>
                <a:gd name="T29" fmla="*/ 12 h 318"/>
                <a:gd name="T30" fmla="*/ 904 w 354"/>
                <a:gd name="T31" fmla="*/ 0 h 318"/>
                <a:gd name="T32" fmla="*/ 764 w 354"/>
                <a:gd name="T33" fmla="*/ 0 h 318"/>
                <a:gd name="T34" fmla="*/ 641 w 354"/>
                <a:gd name="T35" fmla="*/ 27 h 318"/>
                <a:gd name="T36" fmla="*/ 517 w 354"/>
                <a:gd name="T37" fmla="*/ 66 h 318"/>
                <a:gd name="T38" fmla="*/ 393 w 354"/>
                <a:gd name="T39" fmla="*/ 124 h 318"/>
                <a:gd name="T40" fmla="*/ 297 w 354"/>
                <a:gd name="T41" fmla="*/ 184 h 318"/>
                <a:gd name="T42" fmla="*/ 210 w 354"/>
                <a:gd name="T43" fmla="*/ 258 h 318"/>
                <a:gd name="T44" fmla="*/ 134 w 354"/>
                <a:gd name="T45" fmla="*/ 359 h 318"/>
                <a:gd name="T46" fmla="*/ 66 w 354"/>
                <a:gd name="T47" fmla="*/ 462 h 318"/>
                <a:gd name="T48" fmla="*/ 27 w 354"/>
                <a:gd name="T49" fmla="*/ 573 h 318"/>
                <a:gd name="T50" fmla="*/ 0 w 354"/>
                <a:gd name="T51" fmla="*/ 681 h 318"/>
                <a:gd name="T52" fmla="*/ 0 w 354"/>
                <a:gd name="T53" fmla="*/ 792 h 318"/>
                <a:gd name="T54" fmla="*/ 12 w 354"/>
                <a:gd name="T55" fmla="*/ 915 h 318"/>
                <a:gd name="T56" fmla="*/ 38 w 354"/>
                <a:gd name="T57" fmla="*/ 1018 h 318"/>
                <a:gd name="T58" fmla="*/ 96 w 354"/>
                <a:gd name="T59" fmla="*/ 1133 h 318"/>
                <a:gd name="T60" fmla="*/ 163 w 354"/>
                <a:gd name="T61" fmla="*/ 1229 h 318"/>
                <a:gd name="T62" fmla="*/ 258 w 354"/>
                <a:gd name="T63" fmla="*/ 1315 h 318"/>
                <a:gd name="T64" fmla="*/ 342 w 354"/>
                <a:gd name="T65" fmla="*/ 1398 h 318"/>
                <a:gd name="T66" fmla="*/ 448 w 354"/>
                <a:gd name="T67" fmla="*/ 1448 h 318"/>
                <a:gd name="T68" fmla="*/ 570 w 354"/>
                <a:gd name="T69" fmla="*/ 1504 h 318"/>
                <a:gd name="T70" fmla="*/ 703 w 354"/>
                <a:gd name="T71" fmla="*/ 1528 h 318"/>
                <a:gd name="T72" fmla="*/ 835 w 354"/>
                <a:gd name="T73" fmla="*/ 1544 h 318"/>
                <a:gd name="T74" fmla="*/ 966 w 354"/>
                <a:gd name="T75" fmla="*/ 1528 h 318"/>
                <a:gd name="T76" fmla="*/ 1082 w 354"/>
                <a:gd name="T77" fmla="*/ 1511 h 318"/>
                <a:gd name="T78" fmla="*/ 1211 w 354"/>
                <a:gd name="T79" fmla="*/ 1475 h 318"/>
                <a:gd name="T80" fmla="*/ 1323 w 354"/>
                <a:gd name="T81" fmla="*/ 1433 h 318"/>
                <a:gd name="T82" fmla="*/ 1425 w 354"/>
                <a:gd name="T83" fmla="*/ 1351 h 31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4"/>
                <a:gd name="T127" fmla="*/ 0 h 318"/>
                <a:gd name="T128" fmla="*/ 354 w 354"/>
                <a:gd name="T129" fmla="*/ 318 h 31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4" h="318">
                  <a:moveTo>
                    <a:pt x="302" y="270"/>
                  </a:moveTo>
                  <a:lnTo>
                    <a:pt x="310" y="262"/>
                  </a:lnTo>
                  <a:lnTo>
                    <a:pt x="319" y="253"/>
                  </a:lnTo>
                  <a:lnTo>
                    <a:pt x="326" y="242"/>
                  </a:lnTo>
                  <a:lnTo>
                    <a:pt x="332" y="233"/>
                  </a:lnTo>
                  <a:lnTo>
                    <a:pt x="340" y="221"/>
                  </a:lnTo>
                  <a:lnTo>
                    <a:pt x="345" y="210"/>
                  </a:lnTo>
                  <a:lnTo>
                    <a:pt x="349" y="200"/>
                  </a:lnTo>
                  <a:lnTo>
                    <a:pt x="351" y="188"/>
                  </a:lnTo>
                  <a:lnTo>
                    <a:pt x="353" y="175"/>
                  </a:lnTo>
                  <a:lnTo>
                    <a:pt x="353" y="163"/>
                  </a:lnTo>
                  <a:lnTo>
                    <a:pt x="353" y="152"/>
                  </a:lnTo>
                  <a:lnTo>
                    <a:pt x="353" y="140"/>
                  </a:lnTo>
                  <a:lnTo>
                    <a:pt x="351" y="128"/>
                  </a:lnTo>
                  <a:lnTo>
                    <a:pt x="349" y="118"/>
                  </a:lnTo>
                  <a:lnTo>
                    <a:pt x="345" y="107"/>
                  </a:lnTo>
                  <a:lnTo>
                    <a:pt x="340" y="95"/>
                  </a:lnTo>
                  <a:lnTo>
                    <a:pt x="332" y="85"/>
                  </a:lnTo>
                  <a:lnTo>
                    <a:pt x="326" y="74"/>
                  </a:lnTo>
                  <a:lnTo>
                    <a:pt x="319" y="65"/>
                  </a:lnTo>
                  <a:lnTo>
                    <a:pt x="310" y="53"/>
                  </a:lnTo>
                  <a:lnTo>
                    <a:pt x="302" y="47"/>
                  </a:lnTo>
                  <a:lnTo>
                    <a:pt x="292" y="38"/>
                  </a:lnTo>
                  <a:lnTo>
                    <a:pt x="283" y="32"/>
                  </a:lnTo>
                  <a:lnTo>
                    <a:pt x="271" y="25"/>
                  </a:lnTo>
                  <a:lnTo>
                    <a:pt x="261" y="18"/>
                  </a:lnTo>
                  <a:lnTo>
                    <a:pt x="248" y="14"/>
                  </a:lnTo>
                  <a:lnTo>
                    <a:pt x="236" y="8"/>
                  </a:lnTo>
                  <a:lnTo>
                    <a:pt x="222" y="5"/>
                  </a:lnTo>
                  <a:lnTo>
                    <a:pt x="211" y="2"/>
                  </a:lnTo>
                  <a:lnTo>
                    <a:pt x="198" y="0"/>
                  </a:lnTo>
                  <a:lnTo>
                    <a:pt x="185" y="0"/>
                  </a:lnTo>
                  <a:lnTo>
                    <a:pt x="171" y="0"/>
                  </a:lnTo>
                  <a:lnTo>
                    <a:pt x="157" y="0"/>
                  </a:lnTo>
                  <a:lnTo>
                    <a:pt x="144" y="2"/>
                  </a:lnTo>
                  <a:lnTo>
                    <a:pt x="131" y="5"/>
                  </a:lnTo>
                  <a:lnTo>
                    <a:pt x="117" y="8"/>
                  </a:lnTo>
                  <a:lnTo>
                    <a:pt x="106" y="14"/>
                  </a:lnTo>
                  <a:lnTo>
                    <a:pt x="92" y="18"/>
                  </a:lnTo>
                  <a:lnTo>
                    <a:pt x="81" y="25"/>
                  </a:lnTo>
                  <a:lnTo>
                    <a:pt x="70" y="32"/>
                  </a:lnTo>
                  <a:lnTo>
                    <a:pt x="61" y="38"/>
                  </a:lnTo>
                  <a:lnTo>
                    <a:pt x="53" y="47"/>
                  </a:lnTo>
                  <a:lnTo>
                    <a:pt x="43" y="53"/>
                  </a:lnTo>
                  <a:lnTo>
                    <a:pt x="34" y="65"/>
                  </a:lnTo>
                  <a:lnTo>
                    <a:pt x="28" y="74"/>
                  </a:lnTo>
                  <a:lnTo>
                    <a:pt x="20" y="85"/>
                  </a:lnTo>
                  <a:lnTo>
                    <a:pt x="14" y="95"/>
                  </a:lnTo>
                  <a:lnTo>
                    <a:pt x="8" y="107"/>
                  </a:lnTo>
                  <a:lnTo>
                    <a:pt x="5" y="118"/>
                  </a:lnTo>
                  <a:lnTo>
                    <a:pt x="2" y="128"/>
                  </a:lnTo>
                  <a:lnTo>
                    <a:pt x="0" y="140"/>
                  </a:lnTo>
                  <a:lnTo>
                    <a:pt x="0" y="152"/>
                  </a:lnTo>
                  <a:lnTo>
                    <a:pt x="0" y="163"/>
                  </a:lnTo>
                  <a:lnTo>
                    <a:pt x="0" y="175"/>
                  </a:lnTo>
                  <a:lnTo>
                    <a:pt x="2" y="188"/>
                  </a:lnTo>
                  <a:lnTo>
                    <a:pt x="5" y="200"/>
                  </a:lnTo>
                  <a:lnTo>
                    <a:pt x="8" y="210"/>
                  </a:lnTo>
                  <a:lnTo>
                    <a:pt x="14" y="221"/>
                  </a:lnTo>
                  <a:lnTo>
                    <a:pt x="20" y="233"/>
                  </a:lnTo>
                  <a:lnTo>
                    <a:pt x="28" y="242"/>
                  </a:lnTo>
                  <a:lnTo>
                    <a:pt x="34" y="253"/>
                  </a:lnTo>
                  <a:lnTo>
                    <a:pt x="43" y="262"/>
                  </a:lnTo>
                  <a:lnTo>
                    <a:pt x="53" y="270"/>
                  </a:lnTo>
                  <a:lnTo>
                    <a:pt x="61" y="277"/>
                  </a:lnTo>
                  <a:lnTo>
                    <a:pt x="70" y="287"/>
                  </a:lnTo>
                  <a:lnTo>
                    <a:pt x="81" y="294"/>
                  </a:lnTo>
                  <a:lnTo>
                    <a:pt x="92" y="297"/>
                  </a:lnTo>
                  <a:lnTo>
                    <a:pt x="106" y="303"/>
                  </a:lnTo>
                  <a:lnTo>
                    <a:pt x="117" y="309"/>
                  </a:lnTo>
                  <a:lnTo>
                    <a:pt x="131" y="310"/>
                  </a:lnTo>
                  <a:lnTo>
                    <a:pt x="144" y="314"/>
                  </a:lnTo>
                  <a:lnTo>
                    <a:pt x="157" y="314"/>
                  </a:lnTo>
                  <a:lnTo>
                    <a:pt x="171" y="317"/>
                  </a:lnTo>
                  <a:lnTo>
                    <a:pt x="185" y="317"/>
                  </a:lnTo>
                  <a:lnTo>
                    <a:pt x="198" y="314"/>
                  </a:lnTo>
                  <a:lnTo>
                    <a:pt x="211" y="314"/>
                  </a:lnTo>
                  <a:lnTo>
                    <a:pt x="222" y="310"/>
                  </a:lnTo>
                  <a:lnTo>
                    <a:pt x="236" y="309"/>
                  </a:lnTo>
                  <a:lnTo>
                    <a:pt x="248" y="303"/>
                  </a:lnTo>
                  <a:lnTo>
                    <a:pt x="261" y="297"/>
                  </a:lnTo>
                  <a:lnTo>
                    <a:pt x="271" y="294"/>
                  </a:lnTo>
                  <a:lnTo>
                    <a:pt x="283" y="287"/>
                  </a:lnTo>
                  <a:lnTo>
                    <a:pt x="292" y="277"/>
                  </a:lnTo>
                  <a:lnTo>
                    <a:pt x="302"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54" name="Freeform 72"/>
            <p:cNvSpPr>
              <a:spLocks noChangeAspect="1"/>
            </p:cNvSpPr>
            <p:nvPr/>
          </p:nvSpPr>
          <p:spPr bwMode="auto">
            <a:xfrm>
              <a:off x="1732" y="2597"/>
              <a:ext cx="70" cy="69"/>
            </a:xfrm>
            <a:custGeom>
              <a:avLst/>
              <a:gdLst>
                <a:gd name="T0" fmla="*/ 250 w 54"/>
                <a:gd name="T1" fmla="*/ 116 h 53"/>
                <a:gd name="T2" fmla="*/ 250 w 54"/>
                <a:gd name="T3" fmla="*/ 96 h 53"/>
                <a:gd name="T4" fmla="*/ 250 w 54"/>
                <a:gd name="T5" fmla="*/ 83 h 53"/>
                <a:gd name="T6" fmla="*/ 242 w 54"/>
                <a:gd name="T7" fmla="*/ 64 h 53"/>
                <a:gd name="T8" fmla="*/ 237 w 54"/>
                <a:gd name="T9" fmla="*/ 46 h 53"/>
                <a:gd name="T10" fmla="*/ 209 w 54"/>
                <a:gd name="T11" fmla="*/ 35 h 53"/>
                <a:gd name="T12" fmla="*/ 206 w 54"/>
                <a:gd name="T13" fmla="*/ 27 h 53"/>
                <a:gd name="T14" fmla="*/ 181 w 54"/>
                <a:gd name="T15" fmla="*/ 12 h 53"/>
                <a:gd name="T16" fmla="*/ 171 w 54"/>
                <a:gd name="T17" fmla="*/ 0 h 53"/>
                <a:gd name="T18" fmla="*/ 146 w 54"/>
                <a:gd name="T19" fmla="*/ 0 h 53"/>
                <a:gd name="T20" fmla="*/ 126 w 54"/>
                <a:gd name="T21" fmla="*/ 0 h 53"/>
                <a:gd name="T22" fmla="*/ 108 w 54"/>
                <a:gd name="T23" fmla="*/ 0 h 53"/>
                <a:gd name="T24" fmla="*/ 97 w 54"/>
                <a:gd name="T25" fmla="*/ 0 h 53"/>
                <a:gd name="T26" fmla="*/ 75 w 54"/>
                <a:gd name="T27" fmla="*/ 12 h 53"/>
                <a:gd name="T28" fmla="*/ 58 w 54"/>
                <a:gd name="T29" fmla="*/ 27 h 53"/>
                <a:gd name="T30" fmla="*/ 45 w 54"/>
                <a:gd name="T31" fmla="*/ 35 h 53"/>
                <a:gd name="T32" fmla="*/ 35 w 54"/>
                <a:gd name="T33" fmla="*/ 46 h 53"/>
                <a:gd name="T34" fmla="*/ 22 w 54"/>
                <a:gd name="T35" fmla="*/ 64 h 53"/>
                <a:gd name="T36" fmla="*/ 10 w 54"/>
                <a:gd name="T37" fmla="*/ 83 h 53"/>
                <a:gd name="T38" fmla="*/ 0 w 54"/>
                <a:gd name="T39" fmla="*/ 96 h 53"/>
                <a:gd name="T40" fmla="*/ 0 w 54"/>
                <a:gd name="T41" fmla="*/ 116 h 53"/>
                <a:gd name="T42" fmla="*/ 0 w 54"/>
                <a:gd name="T43" fmla="*/ 141 h 53"/>
                <a:gd name="T44" fmla="*/ 0 w 54"/>
                <a:gd name="T45" fmla="*/ 163 h 53"/>
                <a:gd name="T46" fmla="*/ 10 w 54"/>
                <a:gd name="T47" fmla="*/ 173 h 53"/>
                <a:gd name="T48" fmla="*/ 22 w 54"/>
                <a:gd name="T49" fmla="*/ 197 h 53"/>
                <a:gd name="T50" fmla="*/ 35 w 54"/>
                <a:gd name="T51" fmla="*/ 212 h 53"/>
                <a:gd name="T52" fmla="*/ 45 w 54"/>
                <a:gd name="T53" fmla="*/ 220 h 53"/>
                <a:gd name="T54" fmla="*/ 58 w 54"/>
                <a:gd name="T55" fmla="*/ 232 h 53"/>
                <a:gd name="T56" fmla="*/ 75 w 54"/>
                <a:gd name="T57" fmla="*/ 246 h 53"/>
                <a:gd name="T58" fmla="*/ 97 w 54"/>
                <a:gd name="T59" fmla="*/ 256 h 53"/>
                <a:gd name="T60" fmla="*/ 108 w 54"/>
                <a:gd name="T61" fmla="*/ 256 h 53"/>
                <a:gd name="T62" fmla="*/ 126 w 54"/>
                <a:gd name="T63" fmla="*/ 256 h 53"/>
                <a:gd name="T64" fmla="*/ 146 w 54"/>
                <a:gd name="T65" fmla="*/ 256 h 53"/>
                <a:gd name="T66" fmla="*/ 171 w 54"/>
                <a:gd name="T67" fmla="*/ 256 h 53"/>
                <a:gd name="T68" fmla="*/ 181 w 54"/>
                <a:gd name="T69" fmla="*/ 246 h 53"/>
                <a:gd name="T70" fmla="*/ 206 w 54"/>
                <a:gd name="T71" fmla="*/ 232 h 53"/>
                <a:gd name="T72" fmla="*/ 209 w 54"/>
                <a:gd name="T73" fmla="*/ 220 h 53"/>
                <a:gd name="T74" fmla="*/ 237 w 54"/>
                <a:gd name="T75" fmla="*/ 212 h 53"/>
                <a:gd name="T76" fmla="*/ 242 w 54"/>
                <a:gd name="T77" fmla="*/ 197 h 53"/>
                <a:gd name="T78" fmla="*/ 250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3" y="17"/>
                  </a:lnTo>
                  <a:lnTo>
                    <a:pt x="51" y="15"/>
                  </a:lnTo>
                  <a:lnTo>
                    <a:pt x="51" y="13"/>
                  </a:lnTo>
                  <a:lnTo>
                    <a:pt x="50" y="12"/>
                  </a:lnTo>
                  <a:lnTo>
                    <a:pt x="50" y="9"/>
                  </a:lnTo>
                  <a:lnTo>
                    <a:pt x="46" y="9"/>
                  </a:lnTo>
                  <a:lnTo>
                    <a:pt x="44" y="7"/>
                  </a:lnTo>
                  <a:lnTo>
                    <a:pt x="44" y="5"/>
                  </a:lnTo>
                  <a:lnTo>
                    <a:pt x="43" y="5"/>
                  </a:lnTo>
                  <a:lnTo>
                    <a:pt x="41" y="2"/>
                  </a:lnTo>
                  <a:lnTo>
                    <a:pt x="38" y="2"/>
                  </a:lnTo>
                  <a:lnTo>
                    <a:pt x="36" y="0"/>
                  </a:lnTo>
                  <a:lnTo>
                    <a:pt x="35" y="0"/>
                  </a:lnTo>
                  <a:lnTo>
                    <a:pt x="31" y="0"/>
                  </a:lnTo>
                  <a:lnTo>
                    <a:pt x="29" y="0"/>
                  </a:lnTo>
                  <a:lnTo>
                    <a:pt x="27" y="0"/>
                  </a:lnTo>
                  <a:lnTo>
                    <a:pt x="24" y="0"/>
                  </a:lnTo>
                  <a:lnTo>
                    <a:pt x="22" y="0"/>
                  </a:lnTo>
                  <a:lnTo>
                    <a:pt x="21" y="0"/>
                  </a:lnTo>
                  <a:lnTo>
                    <a:pt x="18" y="2"/>
                  </a:lnTo>
                  <a:lnTo>
                    <a:pt x="16" y="2"/>
                  </a:lnTo>
                  <a:lnTo>
                    <a:pt x="13" y="2"/>
                  </a:lnTo>
                  <a:lnTo>
                    <a:pt x="12" y="5"/>
                  </a:lnTo>
                  <a:lnTo>
                    <a:pt x="9" y="7"/>
                  </a:lnTo>
                  <a:lnTo>
                    <a:pt x="7" y="9"/>
                  </a:lnTo>
                  <a:lnTo>
                    <a:pt x="5" y="12"/>
                  </a:lnTo>
                  <a:lnTo>
                    <a:pt x="5" y="13"/>
                  </a:lnTo>
                  <a:lnTo>
                    <a:pt x="2" y="15"/>
                  </a:lnTo>
                  <a:lnTo>
                    <a:pt x="2" y="17"/>
                  </a:lnTo>
                  <a:lnTo>
                    <a:pt x="0" y="17"/>
                  </a:lnTo>
                  <a:lnTo>
                    <a:pt x="0" y="20"/>
                  </a:lnTo>
                  <a:lnTo>
                    <a:pt x="0" y="23"/>
                  </a:lnTo>
                  <a:lnTo>
                    <a:pt x="0" y="24"/>
                  </a:lnTo>
                  <a:lnTo>
                    <a:pt x="0" y="27"/>
                  </a:lnTo>
                  <a:lnTo>
                    <a:pt x="0" y="29"/>
                  </a:lnTo>
                  <a:lnTo>
                    <a:pt x="0" y="30"/>
                  </a:lnTo>
                  <a:lnTo>
                    <a:pt x="0" y="34"/>
                  </a:lnTo>
                  <a:lnTo>
                    <a:pt x="0" y="35"/>
                  </a:lnTo>
                  <a:lnTo>
                    <a:pt x="2" y="35"/>
                  </a:lnTo>
                  <a:lnTo>
                    <a:pt x="2" y="37"/>
                  </a:lnTo>
                  <a:lnTo>
                    <a:pt x="5" y="40"/>
                  </a:lnTo>
                  <a:lnTo>
                    <a:pt x="5" y="42"/>
                  </a:lnTo>
                  <a:lnTo>
                    <a:pt x="7" y="44"/>
                  </a:lnTo>
                  <a:lnTo>
                    <a:pt x="9" y="45"/>
                  </a:lnTo>
                  <a:lnTo>
                    <a:pt x="12" y="48"/>
                  </a:lnTo>
                  <a:lnTo>
                    <a:pt x="13" y="50"/>
                  </a:lnTo>
                  <a:lnTo>
                    <a:pt x="16" y="50"/>
                  </a:lnTo>
                  <a:lnTo>
                    <a:pt x="18" y="50"/>
                  </a:lnTo>
                  <a:lnTo>
                    <a:pt x="21" y="52"/>
                  </a:lnTo>
                  <a:lnTo>
                    <a:pt x="22" y="52"/>
                  </a:lnTo>
                  <a:lnTo>
                    <a:pt x="24" y="52"/>
                  </a:lnTo>
                  <a:lnTo>
                    <a:pt x="27" y="52"/>
                  </a:lnTo>
                  <a:lnTo>
                    <a:pt x="29" y="52"/>
                  </a:lnTo>
                  <a:lnTo>
                    <a:pt x="31" y="52"/>
                  </a:lnTo>
                  <a:lnTo>
                    <a:pt x="35" y="52"/>
                  </a:lnTo>
                  <a:lnTo>
                    <a:pt x="36" y="52"/>
                  </a:lnTo>
                  <a:lnTo>
                    <a:pt x="38" y="50"/>
                  </a:lnTo>
                  <a:lnTo>
                    <a:pt x="41" y="50"/>
                  </a:lnTo>
                  <a:lnTo>
                    <a:pt x="43" y="48"/>
                  </a:lnTo>
                  <a:lnTo>
                    <a:pt x="44" y="48"/>
                  </a:lnTo>
                  <a:lnTo>
                    <a:pt x="44" y="45"/>
                  </a:lnTo>
                  <a:lnTo>
                    <a:pt x="46" y="44"/>
                  </a:lnTo>
                  <a:lnTo>
                    <a:pt x="50" y="44"/>
                  </a:lnTo>
                  <a:lnTo>
                    <a:pt x="50" y="42"/>
                  </a:lnTo>
                  <a:lnTo>
                    <a:pt x="51" y="40"/>
                  </a:lnTo>
                  <a:lnTo>
                    <a:pt x="51" y="37"/>
                  </a:lnTo>
                  <a:lnTo>
                    <a:pt x="53" y="35"/>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55" name="Text Box 73"/>
            <p:cNvSpPr txBox="1">
              <a:spLocks noChangeAspect="1" noChangeArrowheads="1"/>
            </p:cNvSpPr>
            <p:nvPr/>
          </p:nvSpPr>
          <p:spPr bwMode="auto">
            <a:xfrm>
              <a:off x="2532" y="912"/>
              <a:ext cx="564"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Injector</a:t>
              </a:r>
              <a:endParaRPr lang="en-US" altLang="en-US" sz="2200">
                <a:solidFill>
                  <a:srgbClr val="FF0000"/>
                </a:solidFill>
              </a:endParaRPr>
            </a:p>
          </p:txBody>
        </p:sp>
        <p:sp>
          <p:nvSpPr>
            <p:cNvPr id="20556" name="Text Box 74"/>
            <p:cNvSpPr txBox="1">
              <a:spLocks noChangeAspect="1" noChangeArrowheads="1"/>
            </p:cNvSpPr>
            <p:nvPr/>
          </p:nvSpPr>
          <p:spPr bwMode="auto">
            <a:xfrm>
              <a:off x="4047" y="3509"/>
              <a:ext cx="6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Detector</a:t>
              </a:r>
              <a:endParaRPr lang="en-US" altLang="en-US" sz="2200"/>
            </a:p>
          </p:txBody>
        </p:sp>
        <p:sp>
          <p:nvSpPr>
            <p:cNvPr id="20557" name="Freeform 75"/>
            <p:cNvSpPr>
              <a:spLocks noChangeAspect="1"/>
            </p:cNvSpPr>
            <p:nvPr/>
          </p:nvSpPr>
          <p:spPr bwMode="auto">
            <a:xfrm>
              <a:off x="3454" y="3107"/>
              <a:ext cx="1084" cy="339"/>
            </a:xfrm>
            <a:custGeom>
              <a:avLst/>
              <a:gdLst>
                <a:gd name="T0" fmla="*/ 198 w 832"/>
                <a:gd name="T1" fmla="*/ 12 h 260"/>
                <a:gd name="T2" fmla="*/ 173 w 832"/>
                <a:gd name="T3" fmla="*/ 27 h 260"/>
                <a:gd name="T4" fmla="*/ 111 w 832"/>
                <a:gd name="T5" fmla="*/ 29 h 260"/>
                <a:gd name="T6" fmla="*/ 96 w 832"/>
                <a:gd name="T7" fmla="*/ 46 h 260"/>
                <a:gd name="T8" fmla="*/ 74 w 832"/>
                <a:gd name="T9" fmla="*/ 60 h 260"/>
                <a:gd name="T10" fmla="*/ 35 w 832"/>
                <a:gd name="T11" fmla="*/ 96 h 260"/>
                <a:gd name="T12" fmla="*/ 12 w 832"/>
                <a:gd name="T13" fmla="*/ 145 h 260"/>
                <a:gd name="T14" fmla="*/ 0 w 832"/>
                <a:gd name="T15" fmla="*/ 189 h 260"/>
                <a:gd name="T16" fmla="*/ 0 w 832"/>
                <a:gd name="T17" fmla="*/ 209 h 260"/>
                <a:gd name="T18" fmla="*/ 0 w 832"/>
                <a:gd name="T19" fmla="*/ 1164 h 260"/>
                <a:gd name="T20" fmla="*/ 0 w 832"/>
                <a:gd name="T21" fmla="*/ 1176 h 260"/>
                <a:gd name="T22" fmla="*/ 0 w 832"/>
                <a:gd name="T23" fmla="*/ 1176 h 260"/>
                <a:gd name="T24" fmla="*/ 12 w 832"/>
                <a:gd name="T25" fmla="*/ 1190 h 260"/>
                <a:gd name="T26" fmla="*/ 27 w 832"/>
                <a:gd name="T27" fmla="*/ 1218 h 260"/>
                <a:gd name="T28" fmla="*/ 35 w 832"/>
                <a:gd name="T29" fmla="*/ 1227 h 260"/>
                <a:gd name="T30" fmla="*/ 46 w 832"/>
                <a:gd name="T31" fmla="*/ 1240 h 260"/>
                <a:gd name="T32" fmla="*/ 60 w 832"/>
                <a:gd name="T33" fmla="*/ 1257 h 260"/>
                <a:gd name="T34" fmla="*/ 60 w 832"/>
                <a:gd name="T35" fmla="*/ 1257 h 260"/>
                <a:gd name="T36" fmla="*/ 65 w 832"/>
                <a:gd name="T37" fmla="*/ 1263 h 260"/>
                <a:gd name="T38" fmla="*/ 74 w 832"/>
                <a:gd name="T39" fmla="*/ 1263 h 260"/>
                <a:gd name="T40" fmla="*/ 74 w 832"/>
                <a:gd name="T41" fmla="*/ 1263 h 260"/>
                <a:gd name="T42" fmla="*/ 102 w 832"/>
                <a:gd name="T43" fmla="*/ 1275 h 260"/>
                <a:gd name="T44" fmla="*/ 124 w 832"/>
                <a:gd name="T45" fmla="*/ 1275 h 260"/>
                <a:gd name="T46" fmla="*/ 3945 w 832"/>
                <a:gd name="T47" fmla="*/ 1275 h 260"/>
                <a:gd name="T48" fmla="*/ 3961 w 832"/>
                <a:gd name="T49" fmla="*/ 1275 h 260"/>
                <a:gd name="T50" fmla="*/ 3983 w 832"/>
                <a:gd name="T51" fmla="*/ 1263 h 260"/>
                <a:gd name="T52" fmla="*/ 3989 w 832"/>
                <a:gd name="T53" fmla="*/ 1263 h 260"/>
                <a:gd name="T54" fmla="*/ 3995 w 832"/>
                <a:gd name="T55" fmla="*/ 1263 h 260"/>
                <a:gd name="T56" fmla="*/ 4008 w 832"/>
                <a:gd name="T57" fmla="*/ 1257 h 260"/>
                <a:gd name="T58" fmla="*/ 4022 w 832"/>
                <a:gd name="T59" fmla="*/ 1227 h 260"/>
                <a:gd name="T60" fmla="*/ 4052 w 832"/>
                <a:gd name="T61" fmla="*/ 1202 h 260"/>
                <a:gd name="T62" fmla="*/ 4052 w 832"/>
                <a:gd name="T63" fmla="*/ 1198 h 260"/>
                <a:gd name="T64" fmla="*/ 4056 w 832"/>
                <a:gd name="T65" fmla="*/ 1198 h 260"/>
                <a:gd name="T66" fmla="*/ 4056 w 832"/>
                <a:gd name="T67" fmla="*/ 1176 h 260"/>
                <a:gd name="T68" fmla="*/ 4056 w 832"/>
                <a:gd name="T69" fmla="*/ 1164 h 260"/>
                <a:gd name="T70" fmla="*/ 4065 w 832"/>
                <a:gd name="T71" fmla="*/ 173 h 260"/>
                <a:gd name="T72" fmla="*/ 4056 w 832"/>
                <a:gd name="T73" fmla="*/ 160 h 260"/>
                <a:gd name="T74" fmla="*/ 4056 w 832"/>
                <a:gd name="T75" fmla="*/ 145 h 260"/>
                <a:gd name="T76" fmla="*/ 4031 w 832"/>
                <a:gd name="T77" fmla="*/ 96 h 260"/>
                <a:gd name="T78" fmla="*/ 4022 w 832"/>
                <a:gd name="T79" fmla="*/ 66 h 260"/>
                <a:gd name="T80" fmla="*/ 3989 w 832"/>
                <a:gd name="T81" fmla="*/ 29 h 260"/>
                <a:gd name="T82" fmla="*/ 3983 w 832"/>
                <a:gd name="T83" fmla="*/ 29 h 260"/>
                <a:gd name="T84" fmla="*/ 3961 w 832"/>
                <a:gd name="T85" fmla="*/ 27 h 260"/>
                <a:gd name="T86" fmla="*/ 3933 w 832"/>
                <a:gd name="T87" fmla="*/ 12 h 260"/>
                <a:gd name="T88" fmla="*/ 3897 w 832"/>
                <a:gd name="T89" fmla="*/ 0 h 260"/>
                <a:gd name="T90" fmla="*/ 198 w 832"/>
                <a:gd name="T91" fmla="*/ 0 h 260"/>
                <a:gd name="T92" fmla="*/ 198 w 832"/>
                <a:gd name="T93" fmla="*/ 12 h 260"/>
                <a:gd name="T94" fmla="*/ 198 w 832"/>
                <a:gd name="T95" fmla="*/ 12 h 2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32"/>
                <a:gd name="T145" fmla="*/ 0 h 260"/>
                <a:gd name="T146" fmla="*/ 832 w 832"/>
                <a:gd name="T147" fmla="*/ 260 h 2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32" h="260">
                  <a:moveTo>
                    <a:pt x="41" y="2"/>
                  </a:moveTo>
                  <a:lnTo>
                    <a:pt x="35" y="5"/>
                  </a:lnTo>
                  <a:lnTo>
                    <a:pt x="22" y="6"/>
                  </a:lnTo>
                  <a:lnTo>
                    <a:pt x="20" y="9"/>
                  </a:lnTo>
                  <a:lnTo>
                    <a:pt x="15" y="12"/>
                  </a:lnTo>
                  <a:lnTo>
                    <a:pt x="7" y="20"/>
                  </a:lnTo>
                  <a:lnTo>
                    <a:pt x="2" y="29"/>
                  </a:lnTo>
                  <a:lnTo>
                    <a:pt x="0" y="38"/>
                  </a:lnTo>
                  <a:lnTo>
                    <a:pt x="0" y="42"/>
                  </a:lnTo>
                  <a:lnTo>
                    <a:pt x="0" y="237"/>
                  </a:lnTo>
                  <a:lnTo>
                    <a:pt x="0" y="239"/>
                  </a:lnTo>
                  <a:lnTo>
                    <a:pt x="2" y="242"/>
                  </a:lnTo>
                  <a:lnTo>
                    <a:pt x="5" y="248"/>
                  </a:lnTo>
                  <a:lnTo>
                    <a:pt x="7" y="250"/>
                  </a:lnTo>
                  <a:lnTo>
                    <a:pt x="9" y="252"/>
                  </a:lnTo>
                  <a:lnTo>
                    <a:pt x="12" y="256"/>
                  </a:lnTo>
                  <a:lnTo>
                    <a:pt x="13" y="257"/>
                  </a:lnTo>
                  <a:lnTo>
                    <a:pt x="15" y="257"/>
                  </a:lnTo>
                  <a:lnTo>
                    <a:pt x="21" y="259"/>
                  </a:lnTo>
                  <a:lnTo>
                    <a:pt x="25" y="259"/>
                  </a:lnTo>
                  <a:lnTo>
                    <a:pt x="807" y="259"/>
                  </a:lnTo>
                  <a:lnTo>
                    <a:pt x="810" y="259"/>
                  </a:lnTo>
                  <a:lnTo>
                    <a:pt x="814" y="257"/>
                  </a:lnTo>
                  <a:lnTo>
                    <a:pt x="816" y="257"/>
                  </a:lnTo>
                  <a:lnTo>
                    <a:pt x="817" y="257"/>
                  </a:lnTo>
                  <a:lnTo>
                    <a:pt x="820" y="256"/>
                  </a:lnTo>
                  <a:lnTo>
                    <a:pt x="822" y="250"/>
                  </a:lnTo>
                  <a:lnTo>
                    <a:pt x="828" y="245"/>
                  </a:lnTo>
                  <a:lnTo>
                    <a:pt x="828" y="244"/>
                  </a:lnTo>
                  <a:lnTo>
                    <a:pt x="830" y="244"/>
                  </a:lnTo>
                  <a:lnTo>
                    <a:pt x="830" y="239"/>
                  </a:lnTo>
                  <a:lnTo>
                    <a:pt x="830" y="237"/>
                  </a:lnTo>
                  <a:lnTo>
                    <a:pt x="831" y="35"/>
                  </a:lnTo>
                  <a:lnTo>
                    <a:pt x="830" y="32"/>
                  </a:lnTo>
                  <a:lnTo>
                    <a:pt x="830" y="29"/>
                  </a:lnTo>
                  <a:lnTo>
                    <a:pt x="824" y="20"/>
                  </a:lnTo>
                  <a:lnTo>
                    <a:pt x="822" y="14"/>
                  </a:lnTo>
                  <a:lnTo>
                    <a:pt x="816" y="6"/>
                  </a:lnTo>
                  <a:lnTo>
                    <a:pt x="814" y="6"/>
                  </a:lnTo>
                  <a:lnTo>
                    <a:pt x="810" y="5"/>
                  </a:lnTo>
                  <a:lnTo>
                    <a:pt x="804" y="2"/>
                  </a:lnTo>
                  <a:lnTo>
                    <a:pt x="797" y="0"/>
                  </a:lnTo>
                  <a:lnTo>
                    <a:pt x="41" y="0"/>
                  </a:lnTo>
                  <a:lnTo>
                    <a:pt x="41" y="2"/>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58" name="Freeform 76"/>
            <p:cNvSpPr>
              <a:spLocks noChangeAspect="1"/>
            </p:cNvSpPr>
            <p:nvPr/>
          </p:nvSpPr>
          <p:spPr bwMode="auto">
            <a:xfrm>
              <a:off x="3474" y="2934"/>
              <a:ext cx="1049" cy="186"/>
            </a:xfrm>
            <a:custGeom>
              <a:avLst/>
              <a:gdLst>
                <a:gd name="T0" fmla="*/ 3939 w 805"/>
                <a:gd name="T1" fmla="*/ 688 h 143"/>
                <a:gd name="T2" fmla="*/ 3322 w 805"/>
                <a:gd name="T3" fmla="*/ 35 h 143"/>
                <a:gd name="T4" fmla="*/ 3322 w 805"/>
                <a:gd name="T5" fmla="*/ 35 h 143"/>
                <a:gd name="T6" fmla="*/ 3322 w 805"/>
                <a:gd name="T7" fmla="*/ 35 h 143"/>
                <a:gd name="T8" fmla="*/ 3322 w 805"/>
                <a:gd name="T9" fmla="*/ 21 h 143"/>
                <a:gd name="T10" fmla="*/ 3322 w 805"/>
                <a:gd name="T11" fmla="*/ 21 h 143"/>
                <a:gd name="T12" fmla="*/ 3322 w 805"/>
                <a:gd name="T13" fmla="*/ 21 h 143"/>
                <a:gd name="T14" fmla="*/ 3307 w 805"/>
                <a:gd name="T15" fmla="*/ 21 h 143"/>
                <a:gd name="T16" fmla="*/ 3307 w 805"/>
                <a:gd name="T17" fmla="*/ 21 h 143"/>
                <a:gd name="T18" fmla="*/ 3307 w 805"/>
                <a:gd name="T19" fmla="*/ 1 h 143"/>
                <a:gd name="T20" fmla="*/ 3307 w 805"/>
                <a:gd name="T21" fmla="*/ 1 h 143"/>
                <a:gd name="T22" fmla="*/ 3294 w 805"/>
                <a:gd name="T23" fmla="*/ 1 h 143"/>
                <a:gd name="T24" fmla="*/ 3294 w 805"/>
                <a:gd name="T25" fmla="*/ 1 h 143"/>
                <a:gd name="T26" fmla="*/ 3294 w 805"/>
                <a:gd name="T27" fmla="*/ 1 h 143"/>
                <a:gd name="T28" fmla="*/ 3283 w 805"/>
                <a:gd name="T29" fmla="*/ 1 h 143"/>
                <a:gd name="T30" fmla="*/ 3283 w 805"/>
                <a:gd name="T31" fmla="*/ 1 h 143"/>
                <a:gd name="T32" fmla="*/ 3283 w 805"/>
                <a:gd name="T33" fmla="*/ 1 h 143"/>
                <a:gd name="T34" fmla="*/ 3264 w 805"/>
                <a:gd name="T35" fmla="*/ 0 h 143"/>
                <a:gd name="T36" fmla="*/ 3264 w 805"/>
                <a:gd name="T37" fmla="*/ 0 h 143"/>
                <a:gd name="T38" fmla="*/ 3264 w 805"/>
                <a:gd name="T39" fmla="*/ 0 h 143"/>
                <a:gd name="T40" fmla="*/ 3262 w 805"/>
                <a:gd name="T41" fmla="*/ 0 h 143"/>
                <a:gd name="T42" fmla="*/ 3262 w 805"/>
                <a:gd name="T43" fmla="*/ 0 h 143"/>
                <a:gd name="T44" fmla="*/ 3262 w 805"/>
                <a:gd name="T45" fmla="*/ 0 h 143"/>
                <a:gd name="T46" fmla="*/ 3250 w 805"/>
                <a:gd name="T47" fmla="*/ 0 h 143"/>
                <a:gd name="T48" fmla="*/ 3250 w 805"/>
                <a:gd name="T49" fmla="*/ 0 h 143"/>
                <a:gd name="T50" fmla="*/ 3250 w 805"/>
                <a:gd name="T51" fmla="*/ 1 h 143"/>
                <a:gd name="T52" fmla="*/ 3233 w 805"/>
                <a:gd name="T53" fmla="*/ 1 h 143"/>
                <a:gd name="T54" fmla="*/ 3233 w 805"/>
                <a:gd name="T55" fmla="*/ 1 h 143"/>
                <a:gd name="T56" fmla="*/ 741 w 805"/>
                <a:gd name="T57" fmla="*/ 1 h 143"/>
                <a:gd name="T58" fmla="*/ 741 w 805"/>
                <a:gd name="T59" fmla="*/ 1 h 143"/>
                <a:gd name="T60" fmla="*/ 741 w 805"/>
                <a:gd name="T61" fmla="*/ 0 h 143"/>
                <a:gd name="T62" fmla="*/ 741 w 805"/>
                <a:gd name="T63" fmla="*/ 0 h 143"/>
                <a:gd name="T64" fmla="*/ 730 w 805"/>
                <a:gd name="T65" fmla="*/ 0 h 143"/>
                <a:gd name="T66" fmla="*/ 730 w 805"/>
                <a:gd name="T67" fmla="*/ 0 h 143"/>
                <a:gd name="T68" fmla="*/ 730 w 805"/>
                <a:gd name="T69" fmla="*/ 0 h 143"/>
                <a:gd name="T70" fmla="*/ 710 w 805"/>
                <a:gd name="T71" fmla="*/ 0 h 143"/>
                <a:gd name="T72" fmla="*/ 710 w 805"/>
                <a:gd name="T73" fmla="*/ 0 h 143"/>
                <a:gd name="T74" fmla="*/ 710 w 805"/>
                <a:gd name="T75" fmla="*/ 0 h 143"/>
                <a:gd name="T76" fmla="*/ 706 w 805"/>
                <a:gd name="T77" fmla="*/ 0 h 143"/>
                <a:gd name="T78" fmla="*/ 706 w 805"/>
                <a:gd name="T79" fmla="*/ 0 h 143"/>
                <a:gd name="T80" fmla="*/ 706 w 805"/>
                <a:gd name="T81" fmla="*/ 0 h 143"/>
                <a:gd name="T82" fmla="*/ 706 w 805"/>
                <a:gd name="T83" fmla="*/ 1 h 143"/>
                <a:gd name="T84" fmla="*/ 695 w 805"/>
                <a:gd name="T85" fmla="*/ 1 h 143"/>
                <a:gd name="T86" fmla="*/ 695 w 805"/>
                <a:gd name="T87" fmla="*/ 1 h 143"/>
                <a:gd name="T88" fmla="*/ 695 w 805"/>
                <a:gd name="T89" fmla="*/ 1 h 143"/>
                <a:gd name="T90" fmla="*/ 695 w 805"/>
                <a:gd name="T91" fmla="*/ 1 h 143"/>
                <a:gd name="T92" fmla="*/ 678 w 805"/>
                <a:gd name="T93" fmla="*/ 1 h 143"/>
                <a:gd name="T94" fmla="*/ 678 w 805"/>
                <a:gd name="T95" fmla="*/ 1 h 143"/>
                <a:gd name="T96" fmla="*/ 678 w 805"/>
                <a:gd name="T97" fmla="*/ 21 h 143"/>
                <a:gd name="T98" fmla="*/ 678 w 805"/>
                <a:gd name="T99" fmla="*/ 21 h 143"/>
                <a:gd name="T100" fmla="*/ 672 w 805"/>
                <a:gd name="T101" fmla="*/ 21 h 143"/>
                <a:gd name="T102" fmla="*/ 672 w 805"/>
                <a:gd name="T103" fmla="*/ 21 h 143"/>
                <a:gd name="T104" fmla="*/ 672 w 805"/>
                <a:gd name="T105" fmla="*/ 21 h 143"/>
                <a:gd name="T106" fmla="*/ 672 w 805"/>
                <a:gd name="T107" fmla="*/ 35 h 143"/>
                <a:gd name="T108" fmla="*/ 672 w 805"/>
                <a:gd name="T109" fmla="*/ 35 h 143"/>
                <a:gd name="T110" fmla="*/ 0 w 805"/>
                <a:gd name="T111" fmla="*/ 674 h 143"/>
                <a:gd name="T112" fmla="*/ 3939 w 805"/>
                <a:gd name="T113" fmla="*/ 688 h 143"/>
                <a:gd name="T114" fmla="*/ 3939 w 805"/>
                <a:gd name="T115" fmla="*/ 688 h 14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05"/>
                <a:gd name="T175" fmla="*/ 0 h 143"/>
                <a:gd name="T176" fmla="*/ 805 w 805"/>
                <a:gd name="T177" fmla="*/ 143 h 14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05" h="143">
                  <a:moveTo>
                    <a:pt x="804" y="142"/>
                  </a:moveTo>
                  <a:lnTo>
                    <a:pt x="678" y="7"/>
                  </a:lnTo>
                  <a:lnTo>
                    <a:pt x="678" y="4"/>
                  </a:lnTo>
                  <a:lnTo>
                    <a:pt x="675" y="4"/>
                  </a:lnTo>
                  <a:lnTo>
                    <a:pt x="675" y="1"/>
                  </a:lnTo>
                  <a:lnTo>
                    <a:pt x="673" y="1"/>
                  </a:lnTo>
                  <a:lnTo>
                    <a:pt x="670" y="1"/>
                  </a:lnTo>
                  <a:lnTo>
                    <a:pt x="667" y="0"/>
                  </a:lnTo>
                  <a:lnTo>
                    <a:pt x="666" y="0"/>
                  </a:lnTo>
                  <a:lnTo>
                    <a:pt x="664" y="0"/>
                  </a:lnTo>
                  <a:lnTo>
                    <a:pt x="664" y="1"/>
                  </a:lnTo>
                  <a:lnTo>
                    <a:pt x="660" y="1"/>
                  </a:lnTo>
                  <a:lnTo>
                    <a:pt x="151" y="1"/>
                  </a:lnTo>
                  <a:lnTo>
                    <a:pt x="151" y="0"/>
                  </a:lnTo>
                  <a:lnTo>
                    <a:pt x="149" y="0"/>
                  </a:lnTo>
                  <a:lnTo>
                    <a:pt x="145" y="0"/>
                  </a:lnTo>
                  <a:lnTo>
                    <a:pt x="144" y="0"/>
                  </a:lnTo>
                  <a:lnTo>
                    <a:pt x="144" y="1"/>
                  </a:lnTo>
                  <a:lnTo>
                    <a:pt x="142" y="1"/>
                  </a:lnTo>
                  <a:lnTo>
                    <a:pt x="138" y="1"/>
                  </a:lnTo>
                  <a:lnTo>
                    <a:pt x="138" y="4"/>
                  </a:lnTo>
                  <a:lnTo>
                    <a:pt x="137" y="4"/>
                  </a:lnTo>
                  <a:lnTo>
                    <a:pt x="137" y="7"/>
                  </a:lnTo>
                  <a:lnTo>
                    <a:pt x="0" y="139"/>
                  </a:lnTo>
                  <a:lnTo>
                    <a:pt x="804" y="142"/>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59" name="Freeform 77"/>
            <p:cNvSpPr>
              <a:spLocks noChangeAspect="1"/>
            </p:cNvSpPr>
            <p:nvPr/>
          </p:nvSpPr>
          <p:spPr bwMode="auto">
            <a:xfrm>
              <a:off x="935" y="1561"/>
              <a:ext cx="375" cy="667"/>
            </a:xfrm>
            <a:custGeom>
              <a:avLst/>
              <a:gdLst>
                <a:gd name="T0" fmla="*/ 1401 w 288"/>
                <a:gd name="T1" fmla="*/ 0 h 512"/>
                <a:gd name="T2" fmla="*/ 293 w 288"/>
                <a:gd name="T3" fmla="*/ 780 h 512"/>
                <a:gd name="T4" fmla="*/ 293 w 288"/>
                <a:gd name="T5" fmla="*/ 780 h 512"/>
                <a:gd name="T6" fmla="*/ 262 w 288"/>
                <a:gd name="T7" fmla="*/ 806 h 512"/>
                <a:gd name="T8" fmla="*/ 227 w 288"/>
                <a:gd name="T9" fmla="*/ 839 h 512"/>
                <a:gd name="T10" fmla="*/ 198 w 288"/>
                <a:gd name="T11" fmla="*/ 875 h 512"/>
                <a:gd name="T12" fmla="*/ 163 w 288"/>
                <a:gd name="T13" fmla="*/ 904 h 512"/>
                <a:gd name="T14" fmla="*/ 141 w 288"/>
                <a:gd name="T15" fmla="*/ 951 h 512"/>
                <a:gd name="T16" fmla="*/ 125 w 288"/>
                <a:gd name="T17" fmla="*/ 981 h 512"/>
                <a:gd name="T18" fmla="*/ 86 w 288"/>
                <a:gd name="T19" fmla="*/ 1020 h 512"/>
                <a:gd name="T20" fmla="*/ 74 w 288"/>
                <a:gd name="T21" fmla="*/ 1066 h 512"/>
                <a:gd name="T22" fmla="*/ 60 w 288"/>
                <a:gd name="T23" fmla="*/ 1111 h 512"/>
                <a:gd name="T24" fmla="*/ 35 w 288"/>
                <a:gd name="T25" fmla="*/ 1149 h 512"/>
                <a:gd name="T26" fmla="*/ 27 w 288"/>
                <a:gd name="T27" fmla="*/ 1206 h 512"/>
                <a:gd name="T28" fmla="*/ 1 w 288"/>
                <a:gd name="T29" fmla="*/ 1255 h 512"/>
                <a:gd name="T30" fmla="*/ 1 w 288"/>
                <a:gd name="T31" fmla="*/ 1294 h 512"/>
                <a:gd name="T32" fmla="*/ 0 w 288"/>
                <a:gd name="T33" fmla="*/ 1339 h 512"/>
                <a:gd name="T34" fmla="*/ 0 w 288"/>
                <a:gd name="T35" fmla="*/ 1390 h 512"/>
                <a:gd name="T36" fmla="*/ 0 w 288"/>
                <a:gd name="T37" fmla="*/ 2500 h 5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8"/>
                <a:gd name="T58" fmla="*/ 0 h 512"/>
                <a:gd name="T59" fmla="*/ 288 w 288"/>
                <a:gd name="T60" fmla="*/ 512 h 5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8" h="512">
                  <a:moveTo>
                    <a:pt x="287" y="0"/>
                  </a:moveTo>
                  <a:lnTo>
                    <a:pt x="60" y="160"/>
                  </a:lnTo>
                  <a:lnTo>
                    <a:pt x="54" y="165"/>
                  </a:lnTo>
                  <a:lnTo>
                    <a:pt x="47" y="171"/>
                  </a:lnTo>
                  <a:lnTo>
                    <a:pt x="41" y="179"/>
                  </a:lnTo>
                  <a:lnTo>
                    <a:pt x="34" y="185"/>
                  </a:lnTo>
                  <a:lnTo>
                    <a:pt x="29" y="194"/>
                  </a:lnTo>
                  <a:lnTo>
                    <a:pt x="26" y="201"/>
                  </a:lnTo>
                  <a:lnTo>
                    <a:pt x="18" y="209"/>
                  </a:lnTo>
                  <a:lnTo>
                    <a:pt x="15" y="218"/>
                  </a:lnTo>
                  <a:lnTo>
                    <a:pt x="12" y="227"/>
                  </a:lnTo>
                  <a:lnTo>
                    <a:pt x="7" y="235"/>
                  </a:lnTo>
                  <a:lnTo>
                    <a:pt x="5" y="247"/>
                  </a:lnTo>
                  <a:lnTo>
                    <a:pt x="1" y="256"/>
                  </a:lnTo>
                  <a:lnTo>
                    <a:pt x="1" y="265"/>
                  </a:lnTo>
                  <a:lnTo>
                    <a:pt x="0" y="274"/>
                  </a:lnTo>
                  <a:lnTo>
                    <a:pt x="0" y="285"/>
                  </a:lnTo>
                  <a:lnTo>
                    <a:pt x="0" y="511"/>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60" name="Freeform 78"/>
            <p:cNvSpPr>
              <a:spLocks noChangeAspect="1"/>
            </p:cNvSpPr>
            <p:nvPr/>
          </p:nvSpPr>
          <p:spPr bwMode="auto">
            <a:xfrm>
              <a:off x="1414" y="1576"/>
              <a:ext cx="357" cy="683"/>
            </a:xfrm>
            <a:custGeom>
              <a:avLst/>
              <a:gdLst>
                <a:gd name="T0" fmla="*/ 0 w 274"/>
                <a:gd name="T1" fmla="*/ 0 h 524"/>
                <a:gd name="T2" fmla="*/ 1068 w 274"/>
                <a:gd name="T3" fmla="*/ 846 h 524"/>
                <a:gd name="T4" fmla="*/ 1068 w 274"/>
                <a:gd name="T5" fmla="*/ 846 h 524"/>
                <a:gd name="T6" fmla="*/ 1087 w 274"/>
                <a:gd name="T7" fmla="*/ 868 h 524"/>
                <a:gd name="T8" fmla="*/ 1119 w 274"/>
                <a:gd name="T9" fmla="*/ 901 h 524"/>
                <a:gd name="T10" fmla="*/ 1153 w 274"/>
                <a:gd name="T11" fmla="*/ 925 h 524"/>
                <a:gd name="T12" fmla="*/ 1178 w 274"/>
                <a:gd name="T13" fmla="*/ 968 h 524"/>
                <a:gd name="T14" fmla="*/ 1214 w 274"/>
                <a:gd name="T15" fmla="*/ 1014 h 524"/>
                <a:gd name="T16" fmla="*/ 1239 w 274"/>
                <a:gd name="T17" fmla="*/ 1053 h 524"/>
                <a:gd name="T18" fmla="*/ 1255 w 274"/>
                <a:gd name="T19" fmla="*/ 1082 h 524"/>
                <a:gd name="T20" fmla="*/ 1278 w 274"/>
                <a:gd name="T21" fmla="*/ 1130 h 524"/>
                <a:gd name="T22" fmla="*/ 1287 w 274"/>
                <a:gd name="T23" fmla="*/ 1177 h 524"/>
                <a:gd name="T24" fmla="*/ 1302 w 274"/>
                <a:gd name="T25" fmla="*/ 1216 h 524"/>
                <a:gd name="T26" fmla="*/ 1322 w 274"/>
                <a:gd name="T27" fmla="*/ 1276 h 524"/>
                <a:gd name="T28" fmla="*/ 1322 w 274"/>
                <a:gd name="T29" fmla="*/ 1314 h 524"/>
                <a:gd name="T30" fmla="*/ 1338 w 274"/>
                <a:gd name="T31" fmla="*/ 1359 h 524"/>
                <a:gd name="T32" fmla="*/ 1338 w 274"/>
                <a:gd name="T33" fmla="*/ 1410 h 524"/>
                <a:gd name="T34" fmla="*/ 1338 w 274"/>
                <a:gd name="T35" fmla="*/ 1452 h 524"/>
                <a:gd name="T36" fmla="*/ 1338 w 274"/>
                <a:gd name="T37" fmla="*/ 2566 h 5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4"/>
                <a:gd name="T58" fmla="*/ 0 h 524"/>
                <a:gd name="T59" fmla="*/ 274 w 274"/>
                <a:gd name="T60" fmla="*/ 524 h 5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4" h="524">
                  <a:moveTo>
                    <a:pt x="0" y="0"/>
                  </a:moveTo>
                  <a:lnTo>
                    <a:pt x="219" y="173"/>
                  </a:lnTo>
                  <a:lnTo>
                    <a:pt x="222" y="177"/>
                  </a:lnTo>
                  <a:lnTo>
                    <a:pt x="229" y="183"/>
                  </a:lnTo>
                  <a:lnTo>
                    <a:pt x="236" y="189"/>
                  </a:lnTo>
                  <a:lnTo>
                    <a:pt x="241" y="197"/>
                  </a:lnTo>
                  <a:lnTo>
                    <a:pt x="248" y="206"/>
                  </a:lnTo>
                  <a:lnTo>
                    <a:pt x="253" y="215"/>
                  </a:lnTo>
                  <a:lnTo>
                    <a:pt x="256" y="221"/>
                  </a:lnTo>
                  <a:lnTo>
                    <a:pt x="262" y="230"/>
                  </a:lnTo>
                  <a:lnTo>
                    <a:pt x="263" y="240"/>
                  </a:lnTo>
                  <a:lnTo>
                    <a:pt x="266" y="248"/>
                  </a:lnTo>
                  <a:lnTo>
                    <a:pt x="270" y="260"/>
                  </a:lnTo>
                  <a:lnTo>
                    <a:pt x="270" y="268"/>
                  </a:lnTo>
                  <a:lnTo>
                    <a:pt x="273" y="277"/>
                  </a:lnTo>
                  <a:lnTo>
                    <a:pt x="273" y="288"/>
                  </a:lnTo>
                  <a:lnTo>
                    <a:pt x="273" y="296"/>
                  </a:lnTo>
                  <a:lnTo>
                    <a:pt x="273" y="523"/>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61" name="Freeform 79"/>
            <p:cNvSpPr>
              <a:spLocks noChangeAspect="1"/>
            </p:cNvSpPr>
            <p:nvPr/>
          </p:nvSpPr>
          <p:spPr bwMode="auto">
            <a:xfrm>
              <a:off x="1241" y="1446"/>
              <a:ext cx="243" cy="240"/>
            </a:xfrm>
            <a:custGeom>
              <a:avLst/>
              <a:gdLst>
                <a:gd name="T0" fmla="*/ 790 w 187"/>
                <a:gd name="T1" fmla="*/ 754 h 184"/>
                <a:gd name="T2" fmla="*/ 829 w 187"/>
                <a:gd name="T3" fmla="*/ 694 h 184"/>
                <a:gd name="T4" fmla="*/ 867 w 187"/>
                <a:gd name="T5" fmla="*/ 630 h 184"/>
                <a:gd name="T6" fmla="*/ 886 w 187"/>
                <a:gd name="T7" fmla="*/ 578 h 184"/>
                <a:gd name="T8" fmla="*/ 895 w 187"/>
                <a:gd name="T9" fmla="*/ 502 h 184"/>
                <a:gd name="T10" fmla="*/ 895 w 187"/>
                <a:gd name="T11" fmla="*/ 436 h 184"/>
                <a:gd name="T12" fmla="*/ 895 w 187"/>
                <a:gd name="T13" fmla="*/ 369 h 184"/>
                <a:gd name="T14" fmla="*/ 881 w 187"/>
                <a:gd name="T15" fmla="*/ 301 h 184"/>
                <a:gd name="T16" fmla="*/ 850 w 187"/>
                <a:gd name="T17" fmla="*/ 239 h 184"/>
                <a:gd name="T18" fmla="*/ 816 w 187"/>
                <a:gd name="T19" fmla="*/ 189 h 184"/>
                <a:gd name="T20" fmla="*/ 774 w 187"/>
                <a:gd name="T21" fmla="*/ 140 h 184"/>
                <a:gd name="T22" fmla="*/ 717 w 187"/>
                <a:gd name="T23" fmla="*/ 95 h 184"/>
                <a:gd name="T24" fmla="*/ 659 w 187"/>
                <a:gd name="T25" fmla="*/ 51 h 184"/>
                <a:gd name="T26" fmla="*/ 608 w 187"/>
                <a:gd name="T27" fmla="*/ 29 h 184"/>
                <a:gd name="T28" fmla="*/ 534 w 187"/>
                <a:gd name="T29" fmla="*/ 1 h 184"/>
                <a:gd name="T30" fmla="*/ 469 w 187"/>
                <a:gd name="T31" fmla="*/ 0 h 184"/>
                <a:gd name="T32" fmla="*/ 405 w 187"/>
                <a:gd name="T33" fmla="*/ 1 h 184"/>
                <a:gd name="T34" fmla="*/ 337 w 187"/>
                <a:gd name="T35" fmla="*/ 27 h 184"/>
                <a:gd name="T36" fmla="*/ 270 w 187"/>
                <a:gd name="T37" fmla="*/ 38 h 184"/>
                <a:gd name="T38" fmla="*/ 213 w 187"/>
                <a:gd name="T39" fmla="*/ 74 h 184"/>
                <a:gd name="T40" fmla="*/ 164 w 187"/>
                <a:gd name="T41" fmla="*/ 102 h 184"/>
                <a:gd name="T42" fmla="*/ 108 w 187"/>
                <a:gd name="T43" fmla="*/ 162 h 184"/>
                <a:gd name="T44" fmla="*/ 71 w 187"/>
                <a:gd name="T45" fmla="*/ 222 h 184"/>
                <a:gd name="T46" fmla="*/ 45 w 187"/>
                <a:gd name="T47" fmla="*/ 273 h 184"/>
                <a:gd name="T48" fmla="*/ 29 w 187"/>
                <a:gd name="T49" fmla="*/ 335 h 184"/>
                <a:gd name="T50" fmla="*/ 10 w 187"/>
                <a:gd name="T51" fmla="*/ 400 h 184"/>
                <a:gd name="T52" fmla="*/ 0 w 187"/>
                <a:gd name="T53" fmla="*/ 464 h 184"/>
                <a:gd name="T54" fmla="*/ 10 w 187"/>
                <a:gd name="T55" fmla="*/ 535 h 184"/>
                <a:gd name="T56" fmla="*/ 35 w 187"/>
                <a:gd name="T57" fmla="*/ 597 h 184"/>
                <a:gd name="T58" fmla="*/ 58 w 187"/>
                <a:gd name="T59" fmla="*/ 665 h 184"/>
                <a:gd name="T60" fmla="*/ 96 w 187"/>
                <a:gd name="T61" fmla="*/ 716 h 184"/>
                <a:gd name="T62" fmla="*/ 134 w 187"/>
                <a:gd name="T63" fmla="*/ 767 h 184"/>
                <a:gd name="T64" fmla="*/ 182 w 187"/>
                <a:gd name="T65" fmla="*/ 818 h 184"/>
                <a:gd name="T66" fmla="*/ 240 w 187"/>
                <a:gd name="T67" fmla="*/ 854 h 184"/>
                <a:gd name="T68" fmla="*/ 305 w 187"/>
                <a:gd name="T69" fmla="*/ 882 h 184"/>
                <a:gd name="T70" fmla="*/ 372 w 187"/>
                <a:gd name="T71" fmla="*/ 904 h 184"/>
                <a:gd name="T72" fmla="*/ 438 w 187"/>
                <a:gd name="T73" fmla="*/ 904 h 184"/>
                <a:gd name="T74" fmla="*/ 498 w 187"/>
                <a:gd name="T75" fmla="*/ 904 h 184"/>
                <a:gd name="T76" fmla="*/ 580 w 187"/>
                <a:gd name="T77" fmla="*/ 891 h 184"/>
                <a:gd name="T78" fmla="*/ 628 w 187"/>
                <a:gd name="T79" fmla="*/ 867 h 184"/>
                <a:gd name="T80" fmla="*/ 694 w 187"/>
                <a:gd name="T81" fmla="*/ 839 h 184"/>
                <a:gd name="T82" fmla="*/ 745 w 187"/>
                <a:gd name="T83" fmla="*/ 796 h 184"/>
                <a:gd name="T84" fmla="*/ 774 w 187"/>
                <a:gd name="T85" fmla="*/ 767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7"/>
                <a:gd name="T130" fmla="*/ 0 h 184"/>
                <a:gd name="T131" fmla="*/ 187 w 187"/>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7" h="184">
                  <a:moveTo>
                    <a:pt x="161" y="156"/>
                  </a:moveTo>
                  <a:lnTo>
                    <a:pt x="164" y="153"/>
                  </a:lnTo>
                  <a:lnTo>
                    <a:pt x="169" y="146"/>
                  </a:lnTo>
                  <a:lnTo>
                    <a:pt x="172" y="141"/>
                  </a:lnTo>
                  <a:lnTo>
                    <a:pt x="176" y="135"/>
                  </a:lnTo>
                  <a:lnTo>
                    <a:pt x="180" y="128"/>
                  </a:lnTo>
                  <a:lnTo>
                    <a:pt x="183" y="121"/>
                  </a:lnTo>
                  <a:lnTo>
                    <a:pt x="184" y="117"/>
                  </a:lnTo>
                  <a:lnTo>
                    <a:pt x="186" y="109"/>
                  </a:lnTo>
                  <a:lnTo>
                    <a:pt x="186" y="102"/>
                  </a:lnTo>
                  <a:lnTo>
                    <a:pt x="186" y="94"/>
                  </a:lnTo>
                  <a:lnTo>
                    <a:pt x="186" y="88"/>
                  </a:lnTo>
                  <a:lnTo>
                    <a:pt x="186" y="81"/>
                  </a:lnTo>
                  <a:lnTo>
                    <a:pt x="186" y="74"/>
                  </a:lnTo>
                  <a:lnTo>
                    <a:pt x="184" y="68"/>
                  </a:lnTo>
                  <a:lnTo>
                    <a:pt x="183" y="61"/>
                  </a:lnTo>
                  <a:lnTo>
                    <a:pt x="180" y="55"/>
                  </a:lnTo>
                  <a:lnTo>
                    <a:pt x="176" y="48"/>
                  </a:lnTo>
                  <a:lnTo>
                    <a:pt x="172" y="45"/>
                  </a:lnTo>
                  <a:lnTo>
                    <a:pt x="169" y="38"/>
                  </a:lnTo>
                  <a:lnTo>
                    <a:pt x="164" y="33"/>
                  </a:lnTo>
                  <a:lnTo>
                    <a:pt x="161" y="28"/>
                  </a:lnTo>
                  <a:lnTo>
                    <a:pt x="155" y="21"/>
                  </a:lnTo>
                  <a:lnTo>
                    <a:pt x="149" y="19"/>
                  </a:lnTo>
                  <a:lnTo>
                    <a:pt x="144" y="15"/>
                  </a:lnTo>
                  <a:lnTo>
                    <a:pt x="137" y="11"/>
                  </a:lnTo>
                  <a:lnTo>
                    <a:pt x="130" y="8"/>
                  </a:lnTo>
                  <a:lnTo>
                    <a:pt x="126" y="6"/>
                  </a:lnTo>
                  <a:lnTo>
                    <a:pt x="120" y="5"/>
                  </a:lnTo>
                  <a:lnTo>
                    <a:pt x="111" y="1"/>
                  </a:lnTo>
                  <a:lnTo>
                    <a:pt x="104" y="1"/>
                  </a:lnTo>
                  <a:lnTo>
                    <a:pt x="98" y="0"/>
                  </a:lnTo>
                  <a:lnTo>
                    <a:pt x="91" y="0"/>
                  </a:lnTo>
                  <a:lnTo>
                    <a:pt x="84" y="1"/>
                  </a:lnTo>
                  <a:lnTo>
                    <a:pt x="77" y="1"/>
                  </a:lnTo>
                  <a:lnTo>
                    <a:pt x="70" y="5"/>
                  </a:lnTo>
                  <a:lnTo>
                    <a:pt x="63" y="6"/>
                  </a:lnTo>
                  <a:lnTo>
                    <a:pt x="56" y="8"/>
                  </a:lnTo>
                  <a:lnTo>
                    <a:pt x="50" y="11"/>
                  </a:lnTo>
                  <a:lnTo>
                    <a:pt x="45" y="15"/>
                  </a:lnTo>
                  <a:lnTo>
                    <a:pt x="38" y="19"/>
                  </a:lnTo>
                  <a:lnTo>
                    <a:pt x="35" y="21"/>
                  </a:lnTo>
                  <a:lnTo>
                    <a:pt x="28" y="28"/>
                  </a:lnTo>
                  <a:lnTo>
                    <a:pt x="22" y="33"/>
                  </a:lnTo>
                  <a:lnTo>
                    <a:pt x="20" y="38"/>
                  </a:lnTo>
                  <a:lnTo>
                    <a:pt x="15" y="45"/>
                  </a:lnTo>
                  <a:lnTo>
                    <a:pt x="12" y="48"/>
                  </a:lnTo>
                  <a:lnTo>
                    <a:pt x="9" y="55"/>
                  </a:lnTo>
                  <a:lnTo>
                    <a:pt x="7" y="61"/>
                  </a:lnTo>
                  <a:lnTo>
                    <a:pt x="6" y="68"/>
                  </a:lnTo>
                  <a:lnTo>
                    <a:pt x="2" y="74"/>
                  </a:lnTo>
                  <a:lnTo>
                    <a:pt x="2" y="81"/>
                  </a:lnTo>
                  <a:lnTo>
                    <a:pt x="0" y="88"/>
                  </a:lnTo>
                  <a:lnTo>
                    <a:pt x="0" y="94"/>
                  </a:lnTo>
                  <a:lnTo>
                    <a:pt x="2" y="102"/>
                  </a:lnTo>
                  <a:lnTo>
                    <a:pt x="2" y="109"/>
                  </a:lnTo>
                  <a:lnTo>
                    <a:pt x="6" y="117"/>
                  </a:lnTo>
                  <a:lnTo>
                    <a:pt x="7" y="121"/>
                  </a:lnTo>
                  <a:lnTo>
                    <a:pt x="9" y="128"/>
                  </a:lnTo>
                  <a:lnTo>
                    <a:pt x="12" y="135"/>
                  </a:lnTo>
                  <a:lnTo>
                    <a:pt x="15" y="141"/>
                  </a:lnTo>
                  <a:lnTo>
                    <a:pt x="20" y="146"/>
                  </a:lnTo>
                  <a:lnTo>
                    <a:pt x="22" y="153"/>
                  </a:lnTo>
                  <a:lnTo>
                    <a:pt x="28" y="156"/>
                  </a:lnTo>
                  <a:lnTo>
                    <a:pt x="35" y="162"/>
                  </a:lnTo>
                  <a:lnTo>
                    <a:pt x="38" y="166"/>
                  </a:lnTo>
                  <a:lnTo>
                    <a:pt x="45" y="170"/>
                  </a:lnTo>
                  <a:lnTo>
                    <a:pt x="50" y="173"/>
                  </a:lnTo>
                  <a:lnTo>
                    <a:pt x="56" y="176"/>
                  </a:lnTo>
                  <a:lnTo>
                    <a:pt x="63" y="179"/>
                  </a:lnTo>
                  <a:lnTo>
                    <a:pt x="70" y="181"/>
                  </a:lnTo>
                  <a:lnTo>
                    <a:pt x="77" y="183"/>
                  </a:lnTo>
                  <a:lnTo>
                    <a:pt x="84" y="183"/>
                  </a:lnTo>
                  <a:lnTo>
                    <a:pt x="91" y="183"/>
                  </a:lnTo>
                  <a:lnTo>
                    <a:pt x="98" y="183"/>
                  </a:lnTo>
                  <a:lnTo>
                    <a:pt x="104" y="183"/>
                  </a:lnTo>
                  <a:lnTo>
                    <a:pt x="111" y="183"/>
                  </a:lnTo>
                  <a:lnTo>
                    <a:pt x="120" y="181"/>
                  </a:lnTo>
                  <a:lnTo>
                    <a:pt x="126" y="179"/>
                  </a:lnTo>
                  <a:lnTo>
                    <a:pt x="130" y="176"/>
                  </a:lnTo>
                  <a:lnTo>
                    <a:pt x="137" y="173"/>
                  </a:lnTo>
                  <a:lnTo>
                    <a:pt x="144" y="170"/>
                  </a:lnTo>
                  <a:lnTo>
                    <a:pt x="149" y="166"/>
                  </a:lnTo>
                  <a:lnTo>
                    <a:pt x="155" y="162"/>
                  </a:lnTo>
                  <a:lnTo>
                    <a:pt x="161" y="156"/>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62" name="Line 80"/>
            <p:cNvSpPr>
              <a:spLocks noChangeAspect="1" noChangeShapeType="1"/>
            </p:cNvSpPr>
            <p:nvPr/>
          </p:nvSpPr>
          <p:spPr bwMode="auto">
            <a:xfrm flipH="1">
              <a:off x="1277" y="1481"/>
              <a:ext cx="171" cy="168"/>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563" name="Line 81"/>
            <p:cNvSpPr>
              <a:spLocks noChangeAspect="1" noChangeShapeType="1"/>
            </p:cNvSpPr>
            <p:nvPr/>
          </p:nvSpPr>
          <p:spPr bwMode="auto">
            <a:xfrm>
              <a:off x="1280" y="1483"/>
              <a:ext cx="165" cy="162"/>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564" name="Freeform 82"/>
            <p:cNvSpPr>
              <a:spLocks noChangeAspect="1"/>
            </p:cNvSpPr>
            <p:nvPr/>
          </p:nvSpPr>
          <p:spPr bwMode="auto">
            <a:xfrm>
              <a:off x="1361" y="1209"/>
              <a:ext cx="1824" cy="575"/>
            </a:xfrm>
            <a:custGeom>
              <a:avLst/>
              <a:gdLst>
                <a:gd name="T0" fmla="*/ 6843 w 1400"/>
                <a:gd name="T1" fmla="*/ 2160 h 441"/>
                <a:gd name="T2" fmla="*/ 6843 w 1400"/>
                <a:gd name="T3" fmla="*/ 468 h 441"/>
                <a:gd name="T4" fmla="*/ 6843 w 1400"/>
                <a:gd name="T5" fmla="*/ 435 h 441"/>
                <a:gd name="T6" fmla="*/ 6843 w 1400"/>
                <a:gd name="T7" fmla="*/ 399 h 441"/>
                <a:gd name="T8" fmla="*/ 6828 w 1400"/>
                <a:gd name="T9" fmla="*/ 385 h 441"/>
                <a:gd name="T10" fmla="*/ 6828 w 1400"/>
                <a:gd name="T11" fmla="*/ 356 h 441"/>
                <a:gd name="T12" fmla="*/ 6819 w 1400"/>
                <a:gd name="T13" fmla="*/ 323 h 441"/>
                <a:gd name="T14" fmla="*/ 6809 w 1400"/>
                <a:gd name="T15" fmla="*/ 295 h 441"/>
                <a:gd name="T16" fmla="*/ 6789 w 1400"/>
                <a:gd name="T17" fmla="*/ 273 h 441"/>
                <a:gd name="T18" fmla="*/ 6783 w 1400"/>
                <a:gd name="T19" fmla="*/ 248 h 441"/>
                <a:gd name="T20" fmla="*/ 6761 w 1400"/>
                <a:gd name="T21" fmla="*/ 222 h 441"/>
                <a:gd name="T22" fmla="*/ 6753 w 1400"/>
                <a:gd name="T23" fmla="*/ 197 h 441"/>
                <a:gd name="T24" fmla="*/ 6731 w 1400"/>
                <a:gd name="T25" fmla="*/ 173 h 441"/>
                <a:gd name="T26" fmla="*/ 6716 w 1400"/>
                <a:gd name="T27" fmla="*/ 151 h 441"/>
                <a:gd name="T28" fmla="*/ 6690 w 1400"/>
                <a:gd name="T29" fmla="*/ 125 h 441"/>
                <a:gd name="T30" fmla="*/ 6673 w 1400"/>
                <a:gd name="T31" fmla="*/ 124 h 441"/>
                <a:gd name="T32" fmla="*/ 6652 w 1400"/>
                <a:gd name="T33" fmla="*/ 96 h 441"/>
                <a:gd name="T34" fmla="*/ 6629 w 1400"/>
                <a:gd name="T35" fmla="*/ 86 h 441"/>
                <a:gd name="T36" fmla="*/ 6592 w 1400"/>
                <a:gd name="T37" fmla="*/ 66 h 441"/>
                <a:gd name="T38" fmla="*/ 6578 w 1400"/>
                <a:gd name="T39" fmla="*/ 60 h 441"/>
                <a:gd name="T40" fmla="*/ 6548 w 1400"/>
                <a:gd name="T41" fmla="*/ 46 h 441"/>
                <a:gd name="T42" fmla="*/ 6512 w 1400"/>
                <a:gd name="T43" fmla="*/ 29 h 441"/>
                <a:gd name="T44" fmla="*/ 6491 w 1400"/>
                <a:gd name="T45" fmla="*/ 21 h 441"/>
                <a:gd name="T46" fmla="*/ 6461 w 1400"/>
                <a:gd name="T47" fmla="*/ 21 h 441"/>
                <a:gd name="T48" fmla="*/ 6441 w 1400"/>
                <a:gd name="T49" fmla="*/ 1 h 441"/>
                <a:gd name="T50" fmla="*/ 6410 w 1400"/>
                <a:gd name="T51" fmla="*/ 1 h 441"/>
                <a:gd name="T52" fmla="*/ 6388 w 1400"/>
                <a:gd name="T53" fmla="*/ 1 h 441"/>
                <a:gd name="T54" fmla="*/ 6388 w 1400"/>
                <a:gd name="T55" fmla="*/ 1 h 441"/>
                <a:gd name="T56" fmla="*/ 459 w 1400"/>
                <a:gd name="T57" fmla="*/ 0 h 441"/>
                <a:gd name="T58" fmla="*/ 436 w 1400"/>
                <a:gd name="T59" fmla="*/ 0 h 441"/>
                <a:gd name="T60" fmla="*/ 408 w 1400"/>
                <a:gd name="T61" fmla="*/ 0 h 441"/>
                <a:gd name="T62" fmla="*/ 374 w 1400"/>
                <a:gd name="T63" fmla="*/ 1 h 441"/>
                <a:gd name="T64" fmla="*/ 349 w 1400"/>
                <a:gd name="T65" fmla="*/ 1 h 441"/>
                <a:gd name="T66" fmla="*/ 326 w 1400"/>
                <a:gd name="T67" fmla="*/ 21 h 441"/>
                <a:gd name="T68" fmla="*/ 293 w 1400"/>
                <a:gd name="T69" fmla="*/ 29 h 441"/>
                <a:gd name="T70" fmla="*/ 270 w 1400"/>
                <a:gd name="T71" fmla="*/ 46 h 441"/>
                <a:gd name="T72" fmla="*/ 236 w 1400"/>
                <a:gd name="T73" fmla="*/ 60 h 441"/>
                <a:gd name="T74" fmla="*/ 211 w 1400"/>
                <a:gd name="T75" fmla="*/ 66 h 441"/>
                <a:gd name="T76" fmla="*/ 197 w 1400"/>
                <a:gd name="T77" fmla="*/ 86 h 441"/>
                <a:gd name="T78" fmla="*/ 163 w 1400"/>
                <a:gd name="T79" fmla="*/ 96 h 441"/>
                <a:gd name="T80" fmla="*/ 146 w 1400"/>
                <a:gd name="T81" fmla="*/ 124 h 441"/>
                <a:gd name="T82" fmla="*/ 125 w 1400"/>
                <a:gd name="T83" fmla="*/ 140 h 441"/>
                <a:gd name="T84" fmla="*/ 112 w 1400"/>
                <a:gd name="T85" fmla="*/ 162 h 441"/>
                <a:gd name="T86" fmla="*/ 95 w 1400"/>
                <a:gd name="T87" fmla="*/ 190 h 441"/>
                <a:gd name="T88" fmla="*/ 66 w 1400"/>
                <a:gd name="T89" fmla="*/ 209 h 441"/>
                <a:gd name="T90" fmla="*/ 60 w 1400"/>
                <a:gd name="T91" fmla="*/ 231 h 441"/>
                <a:gd name="T92" fmla="*/ 46 w 1400"/>
                <a:gd name="T93" fmla="*/ 248 h 441"/>
                <a:gd name="T94" fmla="*/ 35 w 1400"/>
                <a:gd name="T95" fmla="*/ 289 h 441"/>
                <a:gd name="T96" fmla="*/ 29 w 1400"/>
                <a:gd name="T97" fmla="*/ 301 h 441"/>
                <a:gd name="T98" fmla="*/ 12 w 1400"/>
                <a:gd name="T99" fmla="*/ 335 h 441"/>
                <a:gd name="T100" fmla="*/ 12 w 1400"/>
                <a:gd name="T101" fmla="*/ 359 h 441"/>
                <a:gd name="T102" fmla="*/ 0 w 1400"/>
                <a:gd name="T103" fmla="*/ 392 h 441"/>
                <a:gd name="T104" fmla="*/ 0 w 1400"/>
                <a:gd name="T105" fmla="*/ 419 h 441"/>
                <a:gd name="T106" fmla="*/ 0 w 1400"/>
                <a:gd name="T107" fmla="*/ 451 h 441"/>
                <a:gd name="T108" fmla="*/ 0 w 1400"/>
                <a:gd name="T109" fmla="*/ 451 h 441"/>
                <a:gd name="T110" fmla="*/ 0 w 1400"/>
                <a:gd name="T111" fmla="*/ 877 h 44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00"/>
                <a:gd name="T169" fmla="*/ 0 h 441"/>
                <a:gd name="T170" fmla="*/ 1400 w 1400"/>
                <a:gd name="T171" fmla="*/ 441 h 44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00" h="441">
                  <a:moveTo>
                    <a:pt x="1399" y="440"/>
                  </a:moveTo>
                  <a:lnTo>
                    <a:pt x="1399" y="95"/>
                  </a:lnTo>
                  <a:lnTo>
                    <a:pt x="1399" y="88"/>
                  </a:lnTo>
                  <a:lnTo>
                    <a:pt x="1399" y="81"/>
                  </a:lnTo>
                  <a:lnTo>
                    <a:pt x="1396" y="78"/>
                  </a:lnTo>
                  <a:lnTo>
                    <a:pt x="1396" y="72"/>
                  </a:lnTo>
                  <a:lnTo>
                    <a:pt x="1394" y="66"/>
                  </a:lnTo>
                  <a:lnTo>
                    <a:pt x="1392" y="60"/>
                  </a:lnTo>
                  <a:lnTo>
                    <a:pt x="1388" y="55"/>
                  </a:lnTo>
                  <a:lnTo>
                    <a:pt x="1387" y="51"/>
                  </a:lnTo>
                  <a:lnTo>
                    <a:pt x="1382" y="45"/>
                  </a:lnTo>
                  <a:lnTo>
                    <a:pt x="1380" y="40"/>
                  </a:lnTo>
                  <a:lnTo>
                    <a:pt x="1376" y="35"/>
                  </a:lnTo>
                  <a:lnTo>
                    <a:pt x="1373" y="31"/>
                  </a:lnTo>
                  <a:lnTo>
                    <a:pt x="1368" y="26"/>
                  </a:lnTo>
                  <a:lnTo>
                    <a:pt x="1365" y="25"/>
                  </a:lnTo>
                  <a:lnTo>
                    <a:pt x="1360" y="20"/>
                  </a:lnTo>
                  <a:lnTo>
                    <a:pt x="1355" y="18"/>
                  </a:lnTo>
                  <a:lnTo>
                    <a:pt x="1348" y="14"/>
                  </a:lnTo>
                  <a:lnTo>
                    <a:pt x="1345" y="12"/>
                  </a:lnTo>
                  <a:lnTo>
                    <a:pt x="1339" y="9"/>
                  </a:lnTo>
                  <a:lnTo>
                    <a:pt x="1332" y="6"/>
                  </a:lnTo>
                  <a:lnTo>
                    <a:pt x="1327" y="4"/>
                  </a:lnTo>
                  <a:lnTo>
                    <a:pt x="1321" y="4"/>
                  </a:lnTo>
                  <a:lnTo>
                    <a:pt x="1317" y="1"/>
                  </a:lnTo>
                  <a:lnTo>
                    <a:pt x="1310" y="1"/>
                  </a:lnTo>
                  <a:lnTo>
                    <a:pt x="1306" y="1"/>
                  </a:lnTo>
                  <a:lnTo>
                    <a:pt x="94" y="0"/>
                  </a:lnTo>
                  <a:lnTo>
                    <a:pt x="89" y="0"/>
                  </a:lnTo>
                  <a:lnTo>
                    <a:pt x="83" y="0"/>
                  </a:lnTo>
                  <a:lnTo>
                    <a:pt x="77" y="1"/>
                  </a:lnTo>
                  <a:lnTo>
                    <a:pt x="71" y="1"/>
                  </a:lnTo>
                  <a:lnTo>
                    <a:pt x="67" y="4"/>
                  </a:lnTo>
                  <a:lnTo>
                    <a:pt x="60" y="6"/>
                  </a:lnTo>
                  <a:lnTo>
                    <a:pt x="55" y="9"/>
                  </a:lnTo>
                  <a:lnTo>
                    <a:pt x="48" y="12"/>
                  </a:lnTo>
                  <a:lnTo>
                    <a:pt x="43" y="14"/>
                  </a:lnTo>
                  <a:lnTo>
                    <a:pt x="40" y="18"/>
                  </a:lnTo>
                  <a:lnTo>
                    <a:pt x="34" y="20"/>
                  </a:lnTo>
                  <a:lnTo>
                    <a:pt x="30" y="25"/>
                  </a:lnTo>
                  <a:lnTo>
                    <a:pt x="26" y="28"/>
                  </a:lnTo>
                  <a:lnTo>
                    <a:pt x="23" y="33"/>
                  </a:lnTo>
                  <a:lnTo>
                    <a:pt x="19" y="39"/>
                  </a:lnTo>
                  <a:lnTo>
                    <a:pt x="14" y="42"/>
                  </a:lnTo>
                  <a:lnTo>
                    <a:pt x="12" y="47"/>
                  </a:lnTo>
                  <a:lnTo>
                    <a:pt x="9" y="51"/>
                  </a:lnTo>
                  <a:lnTo>
                    <a:pt x="7" y="59"/>
                  </a:lnTo>
                  <a:lnTo>
                    <a:pt x="6" y="61"/>
                  </a:lnTo>
                  <a:lnTo>
                    <a:pt x="2" y="68"/>
                  </a:lnTo>
                  <a:lnTo>
                    <a:pt x="2" y="73"/>
                  </a:lnTo>
                  <a:lnTo>
                    <a:pt x="0" y="80"/>
                  </a:lnTo>
                  <a:lnTo>
                    <a:pt x="0" y="85"/>
                  </a:lnTo>
                  <a:lnTo>
                    <a:pt x="0" y="92"/>
                  </a:lnTo>
                  <a:lnTo>
                    <a:pt x="0" y="17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65" name="Freeform 83"/>
            <p:cNvSpPr>
              <a:spLocks noChangeAspect="1"/>
            </p:cNvSpPr>
            <p:nvPr/>
          </p:nvSpPr>
          <p:spPr bwMode="auto">
            <a:xfrm>
              <a:off x="3183" y="3257"/>
              <a:ext cx="400" cy="653"/>
            </a:xfrm>
            <a:custGeom>
              <a:avLst/>
              <a:gdLst>
                <a:gd name="T0" fmla="*/ 1498 w 307"/>
                <a:gd name="T1" fmla="*/ 0 h 501"/>
                <a:gd name="T2" fmla="*/ 1498 w 307"/>
                <a:gd name="T3" fmla="*/ 2161 h 501"/>
                <a:gd name="T4" fmla="*/ 1498 w 307"/>
                <a:gd name="T5" fmla="*/ 2161 h 501"/>
                <a:gd name="T6" fmla="*/ 1498 w 307"/>
                <a:gd name="T7" fmla="*/ 2179 h 501"/>
                <a:gd name="T8" fmla="*/ 1498 w 307"/>
                <a:gd name="T9" fmla="*/ 2199 h 501"/>
                <a:gd name="T10" fmla="*/ 1498 w 307"/>
                <a:gd name="T11" fmla="*/ 2211 h 501"/>
                <a:gd name="T12" fmla="*/ 1498 w 307"/>
                <a:gd name="T13" fmla="*/ 2234 h 501"/>
                <a:gd name="T14" fmla="*/ 1475 w 307"/>
                <a:gd name="T15" fmla="*/ 2242 h 501"/>
                <a:gd name="T16" fmla="*/ 1475 w 307"/>
                <a:gd name="T17" fmla="*/ 2264 h 501"/>
                <a:gd name="T18" fmla="*/ 1467 w 307"/>
                <a:gd name="T19" fmla="*/ 2291 h 501"/>
                <a:gd name="T20" fmla="*/ 1464 w 307"/>
                <a:gd name="T21" fmla="*/ 2294 h 501"/>
                <a:gd name="T22" fmla="*/ 1440 w 307"/>
                <a:gd name="T23" fmla="*/ 2323 h 501"/>
                <a:gd name="T24" fmla="*/ 1438 w 307"/>
                <a:gd name="T25" fmla="*/ 2330 h 501"/>
                <a:gd name="T26" fmla="*/ 1425 w 307"/>
                <a:gd name="T27" fmla="*/ 2341 h 501"/>
                <a:gd name="T28" fmla="*/ 1416 w 307"/>
                <a:gd name="T29" fmla="*/ 2357 h 501"/>
                <a:gd name="T30" fmla="*/ 1401 w 307"/>
                <a:gd name="T31" fmla="*/ 2372 h 501"/>
                <a:gd name="T32" fmla="*/ 1392 w 307"/>
                <a:gd name="T33" fmla="*/ 2389 h 501"/>
                <a:gd name="T34" fmla="*/ 1373 w 307"/>
                <a:gd name="T35" fmla="*/ 2389 h 501"/>
                <a:gd name="T36" fmla="*/ 1360 w 307"/>
                <a:gd name="T37" fmla="*/ 2396 h 501"/>
                <a:gd name="T38" fmla="*/ 1343 w 307"/>
                <a:gd name="T39" fmla="*/ 2407 h 501"/>
                <a:gd name="T40" fmla="*/ 1324 w 307"/>
                <a:gd name="T41" fmla="*/ 2423 h 501"/>
                <a:gd name="T42" fmla="*/ 1312 w 307"/>
                <a:gd name="T43" fmla="*/ 2428 h 501"/>
                <a:gd name="T44" fmla="*/ 1293 w 307"/>
                <a:gd name="T45" fmla="*/ 2428 h 501"/>
                <a:gd name="T46" fmla="*/ 1277 w 307"/>
                <a:gd name="T47" fmla="*/ 2437 h 501"/>
                <a:gd name="T48" fmla="*/ 1263 w 307"/>
                <a:gd name="T49" fmla="*/ 2437 h 501"/>
                <a:gd name="T50" fmla="*/ 1243 w 307"/>
                <a:gd name="T51" fmla="*/ 2437 h 501"/>
                <a:gd name="T52" fmla="*/ 1227 w 307"/>
                <a:gd name="T53" fmla="*/ 2453 h 501"/>
                <a:gd name="T54" fmla="*/ 1205 w 307"/>
                <a:gd name="T55" fmla="*/ 2453 h 501"/>
                <a:gd name="T56" fmla="*/ 293 w 307"/>
                <a:gd name="T57" fmla="*/ 2453 h 501"/>
                <a:gd name="T58" fmla="*/ 293 w 307"/>
                <a:gd name="T59" fmla="*/ 2453 h 501"/>
                <a:gd name="T60" fmla="*/ 270 w 307"/>
                <a:gd name="T61" fmla="*/ 2453 h 501"/>
                <a:gd name="T62" fmla="*/ 240 w 307"/>
                <a:gd name="T63" fmla="*/ 2437 h 501"/>
                <a:gd name="T64" fmla="*/ 236 w 307"/>
                <a:gd name="T65" fmla="*/ 2437 h 501"/>
                <a:gd name="T66" fmla="*/ 211 w 307"/>
                <a:gd name="T67" fmla="*/ 2437 h 501"/>
                <a:gd name="T68" fmla="*/ 198 w 307"/>
                <a:gd name="T69" fmla="*/ 2428 h 501"/>
                <a:gd name="T70" fmla="*/ 173 w 307"/>
                <a:gd name="T71" fmla="*/ 2428 h 501"/>
                <a:gd name="T72" fmla="*/ 163 w 307"/>
                <a:gd name="T73" fmla="*/ 2423 h 501"/>
                <a:gd name="T74" fmla="*/ 145 w 307"/>
                <a:gd name="T75" fmla="*/ 2407 h 501"/>
                <a:gd name="T76" fmla="*/ 133 w 307"/>
                <a:gd name="T77" fmla="*/ 2396 h 501"/>
                <a:gd name="T78" fmla="*/ 111 w 307"/>
                <a:gd name="T79" fmla="*/ 2396 h 501"/>
                <a:gd name="T80" fmla="*/ 96 w 307"/>
                <a:gd name="T81" fmla="*/ 2389 h 501"/>
                <a:gd name="T82" fmla="*/ 95 w 307"/>
                <a:gd name="T83" fmla="*/ 2372 h 501"/>
                <a:gd name="T84" fmla="*/ 78 w 307"/>
                <a:gd name="T85" fmla="*/ 2357 h 501"/>
                <a:gd name="T86" fmla="*/ 66 w 307"/>
                <a:gd name="T87" fmla="*/ 2341 h 501"/>
                <a:gd name="T88" fmla="*/ 60 w 307"/>
                <a:gd name="T89" fmla="*/ 2330 h 501"/>
                <a:gd name="T90" fmla="*/ 46 w 307"/>
                <a:gd name="T91" fmla="*/ 2323 h 501"/>
                <a:gd name="T92" fmla="*/ 29 w 307"/>
                <a:gd name="T93" fmla="*/ 2294 h 501"/>
                <a:gd name="T94" fmla="*/ 21 w 307"/>
                <a:gd name="T95" fmla="*/ 2291 h 501"/>
                <a:gd name="T96" fmla="*/ 12 w 307"/>
                <a:gd name="T97" fmla="*/ 2264 h 501"/>
                <a:gd name="T98" fmla="*/ 12 w 307"/>
                <a:gd name="T99" fmla="*/ 2261 h 501"/>
                <a:gd name="T100" fmla="*/ 0 w 307"/>
                <a:gd name="T101" fmla="*/ 2234 h 501"/>
                <a:gd name="T102" fmla="*/ 0 w 307"/>
                <a:gd name="T103" fmla="*/ 2211 h 501"/>
                <a:gd name="T104" fmla="*/ 0 w 307"/>
                <a:gd name="T105" fmla="*/ 2199 h 501"/>
                <a:gd name="T106" fmla="*/ 0 w 307"/>
                <a:gd name="T107" fmla="*/ 2179 h 501"/>
                <a:gd name="T108" fmla="*/ 0 w 307"/>
                <a:gd name="T109" fmla="*/ 2168 h 501"/>
                <a:gd name="T110" fmla="*/ 0 w 307"/>
                <a:gd name="T111" fmla="*/ 1809 h 50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7"/>
                <a:gd name="T169" fmla="*/ 0 h 501"/>
                <a:gd name="T170" fmla="*/ 307 w 307"/>
                <a:gd name="T171" fmla="*/ 501 h 50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7" h="501">
                  <a:moveTo>
                    <a:pt x="306" y="0"/>
                  </a:moveTo>
                  <a:lnTo>
                    <a:pt x="306" y="441"/>
                  </a:lnTo>
                  <a:lnTo>
                    <a:pt x="306" y="444"/>
                  </a:lnTo>
                  <a:lnTo>
                    <a:pt x="306" y="449"/>
                  </a:lnTo>
                  <a:lnTo>
                    <a:pt x="306" y="451"/>
                  </a:lnTo>
                  <a:lnTo>
                    <a:pt x="306" y="456"/>
                  </a:lnTo>
                  <a:lnTo>
                    <a:pt x="302" y="457"/>
                  </a:lnTo>
                  <a:lnTo>
                    <a:pt x="302" y="462"/>
                  </a:lnTo>
                  <a:lnTo>
                    <a:pt x="300" y="467"/>
                  </a:lnTo>
                  <a:lnTo>
                    <a:pt x="299" y="468"/>
                  </a:lnTo>
                  <a:lnTo>
                    <a:pt x="295" y="474"/>
                  </a:lnTo>
                  <a:lnTo>
                    <a:pt x="294" y="476"/>
                  </a:lnTo>
                  <a:lnTo>
                    <a:pt x="292" y="477"/>
                  </a:lnTo>
                  <a:lnTo>
                    <a:pt x="289" y="480"/>
                  </a:lnTo>
                  <a:lnTo>
                    <a:pt x="286" y="484"/>
                  </a:lnTo>
                  <a:lnTo>
                    <a:pt x="285" y="487"/>
                  </a:lnTo>
                  <a:lnTo>
                    <a:pt x="281" y="487"/>
                  </a:lnTo>
                  <a:lnTo>
                    <a:pt x="278" y="489"/>
                  </a:lnTo>
                  <a:lnTo>
                    <a:pt x="275" y="491"/>
                  </a:lnTo>
                  <a:lnTo>
                    <a:pt x="271" y="494"/>
                  </a:lnTo>
                  <a:lnTo>
                    <a:pt x="268" y="495"/>
                  </a:lnTo>
                  <a:lnTo>
                    <a:pt x="264" y="495"/>
                  </a:lnTo>
                  <a:lnTo>
                    <a:pt x="261" y="497"/>
                  </a:lnTo>
                  <a:lnTo>
                    <a:pt x="258" y="497"/>
                  </a:lnTo>
                  <a:lnTo>
                    <a:pt x="254" y="497"/>
                  </a:lnTo>
                  <a:lnTo>
                    <a:pt x="251" y="500"/>
                  </a:lnTo>
                  <a:lnTo>
                    <a:pt x="246" y="500"/>
                  </a:lnTo>
                  <a:lnTo>
                    <a:pt x="60" y="500"/>
                  </a:lnTo>
                  <a:lnTo>
                    <a:pt x="55" y="500"/>
                  </a:lnTo>
                  <a:lnTo>
                    <a:pt x="49" y="497"/>
                  </a:lnTo>
                  <a:lnTo>
                    <a:pt x="48" y="497"/>
                  </a:lnTo>
                  <a:lnTo>
                    <a:pt x="43" y="497"/>
                  </a:lnTo>
                  <a:lnTo>
                    <a:pt x="41" y="495"/>
                  </a:lnTo>
                  <a:lnTo>
                    <a:pt x="35" y="495"/>
                  </a:lnTo>
                  <a:lnTo>
                    <a:pt x="34" y="494"/>
                  </a:lnTo>
                  <a:lnTo>
                    <a:pt x="29" y="491"/>
                  </a:lnTo>
                  <a:lnTo>
                    <a:pt x="27" y="489"/>
                  </a:lnTo>
                  <a:lnTo>
                    <a:pt x="22" y="489"/>
                  </a:lnTo>
                  <a:lnTo>
                    <a:pt x="20" y="487"/>
                  </a:lnTo>
                  <a:lnTo>
                    <a:pt x="19" y="484"/>
                  </a:lnTo>
                  <a:lnTo>
                    <a:pt x="16" y="480"/>
                  </a:lnTo>
                  <a:lnTo>
                    <a:pt x="14" y="477"/>
                  </a:lnTo>
                  <a:lnTo>
                    <a:pt x="12" y="476"/>
                  </a:lnTo>
                  <a:lnTo>
                    <a:pt x="9" y="474"/>
                  </a:lnTo>
                  <a:lnTo>
                    <a:pt x="6" y="468"/>
                  </a:lnTo>
                  <a:lnTo>
                    <a:pt x="4" y="467"/>
                  </a:lnTo>
                  <a:lnTo>
                    <a:pt x="2" y="462"/>
                  </a:lnTo>
                  <a:lnTo>
                    <a:pt x="2" y="461"/>
                  </a:lnTo>
                  <a:lnTo>
                    <a:pt x="0" y="456"/>
                  </a:lnTo>
                  <a:lnTo>
                    <a:pt x="0" y="451"/>
                  </a:lnTo>
                  <a:lnTo>
                    <a:pt x="0" y="449"/>
                  </a:lnTo>
                  <a:lnTo>
                    <a:pt x="0" y="444"/>
                  </a:lnTo>
                  <a:lnTo>
                    <a:pt x="0" y="442"/>
                  </a:lnTo>
                  <a:lnTo>
                    <a:pt x="0" y="36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66" name="Freeform 84"/>
            <p:cNvSpPr>
              <a:spLocks noChangeAspect="1"/>
            </p:cNvSpPr>
            <p:nvPr/>
          </p:nvSpPr>
          <p:spPr bwMode="auto">
            <a:xfrm>
              <a:off x="3517" y="3154"/>
              <a:ext cx="230" cy="233"/>
            </a:xfrm>
            <a:custGeom>
              <a:avLst/>
              <a:gdLst>
                <a:gd name="T0" fmla="*/ 850 w 177"/>
                <a:gd name="T1" fmla="*/ 0 h 179"/>
                <a:gd name="T2" fmla="*/ 850 w 177"/>
                <a:gd name="T3" fmla="*/ 867 h 179"/>
                <a:gd name="T4" fmla="*/ 0 w 177"/>
                <a:gd name="T5" fmla="*/ 867 h 179"/>
                <a:gd name="T6" fmla="*/ 0 w 177"/>
                <a:gd name="T7" fmla="*/ 0 h 179"/>
                <a:gd name="T8" fmla="*/ 850 w 177"/>
                <a:gd name="T9" fmla="*/ 0 h 179"/>
                <a:gd name="T10" fmla="*/ 0 60000 65536"/>
                <a:gd name="T11" fmla="*/ 0 60000 65536"/>
                <a:gd name="T12" fmla="*/ 0 60000 65536"/>
                <a:gd name="T13" fmla="*/ 0 60000 65536"/>
                <a:gd name="T14" fmla="*/ 0 60000 65536"/>
                <a:gd name="T15" fmla="*/ 0 w 177"/>
                <a:gd name="T16" fmla="*/ 0 h 179"/>
                <a:gd name="T17" fmla="*/ 177 w 177"/>
                <a:gd name="T18" fmla="*/ 179 h 179"/>
              </a:gdLst>
              <a:ahLst/>
              <a:cxnLst>
                <a:cxn ang="T10">
                  <a:pos x="T0" y="T1"/>
                </a:cxn>
                <a:cxn ang="T11">
                  <a:pos x="T2" y="T3"/>
                </a:cxn>
                <a:cxn ang="T12">
                  <a:pos x="T4" y="T5"/>
                </a:cxn>
                <a:cxn ang="T13">
                  <a:pos x="T6" y="T7"/>
                </a:cxn>
                <a:cxn ang="T14">
                  <a:pos x="T8" y="T9"/>
                </a:cxn>
              </a:cxnLst>
              <a:rect l="T15" t="T16" r="T17" b="T18"/>
              <a:pathLst>
                <a:path w="177" h="179">
                  <a:moveTo>
                    <a:pt x="176" y="0"/>
                  </a:moveTo>
                  <a:lnTo>
                    <a:pt x="176" y="178"/>
                  </a:lnTo>
                  <a:lnTo>
                    <a:pt x="0" y="178"/>
                  </a:lnTo>
                  <a:lnTo>
                    <a:pt x="0" y="0"/>
                  </a:lnTo>
                  <a:lnTo>
                    <a:pt x="176" y="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67" name="Text Box 85"/>
            <p:cNvSpPr txBox="1">
              <a:spLocks noChangeAspect="1" noChangeArrowheads="1"/>
            </p:cNvSpPr>
            <p:nvPr/>
          </p:nvSpPr>
          <p:spPr bwMode="auto">
            <a:xfrm>
              <a:off x="2544" y="2736"/>
              <a:ext cx="59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Column</a:t>
              </a:r>
              <a:endParaRPr lang="en-US" altLang="en-US" sz="2200"/>
            </a:p>
          </p:txBody>
        </p:sp>
        <p:sp>
          <p:nvSpPr>
            <p:cNvPr id="20568" name="Text Box 86"/>
            <p:cNvSpPr txBox="1">
              <a:spLocks noChangeAspect="1" noChangeArrowheads="1"/>
            </p:cNvSpPr>
            <p:nvPr/>
          </p:nvSpPr>
          <p:spPr bwMode="auto">
            <a:xfrm>
              <a:off x="924" y="4221"/>
              <a:ext cx="666"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Solvents</a:t>
              </a:r>
              <a:endParaRPr lang="en-US" altLang="en-US" sz="2200"/>
            </a:p>
          </p:txBody>
        </p:sp>
        <p:sp>
          <p:nvSpPr>
            <p:cNvPr id="20569" name="Text Box 87"/>
            <p:cNvSpPr txBox="1">
              <a:spLocks noChangeAspect="1" noChangeArrowheads="1"/>
            </p:cNvSpPr>
            <p:nvPr/>
          </p:nvSpPr>
          <p:spPr bwMode="auto">
            <a:xfrm>
              <a:off x="1084" y="2108"/>
              <a:ext cx="539"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FFFF"/>
                  </a:solidFill>
                </a:rPr>
                <a:t>Pumps</a:t>
              </a:r>
              <a:endParaRPr lang="en-US" altLang="en-US" sz="2200"/>
            </a:p>
          </p:txBody>
        </p:sp>
        <p:sp>
          <p:nvSpPr>
            <p:cNvPr id="20570" name="Text Box 88"/>
            <p:cNvSpPr txBox="1">
              <a:spLocks noChangeAspect="1" noChangeArrowheads="1"/>
            </p:cNvSpPr>
            <p:nvPr/>
          </p:nvSpPr>
          <p:spPr bwMode="auto">
            <a:xfrm>
              <a:off x="1561" y="1454"/>
              <a:ext cx="415"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Mixer</a:t>
              </a:r>
              <a:endParaRPr lang="en-US" altLang="en-US" sz="2200"/>
            </a:p>
          </p:txBody>
        </p:sp>
        <p:sp>
          <p:nvSpPr>
            <p:cNvPr id="20571" name="Freeform 89"/>
            <p:cNvSpPr>
              <a:spLocks noChangeAspect="1"/>
            </p:cNvSpPr>
            <p:nvPr/>
          </p:nvSpPr>
          <p:spPr bwMode="auto">
            <a:xfrm>
              <a:off x="682" y="3829"/>
              <a:ext cx="526" cy="327"/>
            </a:xfrm>
            <a:custGeom>
              <a:avLst/>
              <a:gdLst>
                <a:gd name="T0" fmla="*/ 0 w 404"/>
                <a:gd name="T1" fmla="*/ 12 h 251"/>
                <a:gd name="T2" fmla="*/ 0 w 404"/>
                <a:gd name="T3" fmla="*/ 1016 h 251"/>
                <a:gd name="T4" fmla="*/ 1 w 404"/>
                <a:gd name="T5" fmla="*/ 1031 h 251"/>
                <a:gd name="T6" fmla="*/ 0 w 404"/>
                <a:gd name="T7" fmla="*/ 1038 h 251"/>
                <a:gd name="T8" fmla="*/ 1 w 404"/>
                <a:gd name="T9" fmla="*/ 1053 h 251"/>
                <a:gd name="T10" fmla="*/ 21 w 404"/>
                <a:gd name="T11" fmla="*/ 1076 h 251"/>
                <a:gd name="T12" fmla="*/ 29 w 404"/>
                <a:gd name="T13" fmla="*/ 1081 h 251"/>
                <a:gd name="T14" fmla="*/ 29 w 404"/>
                <a:gd name="T15" fmla="*/ 1102 h 251"/>
                <a:gd name="T16" fmla="*/ 38 w 404"/>
                <a:gd name="T17" fmla="*/ 1103 h 251"/>
                <a:gd name="T18" fmla="*/ 51 w 404"/>
                <a:gd name="T19" fmla="*/ 1131 h 251"/>
                <a:gd name="T20" fmla="*/ 74 w 404"/>
                <a:gd name="T21" fmla="*/ 1140 h 251"/>
                <a:gd name="T22" fmla="*/ 86 w 404"/>
                <a:gd name="T23" fmla="*/ 1149 h 251"/>
                <a:gd name="T24" fmla="*/ 95 w 404"/>
                <a:gd name="T25" fmla="*/ 1161 h 251"/>
                <a:gd name="T26" fmla="*/ 124 w 404"/>
                <a:gd name="T27" fmla="*/ 1176 h 251"/>
                <a:gd name="T28" fmla="*/ 141 w 404"/>
                <a:gd name="T29" fmla="*/ 1176 h 251"/>
                <a:gd name="T30" fmla="*/ 190 w 404"/>
                <a:gd name="T31" fmla="*/ 1182 h 251"/>
                <a:gd name="T32" fmla="*/ 256 w 404"/>
                <a:gd name="T33" fmla="*/ 1189 h 251"/>
                <a:gd name="T34" fmla="*/ 381 w 404"/>
                <a:gd name="T35" fmla="*/ 1212 h 251"/>
                <a:gd name="T36" fmla="*/ 534 w 404"/>
                <a:gd name="T37" fmla="*/ 1226 h 251"/>
                <a:gd name="T38" fmla="*/ 907 w 404"/>
                <a:gd name="T39" fmla="*/ 1226 h 251"/>
                <a:gd name="T40" fmla="*/ 1302 w 404"/>
                <a:gd name="T41" fmla="*/ 1226 h 251"/>
                <a:gd name="T42" fmla="*/ 1534 w 404"/>
                <a:gd name="T43" fmla="*/ 1212 h 251"/>
                <a:gd name="T44" fmla="*/ 1661 w 404"/>
                <a:gd name="T45" fmla="*/ 1206 h 251"/>
                <a:gd name="T46" fmla="*/ 1745 w 404"/>
                <a:gd name="T47" fmla="*/ 1189 h 251"/>
                <a:gd name="T48" fmla="*/ 1811 w 404"/>
                <a:gd name="T49" fmla="*/ 1182 h 251"/>
                <a:gd name="T50" fmla="*/ 1819 w 404"/>
                <a:gd name="T51" fmla="*/ 1176 h 251"/>
                <a:gd name="T52" fmla="*/ 1842 w 404"/>
                <a:gd name="T53" fmla="*/ 1176 h 251"/>
                <a:gd name="T54" fmla="*/ 1849 w 404"/>
                <a:gd name="T55" fmla="*/ 1161 h 251"/>
                <a:gd name="T56" fmla="*/ 1857 w 404"/>
                <a:gd name="T57" fmla="*/ 1161 h 251"/>
                <a:gd name="T58" fmla="*/ 1857 w 404"/>
                <a:gd name="T59" fmla="*/ 1161 h 251"/>
                <a:gd name="T60" fmla="*/ 1874 w 404"/>
                <a:gd name="T61" fmla="*/ 1161 h 251"/>
                <a:gd name="T62" fmla="*/ 1887 w 404"/>
                <a:gd name="T63" fmla="*/ 1149 h 251"/>
                <a:gd name="T64" fmla="*/ 1887 w 404"/>
                <a:gd name="T65" fmla="*/ 1140 h 251"/>
                <a:gd name="T66" fmla="*/ 1909 w 404"/>
                <a:gd name="T67" fmla="*/ 1131 h 251"/>
                <a:gd name="T68" fmla="*/ 1922 w 404"/>
                <a:gd name="T69" fmla="*/ 1115 h 251"/>
                <a:gd name="T70" fmla="*/ 1937 w 404"/>
                <a:gd name="T71" fmla="*/ 1102 h 251"/>
                <a:gd name="T72" fmla="*/ 1949 w 404"/>
                <a:gd name="T73" fmla="*/ 1081 h 251"/>
                <a:gd name="T74" fmla="*/ 1949 w 404"/>
                <a:gd name="T75" fmla="*/ 1066 h 251"/>
                <a:gd name="T76" fmla="*/ 1966 w 404"/>
                <a:gd name="T77" fmla="*/ 1053 h 251"/>
                <a:gd name="T78" fmla="*/ 1966 w 404"/>
                <a:gd name="T79" fmla="*/ 1038 h 251"/>
                <a:gd name="T80" fmla="*/ 1966 w 404"/>
                <a:gd name="T81" fmla="*/ 1031 h 251"/>
                <a:gd name="T82" fmla="*/ 1966 w 404"/>
                <a:gd name="T83" fmla="*/ 1031 h 251"/>
                <a:gd name="T84" fmla="*/ 1966 w 404"/>
                <a:gd name="T85" fmla="*/ 1015 h 251"/>
                <a:gd name="T86" fmla="*/ 1966 w 404"/>
                <a:gd name="T87" fmla="*/ 1016 h 251"/>
                <a:gd name="T88" fmla="*/ 1966 w 404"/>
                <a:gd name="T89" fmla="*/ 0 h 251"/>
                <a:gd name="T90" fmla="*/ 0 w 404"/>
                <a:gd name="T91" fmla="*/ 12 h 251"/>
                <a:gd name="T92" fmla="*/ 0 w 404"/>
                <a:gd name="T93" fmla="*/ 12 h 25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1"/>
                <a:gd name="T143" fmla="*/ 404 w 404"/>
                <a:gd name="T144" fmla="*/ 251 h 25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1">
                  <a:moveTo>
                    <a:pt x="0" y="2"/>
                  </a:moveTo>
                  <a:lnTo>
                    <a:pt x="0" y="208"/>
                  </a:lnTo>
                  <a:lnTo>
                    <a:pt x="1" y="211"/>
                  </a:lnTo>
                  <a:lnTo>
                    <a:pt x="0" y="213"/>
                  </a:lnTo>
                  <a:lnTo>
                    <a:pt x="1" y="215"/>
                  </a:lnTo>
                  <a:lnTo>
                    <a:pt x="4" y="220"/>
                  </a:lnTo>
                  <a:lnTo>
                    <a:pt x="6" y="221"/>
                  </a:lnTo>
                  <a:lnTo>
                    <a:pt x="6" y="225"/>
                  </a:lnTo>
                  <a:lnTo>
                    <a:pt x="8" y="226"/>
                  </a:lnTo>
                  <a:lnTo>
                    <a:pt x="11" y="231"/>
                  </a:lnTo>
                  <a:lnTo>
                    <a:pt x="15" y="233"/>
                  </a:lnTo>
                  <a:lnTo>
                    <a:pt x="18" y="235"/>
                  </a:lnTo>
                  <a:lnTo>
                    <a:pt x="19" y="237"/>
                  </a:lnTo>
                  <a:lnTo>
                    <a:pt x="25" y="240"/>
                  </a:lnTo>
                  <a:lnTo>
                    <a:pt x="29" y="240"/>
                  </a:lnTo>
                  <a:lnTo>
                    <a:pt x="39" y="242"/>
                  </a:lnTo>
                  <a:lnTo>
                    <a:pt x="52" y="243"/>
                  </a:lnTo>
                  <a:lnTo>
                    <a:pt x="78" y="248"/>
                  </a:lnTo>
                  <a:lnTo>
                    <a:pt x="110" y="250"/>
                  </a:lnTo>
                  <a:lnTo>
                    <a:pt x="187" y="250"/>
                  </a:lnTo>
                  <a:lnTo>
                    <a:pt x="267" y="250"/>
                  </a:lnTo>
                  <a:lnTo>
                    <a:pt x="315" y="248"/>
                  </a:lnTo>
                  <a:lnTo>
                    <a:pt x="341" y="247"/>
                  </a:lnTo>
                  <a:lnTo>
                    <a:pt x="358" y="243"/>
                  </a:lnTo>
                  <a:lnTo>
                    <a:pt x="372" y="242"/>
                  </a:lnTo>
                  <a:lnTo>
                    <a:pt x="373" y="240"/>
                  </a:lnTo>
                  <a:lnTo>
                    <a:pt x="378" y="240"/>
                  </a:lnTo>
                  <a:lnTo>
                    <a:pt x="380" y="237"/>
                  </a:lnTo>
                  <a:lnTo>
                    <a:pt x="381" y="237"/>
                  </a:lnTo>
                  <a:lnTo>
                    <a:pt x="385" y="237"/>
                  </a:lnTo>
                  <a:lnTo>
                    <a:pt x="388" y="235"/>
                  </a:lnTo>
                  <a:lnTo>
                    <a:pt x="388" y="233"/>
                  </a:lnTo>
                  <a:lnTo>
                    <a:pt x="392" y="231"/>
                  </a:lnTo>
                  <a:lnTo>
                    <a:pt x="395" y="228"/>
                  </a:lnTo>
                  <a:lnTo>
                    <a:pt x="398" y="225"/>
                  </a:lnTo>
                  <a:lnTo>
                    <a:pt x="400" y="221"/>
                  </a:lnTo>
                  <a:lnTo>
                    <a:pt x="400" y="218"/>
                  </a:lnTo>
                  <a:lnTo>
                    <a:pt x="403" y="215"/>
                  </a:lnTo>
                  <a:lnTo>
                    <a:pt x="403" y="213"/>
                  </a:lnTo>
                  <a:lnTo>
                    <a:pt x="403" y="211"/>
                  </a:lnTo>
                  <a:lnTo>
                    <a:pt x="403" y="207"/>
                  </a:lnTo>
                  <a:lnTo>
                    <a:pt x="403" y="208"/>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72" name="Freeform 90"/>
            <p:cNvSpPr>
              <a:spLocks noChangeAspect="1"/>
            </p:cNvSpPr>
            <p:nvPr/>
          </p:nvSpPr>
          <p:spPr bwMode="auto">
            <a:xfrm>
              <a:off x="682" y="3815"/>
              <a:ext cx="526" cy="18"/>
            </a:xfrm>
            <a:custGeom>
              <a:avLst/>
              <a:gdLst>
                <a:gd name="T0" fmla="*/ 1966 w 404"/>
                <a:gd name="T1" fmla="*/ 59 h 14"/>
                <a:gd name="T2" fmla="*/ 1849 w 404"/>
                <a:gd name="T3" fmla="*/ 28 h 14"/>
                <a:gd name="T4" fmla="*/ 1609 w 404"/>
                <a:gd name="T5" fmla="*/ 1 h 14"/>
                <a:gd name="T6" fmla="*/ 1279 w 404"/>
                <a:gd name="T7" fmla="*/ 0 h 14"/>
                <a:gd name="T8" fmla="*/ 858 w 404"/>
                <a:gd name="T9" fmla="*/ 0 h 14"/>
                <a:gd name="T10" fmla="*/ 479 w 404"/>
                <a:gd name="T11" fmla="*/ 0 h 14"/>
                <a:gd name="T12" fmla="*/ 174 w 404"/>
                <a:gd name="T13" fmla="*/ 17 h 14"/>
                <a:gd name="T14" fmla="*/ 0 w 404"/>
                <a:gd name="T15" fmla="*/ 31 h 14"/>
                <a:gd name="T16" fmla="*/ 1966 w 404"/>
                <a:gd name="T17" fmla="*/ 59 h 14"/>
                <a:gd name="T18" fmla="*/ 1966 w 404"/>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4"/>
                <a:gd name="T31" fmla="*/ 0 h 14"/>
                <a:gd name="T32" fmla="*/ 404 w 404"/>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4" h="14">
                  <a:moveTo>
                    <a:pt x="403" y="13"/>
                  </a:moveTo>
                  <a:lnTo>
                    <a:pt x="380" y="6"/>
                  </a:lnTo>
                  <a:lnTo>
                    <a:pt x="330" y="1"/>
                  </a:lnTo>
                  <a:lnTo>
                    <a:pt x="263" y="0"/>
                  </a:lnTo>
                  <a:lnTo>
                    <a:pt x="177" y="0"/>
                  </a:lnTo>
                  <a:lnTo>
                    <a:pt x="98" y="0"/>
                  </a:lnTo>
                  <a:lnTo>
                    <a:pt x="36" y="4"/>
                  </a:lnTo>
                  <a:lnTo>
                    <a:pt x="0" y="7"/>
                  </a:lnTo>
                  <a:lnTo>
                    <a:pt x="403"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73" name="Freeform 91"/>
            <p:cNvSpPr>
              <a:spLocks noChangeAspect="1"/>
            </p:cNvSpPr>
            <p:nvPr/>
          </p:nvSpPr>
          <p:spPr bwMode="auto">
            <a:xfrm>
              <a:off x="682" y="3294"/>
              <a:ext cx="172" cy="534"/>
            </a:xfrm>
            <a:custGeom>
              <a:avLst/>
              <a:gdLst>
                <a:gd name="T0" fmla="*/ 562 w 132"/>
                <a:gd name="T1" fmla="*/ 0 h 410"/>
                <a:gd name="T2" fmla="*/ 644 w 132"/>
                <a:gd name="T3" fmla="*/ 417 h 410"/>
                <a:gd name="T4" fmla="*/ 644 w 132"/>
                <a:gd name="T5" fmla="*/ 417 h 410"/>
                <a:gd name="T6" fmla="*/ 644 w 132"/>
                <a:gd name="T7" fmla="*/ 422 h 410"/>
                <a:gd name="T8" fmla="*/ 644 w 132"/>
                <a:gd name="T9" fmla="*/ 422 h 410"/>
                <a:gd name="T10" fmla="*/ 644 w 132"/>
                <a:gd name="T11" fmla="*/ 436 h 410"/>
                <a:gd name="T12" fmla="*/ 644 w 132"/>
                <a:gd name="T13" fmla="*/ 448 h 410"/>
                <a:gd name="T14" fmla="*/ 644 w 132"/>
                <a:gd name="T15" fmla="*/ 448 h 410"/>
                <a:gd name="T16" fmla="*/ 644 w 132"/>
                <a:gd name="T17" fmla="*/ 458 h 410"/>
                <a:gd name="T18" fmla="*/ 644 w 132"/>
                <a:gd name="T19" fmla="*/ 468 h 410"/>
                <a:gd name="T20" fmla="*/ 644 w 132"/>
                <a:gd name="T21" fmla="*/ 468 h 410"/>
                <a:gd name="T22" fmla="*/ 629 w 132"/>
                <a:gd name="T23" fmla="*/ 483 h 410"/>
                <a:gd name="T24" fmla="*/ 629 w 132"/>
                <a:gd name="T25" fmla="*/ 483 h 410"/>
                <a:gd name="T26" fmla="*/ 629 w 132"/>
                <a:gd name="T27" fmla="*/ 495 h 410"/>
                <a:gd name="T28" fmla="*/ 629 w 132"/>
                <a:gd name="T29" fmla="*/ 495 h 410"/>
                <a:gd name="T30" fmla="*/ 628 w 132"/>
                <a:gd name="T31" fmla="*/ 498 h 410"/>
                <a:gd name="T32" fmla="*/ 628 w 132"/>
                <a:gd name="T33" fmla="*/ 498 h 410"/>
                <a:gd name="T34" fmla="*/ 628 w 132"/>
                <a:gd name="T35" fmla="*/ 512 h 410"/>
                <a:gd name="T36" fmla="*/ 607 w 132"/>
                <a:gd name="T37" fmla="*/ 512 h 410"/>
                <a:gd name="T38" fmla="*/ 607 w 132"/>
                <a:gd name="T39" fmla="*/ 521 h 410"/>
                <a:gd name="T40" fmla="*/ 599 w 132"/>
                <a:gd name="T41" fmla="*/ 521 h 410"/>
                <a:gd name="T42" fmla="*/ 599 w 132"/>
                <a:gd name="T43" fmla="*/ 533 h 410"/>
                <a:gd name="T44" fmla="*/ 51 w 132"/>
                <a:gd name="T45" fmla="*/ 981 h 410"/>
                <a:gd name="T46" fmla="*/ 51 w 132"/>
                <a:gd name="T47" fmla="*/ 981 h 410"/>
                <a:gd name="T48" fmla="*/ 38 w 132"/>
                <a:gd name="T49" fmla="*/ 981 h 410"/>
                <a:gd name="T50" fmla="*/ 38 w 132"/>
                <a:gd name="T51" fmla="*/ 989 h 410"/>
                <a:gd name="T52" fmla="*/ 29 w 132"/>
                <a:gd name="T53" fmla="*/ 1005 h 410"/>
                <a:gd name="T54" fmla="*/ 21 w 132"/>
                <a:gd name="T55" fmla="*/ 1016 h 410"/>
                <a:gd name="T56" fmla="*/ 21 w 132"/>
                <a:gd name="T57" fmla="*/ 1016 h 410"/>
                <a:gd name="T58" fmla="*/ 1 w 132"/>
                <a:gd name="T59" fmla="*/ 1017 h 410"/>
                <a:gd name="T60" fmla="*/ 1 w 132"/>
                <a:gd name="T61" fmla="*/ 1034 h 410"/>
                <a:gd name="T62" fmla="*/ 1 w 132"/>
                <a:gd name="T63" fmla="*/ 1045 h 410"/>
                <a:gd name="T64" fmla="*/ 1 w 132"/>
                <a:gd name="T65" fmla="*/ 1054 h 410"/>
                <a:gd name="T66" fmla="*/ 0 w 132"/>
                <a:gd name="T67" fmla="*/ 1067 h 410"/>
                <a:gd name="T68" fmla="*/ 0 w 132"/>
                <a:gd name="T69" fmla="*/ 1076 h 410"/>
                <a:gd name="T70" fmla="*/ 0 w 132"/>
                <a:gd name="T71" fmla="*/ 1082 h 410"/>
                <a:gd name="T72" fmla="*/ 0 w 132"/>
                <a:gd name="T73" fmla="*/ 1101 h 410"/>
                <a:gd name="T74" fmla="*/ 0 w 132"/>
                <a:gd name="T75" fmla="*/ 1111 h 410"/>
                <a:gd name="T76" fmla="*/ 0 w 132"/>
                <a:gd name="T77" fmla="*/ 1116 h 410"/>
                <a:gd name="T78" fmla="*/ 0 w 132"/>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2"/>
                <a:gd name="T121" fmla="*/ 0 h 410"/>
                <a:gd name="T122" fmla="*/ 132 w 132"/>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2" h="410">
                  <a:moveTo>
                    <a:pt x="115" y="0"/>
                  </a:moveTo>
                  <a:lnTo>
                    <a:pt x="131" y="85"/>
                  </a:lnTo>
                  <a:lnTo>
                    <a:pt x="131" y="87"/>
                  </a:lnTo>
                  <a:lnTo>
                    <a:pt x="131" y="89"/>
                  </a:lnTo>
                  <a:lnTo>
                    <a:pt x="131" y="92"/>
                  </a:lnTo>
                  <a:lnTo>
                    <a:pt x="131" y="94"/>
                  </a:lnTo>
                  <a:lnTo>
                    <a:pt x="131" y="96"/>
                  </a:lnTo>
                  <a:lnTo>
                    <a:pt x="129" y="99"/>
                  </a:lnTo>
                  <a:lnTo>
                    <a:pt x="129" y="101"/>
                  </a:lnTo>
                  <a:lnTo>
                    <a:pt x="128" y="102"/>
                  </a:lnTo>
                  <a:lnTo>
                    <a:pt x="128" y="105"/>
                  </a:lnTo>
                  <a:lnTo>
                    <a:pt x="124" y="105"/>
                  </a:lnTo>
                  <a:lnTo>
                    <a:pt x="124" y="107"/>
                  </a:lnTo>
                  <a:lnTo>
                    <a:pt x="123" y="107"/>
                  </a:lnTo>
                  <a:lnTo>
                    <a:pt x="123" y="109"/>
                  </a:lnTo>
                  <a:lnTo>
                    <a:pt x="11" y="201"/>
                  </a:lnTo>
                  <a:lnTo>
                    <a:pt x="8" y="201"/>
                  </a:lnTo>
                  <a:lnTo>
                    <a:pt x="8" y="203"/>
                  </a:lnTo>
                  <a:lnTo>
                    <a:pt x="6" y="206"/>
                  </a:lnTo>
                  <a:lnTo>
                    <a:pt x="4" y="208"/>
                  </a:lnTo>
                  <a:lnTo>
                    <a:pt x="1" y="209"/>
                  </a:lnTo>
                  <a:lnTo>
                    <a:pt x="1" y="212"/>
                  </a:lnTo>
                  <a:lnTo>
                    <a:pt x="1" y="214"/>
                  </a:lnTo>
                  <a:lnTo>
                    <a:pt x="1"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74" name="Freeform 92"/>
            <p:cNvSpPr>
              <a:spLocks noChangeAspect="1"/>
            </p:cNvSpPr>
            <p:nvPr/>
          </p:nvSpPr>
          <p:spPr bwMode="auto">
            <a:xfrm>
              <a:off x="810" y="3239"/>
              <a:ext cx="264" cy="25"/>
            </a:xfrm>
            <a:custGeom>
              <a:avLst/>
              <a:gdLst>
                <a:gd name="T0" fmla="*/ 163 w 203"/>
                <a:gd name="T1" fmla="*/ 95 h 19"/>
                <a:gd name="T2" fmla="*/ 192 w 203"/>
                <a:gd name="T3" fmla="*/ 64 h 19"/>
                <a:gd name="T4" fmla="*/ 257 w 203"/>
                <a:gd name="T5" fmla="*/ 42 h 19"/>
                <a:gd name="T6" fmla="*/ 325 w 203"/>
                <a:gd name="T7" fmla="*/ 32 h 19"/>
                <a:gd name="T8" fmla="*/ 455 w 203"/>
                <a:gd name="T9" fmla="*/ 32 h 19"/>
                <a:gd name="T10" fmla="*/ 596 w 203"/>
                <a:gd name="T11" fmla="*/ 32 h 19"/>
                <a:gd name="T12" fmla="*/ 704 w 203"/>
                <a:gd name="T13" fmla="*/ 42 h 19"/>
                <a:gd name="T14" fmla="*/ 800 w 203"/>
                <a:gd name="T15" fmla="*/ 64 h 19"/>
                <a:gd name="T16" fmla="*/ 827 w 203"/>
                <a:gd name="T17" fmla="*/ 95 h 19"/>
                <a:gd name="T18" fmla="*/ 979 w 203"/>
                <a:gd name="T19" fmla="*/ 95 h 19"/>
                <a:gd name="T20" fmla="*/ 932 w 203"/>
                <a:gd name="T21" fmla="*/ 49 h 19"/>
                <a:gd name="T22" fmla="*/ 812 w 203"/>
                <a:gd name="T23" fmla="*/ 21 h 19"/>
                <a:gd name="T24" fmla="*/ 640 w 203"/>
                <a:gd name="T25" fmla="*/ 0 h 19"/>
                <a:gd name="T26" fmla="*/ 432 w 203"/>
                <a:gd name="T27" fmla="*/ 0 h 19"/>
                <a:gd name="T28" fmla="*/ 243 w 203"/>
                <a:gd name="T29" fmla="*/ 0 h 19"/>
                <a:gd name="T30" fmla="*/ 95 w 203"/>
                <a:gd name="T31" fmla="*/ 32 h 19"/>
                <a:gd name="T32" fmla="*/ 38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40" y="12"/>
                  </a:lnTo>
                  <a:lnTo>
                    <a:pt x="53" y="8"/>
                  </a:lnTo>
                  <a:lnTo>
                    <a:pt x="68" y="6"/>
                  </a:lnTo>
                  <a:lnTo>
                    <a:pt x="94" y="6"/>
                  </a:lnTo>
                  <a:lnTo>
                    <a:pt x="123" y="6"/>
                  </a:lnTo>
                  <a:lnTo>
                    <a:pt x="145" y="8"/>
                  </a:lnTo>
                  <a:lnTo>
                    <a:pt x="165" y="12"/>
                  </a:lnTo>
                  <a:lnTo>
                    <a:pt x="171" y="18"/>
                  </a:lnTo>
                  <a:lnTo>
                    <a:pt x="202" y="18"/>
                  </a:lnTo>
                  <a:lnTo>
                    <a:pt x="193" y="9"/>
                  </a:lnTo>
                  <a:lnTo>
                    <a:pt x="168" y="4"/>
                  </a:lnTo>
                  <a:lnTo>
                    <a:pt x="132" y="0"/>
                  </a:lnTo>
                  <a:lnTo>
                    <a:pt x="89" y="0"/>
                  </a:lnTo>
                  <a:lnTo>
                    <a:pt x="50" y="0"/>
                  </a:lnTo>
                  <a:lnTo>
                    <a:pt x="19" y="6"/>
                  </a:lnTo>
                  <a:lnTo>
                    <a:pt x="8"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75" name="Freeform 93"/>
            <p:cNvSpPr>
              <a:spLocks noChangeAspect="1"/>
            </p:cNvSpPr>
            <p:nvPr/>
          </p:nvSpPr>
          <p:spPr bwMode="auto">
            <a:xfrm>
              <a:off x="810" y="3265"/>
              <a:ext cx="264" cy="42"/>
            </a:xfrm>
            <a:custGeom>
              <a:avLst/>
              <a:gdLst>
                <a:gd name="T0" fmla="*/ 979 w 203"/>
                <a:gd name="T1" fmla="*/ 0 h 32"/>
                <a:gd name="T2" fmla="*/ 979 w 203"/>
                <a:gd name="T3" fmla="*/ 71 h 32"/>
                <a:gd name="T4" fmla="*/ 968 w 203"/>
                <a:gd name="T5" fmla="*/ 96 h 32"/>
                <a:gd name="T6" fmla="*/ 877 w 203"/>
                <a:gd name="T7" fmla="*/ 133 h 32"/>
                <a:gd name="T8" fmla="*/ 733 w 203"/>
                <a:gd name="T9" fmla="*/ 160 h 32"/>
                <a:gd name="T10" fmla="*/ 535 w 203"/>
                <a:gd name="T11" fmla="*/ 160 h 32"/>
                <a:gd name="T12" fmla="*/ 325 w 203"/>
                <a:gd name="T13" fmla="*/ 160 h 32"/>
                <a:gd name="T14" fmla="*/ 161 w 203"/>
                <a:gd name="T15" fmla="*/ 144 h 32"/>
                <a:gd name="T16" fmla="*/ 38 w 203"/>
                <a:gd name="T17" fmla="*/ 110 h 32"/>
                <a:gd name="T18" fmla="*/ 0 w 203"/>
                <a:gd name="T19" fmla="*/ 71 h 32"/>
                <a:gd name="T20" fmla="*/ 0 w 203"/>
                <a:gd name="T21" fmla="*/ 0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2"/>
                <a:gd name="T35" fmla="*/ 203 w 203"/>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2">
                  <a:moveTo>
                    <a:pt x="202" y="0"/>
                  </a:moveTo>
                  <a:lnTo>
                    <a:pt x="202" y="14"/>
                  </a:lnTo>
                  <a:lnTo>
                    <a:pt x="200" y="19"/>
                  </a:lnTo>
                  <a:lnTo>
                    <a:pt x="181" y="26"/>
                  </a:lnTo>
                  <a:lnTo>
                    <a:pt x="152" y="31"/>
                  </a:lnTo>
                  <a:lnTo>
                    <a:pt x="111" y="31"/>
                  </a:lnTo>
                  <a:lnTo>
                    <a:pt x="68" y="31"/>
                  </a:lnTo>
                  <a:lnTo>
                    <a:pt x="33" y="28"/>
                  </a:lnTo>
                  <a:lnTo>
                    <a:pt x="8" y="21"/>
                  </a:lnTo>
                  <a:lnTo>
                    <a:pt x="0" y="14"/>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76" name="Freeform 94"/>
            <p:cNvSpPr>
              <a:spLocks noChangeAspect="1"/>
            </p:cNvSpPr>
            <p:nvPr/>
          </p:nvSpPr>
          <p:spPr bwMode="auto">
            <a:xfrm>
              <a:off x="1032" y="3301"/>
              <a:ext cx="176" cy="529"/>
            </a:xfrm>
            <a:custGeom>
              <a:avLst/>
              <a:gdLst>
                <a:gd name="T0" fmla="*/ 658 w 135"/>
                <a:gd name="T1" fmla="*/ 1982 h 406"/>
                <a:gd name="T2" fmla="*/ 658 w 135"/>
                <a:gd name="T3" fmla="*/ 1081 h 406"/>
                <a:gd name="T4" fmla="*/ 658 w 135"/>
                <a:gd name="T5" fmla="*/ 1068 h 406"/>
                <a:gd name="T6" fmla="*/ 658 w 135"/>
                <a:gd name="T7" fmla="*/ 1055 h 406"/>
                <a:gd name="T8" fmla="*/ 658 w 135"/>
                <a:gd name="T9" fmla="*/ 1049 h 406"/>
                <a:gd name="T10" fmla="*/ 658 w 135"/>
                <a:gd name="T11" fmla="*/ 1044 h 406"/>
                <a:gd name="T12" fmla="*/ 658 w 135"/>
                <a:gd name="T13" fmla="*/ 1029 h 406"/>
                <a:gd name="T14" fmla="*/ 644 w 135"/>
                <a:gd name="T15" fmla="*/ 1016 h 406"/>
                <a:gd name="T16" fmla="*/ 644 w 135"/>
                <a:gd name="T17" fmla="*/ 1007 h 406"/>
                <a:gd name="T18" fmla="*/ 644 w 135"/>
                <a:gd name="T19" fmla="*/ 995 h 406"/>
                <a:gd name="T20" fmla="*/ 634 w 135"/>
                <a:gd name="T21" fmla="*/ 988 h 406"/>
                <a:gd name="T22" fmla="*/ 634 w 135"/>
                <a:gd name="T23" fmla="*/ 980 h 406"/>
                <a:gd name="T24" fmla="*/ 619 w 135"/>
                <a:gd name="T25" fmla="*/ 964 h 406"/>
                <a:gd name="T26" fmla="*/ 610 w 135"/>
                <a:gd name="T27" fmla="*/ 964 h 406"/>
                <a:gd name="T28" fmla="*/ 610 w 135"/>
                <a:gd name="T29" fmla="*/ 954 h 406"/>
                <a:gd name="T30" fmla="*/ 604 w 135"/>
                <a:gd name="T31" fmla="*/ 941 h 406"/>
                <a:gd name="T32" fmla="*/ 583 w 135"/>
                <a:gd name="T33" fmla="*/ 941 h 406"/>
                <a:gd name="T34" fmla="*/ 583 w 135"/>
                <a:gd name="T35" fmla="*/ 941 h 406"/>
                <a:gd name="T36" fmla="*/ 46 w 135"/>
                <a:gd name="T37" fmla="*/ 483 h 406"/>
                <a:gd name="T38" fmla="*/ 35 w 135"/>
                <a:gd name="T39" fmla="*/ 483 h 406"/>
                <a:gd name="T40" fmla="*/ 35 w 135"/>
                <a:gd name="T41" fmla="*/ 482 h 406"/>
                <a:gd name="T42" fmla="*/ 27 w 135"/>
                <a:gd name="T43" fmla="*/ 482 h 406"/>
                <a:gd name="T44" fmla="*/ 27 w 135"/>
                <a:gd name="T45" fmla="*/ 466 h 406"/>
                <a:gd name="T46" fmla="*/ 27 w 135"/>
                <a:gd name="T47" fmla="*/ 466 h 406"/>
                <a:gd name="T48" fmla="*/ 1 w 135"/>
                <a:gd name="T49" fmla="*/ 455 h 406"/>
                <a:gd name="T50" fmla="*/ 1 w 135"/>
                <a:gd name="T51" fmla="*/ 455 h 406"/>
                <a:gd name="T52" fmla="*/ 1 w 135"/>
                <a:gd name="T53" fmla="*/ 450 h 406"/>
                <a:gd name="T54" fmla="*/ 0 w 135"/>
                <a:gd name="T55" fmla="*/ 450 h 406"/>
                <a:gd name="T56" fmla="*/ 0 w 135"/>
                <a:gd name="T57" fmla="*/ 431 h 406"/>
                <a:gd name="T58" fmla="*/ 0 w 135"/>
                <a:gd name="T59" fmla="*/ 431 h 406"/>
                <a:gd name="T60" fmla="*/ 0 w 135"/>
                <a:gd name="T61" fmla="*/ 421 h 406"/>
                <a:gd name="T62" fmla="*/ 0 w 135"/>
                <a:gd name="T63" fmla="*/ 418 h 406"/>
                <a:gd name="T64" fmla="*/ 0 w 135"/>
                <a:gd name="T65" fmla="*/ 418 h 406"/>
                <a:gd name="T66" fmla="*/ 0 w 135"/>
                <a:gd name="T67" fmla="*/ 399 h 406"/>
                <a:gd name="T68" fmla="*/ 0 w 135"/>
                <a:gd name="T69" fmla="*/ 399 h 406"/>
                <a:gd name="T70" fmla="*/ 0 w 135"/>
                <a:gd name="T71" fmla="*/ 387 h 406"/>
                <a:gd name="T72" fmla="*/ 60 w 135"/>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5"/>
                <a:gd name="T112" fmla="*/ 0 h 406"/>
                <a:gd name="T113" fmla="*/ 135 w 135"/>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5" h="406">
                  <a:moveTo>
                    <a:pt x="134" y="405"/>
                  </a:moveTo>
                  <a:lnTo>
                    <a:pt x="134" y="221"/>
                  </a:lnTo>
                  <a:lnTo>
                    <a:pt x="134" y="219"/>
                  </a:lnTo>
                  <a:lnTo>
                    <a:pt x="134" y="216"/>
                  </a:lnTo>
                  <a:lnTo>
                    <a:pt x="134" y="214"/>
                  </a:lnTo>
                  <a:lnTo>
                    <a:pt x="134" y="213"/>
                  </a:lnTo>
                  <a:lnTo>
                    <a:pt x="134" y="210"/>
                  </a:lnTo>
                  <a:lnTo>
                    <a:pt x="131" y="208"/>
                  </a:lnTo>
                  <a:lnTo>
                    <a:pt x="131" y="206"/>
                  </a:lnTo>
                  <a:lnTo>
                    <a:pt x="131" y="203"/>
                  </a:lnTo>
                  <a:lnTo>
                    <a:pt x="129" y="202"/>
                  </a:lnTo>
                  <a:lnTo>
                    <a:pt x="129" y="200"/>
                  </a:lnTo>
                  <a:lnTo>
                    <a:pt x="126" y="197"/>
                  </a:lnTo>
                  <a:lnTo>
                    <a:pt x="124" y="197"/>
                  </a:lnTo>
                  <a:lnTo>
                    <a:pt x="124" y="195"/>
                  </a:lnTo>
                  <a:lnTo>
                    <a:pt x="123" y="192"/>
                  </a:lnTo>
                  <a:lnTo>
                    <a:pt x="119" y="192"/>
                  </a:lnTo>
                  <a:lnTo>
                    <a:pt x="9" y="99"/>
                  </a:lnTo>
                  <a:lnTo>
                    <a:pt x="7" y="99"/>
                  </a:lnTo>
                  <a:lnTo>
                    <a:pt x="7" y="98"/>
                  </a:lnTo>
                  <a:lnTo>
                    <a:pt x="5" y="98"/>
                  </a:lnTo>
                  <a:lnTo>
                    <a:pt x="5" y="95"/>
                  </a:lnTo>
                  <a:lnTo>
                    <a:pt x="1" y="93"/>
                  </a:lnTo>
                  <a:lnTo>
                    <a:pt x="1" y="92"/>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77" name="Freeform 95"/>
            <p:cNvSpPr>
              <a:spLocks noChangeAspect="1"/>
            </p:cNvSpPr>
            <p:nvPr/>
          </p:nvSpPr>
          <p:spPr bwMode="auto">
            <a:xfrm>
              <a:off x="709" y="4117"/>
              <a:ext cx="471" cy="22"/>
            </a:xfrm>
            <a:custGeom>
              <a:avLst/>
              <a:gdLst>
                <a:gd name="T0" fmla="*/ 1777 w 361"/>
                <a:gd name="T1" fmla="*/ 75 h 17"/>
                <a:gd name="T2" fmla="*/ 1777 w 361"/>
                <a:gd name="T3" fmla="*/ 75 h 17"/>
                <a:gd name="T4" fmla="*/ 1770 w 361"/>
                <a:gd name="T5" fmla="*/ 58 h 17"/>
                <a:gd name="T6" fmla="*/ 1761 w 361"/>
                <a:gd name="T7" fmla="*/ 58 h 17"/>
                <a:gd name="T8" fmla="*/ 1748 w 361"/>
                <a:gd name="T9" fmla="*/ 50 h 17"/>
                <a:gd name="T10" fmla="*/ 1733 w 361"/>
                <a:gd name="T11" fmla="*/ 50 h 17"/>
                <a:gd name="T12" fmla="*/ 1700 w 361"/>
                <a:gd name="T13" fmla="*/ 47 h 17"/>
                <a:gd name="T14" fmla="*/ 1666 w 361"/>
                <a:gd name="T15" fmla="*/ 47 h 17"/>
                <a:gd name="T16" fmla="*/ 1635 w 361"/>
                <a:gd name="T17" fmla="*/ 35 h 17"/>
                <a:gd name="T18" fmla="*/ 1590 w 361"/>
                <a:gd name="T19" fmla="*/ 35 h 17"/>
                <a:gd name="T20" fmla="*/ 1541 w 361"/>
                <a:gd name="T21" fmla="*/ 17 h 17"/>
                <a:gd name="T22" fmla="*/ 1502 w 361"/>
                <a:gd name="T23" fmla="*/ 17 h 17"/>
                <a:gd name="T24" fmla="*/ 1438 w 361"/>
                <a:gd name="T25" fmla="*/ 17 h 17"/>
                <a:gd name="T26" fmla="*/ 1395 w 361"/>
                <a:gd name="T27" fmla="*/ 10 h 17"/>
                <a:gd name="T28" fmla="*/ 1343 w 361"/>
                <a:gd name="T29" fmla="*/ 10 h 17"/>
                <a:gd name="T30" fmla="*/ 1281 w 361"/>
                <a:gd name="T31" fmla="*/ 10 h 17"/>
                <a:gd name="T32" fmla="*/ 1225 w 361"/>
                <a:gd name="T33" fmla="*/ 10 h 17"/>
                <a:gd name="T34" fmla="*/ 1152 w 361"/>
                <a:gd name="T35" fmla="*/ 0 h 17"/>
                <a:gd name="T36" fmla="*/ 1084 w 361"/>
                <a:gd name="T37" fmla="*/ 0 h 17"/>
                <a:gd name="T38" fmla="*/ 1020 w 361"/>
                <a:gd name="T39" fmla="*/ 0 h 17"/>
                <a:gd name="T40" fmla="*/ 968 w 361"/>
                <a:gd name="T41" fmla="*/ 0 h 17"/>
                <a:gd name="T42" fmla="*/ 892 w 361"/>
                <a:gd name="T43" fmla="*/ 0 h 17"/>
                <a:gd name="T44" fmla="*/ 828 w 361"/>
                <a:gd name="T45" fmla="*/ 0 h 17"/>
                <a:gd name="T46" fmla="*/ 759 w 361"/>
                <a:gd name="T47" fmla="*/ 0 h 17"/>
                <a:gd name="T48" fmla="*/ 693 w 361"/>
                <a:gd name="T49" fmla="*/ 0 h 17"/>
                <a:gd name="T50" fmla="*/ 628 w 361"/>
                <a:gd name="T51" fmla="*/ 0 h 17"/>
                <a:gd name="T52" fmla="*/ 581 w 361"/>
                <a:gd name="T53" fmla="*/ 10 h 17"/>
                <a:gd name="T54" fmla="*/ 505 w 361"/>
                <a:gd name="T55" fmla="*/ 10 h 17"/>
                <a:gd name="T56" fmla="*/ 449 w 361"/>
                <a:gd name="T57" fmla="*/ 10 h 17"/>
                <a:gd name="T58" fmla="*/ 401 w 361"/>
                <a:gd name="T59" fmla="*/ 10 h 17"/>
                <a:gd name="T60" fmla="*/ 341 w 361"/>
                <a:gd name="T61" fmla="*/ 17 h 17"/>
                <a:gd name="T62" fmla="*/ 301 w 361"/>
                <a:gd name="T63" fmla="*/ 17 h 17"/>
                <a:gd name="T64" fmla="*/ 239 w 361"/>
                <a:gd name="T65" fmla="*/ 17 h 17"/>
                <a:gd name="T66" fmla="*/ 197 w 361"/>
                <a:gd name="T67" fmla="*/ 35 h 17"/>
                <a:gd name="T68" fmla="*/ 162 w 361"/>
                <a:gd name="T69" fmla="*/ 35 h 17"/>
                <a:gd name="T70" fmla="*/ 127 w 361"/>
                <a:gd name="T71" fmla="*/ 47 h 17"/>
                <a:gd name="T72" fmla="*/ 95 w 361"/>
                <a:gd name="T73" fmla="*/ 47 h 17"/>
                <a:gd name="T74" fmla="*/ 65 w 361"/>
                <a:gd name="T75" fmla="*/ 50 h 17"/>
                <a:gd name="T76" fmla="*/ 38 w 361"/>
                <a:gd name="T77" fmla="*/ 50 h 17"/>
                <a:gd name="T78" fmla="*/ 27 w 361"/>
                <a:gd name="T79" fmla="*/ 58 h 17"/>
                <a:gd name="T80" fmla="*/ 12 w 361"/>
                <a:gd name="T81" fmla="*/ 58 h 17"/>
                <a:gd name="T82" fmla="*/ 0 w 361"/>
                <a:gd name="T83" fmla="*/ 75 h 17"/>
                <a:gd name="T84" fmla="*/ 0 w 361"/>
                <a:gd name="T85" fmla="*/ 75 h 17"/>
                <a:gd name="T86" fmla="*/ 1777 w 361"/>
                <a:gd name="T87" fmla="*/ 75 h 17"/>
                <a:gd name="T88" fmla="*/ 1777 w 361"/>
                <a:gd name="T89" fmla="*/ 75 h 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7"/>
                <a:gd name="T137" fmla="*/ 361 w 361"/>
                <a:gd name="T138" fmla="*/ 17 h 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7">
                  <a:moveTo>
                    <a:pt x="360" y="16"/>
                  </a:moveTo>
                  <a:lnTo>
                    <a:pt x="360" y="16"/>
                  </a:lnTo>
                  <a:lnTo>
                    <a:pt x="359" y="12"/>
                  </a:lnTo>
                  <a:lnTo>
                    <a:pt x="357" y="12"/>
                  </a:lnTo>
                  <a:lnTo>
                    <a:pt x="354" y="11"/>
                  </a:lnTo>
                  <a:lnTo>
                    <a:pt x="351" y="11"/>
                  </a:lnTo>
                  <a:lnTo>
                    <a:pt x="345" y="10"/>
                  </a:lnTo>
                  <a:lnTo>
                    <a:pt x="338" y="10"/>
                  </a:lnTo>
                  <a:lnTo>
                    <a:pt x="331" y="7"/>
                  </a:lnTo>
                  <a:lnTo>
                    <a:pt x="323" y="7"/>
                  </a:lnTo>
                  <a:lnTo>
                    <a:pt x="313" y="4"/>
                  </a:lnTo>
                  <a:lnTo>
                    <a:pt x="304" y="4"/>
                  </a:lnTo>
                  <a:lnTo>
                    <a:pt x="292" y="4"/>
                  </a:lnTo>
                  <a:lnTo>
                    <a:pt x="283" y="2"/>
                  </a:lnTo>
                  <a:lnTo>
                    <a:pt x="273" y="2"/>
                  </a:lnTo>
                  <a:lnTo>
                    <a:pt x="260" y="2"/>
                  </a:lnTo>
                  <a:lnTo>
                    <a:pt x="248" y="2"/>
                  </a:lnTo>
                  <a:lnTo>
                    <a:pt x="234" y="0"/>
                  </a:lnTo>
                  <a:lnTo>
                    <a:pt x="220" y="0"/>
                  </a:lnTo>
                  <a:lnTo>
                    <a:pt x="207" y="0"/>
                  </a:lnTo>
                  <a:lnTo>
                    <a:pt x="196" y="0"/>
                  </a:lnTo>
                  <a:lnTo>
                    <a:pt x="181" y="0"/>
                  </a:lnTo>
                  <a:lnTo>
                    <a:pt x="168" y="0"/>
                  </a:lnTo>
                  <a:lnTo>
                    <a:pt x="154" y="0"/>
                  </a:lnTo>
                  <a:lnTo>
                    <a:pt x="140" y="0"/>
                  </a:lnTo>
                  <a:lnTo>
                    <a:pt x="127" y="0"/>
                  </a:lnTo>
                  <a:lnTo>
                    <a:pt x="117" y="2"/>
                  </a:lnTo>
                  <a:lnTo>
                    <a:pt x="103" y="2"/>
                  </a:lnTo>
                  <a:lnTo>
                    <a:pt x="91" y="2"/>
                  </a:lnTo>
                  <a:lnTo>
                    <a:pt x="81" y="2"/>
                  </a:lnTo>
                  <a:lnTo>
                    <a:pt x="69" y="4"/>
                  </a:lnTo>
                  <a:lnTo>
                    <a:pt x="61" y="4"/>
                  </a:lnTo>
                  <a:lnTo>
                    <a:pt x="48" y="4"/>
                  </a:lnTo>
                  <a:lnTo>
                    <a:pt x="40" y="7"/>
                  </a:lnTo>
                  <a:lnTo>
                    <a:pt x="33" y="7"/>
                  </a:lnTo>
                  <a:lnTo>
                    <a:pt x="26" y="10"/>
                  </a:lnTo>
                  <a:lnTo>
                    <a:pt x="19" y="10"/>
                  </a:lnTo>
                  <a:lnTo>
                    <a:pt x="13" y="11"/>
                  </a:lnTo>
                  <a:lnTo>
                    <a:pt x="8" y="11"/>
                  </a:lnTo>
                  <a:lnTo>
                    <a:pt x="5" y="12"/>
                  </a:lnTo>
                  <a:lnTo>
                    <a:pt x="2" y="12"/>
                  </a:lnTo>
                  <a:lnTo>
                    <a:pt x="0" y="16"/>
                  </a:lnTo>
                  <a:lnTo>
                    <a:pt x="360" y="16"/>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78" name="Freeform 96"/>
            <p:cNvSpPr>
              <a:spLocks noChangeAspect="1"/>
            </p:cNvSpPr>
            <p:nvPr/>
          </p:nvSpPr>
          <p:spPr bwMode="auto">
            <a:xfrm>
              <a:off x="703"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4 w 361"/>
                <a:gd name="T11" fmla="*/ 31 h 16"/>
                <a:gd name="T12" fmla="*/ 96 w 361"/>
                <a:gd name="T13" fmla="*/ 37 h 16"/>
                <a:gd name="T14" fmla="*/ 124 w 361"/>
                <a:gd name="T15" fmla="*/ 37 h 16"/>
                <a:gd name="T16" fmla="*/ 161 w 361"/>
                <a:gd name="T17" fmla="*/ 49 h 16"/>
                <a:gd name="T18" fmla="*/ 190 w 361"/>
                <a:gd name="T19" fmla="*/ 49 h 16"/>
                <a:gd name="T20" fmla="*/ 232 w 361"/>
                <a:gd name="T21" fmla="*/ 49 h 16"/>
                <a:gd name="T22" fmla="*/ 273 w 361"/>
                <a:gd name="T23" fmla="*/ 64 h 16"/>
                <a:gd name="T24" fmla="*/ 336 w 361"/>
                <a:gd name="T25" fmla="*/ 64 h 16"/>
                <a:gd name="T26" fmla="*/ 393 w 361"/>
                <a:gd name="T27" fmla="*/ 64 h 16"/>
                <a:gd name="T28" fmla="*/ 441 w 361"/>
                <a:gd name="T29" fmla="*/ 71 h 16"/>
                <a:gd name="T30" fmla="*/ 496 w 361"/>
                <a:gd name="T31" fmla="*/ 71 h 16"/>
                <a:gd name="T32" fmla="*/ 565 w 361"/>
                <a:gd name="T33" fmla="*/ 71 h 16"/>
                <a:gd name="T34" fmla="*/ 618 w 361"/>
                <a:gd name="T35" fmla="*/ 71 h 16"/>
                <a:gd name="T36" fmla="*/ 681 w 361"/>
                <a:gd name="T37" fmla="*/ 77 h 16"/>
                <a:gd name="T38" fmla="*/ 754 w 361"/>
                <a:gd name="T39" fmla="*/ 77 h 16"/>
                <a:gd name="T40" fmla="*/ 819 w 361"/>
                <a:gd name="T41" fmla="*/ 77 h 16"/>
                <a:gd name="T42" fmla="*/ 883 w 361"/>
                <a:gd name="T43" fmla="*/ 77 h 16"/>
                <a:gd name="T44" fmla="*/ 944 w 361"/>
                <a:gd name="T45" fmla="*/ 77 h 16"/>
                <a:gd name="T46" fmla="*/ 1010 w 361"/>
                <a:gd name="T47" fmla="*/ 77 h 16"/>
                <a:gd name="T48" fmla="*/ 1077 w 361"/>
                <a:gd name="T49" fmla="*/ 77 h 16"/>
                <a:gd name="T50" fmla="*/ 1140 w 361"/>
                <a:gd name="T51" fmla="*/ 71 h 16"/>
                <a:gd name="T52" fmla="*/ 1208 w 361"/>
                <a:gd name="T53" fmla="*/ 71 h 16"/>
                <a:gd name="T54" fmla="*/ 1267 w 361"/>
                <a:gd name="T55" fmla="*/ 71 h 16"/>
                <a:gd name="T56" fmla="*/ 1325 w 361"/>
                <a:gd name="T57" fmla="*/ 71 h 16"/>
                <a:gd name="T58" fmla="*/ 1387 w 361"/>
                <a:gd name="T59" fmla="*/ 64 h 16"/>
                <a:gd name="T60" fmla="*/ 1426 w 361"/>
                <a:gd name="T61" fmla="*/ 64 h 16"/>
                <a:gd name="T62" fmla="*/ 1483 w 361"/>
                <a:gd name="T63" fmla="*/ 64 h 16"/>
                <a:gd name="T64" fmla="*/ 1526 w 361"/>
                <a:gd name="T65" fmla="*/ 49 h 16"/>
                <a:gd name="T66" fmla="*/ 1573 w 361"/>
                <a:gd name="T67" fmla="*/ 49 h 16"/>
                <a:gd name="T68" fmla="*/ 1610 w 361"/>
                <a:gd name="T69" fmla="*/ 49 h 16"/>
                <a:gd name="T70" fmla="*/ 1650 w 361"/>
                <a:gd name="T71" fmla="*/ 37 h 16"/>
                <a:gd name="T72" fmla="*/ 1682 w 361"/>
                <a:gd name="T73" fmla="*/ 37 h 16"/>
                <a:gd name="T74" fmla="*/ 1706 w 361"/>
                <a:gd name="T75" fmla="*/ 31 h 16"/>
                <a:gd name="T76" fmla="*/ 1722 w 361"/>
                <a:gd name="T77" fmla="*/ 31 h 16"/>
                <a:gd name="T78" fmla="*/ 1739 w 361"/>
                <a:gd name="T79" fmla="*/ 12 h 16"/>
                <a:gd name="T80" fmla="*/ 175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3" y="6"/>
                  </a:lnTo>
                  <a:lnTo>
                    <a:pt x="20" y="7"/>
                  </a:lnTo>
                  <a:lnTo>
                    <a:pt x="25" y="7"/>
                  </a:lnTo>
                  <a:lnTo>
                    <a:pt x="33" y="9"/>
                  </a:lnTo>
                  <a:lnTo>
                    <a:pt x="39" y="9"/>
                  </a:lnTo>
                  <a:lnTo>
                    <a:pt x="48" y="9"/>
                  </a:lnTo>
                  <a:lnTo>
                    <a:pt x="56" y="12"/>
                  </a:lnTo>
                  <a:lnTo>
                    <a:pt x="69" y="12"/>
                  </a:lnTo>
                  <a:lnTo>
                    <a:pt x="81" y="12"/>
                  </a:lnTo>
                  <a:lnTo>
                    <a:pt x="91" y="14"/>
                  </a:lnTo>
                  <a:lnTo>
                    <a:pt x="102" y="14"/>
                  </a:lnTo>
                  <a:lnTo>
                    <a:pt x="116" y="14"/>
                  </a:lnTo>
                  <a:lnTo>
                    <a:pt x="127" y="14"/>
                  </a:lnTo>
                  <a:lnTo>
                    <a:pt x="140" y="15"/>
                  </a:lnTo>
                  <a:lnTo>
                    <a:pt x="155" y="15"/>
                  </a:lnTo>
                  <a:lnTo>
                    <a:pt x="168" y="15"/>
                  </a:lnTo>
                  <a:lnTo>
                    <a:pt x="181" y="15"/>
                  </a:lnTo>
                  <a:lnTo>
                    <a:pt x="194" y="15"/>
                  </a:lnTo>
                  <a:lnTo>
                    <a:pt x="207" y="15"/>
                  </a:lnTo>
                  <a:lnTo>
                    <a:pt x="221" y="15"/>
                  </a:lnTo>
                  <a:lnTo>
                    <a:pt x="234" y="14"/>
                  </a:lnTo>
                  <a:lnTo>
                    <a:pt x="248" y="14"/>
                  </a:lnTo>
                  <a:lnTo>
                    <a:pt x="260" y="14"/>
                  </a:lnTo>
                  <a:lnTo>
                    <a:pt x="273" y="14"/>
                  </a:lnTo>
                  <a:lnTo>
                    <a:pt x="284" y="12"/>
                  </a:lnTo>
                  <a:lnTo>
                    <a:pt x="293" y="12"/>
                  </a:lnTo>
                  <a:lnTo>
                    <a:pt x="304" y="12"/>
                  </a:lnTo>
                  <a:lnTo>
                    <a:pt x="313" y="9"/>
                  </a:lnTo>
                  <a:lnTo>
                    <a:pt x="323" y="9"/>
                  </a:lnTo>
                  <a:lnTo>
                    <a:pt x="331" y="9"/>
                  </a:lnTo>
                  <a:lnTo>
                    <a:pt x="339" y="7"/>
                  </a:lnTo>
                  <a:lnTo>
                    <a:pt x="345" y="7"/>
                  </a:lnTo>
                  <a:lnTo>
                    <a:pt x="350" y="6"/>
                  </a:lnTo>
                  <a:lnTo>
                    <a:pt x="353" y="6"/>
                  </a:lnTo>
                  <a:lnTo>
                    <a:pt x="357" y="2"/>
                  </a:lnTo>
                  <a:lnTo>
                    <a:pt x="360"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79" name="Freeform 97"/>
            <p:cNvSpPr>
              <a:spLocks noChangeAspect="1"/>
            </p:cNvSpPr>
            <p:nvPr/>
          </p:nvSpPr>
          <p:spPr bwMode="auto">
            <a:xfrm>
              <a:off x="743" y="3544"/>
              <a:ext cx="392" cy="19"/>
            </a:xfrm>
            <a:custGeom>
              <a:avLst/>
              <a:gdLst>
                <a:gd name="T0" fmla="*/ 1464 w 301"/>
                <a:gd name="T1" fmla="*/ 60 h 15"/>
                <a:gd name="T2" fmla="*/ 1464 w 301"/>
                <a:gd name="T3" fmla="*/ 60 h 15"/>
                <a:gd name="T4" fmla="*/ 1459 w 301"/>
                <a:gd name="T5" fmla="*/ 47 h 15"/>
                <a:gd name="T6" fmla="*/ 1459 w 301"/>
                <a:gd name="T7" fmla="*/ 47 h 15"/>
                <a:gd name="T8" fmla="*/ 1436 w 301"/>
                <a:gd name="T9" fmla="*/ 37 h 15"/>
                <a:gd name="T10" fmla="*/ 1425 w 301"/>
                <a:gd name="T11" fmla="*/ 37 h 15"/>
                <a:gd name="T12" fmla="*/ 1401 w 301"/>
                <a:gd name="T13" fmla="*/ 25 h 15"/>
                <a:gd name="T14" fmla="*/ 1367 w 301"/>
                <a:gd name="T15" fmla="*/ 25 h 15"/>
                <a:gd name="T16" fmla="*/ 1352 w 301"/>
                <a:gd name="T17" fmla="*/ 25 h 15"/>
                <a:gd name="T18" fmla="*/ 1313 w 301"/>
                <a:gd name="T19" fmla="*/ 20 h 15"/>
                <a:gd name="T20" fmla="*/ 1263 w 301"/>
                <a:gd name="T21" fmla="*/ 20 h 15"/>
                <a:gd name="T22" fmla="*/ 1240 w 301"/>
                <a:gd name="T23" fmla="*/ 20 h 15"/>
                <a:gd name="T24" fmla="*/ 1190 w 301"/>
                <a:gd name="T25" fmla="*/ 10 h 15"/>
                <a:gd name="T26" fmla="*/ 1151 w 301"/>
                <a:gd name="T27" fmla="*/ 10 h 15"/>
                <a:gd name="T28" fmla="*/ 1106 w 301"/>
                <a:gd name="T29" fmla="*/ 10 h 15"/>
                <a:gd name="T30" fmla="*/ 1061 w 301"/>
                <a:gd name="T31" fmla="*/ 10 h 15"/>
                <a:gd name="T32" fmla="*/ 1011 w 301"/>
                <a:gd name="T33" fmla="*/ 10 h 15"/>
                <a:gd name="T34" fmla="*/ 944 w 301"/>
                <a:gd name="T35" fmla="*/ 0 h 15"/>
                <a:gd name="T36" fmla="*/ 905 w 301"/>
                <a:gd name="T37" fmla="*/ 0 h 15"/>
                <a:gd name="T38" fmla="*/ 849 w 301"/>
                <a:gd name="T39" fmla="*/ 0 h 15"/>
                <a:gd name="T40" fmla="*/ 791 w 301"/>
                <a:gd name="T41" fmla="*/ 0 h 15"/>
                <a:gd name="T42" fmla="*/ 742 w 301"/>
                <a:gd name="T43" fmla="*/ 0 h 15"/>
                <a:gd name="T44" fmla="*/ 682 w 301"/>
                <a:gd name="T45" fmla="*/ 0 h 15"/>
                <a:gd name="T46" fmla="*/ 634 w 301"/>
                <a:gd name="T47" fmla="*/ 0 h 15"/>
                <a:gd name="T48" fmla="*/ 570 w 301"/>
                <a:gd name="T49" fmla="*/ 0 h 15"/>
                <a:gd name="T50" fmla="*/ 517 w 301"/>
                <a:gd name="T51" fmla="*/ 0 h 15"/>
                <a:gd name="T52" fmla="*/ 468 w 301"/>
                <a:gd name="T53" fmla="*/ 10 h 15"/>
                <a:gd name="T54" fmla="*/ 417 w 301"/>
                <a:gd name="T55" fmla="*/ 10 h 15"/>
                <a:gd name="T56" fmla="*/ 371 w 301"/>
                <a:gd name="T57" fmla="*/ 10 h 15"/>
                <a:gd name="T58" fmla="*/ 320 w 301"/>
                <a:gd name="T59" fmla="*/ 10 h 15"/>
                <a:gd name="T60" fmla="*/ 273 w 301"/>
                <a:gd name="T61" fmla="*/ 10 h 15"/>
                <a:gd name="T62" fmla="*/ 246 w 301"/>
                <a:gd name="T63" fmla="*/ 20 h 15"/>
                <a:gd name="T64" fmla="*/ 198 w 301"/>
                <a:gd name="T65" fmla="*/ 20 h 15"/>
                <a:gd name="T66" fmla="*/ 173 w 301"/>
                <a:gd name="T67" fmla="*/ 20 h 15"/>
                <a:gd name="T68" fmla="*/ 134 w 301"/>
                <a:gd name="T69" fmla="*/ 25 h 15"/>
                <a:gd name="T70" fmla="*/ 96 w 301"/>
                <a:gd name="T71" fmla="*/ 25 h 15"/>
                <a:gd name="T72" fmla="*/ 74 w 301"/>
                <a:gd name="T73" fmla="*/ 25 h 15"/>
                <a:gd name="T74" fmla="*/ 64 w 301"/>
                <a:gd name="T75" fmla="*/ 37 h 15"/>
                <a:gd name="T76" fmla="*/ 35 w 301"/>
                <a:gd name="T77" fmla="*/ 37 h 15"/>
                <a:gd name="T78" fmla="*/ 27 w 301"/>
                <a:gd name="T79" fmla="*/ 47 h 15"/>
                <a:gd name="T80" fmla="*/ 12 w 301"/>
                <a:gd name="T81" fmla="*/ 47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1"/>
                  </a:lnTo>
                  <a:lnTo>
                    <a:pt x="294" y="9"/>
                  </a:lnTo>
                  <a:lnTo>
                    <a:pt x="292" y="9"/>
                  </a:lnTo>
                  <a:lnTo>
                    <a:pt x="287" y="6"/>
                  </a:lnTo>
                  <a:lnTo>
                    <a:pt x="280" y="6"/>
                  </a:lnTo>
                  <a:lnTo>
                    <a:pt x="277" y="6"/>
                  </a:lnTo>
                  <a:lnTo>
                    <a:pt x="269" y="5"/>
                  </a:lnTo>
                  <a:lnTo>
                    <a:pt x="259" y="5"/>
                  </a:lnTo>
                  <a:lnTo>
                    <a:pt x="254" y="5"/>
                  </a:lnTo>
                  <a:lnTo>
                    <a:pt x="244" y="2"/>
                  </a:lnTo>
                  <a:lnTo>
                    <a:pt x="236" y="2"/>
                  </a:lnTo>
                  <a:lnTo>
                    <a:pt x="227" y="2"/>
                  </a:lnTo>
                  <a:lnTo>
                    <a:pt x="217" y="2"/>
                  </a:lnTo>
                  <a:lnTo>
                    <a:pt x="207" y="2"/>
                  </a:lnTo>
                  <a:lnTo>
                    <a:pt x="194" y="0"/>
                  </a:lnTo>
                  <a:lnTo>
                    <a:pt x="186" y="0"/>
                  </a:lnTo>
                  <a:lnTo>
                    <a:pt x="174" y="0"/>
                  </a:lnTo>
                  <a:lnTo>
                    <a:pt x="162" y="0"/>
                  </a:lnTo>
                  <a:lnTo>
                    <a:pt x="152" y="0"/>
                  </a:lnTo>
                  <a:lnTo>
                    <a:pt x="140" y="0"/>
                  </a:lnTo>
                  <a:lnTo>
                    <a:pt x="130" y="0"/>
                  </a:lnTo>
                  <a:lnTo>
                    <a:pt x="117" y="0"/>
                  </a:lnTo>
                  <a:lnTo>
                    <a:pt x="106" y="0"/>
                  </a:lnTo>
                  <a:lnTo>
                    <a:pt x="96" y="2"/>
                  </a:lnTo>
                  <a:lnTo>
                    <a:pt x="85" y="2"/>
                  </a:lnTo>
                  <a:lnTo>
                    <a:pt x="76" y="2"/>
                  </a:lnTo>
                  <a:lnTo>
                    <a:pt x="65" y="2"/>
                  </a:lnTo>
                  <a:lnTo>
                    <a:pt x="56" y="2"/>
                  </a:lnTo>
                  <a:lnTo>
                    <a:pt x="50" y="5"/>
                  </a:lnTo>
                  <a:lnTo>
                    <a:pt x="41" y="5"/>
                  </a:lnTo>
                  <a:lnTo>
                    <a:pt x="35" y="5"/>
                  </a:lnTo>
                  <a:lnTo>
                    <a:pt x="28" y="6"/>
                  </a:lnTo>
                  <a:lnTo>
                    <a:pt x="20" y="6"/>
                  </a:lnTo>
                  <a:lnTo>
                    <a:pt x="15" y="6"/>
                  </a:lnTo>
                  <a:lnTo>
                    <a:pt x="13" y="9"/>
                  </a:lnTo>
                  <a:lnTo>
                    <a:pt x="7" y="9"/>
                  </a:lnTo>
                  <a:lnTo>
                    <a:pt x="5" y="11"/>
                  </a:lnTo>
                  <a:lnTo>
                    <a:pt x="2" y="11"/>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80" name="Freeform 98"/>
            <p:cNvSpPr>
              <a:spLocks noChangeAspect="1"/>
            </p:cNvSpPr>
            <p:nvPr/>
          </p:nvSpPr>
          <p:spPr bwMode="auto">
            <a:xfrm>
              <a:off x="863" y="3321"/>
              <a:ext cx="156" cy="6"/>
            </a:xfrm>
            <a:custGeom>
              <a:avLst/>
              <a:gdLst>
                <a:gd name="T0" fmla="*/ 0 w 120"/>
                <a:gd name="T1" fmla="*/ 0 h 5"/>
                <a:gd name="T2" fmla="*/ 0 w 120"/>
                <a:gd name="T3" fmla="*/ 0 h 5"/>
                <a:gd name="T4" fmla="*/ 0 w 120"/>
                <a:gd name="T5" fmla="*/ 0 h 5"/>
                <a:gd name="T6" fmla="*/ 12 w 120"/>
                <a:gd name="T7" fmla="*/ 1 h 5"/>
                <a:gd name="T8" fmla="*/ 12 w 120"/>
                <a:gd name="T9" fmla="*/ 1 h 5"/>
                <a:gd name="T10" fmla="*/ 27 w 120"/>
                <a:gd name="T11" fmla="*/ 1 h 5"/>
                <a:gd name="T12" fmla="*/ 35 w 120"/>
                <a:gd name="T13" fmla="*/ 1 h 5"/>
                <a:gd name="T14" fmla="*/ 46 w 120"/>
                <a:gd name="T15" fmla="*/ 1 h 5"/>
                <a:gd name="T16" fmla="*/ 60 w 120"/>
                <a:gd name="T17" fmla="*/ 1 h 5"/>
                <a:gd name="T18" fmla="*/ 66 w 120"/>
                <a:gd name="T19" fmla="*/ 12 h 5"/>
                <a:gd name="T20" fmla="*/ 74 w 120"/>
                <a:gd name="T21" fmla="*/ 12 h 5"/>
                <a:gd name="T22" fmla="*/ 101 w 120"/>
                <a:gd name="T23" fmla="*/ 12 h 5"/>
                <a:gd name="T24" fmla="*/ 108 w 120"/>
                <a:gd name="T25" fmla="*/ 12 h 5"/>
                <a:gd name="T26" fmla="*/ 131 w 120"/>
                <a:gd name="T27" fmla="*/ 12 h 5"/>
                <a:gd name="T28" fmla="*/ 146 w 120"/>
                <a:gd name="T29" fmla="*/ 12 h 5"/>
                <a:gd name="T30" fmla="*/ 170 w 120"/>
                <a:gd name="T31" fmla="*/ 12 h 5"/>
                <a:gd name="T32" fmla="*/ 190 w 120"/>
                <a:gd name="T33" fmla="*/ 12 h 5"/>
                <a:gd name="T34" fmla="*/ 209 w 120"/>
                <a:gd name="T35" fmla="*/ 12 h 5"/>
                <a:gd name="T36" fmla="*/ 231 w 120"/>
                <a:gd name="T37" fmla="*/ 12 h 5"/>
                <a:gd name="T38" fmla="*/ 257 w 120"/>
                <a:gd name="T39" fmla="*/ 12 h 5"/>
                <a:gd name="T40" fmla="*/ 272 w 120"/>
                <a:gd name="T41" fmla="*/ 12 h 5"/>
                <a:gd name="T42" fmla="*/ 300 w 120"/>
                <a:gd name="T43" fmla="*/ 12 h 5"/>
                <a:gd name="T44" fmla="*/ 316 w 120"/>
                <a:gd name="T45" fmla="*/ 12 h 5"/>
                <a:gd name="T46" fmla="*/ 337 w 120"/>
                <a:gd name="T47" fmla="*/ 12 h 5"/>
                <a:gd name="T48" fmla="*/ 368 w 120"/>
                <a:gd name="T49" fmla="*/ 12 h 5"/>
                <a:gd name="T50" fmla="*/ 382 w 120"/>
                <a:gd name="T51" fmla="*/ 12 h 5"/>
                <a:gd name="T52" fmla="*/ 407 w 120"/>
                <a:gd name="T53" fmla="*/ 12 h 5"/>
                <a:gd name="T54" fmla="*/ 411 w 120"/>
                <a:gd name="T55" fmla="*/ 12 h 5"/>
                <a:gd name="T56" fmla="*/ 438 w 120"/>
                <a:gd name="T57" fmla="*/ 12 h 5"/>
                <a:gd name="T58" fmla="*/ 463 w 120"/>
                <a:gd name="T59" fmla="*/ 12 h 5"/>
                <a:gd name="T60" fmla="*/ 473 w 120"/>
                <a:gd name="T61" fmla="*/ 12 h 5"/>
                <a:gd name="T62" fmla="*/ 495 w 120"/>
                <a:gd name="T63" fmla="*/ 12 h 5"/>
                <a:gd name="T64" fmla="*/ 503 w 120"/>
                <a:gd name="T65" fmla="*/ 12 h 5"/>
                <a:gd name="T66" fmla="*/ 529 w 120"/>
                <a:gd name="T67" fmla="*/ 12 h 5"/>
                <a:gd name="T68" fmla="*/ 534 w 120"/>
                <a:gd name="T69" fmla="*/ 1 h 5"/>
                <a:gd name="T70" fmla="*/ 545 w 120"/>
                <a:gd name="T71" fmla="*/ 1 h 5"/>
                <a:gd name="T72" fmla="*/ 559 w 120"/>
                <a:gd name="T73" fmla="*/ 1 h 5"/>
                <a:gd name="T74" fmla="*/ 564 w 120"/>
                <a:gd name="T75" fmla="*/ 1 h 5"/>
                <a:gd name="T76" fmla="*/ 564 w 120"/>
                <a:gd name="T77" fmla="*/ 1 h 5"/>
                <a:gd name="T78" fmla="*/ 579 w 120"/>
                <a:gd name="T79" fmla="*/ 1 h 5"/>
                <a:gd name="T80" fmla="*/ 579 w 120"/>
                <a:gd name="T81" fmla="*/ 0 h 5"/>
                <a:gd name="T82" fmla="*/ 579 w 120"/>
                <a:gd name="T83" fmla="*/ 0 h 5"/>
                <a:gd name="T84" fmla="*/ 579 w 120"/>
                <a:gd name="T85" fmla="*/ 0 h 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0"/>
                <a:gd name="T130" fmla="*/ 0 h 5"/>
                <a:gd name="T131" fmla="*/ 120 w 120"/>
                <a:gd name="T132" fmla="*/ 5 h 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0" h="5">
                  <a:moveTo>
                    <a:pt x="0" y="0"/>
                  </a:moveTo>
                  <a:lnTo>
                    <a:pt x="0" y="0"/>
                  </a:lnTo>
                  <a:lnTo>
                    <a:pt x="2" y="1"/>
                  </a:lnTo>
                  <a:lnTo>
                    <a:pt x="5" y="1"/>
                  </a:lnTo>
                  <a:lnTo>
                    <a:pt x="7" y="1"/>
                  </a:lnTo>
                  <a:lnTo>
                    <a:pt x="9" y="1"/>
                  </a:lnTo>
                  <a:lnTo>
                    <a:pt x="12" y="1"/>
                  </a:lnTo>
                  <a:lnTo>
                    <a:pt x="14" y="4"/>
                  </a:lnTo>
                  <a:lnTo>
                    <a:pt x="15" y="4"/>
                  </a:lnTo>
                  <a:lnTo>
                    <a:pt x="21" y="4"/>
                  </a:lnTo>
                  <a:lnTo>
                    <a:pt x="22" y="4"/>
                  </a:lnTo>
                  <a:lnTo>
                    <a:pt x="27" y="4"/>
                  </a:lnTo>
                  <a:lnTo>
                    <a:pt x="30" y="4"/>
                  </a:lnTo>
                  <a:lnTo>
                    <a:pt x="35" y="4"/>
                  </a:lnTo>
                  <a:lnTo>
                    <a:pt x="39" y="4"/>
                  </a:lnTo>
                  <a:lnTo>
                    <a:pt x="43" y="4"/>
                  </a:lnTo>
                  <a:lnTo>
                    <a:pt x="48" y="4"/>
                  </a:lnTo>
                  <a:lnTo>
                    <a:pt x="53" y="4"/>
                  </a:lnTo>
                  <a:lnTo>
                    <a:pt x="56" y="4"/>
                  </a:lnTo>
                  <a:lnTo>
                    <a:pt x="62" y="4"/>
                  </a:lnTo>
                  <a:lnTo>
                    <a:pt x="65" y="4"/>
                  </a:lnTo>
                  <a:lnTo>
                    <a:pt x="70" y="4"/>
                  </a:lnTo>
                  <a:lnTo>
                    <a:pt x="76" y="4"/>
                  </a:lnTo>
                  <a:lnTo>
                    <a:pt x="79" y="4"/>
                  </a:lnTo>
                  <a:lnTo>
                    <a:pt x="84" y="4"/>
                  </a:lnTo>
                  <a:lnTo>
                    <a:pt x="85" y="4"/>
                  </a:lnTo>
                  <a:lnTo>
                    <a:pt x="91" y="4"/>
                  </a:lnTo>
                  <a:lnTo>
                    <a:pt x="96" y="4"/>
                  </a:lnTo>
                  <a:lnTo>
                    <a:pt x="98" y="4"/>
                  </a:lnTo>
                  <a:lnTo>
                    <a:pt x="102" y="4"/>
                  </a:lnTo>
                  <a:lnTo>
                    <a:pt x="104" y="4"/>
                  </a:lnTo>
                  <a:lnTo>
                    <a:pt x="109" y="4"/>
                  </a:lnTo>
                  <a:lnTo>
                    <a:pt x="111" y="1"/>
                  </a:lnTo>
                  <a:lnTo>
                    <a:pt x="113" y="1"/>
                  </a:lnTo>
                  <a:lnTo>
                    <a:pt x="116" y="1"/>
                  </a:lnTo>
                  <a:lnTo>
                    <a:pt x="117" y="1"/>
                  </a:lnTo>
                  <a:lnTo>
                    <a:pt x="119" y="1"/>
                  </a:lnTo>
                  <a:lnTo>
                    <a:pt x="11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81" name="Line 99"/>
            <p:cNvSpPr>
              <a:spLocks noChangeAspect="1" noChangeShapeType="1"/>
            </p:cNvSpPr>
            <p:nvPr/>
          </p:nvSpPr>
          <p:spPr bwMode="auto">
            <a:xfrm flipH="1">
              <a:off x="1021" y="3325"/>
              <a:ext cx="11"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582" name="Line 100"/>
            <p:cNvSpPr>
              <a:spLocks noChangeAspect="1" noChangeShapeType="1"/>
            </p:cNvSpPr>
            <p:nvPr/>
          </p:nvSpPr>
          <p:spPr bwMode="auto">
            <a:xfrm>
              <a:off x="1174"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583" name="Line 101"/>
            <p:cNvSpPr>
              <a:spLocks noChangeAspect="1" noChangeShapeType="1"/>
            </p:cNvSpPr>
            <p:nvPr/>
          </p:nvSpPr>
          <p:spPr bwMode="auto">
            <a:xfrm>
              <a:off x="1163" y="3617"/>
              <a:ext cx="0" cy="483"/>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584" name="Freeform 102"/>
            <p:cNvSpPr>
              <a:spLocks noChangeAspect="1"/>
            </p:cNvSpPr>
            <p:nvPr/>
          </p:nvSpPr>
          <p:spPr bwMode="auto">
            <a:xfrm>
              <a:off x="859" y="3423"/>
              <a:ext cx="168" cy="14"/>
            </a:xfrm>
            <a:custGeom>
              <a:avLst/>
              <a:gdLst>
                <a:gd name="T0" fmla="*/ 0 w 129"/>
                <a:gd name="T1" fmla="*/ 0 h 11"/>
                <a:gd name="T2" fmla="*/ 60 w 129"/>
                <a:gd name="T3" fmla="*/ 28 h 11"/>
                <a:gd name="T4" fmla="*/ 173 w 129"/>
                <a:gd name="T5" fmla="*/ 36 h 11"/>
                <a:gd name="T6" fmla="*/ 273 w 129"/>
                <a:gd name="T7" fmla="*/ 46 h 11"/>
                <a:gd name="T8" fmla="*/ 409 w 129"/>
                <a:gd name="T9" fmla="*/ 46 h 11"/>
                <a:gd name="T10" fmla="*/ 512 w 129"/>
                <a:gd name="T11" fmla="*/ 36 h 11"/>
                <a:gd name="T12" fmla="*/ 583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0"/>
                  </a:moveTo>
                  <a:lnTo>
                    <a:pt x="12" y="6"/>
                  </a:lnTo>
                  <a:lnTo>
                    <a:pt x="35" y="8"/>
                  </a:lnTo>
                  <a:lnTo>
                    <a:pt x="56" y="10"/>
                  </a:lnTo>
                  <a:lnTo>
                    <a:pt x="84" y="10"/>
                  </a:lnTo>
                  <a:lnTo>
                    <a:pt x="105" y="8"/>
                  </a:lnTo>
                  <a:lnTo>
                    <a:pt x="120"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85" name="Freeform 103"/>
            <p:cNvSpPr>
              <a:spLocks noChangeAspect="1"/>
            </p:cNvSpPr>
            <p:nvPr/>
          </p:nvSpPr>
          <p:spPr bwMode="auto">
            <a:xfrm>
              <a:off x="682" y="3824"/>
              <a:ext cx="526" cy="22"/>
            </a:xfrm>
            <a:custGeom>
              <a:avLst/>
              <a:gdLst>
                <a:gd name="T0" fmla="*/ 0 w 404"/>
                <a:gd name="T1" fmla="*/ 0 h 17"/>
                <a:gd name="T2" fmla="*/ 0 w 404"/>
                <a:gd name="T3" fmla="*/ 28 h 17"/>
                <a:gd name="T4" fmla="*/ 174 w 404"/>
                <a:gd name="T5" fmla="*/ 58 h 17"/>
                <a:gd name="T6" fmla="*/ 479 w 404"/>
                <a:gd name="T7" fmla="*/ 65 h 17"/>
                <a:gd name="T8" fmla="*/ 858 w 404"/>
                <a:gd name="T9" fmla="*/ 75 h 17"/>
                <a:gd name="T10" fmla="*/ 1279 w 404"/>
                <a:gd name="T11" fmla="*/ 75 h 17"/>
                <a:gd name="T12" fmla="*/ 1609 w 404"/>
                <a:gd name="T13" fmla="*/ 58 h 17"/>
                <a:gd name="T14" fmla="*/ 1857 w 404"/>
                <a:gd name="T15" fmla="*/ 45 h 17"/>
                <a:gd name="T16" fmla="*/ 1966 w 404"/>
                <a:gd name="T17" fmla="*/ 28 h 17"/>
                <a:gd name="T18" fmla="*/ 0 w 404"/>
                <a:gd name="T19" fmla="*/ 0 h 17"/>
                <a:gd name="T20" fmla="*/ 0 w 404"/>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4"/>
                <a:gd name="T34" fmla="*/ 0 h 17"/>
                <a:gd name="T35" fmla="*/ 404 w 404"/>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4" h="17">
                  <a:moveTo>
                    <a:pt x="0" y="0"/>
                  </a:moveTo>
                  <a:lnTo>
                    <a:pt x="0" y="6"/>
                  </a:lnTo>
                  <a:lnTo>
                    <a:pt x="36" y="12"/>
                  </a:lnTo>
                  <a:lnTo>
                    <a:pt x="98" y="14"/>
                  </a:lnTo>
                  <a:lnTo>
                    <a:pt x="177" y="16"/>
                  </a:lnTo>
                  <a:lnTo>
                    <a:pt x="263" y="16"/>
                  </a:lnTo>
                  <a:lnTo>
                    <a:pt x="330" y="12"/>
                  </a:lnTo>
                  <a:lnTo>
                    <a:pt x="381" y="9"/>
                  </a:lnTo>
                  <a:lnTo>
                    <a:pt x="403"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86" name="Freeform 104"/>
            <p:cNvSpPr>
              <a:spLocks noChangeAspect="1"/>
            </p:cNvSpPr>
            <p:nvPr/>
          </p:nvSpPr>
          <p:spPr bwMode="auto">
            <a:xfrm>
              <a:off x="810" y="3265"/>
              <a:ext cx="264" cy="25"/>
            </a:xfrm>
            <a:custGeom>
              <a:avLst/>
              <a:gdLst>
                <a:gd name="T0" fmla="*/ 979 w 203"/>
                <a:gd name="T1" fmla="*/ 0 h 19"/>
                <a:gd name="T2" fmla="*/ 932 w 203"/>
                <a:gd name="T3" fmla="*/ 28 h 19"/>
                <a:gd name="T4" fmla="*/ 812 w 203"/>
                <a:gd name="T5" fmla="*/ 66 h 19"/>
                <a:gd name="T6" fmla="*/ 659 w 203"/>
                <a:gd name="T7" fmla="*/ 95 h 19"/>
                <a:gd name="T8" fmla="*/ 438 w 203"/>
                <a:gd name="T9" fmla="*/ 95 h 19"/>
                <a:gd name="T10" fmla="*/ 243 w 203"/>
                <a:gd name="T11" fmla="*/ 72 h 19"/>
                <a:gd name="T12" fmla="*/ 95 w 203"/>
                <a:gd name="T13" fmla="*/ 50 h 19"/>
                <a:gd name="T14" fmla="*/ 0 w 203"/>
                <a:gd name="T15" fmla="*/ 0 h 19"/>
                <a:gd name="T16" fmla="*/ 163 w 203"/>
                <a:gd name="T17" fmla="*/ 0 h 19"/>
                <a:gd name="T18" fmla="*/ 221 w 203"/>
                <a:gd name="T19" fmla="*/ 28 h 19"/>
                <a:gd name="T20" fmla="*/ 325 w 203"/>
                <a:gd name="T21" fmla="*/ 37 h 19"/>
                <a:gd name="T22" fmla="*/ 455 w 203"/>
                <a:gd name="T23" fmla="*/ 50 h 19"/>
                <a:gd name="T24" fmla="*/ 596 w 203"/>
                <a:gd name="T25" fmla="*/ 50 h 19"/>
                <a:gd name="T26" fmla="*/ 704 w 203"/>
                <a:gd name="T27" fmla="*/ 28 h 19"/>
                <a:gd name="T28" fmla="*/ 800 w 203"/>
                <a:gd name="T29" fmla="*/ 21 h 19"/>
                <a:gd name="T30" fmla="*/ 812 w 203"/>
                <a:gd name="T31" fmla="*/ 0 h 19"/>
                <a:gd name="T32" fmla="*/ 979 w 203"/>
                <a:gd name="T33" fmla="*/ 0 h 19"/>
                <a:gd name="T34" fmla="*/ 979 w 203"/>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3"/>
                <a:gd name="T55" fmla="*/ 0 h 19"/>
                <a:gd name="T56" fmla="*/ 203 w 203"/>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3" h="19">
                  <a:moveTo>
                    <a:pt x="202" y="0"/>
                  </a:moveTo>
                  <a:lnTo>
                    <a:pt x="193" y="5"/>
                  </a:lnTo>
                  <a:lnTo>
                    <a:pt x="168" y="13"/>
                  </a:lnTo>
                  <a:lnTo>
                    <a:pt x="137" y="18"/>
                  </a:lnTo>
                  <a:lnTo>
                    <a:pt x="91" y="18"/>
                  </a:lnTo>
                  <a:lnTo>
                    <a:pt x="50" y="14"/>
                  </a:lnTo>
                  <a:lnTo>
                    <a:pt x="19" y="10"/>
                  </a:lnTo>
                  <a:lnTo>
                    <a:pt x="0" y="0"/>
                  </a:lnTo>
                  <a:lnTo>
                    <a:pt x="34" y="0"/>
                  </a:lnTo>
                  <a:lnTo>
                    <a:pt x="46" y="5"/>
                  </a:lnTo>
                  <a:lnTo>
                    <a:pt x="68" y="7"/>
                  </a:lnTo>
                  <a:lnTo>
                    <a:pt x="94" y="10"/>
                  </a:lnTo>
                  <a:lnTo>
                    <a:pt x="123" y="10"/>
                  </a:lnTo>
                  <a:lnTo>
                    <a:pt x="145" y="5"/>
                  </a:lnTo>
                  <a:lnTo>
                    <a:pt x="165" y="4"/>
                  </a:lnTo>
                  <a:lnTo>
                    <a:pt x="168" y="0"/>
                  </a:lnTo>
                  <a:lnTo>
                    <a:pt x="202"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87" name="Line 105"/>
            <p:cNvSpPr>
              <a:spLocks noChangeAspect="1" noChangeShapeType="1"/>
            </p:cNvSpPr>
            <p:nvPr/>
          </p:nvSpPr>
          <p:spPr bwMode="auto">
            <a:xfrm flipV="1">
              <a:off x="939" y="2986"/>
              <a:ext cx="0" cy="1081"/>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588" name="AutoShape 106"/>
            <p:cNvSpPr>
              <a:spLocks noChangeAspect="1" noChangeArrowheads="1"/>
            </p:cNvSpPr>
            <p:nvPr/>
          </p:nvSpPr>
          <p:spPr bwMode="auto">
            <a:xfrm flipV="1">
              <a:off x="876" y="4067"/>
              <a:ext cx="134" cy="29"/>
            </a:xfrm>
            <a:prstGeom prst="roundRect">
              <a:avLst>
                <a:gd name="adj" fmla="val 0"/>
              </a:avLst>
            </a:prstGeom>
            <a:solidFill>
              <a:srgbClr val="00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89" name="AutoShape 107"/>
            <p:cNvSpPr>
              <a:spLocks noChangeAspect="1" noChangeArrowheads="1"/>
            </p:cNvSpPr>
            <p:nvPr/>
          </p:nvSpPr>
          <p:spPr bwMode="auto">
            <a:xfrm flipV="1">
              <a:off x="1753" y="2924"/>
              <a:ext cx="26" cy="2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90" name="Freeform 108"/>
            <p:cNvSpPr>
              <a:spLocks noChangeAspect="1"/>
            </p:cNvSpPr>
            <p:nvPr/>
          </p:nvSpPr>
          <p:spPr bwMode="auto">
            <a:xfrm>
              <a:off x="1738" y="2944"/>
              <a:ext cx="60" cy="43"/>
            </a:xfrm>
            <a:custGeom>
              <a:avLst/>
              <a:gdLst>
                <a:gd name="T0" fmla="*/ 0 w 46"/>
                <a:gd name="T1" fmla="*/ 27 h 33"/>
                <a:gd name="T2" fmla="*/ 0 w 46"/>
                <a:gd name="T3" fmla="*/ 27 h 33"/>
                <a:gd name="T4" fmla="*/ 0 w 46"/>
                <a:gd name="T5" fmla="*/ 27 h 33"/>
                <a:gd name="T6" fmla="*/ 0 w 46"/>
                <a:gd name="T7" fmla="*/ 12 h 33"/>
                <a:gd name="T8" fmla="*/ 0 w 46"/>
                <a:gd name="T9" fmla="*/ 12 h 33"/>
                <a:gd name="T10" fmla="*/ 12 w 46"/>
                <a:gd name="T11" fmla="*/ 12 h 33"/>
                <a:gd name="T12" fmla="*/ 12 w 46"/>
                <a:gd name="T13" fmla="*/ 0 h 33"/>
                <a:gd name="T14" fmla="*/ 27 w 46"/>
                <a:gd name="T15" fmla="*/ 0 h 33"/>
                <a:gd name="T16" fmla="*/ 27 w 46"/>
                <a:gd name="T17" fmla="*/ 0 h 33"/>
                <a:gd name="T18" fmla="*/ 35 w 46"/>
                <a:gd name="T19" fmla="*/ 0 h 33"/>
                <a:gd name="T20" fmla="*/ 35 w 46"/>
                <a:gd name="T21" fmla="*/ 0 h 33"/>
                <a:gd name="T22" fmla="*/ 189 w 46"/>
                <a:gd name="T23" fmla="*/ 0 h 33"/>
                <a:gd name="T24" fmla="*/ 189 w 46"/>
                <a:gd name="T25" fmla="*/ 0 h 33"/>
                <a:gd name="T26" fmla="*/ 192 w 46"/>
                <a:gd name="T27" fmla="*/ 0 h 33"/>
                <a:gd name="T28" fmla="*/ 192 w 46"/>
                <a:gd name="T29" fmla="*/ 0 h 33"/>
                <a:gd name="T30" fmla="*/ 200 w 46"/>
                <a:gd name="T31" fmla="*/ 0 h 33"/>
                <a:gd name="T32" fmla="*/ 200 w 46"/>
                <a:gd name="T33" fmla="*/ 0 h 33"/>
                <a:gd name="T34" fmla="*/ 222 w 46"/>
                <a:gd name="T35" fmla="*/ 12 h 33"/>
                <a:gd name="T36" fmla="*/ 222 w 46"/>
                <a:gd name="T37" fmla="*/ 12 h 33"/>
                <a:gd name="T38" fmla="*/ 222 w 46"/>
                <a:gd name="T39" fmla="*/ 12 h 33"/>
                <a:gd name="T40" fmla="*/ 222 w 46"/>
                <a:gd name="T41" fmla="*/ 27 h 33"/>
                <a:gd name="T42" fmla="*/ 222 w 46"/>
                <a:gd name="T43" fmla="*/ 27 h 33"/>
                <a:gd name="T44" fmla="*/ 222 w 46"/>
                <a:gd name="T45" fmla="*/ 124 h 33"/>
                <a:gd name="T46" fmla="*/ 222 w 46"/>
                <a:gd name="T47" fmla="*/ 125 h 33"/>
                <a:gd name="T48" fmla="*/ 222 w 46"/>
                <a:gd name="T49" fmla="*/ 125 h 33"/>
                <a:gd name="T50" fmla="*/ 222 w 46"/>
                <a:gd name="T51" fmla="*/ 125 h 33"/>
                <a:gd name="T52" fmla="*/ 222 w 46"/>
                <a:gd name="T53" fmla="*/ 145 h 33"/>
                <a:gd name="T54" fmla="*/ 222 w 46"/>
                <a:gd name="T55" fmla="*/ 145 h 33"/>
                <a:gd name="T56" fmla="*/ 200 w 46"/>
                <a:gd name="T57" fmla="*/ 145 h 33"/>
                <a:gd name="T58" fmla="*/ 200 w 46"/>
                <a:gd name="T59" fmla="*/ 145 h 33"/>
                <a:gd name="T60" fmla="*/ 192 w 46"/>
                <a:gd name="T61" fmla="*/ 159 h 33"/>
                <a:gd name="T62" fmla="*/ 192 w 46"/>
                <a:gd name="T63" fmla="*/ 159 h 33"/>
                <a:gd name="T64" fmla="*/ 189 w 46"/>
                <a:gd name="T65" fmla="*/ 159 h 33"/>
                <a:gd name="T66" fmla="*/ 35 w 46"/>
                <a:gd name="T67" fmla="*/ 159 h 33"/>
                <a:gd name="T68" fmla="*/ 35 w 46"/>
                <a:gd name="T69" fmla="*/ 159 h 33"/>
                <a:gd name="T70" fmla="*/ 35 w 46"/>
                <a:gd name="T71" fmla="*/ 159 h 33"/>
                <a:gd name="T72" fmla="*/ 27 w 46"/>
                <a:gd name="T73" fmla="*/ 159 h 33"/>
                <a:gd name="T74" fmla="*/ 12 w 46"/>
                <a:gd name="T75" fmla="*/ 145 h 33"/>
                <a:gd name="T76" fmla="*/ 12 w 46"/>
                <a:gd name="T77" fmla="*/ 145 h 33"/>
                <a:gd name="T78" fmla="*/ 12 w 46"/>
                <a:gd name="T79" fmla="*/ 145 h 33"/>
                <a:gd name="T80" fmla="*/ 0 w 46"/>
                <a:gd name="T81" fmla="*/ 145 h 33"/>
                <a:gd name="T82" fmla="*/ 0 w 46"/>
                <a:gd name="T83" fmla="*/ 125 h 33"/>
                <a:gd name="T84" fmla="*/ 0 w 46"/>
                <a:gd name="T85" fmla="*/ 125 h 33"/>
                <a:gd name="T86" fmla="*/ 0 w 46"/>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0" y="25"/>
                  </a:moveTo>
                  <a:lnTo>
                    <a:pt x="0" y="5"/>
                  </a:lnTo>
                  <a:lnTo>
                    <a:pt x="0" y="2"/>
                  </a:lnTo>
                  <a:lnTo>
                    <a:pt x="2" y="2"/>
                  </a:lnTo>
                  <a:lnTo>
                    <a:pt x="2" y="0"/>
                  </a:lnTo>
                  <a:lnTo>
                    <a:pt x="5" y="0"/>
                  </a:lnTo>
                  <a:lnTo>
                    <a:pt x="7" y="0"/>
                  </a:lnTo>
                  <a:lnTo>
                    <a:pt x="38" y="0"/>
                  </a:lnTo>
                  <a:lnTo>
                    <a:pt x="39" y="0"/>
                  </a:lnTo>
                  <a:lnTo>
                    <a:pt x="41" y="0"/>
                  </a:lnTo>
                  <a:lnTo>
                    <a:pt x="45" y="2"/>
                  </a:lnTo>
                  <a:lnTo>
                    <a:pt x="45" y="5"/>
                  </a:lnTo>
                  <a:lnTo>
                    <a:pt x="45" y="25"/>
                  </a:lnTo>
                  <a:lnTo>
                    <a:pt x="45" y="26"/>
                  </a:lnTo>
                  <a:lnTo>
                    <a:pt x="45" y="29"/>
                  </a:lnTo>
                  <a:lnTo>
                    <a:pt x="41" y="29"/>
                  </a:lnTo>
                  <a:lnTo>
                    <a:pt x="39" y="32"/>
                  </a:lnTo>
                  <a:lnTo>
                    <a:pt x="38" y="32"/>
                  </a:lnTo>
                  <a:lnTo>
                    <a:pt x="7" y="32"/>
                  </a:lnTo>
                  <a:lnTo>
                    <a:pt x="5" y="32"/>
                  </a:lnTo>
                  <a:lnTo>
                    <a:pt x="5" y="29"/>
                  </a:lnTo>
                  <a:lnTo>
                    <a:pt x="2"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91" name="Freeform 109"/>
            <p:cNvSpPr>
              <a:spLocks noChangeAspect="1"/>
            </p:cNvSpPr>
            <p:nvPr/>
          </p:nvSpPr>
          <p:spPr bwMode="auto">
            <a:xfrm>
              <a:off x="1738" y="2944"/>
              <a:ext cx="20" cy="43"/>
            </a:xfrm>
            <a:custGeom>
              <a:avLst/>
              <a:gdLst>
                <a:gd name="T0" fmla="*/ 0 w 15"/>
                <a:gd name="T1" fmla="*/ 27 h 33"/>
                <a:gd name="T2" fmla="*/ 0 w 15"/>
                <a:gd name="T3" fmla="*/ 27 h 33"/>
                <a:gd name="T4" fmla="*/ 0 w 15"/>
                <a:gd name="T5" fmla="*/ 27 h 33"/>
                <a:gd name="T6" fmla="*/ 0 w 15"/>
                <a:gd name="T7" fmla="*/ 12 h 33"/>
                <a:gd name="T8" fmla="*/ 0 w 15"/>
                <a:gd name="T9" fmla="*/ 12 h 33"/>
                <a:gd name="T10" fmla="*/ 0 w 15"/>
                <a:gd name="T11" fmla="*/ 12 h 33"/>
                <a:gd name="T12" fmla="*/ 0 w 15"/>
                <a:gd name="T13" fmla="*/ 0 h 33"/>
                <a:gd name="T14" fmla="*/ 12 w 15"/>
                <a:gd name="T15" fmla="*/ 0 h 33"/>
                <a:gd name="T16" fmla="*/ 12 w 15"/>
                <a:gd name="T17" fmla="*/ 0 h 33"/>
                <a:gd name="T18" fmla="*/ 12 w 15"/>
                <a:gd name="T19" fmla="*/ 0 h 33"/>
                <a:gd name="T20" fmla="*/ 12 w 15"/>
                <a:gd name="T21" fmla="*/ 0 h 33"/>
                <a:gd name="T22" fmla="*/ 64 w 15"/>
                <a:gd name="T23" fmla="*/ 0 h 33"/>
                <a:gd name="T24" fmla="*/ 64 w 15"/>
                <a:gd name="T25" fmla="*/ 0 h 33"/>
                <a:gd name="T26" fmla="*/ 64 w 15"/>
                <a:gd name="T27" fmla="*/ 0 h 33"/>
                <a:gd name="T28" fmla="*/ 64 w 15"/>
                <a:gd name="T29" fmla="*/ 0 h 33"/>
                <a:gd name="T30" fmla="*/ 64 w 15"/>
                <a:gd name="T31" fmla="*/ 0 h 33"/>
                <a:gd name="T32" fmla="*/ 64 w 15"/>
                <a:gd name="T33" fmla="*/ 0 h 33"/>
                <a:gd name="T34" fmla="*/ 79 w 15"/>
                <a:gd name="T35" fmla="*/ 12 h 33"/>
                <a:gd name="T36" fmla="*/ 79 w 15"/>
                <a:gd name="T37" fmla="*/ 12 h 33"/>
                <a:gd name="T38" fmla="*/ 79 w 15"/>
                <a:gd name="T39" fmla="*/ 12 h 33"/>
                <a:gd name="T40" fmla="*/ 79 w 15"/>
                <a:gd name="T41" fmla="*/ 27 h 33"/>
                <a:gd name="T42" fmla="*/ 79 w 15"/>
                <a:gd name="T43" fmla="*/ 27 h 33"/>
                <a:gd name="T44" fmla="*/ 79 w 15"/>
                <a:gd name="T45" fmla="*/ 124 h 33"/>
                <a:gd name="T46" fmla="*/ 79 w 15"/>
                <a:gd name="T47" fmla="*/ 125 h 33"/>
                <a:gd name="T48" fmla="*/ 79 w 15"/>
                <a:gd name="T49" fmla="*/ 125 h 33"/>
                <a:gd name="T50" fmla="*/ 79 w 15"/>
                <a:gd name="T51" fmla="*/ 125 h 33"/>
                <a:gd name="T52" fmla="*/ 79 w 15"/>
                <a:gd name="T53" fmla="*/ 145 h 33"/>
                <a:gd name="T54" fmla="*/ 79 w 15"/>
                <a:gd name="T55" fmla="*/ 145 h 33"/>
                <a:gd name="T56" fmla="*/ 64 w 15"/>
                <a:gd name="T57" fmla="*/ 145 h 33"/>
                <a:gd name="T58" fmla="*/ 64 w 15"/>
                <a:gd name="T59" fmla="*/ 145 h 33"/>
                <a:gd name="T60" fmla="*/ 64 w 15"/>
                <a:gd name="T61" fmla="*/ 159 h 33"/>
                <a:gd name="T62" fmla="*/ 64 w 15"/>
                <a:gd name="T63" fmla="*/ 159 h 33"/>
                <a:gd name="T64" fmla="*/ 64 w 15"/>
                <a:gd name="T65" fmla="*/ 159 h 33"/>
                <a:gd name="T66" fmla="*/ 12 w 15"/>
                <a:gd name="T67" fmla="*/ 159 h 33"/>
                <a:gd name="T68" fmla="*/ 12 w 15"/>
                <a:gd name="T69" fmla="*/ 159 h 33"/>
                <a:gd name="T70" fmla="*/ 12 w 15"/>
                <a:gd name="T71" fmla="*/ 159 h 33"/>
                <a:gd name="T72" fmla="*/ 12 w 15"/>
                <a:gd name="T73" fmla="*/ 159 h 33"/>
                <a:gd name="T74" fmla="*/ 0 w 15"/>
                <a:gd name="T75" fmla="*/ 145 h 33"/>
                <a:gd name="T76" fmla="*/ 0 w 15"/>
                <a:gd name="T77" fmla="*/ 145 h 33"/>
                <a:gd name="T78" fmla="*/ 0 w 15"/>
                <a:gd name="T79" fmla="*/ 145 h 33"/>
                <a:gd name="T80" fmla="*/ 0 w 15"/>
                <a:gd name="T81" fmla="*/ 145 h 33"/>
                <a:gd name="T82" fmla="*/ 0 w 15"/>
                <a:gd name="T83" fmla="*/ 125 h 33"/>
                <a:gd name="T84" fmla="*/ 0 w 15"/>
                <a:gd name="T85" fmla="*/ 125 h 33"/>
                <a:gd name="T86" fmla="*/ 0 w 15"/>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0" y="25"/>
                  </a:moveTo>
                  <a:lnTo>
                    <a:pt x="0" y="5"/>
                  </a:lnTo>
                  <a:lnTo>
                    <a:pt x="0" y="2"/>
                  </a:lnTo>
                  <a:lnTo>
                    <a:pt x="0" y="0"/>
                  </a:lnTo>
                  <a:lnTo>
                    <a:pt x="2" y="0"/>
                  </a:lnTo>
                  <a:lnTo>
                    <a:pt x="11" y="0"/>
                  </a:lnTo>
                  <a:lnTo>
                    <a:pt x="14" y="2"/>
                  </a:lnTo>
                  <a:lnTo>
                    <a:pt x="14" y="5"/>
                  </a:lnTo>
                  <a:lnTo>
                    <a:pt x="14" y="25"/>
                  </a:lnTo>
                  <a:lnTo>
                    <a:pt x="14" y="26"/>
                  </a:lnTo>
                  <a:lnTo>
                    <a:pt x="14" y="29"/>
                  </a:lnTo>
                  <a:lnTo>
                    <a:pt x="11" y="29"/>
                  </a:lnTo>
                  <a:lnTo>
                    <a:pt x="11" y="32"/>
                  </a:lnTo>
                  <a:lnTo>
                    <a:pt x="2" y="32"/>
                  </a:lnTo>
                  <a:lnTo>
                    <a:pt x="2" y="29"/>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92" name="Freeform 110"/>
            <p:cNvSpPr>
              <a:spLocks noChangeAspect="1"/>
            </p:cNvSpPr>
            <p:nvPr/>
          </p:nvSpPr>
          <p:spPr bwMode="auto">
            <a:xfrm>
              <a:off x="1784" y="2944"/>
              <a:ext cx="14" cy="43"/>
            </a:xfrm>
            <a:custGeom>
              <a:avLst/>
              <a:gdLst>
                <a:gd name="T0" fmla="*/ 0 w 11"/>
                <a:gd name="T1" fmla="*/ 27 h 33"/>
                <a:gd name="T2" fmla="*/ 0 w 11"/>
                <a:gd name="T3" fmla="*/ 27 h 33"/>
                <a:gd name="T4" fmla="*/ 0 w 11"/>
                <a:gd name="T5" fmla="*/ 27 h 33"/>
                <a:gd name="T6" fmla="*/ 0 w 11"/>
                <a:gd name="T7" fmla="*/ 12 h 33"/>
                <a:gd name="T8" fmla="*/ 0 w 11"/>
                <a:gd name="T9" fmla="*/ 12 h 33"/>
                <a:gd name="T10" fmla="*/ 0 w 11"/>
                <a:gd name="T11" fmla="*/ 12 h 33"/>
                <a:gd name="T12" fmla="*/ 0 w 11"/>
                <a:gd name="T13" fmla="*/ 0 h 33"/>
                <a:gd name="T14" fmla="*/ 0 w 11"/>
                <a:gd name="T15" fmla="*/ 0 h 33"/>
                <a:gd name="T16" fmla="*/ 0 w 11"/>
                <a:gd name="T17" fmla="*/ 0 h 33"/>
                <a:gd name="T18" fmla="*/ 0 w 11"/>
                <a:gd name="T19" fmla="*/ 0 h 33"/>
                <a:gd name="T20" fmla="*/ 0 w 11"/>
                <a:gd name="T21" fmla="*/ 0 h 33"/>
                <a:gd name="T22" fmla="*/ 36 w 11"/>
                <a:gd name="T23" fmla="*/ 0 h 33"/>
                <a:gd name="T24" fmla="*/ 3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5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6 w 11"/>
                <a:gd name="T65" fmla="*/ 159 h 33"/>
                <a:gd name="T66" fmla="*/ 0 w 11"/>
                <a:gd name="T67" fmla="*/ 159 h 33"/>
                <a:gd name="T68" fmla="*/ 0 w 11"/>
                <a:gd name="T69" fmla="*/ 159 h 33"/>
                <a:gd name="T70" fmla="*/ 0 w 11"/>
                <a:gd name="T71" fmla="*/ 159 h 33"/>
                <a:gd name="T72" fmla="*/ 0 w 11"/>
                <a:gd name="T73" fmla="*/ 159 h 33"/>
                <a:gd name="T74" fmla="*/ 0 w 11"/>
                <a:gd name="T75" fmla="*/ 145 h 33"/>
                <a:gd name="T76" fmla="*/ 0 w 11"/>
                <a:gd name="T77" fmla="*/ 145 h 33"/>
                <a:gd name="T78" fmla="*/ 0 w 11"/>
                <a:gd name="T79" fmla="*/ 145 h 33"/>
                <a:gd name="T80" fmla="*/ 0 w 11"/>
                <a:gd name="T81" fmla="*/ 14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8" y="0"/>
                  </a:lnTo>
                  <a:lnTo>
                    <a:pt x="10" y="0"/>
                  </a:lnTo>
                  <a:lnTo>
                    <a:pt x="10" y="2"/>
                  </a:lnTo>
                  <a:lnTo>
                    <a:pt x="10" y="5"/>
                  </a:lnTo>
                  <a:lnTo>
                    <a:pt x="10" y="25"/>
                  </a:lnTo>
                  <a:lnTo>
                    <a:pt x="10" y="26"/>
                  </a:lnTo>
                  <a:lnTo>
                    <a:pt x="10" y="29"/>
                  </a:lnTo>
                  <a:lnTo>
                    <a:pt x="10" y="32"/>
                  </a:lnTo>
                  <a:lnTo>
                    <a:pt x="8" y="32"/>
                  </a:lnTo>
                  <a:lnTo>
                    <a:pt x="0" y="32"/>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93" name="Freeform 111" descr="Light vertical"/>
            <p:cNvSpPr>
              <a:spLocks noChangeAspect="1"/>
            </p:cNvSpPr>
            <p:nvPr/>
          </p:nvSpPr>
          <p:spPr bwMode="auto">
            <a:xfrm>
              <a:off x="1757" y="2944"/>
              <a:ext cx="23" cy="43"/>
            </a:xfrm>
            <a:custGeom>
              <a:avLst/>
              <a:gdLst>
                <a:gd name="T0" fmla="*/ 0 w 18"/>
                <a:gd name="T1" fmla="*/ 27 h 33"/>
                <a:gd name="T2" fmla="*/ 0 w 18"/>
                <a:gd name="T3" fmla="*/ 27 h 33"/>
                <a:gd name="T4" fmla="*/ 0 w 18"/>
                <a:gd name="T5" fmla="*/ 27 h 33"/>
                <a:gd name="T6" fmla="*/ 0 w 18"/>
                <a:gd name="T7" fmla="*/ 12 h 33"/>
                <a:gd name="T8" fmla="*/ 0 w 18"/>
                <a:gd name="T9" fmla="*/ 12 h 33"/>
                <a:gd name="T10" fmla="*/ 0 w 18"/>
                <a:gd name="T11" fmla="*/ 12 h 33"/>
                <a:gd name="T12" fmla="*/ 10 w 18"/>
                <a:gd name="T13" fmla="*/ 0 h 33"/>
                <a:gd name="T14" fmla="*/ 10 w 18"/>
                <a:gd name="T15" fmla="*/ 0 h 33"/>
                <a:gd name="T16" fmla="*/ 10 w 18"/>
                <a:gd name="T17" fmla="*/ 0 h 33"/>
                <a:gd name="T18" fmla="*/ 10 w 18"/>
                <a:gd name="T19" fmla="*/ 0 h 33"/>
                <a:gd name="T20" fmla="*/ 10 w 18"/>
                <a:gd name="T21" fmla="*/ 0 h 33"/>
                <a:gd name="T22" fmla="*/ 69 w 18"/>
                <a:gd name="T23" fmla="*/ 0 h 33"/>
                <a:gd name="T24" fmla="*/ 69 w 18"/>
                <a:gd name="T25" fmla="*/ 0 h 33"/>
                <a:gd name="T26" fmla="*/ 69 w 18"/>
                <a:gd name="T27" fmla="*/ 0 h 33"/>
                <a:gd name="T28" fmla="*/ 75 w 18"/>
                <a:gd name="T29" fmla="*/ 0 h 33"/>
                <a:gd name="T30" fmla="*/ 75 w 18"/>
                <a:gd name="T31" fmla="*/ 0 h 33"/>
                <a:gd name="T32" fmla="*/ 75 w 18"/>
                <a:gd name="T33" fmla="*/ 0 h 33"/>
                <a:gd name="T34" fmla="*/ 75 w 18"/>
                <a:gd name="T35" fmla="*/ 12 h 33"/>
                <a:gd name="T36" fmla="*/ 75 w 18"/>
                <a:gd name="T37" fmla="*/ 12 h 33"/>
                <a:gd name="T38" fmla="*/ 75 w 18"/>
                <a:gd name="T39" fmla="*/ 12 h 33"/>
                <a:gd name="T40" fmla="*/ 75 w 18"/>
                <a:gd name="T41" fmla="*/ 27 h 33"/>
                <a:gd name="T42" fmla="*/ 75 w 18"/>
                <a:gd name="T43" fmla="*/ 27 h 33"/>
                <a:gd name="T44" fmla="*/ 75 w 18"/>
                <a:gd name="T45" fmla="*/ 124 h 33"/>
                <a:gd name="T46" fmla="*/ 75 w 18"/>
                <a:gd name="T47" fmla="*/ 125 h 33"/>
                <a:gd name="T48" fmla="*/ 75 w 18"/>
                <a:gd name="T49" fmla="*/ 125 h 33"/>
                <a:gd name="T50" fmla="*/ 75 w 18"/>
                <a:gd name="T51" fmla="*/ 125 h 33"/>
                <a:gd name="T52" fmla="*/ 75 w 18"/>
                <a:gd name="T53" fmla="*/ 145 h 33"/>
                <a:gd name="T54" fmla="*/ 75 w 18"/>
                <a:gd name="T55" fmla="*/ 145 h 33"/>
                <a:gd name="T56" fmla="*/ 75 w 18"/>
                <a:gd name="T57" fmla="*/ 145 h 33"/>
                <a:gd name="T58" fmla="*/ 75 w 18"/>
                <a:gd name="T59" fmla="*/ 145 h 33"/>
                <a:gd name="T60" fmla="*/ 69 w 18"/>
                <a:gd name="T61" fmla="*/ 159 h 33"/>
                <a:gd name="T62" fmla="*/ 69 w 18"/>
                <a:gd name="T63" fmla="*/ 159 h 33"/>
                <a:gd name="T64" fmla="*/ 69 w 18"/>
                <a:gd name="T65" fmla="*/ 159 h 33"/>
                <a:gd name="T66" fmla="*/ 10 w 18"/>
                <a:gd name="T67" fmla="*/ 159 h 33"/>
                <a:gd name="T68" fmla="*/ 10 w 18"/>
                <a:gd name="T69" fmla="*/ 159 h 33"/>
                <a:gd name="T70" fmla="*/ 10 w 18"/>
                <a:gd name="T71" fmla="*/ 159 h 33"/>
                <a:gd name="T72" fmla="*/ 10 w 18"/>
                <a:gd name="T73" fmla="*/ 159 h 33"/>
                <a:gd name="T74" fmla="*/ 10 w 18"/>
                <a:gd name="T75" fmla="*/ 145 h 33"/>
                <a:gd name="T76" fmla="*/ 0 w 18"/>
                <a:gd name="T77" fmla="*/ 145 h 33"/>
                <a:gd name="T78" fmla="*/ 0 w 18"/>
                <a:gd name="T79" fmla="*/ 145 h 33"/>
                <a:gd name="T80" fmla="*/ 0 w 18"/>
                <a:gd name="T81" fmla="*/ 145 h 33"/>
                <a:gd name="T82" fmla="*/ 0 w 18"/>
                <a:gd name="T83" fmla="*/ 125 h 33"/>
                <a:gd name="T84" fmla="*/ 0 w 18"/>
                <a:gd name="T85" fmla="*/ 125 h 33"/>
                <a:gd name="T86" fmla="*/ 0 w 1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0" y="25"/>
                  </a:moveTo>
                  <a:lnTo>
                    <a:pt x="0" y="5"/>
                  </a:lnTo>
                  <a:lnTo>
                    <a:pt x="0" y="2"/>
                  </a:lnTo>
                  <a:lnTo>
                    <a:pt x="0" y="0"/>
                  </a:lnTo>
                  <a:lnTo>
                    <a:pt x="2" y="0"/>
                  </a:lnTo>
                  <a:lnTo>
                    <a:pt x="16" y="0"/>
                  </a:lnTo>
                  <a:lnTo>
                    <a:pt x="17" y="0"/>
                  </a:lnTo>
                  <a:lnTo>
                    <a:pt x="17" y="2"/>
                  </a:lnTo>
                  <a:lnTo>
                    <a:pt x="17" y="5"/>
                  </a:lnTo>
                  <a:lnTo>
                    <a:pt x="17" y="25"/>
                  </a:lnTo>
                  <a:lnTo>
                    <a:pt x="17" y="26"/>
                  </a:lnTo>
                  <a:lnTo>
                    <a:pt x="17" y="29"/>
                  </a:lnTo>
                  <a:lnTo>
                    <a:pt x="17" y="32"/>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94" name="AutoShape 112"/>
            <p:cNvSpPr>
              <a:spLocks noChangeAspect="1" noChangeArrowheads="1"/>
            </p:cNvSpPr>
            <p:nvPr/>
          </p:nvSpPr>
          <p:spPr bwMode="auto">
            <a:xfrm flipV="1">
              <a:off x="1775" y="2924"/>
              <a:ext cx="4"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95" name="Freeform 113"/>
            <p:cNvSpPr>
              <a:spLocks noChangeAspect="1"/>
            </p:cNvSpPr>
            <p:nvPr/>
          </p:nvSpPr>
          <p:spPr bwMode="auto">
            <a:xfrm>
              <a:off x="1707" y="2839"/>
              <a:ext cx="123" cy="81"/>
            </a:xfrm>
            <a:custGeom>
              <a:avLst/>
              <a:gdLst>
                <a:gd name="T0" fmla="*/ 0 w 94"/>
                <a:gd name="T1" fmla="*/ 50 h 62"/>
                <a:gd name="T2" fmla="*/ 0 w 94"/>
                <a:gd name="T3" fmla="*/ 50 h 62"/>
                <a:gd name="T4" fmla="*/ 12 w 94"/>
                <a:gd name="T5" fmla="*/ 38 h 62"/>
                <a:gd name="T6" fmla="*/ 12 w 94"/>
                <a:gd name="T7" fmla="*/ 38 h 62"/>
                <a:gd name="T8" fmla="*/ 12 w 94"/>
                <a:gd name="T9" fmla="*/ 29 h 62"/>
                <a:gd name="T10" fmla="*/ 29 w 94"/>
                <a:gd name="T11" fmla="*/ 16 h 62"/>
                <a:gd name="T12" fmla="*/ 38 w 94"/>
                <a:gd name="T13" fmla="*/ 16 h 62"/>
                <a:gd name="T14" fmla="*/ 46 w 94"/>
                <a:gd name="T15" fmla="*/ 0 h 62"/>
                <a:gd name="T16" fmla="*/ 65 w 94"/>
                <a:gd name="T17" fmla="*/ 0 h 62"/>
                <a:gd name="T18" fmla="*/ 71 w 94"/>
                <a:gd name="T19" fmla="*/ 0 h 62"/>
                <a:gd name="T20" fmla="*/ 79 w 94"/>
                <a:gd name="T21" fmla="*/ 0 h 62"/>
                <a:gd name="T22" fmla="*/ 376 w 94"/>
                <a:gd name="T23" fmla="*/ 0 h 62"/>
                <a:gd name="T24" fmla="*/ 398 w 94"/>
                <a:gd name="T25" fmla="*/ 0 h 62"/>
                <a:gd name="T26" fmla="*/ 400 w 94"/>
                <a:gd name="T27" fmla="*/ 0 h 62"/>
                <a:gd name="T28" fmla="*/ 420 w 94"/>
                <a:gd name="T29" fmla="*/ 0 h 62"/>
                <a:gd name="T30" fmla="*/ 434 w 94"/>
                <a:gd name="T31" fmla="*/ 16 h 62"/>
                <a:gd name="T32" fmla="*/ 437 w 94"/>
                <a:gd name="T33" fmla="*/ 16 h 62"/>
                <a:gd name="T34" fmla="*/ 445 w 94"/>
                <a:gd name="T35" fmla="*/ 29 h 62"/>
                <a:gd name="T36" fmla="*/ 445 w 94"/>
                <a:gd name="T37" fmla="*/ 29 h 62"/>
                <a:gd name="T38" fmla="*/ 467 w 94"/>
                <a:gd name="T39" fmla="*/ 38 h 62"/>
                <a:gd name="T40" fmla="*/ 467 w 94"/>
                <a:gd name="T41" fmla="*/ 50 h 62"/>
                <a:gd name="T42" fmla="*/ 467 w 94"/>
                <a:gd name="T43" fmla="*/ 50 h 62"/>
                <a:gd name="T44" fmla="*/ 467 w 94"/>
                <a:gd name="T45" fmla="*/ 247 h 62"/>
                <a:gd name="T46" fmla="*/ 467 w 94"/>
                <a:gd name="T47" fmla="*/ 260 h 62"/>
                <a:gd name="T48" fmla="*/ 467 w 94"/>
                <a:gd name="T49" fmla="*/ 274 h 62"/>
                <a:gd name="T50" fmla="*/ 445 w 94"/>
                <a:gd name="T51" fmla="*/ 274 h 62"/>
                <a:gd name="T52" fmla="*/ 445 w 94"/>
                <a:gd name="T53" fmla="*/ 277 h 62"/>
                <a:gd name="T54" fmla="*/ 437 w 94"/>
                <a:gd name="T55" fmla="*/ 284 h 62"/>
                <a:gd name="T56" fmla="*/ 434 w 94"/>
                <a:gd name="T57" fmla="*/ 284 h 62"/>
                <a:gd name="T58" fmla="*/ 434 w 94"/>
                <a:gd name="T59" fmla="*/ 284 h 62"/>
                <a:gd name="T60" fmla="*/ 420 w 94"/>
                <a:gd name="T61" fmla="*/ 306 h 62"/>
                <a:gd name="T62" fmla="*/ 398 w 94"/>
                <a:gd name="T63" fmla="*/ 306 h 62"/>
                <a:gd name="T64" fmla="*/ 376 w 94"/>
                <a:gd name="T65" fmla="*/ 306 h 62"/>
                <a:gd name="T66" fmla="*/ 79 w 94"/>
                <a:gd name="T67" fmla="*/ 306 h 62"/>
                <a:gd name="T68" fmla="*/ 71 w 94"/>
                <a:gd name="T69" fmla="*/ 306 h 62"/>
                <a:gd name="T70" fmla="*/ 65 w 94"/>
                <a:gd name="T71" fmla="*/ 306 h 62"/>
                <a:gd name="T72" fmla="*/ 46 w 94"/>
                <a:gd name="T73" fmla="*/ 306 h 62"/>
                <a:gd name="T74" fmla="*/ 38 w 94"/>
                <a:gd name="T75" fmla="*/ 284 h 62"/>
                <a:gd name="T76" fmla="*/ 29 w 94"/>
                <a:gd name="T77" fmla="*/ 284 h 62"/>
                <a:gd name="T78" fmla="*/ 29 w 94"/>
                <a:gd name="T79" fmla="*/ 277 h 62"/>
                <a:gd name="T80" fmla="*/ 12 w 94"/>
                <a:gd name="T81" fmla="*/ 277 h 62"/>
                <a:gd name="T82" fmla="*/ 12 w 94"/>
                <a:gd name="T83" fmla="*/ 274 h 62"/>
                <a:gd name="T84" fmla="*/ 0 w 94"/>
                <a:gd name="T85" fmla="*/ 260 h 62"/>
                <a:gd name="T86" fmla="*/ 0 w 9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2"/>
                <a:gd name="T134" fmla="*/ 94 w 9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2">
                  <a:moveTo>
                    <a:pt x="0" y="50"/>
                  </a:moveTo>
                  <a:lnTo>
                    <a:pt x="0" y="10"/>
                  </a:lnTo>
                  <a:lnTo>
                    <a:pt x="2" y="8"/>
                  </a:lnTo>
                  <a:lnTo>
                    <a:pt x="2" y="6"/>
                  </a:lnTo>
                  <a:lnTo>
                    <a:pt x="6" y="6"/>
                  </a:lnTo>
                  <a:lnTo>
                    <a:pt x="6" y="3"/>
                  </a:lnTo>
                  <a:lnTo>
                    <a:pt x="8" y="3"/>
                  </a:lnTo>
                  <a:lnTo>
                    <a:pt x="9" y="0"/>
                  </a:lnTo>
                  <a:lnTo>
                    <a:pt x="13" y="0"/>
                  </a:lnTo>
                  <a:lnTo>
                    <a:pt x="14" y="0"/>
                  </a:lnTo>
                  <a:lnTo>
                    <a:pt x="16" y="0"/>
                  </a:lnTo>
                  <a:lnTo>
                    <a:pt x="75" y="0"/>
                  </a:lnTo>
                  <a:lnTo>
                    <a:pt x="79" y="0"/>
                  </a:lnTo>
                  <a:lnTo>
                    <a:pt x="80" y="0"/>
                  </a:lnTo>
                  <a:lnTo>
                    <a:pt x="83" y="0"/>
                  </a:lnTo>
                  <a:lnTo>
                    <a:pt x="86" y="0"/>
                  </a:lnTo>
                  <a:lnTo>
                    <a:pt x="86" y="3"/>
                  </a:lnTo>
                  <a:lnTo>
                    <a:pt x="87" y="3"/>
                  </a:lnTo>
                  <a:lnTo>
                    <a:pt x="89" y="6"/>
                  </a:lnTo>
                  <a:lnTo>
                    <a:pt x="89" y="8"/>
                  </a:lnTo>
                  <a:lnTo>
                    <a:pt x="93" y="8"/>
                  </a:lnTo>
                  <a:lnTo>
                    <a:pt x="93" y="10"/>
                  </a:lnTo>
                  <a:lnTo>
                    <a:pt x="93" y="50"/>
                  </a:lnTo>
                  <a:lnTo>
                    <a:pt x="93" y="52"/>
                  </a:lnTo>
                  <a:lnTo>
                    <a:pt x="93" y="55"/>
                  </a:lnTo>
                  <a:lnTo>
                    <a:pt x="89" y="55"/>
                  </a:lnTo>
                  <a:lnTo>
                    <a:pt x="89" y="56"/>
                  </a:lnTo>
                  <a:lnTo>
                    <a:pt x="87" y="57"/>
                  </a:lnTo>
                  <a:lnTo>
                    <a:pt x="86" y="57"/>
                  </a:lnTo>
                  <a:lnTo>
                    <a:pt x="83" y="61"/>
                  </a:lnTo>
                  <a:lnTo>
                    <a:pt x="80" y="61"/>
                  </a:lnTo>
                  <a:lnTo>
                    <a:pt x="79" y="61"/>
                  </a:lnTo>
                  <a:lnTo>
                    <a:pt x="75" y="61"/>
                  </a:lnTo>
                  <a:lnTo>
                    <a:pt x="16" y="61"/>
                  </a:lnTo>
                  <a:lnTo>
                    <a:pt x="14" y="61"/>
                  </a:lnTo>
                  <a:lnTo>
                    <a:pt x="13" y="61"/>
                  </a:lnTo>
                  <a:lnTo>
                    <a:pt x="9" y="61"/>
                  </a:lnTo>
                  <a:lnTo>
                    <a:pt x="9" y="57"/>
                  </a:lnTo>
                  <a:lnTo>
                    <a:pt x="8" y="57"/>
                  </a:lnTo>
                  <a:lnTo>
                    <a:pt x="6" y="57"/>
                  </a:lnTo>
                  <a:lnTo>
                    <a:pt x="6" y="56"/>
                  </a:lnTo>
                  <a:lnTo>
                    <a:pt x="2" y="56"/>
                  </a:lnTo>
                  <a:lnTo>
                    <a:pt x="2"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96" name="Freeform 114"/>
            <p:cNvSpPr>
              <a:spLocks noChangeAspect="1"/>
            </p:cNvSpPr>
            <p:nvPr/>
          </p:nvSpPr>
          <p:spPr bwMode="auto">
            <a:xfrm>
              <a:off x="1712" y="2839"/>
              <a:ext cx="33" cy="81"/>
            </a:xfrm>
            <a:custGeom>
              <a:avLst/>
              <a:gdLst>
                <a:gd name="T0" fmla="*/ 0 w 25"/>
                <a:gd name="T1" fmla="*/ 65 h 62"/>
                <a:gd name="T2" fmla="*/ 0 w 25"/>
                <a:gd name="T3" fmla="*/ 50 h 62"/>
                <a:gd name="T4" fmla="*/ 0 w 25"/>
                <a:gd name="T5" fmla="*/ 38 h 62"/>
                <a:gd name="T6" fmla="*/ 0 w 25"/>
                <a:gd name="T7" fmla="*/ 38 h 62"/>
                <a:gd name="T8" fmla="*/ 0 w 25"/>
                <a:gd name="T9" fmla="*/ 29 h 62"/>
                <a:gd name="T10" fmla="*/ 0 w 25"/>
                <a:gd name="T11" fmla="*/ 29 h 62"/>
                <a:gd name="T12" fmla="*/ 0 w 25"/>
                <a:gd name="T13" fmla="*/ 16 h 62"/>
                <a:gd name="T14" fmla="*/ 0 w 25"/>
                <a:gd name="T15" fmla="*/ 16 h 62"/>
                <a:gd name="T16" fmla="*/ 12 w 25"/>
                <a:gd name="T17" fmla="*/ 0 h 62"/>
                <a:gd name="T18" fmla="*/ 12 w 25"/>
                <a:gd name="T19" fmla="*/ 0 h 62"/>
                <a:gd name="T20" fmla="*/ 12 w 25"/>
                <a:gd name="T21" fmla="*/ 0 h 62"/>
                <a:gd name="T22" fmla="*/ 102 w 25"/>
                <a:gd name="T23" fmla="*/ 0 h 62"/>
                <a:gd name="T24" fmla="*/ 102 w 25"/>
                <a:gd name="T25" fmla="*/ 0 h 62"/>
                <a:gd name="T26" fmla="*/ 102 w 25"/>
                <a:gd name="T27" fmla="*/ 0 h 62"/>
                <a:gd name="T28" fmla="*/ 115 w 25"/>
                <a:gd name="T29" fmla="*/ 0 h 62"/>
                <a:gd name="T30" fmla="*/ 115 w 25"/>
                <a:gd name="T31" fmla="*/ 16 h 62"/>
                <a:gd name="T32" fmla="*/ 115 w 25"/>
                <a:gd name="T33" fmla="*/ 16 h 62"/>
                <a:gd name="T34" fmla="*/ 115 w 25"/>
                <a:gd name="T35" fmla="*/ 29 h 62"/>
                <a:gd name="T36" fmla="*/ 115 w 25"/>
                <a:gd name="T37" fmla="*/ 29 h 62"/>
                <a:gd name="T38" fmla="*/ 127 w 25"/>
                <a:gd name="T39" fmla="*/ 38 h 62"/>
                <a:gd name="T40" fmla="*/ 127 w 25"/>
                <a:gd name="T41" fmla="*/ 50 h 62"/>
                <a:gd name="T42" fmla="*/ 127 w 25"/>
                <a:gd name="T43" fmla="*/ 65 h 62"/>
                <a:gd name="T44" fmla="*/ 127 w 25"/>
                <a:gd name="T45" fmla="*/ 260 h 62"/>
                <a:gd name="T46" fmla="*/ 127 w 25"/>
                <a:gd name="T47" fmla="*/ 260 h 62"/>
                <a:gd name="T48" fmla="*/ 127 w 25"/>
                <a:gd name="T49" fmla="*/ 274 h 62"/>
                <a:gd name="T50" fmla="*/ 127 w 25"/>
                <a:gd name="T51" fmla="*/ 274 h 62"/>
                <a:gd name="T52" fmla="*/ 115 w 25"/>
                <a:gd name="T53" fmla="*/ 277 h 62"/>
                <a:gd name="T54" fmla="*/ 115 w 25"/>
                <a:gd name="T55" fmla="*/ 284 h 62"/>
                <a:gd name="T56" fmla="*/ 115 w 25"/>
                <a:gd name="T57" fmla="*/ 284 h 62"/>
                <a:gd name="T58" fmla="*/ 115 w 25"/>
                <a:gd name="T59" fmla="*/ 284 h 62"/>
                <a:gd name="T60" fmla="*/ 102 w 25"/>
                <a:gd name="T61" fmla="*/ 306 h 62"/>
                <a:gd name="T62" fmla="*/ 102 w 25"/>
                <a:gd name="T63" fmla="*/ 306 h 62"/>
                <a:gd name="T64" fmla="*/ 102 w 25"/>
                <a:gd name="T65" fmla="*/ 306 h 62"/>
                <a:gd name="T66" fmla="*/ 12 w 25"/>
                <a:gd name="T67" fmla="*/ 306 h 62"/>
                <a:gd name="T68" fmla="*/ 12 w 25"/>
                <a:gd name="T69" fmla="*/ 306 h 62"/>
                <a:gd name="T70" fmla="*/ 12 w 25"/>
                <a:gd name="T71" fmla="*/ 306 h 62"/>
                <a:gd name="T72" fmla="*/ 12 w 25"/>
                <a:gd name="T73" fmla="*/ 306 h 62"/>
                <a:gd name="T74" fmla="*/ 0 w 25"/>
                <a:gd name="T75" fmla="*/ 284 h 62"/>
                <a:gd name="T76" fmla="*/ 0 w 25"/>
                <a:gd name="T77" fmla="*/ 284 h 62"/>
                <a:gd name="T78" fmla="*/ 0 w 25"/>
                <a:gd name="T79" fmla="*/ 277 h 62"/>
                <a:gd name="T80" fmla="*/ 0 w 25"/>
                <a:gd name="T81" fmla="*/ 277 h 62"/>
                <a:gd name="T82" fmla="*/ 0 w 25"/>
                <a:gd name="T83" fmla="*/ 274 h 62"/>
                <a:gd name="T84" fmla="*/ 0 w 25"/>
                <a:gd name="T85" fmla="*/ 260 h 62"/>
                <a:gd name="T86" fmla="*/ 0 w 25"/>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2"/>
                <a:gd name="T134" fmla="*/ 25 w 25"/>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2">
                  <a:moveTo>
                    <a:pt x="0" y="52"/>
                  </a:moveTo>
                  <a:lnTo>
                    <a:pt x="0" y="13"/>
                  </a:lnTo>
                  <a:lnTo>
                    <a:pt x="0" y="10"/>
                  </a:lnTo>
                  <a:lnTo>
                    <a:pt x="0" y="8"/>
                  </a:lnTo>
                  <a:lnTo>
                    <a:pt x="0" y="6"/>
                  </a:lnTo>
                  <a:lnTo>
                    <a:pt x="0" y="3"/>
                  </a:lnTo>
                  <a:lnTo>
                    <a:pt x="2" y="0"/>
                  </a:lnTo>
                  <a:lnTo>
                    <a:pt x="19" y="0"/>
                  </a:lnTo>
                  <a:lnTo>
                    <a:pt x="22" y="0"/>
                  </a:lnTo>
                  <a:lnTo>
                    <a:pt x="22" y="3"/>
                  </a:lnTo>
                  <a:lnTo>
                    <a:pt x="22" y="6"/>
                  </a:lnTo>
                  <a:lnTo>
                    <a:pt x="24" y="8"/>
                  </a:lnTo>
                  <a:lnTo>
                    <a:pt x="24" y="10"/>
                  </a:lnTo>
                  <a:lnTo>
                    <a:pt x="24" y="13"/>
                  </a:lnTo>
                  <a:lnTo>
                    <a:pt x="24" y="52"/>
                  </a:lnTo>
                  <a:lnTo>
                    <a:pt x="24" y="55"/>
                  </a:lnTo>
                  <a:lnTo>
                    <a:pt x="22" y="56"/>
                  </a:lnTo>
                  <a:lnTo>
                    <a:pt x="22" y="57"/>
                  </a:lnTo>
                  <a:lnTo>
                    <a:pt x="22" y="61"/>
                  </a:lnTo>
                  <a:lnTo>
                    <a:pt x="19" y="61"/>
                  </a:lnTo>
                  <a:lnTo>
                    <a:pt x="2" y="61"/>
                  </a:lnTo>
                  <a:lnTo>
                    <a:pt x="0" y="57"/>
                  </a:lnTo>
                  <a:lnTo>
                    <a:pt x="0" y="56"/>
                  </a:lnTo>
                  <a:lnTo>
                    <a:pt x="0" y="55"/>
                  </a:lnTo>
                  <a:lnTo>
                    <a:pt x="0" y="5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97" name="Freeform 115"/>
            <p:cNvSpPr>
              <a:spLocks noChangeAspect="1"/>
            </p:cNvSpPr>
            <p:nvPr/>
          </p:nvSpPr>
          <p:spPr bwMode="auto">
            <a:xfrm>
              <a:off x="1792" y="2839"/>
              <a:ext cx="38" cy="81"/>
            </a:xfrm>
            <a:custGeom>
              <a:avLst/>
              <a:gdLst>
                <a:gd name="T0" fmla="*/ 0 w 29"/>
                <a:gd name="T1" fmla="*/ 65 h 62"/>
                <a:gd name="T2" fmla="*/ 0 w 29"/>
                <a:gd name="T3" fmla="*/ 50 h 62"/>
                <a:gd name="T4" fmla="*/ 0 w 29"/>
                <a:gd name="T5" fmla="*/ 38 h 62"/>
                <a:gd name="T6" fmla="*/ 12 w 29"/>
                <a:gd name="T7" fmla="*/ 38 h 62"/>
                <a:gd name="T8" fmla="*/ 12 w 29"/>
                <a:gd name="T9" fmla="*/ 29 h 62"/>
                <a:gd name="T10" fmla="*/ 12 w 29"/>
                <a:gd name="T11" fmla="*/ 29 h 62"/>
                <a:gd name="T12" fmla="*/ 12 w 29"/>
                <a:gd name="T13" fmla="*/ 16 h 62"/>
                <a:gd name="T14" fmla="*/ 12 w 29"/>
                <a:gd name="T15" fmla="*/ 16 h 62"/>
                <a:gd name="T16" fmla="*/ 28 w 29"/>
                <a:gd name="T17" fmla="*/ 0 h 62"/>
                <a:gd name="T18" fmla="*/ 28 w 29"/>
                <a:gd name="T19" fmla="*/ 0 h 62"/>
                <a:gd name="T20" fmla="*/ 28 w 29"/>
                <a:gd name="T21" fmla="*/ 0 h 62"/>
                <a:gd name="T22" fmla="*/ 113 w 29"/>
                <a:gd name="T23" fmla="*/ 0 h 62"/>
                <a:gd name="T24" fmla="*/ 113 w 29"/>
                <a:gd name="T25" fmla="*/ 0 h 62"/>
                <a:gd name="T26" fmla="*/ 113 w 29"/>
                <a:gd name="T27" fmla="*/ 0 h 62"/>
                <a:gd name="T28" fmla="*/ 122 w 29"/>
                <a:gd name="T29" fmla="*/ 0 h 62"/>
                <a:gd name="T30" fmla="*/ 122 w 29"/>
                <a:gd name="T31" fmla="*/ 16 h 62"/>
                <a:gd name="T32" fmla="*/ 122 w 29"/>
                <a:gd name="T33" fmla="*/ 16 h 62"/>
                <a:gd name="T34" fmla="*/ 122 w 29"/>
                <a:gd name="T35" fmla="*/ 29 h 62"/>
                <a:gd name="T36" fmla="*/ 122 w 29"/>
                <a:gd name="T37" fmla="*/ 29 h 62"/>
                <a:gd name="T38" fmla="*/ 143 w 29"/>
                <a:gd name="T39" fmla="*/ 38 h 62"/>
                <a:gd name="T40" fmla="*/ 143 w 29"/>
                <a:gd name="T41" fmla="*/ 50 h 62"/>
                <a:gd name="T42" fmla="*/ 143 w 29"/>
                <a:gd name="T43" fmla="*/ 65 h 62"/>
                <a:gd name="T44" fmla="*/ 143 w 29"/>
                <a:gd name="T45" fmla="*/ 260 h 62"/>
                <a:gd name="T46" fmla="*/ 143 w 29"/>
                <a:gd name="T47" fmla="*/ 260 h 62"/>
                <a:gd name="T48" fmla="*/ 143 w 29"/>
                <a:gd name="T49" fmla="*/ 274 h 62"/>
                <a:gd name="T50" fmla="*/ 122 w 29"/>
                <a:gd name="T51" fmla="*/ 274 h 62"/>
                <a:gd name="T52" fmla="*/ 122 w 29"/>
                <a:gd name="T53" fmla="*/ 277 h 62"/>
                <a:gd name="T54" fmla="*/ 122 w 29"/>
                <a:gd name="T55" fmla="*/ 284 h 62"/>
                <a:gd name="T56" fmla="*/ 122 w 29"/>
                <a:gd name="T57" fmla="*/ 284 h 62"/>
                <a:gd name="T58" fmla="*/ 122 w 29"/>
                <a:gd name="T59" fmla="*/ 284 h 62"/>
                <a:gd name="T60" fmla="*/ 113 w 29"/>
                <a:gd name="T61" fmla="*/ 306 h 62"/>
                <a:gd name="T62" fmla="*/ 113 w 29"/>
                <a:gd name="T63" fmla="*/ 306 h 62"/>
                <a:gd name="T64" fmla="*/ 113 w 29"/>
                <a:gd name="T65" fmla="*/ 306 h 62"/>
                <a:gd name="T66" fmla="*/ 28 w 29"/>
                <a:gd name="T67" fmla="*/ 306 h 62"/>
                <a:gd name="T68" fmla="*/ 28 w 29"/>
                <a:gd name="T69" fmla="*/ 306 h 62"/>
                <a:gd name="T70" fmla="*/ 28 w 29"/>
                <a:gd name="T71" fmla="*/ 306 h 62"/>
                <a:gd name="T72" fmla="*/ 28 w 29"/>
                <a:gd name="T73" fmla="*/ 306 h 62"/>
                <a:gd name="T74" fmla="*/ 12 w 29"/>
                <a:gd name="T75" fmla="*/ 284 h 62"/>
                <a:gd name="T76" fmla="*/ 12 w 29"/>
                <a:gd name="T77" fmla="*/ 284 h 62"/>
                <a:gd name="T78" fmla="*/ 12 w 29"/>
                <a:gd name="T79" fmla="*/ 277 h 62"/>
                <a:gd name="T80" fmla="*/ 12 w 29"/>
                <a:gd name="T81" fmla="*/ 277 h 62"/>
                <a:gd name="T82" fmla="*/ 12 w 29"/>
                <a:gd name="T83" fmla="*/ 274 h 62"/>
                <a:gd name="T84" fmla="*/ 0 w 29"/>
                <a:gd name="T85" fmla="*/ 260 h 62"/>
                <a:gd name="T86" fmla="*/ 0 w 29"/>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2"/>
                <a:gd name="T134" fmla="*/ 29 w 2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2">
                  <a:moveTo>
                    <a:pt x="0" y="52"/>
                  </a:moveTo>
                  <a:lnTo>
                    <a:pt x="0" y="13"/>
                  </a:lnTo>
                  <a:lnTo>
                    <a:pt x="0" y="10"/>
                  </a:lnTo>
                  <a:lnTo>
                    <a:pt x="0" y="8"/>
                  </a:lnTo>
                  <a:lnTo>
                    <a:pt x="2" y="8"/>
                  </a:lnTo>
                  <a:lnTo>
                    <a:pt x="2" y="6"/>
                  </a:lnTo>
                  <a:lnTo>
                    <a:pt x="2" y="3"/>
                  </a:lnTo>
                  <a:lnTo>
                    <a:pt x="5" y="0"/>
                  </a:lnTo>
                  <a:lnTo>
                    <a:pt x="22" y="0"/>
                  </a:lnTo>
                  <a:lnTo>
                    <a:pt x="24" y="0"/>
                  </a:lnTo>
                  <a:lnTo>
                    <a:pt x="24" y="3"/>
                  </a:lnTo>
                  <a:lnTo>
                    <a:pt x="24" y="6"/>
                  </a:lnTo>
                  <a:lnTo>
                    <a:pt x="24" y="8"/>
                  </a:lnTo>
                  <a:lnTo>
                    <a:pt x="28" y="8"/>
                  </a:lnTo>
                  <a:lnTo>
                    <a:pt x="28" y="10"/>
                  </a:lnTo>
                  <a:lnTo>
                    <a:pt x="28" y="13"/>
                  </a:lnTo>
                  <a:lnTo>
                    <a:pt x="28" y="52"/>
                  </a:lnTo>
                  <a:lnTo>
                    <a:pt x="28" y="55"/>
                  </a:lnTo>
                  <a:lnTo>
                    <a:pt x="24" y="55"/>
                  </a:lnTo>
                  <a:lnTo>
                    <a:pt x="24" y="56"/>
                  </a:lnTo>
                  <a:lnTo>
                    <a:pt x="24" y="57"/>
                  </a:lnTo>
                  <a:lnTo>
                    <a:pt x="24" y="61"/>
                  </a:lnTo>
                  <a:lnTo>
                    <a:pt x="22" y="61"/>
                  </a:lnTo>
                  <a:lnTo>
                    <a:pt x="5" y="61"/>
                  </a:lnTo>
                  <a:lnTo>
                    <a:pt x="2" y="57"/>
                  </a:lnTo>
                  <a:lnTo>
                    <a:pt x="2" y="56"/>
                  </a:lnTo>
                  <a:lnTo>
                    <a:pt x="2" y="55"/>
                  </a:lnTo>
                  <a:lnTo>
                    <a:pt x="0" y="55"/>
                  </a:lnTo>
                  <a:lnTo>
                    <a:pt x="0" y="5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98" name="Freeform 116" descr="Light vertical"/>
            <p:cNvSpPr>
              <a:spLocks noChangeAspect="1"/>
            </p:cNvSpPr>
            <p:nvPr/>
          </p:nvSpPr>
          <p:spPr bwMode="auto">
            <a:xfrm>
              <a:off x="1744" y="2839"/>
              <a:ext cx="49" cy="81"/>
            </a:xfrm>
            <a:custGeom>
              <a:avLst/>
              <a:gdLst>
                <a:gd name="T0" fmla="*/ 0 w 38"/>
                <a:gd name="T1" fmla="*/ 65 h 62"/>
                <a:gd name="T2" fmla="*/ 0 w 38"/>
                <a:gd name="T3" fmla="*/ 50 h 62"/>
                <a:gd name="T4" fmla="*/ 0 w 38"/>
                <a:gd name="T5" fmla="*/ 38 h 62"/>
                <a:gd name="T6" fmla="*/ 0 w 38"/>
                <a:gd name="T7" fmla="*/ 38 h 62"/>
                <a:gd name="T8" fmla="*/ 1 w 38"/>
                <a:gd name="T9" fmla="*/ 29 h 62"/>
                <a:gd name="T10" fmla="*/ 1 w 38"/>
                <a:gd name="T11" fmla="*/ 29 h 62"/>
                <a:gd name="T12" fmla="*/ 1 w 38"/>
                <a:gd name="T13" fmla="*/ 16 h 62"/>
                <a:gd name="T14" fmla="*/ 17 w 38"/>
                <a:gd name="T15" fmla="*/ 16 h 62"/>
                <a:gd name="T16" fmla="*/ 17 w 38"/>
                <a:gd name="T17" fmla="*/ 0 h 62"/>
                <a:gd name="T18" fmla="*/ 17 w 38"/>
                <a:gd name="T19" fmla="*/ 0 h 62"/>
                <a:gd name="T20" fmla="*/ 32 w 38"/>
                <a:gd name="T21" fmla="*/ 0 h 62"/>
                <a:gd name="T22" fmla="*/ 143 w 38"/>
                <a:gd name="T23" fmla="*/ 0 h 62"/>
                <a:gd name="T24" fmla="*/ 146 w 38"/>
                <a:gd name="T25" fmla="*/ 0 h 62"/>
                <a:gd name="T26" fmla="*/ 146 w 38"/>
                <a:gd name="T27" fmla="*/ 0 h 62"/>
                <a:gd name="T28" fmla="*/ 146 w 38"/>
                <a:gd name="T29" fmla="*/ 0 h 62"/>
                <a:gd name="T30" fmla="*/ 156 w 38"/>
                <a:gd name="T31" fmla="*/ 16 h 62"/>
                <a:gd name="T32" fmla="*/ 156 w 38"/>
                <a:gd name="T33" fmla="*/ 16 h 62"/>
                <a:gd name="T34" fmla="*/ 172 w 38"/>
                <a:gd name="T35" fmla="*/ 29 h 62"/>
                <a:gd name="T36" fmla="*/ 172 w 38"/>
                <a:gd name="T37" fmla="*/ 29 h 62"/>
                <a:gd name="T38" fmla="*/ 172 w 38"/>
                <a:gd name="T39" fmla="*/ 38 h 62"/>
                <a:gd name="T40" fmla="*/ 172 w 38"/>
                <a:gd name="T41" fmla="*/ 50 h 62"/>
                <a:gd name="T42" fmla="*/ 172 w 38"/>
                <a:gd name="T43" fmla="*/ 65 h 62"/>
                <a:gd name="T44" fmla="*/ 172 w 38"/>
                <a:gd name="T45" fmla="*/ 260 h 62"/>
                <a:gd name="T46" fmla="*/ 172 w 38"/>
                <a:gd name="T47" fmla="*/ 260 h 62"/>
                <a:gd name="T48" fmla="*/ 172 w 38"/>
                <a:gd name="T49" fmla="*/ 274 h 62"/>
                <a:gd name="T50" fmla="*/ 172 w 38"/>
                <a:gd name="T51" fmla="*/ 274 h 62"/>
                <a:gd name="T52" fmla="*/ 172 w 38"/>
                <a:gd name="T53" fmla="*/ 277 h 62"/>
                <a:gd name="T54" fmla="*/ 156 w 38"/>
                <a:gd name="T55" fmla="*/ 284 h 62"/>
                <a:gd name="T56" fmla="*/ 156 w 38"/>
                <a:gd name="T57" fmla="*/ 284 h 62"/>
                <a:gd name="T58" fmla="*/ 156 w 38"/>
                <a:gd name="T59" fmla="*/ 284 h 62"/>
                <a:gd name="T60" fmla="*/ 146 w 38"/>
                <a:gd name="T61" fmla="*/ 306 h 62"/>
                <a:gd name="T62" fmla="*/ 146 w 38"/>
                <a:gd name="T63" fmla="*/ 306 h 62"/>
                <a:gd name="T64" fmla="*/ 143 w 38"/>
                <a:gd name="T65" fmla="*/ 306 h 62"/>
                <a:gd name="T66" fmla="*/ 32 w 38"/>
                <a:gd name="T67" fmla="*/ 306 h 62"/>
                <a:gd name="T68" fmla="*/ 32 w 38"/>
                <a:gd name="T69" fmla="*/ 306 h 62"/>
                <a:gd name="T70" fmla="*/ 17 w 38"/>
                <a:gd name="T71" fmla="*/ 306 h 62"/>
                <a:gd name="T72" fmla="*/ 17 w 38"/>
                <a:gd name="T73" fmla="*/ 306 h 62"/>
                <a:gd name="T74" fmla="*/ 1 w 38"/>
                <a:gd name="T75" fmla="*/ 284 h 62"/>
                <a:gd name="T76" fmla="*/ 1 w 38"/>
                <a:gd name="T77" fmla="*/ 284 h 62"/>
                <a:gd name="T78" fmla="*/ 1 w 38"/>
                <a:gd name="T79" fmla="*/ 277 h 62"/>
                <a:gd name="T80" fmla="*/ 0 w 38"/>
                <a:gd name="T81" fmla="*/ 277 h 62"/>
                <a:gd name="T82" fmla="*/ 0 w 38"/>
                <a:gd name="T83" fmla="*/ 274 h 62"/>
                <a:gd name="T84" fmla="*/ 0 w 38"/>
                <a:gd name="T85" fmla="*/ 260 h 62"/>
                <a:gd name="T86" fmla="*/ 0 w 38"/>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2"/>
                <a:gd name="T134" fmla="*/ 38 w 38"/>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2">
                  <a:moveTo>
                    <a:pt x="0" y="52"/>
                  </a:moveTo>
                  <a:lnTo>
                    <a:pt x="0" y="13"/>
                  </a:lnTo>
                  <a:lnTo>
                    <a:pt x="0" y="10"/>
                  </a:lnTo>
                  <a:lnTo>
                    <a:pt x="0" y="8"/>
                  </a:lnTo>
                  <a:lnTo>
                    <a:pt x="0" y="6"/>
                  </a:lnTo>
                  <a:lnTo>
                    <a:pt x="1" y="6"/>
                  </a:lnTo>
                  <a:lnTo>
                    <a:pt x="1" y="3"/>
                  </a:lnTo>
                  <a:lnTo>
                    <a:pt x="4" y="3"/>
                  </a:lnTo>
                  <a:lnTo>
                    <a:pt x="4" y="0"/>
                  </a:lnTo>
                  <a:lnTo>
                    <a:pt x="7" y="0"/>
                  </a:lnTo>
                  <a:lnTo>
                    <a:pt x="31" y="0"/>
                  </a:lnTo>
                  <a:lnTo>
                    <a:pt x="32" y="0"/>
                  </a:lnTo>
                  <a:lnTo>
                    <a:pt x="34" y="3"/>
                  </a:lnTo>
                  <a:lnTo>
                    <a:pt x="34" y="6"/>
                  </a:lnTo>
                  <a:lnTo>
                    <a:pt x="37" y="6"/>
                  </a:lnTo>
                  <a:lnTo>
                    <a:pt x="37" y="8"/>
                  </a:lnTo>
                  <a:lnTo>
                    <a:pt x="37" y="10"/>
                  </a:lnTo>
                  <a:lnTo>
                    <a:pt x="37" y="13"/>
                  </a:lnTo>
                  <a:lnTo>
                    <a:pt x="37" y="52"/>
                  </a:lnTo>
                  <a:lnTo>
                    <a:pt x="37" y="55"/>
                  </a:lnTo>
                  <a:lnTo>
                    <a:pt x="37" y="56"/>
                  </a:lnTo>
                  <a:lnTo>
                    <a:pt x="34" y="57"/>
                  </a:lnTo>
                  <a:lnTo>
                    <a:pt x="32" y="61"/>
                  </a:lnTo>
                  <a:lnTo>
                    <a:pt x="31" y="61"/>
                  </a:lnTo>
                  <a:lnTo>
                    <a:pt x="7" y="61"/>
                  </a:lnTo>
                  <a:lnTo>
                    <a:pt x="4" y="61"/>
                  </a:lnTo>
                  <a:lnTo>
                    <a:pt x="4" y="57"/>
                  </a:lnTo>
                  <a:lnTo>
                    <a:pt x="1" y="57"/>
                  </a:lnTo>
                  <a:lnTo>
                    <a:pt x="1" y="56"/>
                  </a:lnTo>
                  <a:lnTo>
                    <a:pt x="0" y="56"/>
                  </a:lnTo>
                  <a:lnTo>
                    <a:pt x="0" y="55"/>
                  </a:lnTo>
                  <a:lnTo>
                    <a:pt x="0" y="52"/>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599" name="AutoShape 117"/>
            <p:cNvSpPr>
              <a:spLocks noChangeAspect="1" noChangeArrowheads="1"/>
            </p:cNvSpPr>
            <p:nvPr/>
          </p:nvSpPr>
          <p:spPr bwMode="auto">
            <a:xfrm flipV="1">
              <a:off x="1753" y="2273"/>
              <a:ext cx="31"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00" name="Freeform 118"/>
            <p:cNvSpPr>
              <a:spLocks noChangeAspect="1"/>
            </p:cNvSpPr>
            <p:nvPr/>
          </p:nvSpPr>
          <p:spPr bwMode="auto">
            <a:xfrm>
              <a:off x="1738" y="2230"/>
              <a:ext cx="60" cy="43"/>
            </a:xfrm>
            <a:custGeom>
              <a:avLst/>
              <a:gdLst>
                <a:gd name="T0" fmla="*/ 222 w 46"/>
                <a:gd name="T1" fmla="*/ 125 h 33"/>
                <a:gd name="T2" fmla="*/ 222 w 46"/>
                <a:gd name="T3" fmla="*/ 125 h 33"/>
                <a:gd name="T4" fmla="*/ 222 w 46"/>
                <a:gd name="T5" fmla="*/ 125 h 33"/>
                <a:gd name="T6" fmla="*/ 222 w 46"/>
                <a:gd name="T7" fmla="*/ 134 h 33"/>
                <a:gd name="T8" fmla="*/ 222 w 46"/>
                <a:gd name="T9" fmla="*/ 134 h 33"/>
                <a:gd name="T10" fmla="*/ 200 w 46"/>
                <a:gd name="T11" fmla="*/ 134 h 33"/>
                <a:gd name="T12" fmla="*/ 200 w 46"/>
                <a:gd name="T13" fmla="*/ 159 h 33"/>
                <a:gd name="T14" fmla="*/ 192 w 46"/>
                <a:gd name="T15" fmla="*/ 159 h 33"/>
                <a:gd name="T16" fmla="*/ 192 w 46"/>
                <a:gd name="T17" fmla="*/ 159 h 33"/>
                <a:gd name="T18" fmla="*/ 189 w 46"/>
                <a:gd name="T19" fmla="*/ 159 h 33"/>
                <a:gd name="T20" fmla="*/ 189 w 46"/>
                <a:gd name="T21" fmla="*/ 159 h 33"/>
                <a:gd name="T22" fmla="*/ 35 w 46"/>
                <a:gd name="T23" fmla="*/ 159 h 33"/>
                <a:gd name="T24" fmla="*/ 35 w 46"/>
                <a:gd name="T25" fmla="*/ 159 h 33"/>
                <a:gd name="T26" fmla="*/ 27 w 46"/>
                <a:gd name="T27" fmla="*/ 159 h 33"/>
                <a:gd name="T28" fmla="*/ 27 w 46"/>
                <a:gd name="T29" fmla="*/ 159 h 33"/>
                <a:gd name="T30" fmla="*/ 12 w 46"/>
                <a:gd name="T31" fmla="*/ 159 h 33"/>
                <a:gd name="T32" fmla="*/ 12 w 46"/>
                <a:gd name="T33" fmla="*/ 159 h 33"/>
                <a:gd name="T34" fmla="*/ 0 w 46"/>
                <a:gd name="T35" fmla="*/ 134 h 33"/>
                <a:gd name="T36" fmla="*/ 0 w 46"/>
                <a:gd name="T37" fmla="*/ 134 h 33"/>
                <a:gd name="T38" fmla="*/ 0 w 46"/>
                <a:gd name="T39" fmla="*/ 134 h 33"/>
                <a:gd name="T40" fmla="*/ 0 w 46"/>
                <a:gd name="T41" fmla="*/ 125 h 33"/>
                <a:gd name="T42" fmla="*/ 0 w 46"/>
                <a:gd name="T43" fmla="*/ 125 h 33"/>
                <a:gd name="T44" fmla="*/ 0 w 46"/>
                <a:gd name="T45" fmla="*/ 29 h 33"/>
                <a:gd name="T46" fmla="*/ 0 w 46"/>
                <a:gd name="T47" fmla="*/ 27 h 33"/>
                <a:gd name="T48" fmla="*/ 0 w 46"/>
                <a:gd name="T49" fmla="*/ 27 h 33"/>
                <a:gd name="T50" fmla="*/ 0 w 46"/>
                <a:gd name="T51" fmla="*/ 27 h 33"/>
                <a:gd name="T52" fmla="*/ 0 w 46"/>
                <a:gd name="T53" fmla="*/ 12 h 33"/>
                <a:gd name="T54" fmla="*/ 12 w 46"/>
                <a:gd name="T55" fmla="*/ 12 h 33"/>
                <a:gd name="T56" fmla="*/ 12 w 46"/>
                <a:gd name="T57" fmla="*/ 12 h 33"/>
                <a:gd name="T58" fmla="*/ 12 w 46"/>
                <a:gd name="T59" fmla="*/ 12 h 33"/>
                <a:gd name="T60" fmla="*/ 27 w 46"/>
                <a:gd name="T61" fmla="*/ 0 h 33"/>
                <a:gd name="T62" fmla="*/ 35 w 46"/>
                <a:gd name="T63" fmla="*/ 0 h 33"/>
                <a:gd name="T64" fmla="*/ 35 w 46"/>
                <a:gd name="T65" fmla="*/ 0 h 33"/>
                <a:gd name="T66" fmla="*/ 189 w 46"/>
                <a:gd name="T67" fmla="*/ 0 h 33"/>
                <a:gd name="T68" fmla="*/ 189 w 46"/>
                <a:gd name="T69" fmla="*/ 0 h 33"/>
                <a:gd name="T70" fmla="*/ 192 w 46"/>
                <a:gd name="T71" fmla="*/ 0 h 33"/>
                <a:gd name="T72" fmla="*/ 192 w 46"/>
                <a:gd name="T73" fmla="*/ 0 h 33"/>
                <a:gd name="T74" fmla="*/ 200 w 46"/>
                <a:gd name="T75" fmla="*/ 12 h 33"/>
                <a:gd name="T76" fmla="*/ 200 w 46"/>
                <a:gd name="T77" fmla="*/ 12 h 33"/>
                <a:gd name="T78" fmla="*/ 222 w 46"/>
                <a:gd name="T79" fmla="*/ 12 h 33"/>
                <a:gd name="T80" fmla="*/ 222 w 46"/>
                <a:gd name="T81" fmla="*/ 12 h 33"/>
                <a:gd name="T82" fmla="*/ 222 w 46"/>
                <a:gd name="T83" fmla="*/ 27 h 33"/>
                <a:gd name="T84" fmla="*/ 222 w 46"/>
                <a:gd name="T85" fmla="*/ 27 h 33"/>
                <a:gd name="T86" fmla="*/ 222 w 46"/>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45" y="6"/>
                  </a:moveTo>
                  <a:lnTo>
                    <a:pt x="45" y="26"/>
                  </a:lnTo>
                  <a:lnTo>
                    <a:pt x="45" y="28"/>
                  </a:lnTo>
                  <a:lnTo>
                    <a:pt x="41" y="28"/>
                  </a:lnTo>
                  <a:lnTo>
                    <a:pt x="41" y="32"/>
                  </a:lnTo>
                  <a:lnTo>
                    <a:pt x="39" y="32"/>
                  </a:lnTo>
                  <a:lnTo>
                    <a:pt x="38" y="32"/>
                  </a:lnTo>
                  <a:lnTo>
                    <a:pt x="7" y="32"/>
                  </a:lnTo>
                  <a:lnTo>
                    <a:pt x="5" y="32"/>
                  </a:lnTo>
                  <a:lnTo>
                    <a:pt x="2" y="32"/>
                  </a:lnTo>
                  <a:lnTo>
                    <a:pt x="2" y="28"/>
                  </a:lnTo>
                  <a:lnTo>
                    <a:pt x="0" y="28"/>
                  </a:lnTo>
                  <a:lnTo>
                    <a:pt x="0" y="26"/>
                  </a:lnTo>
                  <a:lnTo>
                    <a:pt x="0" y="6"/>
                  </a:lnTo>
                  <a:lnTo>
                    <a:pt x="0" y="5"/>
                  </a:lnTo>
                  <a:lnTo>
                    <a:pt x="0" y="2"/>
                  </a:lnTo>
                  <a:lnTo>
                    <a:pt x="2" y="2"/>
                  </a:lnTo>
                  <a:lnTo>
                    <a:pt x="5" y="0"/>
                  </a:lnTo>
                  <a:lnTo>
                    <a:pt x="7" y="0"/>
                  </a:lnTo>
                  <a:lnTo>
                    <a:pt x="38" y="0"/>
                  </a:lnTo>
                  <a:lnTo>
                    <a:pt x="39" y="0"/>
                  </a:lnTo>
                  <a:lnTo>
                    <a:pt x="39" y="2"/>
                  </a:lnTo>
                  <a:lnTo>
                    <a:pt x="41" y="2"/>
                  </a:lnTo>
                  <a:lnTo>
                    <a:pt x="45" y="2"/>
                  </a:lnTo>
                  <a:lnTo>
                    <a:pt x="45" y="5"/>
                  </a:lnTo>
                  <a:lnTo>
                    <a:pt x="45"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01" name="Freeform 119"/>
            <p:cNvSpPr>
              <a:spLocks noChangeAspect="1"/>
            </p:cNvSpPr>
            <p:nvPr/>
          </p:nvSpPr>
          <p:spPr bwMode="auto">
            <a:xfrm>
              <a:off x="1779" y="2230"/>
              <a:ext cx="19" cy="43"/>
            </a:xfrm>
            <a:custGeom>
              <a:avLst/>
              <a:gdLst>
                <a:gd name="T0" fmla="*/ 60 w 15"/>
                <a:gd name="T1" fmla="*/ 125 h 33"/>
                <a:gd name="T2" fmla="*/ 60 w 15"/>
                <a:gd name="T3" fmla="*/ 125 h 33"/>
                <a:gd name="T4" fmla="*/ 60 w 15"/>
                <a:gd name="T5" fmla="*/ 125 h 33"/>
                <a:gd name="T6" fmla="*/ 60 w 15"/>
                <a:gd name="T7" fmla="*/ 134 h 33"/>
                <a:gd name="T8" fmla="*/ 60 w 15"/>
                <a:gd name="T9" fmla="*/ 134 h 33"/>
                <a:gd name="T10" fmla="*/ 60 w 15"/>
                <a:gd name="T11" fmla="*/ 134 h 33"/>
                <a:gd name="T12" fmla="*/ 60 w 15"/>
                <a:gd name="T13" fmla="*/ 159 h 33"/>
                <a:gd name="T14" fmla="*/ 60 w 15"/>
                <a:gd name="T15" fmla="*/ 159 h 33"/>
                <a:gd name="T16" fmla="*/ 41 w 15"/>
                <a:gd name="T17" fmla="*/ 159 h 33"/>
                <a:gd name="T18" fmla="*/ 41 w 15"/>
                <a:gd name="T19" fmla="*/ 159 h 33"/>
                <a:gd name="T20" fmla="*/ 41 w 15"/>
                <a:gd name="T21" fmla="*/ 159 h 33"/>
                <a:gd name="T22" fmla="*/ 10 w 15"/>
                <a:gd name="T23" fmla="*/ 159 h 33"/>
                <a:gd name="T24" fmla="*/ 10 w 15"/>
                <a:gd name="T25" fmla="*/ 159 h 33"/>
                <a:gd name="T26" fmla="*/ 10 w 15"/>
                <a:gd name="T27" fmla="*/ 159 h 33"/>
                <a:gd name="T28" fmla="*/ 10 w 15"/>
                <a:gd name="T29" fmla="*/ 159 h 33"/>
                <a:gd name="T30" fmla="*/ 10 w 15"/>
                <a:gd name="T31" fmla="*/ 159 h 33"/>
                <a:gd name="T32" fmla="*/ 10 w 15"/>
                <a:gd name="T33" fmla="*/ 134 h 33"/>
                <a:gd name="T34" fmla="*/ 10 w 15"/>
                <a:gd name="T35" fmla="*/ 134 h 33"/>
                <a:gd name="T36" fmla="*/ 1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10 w 15"/>
                <a:gd name="T53" fmla="*/ 12 h 33"/>
                <a:gd name="T54" fmla="*/ 10 w 15"/>
                <a:gd name="T55" fmla="*/ 12 h 33"/>
                <a:gd name="T56" fmla="*/ 10 w 15"/>
                <a:gd name="T57" fmla="*/ 12 h 33"/>
                <a:gd name="T58" fmla="*/ 10 w 15"/>
                <a:gd name="T59" fmla="*/ 0 h 33"/>
                <a:gd name="T60" fmla="*/ 10 w 15"/>
                <a:gd name="T61" fmla="*/ 0 h 33"/>
                <a:gd name="T62" fmla="*/ 10 w 15"/>
                <a:gd name="T63" fmla="*/ 0 h 33"/>
                <a:gd name="T64" fmla="*/ 10 w 15"/>
                <a:gd name="T65" fmla="*/ 0 h 33"/>
                <a:gd name="T66" fmla="*/ 41 w 15"/>
                <a:gd name="T67" fmla="*/ 0 h 33"/>
                <a:gd name="T68" fmla="*/ 41 w 15"/>
                <a:gd name="T69" fmla="*/ 0 h 33"/>
                <a:gd name="T70" fmla="*/ 41 w 15"/>
                <a:gd name="T71" fmla="*/ 0 h 33"/>
                <a:gd name="T72" fmla="*/ 60 w 15"/>
                <a:gd name="T73" fmla="*/ 0 h 33"/>
                <a:gd name="T74" fmla="*/ 60 w 15"/>
                <a:gd name="T75" fmla="*/ 12 h 33"/>
                <a:gd name="T76" fmla="*/ 60 w 15"/>
                <a:gd name="T77" fmla="*/ 12 h 33"/>
                <a:gd name="T78" fmla="*/ 60 w 15"/>
                <a:gd name="T79" fmla="*/ 12 h 33"/>
                <a:gd name="T80" fmla="*/ 60 w 15"/>
                <a:gd name="T81" fmla="*/ 12 h 33"/>
                <a:gd name="T82" fmla="*/ 60 w 15"/>
                <a:gd name="T83" fmla="*/ 27 h 33"/>
                <a:gd name="T84" fmla="*/ 60 w 15"/>
                <a:gd name="T85" fmla="*/ 27 h 33"/>
                <a:gd name="T86" fmla="*/ 60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4" y="32"/>
                  </a:lnTo>
                  <a:lnTo>
                    <a:pt x="10" y="32"/>
                  </a:lnTo>
                  <a:lnTo>
                    <a:pt x="2" y="32"/>
                  </a:lnTo>
                  <a:lnTo>
                    <a:pt x="2" y="28"/>
                  </a:lnTo>
                  <a:lnTo>
                    <a:pt x="0" y="28"/>
                  </a:lnTo>
                  <a:lnTo>
                    <a:pt x="0" y="26"/>
                  </a:lnTo>
                  <a:lnTo>
                    <a:pt x="0" y="6"/>
                  </a:lnTo>
                  <a:lnTo>
                    <a:pt x="0" y="5"/>
                  </a:lnTo>
                  <a:lnTo>
                    <a:pt x="2" y="2"/>
                  </a:lnTo>
                  <a:lnTo>
                    <a:pt x="2" y="0"/>
                  </a:lnTo>
                  <a:lnTo>
                    <a:pt x="10" y="0"/>
                  </a:lnTo>
                  <a:lnTo>
                    <a:pt x="14" y="0"/>
                  </a:lnTo>
                  <a:lnTo>
                    <a:pt x="14" y="2"/>
                  </a:lnTo>
                  <a:lnTo>
                    <a:pt x="14" y="5"/>
                  </a:lnTo>
                  <a:lnTo>
                    <a:pt x="14" y="6"/>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02" name="Freeform 120"/>
            <p:cNvSpPr>
              <a:spLocks noChangeAspect="1"/>
            </p:cNvSpPr>
            <p:nvPr/>
          </p:nvSpPr>
          <p:spPr bwMode="auto">
            <a:xfrm>
              <a:off x="1738" y="2230"/>
              <a:ext cx="20" cy="43"/>
            </a:xfrm>
            <a:custGeom>
              <a:avLst/>
              <a:gdLst>
                <a:gd name="T0" fmla="*/ 79 w 15"/>
                <a:gd name="T1" fmla="*/ 125 h 33"/>
                <a:gd name="T2" fmla="*/ 79 w 15"/>
                <a:gd name="T3" fmla="*/ 125 h 33"/>
                <a:gd name="T4" fmla="*/ 79 w 15"/>
                <a:gd name="T5" fmla="*/ 125 h 33"/>
                <a:gd name="T6" fmla="*/ 79 w 15"/>
                <a:gd name="T7" fmla="*/ 134 h 33"/>
                <a:gd name="T8" fmla="*/ 64 w 15"/>
                <a:gd name="T9" fmla="*/ 134 h 33"/>
                <a:gd name="T10" fmla="*/ 64 w 15"/>
                <a:gd name="T11" fmla="*/ 134 h 33"/>
                <a:gd name="T12" fmla="*/ 64 w 15"/>
                <a:gd name="T13" fmla="*/ 159 h 33"/>
                <a:gd name="T14" fmla="*/ 64 w 15"/>
                <a:gd name="T15" fmla="*/ 159 h 33"/>
                <a:gd name="T16" fmla="*/ 64 w 15"/>
                <a:gd name="T17" fmla="*/ 159 h 33"/>
                <a:gd name="T18" fmla="*/ 64 w 15"/>
                <a:gd name="T19" fmla="*/ 159 h 33"/>
                <a:gd name="T20" fmla="*/ 64 w 15"/>
                <a:gd name="T21" fmla="*/ 159 h 33"/>
                <a:gd name="T22" fmla="*/ 12 w 15"/>
                <a:gd name="T23" fmla="*/ 159 h 33"/>
                <a:gd name="T24" fmla="*/ 12 w 15"/>
                <a:gd name="T25" fmla="*/ 159 h 33"/>
                <a:gd name="T26" fmla="*/ 12 w 15"/>
                <a:gd name="T27" fmla="*/ 159 h 33"/>
                <a:gd name="T28" fmla="*/ 0 w 15"/>
                <a:gd name="T29" fmla="*/ 159 h 33"/>
                <a:gd name="T30" fmla="*/ 0 w 15"/>
                <a:gd name="T31" fmla="*/ 159 h 33"/>
                <a:gd name="T32" fmla="*/ 0 w 15"/>
                <a:gd name="T33" fmla="*/ 134 h 33"/>
                <a:gd name="T34" fmla="*/ 0 w 15"/>
                <a:gd name="T35" fmla="*/ 134 h 33"/>
                <a:gd name="T36" fmla="*/ 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0 w 15"/>
                <a:gd name="T53" fmla="*/ 12 h 33"/>
                <a:gd name="T54" fmla="*/ 0 w 15"/>
                <a:gd name="T55" fmla="*/ 12 h 33"/>
                <a:gd name="T56" fmla="*/ 0 w 15"/>
                <a:gd name="T57" fmla="*/ 12 h 33"/>
                <a:gd name="T58" fmla="*/ 0 w 15"/>
                <a:gd name="T59" fmla="*/ 0 h 33"/>
                <a:gd name="T60" fmla="*/ 12 w 15"/>
                <a:gd name="T61" fmla="*/ 0 h 33"/>
                <a:gd name="T62" fmla="*/ 12 w 15"/>
                <a:gd name="T63" fmla="*/ 0 h 33"/>
                <a:gd name="T64" fmla="*/ 12 w 15"/>
                <a:gd name="T65" fmla="*/ 0 h 33"/>
                <a:gd name="T66" fmla="*/ 64 w 15"/>
                <a:gd name="T67" fmla="*/ 0 h 33"/>
                <a:gd name="T68" fmla="*/ 64 w 15"/>
                <a:gd name="T69" fmla="*/ 0 h 33"/>
                <a:gd name="T70" fmla="*/ 64 w 15"/>
                <a:gd name="T71" fmla="*/ 0 h 33"/>
                <a:gd name="T72" fmla="*/ 64 w 15"/>
                <a:gd name="T73" fmla="*/ 0 h 33"/>
                <a:gd name="T74" fmla="*/ 64 w 15"/>
                <a:gd name="T75" fmla="*/ 12 h 33"/>
                <a:gd name="T76" fmla="*/ 64 w 15"/>
                <a:gd name="T77" fmla="*/ 12 h 33"/>
                <a:gd name="T78" fmla="*/ 64 w 15"/>
                <a:gd name="T79" fmla="*/ 12 h 33"/>
                <a:gd name="T80" fmla="*/ 64 w 15"/>
                <a:gd name="T81" fmla="*/ 12 h 33"/>
                <a:gd name="T82" fmla="*/ 79 w 15"/>
                <a:gd name="T83" fmla="*/ 27 h 33"/>
                <a:gd name="T84" fmla="*/ 79 w 15"/>
                <a:gd name="T85" fmla="*/ 27 h 33"/>
                <a:gd name="T86" fmla="*/ 79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1" y="28"/>
                  </a:lnTo>
                  <a:lnTo>
                    <a:pt x="11" y="32"/>
                  </a:lnTo>
                  <a:lnTo>
                    <a:pt x="2" y="32"/>
                  </a:lnTo>
                  <a:lnTo>
                    <a:pt x="0" y="32"/>
                  </a:lnTo>
                  <a:lnTo>
                    <a:pt x="0" y="28"/>
                  </a:lnTo>
                  <a:lnTo>
                    <a:pt x="0" y="26"/>
                  </a:lnTo>
                  <a:lnTo>
                    <a:pt x="0" y="6"/>
                  </a:lnTo>
                  <a:lnTo>
                    <a:pt x="0" y="5"/>
                  </a:lnTo>
                  <a:lnTo>
                    <a:pt x="0" y="2"/>
                  </a:lnTo>
                  <a:lnTo>
                    <a:pt x="0" y="0"/>
                  </a:lnTo>
                  <a:lnTo>
                    <a:pt x="2" y="0"/>
                  </a:lnTo>
                  <a:lnTo>
                    <a:pt x="11" y="0"/>
                  </a:lnTo>
                  <a:lnTo>
                    <a:pt x="11" y="2"/>
                  </a:lnTo>
                  <a:lnTo>
                    <a:pt x="14" y="5"/>
                  </a:lnTo>
                  <a:lnTo>
                    <a:pt x="14"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03" name="Freeform 121" descr="Light vertical"/>
            <p:cNvSpPr>
              <a:spLocks noChangeAspect="1"/>
            </p:cNvSpPr>
            <p:nvPr/>
          </p:nvSpPr>
          <p:spPr bwMode="auto">
            <a:xfrm>
              <a:off x="1757" y="2230"/>
              <a:ext cx="23" cy="43"/>
            </a:xfrm>
            <a:custGeom>
              <a:avLst/>
              <a:gdLst>
                <a:gd name="T0" fmla="*/ 75 w 18"/>
                <a:gd name="T1" fmla="*/ 125 h 33"/>
                <a:gd name="T2" fmla="*/ 75 w 18"/>
                <a:gd name="T3" fmla="*/ 125 h 33"/>
                <a:gd name="T4" fmla="*/ 75 w 18"/>
                <a:gd name="T5" fmla="*/ 125 h 33"/>
                <a:gd name="T6" fmla="*/ 75 w 18"/>
                <a:gd name="T7" fmla="*/ 134 h 33"/>
                <a:gd name="T8" fmla="*/ 75 w 18"/>
                <a:gd name="T9" fmla="*/ 134 h 33"/>
                <a:gd name="T10" fmla="*/ 75 w 18"/>
                <a:gd name="T11" fmla="*/ 134 h 33"/>
                <a:gd name="T12" fmla="*/ 75 w 18"/>
                <a:gd name="T13" fmla="*/ 159 h 33"/>
                <a:gd name="T14" fmla="*/ 69 w 18"/>
                <a:gd name="T15" fmla="*/ 159 h 33"/>
                <a:gd name="T16" fmla="*/ 69 w 18"/>
                <a:gd name="T17" fmla="*/ 159 h 33"/>
                <a:gd name="T18" fmla="*/ 69 w 18"/>
                <a:gd name="T19" fmla="*/ 159 h 33"/>
                <a:gd name="T20" fmla="*/ 69 w 18"/>
                <a:gd name="T21" fmla="*/ 159 h 33"/>
                <a:gd name="T22" fmla="*/ 10 w 18"/>
                <a:gd name="T23" fmla="*/ 159 h 33"/>
                <a:gd name="T24" fmla="*/ 10 w 18"/>
                <a:gd name="T25" fmla="*/ 159 h 33"/>
                <a:gd name="T26" fmla="*/ 10 w 18"/>
                <a:gd name="T27" fmla="*/ 159 h 33"/>
                <a:gd name="T28" fmla="*/ 10 w 18"/>
                <a:gd name="T29" fmla="*/ 159 h 33"/>
                <a:gd name="T30" fmla="*/ 0 w 18"/>
                <a:gd name="T31" fmla="*/ 159 h 33"/>
                <a:gd name="T32" fmla="*/ 0 w 18"/>
                <a:gd name="T33" fmla="*/ 134 h 33"/>
                <a:gd name="T34" fmla="*/ 0 w 18"/>
                <a:gd name="T35" fmla="*/ 134 h 33"/>
                <a:gd name="T36" fmla="*/ 0 w 18"/>
                <a:gd name="T37" fmla="*/ 134 h 33"/>
                <a:gd name="T38" fmla="*/ 0 w 18"/>
                <a:gd name="T39" fmla="*/ 134 h 33"/>
                <a:gd name="T40" fmla="*/ 0 w 18"/>
                <a:gd name="T41" fmla="*/ 125 h 33"/>
                <a:gd name="T42" fmla="*/ 0 w 18"/>
                <a:gd name="T43" fmla="*/ 125 h 33"/>
                <a:gd name="T44" fmla="*/ 0 w 18"/>
                <a:gd name="T45" fmla="*/ 29 h 33"/>
                <a:gd name="T46" fmla="*/ 0 w 18"/>
                <a:gd name="T47" fmla="*/ 27 h 33"/>
                <a:gd name="T48" fmla="*/ 0 w 18"/>
                <a:gd name="T49" fmla="*/ 27 h 33"/>
                <a:gd name="T50" fmla="*/ 0 w 18"/>
                <a:gd name="T51" fmla="*/ 27 h 33"/>
                <a:gd name="T52" fmla="*/ 0 w 18"/>
                <a:gd name="T53" fmla="*/ 12 h 33"/>
                <a:gd name="T54" fmla="*/ 0 w 18"/>
                <a:gd name="T55" fmla="*/ 12 h 33"/>
                <a:gd name="T56" fmla="*/ 0 w 18"/>
                <a:gd name="T57" fmla="*/ 12 h 33"/>
                <a:gd name="T58" fmla="*/ 0 w 18"/>
                <a:gd name="T59" fmla="*/ 0 h 33"/>
                <a:gd name="T60" fmla="*/ 10 w 18"/>
                <a:gd name="T61" fmla="*/ 0 h 33"/>
                <a:gd name="T62" fmla="*/ 10 w 18"/>
                <a:gd name="T63" fmla="*/ 0 h 33"/>
                <a:gd name="T64" fmla="*/ 10 w 18"/>
                <a:gd name="T65" fmla="*/ 0 h 33"/>
                <a:gd name="T66" fmla="*/ 69 w 18"/>
                <a:gd name="T67" fmla="*/ 0 h 33"/>
                <a:gd name="T68" fmla="*/ 69 w 18"/>
                <a:gd name="T69" fmla="*/ 0 h 33"/>
                <a:gd name="T70" fmla="*/ 69 w 18"/>
                <a:gd name="T71" fmla="*/ 0 h 33"/>
                <a:gd name="T72" fmla="*/ 69 w 18"/>
                <a:gd name="T73" fmla="*/ 0 h 33"/>
                <a:gd name="T74" fmla="*/ 75 w 18"/>
                <a:gd name="T75" fmla="*/ 12 h 33"/>
                <a:gd name="T76" fmla="*/ 75 w 18"/>
                <a:gd name="T77" fmla="*/ 12 h 33"/>
                <a:gd name="T78" fmla="*/ 75 w 18"/>
                <a:gd name="T79" fmla="*/ 12 h 33"/>
                <a:gd name="T80" fmla="*/ 75 w 18"/>
                <a:gd name="T81" fmla="*/ 12 h 33"/>
                <a:gd name="T82" fmla="*/ 75 w 18"/>
                <a:gd name="T83" fmla="*/ 27 h 33"/>
                <a:gd name="T84" fmla="*/ 75 w 18"/>
                <a:gd name="T85" fmla="*/ 27 h 33"/>
                <a:gd name="T86" fmla="*/ 75 w 18"/>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17" y="6"/>
                  </a:moveTo>
                  <a:lnTo>
                    <a:pt x="17" y="26"/>
                  </a:lnTo>
                  <a:lnTo>
                    <a:pt x="17" y="28"/>
                  </a:lnTo>
                  <a:lnTo>
                    <a:pt x="17" y="32"/>
                  </a:lnTo>
                  <a:lnTo>
                    <a:pt x="16" y="32"/>
                  </a:lnTo>
                  <a:lnTo>
                    <a:pt x="2" y="32"/>
                  </a:lnTo>
                  <a:lnTo>
                    <a:pt x="0" y="32"/>
                  </a:lnTo>
                  <a:lnTo>
                    <a:pt x="0" y="28"/>
                  </a:lnTo>
                  <a:lnTo>
                    <a:pt x="0" y="26"/>
                  </a:lnTo>
                  <a:lnTo>
                    <a:pt x="0" y="6"/>
                  </a:lnTo>
                  <a:lnTo>
                    <a:pt x="0" y="5"/>
                  </a:lnTo>
                  <a:lnTo>
                    <a:pt x="0" y="2"/>
                  </a:lnTo>
                  <a:lnTo>
                    <a:pt x="0" y="0"/>
                  </a:lnTo>
                  <a:lnTo>
                    <a:pt x="2" y="0"/>
                  </a:lnTo>
                  <a:lnTo>
                    <a:pt x="16" y="0"/>
                  </a:lnTo>
                  <a:lnTo>
                    <a:pt x="17" y="2"/>
                  </a:lnTo>
                  <a:lnTo>
                    <a:pt x="17" y="5"/>
                  </a:lnTo>
                  <a:lnTo>
                    <a:pt x="17" y="6"/>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04" name="AutoShape 122"/>
            <p:cNvSpPr>
              <a:spLocks noChangeAspect="1" noChangeArrowheads="1"/>
            </p:cNvSpPr>
            <p:nvPr/>
          </p:nvSpPr>
          <p:spPr bwMode="auto">
            <a:xfrm flipV="1">
              <a:off x="1757" y="2272"/>
              <a:ext cx="2" cy="21"/>
            </a:xfrm>
            <a:prstGeom prst="roundRect">
              <a:avLst>
                <a:gd name="adj" fmla="val 0"/>
              </a:avLst>
            </a:prstGeom>
            <a:solidFill>
              <a:srgbClr val="000000"/>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05" name="Freeform 123"/>
            <p:cNvSpPr>
              <a:spLocks noChangeAspect="1"/>
            </p:cNvSpPr>
            <p:nvPr/>
          </p:nvSpPr>
          <p:spPr bwMode="auto">
            <a:xfrm>
              <a:off x="2008" y="965"/>
              <a:ext cx="469" cy="187"/>
            </a:xfrm>
            <a:custGeom>
              <a:avLst/>
              <a:gdLst>
                <a:gd name="T0" fmla="*/ 1739 w 360"/>
                <a:gd name="T1" fmla="*/ 111 h 143"/>
                <a:gd name="T2" fmla="*/ 1711 w 360"/>
                <a:gd name="T3" fmla="*/ 71 h 143"/>
                <a:gd name="T4" fmla="*/ 1665 w 360"/>
                <a:gd name="T5" fmla="*/ 38 h 143"/>
                <a:gd name="T6" fmla="*/ 1599 w 360"/>
                <a:gd name="T7" fmla="*/ 27 h 143"/>
                <a:gd name="T8" fmla="*/ 1503 w 360"/>
                <a:gd name="T9" fmla="*/ 12 h 143"/>
                <a:gd name="T10" fmla="*/ 1408 w 360"/>
                <a:gd name="T11" fmla="*/ 0 h 143"/>
                <a:gd name="T12" fmla="*/ 1305 w 360"/>
                <a:gd name="T13" fmla="*/ 12 h 143"/>
                <a:gd name="T14" fmla="*/ 1192 w 360"/>
                <a:gd name="T15" fmla="*/ 12 h 143"/>
                <a:gd name="T16" fmla="*/ 1066 w 360"/>
                <a:gd name="T17" fmla="*/ 35 h 143"/>
                <a:gd name="T18" fmla="*/ 930 w 360"/>
                <a:gd name="T19" fmla="*/ 54 h 143"/>
                <a:gd name="T20" fmla="*/ 808 w 360"/>
                <a:gd name="T21" fmla="*/ 93 h 143"/>
                <a:gd name="T22" fmla="*/ 674 w 360"/>
                <a:gd name="T23" fmla="*/ 129 h 143"/>
                <a:gd name="T24" fmla="*/ 560 w 360"/>
                <a:gd name="T25" fmla="*/ 162 h 143"/>
                <a:gd name="T26" fmla="*/ 436 w 360"/>
                <a:gd name="T27" fmla="*/ 221 h 143"/>
                <a:gd name="T28" fmla="*/ 335 w 360"/>
                <a:gd name="T29" fmla="*/ 263 h 143"/>
                <a:gd name="T30" fmla="*/ 228 w 360"/>
                <a:gd name="T31" fmla="*/ 322 h 143"/>
                <a:gd name="T32" fmla="*/ 159 w 360"/>
                <a:gd name="T33" fmla="*/ 373 h 143"/>
                <a:gd name="T34" fmla="*/ 86 w 360"/>
                <a:gd name="T35" fmla="*/ 418 h 143"/>
                <a:gd name="T36" fmla="*/ 46 w 360"/>
                <a:gd name="T37" fmla="*/ 473 h 143"/>
                <a:gd name="T38" fmla="*/ 1 w 360"/>
                <a:gd name="T39" fmla="*/ 517 h 143"/>
                <a:gd name="T40" fmla="*/ 0 w 360"/>
                <a:gd name="T41" fmla="*/ 560 h 143"/>
                <a:gd name="T42" fmla="*/ 1 w 360"/>
                <a:gd name="T43" fmla="*/ 611 h 143"/>
                <a:gd name="T44" fmla="*/ 46 w 360"/>
                <a:gd name="T45" fmla="*/ 638 h 143"/>
                <a:gd name="T46" fmla="*/ 96 w 360"/>
                <a:gd name="T47" fmla="*/ 676 h 143"/>
                <a:gd name="T48" fmla="*/ 163 w 360"/>
                <a:gd name="T49" fmla="*/ 685 h 143"/>
                <a:gd name="T50" fmla="*/ 240 w 360"/>
                <a:gd name="T51" fmla="*/ 711 h 143"/>
                <a:gd name="T52" fmla="*/ 343 w 360"/>
                <a:gd name="T53" fmla="*/ 711 h 143"/>
                <a:gd name="T54" fmla="*/ 438 w 360"/>
                <a:gd name="T55" fmla="*/ 711 h 143"/>
                <a:gd name="T56" fmla="*/ 568 w 360"/>
                <a:gd name="T57" fmla="*/ 685 h 143"/>
                <a:gd name="T58" fmla="*/ 693 w 360"/>
                <a:gd name="T59" fmla="*/ 684 h 143"/>
                <a:gd name="T60" fmla="*/ 826 w 360"/>
                <a:gd name="T61" fmla="*/ 649 h 143"/>
                <a:gd name="T62" fmla="*/ 958 w 360"/>
                <a:gd name="T63" fmla="*/ 624 h 143"/>
                <a:gd name="T64" fmla="*/ 1076 w 360"/>
                <a:gd name="T65" fmla="*/ 582 h 143"/>
                <a:gd name="T66" fmla="*/ 1200 w 360"/>
                <a:gd name="T67" fmla="*/ 547 h 143"/>
                <a:gd name="T68" fmla="*/ 1324 w 360"/>
                <a:gd name="T69" fmla="*/ 501 h 143"/>
                <a:gd name="T70" fmla="*/ 1436 w 360"/>
                <a:gd name="T71" fmla="*/ 450 h 143"/>
                <a:gd name="T72" fmla="*/ 1524 w 360"/>
                <a:gd name="T73" fmla="*/ 400 h 143"/>
                <a:gd name="T74" fmla="*/ 1599 w 360"/>
                <a:gd name="T75" fmla="*/ 340 h 143"/>
                <a:gd name="T76" fmla="*/ 1665 w 360"/>
                <a:gd name="T77" fmla="*/ 277 h 143"/>
                <a:gd name="T78" fmla="*/ 1711 w 360"/>
                <a:gd name="T79" fmla="*/ 239 h 143"/>
                <a:gd name="T80" fmla="*/ 1739 w 360"/>
                <a:gd name="T81" fmla="*/ 183 h 143"/>
                <a:gd name="T82" fmla="*/ 1759 w 360"/>
                <a:gd name="T83" fmla="*/ 145 h 14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0"/>
                <a:gd name="T127" fmla="*/ 0 h 143"/>
                <a:gd name="T128" fmla="*/ 360 w 360"/>
                <a:gd name="T129" fmla="*/ 143 h 14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0" h="143">
                  <a:moveTo>
                    <a:pt x="356" y="25"/>
                  </a:moveTo>
                  <a:lnTo>
                    <a:pt x="356" y="22"/>
                  </a:lnTo>
                  <a:lnTo>
                    <a:pt x="353" y="18"/>
                  </a:lnTo>
                  <a:lnTo>
                    <a:pt x="350" y="14"/>
                  </a:lnTo>
                  <a:lnTo>
                    <a:pt x="346" y="11"/>
                  </a:lnTo>
                  <a:lnTo>
                    <a:pt x="341" y="8"/>
                  </a:lnTo>
                  <a:lnTo>
                    <a:pt x="334" y="7"/>
                  </a:lnTo>
                  <a:lnTo>
                    <a:pt x="327" y="5"/>
                  </a:lnTo>
                  <a:lnTo>
                    <a:pt x="319" y="2"/>
                  </a:lnTo>
                  <a:lnTo>
                    <a:pt x="308" y="2"/>
                  </a:lnTo>
                  <a:lnTo>
                    <a:pt x="300" y="2"/>
                  </a:lnTo>
                  <a:lnTo>
                    <a:pt x="288" y="0"/>
                  </a:lnTo>
                  <a:lnTo>
                    <a:pt x="279" y="0"/>
                  </a:lnTo>
                  <a:lnTo>
                    <a:pt x="267" y="2"/>
                  </a:lnTo>
                  <a:lnTo>
                    <a:pt x="257" y="2"/>
                  </a:lnTo>
                  <a:lnTo>
                    <a:pt x="244" y="2"/>
                  </a:lnTo>
                  <a:lnTo>
                    <a:pt x="231" y="5"/>
                  </a:lnTo>
                  <a:lnTo>
                    <a:pt x="218" y="7"/>
                  </a:lnTo>
                  <a:lnTo>
                    <a:pt x="205" y="8"/>
                  </a:lnTo>
                  <a:lnTo>
                    <a:pt x="190" y="11"/>
                  </a:lnTo>
                  <a:lnTo>
                    <a:pt x="177" y="15"/>
                  </a:lnTo>
                  <a:lnTo>
                    <a:pt x="165" y="18"/>
                  </a:lnTo>
                  <a:lnTo>
                    <a:pt x="152" y="22"/>
                  </a:lnTo>
                  <a:lnTo>
                    <a:pt x="138" y="26"/>
                  </a:lnTo>
                  <a:lnTo>
                    <a:pt x="124" y="29"/>
                  </a:lnTo>
                  <a:lnTo>
                    <a:pt x="114" y="33"/>
                  </a:lnTo>
                  <a:lnTo>
                    <a:pt x="101" y="37"/>
                  </a:lnTo>
                  <a:lnTo>
                    <a:pt x="89" y="44"/>
                  </a:lnTo>
                  <a:lnTo>
                    <a:pt x="76" y="48"/>
                  </a:lnTo>
                  <a:lnTo>
                    <a:pt x="68" y="53"/>
                  </a:lnTo>
                  <a:lnTo>
                    <a:pt x="56" y="61"/>
                  </a:lnTo>
                  <a:lnTo>
                    <a:pt x="47" y="64"/>
                  </a:lnTo>
                  <a:lnTo>
                    <a:pt x="39" y="68"/>
                  </a:lnTo>
                  <a:lnTo>
                    <a:pt x="32" y="75"/>
                  </a:lnTo>
                  <a:lnTo>
                    <a:pt x="25" y="80"/>
                  </a:lnTo>
                  <a:lnTo>
                    <a:pt x="18" y="83"/>
                  </a:lnTo>
                  <a:lnTo>
                    <a:pt x="14" y="90"/>
                  </a:lnTo>
                  <a:lnTo>
                    <a:pt x="9" y="95"/>
                  </a:lnTo>
                  <a:lnTo>
                    <a:pt x="4" y="100"/>
                  </a:lnTo>
                  <a:lnTo>
                    <a:pt x="1" y="103"/>
                  </a:lnTo>
                  <a:lnTo>
                    <a:pt x="1" y="109"/>
                  </a:lnTo>
                  <a:lnTo>
                    <a:pt x="0" y="112"/>
                  </a:lnTo>
                  <a:lnTo>
                    <a:pt x="1" y="116"/>
                  </a:lnTo>
                  <a:lnTo>
                    <a:pt x="1" y="122"/>
                  </a:lnTo>
                  <a:lnTo>
                    <a:pt x="7" y="125"/>
                  </a:lnTo>
                  <a:lnTo>
                    <a:pt x="9" y="128"/>
                  </a:lnTo>
                  <a:lnTo>
                    <a:pt x="14" y="130"/>
                  </a:lnTo>
                  <a:lnTo>
                    <a:pt x="20" y="135"/>
                  </a:lnTo>
                  <a:lnTo>
                    <a:pt x="25" y="137"/>
                  </a:lnTo>
                  <a:lnTo>
                    <a:pt x="34" y="138"/>
                  </a:lnTo>
                  <a:lnTo>
                    <a:pt x="41" y="138"/>
                  </a:lnTo>
                  <a:lnTo>
                    <a:pt x="49" y="142"/>
                  </a:lnTo>
                  <a:lnTo>
                    <a:pt x="60" y="142"/>
                  </a:lnTo>
                  <a:lnTo>
                    <a:pt x="70" y="142"/>
                  </a:lnTo>
                  <a:lnTo>
                    <a:pt x="80" y="142"/>
                  </a:lnTo>
                  <a:lnTo>
                    <a:pt x="90" y="142"/>
                  </a:lnTo>
                  <a:lnTo>
                    <a:pt x="104" y="142"/>
                  </a:lnTo>
                  <a:lnTo>
                    <a:pt x="116" y="138"/>
                  </a:lnTo>
                  <a:lnTo>
                    <a:pt x="129" y="138"/>
                  </a:lnTo>
                  <a:lnTo>
                    <a:pt x="141" y="137"/>
                  </a:lnTo>
                  <a:lnTo>
                    <a:pt x="155" y="135"/>
                  </a:lnTo>
                  <a:lnTo>
                    <a:pt x="169" y="130"/>
                  </a:lnTo>
                  <a:lnTo>
                    <a:pt x="183" y="128"/>
                  </a:lnTo>
                  <a:lnTo>
                    <a:pt x="196" y="125"/>
                  </a:lnTo>
                  <a:lnTo>
                    <a:pt x="206" y="122"/>
                  </a:lnTo>
                  <a:lnTo>
                    <a:pt x="220" y="116"/>
                  </a:lnTo>
                  <a:lnTo>
                    <a:pt x="233" y="112"/>
                  </a:lnTo>
                  <a:lnTo>
                    <a:pt x="246" y="109"/>
                  </a:lnTo>
                  <a:lnTo>
                    <a:pt x="259" y="103"/>
                  </a:lnTo>
                  <a:lnTo>
                    <a:pt x="271" y="100"/>
                  </a:lnTo>
                  <a:lnTo>
                    <a:pt x="281" y="95"/>
                  </a:lnTo>
                  <a:lnTo>
                    <a:pt x="293" y="90"/>
                  </a:lnTo>
                  <a:lnTo>
                    <a:pt x="302" y="83"/>
                  </a:lnTo>
                  <a:lnTo>
                    <a:pt x="312" y="80"/>
                  </a:lnTo>
                  <a:lnTo>
                    <a:pt x="321" y="74"/>
                  </a:lnTo>
                  <a:lnTo>
                    <a:pt x="327" y="68"/>
                  </a:lnTo>
                  <a:lnTo>
                    <a:pt x="334" y="64"/>
                  </a:lnTo>
                  <a:lnTo>
                    <a:pt x="341" y="56"/>
                  </a:lnTo>
                  <a:lnTo>
                    <a:pt x="346" y="53"/>
                  </a:lnTo>
                  <a:lnTo>
                    <a:pt x="350" y="48"/>
                  </a:lnTo>
                  <a:lnTo>
                    <a:pt x="355" y="44"/>
                  </a:lnTo>
                  <a:lnTo>
                    <a:pt x="356" y="37"/>
                  </a:lnTo>
                  <a:lnTo>
                    <a:pt x="356" y="33"/>
                  </a:lnTo>
                  <a:lnTo>
                    <a:pt x="359" y="29"/>
                  </a:lnTo>
                  <a:lnTo>
                    <a:pt x="356" y="2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06" name="Freeform 124"/>
            <p:cNvSpPr>
              <a:spLocks noChangeAspect="1"/>
            </p:cNvSpPr>
            <p:nvPr/>
          </p:nvSpPr>
          <p:spPr bwMode="auto">
            <a:xfrm>
              <a:off x="2148" y="1016"/>
              <a:ext cx="246" cy="240"/>
            </a:xfrm>
            <a:custGeom>
              <a:avLst/>
              <a:gdLst>
                <a:gd name="T0" fmla="*/ 491 w 189"/>
                <a:gd name="T1" fmla="*/ 904 h 184"/>
                <a:gd name="T2" fmla="*/ 554 w 189"/>
                <a:gd name="T3" fmla="*/ 882 h 184"/>
                <a:gd name="T4" fmla="*/ 622 w 189"/>
                <a:gd name="T5" fmla="*/ 867 h 184"/>
                <a:gd name="T6" fmla="*/ 679 w 189"/>
                <a:gd name="T7" fmla="*/ 831 h 184"/>
                <a:gd name="T8" fmla="*/ 741 w 189"/>
                <a:gd name="T9" fmla="*/ 805 h 184"/>
                <a:gd name="T10" fmla="*/ 790 w 189"/>
                <a:gd name="T11" fmla="*/ 743 h 184"/>
                <a:gd name="T12" fmla="*/ 827 w 189"/>
                <a:gd name="T13" fmla="*/ 706 h 184"/>
                <a:gd name="T14" fmla="*/ 858 w 189"/>
                <a:gd name="T15" fmla="*/ 643 h 184"/>
                <a:gd name="T16" fmla="*/ 889 w 189"/>
                <a:gd name="T17" fmla="*/ 570 h 184"/>
                <a:gd name="T18" fmla="*/ 901 w 189"/>
                <a:gd name="T19" fmla="*/ 505 h 184"/>
                <a:gd name="T20" fmla="*/ 915 w 189"/>
                <a:gd name="T21" fmla="*/ 437 h 184"/>
                <a:gd name="T22" fmla="*/ 901 w 189"/>
                <a:gd name="T23" fmla="*/ 370 h 184"/>
                <a:gd name="T24" fmla="*/ 889 w 189"/>
                <a:gd name="T25" fmla="*/ 312 h 184"/>
                <a:gd name="T26" fmla="*/ 858 w 189"/>
                <a:gd name="T27" fmla="*/ 247 h 184"/>
                <a:gd name="T28" fmla="*/ 827 w 189"/>
                <a:gd name="T29" fmla="*/ 192 h 184"/>
                <a:gd name="T30" fmla="*/ 790 w 189"/>
                <a:gd name="T31" fmla="*/ 140 h 184"/>
                <a:gd name="T32" fmla="*/ 741 w 189"/>
                <a:gd name="T33" fmla="*/ 97 h 184"/>
                <a:gd name="T34" fmla="*/ 679 w 189"/>
                <a:gd name="T35" fmla="*/ 51 h 184"/>
                <a:gd name="T36" fmla="*/ 622 w 189"/>
                <a:gd name="T37" fmla="*/ 29 h 184"/>
                <a:gd name="T38" fmla="*/ 554 w 189"/>
                <a:gd name="T39" fmla="*/ 1 h 184"/>
                <a:gd name="T40" fmla="*/ 491 w 189"/>
                <a:gd name="T41" fmla="*/ 0 h 184"/>
                <a:gd name="T42" fmla="*/ 411 w 189"/>
                <a:gd name="T43" fmla="*/ 0 h 184"/>
                <a:gd name="T44" fmla="*/ 350 w 189"/>
                <a:gd name="T45" fmla="*/ 1 h 184"/>
                <a:gd name="T46" fmla="*/ 282 w 189"/>
                <a:gd name="T47" fmla="*/ 29 h 184"/>
                <a:gd name="T48" fmla="*/ 232 w 189"/>
                <a:gd name="T49" fmla="*/ 51 h 184"/>
                <a:gd name="T50" fmla="*/ 173 w 189"/>
                <a:gd name="T51" fmla="*/ 97 h 184"/>
                <a:gd name="T52" fmla="*/ 125 w 189"/>
                <a:gd name="T53" fmla="*/ 140 h 184"/>
                <a:gd name="T54" fmla="*/ 74 w 189"/>
                <a:gd name="T55" fmla="*/ 192 h 184"/>
                <a:gd name="T56" fmla="*/ 46 w 189"/>
                <a:gd name="T57" fmla="*/ 247 h 184"/>
                <a:gd name="T58" fmla="*/ 27 w 189"/>
                <a:gd name="T59" fmla="*/ 312 h 184"/>
                <a:gd name="T60" fmla="*/ 12 w 189"/>
                <a:gd name="T61" fmla="*/ 370 h 184"/>
                <a:gd name="T62" fmla="*/ 0 w 189"/>
                <a:gd name="T63" fmla="*/ 437 h 184"/>
                <a:gd name="T64" fmla="*/ 12 w 189"/>
                <a:gd name="T65" fmla="*/ 505 h 184"/>
                <a:gd name="T66" fmla="*/ 27 w 189"/>
                <a:gd name="T67" fmla="*/ 570 h 184"/>
                <a:gd name="T68" fmla="*/ 46 w 189"/>
                <a:gd name="T69" fmla="*/ 643 h 184"/>
                <a:gd name="T70" fmla="*/ 74 w 189"/>
                <a:gd name="T71" fmla="*/ 706 h 184"/>
                <a:gd name="T72" fmla="*/ 125 w 189"/>
                <a:gd name="T73" fmla="*/ 743 h 184"/>
                <a:gd name="T74" fmla="*/ 173 w 189"/>
                <a:gd name="T75" fmla="*/ 805 h 184"/>
                <a:gd name="T76" fmla="*/ 232 w 189"/>
                <a:gd name="T77" fmla="*/ 831 h 184"/>
                <a:gd name="T78" fmla="*/ 282 w 189"/>
                <a:gd name="T79" fmla="*/ 867 h 184"/>
                <a:gd name="T80" fmla="*/ 350 w 189"/>
                <a:gd name="T81" fmla="*/ 882 h 184"/>
                <a:gd name="T82" fmla="*/ 411 w 189"/>
                <a:gd name="T83" fmla="*/ 904 h 184"/>
                <a:gd name="T84" fmla="*/ 448 w 189"/>
                <a:gd name="T85" fmla="*/ 904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9"/>
                <a:gd name="T130" fmla="*/ 0 h 184"/>
                <a:gd name="T131" fmla="*/ 189 w 189"/>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9" h="184">
                  <a:moveTo>
                    <a:pt x="92" y="183"/>
                  </a:moveTo>
                  <a:lnTo>
                    <a:pt x="101" y="183"/>
                  </a:lnTo>
                  <a:lnTo>
                    <a:pt x="108" y="179"/>
                  </a:lnTo>
                  <a:lnTo>
                    <a:pt x="114" y="179"/>
                  </a:lnTo>
                  <a:lnTo>
                    <a:pt x="122" y="178"/>
                  </a:lnTo>
                  <a:lnTo>
                    <a:pt x="128" y="176"/>
                  </a:lnTo>
                  <a:lnTo>
                    <a:pt x="134" y="173"/>
                  </a:lnTo>
                  <a:lnTo>
                    <a:pt x="140" y="169"/>
                  </a:lnTo>
                  <a:lnTo>
                    <a:pt x="147" y="165"/>
                  </a:lnTo>
                  <a:lnTo>
                    <a:pt x="152" y="163"/>
                  </a:lnTo>
                  <a:lnTo>
                    <a:pt x="159" y="158"/>
                  </a:lnTo>
                  <a:lnTo>
                    <a:pt x="162" y="151"/>
                  </a:lnTo>
                  <a:lnTo>
                    <a:pt x="168" y="148"/>
                  </a:lnTo>
                  <a:lnTo>
                    <a:pt x="170" y="143"/>
                  </a:lnTo>
                  <a:lnTo>
                    <a:pt x="174" y="136"/>
                  </a:lnTo>
                  <a:lnTo>
                    <a:pt x="177" y="130"/>
                  </a:lnTo>
                  <a:lnTo>
                    <a:pt x="181" y="122"/>
                  </a:lnTo>
                  <a:lnTo>
                    <a:pt x="183" y="116"/>
                  </a:lnTo>
                  <a:lnTo>
                    <a:pt x="185" y="109"/>
                  </a:lnTo>
                  <a:lnTo>
                    <a:pt x="185" y="103"/>
                  </a:lnTo>
                  <a:lnTo>
                    <a:pt x="188" y="96"/>
                  </a:lnTo>
                  <a:lnTo>
                    <a:pt x="188" y="89"/>
                  </a:lnTo>
                  <a:lnTo>
                    <a:pt x="188" y="83"/>
                  </a:lnTo>
                  <a:lnTo>
                    <a:pt x="185" y="75"/>
                  </a:lnTo>
                  <a:lnTo>
                    <a:pt x="185" y="70"/>
                  </a:lnTo>
                  <a:lnTo>
                    <a:pt x="183" y="63"/>
                  </a:lnTo>
                  <a:lnTo>
                    <a:pt x="181" y="56"/>
                  </a:lnTo>
                  <a:lnTo>
                    <a:pt x="177" y="50"/>
                  </a:lnTo>
                  <a:lnTo>
                    <a:pt x="174" y="42"/>
                  </a:lnTo>
                  <a:lnTo>
                    <a:pt x="170" y="39"/>
                  </a:lnTo>
                  <a:lnTo>
                    <a:pt x="168" y="33"/>
                  </a:lnTo>
                  <a:lnTo>
                    <a:pt x="162" y="28"/>
                  </a:lnTo>
                  <a:lnTo>
                    <a:pt x="159" y="25"/>
                  </a:lnTo>
                  <a:lnTo>
                    <a:pt x="152" y="20"/>
                  </a:lnTo>
                  <a:lnTo>
                    <a:pt x="147" y="14"/>
                  </a:lnTo>
                  <a:lnTo>
                    <a:pt x="140" y="11"/>
                  </a:lnTo>
                  <a:lnTo>
                    <a:pt x="134" y="8"/>
                  </a:lnTo>
                  <a:lnTo>
                    <a:pt x="128" y="6"/>
                  </a:lnTo>
                  <a:lnTo>
                    <a:pt x="122" y="5"/>
                  </a:lnTo>
                  <a:lnTo>
                    <a:pt x="114" y="1"/>
                  </a:lnTo>
                  <a:lnTo>
                    <a:pt x="108" y="0"/>
                  </a:lnTo>
                  <a:lnTo>
                    <a:pt x="101" y="0"/>
                  </a:lnTo>
                  <a:lnTo>
                    <a:pt x="92" y="0"/>
                  </a:lnTo>
                  <a:lnTo>
                    <a:pt x="85" y="0"/>
                  </a:lnTo>
                  <a:lnTo>
                    <a:pt x="78" y="0"/>
                  </a:lnTo>
                  <a:lnTo>
                    <a:pt x="72" y="1"/>
                  </a:lnTo>
                  <a:lnTo>
                    <a:pt x="65" y="5"/>
                  </a:lnTo>
                  <a:lnTo>
                    <a:pt x="58" y="6"/>
                  </a:lnTo>
                  <a:lnTo>
                    <a:pt x="55" y="8"/>
                  </a:lnTo>
                  <a:lnTo>
                    <a:pt x="48" y="11"/>
                  </a:lnTo>
                  <a:lnTo>
                    <a:pt x="42" y="14"/>
                  </a:lnTo>
                  <a:lnTo>
                    <a:pt x="35" y="20"/>
                  </a:lnTo>
                  <a:lnTo>
                    <a:pt x="30" y="25"/>
                  </a:lnTo>
                  <a:lnTo>
                    <a:pt x="26" y="28"/>
                  </a:lnTo>
                  <a:lnTo>
                    <a:pt x="20" y="33"/>
                  </a:lnTo>
                  <a:lnTo>
                    <a:pt x="15" y="39"/>
                  </a:lnTo>
                  <a:lnTo>
                    <a:pt x="14" y="42"/>
                  </a:lnTo>
                  <a:lnTo>
                    <a:pt x="9" y="50"/>
                  </a:lnTo>
                  <a:lnTo>
                    <a:pt x="7" y="56"/>
                  </a:lnTo>
                  <a:lnTo>
                    <a:pt x="5" y="63"/>
                  </a:lnTo>
                  <a:lnTo>
                    <a:pt x="2" y="70"/>
                  </a:lnTo>
                  <a:lnTo>
                    <a:pt x="2" y="75"/>
                  </a:lnTo>
                  <a:lnTo>
                    <a:pt x="0" y="83"/>
                  </a:lnTo>
                  <a:lnTo>
                    <a:pt x="0" y="89"/>
                  </a:lnTo>
                  <a:lnTo>
                    <a:pt x="0" y="96"/>
                  </a:lnTo>
                  <a:lnTo>
                    <a:pt x="2" y="103"/>
                  </a:lnTo>
                  <a:lnTo>
                    <a:pt x="2" y="109"/>
                  </a:lnTo>
                  <a:lnTo>
                    <a:pt x="5" y="116"/>
                  </a:lnTo>
                  <a:lnTo>
                    <a:pt x="7" y="122"/>
                  </a:lnTo>
                  <a:lnTo>
                    <a:pt x="9" y="130"/>
                  </a:lnTo>
                  <a:lnTo>
                    <a:pt x="14" y="136"/>
                  </a:lnTo>
                  <a:lnTo>
                    <a:pt x="15" y="143"/>
                  </a:lnTo>
                  <a:lnTo>
                    <a:pt x="20" y="148"/>
                  </a:lnTo>
                  <a:lnTo>
                    <a:pt x="26" y="151"/>
                  </a:lnTo>
                  <a:lnTo>
                    <a:pt x="30" y="158"/>
                  </a:lnTo>
                  <a:lnTo>
                    <a:pt x="35" y="163"/>
                  </a:lnTo>
                  <a:lnTo>
                    <a:pt x="42" y="165"/>
                  </a:lnTo>
                  <a:lnTo>
                    <a:pt x="48" y="169"/>
                  </a:lnTo>
                  <a:lnTo>
                    <a:pt x="55" y="173"/>
                  </a:lnTo>
                  <a:lnTo>
                    <a:pt x="58" y="176"/>
                  </a:lnTo>
                  <a:lnTo>
                    <a:pt x="65" y="178"/>
                  </a:lnTo>
                  <a:lnTo>
                    <a:pt x="72" y="179"/>
                  </a:lnTo>
                  <a:lnTo>
                    <a:pt x="78" y="179"/>
                  </a:lnTo>
                  <a:lnTo>
                    <a:pt x="85" y="183"/>
                  </a:lnTo>
                  <a:lnTo>
                    <a:pt x="92" y="18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07" name="Freeform 125"/>
            <p:cNvSpPr>
              <a:spLocks noChangeAspect="1"/>
            </p:cNvSpPr>
            <p:nvPr/>
          </p:nvSpPr>
          <p:spPr bwMode="auto">
            <a:xfrm>
              <a:off x="2184" y="1053"/>
              <a:ext cx="173" cy="170"/>
            </a:xfrm>
            <a:custGeom>
              <a:avLst/>
              <a:gdLst>
                <a:gd name="T0" fmla="*/ 641 w 133"/>
                <a:gd name="T1" fmla="*/ 287 h 131"/>
                <a:gd name="T2" fmla="*/ 628 w 133"/>
                <a:gd name="T3" fmla="*/ 236 h 131"/>
                <a:gd name="T4" fmla="*/ 615 w 133"/>
                <a:gd name="T5" fmla="*/ 191 h 131"/>
                <a:gd name="T6" fmla="*/ 592 w 133"/>
                <a:gd name="T7" fmla="*/ 145 h 131"/>
                <a:gd name="T8" fmla="*/ 562 w 133"/>
                <a:gd name="T9" fmla="*/ 112 h 131"/>
                <a:gd name="T10" fmla="*/ 535 w 133"/>
                <a:gd name="T11" fmla="*/ 66 h 131"/>
                <a:gd name="T12" fmla="*/ 497 w 133"/>
                <a:gd name="T13" fmla="*/ 51 h 131"/>
                <a:gd name="T14" fmla="*/ 455 w 133"/>
                <a:gd name="T15" fmla="*/ 22 h 131"/>
                <a:gd name="T16" fmla="*/ 411 w 133"/>
                <a:gd name="T17" fmla="*/ 1 h 131"/>
                <a:gd name="T18" fmla="*/ 371 w 133"/>
                <a:gd name="T19" fmla="*/ 0 h 131"/>
                <a:gd name="T20" fmla="*/ 308 w 133"/>
                <a:gd name="T21" fmla="*/ 0 h 131"/>
                <a:gd name="T22" fmla="*/ 269 w 133"/>
                <a:gd name="T23" fmla="*/ 0 h 131"/>
                <a:gd name="T24" fmla="*/ 232 w 133"/>
                <a:gd name="T25" fmla="*/ 1 h 131"/>
                <a:gd name="T26" fmla="*/ 170 w 133"/>
                <a:gd name="T27" fmla="*/ 22 h 131"/>
                <a:gd name="T28" fmla="*/ 140 w 133"/>
                <a:gd name="T29" fmla="*/ 51 h 131"/>
                <a:gd name="T30" fmla="*/ 96 w 133"/>
                <a:gd name="T31" fmla="*/ 66 h 131"/>
                <a:gd name="T32" fmla="*/ 66 w 133"/>
                <a:gd name="T33" fmla="*/ 112 h 131"/>
                <a:gd name="T34" fmla="*/ 35 w 133"/>
                <a:gd name="T35" fmla="*/ 145 h 131"/>
                <a:gd name="T36" fmla="*/ 21 w 133"/>
                <a:gd name="T37" fmla="*/ 191 h 131"/>
                <a:gd name="T38" fmla="*/ 0 w 133"/>
                <a:gd name="T39" fmla="*/ 236 h 131"/>
                <a:gd name="T40" fmla="*/ 0 w 133"/>
                <a:gd name="T41" fmla="*/ 287 h 131"/>
                <a:gd name="T42" fmla="*/ 0 w 133"/>
                <a:gd name="T43" fmla="*/ 323 h 131"/>
                <a:gd name="T44" fmla="*/ 0 w 133"/>
                <a:gd name="T45" fmla="*/ 372 h 131"/>
                <a:gd name="T46" fmla="*/ 21 w 133"/>
                <a:gd name="T47" fmla="*/ 419 h 131"/>
                <a:gd name="T48" fmla="*/ 35 w 133"/>
                <a:gd name="T49" fmla="*/ 459 h 131"/>
                <a:gd name="T50" fmla="*/ 66 w 133"/>
                <a:gd name="T51" fmla="*/ 498 h 131"/>
                <a:gd name="T52" fmla="*/ 96 w 133"/>
                <a:gd name="T53" fmla="*/ 531 h 131"/>
                <a:gd name="T54" fmla="*/ 140 w 133"/>
                <a:gd name="T55" fmla="*/ 565 h 131"/>
                <a:gd name="T56" fmla="*/ 170 w 133"/>
                <a:gd name="T57" fmla="*/ 589 h 131"/>
                <a:gd name="T58" fmla="*/ 232 w 133"/>
                <a:gd name="T59" fmla="*/ 603 h 131"/>
                <a:gd name="T60" fmla="*/ 269 w 133"/>
                <a:gd name="T61" fmla="*/ 603 h 131"/>
                <a:gd name="T62" fmla="*/ 308 w 133"/>
                <a:gd name="T63" fmla="*/ 622 h 131"/>
                <a:gd name="T64" fmla="*/ 371 w 133"/>
                <a:gd name="T65" fmla="*/ 603 h 131"/>
                <a:gd name="T66" fmla="*/ 411 w 133"/>
                <a:gd name="T67" fmla="*/ 603 h 131"/>
                <a:gd name="T68" fmla="*/ 455 w 133"/>
                <a:gd name="T69" fmla="*/ 589 h 131"/>
                <a:gd name="T70" fmla="*/ 497 w 133"/>
                <a:gd name="T71" fmla="*/ 565 h 131"/>
                <a:gd name="T72" fmla="*/ 535 w 133"/>
                <a:gd name="T73" fmla="*/ 531 h 131"/>
                <a:gd name="T74" fmla="*/ 562 w 133"/>
                <a:gd name="T75" fmla="*/ 498 h 131"/>
                <a:gd name="T76" fmla="*/ 592 w 133"/>
                <a:gd name="T77" fmla="*/ 459 h 131"/>
                <a:gd name="T78" fmla="*/ 615 w 133"/>
                <a:gd name="T79" fmla="*/ 419 h 131"/>
                <a:gd name="T80" fmla="*/ 628 w 133"/>
                <a:gd name="T81" fmla="*/ 372 h 131"/>
                <a:gd name="T82" fmla="*/ 641 w 133"/>
                <a:gd name="T83" fmla="*/ 323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3"/>
                <a:gd name="T127" fmla="*/ 0 h 131"/>
                <a:gd name="T128" fmla="*/ 133 w 133"/>
                <a:gd name="T129" fmla="*/ 131 h 13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3" h="131">
                  <a:moveTo>
                    <a:pt x="132" y="63"/>
                  </a:moveTo>
                  <a:lnTo>
                    <a:pt x="132" y="60"/>
                  </a:lnTo>
                  <a:lnTo>
                    <a:pt x="132" y="55"/>
                  </a:lnTo>
                  <a:lnTo>
                    <a:pt x="129" y="49"/>
                  </a:lnTo>
                  <a:lnTo>
                    <a:pt x="129" y="43"/>
                  </a:lnTo>
                  <a:lnTo>
                    <a:pt x="127" y="40"/>
                  </a:lnTo>
                  <a:lnTo>
                    <a:pt x="126" y="35"/>
                  </a:lnTo>
                  <a:lnTo>
                    <a:pt x="122" y="30"/>
                  </a:lnTo>
                  <a:lnTo>
                    <a:pt x="121" y="27"/>
                  </a:lnTo>
                  <a:lnTo>
                    <a:pt x="116" y="23"/>
                  </a:lnTo>
                  <a:lnTo>
                    <a:pt x="114" y="20"/>
                  </a:lnTo>
                  <a:lnTo>
                    <a:pt x="111" y="14"/>
                  </a:lnTo>
                  <a:lnTo>
                    <a:pt x="107" y="13"/>
                  </a:lnTo>
                  <a:lnTo>
                    <a:pt x="103" y="11"/>
                  </a:lnTo>
                  <a:lnTo>
                    <a:pt x="98" y="7"/>
                  </a:lnTo>
                  <a:lnTo>
                    <a:pt x="94" y="5"/>
                  </a:lnTo>
                  <a:lnTo>
                    <a:pt x="90" y="5"/>
                  </a:lnTo>
                  <a:lnTo>
                    <a:pt x="85" y="1"/>
                  </a:lnTo>
                  <a:lnTo>
                    <a:pt x="80" y="0"/>
                  </a:lnTo>
                  <a:lnTo>
                    <a:pt x="76" y="0"/>
                  </a:lnTo>
                  <a:lnTo>
                    <a:pt x="70" y="0"/>
                  </a:lnTo>
                  <a:lnTo>
                    <a:pt x="64" y="0"/>
                  </a:lnTo>
                  <a:lnTo>
                    <a:pt x="61" y="0"/>
                  </a:lnTo>
                  <a:lnTo>
                    <a:pt x="55" y="0"/>
                  </a:lnTo>
                  <a:lnTo>
                    <a:pt x="50" y="0"/>
                  </a:lnTo>
                  <a:lnTo>
                    <a:pt x="48" y="1"/>
                  </a:lnTo>
                  <a:lnTo>
                    <a:pt x="40" y="5"/>
                  </a:lnTo>
                  <a:lnTo>
                    <a:pt x="35" y="5"/>
                  </a:lnTo>
                  <a:lnTo>
                    <a:pt x="30" y="7"/>
                  </a:lnTo>
                  <a:lnTo>
                    <a:pt x="29" y="11"/>
                  </a:lnTo>
                  <a:lnTo>
                    <a:pt x="23" y="13"/>
                  </a:lnTo>
                  <a:lnTo>
                    <a:pt x="20" y="14"/>
                  </a:lnTo>
                  <a:lnTo>
                    <a:pt x="18" y="20"/>
                  </a:lnTo>
                  <a:lnTo>
                    <a:pt x="14" y="23"/>
                  </a:lnTo>
                  <a:lnTo>
                    <a:pt x="12" y="27"/>
                  </a:lnTo>
                  <a:lnTo>
                    <a:pt x="7" y="30"/>
                  </a:lnTo>
                  <a:lnTo>
                    <a:pt x="6" y="35"/>
                  </a:lnTo>
                  <a:lnTo>
                    <a:pt x="4" y="40"/>
                  </a:lnTo>
                  <a:lnTo>
                    <a:pt x="2" y="43"/>
                  </a:lnTo>
                  <a:lnTo>
                    <a:pt x="0" y="49"/>
                  </a:lnTo>
                  <a:lnTo>
                    <a:pt x="0" y="55"/>
                  </a:lnTo>
                  <a:lnTo>
                    <a:pt x="0" y="60"/>
                  </a:lnTo>
                  <a:lnTo>
                    <a:pt x="0" y="63"/>
                  </a:lnTo>
                  <a:lnTo>
                    <a:pt x="0" y="68"/>
                  </a:lnTo>
                  <a:lnTo>
                    <a:pt x="0" y="71"/>
                  </a:lnTo>
                  <a:lnTo>
                    <a:pt x="0" y="78"/>
                  </a:lnTo>
                  <a:lnTo>
                    <a:pt x="2" y="83"/>
                  </a:lnTo>
                  <a:lnTo>
                    <a:pt x="4" y="88"/>
                  </a:lnTo>
                  <a:lnTo>
                    <a:pt x="6" y="91"/>
                  </a:lnTo>
                  <a:lnTo>
                    <a:pt x="7" y="96"/>
                  </a:lnTo>
                  <a:lnTo>
                    <a:pt x="12" y="102"/>
                  </a:lnTo>
                  <a:lnTo>
                    <a:pt x="14" y="105"/>
                  </a:lnTo>
                  <a:lnTo>
                    <a:pt x="18" y="108"/>
                  </a:lnTo>
                  <a:lnTo>
                    <a:pt x="20" y="111"/>
                  </a:lnTo>
                  <a:lnTo>
                    <a:pt x="23" y="113"/>
                  </a:lnTo>
                  <a:lnTo>
                    <a:pt x="29" y="118"/>
                  </a:lnTo>
                  <a:lnTo>
                    <a:pt x="30" y="120"/>
                  </a:lnTo>
                  <a:lnTo>
                    <a:pt x="35" y="123"/>
                  </a:lnTo>
                  <a:lnTo>
                    <a:pt x="40" y="124"/>
                  </a:lnTo>
                  <a:lnTo>
                    <a:pt x="48" y="126"/>
                  </a:lnTo>
                  <a:lnTo>
                    <a:pt x="50" y="126"/>
                  </a:lnTo>
                  <a:lnTo>
                    <a:pt x="55" y="126"/>
                  </a:lnTo>
                  <a:lnTo>
                    <a:pt x="61" y="130"/>
                  </a:lnTo>
                  <a:lnTo>
                    <a:pt x="64" y="130"/>
                  </a:lnTo>
                  <a:lnTo>
                    <a:pt x="70" y="130"/>
                  </a:lnTo>
                  <a:lnTo>
                    <a:pt x="76" y="126"/>
                  </a:lnTo>
                  <a:lnTo>
                    <a:pt x="80" y="126"/>
                  </a:lnTo>
                  <a:lnTo>
                    <a:pt x="85" y="126"/>
                  </a:lnTo>
                  <a:lnTo>
                    <a:pt x="90" y="124"/>
                  </a:lnTo>
                  <a:lnTo>
                    <a:pt x="94" y="123"/>
                  </a:lnTo>
                  <a:lnTo>
                    <a:pt x="98" y="120"/>
                  </a:lnTo>
                  <a:lnTo>
                    <a:pt x="103" y="118"/>
                  </a:lnTo>
                  <a:lnTo>
                    <a:pt x="107" y="113"/>
                  </a:lnTo>
                  <a:lnTo>
                    <a:pt x="111" y="111"/>
                  </a:lnTo>
                  <a:lnTo>
                    <a:pt x="114" y="108"/>
                  </a:lnTo>
                  <a:lnTo>
                    <a:pt x="116" y="105"/>
                  </a:lnTo>
                  <a:lnTo>
                    <a:pt x="121" y="102"/>
                  </a:lnTo>
                  <a:lnTo>
                    <a:pt x="122" y="96"/>
                  </a:lnTo>
                  <a:lnTo>
                    <a:pt x="126" y="91"/>
                  </a:lnTo>
                  <a:lnTo>
                    <a:pt x="127" y="88"/>
                  </a:lnTo>
                  <a:lnTo>
                    <a:pt x="129" y="83"/>
                  </a:lnTo>
                  <a:lnTo>
                    <a:pt x="129" y="78"/>
                  </a:lnTo>
                  <a:lnTo>
                    <a:pt x="132" y="71"/>
                  </a:lnTo>
                  <a:lnTo>
                    <a:pt x="132" y="68"/>
                  </a:lnTo>
                  <a:lnTo>
                    <a:pt x="132" y="63"/>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08" name="Freeform 126"/>
            <p:cNvSpPr>
              <a:spLocks noChangeAspect="1"/>
            </p:cNvSpPr>
            <p:nvPr/>
          </p:nvSpPr>
          <p:spPr bwMode="auto">
            <a:xfrm>
              <a:off x="2264" y="994"/>
              <a:ext cx="85" cy="146"/>
            </a:xfrm>
            <a:custGeom>
              <a:avLst/>
              <a:gdLst>
                <a:gd name="T0" fmla="*/ 98 w 66"/>
                <a:gd name="T1" fmla="*/ 545 h 112"/>
                <a:gd name="T2" fmla="*/ 111 w 66"/>
                <a:gd name="T3" fmla="*/ 516 h 112"/>
                <a:gd name="T4" fmla="*/ 133 w 66"/>
                <a:gd name="T5" fmla="*/ 482 h 112"/>
                <a:gd name="T6" fmla="*/ 143 w 66"/>
                <a:gd name="T7" fmla="*/ 447 h 112"/>
                <a:gd name="T8" fmla="*/ 156 w 66"/>
                <a:gd name="T9" fmla="*/ 418 h 112"/>
                <a:gd name="T10" fmla="*/ 161 w 66"/>
                <a:gd name="T11" fmla="*/ 385 h 112"/>
                <a:gd name="T12" fmla="*/ 176 w 66"/>
                <a:gd name="T13" fmla="*/ 355 h 112"/>
                <a:gd name="T14" fmla="*/ 192 w 66"/>
                <a:gd name="T15" fmla="*/ 321 h 112"/>
                <a:gd name="T16" fmla="*/ 207 w 66"/>
                <a:gd name="T17" fmla="*/ 285 h 112"/>
                <a:gd name="T18" fmla="*/ 209 w 66"/>
                <a:gd name="T19" fmla="*/ 257 h 112"/>
                <a:gd name="T20" fmla="*/ 227 w 66"/>
                <a:gd name="T21" fmla="*/ 226 h 112"/>
                <a:gd name="T22" fmla="*/ 232 w 66"/>
                <a:gd name="T23" fmla="*/ 197 h 112"/>
                <a:gd name="T24" fmla="*/ 242 w 66"/>
                <a:gd name="T25" fmla="*/ 163 h 112"/>
                <a:gd name="T26" fmla="*/ 258 w 66"/>
                <a:gd name="T27" fmla="*/ 151 h 112"/>
                <a:gd name="T28" fmla="*/ 267 w 66"/>
                <a:gd name="T29" fmla="*/ 125 h 112"/>
                <a:gd name="T30" fmla="*/ 272 w 66"/>
                <a:gd name="T31" fmla="*/ 111 h 112"/>
                <a:gd name="T32" fmla="*/ 272 w 66"/>
                <a:gd name="T33" fmla="*/ 86 h 112"/>
                <a:gd name="T34" fmla="*/ 281 w 66"/>
                <a:gd name="T35" fmla="*/ 74 h 112"/>
                <a:gd name="T36" fmla="*/ 281 w 66"/>
                <a:gd name="T37" fmla="*/ 51 h 112"/>
                <a:gd name="T38" fmla="*/ 297 w 66"/>
                <a:gd name="T39" fmla="*/ 46 h 112"/>
                <a:gd name="T40" fmla="*/ 297 w 66"/>
                <a:gd name="T41" fmla="*/ 35 h 112"/>
                <a:gd name="T42" fmla="*/ 297 w 66"/>
                <a:gd name="T43" fmla="*/ 21 h 112"/>
                <a:gd name="T44" fmla="*/ 297 w 66"/>
                <a:gd name="T45" fmla="*/ 1 h 112"/>
                <a:gd name="T46" fmla="*/ 297 w 66"/>
                <a:gd name="T47" fmla="*/ 1 h 112"/>
                <a:gd name="T48" fmla="*/ 297 w 66"/>
                <a:gd name="T49" fmla="*/ 0 h 112"/>
                <a:gd name="T50" fmla="*/ 297 w 66"/>
                <a:gd name="T51" fmla="*/ 0 h 112"/>
                <a:gd name="T52" fmla="*/ 297 w 66"/>
                <a:gd name="T53" fmla="*/ 0 h 112"/>
                <a:gd name="T54" fmla="*/ 297 w 66"/>
                <a:gd name="T55" fmla="*/ 0 h 112"/>
                <a:gd name="T56" fmla="*/ 281 w 66"/>
                <a:gd name="T57" fmla="*/ 0 h 112"/>
                <a:gd name="T58" fmla="*/ 281 w 66"/>
                <a:gd name="T59" fmla="*/ 1 h 112"/>
                <a:gd name="T60" fmla="*/ 272 w 66"/>
                <a:gd name="T61" fmla="*/ 21 h 112"/>
                <a:gd name="T62" fmla="*/ 267 w 66"/>
                <a:gd name="T63" fmla="*/ 35 h 112"/>
                <a:gd name="T64" fmla="*/ 258 w 66"/>
                <a:gd name="T65" fmla="*/ 46 h 112"/>
                <a:gd name="T66" fmla="*/ 258 w 66"/>
                <a:gd name="T67" fmla="*/ 51 h 112"/>
                <a:gd name="T68" fmla="*/ 232 w 66"/>
                <a:gd name="T69" fmla="*/ 65 h 112"/>
                <a:gd name="T70" fmla="*/ 232 w 66"/>
                <a:gd name="T71" fmla="*/ 86 h 112"/>
                <a:gd name="T72" fmla="*/ 209 w 66"/>
                <a:gd name="T73" fmla="*/ 111 h 112"/>
                <a:gd name="T74" fmla="*/ 207 w 66"/>
                <a:gd name="T75" fmla="*/ 124 h 112"/>
                <a:gd name="T76" fmla="*/ 192 w 66"/>
                <a:gd name="T77" fmla="*/ 139 h 112"/>
                <a:gd name="T78" fmla="*/ 176 w 66"/>
                <a:gd name="T79" fmla="*/ 163 h 112"/>
                <a:gd name="T80" fmla="*/ 161 w 66"/>
                <a:gd name="T81" fmla="*/ 197 h 112"/>
                <a:gd name="T82" fmla="*/ 156 w 66"/>
                <a:gd name="T83" fmla="*/ 220 h 112"/>
                <a:gd name="T84" fmla="*/ 133 w 66"/>
                <a:gd name="T85" fmla="*/ 257 h 112"/>
                <a:gd name="T86" fmla="*/ 125 w 66"/>
                <a:gd name="T87" fmla="*/ 272 h 112"/>
                <a:gd name="T88" fmla="*/ 98 w 66"/>
                <a:gd name="T89" fmla="*/ 301 h 112"/>
                <a:gd name="T90" fmla="*/ 76 w 66"/>
                <a:gd name="T91" fmla="*/ 326 h 112"/>
                <a:gd name="T92" fmla="*/ 67 w 66"/>
                <a:gd name="T93" fmla="*/ 358 h 112"/>
                <a:gd name="T94" fmla="*/ 52 w 66"/>
                <a:gd name="T95" fmla="*/ 392 h 112"/>
                <a:gd name="T96" fmla="*/ 31 w 66"/>
                <a:gd name="T97" fmla="*/ 425 h 112"/>
                <a:gd name="T98" fmla="*/ 22 w 66"/>
                <a:gd name="T99" fmla="*/ 450 h 112"/>
                <a:gd name="T100" fmla="*/ 0 w 66"/>
                <a:gd name="T101" fmla="*/ 488 h 112"/>
                <a:gd name="T102" fmla="*/ 0 w 66"/>
                <a:gd name="T103" fmla="*/ 488 h 112"/>
                <a:gd name="T104" fmla="*/ 98 w 66"/>
                <a:gd name="T105" fmla="*/ 545 h 112"/>
                <a:gd name="T106" fmla="*/ 98 w 66"/>
                <a:gd name="T107" fmla="*/ 545 h 11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6"/>
                <a:gd name="T163" fmla="*/ 0 h 112"/>
                <a:gd name="T164" fmla="*/ 66 w 66"/>
                <a:gd name="T165" fmla="*/ 112 h 11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6" h="112">
                  <a:moveTo>
                    <a:pt x="22" y="111"/>
                  </a:moveTo>
                  <a:lnTo>
                    <a:pt x="24" y="105"/>
                  </a:lnTo>
                  <a:lnTo>
                    <a:pt x="29" y="98"/>
                  </a:lnTo>
                  <a:lnTo>
                    <a:pt x="31" y="91"/>
                  </a:lnTo>
                  <a:lnTo>
                    <a:pt x="34" y="85"/>
                  </a:lnTo>
                  <a:lnTo>
                    <a:pt x="35" y="78"/>
                  </a:lnTo>
                  <a:lnTo>
                    <a:pt x="39" y="72"/>
                  </a:lnTo>
                  <a:lnTo>
                    <a:pt x="42" y="65"/>
                  </a:lnTo>
                  <a:lnTo>
                    <a:pt x="45" y="58"/>
                  </a:lnTo>
                  <a:lnTo>
                    <a:pt x="46" y="52"/>
                  </a:lnTo>
                  <a:lnTo>
                    <a:pt x="50" y="46"/>
                  </a:lnTo>
                  <a:lnTo>
                    <a:pt x="51" y="40"/>
                  </a:lnTo>
                  <a:lnTo>
                    <a:pt x="53" y="34"/>
                  </a:lnTo>
                  <a:lnTo>
                    <a:pt x="56" y="31"/>
                  </a:lnTo>
                  <a:lnTo>
                    <a:pt x="58" y="26"/>
                  </a:lnTo>
                  <a:lnTo>
                    <a:pt x="60" y="22"/>
                  </a:lnTo>
                  <a:lnTo>
                    <a:pt x="60" y="18"/>
                  </a:lnTo>
                  <a:lnTo>
                    <a:pt x="61" y="15"/>
                  </a:lnTo>
                  <a:lnTo>
                    <a:pt x="61" y="11"/>
                  </a:lnTo>
                  <a:lnTo>
                    <a:pt x="65" y="9"/>
                  </a:lnTo>
                  <a:lnTo>
                    <a:pt x="65" y="7"/>
                  </a:lnTo>
                  <a:lnTo>
                    <a:pt x="65" y="4"/>
                  </a:lnTo>
                  <a:lnTo>
                    <a:pt x="65" y="1"/>
                  </a:lnTo>
                  <a:lnTo>
                    <a:pt x="65" y="0"/>
                  </a:lnTo>
                  <a:lnTo>
                    <a:pt x="61" y="0"/>
                  </a:lnTo>
                  <a:lnTo>
                    <a:pt x="61" y="1"/>
                  </a:lnTo>
                  <a:lnTo>
                    <a:pt x="60" y="4"/>
                  </a:lnTo>
                  <a:lnTo>
                    <a:pt x="58" y="7"/>
                  </a:lnTo>
                  <a:lnTo>
                    <a:pt x="56" y="9"/>
                  </a:lnTo>
                  <a:lnTo>
                    <a:pt x="56" y="11"/>
                  </a:lnTo>
                  <a:lnTo>
                    <a:pt x="51" y="13"/>
                  </a:lnTo>
                  <a:lnTo>
                    <a:pt x="51" y="18"/>
                  </a:lnTo>
                  <a:lnTo>
                    <a:pt x="46" y="22"/>
                  </a:lnTo>
                  <a:lnTo>
                    <a:pt x="45" y="25"/>
                  </a:lnTo>
                  <a:lnTo>
                    <a:pt x="42" y="28"/>
                  </a:lnTo>
                  <a:lnTo>
                    <a:pt x="39" y="34"/>
                  </a:lnTo>
                  <a:lnTo>
                    <a:pt x="35" y="40"/>
                  </a:lnTo>
                  <a:lnTo>
                    <a:pt x="34" y="45"/>
                  </a:lnTo>
                  <a:lnTo>
                    <a:pt x="29" y="52"/>
                  </a:lnTo>
                  <a:lnTo>
                    <a:pt x="27" y="55"/>
                  </a:lnTo>
                  <a:lnTo>
                    <a:pt x="22" y="61"/>
                  </a:lnTo>
                  <a:lnTo>
                    <a:pt x="17" y="67"/>
                  </a:lnTo>
                  <a:lnTo>
                    <a:pt x="15" y="73"/>
                  </a:lnTo>
                  <a:lnTo>
                    <a:pt x="12" y="80"/>
                  </a:lnTo>
                  <a:lnTo>
                    <a:pt x="7" y="87"/>
                  </a:lnTo>
                  <a:lnTo>
                    <a:pt x="5" y="92"/>
                  </a:lnTo>
                  <a:lnTo>
                    <a:pt x="0" y="100"/>
                  </a:lnTo>
                  <a:lnTo>
                    <a:pt x="22" y="1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09" name="Freeform 127"/>
            <p:cNvSpPr>
              <a:spLocks noChangeAspect="1"/>
            </p:cNvSpPr>
            <p:nvPr/>
          </p:nvSpPr>
          <p:spPr bwMode="auto">
            <a:xfrm>
              <a:off x="2204" y="1128"/>
              <a:ext cx="89" cy="145"/>
            </a:xfrm>
            <a:custGeom>
              <a:avLst/>
              <a:gdLst>
                <a:gd name="T0" fmla="*/ 208 w 69"/>
                <a:gd name="T1" fmla="*/ 0 h 111"/>
                <a:gd name="T2" fmla="*/ 184 w 69"/>
                <a:gd name="T3" fmla="*/ 35 h 111"/>
                <a:gd name="T4" fmla="*/ 172 w 69"/>
                <a:gd name="T5" fmla="*/ 65 h 111"/>
                <a:gd name="T6" fmla="*/ 161 w 69"/>
                <a:gd name="T7" fmla="*/ 97 h 111"/>
                <a:gd name="T8" fmla="*/ 153 w 69"/>
                <a:gd name="T9" fmla="*/ 145 h 111"/>
                <a:gd name="T10" fmla="*/ 133 w 69"/>
                <a:gd name="T11" fmla="*/ 174 h 111"/>
                <a:gd name="T12" fmla="*/ 125 w 69"/>
                <a:gd name="T13" fmla="*/ 206 h 111"/>
                <a:gd name="T14" fmla="*/ 114 w 69"/>
                <a:gd name="T15" fmla="*/ 234 h 111"/>
                <a:gd name="T16" fmla="*/ 98 w 69"/>
                <a:gd name="T17" fmla="*/ 263 h 111"/>
                <a:gd name="T18" fmla="*/ 95 w 69"/>
                <a:gd name="T19" fmla="*/ 294 h 111"/>
                <a:gd name="T20" fmla="*/ 88 w 69"/>
                <a:gd name="T21" fmla="*/ 312 h 111"/>
                <a:gd name="T22" fmla="*/ 68 w 69"/>
                <a:gd name="T23" fmla="*/ 351 h 111"/>
                <a:gd name="T24" fmla="*/ 64 w 69"/>
                <a:gd name="T25" fmla="*/ 378 h 111"/>
                <a:gd name="T26" fmla="*/ 53 w 69"/>
                <a:gd name="T27" fmla="*/ 392 h 111"/>
                <a:gd name="T28" fmla="*/ 36 w 69"/>
                <a:gd name="T29" fmla="*/ 410 h 111"/>
                <a:gd name="T30" fmla="*/ 32 w 69"/>
                <a:gd name="T31" fmla="*/ 436 h 111"/>
                <a:gd name="T32" fmla="*/ 32 w 69"/>
                <a:gd name="T33" fmla="*/ 457 h 111"/>
                <a:gd name="T34" fmla="*/ 22 w 69"/>
                <a:gd name="T35" fmla="*/ 483 h 111"/>
                <a:gd name="T36" fmla="*/ 22 w 69"/>
                <a:gd name="T37" fmla="*/ 486 h 111"/>
                <a:gd name="T38" fmla="*/ 10 w 69"/>
                <a:gd name="T39" fmla="*/ 502 h 111"/>
                <a:gd name="T40" fmla="*/ 10 w 69"/>
                <a:gd name="T41" fmla="*/ 519 h 111"/>
                <a:gd name="T42" fmla="*/ 10 w 69"/>
                <a:gd name="T43" fmla="*/ 523 h 111"/>
                <a:gd name="T44" fmla="*/ 0 w 69"/>
                <a:gd name="T45" fmla="*/ 533 h 111"/>
                <a:gd name="T46" fmla="*/ 0 w 69"/>
                <a:gd name="T47" fmla="*/ 547 h 111"/>
                <a:gd name="T48" fmla="*/ 0 w 69"/>
                <a:gd name="T49" fmla="*/ 547 h 111"/>
                <a:gd name="T50" fmla="*/ 10 w 69"/>
                <a:gd name="T51" fmla="*/ 547 h 111"/>
                <a:gd name="T52" fmla="*/ 10 w 69"/>
                <a:gd name="T53" fmla="*/ 547 h 111"/>
                <a:gd name="T54" fmla="*/ 10 w 69"/>
                <a:gd name="T55" fmla="*/ 547 h 111"/>
                <a:gd name="T56" fmla="*/ 22 w 69"/>
                <a:gd name="T57" fmla="*/ 547 h 111"/>
                <a:gd name="T58" fmla="*/ 22 w 69"/>
                <a:gd name="T59" fmla="*/ 533 h 111"/>
                <a:gd name="T60" fmla="*/ 32 w 69"/>
                <a:gd name="T61" fmla="*/ 523 h 111"/>
                <a:gd name="T62" fmla="*/ 32 w 69"/>
                <a:gd name="T63" fmla="*/ 523 h 111"/>
                <a:gd name="T64" fmla="*/ 36 w 69"/>
                <a:gd name="T65" fmla="*/ 519 h 111"/>
                <a:gd name="T66" fmla="*/ 53 w 69"/>
                <a:gd name="T67" fmla="*/ 486 h 111"/>
                <a:gd name="T68" fmla="*/ 64 w 69"/>
                <a:gd name="T69" fmla="*/ 483 h 111"/>
                <a:gd name="T70" fmla="*/ 68 w 69"/>
                <a:gd name="T71" fmla="*/ 457 h 111"/>
                <a:gd name="T72" fmla="*/ 88 w 69"/>
                <a:gd name="T73" fmla="*/ 449 h 111"/>
                <a:gd name="T74" fmla="*/ 98 w 69"/>
                <a:gd name="T75" fmla="*/ 422 h 111"/>
                <a:gd name="T76" fmla="*/ 114 w 69"/>
                <a:gd name="T77" fmla="*/ 408 h 111"/>
                <a:gd name="T78" fmla="*/ 125 w 69"/>
                <a:gd name="T79" fmla="*/ 384 h 111"/>
                <a:gd name="T80" fmla="*/ 153 w 69"/>
                <a:gd name="T81" fmla="*/ 351 h 111"/>
                <a:gd name="T82" fmla="*/ 159 w 69"/>
                <a:gd name="T83" fmla="*/ 323 h 111"/>
                <a:gd name="T84" fmla="*/ 161 w 69"/>
                <a:gd name="T85" fmla="*/ 307 h 111"/>
                <a:gd name="T86" fmla="*/ 184 w 69"/>
                <a:gd name="T87" fmla="*/ 274 h 111"/>
                <a:gd name="T88" fmla="*/ 208 w 69"/>
                <a:gd name="T89" fmla="*/ 246 h 111"/>
                <a:gd name="T90" fmla="*/ 222 w 69"/>
                <a:gd name="T91" fmla="*/ 217 h 111"/>
                <a:gd name="T92" fmla="*/ 236 w 69"/>
                <a:gd name="T93" fmla="*/ 179 h 111"/>
                <a:gd name="T94" fmla="*/ 258 w 69"/>
                <a:gd name="T95" fmla="*/ 150 h 111"/>
                <a:gd name="T96" fmla="*/ 268 w 69"/>
                <a:gd name="T97" fmla="*/ 115 h 111"/>
                <a:gd name="T98" fmla="*/ 288 w 69"/>
                <a:gd name="T99" fmla="*/ 95 h 111"/>
                <a:gd name="T100" fmla="*/ 316 w 69"/>
                <a:gd name="T101" fmla="*/ 60 h 111"/>
                <a:gd name="T102" fmla="*/ 316 w 69"/>
                <a:gd name="T103" fmla="*/ 60 h 111"/>
                <a:gd name="T104" fmla="*/ 208 w 69"/>
                <a:gd name="T105" fmla="*/ 0 h 111"/>
                <a:gd name="T106" fmla="*/ 208 w 69"/>
                <a:gd name="T107" fmla="*/ 0 h 11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9"/>
                <a:gd name="T163" fmla="*/ 0 h 111"/>
                <a:gd name="T164" fmla="*/ 69 w 69"/>
                <a:gd name="T165" fmla="*/ 111 h 11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9" h="111">
                  <a:moveTo>
                    <a:pt x="45" y="0"/>
                  </a:moveTo>
                  <a:lnTo>
                    <a:pt x="40" y="7"/>
                  </a:lnTo>
                  <a:lnTo>
                    <a:pt x="37" y="13"/>
                  </a:lnTo>
                  <a:lnTo>
                    <a:pt x="35" y="20"/>
                  </a:lnTo>
                  <a:lnTo>
                    <a:pt x="33" y="29"/>
                  </a:lnTo>
                  <a:lnTo>
                    <a:pt x="29" y="35"/>
                  </a:lnTo>
                  <a:lnTo>
                    <a:pt x="27" y="41"/>
                  </a:lnTo>
                  <a:lnTo>
                    <a:pt x="25" y="47"/>
                  </a:lnTo>
                  <a:lnTo>
                    <a:pt x="22" y="53"/>
                  </a:lnTo>
                  <a:lnTo>
                    <a:pt x="20" y="59"/>
                  </a:lnTo>
                  <a:lnTo>
                    <a:pt x="19" y="63"/>
                  </a:lnTo>
                  <a:lnTo>
                    <a:pt x="15" y="71"/>
                  </a:lnTo>
                  <a:lnTo>
                    <a:pt x="14" y="76"/>
                  </a:lnTo>
                  <a:lnTo>
                    <a:pt x="12" y="79"/>
                  </a:lnTo>
                  <a:lnTo>
                    <a:pt x="8" y="83"/>
                  </a:lnTo>
                  <a:lnTo>
                    <a:pt x="7" y="88"/>
                  </a:lnTo>
                  <a:lnTo>
                    <a:pt x="7" y="92"/>
                  </a:lnTo>
                  <a:lnTo>
                    <a:pt x="5" y="97"/>
                  </a:lnTo>
                  <a:lnTo>
                    <a:pt x="5" y="98"/>
                  </a:lnTo>
                  <a:lnTo>
                    <a:pt x="2" y="101"/>
                  </a:lnTo>
                  <a:lnTo>
                    <a:pt x="2" y="104"/>
                  </a:lnTo>
                  <a:lnTo>
                    <a:pt x="2" y="105"/>
                  </a:lnTo>
                  <a:lnTo>
                    <a:pt x="0" y="107"/>
                  </a:lnTo>
                  <a:lnTo>
                    <a:pt x="0" y="110"/>
                  </a:lnTo>
                  <a:lnTo>
                    <a:pt x="2" y="110"/>
                  </a:lnTo>
                  <a:lnTo>
                    <a:pt x="5" y="110"/>
                  </a:lnTo>
                  <a:lnTo>
                    <a:pt x="5" y="107"/>
                  </a:lnTo>
                  <a:lnTo>
                    <a:pt x="7" y="105"/>
                  </a:lnTo>
                  <a:lnTo>
                    <a:pt x="8" y="104"/>
                  </a:lnTo>
                  <a:lnTo>
                    <a:pt x="12" y="98"/>
                  </a:lnTo>
                  <a:lnTo>
                    <a:pt x="14" y="97"/>
                  </a:lnTo>
                  <a:lnTo>
                    <a:pt x="15" y="92"/>
                  </a:lnTo>
                  <a:lnTo>
                    <a:pt x="19" y="90"/>
                  </a:lnTo>
                  <a:lnTo>
                    <a:pt x="22" y="85"/>
                  </a:lnTo>
                  <a:lnTo>
                    <a:pt x="25" y="82"/>
                  </a:lnTo>
                  <a:lnTo>
                    <a:pt x="27" y="77"/>
                  </a:lnTo>
                  <a:lnTo>
                    <a:pt x="33" y="71"/>
                  </a:lnTo>
                  <a:lnTo>
                    <a:pt x="34" y="65"/>
                  </a:lnTo>
                  <a:lnTo>
                    <a:pt x="35" y="62"/>
                  </a:lnTo>
                  <a:lnTo>
                    <a:pt x="40" y="55"/>
                  </a:lnTo>
                  <a:lnTo>
                    <a:pt x="45" y="49"/>
                  </a:lnTo>
                  <a:lnTo>
                    <a:pt x="48" y="44"/>
                  </a:lnTo>
                  <a:lnTo>
                    <a:pt x="51" y="36"/>
                  </a:lnTo>
                  <a:lnTo>
                    <a:pt x="56" y="30"/>
                  </a:lnTo>
                  <a:lnTo>
                    <a:pt x="58" y="23"/>
                  </a:lnTo>
                  <a:lnTo>
                    <a:pt x="63" y="19"/>
                  </a:lnTo>
                  <a:lnTo>
                    <a:pt x="68" y="12"/>
                  </a:lnTo>
                  <a:lnTo>
                    <a:pt x="45"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10" name="Freeform 128"/>
            <p:cNvSpPr>
              <a:spLocks noChangeAspect="1"/>
            </p:cNvSpPr>
            <p:nvPr/>
          </p:nvSpPr>
          <p:spPr bwMode="auto">
            <a:xfrm>
              <a:off x="3139" y="1778"/>
              <a:ext cx="87" cy="59"/>
            </a:xfrm>
            <a:custGeom>
              <a:avLst/>
              <a:gdLst>
                <a:gd name="T0" fmla="*/ 317 w 67"/>
                <a:gd name="T1" fmla="*/ 182 h 45"/>
                <a:gd name="T2" fmla="*/ 317 w 67"/>
                <a:gd name="T3" fmla="*/ 182 h 45"/>
                <a:gd name="T4" fmla="*/ 301 w 67"/>
                <a:gd name="T5" fmla="*/ 195 h 45"/>
                <a:gd name="T6" fmla="*/ 301 w 67"/>
                <a:gd name="T7" fmla="*/ 195 h 45"/>
                <a:gd name="T8" fmla="*/ 301 w 67"/>
                <a:gd name="T9" fmla="*/ 198 h 45"/>
                <a:gd name="T10" fmla="*/ 293 w 67"/>
                <a:gd name="T11" fmla="*/ 198 h 45"/>
                <a:gd name="T12" fmla="*/ 293 w 67"/>
                <a:gd name="T13" fmla="*/ 198 h 45"/>
                <a:gd name="T14" fmla="*/ 287 w 67"/>
                <a:gd name="T15" fmla="*/ 226 h 45"/>
                <a:gd name="T16" fmla="*/ 270 w 67"/>
                <a:gd name="T17" fmla="*/ 226 h 45"/>
                <a:gd name="T18" fmla="*/ 270 w 67"/>
                <a:gd name="T19" fmla="*/ 226 h 45"/>
                <a:gd name="T20" fmla="*/ 258 w 67"/>
                <a:gd name="T21" fmla="*/ 226 h 45"/>
                <a:gd name="T22" fmla="*/ 58 w 67"/>
                <a:gd name="T23" fmla="*/ 226 h 45"/>
                <a:gd name="T24" fmla="*/ 58 w 67"/>
                <a:gd name="T25" fmla="*/ 226 h 45"/>
                <a:gd name="T26" fmla="*/ 38 w 67"/>
                <a:gd name="T27" fmla="*/ 226 h 45"/>
                <a:gd name="T28" fmla="*/ 35 w 67"/>
                <a:gd name="T29" fmla="*/ 226 h 45"/>
                <a:gd name="T30" fmla="*/ 22 w 67"/>
                <a:gd name="T31" fmla="*/ 226 h 45"/>
                <a:gd name="T32" fmla="*/ 22 w 67"/>
                <a:gd name="T33" fmla="*/ 198 h 45"/>
                <a:gd name="T34" fmla="*/ 10 w 67"/>
                <a:gd name="T35" fmla="*/ 198 h 45"/>
                <a:gd name="T36" fmla="*/ 10 w 67"/>
                <a:gd name="T37" fmla="*/ 195 h 45"/>
                <a:gd name="T38" fmla="*/ 0 w 67"/>
                <a:gd name="T39" fmla="*/ 195 h 45"/>
                <a:gd name="T40" fmla="*/ 0 w 67"/>
                <a:gd name="T41" fmla="*/ 182 h 45"/>
                <a:gd name="T42" fmla="*/ 0 w 67"/>
                <a:gd name="T43" fmla="*/ 182 h 45"/>
                <a:gd name="T44" fmla="*/ 0 w 67"/>
                <a:gd name="T45" fmla="*/ 29 h 45"/>
                <a:gd name="T46" fmla="*/ 0 w 67"/>
                <a:gd name="T47" fmla="*/ 29 h 45"/>
                <a:gd name="T48" fmla="*/ 0 w 67"/>
                <a:gd name="T49" fmla="*/ 21 h 45"/>
                <a:gd name="T50" fmla="*/ 10 w 67"/>
                <a:gd name="T51" fmla="*/ 21 h 45"/>
                <a:gd name="T52" fmla="*/ 10 w 67"/>
                <a:gd name="T53" fmla="*/ 1 h 45"/>
                <a:gd name="T54" fmla="*/ 10 w 67"/>
                <a:gd name="T55" fmla="*/ 1 h 45"/>
                <a:gd name="T56" fmla="*/ 22 w 67"/>
                <a:gd name="T57" fmla="*/ 1 h 45"/>
                <a:gd name="T58" fmla="*/ 35 w 67"/>
                <a:gd name="T59" fmla="*/ 0 h 45"/>
                <a:gd name="T60" fmla="*/ 35 w 67"/>
                <a:gd name="T61" fmla="*/ 0 h 45"/>
                <a:gd name="T62" fmla="*/ 38 w 67"/>
                <a:gd name="T63" fmla="*/ 0 h 45"/>
                <a:gd name="T64" fmla="*/ 58 w 67"/>
                <a:gd name="T65" fmla="*/ 0 h 45"/>
                <a:gd name="T66" fmla="*/ 258 w 67"/>
                <a:gd name="T67" fmla="*/ 0 h 45"/>
                <a:gd name="T68" fmla="*/ 258 w 67"/>
                <a:gd name="T69" fmla="*/ 0 h 45"/>
                <a:gd name="T70" fmla="*/ 270 w 67"/>
                <a:gd name="T71" fmla="*/ 0 h 45"/>
                <a:gd name="T72" fmla="*/ 287 w 67"/>
                <a:gd name="T73" fmla="*/ 0 h 45"/>
                <a:gd name="T74" fmla="*/ 287 w 67"/>
                <a:gd name="T75" fmla="*/ 0 h 45"/>
                <a:gd name="T76" fmla="*/ 293 w 67"/>
                <a:gd name="T77" fmla="*/ 1 h 45"/>
                <a:gd name="T78" fmla="*/ 301 w 67"/>
                <a:gd name="T79" fmla="*/ 1 h 45"/>
                <a:gd name="T80" fmla="*/ 301 w 67"/>
                <a:gd name="T81" fmla="*/ 21 h 45"/>
                <a:gd name="T82" fmla="*/ 301 w 67"/>
                <a:gd name="T83" fmla="*/ 21 h 45"/>
                <a:gd name="T84" fmla="*/ 317 w 67"/>
                <a:gd name="T85" fmla="*/ 29 h 45"/>
                <a:gd name="T86" fmla="*/ 317 w 6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66" y="6"/>
                  </a:moveTo>
                  <a:lnTo>
                    <a:pt x="66" y="36"/>
                  </a:lnTo>
                  <a:lnTo>
                    <a:pt x="63" y="38"/>
                  </a:lnTo>
                  <a:lnTo>
                    <a:pt x="63" y="39"/>
                  </a:lnTo>
                  <a:lnTo>
                    <a:pt x="61" y="39"/>
                  </a:lnTo>
                  <a:lnTo>
                    <a:pt x="60" y="44"/>
                  </a:lnTo>
                  <a:lnTo>
                    <a:pt x="56" y="44"/>
                  </a:lnTo>
                  <a:lnTo>
                    <a:pt x="54" y="44"/>
                  </a:lnTo>
                  <a:lnTo>
                    <a:pt x="12" y="44"/>
                  </a:lnTo>
                  <a:lnTo>
                    <a:pt x="8" y="44"/>
                  </a:lnTo>
                  <a:lnTo>
                    <a:pt x="7" y="44"/>
                  </a:lnTo>
                  <a:lnTo>
                    <a:pt x="5" y="44"/>
                  </a:lnTo>
                  <a:lnTo>
                    <a:pt x="5" y="39"/>
                  </a:lnTo>
                  <a:lnTo>
                    <a:pt x="2" y="39"/>
                  </a:lnTo>
                  <a:lnTo>
                    <a:pt x="2" y="38"/>
                  </a:lnTo>
                  <a:lnTo>
                    <a:pt x="0" y="38"/>
                  </a:lnTo>
                  <a:lnTo>
                    <a:pt x="0" y="36"/>
                  </a:lnTo>
                  <a:lnTo>
                    <a:pt x="0" y="6"/>
                  </a:lnTo>
                  <a:lnTo>
                    <a:pt x="0" y="4"/>
                  </a:lnTo>
                  <a:lnTo>
                    <a:pt x="2" y="4"/>
                  </a:lnTo>
                  <a:lnTo>
                    <a:pt x="2" y="1"/>
                  </a:lnTo>
                  <a:lnTo>
                    <a:pt x="5" y="1"/>
                  </a:lnTo>
                  <a:lnTo>
                    <a:pt x="5" y="0"/>
                  </a:lnTo>
                  <a:lnTo>
                    <a:pt x="7" y="0"/>
                  </a:lnTo>
                  <a:lnTo>
                    <a:pt x="8" y="0"/>
                  </a:lnTo>
                  <a:lnTo>
                    <a:pt x="12" y="0"/>
                  </a:lnTo>
                  <a:lnTo>
                    <a:pt x="54" y="0"/>
                  </a:lnTo>
                  <a:lnTo>
                    <a:pt x="56" y="0"/>
                  </a:lnTo>
                  <a:lnTo>
                    <a:pt x="60" y="0"/>
                  </a:lnTo>
                  <a:lnTo>
                    <a:pt x="61" y="1"/>
                  </a:lnTo>
                  <a:lnTo>
                    <a:pt x="63" y="1"/>
                  </a:lnTo>
                  <a:lnTo>
                    <a:pt x="63" y="4"/>
                  </a:lnTo>
                  <a:lnTo>
                    <a:pt x="66"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11" name="Freeform 129"/>
            <p:cNvSpPr>
              <a:spLocks noChangeAspect="1"/>
            </p:cNvSpPr>
            <p:nvPr/>
          </p:nvSpPr>
          <p:spPr bwMode="auto">
            <a:xfrm>
              <a:off x="3199" y="1778"/>
              <a:ext cx="26" cy="59"/>
            </a:xfrm>
            <a:custGeom>
              <a:avLst/>
              <a:gdLst>
                <a:gd name="T0" fmla="*/ 92 w 20"/>
                <a:gd name="T1" fmla="*/ 182 h 45"/>
                <a:gd name="T2" fmla="*/ 92 w 20"/>
                <a:gd name="T3" fmla="*/ 182 h 45"/>
                <a:gd name="T4" fmla="*/ 92 w 20"/>
                <a:gd name="T5" fmla="*/ 195 h 45"/>
                <a:gd name="T6" fmla="*/ 92 w 20"/>
                <a:gd name="T7" fmla="*/ 195 h 45"/>
                <a:gd name="T8" fmla="*/ 92 w 20"/>
                <a:gd name="T9" fmla="*/ 198 h 45"/>
                <a:gd name="T10" fmla="*/ 92 w 20"/>
                <a:gd name="T11" fmla="*/ 198 h 45"/>
                <a:gd name="T12" fmla="*/ 92 w 20"/>
                <a:gd name="T13" fmla="*/ 198 h 45"/>
                <a:gd name="T14" fmla="*/ 92 w 20"/>
                <a:gd name="T15" fmla="*/ 226 h 45"/>
                <a:gd name="T16" fmla="*/ 92 w 20"/>
                <a:gd name="T17" fmla="*/ 226 h 45"/>
                <a:gd name="T18" fmla="*/ 71 w 20"/>
                <a:gd name="T19" fmla="*/ 226 h 45"/>
                <a:gd name="T20" fmla="*/ 71 w 20"/>
                <a:gd name="T21" fmla="*/ 226 h 45"/>
                <a:gd name="T22" fmla="*/ 27 w 20"/>
                <a:gd name="T23" fmla="*/ 226 h 45"/>
                <a:gd name="T24" fmla="*/ 27 w 20"/>
                <a:gd name="T25" fmla="*/ 226 h 45"/>
                <a:gd name="T26" fmla="*/ 12 w 20"/>
                <a:gd name="T27" fmla="*/ 226 h 45"/>
                <a:gd name="T28" fmla="*/ 12 w 20"/>
                <a:gd name="T29" fmla="*/ 226 h 45"/>
                <a:gd name="T30" fmla="*/ 12 w 20"/>
                <a:gd name="T31" fmla="*/ 226 h 45"/>
                <a:gd name="T32" fmla="*/ 12 w 20"/>
                <a:gd name="T33" fmla="*/ 198 h 45"/>
                <a:gd name="T34" fmla="*/ 12 w 20"/>
                <a:gd name="T35" fmla="*/ 198 h 45"/>
                <a:gd name="T36" fmla="*/ 12 w 20"/>
                <a:gd name="T37" fmla="*/ 195 h 45"/>
                <a:gd name="T38" fmla="*/ 0 w 20"/>
                <a:gd name="T39" fmla="*/ 195 h 45"/>
                <a:gd name="T40" fmla="*/ 0 w 20"/>
                <a:gd name="T41" fmla="*/ 182 h 45"/>
                <a:gd name="T42" fmla="*/ 0 w 20"/>
                <a:gd name="T43" fmla="*/ 182 h 45"/>
                <a:gd name="T44" fmla="*/ 0 w 20"/>
                <a:gd name="T45" fmla="*/ 29 h 45"/>
                <a:gd name="T46" fmla="*/ 0 w 20"/>
                <a:gd name="T47" fmla="*/ 29 h 45"/>
                <a:gd name="T48" fmla="*/ 0 w 20"/>
                <a:gd name="T49" fmla="*/ 21 h 45"/>
                <a:gd name="T50" fmla="*/ 12 w 20"/>
                <a:gd name="T51" fmla="*/ 21 h 45"/>
                <a:gd name="T52" fmla="*/ 12 w 20"/>
                <a:gd name="T53" fmla="*/ 1 h 45"/>
                <a:gd name="T54" fmla="*/ 12 w 20"/>
                <a:gd name="T55" fmla="*/ 1 h 45"/>
                <a:gd name="T56" fmla="*/ 12 w 20"/>
                <a:gd name="T57" fmla="*/ 1 h 45"/>
                <a:gd name="T58" fmla="*/ 12 w 20"/>
                <a:gd name="T59" fmla="*/ 0 h 45"/>
                <a:gd name="T60" fmla="*/ 12 w 20"/>
                <a:gd name="T61" fmla="*/ 0 h 45"/>
                <a:gd name="T62" fmla="*/ 27 w 20"/>
                <a:gd name="T63" fmla="*/ 0 h 45"/>
                <a:gd name="T64" fmla="*/ 27 w 20"/>
                <a:gd name="T65" fmla="*/ 0 h 45"/>
                <a:gd name="T66" fmla="*/ 71 w 20"/>
                <a:gd name="T67" fmla="*/ 0 h 45"/>
                <a:gd name="T68" fmla="*/ 71 w 20"/>
                <a:gd name="T69" fmla="*/ 0 h 45"/>
                <a:gd name="T70" fmla="*/ 71 w 20"/>
                <a:gd name="T71" fmla="*/ 0 h 45"/>
                <a:gd name="T72" fmla="*/ 92 w 20"/>
                <a:gd name="T73" fmla="*/ 0 h 45"/>
                <a:gd name="T74" fmla="*/ 92 w 20"/>
                <a:gd name="T75" fmla="*/ 0 h 45"/>
                <a:gd name="T76" fmla="*/ 92 w 20"/>
                <a:gd name="T77" fmla="*/ 1 h 45"/>
                <a:gd name="T78" fmla="*/ 92 w 20"/>
                <a:gd name="T79" fmla="*/ 1 h 45"/>
                <a:gd name="T80" fmla="*/ 92 w 20"/>
                <a:gd name="T81" fmla="*/ 21 h 45"/>
                <a:gd name="T82" fmla="*/ 92 w 20"/>
                <a:gd name="T83" fmla="*/ 21 h 45"/>
                <a:gd name="T84" fmla="*/ 92 w 20"/>
                <a:gd name="T85" fmla="*/ 21 h 45"/>
                <a:gd name="T86" fmla="*/ 92 w 20"/>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19" y="6"/>
                  </a:moveTo>
                  <a:lnTo>
                    <a:pt x="19" y="36"/>
                  </a:lnTo>
                  <a:lnTo>
                    <a:pt x="19" y="38"/>
                  </a:lnTo>
                  <a:lnTo>
                    <a:pt x="19" y="39"/>
                  </a:lnTo>
                  <a:lnTo>
                    <a:pt x="19" y="44"/>
                  </a:lnTo>
                  <a:lnTo>
                    <a:pt x="15" y="44"/>
                  </a:lnTo>
                  <a:lnTo>
                    <a:pt x="5" y="44"/>
                  </a:lnTo>
                  <a:lnTo>
                    <a:pt x="2" y="44"/>
                  </a:lnTo>
                  <a:lnTo>
                    <a:pt x="2" y="39"/>
                  </a:lnTo>
                  <a:lnTo>
                    <a:pt x="2" y="38"/>
                  </a:lnTo>
                  <a:lnTo>
                    <a:pt x="0" y="38"/>
                  </a:lnTo>
                  <a:lnTo>
                    <a:pt x="0" y="36"/>
                  </a:lnTo>
                  <a:lnTo>
                    <a:pt x="0" y="6"/>
                  </a:lnTo>
                  <a:lnTo>
                    <a:pt x="0" y="4"/>
                  </a:lnTo>
                  <a:lnTo>
                    <a:pt x="2" y="4"/>
                  </a:lnTo>
                  <a:lnTo>
                    <a:pt x="2" y="1"/>
                  </a:lnTo>
                  <a:lnTo>
                    <a:pt x="2" y="0"/>
                  </a:lnTo>
                  <a:lnTo>
                    <a:pt x="5" y="0"/>
                  </a:lnTo>
                  <a:lnTo>
                    <a:pt x="15" y="0"/>
                  </a:lnTo>
                  <a:lnTo>
                    <a:pt x="19" y="0"/>
                  </a:lnTo>
                  <a:lnTo>
                    <a:pt x="19" y="1"/>
                  </a:lnTo>
                  <a:lnTo>
                    <a:pt x="19" y="4"/>
                  </a:lnTo>
                  <a:lnTo>
                    <a:pt x="19" y="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12" name="Freeform 130"/>
            <p:cNvSpPr>
              <a:spLocks noChangeAspect="1"/>
            </p:cNvSpPr>
            <p:nvPr/>
          </p:nvSpPr>
          <p:spPr bwMode="auto">
            <a:xfrm>
              <a:off x="3139" y="1778"/>
              <a:ext cx="25" cy="59"/>
            </a:xfrm>
            <a:custGeom>
              <a:avLst/>
              <a:gdLst>
                <a:gd name="T0" fmla="*/ 95 w 19"/>
                <a:gd name="T1" fmla="*/ 182 h 45"/>
                <a:gd name="T2" fmla="*/ 95 w 19"/>
                <a:gd name="T3" fmla="*/ 182 h 45"/>
                <a:gd name="T4" fmla="*/ 95 w 19"/>
                <a:gd name="T5" fmla="*/ 195 h 45"/>
                <a:gd name="T6" fmla="*/ 95 w 19"/>
                <a:gd name="T7" fmla="*/ 195 h 45"/>
                <a:gd name="T8" fmla="*/ 95 w 19"/>
                <a:gd name="T9" fmla="*/ 198 h 45"/>
                <a:gd name="T10" fmla="*/ 95 w 19"/>
                <a:gd name="T11" fmla="*/ 198 h 45"/>
                <a:gd name="T12" fmla="*/ 95 w 19"/>
                <a:gd name="T13" fmla="*/ 198 h 45"/>
                <a:gd name="T14" fmla="*/ 95 w 19"/>
                <a:gd name="T15" fmla="*/ 226 h 45"/>
                <a:gd name="T16" fmla="*/ 95 w 19"/>
                <a:gd name="T17" fmla="*/ 226 h 45"/>
                <a:gd name="T18" fmla="*/ 78 w 19"/>
                <a:gd name="T19" fmla="*/ 226 h 45"/>
                <a:gd name="T20" fmla="*/ 78 w 19"/>
                <a:gd name="T21" fmla="*/ 226 h 45"/>
                <a:gd name="T22" fmla="*/ 28 w 19"/>
                <a:gd name="T23" fmla="*/ 226 h 45"/>
                <a:gd name="T24" fmla="*/ 28 w 19"/>
                <a:gd name="T25" fmla="*/ 226 h 45"/>
                <a:gd name="T26" fmla="*/ 12 w 19"/>
                <a:gd name="T27" fmla="*/ 226 h 45"/>
                <a:gd name="T28" fmla="*/ 12 w 19"/>
                <a:gd name="T29" fmla="*/ 226 h 45"/>
                <a:gd name="T30" fmla="*/ 12 w 19"/>
                <a:gd name="T31" fmla="*/ 226 h 45"/>
                <a:gd name="T32" fmla="*/ 12 w 19"/>
                <a:gd name="T33" fmla="*/ 198 h 45"/>
                <a:gd name="T34" fmla="*/ 12 w 19"/>
                <a:gd name="T35" fmla="*/ 198 h 45"/>
                <a:gd name="T36" fmla="*/ 12 w 19"/>
                <a:gd name="T37" fmla="*/ 195 h 45"/>
                <a:gd name="T38" fmla="*/ 12 w 19"/>
                <a:gd name="T39" fmla="*/ 195 h 45"/>
                <a:gd name="T40" fmla="*/ 12 w 19"/>
                <a:gd name="T41" fmla="*/ 182 h 45"/>
                <a:gd name="T42" fmla="*/ 0 w 19"/>
                <a:gd name="T43" fmla="*/ 182 h 45"/>
                <a:gd name="T44" fmla="*/ 0 w 19"/>
                <a:gd name="T45" fmla="*/ 29 h 45"/>
                <a:gd name="T46" fmla="*/ 12 w 19"/>
                <a:gd name="T47" fmla="*/ 29 h 45"/>
                <a:gd name="T48" fmla="*/ 12 w 19"/>
                <a:gd name="T49" fmla="*/ 21 h 45"/>
                <a:gd name="T50" fmla="*/ 12 w 19"/>
                <a:gd name="T51" fmla="*/ 21 h 45"/>
                <a:gd name="T52" fmla="*/ 12 w 19"/>
                <a:gd name="T53" fmla="*/ 1 h 45"/>
                <a:gd name="T54" fmla="*/ 12 w 19"/>
                <a:gd name="T55" fmla="*/ 1 h 45"/>
                <a:gd name="T56" fmla="*/ 12 w 19"/>
                <a:gd name="T57" fmla="*/ 1 h 45"/>
                <a:gd name="T58" fmla="*/ 12 w 19"/>
                <a:gd name="T59" fmla="*/ 0 h 45"/>
                <a:gd name="T60" fmla="*/ 12 w 19"/>
                <a:gd name="T61" fmla="*/ 0 h 45"/>
                <a:gd name="T62" fmla="*/ 28 w 19"/>
                <a:gd name="T63" fmla="*/ 0 h 45"/>
                <a:gd name="T64" fmla="*/ 28 w 19"/>
                <a:gd name="T65" fmla="*/ 0 h 45"/>
                <a:gd name="T66" fmla="*/ 78 w 19"/>
                <a:gd name="T67" fmla="*/ 0 h 45"/>
                <a:gd name="T68" fmla="*/ 78 w 19"/>
                <a:gd name="T69" fmla="*/ 0 h 45"/>
                <a:gd name="T70" fmla="*/ 78 w 19"/>
                <a:gd name="T71" fmla="*/ 0 h 45"/>
                <a:gd name="T72" fmla="*/ 95 w 19"/>
                <a:gd name="T73" fmla="*/ 0 h 45"/>
                <a:gd name="T74" fmla="*/ 95 w 19"/>
                <a:gd name="T75" fmla="*/ 0 h 45"/>
                <a:gd name="T76" fmla="*/ 95 w 19"/>
                <a:gd name="T77" fmla="*/ 1 h 45"/>
                <a:gd name="T78" fmla="*/ 95 w 19"/>
                <a:gd name="T79" fmla="*/ 1 h 45"/>
                <a:gd name="T80" fmla="*/ 95 w 19"/>
                <a:gd name="T81" fmla="*/ 21 h 45"/>
                <a:gd name="T82" fmla="*/ 95 w 19"/>
                <a:gd name="T83" fmla="*/ 21 h 45"/>
                <a:gd name="T84" fmla="*/ 95 w 19"/>
                <a:gd name="T85" fmla="*/ 21 h 45"/>
                <a:gd name="T86" fmla="*/ 95 w 19"/>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18" y="6"/>
                  </a:moveTo>
                  <a:lnTo>
                    <a:pt x="18" y="36"/>
                  </a:lnTo>
                  <a:lnTo>
                    <a:pt x="18" y="38"/>
                  </a:lnTo>
                  <a:lnTo>
                    <a:pt x="18" y="39"/>
                  </a:lnTo>
                  <a:lnTo>
                    <a:pt x="18" y="44"/>
                  </a:lnTo>
                  <a:lnTo>
                    <a:pt x="15" y="44"/>
                  </a:lnTo>
                  <a:lnTo>
                    <a:pt x="5" y="44"/>
                  </a:lnTo>
                  <a:lnTo>
                    <a:pt x="2" y="44"/>
                  </a:lnTo>
                  <a:lnTo>
                    <a:pt x="2" y="39"/>
                  </a:lnTo>
                  <a:lnTo>
                    <a:pt x="2" y="38"/>
                  </a:lnTo>
                  <a:lnTo>
                    <a:pt x="2" y="36"/>
                  </a:lnTo>
                  <a:lnTo>
                    <a:pt x="0" y="36"/>
                  </a:lnTo>
                  <a:lnTo>
                    <a:pt x="0" y="6"/>
                  </a:lnTo>
                  <a:lnTo>
                    <a:pt x="2" y="6"/>
                  </a:lnTo>
                  <a:lnTo>
                    <a:pt x="2" y="4"/>
                  </a:lnTo>
                  <a:lnTo>
                    <a:pt x="2" y="1"/>
                  </a:lnTo>
                  <a:lnTo>
                    <a:pt x="2" y="0"/>
                  </a:lnTo>
                  <a:lnTo>
                    <a:pt x="5" y="0"/>
                  </a:lnTo>
                  <a:lnTo>
                    <a:pt x="15" y="0"/>
                  </a:lnTo>
                  <a:lnTo>
                    <a:pt x="18" y="0"/>
                  </a:lnTo>
                  <a:lnTo>
                    <a:pt x="18" y="1"/>
                  </a:lnTo>
                  <a:lnTo>
                    <a:pt x="18" y="4"/>
                  </a:lnTo>
                  <a:lnTo>
                    <a:pt x="18"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13" name="Freeform 131" descr="Light vertical"/>
            <p:cNvSpPr>
              <a:spLocks noChangeAspect="1"/>
            </p:cNvSpPr>
            <p:nvPr/>
          </p:nvSpPr>
          <p:spPr bwMode="auto">
            <a:xfrm>
              <a:off x="3165" y="1778"/>
              <a:ext cx="35" cy="59"/>
            </a:xfrm>
            <a:custGeom>
              <a:avLst/>
              <a:gdLst>
                <a:gd name="T0" fmla="*/ 124 w 27"/>
                <a:gd name="T1" fmla="*/ 182 h 45"/>
                <a:gd name="T2" fmla="*/ 124 w 27"/>
                <a:gd name="T3" fmla="*/ 182 h 45"/>
                <a:gd name="T4" fmla="*/ 124 w 27"/>
                <a:gd name="T5" fmla="*/ 195 h 45"/>
                <a:gd name="T6" fmla="*/ 124 w 27"/>
                <a:gd name="T7" fmla="*/ 195 h 45"/>
                <a:gd name="T8" fmla="*/ 124 w 27"/>
                <a:gd name="T9" fmla="*/ 198 h 45"/>
                <a:gd name="T10" fmla="*/ 124 w 27"/>
                <a:gd name="T11" fmla="*/ 198 h 45"/>
                <a:gd name="T12" fmla="*/ 111 w 27"/>
                <a:gd name="T13" fmla="*/ 198 h 45"/>
                <a:gd name="T14" fmla="*/ 111 w 27"/>
                <a:gd name="T15" fmla="*/ 226 h 45"/>
                <a:gd name="T16" fmla="*/ 111 w 27"/>
                <a:gd name="T17" fmla="*/ 226 h 45"/>
                <a:gd name="T18" fmla="*/ 96 w 27"/>
                <a:gd name="T19" fmla="*/ 226 h 45"/>
                <a:gd name="T20" fmla="*/ 96 w 27"/>
                <a:gd name="T21" fmla="*/ 226 h 45"/>
                <a:gd name="T22" fmla="*/ 29 w 27"/>
                <a:gd name="T23" fmla="*/ 226 h 45"/>
                <a:gd name="T24" fmla="*/ 10 w 27"/>
                <a:gd name="T25" fmla="*/ 226 h 45"/>
                <a:gd name="T26" fmla="*/ 10 w 27"/>
                <a:gd name="T27" fmla="*/ 226 h 45"/>
                <a:gd name="T28" fmla="*/ 10 w 27"/>
                <a:gd name="T29" fmla="*/ 226 h 45"/>
                <a:gd name="T30" fmla="*/ 10 w 27"/>
                <a:gd name="T31" fmla="*/ 226 h 45"/>
                <a:gd name="T32" fmla="*/ 0 w 27"/>
                <a:gd name="T33" fmla="*/ 198 h 45"/>
                <a:gd name="T34" fmla="*/ 0 w 27"/>
                <a:gd name="T35" fmla="*/ 198 h 45"/>
                <a:gd name="T36" fmla="*/ 0 w 27"/>
                <a:gd name="T37" fmla="*/ 195 h 45"/>
                <a:gd name="T38" fmla="*/ 0 w 27"/>
                <a:gd name="T39" fmla="*/ 195 h 45"/>
                <a:gd name="T40" fmla="*/ 0 w 27"/>
                <a:gd name="T41" fmla="*/ 182 h 45"/>
                <a:gd name="T42" fmla="*/ 0 w 27"/>
                <a:gd name="T43" fmla="*/ 182 h 45"/>
                <a:gd name="T44" fmla="*/ 0 w 27"/>
                <a:gd name="T45" fmla="*/ 29 h 45"/>
                <a:gd name="T46" fmla="*/ 0 w 27"/>
                <a:gd name="T47" fmla="*/ 29 h 45"/>
                <a:gd name="T48" fmla="*/ 0 w 27"/>
                <a:gd name="T49" fmla="*/ 21 h 45"/>
                <a:gd name="T50" fmla="*/ 0 w 27"/>
                <a:gd name="T51" fmla="*/ 21 h 45"/>
                <a:gd name="T52" fmla="*/ 0 w 27"/>
                <a:gd name="T53" fmla="*/ 1 h 45"/>
                <a:gd name="T54" fmla="*/ 0 w 27"/>
                <a:gd name="T55" fmla="*/ 1 h 45"/>
                <a:gd name="T56" fmla="*/ 0 w 27"/>
                <a:gd name="T57" fmla="*/ 1 h 45"/>
                <a:gd name="T58" fmla="*/ 10 w 27"/>
                <a:gd name="T59" fmla="*/ 0 h 45"/>
                <a:gd name="T60" fmla="*/ 10 w 27"/>
                <a:gd name="T61" fmla="*/ 0 h 45"/>
                <a:gd name="T62" fmla="*/ 10 w 27"/>
                <a:gd name="T63" fmla="*/ 0 h 45"/>
                <a:gd name="T64" fmla="*/ 29 w 27"/>
                <a:gd name="T65" fmla="*/ 0 h 45"/>
                <a:gd name="T66" fmla="*/ 96 w 27"/>
                <a:gd name="T67" fmla="*/ 0 h 45"/>
                <a:gd name="T68" fmla="*/ 96 w 27"/>
                <a:gd name="T69" fmla="*/ 0 h 45"/>
                <a:gd name="T70" fmla="*/ 111 w 27"/>
                <a:gd name="T71" fmla="*/ 0 h 45"/>
                <a:gd name="T72" fmla="*/ 111 w 27"/>
                <a:gd name="T73" fmla="*/ 0 h 45"/>
                <a:gd name="T74" fmla="*/ 111 w 27"/>
                <a:gd name="T75" fmla="*/ 0 h 45"/>
                <a:gd name="T76" fmla="*/ 111 w 27"/>
                <a:gd name="T77" fmla="*/ 1 h 45"/>
                <a:gd name="T78" fmla="*/ 124 w 27"/>
                <a:gd name="T79" fmla="*/ 1 h 45"/>
                <a:gd name="T80" fmla="*/ 124 w 27"/>
                <a:gd name="T81" fmla="*/ 21 h 45"/>
                <a:gd name="T82" fmla="*/ 124 w 27"/>
                <a:gd name="T83" fmla="*/ 21 h 45"/>
                <a:gd name="T84" fmla="*/ 124 w 27"/>
                <a:gd name="T85" fmla="*/ 21 h 45"/>
                <a:gd name="T86" fmla="*/ 124 w 2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26" y="6"/>
                  </a:moveTo>
                  <a:lnTo>
                    <a:pt x="26" y="36"/>
                  </a:lnTo>
                  <a:lnTo>
                    <a:pt x="26" y="38"/>
                  </a:lnTo>
                  <a:lnTo>
                    <a:pt x="26" y="39"/>
                  </a:lnTo>
                  <a:lnTo>
                    <a:pt x="23" y="39"/>
                  </a:lnTo>
                  <a:lnTo>
                    <a:pt x="23" y="44"/>
                  </a:lnTo>
                  <a:lnTo>
                    <a:pt x="20" y="44"/>
                  </a:lnTo>
                  <a:lnTo>
                    <a:pt x="6" y="44"/>
                  </a:lnTo>
                  <a:lnTo>
                    <a:pt x="2" y="44"/>
                  </a:lnTo>
                  <a:lnTo>
                    <a:pt x="0" y="39"/>
                  </a:lnTo>
                  <a:lnTo>
                    <a:pt x="0" y="38"/>
                  </a:lnTo>
                  <a:lnTo>
                    <a:pt x="0" y="36"/>
                  </a:lnTo>
                  <a:lnTo>
                    <a:pt x="0" y="6"/>
                  </a:lnTo>
                  <a:lnTo>
                    <a:pt x="0" y="4"/>
                  </a:lnTo>
                  <a:lnTo>
                    <a:pt x="0" y="1"/>
                  </a:lnTo>
                  <a:lnTo>
                    <a:pt x="2" y="0"/>
                  </a:lnTo>
                  <a:lnTo>
                    <a:pt x="6" y="0"/>
                  </a:lnTo>
                  <a:lnTo>
                    <a:pt x="20" y="0"/>
                  </a:lnTo>
                  <a:lnTo>
                    <a:pt x="23" y="0"/>
                  </a:lnTo>
                  <a:lnTo>
                    <a:pt x="23" y="1"/>
                  </a:lnTo>
                  <a:lnTo>
                    <a:pt x="26" y="1"/>
                  </a:lnTo>
                  <a:lnTo>
                    <a:pt x="26" y="4"/>
                  </a:lnTo>
                  <a:lnTo>
                    <a:pt x="26" y="6"/>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14" name="Freeform 132"/>
            <p:cNvSpPr>
              <a:spLocks noChangeAspect="1"/>
            </p:cNvSpPr>
            <p:nvPr/>
          </p:nvSpPr>
          <p:spPr bwMode="auto">
            <a:xfrm>
              <a:off x="3611" y="4241"/>
              <a:ext cx="263" cy="23"/>
            </a:xfrm>
            <a:custGeom>
              <a:avLst/>
              <a:gdLst>
                <a:gd name="T0" fmla="*/ 980 w 202"/>
                <a:gd name="T1" fmla="*/ 40 h 18"/>
                <a:gd name="T2" fmla="*/ 970 w 202"/>
                <a:gd name="T3" fmla="*/ 31 h 18"/>
                <a:gd name="T4" fmla="*/ 950 w 202"/>
                <a:gd name="T5" fmla="*/ 28 h 18"/>
                <a:gd name="T6" fmla="*/ 907 w 202"/>
                <a:gd name="T7" fmla="*/ 28 h 18"/>
                <a:gd name="T8" fmla="*/ 871 w 202"/>
                <a:gd name="T9" fmla="*/ 10 h 18"/>
                <a:gd name="T10" fmla="*/ 827 w 202"/>
                <a:gd name="T11" fmla="*/ 10 h 18"/>
                <a:gd name="T12" fmla="*/ 769 w 202"/>
                <a:gd name="T13" fmla="*/ 10 h 18"/>
                <a:gd name="T14" fmla="*/ 697 w 202"/>
                <a:gd name="T15" fmla="*/ 0 h 18"/>
                <a:gd name="T16" fmla="*/ 641 w 202"/>
                <a:gd name="T17" fmla="*/ 0 h 18"/>
                <a:gd name="T18" fmla="*/ 565 w 202"/>
                <a:gd name="T19" fmla="*/ 0 h 18"/>
                <a:gd name="T20" fmla="*/ 496 w 202"/>
                <a:gd name="T21" fmla="*/ 0 h 18"/>
                <a:gd name="T22" fmla="*/ 419 w 202"/>
                <a:gd name="T23" fmla="*/ 0 h 18"/>
                <a:gd name="T24" fmla="*/ 355 w 202"/>
                <a:gd name="T25" fmla="*/ 0 h 18"/>
                <a:gd name="T26" fmla="*/ 273 w 202"/>
                <a:gd name="T27" fmla="*/ 0 h 18"/>
                <a:gd name="T28" fmla="*/ 225 w 202"/>
                <a:gd name="T29" fmla="*/ 10 h 18"/>
                <a:gd name="T30" fmla="*/ 161 w 202"/>
                <a:gd name="T31" fmla="*/ 10 h 18"/>
                <a:gd name="T32" fmla="*/ 108 w 202"/>
                <a:gd name="T33" fmla="*/ 10 h 18"/>
                <a:gd name="T34" fmla="*/ 64 w 202"/>
                <a:gd name="T35" fmla="*/ 28 h 18"/>
                <a:gd name="T36" fmla="*/ 35 w 202"/>
                <a:gd name="T37" fmla="*/ 28 h 18"/>
                <a:gd name="T38" fmla="*/ 1 w 202"/>
                <a:gd name="T39" fmla="*/ 31 h 18"/>
                <a:gd name="T40" fmla="*/ 0 w 202"/>
                <a:gd name="T41" fmla="*/ 40 h 18"/>
                <a:gd name="T42" fmla="*/ 0 w 202"/>
                <a:gd name="T43" fmla="*/ 40 h 18"/>
                <a:gd name="T44" fmla="*/ 1 w 202"/>
                <a:gd name="T45" fmla="*/ 51 h 18"/>
                <a:gd name="T46" fmla="*/ 35 w 202"/>
                <a:gd name="T47" fmla="*/ 51 h 18"/>
                <a:gd name="T48" fmla="*/ 64 w 202"/>
                <a:gd name="T49" fmla="*/ 60 h 18"/>
                <a:gd name="T50" fmla="*/ 108 w 202"/>
                <a:gd name="T51" fmla="*/ 60 h 18"/>
                <a:gd name="T52" fmla="*/ 161 w 202"/>
                <a:gd name="T53" fmla="*/ 65 h 18"/>
                <a:gd name="T54" fmla="*/ 225 w 202"/>
                <a:gd name="T55" fmla="*/ 65 h 18"/>
                <a:gd name="T56" fmla="*/ 273 w 202"/>
                <a:gd name="T57" fmla="*/ 75 h 18"/>
                <a:gd name="T58" fmla="*/ 355 w 202"/>
                <a:gd name="T59" fmla="*/ 75 h 18"/>
                <a:gd name="T60" fmla="*/ 419 w 202"/>
                <a:gd name="T61" fmla="*/ 75 h 18"/>
                <a:gd name="T62" fmla="*/ 496 w 202"/>
                <a:gd name="T63" fmla="*/ 75 h 18"/>
                <a:gd name="T64" fmla="*/ 565 w 202"/>
                <a:gd name="T65" fmla="*/ 75 h 18"/>
                <a:gd name="T66" fmla="*/ 641 w 202"/>
                <a:gd name="T67" fmla="*/ 75 h 18"/>
                <a:gd name="T68" fmla="*/ 697 w 202"/>
                <a:gd name="T69" fmla="*/ 75 h 18"/>
                <a:gd name="T70" fmla="*/ 769 w 202"/>
                <a:gd name="T71" fmla="*/ 65 h 18"/>
                <a:gd name="T72" fmla="*/ 827 w 202"/>
                <a:gd name="T73" fmla="*/ 65 h 18"/>
                <a:gd name="T74" fmla="*/ 871 w 202"/>
                <a:gd name="T75" fmla="*/ 60 h 18"/>
                <a:gd name="T76" fmla="*/ 907 w 202"/>
                <a:gd name="T77" fmla="*/ 60 h 18"/>
                <a:gd name="T78" fmla="*/ 950 w 202"/>
                <a:gd name="T79" fmla="*/ 51 h 18"/>
                <a:gd name="T80" fmla="*/ 970 w 202"/>
                <a:gd name="T81" fmla="*/ 51 h 18"/>
                <a:gd name="T82" fmla="*/ 980 w 202"/>
                <a:gd name="T83" fmla="*/ 40 h 18"/>
                <a:gd name="T84" fmla="*/ 980 w 202"/>
                <a:gd name="T85" fmla="*/ 40 h 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2"/>
                <a:gd name="T130" fmla="*/ 0 h 18"/>
                <a:gd name="T131" fmla="*/ 202 w 202"/>
                <a:gd name="T132" fmla="*/ 18 h 1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2" h="18">
                  <a:moveTo>
                    <a:pt x="201" y="9"/>
                  </a:moveTo>
                  <a:lnTo>
                    <a:pt x="201" y="9"/>
                  </a:lnTo>
                  <a:lnTo>
                    <a:pt x="201" y="7"/>
                  </a:lnTo>
                  <a:lnTo>
                    <a:pt x="199" y="7"/>
                  </a:lnTo>
                  <a:lnTo>
                    <a:pt x="198" y="7"/>
                  </a:lnTo>
                  <a:lnTo>
                    <a:pt x="195" y="6"/>
                  </a:lnTo>
                  <a:lnTo>
                    <a:pt x="192" y="6"/>
                  </a:lnTo>
                  <a:lnTo>
                    <a:pt x="187" y="6"/>
                  </a:lnTo>
                  <a:lnTo>
                    <a:pt x="184" y="6"/>
                  </a:lnTo>
                  <a:lnTo>
                    <a:pt x="179" y="2"/>
                  </a:lnTo>
                  <a:lnTo>
                    <a:pt x="173" y="2"/>
                  </a:lnTo>
                  <a:lnTo>
                    <a:pt x="170" y="2"/>
                  </a:lnTo>
                  <a:lnTo>
                    <a:pt x="164" y="2"/>
                  </a:lnTo>
                  <a:lnTo>
                    <a:pt x="158" y="2"/>
                  </a:lnTo>
                  <a:lnTo>
                    <a:pt x="152" y="2"/>
                  </a:lnTo>
                  <a:lnTo>
                    <a:pt x="144" y="0"/>
                  </a:lnTo>
                  <a:lnTo>
                    <a:pt x="138" y="0"/>
                  </a:lnTo>
                  <a:lnTo>
                    <a:pt x="131" y="0"/>
                  </a:lnTo>
                  <a:lnTo>
                    <a:pt x="124" y="0"/>
                  </a:lnTo>
                  <a:lnTo>
                    <a:pt x="116" y="0"/>
                  </a:lnTo>
                  <a:lnTo>
                    <a:pt x="109" y="0"/>
                  </a:lnTo>
                  <a:lnTo>
                    <a:pt x="102" y="0"/>
                  </a:lnTo>
                  <a:lnTo>
                    <a:pt x="94" y="0"/>
                  </a:lnTo>
                  <a:lnTo>
                    <a:pt x="86" y="0"/>
                  </a:lnTo>
                  <a:lnTo>
                    <a:pt x="80" y="0"/>
                  </a:lnTo>
                  <a:lnTo>
                    <a:pt x="73" y="0"/>
                  </a:lnTo>
                  <a:lnTo>
                    <a:pt x="63" y="0"/>
                  </a:lnTo>
                  <a:lnTo>
                    <a:pt x="56" y="0"/>
                  </a:lnTo>
                  <a:lnTo>
                    <a:pt x="49" y="2"/>
                  </a:lnTo>
                  <a:lnTo>
                    <a:pt x="46" y="2"/>
                  </a:lnTo>
                  <a:lnTo>
                    <a:pt x="39" y="2"/>
                  </a:lnTo>
                  <a:lnTo>
                    <a:pt x="33" y="2"/>
                  </a:lnTo>
                  <a:lnTo>
                    <a:pt x="27" y="2"/>
                  </a:lnTo>
                  <a:lnTo>
                    <a:pt x="22" y="2"/>
                  </a:lnTo>
                  <a:lnTo>
                    <a:pt x="18" y="6"/>
                  </a:lnTo>
                  <a:lnTo>
                    <a:pt x="13" y="6"/>
                  </a:lnTo>
                  <a:lnTo>
                    <a:pt x="12" y="6"/>
                  </a:lnTo>
                  <a:lnTo>
                    <a:pt x="7" y="6"/>
                  </a:lnTo>
                  <a:lnTo>
                    <a:pt x="4" y="7"/>
                  </a:lnTo>
                  <a:lnTo>
                    <a:pt x="1" y="7"/>
                  </a:lnTo>
                  <a:lnTo>
                    <a:pt x="0" y="9"/>
                  </a:lnTo>
                  <a:lnTo>
                    <a:pt x="1" y="12"/>
                  </a:lnTo>
                  <a:lnTo>
                    <a:pt x="4" y="12"/>
                  </a:lnTo>
                  <a:lnTo>
                    <a:pt x="7" y="12"/>
                  </a:lnTo>
                  <a:lnTo>
                    <a:pt x="12" y="14"/>
                  </a:lnTo>
                  <a:lnTo>
                    <a:pt x="13" y="14"/>
                  </a:lnTo>
                  <a:lnTo>
                    <a:pt x="18" y="14"/>
                  </a:lnTo>
                  <a:lnTo>
                    <a:pt x="22" y="14"/>
                  </a:lnTo>
                  <a:lnTo>
                    <a:pt x="27" y="15"/>
                  </a:lnTo>
                  <a:lnTo>
                    <a:pt x="33" y="15"/>
                  </a:lnTo>
                  <a:lnTo>
                    <a:pt x="39" y="15"/>
                  </a:lnTo>
                  <a:lnTo>
                    <a:pt x="46" y="15"/>
                  </a:lnTo>
                  <a:lnTo>
                    <a:pt x="49" y="15"/>
                  </a:lnTo>
                  <a:lnTo>
                    <a:pt x="56" y="17"/>
                  </a:lnTo>
                  <a:lnTo>
                    <a:pt x="63" y="17"/>
                  </a:lnTo>
                  <a:lnTo>
                    <a:pt x="73" y="17"/>
                  </a:lnTo>
                  <a:lnTo>
                    <a:pt x="80" y="17"/>
                  </a:lnTo>
                  <a:lnTo>
                    <a:pt x="86" y="17"/>
                  </a:lnTo>
                  <a:lnTo>
                    <a:pt x="94" y="17"/>
                  </a:lnTo>
                  <a:lnTo>
                    <a:pt x="102" y="17"/>
                  </a:lnTo>
                  <a:lnTo>
                    <a:pt x="109" y="17"/>
                  </a:lnTo>
                  <a:lnTo>
                    <a:pt x="116" y="17"/>
                  </a:lnTo>
                  <a:lnTo>
                    <a:pt x="124" y="17"/>
                  </a:lnTo>
                  <a:lnTo>
                    <a:pt x="131" y="17"/>
                  </a:lnTo>
                  <a:lnTo>
                    <a:pt x="138" y="17"/>
                  </a:lnTo>
                  <a:lnTo>
                    <a:pt x="144" y="17"/>
                  </a:lnTo>
                  <a:lnTo>
                    <a:pt x="152" y="15"/>
                  </a:lnTo>
                  <a:lnTo>
                    <a:pt x="158" y="15"/>
                  </a:lnTo>
                  <a:lnTo>
                    <a:pt x="164" y="15"/>
                  </a:lnTo>
                  <a:lnTo>
                    <a:pt x="170" y="15"/>
                  </a:lnTo>
                  <a:lnTo>
                    <a:pt x="173" y="15"/>
                  </a:lnTo>
                  <a:lnTo>
                    <a:pt x="179" y="14"/>
                  </a:lnTo>
                  <a:lnTo>
                    <a:pt x="184" y="14"/>
                  </a:lnTo>
                  <a:lnTo>
                    <a:pt x="187" y="14"/>
                  </a:lnTo>
                  <a:lnTo>
                    <a:pt x="192" y="14"/>
                  </a:lnTo>
                  <a:lnTo>
                    <a:pt x="195" y="12"/>
                  </a:lnTo>
                  <a:lnTo>
                    <a:pt x="198" y="12"/>
                  </a:lnTo>
                  <a:lnTo>
                    <a:pt x="199" y="12"/>
                  </a:lnTo>
                  <a:lnTo>
                    <a:pt x="201" y="12"/>
                  </a:lnTo>
                  <a:lnTo>
                    <a:pt x="201" y="9"/>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15" name="Freeform 133"/>
            <p:cNvSpPr>
              <a:spLocks noChangeAspect="1"/>
            </p:cNvSpPr>
            <p:nvPr/>
          </p:nvSpPr>
          <p:spPr bwMode="auto">
            <a:xfrm>
              <a:off x="3605" y="4077"/>
              <a:ext cx="284" cy="11"/>
            </a:xfrm>
            <a:custGeom>
              <a:avLst/>
              <a:gdLst>
                <a:gd name="T0" fmla="*/ 1064 w 218"/>
                <a:gd name="T1" fmla="*/ 27 h 9"/>
                <a:gd name="T2" fmla="*/ 1064 w 218"/>
                <a:gd name="T3" fmla="*/ 20 h 9"/>
                <a:gd name="T4" fmla="*/ 1053 w 218"/>
                <a:gd name="T5" fmla="*/ 20 h 9"/>
                <a:gd name="T6" fmla="*/ 1053 w 218"/>
                <a:gd name="T7" fmla="*/ 20 h 9"/>
                <a:gd name="T8" fmla="*/ 1045 w 218"/>
                <a:gd name="T9" fmla="*/ 11 h 9"/>
                <a:gd name="T10" fmla="*/ 1016 w 218"/>
                <a:gd name="T11" fmla="*/ 11 h 9"/>
                <a:gd name="T12" fmla="*/ 1015 w 218"/>
                <a:gd name="T13" fmla="*/ 11 h 9"/>
                <a:gd name="T14" fmla="*/ 987 w 218"/>
                <a:gd name="T15" fmla="*/ 11 h 9"/>
                <a:gd name="T16" fmla="*/ 958 w 218"/>
                <a:gd name="T17" fmla="*/ 1 h 9"/>
                <a:gd name="T18" fmla="*/ 941 w 218"/>
                <a:gd name="T19" fmla="*/ 1 h 9"/>
                <a:gd name="T20" fmla="*/ 920 w 218"/>
                <a:gd name="T21" fmla="*/ 1 h 9"/>
                <a:gd name="T22" fmla="*/ 885 w 218"/>
                <a:gd name="T23" fmla="*/ 1 h 9"/>
                <a:gd name="T24" fmla="*/ 857 w 218"/>
                <a:gd name="T25" fmla="*/ 0 h 9"/>
                <a:gd name="T26" fmla="*/ 826 w 218"/>
                <a:gd name="T27" fmla="*/ 0 h 9"/>
                <a:gd name="T28" fmla="*/ 802 w 218"/>
                <a:gd name="T29" fmla="*/ 0 h 9"/>
                <a:gd name="T30" fmla="*/ 769 w 218"/>
                <a:gd name="T31" fmla="*/ 0 h 9"/>
                <a:gd name="T32" fmla="*/ 714 w 218"/>
                <a:gd name="T33" fmla="*/ 0 h 9"/>
                <a:gd name="T34" fmla="*/ 684 w 218"/>
                <a:gd name="T35" fmla="*/ 0 h 9"/>
                <a:gd name="T36" fmla="*/ 649 w 218"/>
                <a:gd name="T37" fmla="*/ 0 h 9"/>
                <a:gd name="T38" fmla="*/ 611 w 218"/>
                <a:gd name="T39" fmla="*/ 0 h 9"/>
                <a:gd name="T40" fmla="*/ 568 w 218"/>
                <a:gd name="T41" fmla="*/ 0 h 9"/>
                <a:gd name="T42" fmla="*/ 534 w 218"/>
                <a:gd name="T43" fmla="*/ 0 h 9"/>
                <a:gd name="T44" fmla="*/ 483 w 218"/>
                <a:gd name="T45" fmla="*/ 0 h 9"/>
                <a:gd name="T46" fmla="*/ 448 w 218"/>
                <a:gd name="T47" fmla="*/ 0 h 9"/>
                <a:gd name="T48" fmla="*/ 409 w 218"/>
                <a:gd name="T49" fmla="*/ 0 h 9"/>
                <a:gd name="T50" fmla="*/ 374 w 218"/>
                <a:gd name="T51" fmla="*/ 0 h 9"/>
                <a:gd name="T52" fmla="*/ 335 w 218"/>
                <a:gd name="T53" fmla="*/ 0 h 9"/>
                <a:gd name="T54" fmla="*/ 305 w 218"/>
                <a:gd name="T55" fmla="*/ 0 h 9"/>
                <a:gd name="T56" fmla="*/ 263 w 218"/>
                <a:gd name="T57" fmla="*/ 0 h 9"/>
                <a:gd name="T58" fmla="*/ 236 w 218"/>
                <a:gd name="T59" fmla="*/ 0 h 9"/>
                <a:gd name="T60" fmla="*/ 198 w 218"/>
                <a:gd name="T61" fmla="*/ 0 h 9"/>
                <a:gd name="T62" fmla="*/ 163 w 218"/>
                <a:gd name="T63" fmla="*/ 1 h 9"/>
                <a:gd name="T64" fmla="*/ 145 w 218"/>
                <a:gd name="T65" fmla="*/ 1 h 9"/>
                <a:gd name="T66" fmla="*/ 125 w 218"/>
                <a:gd name="T67" fmla="*/ 1 h 9"/>
                <a:gd name="T68" fmla="*/ 95 w 218"/>
                <a:gd name="T69" fmla="*/ 1 h 9"/>
                <a:gd name="T70" fmla="*/ 78 w 218"/>
                <a:gd name="T71" fmla="*/ 11 h 9"/>
                <a:gd name="T72" fmla="*/ 65 w 218"/>
                <a:gd name="T73" fmla="*/ 11 h 9"/>
                <a:gd name="T74" fmla="*/ 35 w 218"/>
                <a:gd name="T75" fmla="*/ 11 h 9"/>
                <a:gd name="T76" fmla="*/ 27 w 218"/>
                <a:gd name="T77" fmla="*/ 11 h 9"/>
                <a:gd name="T78" fmla="*/ 12 w 218"/>
                <a:gd name="T79" fmla="*/ 20 h 9"/>
                <a:gd name="T80" fmla="*/ 12 w 218"/>
                <a:gd name="T81" fmla="*/ 20 h 9"/>
                <a:gd name="T82" fmla="*/ 0 w 218"/>
                <a:gd name="T83" fmla="*/ 20 h 9"/>
                <a:gd name="T84" fmla="*/ 0 w 218"/>
                <a:gd name="T85" fmla="*/ 27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9"/>
                <a:gd name="T131" fmla="*/ 218 w 218"/>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9">
                  <a:moveTo>
                    <a:pt x="217" y="8"/>
                  </a:moveTo>
                  <a:lnTo>
                    <a:pt x="217" y="6"/>
                  </a:lnTo>
                  <a:lnTo>
                    <a:pt x="215" y="6"/>
                  </a:lnTo>
                  <a:lnTo>
                    <a:pt x="214" y="3"/>
                  </a:lnTo>
                  <a:lnTo>
                    <a:pt x="208" y="3"/>
                  </a:lnTo>
                  <a:lnTo>
                    <a:pt x="207" y="3"/>
                  </a:lnTo>
                  <a:lnTo>
                    <a:pt x="202" y="3"/>
                  </a:lnTo>
                  <a:lnTo>
                    <a:pt x="196" y="1"/>
                  </a:lnTo>
                  <a:lnTo>
                    <a:pt x="192" y="1"/>
                  </a:lnTo>
                  <a:lnTo>
                    <a:pt x="188" y="1"/>
                  </a:lnTo>
                  <a:lnTo>
                    <a:pt x="181" y="1"/>
                  </a:lnTo>
                  <a:lnTo>
                    <a:pt x="176" y="0"/>
                  </a:lnTo>
                  <a:lnTo>
                    <a:pt x="169" y="0"/>
                  </a:lnTo>
                  <a:lnTo>
                    <a:pt x="164" y="0"/>
                  </a:lnTo>
                  <a:lnTo>
                    <a:pt x="157" y="0"/>
                  </a:lnTo>
                  <a:lnTo>
                    <a:pt x="146" y="0"/>
                  </a:lnTo>
                  <a:lnTo>
                    <a:pt x="140" y="0"/>
                  </a:lnTo>
                  <a:lnTo>
                    <a:pt x="133" y="0"/>
                  </a:lnTo>
                  <a:lnTo>
                    <a:pt x="125" y="0"/>
                  </a:lnTo>
                  <a:lnTo>
                    <a:pt x="116" y="0"/>
                  </a:lnTo>
                  <a:lnTo>
                    <a:pt x="110" y="0"/>
                  </a:lnTo>
                  <a:lnTo>
                    <a:pt x="99" y="0"/>
                  </a:lnTo>
                  <a:lnTo>
                    <a:pt x="92" y="0"/>
                  </a:lnTo>
                  <a:lnTo>
                    <a:pt x="84" y="0"/>
                  </a:lnTo>
                  <a:lnTo>
                    <a:pt x="77" y="0"/>
                  </a:lnTo>
                  <a:lnTo>
                    <a:pt x="68" y="0"/>
                  </a:lnTo>
                  <a:lnTo>
                    <a:pt x="62" y="0"/>
                  </a:lnTo>
                  <a:lnTo>
                    <a:pt x="54" y="0"/>
                  </a:lnTo>
                  <a:lnTo>
                    <a:pt x="48" y="0"/>
                  </a:lnTo>
                  <a:lnTo>
                    <a:pt x="41" y="0"/>
                  </a:lnTo>
                  <a:lnTo>
                    <a:pt x="34" y="1"/>
                  </a:lnTo>
                  <a:lnTo>
                    <a:pt x="29" y="1"/>
                  </a:lnTo>
                  <a:lnTo>
                    <a:pt x="26" y="1"/>
                  </a:lnTo>
                  <a:lnTo>
                    <a:pt x="19" y="1"/>
                  </a:lnTo>
                  <a:lnTo>
                    <a:pt x="16" y="3"/>
                  </a:lnTo>
                  <a:lnTo>
                    <a:pt x="13" y="3"/>
                  </a:lnTo>
                  <a:lnTo>
                    <a:pt x="7" y="3"/>
                  </a:lnTo>
                  <a:lnTo>
                    <a:pt x="5" y="3"/>
                  </a:lnTo>
                  <a:lnTo>
                    <a:pt x="2" y="6"/>
                  </a:lnTo>
                  <a:lnTo>
                    <a:pt x="0" y="6"/>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16" name="Freeform 134"/>
            <p:cNvSpPr>
              <a:spLocks noChangeAspect="1"/>
            </p:cNvSpPr>
            <p:nvPr/>
          </p:nvSpPr>
          <p:spPr bwMode="auto">
            <a:xfrm>
              <a:off x="3611" y="4252"/>
              <a:ext cx="263" cy="113"/>
            </a:xfrm>
            <a:custGeom>
              <a:avLst/>
              <a:gdLst>
                <a:gd name="T0" fmla="*/ 980 w 202"/>
                <a:gd name="T1" fmla="*/ 325 h 86"/>
                <a:gd name="T2" fmla="*/ 970 w 202"/>
                <a:gd name="T3" fmla="*/ 359 h 86"/>
                <a:gd name="T4" fmla="*/ 950 w 202"/>
                <a:gd name="T5" fmla="*/ 389 h 86"/>
                <a:gd name="T6" fmla="*/ 926 w 202"/>
                <a:gd name="T7" fmla="*/ 397 h 86"/>
                <a:gd name="T8" fmla="*/ 897 w 202"/>
                <a:gd name="T9" fmla="*/ 399 h 86"/>
                <a:gd name="T10" fmla="*/ 858 w 202"/>
                <a:gd name="T11" fmla="*/ 424 h 86"/>
                <a:gd name="T12" fmla="*/ 812 w 202"/>
                <a:gd name="T13" fmla="*/ 424 h 86"/>
                <a:gd name="T14" fmla="*/ 769 w 202"/>
                <a:gd name="T15" fmla="*/ 427 h 86"/>
                <a:gd name="T16" fmla="*/ 715 w 202"/>
                <a:gd name="T17" fmla="*/ 427 h 86"/>
                <a:gd name="T18" fmla="*/ 644 w 202"/>
                <a:gd name="T19" fmla="*/ 427 h 86"/>
                <a:gd name="T20" fmla="*/ 579 w 202"/>
                <a:gd name="T21" fmla="*/ 427 h 86"/>
                <a:gd name="T22" fmla="*/ 517 w 202"/>
                <a:gd name="T23" fmla="*/ 439 h 86"/>
                <a:gd name="T24" fmla="*/ 437 w 202"/>
                <a:gd name="T25" fmla="*/ 439 h 86"/>
                <a:gd name="T26" fmla="*/ 371 w 202"/>
                <a:gd name="T27" fmla="*/ 427 h 86"/>
                <a:gd name="T28" fmla="*/ 307 w 202"/>
                <a:gd name="T29" fmla="*/ 427 h 86"/>
                <a:gd name="T30" fmla="*/ 240 w 202"/>
                <a:gd name="T31" fmla="*/ 427 h 86"/>
                <a:gd name="T32" fmla="*/ 190 w 202"/>
                <a:gd name="T33" fmla="*/ 427 h 86"/>
                <a:gd name="T34" fmla="*/ 141 w 202"/>
                <a:gd name="T35" fmla="*/ 424 h 86"/>
                <a:gd name="T36" fmla="*/ 96 w 202"/>
                <a:gd name="T37" fmla="*/ 424 h 86"/>
                <a:gd name="T38" fmla="*/ 64 w 202"/>
                <a:gd name="T39" fmla="*/ 399 h 86"/>
                <a:gd name="T40" fmla="*/ 60 w 202"/>
                <a:gd name="T41" fmla="*/ 399 h 86"/>
                <a:gd name="T42" fmla="*/ 46 w 202"/>
                <a:gd name="T43" fmla="*/ 397 h 86"/>
                <a:gd name="T44" fmla="*/ 35 w 202"/>
                <a:gd name="T45" fmla="*/ 397 h 86"/>
                <a:gd name="T46" fmla="*/ 21 w 202"/>
                <a:gd name="T47" fmla="*/ 389 h 86"/>
                <a:gd name="T48" fmla="*/ 21 w 202"/>
                <a:gd name="T49" fmla="*/ 371 h 86"/>
                <a:gd name="T50" fmla="*/ 1 w 202"/>
                <a:gd name="T51" fmla="*/ 359 h 86"/>
                <a:gd name="T52" fmla="*/ 1 w 202"/>
                <a:gd name="T53" fmla="*/ 348 h 86"/>
                <a:gd name="T54" fmla="*/ 0 w 202"/>
                <a:gd name="T55" fmla="*/ 340 h 86"/>
                <a:gd name="T56" fmla="*/ 0 w 202"/>
                <a:gd name="T57" fmla="*/ 325 h 86"/>
                <a:gd name="T58" fmla="*/ 0 w 202"/>
                <a:gd name="T59" fmla="*/ 315 h 86"/>
                <a:gd name="T60" fmla="*/ 0 w 202"/>
                <a:gd name="T61" fmla="*/ 0 h 86"/>
                <a:gd name="T62" fmla="*/ 980 w 202"/>
                <a:gd name="T63" fmla="*/ 0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2"/>
                <a:gd name="T97" fmla="*/ 0 h 86"/>
                <a:gd name="T98" fmla="*/ 202 w 202"/>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2" h="86">
                  <a:moveTo>
                    <a:pt x="201" y="0"/>
                  </a:moveTo>
                  <a:lnTo>
                    <a:pt x="201" y="63"/>
                  </a:lnTo>
                  <a:lnTo>
                    <a:pt x="201" y="68"/>
                  </a:lnTo>
                  <a:lnTo>
                    <a:pt x="199" y="69"/>
                  </a:lnTo>
                  <a:lnTo>
                    <a:pt x="198" y="75"/>
                  </a:lnTo>
                  <a:lnTo>
                    <a:pt x="195" y="75"/>
                  </a:lnTo>
                  <a:lnTo>
                    <a:pt x="192" y="77"/>
                  </a:lnTo>
                  <a:lnTo>
                    <a:pt x="190" y="77"/>
                  </a:lnTo>
                  <a:lnTo>
                    <a:pt x="187" y="78"/>
                  </a:lnTo>
                  <a:lnTo>
                    <a:pt x="184" y="78"/>
                  </a:lnTo>
                  <a:lnTo>
                    <a:pt x="180" y="78"/>
                  </a:lnTo>
                  <a:lnTo>
                    <a:pt x="177" y="82"/>
                  </a:lnTo>
                  <a:lnTo>
                    <a:pt x="172" y="82"/>
                  </a:lnTo>
                  <a:lnTo>
                    <a:pt x="167" y="82"/>
                  </a:lnTo>
                  <a:lnTo>
                    <a:pt x="164" y="82"/>
                  </a:lnTo>
                  <a:lnTo>
                    <a:pt x="158" y="83"/>
                  </a:lnTo>
                  <a:lnTo>
                    <a:pt x="152" y="83"/>
                  </a:lnTo>
                  <a:lnTo>
                    <a:pt x="147" y="83"/>
                  </a:lnTo>
                  <a:lnTo>
                    <a:pt x="140" y="83"/>
                  </a:lnTo>
                  <a:lnTo>
                    <a:pt x="132" y="83"/>
                  </a:lnTo>
                  <a:lnTo>
                    <a:pt x="126" y="83"/>
                  </a:lnTo>
                  <a:lnTo>
                    <a:pt x="119" y="83"/>
                  </a:lnTo>
                  <a:lnTo>
                    <a:pt x="112" y="85"/>
                  </a:lnTo>
                  <a:lnTo>
                    <a:pt x="106" y="85"/>
                  </a:lnTo>
                  <a:lnTo>
                    <a:pt x="101" y="85"/>
                  </a:lnTo>
                  <a:lnTo>
                    <a:pt x="90" y="85"/>
                  </a:lnTo>
                  <a:lnTo>
                    <a:pt x="83" y="85"/>
                  </a:lnTo>
                  <a:lnTo>
                    <a:pt x="76" y="83"/>
                  </a:lnTo>
                  <a:lnTo>
                    <a:pt x="70" y="83"/>
                  </a:lnTo>
                  <a:lnTo>
                    <a:pt x="63" y="83"/>
                  </a:lnTo>
                  <a:lnTo>
                    <a:pt x="56" y="83"/>
                  </a:lnTo>
                  <a:lnTo>
                    <a:pt x="49" y="83"/>
                  </a:lnTo>
                  <a:lnTo>
                    <a:pt x="46" y="83"/>
                  </a:lnTo>
                  <a:lnTo>
                    <a:pt x="39" y="83"/>
                  </a:lnTo>
                  <a:lnTo>
                    <a:pt x="33" y="82"/>
                  </a:lnTo>
                  <a:lnTo>
                    <a:pt x="29" y="82"/>
                  </a:lnTo>
                  <a:lnTo>
                    <a:pt x="25" y="82"/>
                  </a:lnTo>
                  <a:lnTo>
                    <a:pt x="20" y="82"/>
                  </a:lnTo>
                  <a:lnTo>
                    <a:pt x="15" y="78"/>
                  </a:lnTo>
                  <a:lnTo>
                    <a:pt x="13" y="78"/>
                  </a:lnTo>
                  <a:lnTo>
                    <a:pt x="12" y="78"/>
                  </a:lnTo>
                  <a:lnTo>
                    <a:pt x="9" y="77"/>
                  </a:lnTo>
                  <a:lnTo>
                    <a:pt x="7" y="77"/>
                  </a:lnTo>
                  <a:lnTo>
                    <a:pt x="7" y="75"/>
                  </a:lnTo>
                  <a:lnTo>
                    <a:pt x="4" y="75"/>
                  </a:lnTo>
                  <a:lnTo>
                    <a:pt x="4" y="72"/>
                  </a:lnTo>
                  <a:lnTo>
                    <a:pt x="1" y="69"/>
                  </a:lnTo>
                  <a:lnTo>
                    <a:pt x="1" y="68"/>
                  </a:lnTo>
                  <a:lnTo>
                    <a:pt x="0" y="66"/>
                  </a:lnTo>
                  <a:lnTo>
                    <a:pt x="0" y="63"/>
                  </a:lnTo>
                  <a:lnTo>
                    <a:pt x="0" y="62"/>
                  </a:lnTo>
                  <a:lnTo>
                    <a:pt x="0" y="60"/>
                  </a:lnTo>
                  <a:lnTo>
                    <a:pt x="0" y="0"/>
                  </a:lnTo>
                  <a:lnTo>
                    <a:pt x="201"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17" name="Freeform 135"/>
            <p:cNvSpPr>
              <a:spLocks noChangeAspect="1"/>
            </p:cNvSpPr>
            <p:nvPr/>
          </p:nvSpPr>
          <p:spPr bwMode="auto">
            <a:xfrm>
              <a:off x="3875" y="4087"/>
              <a:ext cx="14" cy="164"/>
            </a:xfrm>
            <a:custGeom>
              <a:avLst/>
              <a:gdLst>
                <a:gd name="T0" fmla="*/ 46 w 11"/>
                <a:gd name="T1" fmla="*/ 0 h 126"/>
                <a:gd name="T2" fmla="*/ 46 w 11"/>
                <a:gd name="T3" fmla="*/ 0 h 126"/>
                <a:gd name="T4" fmla="*/ 46 w 11"/>
                <a:gd name="T5" fmla="*/ 0 h 126"/>
                <a:gd name="T6" fmla="*/ 46 w 11"/>
                <a:gd name="T7" fmla="*/ 0 h 126"/>
                <a:gd name="T8" fmla="*/ 46 w 11"/>
                <a:gd name="T9" fmla="*/ 0 h 126"/>
                <a:gd name="T10" fmla="*/ 46 w 11"/>
                <a:gd name="T11" fmla="*/ 0 h 126"/>
                <a:gd name="T12" fmla="*/ 46 w 11"/>
                <a:gd name="T13" fmla="*/ 0 h 126"/>
                <a:gd name="T14" fmla="*/ 46 w 11"/>
                <a:gd name="T15" fmla="*/ 12 h 126"/>
                <a:gd name="T16" fmla="*/ 46 w 11"/>
                <a:gd name="T17" fmla="*/ 12 h 126"/>
                <a:gd name="T18" fmla="*/ 46 w 11"/>
                <a:gd name="T19" fmla="*/ 12 h 126"/>
                <a:gd name="T20" fmla="*/ 46 w 11"/>
                <a:gd name="T21" fmla="*/ 12 h 126"/>
                <a:gd name="T22" fmla="*/ 46 w 11"/>
                <a:gd name="T23" fmla="*/ 12 h 126"/>
                <a:gd name="T24" fmla="*/ 46 w 11"/>
                <a:gd name="T25" fmla="*/ 12 h 126"/>
                <a:gd name="T26" fmla="*/ 36 w 11"/>
                <a:gd name="T27" fmla="*/ 29 h 126"/>
                <a:gd name="T28" fmla="*/ 36 w 11"/>
                <a:gd name="T29" fmla="*/ 29 h 126"/>
                <a:gd name="T30" fmla="*/ 36 w 11"/>
                <a:gd name="T31" fmla="*/ 29 h 126"/>
                <a:gd name="T32" fmla="*/ 36 w 11"/>
                <a:gd name="T33" fmla="*/ 29 h 126"/>
                <a:gd name="T34" fmla="*/ 36 w 11"/>
                <a:gd name="T35" fmla="*/ 29 h 126"/>
                <a:gd name="T36" fmla="*/ 36 w 11"/>
                <a:gd name="T37" fmla="*/ 29 h 126"/>
                <a:gd name="T38" fmla="*/ 36 w 11"/>
                <a:gd name="T39" fmla="*/ 35 h 126"/>
                <a:gd name="T40" fmla="*/ 36 w 11"/>
                <a:gd name="T41" fmla="*/ 35 h 126"/>
                <a:gd name="T42" fmla="*/ 36 w 11"/>
                <a:gd name="T43" fmla="*/ 35 h 126"/>
                <a:gd name="T44" fmla="*/ 36 w 11"/>
                <a:gd name="T45" fmla="*/ 35 h 126"/>
                <a:gd name="T46" fmla="*/ 29 w 11"/>
                <a:gd name="T47" fmla="*/ 35 h 126"/>
                <a:gd name="T48" fmla="*/ 29 w 11"/>
                <a:gd name="T49" fmla="*/ 35 h 126"/>
                <a:gd name="T50" fmla="*/ 29 w 11"/>
                <a:gd name="T51" fmla="*/ 35 h 126"/>
                <a:gd name="T52" fmla="*/ 29 w 11"/>
                <a:gd name="T53" fmla="*/ 35 h 126"/>
                <a:gd name="T54" fmla="*/ 29 w 11"/>
                <a:gd name="T55" fmla="*/ 35 h 126"/>
                <a:gd name="T56" fmla="*/ 22 w 11"/>
                <a:gd name="T57" fmla="*/ 35 h 126"/>
                <a:gd name="T58" fmla="*/ 22 w 11"/>
                <a:gd name="T59" fmla="*/ 46 h 126"/>
                <a:gd name="T60" fmla="*/ 22 w 11"/>
                <a:gd name="T61" fmla="*/ 46 h 126"/>
                <a:gd name="T62" fmla="*/ 22 w 11"/>
                <a:gd name="T63" fmla="*/ 46 h 126"/>
                <a:gd name="T64" fmla="*/ 22 w 11"/>
                <a:gd name="T65" fmla="*/ 46 h 126"/>
                <a:gd name="T66" fmla="*/ 1 w 11"/>
                <a:gd name="T67" fmla="*/ 51 h 126"/>
                <a:gd name="T68" fmla="*/ 1 w 11"/>
                <a:gd name="T69" fmla="*/ 51 h 126"/>
                <a:gd name="T70" fmla="*/ 1 w 11"/>
                <a:gd name="T71" fmla="*/ 51 h 126"/>
                <a:gd name="T72" fmla="*/ 1 w 11"/>
                <a:gd name="T73" fmla="*/ 51 h 126"/>
                <a:gd name="T74" fmla="*/ 1 w 11"/>
                <a:gd name="T75" fmla="*/ 64 h 126"/>
                <a:gd name="T76" fmla="*/ 1 w 11"/>
                <a:gd name="T77" fmla="*/ 64 h 126"/>
                <a:gd name="T78" fmla="*/ 1 w 11"/>
                <a:gd name="T79" fmla="*/ 64 h 126"/>
                <a:gd name="T80" fmla="*/ 1 w 11"/>
                <a:gd name="T81" fmla="*/ 74 h 126"/>
                <a:gd name="T82" fmla="*/ 0 w 11"/>
                <a:gd name="T83" fmla="*/ 74 h 126"/>
                <a:gd name="T84" fmla="*/ 0 w 11"/>
                <a:gd name="T85" fmla="*/ 74 h 126"/>
                <a:gd name="T86" fmla="*/ 0 w 11"/>
                <a:gd name="T87" fmla="*/ 95 h 126"/>
                <a:gd name="T88" fmla="*/ 0 w 11"/>
                <a:gd name="T89" fmla="*/ 95 h 126"/>
                <a:gd name="T90" fmla="*/ 0 w 11"/>
                <a:gd name="T91" fmla="*/ 96 h 126"/>
                <a:gd name="T92" fmla="*/ 0 w 11"/>
                <a:gd name="T93" fmla="*/ 96 h 126"/>
                <a:gd name="T94" fmla="*/ 0 w 11"/>
                <a:gd name="T95" fmla="*/ 608 h 1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
                <a:gd name="T145" fmla="*/ 0 h 126"/>
                <a:gd name="T146" fmla="*/ 11 w 11"/>
                <a:gd name="T147" fmla="*/ 126 h 1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 h="126">
                  <a:moveTo>
                    <a:pt x="10" y="0"/>
                  </a:moveTo>
                  <a:lnTo>
                    <a:pt x="10" y="0"/>
                  </a:lnTo>
                  <a:lnTo>
                    <a:pt x="10" y="2"/>
                  </a:lnTo>
                  <a:lnTo>
                    <a:pt x="8" y="6"/>
                  </a:lnTo>
                  <a:lnTo>
                    <a:pt x="8" y="7"/>
                  </a:lnTo>
                  <a:lnTo>
                    <a:pt x="7" y="7"/>
                  </a:lnTo>
                  <a:lnTo>
                    <a:pt x="5" y="7"/>
                  </a:lnTo>
                  <a:lnTo>
                    <a:pt x="5" y="9"/>
                  </a:lnTo>
                  <a:lnTo>
                    <a:pt x="1" y="11"/>
                  </a:lnTo>
                  <a:lnTo>
                    <a:pt x="1" y="13"/>
                  </a:lnTo>
                  <a:lnTo>
                    <a:pt x="1" y="15"/>
                  </a:lnTo>
                  <a:lnTo>
                    <a:pt x="0" y="15"/>
                  </a:lnTo>
                  <a:lnTo>
                    <a:pt x="0" y="19"/>
                  </a:lnTo>
                  <a:lnTo>
                    <a:pt x="0" y="20"/>
                  </a:lnTo>
                  <a:lnTo>
                    <a:pt x="0" y="125"/>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18" name="Freeform 136"/>
            <p:cNvSpPr>
              <a:spLocks noChangeAspect="1"/>
            </p:cNvSpPr>
            <p:nvPr/>
          </p:nvSpPr>
          <p:spPr bwMode="auto">
            <a:xfrm>
              <a:off x="3614" y="4092"/>
              <a:ext cx="271" cy="11"/>
            </a:xfrm>
            <a:custGeom>
              <a:avLst/>
              <a:gdLst>
                <a:gd name="T0" fmla="*/ 0 w 208"/>
                <a:gd name="T1" fmla="*/ 15 h 8"/>
                <a:gd name="T2" fmla="*/ 1 w 208"/>
                <a:gd name="T3" fmla="*/ 15 h 8"/>
                <a:gd name="T4" fmla="*/ 29 w 208"/>
                <a:gd name="T5" fmla="*/ 15 h 8"/>
                <a:gd name="T6" fmla="*/ 35 w 208"/>
                <a:gd name="T7" fmla="*/ 21 h 8"/>
                <a:gd name="T8" fmla="*/ 60 w 208"/>
                <a:gd name="T9" fmla="*/ 21 h 8"/>
                <a:gd name="T10" fmla="*/ 74 w 208"/>
                <a:gd name="T11" fmla="*/ 21 h 8"/>
                <a:gd name="T12" fmla="*/ 102 w 208"/>
                <a:gd name="T13" fmla="*/ 21 h 8"/>
                <a:gd name="T14" fmla="*/ 125 w 208"/>
                <a:gd name="T15" fmla="*/ 40 h 8"/>
                <a:gd name="T16" fmla="*/ 146 w 208"/>
                <a:gd name="T17" fmla="*/ 40 h 8"/>
                <a:gd name="T18" fmla="*/ 175 w 208"/>
                <a:gd name="T19" fmla="*/ 40 h 8"/>
                <a:gd name="T20" fmla="*/ 211 w 208"/>
                <a:gd name="T21" fmla="*/ 40 h 8"/>
                <a:gd name="T22" fmla="*/ 240 w 208"/>
                <a:gd name="T23" fmla="*/ 40 h 8"/>
                <a:gd name="T24" fmla="*/ 276 w 208"/>
                <a:gd name="T25" fmla="*/ 49 h 8"/>
                <a:gd name="T26" fmla="*/ 307 w 208"/>
                <a:gd name="T27" fmla="*/ 49 h 8"/>
                <a:gd name="T28" fmla="*/ 352 w 208"/>
                <a:gd name="T29" fmla="*/ 49 h 8"/>
                <a:gd name="T30" fmla="*/ 382 w 208"/>
                <a:gd name="T31" fmla="*/ 49 h 8"/>
                <a:gd name="T32" fmla="*/ 418 w 208"/>
                <a:gd name="T33" fmla="*/ 49 h 8"/>
                <a:gd name="T34" fmla="*/ 455 w 208"/>
                <a:gd name="T35" fmla="*/ 49 h 8"/>
                <a:gd name="T36" fmla="*/ 495 w 208"/>
                <a:gd name="T37" fmla="*/ 49 h 8"/>
                <a:gd name="T38" fmla="*/ 545 w 208"/>
                <a:gd name="T39" fmla="*/ 49 h 8"/>
                <a:gd name="T40" fmla="*/ 578 w 208"/>
                <a:gd name="T41" fmla="*/ 49 h 8"/>
                <a:gd name="T42" fmla="*/ 618 w 208"/>
                <a:gd name="T43" fmla="*/ 49 h 8"/>
                <a:gd name="T44" fmla="*/ 649 w 208"/>
                <a:gd name="T45" fmla="*/ 49 h 8"/>
                <a:gd name="T46" fmla="*/ 693 w 208"/>
                <a:gd name="T47" fmla="*/ 49 h 8"/>
                <a:gd name="T48" fmla="*/ 730 w 208"/>
                <a:gd name="T49" fmla="*/ 49 h 8"/>
                <a:gd name="T50" fmla="*/ 758 w 208"/>
                <a:gd name="T51" fmla="*/ 40 h 8"/>
                <a:gd name="T52" fmla="*/ 791 w 208"/>
                <a:gd name="T53" fmla="*/ 40 h 8"/>
                <a:gd name="T54" fmla="*/ 827 w 208"/>
                <a:gd name="T55" fmla="*/ 40 h 8"/>
                <a:gd name="T56" fmla="*/ 853 w 208"/>
                <a:gd name="T57" fmla="*/ 40 h 8"/>
                <a:gd name="T58" fmla="*/ 885 w 208"/>
                <a:gd name="T59" fmla="*/ 40 h 8"/>
                <a:gd name="T60" fmla="*/ 903 w 208"/>
                <a:gd name="T61" fmla="*/ 21 h 8"/>
                <a:gd name="T62" fmla="*/ 925 w 208"/>
                <a:gd name="T63" fmla="*/ 21 h 8"/>
                <a:gd name="T64" fmla="*/ 942 w 208"/>
                <a:gd name="T65" fmla="*/ 21 h 8"/>
                <a:gd name="T66" fmla="*/ 969 w 208"/>
                <a:gd name="T67" fmla="*/ 21 h 8"/>
                <a:gd name="T68" fmla="*/ 980 w 208"/>
                <a:gd name="T69" fmla="*/ 15 h 8"/>
                <a:gd name="T70" fmla="*/ 991 w 208"/>
                <a:gd name="T71" fmla="*/ 15 h 8"/>
                <a:gd name="T72" fmla="*/ 1002 w 208"/>
                <a:gd name="T73" fmla="*/ 15 h 8"/>
                <a:gd name="T74" fmla="*/ 1015 w 208"/>
                <a:gd name="T75" fmla="*/ 0 h 8"/>
                <a:gd name="T76" fmla="*/ 1015 w 208"/>
                <a:gd name="T77" fmla="*/ 0 h 8"/>
                <a:gd name="T78" fmla="*/ 1015 w 208"/>
                <a:gd name="T79" fmla="*/ 0 h 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8"/>
                <a:gd name="T121" fmla="*/ 0 h 8"/>
                <a:gd name="T122" fmla="*/ 208 w 208"/>
                <a:gd name="T123" fmla="*/ 8 h 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8" h="8">
                  <a:moveTo>
                    <a:pt x="0" y="2"/>
                  </a:moveTo>
                  <a:lnTo>
                    <a:pt x="1" y="2"/>
                  </a:lnTo>
                  <a:lnTo>
                    <a:pt x="6" y="2"/>
                  </a:lnTo>
                  <a:lnTo>
                    <a:pt x="7" y="3"/>
                  </a:lnTo>
                  <a:lnTo>
                    <a:pt x="12" y="3"/>
                  </a:lnTo>
                  <a:lnTo>
                    <a:pt x="15" y="3"/>
                  </a:lnTo>
                  <a:lnTo>
                    <a:pt x="21" y="3"/>
                  </a:lnTo>
                  <a:lnTo>
                    <a:pt x="26" y="6"/>
                  </a:lnTo>
                  <a:lnTo>
                    <a:pt x="30" y="6"/>
                  </a:lnTo>
                  <a:lnTo>
                    <a:pt x="36" y="6"/>
                  </a:lnTo>
                  <a:lnTo>
                    <a:pt x="43" y="6"/>
                  </a:lnTo>
                  <a:lnTo>
                    <a:pt x="49" y="6"/>
                  </a:lnTo>
                  <a:lnTo>
                    <a:pt x="57" y="7"/>
                  </a:lnTo>
                  <a:lnTo>
                    <a:pt x="63" y="7"/>
                  </a:lnTo>
                  <a:lnTo>
                    <a:pt x="72" y="7"/>
                  </a:lnTo>
                  <a:lnTo>
                    <a:pt x="78" y="7"/>
                  </a:lnTo>
                  <a:lnTo>
                    <a:pt x="85" y="7"/>
                  </a:lnTo>
                  <a:lnTo>
                    <a:pt x="93" y="7"/>
                  </a:lnTo>
                  <a:lnTo>
                    <a:pt x="101" y="7"/>
                  </a:lnTo>
                  <a:lnTo>
                    <a:pt x="111" y="7"/>
                  </a:lnTo>
                  <a:lnTo>
                    <a:pt x="118" y="7"/>
                  </a:lnTo>
                  <a:lnTo>
                    <a:pt x="126" y="7"/>
                  </a:lnTo>
                  <a:lnTo>
                    <a:pt x="133" y="7"/>
                  </a:lnTo>
                  <a:lnTo>
                    <a:pt x="141" y="7"/>
                  </a:lnTo>
                  <a:lnTo>
                    <a:pt x="149" y="7"/>
                  </a:lnTo>
                  <a:lnTo>
                    <a:pt x="155" y="6"/>
                  </a:lnTo>
                  <a:lnTo>
                    <a:pt x="162" y="6"/>
                  </a:lnTo>
                  <a:lnTo>
                    <a:pt x="169" y="6"/>
                  </a:lnTo>
                  <a:lnTo>
                    <a:pt x="174" y="6"/>
                  </a:lnTo>
                  <a:lnTo>
                    <a:pt x="181" y="6"/>
                  </a:lnTo>
                  <a:lnTo>
                    <a:pt x="184" y="3"/>
                  </a:lnTo>
                  <a:lnTo>
                    <a:pt x="189" y="3"/>
                  </a:lnTo>
                  <a:lnTo>
                    <a:pt x="193" y="3"/>
                  </a:lnTo>
                  <a:lnTo>
                    <a:pt x="198" y="3"/>
                  </a:lnTo>
                  <a:lnTo>
                    <a:pt x="200" y="2"/>
                  </a:lnTo>
                  <a:lnTo>
                    <a:pt x="203" y="2"/>
                  </a:lnTo>
                  <a:lnTo>
                    <a:pt x="205" y="2"/>
                  </a:lnTo>
                  <a:lnTo>
                    <a:pt x="20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19" name="Freeform 137"/>
            <p:cNvSpPr>
              <a:spLocks noChangeAspect="1"/>
            </p:cNvSpPr>
            <p:nvPr/>
          </p:nvSpPr>
          <p:spPr bwMode="auto">
            <a:xfrm>
              <a:off x="3819" y="4109"/>
              <a:ext cx="52" cy="5"/>
            </a:xfrm>
            <a:custGeom>
              <a:avLst/>
              <a:gdLst>
                <a:gd name="T0" fmla="*/ 0 w 40"/>
                <a:gd name="T1" fmla="*/ 11 h 4"/>
                <a:gd name="T2" fmla="*/ 35 w 40"/>
                <a:gd name="T3" fmla="*/ 11 h 4"/>
                <a:gd name="T4" fmla="*/ 60 w 40"/>
                <a:gd name="T5" fmla="*/ 11 h 4"/>
                <a:gd name="T6" fmla="*/ 83 w 40"/>
                <a:gd name="T7" fmla="*/ 9 h 4"/>
                <a:gd name="T8" fmla="*/ 114 w 40"/>
                <a:gd name="T9" fmla="*/ 9 h 4"/>
                <a:gd name="T10" fmla="*/ 134 w 40"/>
                <a:gd name="T11" fmla="*/ 9 h 4"/>
                <a:gd name="T12" fmla="*/ 170 w 40"/>
                <a:gd name="T13" fmla="*/ 9 h 4"/>
                <a:gd name="T14" fmla="*/ 182 w 40"/>
                <a:gd name="T15" fmla="*/ 0 h 4"/>
                <a:gd name="T16" fmla="*/ 190 w 40"/>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4"/>
                <a:gd name="T29" fmla="*/ 40 w 40"/>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4">
                  <a:moveTo>
                    <a:pt x="0" y="3"/>
                  </a:moveTo>
                  <a:lnTo>
                    <a:pt x="7" y="3"/>
                  </a:lnTo>
                  <a:lnTo>
                    <a:pt x="12" y="3"/>
                  </a:lnTo>
                  <a:lnTo>
                    <a:pt x="17" y="2"/>
                  </a:lnTo>
                  <a:lnTo>
                    <a:pt x="24" y="2"/>
                  </a:lnTo>
                  <a:lnTo>
                    <a:pt x="28" y="2"/>
                  </a:lnTo>
                  <a:lnTo>
                    <a:pt x="35" y="2"/>
                  </a:lnTo>
                  <a:lnTo>
                    <a:pt x="38" y="0"/>
                  </a:lnTo>
                  <a:lnTo>
                    <a:pt x="3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20" name="Line 138"/>
            <p:cNvSpPr>
              <a:spLocks noChangeAspect="1" noChangeShapeType="1"/>
            </p:cNvSpPr>
            <p:nvPr/>
          </p:nvSpPr>
          <p:spPr bwMode="auto">
            <a:xfrm>
              <a:off x="3865" y="4117"/>
              <a:ext cx="0" cy="21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621" name="Line 139"/>
            <p:cNvSpPr>
              <a:spLocks noChangeAspect="1" noChangeShapeType="1"/>
            </p:cNvSpPr>
            <p:nvPr/>
          </p:nvSpPr>
          <p:spPr bwMode="auto">
            <a:xfrm>
              <a:off x="3854" y="4122"/>
              <a:ext cx="0" cy="21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622" name="Freeform 140"/>
            <p:cNvSpPr>
              <a:spLocks noChangeAspect="1"/>
            </p:cNvSpPr>
            <p:nvPr/>
          </p:nvSpPr>
          <p:spPr bwMode="auto">
            <a:xfrm>
              <a:off x="3624" y="4112"/>
              <a:ext cx="63" cy="6"/>
            </a:xfrm>
            <a:custGeom>
              <a:avLst/>
              <a:gdLst>
                <a:gd name="T0" fmla="*/ 0 w 49"/>
                <a:gd name="T1" fmla="*/ 0 h 5"/>
                <a:gd name="T2" fmla="*/ 22 w 49"/>
                <a:gd name="T3" fmla="*/ 0 h 5"/>
                <a:gd name="T4" fmla="*/ 31 w 49"/>
                <a:gd name="T5" fmla="*/ 0 h 5"/>
                <a:gd name="T6" fmla="*/ 46 w 49"/>
                <a:gd name="T7" fmla="*/ 0 h 5"/>
                <a:gd name="T8" fmla="*/ 76 w 49"/>
                <a:gd name="T9" fmla="*/ 1 h 5"/>
                <a:gd name="T10" fmla="*/ 98 w 49"/>
                <a:gd name="T11" fmla="*/ 1 h 5"/>
                <a:gd name="T12" fmla="*/ 132 w 49"/>
                <a:gd name="T13" fmla="*/ 1 h 5"/>
                <a:gd name="T14" fmla="*/ 162 w 49"/>
                <a:gd name="T15" fmla="*/ 1 h 5"/>
                <a:gd name="T16" fmla="*/ 189 w 49"/>
                <a:gd name="T17" fmla="*/ 1 h 5"/>
                <a:gd name="T18" fmla="*/ 219 w 49"/>
                <a:gd name="T19" fmla="*/ 12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5"/>
                <a:gd name="T32" fmla="*/ 49 w 4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5">
                  <a:moveTo>
                    <a:pt x="0" y="0"/>
                  </a:moveTo>
                  <a:lnTo>
                    <a:pt x="5" y="0"/>
                  </a:lnTo>
                  <a:lnTo>
                    <a:pt x="7" y="0"/>
                  </a:lnTo>
                  <a:lnTo>
                    <a:pt x="10" y="0"/>
                  </a:lnTo>
                  <a:lnTo>
                    <a:pt x="17" y="1"/>
                  </a:lnTo>
                  <a:lnTo>
                    <a:pt x="22" y="1"/>
                  </a:lnTo>
                  <a:lnTo>
                    <a:pt x="29" y="1"/>
                  </a:lnTo>
                  <a:lnTo>
                    <a:pt x="36" y="1"/>
                  </a:lnTo>
                  <a:lnTo>
                    <a:pt x="42" y="1"/>
                  </a:lnTo>
                  <a:lnTo>
                    <a:pt x="48" y="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23" name="Freeform 141"/>
            <p:cNvSpPr>
              <a:spLocks noChangeAspect="1"/>
            </p:cNvSpPr>
            <p:nvPr/>
          </p:nvSpPr>
          <p:spPr bwMode="auto">
            <a:xfrm>
              <a:off x="3671" y="4260"/>
              <a:ext cx="80" cy="4"/>
            </a:xfrm>
            <a:custGeom>
              <a:avLst/>
              <a:gdLst>
                <a:gd name="T0" fmla="*/ 0 w 62"/>
                <a:gd name="T1" fmla="*/ 0 h 3"/>
                <a:gd name="T2" fmla="*/ 17 w 62"/>
                <a:gd name="T3" fmla="*/ 0 h 3"/>
                <a:gd name="T4" fmla="*/ 53 w 62"/>
                <a:gd name="T5" fmla="*/ 12 h 3"/>
                <a:gd name="T6" fmla="*/ 76 w 62"/>
                <a:gd name="T7" fmla="*/ 12 h 3"/>
                <a:gd name="T8" fmla="*/ 125 w 62"/>
                <a:gd name="T9" fmla="*/ 12 h 3"/>
                <a:gd name="T10" fmla="*/ 159 w 62"/>
                <a:gd name="T11" fmla="*/ 12 h 3"/>
                <a:gd name="T12" fmla="*/ 179 w 62"/>
                <a:gd name="T13" fmla="*/ 12 h 3"/>
                <a:gd name="T14" fmla="*/ 210 w 62"/>
                <a:gd name="T15" fmla="*/ 12 h 3"/>
                <a:gd name="T16" fmla="*/ 258 w 62"/>
                <a:gd name="T17" fmla="*/ 12 h 3"/>
                <a:gd name="T18" fmla="*/ 283 w 62"/>
                <a:gd name="T19" fmla="*/ 12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2"/>
                <a:gd name="T31" fmla="*/ 0 h 3"/>
                <a:gd name="T32" fmla="*/ 62 w 62"/>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2" h="3">
                  <a:moveTo>
                    <a:pt x="0" y="0"/>
                  </a:moveTo>
                  <a:lnTo>
                    <a:pt x="4" y="0"/>
                  </a:lnTo>
                  <a:lnTo>
                    <a:pt x="12" y="2"/>
                  </a:lnTo>
                  <a:lnTo>
                    <a:pt x="17" y="2"/>
                  </a:lnTo>
                  <a:lnTo>
                    <a:pt x="27" y="2"/>
                  </a:lnTo>
                  <a:lnTo>
                    <a:pt x="34" y="2"/>
                  </a:lnTo>
                  <a:lnTo>
                    <a:pt x="39" y="2"/>
                  </a:lnTo>
                  <a:lnTo>
                    <a:pt x="46" y="2"/>
                  </a:lnTo>
                  <a:lnTo>
                    <a:pt x="56" y="2"/>
                  </a:lnTo>
                  <a:lnTo>
                    <a:pt x="61"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24" name="Freeform 142"/>
            <p:cNvSpPr>
              <a:spLocks noChangeAspect="1"/>
            </p:cNvSpPr>
            <p:nvPr/>
          </p:nvSpPr>
          <p:spPr bwMode="auto">
            <a:xfrm>
              <a:off x="3850" y="4252"/>
              <a:ext cx="24" cy="8"/>
            </a:xfrm>
            <a:custGeom>
              <a:avLst/>
              <a:gdLst>
                <a:gd name="T0" fmla="*/ 0 w 18"/>
                <a:gd name="T1" fmla="*/ 28 h 6"/>
                <a:gd name="T2" fmla="*/ 21 w 18"/>
                <a:gd name="T3" fmla="*/ 28 h 6"/>
                <a:gd name="T4" fmla="*/ 48 w 18"/>
                <a:gd name="T5" fmla="*/ 28 h 6"/>
                <a:gd name="T6" fmla="*/ 65 w 18"/>
                <a:gd name="T7" fmla="*/ 12 h 6"/>
                <a:gd name="T8" fmla="*/ 79 w 18"/>
                <a:gd name="T9" fmla="*/ 12 h 6"/>
                <a:gd name="T10" fmla="*/ 85 w 18"/>
                <a:gd name="T11" fmla="*/ 12 h 6"/>
                <a:gd name="T12" fmla="*/ 97 w 18"/>
                <a:gd name="T13" fmla="*/ 12 h 6"/>
                <a:gd name="T14" fmla="*/ 97 w 18"/>
                <a:gd name="T15" fmla="*/ 0 h 6"/>
                <a:gd name="T16" fmla="*/ 97 w 18"/>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
                <a:gd name="T29" fmla="*/ 18 w 1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
                  <a:moveTo>
                    <a:pt x="0" y="5"/>
                  </a:moveTo>
                  <a:lnTo>
                    <a:pt x="4" y="5"/>
                  </a:lnTo>
                  <a:lnTo>
                    <a:pt x="8" y="5"/>
                  </a:lnTo>
                  <a:lnTo>
                    <a:pt x="12" y="2"/>
                  </a:lnTo>
                  <a:lnTo>
                    <a:pt x="14" y="2"/>
                  </a:lnTo>
                  <a:lnTo>
                    <a:pt x="15" y="2"/>
                  </a:lnTo>
                  <a:lnTo>
                    <a:pt x="17" y="2"/>
                  </a:lnTo>
                  <a:lnTo>
                    <a:pt x="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25" name="Freeform 143"/>
            <p:cNvSpPr>
              <a:spLocks noChangeAspect="1"/>
            </p:cNvSpPr>
            <p:nvPr/>
          </p:nvSpPr>
          <p:spPr bwMode="auto">
            <a:xfrm>
              <a:off x="3762" y="4260"/>
              <a:ext cx="75" cy="4"/>
            </a:xfrm>
            <a:custGeom>
              <a:avLst/>
              <a:gdLst>
                <a:gd name="T0" fmla="*/ 0 w 58"/>
                <a:gd name="T1" fmla="*/ 12 h 3"/>
                <a:gd name="T2" fmla="*/ 36 w 58"/>
                <a:gd name="T3" fmla="*/ 12 h 3"/>
                <a:gd name="T4" fmla="*/ 69 w 58"/>
                <a:gd name="T5" fmla="*/ 12 h 3"/>
                <a:gd name="T6" fmla="*/ 102 w 58"/>
                <a:gd name="T7" fmla="*/ 12 h 3"/>
                <a:gd name="T8" fmla="*/ 132 w 58"/>
                <a:gd name="T9" fmla="*/ 12 h 3"/>
                <a:gd name="T10" fmla="*/ 171 w 58"/>
                <a:gd name="T11" fmla="*/ 0 h 3"/>
                <a:gd name="T12" fmla="*/ 198 w 58"/>
                <a:gd name="T13" fmla="*/ 0 h 3"/>
                <a:gd name="T14" fmla="*/ 222 w 58"/>
                <a:gd name="T15" fmla="*/ 0 h 3"/>
                <a:gd name="T16" fmla="*/ 256 w 58"/>
                <a:gd name="T17" fmla="*/ 0 h 3"/>
                <a:gd name="T18" fmla="*/ 268 w 58"/>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8"/>
                <a:gd name="T31" fmla="*/ 0 h 3"/>
                <a:gd name="T32" fmla="*/ 58 w 58"/>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8" h="3">
                  <a:moveTo>
                    <a:pt x="0" y="2"/>
                  </a:moveTo>
                  <a:lnTo>
                    <a:pt x="8" y="2"/>
                  </a:lnTo>
                  <a:lnTo>
                    <a:pt x="15" y="2"/>
                  </a:lnTo>
                  <a:lnTo>
                    <a:pt x="22" y="2"/>
                  </a:lnTo>
                  <a:lnTo>
                    <a:pt x="28" y="2"/>
                  </a:lnTo>
                  <a:lnTo>
                    <a:pt x="36" y="0"/>
                  </a:lnTo>
                  <a:lnTo>
                    <a:pt x="42" y="0"/>
                  </a:lnTo>
                  <a:lnTo>
                    <a:pt x="48" y="0"/>
                  </a:lnTo>
                  <a:lnTo>
                    <a:pt x="54" y="0"/>
                  </a:lnTo>
                  <a:lnTo>
                    <a:pt x="57" y="0"/>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26" name="Freeform 144"/>
            <p:cNvSpPr>
              <a:spLocks noChangeAspect="1"/>
            </p:cNvSpPr>
            <p:nvPr/>
          </p:nvSpPr>
          <p:spPr bwMode="auto">
            <a:xfrm>
              <a:off x="3626" y="4338"/>
              <a:ext cx="229" cy="12"/>
            </a:xfrm>
            <a:custGeom>
              <a:avLst/>
              <a:gdLst>
                <a:gd name="T0" fmla="*/ 850 w 176"/>
                <a:gd name="T1" fmla="*/ 48 h 9"/>
                <a:gd name="T2" fmla="*/ 834 w 176"/>
                <a:gd name="T3" fmla="*/ 48 h 9"/>
                <a:gd name="T4" fmla="*/ 817 w 176"/>
                <a:gd name="T5" fmla="*/ 16 h 9"/>
                <a:gd name="T6" fmla="*/ 803 w 176"/>
                <a:gd name="T7" fmla="*/ 16 h 9"/>
                <a:gd name="T8" fmla="*/ 781 w 176"/>
                <a:gd name="T9" fmla="*/ 16 h 9"/>
                <a:gd name="T10" fmla="*/ 769 w 176"/>
                <a:gd name="T11" fmla="*/ 16 h 9"/>
                <a:gd name="T12" fmla="*/ 740 w 176"/>
                <a:gd name="T13" fmla="*/ 16 h 9"/>
                <a:gd name="T14" fmla="*/ 708 w 176"/>
                <a:gd name="T15" fmla="*/ 12 h 9"/>
                <a:gd name="T16" fmla="*/ 679 w 176"/>
                <a:gd name="T17" fmla="*/ 12 h 9"/>
                <a:gd name="T18" fmla="*/ 658 w 176"/>
                <a:gd name="T19" fmla="*/ 12 h 9"/>
                <a:gd name="T20" fmla="*/ 628 w 176"/>
                <a:gd name="T21" fmla="*/ 12 h 9"/>
                <a:gd name="T22" fmla="*/ 592 w 176"/>
                <a:gd name="T23" fmla="*/ 12 h 9"/>
                <a:gd name="T24" fmla="*/ 558 w 176"/>
                <a:gd name="T25" fmla="*/ 12 h 9"/>
                <a:gd name="T26" fmla="*/ 532 w 176"/>
                <a:gd name="T27" fmla="*/ 12 h 9"/>
                <a:gd name="T28" fmla="*/ 496 w 176"/>
                <a:gd name="T29" fmla="*/ 12 h 9"/>
                <a:gd name="T30" fmla="*/ 461 w 176"/>
                <a:gd name="T31" fmla="*/ 0 h 9"/>
                <a:gd name="T32" fmla="*/ 432 w 176"/>
                <a:gd name="T33" fmla="*/ 0 h 9"/>
                <a:gd name="T34" fmla="*/ 399 w 176"/>
                <a:gd name="T35" fmla="*/ 0 h 9"/>
                <a:gd name="T36" fmla="*/ 359 w 176"/>
                <a:gd name="T37" fmla="*/ 12 h 9"/>
                <a:gd name="T38" fmla="*/ 330 w 176"/>
                <a:gd name="T39" fmla="*/ 12 h 9"/>
                <a:gd name="T40" fmla="*/ 294 w 176"/>
                <a:gd name="T41" fmla="*/ 12 h 9"/>
                <a:gd name="T42" fmla="*/ 260 w 176"/>
                <a:gd name="T43" fmla="*/ 12 h 9"/>
                <a:gd name="T44" fmla="*/ 232 w 176"/>
                <a:gd name="T45" fmla="*/ 12 h 9"/>
                <a:gd name="T46" fmla="*/ 209 w 176"/>
                <a:gd name="T47" fmla="*/ 12 h 9"/>
                <a:gd name="T48" fmla="*/ 174 w 176"/>
                <a:gd name="T49" fmla="*/ 12 h 9"/>
                <a:gd name="T50" fmla="*/ 159 w 176"/>
                <a:gd name="T51" fmla="*/ 12 h 9"/>
                <a:gd name="T52" fmla="*/ 124 w 176"/>
                <a:gd name="T53" fmla="*/ 16 h 9"/>
                <a:gd name="T54" fmla="*/ 96 w 176"/>
                <a:gd name="T55" fmla="*/ 16 h 9"/>
                <a:gd name="T56" fmla="*/ 74 w 176"/>
                <a:gd name="T57" fmla="*/ 16 h 9"/>
                <a:gd name="T58" fmla="*/ 60 w 176"/>
                <a:gd name="T59" fmla="*/ 16 h 9"/>
                <a:gd name="T60" fmla="*/ 29 w 176"/>
                <a:gd name="T61" fmla="*/ 16 h 9"/>
                <a:gd name="T62" fmla="*/ 27 w 176"/>
                <a:gd name="T63" fmla="*/ 48 h 9"/>
                <a:gd name="T64" fmla="*/ 1 w 176"/>
                <a:gd name="T65" fmla="*/ 48 h 9"/>
                <a:gd name="T66" fmla="*/ 0 w 176"/>
                <a:gd name="T67" fmla="*/ 48 h 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6"/>
                <a:gd name="T103" fmla="*/ 0 h 9"/>
                <a:gd name="T104" fmla="*/ 176 w 176"/>
                <a:gd name="T105" fmla="*/ 9 h 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6" h="9">
                  <a:moveTo>
                    <a:pt x="175" y="8"/>
                  </a:moveTo>
                  <a:lnTo>
                    <a:pt x="172" y="8"/>
                  </a:lnTo>
                  <a:lnTo>
                    <a:pt x="168" y="3"/>
                  </a:lnTo>
                  <a:lnTo>
                    <a:pt x="165" y="3"/>
                  </a:lnTo>
                  <a:lnTo>
                    <a:pt x="161" y="3"/>
                  </a:lnTo>
                  <a:lnTo>
                    <a:pt x="158" y="3"/>
                  </a:lnTo>
                  <a:lnTo>
                    <a:pt x="152" y="3"/>
                  </a:lnTo>
                  <a:lnTo>
                    <a:pt x="146" y="2"/>
                  </a:lnTo>
                  <a:lnTo>
                    <a:pt x="140" y="2"/>
                  </a:lnTo>
                  <a:lnTo>
                    <a:pt x="136" y="2"/>
                  </a:lnTo>
                  <a:lnTo>
                    <a:pt x="129" y="2"/>
                  </a:lnTo>
                  <a:lnTo>
                    <a:pt x="122" y="2"/>
                  </a:lnTo>
                  <a:lnTo>
                    <a:pt x="115" y="2"/>
                  </a:lnTo>
                  <a:lnTo>
                    <a:pt x="109" y="2"/>
                  </a:lnTo>
                  <a:lnTo>
                    <a:pt x="102" y="2"/>
                  </a:lnTo>
                  <a:lnTo>
                    <a:pt x="95" y="0"/>
                  </a:lnTo>
                  <a:lnTo>
                    <a:pt x="89" y="0"/>
                  </a:lnTo>
                  <a:lnTo>
                    <a:pt x="82" y="0"/>
                  </a:lnTo>
                  <a:lnTo>
                    <a:pt x="74" y="2"/>
                  </a:lnTo>
                  <a:lnTo>
                    <a:pt x="68" y="2"/>
                  </a:lnTo>
                  <a:lnTo>
                    <a:pt x="61" y="2"/>
                  </a:lnTo>
                  <a:lnTo>
                    <a:pt x="54" y="2"/>
                  </a:lnTo>
                  <a:lnTo>
                    <a:pt x="48" y="2"/>
                  </a:lnTo>
                  <a:lnTo>
                    <a:pt x="43" y="2"/>
                  </a:lnTo>
                  <a:lnTo>
                    <a:pt x="36" y="2"/>
                  </a:lnTo>
                  <a:lnTo>
                    <a:pt x="32" y="2"/>
                  </a:lnTo>
                  <a:lnTo>
                    <a:pt x="25" y="3"/>
                  </a:lnTo>
                  <a:lnTo>
                    <a:pt x="20" y="3"/>
                  </a:lnTo>
                  <a:lnTo>
                    <a:pt x="15" y="3"/>
                  </a:lnTo>
                  <a:lnTo>
                    <a:pt x="12" y="3"/>
                  </a:lnTo>
                  <a:lnTo>
                    <a:pt x="6" y="3"/>
                  </a:lnTo>
                  <a:lnTo>
                    <a:pt x="5" y="8"/>
                  </a:lnTo>
                  <a:lnTo>
                    <a:pt x="1" y="8"/>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27" name="Freeform 145"/>
            <p:cNvSpPr>
              <a:spLocks noChangeAspect="1"/>
            </p:cNvSpPr>
            <p:nvPr/>
          </p:nvSpPr>
          <p:spPr bwMode="auto">
            <a:xfrm>
              <a:off x="3605" y="4084"/>
              <a:ext cx="7" cy="167"/>
            </a:xfrm>
            <a:custGeom>
              <a:avLst/>
              <a:gdLst>
                <a:gd name="T0" fmla="*/ 0 w 5"/>
                <a:gd name="T1" fmla="*/ 0 h 128"/>
                <a:gd name="T2" fmla="*/ 0 w 5"/>
                <a:gd name="T3" fmla="*/ 29 h 128"/>
                <a:gd name="T4" fmla="*/ 15 w 5"/>
                <a:gd name="T5" fmla="*/ 38 h 128"/>
                <a:gd name="T6" fmla="*/ 15 w 5"/>
                <a:gd name="T7" fmla="*/ 46 h 128"/>
                <a:gd name="T8" fmla="*/ 29 w 5"/>
                <a:gd name="T9" fmla="*/ 60 h 128"/>
                <a:gd name="T10" fmla="*/ 29 w 5"/>
                <a:gd name="T11" fmla="*/ 74 h 128"/>
                <a:gd name="T12" fmla="*/ 29 w 5"/>
                <a:gd name="T13" fmla="*/ 95 h 128"/>
                <a:gd name="T14" fmla="*/ 29 w 5"/>
                <a:gd name="T15" fmla="*/ 102 h 128"/>
                <a:gd name="T16" fmla="*/ 29 w 5"/>
                <a:gd name="T17" fmla="*/ 628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28"/>
                <a:gd name="T29" fmla="*/ 5 w 5"/>
                <a:gd name="T30" fmla="*/ 128 h 1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28">
                  <a:moveTo>
                    <a:pt x="0" y="0"/>
                  </a:moveTo>
                  <a:lnTo>
                    <a:pt x="0" y="6"/>
                  </a:lnTo>
                  <a:lnTo>
                    <a:pt x="2" y="8"/>
                  </a:lnTo>
                  <a:lnTo>
                    <a:pt x="2" y="9"/>
                  </a:lnTo>
                  <a:lnTo>
                    <a:pt x="4" y="12"/>
                  </a:lnTo>
                  <a:lnTo>
                    <a:pt x="4" y="15"/>
                  </a:lnTo>
                  <a:lnTo>
                    <a:pt x="4" y="19"/>
                  </a:lnTo>
                  <a:lnTo>
                    <a:pt x="4" y="21"/>
                  </a:lnTo>
                  <a:lnTo>
                    <a:pt x="4" y="127"/>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28" name="Freeform 146"/>
            <p:cNvSpPr>
              <a:spLocks noChangeAspect="1"/>
            </p:cNvSpPr>
            <p:nvPr/>
          </p:nvSpPr>
          <p:spPr bwMode="auto">
            <a:xfrm>
              <a:off x="3605" y="4087"/>
              <a:ext cx="284" cy="13"/>
            </a:xfrm>
            <a:custGeom>
              <a:avLst/>
              <a:gdLst>
                <a:gd name="T0" fmla="*/ 0 w 218"/>
                <a:gd name="T1" fmla="*/ 0 h 10"/>
                <a:gd name="T2" fmla="*/ 0 w 218"/>
                <a:gd name="T3" fmla="*/ 0 h 10"/>
                <a:gd name="T4" fmla="*/ 12 w 218"/>
                <a:gd name="T5" fmla="*/ 0 h 10"/>
                <a:gd name="T6" fmla="*/ 12 w 218"/>
                <a:gd name="T7" fmla="*/ 0 h 10"/>
                <a:gd name="T8" fmla="*/ 27 w 218"/>
                <a:gd name="T9" fmla="*/ 12 h 10"/>
                <a:gd name="T10" fmla="*/ 35 w 218"/>
                <a:gd name="T11" fmla="*/ 12 h 10"/>
                <a:gd name="T12" fmla="*/ 65 w 218"/>
                <a:gd name="T13" fmla="*/ 12 h 10"/>
                <a:gd name="T14" fmla="*/ 78 w 218"/>
                <a:gd name="T15" fmla="*/ 12 h 10"/>
                <a:gd name="T16" fmla="*/ 95 w 218"/>
                <a:gd name="T17" fmla="*/ 29 h 10"/>
                <a:gd name="T18" fmla="*/ 125 w 218"/>
                <a:gd name="T19" fmla="*/ 29 h 10"/>
                <a:gd name="T20" fmla="*/ 145 w 218"/>
                <a:gd name="T21" fmla="*/ 29 h 10"/>
                <a:gd name="T22" fmla="*/ 163 w 218"/>
                <a:gd name="T23" fmla="*/ 29 h 10"/>
                <a:gd name="T24" fmla="*/ 198 w 218"/>
                <a:gd name="T25" fmla="*/ 35 h 10"/>
                <a:gd name="T26" fmla="*/ 236 w 218"/>
                <a:gd name="T27" fmla="*/ 35 h 10"/>
                <a:gd name="T28" fmla="*/ 263 w 218"/>
                <a:gd name="T29" fmla="*/ 35 h 10"/>
                <a:gd name="T30" fmla="*/ 305 w 218"/>
                <a:gd name="T31" fmla="*/ 35 h 10"/>
                <a:gd name="T32" fmla="*/ 335 w 218"/>
                <a:gd name="T33" fmla="*/ 35 h 10"/>
                <a:gd name="T34" fmla="*/ 374 w 218"/>
                <a:gd name="T35" fmla="*/ 35 h 10"/>
                <a:gd name="T36" fmla="*/ 409 w 218"/>
                <a:gd name="T37" fmla="*/ 35 h 10"/>
                <a:gd name="T38" fmla="*/ 448 w 218"/>
                <a:gd name="T39" fmla="*/ 35 h 10"/>
                <a:gd name="T40" fmla="*/ 483 w 218"/>
                <a:gd name="T41" fmla="*/ 46 h 10"/>
                <a:gd name="T42" fmla="*/ 534 w 218"/>
                <a:gd name="T43" fmla="*/ 46 h 10"/>
                <a:gd name="T44" fmla="*/ 568 w 218"/>
                <a:gd name="T45" fmla="*/ 46 h 10"/>
                <a:gd name="T46" fmla="*/ 611 w 218"/>
                <a:gd name="T47" fmla="*/ 35 h 10"/>
                <a:gd name="T48" fmla="*/ 649 w 218"/>
                <a:gd name="T49" fmla="*/ 35 h 10"/>
                <a:gd name="T50" fmla="*/ 684 w 218"/>
                <a:gd name="T51" fmla="*/ 35 h 10"/>
                <a:gd name="T52" fmla="*/ 714 w 218"/>
                <a:gd name="T53" fmla="*/ 35 h 10"/>
                <a:gd name="T54" fmla="*/ 769 w 218"/>
                <a:gd name="T55" fmla="*/ 35 h 10"/>
                <a:gd name="T56" fmla="*/ 802 w 218"/>
                <a:gd name="T57" fmla="*/ 35 h 10"/>
                <a:gd name="T58" fmla="*/ 826 w 218"/>
                <a:gd name="T59" fmla="*/ 35 h 10"/>
                <a:gd name="T60" fmla="*/ 857 w 218"/>
                <a:gd name="T61" fmla="*/ 35 h 10"/>
                <a:gd name="T62" fmla="*/ 885 w 218"/>
                <a:gd name="T63" fmla="*/ 29 h 10"/>
                <a:gd name="T64" fmla="*/ 920 w 218"/>
                <a:gd name="T65" fmla="*/ 29 h 10"/>
                <a:gd name="T66" fmla="*/ 941 w 218"/>
                <a:gd name="T67" fmla="*/ 29 h 10"/>
                <a:gd name="T68" fmla="*/ 958 w 218"/>
                <a:gd name="T69" fmla="*/ 29 h 10"/>
                <a:gd name="T70" fmla="*/ 987 w 218"/>
                <a:gd name="T71" fmla="*/ 12 h 10"/>
                <a:gd name="T72" fmla="*/ 1015 w 218"/>
                <a:gd name="T73" fmla="*/ 12 h 10"/>
                <a:gd name="T74" fmla="*/ 1016 w 218"/>
                <a:gd name="T75" fmla="*/ 12 h 10"/>
                <a:gd name="T76" fmla="*/ 1045 w 218"/>
                <a:gd name="T77" fmla="*/ 12 h 10"/>
                <a:gd name="T78" fmla="*/ 1053 w 218"/>
                <a:gd name="T79" fmla="*/ 0 h 10"/>
                <a:gd name="T80" fmla="*/ 1053 w 218"/>
                <a:gd name="T81" fmla="*/ 0 h 10"/>
                <a:gd name="T82" fmla="*/ 1064 w 218"/>
                <a:gd name="T83" fmla="*/ 0 h 10"/>
                <a:gd name="T84" fmla="*/ 1064 w 218"/>
                <a:gd name="T85" fmla="*/ 0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10"/>
                <a:gd name="T131" fmla="*/ 218 w 218"/>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10">
                  <a:moveTo>
                    <a:pt x="0" y="0"/>
                  </a:moveTo>
                  <a:lnTo>
                    <a:pt x="0" y="0"/>
                  </a:lnTo>
                  <a:lnTo>
                    <a:pt x="2" y="0"/>
                  </a:lnTo>
                  <a:lnTo>
                    <a:pt x="5" y="2"/>
                  </a:lnTo>
                  <a:lnTo>
                    <a:pt x="7" y="2"/>
                  </a:lnTo>
                  <a:lnTo>
                    <a:pt x="13" y="2"/>
                  </a:lnTo>
                  <a:lnTo>
                    <a:pt x="16" y="2"/>
                  </a:lnTo>
                  <a:lnTo>
                    <a:pt x="19" y="6"/>
                  </a:lnTo>
                  <a:lnTo>
                    <a:pt x="26" y="6"/>
                  </a:lnTo>
                  <a:lnTo>
                    <a:pt x="29" y="6"/>
                  </a:lnTo>
                  <a:lnTo>
                    <a:pt x="34" y="6"/>
                  </a:lnTo>
                  <a:lnTo>
                    <a:pt x="41" y="7"/>
                  </a:lnTo>
                  <a:lnTo>
                    <a:pt x="48" y="7"/>
                  </a:lnTo>
                  <a:lnTo>
                    <a:pt x="54" y="7"/>
                  </a:lnTo>
                  <a:lnTo>
                    <a:pt x="62" y="7"/>
                  </a:lnTo>
                  <a:lnTo>
                    <a:pt x="68" y="7"/>
                  </a:lnTo>
                  <a:lnTo>
                    <a:pt x="77" y="7"/>
                  </a:lnTo>
                  <a:lnTo>
                    <a:pt x="84" y="7"/>
                  </a:lnTo>
                  <a:lnTo>
                    <a:pt x="92" y="7"/>
                  </a:lnTo>
                  <a:lnTo>
                    <a:pt x="99" y="9"/>
                  </a:lnTo>
                  <a:lnTo>
                    <a:pt x="110" y="9"/>
                  </a:lnTo>
                  <a:lnTo>
                    <a:pt x="116" y="9"/>
                  </a:lnTo>
                  <a:lnTo>
                    <a:pt x="125" y="7"/>
                  </a:lnTo>
                  <a:lnTo>
                    <a:pt x="133" y="7"/>
                  </a:lnTo>
                  <a:lnTo>
                    <a:pt x="140" y="7"/>
                  </a:lnTo>
                  <a:lnTo>
                    <a:pt x="146" y="7"/>
                  </a:lnTo>
                  <a:lnTo>
                    <a:pt x="157" y="7"/>
                  </a:lnTo>
                  <a:lnTo>
                    <a:pt x="164" y="7"/>
                  </a:lnTo>
                  <a:lnTo>
                    <a:pt x="169" y="7"/>
                  </a:lnTo>
                  <a:lnTo>
                    <a:pt x="176" y="7"/>
                  </a:lnTo>
                  <a:lnTo>
                    <a:pt x="181" y="6"/>
                  </a:lnTo>
                  <a:lnTo>
                    <a:pt x="188" y="6"/>
                  </a:lnTo>
                  <a:lnTo>
                    <a:pt x="192" y="6"/>
                  </a:lnTo>
                  <a:lnTo>
                    <a:pt x="196" y="6"/>
                  </a:lnTo>
                  <a:lnTo>
                    <a:pt x="202" y="2"/>
                  </a:lnTo>
                  <a:lnTo>
                    <a:pt x="207" y="2"/>
                  </a:lnTo>
                  <a:lnTo>
                    <a:pt x="208" y="2"/>
                  </a:lnTo>
                  <a:lnTo>
                    <a:pt x="214" y="2"/>
                  </a:lnTo>
                  <a:lnTo>
                    <a:pt x="215" y="0"/>
                  </a:lnTo>
                  <a:lnTo>
                    <a:pt x="2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29" name="Line 147"/>
            <p:cNvSpPr>
              <a:spLocks noChangeAspect="1" noChangeShapeType="1"/>
            </p:cNvSpPr>
            <p:nvPr/>
          </p:nvSpPr>
          <p:spPr bwMode="auto">
            <a:xfrm>
              <a:off x="3676" y="3255"/>
              <a:ext cx="0" cy="1056"/>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630" name="Line 148"/>
            <p:cNvSpPr>
              <a:spLocks noChangeAspect="1" noChangeShapeType="1"/>
            </p:cNvSpPr>
            <p:nvPr/>
          </p:nvSpPr>
          <p:spPr bwMode="auto">
            <a:xfrm>
              <a:off x="3661" y="4260"/>
              <a:ext cx="29"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631" name="Freeform 149"/>
            <p:cNvSpPr>
              <a:spLocks noChangeAspect="1"/>
            </p:cNvSpPr>
            <p:nvPr/>
          </p:nvSpPr>
          <p:spPr bwMode="auto">
            <a:xfrm>
              <a:off x="3611" y="4252"/>
              <a:ext cx="76" cy="12"/>
            </a:xfrm>
            <a:custGeom>
              <a:avLst/>
              <a:gdLst>
                <a:gd name="T0" fmla="*/ 0 w 59"/>
                <a:gd name="T1" fmla="*/ 0 h 9"/>
                <a:gd name="T2" fmla="*/ 82 w 59"/>
                <a:gd name="T3" fmla="*/ 28 h 9"/>
                <a:gd name="T4" fmla="*/ 113 w 59"/>
                <a:gd name="T5" fmla="*/ 36 h 9"/>
                <a:gd name="T6" fmla="*/ 146 w 59"/>
                <a:gd name="T7" fmla="*/ 36 h 9"/>
                <a:gd name="T8" fmla="*/ 223 w 59"/>
                <a:gd name="T9" fmla="*/ 48 h 9"/>
                <a:gd name="T10" fmla="*/ 267 w 59"/>
                <a:gd name="T11" fmla="*/ 48 h 9"/>
                <a:gd name="T12" fmla="*/ 0 60000 65536"/>
                <a:gd name="T13" fmla="*/ 0 60000 65536"/>
                <a:gd name="T14" fmla="*/ 0 60000 65536"/>
                <a:gd name="T15" fmla="*/ 0 60000 65536"/>
                <a:gd name="T16" fmla="*/ 0 60000 65536"/>
                <a:gd name="T17" fmla="*/ 0 60000 65536"/>
                <a:gd name="T18" fmla="*/ 0 w 59"/>
                <a:gd name="T19" fmla="*/ 0 h 9"/>
                <a:gd name="T20" fmla="*/ 59 w 59"/>
                <a:gd name="T21" fmla="*/ 9 h 9"/>
              </a:gdLst>
              <a:ahLst/>
              <a:cxnLst>
                <a:cxn ang="T12">
                  <a:pos x="T0" y="T1"/>
                </a:cxn>
                <a:cxn ang="T13">
                  <a:pos x="T2" y="T3"/>
                </a:cxn>
                <a:cxn ang="T14">
                  <a:pos x="T4" y="T5"/>
                </a:cxn>
                <a:cxn ang="T15">
                  <a:pos x="T6" y="T7"/>
                </a:cxn>
                <a:cxn ang="T16">
                  <a:pos x="T8" y="T9"/>
                </a:cxn>
                <a:cxn ang="T17">
                  <a:pos x="T10" y="T11"/>
                </a:cxn>
              </a:cxnLst>
              <a:rect l="T18" t="T19" r="T20" b="T21"/>
              <a:pathLst>
                <a:path w="59" h="9">
                  <a:moveTo>
                    <a:pt x="0" y="0"/>
                  </a:moveTo>
                  <a:lnTo>
                    <a:pt x="18" y="5"/>
                  </a:lnTo>
                  <a:lnTo>
                    <a:pt x="25" y="6"/>
                  </a:lnTo>
                  <a:lnTo>
                    <a:pt x="32" y="6"/>
                  </a:lnTo>
                  <a:lnTo>
                    <a:pt x="49" y="8"/>
                  </a:lnTo>
                  <a:lnTo>
                    <a:pt x="58" y="8"/>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32" name="Freeform 150"/>
            <p:cNvSpPr>
              <a:spLocks noChangeAspect="1"/>
            </p:cNvSpPr>
            <p:nvPr/>
          </p:nvSpPr>
          <p:spPr bwMode="auto">
            <a:xfrm>
              <a:off x="3661" y="4096"/>
              <a:ext cx="30" cy="4"/>
            </a:xfrm>
            <a:custGeom>
              <a:avLst/>
              <a:gdLst>
                <a:gd name="T0" fmla="*/ 0 w 23"/>
                <a:gd name="T1" fmla="*/ 0 h 3"/>
                <a:gd name="T2" fmla="*/ 35 w 23"/>
                <a:gd name="T3" fmla="*/ 0 h 3"/>
                <a:gd name="T4" fmla="*/ 65 w 23"/>
                <a:gd name="T5" fmla="*/ 0 h 3"/>
                <a:gd name="T6" fmla="*/ 95 w 23"/>
                <a:gd name="T7" fmla="*/ 12 h 3"/>
                <a:gd name="T8" fmla="*/ 111 w 23"/>
                <a:gd name="T9" fmla="*/ 12 h 3"/>
                <a:gd name="T10" fmla="*/ 0 60000 65536"/>
                <a:gd name="T11" fmla="*/ 0 60000 65536"/>
                <a:gd name="T12" fmla="*/ 0 60000 65536"/>
                <a:gd name="T13" fmla="*/ 0 60000 65536"/>
                <a:gd name="T14" fmla="*/ 0 60000 65536"/>
                <a:gd name="T15" fmla="*/ 0 w 23"/>
                <a:gd name="T16" fmla="*/ 0 h 3"/>
                <a:gd name="T17" fmla="*/ 23 w 23"/>
                <a:gd name="T18" fmla="*/ 3 h 3"/>
              </a:gdLst>
              <a:ahLst/>
              <a:cxnLst>
                <a:cxn ang="T10">
                  <a:pos x="T0" y="T1"/>
                </a:cxn>
                <a:cxn ang="T11">
                  <a:pos x="T2" y="T3"/>
                </a:cxn>
                <a:cxn ang="T12">
                  <a:pos x="T4" y="T5"/>
                </a:cxn>
                <a:cxn ang="T13">
                  <a:pos x="T6" y="T7"/>
                </a:cxn>
                <a:cxn ang="T14">
                  <a:pos x="T8" y="T9"/>
                </a:cxn>
              </a:cxnLst>
              <a:rect l="T15" t="T16" r="T17" b="T18"/>
              <a:pathLst>
                <a:path w="23" h="3">
                  <a:moveTo>
                    <a:pt x="0" y="0"/>
                  </a:moveTo>
                  <a:lnTo>
                    <a:pt x="7" y="0"/>
                  </a:lnTo>
                  <a:lnTo>
                    <a:pt x="13" y="0"/>
                  </a:lnTo>
                  <a:lnTo>
                    <a:pt x="19" y="2"/>
                  </a:lnTo>
                  <a:lnTo>
                    <a:pt x="22"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33" name="Freeform 151"/>
            <p:cNvSpPr>
              <a:spLocks noChangeAspect="1"/>
            </p:cNvSpPr>
            <p:nvPr/>
          </p:nvSpPr>
          <p:spPr bwMode="auto">
            <a:xfrm>
              <a:off x="1507" y="3829"/>
              <a:ext cx="526" cy="331"/>
            </a:xfrm>
            <a:custGeom>
              <a:avLst/>
              <a:gdLst>
                <a:gd name="T0" fmla="*/ 0 w 404"/>
                <a:gd name="T1" fmla="*/ 12 h 254"/>
                <a:gd name="T2" fmla="*/ 0 w 404"/>
                <a:gd name="T3" fmla="*/ 1020 h 254"/>
                <a:gd name="T4" fmla="*/ 16 w 404"/>
                <a:gd name="T5" fmla="*/ 1035 h 254"/>
                <a:gd name="T6" fmla="*/ 0 w 404"/>
                <a:gd name="T7" fmla="*/ 1065 h 254"/>
                <a:gd name="T8" fmla="*/ 16 w 404"/>
                <a:gd name="T9" fmla="*/ 1065 h 254"/>
                <a:gd name="T10" fmla="*/ 35 w 404"/>
                <a:gd name="T11" fmla="*/ 1093 h 254"/>
                <a:gd name="T12" fmla="*/ 35 w 404"/>
                <a:gd name="T13" fmla="*/ 1102 h 254"/>
                <a:gd name="T14" fmla="*/ 38 w 404"/>
                <a:gd name="T15" fmla="*/ 1108 h 254"/>
                <a:gd name="T16" fmla="*/ 49 w 404"/>
                <a:gd name="T17" fmla="*/ 1108 h 254"/>
                <a:gd name="T18" fmla="*/ 60 w 404"/>
                <a:gd name="T19" fmla="*/ 1136 h 254"/>
                <a:gd name="T20" fmla="*/ 78 w 404"/>
                <a:gd name="T21" fmla="*/ 1161 h 254"/>
                <a:gd name="T22" fmla="*/ 96 w 404"/>
                <a:gd name="T23" fmla="*/ 1161 h 254"/>
                <a:gd name="T24" fmla="*/ 108 w 404"/>
                <a:gd name="T25" fmla="*/ 1164 h 254"/>
                <a:gd name="T26" fmla="*/ 133 w 404"/>
                <a:gd name="T27" fmla="*/ 1177 h 254"/>
                <a:gd name="T28" fmla="*/ 146 w 404"/>
                <a:gd name="T29" fmla="*/ 1191 h 254"/>
                <a:gd name="T30" fmla="*/ 197 w 404"/>
                <a:gd name="T31" fmla="*/ 1199 h 254"/>
                <a:gd name="T32" fmla="*/ 262 w 404"/>
                <a:gd name="T33" fmla="*/ 1211 h 254"/>
                <a:gd name="T34" fmla="*/ 388 w 404"/>
                <a:gd name="T35" fmla="*/ 1226 h 254"/>
                <a:gd name="T36" fmla="*/ 546 w 404"/>
                <a:gd name="T37" fmla="*/ 1231 h 254"/>
                <a:gd name="T38" fmla="*/ 921 w 404"/>
                <a:gd name="T39" fmla="*/ 1239 h 254"/>
                <a:gd name="T40" fmla="*/ 1310 w 404"/>
                <a:gd name="T41" fmla="*/ 1231 h 254"/>
                <a:gd name="T42" fmla="*/ 1544 w 404"/>
                <a:gd name="T43" fmla="*/ 1226 h 254"/>
                <a:gd name="T44" fmla="*/ 1665 w 404"/>
                <a:gd name="T45" fmla="*/ 1211 h 254"/>
                <a:gd name="T46" fmla="*/ 1747 w 404"/>
                <a:gd name="T47" fmla="*/ 1199 h 254"/>
                <a:gd name="T48" fmla="*/ 1797 w 404"/>
                <a:gd name="T49" fmla="*/ 1191 h 254"/>
                <a:gd name="T50" fmla="*/ 1820 w 404"/>
                <a:gd name="T51" fmla="*/ 1191 h 254"/>
                <a:gd name="T52" fmla="*/ 1845 w 404"/>
                <a:gd name="T53" fmla="*/ 1177 h 254"/>
                <a:gd name="T54" fmla="*/ 1857 w 404"/>
                <a:gd name="T55" fmla="*/ 1177 h 254"/>
                <a:gd name="T56" fmla="*/ 1866 w 404"/>
                <a:gd name="T57" fmla="*/ 1164 h 254"/>
                <a:gd name="T58" fmla="*/ 1866 w 404"/>
                <a:gd name="T59" fmla="*/ 1164 h 254"/>
                <a:gd name="T60" fmla="*/ 1884 w 404"/>
                <a:gd name="T61" fmla="*/ 1164 h 254"/>
                <a:gd name="T62" fmla="*/ 1893 w 404"/>
                <a:gd name="T63" fmla="*/ 1161 h 254"/>
                <a:gd name="T64" fmla="*/ 1893 w 404"/>
                <a:gd name="T65" fmla="*/ 1142 h 254"/>
                <a:gd name="T66" fmla="*/ 1920 w 404"/>
                <a:gd name="T67" fmla="*/ 1142 h 254"/>
                <a:gd name="T68" fmla="*/ 1922 w 404"/>
                <a:gd name="T69" fmla="*/ 1131 h 254"/>
                <a:gd name="T70" fmla="*/ 1949 w 404"/>
                <a:gd name="T71" fmla="*/ 1108 h 254"/>
                <a:gd name="T72" fmla="*/ 1949 w 404"/>
                <a:gd name="T73" fmla="*/ 1093 h 254"/>
                <a:gd name="T74" fmla="*/ 1958 w 404"/>
                <a:gd name="T75" fmla="*/ 1066 h 254"/>
                <a:gd name="T76" fmla="*/ 1958 w 404"/>
                <a:gd name="T77" fmla="*/ 1065 h 254"/>
                <a:gd name="T78" fmla="*/ 1966 w 404"/>
                <a:gd name="T79" fmla="*/ 1053 h 254"/>
                <a:gd name="T80" fmla="*/ 1966 w 404"/>
                <a:gd name="T81" fmla="*/ 1053 h 254"/>
                <a:gd name="T82" fmla="*/ 1966 w 404"/>
                <a:gd name="T83" fmla="*/ 1035 h 254"/>
                <a:gd name="T84" fmla="*/ 1966 w 404"/>
                <a:gd name="T85" fmla="*/ 1020 h 254"/>
                <a:gd name="T86" fmla="*/ 1966 w 404"/>
                <a:gd name="T87" fmla="*/ 1020 h 254"/>
                <a:gd name="T88" fmla="*/ 1966 w 404"/>
                <a:gd name="T89" fmla="*/ 0 h 254"/>
                <a:gd name="T90" fmla="*/ 0 w 404"/>
                <a:gd name="T91" fmla="*/ 12 h 254"/>
                <a:gd name="T92" fmla="*/ 0 w 404"/>
                <a:gd name="T93" fmla="*/ 12 h 2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4"/>
                <a:gd name="T143" fmla="*/ 404 w 404"/>
                <a:gd name="T144" fmla="*/ 254 h 2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4">
                  <a:moveTo>
                    <a:pt x="0" y="2"/>
                  </a:moveTo>
                  <a:lnTo>
                    <a:pt x="0" y="209"/>
                  </a:lnTo>
                  <a:lnTo>
                    <a:pt x="3" y="211"/>
                  </a:lnTo>
                  <a:lnTo>
                    <a:pt x="0" y="217"/>
                  </a:lnTo>
                  <a:lnTo>
                    <a:pt x="3" y="217"/>
                  </a:lnTo>
                  <a:lnTo>
                    <a:pt x="7" y="223"/>
                  </a:lnTo>
                  <a:lnTo>
                    <a:pt x="7" y="225"/>
                  </a:lnTo>
                  <a:lnTo>
                    <a:pt x="8" y="226"/>
                  </a:lnTo>
                  <a:lnTo>
                    <a:pt x="10" y="226"/>
                  </a:lnTo>
                  <a:lnTo>
                    <a:pt x="12" y="232"/>
                  </a:lnTo>
                  <a:lnTo>
                    <a:pt x="16" y="237"/>
                  </a:lnTo>
                  <a:lnTo>
                    <a:pt x="20" y="237"/>
                  </a:lnTo>
                  <a:lnTo>
                    <a:pt x="22" y="238"/>
                  </a:lnTo>
                  <a:lnTo>
                    <a:pt x="27" y="240"/>
                  </a:lnTo>
                  <a:lnTo>
                    <a:pt x="30" y="243"/>
                  </a:lnTo>
                  <a:lnTo>
                    <a:pt x="40" y="245"/>
                  </a:lnTo>
                  <a:lnTo>
                    <a:pt x="54" y="247"/>
                  </a:lnTo>
                  <a:lnTo>
                    <a:pt x="80" y="250"/>
                  </a:lnTo>
                  <a:lnTo>
                    <a:pt x="112" y="252"/>
                  </a:lnTo>
                  <a:lnTo>
                    <a:pt x="189" y="253"/>
                  </a:lnTo>
                  <a:lnTo>
                    <a:pt x="269" y="252"/>
                  </a:lnTo>
                  <a:lnTo>
                    <a:pt x="317" y="250"/>
                  </a:lnTo>
                  <a:lnTo>
                    <a:pt x="342" y="247"/>
                  </a:lnTo>
                  <a:lnTo>
                    <a:pt x="359" y="245"/>
                  </a:lnTo>
                  <a:lnTo>
                    <a:pt x="369" y="243"/>
                  </a:lnTo>
                  <a:lnTo>
                    <a:pt x="374" y="243"/>
                  </a:lnTo>
                  <a:lnTo>
                    <a:pt x="379" y="240"/>
                  </a:lnTo>
                  <a:lnTo>
                    <a:pt x="381" y="240"/>
                  </a:lnTo>
                  <a:lnTo>
                    <a:pt x="383" y="238"/>
                  </a:lnTo>
                  <a:lnTo>
                    <a:pt x="386" y="238"/>
                  </a:lnTo>
                  <a:lnTo>
                    <a:pt x="389" y="237"/>
                  </a:lnTo>
                  <a:lnTo>
                    <a:pt x="389" y="233"/>
                  </a:lnTo>
                  <a:lnTo>
                    <a:pt x="394" y="233"/>
                  </a:lnTo>
                  <a:lnTo>
                    <a:pt x="395" y="231"/>
                  </a:lnTo>
                  <a:lnTo>
                    <a:pt x="400" y="226"/>
                  </a:lnTo>
                  <a:lnTo>
                    <a:pt x="400" y="223"/>
                  </a:lnTo>
                  <a:lnTo>
                    <a:pt x="402" y="218"/>
                  </a:lnTo>
                  <a:lnTo>
                    <a:pt x="402" y="217"/>
                  </a:lnTo>
                  <a:lnTo>
                    <a:pt x="403" y="215"/>
                  </a:lnTo>
                  <a:lnTo>
                    <a:pt x="403" y="211"/>
                  </a:lnTo>
                  <a:lnTo>
                    <a:pt x="403" y="209"/>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34" name="Freeform 152"/>
            <p:cNvSpPr>
              <a:spLocks noChangeAspect="1"/>
            </p:cNvSpPr>
            <p:nvPr/>
          </p:nvSpPr>
          <p:spPr bwMode="auto">
            <a:xfrm>
              <a:off x="1507" y="3815"/>
              <a:ext cx="525" cy="18"/>
            </a:xfrm>
            <a:custGeom>
              <a:avLst/>
              <a:gdLst>
                <a:gd name="T0" fmla="*/ 1967 w 403"/>
                <a:gd name="T1" fmla="*/ 59 h 14"/>
                <a:gd name="T2" fmla="*/ 1862 w 403"/>
                <a:gd name="T3" fmla="*/ 28 h 14"/>
                <a:gd name="T4" fmla="*/ 1626 w 403"/>
                <a:gd name="T5" fmla="*/ 1 h 14"/>
                <a:gd name="T6" fmla="*/ 1278 w 403"/>
                <a:gd name="T7" fmla="*/ 0 h 14"/>
                <a:gd name="T8" fmla="*/ 869 w 403"/>
                <a:gd name="T9" fmla="*/ 0 h 14"/>
                <a:gd name="T10" fmla="*/ 498 w 403"/>
                <a:gd name="T11" fmla="*/ 1 h 14"/>
                <a:gd name="T12" fmla="*/ 173 w 403"/>
                <a:gd name="T13" fmla="*/ 17 h 14"/>
                <a:gd name="T14" fmla="*/ 0 w 403"/>
                <a:gd name="T15" fmla="*/ 31 h 14"/>
                <a:gd name="T16" fmla="*/ 1967 w 403"/>
                <a:gd name="T17" fmla="*/ 59 h 14"/>
                <a:gd name="T18" fmla="*/ 1967 w 403"/>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3"/>
                <a:gd name="T31" fmla="*/ 0 h 14"/>
                <a:gd name="T32" fmla="*/ 403 w 403"/>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3" h="14">
                  <a:moveTo>
                    <a:pt x="402" y="13"/>
                  </a:moveTo>
                  <a:lnTo>
                    <a:pt x="381" y="6"/>
                  </a:lnTo>
                  <a:lnTo>
                    <a:pt x="332" y="1"/>
                  </a:lnTo>
                  <a:lnTo>
                    <a:pt x="262" y="0"/>
                  </a:lnTo>
                  <a:lnTo>
                    <a:pt x="178" y="0"/>
                  </a:lnTo>
                  <a:lnTo>
                    <a:pt x="102" y="1"/>
                  </a:lnTo>
                  <a:lnTo>
                    <a:pt x="35" y="4"/>
                  </a:lnTo>
                  <a:lnTo>
                    <a:pt x="0" y="7"/>
                  </a:lnTo>
                  <a:lnTo>
                    <a:pt x="402"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35" name="Freeform 153"/>
            <p:cNvSpPr>
              <a:spLocks noChangeAspect="1"/>
            </p:cNvSpPr>
            <p:nvPr/>
          </p:nvSpPr>
          <p:spPr bwMode="auto">
            <a:xfrm>
              <a:off x="1507" y="3294"/>
              <a:ext cx="173" cy="534"/>
            </a:xfrm>
            <a:custGeom>
              <a:avLst/>
              <a:gdLst>
                <a:gd name="T0" fmla="*/ 568 w 133"/>
                <a:gd name="T1" fmla="*/ 0 h 410"/>
                <a:gd name="T2" fmla="*/ 641 w 133"/>
                <a:gd name="T3" fmla="*/ 417 h 410"/>
                <a:gd name="T4" fmla="*/ 641 w 133"/>
                <a:gd name="T5" fmla="*/ 422 h 410"/>
                <a:gd name="T6" fmla="*/ 641 w 133"/>
                <a:gd name="T7" fmla="*/ 422 h 410"/>
                <a:gd name="T8" fmla="*/ 641 w 133"/>
                <a:gd name="T9" fmla="*/ 436 h 410"/>
                <a:gd name="T10" fmla="*/ 641 w 133"/>
                <a:gd name="T11" fmla="*/ 436 h 410"/>
                <a:gd name="T12" fmla="*/ 641 w 133"/>
                <a:gd name="T13" fmla="*/ 448 h 410"/>
                <a:gd name="T14" fmla="*/ 641 w 133"/>
                <a:gd name="T15" fmla="*/ 458 h 410"/>
                <a:gd name="T16" fmla="*/ 641 w 133"/>
                <a:gd name="T17" fmla="*/ 458 h 410"/>
                <a:gd name="T18" fmla="*/ 641 w 133"/>
                <a:gd name="T19" fmla="*/ 468 h 410"/>
                <a:gd name="T20" fmla="*/ 641 w 133"/>
                <a:gd name="T21" fmla="*/ 468 h 410"/>
                <a:gd name="T22" fmla="*/ 631 w 133"/>
                <a:gd name="T23" fmla="*/ 483 h 410"/>
                <a:gd name="T24" fmla="*/ 631 w 133"/>
                <a:gd name="T25" fmla="*/ 495 h 410"/>
                <a:gd name="T26" fmla="*/ 631 w 133"/>
                <a:gd name="T27" fmla="*/ 495 h 410"/>
                <a:gd name="T28" fmla="*/ 631 w 133"/>
                <a:gd name="T29" fmla="*/ 498 h 410"/>
                <a:gd name="T30" fmla="*/ 628 w 133"/>
                <a:gd name="T31" fmla="*/ 498 h 410"/>
                <a:gd name="T32" fmla="*/ 628 w 133"/>
                <a:gd name="T33" fmla="*/ 512 h 410"/>
                <a:gd name="T34" fmla="*/ 628 w 133"/>
                <a:gd name="T35" fmla="*/ 512 h 410"/>
                <a:gd name="T36" fmla="*/ 607 w 133"/>
                <a:gd name="T37" fmla="*/ 521 h 410"/>
                <a:gd name="T38" fmla="*/ 607 w 133"/>
                <a:gd name="T39" fmla="*/ 521 h 410"/>
                <a:gd name="T40" fmla="*/ 598 w 133"/>
                <a:gd name="T41" fmla="*/ 521 h 410"/>
                <a:gd name="T42" fmla="*/ 592 w 133"/>
                <a:gd name="T43" fmla="*/ 533 h 410"/>
                <a:gd name="T44" fmla="*/ 60 w 133"/>
                <a:gd name="T45" fmla="*/ 981 h 410"/>
                <a:gd name="T46" fmla="*/ 60 w 133"/>
                <a:gd name="T47" fmla="*/ 981 h 410"/>
                <a:gd name="T48" fmla="*/ 49 w 133"/>
                <a:gd name="T49" fmla="*/ 989 h 410"/>
                <a:gd name="T50" fmla="*/ 38 w 133"/>
                <a:gd name="T51" fmla="*/ 989 h 410"/>
                <a:gd name="T52" fmla="*/ 38 w 133"/>
                <a:gd name="T53" fmla="*/ 1005 h 410"/>
                <a:gd name="T54" fmla="*/ 35 w 133"/>
                <a:gd name="T55" fmla="*/ 1016 h 410"/>
                <a:gd name="T56" fmla="*/ 35 w 133"/>
                <a:gd name="T57" fmla="*/ 1017 h 410"/>
                <a:gd name="T58" fmla="*/ 16 w 133"/>
                <a:gd name="T59" fmla="*/ 1034 h 410"/>
                <a:gd name="T60" fmla="*/ 16 w 133"/>
                <a:gd name="T61" fmla="*/ 1034 h 410"/>
                <a:gd name="T62" fmla="*/ 16 w 133"/>
                <a:gd name="T63" fmla="*/ 1045 h 410"/>
                <a:gd name="T64" fmla="*/ 0 w 133"/>
                <a:gd name="T65" fmla="*/ 1054 h 410"/>
                <a:gd name="T66" fmla="*/ 0 w 133"/>
                <a:gd name="T67" fmla="*/ 1067 h 410"/>
                <a:gd name="T68" fmla="*/ 0 w 133"/>
                <a:gd name="T69" fmla="*/ 1076 h 410"/>
                <a:gd name="T70" fmla="*/ 0 w 133"/>
                <a:gd name="T71" fmla="*/ 1082 h 410"/>
                <a:gd name="T72" fmla="*/ 0 w 133"/>
                <a:gd name="T73" fmla="*/ 1101 h 410"/>
                <a:gd name="T74" fmla="*/ 0 w 133"/>
                <a:gd name="T75" fmla="*/ 1111 h 410"/>
                <a:gd name="T76" fmla="*/ 0 w 133"/>
                <a:gd name="T77" fmla="*/ 1116 h 410"/>
                <a:gd name="T78" fmla="*/ 0 w 133"/>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3"/>
                <a:gd name="T121" fmla="*/ 0 h 410"/>
                <a:gd name="T122" fmla="*/ 133 w 133"/>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3" h="410">
                  <a:moveTo>
                    <a:pt x="117" y="0"/>
                  </a:moveTo>
                  <a:lnTo>
                    <a:pt x="132" y="85"/>
                  </a:lnTo>
                  <a:lnTo>
                    <a:pt x="132" y="87"/>
                  </a:lnTo>
                  <a:lnTo>
                    <a:pt x="132" y="89"/>
                  </a:lnTo>
                  <a:lnTo>
                    <a:pt x="132" y="92"/>
                  </a:lnTo>
                  <a:lnTo>
                    <a:pt x="132" y="94"/>
                  </a:lnTo>
                  <a:lnTo>
                    <a:pt x="132" y="96"/>
                  </a:lnTo>
                  <a:lnTo>
                    <a:pt x="131" y="99"/>
                  </a:lnTo>
                  <a:lnTo>
                    <a:pt x="131" y="101"/>
                  </a:lnTo>
                  <a:lnTo>
                    <a:pt x="131" y="102"/>
                  </a:lnTo>
                  <a:lnTo>
                    <a:pt x="129" y="102"/>
                  </a:lnTo>
                  <a:lnTo>
                    <a:pt x="129" y="105"/>
                  </a:lnTo>
                  <a:lnTo>
                    <a:pt x="125" y="107"/>
                  </a:lnTo>
                  <a:lnTo>
                    <a:pt x="124" y="107"/>
                  </a:lnTo>
                  <a:lnTo>
                    <a:pt x="122" y="109"/>
                  </a:lnTo>
                  <a:lnTo>
                    <a:pt x="12" y="201"/>
                  </a:lnTo>
                  <a:lnTo>
                    <a:pt x="10" y="203"/>
                  </a:lnTo>
                  <a:lnTo>
                    <a:pt x="8" y="203"/>
                  </a:lnTo>
                  <a:lnTo>
                    <a:pt x="8" y="206"/>
                  </a:lnTo>
                  <a:lnTo>
                    <a:pt x="7" y="208"/>
                  </a:lnTo>
                  <a:lnTo>
                    <a:pt x="7" y="209"/>
                  </a:lnTo>
                  <a:lnTo>
                    <a:pt x="3" y="212"/>
                  </a:lnTo>
                  <a:lnTo>
                    <a:pt x="3" y="214"/>
                  </a:lnTo>
                  <a:lnTo>
                    <a:pt x="0"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36" name="Freeform 154"/>
            <p:cNvSpPr>
              <a:spLocks noChangeAspect="1"/>
            </p:cNvSpPr>
            <p:nvPr/>
          </p:nvSpPr>
          <p:spPr bwMode="auto">
            <a:xfrm>
              <a:off x="1637" y="3239"/>
              <a:ext cx="264" cy="25"/>
            </a:xfrm>
            <a:custGeom>
              <a:avLst/>
              <a:gdLst>
                <a:gd name="T0" fmla="*/ 163 w 203"/>
                <a:gd name="T1" fmla="*/ 95 h 19"/>
                <a:gd name="T2" fmla="*/ 190 w 203"/>
                <a:gd name="T3" fmla="*/ 72 h 19"/>
                <a:gd name="T4" fmla="*/ 250 w 203"/>
                <a:gd name="T5" fmla="*/ 49 h 19"/>
                <a:gd name="T6" fmla="*/ 325 w 203"/>
                <a:gd name="T7" fmla="*/ 42 h 19"/>
                <a:gd name="T8" fmla="*/ 455 w 203"/>
                <a:gd name="T9" fmla="*/ 32 h 19"/>
                <a:gd name="T10" fmla="*/ 596 w 203"/>
                <a:gd name="T11" fmla="*/ 32 h 19"/>
                <a:gd name="T12" fmla="*/ 704 w 203"/>
                <a:gd name="T13" fmla="*/ 42 h 19"/>
                <a:gd name="T14" fmla="*/ 789 w 203"/>
                <a:gd name="T15" fmla="*/ 64 h 19"/>
                <a:gd name="T16" fmla="*/ 827 w 203"/>
                <a:gd name="T17" fmla="*/ 95 h 19"/>
                <a:gd name="T18" fmla="*/ 979 w 203"/>
                <a:gd name="T19" fmla="*/ 95 h 19"/>
                <a:gd name="T20" fmla="*/ 932 w 203"/>
                <a:gd name="T21" fmla="*/ 49 h 19"/>
                <a:gd name="T22" fmla="*/ 806 w 203"/>
                <a:gd name="T23" fmla="*/ 21 h 19"/>
                <a:gd name="T24" fmla="*/ 631 w 203"/>
                <a:gd name="T25" fmla="*/ 0 h 19"/>
                <a:gd name="T26" fmla="*/ 432 w 203"/>
                <a:gd name="T27" fmla="*/ 0 h 19"/>
                <a:gd name="T28" fmla="*/ 237 w 203"/>
                <a:gd name="T29" fmla="*/ 1 h 19"/>
                <a:gd name="T30" fmla="*/ 95 w 203"/>
                <a:gd name="T31" fmla="*/ 32 h 19"/>
                <a:gd name="T32" fmla="*/ 29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39" y="14"/>
                  </a:lnTo>
                  <a:lnTo>
                    <a:pt x="52" y="9"/>
                  </a:lnTo>
                  <a:lnTo>
                    <a:pt x="68" y="8"/>
                  </a:lnTo>
                  <a:lnTo>
                    <a:pt x="94" y="6"/>
                  </a:lnTo>
                  <a:lnTo>
                    <a:pt x="123" y="6"/>
                  </a:lnTo>
                  <a:lnTo>
                    <a:pt x="145" y="8"/>
                  </a:lnTo>
                  <a:lnTo>
                    <a:pt x="163" y="12"/>
                  </a:lnTo>
                  <a:lnTo>
                    <a:pt x="171" y="18"/>
                  </a:lnTo>
                  <a:lnTo>
                    <a:pt x="202" y="18"/>
                  </a:lnTo>
                  <a:lnTo>
                    <a:pt x="193" y="9"/>
                  </a:lnTo>
                  <a:lnTo>
                    <a:pt x="167" y="4"/>
                  </a:lnTo>
                  <a:lnTo>
                    <a:pt x="131" y="0"/>
                  </a:lnTo>
                  <a:lnTo>
                    <a:pt x="89" y="0"/>
                  </a:lnTo>
                  <a:lnTo>
                    <a:pt x="49" y="1"/>
                  </a:lnTo>
                  <a:lnTo>
                    <a:pt x="19" y="6"/>
                  </a:lnTo>
                  <a:lnTo>
                    <a:pt x="6"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37" name="Freeform 155"/>
            <p:cNvSpPr>
              <a:spLocks noChangeAspect="1"/>
            </p:cNvSpPr>
            <p:nvPr/>
          </p:nvSpPr>
          <p:spPr bwMode="auto">
            <a:xfrm>
              <a:off x="1637" y="3265"/>
              <a:ext cx="264" cy="44"/>
            </a:xfrm>
            <a:custGeom>
              <a:avLst/>
              <a:gdLst>
                <a:gd name="T0" fmla="*/ 979 w 203"/>
                <a:gd name="T1" fmla="*/ 0 h 34"/>
                <a:gd name="T2" fmla="*/ 979 w 203"/>
                <a:gd name="T3" fmla="*/ 75 h 34"/>
                <a:gd name="T4" fmla="*/ 953 w 203"/>
                <a:gd name="T5" fmla="*/ 89 h 34"/>
                <a:gd name="T6" fmla="*/ 869 w 203"/>
                <a:gd name="T7" fmla="*/ 132 h 34"/>
                <a:gd name="T8" fmla="*/ 733 w 203"/>
                <a:gd name="T9" fmla="*/ 146 h 34"/>
                <a:gd name="T10" fmla="*/ 535 w 203"/>
                <a:gd name="T11" fmla="*/ 155 h 34"/>
                <a:gd name="T12" fmla="*/ 325 w 203"/>
                <a:gd name="T13" fmla="*/ 155 h 34"/>
                <a:gd name="T14" fmla="*/ 159 w 203"/>
                <a:gd name="T15" fmla="*/ 132 h 34"/>
                <a:gd name="T16" fmla="*/ 29 w 203"/>
                <a:gd name="T17" fmla="*/ 97 h 34"/>
                <a:gd name="T18" fmla="*/ 0 w 203"/>
                <a:gd name="T19" fmla="*/ 75 h 34"/>
                <a:gd name="T20" fmla="*/ 0 w 203"/>
                <a:gd name="T21" fmla="*/ 0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4"/>
                <a:gd name="T35" fmla="*/ 203 w 203"/>
                <a:gd name="T36" fmla="*/ 34 h 3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4">
                  <a:moveTo>
                    <a:pt x="202" y="0"/>
                  </a:moveTo>
                  <a:lnTo>
                    <a:pt x="202" y="16"/>
                  </a:lnTo>
                  <a:lnTo>
                    <a:pt x="198" y="19"/>
                  </a:lnTo>
                  <a:lnTo>
                    <a:pt x="180" y="28"/>
                  </a:lnTo>
                  <a:lnTo>
                    <a:pt x="152" y="31"/>
                  </a:lnTo>
                  <a:lnTo>
                    <a:pt x="111" y="33"/>
                  </a:lnTo>
                  <a:lnTo>
                    <a:pt x="68" y="33"/>
                  </a:lnTo>
                  <a:lnTo>
                    <a:pt x="32" y="28"/>
                  </a:lnTo>
                  <a:lnTo>
                    <a:pt x="6" y="21"/>
                  </a:lnTo>
                  <a:lnTo>
                    <a:pt x="0" y="16"/>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38" name="Freeform 156"/>
            <p:cNvSpPr>
              <a:spLocks noChangeAspect="1"/>
            </p:cNvSpPr>
            <p:nvPr/>
          </p:nvSpPr>
          <p:spPr bwMode="auto">
            <a:xfrm>
              <a:off x="1860" y="3301"/>
              <a:ext cx="173" cy="529"/>
            </a:xfrm>
            <a:custGeom>
              <a:avLst/>
              <a:gdLst>
                <a:gd name="T0" fmla="*/ 641 w 133"/>
                <a:gd name="T1" fmla="*/ 1982 h 406"/>
                <a:gd name="T2" fmla="*/ 641 w 133"/>
                <a:gd name="T3" fmla="*/ 1081 h 406"/>
                <a:gd name="T4" fmla="*/ 641 w 133"/>
                <a:gd name="T5" fmla="*/ 1068 h 406"/>
                <a:gd name="T6" fmla="*/ 641 w 133"/>
                <a:gd name="T7" fmla="*/ 1055 h 406"/>
                <a:gd name="T8" fmla="*/ 641 w 133"/>
                <a:gd name="T9" fmla="*/ 1049 h 406"/>
                <a:gd name="T10" fmla="*/ 641 w 133"/>
                <a:gd name="T11" fmla="*/ 1044 h 406"/>
                <a:gd name="T12" fmla="*/ 631 w 133"/>
                <a:gd name="T13" fmla="*/ 1029 h 406"/>
                <a:gd name="T14" fmla="*/ 631 w 133"/>
                <a:gd name="T15" fmla="*/ 1016 h 406"/>
                <a:gd name="T16" fmla="*/ 631 w 133"/>
                <a:gd name="T17" fmla="*/ 1007 h 406"/>
                <a:gd name="T18" fmla="*/ 628 w 133"/>
                <a:gd name="T19" fmla="*/ 995 h 406"/>
                <a:gd name="T20" fmla="*/ 628 w 133"/>
                <a:gd name="T21" fmla="*/ 988 h 406"/>
                <a:gd name="T22" fmla="*/ 628 w 133"/>
                <a:gd name="T23" fmla="*/ 980 h 406"/>
                <a:gd name="T24" fmla="*/ 609 w 133"/>
                <a:gd name="T25" fmla="*/ 980 h 406"/>
                <a:gd name="T26" fmla="*/ 598 w 133"/>
                <a:gd name="T27" fmla="*/ 964 h 406"/>
                <a:gd name="T28" fmla="*/ 598 w 133"/>
                <a:gd name="T29" fmla="*/ 954 h 406"/>
                <a:gd name="T30" fmla="*/ 597 w 133"/>
                <a:gd name="T31" fmla="*/ 941 h 406"/>
                <a:gd name="T32" fmla="*/ 570 w 133"/>
                <a:gd name="T33" fmla="*/ 941 h 406"/>
                <a:gd name="T34" fmla="*/ 570 w 133"/>
                <a:gd name="T35" fmla="*/ 941 h 406"/>
                <a:gd name="T36" fmla="*/ 29 w 133"/>
                <a:gd name="T37" fmla="*/ 483 h 406"/>
                <a:gd name="T38" fmla="*/ 29 w 133"/>
                <a:gd name="T39" fmla="*/ 483 h 406"/>
                <a:gd name="T40" fmla="*/ 29 w 133"/>
                <a:gd name="T41" fmla="*/ 483 h 406"/>
                <a:gd name="T42" fmla="*/ 21 w 133"/>
                <a:gd name="T43" fmla="*/ 482 h 406"/>
                <a:gd name="T44" fmla="*/ 21 w 133"/>
                <a:gd name="T45" fmla="*/ 482 h 406"/>
                <a:gd name="T46" fmla="*/ 1 w 133"/>
                <a:gd name="T47" fmla="*/ 466 h 406"/>
                <a:gd name="T48" fmla="*/ 1 w 133"/>
                <a:gd name="T49" fmla="*/ 466 h 406"/>
                <a:gd name="T50" fmla="*/ 1 w 133"/>
                <a:gd name="T51" fmla="*/ 455 h 406"/>
                <a:gd name="T52" fmla="*/ 0 w 133"/>
                <a:gd name="T53" fmla="*/ 455 h 406"/>
                <a:gd name="T54" fmla="*/ 0 w 133"/>
                <a:gd name="T55" fmla="*/ 450 h 406"/>
                <a:gd name="T56" fmla="*/ 0 w 133"/>
                <a:gd name="T57" fmla="*/ 431 h 406"/>
                <a:gd name="T58" fmla="*/ 0 w 133"/>
                <a:gd name="T59" fmla="*/ 431 h 406"/>
                <a:gd name="T60" fmla="*/ 0 w 133"/>
                <a:gd name="T61" fmla="*/ 421 h 406"/>
                <a:gd name="T62" fmla="*/ 0 w 133"/>
                <a:gd name="T63" fmla="*/ 421 h 406"/>
                <a:gd name="T64" fmla="*/ 0 w 133"/>
                <a:gd name="T65" fmla="*/ 418 h 406"/>
                <a:gd name="T66" fmla="*/ 0 w 133"/>
                <a:gd name="T67" fmla="*/ 399 h 406"/>
                <a:gd name="T68" fmla="*/ 0 w 133"/>
                <a:gd name="T69" fmla="*/ 399 h 406"/>
                <a:gd name="T70" fmla="*/ 0 w 133"/>
                <a:gd name="T71" fmla="*/ 387 h 406"/>
                <a:gd name="T72" fmla="*/ 60 w 133"/>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3"/>
                <a:gd name="T112" fmla="*/ 0 h 406"/>
                <a:gd name="T113" fmla="*/ 133 w 133"/>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3" h="406">
                  <a:moveTo>
                    <a:pt x="132" y="405"/>
                  </a:moveTo>
                  <a:lnTo>
                    <a:pt x="132" y="221"/>
                  </a:lnTo>
                  <a:lnTo>
                    <a:pt x="132" y="219"/>
                  </a:lnTo>
                  <a:lnTo>
                    <a:pt x="132" y="216"/>
                  </a:lnTo>
                  <a:lnTo>
                    <a:pt x="132" y="214"/>
                  </a:lnTo>
                  <a:lnTo>
                    <a:pt x="132" y="213"/>
                  </a:lnTo>
                  <a:lnTo>
                    <a:pt x="131" y="210"/>
                  </a:lnTo>
                  <a:lnTo>
                    <a:pt x="131" y="208"/>
                  </a:lnTo>
                  <a:lnTo>
                    <a:pt x="131" y="206"/>
                  </a:lnTo>
                  <a:lnTo>
                    <a:pt x="129" y="203"/>
                  </a:lnTo>
                  <a:lnTo>
                    <a:pt x="129" y="202"/>
                  </a:lnTo>
                  <a:lnTo>
                    <a:pt x="129" y="200"/>
                  </a:lnTo>
                  <a:lnTo>
                    <a:pt x="126" y="200"/>
                  </a:lnTo>
                  <a:lnTo>
                    <a:pt x="124" y="197"/>
                  </a:lnTo>
                  <a:lnTo>
                    <a:pt x="124" y="195"/>
                  </a:lnTo>
                  <a:lnTo>
                    <a:pt x="123" y="192"/>
                  </a:lnTo>
                  <a:lnTo>
                    <a:pt x="118" y="192"/>
                  </a:lnTo>
                  <a:lnTo>
                    <a:pt x="6" y="99"/>
                  </a:lnTo>
                  <a:lnTo>
                    <a:pt x="4" y="98"/>
                  </a:lnTo>
                  <a:lnTo>
                    <a:pt x="1" y="95"/>
                  </a:lnTo>
                  <a:lnTo>
                    <a:pt x="1" y="93"/>
                  </a:lnTo>
                  <a:lnTo>
                    <a:pt x="0" y="93"/>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39" name="Freeform 157"/>
            <p:cNvSpPr>
              <a:spLocks noChangeAspect="1"/>
            </p:cNvSpPr>
            <p:nvPr/>
          </p:nvSpPr>
          <p:spPr bwMode="auto">
            <a:xfrm>
              <a:off x="1537" y="4117"/>
              <a:ext cx="470" cy="23"/>
            </a:xfrm>
            <a:custGeom>
              <a:avLst/>
              <a:gdLst>
                <a:gd name="T0" fmla="*/ 1755 w 361"/>
                <a:gd name="T1" fmla="*/ 75 h 18"/>
                <a:gd name="T2" fmla="*/ 1755 w 361"/>
                <a:gd name="T3" fmla="*/ 60 h 18"/>
                <a:gd name="T4" fmla="*/ 1745 w 361"/>
                <a:gd name="T5" fmla="*/ 60 h 18"/>
                <a:gd name="T6" fmla="*/ 1733 w 361"/>
                <a:gd name="T7" fmla="*/ 51 h 18"/>
                <a:gd name="T8" fmla="*/ 1722 w 361"/>
                <a:gd name="T9" fmla="*/ 47 h 18"/>
                <a:gd name="T10" fmla="*/ 1696 w 361"/>
                <a:gd name="T11" fmla="*/ 47 h 18"/>
                <a:gd name="T12" fmla="*/ 1673 w 361"/>
                <a:gd name="T13" fmla="*/ 46 h 18"/>
                <a:gd name="T14" fmla="*/ 1646 w 361"/>
                <a:gd name="T15" fmla="*/ 46 h 18"/>
                <a:gd name="T16" fmla="*/ 1609 w 361"/>
                <a:gd name="T17" fmla="*/ 31 h 18"/>
                <a:gd name="T18" fmla="*/ 1573 w 361"/>
                <a:gd name="T19" fmla="*/ 31 h 18"/>
                <a:gd name="T20" fmla="*/ 1521 w 361"/>
                <a:gd name="T21" fmla="*/ 31 h 18"/>
                <a:gd name="T22" fmla="*/ 1475 w 361"/>
                <a:gd name="T23" fmla="*/ 17 h 18"/>
                <a:gd name="T24" fmla="*/ 1420 w 361"/>
                <a:gd name="T25" fmla="*/ 17 h 18"/>
                <a:gd name="T26" fmla="*/ 1376 w 361"/>
                <a:gd name="T27" fmla="*/ 17 h 18"/>
                <a:gd name="T28" fmla="*/ 1315 w 361"/>
                <a:gd name="T29" fmla="*/ 10 h 18"/>
                <a:gd name="T30" fmla="*/ 1267 w 361"/>
                <a:gd name="T31" fmla="*/ 10 h 18"/>
                <a:gd name="T32" fmla="*/ 1208 w 361"/>
                <a:gd name="T33" fmla="*/ 10 h 18"/>
                <a:gd name="T34" fmla="*/ 1140 w 361"/>
                <a:gd name="T35" fmla="*/ 10 h 18"/>
                <a:gd name="T36" fmla="*/ 1068 w 361"/>
                <a:gd name="T37" fmla="*/ 10 h 18"/>
                <a:gd name="T38" fmla="*/ 1001 w 361"/>
                <a:gd name="T39" fmla="*/ 0 h 18"/>
                <a:gd name="T40" fmla="*/ 941 w 361"/>
                <a:gd name="T41" fmla="*/ 0 h 18"/>
                <a:gd name="T42" fmla="*/ 883 w 361"/>
                <a:gd name="T43" fmla="*/ 0 h 18"/>
                <a:gd name="T44" fmla="*/ 819 w 361"/>
                <a:gd name="T45" fmla="*/ 0 h 18"/>
                <a:gd name="T46" fmla="*/ 747 w 361"/>
                <a:gd name="T47" fmla="*/ 0 h 18"/>
                <a:gd name="T48" fmla="*/ 681 w 361"/>
                <a:gd name="T49" fmla="*/ 10 h 18"/>
                <a:gd name="T50" fmla="*/ 616 w 361"/>
                <a:gd name="T51" fmla="*/ 10 h 18"/>
                <a:gd name="T52" fmla="*/ 546 w 361"/>
                <a:gd name="T53" fmla="*/ 10 h 18"/>
                <a:gd name="T54" fmla="*/ 496 w 361"/>
                <a:gd name="T55" fmla="*/ 10 h 18"/>
                <a:gd name="T56" fmla="*/ 441 w 361"/>
                <a:gd name="T57" fmla="*/ 10 h 18"/>
                <a:gd name="T58" fmla="*/ 388 w 361"/>
                <a:gd name="T59" fmla="*/ 17 h 18"/>
                <a:gd name="T60" fmla="*/ 333 w 361"/>
                <a:gd name="T61" fmla="*/ 17 h 18"/>
                <a:gd name="T62" fmla="*/ 276 w 361"/>
                <a:gd name="T63" fmla="*/ 17 h 18"/>
                <a:gd name="T64" fmla="*/ 232 w 361"/>
                <a:gd name="T65" fmla="*/ 31 h 18"/>
                <a:gd name="T66" fmla="*/ 190 w 361"/>
                <a:gd name="T67" fmla="*/ 31 h 18"/>
                <a:gd name="T68" fmla="*/ 161 w 361"/>
                <a:gd name="T69" fmla="*/ 31 h 18"/>
                <a:gd name="T70" fmla="*/ 125 w 361"/>
                <a:gd name="T71" fmla="*/ 46 h 18"/>
                <a:gd name="T72" fmla="*/ 95 w 361"/>
                <a:gd name="T73" fmla="*/ 46 h 18"/>
                <a:gd name="T74" fmla="*/ 60 w 361"/>
                <a:gd name="T75" fmla="*/ 47 h 18"/>
                <a:gd name="T76" fmla="*/ 35 w 361"/>
                <a:gd name="T77" fmla="*/ 47 h 18"/>
                <a:gd name="T78" fmla="*/ 27 w 361"/>
                <a:gd name="T79" fmla="*/ 51 h 18"/>
                <a:gd name="T80" fmla="*/ 12 w 361"/>
                <a:gd name="T81" fmla="*/ 60 h 18"/>
                <a:gd name="T82" fmla="*/ 0 w 361"/>
                <a:gd name="T83" fmla="*/ 60 h 18"/>
                <a:gd name="T84" fmla="*/ 0 w 361"/>
                <a:gd name="T85" fmla="*/ 75 h 18"/>
                <a:gd name="T86" fmla="*/ 1755 w 361"/>
                <a:gd name="T87" fmla="*/ 75 h 18"/>
                <a:gd name="T88" fmla="*/ 1755 w 361"/>
                <a:gd name="T89" fmla="*/ 75 h 1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8"/>
                <a:gd name="T137" fmla="*/ 361 w 361"/>
                <a:gd name="T138" fmla="*/ 18 h 1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8">
                  <a:moveTo>
                    <a:pt x="360" y="17"/>
                  </a:moveTo>
                  <a:lnTo>
                    <a:pt x="360" y="14"/>
                  </a:lnTo>
                  <a:lnTo>
                    <a:pt x="358" y="14"/>
                  </a:lnTo>
                  <a:lnTo>
                    <a:pt x="356" y="12"/>
                  </a:lnTo>
                  <a:lnTo>
                    <a:pt x="353" y="11"/>
                  </a:lnTo>
                  <a:lnTo>
                    <a:pt x="349" y="11"/>
                  </a:lnTo>
                  <a:lnTo>
                    <a:pt x="343" y="10"/>
                  </a:lnTo>
                  <a:lnTo>
                    <a:pt x="338" y="10"/>
                  </a:lnTo>
                  <a:lnTo>
                    <a:pt x="330" y="7"/>
                  </a:lnTo>
                  <a:lnTo>
                    <a:pt x="323" y="7"/>
                  </a:lnTo>
                  <a:lnTo>
                    <a:pt x="312" y="7"/>
                  </a:lnTo>
                  <a:lnTo>
                    <a:pt x="303" y="4"/>
                  </a:lnTo>
                  <a:lnTo>
                    <a:pt x="292" y="4"/>
                  </a:lnTo>
                  <a:lnTo>
                    <a:pt x="283" y="4"/>
                  </a:lnTo>
                  <a:lnTo>
                    <a:pt x="270" y="2"/>
                  </a:lnTo>
                  <a:lnTo>
                    <a:pt x="260" y="2"/>
                  </a:lnTo>
                  <a:lnTo>
                    <a:pt x="248" y="2"/>
                  </a:lnTo>
                  <a:lnTo>
                    <a:pt x="234" y="2"/>
                  </a:lnTo>
                  <a:lnTo>
                    <a:pt x="220" y="2"/>
                  </a:lnTo>
                  <a:lnTo>
                    <a:pt x="206" y="0"/>
                  </a:lnTo>
                  <a:lnTo>
                    <a:pt x="193" y="0"/>
                  </a:lnTo>
                  <a:lnTo>
                    <a:pt x="181" y="0"/>
                  </a:lnTo>
                  <a:lnTo>
                    <a:pt x="168" y="0"/>
                  </a:lnTo>
                  <a:lnTo>
                    <a:pt x="154" y="0"/>
                  </a:lnTo>
                  <a:lnTo>
                    <a:pt x="140" y="2"/>
                  </a:lnTo>
                  <a:lnTo>
                    <a:pt x="126" y="2"/>
                  </a:lnTo>
                  <a:lnTo>
                    <a:pt x="112" y="2"/>
                  </a:lnTo>
                  <a:lnTo>
                    <a:pt x="102" y="2"/>
                  </a:lnTo>
                  <a:lnTo>
                    <a:pt x="91" y="2"/>
                  </a:lnTo>
                  <a:lnTo>
                    <a:pt x="80" y="4"/>
                  </a:lnTo>
                  <a:lnTo>
                    <a:pt x="68" y="4"/>
                  </a:lnTo>
                  <a:lnTo>
                    <a:pt x="57" y="4"/>
                  </a:lnTo>
                  <a:lnTo>
                    <a:pt x="48" y="7"/>
                  </a:lnTo>
                  <a:lnTo>
                    <a:pt x="39" y="7"/>
                  </a:lnTo>
                  <a:lnTo>
                    <a:pt x="33" y="7"/>
                  </a:lnTo>
                  <a:lnTo>
                    <a:pt x="26" y="10"/>
                  </a:lnTo>
                  <a:lnTo>
                    <a:pt x="19" y="10"/>
                  </a:lnTo>
                  <a:lnTo>
                    <a:pt x="12" y="11"/>
                  </a:lnTo>
                  <a:lnTo>
                    <a:pt x="7" y="11"/>
                  </a:lnTo>
                  <a:lnTo>
                    <a:pt x="5" y="12"/>
                  </a:lnTo>
                  <a:lnTo>
                    <a:pt x="2" y="14"/>
                  </a:lnTo>
                  <a:lnTo>
                    <a:pt x="0" y="14"/>
                  </a:lnTo>
                  <a:lnTo>
                    <a:pt x="0" y="17"/>
                  </a:lnTo>
                  <a:lnTo>
                    <a:pt x="360" y="17"/>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40" name="Freeform 158"/>
            <p:cNvSpPr>
              <a:spLocks noChangeAspect="1"/>
            </p:cNvSpPr>
            <p:nvPr/>
          </p:nvSpPr>
          <p:spPr bwMode="auto">
            <a:xfrm>
              <a:off x="1530"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0 w 361"/>
                <a:gd name="T11" fmla="*/ 37 h 16"/>
                <a:gd name="T12" fmla="*/ 95 w 361"/>
                <a:gd name="T13" fmla="*/ 37 h 16"/>
                <a:gd name="T14" fmla="*/ 124 w 361"/>
                <a:gd name="T15" fmla="*/ 37 h 16"/>
                <a:gd name="T16" fmla="*/ 161 w 361"/>
                <a:gd name="T17" fmla="*/ 49 h 16"/>
                <a:gd name="T18" fmla="*/ 190 w 361"/>
                <a:gd name="T19" fmla="*/ 49 h 16"/>
                <a:gd name="T20" fmla="*/ 232 w 361"/>
                <a:gd name="T21" fmla="*/ 64 h 16"/>
                <a:gd name="T22" fmla="*/ 273 w 361"/>
                <a:gd name="T23" fmla="*/ 64 h 16"/>
                <a:gd name="T24" fmla="*/ 333 w 361"/>
                <a:gd name="T25" fmla="*/ 71 h 16"/>
                <a:gd name="T26" fmla="*/ 393 w 361"/>
                <a:gd name="T27" fmla="*/ 71 h 16"/>
                <a:gd name="T28" fmla="*/ 437 w 361"/>
                <a:gd name="T29" fmla="*/ 71 h 16"/>
                <a:gd name="T30" fmla="*/ 496 w 361"/>
                <a:gd name="T31" fmla="*/ 71 h 16"/>
                <a:gd name="T32" fmla="*/ 549 w 361"/>
                <a:gd name="T33" fmla="*/ 77 h 16"/>
                <a:gd name="T34" fmla="*/ 618 w 361"/>
                <a:gd name="T35" fmla="*/ 77 h 16"/>
                <a:gd name="T36" fmla="*/ 681 w 361"/>
                <a:gd name="T37" fmla="*/ 77 h 16"/>
                <a:gd name="T38" fmla="*/ 745 w 361"/>
                <a:gd name="T39" fmla="*/ 77 h 16"/>
                <a:gd name="T40" fmla="*/ 812 w 361"/>
                <a:gd name="T41" fmla="*/ 77 h 16"/>
                <a:gd name="T42" fmla="*/ 883 w 361"/>
                <a:gd name="T43" fmla="*/ 77 h 16"/>
                <a:gd name="T44" fmla="*/ 941 w 361"/>
                <a:gd name="T45" fmla="*/ 77 h 16"/>
                <a:gd name="T46" fmla="*/ 1001 w 361"/>
                <a:gd name="T47" fmla="*/ 77 h 16"/>
                <a:gd name="T48" fmla="*/ 1068 w 361"/>
                <a:gd name="T49" fmla="*/ 77 h 16"/>
                <a:gd name="T50" fmla="*/ 1140 w 361"/>
                <a:gd name="T51" fmla="*/ 77 h 16"/>
                <a:gd name="T52" fmla="*/ 1206 w 361"/>
                <a:gd name="T53" fmla="*/ 77 h 16"/>
                <a:gd name="T54" fmla="*/ 1263 w 361"/>
                <a:gd name="T55" fmla="*/ 71 h 16"/>
                <a:gd name="T56" fmla="*/ 1310 w 361"/>
                <a:gd name="T57" fmla="*/ 71 h 16"/>
                <a:gd name="T58" fmla="*/ 1387 w 361"/>
                <a:gd name="T59" fmla="*/ 71 h 16"/>
                <a:gd name="T60" fmla="*/ 1417 w 361"/>
                <a:gd name="T61" fmla="*/ 71 h 16"/>
                <a:gd name="T62" fmla="*/ 1475 w 361"/>
                <a:gd name="T63" fmla="*/ 64 h 16"/>
                <a:gd name="T64" fmla="*/ 1521 w 361"/>
                <a:gd name="T65" fmla="*/ 64 h 16"/>
                <a:gd name="T66" fmla="*/ 1570 w 361"/>
                <a:gd name="T67" fmla="*/ 49 h 16"/>
                <a:gd name="T68" fmla="*/ 1609 w 361"/>
                <a:gd name="T69" fmla="*/ 49 h 16"/>
                <a:gd name="T70" fmla="*/ 1644 w 361"/>
                <a:gd name="T71" fmla="*/ 37 h 16"/>
                <a:gd name="T72" fmla="*/ 1673 w 361"/>
                <a:gd name="T73" fmla="*/ 37 h 16"/>
                <a:gd name="T74" fmla="*/ 1706 w 361"/>
                <a:gd name="T75" fmla="*/ 37 h 16"/>
                <a:gd name="T76" fmla="*/ 1722 w 361"/>
                <a:gd name="T77" fmla="*/ 31 h 16"/>
                <a:gd name="T78" fmla="*/ 1733 w 361"/>
                <a:gd name="T79" fmla="*/ 12 h 16"/>
                <a:gd name="T80" fmla="*/ 174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2" y="7"/>
                  </a:lnTo>
                  <a:lnTo>
                    <a:pt x="19" y="7"/>
                  </a:lnTo>
                  <a:lnTo>
                    <a:pt x="25" y="7"/>
                  </a:lnTo>
                  <a:lnTo>
                    <a:pt x="33" y="9"/>
                  </a:lnTo>
                  <a:lnTo>
                    <a:pt x="39" y="9"/>
                  </a:lnTo>
                  <a:lnTo>
                    <a:pt x="48" y="12"/>
                  </a:lnTo>
                  <a:lnTo>
                    <a:pt x="56" y="12"/>
                  </a:lnTo>
                  <a:lnTo>
                    <a:pt x="68" y="14"/>
                  </a:lnTo>
                  <a:lnTo>
                    <a:pt x="81" y="14"/>
                  </a:lnTo>
                  <a:lnTo>
                    <a:pt x="90" y="14"/>
                  </a:lnTo>
                  <a:lnTo>
                    <a:pt x="102" y="14"/>
                  </a:lnTo>
                  <a:lnTo>
                    <a:pt x="113" y="15"/>
                  </a:lnTo>
                  <a:lnTo>
                    <a:pt x="127" y="15"/>
                  </a:lnTo>
                  <a:lnTo>
                    <a:pt x="140" y="15"/>
                  </a:lnTo>
                  <a:lnTo>
                    <a:pt x="153" y="15"/>
                  </a:lnTo>
                  <a:lnTo>
                    <a:pt x="167" y="15"/>
                  </a:lnTo>
                  <a:lnTo>
                    <a:pt x="181" y="15"/>
                  </a:lnTo>
                  <a:lnTo>
                    <a:pt x="193" y="15"/>
                  </a:lnTo>
                  <a:lnTo>
                    <a:pt x="206" y="15"/>
                  </a:lnTo>
                  <a:lnTo>
                    <a:pt x="220" y="15"/>
                  </a:lnTo>
                  <a:lnTo>
                    <a:pt x="234" y="15"/>
                  </a:lnTo>
                  <a:lnTo>
                    <a:pt x="247" y="15"/>
                  </a:lnTo>
                  <a:lnTo>
                    <a:pt x="259" y="14"/>
                  </a:lnTo>
                  <a:lnTo>
                    <a:pt x="269" y="14"/>
                  </a:lnTo>
                  <a:lnTo>
                    <a:pt x="284" y="14"/>
                  </a:lnTo>
                  <a:lnTo>
                    <a:pt x="291" y="14"/>
                  </a:lnTo>
                  <a:lnTo>
                    <a:pt x="303" y="12"/>
                  </a:lnTo>
                  <a:lnTo>
                    <a:pt x="312" y="12"/>
                  </a:lnTo>
                  <a:lnTo>
                    <a:pt x="322" y="9"/>
                  </a:lnTo>
                  <a:lnTo>
                    <a:pt x="330" y="9"/>
                  </a:lnTo>
                  <a:lnTo>
                    <a:pt x="337" y="7"/>
                  </a:lnTo>
                  <a:lnTo>
                    <a:pt x="343" y="7"/>
                  </a:lnTo>
                  <a:lnTo>
                    <a:pt x="350" y="7"/>
                  </a:lnTo>
                  <a:lnTo>
                    <a:pt x="353" y="6"/>
                  </a:lnTo>
                  <a:lnTo>
                    <a:pt x="356" y="2"/>
                  </a:lnTo>
                  <a:lnTo>
                    <a:pt x="358"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41" name="Freeform 159"/>
            <p:cNvSpPr>
              <a:spLocks noChangeAspect="1"/>
            </p:cNvSpPr>
            <p:nvPr/>
          </p:nvSpPr>
          <p:spPr bwMode="auto">
            <a:xfrm>
              <a:off x="1570" y="3544"/>
              <a:ext cx="393" cy="19"/>
            </a:xfrm>
            <a:custGeom>
              <a:avLst/>
              <a:gdLst>
                <a:gd name="T0" fmla="*/ 1487 w 301"/>
                <a:gd name="T1" fmla="*/ 60 h 15"/>
                <a:gd name="T2" fmla="*/ 1487 w 301"/>
                <a:gd name="T3" fmla="*/ 60 h 15"/>
                <a:gd name="T4" fmla="*/ 1479 w 301"/>
                <a:gd name="T5" fmla="*/ 60 h 15"/>
                <a:gd name="T6" fmla="*/ 1473 w 301"/>
                <a:gd name="T7" fmla="*/ 47 h 15"/>
                <a:gd name="T8" fmla="*/ 1454 w 301"/>
                <a:gd name="T9" fmla="*/ 47 h 15"/>
                <a:gd name="T10" fmla="*/ 1443 w 301"/>
                <a:gd name="T11" fmla="*/ 37 h 15"/>
                <a:gd name="T12" fmla="*/ 1415 w 301"/>
                <a:gd name="T13" fmla="*/ 37 h 15"/>
                <a:gd name="T14" fmla="*/ 1389 w 301"/>
                <a:gd name="T15" fmla="*/ 25 h 15"/>
                <a:gd name="T16" fmla="*/ 1367 w 301"/>
                <a:gd name="T17" fmla="*/ 25 h 15"/>
                <a:gd name="T18" fmla="*/ 1332 w 301"/>
                <a:gd name="T19" fmla="*/ 25 h 15"/>
                <a:gd name="T20" fmla="*/ 1282 w 301"/>
                <a:gd name="T21" fmla="*/ 20 h 15"/>
                <a:gd name="T22" fmla="*/ 1259 w 301"/>
                <a:gd name="T23" fmla="*/ 20 h 15"/>
                <a:gd name="T24" fmla="*/ 1210 w 301"/>
                <a:gd name="T25" fmla="*/ 20 h 15"/>
                <a:gd name="T26" fmla="*/ 1166 w 301"/>
                <a:gd name="T27" fmla="*/ 10 h 15"/>
                <a:gd name="T28" fmla="*/ 1120 w 301"/>
                <a:gd name="T29" fmla="*/ 10 h 15"/>
                <a:gd name="T30" fmla="*/ 1058 w 301"/>
                <a:gd name="T31" fmla="*/ 10 h 15"/>
                <a:gd name="T32" fmla="*/ 1020 w 301"/>
                <a:gd name="T33" fmla="*/ 10 h 15"/>
                <a:gd name="T34" fmla="*/ 960 w 301"/>
                <a:gd name="T35" fmla="*/ 10 h 15"/>
                <a:gd name="T36" fmla="*/ 904 w 301"/>
                <a:gd name="T37" fmla="*/ 10 h 15"/>
                <a:gd name="T38" fmla="*/ 854 w 301"/>
                <a:gd name="T39" fmla="*/ 10 h 15"/>
                <a:gd name="T40" fmla="*/ 807 w 301"/>
                <a:gd name="T41" fmla="*/ 0 h 15"/>
                <a:gd name="T42" fmla="*/ 748 w 301"/>
                <a:gd name="T43" fmla="*/ 0 h 15"/>
                <a:gd name="T44" fmla="*/ 693 w 301"/>
                <a:gd name="T45" fmla="*/ 0 h 15"/>
                <a:gd name="T46" fmla="*/ 636 w 301"/>
                <a:gd name="T47" fmla="*/ 10 h 15"/>
                <a:gd name="T48" fmla="*/ 584 w 301"/>
                <a:gd name="T49" fmla="*/ 10 h 15"/>
                <a:gd name="T50" fmla="*/ 522 w 301"/>
                <a:gd name="T51" fmla="*/ 10 h 15"/>
                <a:gd name="T52" fmla="*/ 474 w 301"/>
                <a:gd name="T53" fmla="*/ 10 h 15"/>
                <a:gd name="T54" fmla="*/ 420 w 301"/>
                <a:gd name="T55" fmla="*/ 10 h 15"/>
                <a:gd name="T56" fmla="*/ 372 w 301"/>
                <a:gd name="T57" fmla="*/ 10 h 15"/>
                <a:gd name="T58" fmla="*/ 322 w 301"/>
                <a:gd name="T59" fmla="*/ 10 h 15"/>
                <a:gd name="T60" fmla="*/ 274 w 301"/>
                <a:gd name="T61" fmla="*/ 20 h 15"/>
                <a:gd name="T62" fmla="*/ 239 w 301"/>
                <a:gd name="T63" fmla="*/ 20 h 15"/>
                <a:gd name="T64" fmla="*/ 197 w 301"/>
                <a:gd name="T65" fmla="*/ 20 h 15"/>
                <a:gd name="T66" fmla="*/ 166 w 301"/>
                <a:gd name="T67" fmla="*/ 25 h 15"/>
                <a:gd name="T68" fmla="*/ 133 w 301"/>
                <a:gd name="T69" fmla="*/ 25 h 15"/>
                <a:gd name="T70" fmla="*/ 97 w 301"/>
                <a:gd name="T71" fmla="*/ 25 h 15"/>
                <a:gd name="T72" fmla="*/ 78 w 301"/>
                <a:gd name="T73" fmla="*/ 37 h 15"/>
                <a:gd name="T74" fmla="*/ 52 w 301"/>
                <a:gd name="T75" fmla="*/ 37 h 15"/>
                <a:gd name="T76" fmla="*/ 35 w 301"/>
                <a:gd name="T77" fmla="*/ 47 h 15"/>
                <a:gd name="T78" fmla="*/ 27 w 301"/>
                <a:gd name="T79" fmla="*/ 47 h 15"/>
                <a:gd name="T80" fmla="*/ 12 w 301"/>
                <a:gd name="T81" fmla="*/ 60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4"/>
                  </a:lnTo>
                  <a:lnTo>
                    <a:pt x="297" y="11"/>
                  </a:lnTo>
                  <a:lnTo>
                    <a:pt x="293" y="11"/>
                  </a:lnTo>
                  <a:lnTo>
                    <a:pt x="291" y="9"/>
                  </a:lnTo>
                  <a:lnTo>
                    <a:pt x="286" y="9"/>
                  </a:lnTo>
                  <a:lnTo>
                    <a:pt x="280" y="6"/>
                  </a:lnTo>
                  <a:lnTo>
                    <a:pt x="276" y="6"/>
                  </a:lnTo>
                  <a:lnTo>
                    <a:pt x="269" y="6"/>
                  </a:lnTo>
                  <a:lnTo>
                    <a:pt x="259" y="5"/>
                  </a:lnTo>
                  <a:lnTo>
                    <a:pt x="254" y="5"/>
                  </a:lnTo>
                  <a:lnTo>
                    <a:pt x="244" y="5"/>
                  </a:lnTo>
                  <a:lnTo>
                    <a:pt x="235" y="2"/>
                  </a:lnTo>
                  <a:lnTo>
                    <a:pt x="226" y="2"/>
                  </a:lnTo>
                  <a:lnTo>
                    <a:pt x="214" y="2"/>
                  </a:lnTo>
                  <a:lnTo>
                    <a:pt x="206" y="2"/>
                  </a:lnTo>
                  <a:lnTo>
                    <a:pt x="194" y="2"/>
                  </a:lnTo>
                  <a:lnTo>
                    <a:pt x="182" y="2"/>
                  </a:lnTo>
                  <a:lnTo>
                    <a:pt x="172" y="2"/>
                  </a:lnTo>
                  <a:lnTo>
                    <a:pt x="162" y="0"/>
                  </a:lnTo>
                  <a:lnTo>
                    <a:pt x="151" y="0"/>
                  </a:lnTo>
                  <a:lnTo>
                    <a:pt x="140" y="0"/>
                  </a:lnTo>
                  <a:lnTo>
                    <a:pt x="129" y="2"/>
                  </a:lnTo>
                  <a:lnTo>
                    <a:pt x="118" y="2"/>
                  </a:lnTo>
                  <a:lnTo>
                    <a:pt x="105" y="2"/>
                  </a:lnTo>
                  <a:lnTo>
                    <a:pt x="96" y="2"/>
                  </a:lnTo>
                  <a:lnTo>
                    <a:pt x="85" y="2"/>
                  </a:lnTo>
                  <a:lnTo>
                    <a:pt x="75" y="2"/>
                  </a:lnTo>
                  <a:lnTo>
                    <a:pt x="65" y="2"/>
                  </a:lnTo>
                  <a:lnTo>
                    <a:pt x="55" y="5"/>
                  </a:lnTo>
                  <a:lnTo>
                    <a:pt x="48" y="5"/>
                  </a:lnTo>
                  <a:lnTo>
                    <a:pt x="40" y="5"/>
                  </a:lnTo>
                  <a:lnTo>
                    <a:pt x="34" y="6"/>
                  </a:lnTo>
                  <a:lnTo>
                    <a:pt x="27" y="6"/>
                  </a:lnTo>
                  <a:lnTo>
                    <a:pt x="20" y="6"/>
                  </a:lnTo>
                  <a:lnTo>
                    <a:pt x="16" y="9"/>
                  </a:lnTo>
                  <a:lnTo>
                    <a:pt x="11" y="9"/>
                  </a:lnTo>
                  <a:lnTo>
                    <a:pt x="7" y="11"/>
                  </a:lnTo>
                  <a:lnTo>
                    <a:pt x="5" y="11"/>
                  </a:lnTo>
                  <a:lnTo>
                    <a:pt x="2" y="14"/>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42" name="Freeform 160"/>
            <p:cNvSpPr>
              <a:spLocks noChangeAspect="1"/>
            </p:cNvSpPr>
            <p:nvPr/>
          </p:nvSpPr>
          <p:spPr bwMode="auto">
            <a:xfrm>
              <a:off x="1689" y="3325"/>
              <a:ext cx="158" cy="5"/>
            </a:xfrm>
            <a:custGeom>
              <a:avLst/>
              <a:gdLst>
                <a:gd name="T0" fmla="*/ 0 w 121"/>
                <a:gd name="T1" fmla="*/ 0 h 4"/>
                <a:gd name="T2" fmla="*/ 0 w 121"/>
                <a:gd name="T3" fmla="*/ 0 h 4"/>
                <a:gd name="T4" fmla="*/ 0 w 121"/>
                <a:gd name="T5" fmla="*/ 0 h 4"/>
                <a:gd name="T6" fmla="*/ 16 w 121"/>
                <a:gd name="T7" fmla="*/ 0 h 4"/>
                <a:gd name="T8" fmla="*/ 16 w 121"/>
                <a:gd name="T9" fmla="*/ 0 h 4"/>
                <a:gd name="T10" fmla="*/ 29 w 121"/>
                <a:gd name="T11" fmla="*/ 0 h 4"/>
                <a:gd name="T12" fmla="*/ 38 w 121"/>
                <a:gd name="T13" fmla="*/ 0 h 4"/>
                <a:gd name="T14" fmla="*/ 46 w 121"/>
                <a:gd name="T15" fmla="*/ 1 h 4"/>
                <a:gd name="T16" fmla="*/ 60 w 121"/>
                <a:gd name="T17" fmla="*/ 1 h 4"/>
                <a:gd name="T18" fmla="*/ 68 w 121"/>
                <a:gd name="T19" fmla="*/ 1 h 4"/>
                <a:gd name="T20" fmla="*/ 78 w 121"/>
                <a:gd name="T21" fmla="*/ 1 h 4"/>
                <a:gd name="T22" fmla="*/ 97 w 121"/>
                <a:gd name="T23" fmla="*/ 1 h 4"/>
                <a:gd name="T24" fmla="*/ 114 w 121"/>
                <a:gd name="T25" fmla="*/ 1 h 4"/>
                <a:gd name="T26" fmla="*/ 140 w 121"/>
                <a:gd name="T27" fmla="*/ 1 h 4"/>
                <a:gd name="T28" fmla="*/ 149 w 121"/>
                <a:gd name="T29" fmla="*/ 1 h 4"/>
                <a:gd name="T30" fmla="*/ 174 w 121"/>
                <a:gd name="T31" fmla="*/ 1 h 4"/>
                <a:gd name="T32" fmla="*/ 197 w 121"/>
                <a:gd name="T33" fmla="*/ 11 h 4"/>
                <a:gd name="T34" fmla="*/ 212 w 121"/>
                <a:gd name="T35" fmla="*/ 11 h 4"/>
                <a:gd name="T36" fmla="*/ 245 w 121"/>
                <a:gd name="T37" fmla="*/ 11 h 4"/>
                <a:gd name="T38" fmla="*/ 269 w 121"/>
                <a:gd name="T39" fmla="*/ 11 h 4"/>
                <a:gd name="T40" fmla="*/ 283 w 121"/>
                <a:gd name="T41" fmla="*/ 11 h 4"/>
                <a:gd name="T42" fmla="*/ 307 w 121"/>
                <a:gd name="T43" fmla="*/ 11 h 4"/>
                <a:gd name="T44" fmla="*/ 325 w 121"/>
                <a:gd name="T45" fmla="*/ 11 h 4"/>
                <a:gd name="T46" fmla="*/ 351 w 121"/>
                <a:gd name="T47" fmla="*/ 11 h 4"/>
                <a:gd name="T48" fmla="*/ 373 w 121"/>
                <a:gd name="T49" fmla="*/ 11 h 4"/>
                <a:gd name="T50" fmla="*/ 390 w 121"/>
                <a:gd name="T51" fmla="*/ 11 h 4"/>
                <a:gd name="T52" fmla="*/ 409 w 121"/>
                <a:gd name="T53" fmla="*/ 11 h 4"/>
                <a:gd name="T54" fmla="*/ 424 w 121"/>
                <a:gd name="T55" fmla="*/ 1 h 4"/>
                <a:gd name="T56" fmla="*/ 450 w 121"/>
                <a:gd name="T57" fmla="*/ 1 h 4"/>
                <a:gd name="T58" fmla="*/ 483 w 121"/>
                <a:gd name="T59" fmla="*/ 1 h 4"/>
                <a:gd name="T60" fmla="*/ 486 w 121"/>
                <a:gd name="T61" fmla="*/ 1 h 4"/>
                <a:gd name="T62" fmla="*/ 509 w 121"/>
                <a:gd name="T63" fmla="*/ 1 h 4"/>
                <a:gd name="T64" fmla="*/ 522 w 121"/>
                <a:gd name="T65" fmla="*/ 1 h 4"/>
                <a:gd name="T66" fmla="*/ 546 w 121"/>
                <a:gd name="T67" fmla="*/ 1 h 4"/>
                <a:gd name="T68" fmla="*/ 554 w 121"/>
                <a:gd name="T69" fmla="*/ 1 h 4"/>
                <a:gd name="T70" fmla="*/ 568 w 121"/>
                <a:gd name="T71" fmla="*/ 1 h 4"/>
                <a:gd name="T72" fmla="*/ 581 w 121"/>
                <a:gd name="T73" fmla="*/ 0 h 4"/>
                <a:gd name="T74" fmla="*/ 588 w 121"/>
                <a:gd name="T75" fmla="*/ 0 h 4"/>
                <a:gd name="T76" fmla="*/ 588 w 121"/>
                <a:gd name="T77" fmla="*/ 0 h 4"/>
                <a:gd name="T78" fmla="*/ 597 w 121"/>
                <a:gd name="T79" fmla="*/ 0 h 4"/>
                <a:gd name="T80" fmla="*/ 597 w 121"/>
                <a:gd name="T81" fmla="*/ 0 h 4"/>
                <a:gd name="T82" fmla="*/ 597 w 121"/>
                <a:gd name="T83" fmla="*/ 0 h 4"/>
                <a:gd name="T84" fmla="*/ 597 w 121"/>
                <a:gd name="T85" fmla="*/ 0 h 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1"/>
                <a:gd name="T130" fmla="*/ 0 h 4"/>
                <a:gd name="T131" fmla="*/ 121 w 121"/>
                <a:gd name="T132" fmla="*/ 4 h 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1" h="4">
                  <a:moveTo>
                    <a:pt x="0" y="0"/>
                  </a:moveTo>
                  <a:lnTo>
                    <a:pt x="0" y="0"/>
                  </a:lnTo>
                  <a:lnTo>
                    <a:pt x="3" y="0"/>
                  </a:lnTo>
                  <a:lnTo>
                    <a:pt x="6" y="0"/>
                  </a:lnTo>
                  <a:lnTo>
                    <a:pt x="8" y="0"/>
                  </a:lnTo>
                  <a:lnTo>
                    <a:pt x="9" y="1"/>
                  </a:lnTo>
                  <a:lnTo>
                    <a:pt x="12" y="1"/>
                  </a:lnTo>
                  <a:lnTo>
                    <a:pt x="14" y="1"/>
                  </a:lnTo>
                  <a:lnTo>
                    <a:pt x="16" y="1"/>
                  </a:lnTo>
                  <a:lnTo>
                    <a:pt x="20" y="1"/>
                  </a:lnTo>
                  <a:lnTo>
                    <a:pt x="23" y="1"/>
                  </a:lnTo>
                  <a:lnTo>
                    <a:pt x="28" y="1"/>
                  </a:lnTo>
                  <a:lnTo>
                    <a:pt x="30" y="1"/>
                  </a:lnTo>
                  <a:lnTo>
                    <a:pt x="35" y="1"/>
                  </a:lnTo>
                  <a:lnTo>
                    <a:pt x="40" y="3"/>
                  </a:lnTo>
                  <a:lnTo>
                    <a:pt x="43" y="3"/>
                  </a:lnTo>
                  <a:lnTo>
                    <a:pt x="49" y="3"/>
                  </a:lnTo>
                  <a:lnTo>
                    <a:pt x="54" y="3"/>
                  </a:lnTo>
                  <a:lnTo>
                    <a:pt x="57" y="3"/>
                  </a:lnTo>
                  <a:lnTo>
                    <a:pt x="62" y="3"/>
                  </a:lnTo>
                  <a:lnTo>
                    <a:pt x="66" y="3"/>
                  </a:lnTo>
                  <a:lnTo>
                    <a:pt x="71" y="3"/>
                  </a:lnTo>
                  <a:lnTo>
                    <a:pt x="76" y="3"/>
                  </a:lnTo>
                  <a:lnTo>
                    <a:pt x="79" y="3"/>
                  </a:lnTo>
                  <a:lnTo>
                    <a:pt x="83" y="3"/>
                  </a:lnTo>
                  <a:lnTo>
                    <a:pt x="86" y="1"/>
                  </a:lnTo>
                  <a:lnTo>
                    <a:pt x="91" y="1"/>
                  </a:lnTo>
                  <a:lnTo>
                    <a:pt x="97" y="1"/>
                  </a:lnTo>
                  <a:lnTo>
                    <a:pt x="98" y="1"/>
                  </a:lnTo>
                  <a:lnTo>
                    <a:pt x="103" y="1"/>
                  </a:lnTo>
                  <a:lnTo>
                    <a:pt x="105" y="1"/>
                  </a:lnTo>
                  <a:lnTo>
                    <a:pt x="110" y="1"/>
                  </a:lnTo>
                  <a:lnTo>
                    <a:pt x="112" y="1"/>
                  </a:lnTo>
                  <a:lnTo>
                    <a:pt x="114" y="1"/>
                  </a:lnTo>
                  <a:lnTo>
                    <a:pt x="117" y="0"/>
                  </a:lnTo>
                  <a:lnTo>
                    <a:pt x="119" y="0"/>
                  </a:lnTo>
                  <a:lnTo>
                    <a:pt x="12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43" name="Line 161"/>
            <p:cNvSpPr>
              <a:spLocks noChangeAspect="1" noChangeShapeType="1"/>
            </p:cNvSpPr>
            <p:nvPr/>
          </p:nvSpPr>
          <p:spPr bwMode="auto">
            <a:xfrm flipH="1">
              <a:off x="1848" y="3325"/>
              <a:ext cx="12"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644" name="Line 162"/>
            <p:cNvSpPr>
              <a:spLocks noChangeAspect="1" noChangeShapeType="1"/>
            </p:cNvSpPr>
            <p:nvPr/>
          </p:nvSpPr>
          <p:spPr bwMode="auto">
            <a:xfrm>
              <a:off x="2002"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645" name="Line 163"/>
            <p:cNvSpPr>
              <a:spLocks noChangeAspect="1" noChangeShapeType="1"/>
            </p:cNvSpPr>
            <p:nvPr/>
          </p:nvSpPr>
          <p:spPr bwMode="auto">
            <a:xfrm>
              <a:off x="1990" y="3621"/>
              <a:ext cx="0" cy="47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646" name="Freeform 164"/>
            <p:cNvSpPr>
              <a:spLocks noChangeAspect="1"/>
            </p:cNvSpPr>
            <p:nvPr/>
          </p:nvSpPr>
          <p:spPr bwMode="auto">
            <a:xfrm>
              <a:off x="1685" y="3423"/>
              <a:ext cx="168" cy="14"/>
            </a:xfrm>
            <a:custGeom>
              <a:avLst/>
              <a:gdLst>
                <a:gd name="T0" fmla="*/ 0 w 129"/>
                <a:gd name="T1" fmla="*/ 10 h 11"/>
                <a:gd name="T2" fmla="*/ 60 w 129"/>
                <a:gd name="T3" fmla="*/ 28 h 11"/>
                <a:gd name="T4" fmla="*/ 161 w 129"/>
                <a:gd name="T5" fmla="*/ 46 h 11"/>
                <a:gd name="T6" fmla="*/ 276 w 129"/>
                <a:gd name="T7" fmla="*/ 46 h 11"/>
                <a:gd name="T8" fmla="*/ 409 w 129"/>
                <a:gd name="T9" fmla="*/ 46 h 11"/>
                <a:gd name="T10" fmla="*/ 517 w 129"/>
                <a:gd name="T11" fmla="*/ 36 h 11"/>
                <a:gd name="T12" fmla="*/ 596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2"/>
                  </a:moveTo>
                  <a:lnTo>
                    <a:pt x="12" y="6"/>
                  </a:lnTo>
                  <a:lnTo>
                    <a:pt x="33" y="10"/>
                  </a:lnTo>
                  <a:lnTo>
                    <a:pt x="57" y="10"/>
                  </a:lnTo>
                  <a:lnTo>
                    <a:pt x="84" y="10"/>
                  </a:lnTo>
                  <a:lnTo>
                    <a:pt x="106" y="8"/>
                  </a:lnTo>
                  <a:lnTo>
                    <a:pt x="122"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47" name="Freeform 165"/>
            <p:cNvSpPr>
              <a:spLocks noChangeAspect="1"/>
            </p:cNvSpPr>
            <p:nvPr/>
          </p:nvSpPr>
          <p:spPr bwMode="auto">
            <a:xfrm>
              <a:off x="1507" y="3824"/>
              <a:ext cx="525" cy="22"/>
            </a:xfrm>
            <a:custGeom>
              <a:avLst/>
              <a:gdLst>
                <a:gd name="T0" fmla="*/ 0 w 403"/>
                <a:gd name="T1" fmla="*/ 0 h 17"/>
                <a:gd name="T2" fmla="*/ 0 w 403"/>
                <a:gd name="T3" fmla="*/ 35 h 17"/>
                <a:gd name="T4" fmla="*/ 173 w 403"/>
                <a:gd name="T5" fmla="*/ 58 h 17"/>
                <a:gd name="T6" fmla="*/ 498 w 403"/>
                <a:gd name="T7" fmla="*/ 65 h 17"/>
                <a:gd name="T8" fmla="*/ 869 w 403"/>
                <a:gd name="T9" fmla="*/ 75 h 17"/>
                <a:gd name="T10" fmla="*/ 1278 w 403"/>
                <a:gd name="T11" fmla="*/ 75 h 17"/>
                <a:gd name="T12" fmla="*/ 1626 w 403"/>
                <a:gd name="T13" fmla="*/ 65 h 17"/>
                <a:gd name="T14" fmla="*/ 1884 w 403"/>
                <a:gd name="T15" fmla="*/ 45 h 17"/>
                <a:gd name="T16" fmla="*/ 1967 w 403"/>
                <a:gd name="T17" fmla="*/ 28 h 17"/>
                <a:gd name="T18" fmla="*/ 0 w 403"/>
                <a:gd name="T19" fmla="*/ 0 h 17"/>
                <a:gd name="T20" fmla="*/ 0 w 403"/>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3"/>
                <a:gd name="T34" fmla="*/ 0 h 17"/>
                <a:gd name="T35" fmla="*/ 403 w 403"/>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3" h="17">
                  <a:moveTo>
                    <a:pt x="0" y="0"/>
                  </a:moveTo>
                  <a:lnTo>
                    <a:pt x="0" y="7"/>
                  </a:lnTo>
                  <a:lnTo>
                    <a:pt x="35" y="12"/>
                  </a:lnTo>
                  <a:lnTo>
                    <a:pt x="102" y="14"/>
                  </a:lnTo>
                  <a:lnTo>
                    <a:pt x="178" y="16"/>
                  </a:lnTo>
                  <a:lnTo>
                    <a:pt x="262" y="16"/>
                  </a:lnTo>
                  <a:lnTo>
                    <a:pt x="332" y="14"/>
                  </a:lnTo>
                  <a:lnTo>
                    <a:pt x="385" y="9"/>
                  </a:lnTo>
                  <a:lnTo>
                    <a:pt x="402"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48" name="Freeform 166"/>
            <p:cNvSpPr>
              <a:spLocks noChangeAspect="1"/>
            </p:cNvSpPr>
            <p:nvPr/>
          </p:nvSpPr>
          <p:spPr bwMode="auto">
            <a:xfrm>
              <a:off x="1636" y="3265"/>
              <a:ext cx="265" cy="25"/>
            </a:xfrm>
            <a:custGeom>
              <a:avLst/>
              <a:gdLst>
                <a:gd name="T0" fmla="*/ 977 w 204"/>
                <a:gd name="T1" fmla="*/ 0 h 19"/>
                <a:gd name="T2" fmla="*/ 931 w 204"/>
                <a:gd name="T3" fmla="*/ 28 h 19"/>
                <a:gd name="T4" fmla="*/ 807 w 204"/>
                <a:gd name="T5" fmla="*/ 66 h 19"/>
                <a:gd name="T6" fmla="*/ 647 w 204"/>
                <a:gd name="T7" fmla="*/ 95 h 19"/>
                <a:gd name="T8" fmla="*/ 446 w 204"/>
                <a:gd name="T9" fmla="*/ 95 h 19"/>
                <a:gd name="T10" fmla="*/ 239 w 204"/>
                <a:gd name="T11" fmla="*/ 84 h 19"/>
                <a:gd name="T12" fmla="*/ 96 w 204"/>
                <a:gd name="T13" fmla="*/ 50 h 19"/>
                <a:gd name="T14" fmla="*/ 0 w 204"/>
                <a:gd name="T15" fmla="*/ 0 h 19"/>
                <a:gd name="T16" fmla="*/ 164 w 204"/>
                <a:gd name="T17" fmla="*/ 0 h 19"/>
                <a:gd name="T18" fmla="*/ 226 w 204"/>
                <a:gd name="T19" fmla="*/ 28 h 19"/>
                <a:gd name="T20" fmla="*/ 333 w 204"/>
                <a:gd name="T21" fmla="*/ 37 h 19"/>
                <a:gd name="T22" fmla="*/ 456 w 204"/>
                <a:gd name="T23" fmla="*/ 50 h 19"/>
                <a:gd name="T24" fmla="*/ 594 w 204"/>
                <a:gd name="T25" fmla="*/ 50 h 19"/>
                <a:gd name="T26" fmla="*/ 704 w 204"/>
                <a:gd name="T27" fmla="*/ 37 h 19"/>
                <a:gd name="T28" fmla="*/ 772 w 204"/>
                <a:gd name="T29" fmla="*/ 21 h 19"/>
                <a:gd name="T30" fmla="*/ 807 w 204"/>
                <a:gd name="T31" fmla="*/ 0 h 19"/>
                <a:gd name="T32" fmla="*/ 977 w 204"/>
                <a:gd name="T33" fmla="*/ 0 h 19"/>
                <a:gd name="T34" fmla="*/ 977 w 204"/>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4"/>
                <a:gd name="T55" fmla="*/ 0 h 19"/>
                <a:gd name="T56" fmla="*/ 204 w 204"/>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4" h="19">
                  <a:moveTo>
                    <a:pt x="203" y="0"/>
                  </a:moveTo>
                  <a:lnTo>
                    <a:pt x="194" y="5"/>
                  </a:lnTo>
                  <a:lnTo>
                    <a:pt x="168" y="13"/>
                  </a:lnTo>
                  <a:lnTo>
                    <a:pt x="135" y="18"/>
                  </a:lnTo>
                  <a:lnTo>
                    <a:pt x="92" y="18"/>
                  </a:lnTo>
                  <a:lnTo>
                    <a:pt x="50" y="16"/>
                  </a:lnTo>
                  <a:lnTo>
                    <a:pt x="20" y="10"/>
                  </a:lnTo>
                  <a:lnTo>
                    <a:pt x="0" y="0"/>
                  </a:lnTo>
                  <a:lnTo>
                    <a:pt x="35" y="0"/>
                  </a:lnTo>
                  <a:lnTo>
                    <a:pt x="47" y="5"/>
                  </a:lnTo>
                  <a:lnTo>
                    <a:pt x="69" y="7"/>
                  </a:lnTo>
                  <a:lnTo>
                    <a:pt x="95" y="10"/>
                  </a:lnTo>
                  <a:lnTo>
                    <a:pt x="124" y="10"/>
                  </a:lnTo>
                  <a:lnTo>
                    <a:pt x="146" y="7"/>
                  </a:lnTo>
                  <a:lnTo>
                    <a:pt x="161" y="4"/>
                  </a:lnTo>
                  <a:lnTo>
                    <a:pt x="168" y="0"/>
                  </a:lnTo>
                  <a:lnTo>
                    <a:pt x="203"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49" name="Line 167"/>
            <p:cNvSpPr>
              <a:spLocks noChangeAspect="1" noChangeShapeType="1"/>
            </p:cNvSpPr>
            <p:nvPr/>
          </p:nvSpPr>
          <p:spPr bwMode="auto">
            <a:xfrm flipV="1">
              <a:off x="1767" y="2986"/>
              <a:ext cx="0" cy="1067"/>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650" name="AutoShape 168"/>
            <p:cNvSpPr>
              <a:spLocks noChangeAspect="1" noChangeArrowheads="1"/>
            </p:cNvSpPr>
            <p:nvPr/>
          </p:nvSpPr>
          <p:spPr bwMode="auto">
            <a:xfrm flipV="1">
              <a:off x="1697" y="4057"/>
              <a:ext cx="133" cy="2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51" name="Freeform 169"/>
            <p:cNvSpPr>
              <a:spLocks noChangeAspect="1"/>
            </p:cNvSpPr>
            <p:nvPr/>
          </p:nvSpPr>
          <p:spPr bwMode="auto">
            <a:xfrm>
              <a:off x="816" y="2375"/>
              <a:ext cx="357" cy="245"/>
            </a:xfrm>
            <a:custGeom>
              <a:avLst/>
              <a:gdLst>
                <a:gd name="T0" fmla="*/ 0 w 274"/>
                <a:gd name="T1" fmla="*/ 133 h 188"/>
                <a:gd name="T2" fmla="*/ 125 w 274"/>
                <a:gd name="T3" fmla="*/ 66 h 188"/>
                <a:gd name="T4" fmla="*/ 197 w 274"/>
                <a:gd name="T5" fmla="*/ 46 h 188"/>
                <a:gd name="T6" fmla="*/ 246 w 274"/>
                <a:gd name="T7" fmla="*/ 35 h 188"/>
                <a:gd name="T8" fmla="*/ 307 w 274"/>
                <a:gd name="T9" fmla="*/ 12 h 188"/>
                <a:gd name="T10" fmla="*/ 374 w 274"/>
                <a:gd name="T11" fmla="*/ 12 h 188"/>
                <a:gd name="T12" fmla="*/ 447 w 274"/>
                <a:gd name="T13" fmla="*/ 0 h 188"/>
                <a:gd name="T14" fmla="*/ 516 w 274"/>
                <a:gd name="T15" fmla="*/ 0 h 188"/>
                <a:gd name="T16" fmla="*/ 571 w 274"/>
                <a:gd name="T17" fmla="*/ 12 h 188"/>
                <a:gd name="T18" fmla="*/ 635 w 274"/>
                <a:gd name="T19" fmla="*/ 12 h 188"/>
                <a:gd name="T20" fmla="*/ 694 w 274"/>
                <a:gd name="T21" fmla="*/ 35 h 188"/>
                <a:gd name="T22" fmla="*/ 758 w 274"/>
                <a:gd name="T23" fmla="*/ 46 h 188"/>
                <a:gd name="T24" fmla="*/ 818 w 274"/>
                <a:gd name="T25" fmla="*/ 66 h 188"/>
                <a:gd name="T26" fmla="*/ 883 w 274"/>
                <a:gd name="T27" fmla="*/ 96 h 188"/>
                <a:gd name="T28" fmla="*/ 932 w 274"/>
                <a:gd name="T29" fmla="*/ 125 h 188"/>
                <a:gd name="T30" fmla="*/ 981 w 274"/>
                <a:gd name="T31" fmla="*/ 159 h 188"/>
                <a:gd name="T32" fmla="*/ 1044 w 274"/>
                <a:gd name="T33" fmla="*/ 197 h 188"/>
                <a:gd name="T34" fmla="*/ 1087 w 274"/>
                <a:gd name="T35" fmla="*/ 228 h 188"/>
                <a:gd name="T36" fmla="*/ 1131 w 274"/>
                <a:gd name="T37" fmla="*/ 275 h 188"/>
                <a:gd name="T38" fmla="*/ 1167 w 274"/>
                <a:gd name="T39" fmla="*/ 313 h 188"/>
                <a:gd name="T40" fmla="*/ 1205 w 274"/>
                <a:gd name="T41" fmla="*/ 371 h 188"/>
                <a:gd name="T42" fmla="*/ 1243 w 274"/>
                <a:gd name="T43" fmla="*/ 408 h 188"/>
                <a:gd name="T44" fmla="*/ 1273 w 274"/>
                <a:gd name="T45" fmla="*/ 467 h 188"/>
                <a:gd name="T46" fmla="*/ 1296 w 274"/>
                <a:gd name="T47" fmla="*/ 516 h 188"/>
                <a:gd name="T48" fmla="*/ 1302 w 274"/>
                <a:gd name="T49" fmla="*/ 571 h 188"/>
                <a:gd name="T50" fmla="*/ 1329 w 274"/>
                <a:gd name="T51" fmla="*/ 644 h 188"/>
                <a:gd name="T52" fmla="*/ 1329 w 274"/>
                <a:gd name="T53" fmla="*/ 695 h 188"/>
                <a:gd name="T54" fmla="*/ 1338 w 274"/>
                <a:gd name="T55" fmla="*/ 744 h 188"/>
                <a:gd name="T56" fmla="*/ 1338 w 274"/>
                <a:gd name="T57" fmla="*/ 811 h 188"/>
                <a:gd name="T58" fmla="*/ 1329 w 274"/>
                <a:gd name="T59" fmla="*/ 868 h 188"/>
                <a:gd name="T60" fmla="*/ 1329 w 274"/>
                <a:gd name="T61" fmla="*/ 917 h 18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4"/>
                <a:gd name="T94" fmla="*/ 0 h 188"/>
                <a:gd name="T95" fmla="*/ 274 w 274"/>
                <a:gd name="T96" fmla="*/ 188 h 18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4" h="188">
                  <a:moveTo>
                    <a:pt x="0" y="27"/>
                  </a:moveTo>
                  <a:lnTo>
                    <a:pt x="26" y="14"/>
                  </a:lnTo>
                  <a:lnTo>
                    <a:pt x="40" y="9"/>
                  </a:lnTo>
                  <a:lnTo>
                    <a:pt x="50" y="7"/>
                  </a:lnTo>
                  <a:lnTo>
                    <a:pt x="63" y="2"/>
                  </a:lnTo>
                  <a:lnTo>
                    <a:pt x="77" y="2"/>
                  </a:lnTo>
                  <a:lnTo>
                    <a:pt x="91" y="0"/>
                  </a:lnTo>
                  <a:lnTo>
                    <a:pt x="105" y="0"/>
                  </a:lnTo>
                  <a:lnTo>
                    <a:pt x="117" y="2"/>
                  </a:lnTo>
                  <a:lnTo>
                    <a:pt x="130" y="2"/>
                  </a:lnTo>
                  <a:lnTo>
                    <a:pt x="142" y="7"/>
                  </a:lnTo>
                  <a:lnTo>
                    <a:pt x="155" y="9"/>
                  </a:lnTo>
                  <a:lnTo>
                    <a:pt x="167" y="14"/>
                  </a:lnTo>
                  <a:lnTo>
                    <a:pt x="180" y="20"/>
                  </a:lnTo>
                  <a:lnTo>
                    <a:pt x="190" y="26"/>
                  </a:lnTo>
                  <a:lnTo>
                    <a:pt x="201" y="32"/>
                  </a:lnTo>
                  <a:lnTo>
                    <a:pt x="213" y="40"/>
                  </a:lnTo>
                  <a:lnTo>
                    <a:pt x="222" y="47"/>
                  </a:lnTo>
                  <a:lnTo>
                    <a:pt x="231" y="56"/>
                  </a:lnTo>
                  <a:lnTo>
                    <a:pt x="239" y="64"/>
                  </a:lnTo>
                  <a:lnTo>
                    <a:pt x="246" y="76"/>
                  </a:lnTo>
                  <a:lnTo>
                    <a:pt x="254" y="83"/>
                  </a:lnTo>
                  <a:lnTo>
                    <a:pt x="260" y="95"/>
                  </a:lnTo>
                  <a:lnTo>
                    <a:pt x="265" y="105"/>
                  </a:lnTo>
                  <a:lnTo>
                    <a:pt x="266" y="117"/>
                  </a:lnTo>
                  <a:lnTo>
                    <a:pt x="272" y="131"/>
                  </a:lnTo>
                  <a:lnTo>
                    <a:pt x="272" y="142"/>
                  </a:lnTo>
                  <a:lnTo>
                    <a:pt x="273" y="152"/>
                  </a:lnTo>
                  <a:lnTo>
                    <a:pt x="273" y="166"/>
                  </a:lnTo>
                  <a:lnTo>
                    <a:pt x="272" y="177"/>
                  </a:lnTo>
                  <a:lnTo>
                    <a:pt x="272" y="187"/>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52" name="Freeform 170"/>
            <p:cNvSpPr>
              <a:spLocks noChangeAspect="1"/>
            </p:cNvSpPr>
            <p:nvPr/>
          </p:nvSpPr>
          <p:spPr bwMode="auto">
            <a:xfrm>
              <a:off x="1642" y="2378"/>
              <a:ext cx="358" cy="242"/>
            </a:xfrm>
            <a:custGeom>
              <a:avLst/>
              <a:gdLst>
                <a:gd name="T0" fmla="*/ 0 w 275"/>
                <a:gd name="T1" fmla="*/ 124 h 186"/>
                <a:gd name="T2" fmla="*/ 134 w 275"/>
                <a:gd name="T3" fmla="*/ 60 h 186"/>
                <a:gd name="T4" fmla="*/ 198 w 275"/>
                <a:gd name="T5" fmla="*/ 38 h 186"/>
                <a:gd name="T6" fmla="*/ 256 w 275"/>
                <a:gd name="T7" fmla="*/ 27 h 186"/>
                <a:gd name="T8" fmla="*/ 322 w 275"/>
                <a:gd name="T9" fmla="*/ 12 h 186"/>
                <a:gd name="T10" fmla="*/ 381 w 275"/>
                <a:gd name="T11" fmla="*/ 0 h 186"/>
                <a:gd name="T12" fmla="*/ 440 w 275"/>
                <a:gd name="T13" fmla="*/ 0 h 186"/>
                <a:gd name="T14" fmla="*/ 512 w 275"/>
                <a:gd name="T15" fmla="*/ 0 h 186"/>
                <a:gd name="T16" fmla="*/ 579 w 275"/>
                <a:gd name="T17" fmla="*/ 0 h 186"/>
                <a:gd name="T18" fmla="*/ 646 w 275"/>
                <a:gd name="T19" fmla="*/ 12 h 186"/>
                <a:gd name="T20" fmla="*/ 695 w 275"/>
                <a:gd name="T21" fmla="*/ 27 h 186"/>
                <a:gd name="T22" fmla="*/ 759 w 275"/>
                <a:gd name="T23" fmla="*/ 38 h 186"/>
                <a:gd name="T24" fmla="*/ 819 w 275"/>
                <a:gd name="T25" fmla="*/ 60 h 186"/>
                <a:gd name="T26" fmla="*/ 887 w 275"/>
                <a:gd name="T27" fmla="*/ 86 h 186"/>
                <a:gd name="T28" fmla="*/ 944 w 275"/>
                <a:gd name="T29" fmla="*/ 101 h 186"/>
                <a:gd name="T30" fmla="*/ 993 w 275"/>
                <a:gd name="T31" fmla="*/ 141 h 186"/>
                <a:gd name="T32" fmla="*/ 1044 w 275"/>
                <a:gd name="T33" fmla="*/ 183 h 186"/>
                <a:gd name="T34" fmla="*/ 1079 w 275"/>
                <a:gd name="T35" fmla="*/ 220 h 186"/>
                <a:gd name="T36" fmla="*/ 1125 w 275"/>
                <a:gd name="T37" fmla="*/ 260 h 186"/>
                <a:gd name="T38" fmla="*/ 1163 w 275"/>
                <a:gd name="T39" fmla="*/ 306 h 186"/>
                <a:gd name="T40" fmla="*/ 1202 w 275"/>
                <a:gd name="T41" fmla="*/ 359 h 186"/>
                <a:gd name="T42" fmla="*/ 1229 w 275"/>
                <a:gd name="T43" fmla="*/ 409 h 186"/>
                <a:gd name="T44" fmla="*/ 1264 w 275"/>
                <a:gd name="T45" fmla="*/ 449 h 186"/>
                <a:gd name="T46" fmla="*/ 1291 w 275"/>
                <a:gd name="T47" fmla="*/ 498 h 186"/>
                <a:gd name="T48" fmla="*/ 1314 w 275"/>
                <a:gd name="T49" fmla="*/ 558 h 186"/>
                <a:gd name="T50" fmla="*/ 1324 w 275"/>
                <a:gd name="T51" fmla="*/ 628 h 186"/>
                <a:gd name="T52" fmla="*/ 1336 w 275"/>
                <a:gd name="T53" fmla="*/ 679 h 186"/>
                <a:gd name="T54" fmla="*/ 1336 w 275"/>
                <a:gd name="T55" fmla="*/ 726 h 186"/>
                <a:gd name="T56" fmla="*/ 1336 w 275"/>
                <a:gd name="T57" fmla="*/ 792 h 186"/>
                <a:gd name="T58" fmla="*/ 1336 w 275"/>
                <a:gd name="T59" fmla="*/ 850 h 186"/>
                <a:gd name="T60" fmla="*/ 1324 w 275"/>
                <a:gd name="T61" fmla="*/ 900 h 18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5"/>
                <a:gd name="T94" fmla="*/ 0 h 186"/>
                <a:gd name="T95" fmla="*/ 275 w 275"/>
                <a:gd name="T96" fmla="*/ 186 h 18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5" h="186">
                  <a:moveTo>
                    <a:pt x="0" y="25"/>
                  </a:moveTo>
                  <a:lnTo>
                    <a:pt x="28" y="12"/>
                  </a:lnTo>
                  <a:lnTo>
                    <a:pt x="41" y="8"/>
                  </a:lnTo>
                  <a:lnTo>
                    <a:pt x="52" y="5"/>
                  </a:lnTo>
                  <a:lnTo>
                    <a:pt x="66" y="2"/>
                  </a:lnTo>
                  <a:lnTo>
                    <a:pt x="78" y="0"/>
                  </a:lnTo>
                  <a:lnTo>
                    <a:pt x="91" y="0"/>
                  </a:lnTo>
                  <a:lnTo>
                    <a:pt x="105" y="0"/>
                  </a:lnTo>
                  <a:lnTo>
                    <a:pt x="119" y="0"/>
                  </a:lnTo>
                  <a:lnTo>
                    <a:pt x="133" y="2"/>
                  </a:lnTo>
                  <a:lnTo>
                    <a:pt x="143" y="5"/>
                  </a:lnTo>
                  <a:lnTo>
                    <a:pt x="156" y="8"/>
                  </a:lnTo>
                  <a:lnTo>
                    <a:pt x="168" y="12"/>
                  </a:lnTo>
                  <a:lnTo>
                    <a:pt x="182" y="18"/>
                  </a:lnTo>
                  <a:lnTo>
                    <a:pt x="194" y="21"/>
                  </a:lnTo>
                  <a:lnTo>
                    <a:pt x="204" y="29"/>
                  </a:lnTo>
                  <a:lnTo>
                    <a:pt x="214" y="38"/>
                  </a:lnTo>
                  <a:lnTo>
                    <a:pt x="222" y="45"/>
                  </a:lnTo>
                  <a:lnTo>
                    <a:pt x="231" y="54"/>
                  </a:lnTo>
                  <a:lnTo>
                    <a:pt x="239" y="63"/>
                  </a:lnTo>
                  <a:lnTo>
                    <a:pt x="247" y="74"/>
                  </a:lnTo>
                  <a:lnTo>
                    <a:pt x="253" y="84"/>
                  </a:lnTo>
                  <a:lnTo>
                    <a:pt x="260" y="93"/>
                  </a:lnTo>
                  <a:lnTo>
                    <a:pt x="265" y="103"/>
                  </a:lnTo>
                  <a:lnTo>
                    <a:pt x="270" y="115"/>
                  </a:lnTo>
                  <a:lnTo>
                    <a:pt x="272" y="129"/>
                  </a:lnTo>
                  <a:lnTo>
                    <a:pt x="274" y="140"/>
                  </a:lnTo>
                  <a:lnTo>
                    <a:pt x="274" y="150"/>
                  </a:lnTo>
                  <a:lnTo>
                    <a:pt x="274" y="164"/>
                  </a:lnTo>
                  <a:lnTo>
                    <a:pt x="274" y="175"/>
                  </a:lnTo>
                  <a:lnTo>
                    <a:pt x="272" y="18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53" name="Freeform 171"/>
            <p:cNvSpPr>
              <a:spLocks noChangeAspect="1"/>
            </p:cNvSpPr>
            <p:nvPr/>
          </p:nvSpPr>
          <p:spPr bwMode="auto">
            <a:xfrm>
              <a:off x="872" y="2401"/>
              <a:ext cx="133" cy="13"/>
            </a:xfrm>
            <a:custGeom>
              <a:avLst/>
              <a:gdLst>
                <a:gd name="T0" fmla="*/ 497 w 102"/>
                <a:gd name="T1" fmla="*/ 16 h 10"/>
                <a:gd name="T2" fmla="*/ 475 w 102"/>
                <a:gd name="T3" fmla="*/ 16 h 10"/>
                <a:gd name="T4" fmla="*/ 475 w 102"/>
                <a:gd name="T5" fmla="*/ 16 h 10"/>
                <a:gd name="T6" fmla="*/ 464 w 102"/>
                <a:gd name="T7" fmla="*/ 1 h 10"/>
                <a:gd name="T8" fmla="*/ 437 w 102"/>
                <a:gd name="T9" fmla="*/ 1 h 10"/>
                <a:gd name="T10" fmla="*/ 413 w 102"/>
                <a:gd name="T11" fmla="*/ 1 h 10"/>
                <a:gd name="T12" fmla="*/ 392 w 102"/>
                <a:gd name="T13" fmla="*/ 1 h 10"/>
                <a:gd name="T14" fmla="*/ 362 w 102"/>
                <a:gd name="T15" fmla="*/ 1 h 10"/>
                <a:gd name="T16" fmla="*/ 323 w 102"/>
                <a:gd name="T17" fmla="*/ 0 h 10"/>
                <a:gd name="T18" fmla="*/ 275 w 102"/>
                <a:gd name="T19" fmla="*/ 0 h 10"/>
                <a:gd name="T20" fmla="*/ 240 w 102"/>
                <a:gd name="T21" fmla="*/ 0 h 10"/>
                <a:gd name="T22" fmla="*/ 211 w 102"/>
                <a:gd name="T23" fmla="*/ 0 h 10"/>
                <a:gd name="T24" fmla="*/ 177 w 102"/>
                <a:gd name="T25" fmla="*/ 0 h 10"/>
                <a:gd name="T26" fmla="*/ 145 w 102"/>
                <a:gd name="T27" fmla="*/ 1 h 10"/>
                <a:gd name="T28" fmla="*/ 113 w 102"/>
                <a:gd name="T29" fmla="*/ 1 h 10"/>
                <a:gd name="T30" fmla="*/ 74 w 102"/>
                <a:gd name="T31" fmla="*/ 1 h 10"/>
                <a:gd name="T32" fmla="*/ 60 w 102"/>
                <a:gd name="T33" fmla="*/ 1 h 10"/>
                <a:gd name="T34" fmla="*/ 35 w 102"/>
                <a:gd name="T35" fmla="*/ 1 h 10"/>
                <a:gd name="T36" fmla="*/ 27 w 102"/>
                <a:gd name="T37" fmla="*/ 16 h 10"/>
                <a:gd name="T38" fmla="*/ 12 w 102"/>
                <a:gd name="T39" fmla="*/ 16 h 10"/>
                <a:gd name="T40" fmla="*/ 0 w 102"/>
                <a:gd name="T41" fmla="*/ 16 h 10"/>
                <a:gd name="T42" fmla="*/ 0 w 102"/>
                <a:gd name="T43" fmla="*/ 16 h 10"/>
                <a:gd name="T44" fmla="*/ 12 w 102"/>
                <a:gd name="T45" fmla="*/ 35 h 10"/>
                <a:gd name="T46" fmla="*/ 27 w 102"/>
                <a:gd name="T47" fmla="*/ 35 h 10"/>
                <a:gd name="T48" fmla="*/ 35 w 102"/>
                <a:gd name="T49" fmla="*/ 35 h 10"/>
                <a:gd name="T50" fmla="*/ 60 w 102"/>
                <a:gd name="T51" fmla="*/ 35 h 10"/>
                <a:gd name="T52" fmla="*/ 74 w 102"/>
                <a:gd name="T53" fmla="*/ 46 h 10"/>
                <a:gd name="T54" fmla="*/ 113 w 102"/>
                <a:gd name="T55" fmla="*/ 46 h 10"/>
                <a:gd name="T56" fmla="*/ 145 w 102"/>
                <a:gd name="T57" fmla="*/ 46 h 10"/>
                <a:gd name="T58" fmla="*/ 177 w 102"/>
                <a:gd name="T59" fmla="*/ 46 h 10"/>
                <a:gd name="T60" fmla="*/ 211 w 102"/>
                <a:gd name="T61" fmla="*/ 46 h 10"/>
                <a:gd name="T62" fmla="*/ 240 w 102"/>
                <a:gd name="T63" fmla="*/ 46 h 10"/>
                <a:gd name="T64" fmla="*/ 275 w 102"/>
                <a:gd name="T65" fmla="*/ 46 h 10"/>
                <a:gd name="T66" fmla="*/ 323 w 102"/>
                <a:gd name="T67" fmla="*/ 46 h 10"/>
                <a:gd name="T68" fmla="*/ 362 w 102"/>
                <a:gd name="T69" fmla="*/ 46 h 10"/>
                <a:gd name="T70" fmla="*/ 392 w 102"/>
                <a:gd name="T71" fmla="*/ 46 h 10"/>
                <a:gd name="T72" fmla="*/ 413 w 102"/>
                <a:gd name="T73" fmla="*/ 46 h 10"/>
                <a:gd name="T74" fmla="*/ 437 w 102"/>
                <a:gd name="T75" fmla="*/ 35 h 10"/>
                <a:gd name="T76" fmla="*/ 464 w 102"/>
                <a:gd name="T77" fmla="*/ 35 h 10"/>
                <a:gd name="T78" fmla="*/ 475 w 102"/>
                <a:gd name="T79" fmla="*/ 35 h 10"/>
                <a:gd name="T80" fmla="*/ 475 w 102"/>
                <a:gd name="T81" fmla="*/ 35 h 10"/>
                <a:gd name="T82" fmla="*/ 497 w 102"/>
                <a:gd name="T83" fmla="*/ 16 h 10"/>
                <a:gd name="T84" fmla="*/ 497 w 102"/>
                <a:gd name="T85" fmla="*/ 16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10"/>
                <a:gd name="T131" fmla="*/ 102 w 102"/>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10">
                  <a:moveTo>
                    <a:pt x="101" y="3"/>
                  </a:moveTo>
                  <a:lnTo>
                    <a:pt x="101" y="3"/>
                  </a:lnTo>
                  <a:lnTo>
                    <a:pt x="97" y="3"/>
                  </a:lnTo>
                  <a:lnTo>
                    <a:pt x="95" y="1"/>
                  </a:lnTo>
                  <a:lnTo>
                    <a:pt x="94" y="1"/>
                  </a:lnTo>
                  <a:lnTo>
                    <a:pt x="91" y="1"/>
                  </a:lnTo>
                  <a:lnTo>
                    <a:pt x="89" y="1"/>
                  </a:lnTo>
                  <a:lnTo>
                    <a:pt x="87" y="1"/>
                  </a:lnTo>
                  <a:lnTo>
                    <a:pt x="84" y="1"/>
                  </a:lnTo>
                  <a:lnTo>
                    <a:pt x="82" y="1"/>
                  </a:lnTo>
                  <a:lnTo>
                    <a:pt x="80" y="1"/>
                  </a:lnTo>
                  <a:lnTo>
                    <a:pt x="75" y="1"/>
                  </a:lnTo>
                  <a:lnTo>
                    <a:pt x="74" y="1"/>
                  </a:lnTo>
                  <a:lnTo>
                    <a:pt x="69" y="0"/>
                  </a:lnTo>
                  <a:lnTo>
                    <a:pt x="66" y="0"/>
                  </a:lnTo>
                  <a:lnTo>
                    <a:pt x="62" y="0"/>
                  </a:lnTo>
                  <a:lnTo>
                    <a:pt x="56" y="0"/>
                  </a:lnTo>
                  <a:lnTo>
                    <a:pt x="55" y="0"/>
                  </a:lnTo>
                  <a:lnTo>
                    <a:pt x="49" y="0"/>
                  </a:lnTo>
                  <a:lnTo>
                    <a:pt x="48" y="0"/>
                  </a:lnTo>
                  <a:lnTo>
                    <a:pt x="43" y="0"/>
                  </a:lnTo>
                  <a:lnTo>
                    <a:pt x="40" y="0"/>
                  </a:lnTo>
                  <a:lnTo>
                    <a:pt x="36" y="0"/>
                  </a:lnTo>
                  <a:lnTo>
                    <a:pt x="32" y="0"/>
                  </a:lnTo>
                  <a:lnTo>
                    <a:pt x="29" y="1"/>
                  </a:lnTo>
                  <a:lnTo>
                    <a:pt x="26" y="1"/>
                  </a:lnTo>
                  <a:lnTo>
                    <a:pt x="23" y="1"/>
                  </a:lnTo>
                  <a:lnTo>
                    <a:pt x="20" y="1"/>
                  </a:lnTo>
                  <a:lnTo>
                    <a:pt x="15" y="1"/>
                  </a:lnTo>
                  <a:lnTo>
                    <a:pt x="14" y="1"/>
                  </a:lnTo>
                  <a:lnTo>
                    <a:pt x="12" y="1"/>
                  </a:lnTo>
                  <a:lnTo>
                    <a:pt x="8" y="1"/>
                  </a:lnTo>
                  <a:lnTo>
                    <a:pt x="7" y="1"/>
                  </a:lnTo>
                  <a:lnTo>
                    <a:pt x="5" y="3"/>
                  </a:lnTo>
                  <a:lnTo>
                    <a:pt x="2" y="3"/>
                  </a:lnTo>
                  <a:lnTo>
                    <a:pt x="0" y="3"/>
                  </a:lnTo>
                  <a:lnTo>
                    <a:pt x="2" y="7"/>
                  </a:lnTo>
                  <a:lnTo>
                    <a:pt x="5" y="7"/>
                  </a:lnTo>
                  <a:lnTo>
                    <a:pt x="7" y="7"/>
                  </a:lnTo>
                  <a:lnTo>
                    <a:pt x="8" y="7"/>
                  </a:lnTo>
                  <a:lnTo>
                    <a:pt x="12" y="7"/>
                  </a:lnTo>
                  <a:lnTo>
                    <a:pt x="14" y="9"/>
                  </a:lnTo>
                  <a:lnTo>
                    <a:pt x="15" y="9"/>
                  </a:lnTo>
                  <a:lnTo>
                    <a:pt x="20" y="9"/>
                  </a:lnTo>
                  <a:lnTo>
                    <a:pt x="23" y="9"/>
                  </a:lnTo>
                  <a:lnTo>
                    <a:pt x="26" y="9"/>
                  </a:lnTo>
                  <a:lnTo>
                    <a:pt x="29" y="9"/>
                  </a:lnTo>
                  <a:lnTo>
                    <a:pt x="32" y="9"/>
                  </a:lnTo>
                  <a:lnTo>
                    <a:pt x="36" y="9"/>
                  </a:lnTo>
                  <a:lnTo>
                    <a:pt x="40" y="9"/>
                  </a:lnTo>
                  <a:lnTo>
                    <a:pt x="43" y="9"/>
                  </a:lnTo>
                  <a:lnTo>
                    <a:pt x="48" y="9"/>
                  </a:lnTo>
                  <a:lnTo>
                    <a:pt x="49" y="9"/>
                  </a:lnTo>
                  <a:lnTo>
                    <a:pt x="55" y="9"/>
                  </a:lnTo>
                  <a:lnTo>
                    <a:pt x="56" y="9"/>
                  </a:lnTo>
                  <a:lnTo>
                    <a:pt x="62" y="9"/>
                  </a:lnTo>
                  <a:lnTo>
                    <a:pt x="66" y="9"/>
                  </a:lnTo>
                  <a:lnTo>
                    <a:pt x="69" y="9"/>
                  </a:lnTo>
                  <a:lnTo>
                    <a:pt x="74" y="9"/>
                  </a:lnTo>
                  <a:lnTo>
                    <a:pt x="75" y="9"/>
                  </a:lnTo>
                  <a:lnTo>
                    <a:pt x="80" y="9"/>
                  </a:lnTo>
                  <a:lnTo>
                    <a:pt x="82" y="9"/>
                  </a:lnTo>
                  <a:lnTo>
                    <a:pt x="84" y="9"/>
                  </a:lnTo>
                  <a:lnTo>
                    <a:pt x="87" y="9"/>
                  </a:lnTo>
                  <a:lnTo>
                    <a:pt x="89" y="7"/>
                  </a:lnTo>
                  <a:lnTo>
                    <a:pt x="91" y="7"/>
                  </a:lnTo>
                  <a:lnTo>
                    <a:pt x="94" y="7"/>
                  </a:lnTo>
                  <a:lnTo>
                    <a:pt x="95" y="7"/>
                  </a:lnTo>
                  <a:lnTo>
                    <a:pt x="97" y="7"/>
                  </a:lnTo>
                  <a:lnTo>
                    <a:pt x="101" y="7"/>
                  </a:lnTo>
                  <a:lnTo>
                    <a:pt x="101" y="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54" name="Freeform 172"/>
            <p:cNvSpPr>
              <a:spLocks noChangeAspect="1"/>
            </p:cNvSpPr>
            <p:nvPr/>
          </p:nvSpPr>
          <p:spPr bwMode="auto">
            <a:xfrm>
              <a:off x="898" y="2375"/>
              <a:ext cx="82" cy="14"/>
            </a:xfrm>
            <a:custGeom>
              <a:avLst/>
              <a:gdLst>
                <a:gd name="T0" fmla="*/ 302 w 63"/>
                <a:gd name="T1" fmla="*/ 0 h 11"/>
                <a:gd name="T2" fmla="*/ 302 w 63"/>
                <a:gd name="T3" fmla="*/ 46 h 11"/>
                <a:gd name="T4" fmla="*/ 0 w 63"/>
                <a:gd name="T5" fmla="*/ 37 h 11"/>
                <a:gd name="T6" fmla="*/ 0 w 63"/>
                <a:gd name="T7" fmla="*/ 0 h 11"/>
                <a:gd name="T8" fmla="*/ 302 w 63"/>
                <a:gd name="T9" fmla="*/ 0 h 11"/>
                <a:gd name="T10" fmla="*/ 302 w 63"/>
                <a:gd name="T11" fmla="*/ 0 h 11"/>
                <a:gd name="T12" fmla="*/ 0 60000 65536"/>
                <a:gd name="T13" fmla="*/ 0 60000 65536"/>
                <a:gd name="T14" fmla="*/ 0 60000 65536"/>
                <a:gd name="T15" fmla="*/ 0 60000 65536"/>
                <a:gd name="T16" fmla="*/ 0 60000 65536"/>
                <a:gd name="T17" fmla="*/ 0 60000 65536"/>
                <a:gd name="T18" fmla="*/ 0 w 63"/>
                <a:gd name="T19" fmla="*/ 0 h 11"/>
                <a:gd name="T20" fmla="*/ 63 w 63"/>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63" h="11">
                  <a:moveTo>
                    <a:pt x="62" y="0"/>
                  </a:moveTo>
                  <a:lnTo>
                    <a:pt x="62" y="10"/>
                  </a:lnTo>
                  <a:lnTo>
                    <a:pt x="0" y="9"/>
                  </a:lnTo>
                  <a:lnTo>
                    <a:pt x="0" y="0"/>
                  </a:lnTo>
                  <a:lnTo>
                    <a:pt x="62"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55" name="AutoShape 173"/>
            <p:cNvSpPr>
              <a:spLocks noChangeAspect="1" noChangeArrowheads="1"/>
            </p:cNvSpPr>
            <p:nvPr/>
          </p:nvSpPr>
          <p:spPr bwMode="auto">
            <a:xfrm flipV="1">
              <a:off x="905" y="2388"/>
              <a:ext cx="71"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56" name="Freeform 174"/>
            <p:cNvSpPr>
              <a:spLocks noChangeAspect="1"/>
            </p:cNvSpPr>
            <p:nvPr/>
          </p:nvSpPr>
          <p:spPr bwMode="auto">
            <a:xfrm>
              <a:off x="881" y="2298"/>
              <a:ext cx="116" cy="78"/>
            </a:xfrm>
            <a:custGeom>
              <a:avLst/>
              <a:gdLst>
                <a:gd name="T0" fmla="*/ 433 w 89"/>
                <a:gd name="T1" fmla="*/ 226 h 60"/>
                <a:gd name="T2" fmla="*/ 433 w 89"/>
                <a:gd name="T3" fmla="*/ 237 h 60"/>
                <a:gd name="T4" fmla="*/ 433 w 89"/>
                <a:gd name="T5" fmla="*/ 257 h 60"/>
                <a:gd name="T6" fmla="*/ 433 w 89"/>
                <a:gd name="T7" fmla="*/ 257 h 60"/>
                <a:gd name="T8" fmla="*/ 418 w 89"/>
                <a:gd name="T9" fmla="*/ 269 h 60"/>
                <a:gd name="T10" fmla="*/ 418 w 89"/>
                <a:gd name="T11" fmla="*/ 272 h 60"/>
                <a:gd name="T12" fmla="*/ 409 w 89"/>
                <a:gd name="T13" fmla="*/ 272 h 60"/>
                <a:gd name="T14" fmla="*/ 401 w 89"/>
                <a:gd name="T15" fmla="*/ 272 h 60"/>
                <a:gd name="T16" fmla="*/ 387 w 89"/>
                <a:gd name="T17" fmla="*/ 286 h 60"/>
                <a:gd name="T18" fmla="*/ 374 w 89"/>
                <a:gd name="T19" fmla="*/ 286 h 60"/>
                <a:gd name="T20" fmla="*/ 370 w 89"/>
                <a:gd name="T21" fmla="*/ 286 h 60"/>
                <a:gd name="T22" fmla="*/ 65 w 89"/>
                <a:gd name="T23" fmla="*/ 286 h 60"/>
                <a:gd name="T24" fmla="*/ 65 w 89"/>
                <a:gd name="T25" fmla="*/ 286 h 60"/>
                <a:gd name="T26" fmla="*/ 51 w 89"/>
                <a:gd name="T27" fmla="*/ 286 h 60"/>
                <a:gd name="T28" fmla="*/ 38 w 89"/>
                <a:gd name="T29" fmla="*/ 286 h 60"/>
                <a:gd name="T30" fmla="*/ 35 w 89"/>
                <a:gd name="T31" fmla="*/ 272 h 60"/>
                <a:gd name="T32" fmla="*/ 27 w 89"/>
                <a:gd name="T33" fmla="*/ 272 h 60"/>
                <a:gd name="T34" fmla="*/ 1 w 89"/>
                <a:gd name="T35" fmla="*/ 269 h 60"/>
                <a:gd name="T36" fmla="*/ 1 w 89"/>
                <a:gd name="T37" fmla="*/ 269 h 60"/>
                <a:gd name="T38" fmla="*/ 0 w 89"/>
                <a:gd name="T39" fmla="*/ 257 h 60"/>
                <a:gd name="T40" fmla="*/ 0 w 89"/>
                <a:gd name="T41" fmla="*/ 237 h 60"/>
                <a:gd name="T42" fmla="*/ 0 w 89"/>
                <a:gd name="T43" fmla="*/ 226 h 60"/>
                <a:gd name="T44" fmla="*/ 0 w 89"/>
                <a:gd name="T45" fmla="*/ 51 h 60"/>
                <a:gd name="T46" fmla="*/ 0 w 89"/>
                <a:gd name="T47" fmla="*/ 38 h 60"/>
                <a:gd name="T48" fmla="*/ 0 w 89"/>
                <a:gd name="T49" fmla="*/ 27 h 60"/>
                <a:gd name="T50" fmla="*/ 0 w 89"/>
                <a:gd name="T51" fmla="*/ 27 h 60"/>
                <a:gd name="T52" fmla="*/ 1 w 89"/>
                <a:gd name="T53" fmla="*/ 16 h 60"/>
                <a:gd name="T54" fmla="*/ 27 w 89"/>
                <a:gd name="T55" fmla="*/ 1 h 60"/>
                <a:gd name="T56" fmla="*/ 27 w 89"/>
                <a:gd name="T57" fmla="*/ 1 h 60"/>
                <a:gd name="T58" fmla="*/ 35 w 89"/>
                <a:gd name="T59" fmla="*/ 1 h 60"/>
                <a:gd name="T60" fmla="*/ 38 w 89"/>
                <a:gd name="T61" fmla="*/ 0 h 60"/>
                <a:gd name="T62" fmla="*/ 51 w 89"/>
                <a:gd name="T63" fmla="*/ 0 h 60"/>
                <a:gd name="T64" fmla="*/ 65 w 89"/>
                <a:gd name="T65" fmla="*/ 0 h 60"/>
                <a:gd name="T66" fmla="*/ 370 w 89"/>
                <a:gd name="T67" fmla="*/ 0 h 60"/>
                <a:gd name="T68" fmla="*/ 370 w 89"/>
                <a:gd name="T69" fmla="*/ 0 h 60"/>
                <a:gd name="T70" fmla="*/ 374 w 89"/>
                <a:gd name="T71" fmla="*/ 0 h 60"/>
                <a:gd name="T72" fmla="*/ 401 w 89"/>
                <a:gd name="T73" fmla="*/ 0 h 60"/>
                <a:gd name="T74" fmla="*/ 401 w 89"/>
                <a:gd name="T75" fmla="*/ 1 h 60"/>
                <a:gd name="T76" fmla="*/ 409 w 89"/>
                <a:gd name="T77" fmla="*/ 1 h 60"/>
                <a:gd name="T78" fmla="*/ 418 w 89"/>
                <a:gd name="T79" fmla="*/ 16 h 60"/>
                <a:gd name="T80" fmla="*/ 433 w 89"/>
                <a:gd name="T81" fmla="*/ 16 h 60"/>
                <a:gd name="T82" fmla="*/ 433 w 89"/>
                <a:gd name="T83" fmla="*/ 27 h 60"/>
                <a:gd name="T84" fmla="*/ 433 w 89"/>
                <a:gd name="T85" fmla="*/ 38 h 60"/>
                <a:gd name="T86" fmla="*/ 433 w 8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9"/>
                <a:gd name="T133" fmla="*/ 0 h 60"/>
                <a:gd name="T134" fmla="*/ 89 w 8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9" h="60">
                  <a:moveTo>
                    <a:pt x="88" y="11"/>
                  </a:moveTo>
                  <a:lnTo>
                    <a:pt x="88" y="47"/>
                  </a:lnTo>
                  <a:lnTo>
                    <a:pt x="88" y="49"/>
                  </a:lnTo>
                  <a:lnTo>
                    <a:pt x="88" y="53"/>
                  </a:lnTo>
                  <a:lnTo>
                    <a:pt x="88" y="55"/>
                  </a:lnTo>
                  <a:lnTo>
                    <a:pt x="85" y="55"/>
                  </a:lnTo>
                  <a:lnTo>
                    <a:pt x="85" y="56"/>
                  </a:lnTo>
                  <a:lnTo>
                    <a:pt x="84" y="56"/>
                  </a:lnTo>
                  <a:lnTo>
                    <a:pt x="82" y="56"/>
                  </a:lnTo>
                  <a:lnTo>
                    <a:pt x="82" y="59"/>
                  </a:lnTo>
                  <a:lnTo>
                    <a:pt x="79" y="59"/>
                  </a:lnTo>
                  <a:lnTo>
                    <a:pt x="77" y="59"/>
                  </a:lnTo>
                  <a:lnTo>
                    <a:pt x="75" y="59"/>
                  </a:lnTo>
                  <a:lnTo>
                    <a:pt x="13" y="59"/>
                  </a:lnTo>
                  <a:lnTo>
                    <a:pt x="11" y="59"/>
                  </a:lnTo>
                  <a:lnTo>
                    <a:pt x="8" y="59"/>
                  </a:lnTo>
                  <a:lnTo>
                    <a:pt x="7" y="56"/>
                  </a:lnTo>
                  <a:lnTo>
                    <a:pt x="5" y="56"/>
                  </a:lnTo>
                  <a:lnTo>
                    <a:pt x="1" y="55"/>
                  </a:lnTo>
                  <a:lnTo>
                    <a:pt x="0" y="53"/>
                  </a:lnTo>
                  <a:lnTo>
                    <a:pt x="0" y="49"/>
                  </a:lnTo>
                  <a:lnTo>
                    <a:pt x="0" y="47"/>
                  </a:lnTo>
                  <a:lnTo>
                    <a:pt x="0" y="11"/>
                  </a:lnTo>
                  <a:lnTo>
                    <a:pt x="0" y="8"/>
                  </a:lnTo>
                  <a:lnTo>
                    <a:pt x="0" y="5"/>
                  </a:lnTo>
                  <a:lnTo>
                    <a:pt x="1" y="3"/>
                  </a:lnTo>
                  <a:lnTo>
                    <a:pt x="5" y="1"/>
                  </a:lnTo>
                  <a:lnTo>
                    <a:pt x="7" y="1"/>
                  </a:lnTo>
                  <a:lnTo>
                    <a:pt x="8" y="0"/>
                  </a:lnTo>
                  <a:lnTo>
                    <a:pt x="11" y="0"/>
                  </a:lnTo>
                  <a:lnTo>
                    <a:pt x="13" y="0"/>
                  </a:lnTo>
                  <a:lnTo>
                    <a:pt x="75" y="0"/>
                  </a:lnTo>
                  <a:lnTo>
                    <a:pt x="77" y="0"/>
                  </a:lnTo>
                  <a:lnTo>
                    <a:pt x="79" y="0"/>
                  </a:lnTo>
                  <a:lnTo>
                    <a:pt x="82" y="0"/>
                  </a:lnTo>
                  <a:lnTo>
                    <a:pt x="82" y="1"/>
                  </a:lnTo>
                  <a:lnTo>
                    <a:pt x="84" y="1"/>
                  </a:lnTo>
                  <a:lnTo>
                    <a:pt x="85" y="1"/>
                  </a:lnTo>
                  <a:lnTo>
                    <a:pt x="85" y="3"/>
                  </a:lnTo>
                  <a:lnTo>
                    <a:pt x="88" y="3"/>
                  </a:lnTo>
                  <a:lnTo>
                    <a:pt x="88" y="5"/>
                  </a:lnTo>
                  <a:lnTo>
                    <a:pt x="88" y="8"/>
                  </a:lnTo>
                  <a:lnTo>
                    <a:pt x="88"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57" name="Freeform 175"/>
            <p:cNvSpPr>
              <a:spLocks noChangeAspect="1"/>
            </p:cNvSpPr>
            <p:nvPr/>
          </p:nvSpPr>
          <p:spPr bwMode="auto">
            <a:xfrm>
              <a:off x="966" y="2298"/>
              <a:ext cx="31" cy="78"/>
            </a:xfrm>
            <a:custGeom>
              <a:avLst/>
              <a:gdLst>
                <a:gd name="T0" fmla="*/ 109 w 24"/>
                <a:gd name="T1" fmla="*/ 226 h 60"/>
                <a:gd name="T2" fmla="*/ 109 w 24"/>
                <a:gd name="T3" fmla="*/ 237 h 60"/>
                <a:gd name="T4" fmla="*/ 109 w 24"/>
                <a:gd name="T5" fmla="*/ 237 h 60"/>
                <a:gd name="T6" fmla="*/ 109 w 24"/>
                <a:gd name="T7" fmla="*/ 257 h 60"/>
                <a:gd name="T8" fmla="*/ 109 w 24"/>
                <a:gd name="T9" fmla="*/ 269 h 60"/>
                <a:gd name="T10" fmla="*/ 109 w 24"/>
                <a:gd name="T11" fmla="*/ 269 h 60"/>
                <a:gd name="T12" fmla="*/ 102 w 24"/>
                <a:gd name="T13" fmla="*/ 272 h 60"/>
                <a:gd name="T14" fmla="*/ 102 w 24"/>
                <a:gd name="T15" fmla="*/ 272 h 60"/>
                <a:gd name="T16" fmla="*/ 102 w 24"/>
                <a:gd name="T17" fmla="*/ 286 h 60"/>
                <a:gd name="T18" fmla="*/ 102 w 24"/>
                <a:gd name="T19" fmla="*/ 286 h 60"/>
                <a:gd name="T20" fmla="*/ 88 w 24"/>
                <a:gd name="T21" fmla="*/ 286 h 60"/>
                <a:gd name="T22" fmla="*/ 22 w 24"/>
                <a:gd name="T23" fmla="*/ 286 h 60"/>
                <a:gd name="T24" fmla="*/ 22 w 24"/>
                <a:gd name="T25" fmla="*/ 286 h 60"/>
                <a:gd name="T26" fmla="*/ 10 w 24"/>
                <a:gd name="T27" fmla="*/ 286 h 60"/>
                <a:gd name="T28" fmla="*/ 10 w 24"/>
                <a:gd name="T29" fmla="*/ 272 h 60"/>
                <a:gd name="T30" fmla="*/ 10 w 24"/>
                <a:gd name="T31" fmla="*/ 272 h 60"/>
                <a:gd name="T32" fmla="*/ 10 w 24"/>
                <a:gd name="T33" fmla="*/ 272 h 60"/>
                <a:gd name="T34" fmla="*/ 0 w 24"/>
                <a:gd name="T35" fmla="*/ 269 h 60"/>
                <a:gd name="T36" fmla="*/ 0 w 24"/>
                <a:gd name="T37" fmla="*/ 269 h 60"/>
                <a:gd name="T38" fmla="*/ 0 w 24"/>
                <a:gd name="T39" fmla="*/ 257 h 60"/>
                <a:gd name="T40" fmla="*/ 0 w 24"/>
                <a:gd name="T41" fmla="*/ 237 h 60"/>
                <a:gd name="T42" fmla="*/ 0 w 24"/>
                <a:gd name="T43" fmla="*/ 226 h 60"/>
                <a:gd name="T44" fmla="*/ 0 w 24"/>
                <a:gd name="T45" fmla="*/ 38 h 60"/>
                <a:gd name="T46" fmla="*/ 0 w 24"/>
                <a:gd name="T47" fmla="*/ 38 h 60"/>
                <a:gd name="T48" fmla="*/ 0 w 24"/>
                <a:gd name="T49" fmla="*/ 27 h 60"/>
                <a:gd name="T50" fmla="*/ 0 w 24"/>
                <a:gd name="T51" fmla="*/ 27 h 60"/>
                <a:gd name="T52" fmla="*/ 0 w 24"/>
                <a:gd name="T53" fmla="*/ 16 h 60"/>
                <a:gd name="T54" fmla="*/ 10 w 24"/>
                <a:gd name="T55" fmla="*/ 1 h 60"/>
                <a:gd name="T56" fmla="*/ 10 w 24"/>
                <a:gd name="T57" fmla="*/ 1 h 60"/>
                <a:gd name="T58" fmla="*/ 10 w 24"/>
                <a:gd name="T59" fmla="*/ 0 h 60"/>
                <a:gd name="T60" fmla="*/ 10 w 24"/>
                <a:gd name="T61" fmla="*/ 0 h 60"/>
                <a:gd name="T62" fmla="*/ 22 w 24"/>
                <a:gd name="T63" fmla="*/ 0 h 60"/>
                <a:gd name="T64" fmla="*/ 22 w 24"/>
                <a:gd name="T65" fmla="*/ 0 h 60"/>
                <a:gd name="T66" fmla="*/ 88 w 24"/>
                <a:gd name="T67" fmla="*/ 0 h 60"/>
                <a:gd name="T68" fmla="*/ 88 w 24"/>
                <a:gd name="T69" fmla="*/ 0 h 60"/>
                <a:gd name="T70" fmla="*/ 102 w 24"/>
                <a:gd name="T71" fmla="*/ 0 h 60"/>
                <a:gd name="T72" fmla="*/ 102 w 24"/>
                <a:gd name="T73" fmla="*/ 0 h 60"/>
                <a:gd name="T74" fmla="*/ 102 w 24"/>
                <a:gd name="T75" fmla="*/ 1 h 60"/>
                <a:gd name="T76" fmla="*/ 109 w 24"/>
                <a:gd name="T77" fmla="*/ 1 h 60"/>
                <a:gd name="T78" fmla="*/ 109 w 24"/>
                <a:gd name="T79" fmla="*/ 16 h 60"/>
                <a:gd name="T80" fmla="*/ 109 w 24"/>
                <a:gd name="T81" fmla="*/ 16 h 60"/>
                <a:gd name="T82" fmla="*/ 109 w 24"/>
                <a:gd name="T83" fmla="*/ 27 h 60"/>
                <a:gd name="T84" fmla="*/ 109 w 24"/>
                <a:gd name="T85" fmla="*/ 38 h 60"/>
                <a:gd name="T86" fmla="*/ 109 w 24"/>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0"/>
                <a:gd name="T134" fmla="*/ 24 w 2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0">
                  <a:moveTo>
                    <a:pt x="23" y="8"/>
                  </a:moveTo>
                  <a:lnTo>
                    <a:pt x="23" y="47"/>
                  </a:lnTo>
                  <a:lnTo>
                    <a:pt x="23" y="49"/>
                  </a:lnTo>
                  <a:lnTo>
                    <a:pt x="23" y="53"/>
                  </a:lnTo>
                  <a:lnTo>
                    <a:pt x="23" y="55"/>
                  </a:lnTo>
                  <a:lnTo>
                    <a:pt x="23" y="56"/>
                  </a:lnTo>
                  <a:lnTo>
                    <a:pt x="22" y="56"/>
                  </a:lnTo>
                  <a:lnTo>
                    <a:pt x="22" y="59"/>
                  </a:lnTo>
                  <a:lnTo>
                    <a:pt x="19" y="59"/>
                  </a:lnTo>
                  <a:lnTo>
                    <a:pt x="5" y="59"/>
                  </a:lnTo>
                  <a:lnTo>
                    <a:pt x="2" y="59"/>
                  </a:lnTo>
                  <a:lnTo>
                    <a:pt x="2" y="56"/>
                  </a:lnTo>
                  <a:lnTo>
                    <a:pt x="2" y="55"/>
                  </a:lnTo>
                  <a:lnTo>
                    <a:pt x="0" y="55"/>
                  </a:lnTo>
                  <a:lnTo>
                    <a:pt x="0" y="53"/>
                  </a:lnTo>
                  <a:lnTo>
                    <a:pt x="0" y="49"/>
                  </a:lnTo>
                  <a:lnTo>
                    <a:pt x="0" y="47"/>
                  </a:lnTo>
                  <a:lnTo>
                    <a:pt x="0" y="8"/>
                  </a:lnTo>
                  <a:lnTo>
                    <a:pt x="0" y="5"/>
                  </a:lnTo>
                  <a:lnTo>
                    <a:pt x="0" y="3"/>
                  </a:lnTo>
                  <a:lnTo>
                    <a:pt x="2" y="1"/>
                  </a:lnTo>
                  <a:lnTo>
                    <a:pt x="2" y="0"/>
                  </a:lnTo>
                  <a:lnTo>
                    <a:pt x="5" y="0"/>
                  </a:lnTo>
                  <a:lnTo>
                    <a:pt x="19" y="0"/>
                  </a:lnTo>
                  <a:lnTo>
                    <a:pt x="22" y="0"/>
                  </a:lnTo>
                  <a:lnTo>
                    <a:pt x="22" y="1"/>
                  </a:lnTo>
                  <a:lnTo>
                    <a:pt x="23" y="1"/>
                  </a:lnTo>
                  <a:lnTo>
                    <a:pt x="23" y="3"/>
                  </a:lnTo>
                  <a:lnTo>
                    <a:pt x="23" y="5"/>
                  </a:lnTo>
                  <a:lnTo>
                    <a:pt x="23" y="8"/>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58" name="Freeform 176"/>
            <p:cNvSpPr>
              <a:spLocks noChangeAspect="1"/>
            </p:cNvSpPr>
            <p:nvPr/>
          </p:nvSpPr>
          <p:spPr bwMode="auto">
            <a:xfrm>
              <a:off x="881" y="2298"/>
              <a:ext cx="34" cy="78"/>
            </a:xfrm>
            <a:custGeom>
              <a:avLst/>
              <a:gdLst>
                <a:gd name="T0" fmla="*/ 124 w 26"/>
                <a:gd name="T1" fmla="*/ 226 h 60"/>
                <a:gd name="T2" fmla="*/ 124 w 26"/>
                <a:gd name="T3" fmla="*/ 237 h 60"/>
                <a:gd name="T4" fmla="*/ 124 w 26"/>
                <a:gd name="T5" fmla="*/ 237 h 60"/>
                <a:gd name="T6" fmla="*/ 124 w 26"/>
                <a:gd name="T7" fmla="*/ 257 h 60"/>
                <a:gd name="T8" fmla="*/ 124 w 26"/>
                <a:gd name="T9" fmla="*/ 269 h 60"/>
                <a:gd name="T10" fmla="*/ 124 w 26"/>
                <a:gd name="T11" fmla="*/ 269 h 60"/>
                <a:gd name="T12" fmla="*/ 111 w 26"/>
                <a:gd name="T13" fmla="*/ 272 h 60"/>
                <a:gd name="T14" fmla="*/ 111 w 26"/>
                <a:gd name="T15" fmla="*/ 272 h 60"/>
                <a:gd name="T16" fmla="*/ 111 w 26"/>
                <a:gd name="T17" fmla="*/ 286 h 60"/>
                <a:gd name="T18" fmla="*/ 111 w 26"/>
                <a:gd name="T19" fmla="*/ 286 h 60"/>
                <a:gd name="T20" fmla="*/ 102 w 26"/>
                <a:gd name="T21" fmla="*/ 286 h 60"/>
                <a:gd name="T22" fmla="*/ 27 w 26"/>
                <a:gd name="T23" fmla="*/ 286 h 60"/>
                <a:gd name="T24" fmla="*/ 27 w 26"/>
                <a:gd name="T25" fmla="*/ 286 h 60"/>
                <a:gd name="T26" fmla="*/ 1 w 26"/>
                <a:gd name="T27" fmla="*/ 286 h 60"/>
                <a:gd name="T28" fmla="*/ 1 w 26"/>
                <a:gd name="T29" fmla="*/ 272 h 60"/>
                <a:gd name="T30" fmla="*/ 1 w 26"/>
                <a:gd name="T31" fmla="*/ 272 h 60"/>
                <a:gd name="T32" fmla="*/ 1 w 26"/>
                <a:gd name="T33" fmla="*/ 272 h 60"/>
                <a:gd name="T34" fmla="*/ 0 w 26"/>
                <a:gd name="T35" fmla="*/ 269 h 60"/>
                <a:gd name="T36" fmla="*/ 0 w 26"/>
                <a:gd name="T37" fmla="*/ 269 h 60"/>
                <a:gd name="T38" fmla="*/ 0 w 26"/>
                <a:gd name="T39" fmla="*/ 257 h 60"/>
                <a:gd name="T40" fmla="*/ 0 w 26"/>
                <a:gd name="T41" fmla="*/ 237 h 60"/>
                <a:gd name="T42" fmla="*/ 0 w 26"/>
                <a:gd name="T43" fmla="*/ 226 h 60"/>
                <a:gd name="T44" fmla="*/ 0 w 26"/>
                <a:gd name="T45" fmla="*/ 38 h 60"/>
                <a:gd name="T46" fmla="*/ 0 w 26"/>
                <a:gd name="T47" fmla="*/ 38 h 60"/>
                <a:gd name="T48" fmla="*/ 0 w 26"/>
                <a:gd name="T49" fmla="*/ 27 h 60"/>
                <a:gd name="T50" fmla="*/ 0 w 26"/>
                <a:gd name="T51" fmla="*/ 27 h 60"/>
                <a:gd name="T52" fmla="*/ 0 w 26"/>
                <a:gd name="T53" fmla="*/ 16 h 60"/>
                <a:gd name="T54" fmla="*/ 1 w 26"/>
                <a:gd name="T55" fmla="*/ 1 h 60"/>
                <a:gd name="T56" fmla="*/ 1 w 26"/>
                <a:gd name="T57" fmla="*/ 1 h 60"/>
                <a:gd name="T58" fmla="*/ 1 w 26"/>
                <a:gd name="T59" fmla="*/ 0 h 60"/>
                <a:gd name="T60" fmla="*/ 1 w 26"/>
                <a:gd name="T61" fmla="*/ 0 h 60"/>
                <a:gd name="T62" fmla="*/ 27 w 26"/>
                <a:gd name="T63" fmla="*/ 0 h 60"/>
                <a:gd name="T64" fmla="*/ 27 w 26"/>
                <a:gd name="T65" fmla="*/ 0 h 60"/>
                <a:gd name="T66" fmla="*/ 102 w 26"/>
                <a:gd name="T67" fmla="*/ 0 h 60"/>
                <a:gd name="T68" fmla="*/ 102 w 26"/>
                <a:gd name="T69" fmla="*/ 0 h 60"/>
                <a:gd name="T70" fmla="*/ 111 w 26"/>
                <a:gd name="T71" fmla="*/ 0 h 60"/>
                <a:gd name="T72" fmla="*/ 111 w 26"/>
                <a:gd name="T73" fmla="*/ 0 h 60"/>
                <a:gd name="T74" fmla="*/ 111 w 26"/>
                <a:gd name="T75" fmla="*/ 1 h 60"/>
                <a:gd name="T76" fmla="*/ 124 w 26"/>
                <a:gd name="T77" fmla="*/ 1 h 60"/>
                <a:gd name="T78" fmla="*/ 124 w 26"/>
                <a:gd name="T79" fmla="*/ 16 h 60"/>
                <a:gd name="T80" fmla="*/ 124 w 26"/>
                <a:gd name="T81" fmla="*/ 16 h 60"/>
                <a:gd name="T82" fmla="*/ 124 w 26"/>
                <a:gd name="T83" fmla="*/ 27 h 60"/>
                <a:gd name="T84" fmla="*/ 124 w 26"/>
                <a:gd name="T85" fmla="*/ 38 h 60"/>
                <a:gd name="T86" fmla="*/ 124 w 26"/>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0"/>
                <a:gd name="T134" fmla="*/ 26 w 26"/>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0">
                  <a:moveTo>
                    <a:pt x="25" y="8"/>
                  </a:moveTo>
                  <a:lnTo>
                    <a:pt x="25" y="47"/>
                  </a:lnTo>
                  <a:lnTo>
                    <a:pt x="25" y="49"/>
                  </a:lnTo>
                  <a:lnTo>
                    <a:pt x="25" y="53"/>
                  </a:lnTo>
                  <a:lnTo>
                    <a:pt x="25" y="55"/>
                  </a:lnTo>
                  <a:lnTo>
                    <a:pt x="25" y="56"/>
                  </a:lnTo>
                  <a:lnTo>
                    <a:pt x="22" y="56"/>
                  </a:lnTo>
                  <a:lnTo>
                    <a:pt x="22" y="59"/>
                  </a:lnTo>
                  <a:lnTo>
                    <a:pt x="21" y="59"/>
                  </a:lnTo>
                  <a:lnTo>
                    <a:pt x="5" y="59"/>
                  </a:lnTo>
                  <a:lnTo>
                    <a:pt x="1" y="59"/>
                  </a:lnTo>
                  <a:lnTo>
                    <a:pt x="1" y="56"/>
                  </a:lnTo>
                  <a:lnTo>
                    <a:pt x="1" y="55"/>
                  </a:lnTo>
                  <a:lnTo>
                    <a:pt x="0" y="55"/>
                  </a:lnTo>
                  <a:lnTo>
                    <a:pt x="0" y="53"/>
                  </a:lnTo>
                  <a:lnTo>
                    <a:pt x="0" y="49"/>
                  </a:lnTo>
                  <a:lnTo>
                    <a:pt x="0" y="47"/>
                  </a:lnTo>
                  <a:lnTo>
                    <a:pt x="0" y="8"/>
                  </a:lnTo>
                  <a:lnTo>
                    <a:pt x="0" y="5"/>
                  </a:lnTo>
                  <a:lnTo>
                    <a:pt x="0" y="3"/>
                  </a:lnTo>
                  <a:lnTo>
                    <a:pt x="1" y="1"/>
                  </a:lnTo>
                  <a:lnTo>
                    <a:pt x="1" y="0"/>
                  </a:lnTo>
                  <a:lnTo>
                    <a:pt x="5" y="0"/>
                  </a:lnTo>
                  <a:lnTo>
                    <a:pt x="21" y="0"/>
                  </a:lnTo>
                  <a:lnTo>
                    <a:pt x="22" y="0"/>
                  </a:lnTo>
                  <a:lnTo>
                    <a:pt x="22" y="1"/>
                  </a:lnTo>
                  <a:lnTo>
                    <a:pt x="25" y="1"/>
                  </a:lnTo>
                  <a:lnTo>
                    <a:pt x="25" y="3"/>
                  </a:lnTo>
                  <a:lnTo>
                    <a:pt x="25" y="5"/>
                  </a:lnTo>
                  <a:lnTo>
                    <a:pt x="25" y="8"/>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59" name="Freeform 177" descr="Light vertical"/>
            <p:cNvSpPr>
              <a:spLocks noChangeAspect="1"/>
            </p:cNvSpPr>
            <p:nvPr/>
          </p:nvSpPr>
          <p:spPr bwMode="auto">
            <a:xfrm>
              <a:off x="916" y="2298"/>
              <a:ext cx="51" cy="78"/>
            </a:xfrm>
            <a:custGeom>
              <a:avLst/>
              <a:gdLst>
                <a:gd name="T0" fmla="*/ 190 w 39"/>
                <a:gd name="T1" fmla="*/ 226 h 60"/>
                <a:gd name="T2" fmla="*/ 190 w 39"/>
                <a:gd name="T3" fmla="*/ 237 h 60"/>
                <a:gd name="T4" fmla="*/ 174 w 39"/>
                <a:gd name="T5" fmla="*/ 237 h 60"/>
                <a:gd name="T6" fmla="*/ 174 w 39"/>
                <a:gd name="T7" fmla="*/ 257 h 60"/>
                <a:gd name="T8" fmla="*/ 174 w 39"/>
                <a:gd name="T9" fmla="*/ 269 h 60"/>
                <a:gd name="T10" fmla="*/ 174 w 39"/>
                <a:gd name="T11" fmla="*/ 269 h 60"/>
                <a:gd name="T12" fmla="*/ 174 w 39"/>
                <a:gd name="T13" fmla="*/ 272 h 60"/>
                <a:gd name="T14" fmla="*/ 161 w 39"/>
                <a:gd name="T15" fmla="*/ 272 h 60"/>
                <a:gd name="T16" fmla="*/ 161 w 39"/>
                <a:gd name="T17" fmla="*/ 286 h 60"/>
                <a:gd name="T18" fmla="*/ 150 w 39"/>
                <a:gd name="T19" fmla="*/ 286 h 60"/>
                <a:gd name="T20" fmla="*/ 150 w 39"/>
                <a:gd name="T21" fmla="*/ 286 h 60"/>
                <a:gd name="T22" fmla="*/ 29 w 39"/>
                <a:gd name="T23" fmla="*/ 286 h 60"/>
                <a:gd name="T24" fmla="*/ 29 w 39"/>
                <a:gd name="T25" fmla="*/ 286 h 60"/>
                <a:gd name="T26" fmla="*/ 29 w 39"/>
                <a:gd name="T27" fmla="*/ 286 h 60"/>
                <a:gd name="T28" fmla="*/ 12 w 39"/>
                <a:gd name="T29" fmla="*/ 272 h 60"/>
                <a:gd name="T30" fmla="*/ 12 w 39"/>
                <a:gd name="T31" fmla="*/ 272 h 60"/>
                <a:gd name="T32" fmla="*/ 12 w 39"/>
                <a:gd name="T33" fmla="*/ 272 h 60"/>
                <a:gd name="T34" fmla="*/ 0 w 39"/>
                <a:gd name="T35" fmla="*/ 269 h 60"/>
                <a:gd name="T36" fmla="*/ 0 w 39"/>
                <a:gd name="T37" fmla="*/ 269 h 60"/>
                <a:gd name="T38" fmla="*/ 0 w 39"/>
                <a:gd name="T39" fmla="*/ 257 h 60"/>
                <a:gd name="T40" fmla="*/ 0 w 39"/>
                <a:gd name="T41" fmla="*/ 237 h 60"/>
                <a:gd name="T42" fmla="*/ 0 w 39"/>
                <a:gd name="T43" fmla="*/ 226 h 60"/>
                <a:gd name="T44" fmla="*/ 0 w 39"/>
                <a:gd name="T45" fmla="*/ 38 h 60"/>
                <a:gd name="T46" fmla="*/ 0 w 39"/>
                <a:gd name="T47" fmla="*/ 38 h 60"/>
                <a:gd name="T48" fmla="*/ 0 w 39"/>
                <a:gd name="T49" fmla="*/ 27 h 60"/>
                <a:gd name="T50" fmla="*/ 0 w 39"/>
                <a:gd name="T51" fmla="*/ 27 h 60"/>
                <a:gd name="T52" fmla="*/ 0 w 39"/>
                <a:gd name="T53" fmla="*/ 16 h 60"/>
                <a:gd name="T54" fmla="*/ 0 w 39"/>
                <a:gd name="T55" fmla="*/ 1 h 60"/>
                <a:gd name="T56" fmla="*/ 12 w 39"/>
                <a:gd name="T57" fmla="*/ 1 h 60"/>
                <a:gd name="T58" fmla="*/ 12 w 39"/>
                <a:gd name="T59" fmla="*/ 0 h 60"/>
                <a:gd name="T60" fmla="*/ 12 w 39"/>
                <a:gd name="T61" fmla="*/ 0 h 60"/>
                <a:gd name="T62" fmla="*/ 29 w 39"/>
                <a:gd name="T63" fmla="*/ 0 h 60"/>
                <a:gd name="T64" fmla="*/ 29 w 39"/>
                <a:gd name="T65" fmla="*/ 0 h 60"/>
                <a:gd name="T66" fmla="*/ 150 w 39"/>
                <a:gd name="T67" fmla="*/ 0 h 60"/>
                <a:gd name="T68" fmla="*/ 150 w 39"/>
                <a:gd name="T69" fmla="*/ 0 h 60"/>
                <a:gd name="T70" fmla="*/ 161 w 39"/>
                <a:gd name="T71" fmla="*/ 0 h 60"/>
                <a:gd name="T72" fmla="*/ 161 w 39"/>
                <a:gd name="T73" fmla="*/ 0 h 60"/>
                <a:gd name="T74" fmla="*/ 161 w 39"/>
                <a:gd name="T75" fmla="*/ 1 h 60"/>
                <a:gd name="T76" fmla="*/ 174 w 39"/>
                <a:gd name="T77" fmla="*/ 1 h 60"/>
                <a:gd name="T78" fmla="*/ 174 w 39"/>
                <a:gd name="T79" fmla="*/ 16 h 60"/>
                <a:gd name="T80" fmla="*/ 174 w 39"/>
                <a:gd name="T81" fmla="*/ 16 h 60"/>
                <a:gd name="T82" fmla="*/ 174 w 39"/>
                <a:gd name="T83" fmla="*/ 27 h 60"/>
                <a:gd name="T84" fmla="*/ 190 w 39"/>
                <a:gd name="T85" fmla="*/ 38 h 60"/>
                <a:gd name="T86" fmla="*/ 190 w 39"/>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0"/>
                <a:gd name="T134" fmla="*/ 39 w 3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0">
                  <a:moveTo>
                    <a:pt x="38" y="8"/>
                  </a:moveTo>
                  <a:lnTo>
                    <a:pt x="38" y="47"/>
                  </a:lnTo>
                  <a:lnTo>
                    <a:pt x="38" y="49"/>
                  </a:lnTo>
                  <a:lnTo>
                    <a:pt x="35" y="49"/>
                  </a:lnTo>
                  <a:lnTo>
                    <a:pt x="35" y="53"/>
                  </a:lnTo>
                  <a:lnTo>
                    <a:pt x="35" y="55"/>
                  </a:lnTo>
                  <a:lnTo>
                    <a:pt x="35" y="56"/>
                  </a:lnTo>
                  <a:lnTo>
                    <a:pt x="32" y="56"/>
                  </a:lnTo>
                  <a:lnTo>
                    <a:pt x="32" y="59"/>
                  </a:lnTo>
                  <a:lnTo>
                    <a:pt x="30" y="59"/>
                  </a:lnTo>
                  <a:lnTo>
                    <a:pt x="6" y="59"/>
                  </a:lnTo>
                  <a:lnTo>
                    <a:pt x="2" y="59"/>
                  </a:lnTo>
                  <a:lnTo>
                    <a:pt x="2" y="56"/>
                  </a:lnTo>
                  <a:lnTo>
                    <a:pt x="0" y="55"/>
                  </a:lnTo>
                  <a:lnTo>
                    <a:pt x="0" y="53"/>
                  </a:lnTo>
                  <a:lnTo>
                    <a:pt x="0" y="49"/>
                  </a:lnTo>
                  <a:lnTo>
                    <a:pt x="0" y="47"/>
                  </a:lnTo>
                  <a:lnTo>
                    <a:pt x="0" y="8"/>
                  </a:lnTo>
                  <a:lnTo>
                    <a:pt x="0" y="5"/>
                  </a:lnTo>
                  <a:lnTo>
                    <a:pt x="0" y="3"/>
                  </a:lnTo>
                  <a:lnTo>
                    <a:pt x="0" y="1"/>
                  </a:lnTo>
                  <a:lnTo>
                    <a:pt x="2" y="1"/>
                  </a:lnTo>
                  <a:lnTo>
                    <a:pt x="2" y="0"/>
                  </a:lnTo>
                  <a:lnTo>
                    <a:pt x="6" y="0"/>
                  </a:lnTo>
                  <a:lnTo>
                    <a:pt x="30" y="0"/>
                  </a:lnTo>
                  <a:lnTo>
                    <a:pt x="32" y="0"/>
                  </a:lnTo>
                  <a:lnTo>
                    <a:pt x="32" y="1"/>
                  </a:lnTo>
                  <a:lnTo>
                    <a:pt x="35" y="1"/>
                  </a:lnTo>
                  <a:lnTo>
                    <a:pt x="35" y="3"/>
                  </a:lnTo>
                  <a:lnTo>
                    <a:pt x="35" y="5"/>
                  </a:lnTo>
                  <a:lnTo>
                    <a:pt x="38" y="8"/>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60" name="AutoShape 178"/>
            <p:cNvSpPr>
              <a:spLocks noChangeAspect="1" noChangeArrowheads="1"/>
            </p:cNvSpPr>
            <p:nvPr/>
          </p:nvSpPr>
          <p:spPr bwMode="auto">
            <a:xfrm flipV="1">
              <a:off x="898" y="2375"/>
              <a:ext cx="11"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61" name="Freeform 179"/>
            <p:cNvSpPr>
              <a:spLocks noChangeAspect="1"/>
            </p:cNvSpPr>
            <p:nvPr/>
          </p:nvSpPr>
          <p:spPr bwMode="auto">
            <a:xfrm>
              <a:off x="966" y="2362"/>
              <a:ext cx="12" cy="26"/>
            </a:xfrm>
            <a:custGeom>
              <a:avLst/>
              <a:gdLst>
                <a:gd name="T0" fmla="*/ 0 w 9"/>
                <a:gd name="T1" fmla="*/ 0 h 20"/>
                <a:gd name="T2" fmla="*/ 48 w 9"/>
                <a:gd name="T3" fmla="*/ 29 h 20"/>
                <a:gd name="T4" fmla="*/ 0 w 9"/>
                <a:gd name="T5" fmla="*/ 46 h 20"/>
                <a:gd name="T6" fmla="*/ 48 w 9"/>
                <a:gd name="T7" fmla="*/ 66 h 20"/>
                <a:gd name="T8" fmla="*/ 0 w 9"/>
                <a:gd name="T9" fmla="*/ 92 h 20"/>
                <a:gd name="T10" fmla="*/ 0 w 9"/>
                <a:gd name="T11" fmla="*/ 0 h 20"/>
                <a:gd name="T12" fmla="*/ 0 w 9"/>
                <a:gd name="T13" fmla="*/ 0 h 20"/>
                <a:gd name="T14" fmla="*/ 0 60000 65536"/>
                <a:gd name="T15" fmla="*/ 0 60000 65536"/>
                <a:gd name="T16" fmla="*/ 0 60000 65536"/>
                <a:gd name="T17" fmla="*/ 0 60000 65536"/>
                <a:gd name="T18" fmla="*/ 0 60000 65536"/>
                <a:gd name="T19" fmla="*/ 0 60000 65536"/>
                <a:gd name="T20" fmla="*/ 0 60000 65536"/>
                <a:gd name="T21" fmla="*/ 0 w 9"/>
                <a:gd name="T22" fmla="*/ 0 h 20"/>
                <a:gd name="T23" fmla="*/ 9 w 9"/>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20">
                  <a:moveTo>
                    <a:pt x="0" y="0"/>
                  </a:moveTo>
                  <a:lnTo>
                    <a:pt x="8" y="6"/>
                  </a:lnTo>
                  <a:lnTo>
                    <a:pt x="0" y="9"/>
                  </a:lnTo>
                  <a:lnTo>
                    <a:pt x="8" y="14"/>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62" name="Line 180"/>
            <p:cNvSpPr>
              <a:spLocks noChangeAspect="1" noChangeShapeType="1"/>
            </p:cNvSpPr>
            <p:nvPr/>
          </p:nvSpPr>
          <p:spPr bwMode="auto">
            <a:xfrm>
              <a:off x="898" y="2387"/>
              <a:ext cx="87"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663" name="Line 181"/>
            <p:cNvSpPr>
              <a:spLocks noChangeAspect="1" noChangeShapeType="1"/>
            </p:cNvSpPr>
            <p:nvPr/>
          </p:nvSpPr>
          <p:spPr bwMode="auto">
            <a:xfrm flipH="1">
              <a:off x="898" y="2387"/>
              <a:ext cx="76"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664" name="Line 182"/>
            <p:cNvSpPr>
              <a:spLocks noChangeAspect="1" noChangeShapeType="1"/>
            </p:cNvSpPr>
            <p:nvPr/>
          </p:nvSpPr>
          <p:spPr bwMode="auto">
            <a:xfrm>
              <a:off x="898" y="2401"/>
              <a:ext cx="87"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665" name="Freeform 183"/>
            <p:cNvSpPr>
              <a:spLocks noChangeAspect="1"/>
            </p:cNvSpPr>
            <p:nvPr/>
          </p:nvSpPr>
          <p:spPr bwMode="auto">
            <a:xfrm>
              <a:off x="890" y="2388"/>
              <a:ext cx="16" cy="26"/>
            </a:xfrm>
            <a:custGeom>
              <a:avLst/>
              <a:gdLst>
                <a:gd name="T0" fmla="*/ 64 w 12"/>
                <a:gd name="T1" fmla="*/ 92 h 20"/>
                <a:gd name="T2" fmla="*/ 0 w 12"/>
                <a:gd name="T3" fmla="*/ 64 h 20"/>
                <a:gd name="T4" fmla="*/ 64 w 12"/>
                <a:gd name="T5" fmla="*/ 38 h 20"/>
                <a:gd name="T6" fmla="*/ 0 w 12"/>
                <a:gd name="T7" fmla="*/ 27 h 20"/>
                <a:gd name="T8" fmla="*/ 64 w 12"/>
                <a:gd name="T9" fmla="*/ 0 h 20"/>
                <a:gd name="T10" fmla="*/ 64 w 12"/>
                <a:gd name="T11" fmla="*/ 92 h 20"/>
                <a:gd name="T12" fmla="*/ 64 w 12"/>
                <a:gd name="T13" fmla="*/ 92 h 20"/>
                <a:gd name="T14" fmla="*/ 0 60000 65536"/>
                <a:gd name="T15" fmla="*/ 0 60000 65536"/>
                <a:gd name="T16" fmla="*/ 0 60000 65536"/>
                <a:gd name="T17" fmla="*/ 0 60000 65536"/>
                <a:gd name="T18" fmla="*/ 0 60000 65536"/>
                <a:gd name="T19" fmla="*/ 0 60000 65536"/>
                <a:gd name="T20" fmla="*/ 0 60000 65536"/>
                <a:gd name="T21" fmla="*/ 0 w 12"/>
                <a:gd name="T22" fmla="*/ 0 h 20"/>
                <a:gd name="T23" fmla="*/ 12 w 12"/>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0">
                  <a:moveTo>
                    <a:pt x="11" y="19"/>
                  </a:moveTo>
                  <a:lnTo>
                    <a:pt x="0" y="13"/>
                  </a:lnTo>
                  <a:lnTo>
                    <a:pt x="11" y="8"/>
                  </a:lnTo>
                  <a:lnTo>
                    <a:pt x="0" y="5"/>
                  </a:lnTo>
                  <a:lnTo>
                    <a:pt x="11" y="0"/>
                  </a:lnTo>
                  <a:lnTo>
                    <a:pt x="11"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66" name="Line 184"/>
            <p:cNvSpPr>
              <a:spLocks noChangeAspect="1" noChangeShapeType="1"/>
            </p:cNvSpPr>
            <p:nvPr/>
          </p:nvSpPr>
          <p:spPr bwMode="auto">
            <a:xfrm flipH="1" flipV="1">
              <a:off x="890"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667" name="Freeform 185"/>
            <p:cNvSpPr>
              <a:spLocks noChangeAspect="1"/>
            </p:cNvSpPr>
            <p:nvPr/>
          </p:nvSpPr>
          <p:spPr bwMode="auto">
            <a:xfrm>
              <a:off x="1705" y="2402"/>
              <a:ext cx="129" cy="12"/>
            </a:xfrm>
            <a:custGeom>
              <a:avLst/>
              <a:gdLst>
                <a:gd name="T0" fmla="*/ 482 w 99"/>
                <a:gd name="T1" fmla="*/ 12 h 9"/>
                <a:gd name="T2" fmla="*/ 482 w 99"/>
                <a:gd name="T3" fmla="*/ 12 h 9"/>
                <a:gd name="T4" fmla="*/ 466 w 99"/>
                <a:gd name="T5" fmla="*/ 12 h 9"/>
                <a:gd name="T6" fmla="*/ 447 w 99"/>
                <a:gd name="T7" fmla="*/ 0 h 9"/>
                <a:gd name="T8" fmla="*/ 421 w 99"/>
                <a:gd name="T9" fmla="*/ 0 h 9"/>
                <a:gd name="T10" fmla="*/ 399 w 99"/>
                <a:gd name="T11" fmla="*/ 0 h 9"/>
                <a:gd name="T12" fmla="*/ 374 w 99"/>
                <a:gd name="T13" fmla="*/ 0 h 9"/>
                <a:gd name="T14" fmla="*/ 349 w 99"/>
                <a:gd name="T15" fmla="*/ 0 h 9"/>
                <a:gd name="T16" fmla="*/ 313 w 99"/>
                <a:gd name="T17" fmla="*/ 0 h 9"/>
                <a:gd name="T18" fmla="*/ 276 w 99"/>
                <a:gd name="T19" fmla="*/ 0 h 9"/>
                <a:gd name="T20" fmla="*/ 236 w 99"/>
                <a:gd name="T21" fmla="*/ 0 h 9"/>
                <a:gd name="T22" fmla="*/ 207 w 99"/>
                <a:gd name="T23" fmla="*/ 0 h 9"/>
                <a:gd name="T24" fmla="*/ 163 w 99"/>
                <a:gd name="T25" fmla="*/ 0 h 9"/>
                <a:gd name="T26" fmla="*/ 134 w 99"/>
                <a:gd name="T27" fmla="*/ 0 h 9"/>
                <a:gd name="T28" fmla="*/ 102 w 99"/>
                <a:gd name="T29" fmla="*/ 0 h 9"/>
                <a:gd name="T30" fmla="*/ 78 w 99"/>
                <a:gd name="T31" fmla="*/ 0 h 9"/>
                <a:gd name="T32" fmla="*/ 50 w 99"/>
                <a:gd name="T33" fmla="*/ 0 h 9"/>
                <a:gd name="T34" fmla="*/ 29 w 99"/>
                <a:gd name="T35" fmla="*/ 0 h 9"/>
                <a:gd name="T36" fmla="*/ 12 w 99"/>
                <a:gd name="T37" fmla="*/ 12 h 9"/>
                <a:gd name="T38" fmla="*/ 0 w 99"/>
                <a:gd name="T39" fmla="*/ 12 h 9"/>
                <a:gd name="T40" fmla="*/ 0 w 99"/>
                <a:gd name="T41" fmla="*/ 12 h 9"/>
                <a:gd name="T42" fmla="*/ 0 w 99"/>
                <a:gd name="T43" fmla="*/ 36 h 9"/>
                <a:gd name="T44" fmla="*/ 0 w 99"/>
                <a:gd name="T45" fmla="*/ 36 h 9"/>
                <a:gd name="T46" fmla="*/ 12 w 99"/>
                <a:gd name="T47" fmla="*/ 36 h 9"/>
                <a:gd name="T48" fmla="*/ 29 w 99"/>
                <a:gd name="T49" fmla="*/ 36 h 9"/>
                <a:gd name="T50" fmla="*/ 50 w 99"/>
                <a:gd name="T51" fmla="*/ 48 h 9"/>
                <a:gd name="T52" fmla="*/ 78 w 99"/>
                <a:gd name="T53" fmla="*/ 48 h 9"/>
                <a:gd name="T54" fmla="*/ 102 w 99"/>
                <a:gd name="T55" fmla="*/ 48 h 9"/>
                <a:gd name="T56" fmla="*/ 134 w 99"/>
                <a:gd name="T57" fmla="*/ 48 h 9"/>
                <a:gd name="T58" fmla="*/ 163 w 99"/>
                <a:gd name="T59" fmla="*/ 48 h 9"/>
                <a:gd name="T60" fmla="*/ 207 w 99"/>
                <a:gd name="T61" fmla="*/ 48 h 9"/>
                <a:gd name="T62" fmla="*/ 236 w 99"/>
                <a:gd name="T63" fmla="*/ 48 h 9"/>
                <a:gd name="T64" fmla="*/ 276 w 99"/>
                <a:gd name="T65" fmla="*/ 48 h 9"/>
                <a:gd name="T66" fmla="*/ 313 w 99"/>
                <a:gd name="T67" fmla="*/ 48 h 9"/>
                <a:gd name="T68" fmla="*/ 349 w 99"/>
                <a:gd name="T69" fmla="*/ 48 h 9"/>
                <a:gd name="T70" fmla="*/ 374 w 99"/>
                <a:gd name="T71" fmla="*/ 48 h 9"/>
                <a:gd name="T72" fmla="*/ 399 w 99"/>
                <a:gd name="T73" fmla="*/ 48 h 9"/>
                <a:gd name="T74" fmla="*/ 421 w 99"/>
                <a:gd name="T75" fmla="*/ 48 h 9"/>
                <a:gd name="T76" fmla="*/ 447 w 99"/>
                <a:gd name="T77" fmla="*/ 36 h 9"/>
                <a:gd name="T78" fmla="*/ 466 w 99"/>
                <a:gd name="T79" fmla="*/ 36 h 9"/>
                <a:gd name="T80" fmla="*/ 482 w 99"/>
                <a:gd name="T81" fmla="*/ 36 h 9"/>
                <a:gd name="T82" fmla="*/ 482 w 99"/>
                <a:gd name="T83" fmla="*/ 36 h 9"/>
                <a:gd name="T84" fmla="*/ 482 w 99"/>
                <a:gd name="T85" fmla="*/ 12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9"/>
                <a:gd name="T130" fmla="*/ 0 h 9"/>
                <a:gd name="T131" fmla="*/ 99 w 99"/>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9" h="9">
                  <a:moveTo>
                    <a:pt x="98" y="2"/>
                  </a:moveTo>
                  <a:lnTo>
                    <a:pt x="98" y="2"/>
                  </a:lnTo>
                  <a:lnTo>
                    <a:pt x="95" y="2"/>
                  </a:lnTo>
                  <a:lnTo>
                    <a:pt x="93" y="2"/>
                  </a:lnTo>
                  <a:lnTo>
                    <a:pt x="91" y="0"/>
                  </a:lnTo>
                  <a:lnTo>
                    <a:pt x="88" y="0"/>
                  </a:lnTo>
                  <a:lnTo>
                    <a:pt x="86" y="0"/>
                  </a:lnTo>
                  <a:lnTo>
                    <a:pt x="85" y="0"/>
                  </a:lnTo>
                  <a:lnTo>
                    <a:pt x="81" y="0"/>
                  </a:lnTo>
                  <a:lnTo>
                    <a:pt x="79" y="0"/>
                  </a:lnTo>
                  <a:lnTo>
                    <a:pt x="77" y="0"/>
                  </a:lnTo>
                  <a:lnTo>
                    <a:pt x="72" y="0"/>
                  </a:lnTo>
                  <a:lnTo>
                    <a:pt x="71" y="0"/>
                  </a:lnTo>
                  <a:lnTo>
                    <a:pt x="65" y="0"/>
                  </a:lnTo>
                  <a:lnTo>
                    <a:pt x="64" y="0"/>
                  </a:lnTo>
                  <a:lnTo>
                    <a:pt x="59" y="0"/>
                  </a:lnTo>
                  <a:lnTo>
                    <a:pt x="57" y="0"/>
                  </a:lnTo>
                  <a:lnTo>
                    <a:pt x="52" y="0"/>
                  </a:lnTo>
                  <a:lnTo>
                    <a:pt x="48" y="0"/>
                  </a:lnTo>
                  <a:lnTo>
                    <a:pt x="45" y="0"/>
                  </a:lnTo>
                  <a:lnTo>
                    <a:pt x="42" y="0"/>
                  </a:lnTo>
                  <a:lnTo>
                    <a:pt x="39" y="0"/>
                  </a:lnTo>
                  <a:lnTo>
                    <a:pt x="34" y="0"/>
                  </a:lnTo>
                  <a:lnTo>
                    <a:pt x="30" y="0"/>
                  </a:lnTo>
                  <a:lnTo>
                    <a:pt x="28" y="0"/>
                  </a:lnTo>
                  <a:lnTo>
                    <a:pt x="23" y="0"/>
                  </a:lnTo>
                  <a:lnTo>
                    <a:pt x="21" y="0"/>
                  </a:lnTo>
                  <a:lnTo>
                    <a:pt x="19" y="0"/>
                  </a:lnTo>
                  <a:lnTo>
                    <a:pt x="16" y="0"/>
                  </a:lnTo>
                  <a:lnTo>
                    <a:pt x="13" y="0"/>
                  </a:lnTo>
                  <a:lnTo>
                    <a:pt x="10" y="0"/>
                  </a:lnTo>
                  <a:lnTo>
                    <a:pt x="8" y="0"/>
                  </a:lnTo>
                  <a:lnTo>
                    <a:pt x="6" y="0"/>
                  </a:lnTo>
                  <a:lnTo>
                    <a:pt x="6" y="2"/>
                  </a:lnTo>
                  <a:lnTo>
                    <a:pt x="2" y="2"/>
                  </a:lnTo>
                  <a:lnTo>
                    <a:pt x="0" y="2"/>
                  </a:lnTo>
                  <a:lnTo>
                    <a:pt x="0" y="6"/>
                  </a:lnTo>
                  <a:lnTo>
                    <a:pt x="2" y="6"/>
                  </a:lnTo>
                  <a:lnTo>
                    <a:pt x="6" y="6"/>
                  </a:lnTo>
                  <a:lnTo>
                    <a:pt x="8" y="8"/>
                  </a:lnTo>
                  <a:lnTo>
                    <a:pt x="10" y="8"/>
                  </a:lnTo>
                  <a:lnTo>
                    <a:pt x="13" y="8"/>
                  </a:lnTo>
                  <a:lnTo>
                    <a:pt x="16" y="8"/>
                  </a:lnTo>
                  <a:lnTo>
                    <a:pt x="19" y="8"/>
                  </a:lnTo>
                  <a:lnTo>
                    <a:pt x="21" y="8"/>
                  </a:lnTo>
                  <a:lnTo>
                    <a:pt x="23" y="8"/>
                  </a:lnTo>
                  <a:lnTo>
                    <a:pt x="28" y="8"/>
                  </a:lnTo>
                  <a:lnTo>
                    <a:pt x="30" y="8"/>
                  </a:lnTo>
                  <a:lnTo>
                    <a:pt x="34" y="8"/>
                  </a:lnTo>
                  <a:lnTo>
                    <a:pt x="39" y="8"/>
                  </a:lnTo>
                  <a:lnTo>
                    <a:pt x="42" y="8"/>
                  </a:lnTo>
                  <a:lnTo>
                    <a:pt x="45" y="8"/>
                  </a:lnTo>
                  <a:lnTo>
                    <a:pt x="48" y="8"/>
                  </a:lnTo>
                  <a:lnTo>
                    <a:pt x="52" y="8"/>
                  </a:lnTo>
                  <a:lnTo>
                    <a:pt x="57" y="8"/>
                  </a:lnTo>
                  <a:lnTo>
                    <a:pt x="59" y="8"/>
                  </a:lnTo>
                  <a:lnTo>
                    <a:pt x="64" y="8"/>
                  </a:lnTo>
                  <a:lnTo>
                    <a:pt x="65" y="8"/>
                  </a:lnTo>
                  <a:lnTo>
                    <a:pt x="71" y="8"/>
                  </a:lnTo>
                  <a:lnTo>
                    <a:pt x="72" y="8"/>
                  </a:lnTo>
                  <a:lnTo>
                    <a:pt x="77" y="8"/>
                  </a:lnTo>
                  <a:lnTo>
                    <a:pt x="79" y="8"/>
                  </a:lnTo>
                  <a:lnTo>
                    <a:pt x="81" y="8"/>
                  </a:lnTo>
                  <a:lnTo>
                    <a:pt x="85" y="8"/>
                  </a:lnTo>
                  <a:lnTo>
                    <a:pt x="86" y="8"/>
                  </a:lnTo>
                  <a:lnTo>
                    <a:pt x="88" y="8"/>
                  </a:lnTo>
                  <a:lnTo>
                    <a:pt x="91" y="6"/>
                  </a:lnTo>
                  <a:lnTo>
                    <a:pt x="93" y="6"/>
                  </a:lnTo>
                  <a:lnTo>
                    <a:pt x="95" y="6"/>
                  </a:lnTo>
                  <a:lnTo>
                    <a:pt x="98" y="6"/>
                  </a:lnTo>
                  <a:lnTo>
                    <a:pt x="98" y="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68" name="Freeform 186"/>
            <p:cNvSpPr>
              <a:spLocks noChangeAspect="1"/>
            </p:cNvSpPr>
            <p:nvPr/>
          </p:nvSpPr>
          <p:spPr bwMode="auto">
            <a:xfrm>
              <a:off x="1729" y="2375"/>
              <a:ext cx="77" cy="14"/>
            </a:xfrm>
            <a:custGeom>
              <a:avLst/>
              <a:gdLst>
                <a:gd name="T0" fmla="*/ 286 w 59"/>
                <a:gd name="T1" fmla="*/ 0 h 11"/>
                <a:gd name="T2" fmla="*/ 286 w 59"/>
                <a:gd name="T3" fmla="*/ 46 h 11"/>
                <a:gd name="T4" fmla="*/ 0 w 59"/>
                <a:gd name="T5" fmla="*/ 46 h 11"/>
                <a:gd name="T6" fmla="*/ 0 w 59"/>
                <a:gd name="T7" fmla="*/ 0 h 11"/>
                <a:gd name="T8" fmla="*/ 286 w 59"/>
                <a:gd name="T9" fmla="*/ 0 h 11"/>
                <a:gd name="T10" fmla="*/ 286 w 59"/>
                <a:gd name="T11" fmla="*/ 0 h 11"/>
                <a:gd name="T12" fmla="*/ 0 60000 65536"/>
                <a:gd name="T13" fmla="*/ 0 60000 65536"/>
                <a:gd name="T14" fmla="*/ 0 60000 65536"/>
                <a:gd name="T15" fmla="*/ 0 60000 65536"/>
                <a:gd name="T16" fmla="*/ 0 60000 65536"/>
                <a:gd name="T17" fmla="*/ 0 60000 65536"/>
                <a:gd name="T18" fmla="*/ 0 w 59"/>
                <a:gd name="T19" fmla="*/ 0 h 11"/>
                <a:gd name="T20" fmla="*/ 59 w 5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59" h="11">
                  <a:moveTo>
                    <a:pt x="58" y="0"/>
                  </a:moveTo>
                  <a:lnTo>
                    <a:pt x="58" y="10"/>
                  </a:lnTo>
                  <a:lnTo>
                    <a:pt x="0" y="10"/>
                  </a:lnTo>
                  <a:lnTo>
                    <a:pt x="0" y="0"/>
                  </a:lnTo>
                  <a:lnTo>
                    <a:pt x="58"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69" name="AutoShape 187"/>
            <p:cNvSpPr>
              <a:spLocks noChangeAspect="1" noChangeArrowheads="1"/>
            </p:cNvSpPr>
            <p:nvPr/>
          </p:nvSpPr>
          <p:spPr bwMode="auto">
            <a:xfrm flipV="1">
              <a:off x="1729" y="2388"/>
              <a:ext cx="75"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70" name="Freeform 188"/>
            <p:cNvSpPr>
              <a:spLocks noChangeAspect="1"/>
            </p:cNvSpPr>
            <p:nvPr/>
          </p:nvSpPr>
          <p:spPr bwMode="auto">
            <a:xfrm>
              <a:off x="1707" y="2298"/>
              <a:ext cx="123" cy="78"/>
            </a:xfrm>
            <a:custGeom>
              <a:avLst/>
              <a:gdLst>
                <a:gd name="T0" fmla="*/ 467 w 94"/>
                <a:gd name="T1" fmla="*/ 237 h 60"/>
                <a:gd name="T2" fmla="*/ 467 w 94"/>
                <a:gd name="T3" fmla="*/ 237 h 60"/>
                <a:gd name="T4" fmla="*/ 467 w 94"/>
                <a:gd name="T5" fmla="*/ 257 h 60"/>
                <a:gd name="T6" fmla="*/ 445 w 94"/>
                <a:gd name="T7" fmla="*/ 257 h 60"/>
                <a:gd name="T8" fmla="*/ 445 w 94"/>
                <a:gd name="T9" fmla="*/ 269 h 60"/>
                <a:gd name="T10" fmla="*/ 437 w 94"/>
                <a:gd name="T11" fmla="*/ 272 h 60"/>
                <a:gd name="T12" fmla="*/ 434 w 94"/>
                <a:gd name="T13" fmla="*/ 272 h 60"/>
                <a:gd name="T14" fmla="*/ 420 w 94"/>
                <a:gd name="T15" fmla="*/ 286 h 60"/>
                <a:gd name="T16" fmla="*/ 400 w 94"/>
                <a:gd name="T17" fmla="*/ 286 h 60"/>
                <a:gd name="T18" fmla="*/ 398 w 94"/>
                <a:gd name="T19" fmla="*/ 286 h 60"/>
                <a:gd name="T20" fmla="*/ 376 w 94"/>
                <a:gd name="T21" fmla="*/ 286 h 60"/>
                <a:gd name="T22" fmla="*/ 79 w 94"/>
                <a:gd name="T23" fmla="*/ 286 h 60"/>
                <a:gd name="T24" fmla="*/ 71 w 94"/>
                <a:gd name="T25" fmla="*/ 286 h 60"/>
                <a:gd name="T26" fmla="*/ 65 w 94"/>
                <a:gd name="T27" fmla="*/ 286 h 60"/>
                <a:gd name="T28" fmla="*/ 46 w 94"/>
                <a:gd name="T29" fmla="*/ 286 h 60"/>
                <a:gd name="T30" fmla="*/ 38 w 94"/>
                <a:gd name="T31" fmla="*/ 272 h 60"/>
                <a:gd name="T32" fmla="*/ 29 w 94"/>
                <a:gd name="T33" fmla="*/ 272 h 60"/>
                <a:gd name="T34" fmla="*/ 12 w 94"/>
                <a:gd name="T35" fmla="*/ 269 h 60"/>
                <a:gd name="T36" fmla="*/ 12 w 94"/>
                <a:gd name="T37" fmla="*/ 269 h 60"/>
                <a:gd name="T38" fmla="*/ 12 w 94"/>
                <a:gd name="T39" fmla="*/ 257 h 60"/>
                <a:gd name="T40" fmla="*/ 0 w 94"/>
                <a:gd name="T41" fmla="*/ 237 h 60"/>
                <a:gd name="T42" fmla="*/ 0 w 94"/>
                <a:gd name="T43" fmla="*/ 237 h 60"/>
                <a:gd name="T44" fmla="*/ 0 w 94"/>
                <a:gd name="T45" fmla="*/ 51 h 60"/>
                <a:gd name="T46" fmla="*/ 0 w 94"/>
                <a:gd name="T47" fmla="*/ 38 h 60"/>
                <a:gd name="T48" fmla="*/ 0 w 94"/>
                <a:gd name="T49" fmla="*/ 38 h 60"/>
                <a:gd name="T50" fmla="*/ 12 w 94"/>
                <a:gd name="T51" fmla="*/ 27 h 60"/>
                <a:gd name="T52" fmla="*/ 12 w 94"/>
                <a:gd name="T53" fmla="*/ 16 h 60"/>
                <a:gd name="T54" fmla="*/ 29 w 94"/>
                <a:gd name="T55" fmla="*/ 16 h 60"/>
                <a:gd name="T56" fmla="*/ 38 w 94"/>
                <a:gd name="T57" fmla="*/ 1 h 60"/>
                <a:gd name="T58" fmla="*/ 46 w 94"/>
                <a:gd name="T59" fmla="*/ 1 h 60"/>
                <a:gd name="T60" fmla="*/ 65 w 94"/>
                <a:gd name="T61" fmla="*/ 0 h 60"/>
                <a:gd name="T62" fmla="*/ 71 w 94"/>
                <a:gd name="T63" fmla="*/ 0 h 60"/>
                <a:gd name="T64" fmla="*/ 79 w 94"/>
                <a:gd name="T65" fmla="*/ 0 h 60"/>
                <a:gd name="T66" fmla="*/ 376 w 94"/>
                <a:gd name="T67" fmla="*/ 0 h 60"/>
                <a:gd name="T68" fmla="*/ 398 w 94"/>
                <a:gd name="T69" fmla="*/ 0 h 60"/>
                <a:gd name="T70" fmla="*/ 400 w 94"/>
                <a:gd name="T71" fmla="*/ 0 h 60"/>
                <a:gd name="T72" fmla="*/ 420 w 94"/>
                <a:gd name="T73" fmla="*/ 1 h 60"/>
                <a:gd name="T74" fmla="*/ 434 w 94"/>
                <a:gd name="T75" fmla="*/ 1 h 60"/>
                <a:gd name="T76" fmla="*/ 437 w 94"/>
                <a:gd name="T77" fmla="*/ 1 h 60"/>
                <a:gd name="T78" fmla="*/ 445 w 94"/>
                <a:gd name="T79" fmla="*/ 16 h 60"/>
                <a:gd name="T80" fmla="*/ 445 w 94"/>
                <a:gd name="T81" fmla="*/ 27 h 60"/>
                <a:gd name="T82" fmla="*/ 467 w 94"/>
                <a:gd name="T83" fmla="*/ 27 h 60"/>
                <a:gd name="T84" fmla="*/ 467 w 94"/>
                <a:gd name="T85" fmla="*/ 38 h 60"/>
                <a:gd name="T86" fmla="*/ 467 w 94"/>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0"/>
                <a:gd name="T134" fmla="*/ 94 w 9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0">
                  <a:moveTo>
                    <a:pt x="93" y="11"/>
                  </a:moveTo>
                  <a:lnTo>
                    <a:pt x="93" y="49"/>
                  </a:lnTo>
                  <a:lnTo>
                    <a:pt x="93" y="53"/>
                  </a:lnTo>
                  <a:lnTo>
                    <a:pt x="89" y="53"/>
                  </a:lnTo>
                  <a:lnTo>
                    <a:pt x="89" y="55"/>
                  </a:lnTo>
                  <a:lnTo>
                    <a:pt x="87" y="56"/>
                  </a:lnTo>
                  <a:lnTo>
                    <a:pt x="86" y="56"/>
                  </a:lnTo>
                  <a:lnTo>
                    <a:pt x="83" y="59"/>
                  </a:lnTo>
                  <a:lnTo>
                    <a:pt x="80" y="59"/>
                  </a:lnTo>
                  <a:lnTo>
                    <a:pt x="79" y="59"/>
                  </a:lnTo>
                  <a:lnTo>
                    <a:pt x="75" y="59"/>
                  </a:lnTo>
                  <a:lnTo>
                    <a:pt x="16" y="59"/>
                  </a:lnTo>
                  <a:lnTo>
                    <a:pt x="14" y="59"/>
                  </a:lnTo>
                  <a:lnTo>
                    <a:pt x="13" y="59"/>
                  </a:lnTo>
                  <a:lnTo>
                    <a:pt x="9" y="59"/>
                  </a:lnTo>
                  <a:lnTo>
                    <a:pt x="8" y="56"/>
                  </a:lnTo>
                  <a:lnTo>
                    <a:pt x="6" y="56"/>
                  </a:lnTo>
                  <a:lnTo>
                    <a:pt x="2" y="55"/>
                  </a:lnTo>
                  <a:lnTo>
                    <a:pt x="2" y="53"/>
                  </a:lnTo>
                  <a:lnTo>
                    <a:pt x="0" y="53"/>
                  </a:lnTo>
                  <a:lnTo>
                    <a:pt x="0" y="49"/>
                  </a:lnTo>
                  <a:lnTo>
                    <a:pt x="0" y="11"/>
                  </a:lnTo>
                  <a:lnTo>
                    <a:pt x="0" y="8"/>
                  </a:lnTo>
                  <a:lnTo>
                    <a:pt x="2" y="5"/>
                  </a:lnTo>
                  <a:lnTo>
                    <a:pt x="2" y="3"/>
                  </a:lnTo>
                  <a:lnTo>
                    <a:pt x="6" y="3"/>
                  </a:lnTo>
                  <a:lnTo>
                    <a:pt x="6" y="1"/>
                  </a:lnTo>
                  <a:lnTo>
                    <a:pt x="8" y="1"/>
                  </a:lnTo>
                  <a:lnTo>
                    <a:pt x="9" y="1"/>
                  </a:lnTo>
                  <a:lnTo>
                    <a:pt x="13" y="0"/>
                  </a:lnTo>
                  <a:lnTo>
                    <a:pt x="14" y="0"/>
                  </a:lnTo>
                  <a:lnTo>
                    <a:pt x="16" y="0"/>
                  </a:lnTo>
                  <a:lnTo>
                    <a:pt x="75" y="0"/>
                  </a:lnTo>
                  <a:lnTo>
                    <a:pt x="79" y="0"/>
                  </a:lnTo>
                  <a:lnTo>
                    <a:pt x="80" y="0"/>
                  </a:lnTo>
                  <a:lnTo>
                    <a:pt x="83" y="1"/>
                  </a:lnTo>
                  <a:lnTo>
                    <a:pt x="86" y="1"/>
                  </a:lnTo>
                  <a:lnTo>
                    <a:pt x="87" y="1"/>
                  </a:lnTo>
                  <a:lnTo>
                    <a:pt x="87" y="3"/>
                  </a:lnTo>
                  <a:lnTo>
                    <a:pt x="89" y="3"/>
                  </a:lnTo>
                  <a:lnTo>
                    <a:pt x="89" y="5"/>
                  </a:lnTo>
                  <a:lnTo>
                    <a:pt x="93" y="5"/>
                  </a:lnTo>
                  <a:lnTo>
                    <a:pt x="93" y="8"/>
                  </a:lnTo>
                  <a:lnTo>
                    <a:pt x="93"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71" name="Freeform 189"/>
            <p:cNvSpPr>
              <a:spLocks noChangeAspect="1"/>
            </p:cNvSpPr>
            <p:nvPr/>
          </p:nvSpPr>
          <p:spPr bwMode="auto">
            <a:xfrm>
              <a:off x="1792" y="2298"/>
              <a:ext cx="38" cy="78"/>
            </a:xfrm>
            <a:custGeom>
              <a:avLst/>
              <a:gdLst>
                <a:gd name="T0" fmla="*/ 143 w 29"/>
                <a:gd name="T1" fmla="*/ 226 h 60"/>
                <a:gd name="T2" fmla="*/ 143 w 29"/>
                <a:gd name="T3" fmla="*/ 237 h 60"/>
                <a:gd name="T4" fmla="*/ 143 w 29"/>
                <a:gd name="T5" fmla="*/ 257 h 60"/>
                <a:gd name="T6" fmla="*/ 122 w 29"/>
                <a:gd name="T7" fmla="*/ 257 h 60"/>
                <a:gd name="T8" fmla="*/ 122 w 29"/>
                <a:gd name="T9" fmla="*/ 269 h 60"/>
                <a:gd name="T10" fmla="*/ 122 w 29"/>
                <a:gd name="T11" fmla="*/ 272 h 60"/>
                <a:gd name="T12" fmla="*/ 122 w 29"/>
                <a:gd name="T13" fmla="*/ 272 h 60"/>
                <a:gd name="T14" fmla="*/ 122 w 29"/>
                <a:gd name="T15" fmla="*/ 272 h 60"/>
                <a:gd name="T16" fmla="*/ 113 w 29"/>
                <a:gd name="T17" fmla="*/ 286 h 60"/>
                <a:gd name="T18" fmla="*/ 113 w 29"/>
                <a:gd name="T19" fmla="*/ 286 h 60"/>
                <a:gd name="T20" fmla="*/ 113 w 29"/>
                <a:gd name="T21" fmla="*/ 286 h 60"/>
                <a:gd name="T22" fmla="*/ 28 w 29"/>
                <a:gd name="T23" fmla="*/ 286 h 60"/>
                <a:gd name="T24" fmla="*/ 28 w 29"/>
                <a:gd name="T25" fmla="*/ 286 h 60"/>
                <a:gd name="T26" fmla="*/ 28 w 29"/>
                <a:gd name="T27" fmla="*/ 286 h 60"/>
                <a:gd name="T28" fmla="*/ 28 w 29"/>
                <a:gd name="T29" fmla="*/ 286 h 60"/>
                <a:gd name="T30" fmla="*/ 12 w 29"/>
                <a:gd name="T31" fmla="*/ 272 h 60"/>
                <a:gd name="T32" fmla="*/ 12 w 29"/>
                <a:gd name="T33" fmla="*/ 272 h 60"/>
                <a:gd name="T34" fmla="*/ 12 w 29"/>
                <a:gd name="T35" fmla="*/ 269 h 60"/>
                <a:gd name="T36" fmla="*/ 12 w 29"/>
                <a:gd name="T37" fmla="*/ 269 h 60"/>
                <a:gd name="T38" fmla="*/ 0 w 29"/>
                <a:gd name="T39" fmla="*/ 257 h 60"/>
                <a:gd name="T40" fmla="*/ 0 w 29"/>
                <a:gd name="T41" fmla="*/ 237 h 60"/>
                <a:gd name="T42" fmla="*/ 0 w 29"/>
                <a:gd name="T43" fmla="*/ 226 h 60"/>
                <a:gd name="T44" fmla="*/ 0 w 29"/>
                <a:gd name="T45" fmla="*/ 51 h 60"/>
                <a:gd name="T46" fmla="*/ 0 w 29"/>
                <a:gd name="T47" fmla="*/ 38 h 60"/>
                <a:gd name="T48" fmla="*/ 0 w 29"/>
                <a:gd name="T49" fmla="*/ 27 h 60"/>
                <a:gd name="T50" fmla="*/ 12 w 29"/>
                <a:gd name="T51" fmla="*/ 27 h 60"/>
                <a:gd name="T52" fmla="*/ 12 w 29"/>
                <a:gd name="T53" fmla="*/ 16 h 60"/>
                <a:gd name="T54" fmla="*/ 12 w 29"/>
                <a:gd name="T55" fmla="*/ 16 h 60"/>
                <a:gd name="T56" fmla="*/ 12 w 29"/>
                <a:gd name="T57" fmla="*/ 1 h 60"/>
                <a:gd name="T58" fmla="*/ 12 w 29"/>
                <a:gd name="T59" fmla="*/ 1 h 60"/>
                <a:gd name="T60" fmla="*/ 28 w 29"/>
                <a:gd name="T61" fmla="*/ 0 h 60"/>
                <a:gd name="T62" fmla="*/ 28 w 29"/>
                <a:gd name="T63" fmla="*/ 0 h 60"/>
                <a:gd name="T64" fmla="*/ 28 w 29"/>
                <a:gd name="T65" fmla="*/ 0 h 60"/>
                <a:gd name="T66" fmla="*/ 113 w 29"/>
                <a:gd name="T67" fmla="*/ 0 h 60"/>
                <a:gd name="T68" fmla="*/ 113 w 29"/>
                <a:gd name="T69" fmla="*/ 0 h 60"/>
                <a:gd name="T70" fmla="*/ 113 w 29"/>
                <a:gd name="T71" fmla="*/ 0 h 60"/>
                <a:gd name="T72" fmla="*/ 113 w 29"/>
                <a:gd name="T73" fmla="*/ 0 h 60"/>
                <a:gd name="T74" fmla="*/ 122 w 29"/>
                <a:gd name="T75" fmla="*/ 1 h 60"/>
                <a:gd name="T76" fmla="*/ 122 w 29"/>
                <a:gd name="T77" fmla="*/ 1 h 60"/>
                <a:gd name="T78" fmla="*/ 122 w 29"/>
                <a:gd name="T79" fmla="*/ 16 h 60"/>
                <a:gd name="T80" fmla="*/ 122 w 29"/>
                <a:gd name="T81" fmla="*/ 16 h 60"/>
                <a:gd name="T82" fmla="*/ 143 w 29"/>
                <a:gd name="T83" fmla="*/ 27 h 60"/>
                <a:gd name="T84" fmla="*/ 143 w 29"/>
                <a:gd name="T85" fmla="*/ 38 h 60"/>
                <a:gd name="T86" fmla="*/ 143 w 2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0"/>
                <a:gd name="T134" fmla="*/ 29 w 2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0">
                  <a:moveTo>
                    <a:pt x="28" y="11"/>
                  </a:moveTo>
                  <a:lnTo>
                    <a:pt x="28" y="47"/>
                  </a:lnTo>
                  <a:lnTo>
                    <a:pt x="28" y="49"/>
                  </a:lnTo>
                  <a:lnTo>
                    <a:pt x="28" y="53"/>
                  </a:lnTo>
                  <a:lnTo>
                    <a:pt x="24" y="53"/>
                  </a:lnTo>
                  <a:lnTo>
                    <a:pt x="24" y="55"/>
                  </a:lnTo>
                  <a:lnTo>
                    <a:pt x="24" y="56"/>
                  </a:lnTo>
                  <a:lnTo>
                    <a:pt x="22" y="59"/>
                  </a:lnTo>
                  <a:lnTo>
                    <a:pt x="5" y="59"/>
                  </a:lnTo>
                  <a:lnTo>
                    <a:pt x="2" y="56"/>
                  </a:lnTo>
                  <a:lnTo>
                    <a:pt x="2" y="55"/>
                  </a:lnTo>
                  <a:lnTo>
                    <a:pt x="2" y="53"/>
                  </a:lnTo>
                  <a:lnTo>
                    <a:pt x="0" y="53"/>
                  </a:lnTo>
                  <a:lnTo>
                    <a:pt x="0" y="49"/>
                  </a:lnTo>
                  <a:lnTo>
                    <a:pt x="0" y="47"/>
                  </a:lnTo>
                  <a:lnTo>
                    <a:pt x="0" y="11"/>
                  </a:lnTo>
                  <a:lnTo>
                    <a:pt x="0" y="8"/>
                  </a:lnTo>
                  <a:lnTo>
                    <a:pt x="0" y="5"/>
                  </a:lnTo>
                  <a:lnTo>
                    <a:pt x="2" y="5"/>
                  </a:lnTo>
                  <a:lnTo>
                    <a:pt x="2" y="3"/>
                  </a:lnTo>
                  <a:lnTo>
                    <a:pt x="2" y="1"/>
                  </a:lnTo>
                  <a:lnTo>
                    <a:pt x="5" y="0"/>
                  </a:lnTo>
                  <a:lnTo>
                    <a:pt x="22" y="0"/>
                  </a:lnTo>
                  <a:lnTo>
                    <a:pt x="24" y="1"/>
                  </a:lnTo>
                  <a:lnTo>
                    <a:pt x="24" y="3"/>
                  </a:lnTo>
                  <a:lnTo>
                    <a:pt x="24" y="5"/>
                  </a:lnTo>
                  <a:lnTo>
                    <a:pt x="28" y="5"/>
                  </a:lnTo>
                  <a:lnTo>
                    <a:pt x="28" y="8"/>
                  </a:lnTo>
                  <a:lnTo>
                    <a:pt x="28" y="11"/>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72" name="Freeform 190"/>
            <p:cNvSpPr>
              <a:spLocks noChangeAspect="1"/>
            </p:cNvSpPr>
            <p:nvPr/>
          </p:nvSpPr>
          <p:spPr bwMode="auto">
            <a:xfrm>
              <a:off x="1712" y="2298"/>
              <a:ext cx="33" cy="78"/>
            </a:xfrm>
            <a:custGeom>
              <a:avLst/>
              <a:gdLst>
                <a:gd name="T0" fmla="*/ 127 w 25"/>
                <a:gd name="T1" fmla="*/ 226 h 60"/>
                <a:gd name="T2" fmla="*/ 127 w 25"/>
                <a:gd name="T3" fmla="*/ 237 h 60"/>
                <a:gd name="T4" fmla="*/ 127 w 25"/>
                <a:gd name="T5" fmla="*/ 257 h 60"/>
                <a:gd name="T6" fmla="*/ 115 w 25"/>
                <a:gd name="T7" fmla="*/ 257 h 60"/>
                <a:gd name="T8" fmla="*/ 115 w 25"/>
                <a:gd name="T9" fmla="*/ 269 h 60"/>
                <a:gd name="T10" fmla="*/ 115 w 25"/>
                <a:gd name="T11" fmla="*/ 272 h 60"/>
                <a:gd name="T12" fmla="*/ 115 w 25"/>
                <a:gd name="T13" fmla="*/ 272 h 60"/>
                <a:gd name="T14" fmla="*/ 115 w 25"/>
                <a:gd name="T15" fmla="*/ 272 h 60"/>
                <a:gd name="T16" fmla="*/ 102 w 25"/>
                <a:gd name="T17" fmla="*/ 286 h 60"/>
                <a:gd name="T18" fmla="*/ 102 w 25"/>
                <a:gd name="T19" fmla="*/ 286 h 60"/>
                <a:gd name="T20" fmla="*/ 102 w 25"/>
                <a:gd name="T21" fmla="*/ 286 h 60"/>
                <a:gd name="T22" fmla="*/ 12 w 25"/>
                <a:gd name="T23" fmla="*/ 286 h 60"/>
                <a:gd name="T24" fmla="*/ 12 w 25"/>
                <a:gd name="T25" fmla="*/ 286 h 60"/>
                <a:gd name="T26" fmla="*/ 12 w 25"/>
                <a:gd name="T27" fmla="*/ 286 h 60"/>
                <a:gd name="T28" fmla="*/ 12 w 25"/>
                <a:gd name="T29" fmla="*/ 286 h 60"/>
                <a:gd name="T30" fmla="*/ 0 w 25"/>
                <a:gd name="T31" fmla="*/ 272 h 60"/>
                <a:gd name="T32" fmla="*/ 0 w 25"/>
                <a:gd name="T33" fmla="*/ 272 h 60"/>
                <a:gd name="T34" fmla="*/ 0 w 25"/>
                <a:gd name="T35" fmla="*/ 269 h 60"/>
                <a:gd name="T36" fmla="*/ 0 w 25"/>
                <a:gd name="T37" fmla="*/ 269 h 60"/>
                <a:gd name="T38" fmla="*/ 0 w 25"/>
                <a:gd name="T39" fmla="*/ 257 h 60"/>
                <a:gd name="T40" fmla="*/ 0 w 25"/>
                <a:gd name="T41" fmla="*/ 237 h 60"/>
                <a:gd name="T42" fmla="*/ 0 w 25"/>
                <a:gd name="T43" fmla="*/ 226 h 60"/>
                <a:gd name="T44" fmla="*/ 0 w 25"/>
                <a:gd name="T45" fmla="*/ 51 h 60"/>
                <a:gd name="T46" fmla="*/ 0 w 25"/>
                <a:gd name="T47" fmla="*/ 38 h 60"/>
                <a:gd name="T48" fmla="*/ 0 w 25"/>
                <a:gd name="T49" fmla="*/ 27 h 60"/>
                <a:gd name="T50" fmla="*/ 0 w 25"/>
                <a:gd name="T51" fmla="*/ 27 h 60"/>
                <a:gd name="T52" fmla="*/ 0 w 25"/>
                <a:gd name="T53" fmla="*/ 16 h 60"/>
                <a:gd name="T54" fmla="*/ 0 w 25"/>
                <a:gd name="T55" fmla="*/ 16 h 60"/>
                <a:gd name="T56" fmla="*/ 0 w 25"/>
                <a:gd name="T57" fmla="*/ 1 h 60"/>
                <a:gd name="T58" fmla="*/ 0 w 25"/>
                <a:gd name="T59" fmla="*/ 1 h 60"/>
                <a:gd name="T60" fmla="*/ 12 w 25"/>
                <a:gd name="T61" fmla="*/ 0 h 60"/>
                <a:gd name="T62" fmla="*/ 12 w 25"/>
                <a:gd name="T63" fmla="*/ 0 h 60"/>
                <a:gd name="T64" fmla="*/ 12 w 25"/>
                <a:gd name="T65" fmla="*/ 0 h 60"/>
                <a:gd name="T66" fmla="*/ 102 w 25"/>
                <a:gd name="T67" fmla="*/ 0 h 60"/>
                <a:gd name="T68" fmla="*/ 102 w 25"/>
                <a:gd name="T69" fmla="*/ 0 h 60"/>
                <a:gd name="T70" fmla="*/ 102 w 25"/>
                <a:gd name="T71" fmla="*/ 0 h 60"/>
                <a:gd name="T72" fmla="*/ 115 w 25"/>
                <a:gd name="T73" fmla="*/ 0 h 60"/>
                <a:gd name="T74" fmla="*/ 115 w 25"/>
                <a:gd name="T75" fmla="*/ 1 h 60"/>
                <a:gd name="T76" fmla="*/ 115 w 25"/>
                <a:gd name="T77" fmla="*/ 1 h 60"/>
                <a:gd name="T78" fmla="*/ 115 w 25"/>
                <a:gd name="T79" fmla="*/ 16 h 60"/>
                <a:gd name="T80" fmla="*/ 115 w 25"/>
                <a:gd name="T81" fmla="*/ 16 h 60"/>
                <a:gd name="T82" fmla="*/ 127 w 25"/>
                <a:gd name="T83" fmla="*/ 27 h 60"/>
                <a:gd name="T84" fmla="*/ 127 w 25"/>
                <a:gd name="T85" fmla="*/ 38 h 60"/>
                <a:gd name="T86" fmla="*/ 127 w 25"/>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0"/>
                <a:gd name="T134" fmla="*/ 25 w 25"/>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0">
                  <a:moveTo>
                    <a:pt x="24" y="11"/>
                  </a:moveTo>
                  <a:lnTo>
                    <a:pt x="24" y="47"/>
                  </a:lnTo>
                  <a:lnTo>
                    <a:pt x="24" y="49"/>
                  </a:lnTo>
                  <a:lnTo>
                    <a:pt x="24" y="53"/>
                  </a:lnTo>
                  <a:lnTo>
                    <a:pt x="22" y="53"/>
                  </a:lnTo>
                  <a:lnTo>
                    <a:pt x="22" y="55"/>
                  </a:lnTo>
                  <a:lnTo>
                    <a:pt x="22" y="56"/>
                  </a:lnTo>
                  <a:lnTo>
                    <a:pt x="22" y="59"/>
                  </a:lnTo>
                  <a:lnTo>
                    <a:pt x="19" y="59"/>
                  </a:lnTo>
                  <a:lnTo>
                    <a:pt x="2" y="59"/>
                  </a:lnTo>
                  <a:lnTo>
                    <a:pt x="0" y="56"/>
                  </a:lnTo>
                  <a:lnTo>
                    <a:pt x="0" y="55"/>
                  </a:lnTo>
                  <a:lnTo>
                    <a:pt x="0" y="53"/>
                  </a:lnTo>
                  <a:lnTo>
                    <a:pt x="0" y="49"/>
                  </a:lnTo>
                  <a:lnTo>
                    <a:pt x="0" y="47"/>
                  </a:lnTo>
                  <a:lnTo>
                    <a:pt x="0" y="11"/>
                  </a:lnTo>
                  <a:lnTo>
                    <a:pt x="0" y="8"/>
                  </a:lnTo>
                  <a:lnTo>
                    <a:pt x="0" y="5"/>
                  </a:lnTo>
                  <a:lnTo>
                    <a:pt x="0" y="3"/>
                  </a:lnTo>
                  <a:lnTo>
                    <a:pt x="0" y="1"/>
                  </a:lnTo>
                  <a:lnTo>
                    <a:pt x="2" y="0"/>
                  </a:lnTo>
                  <a:lnTo>
                    <a:pt x="19" y="0"/>
                  </a:lnTo>
                  <a:lnTo>
                    <a:pt x="22" y="0"/>
                  </a:lnTo>
                  <a:lnTo>
                    <a:pt x="22" y="1"/>
                  </a:lnTo>
                  <a:lnTo>
                    <a:pt x="22" y="3"/>
                  </a:lnTo>
                  <a:lnTo>
                    <a:pt x="22" y="5"/>
                  </a:lnTo>
                  <a:lnTo>
                    <a:pt x="24" y="5"/>
                  </a:lnTo>
                  <a:lnTo>
                    <a:pt x="24" y="8"/>
                  </a:lnTo>
                  <a:lnTo>
                    <a:pt x="24" y="11"/>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73" name="Freeform 191" descr="Light vertical"/>
            <p:cNvSpPr>
              <a:spLocks noChangeAspect="1"/>
            </p:cNvSpPr>
            <p:nvPr/>
          </p:nvSpPr>
          <p:spPr bwMode="auto">
            <a:xfrm>
              <a:off x="1744" y="2298"/>
              <a:ext cx="49" cy="78"/>
            </a:xfrm>
            <a:custGeom>
              <a:avLst/>
              <a:gdLst>
                <a:gd name="T0" fmla="*/ 172 w 38"/>
                <a:gd name="T1" fmla="*/ 226 h 60"/>
                <a:gd name="T2" fmla="*/ 172 w 38"/>
                <a:gd name="T3" fmla="*/ 237 h 60"/>
                <a:gd name="T4" fmla="*/ 172 w 38"/>
                <a:gd name="T5" fmla="*/ 257 h 60"/>
                <a:gd name="T6" fmla="*/ 172 w 38"/>
                <a:gd name="T7" fmla="*/ 257 h 60"/>
                <a:gd name="T8" fmla="*/ 172 w 38"/>
                <a:gd name="T9" fmla="*/ 269 h 60"/>
                <a:gd name="T10" fmla="*/ 156 w 38"/>
                <a:gd name="T11" fmla="*/ 272 h 60"/>
                <a:gd name="T12" fmla="*/ 156 w 38"/>
                <a:gd name="T13" fmla="*/ 272 h 60"/>
                <a:gd name="T14" fmla="*/ 156 w 38"/>
                <a:gd name="T15" fmla="*/ 272 h 60"/>
                <a:gd name="T16" fmla="*/ 146 w 38"/>
                <a:gd name="T17" fmla="*/ 286 h 60"/>
                <a:gd name="T18" fmla="*/ 146 w 38"/>
                <a:gd name="T19" fmla="*/ 286 h 60"/>
                <a:gd name="T20" fmla="*/ 143 w 38"/>
                <a:gd name="T21" fmla="*/ 286 h 60"/>
                <a:gd name="T22" fmla="*/ 32 w 38"/>
                <a:gd name="T23" fmla="*/ 286 h 60"/>
                <a:gd name="T24" fmla="*/ 17 w 38"/>
                <a:gd name="T25" fmla="*/ 286 h 60"/>
                <a:gd name="T26" fmla="*/ 17 w 38"/>
                <a:gd name="T27" fmla="*/ 286 h 60"/>
                <a:gd name="T28" fmla="*/ 17 w 38"/>
                <a:gd name="T29" fmla="*/ 286 h 60"/>
                <a:gd name="T30" fmla="*/ 1 w 38"/>
                <a:gd name="T31" fmla="*/ 272 h 60"/>
                <a:gd name="T32" fmla="*/ 1 w 38"/>
                <a:gd name="T33" fmla="*/ 272 h 60"/>
                <a:gd name="T34" fmla="*/ 1 w 38"/>
                <a:gd name="T35" fmla="*/ 269 h 60"/>
                <a:gd name="T36" fmla="*/ 0 w 38"/>
                <a:gd name="T37" fmla="*/ 269 h 60"/>
                <a:gd name="T38" fmla="*/ 0 w 38"/>
                <a:gd name="T39" fmla="*/ 257 h 60"/>
                <a:gd name="T40" fmla="*/ 0 w 38"/>
                <a:gd name="T41" fmla="*/ 237 h 60"/>
                <a:gd name="T42" fmla="*/ 0 w 38"/>
                <a:gd name="T43" fmla="*/ 226 h 60"/>
                <a:gd name="T44" fmla="*/ 0 w 38"/>
                <a:gd name="T45" fmla="*/ 51 h 60"/>
                <a:gd name="T46" fmla="*/ 0 w 38"/>
                <a:gd name="T47" fmla="*/ 38 h 60"/>
                <a:gd name="T48" fmla="*/ 0 w 38"/>
                <a:gd name="T49" fmla="*/ 27 h 60"/>
                <a:gd name="T50" fmla="*/ 0 w 38"/>
                <a:gd name="T51" fmla="*/ 27 h 60"/>
                <a:gd name="T52" fmla="*/ 0 w 38"/>
                <a:gd name="T53" fmla="*/ 16 h 60"/>
                <a:gd name="T54" fmla="*/ 1 w 38"/>
                <a:gd name="T55" fmla="*/ 16 h 60"/>
                <a:gd name="T56" fmla="*/ 1 w 38"/>
                <a:gd name="T57" fmla="*/ 1 h 60"/>
                <a:gd name="T58" fmla="*/ 1 w 38"/>
                <a:gd name="T59" fmla="*/ 1 h 60"/>
                <a:gd name="T60" fmla="*/ 17 w 38"/>
                <a:gd name="T61" fmla="*/ 0 h 60"/>
                <a:gd name="T62" fmla="*/ 17 w 38"/>
                <a:gd name="T63" fmla="*/ 0 h 60"/>
                <a:gd name="T64" fmla="*/ 32 w 38"/>
                <a:gd name="T65" fmla="*/ 0 h 60"/>
                <a:gd name="T66" fmla="*/ 143 w 38"/>
                <a:gd name="T67" fmla="*/ 0 h 60"/>
                <a:gd name="T68" fmla="*/ 143 w 38"/>
                <a:gd name="T69" fmla="*/ 0 h 60"/>
                <a:gd name="T70" fmla="*/ 146 w 38"/>
                <a:gd name="T71" fmla="*/ 0 h 60"/>
                <a:gd name="T72" fmla="*/ 146 w 38"/>
                <a:gd name="T73" fmla="*/ 0 h 60"/>
                <a:gd name="T74" fmla="*/ 156 w 38"/>
                <a:gd name="T75" fmla="*/ 1 h 60"/>
                <a:gd name="T76" fmla="*/ 156 w 38"/>
                <a:gd name="T77" fmla="*/ 1 h 60"/>
                <a:gd name="T78" fmla="*/ 156 w 38"/>
                <a:gd name="T79" fmla="*/ 16 h 60"/>
                <a:gd name="T80" fmla="*/ 172 w 38"/>
                <a:gd name="T81" fmla="*/ 16 h 60"/>
                <a:gd name="T82" fmla="*/ 172 w 38"/>
                <a:gd name="T83" fmla="*/ 27 h 60"/>
                <a:gd name="T84" fmla="*/ 172 w 38"/>
                <a:gd name="T85" fmla="*/ 38 h 60"/>
                <a:gd name="T86" fmla="*/ 172 w 38"/>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0"/>
                <a:gd name="T134" fmla="*/ 38 w 38"/>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0">
                  <a:moveTo>
                    <a:pt x="37" y="11"/>
                  </a:moveTo>
                  <a:lnTo>
                    <a:pt x="37" y="47"/>
                  </a:lnTo>
                  <a:lnTo>
                    <a:pt x="37" y="49"/>
                  </a:lnTo>
                  <a:lnTo>
                    <a:pt x="37" y="53"/>
                  </a:lnTo>
                  <a:lnTo>
                    <a:pt x="37" y="55"/>
                  </a:lnTo>
                  <a:lnTo>
                    <a:pt x="34" y="55"/>
                  </a:lnTo>
                  <a:lnTo>
                    <a:pt x="34" y="56"/>
                  </a:lnTo>
                  <a:lnTo>
                    <a:pt x="32" y="59"/>
                  </a:lnTo>
                  <a:lnTo>
                    <a:pt x="31" y="59"/>
                  </a:lnTo>
                  <a:lnTo>
                    <a:pt x="7" y="59"/>
                  </a:lnTo>
                  <a:lnTo>
                    <a:pt x="4" y="59"/>
                  </a:lnTo>
                  <a:lnTo>
                    <a:pt x="1" y="56"/>
                  </a:lnTo>
                  <a:lnTo>
                    <a:pt x="1" y="55"/>
                  </a:lnTo>
                  <a:lnTo>
                    <a:pt x="0" y="55"/>
                  </a:lnTo>
                  <a:lnTo>
                    <a:pt x="0" y="53"/>
                  </a:lnTo>
                  <a:lnTo>
                    <a:pt x="0" y="49"/>
                  </a:lnTo>
                  <a:lnTo>
                    <a:pt x="0" y="47"/>
                  </a:lnTo>
                  <a:lnTo>
                    <a:pt x="0" y="11"/>
                  </a:lnTo>
                  <a:lnTo>
                    <a:pt x="0" y="8"/>
                  </a:lnTo>
                  <a:lnTo>
                    <a:pt x="0" y="5"/>
                  </a:lnTo>
                  <a:lnTo>
                    <a:pt x="0" y="3"/>
                  </a:lnTo>
                  <a:lnTo>
                    <a:pt x="1" y="3"/>
                  </a:lnTo>
                  <a:lnTo>
                    <a:pt x="1" y="1"/>
                  </a:lnTo>
                  <a:lnTo>
                    <a:pt x="4" y="0"/>
                  </a:lnTo>
                  <a:lnTo>
                    <a:pt x="7" y="0"/>
                  </a:lnTo>
                  <a:lnTo>
                    <a:pt x="31" y="0"/>
                  </a:lnTo>
                  <a:lnTo>
                    <a:pt x="32" y="0"/>
                  </a:lnTo>
                  <a:lnTo>
                    <a:pt x="34" y="1"/>
                  </a:lnTo>
                  <a:lnTo>
                    <a:pt x="34" y="3"/>
                  </a:lnTo>
                  <a:lnTo>
                    <a:pt x="37" y="3"/>
                  </a:lnTo>
                  <a:lnTo>
                    <a:pt x="37" y="5"/>
                  </a:lnTo>
                  <a:lnTo>
                    <a:pt x="37" y="8"/>
                  </a:lnTo>
                  <a:lnTo>
                    <a:pt x="37" y="11"/>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74" name="AutoShape 192"/>
            <p:cNvSpPr>
              <a:spLocks noChangeAspect="1" noChangeArrowheads="1"/>
            </p:cNvSpPr>
            <p:nvPr/>
          </p:nvSpPr>
          <p:spPr bwMode="auto">
            <a:xfrm flipV="1">
              <a:off x="1729" y="2375"/>
              <a:ext cx="9"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75" name="Freeform 193"/>
            <p:cNvSpPr>
              <a:spLocks noChangeAspect="1"/>
            </p:cNvSpPr>
            <p:nvPr/>
          </p:nvSpPr>
          <p:spPr bwMode="auto">
            <a:xfrm>
              <a:off x="1804" y="2388"/>
              <a:ext cx="13" cy="26"/>
            </a:xfrm>
            <a:custGeom>
              <a:avLst/>
              <a:gdLst>
                <a:gd name="T0" fmla="*/ 0 w 10"/>
                <a:gd name="T1" fmla="*/ 0 h 20"/>
                <a:gd name="T2" fmla="*/ 46 w 10"/>
                <a:gd name="T3" fmla="*/ 27 h 20"/>
                <a:gd name="T4" fmla="*/ 0 w 10"/>
                <a:gd name="T5" fmla="*/ 38 h 20"/>
                <a:gd name="T6" fmla="*/ 46 w 10"/>
                <a:gd name="T7" fmla="*/ 64 h 20"/>
                <a:gd name="T8" fmla="*/ 0 w 10"/>
                <a:gd name="T9" fmla="*/ 92 h 20"/>
                <a:gd name="T10" fmla="*/ 0 w 10"/>
                <a:gd name="T11" fmla="*/ 0 h 20"/>
                <a:gd name="T12" fmla="*/ 0 w 10"/>
                <a:gd name="T13" fmla="*/ 0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0" y="0"/>
                  </a:moveTo>
                  <a:lnTo>
                    <a:pt x="9" y="5"/>
                  </a:lnTo>
                  <a:lnTo>
                    <a:pt x="0" y="8"/>
                  </a:lnTo>
                  <a:lnTo>
                    <a:pt x="9" y="13"/>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76" name="Line 194"/>
            <p:cNvSpPr>
              <a:spLocks noChangeAspect="1" noChangeShapeType="1"/>
            </p:cNvSpPr>
            <p:nvPr/>
          </p:nvSpPr>
          <p:spPr bwMode="auto">
            <a:xfrm>
              <a:off x="1729" y="2387"/>
              <a:ext cx="86"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677" name="Line 195"/>
            <p:cNvSpPr>
              <a:spLocks noChangeAspect="1" noChangeShapeType="1"/>
            </p:cNvSpPr>
            <p:nvPr/>
          </p:nvSpPr>
          <p:spPr bwMode="auto">
            <a:xfrm flipH="1">
              <a:off x="1729" y="2387"/>
              <a:ext cx="75"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678" name="Line 196"/>
            <p:cNvSpPr>
              <a:spLocks noChangeAspect="1" noChangeShapeType="1"/>
            </p:cNvSpPr>
            <p:nvPr/>
          </p:nvSpPr>
          <p:spPr bwMode="auto">
            <a:xfrm>
              <a:off x="1729" y="2401"/>
              <a:ext cx="86"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679" name="Freeform 197"/>
            <p:cNvSpPr>
              <a:spLocks noChangeAspect="1"/>
            </p:cNvSpPr>
            <p:nvPr/>
          </p:nvSpPr>
          <p:spPr bwMode="auto">
            <a:xfrm>
              <a:off x="1718" y="2388"/>
              <a:ext cx="13" cy="26"/>
            </a:xfrm>
            <a:custGeom>
              <a:avLst/>
              <a:gdLst>
                <a:gd name="T0" fmla="*/ 46 w 10"/>
                <a:gd name="T1" fmla="*/ 92 h 20"/>
                <a:gd name="T2" fmla="*/ 0 w 10"/>
                <a:gd name="T3" fmla="*/ 64 h 20"/>
                <a:gd name="T4" fmla="*/ 46 w 10"/>
                <a:gd name="T5" fmla="*/ 38 h 20"/>
                <a:gd name="T6" fmla="*/ 0 w 10"/>
                <a:gd name="T7" fmla="*/ 27 h 20"/>
                <a:gd name="T8" fmla="*/ 46 w 10"/>
                <a:gd name="T9" fmla="*/ 0 h 20"/>
                <a:gd name="T10" fmla="*/ 46 w 10"/>
                <a:gd name="T11" fmla="*/ 92 h 20"/>
                <a:gd name="T12" fmla="*/ 46 w 10"/>
                <a:gd name="T13" fmla="*/ 92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9" y="19"/>
                  </a:moveTo>
                  <a:lnTo>
                    <a:pt x="0" y="13"/>
                  </a:lnTo>
                  <a:lnTo>
                    <a:pt x="9" y="8"/>
                  </a:lnTo>
                  <a:lnTo>
                    <a:pt x="0" y="5"/>
                  </a:lnTo>
                  <a:lnTo>
                    <a:pt x="9" y="0"/>
                  </a:lnTo>
                  <a:lnTo>
                    <a:pt x="9"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80" name="Line 198"/>
            <p:cNvSpPr>
              <a:spLocks noChangeAspect="1" noChangeShapeType="1"/>
            </p:cNvSpPr>
            <p:nvPr/>
          </p:nvSpPr>
          <p:spPr bwMode="auto">
            <a:xfrm flipH="1" flipV="1">
              <a:off x="1718"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681" name="Text Box 199"/>
            <p:cNvSpPr txBox="1">
              <a:spLocks noChangeArrowheads="1"/>
            </p:cNvSpPr>
            <p:nvPr/>
          </p:nvSpPr>
          <p:spPr bwMode="auto">
            <a:xfrm>
              <a:off x="4176" y="960"/>
              <a:ext cx="885"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Chromatogram</a:t>
              </a:r>
              <a:endParaRPr lang="en-US" altLang="en-US" sz="2200">
                <a:solidFill>
                  <a:srgbClr val="FF0000"/>
                </a:solidFill>
              </a:endParaRPr>
            </a:p>
          </p:txBody>
        </p:sp>
        <p:grpSp>
          <p:nvGrpSpPr>
            <p:cNvPr id="20682" name="Group 200"/>
            <p:cNvGrpSpPr>
              <a:grpSpLocks/>
            </p:cNvGrpSpPr>
            <p:nvPr/>
          </p:nvGrpSpPr>
          <p:grpSpPr bwMode="auto">
            <a:xfrm>
              <a:off x="3696" y="1029"/>
              <a:ext cx="2160" cy="1275"/>
              <a:chOff x="3696" y="1029"/>
              <a:chExt cx="1803" cy="1058"/>
            </a:xfrm>
          </p:grpSpPr>
          <p:sp>
            <p:nvSpPr>
              <p:cNvPr id="20694" name="Freeform 201"/>
              <p:cNvSpPr>
                <a:spLocks/>
              </p:cNvSpPr>
              <p:nvPr/>
            </p:nvSpPr>
            <p:spPr bwMode="auto">
              <a:xfrm>
                <a:off x="4406" y="1556"/>
                <a:ext cx="113" cy="460"/>
              </a:xfrm>
              <a:custGeom>
                <a:avLst/>
                <a:gdLst>
                  <a:gd name="T0" fmla="*/ 0 w 113"/>
                  <a:gd name="T1" fmla="*/ 446 h 460"/>
                  <a:gd name="T2" fmla="*/ 0 w 113"/>
                  <a:gd name="T3" fmla="*/ 434 h 460"/>
                  <a:gd name="T4" fmla="*/ 1 w 113"/>
                  <a:gd name="T5" fmla="*/ 421 h 460"/>
                  <a:gd name="T6" fmla="*/ 4 w 113"/>
                  <a:gd name="T7" fmla="*/ 401 h 460"/>
                  <a:gd name="T8" fmla="*/ 6 w 113"/>
                  <a:gd name="T9" fmla="*/ 373 h 460"/>
                  <a:gd name="T10" fmla="*/ 6 w 113"/>
                  <a:gd name="T11" fmla="*/ 335 h 460"/>
                  <a:gd name="T12" fmla="*/ 12 w 113"/>
                  <a:gd name="T13" fmla="*/ 294 h 460"/>
                  <a:gd name="T14" fmla="*/ 12 w 113"/>
                  <a:gd name="T15" fmla="*/ 245 h 460"/>
                  <a:gd name="T16" fmla="*/ 14 w 113"/>
                  <a:gd name="T17" fmla="*/ 194 h 460"/>
                  <a:gd name="T18" fmla="*/ 15 w 113"/>
                  <a:gd name="T19" fmla="*/ 143 h 460"/>
                  <a:gd name="T20" fmla="*/ 18 w 113"/>
                  <a:gd name="T21" fmla="*/ 96 h 460"/>
                  <a:gd name="T22" fmla="*/ 20 w 113"/>
                  <a:gd name="T23" fmla="*/ 58 h 460"/>
                  <a:gd name="T24" fmla="*/ 20 w 113"/>
                  <a:gd name="T25" fmla="*/ 27 h 460"/>
                  <a:gd name="T26" fmla="*/ 22 w 113"/>
                  <a:gd name="T27" fmla="*/ 9 h 460"/>
                  <a:gd name="T28" fmla="*/ 24 w 113"/>
                  <a:gd name="T29" fmla="*/ 0 h 460"/>
                  <a:gd name="T30" fmla="*/ 27 w 113"/>
                  <a:gd name="T31" fmla="*/ 0 h 460"/>
                  <a:gd name="T32" fmla="*/ 29 w 113"/>
                  <a:gd name="T33" fmla="*/ 9 h 460"/>
                  <a:gd name="T34" fmla="*/ 29 w 113"/>
                  <a:gd name="T35" fmla="*/ 27 h 460"/>
                  <a:gd name="T36" fmla="*/ 30 w 113"/>
                  <a:gd name="T37" fmla="*/ 49 h 460"/>
                  <a:gd name="T38" fmla="*/ 33 w 113"/>
                  <a:gd name="T39" fmla="*/ 74 h 460"/>
                  <a:gd name="T40" fmla="*/ 35 w 113"/>
                  <a:gd name="T41" fmla="*/ 101 h 460"/>
                  <a:gd name="T42" fmla="*/ 35 w 113"/>
                  <a:gd name="T43" fmla="*/ 129 h 460"/>
                  <a:gd name="T44" fmla="*/ 37 w 113"/>
                  <a:gd name="T45" fmla="*/ 159 h 460"/>
                  <a:gd name="T46" fmla="*/ 41 w 113"/>
                  <a:gd name="T47" fmla="*/ 186 h 460"/>
                  <a:gd name="T48" fmla="*/ 43 w 113"/>
                  <a:gd name="T49" fmla="*/ 212 h 460"/>
                  <a:gd name="T50" fmla="*/ 44 w 113"/>
                  <a:gd name="T51" fmla="*/ 239 h 460"/>
                  <a:gd name="T52" fmla="*/ 47 w 113"/>
                  <a:gd name="T53" fmla="*/ 263 h 460"/>
                  <a:gd name="T54" fmla="*/ 47 w 113"/>
                  <a:gd name="T55" fmla="*/ 286 h 460"/>
                  <a:gd name="T56" fmla="*/ 49 w 113"/>
                  <a:gd name="T57" fmla="*/ 308 h 460"/>
                  <a:gd name="T58" fmla="*/ 51 w 113"/>
                  <a:gd name="T59" fmla="*/ 326 h 460"/>
                  <a:gd name="T60" fmla="*/ 55 w 113"/>
                  <a:gd name="T61" fmla="*/ 343 h 460"/>
                  <a:gd name="T62" fmla="*/ 56 w 113"/>
                  <a:gd name="T63" fmla="*/ 356 h 460"/>
                  <a:gd name="T64" fmla="*/ 56 w 113"/>
                  <a:gd name="T65" fmla="*/ 370 h 460"/>
                  <a:gd name="T66" fmla="*/ 58 w 113"/>
                  <a:gd name="T67" fmla="*/ 381 h 460"/>
                  <a:gd name="T68" fmla="*/ 60 w 113"/>
                  <a:gd name="T69" fmla="*/ 392 h 460"/>
                  <a:gd name="T70" fmla="*/ 63 w 113"/>
                  <a:gd name="T71" fmla="*/ 399 h 460"/>
                  <a:gd name="T72" fmla="*/ 65 w 113"/>
                  <a:gd name="T73" fmla="*/ 407 h 460"/>
                  <a:gd name="T74" fmla="*/ 65 w 113"/>
                  <a:gd name="T75" fmla="*/ 412 h 460"/>
                  <a:gd name="T76" fmla="*/ 66 w 113"/>
                  <a:gd name="T77" fmla="*/ 420 h 460"/>
                  <a:gd name="T78" fmla="*/ 70 w 113"/>
                  <a:gd name="T79" fmla="*/ 422 h 460"/>
                  <a:gd name="T80" fmla="*/ 71 w 113"/>
                  <a:gd name="T81" fmla="*/ 427 h 460"/>
                  <a:gd name="T82" fmla="*/ 73 w 113"/>
                  <a:gd name="T83" fmla="*/ 433 h 460"/>
                  <a:gd name="T84" fmla="*/ 76 w 113"/>
                  <a:gd name="T85" fmla="*/ 434 h 460"/>
                  <a:gd name="T86" fmla="*/ 76 w 113"/>
                  <a:gd name="T87" fmla="*/ 436 h 460"/>
                  <a:gd name="T88" fmla="*/ 78 w 113"/>
                  <a:gd name="T89" fmla="*/ 439 h 460"/>
                  <a:gd name="T90" fmla="*/ 80 w 113"/>
                  <a:gd name="T91" fmla="*/ 442 h 460"/>
                  <a:gd name="T92" fmla="*/ 83 w 113"/>
                  <a:gd name="T93" fmla="*/ 442 h 460"/>
                  <a:gd name="T94" fmla="*/ 83 w 113"/>
                  <a:gd name="T95" fmla="*/ 446 h 460"/>
                  <a:gd name="T96" fmla="*/ 86 w 113"/>
                  <a:gd name="T97" fmla="*/ 447 h 460"/>
                  <a:gd name="T98" fmla="*/ 87 w 113"/>
                  <a:gd name="T99" fmla="*/ 447 h 460"/>
                  <a:gd name="T100" fmla="*/ 90 w 113"/>
                  <a:gd name="T101" fmla="*/ 449 h 460"/>
                  <a:gd name="T102" fmla="*/ 92 w 113"/>
                  <a:gd name="T103" fmla="*/ 449 h 460"/>
                  <a:gd name="T104" fmla="*/ 92 w 113"/>
                  <a:gd name="T105" fmla="*/ 453 h 460"/>
                  <a:gd name="T106" fmla="*/ 93 w 113"/>
                  <a:gd name="T107" fmla="*/ 453 h 460"/>
                  <a:gd name="T108" fmla="*/ 95 w 113"/>
                  <a:gd name="T109" fmla="*/ 454 h 460"/>
                  <a:gd name="T110" fmla="*/ 99 w 113"/>
                  <a:gd name="T111" fmla="*/ 454 h 460"/>
                  <a:gd name="T112" fmla="*/ 100 w 113"/>
                  <a:gd name="T113" fmla="*/ 454 h 460"/>
                  <a:gd name="T114" fmla="*/ 100 w 113"/>
                  <a:gd name="T115" fmla="*/ 456 h 460"/>
                  <a:gd name="T116" fmla="*/ 106 w 113"/>
                  <a:gd name="T117" fmla="*/ 456 h 460"/>
                  <a:gd name="T118" fmla="*/ 106 w 113"/>
                  <a:gd name="T119" fmla="*/ 456 h 460"/>
                  <a:gd name="T120" fmla="*/ 107 w 113"/>
                  <a:gd name="T121" fmla="*/ 456 h 460"/>
                  <a:gd name="T122" fmla="*/ 109 w 113"/>
                  <a:gd name="T123" fmla="*/ 456 h 460"/>
                  <a:gd name="T124" fmla="*/ 112 w 113"/>
                  <a:gd name="T125" fmla="*/ 459 h 46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
                  <a:gd name="T190" fmla="*/ 0 h 460"/>
                  <a:gd name="T191" fmla="*/ 113 w 113"/>
                  <a:gd name="T192" fmla="*/ 460 h 46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 h="460">
                    <a:moveTo>
                      <a:pt x="0" y="446"/>
                    </a:moveTo>
                    <a:lnTo>
                      <a:pt x="0" y="434"/>
                    </a:lnTo>
                    <a:lnTo>
                      <a:pt x="1" y="421"/>
                    </a:lnTo>
                    <a:lnTo>
                      <a:pt x="4" y="401"/>
                    </a:lnTo>
                    <a:lnTo>
                      <a:pt x="6" y="373"/>
                    </a:lnTo>
                    <a:lnTo>
                      <a:pt x="6" y="335"/>
                    </a:lnTo>
                    <a:lnTo>
                      <a:pt x="12" y="294"/>
                    </a:lnTo>
                    <a:lnTo>
                      <a:pt x="12" y="245"/>
                    </a:lnTo>
                    <a:lnTo>
                      <a:pt x="14" y="194"/>
                    </a:lnTo>
                    <a:lnTo>
                      <a:pt x="15" y="143"/>
                    </a:lnTo>
                    <a:lnTo>
                      <a:pt x="18" y="96"/>
                    </a:lnTo>
                    <a:lnTo>
                      <a:pt x="20" y="58"/>
                    </a:lnTo>
                    <a:lnTo>
                      <a:pt x="20" y="27"/>
                    </a:lnTo>
                    <a:lnTo>
                      <a:pt x="22" y="9"/>
                    </a:lnTo>
                    <a:lnTo>
                      <a:pt x="24" y="0"/>
                    </a:lnTo>
                    <a:lnTo>
                      <a:pt x="27" y="0"/>
                    </a:lnTo>
                    <a:lnTo>
                      <a:pt x="29" y="9"/>
                    </a:lnTo>
                    <a:lnTo>
                      <a:pt x="29" y="27"/>
                    </a:lnTo>
                    <a:lnTo>
                      <a:pt x="30" y="49"/>
                    </a:lnTo>
                    <a:lnTo>
                      <a:pt x="33" y="74"/>
                    </a:lnTo>
                    <a:lnTo>
                      <a:pt x="35" y="101"/>
                    </a:lnTo>
                    <a:lnTo>
                      <a:pt x="35" y="129"/>
                    </a:lnTo>
                    <a:lnTo>
                      <a:pt x="37" y="159"/>
                    </a:lnTo>
                    <a:lnTo>
                      <a:pt x="41" y="186"/>
                    </a:lnTo>
                    <a:lnTo>
                      <a:pt x="43" y="212"/>
                    </a:lnTo>
                    <a:lnTo>
                      <a:pt x="44" y="239"/>
                    </a:lnTo>
                    <a:lnTo>
                      <a:pt x="47" y="263"/>
                    </a:lnTo>
                    <a:lnTo>
                      <a:pt x="47" y="286"/>
                    </a:lnTo>
                    <a:lnTo>
                      <a:pt x="49" y="308"/>
                    </a:lnTo>
                    <a:lnTo>
                      <a:pt x="51" y="326"/>
                    </a:lnTo>
                    <a:lnTo>
                      <a:pt x="55" y="343"/>
                    </a:lnTo>
                    <a:lnTo>
                      <a:pt x="56" y="356"/>
                    </a:lnTo>
                    <a:lnTo>
                      <a:pt x="56" y="370"/>
                    </a:lnTo>
                    <a:lnTo>
                      <a:pt x="58" y="381"/>
                    </a:lnTo>
                    <a:lnTo>
                      <a:pt x="60" y="392"/>
                    </a:lnTo>
                    <a:lnTo>
                      <a:pt x="63" y="399"/>
                    </a:lnTo>
                    <a:lnTo>
                      <a:pt x="65" y="407"/>
                    </a:lnTo>
                    <a:lnTo>
                      <a:pt x="65" y="412"/>
                    </a:lnTo>
                    <a:lnTo>
                      <a:pt x="66" y="420"/>
                    </a:lnTo>
                    <a:lnTo>
                      <a:pt x="70" y="422"/>
                    </a:lnTo>
                    <a:lnTo>
                      <a:pt x="71" y="427"/>
                    </a:lnTo>
                    <a:lnTo>
                      <a:pt x="73" y="433"/>
                    </a:lnTo>
                    <a:lnTo>
                      <a:pt x="76" y="434"/>
                    </a:lnTo>
                    <a:lnTo>
                      <a:pt x="76" y="436"/>
                    </a:lnTo>
                    <a:lnTo>
                      <a:pt x="78" y="439"/>
                    </a:lnTo>
                    <a:lnTo>
                      <a:pt x="80" y="442"/>
                    </a:lnTo>
                    <a:lnTo>
                      <a:pt x="83" y="442"/>
                    </a:lnTo>
                    <a:lnTo>
                      <a:pt x="83" y="446"/>
                    </a:lnTo>
                    <a:lnTo>
                      <a:pt x="86" y="447"/>
                    </a:lnTo>
                    <a:lnTo>
                      <a:pt x="87" y="447"/>
                    </a:lnTo>
                    <a:lnTo>
                      <a:pt x="90" y="449"/>
                    </a:lnTo>
                    <a:lnTo>
                      <a:pt x="92" y="449"/>
                    </a:lnTo>
                    <a:lnTo>
                      <a:pt x="92" y="453"/>
                    </a:lnTo>
                    <a:lnTo>
                      <a:pt x="93" y="453"/>
                    </a:lnTo>
                    <a:lnTo>
                      <a:pt x="95" y="454"/>
                    </a:lnTo>
                    <a:lnTo>
                      <a:pt x="99" y="454"/>
                    </a:lnTo>
                    <a:lnTo>
                      <a:pt x="100" y="454"/>
                    </a:lnTo>
                    <a:lnTo>
                      <a:pt x="100" y="456"/>
                    </a:lnTo>
                    <a:lnTo>
                      <a:pt x="106" y="456"/>
                    </a:lnTo>
                    <a:lnTo>
                      <a:pt x="107" y="456"/>
                    </a:lnTo>
                    <a:lnTo>
                      <a:pt x="109" y="456"/>
                    </a:lnTo>
                    <a:lnTo>
                      <a:pt x="112" y="459"/>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95" name="Freeform 202"/>
              <p:cNvSpPr>
                <a:spLocks/>
              </p:cNvSpPr>
              <p:nvPr/>
            </p:nvSpPr>
            <p:spPr bwMode="auto">
              <a:xfrm>
                <a:off x="5027" y="1128"/>
                <a:ext cx="154" cy="896"/>
              </a:xfrm>
              <a:custGeom>
                <a:avLst/>
                <a:gdLst>
                  <a:gd name="T0" fmla="*/ 0 w 154"/>
                  <a:gd name="T1" fmla="*/ 895 h 896"/>
                  <a:gd name="T2" fmla="*/ 2 w 154"/>
                  <a:gd name="T3" fmla="*/ 895 h 896"/>
                  <a:gd name="T4" fmla="*/ 5 w 154"/>
                  <a:gd name="T5" fmla="*/ 895 h 896"/>
                  <a:gd name="T6" fmla="*/ 8 w 154"/>
                  <a:gd name="T7" fmla="*/ 895 h 896"/>
                  <a:gd name="T8" fmla="*/ 12 w 154"/>
                  <a:gd name="T9" fmla="*/ 895 h 896"/>
                  <a:gd name="T10" fmla="*/ 13 w 154"/>
                  <a:gd name="T11" fmla="*/ 895 h 896"/>
                  <a:gd name="T12" fmla="*/ 15 w 154"/>
                  <a:gd name="T13" fmla="*/ 895 h 896"/>
                  <a:gd name="T14" fmla="*/ 18 w 154"/>
                  <a:gd name="T15" fmla="*/ 895 h 896"/>
                  <a:gd name="T16" fmla="*/ 20 w 154"/>
                  <a:gd name="T17" fmla="*/ 895 h 896"/>
                  <a:gd name="T18" fmla="*/ 21 w 154"/>
                  <a:gd name="T19" fmla="*/ 895 h 896"/>
                  <a:gd name="T20" fmla="*/ 27 w 154"/>
                  <a:gd name="T21" fmla="*/ 895 h 896"/>
                  <a:gd name="T22" fmla="*/ 27 w 154"/>
                  <a:gd name="T23" fmla="*/ 895 h 896"/>
                  <a:gd name="T24" fmla="*/ 29 w 154"/>
                  <a:gd name="T25" fmla="*/ 895 h 896"/>
                  <a:gd name="T26" fmla="*/ 30 w 154"/>
                  <a:gd name="T27" fmla="*/ 892 h 896"/>
                  <a:gd name="T28" fmla="*/ 35 w 154"/>
                  <a:gd name="T29" fmla="*/ 892 h 896"/>
                  <a:gd name="T30" fmla="*/ 37 w 154"/>
                  <a:gd name="T31" fmla="*/ 890 h 896"/>
                  <a:gd name="T32" fmla="*/ 41 w 154"/>
                  <a:gd name="T33" fmla="*/ 885 h 896"/>
                  <a:gd name="T34" fmla="*/ 43 w 154"/>
                  <a:gd name="T35" fmla="*/ 879 h 896"/>
                  <a:gd name="T36" fmla="*/ 44 w 154"/>
                  <a:gd name="T37" fmla="*/ 870 h 896"/>
                  <a:gd name="T38" fmla="*/ 48 w 154"/>
                  <a:gd name="T39" fmla="*/ 859 h 896"/>
                  <a:gd name="T40" fmla="*/ 49 w 154"/>
                  <a:gd name="T41" fmla="*/ 838 h 896"/>
                  <a:gd name="T42" fmla="*/ 51 w 154"/>
                  <a:gd name="T43" fmla="*/ 813 h 896"/>
                  <a:gd name="T44" fmla="*/ 54 w 154"/>
                  <a:gd name="T45" fmla="*/ 775 h 896"/>
                  <a:gd name="T46" fmla="*/ 56 w 154"/>
                  <a:gd name="T47" fmla="*/ 725 h 896"/>
                  <a:gd name="T48" fmla="*/ 58 w 154"/>
                  <a:gd name="T49" fmla="*/ 662 h 896"/>
                  <a:gd name="T50" fmla="*/ 61 w 154"/>
                  <a:gd name="T51" fmla="*/ 587 h 896"/>
                  <a:gd name="T52" fmla="*/ 64 w 154"/>
                  <a:gd name="T53" fmla="*/ 500 h 896"/>
                  <a:gd name="T54" fmla="*/ 68 w 154"/>
                  <a:gd name="T55" fmla="*/ 407 h 896"/>
                  <a:gd name="T56" fmla="*/ 69 w 154"/>
                  <a:gd name="T57" fmla="*/ 313 h 896"/>
                  <a:gd name="T58" fmla="*/ 71 w 154"/>
                  <a:gd name="T59" fmla="*/ 222 h 896"/>
                  <a:gd name="T60" fmla="*/ 75 w 154"/>
                  <a:gd name="T61" fmla="*/ 142 h 896"/>
                  <a:gd name="T62" fmla="*/ 76 w 154"/>
                  <a:gd name="T63" fmla="*/ 75 h 896"/>
                  <a:gd name="T64" fmla="*/ 78 w 154"/>
                  <a:gd name="T65" fmla="*/ 32 h 896"/>
                  <a:gd name="T66" fmla="*/ 79 w 154"/>
                  <a:gd name="T67" fmla="*/ 7 h 896"/>
                  <a:gd name="T68" fmla="*/ 83 w 154"/>
                  <a:gd name="T69" fmla="*/ 0 h 896"/>
                  <a:gd name="T70" fmla="*/ 85 w 154"/>
                  <a:gd name="T71" fmla="*/ 13 h 896"/>
                  <a:gd name="T72" fmla="*/ 86 w 154"/>
                  <a:gd name="T73" fmla="*/ 41 h 896"/>
                  <a:gd name="T74" fmla="*/ 90 w 154"/>
                  <a:gd name="T75" fmla="*/ 82 h 896"/>
                  <a:gd name="T76" fmla="*/ 94 w 154"/>
                  <a:gd name="T77" fmla="*/ 129 h 896"/>
                  <a:gd name="T78" fmla="*/ 97 w 154"/>
                  <a:gd name="T79" fmla="*/ 180 h 896"/>
                  <a:gd name="T80" fmla="*/ 98 w 154"/>
                  <a:gd name="T81" fmla="*/ 233 h 896"/>
                  <a:gd name="T82" fmla="*/ 100 w 154"/>
                  <a:gd name="T83" fmla="*/ 287 h 896"/>
                  <a:gd name="T84" fmla="*/ 104 w 154"/>
                  <a:gd name="T85" fmla="*/ 340 h 896"/>
                  <a:gd name="T86" fmla="*/ 106 w 154"/>
                  <a:gd name="T87" fmla="*/ 390 h 896"/>
                  <a:gd name="T88" fmla="*/ 107 w 154"/>
                  <a:gd name="T89" fmla="*/ 440 h 896"/>
                  <a:gd name="T90" fmla="*/ 110 w 154"/>
                  <a:gd name="T91" fmla="*/ 486 h 896"/>
                  <a:gd name="T92" fmla="*/ 112 w 154"/>
                  <a:gd name="T93" fmla="*/ 530 h 896"/>
                  <a:gd name="T94" fmla="*/ 117 w 154"/>
                  <a:gd name="T95" fmla="*/ 571 h 896"/>
                  <a:gd name="T96" fmla="*/ 117 w 154"/>
                  <a:gd name="T97" fmla="*/ 607 h 896"/>
                  <a:gd name="T98" fmla="*/ 119 w 154"/>
                  <a:gd name="T99" fmla="*/ 640 h 896"/>
                  <a:gd name="T100" fmla="*/ 124 w 154"/>
                  <a:gd name="T101" fmla="*/ 670 h 896"/>
                  <a:gd name="T102" fmla="*/ 126 w 154"/>
                  <a:gd name="T103" fmla="*/ 697 h 896"/>
                  <a:gd name="T104" fmla="*/ 127 w 154"/>
                  <a:gd name="T105" fmla="*/ 722 h 896"/>
                  <a:gd name="T106" fmla="*/ 129 w 154"/>
                  <a:gd name="T107" fmla="*/ 742 h 896"/>
                  <a:gd name="T108" fmla="*/ 132 w 154"/>
                  <a:gd name="T109" fmla="*/ 758 h 896"/>
                  <a:gd name="T110" fmla="*/ 135 w 154"/>
                  <a:gd name="T111" fmla="*/ 775 h 896"/>
                  <a:gd name="T112" fmla="*/ 137 w 154"/>
                  <a:gd name="T113" fmla="*/ 790 h 896"/>
                  <a:gd name="T114" fmla="*/ 140 w 154"/>
                  <a:gd name="T115" fmla="*/ 802 h 896"/>
                  <a:gd name="T116" fmla="*/ 141 w 154"/>
                  <a:gd name="T117" fmla="*/ 813 h 896"/>
                  <a:gd name="T118" fmla="*/ 146 w 154"/>
                  <a:gd name="T119" fmla="*/ 822 h 896"/>
                  <a:gd name="T120" fmla="*/ 146 w 154"/>
                  <a:gd name="T121" fmla="*/ 831 h 896"/>
                  <a:gd name="T122" fmla="*/ 150 w 154"/>
                  <a:gd name="T123" fmla="*/ 837 h 896"/>
                  <a:gd name="T124" fmla="*/ 153 w 154"/>
                  <a:gd name="T125" fmla="*/ 842 h 89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4"/>
                  <a:gd name="T190" fmla="*/ 0 h 896"/>
                  <a:gd name="T191" fmla="*/ 154 w 154"/>
                  <a:gd name="T192" fmla="*/ 896 h 89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4" h="896">
                    <a:moveTo>
                      <a:pt x="0" y="895"/>
                    </a:moveTo>
                    <a:lnTo>
                      <a:pt x="2" y="895"/>
                    </a:lnTo>
                    <a:lnTo>
                      <a:pt x="5" y="895"/>
                    </a:lnTo>
                    <a:lnTo>
                      <a:pt x="8" y="895"/>
                    </a:lnTo>
                    <a:lnTo>
                      <a:pt x="12" y="895"/>
                    </a:lnTo>
                    <a:lnTo>
                      <a:pt x="13" y="895"/>
                    </a:lnTo>
                    <a:lnTo>
                      <a:pt x="15" y="895"/>
                    </a:lnTo>
                    <a:lnTo>
                      <a:pt x="18" y="895"/>
                    </a:lnTo>
                    <a:lnTo>
                      <a:pt x="20" y="895"/>
                    </a:lnTo>
                    <a:lnTo>
                      <a:pt x="21" y="895"/>
                    </a:lnTo>
                    <a:lnTo>
                      <a:pt x="27" y="895"/>
                    </a:lnTo>
                    <a:lnTo>
                      <a:pt x="29" y="895"/>
                    </a:lnTo>
                    <a:lnTo>
                      <a:pt x="30" y="892"/>
                    </a:lnTo>
                    <a:lnTo>
                      <a:pt x="35" y="892"/>
                    </a:lnTo>
                    <a:lnTo>
                      <a:pt x="37" y="890"/>
                    </a:lnTo>
                    <a:lnTo>
                      <a:pt x="41" y="885"/>
                    </a:lnTo>
                    <a:lnTo>
                      <a:pt x="43" y="879"/>
                    </a:lnTo>
                    <a:lnTo>
                      <a:pt x="44" y="870"/>
                    </a:lnTo>
                    <a:lnTo>
                      <a:pt x="48" y="859"/>
                    </a:lnTo>
                    <a:lnTo>
                      <a:pt x="49" y="838"/>
                    </a:lnTo>
                    <a:lnTo>
                      <a:pt x="51" y="813"/>
                    </a:lnTo>
                    <a:lnTo>
                      <a:pt x="54" y="775"/>
                    </a:lnTo>
                    <a:lnTo>
                      <a:pt x="56" y="725"/>
                    </a:lnTo>
                    <a:lnTo>
                      <a:pt x="58" y="662"/>
                    </a:lnTo>
                    <a:lnTo>
                      <a:pt x="61" y="587"/>
                    </a:lnTo>
                    <a:lnTo>
                      <a:pt x="64" y="500"/>
                    </a:lnTo>
                    <a:lnTo>
                      <a:pt x="68" y="407"/>
                    </a:lnTo>
                    <a:lnTo>
                      <a:pt x="69" y="313"/>
                    </a:lnTo>
                    <a:lnTo>
                      <a:pt x="71" y="222"/>
                    </a:lnTo>
                    <a:lnTo>
                      <a:pt x="75" y="142"/>
                    </a:lnTo>
                    <a:lnTo>
                      <a:pt x="76" y="75"/>
                    </a:lnTo>
                    <a:lnTo>
                      <a:pt x="78" y="32"/>
                    </a:lnTo>
                    <a:lnTo>
                      <a:pt x="79" y="7"/>
                    </a:lnTo>
                    <a:lnTo>
                      <a:pt x="83" y="0"/>
                    </a:lnTo>
                    <a:lnTo>
                      <a:pt x="85" y="13"/>
                    </a:lnTo>
                    <a:lnTo>
                      <a:pt x="86" y="41"/>
                    </a:lnTo>
                    <a:lnTo>
                      <a:pt x="90" y="82"/>
                    </a:lnTo>
                    <a:lnTo>
                      <a:pt x="94" y="129"/>
                    </a:lnTo>
                    <a:lnTo>
                      <a:pt x="97" y="180"/>
                    </a:lnTo>
                    <a:lnTo>
                      <a:pt x="98" y="233"/>
                    </a:lnTo>
                    <a:lnTo>
                      <a:pt x="100" y="287"/>
                    </a:lnTo>
                    <a:lnTo>
                      <a:pt x="104" y="340"/>
                    </a:lnTo>
                    <a:lnTo>
                      <a:pt x="106" y="390"/>
                    </a:lnTo>
                    <a:lnTo>
                      <a:pt x="107" y="440"/>
                    </a:lnTo>
                    <a:lnTo>
                      <a:pt x="110" y="486"/>
                    </a:lnTo>
                    <a:lnTo>
                      <a:pt x="112" y="530"/>
                    </a:lnTo>
                    <a:lnTo>
                      <a:pt x="117" y="571"/>
                    </a:lnTo>
                    <a:lnTo>
                      <a:pt x="117" y="607"/>
                    </a:lnTo>
                    <a:lnTo>
                      <a:pt x="119" y="640"/>
                    </a:lnTo>
                    <a:lnTo>
                      <a:pt x="124" y="670"/>
                    </a:lnTo>
                    <a:lnTo>
                      <a:pt x="126" y="697"/>
                    </a:lnTo>
                    <a:lnTo>
                      <a:pt x="127" y="722"/>
                    </a:lnTo>
                    <a:lnTo>
                      <a:pt x="129" y="742"/>
                    </a:lnTo>
                    <a:lnTo>
                      <a:pt x="132" y="758"/>
                    </a:lnTo>
                    <a:lnTo>
                      <a:pt x="135" y="775"/>
                    </a:lnTo>
                    <a:lnTo>
                      <a:pt x="137" y="790"/>
                    </a:lnTo>
                    <a:lnTo>
                      <a:pt x="140" y="802"/>
                    </a:lnTo>
                    <a:lnTo>
                      <a:pt x="141" y="813"/>
                    </a:lnTo>
                    <a:lnTo>
                      <a:pt x="146" y="822"/>
                    </a:lnTo>
                    <a:lnTo>
                      <a:pt x="146" y="831"/>
                    </a:lnTo>
                    <a:lnTo>
                      <a:pt x="150" y="837"/>
                    </a:lnTo>
                    <a:lnTo>
                      <a:pt x="153" y="842"/>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96" name="Freeform 203"/>
              <p:cNvSpPr>
                <a:spLocks/>
              </p:cNvSpPr>
              <p:nvPr/>
            </p:nvSpPr>
            <p:spPr bwMode="auto">
              <a:xfrm>
                <a:off x="4633" y="1645"/>
                <a:ext cx="146" cy="379"/>
              </a:xfrm>
              <a:custGeom>
                <a:avLst/>
                <a:gdLst>
                  <a:gd name="T0" fmla="*/ 0 w 146"/>
                  <a:gd name="T1" fmla="*/ 378 h 379"/>
                  <a:gd name="T2" fmla="*/ 1 w 146"/>
                  <a:gd name="T3" fmla="*/ 378 h 379"/>
                  <a:gd name="T4" fmla="*/ 1 w 146"/>
                  <a:gd name="T5" fmla="*/ 378 h 379"/>
                  <a:gd name="T6" fmla="*/ 5 w 146"/>
                  <a:gd name="T7" fmla="*/ 378 h 379"/>
                  <a:gd name="T8" fmla="*/ 8 w 146"/>
                  <a:gd name="T9" fmla="*/ 378 h 379"/>
                  <a:gd name="T10" fmla="*/ 11 w 146"/>
                  <a:gd name="T11" fmla="*/ 378 h 379"/>
                  <a:gd name="T12" fmla="*/ 12 w 146"/>
                  <a:gd name="T13" fmla="*/ 378 h 379"/>
                  <a:gd name="T14" fmla="*/ 15 w 146"/>
                  <a:gd name="T15" fmla="*/ 378 h 379"/>
                  <a:gd name="T16" fmla="*/ 19 w 146"/>
                  <a:gd name="T17" fmla="*/ 378 h 379"/>
                  <a:gd name="T18" fmla="*/ 20 w 146"/>
                  <a:gd name="T19" fmla="*/ 378 h 379"/>
                  <a:gd name="T20" fmla="*/ 22 w 146"/>
                  <a:gd name="T21" fmla="*/ 378 h 379"/>
                  <a:gd name="T22" fmla="*/ 25 w 146"/>
                  <a:gd name="T23" fmla="*/ 378 h 379"/>
                  <a:gd name="T24" fmla="*/ 27 w 146"/>
                  <a:gd name="T25" fmla="*/ 378 h 379"/>
                  <a:gd name="T26" fmla="*/ 28 w 146"/>
                  <a:gd name="T27" fmla="*/ 378 h 379"/>
                  <a:gd name="T28" fmla="*/ 32 w 146"/>
                  <a:gd name="T29" fmla="*/ 378 h 379"/>
                  <a:gd name="T30" fmla="*/ 34 w 146"/>
                  <a:gd name="T31" fmla="*/ 378 h 379"/>
                  <a:gd name="T32" fmla="*/ 35 w 146"/>
                  <a:gd name="T33" fmla="*/ 378 h 379"/>
                  <a:gd name="T34" fmla="*/ 37 w 146"/>
                  <a:gd name="T35" fmla="*/ 378 h 379"/>
                  <a:gd name="T36" fmla="*/ 40 w 146"/>
                  <a:gd name="T37" fmla="*/ 378 h 379"/>
                  <a:gd name="T38" fmla="*/ 42 w 146"/>
                  <a:gd name="T39" fmla="*/ 378 h 379"/>
                  <a:gd name="T40" fmla="*/ 43 w 146"/>
                  <a:gd name="T41" fmla="*/ 378 h 379"/>
                  <a:gd name="T42" fmla="*/ 49 w 146"/>
                  <a:gd name="T43" fmla="*/ 378 h 379"/>
                  <a:gd name="T44" fmla="*/ 49 w 146"/>
                  <a:gd name="T45" fmla="*/ 378 h 379"/>
                  <a:gd name="T46" fmla="*/ 51 w 146"/>
                  <a:gd name="T47" fmla="*/ 378 h 379"/>
                  <a:gd name="T48" fmla="*/ 54 w 146"/>
                  <a:gd name="T49" fmla="*/ 378 h 379"/>
                  <a:gd name="T50" fmla="*/ 56 w 146"/>
                  <a:gd name="T51" fmla="*/ 378 h 379"/>
                  <a:gd name="T52" fmla="*/ 61 w 146"/>
                  <a:gd name="T53" fmla="*/ 378 h 379"/>
                  <a:gd name="T54" fmla="*/ 63 w 146"/>
                  <a:gd name="T55" fmla="*/ 378 h 379"/>
                  <a:gd name="T56" fmla="*/ 65 w 146"/>
                  <a:gd name="T57" fmla="*/ 378 h 379"/>
                  <a:gd name="T58" fmla="*/ 68 w 146"/>
                  <a:gd name="T59" fmla="*/ 378 h 379"/>
                  <a:gd name="T60" fmla="*/ 70 w 146"/>
                  <a:gd name="T61" fmla="*/ 378 h 379"/>
                  <a:gd name="T62" fmla="*/ 70 w 146"/>
                  <a:gd name="T63" fmla="*/ 378 h 379"/>
                  <a:gd name="T64" fmla="*/ 75 w 146"/>
                  <a:gd name="T65" fmla="*/ 378 h 379"/>
                  <a:gd name="T66" fmla="*/ 77 w 146"/>
                  <a:gd name="T67" fmla="*/ 378 h 379"/>
                  <a:gd name="T68" fmla="*/ 78 w 146"/>
                  <a:gd name="T69" fmla="*/ 378 h 379"/>
                  <a:gd name="T70" fmla="*/ 81 w 146"/>
                  <a:gd name="T71" fmla="*/ 378 h 379"/>
                  <a:gd name="T72" fmla="*/ 83 w 146"/>
                  <a:gd name="T73" fmla="*/ 378 h 379"/>
                  <a:gd name="T74" fmla="*/ 85 w 146"/>
                  <a:gd name="T75" fmla="*/ 375 h 379"/>
                  <a:gd name="T76" fmla="*/ 88 w 146"/>
                  <a:gd name="T77" fmla="*/ 375 h 379"/>
                  <a:gd name="T78" fmla="*/ 90 w 146"/>
                  <a:gd name="T79" fmla="*/ 375 h 379"/>
                  <a:gd name="T80" fmla="*/ 92 w 146"/>
                  <a:gd name="T81" fmla="*/ 373 h 379"/>
                  <a:gd name="T82" fmla="*/ 95 w 146"/>
                  <a:gd name="T83" fmla="*/ 373 h 379"/>
                  <a:gd name="T84" fmla="*/ 97 w 146"/>
                  <a:gd name="T85" fmla="*/ 368 h 379"/>
                  <a:gd name="T86" fmla="*/ 99 w 146"/>
                  <a:gd name="T87" fmla="*/ 365 h 379"/>
                  <a:gd name="T88" fmla="*/ 102 w 146"/>
                  <a:gd name="T89" fmla="*/ 356 h 379"/>
                  <a:gd name="T90" fmla="*/ 103 w 146"/>
                  <a:gd name="T91" fmla="*/ 345 h 379"/>
                  <a:gd name="T92" fmla="*/ 105 w 146"/>
                  <a:gd name="T93" fmla="*/ 329 h 379"/>
                  <a:gd name="T94" fmla="*/ 109 w 146"/>
                  <a:gd name="T95" fmla="*/ 307 h 379"/>
                  <a:gd name="T96" fmla="*/ 112 w 146"/>
                  <a:gd name="T97" fmla="*/ 278 h 379"/>
                  <a:gd name="T98" fmla="*/ 114 w 146"/>
                  <a:gd name="T99" fmla="*/ 245 h 379"/>
                  <a:gd name="T100" fmla="*/ 114 w 146"/>
                  <a:gd name="T101" fmla="*/ 205 h 379"/>
                  <a:gd name="T102" fmla="*/ 119 w 146"/>
                  <a:gd name="T103" fmla="*/ 165 h 379"/>
                  <a:gd name="T104" fmla="*/ 121 w 146"/>
                  <a:gd name="T105" fmla="*/ 122 h 379"/>
                  <a:gd name="T106" fmla="*/ 124 w 146"/>
                  <a:gd name="T107" fmla="*/ 87 h 379"/>
                  <a:gd name="T108" fmla="*/ 126 w 146"/>
                  <a:gd name="T109" fmla="*/ 54 h 379"/>
                  <a:gd name="T110" fmla="*/ 127 w 146"/>
                  <a:gd name="T111" fmla="*/ 26 h 379"/>
                  <a:gd name="T112" fmla="*/ 131 w 146"/>
                  <a:gd name="T113" fmla="*/ 12 h 379"/>
                  <a:gd name="T114" fmla="*/ 132 w 146"/>
                  <a:gd name="T115" fmla="*/ 2 h 379"/>
                  <a:gd name="T116" fmla="*/ 134 w 146"/>
                  <a:gd name="T117" fmla="*/ 0 h 379"/>
                  <a:gd name="T118" fmla="*/ 137 w 146"/>
                  <a:gd name="T119" fmla="*/ 7 h 379"/>
                  <a:gd name="T120" fmla="*/ 139 w 146"/>
                  <a:gd name="T121" fmla="*/ 18 h 379"/>
                  <a:gd name="T122" fmla="*/ 141 w 146"/>
                  <a:gd name="T123" fmla="*/ 33 h 379"/>
                  <a:gd name="T124" fmla="*/ 145 w 146"/>
                  <a:gd name="T125" fmla="*/ 54 h 3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
                  <a:gd name="T190" fmla="*/ 0 h 379"/>
                  <a:gd name="T191" fmla="*/ 146 w 146"/>
                  <a:gd name="T192" fmla="*/ 379 h 3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 h="379">
                    <a:moveTo>
                      <a:pt x="0" y="378"/>
                    </a:moveTo>
                    <a:lnTo>
                      <a:pt x="1" y="378"/>
                    </a:lnTo>
                    <a:lnTo>
                      <a:pt x="5" y="378"/>
                    </a:lnTo>
                    <a:lnTo>
                      <a:pt x="8" y="378"/>
                    </a:lnTo>
                    <a:lnTo>
                      <a:pt x="11" y="378"/>
                    </a:lnTo>
                    <a:lnTo>
                      <a:pt x="12" y="378"/>
                    </a:lnTo>
                    <a:lnTo>
                      <a:pt x="15" y="378"/>
                    </a:lnTo>
                    <a:lnTo>
                      <a:pt x="19" y="378"/>
                    </a:lnTo>
                    <a:lnTo>
                      <a:pt x="20" y="378"/>
                    </a:lnTo>
                    <a:lnTo>
                      <a:pt x="22" y="378"/>
                    </a:lnTo>
                    <a:lnTo>
                      <a:pt x="25" y="378"/>
                    </a:lnTo>
                    <a:lnTo>
                      <a:pt x="27" y="378"/>
                    </a:lnTo>
                    <a:lnTo>
                      <a:pt x="28" y="378"/>
                    </a:lnTo>
                    <a:lnTo>
                      <a:pt x="32" y="378"/>
                    </a:lnTo>
                    <a:lnTo>
                      <a:pt x="34" y="378"/>
                    </a:lnTo>
                    <a:lnTo>
                      <a:pt x="35" y="378"/>
                    </a:lnTo>
                    <a:lnTo>
                      <a:pt x="37" y="378"/>
                    </a:lnTo>
                    <a:lnTo>
                      <a:pt x="40" y="378"/>
                    </a:lnTo>
                    <a:lnTo>
                      <a:pt x="42" y="378"/>
                    </a:lnTo>
                    <a:lnTo>
                      <a:pt x="43" y="378"/>
                    </a:lnTo>
                    <a:lnTo>
                      <a:pt x="49" y="378"/>
                    </a:lnTo>
                    <a:lnTo>
                      <a:pt x="51" y="378"/>
                    </a:lnTo>
                    <a:lnTo>
                      <a:pt x="54" y="378"/>
                    </a:lnTo>
                    <a:lnTo>
                      <a:pt x="56" y="378"/>
                    </a:lnTo>
                    <a:lnTo>
                      <a:pt x="61" y="378"/>
                    </a:lnTo>
                    <a:lnTo>
                      <a:pt x="63" y="378"/>
                    </a:lnTo>
                    <a:lnTo>
                      <a:pt x="65" y="378"/>
                    </a:lnTo>
                    <a:lnTo>
                      <a:pt x="68" y="378"/>
                    </a:lnTo>
                    <a:lnTo>
                      <a:pt x="70" y="378"/>
                    </a:lnTo>
                    <a:lnTo>
                      <a:pt x="75" y="378"/>
                    </a:lnTo>
                    <a:lnTo>
                      <a:pt x="77" y="378"/>
                    </a:lnTo>
                    <a:lnTo>
                      <a:pt x="78" y="378"/>
                    </a:lnTo>
                    <a:lnTo>
                      <a:pt x="81" y="378"/>
                    </a:lnTo>
                    <a:lnTo>
                      <a:pt x="83" y="378"/>
                    </a:lnTo>
                    <a:lnTo>
                      <a:pt x="85" y="375"/>
                    </a:lnTo>
                    <a:lnTo>
                      <a:pt x="88" y="375"/>
                    </a:lnTo>
                    <a:lnTo>
                      <a:pt x="90" y="375"/>
                    </a:lnTo>
                    <a:lnTo>
                      <a:pt x="92" y="373"/>
                    </a:lnTo>
                    <a:lnTo>
                      <a:pt x="95" y="373"/>
                    </a:lnTo>
                    <a:lnTo>
                      <a:pt x="97" y="368"/>
                    </a:lnTo>
                    <a:lnTo>
                      <a:pt x="99" y="365"/>
                    </a:lnTo>
                    <a:lnTo>
                      <a:pt x="102" y="356"/>
                    </a:lnTo>
                    <a:lnTo>
                      <a:pt x="103" y="345"/>
                    </a:lnTo>
                    <a:lnTo>
                      <a:pt x="105" y="329"/>
                    </a:lnTo>
                    <a:lnTo>
                      <a:pt x="109" y="307"/>
                    </a:lnTo>
                    <a:lnTo>
                      <a:pt x="112" y="278"/>
                    </a:lnTo>
                    <a:lnTo>
                      <a:pt x="114" y="245"/>
                    </a:lnTo>
                    <a:lnTo>
                      <a:pt x="114" y="205"/>
                    </a:lnTo>
                    <a:lnTo>
                      <a:pt x="119" y="165"/>
                    </a:lnTo>
                    <a:lnTo>
                      <a:pt x="121" y="122"/>
                    </a:lnTo>
                    <a:lnTo>
                      <a:pt x="124" y="87"/>
                    </a:lnTo>
                    <a:lnTo>
                      <a:pt x="126" y="54"/>
                    </a:lnTo>
                    <a:lnTo>
                      <a:pt x="127" y="26"/>
                    </a:lnTo>
                    <a:lnTo>
                      <a:pt x="131" y="12"/>
                    </a:lnTo>
                    <a:lnTo>
                      <a:pt x="132" y="2"/>
                    </a:lnTo>
                    <a:lnTo>
                      <a:pt x="134" y="0"/>
                    </a:lnTo>
                    <a:lnTo>
                      <a:pt x="137" y="7"/>
                    </a:lnTo>
                    <a:lnTo>
                      <a:pt x="139" y="18"/>
                    </a:lnTo>
                    <a:lnTo>
                      <a:pt x="141" y="33"/>
                    </a:lnTo>
                    <a:lnTo>
                      <a:pt x="145" y="5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97" name="Freeform 204"/>
              <p:cNvSpPr>
                <a:spLocks/>
              </p:cNvSpPr>
              <p:nvPr/>
            </p:nvSpPr>
            <p:spPr bwMode="auto">
              <a:xfrm>
                <a:off x="4778" y="1699"/>
                <a:ext cx="76" cy="325"/>
              </a:xfrm>
              <a:custGeom>
                <a:avLst/>
                <a:gdLst>
                  <a:gd name="T0" fmla="*/ 2 w 76"/>
                  <a:gd name="T1" fmla="*/ 52 h 325"/>
                  <a:gd name="T2" fmla="*/ 4 w 76"/>
                  <a:gd name="T3" fmla="*/ 93 h 325"/>
                  <a:gd name="T4" fmla="*/ 7 w 76"/>
                  <a:gd name="T5" fmla="*/ 161 h 325"/>
                  <a:gd name="T6" fmla="*/ 14 w 76"/>
                  <a:gd name="T7" fmla="*/ 231 h 325"/>
                  <a:gd name="T8" fmla="*/ 14 w 76"/>
                  <a:gd name="T9" fmla="*/ 233 h 325"/>
                  <a:gd name="T10" fmla="*/ 14 w 76"/>
                  <a:gd name="T11" fmla="*/ 245 h 325"/>
                  <a:gd name="T12" fmla="*/ 15 w 76"/>
                  <a:gd name="T13" fmla="*/ 261 h 325"/>
                  <a:gd name="T14" fmla="*/ 18 w 76"/>
                  <a:gd name="T15" fmla="*/ 278 h 325"/>
                  <a:gd name="T16" fmla="*/ 20 w 76"/>
                  <a:gd name="T17" fmla="*/ 281 h 325"/>
                  <a:gd name="T18" fmla="*/ 20 w 76"/>
                  <a:gd name="T19" fmla="*/ 286 h 325"/>
                  <a:gd name="T20" fmla="*/ 22 w 76"/>
                  <a:gd name="T21" fmla="*/ 291 h 325"/>
                  <a:gd name="T22" fmla="*/ 22 w 76"/>
                  <a:gd name="T23" fmla="*/ 294 h 325"/>
                  <a:gd name="T24" fmla="*/ 25 w 76"/>
                  <a:gd name="T25" fmla="*/ 297 h 325"/>
                  <a:gd name="T26" fmla="*/ 25 w 76"/>
                  <a:gd name="T27" fmla="*/ 299 h 325"/>
                  <a:gd name="T28" fmla="*/ 27 w 76"/>
                  <a:gd name="T29" fmla="*/ 302 h 325"/>
                  <a:gd name="T30" fmla="*/ 27 w 76"/>
                  <a:gd name="T31" fmla="*/ 304 h 325"/>
                  <a:gd name="T32" fmla="*/ 29 w 76"/>
                  <a:gd name="T33" fmla="*/ 306 h 325"/>
                  <a:gd name="T34" fmla="*/ 29 w 76"/>
                  <a:gd name="T35" fmla="*/ 308 h 325"/>
                  <a:gd name="T36" fmla="*/ 29 w 76"/>
                  <a:gd name="T37" fmla="*/ 311 h 325"/>
                  <a:gd name="T38" fmla="*/ 32 w 76"/>
                  <a:gd name="T39" fmla="*/ 311 h 325"/>
                  <a:gd name="T40" fmla="*/ 33 w 76"/>
                  <a:gd name="T41" fmla="*/ 313 h 325"/>
                  <a:gd name="T42" fmla="*/ 33 w 76"/>
                  <a:gd name="T43" fmla="*/ 313 h 325"/>
                  <a:gd name="T44" fmla="*/ 33 w 76"/>
                  <a:gd name="T45" fmla="*/ 314 h 325"/>
                  <a:gd name="T46" fmla="*/ 35 w 76"/>
                  <a:gd name="T47" fmla="*/ 314 h 325"/>
                  <a:gd name="T48" fmla="*/ 35 w 76"/>
                  <a:gd name="T49" fmla="*/ 314 h 325"/>
                  <a:gd name="T50" fmla="*/ 38 w 76"/>
                  <a:gd name="T51" fmla="*/ 318 h 325"/>
                  <a:gd name="T52" fmla="*/ 38 w 76"/>
                  <a:gd name="T53" fmla="*/ 318 h 325"/>
                  <a:gd name="T54" fmla="*/ 40 w 76"/>
                  <a:gd name="T55" fmla="*/ 318 h 325"/>
                  <a:gd name="T56" fmla="*/ 42 w 76"/>
                  <a:gd name="T57" fmla="*/ 318 h 325"/>
                  <a:gd name="T58" fmla="*/ 42 w 76"/>
                  <a:gd name="T59" fmla="*/ 319 h 325"/>
                  <a:gd name="T60" fmla="*/ 42 w 76"/>
                  <a:gd name="T61" fmla="*/ 319 h 325"/>
                  <a:gd name="T62" fmla="*/ 44 w 76"/>
                  <a:gd name="T63" fmla="*/ 319 h 325"/>
                  <a:gd name="T64" fmla="*/ 44 w 76"/>
                  <a:gd name="T65" fmla="*/ 319 h 325"/>
                  <a:gd name="T66" fmla="*/ 48 w 76"/>
                  <a:gd name="T67" fmla="*/ 319 h 325"/>
                  <a:gd name="T68" fmla="*/ 48 w 76"/>
                  <a:gd name="T69" fmla="*/ 321 h 325"/>
                  <a:gd name="T70" fmla="*/ 49 w 76"/>
                  <a:gd name="T71" fmla="*/ 321 h 325"/>
                  <a:gd name="T72" fmla="*/ 49 w 76"/>
                  <a:gd name="T73" fmla="*/ 321 h 325"/>
                  <a:gd name="T74" fmla="*/ 50 w 76"/>
                  <a:gd name="T75" fmla="*/ 321 h 325"/>
                  <a:gd name="T76" fmla="*/ 50 w 76"/>
                  <a:gd name="T77" fmla="*/ 321 h 325"/>
                  <a:gd name="T78" fmla="*/ 53 w 76"/>
                  <a:gd name="T79" fmla="*/ 321 h 325"/>
                  <a:gd name="T80" fmla="*/ 53 w 76"/>
                  <a:gd name="T81" fmla="*/ 321 h 325"/>
                  <a:gd name="T82" fmla="*/ 56 w 76"/>
                  <a:gd name="T83" fmla="*/ 321 h 325"/>
                  <a:gd name="T84" fmla="*/ 56 w 76"/>
                  <a:gd name="T85" fmla="*/ 321 h 325"/>
                  <a:gd name="T86" fmla="*/ 56 w 76"/>
                  <a:gd name="T87" fmla="*/ 321 h 325"/>
                  <a:gd name="T88" fmla="*/ 58 w 76"/>
                  <a:gd name="T89" fmla="*/ 321 h 325"/>
                  <a:gd name="T90" fmla="*/ 61 w 76"/>
                  <a:gd name="T91" fmla="*/ 321 h 325"/>
                  <a:gd name="T92" fmla="*/ 61 w 76"/>
                  <a:gd name="T93" fmla="*/ 321 h 325"/>
                  <a:gd name="T94" fmla="*/ 63 w 76"/>
                  <a:gd name="T95" fmla="*/ 321 h 325"/>
                  <a:gd name="T96" fmla="*/ 63 w 76"/>
                  <a:gd name="T97" fmla="*/ 321 h 325"/>
                  <a:gd name="T98" fmla="*/ 64 w 76"/>
                  <a:gd name="T99" fmla="*/ 321 h 325"/>
                  <a:gd name="T100" fmla="*/ 64 w 76"/>
                  <a:gd name="T101" fmla="*/ 321 h 325"/>
                  <a:gd name="T102" fmla="*/ 69 w 76"/>
                  <a:gd name="T103" fmla="*/ 324 h 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
                  <a:gd name="T157" fmla="*/ 0 h 325"/>
                  <a:gd name="T158" fmla="*/ 76 w 76"/>
                  <a:gd name="T159" fmla="*/ 325 h 32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 h="325">
                    <a:moveTo>
                      <a:pt x="0" y="0"/>
                    </a:moveTo>
                    <a:lnTo>
                      <a:pt x="2" y="52"/>
                    </a:lnTo>
                    <a:lnTo>
                      <a:pt x="4" y="86"/>
                    </a:lnTo>
                    <a:lnTo>
                      <a:pt x="4" y="93"/>
                    </a:lnTo>
                    <a:lnTo>
                      <a:pt x="4" y="108"/>
                    </a:lnTo>
                    <a:lnTo>
                      <a:pt x="7" y="161"/>
                    </a:lnTo>
                    <a:lnTo>
                      <a:pt x="12" y="214"/>
                    </a:lnTo>
                    <a:lnTo>
                      <a:pt x="14" y="231"/>
                    </a:lnTo>
                    <a:lnTo>
                      <a:pt x="14" y="228"/>
                    </a:lnTo>
                    <a:lnTo>
                      <a:pt x="14" y="233"/>
                    </a:lnTo>
                    <a:lnTo>
                      <a:pt x="14" y="239"/>
                    </a:lnTo>
                    <a:lnTo>
                      <a:pt x="14" y="245"/>
                    </a:lnTo>
                    <a:lnTo>
                      <a:pt x="14" y="251"/>
                    </a:lnTo>
                    <a:lnTo>
                      <a:pt x="15" y="261"/>
                    </a:lnTo>
                    <a:lnTo>
                      <a:pt x="18" y="273"/>
                    </a:lnTo>
                    <a:lnTo>
                      <a:pt x="18" y="278"/>
                    </a:lnTo>
                    <a:lnTo>
                      <a:pt x="20" y="279"/>
                    </a:lnTo>
                    <a:lnTo>
                      <a:pt x="20" y="281"/>
                    </a:lnTo>
                    <a:lnTo>
                      <a:pt x="20" y="284"/>
                    </a:lnTo>
                    <a:lnTo>
                      <a:pt x="20" y="286"/>
                    </a:lnTo>
                    <a:lnTo>
                      <a:pt x="20" y="288"/>
                    </a:lnTo>
                    <a:lnTo>
                      <a:pt x="22" y="291"/>
                    </a:lnTo>
                    <a:lnTo>
                      <a:pt x="22" y="293"/>
                    </a:lnTo>
                    <a:lnTo>
                      <a:pt x="22" y="294"/>
                    </a:lnTo>
                    <a:lnTo>
                      <a:pt x="25" y="297"/>
                    </a:lnTo>
                    <a:lnTo>
                      <a:pt x="25" y="299"/>
                    </a:lnTo>
                    <a:lnTo>
                      <a:pt x="25" y="302"/>
                    </a:lnTo>
                    <a:lnTo>
                      <a:pt x="27" y="302"/>
                    </a:lnTo>
                    <a:lnTo>
                      <a:pt x="27" y="304"/>
                    </a:lnTo>
                    <a:lnTo>
                      <a:pt x="29" y="306"/>
                    </a:lnTo>
                    <a:lnTo>
                      <a:pt x="29" y="308"/>
                    </a:lnTo>
                    <a:lnTo>
                      <a:pt x="29" y="311"/>
                    </a:lnTo>
                    <a:lnTo>
                      <a:pt x="32" y="311"/>
                    </a:lnTo>
                    <a:lnTo>
                      <a:pt x="32" y="313"/>
                    </a:lnTo>
                    <a:lnTo>
                      <a:pt x="33" y="313"/>
                    </a:lnTo>
                    <a:lnTo>
                      <a:pt x="33" y="314"/>
                    </a:lnTo>
                    <a:lnTo>
                      <a:pt x="35" y="314"/>
                    </a:lnTo>
                    <a:lnTo>
                      <a:pt x="38" y="318"/>
                    </a:lnTo>
                    <a:lnTo>
                      <a:pt x="40" y="318"/>
                    </a:lnTo>
                    <a:lnTo>
                      <a:pt x="42" y="318"/>
                    </a:lnTo>
                    <a:lnTo>
                      <a:pt x="42" y="319"/>
                    </a:lnTo>
                    <a:lnTo>
                      <a:pt x="44" y="319"/>
                    </a:lnTo>
                    <a:lnTo>
                      <a:pt x="48" y="319"/>
                    </a:lnTo>
                    <a:lnTo>
                      <a:pt x="48" y="321"/>
                    </a:lnTo>
                    <a:lnTo>
                      <a:pt x="49" y="321"/>
                    </a:lnTo>
                    <a:lnTo>
                      <a:pt x="50" y="321"/>
                    </a:lnTo>
                    <a:lnTo>
                      <a:pt x="53" y="321"/>
                    </a:lnTo>
                    <a:lnTo>
                      <a:pt x="56" y="321"/>
                    </a:lnTo>
                    <a:lnTo>
                      <a:pt x="58" y="321"/>
                    </a:lnTo>
                    <a:lnTo>
                      <a:pt x="61" y="321"/>
                    </a:lnTo>
                    <a:lnTo>
                      <a:pt x="63" y="321"/>
                    </a:lnTo>
                    <a:lnTo>
                      <a:pt x="64" y="321"/>
                    </a:lnTo>
                    <a:lnTo>
                      <a:pt x="69" y="324"/>
                    </a:lnTo>
                    <a:lnTo>
                      <a:pt x="75" y="32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98" name="Freeform 205"/>
              <p:cNvSpPr>
                <a:spLocks/>
              </p:cNvSpPr>
              <p:nvPr/>
            </p:nvSpPr>
            <p:spPr bwMode="auto">
              <a:xfrm>
                <a:off x="4518" y="2015"/>
                <a:ext cx="113" cy="9"/>
              </a:xfrm>
              <a:custGeom>
                <a:avLst/>
                <a:gdLst>
                  <a:gd name="T0" fmla="*/ 2 w 113"/>
                  <a:gd name="T1" fmla="*/ 0 h 9"/>
                  <a:gd name="T2" fmla="*/ 5 w 113"/>
                  <a:gd name="T3" fmla="*/ 2 h 9"/>
                  <a:gd name="T4" fmla="*/ 9 w 113"/>
                  <a:gd name="T5" fmla="*/ 2 h 9"/>
                  <a:gd name="T6" fmla="*/ 14 w 113"/>
                  <a:gd name="T7" fmla="*/ 3 h 9"/>
                  <a:gd name="T8" fmla="*/ 14 w 113"/>
                  <a:gd name="T9" fmla="*/ 3 h 9"/>
                  <a:gd name="T10" fmla="*/ 15 w 113"/>
                  <a:gd name="T11" fmla="*/ 7 h 9"/>
                  <a:gd name="T12" fmla="*/ 19 w 113"/>
                  <a:gd name="T13" fmla="*/ 7 h 9"/>
                  <a:gd name="T14" fmla="*/ 19 w 113"/>
                  <a:gd name="T15" fmla="*/ 7 h 9"/>
                  <a:gd name="T16" fmla="*/ 21 w 113"/>
                  <a:gd name="T17" fmla="*/ 7 h 9"/>
                  <a:gd name="T18" fmla="*/ 23 w 113"/>
                  <a:gd name="T19" fmla="*/ 7 h 9"/>
                  <a:gd name="T20" fmla="*/ 26 w 113"/>
                  <a:gd name="T21" fmla="*/ 7 h 9"/>
                  <a:gd name="T22" fmla="*/ 27 w 113"/>
                  <a:gd name="T23" fmla="*/ 8 h 9"/>
                  <a:gd name="T24" fmla="*/ 29 w 113"/>
                  <a:gd name="T25" fmla="*/ 8 h 9"/>
                  <a:gd name="T26" fmla="*/ 29 w 113"/>
                  <a:gd name="T27" fmla="*/ 8 h 9"/>
                  <a:gd name="T28" fmla="*/ 33 w 113"/>
                  <a:gd name="T29" fmla="*/ 8 h 9"/>
                  <a:gd name="T30" fmla="*/ 37 w 113"/>
                  <a:gd name="T31" fmla="*/ 8 h 9"/>
                  <a:gd name="T32" fmla="*/ 40 w 113"/>
                  <a:gd name="T33" fmla="*/ 8 h 9"/>
                  <a:gd name="T34" fmla="*/ 43 w 113"/>
                  <a:gd name="T35" fmla="*/ 8 h 9"/>
                  <a:gd name="T36" fmla="*/ 48 w 113"/>
                  <a:gd name="T37" fmla="*/ 8 h 9"/>
                  <a:gd name="T38" fmla="*/ 53 w 113"/>
                  <a:gd name="T39" fmla="*/ 8 h 9"/>
                  <a:gd name="T40" fmla="*/ 55 w 113"/>
                  <a:gd name="T41" fmla="*/ 8 h 9"/>
                  <a:gd name="T42" fmla="*/ 58 w 113"/>
                  <a:gd name="T43" fmla="*/ 8 h 9"/>
                  <a:gd name="T44" fmla="*/ 58 w 113"/>
                  <a:gd name="T45" fmla="*/ 8 h 9"/>
                  <a:gd name="T46" fmla="*/ 58 w 113"/>
                  <a:gd name="T47" fmla="*/ 8 h 9"/>
                  <a:gd name="T48" fmla="*/ 58 w 113"/>
                  <a:gd name="T49" fmla="*/ 8 h 9"/>
                  <a:gd name="T50" fmla="*/ 60 w 113"/>
                  <a:gd name="T51" fmla="*/ 8 h 9"/>
                  <a:gd name="T52" fmla="*/ 61 w 113"/>
                  <a:gd name="T53" fmla="*/ 8 h 9"/>
                  <a:gd name="T54" fmla="*/ 68 w 113"/>
                  <a:gd name="T55" fmla="*/ 8 h 9"/>
                  <a:gd name="T56" fmla="*/ 69 w 113"/>
                  <a:gd name="T57" fmla="*/ 8 h 9"/>
                  <a:gd name="T58" fmla="*/ 72 w 113"/>
                  <a:gd name="T59" fmla="*/ 8 h 9"/>
                  <a:gd name="T60" fmla="*/ 73 w 113"/>
                  <a:gd name="T61" fmla="*/ 8 h 9"/>
                  <a:gd name="T62" fmla="*/ 73 w 113"/>
                  <a:gd name="T63" fmla="*/ 8 h 9"/>
                  <a:gd name="T64" fmla="*/ 75 w 113"/>
                  <a:gd name="T65" fmla="*/ 8 h 9"/>
                  <a:gd name="T66" fmla="*/ 79 w 113"/>
                  <a:gd name="T67" fmla="*/ 8 h 9"/>
                  <a:gd name="T68" fmla="*/ 79 w 113"/>
                  <a:gd name="T69" fmla="*/ 8 h 9"/>
                  <a:gd name="T70" fmla="*/ 79 w 113"/>
                  <a:gd name="T71" fmla="*/ 8 h 9"/>
                  <a:gd name="T72" fmla="*/ 80 w 113"/>
                  <a:gd name="T73" fmla="*/ 8 h 9"/>
                  <a:gd name="T74" fmla="*/ 80 w 113"/>
                  <a:gd name="T75" fmla="*/ 8 h 9"/>
                  <a:gd name="T76" fmla="*/ 83 w 113"/>
                  <a:gd name="T77" fmla="*/ 8 h 9"/>
                  <a:gd name="T78" fmla="*/ 86 w 113"/>
                  <a:gd name="T79" fmla="*/ 8 h 9"/>
                  <a:gd name="T80" fmla="*/ 88 w 113"/>
                  <a:gd name="T81" fmla="*/ 8 h 9"/>
                  <a:gd name="T82" fmla="*/ 89 w 113"/>
                  <a:gd name="T83" fmla="*/ 8 h 9"/>
                  <a:gd name="T84" fmla="*/ 89 w 113"/>
                  <a:gd name="T85" fmla="*/ 8 h 9"/>
                  <a:gd name="T86" fmla="*/ 92 w 113"/>
                  <a:gd name="T87" fmla="*/ 8 h 9"/>
                  <a:gd name="T88" fmla="*/ 92 w 113"/>
                  <a:gd name="T89" fmla="*/ 7 h 9"/>
                  <a:gd name="T90" fmla="*/ 94 w 113"/>
                  <a:gd name="T91" fmla="*/ 7 h 9"/>
                  <a:gd name="T92" fmla="*/ 94 w 113"/>
                  <a:gd name="T93" fmla="*/ 7 h 9"/>
                  <a:gd name="T94" fmla="*/ 94 w 113"/>
                  <a:gd name="T95" fmla="*/ 7 h 9"/>
                  <a:gd name="T96" fmla="*/ 99 w 113"/>
                  <a:gd name="T97" fmla="*/ 8 h 9"/>
                  <a:gd name="T98" fmla="*/ 101 w 113"/>
                  <a:gd name="T99" fmla="*/ 8 h 9"/>
                  <a:gd name="T100" fmla="*/ 106 w 113"/>
                  <a:gd name="T101" fmla="*/ 8 h 9"/>
                  <a:gd name="T102" fmla="*/ 109 w 113"/>
                  <a:gd name="T103" fmla="*/ 8 h 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
                  <a:gd name="T157" fmla="*/ 0 h 9"/>
                  <a:gd name="T158" fmla="*/ 113 w 113"/>
                  <a:gd name="T159" fmla="*/ 9 h 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 h="9">
                    <a:moveTo>
                      <a:pt x="0" y="0"/>
                    </a:moveTo>
                    <a:lnTo>
                      <a:pt x="2" y="0"/>
                    </a:lnTo>
                    <a:lnTo>
                      <a:pt x="5" y="0"/>
                    </a:lnTo>
                    <a:lnTo>
                      <a:pt x="5" y="2"/>
                    </a:lnTo>
                    <a:lnTo>
                      <a:pt x="7" y="2"/>
                    </a:lnTo>
                    <a:lnTo>
                      <a:pt x="9" y="2"/>
                    </a:lnTo>
                    <a:lnTo>
                      <a:pt x="12" y="3"/>
                    </a:lnTo>
                    <a:lnTo>
                      <a:pt x="14" y="3"/>
                    </a:lnTo>
                    <a:lnTo>
                      <a:pt x="15" y="3"/>
                    </a:lnTo>
                    <a:lnTo>
                      <a:pt x="15" y="7"/>
                    </a:lnTo>
                    <a:lnTo>
                      <a:pt x="19" y="7"/>
                    </a:lnTo>
                    <a:lnTo>
                      <a:pt x="21" y="7"/>
                    </a:lnTo>
                    <a:lnTo>
                      <a:pt x="23" y="7"/>
                    </a:lnTo>
                    <a:lnTo>
                      <a:pt x="26" y="7"/>
                    </a:lnTo>
                    <a:lnTo>
                      <a:pt x="26" y="8"/>
                    </a:lnTo>
                    <a:lnTo>
                      <a:pt x="27" y="8"/>
                    </a:lnTo>
                    <a:lnTo>
                      <a:pt x="29" y="8"/>
                    </a:lnTo>
                    <a:lnTo>
                      <a:pt x="33" y="8"/>
                    </a:lnTo>
                    <a:lnTo>
                      <a:pt x="34" y="8"/>
                    </a:lnTo>
                    <a:lnTo>
                      <a:pt x="37" y="8"/>
                    </a:lnTo>
                    <a:lnTo>
                      <a:pt x="40" y="8"/>
                    </a:lnTo>
                    <a:lnTo>
                      <a:pt x="41" y="8"/>
                    </a:lnTo>
                    <a:lnTo>
                      <a:pt x="43" y="8"/>
                    </a:lnTo>
                    <a:lnTo>
                      <a:pt x="46" y="8"/>
                    </a:lnTo>
                    <a:lnTo>
                      <a:pt x="48" y="8"/>
                    </a:lnTo>
                    <a:lnTo>
                      <a:pt x="49" y="8"/>
                    </a:lnTo>
                    <a:lnTo>
                      <a:pt x="53" y="8"/>
                    </a:lnTo>
                    <a:lnTo>
                      <a:pt x="55" y="8"/>
                    </a:lnTo>
                    <a:lnTo>
                      <a:pt x="58" y="8"/>
                    </a:lnTo>
                    <a:lnTo>
                      <a:pt x="60" y="8"/>
                    </a:lnTo>
                    <a:lnTo>
                      <a:pt x="61" y="8"/>
                    </a:lnTo>
                    <a:lnTo>
                      <a:pt x="65" y="8"/>
                    </a:lnTo>
                    <a:lnTo>
                      <a:pt x="68" y="8"/>
                    </a:lnTo>
                    <a:lnTo>
                      <a:pt x="69" y="8"/>
                    </a:lnTo>
                    <a:lnTo>
                      <a:pt x="72" y="8"/>
                    </a:lnTo>
                    <a:lnTo>
                      <a:pt x="73" y="8"/>
                    </a:lnTo>
                    <a:lnTo>
                      <a:pt x="75" y="7"/>
                    </a:lnTo>
                    <a:lnTo>
                      <a:pt x="75" y="8"/>
                    </a:lnTo>
                    <a:lnTo>
                      <a:pt x="79" y="8"/>
                    </a:lnTo>
                    <a:lnTo>
                      <a:pt x="80" y="8"/>
                    </a:lnTo>
                    <a:lnTo>
                      <a:pt x="83" y="8"/>
                    </a:lnTo>
                    <a:lnTo>
                      <a:pt x="86" y="8"/>
                    </a:lnTo>
                    <a:lnTo>
                      <a:pt x="88" y="8"/>
                    </a:lnTo>
                    <a:lnTo>
                      <a:pt x="89" y="8"/>
                    </a:lnTo>
                    <a:lnTo>
                      <a:pt x="92" y="8"/>
                    </a:lnTo>
                    <a:lnTo>
                      <a:pt x="92" y="7"/>
                    </a:lnTo>
                    <a:lnTo>
                      <a:pt x="94" y="7"/>
                    </a:lnTo>
                    <a:lnTo>
                      <a:pt x="96" y="7"/>
                    </a:lnTo>
                    <a:lnTo>
                      <a:pt x="99" y="8"/>
                    </a:lnTo>
                    <a:lnTo>
                      <a:pt x="101" y="8"/>
                    </a:lnTo>
                    <a:lnTo>
                      <a:pt x="103" y="8"/>
                    </a:lnTo>
                    <a:lnTo>
                      <a:pt x="106" y="8"/>
                    </a:lnTo>
                    <a:lnTo>
                      <a:pt x="107" y="8"/>
                    </a:lnTo>
                    <a:lnTo>
                      <a:pt x="109" y="8"/>
                    </a:lnTo>
                    <a:lnTo>
                      <a:pt x="112" y="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99" name="Freeform 206"/>
              <p:cNvSpPr>
                <a:spLocks/>
              </p:cNvSpPr>
              <p:nvPr/>
            </p:nvSpPr>
            <p:spPr bwMode="auto">
              <a:xfrm>
                <a:off x="4853" y="1870"/>
                <a:ext cx="96" cy="154"/>
              </a:xfrm>
              <a:custGeom>
                <a:avLst/>
                <a:gdLst>
                  <a:gd name="T0" fmla="*/ 95 w 96"/>
                  <a:gd name="T1" fmla="*/ 0 h 154"/>
                  <a:gd name="T2" fmla="*/ 92 w 96"/>
                  <a:gd name="T3" fmla="*/ 9 h 154"/>
                  <a:gd name="T4" fmla="*/ 90 w 96"/>
                  <a:gd name="T5" fmla="*/ 20 h 154"/>
                  <a:gd name="T6" fmla="*/ 90 w 96"/>
                  <a:gd name="T7" fmla="*/ 32 h 154"/>
                  <a:gd name="T8" fmla="*/ 88 w 96"/>
                  <a:gd name="T9" fmla="*/ 40 h 154"/>
                  <a:gd name="T10" fmla="*/ 85 w 96"/>
                  <a:gd name="T11" fmla="*/ 51 h 154"/>
                  <a:gd name="T12" fmla="*/ 85 w 96"/>
                  <a:gd name="T13" fmla="*/ 60 h 154"/>
                  <a:gd name="T14" fmla="*/ 83 w 96"/>
                  <a:gd name="T15" fmla="*/ 72 h 154"/>
                  <a:gd name="T16" fmla="*/ 82 w 96"/>
                  <a:gd name="T17" fmla="*/ 80 h 154"/>
                  <a:gd name="T18" fmla="*/ 78 w 96"/>
                  <a:gd name="T19" fmla="*/ 87 h 154"/>
                  <a:gd name="T20" fmla="*/ 78 w 96"/>
                  <a:gd name="T21" fmla="*/ 95 h 154"/>
                  <a:gd name="T22" fmla="*/ 77 w 96"/>
                  <a:gd name="T23" fmla="*/ 102 h 154"/>
                  <a:gd name="T24" fmla="*/ 75 w 96"/>
                  <a:gd name="T25" fmla="*/ 108 h 154"/>
                  <a:gd name="T26" fmla="*/ 75 w 96"/>
                  <a:gd name="T27" fmla="*/ 113 h 154"/>
                  <a:gd name="T28" fmla="*/ 71 w 96"/>
                  <a:gd name="T29" fmla="*/ 117 h 154"/>
                  <a:gd name="T30" fmla="*/ 69 w 96"/>
                  <a:gd name="T31" fmla="*/ 122 h 154"/>
                  <a:gd name="T32" fmla="*/ 67 w 96"/>
                  <a:gd name="T33" fmla="*/ 126 h 154"/>
                  <a:gd name="T34" fmla="*/ 67 w 96"/>
                  <a:gd name="T35" fmla="*/ 128 h 154"/>
                  <a:gd name="T36" fmla="*/ 67 w 96"/>
                  <a:gd name="T37" fmla="*/ 131 h 154"/>
                  <a:gd name="T38" fmla="*/ 65 w 96"/>
                  <a:gd name="T39" fmla="*/ 133 h 154"/>
                  <a:gd name="T40" fmla="*/ 63 w 96"/>
                  <a:gd name="T41" fmla="*/ 135 h 154"/>
                  <a:gd name="T42" fmla="*/ 61 w 96"/>
                  <a:gd name="T43" fmla="*/ 137 h 154"/>
                  <a:gd name="T44" fmla="*/ 61 w 96"/>
                  <a:gd name="T45" fmla="*/ 140 h 154"/>
                  <a:gd name="T46" fmla="*/ 56 w 96"/>
                  <a:gd name="T47" fmla="*/ 142 h 154"/>
                  <a:gd name="T48" fmla="*/ 56 w 96"/>
                  <a:gd name="T49" fmla="*/ 142 h 154"/>
                  <a:gd name="T50" fmla="*/ 56 w 96"/>
                  <a:gd name="T51" fmla="*/ 143 h 154"/>
                  <a:gd name="T52" fmla="*/ 54 w 96"/>
                  <a:gd name="T53" fmla="*/ 143 h 154"/>
                  <a:gd name="T54" fmla="*/ 51 w 96"/>
                  <a:gd name="T55" fmla="*/ 143 h 154"/>
                  <a:gd name="T56" fmla="*/ 51 w 96"/>
                  <a:gd name="T57" fmla="*/ 147 h 154"/>
                  <a:gd name="T58" fmla="*/ 49 w 96"/>
                  <a:gd name="T59" fmla="*/ 147 h 154"/>
                  <a:gd name="T60" fmla="*/ 47 w 96"/>
                  <a:gd name="T61" fmla="*/ 147 h 154"/>
                  <a:gd name="T62" fmla="*/ 47 w 96"/>
                  <a:gd name="T63" fmla="*/ 147 h 154"/>
                  <a:gd name="T64" fmla="*/ 46 w 96"/>
                  <a:gd name="T65" fmla="*/ 148 h 154"/>
                  <a:gd name="T66" fmla="*/ 42 w 96"/>
                  <a:gd name="T67" fmla="*/ 148 h 154"/>
                  <a:gd name="T68" fmla="*/ 42 w 96"/>
                  <a:gd name="T69" fmla="*/ 148 h 154"/>
                  <a:gd name="T70" fmla="*/ 41 w 96"/>
                  <a:gd name="T71" fmla="*/ 148 h 154"/>
                  <a:gd name="T72" fmla="*/ 39 w 96"/>
                  <a:gd name="T73" fmla="*/ 148 h 154"/>
                  <a:gd name="T74" fmla="*/ 36 w 96"/>
                  <a:gd name="T75" fmla="*/ 150 h 154"/>
                  <a:gd name="T76" fmla="*/ 36 w 96"/>
                  <a:gd name="T77" fmla="*/ 150 h 154"/>
                  <a:gd name="T78" fmla="*/ 34 w 96"/>
                  <a:gd name="T79" fmla="*/ 150 h 154"/>
                  <a:gd name="T80" fmla="*/ 32 w 96"/>
                  <a:gd name="T81" fmla="*/ 150 h 154"/>
                  <a:gd name="T82" fmla="*/ 32 w 96"/>
                  <a:gd name="T83" fmla="*/ 150 h 154"/>
                  <a:gd name="T84" fmla="*/ 29 w 96"/>
                  <a:gd name="T85" fmla="*/ 150 h 154"/>
                  <a:gd name="T86" fmla="*/ 26 w 96"/>
                  <a:gd name="T87" fmla="*/ 150 h 154"/>
                  <a:gd name="T88" fmla="*/ 26 w 96"/>
                  <a:gd name="T89" fmla="*/ 150 h 154"/>
                  <a:gd name="T90" fmla="*/ 26 w 96"/>
                  <a:gd name="T91" fmla="*/ 150 h 154"/>
                  <a:gd name="T92" fmla="*/ 25 w 96"/>
                  <a:gd name="T93" fmla="*/ 150 h 154"/>
                  <a:gd name="T94" fmla="*/ 21 w 96"/>
                  <a:gd name="T95" fmla="*/ 150 h 154"/>
                  <a:gd name="T96" fmla="*/ 20 w 96"/>
                  <a:gd name="T97" fmla="*/ 150 h 154"/>
                  <a:gd name="T98" fmla="*/ 20 w 96"/>
                  <a:gd name="T99" fmla="*/ 150 h 154"/>
                  <a:gd name="T100" fmla="*/ 19 w 96"/>
                  <a:gd name="T101" fmla="*/ 150 h 154"/>
                  <a:gd name="T102" fmla="*/ 15 w 96"/>
                  <a:gd name="T103" fmla="*/ 150 h 154"/>
                  <a:gd name="T104" fmla="*/ 13 w 96"/>
                  <a:gd name="T105" fmla="*/ 150 h 154"/>
                  <a:gd name="T106" fmla="*/ 13 w 96"/>
                  <a:gd name="T107" fmla="*/ 150 h 154"/>
                  <a:gd name="T108" fmla="*/ 11 w 96"/>
                  <a:gd name="T109" fmla="*/ 150 h 154"/>
                  <a:gd name="T110" fmla="*/ 11 w 96"/>
                  <a:gd name="T111" fmla="*/ 150 h 154"/>
                  <a:gd name="T112" fmla="*/ 8 w 96"/>
                  <a:gd name="T113" fmla="*/ 153 h 154"/>
                  <a:gd name="T114" fmla="*/ 6 w 96"/>
                  <a:gd name="T115" fmla="*/ 153 h 154"/>
                  <a:gd name="T116" fmla="*/ 5 w 96"/>
                  <a:gd name="T117" fmla="*/ 153 h 154"/>
                  <a:gd name="T118" fmla="*/ 5 w 96"/>
                  <a:gd name="T119" fmla="*/ 153 h 154"/>
                  <a:gd name="T120" fmla="*/ 1 w 96"/>
                  <a:gd name="T121" fmla="*/ 153 h 154"/>
                  <a:gd name="T122" fmla="*/ 0 w 96"/>
                  <a:gd name="T123" fmla="*/ 153 h 154"/>
                  <a:gd name="T124" fmla="*/ 0 w 96"/>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6"/>
                  <a:gd name="T190" fmla="*/ 0 h 154"/>
                  <a:gd name="T191" fmla="*/ 96 w 96"/>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6" h="154">
                    <a:moveTo>
                      <a:pt x="95" y="0"/>
                    </a:moveTo>
                    <a:lnTo>
                      <a:pt x="92" y="9"/>
                    </a:lnTo>
                    <a:lnTo>
                      <a:pt x="90" y="20"/>
                    </a:lnTo>
                    <a:lnTo>
                      <a:pt x="90" y="32"/>
                    </a:lnTo>
                    <a:lnTo>
                      <a:pt x="88" y="40"/>
                    </a:lnTo>
                    <a:lnTo>
                      <a:pt x="85" y="51"/>
                    </a:lnTo>
                    <a:lnTo>
                      <a:pt x="85" y="60"/>
                    </a:lnTo>
                    <a:lnTo>
                      <a:pt x="83" y="72"/>
                    </a:lnTo>
                    <a:lnTo>
                      <a:pt x="82" y="80"/>
                    </a:lnTo>
                    <a:lnTo>
                      <a:pt x="78" y="87"/>
                    </a:lnTo>
                    <a:lnTo>
                      <a:pt x="78" y="95"/>
                    </a:lnTo>
                    <a:lnTo>
                      <a:pt x="77" y="102"/>
                    </a:lnTo>
                    <a:lnTo>
                      <a:pt x="75" y="108"/>
                    </a:lnTo>
                    <a:lnTo>
                      <a:pt x="75" y="113"/>
                    </a:lnTo>
                    <a:lnTo>
                      <a:pt x="71" y="117"/>
                    </a:lnTo>
                    <a:lnTo>
                      <a:pt x="69" y="122"/>
                    </a:lnTo>
                    <a:lnTo>
                      <a:pt x="67" y="126"/>
                    </a:lnTo>
                    <a:lnTo>
                      <a:pt x="67" y="128"/>
                    </a:lnTo>
                    <a:lnTo>
                      <a:pt x="67" y="131"/>
                    </a:lnTo>
                    <a:lnTo>
                      <a:pt x="65" y="133"/>
                    </a:lnTo>
                    <a:lnTo>
                      <a:pt x="63" y="135"/>
                    </a:lnTo>
                    <a:lnTo>
                      <a:pt x="61" y="137"/>
                    </a:lnTo>
                    <a:lnTo>
                      <a:pt x="61" y="140"/>
                    </a:lnTo>
                    <a:lnTo>
                      <a:pt x="56" y="142"/>
                    </a:lnTo>
                    <a:lnTo>
                      <a:pt x="56" y="143"/>
                    </a:lnTo>
                    <a:lnTo>
                      <a:pt x="54" y="143"/>
                    </a:lnTo>
                    <a:lnTo>
                      <a:pt x="51" y="143"/>
                    </a:lnTo>
                    <a:lnTo>
                      <a:pt x="51" y="147"/>
                    </a:lnTo>
                    <a:lnTo>
                      <a:pt x="49" y="147"/>
                    </a:lnTo>
                    <a:lnTo>
                      <a:pt x="47" y="147"/>
                    </a:lnTo>
                    <a:lnTo>
                      <a:pt x="46" y="148"/>
                    </a:lnTo>
                    <a:lnTo>
                      <a:pt x="42" y="148"/>
                    </a:lnTo>
                    <a:lnTo>
                      <a:pt x="41" y="148"/>
                    </a:lnTo>
                    <a:lnTo>
                      <a:pt x="39" y="148"/>
                    </a:lnTo>
                    <a:lnTo>
                      <a:pt x="36" y="150"/>
                    </a:lnTo>
                    <a:lnTo>
                      <a:pt x="34" y="150"/>
                    </a:lnTo>
                    <a:lnTo>
                      <a:pt x="32" y="150"/>
                    </a:lnTo>
                    <a:lnTo>
                      <a:pt x="29" y="150"/>
                    </a:lnTo>
                    <a:lnTo>
                      <a:pt x="26" y="150"/>
                    </a:lnTo>
                    <a:lnTo>
                      <a:pt x="25" y="150"/>
                    </a:lnTo>
                    <a:lnTo>
                      <a:pt x="21" y="150"/>
                    </a:lnTo>
                    <a:lnTo>
                      <a:pt x="20" y="150"/>
                    </a:lnTo>
                    <a:lnTo>
                      <a:pt x="19" y="150"/>
                    </a:lnTo>
                    <a:lnTo>
                      <a:pt x="15" y="150"/>
                    </a:lnTo>
                    <a:lnTo>
                      <a:pt x="13" y="150"/>
                    </a:lnTo>
                    <a:lnTo>
                      <a:pt x="11" y="150"/>
                    </a:lnTo>
                    <a:lnTo>
                      <a:pt x="8" y="153"/>
                    </a:lnTo>
                    <a:lnTo>
                      <a:pt x="6" y="153"/>
                    </a:lnTo>
                    <a:lnTo>
                      <a:pt x="5" y="153"/>
                    </a:lnTo>
                    <a:lnTo>
                      <a:pt x="1" y="153"/>
                    </a:lnTo>
                    <a:lnTo>
                      <a:pt x="0"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700" name="Freeform 207"/>
              <p:cNvSpPr>
                <a:spLocks/>
              </p:cNvSpPr>
              <p:nvPr/>
            </p:nvSpPr>
            <p:spPr bwMode="auto">
              <a:xfrm>
                <a:off x="4968" y="1872"/>
                <a:ext cx="73" cy="154"/>
              </a:xfrm>
              <a:custGeom>
                <a:avLst/>
                <a:gdLst>
                  <a:gd name="T0" fmla="*/ 0 w 73"/>
                  <a:gd name="T1" fmla="*/ 0 h 154"/>
                  <a:gd name="T2" fmla="*/ 2 w 73"/>
                  <a:gd name="T3" fmla="*/ 8 h 154"/>
                  <a:gd name="T4" fmla="*/ 6 w 73"/>
                  <a:gd name="T5" fmla="*/ 19 h 154"/>
                  <a:gd name="T6" fmla="*/ 6 w 73"/>
                  <a:gd name="T7" fmla="*/ 31 h 154"/>
                  <a:gd name="T8" fmla="*/ 6 w 73"/>
                  <a:gd name="T9" fmla="*/ 40 h 154"/>
                  <a:gd name="T10" fmla="*/ 8 w 73"/>
                  <a:gd name="T11" fmla="*/ 51 h 154"/>
                  <a:gd name="T12" fmla="*/ 8 w 73"/>
                  <a:gd name="T13" fmla="*/ 60 h 154"/>
                  <a:gd name="T14" fmla="*/ 9 w 73"/>
                  <a:gd name="T15" fmla="*/ 72 h 154"/>
                  <a:gd name="T16" fmla="*/ 13 w 73"/>
                  <a:gd name="T17" fmla="*/ 80 h 154"/>
                  <a:gd name="T18" fmla="*/ 13 w 73"/>
                  <a:gd name="T19" fmla="*/ 87 h 154"/>
                  <a:gd name="T20" fmla="*/ 13 w 73"/>
                  <a:gd name="T21" fmla="*/ 94 h 154"/>
                  <a:gd name="T22" fmla="*/ 14 w 73"/>
                  <a:gd name="T23" fmla="*/ 102 h 154"/>
                  <a:gd name="T24" fmla="*/ 14 w 73"/>
                  <a:gd name="T25" fmla="*/ 108 h 154"/>
                  <a:gd name="T26" fmla="*/ 16 w 73"/>
                  <a:gd name="T27" fmla="*/ 113 h 154"/>
                  <a:gd name="T28" fmla="*/ 16 w 73"/>
                  <a:gd name="T29" fmla="*/ 117 h 154"/>
                  <a:gd name="T30" fmla="*/ 19 w 73"/>
                  <a:gd name="T31" fmla="*/ 121 h 154"/>
                  <a:gd name="T32" fmla="*/ 21 w 73"/>
                  <a:gd name="T33" fmla="*/ 126 h 154"/>
                  <a:gd name="T34" fmla="*/ 21 w 73"/>
                  <a:gd name="T35" fmla="*/ 129 h 154"/>
                  <a:gd name="T36" fmla="*/ 21 w 73"/>
                  <a:gd name="T37" fmla="*/ 130 h 154"/>
                  <a:gd name="T38" fmla="*/ 23 w 73"/>
                  <a:gd name="T39" fmla="*/ 133 h 154"/>
                  <a:gd name="T40" fmla="*/ 23 w 73"/>
                  <a:gd name="T41" fmla="*/ 135 h 154"/>
                  <a:gd name="T42" fmla="*/ 26 w 73"/>
                  <a:gd name="T43" fmla="*/ 137 h 154"/>
                  <a:gd name="T44" fmla="*/ 26 w 73"/>
                  <a:gd name="T45" fmla="*/ 140 h 154"/>
                  <a:gd name="T46" fmla="*/ 28 w 73"/>
                  <a:gd name="T47" fmla="*/ 141 h 154"/>
                  <a:gd name="T48" fmla="*/ 28 w 73"/>
                  <a:gd name="T49" fmla="*/ 141 h 154"/>
                  <a:gd name="T50" fmla="*/ 29 w 73"/>
                  <a:gd name="T51" fmla="*/ 143 h 154"/>
                  <a:gd name="T52" fmla="*/ 33 w 73"/>
                  <a:gd name="T53" fmla="*/ 143 h 154"/>
                  <a:gd name="T54" fmla="*/ 33 w 73"/>
                  <a:gd name="T55" fmla="*/ 143 h 154"/>
                  <a:gd name="T56" fmla="*/ 33 w 73"/>
                  <a:gd name="T57" fmla="*/ 146 h 154"/>
                  <a:gd name="T58" fmla="*/ 34 w 73"/>
                  <a:gd name="T59" fmla="*/ 146 h 154"/>
                  <a:gd name="T60" fmla="*/ 34 w 73"/>
                  <a:gd name="T61" fmla="*/ 146 h 154"/>
                  <a:gd name="T62" fmla="*/ 39 w 73"/>
                  <a:gd name="T63" fmla="*/ 148 h 154"/>
                  <a:gd name="T64" fmla="*/ 39 w 73"/>
                  <a:gd name="T65" fmla="*/ 148 h 154"/>
                  <a:gd name="T66" fmla="*/ 40 w 73"/>
                  <a:gd name="T67" fmla="*/ 148 h 154"/>
                  <a:gd name="T68" fmla="*/ 40 w 73"/>
                  <a:gd name="T69" fmla="*/ 148 h 154"/>
                  <a:gd name="T70" fmla="*/ 42 w 73"/>
                  <a:gd name="T71" fmla="*/ 148 h 154"/>
                  <a:gd name="T72" fmla="*/ 42 w 73"/>
                  <a:gd name="T73" fmla="*/ 148 h 154"/>
                  <a:gd name="T74" fmla="*/ 45 w 73"/>
                  <a:gd name="T75" fmla="*/ 150 h 154"/>
                  <a:gd name="T76" fmla="*/ 45 w 73"/>
                  <a:gd name="T77" fmla="*/ 150 h 154"/>
                  <a:gd name="T78" fmla="*/ 46 w 73"/>
                  <a:gd name="T79" fmla="*/ 150 h 154"/>
                  <a:gd name="T80" fmla="*/ 48 w 73"/>
                  <a:gd name="T81" fmla="*/ 150 h 154"/>
                  <a:gd name="T82" fmla="*/ 48 w 73"/>
                  <a:gd name="T83" fmla="*/ 150 h 154"/>
                  <a:gd name="T84" fmla="*/ 48 w 73"/>
                  <a:gd name="T85" fmla="*/ 150 h 154"/>
                  <a:gd name="T86" fmla="*/ 52 w 73"/>
                  <a:gd name="T87" fmla="*/ 150 h 154"/>
                  <a:gd name="T88" fmla="*/ 52 w 73"/>
                  <a:gd name="T89" fmla="*/ 150 h 154"/>
                  <a:gd name="T90" fmla="*/ 52 w 73"/>
                  <a:gd name="T91" fmla="*/ 150 h 154"/>
                  <a:gd name="T92" fmla="*/ 54 w 73"/>
                  <a:gd name="T93" fmla="*/ 150 h 154"/>
                  <a:gd name="T94" fmla="*/ 55 w 73"/>
                  <a:gd name="T95" fmla="*/ 150 h 154"/>
                  <a:gd name="T96" fmla="*/ 55 w 73"/>
                  <a:gd name="T97" fmla="*/ 150 h 154"/>
                  <a:gd name="T98" fmla="*/ 59 w 73"/>
                  <a:gd name="T99" fmla="*/ 150 h 154"/>
                  <a:gd name="T100" fmla="*/ 59 w 73"/>
                  <a:gd name="T101" fmla="*/ 150 h 154"/>
                  <a:gd name="T102" fmla="*/ 61 w 73"/>
                  <a:gd name="T103" fmla="*/ 150 h 154"/>
                  <a:gd name="T104" fmla="*/ 61 w 73"/>
                  <a:gd name="T105" fmla="*/ 150 h 154"/>
                  <a:gd name="T106" fmla="*/ 62 w 73"/>
                  <a:gd name="T107" fmla="*/ 150 h 154"/>
                  <a:gd name="T108" fmla="*/ 62 w 73"/>
                  <a:gd name="T109" fmla="*/ 150 h 154"/>
                  <a:gd name="T110" fmla="*/ 62 w 73"/>
                  <a:gd name="T111" fmla="*/ 150 h 154"/>
                  <a:gd name="T112" fmla="*/ 65 w 73"/>
                  <a:gd name="T113" fmla="*/ 150 h 154"/>
                  <a:gd name="T114" fmla="*/ 67 w 73"/>
                  <a:gd name="T115" fmla="*/ 153 h 154"/>
                  <a:gd name="T116" fmla="*/ 67 w 73"/>
                  <a:gd name="T117" fmla="*/ 153 h 154"/>
                  <a:gd name="T118" fmla="*/ 69 w 73"/>
                  <a:gd name="T119" fmla="*/ 153 h 154"/>
                  <a:gd name="T120" fmla="*/ 72 w 73"/>
                  <a:gd name="T121" fmla="*/ 153 h 154"/>
                  <a:gd name="T122" fmla="*/ 72 w 73"/>
                  <a:gd name="T123" fmla="*/ 153 h 154"/>
                  <a:gd name="T124" fmla="*/ 72 w 73"/>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
                  <a:gd name="T190" fmla="*/ 0 h 154"/>
                  <a:gd name="T191" fmla="*/ 73 w 73"/>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 h="154">
                    <a:moveTo>
                      <a:pt x="0" y="0"/>
                    </a:moveTo>
                    <a:lnTo>
                      <a:pt x="2" y="8"/>
                    </a:lnTo>
                    <a:lnTo>
                      <a:pt x="6" y="19"/>
                    </a:lnTo>
                    <a:lnTo>
                      <a:pt x="6" y="31"/>
                    </a:lnTo>
                    <a:lnTo>
                      <a:pt x="6" y="40"/>
                    </a:lnTo>
                    <a:lnTo>
                      <a:pt x="8" y="51"/>
                    </a:lnTo>
                    <a:lnTo>
                      <a:pt x="8" y="60"/>
                    </a:lnTo>
                    <a:lnTo>
                      <a:pt x="9" y="72"/>
                    </a:lnTo>
                    <a:lnTo>
                      <a:pt x="13" y="80"/>
                    </a:lnTo>
                    <a:lnTo>
                      <a:pt x="13" y="87"/>
                    </a:lnTo>
                    <a:lnTo>
                      <a:pt x="13" y="94"/>
                    </a:lnTo>
                    <a:lnTo>
                      <a:pt x="14" y="102"/>
                    </a:lnTo>
                    <a:lnTo>
                      <a:pt x="14" y="108"/>
                    </a:lnTo>
                    <a:lnTo>
                      <a:pt x="16" y="113"/>
                    </a:lnTo>
                    <a:lnTo>
                      <a:pt x="16" y="117"/>
                    </a:lnTo>
                    <a:lnTo>
                      <a:pt x="19" y="121"/>
                    </a:lnTo>
                    <a:lnTo>
                      <a:pt x="21" y="126"/>
                    </a:lnTo>
                    <a:lnTo>
                      <a:pt x="21" y="129"/>
                    </a:lnTo>
                    <a:lnTo>
                      <a:pt x="21" y="130"/>
                    </a:lnTo>
                    <a:lnTo>
                      <a:pt x="23" y="133"/>
                    </a:lnTo>
                    <a:lnTo>
                      <a:pt x="23" y="135"/>
                    </a:lnTo>
                    <a:lnTo>
                      <a:pt x="26" y="137"/>
                    </a:lnTo>
                    <a:lnTo>
                      <a:pt x="26" y="140"/>
                    </a:lnTo>
                    <a:lnTo>
                      <a:pt x="28" y="141"/>
                    </a:lnTo>
                    <a:lnTo>
                      <a:pt x="29" y="143"/>
                    </a:lnTo>
                    <a:lnTo>
                      <a:pt x="33" y="143"/>
                    </a:lnTo>
                    <a:lnTo>
                      <a:pt x="33" y="146"/>
                    </a:lnTo>
                    <a:lnTo>
                      <a:pt x="34" y="146"/>
                    </a:lnTo>
                    <a:lnTo>
                      <a:pt x="39" y="148"/>
                    </a:lnTo>
                    <a:lnTo>
                      <a:pt x="40" y="148"/>
                    </a:lnTo>
                    <a:lnTo>
                      <a:pt x="42" y="148"/>
                    </a:lnTo>
                    <a:lnTo>
                      <a:pt x="45" y="150"/>
                    </a:lnTo>
                    <a:lnTo>
                      <a:pt x="46" y="150"/>
                    </a:lnTo>
                    <a:lnTo>
                      <a:pt x="48" y="150"/>
                    </a:lnTo>
                    <a:lnTo>
                      <a:pt x="52" y="150"/>
                    </a:lnTo>
                    <a:lnTo>
                      <a:pt x="54" y="150"/>
                    </a:lnTo>
                    <a:lnTo>
                      <a:pt x="55" y="150"/>
                    </a:lnTo>
                    <a:lnTo>
                      <a:pt x="59" y="150"/>
                    </a:lnTo>
                    <a:lnTo>
                      <a:pt x="61" y="150"/>
                    </a:lnTo>
                    <a:lnTo>
                      <a:pt x="62" y="150"/>
                    </a:lnTo>
                    <a:lnTo>
                      <a:pt x="65" y="150"/>
                    </a:lnTo>
                    <a:lnTo>
                      <a:pt x="67" y="153"/>
                    </a:lnTo>
                    <a:lnTo>
                      <a:pt x="69" y="153"/>
                    </a:lnTo>
                    <a:lnTo>
                      <a:pt x="72"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701" name="Freeform 208"/>
              <p:cNvSpPr>
                <a:spLocks/>
              </p:cNvSpPr>
              <p:nvPr/>
            </p:nvSpPr>
            <p:spPr bwMode="auto">
              <a:xfrm>
                <a:off x="4946" y="1831"/>
                <a:ext cx="23" cy="42"/>
              </a:xfrm>
              <a:custGeom>
                <a:avLst/>
                <a:gdLst>
                  <a:gd name="T0" fmla="*/ 0 w 23"/>
                  <a:gd name="T1" fmla="*/ 38 h 42"/>
                  <a:gd name="T2" fmla="*/ 5 w 23"/>
                  <a:gd name="T3" fmla="*/ 22 h 42"/>
                  <a:gd name="T4" fmla="*/ 9 w 23"/>
                  <a:gd name="T5" fmla="*/ 8 h 42"/>
                  <a:gd name="T6" fmla="*/ 10 w 23"/>
                  <a:gd name="T7" fmla="*/ 0 h 42"/>
                  <a:gd name="T8" fmla="*/ 16 w 23"/>
                  <a:gd name="T9" fmla="*/ 9 h 42"/>
                  <a:gd name="T10" fmla="*/ 22 w 23"/>
                  <a:gd name="T11" fmla="*/ 41 h 42"/>
                  <a:gd name="T12" fmla="*/ 0 60000 65536"/>
                  <a:gd name="T13" fmla="*/ 0 60000 65536"/>
                  <a:gd name="T14" fmla="*/ 0 60000 65536"/>
                  <a:gd name="T15" fmla="*/ 0 60000 65536"/>
                  <a:gd name="T16" fmla="*/ 0 60000 65536"/>
                  <a:gd name="T17" fmla="*/ 0 60000 65536"/>
                  <a:gd name="T18" fmla="*/ 0 w 23"/>
                  <a:gd name="T19" fmla="*/ 0 h 42"/>
                  <a:gd name="T20" fmla="*/ 23 w 23"/>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23" h="42">
                    <a:moveTo>
                      <a:pt x="0" y="38"/>
                    </a:moveTo>
                    <a:lnTo>
                      <a:pt x="5" y="22"/>
                    </a:lnTo>
                    <a:lnTo>
                      <a:pt x="9" y="8"/>
                    </a:lnTo>
                    <a:lnTo>
                      <a:pt x="10" y="0"/>
                    </a:lnTo>
                    <a:lnTo>
                      <a:pt x="16" y="9"/>
                    </a:lnTo>
                    <a:lnTo>
                      <a:pt x="22" y="41"/>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702" name="Freeform 209"/>
              <p:cNvSpPr>
                <a:spLocks/>
              </p:cNvSpPr>
              <p:nvPr/>
            </p:nvSpPr>
            <p:spPr bwMode="auto">
              <a:xfrm>
                <a:off x="5261" y="1978"/>
                <a:ext cx="192" cy="46"/>
              </a:xfrm>
              <a:custGeom>
                <a:avLst/>
                <a:gdLst>
                  <a:gd name="T0" fmla="*/ 0 w 192"/>
                  <a:gd name="T1" fmla="*/ 42 h 46"/>
                  <a:gd name="T2" fmla="*/ 1 w 192"/>
                  <a:gd name="T3" fmla="*/ 40 h 46"/>
                  <a:gd name="T4" fmla="*/ 6 w 192"/>
                  <a:gd name="T5" fmla="*/ 39 h 46"/>
                  <a:gd name="T6" fmla="*/ 8 w 192"/>
                  <a:gd name="T7" fmla="*/ 34 h 46"/>
                  <a:gd name="T8" fmla="*/ 11 w 192"/>
                  <a:gd name="T9" fmla="*/ 29 h 46"/>
                  <a:gd name="T10" fmla="*/ 15 w 192"/>
                  <a:gd name="T11" fmla="*/ 27 h 46"/>
                  <a:gd name="T12" fmla="*/ 18 w 192"/>
                  <a:gd name="T13" fmla="*/ 20 h 46"/>
                  <a:gd name="T14" fmla="*/ 21 w 192"/>
                  <a:gd name="T15" fmla="*/ 15 h 46"/>
                  <a:gd name="T16" fmla="*/ 25 w 192"/>
                  <a:gd name="T17" fmla="*/ 12 h 46"/>
                  <a:gd name="T18" fmla="*/ 26 w 192"/>
                  <a:gd name="T19" fmla="*/ 9 h 46"/>
                  <a:gd name="T20" fmla="*/ 32 w 192"/>
                  <a:gd name="T21" fmla="*/ 5 h 46"/>
                  <a:gd name="T22" fmla="*/ 33 w 192"/>
                  <a:gd name="T23" fmla="*/ 2 h 46"/>
                  <a:gd name="T24" fmla="*/ 38 w 192"/>
                  <a:gd name="T25" fmla="*/ 0 h 46"/>
                  <a:gd name="T26" fmla="*/ 41 w 192"/>
                  <a:gd name="T27" fmla="*/ 0 h 46"/>
                  <a:gd name="T28" fmla="*/ 46 w 192"/>
                  <a:gd name="T29" fmla="*/ 0 h 46"/>
                  <a:gd name="T30" fmla="*/ 47 w 192"/>
                  <a:gd name="T31" fmla="*/ 2 h 46"/>
                  <a:gd name="T32" fmla="*/ 49 w 192"/>
                  <a:gd name="T33" fmla="*/ 2 h 46"/>
                  <a:gd name="T34" fmla="*/ 52 w 192"/>
                  <a:gd name="T35" fmla="*/ 5 h 46"/>
                  <a:gd name="T36" fmla="*/ 56 w 192"/>
                  <a:gd name="T37" fmla="*/ 7 h 46"/>
                  <a:gd name="T38" fmla="*/ 59 w 192"/>
                  <a:gd name="T39" fmla="*/ 12 h 46"/>
                  <a:gd name="T40" fmla="*/ 61 w 192"/>
                  <a:gd name="T41" fmla="*/ 14 h 46"/>
                  <a:gd name="T42" fmla="*/ 62 w 192"/>
                  <a:gd name="T43" fmla="*/ 15 h 46"/>
                  <a:gd name="T44" fmla="*/ 67 w 192"/>
                  <a:gd name="T45" fmla="*/ 18 h 46"/>
                  <a:gd name="T46" fmla="*/ 69 w 192"/>
                  <a:gd name="T47" fmla="*/ 20 h 46"/>
                  <a:gd name="T48" fmla="*/ 74 w 192"/>
                  <a:gd name="T49" fmla="*/ 23 h 46"/>
                  <a:gd name="T50" fmla="*/ 74 w 192"/>
                  <a:gd name="T51" fmla="*/ 27 h 46"/>
                  <a:gd name="T52" fmla="*/ 79 w 192"/>
                  <a:gd name="T53" fmla="*/ 29 h 46"/>
                  <a:gd name="T54" fmla="*/ 82 w 192"/>
                  <a:gd name="T55" fmla="*/ 29 h 46"/>
                  <a:gd name="T56" fmla="*/ 86 w 192"/>
                  <a:gd name="T57" fmla="*/ 32 h 46"/>
                  <a:gd name="T58" fmla="*/ 90 w 192"/>
                  <a:gd name="T59" fmla="*/ 34 h 46"/>
                  <a:gd name="T60" fmla="*/ 93 w 192"/>
                  <a:gd name="T61" fmla="*/ 35 h 46"/>
                  <a:gd name="T62" fmla="*/ 95 w 192"/>
                  <a:gd name="T63" fmla="*/ 35 h 46"/>
                  <a:gd name="T64" fmla="*/ 98 w 192"/>
                  <a:gd name="T65" fmla="*/ 39 h 46"/>
                  <a:gd name="T66" fmla="*/ 102 w 192"/>
                  <a:gd name="T67" fmla="*/ 39 h 46"/>
                  <a:gd name="T68" fmla="*/ 104 w 192"/>
                  <a:gd name="T69" fmla="*/ 40 h 46"/>
                  <a:gd name="T70" fmla="*/ 109 w 192"/>
                  <a:gd name="T71" fmla="*/ 40 h 46"/>
                  <a:gd name="T72" fmla="*/ 110 w 192"/>
                  <a:gd name="T73" fmla="*/ 40 h 46"/>
                  <a:gd name="T74" fmla="*/ 112 w 192"/>
                  <a:gd name="T75" fmla="*/ 40 h 46"/>
                  <a:gd name="T76" fmla="*/ 117 w 192"/>
                  <a:gd name="T77" fmla="*/ 42 h 46"/>
                  <a:gd name="T78" fmla="*/ 119 w 192"/>
                  <a:gd name="T79" fmla="*/ 42 h 46"/>
                  <a:gd name="T80" fmla="*/ 124 w 192"/>
                  <a:gd name="T81" fmla="*/ 42 h 46"/>
                  <a:gd name="T82" fmla="*/ 124 w 192"/>
                  <a:gd name="T83" fmla="*/ 42 h 46"/>
                  <a:gd name="T84" fmla="*/ 128 w 192"/>
                  <a:gd name="T85" fmla="*/ 42 h 46"/>
                  <a:gd name="T86" fmla="*/ 130 w 192"/>
                  <a:gd name="T87" fmla="*/ 42 h 46"/>
                  <a:gd name="T88" fmla="*/ 136 w 192"/>
                  <a:gd name="T89" fmla="*/ 42 h 46"/>
                  <a:gd name="T90" fmla="*/ 138 w 192"/>
                  <a:gd name="T91" fmla="*/ 45 h 46"/>
                  <a:gd name="T92" fmla="*/ 143 w 192"/>
                  <a:gd name="T93" fmla="*/ 45 h 46"/>
                  <a:gd name="T94" fmla="*/ 143 w 192"/>
                  <a:gd name="T95" fmla="*/ 45 h 46"/>
                  <a:gd name="T96" fmla="*/ 146 w 192"/>
                  <a:gd name="T97" fmla="*/ 45 h 46"/>
                  <a:gd name="T98" fmla="*/ 150 w 192"/>
                  <a:gd name="T99" fmla="*/ 45 h 46"/>
                  <a:gd name="T100" fmla="*/ 153 w 192"/>
                  <a:gd name="T101" fmla="*/ 45 h 46"/>
                  <a:gd name="T102" fmla="*/ 156 w 192"/>
                  <a:gd name="T103" fmla="*/ 45 h 46"/>
                  <a:gd name="T104" fmla="*/ 158 w 192"/>
                  <a:gd name="T105" fmla="*/ 45 h 46"/>
                  <a:gd name="T106" fmla="*/ 163 w 192"/>
                  <a:gd name="T107" fmla="*/ 45 h 46"/>
                  <a:gd name="T108" fmla="*/ 165 w 192"/>
                  <a:gd name="T109" fmla="*/ 45 h 46"/>
                  <a:gd name="T110" fmla="*/ 170 w 192"/>
                  <a:gd name="T111" fmla="*/ 45 h 46"/>
                  <a:gd name="T112" fmla="*/ 170 w 192"/>
                  <a:gd name="T113" fmla="*/ 45 h 46"/>
                  <a:gd name="T114" fmla="*/ 173 w 192"/>
                  <a:gd name="T115" fmla="*/ 45 h 46"/>
                  <a:gd name="T116" fmla="*/ 178 w 192"/>
                  <a:gd name="T117" fmla="*/ 45 h 46"/>
                  <a:gd name="T118" fmla="*/ 181 w 192"/>
                  <a:gd name="T119" fmla="*/ 45 h 46"/>
                  <a:gd name="T120" fmla="*/ 184 w 192"/>
                  <a:gd name="T121" fmla="*/ 45 h 46"/>
                  <a:gd name="T122" fmla="*/ 187 w 192"/>
                  <a:gd name="T123" fmla="*/ 45 h 46"/>
                  <a:gd name="T124" fmla="*/ 191 w 192"/>
                  <a:gd name="T125" fmla="*/ 45 h 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92"/>
                  <a:gd name="T190" fmla="*/ 0 h 46"/>
                  <a:gd name="T191" fmla="*/ 192 w 192"/>
                  <a:gd name="T192" fmla="*/ 46 h 4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92" h="46">
                    <a:moveTo>
                      <a:pt x="0" y="42"/>
                    </a:moveTo>
                    <a:lnTo>
                      <a:pt x="1" y="40"/>
                    </a:lnTo>
                    <a:lnTo>
                      <a:pt x="6" y="39"/>
                    </a:lnTo>
                    <a:lnTo>
                      <a:pt x="8" y="34"/>
                    </a:lnTo>
                    <a:lnTo>
                      <a:pt x="11" y="29"/>
                    </a:lnTo>
                    <a:lnTo>
                      <a:pt x="15" y="27"/>
                    </a:lnTo>
                    <a:lnTo>
                      <a:pt x="18" y="20"/>
                    </a:lnTo>
                    <a:lnTo>
                      <a:pt x="21" y="15"/>
                    </a:lnTo>
                    <a:lnTo>
                      <a:pt x="25" y="12"/>
                    </a:lnTo>
                    <a:lnTo>
                      <a:pt x="26" y="9"/>
                    </a:lnTo>
                    <a:lnTo>
                      <a:pt x="32" y="5"/>
                    </a:lnTo>
                    <a:lnTo>
                      <a:pt x="33" y="2"/>
                    </a:lnTo>
                    <a:lnTo>
                      <a:pt x="38" y="0"/>
                    </a:lnTo>
                    <a:lnTo>
                      <a:pt x="41" y="0"/>
                    </a:lnTo>
                    <a:lnTo>
                      <a:pt x="46" y="0"/>
                    </a:lnTo>
                    <a:lnTo>
                      <a:pt x="47" y="2"/>
                    </a:lnTo>
                    <a:lnTo>
                      <a:pt x="49" y="2"/>
                    </a:lnTo>
                    <a:lnTo>
                      <a:pt x="52" y="5"/>
                    </a:lnTo>
                    <a:lnTo>
                      <a:pt x="56" y="7"/>
                    </a:lnTo>
                    <a:lnTo>
                      <a:pt x="59" y="12"/>
                    </a:lnTo>
                    <a:lnTo>
                      <a:pt x="61" y="14"/>
                    </a:lnTo>
                    <a:lnTo>
                      <a:pt x="62" y="15"/>
                    </a:lnTo>
                    <a:lnTo>
                      <a:pt x="67" y="18"/>
                    </a:lnTo>
                    <a:lnTo>
                      <a:pt x="69" y="20"/>
                    </a:lnTo>
                    <a:lnTo>
                      <a:pt x="74" y="23"/>
                    </a:lnTo>
                    <a:lnTo>
                      <a:pt x="74" y="27"/>
                    </a:lnTo>
                    <a:lnTo>
                      <a:pt x="79" y="29"/>
                    </a:lnTo>
                    <a:lnTo>
                      <a:pt x="82" y="29"/>
                    </a:lnTo>
                    <a:lnTo>
                      <a:pt x="86" y="32"/>
                    </a:lnTo>
                    <a:lnTo>
                      <a:pt x="90" y="34"/>
                    </a:lnTo>
                    <a:lnTo>
                      <a:pt x="93" y="35"/>
                    </a:lnTo>
                    <a:lnTo>
                      <a:pt x="95" y="35"/>
                    </a:lnTo>
                    <a:lnTo>
                      <a:pt x="98" y="39"/>
                    </a:lnTo>
                    <a:lnTo>
                      <a:pt x="102" y="39"/>
                    </a:lnTo>
                    <a:lnTo>
                      <a:pt x="104" y="40"/>
                    </a:lnTo>
                    <a:lnTo>
                      <a:pt x="109" y="40"/>
                    </a:lnTo>
                    <a:lnTo>
                      <a:pt x="110" y="40"/>
                    </a:lnTo>
                    <a:lnTo>
                      <a:pt x="112" y="40"/>
                    </a:lnTo>
                    <a:lnTo>
                      <a:pt x="117" y="42"/>
                    </a:lnTo>
                    <a:lnTo>
                      <a:pt x="119" y="42"/>
                    </a:lnTo>
                    <a:lnTo>
                      <a:pt x="124" y="42"/>
                    </a:lnTo>
                    <a:lnTo>
                      <a:pt x="128" y="42"/>
                    </a:lnTo>
                    <a:lnTo>
                      <a:pt x="130" y="42"/>
                    </a:lnTo>
                    <a:lnTo>
                      <a:pt x="136" y="42"/>
                    </a:lnTo>
                    <a:lnTo>
                      <a:pt x="138" y="45"/>
                    </a:lnTo>
                    <a:lnTo>
                      <a:pt x="143" y="45"/>
                    </a:lnTo>
                    <a:lnTo>
                      <a:pt x="146" y="45"/>
                    </a:lnTo>
                    <a:lnTo>
                      <a:pt x="150" y="45"/>
                    </a:lnTo>
                    <a:lnTo>
                      <a:pt x="153" y="45"/>
                    </a:lnTo>
                    <a:lnTo>
                      <a:pt x="156" y="45"/>
                    </a:lnTo>
                    <a:lnTo>
                      <a:pt x="158" y="45"/>
                    </a:lnTo>
                    <a:lnTo>
                      <a:pt x="163" y="45"/>
                    </a:lnTo>
                    <a:lnTo>
                      <a:pt x="165" y="45"/>
                    </a:lnTo>
                    <a:lnTo>
                      <a:pt x="170" y="45"/>
                    </a:lnTo>
                    <a:lnTo>
                      <a:pt x="173" y="45"/>
                    </a:lnTo>
                    <a:lnTo>
                      <a:pt x="178" y="45"/>
                    </a:lnTo>
                    <a:lnTo>
                      <a:pt x="181" y="45"/>
                    </a:lnTo>
                    <a:lnTo>
                      <a:pt x="184" y="45"/>
                    </a:lnTo>
                    <a:lnTo>
                      <a:pt x="187" y="45"/>
                    </a:lnTo>
                    <a:lnTo>
                      <a:pt x="191" y="45"/>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703" name="Freeform 210"/>
              <p:cNvSpPr>
                <a:spLocks/>
              </p:cNvSpPr>
              <p:nvPr/>
            </p:nvSpPr>
            <p:spPr bwMode="auto">
              <a:xfrm>
                <a:off x="5180" y="1970"/>
                <a:ext cx="83" cy="53"/>
              </a:xfrm>
              <a:custGeom>
                <a:avLst/>
                <a:gdLst>
                  <a:gd name="T0" fmla="*/ 0 w 83"/>
                  <a:gd name="T1" fmla="*/ 0 h 53"/>
                  <a:gd name="T2" fmla="*/ 8 w 83"/>
                  <a:gd name="T3" fmla="*/ 19 h 53"/>
                  <a:gd name="T4" fmla="*/ 14 w 83"/>
                  <a:gd name="T5" fmla="*/ 32 h 53"/>
                  <a:gd name="T6" fmla="*/ 21 w 83"/>
                  <a:gd name="T7" fmla="*/ 39 h 53"/>
                  <a:gd name="T8" fmla="*/ 28 w 83"/>
                  <a:gd name="T9" fmla="*/ 45 h 53"/>
                  <a:gd name="T10" fmla="*/ 39 w 83"/>
                  <a:gd name="T11" fmla="*/ 48 h 53"/>
                  <a:gd name="T12" fmla="*/ 50 w 83"/>
                  <a:gd name="T13" fmla="*/ 52 h 53"/>
                  <a:gd name="T14" fmla="*/ 61 w 83"/>
                  <a:gd name="T15" fmla="*/ 52 h 53"/>
                  <a:gd name="T16" fmla="*/ 71 w 83"/>
                  <a:gd name="T17" fmla="*/ 52 h 53"/>
                  <a:gd name="T18" fmla="*/ 82 w 83"/>
                  <a:gd name="T19" fmla="*/ 48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53"/>
                  <a:gd name="T32" fmla="*/ 83 w 83"/>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53">
                    <a:moveTo>
                      <a:pt x="0" y="0"/>
                    </a:moveTo>
                    <a:lnTo>
                      <a:pt x="8" y="19"/>
                    </a:lnTo>
                    <a:lnTo>
                      <a:pt x="14" y="32"/>
                    </a:lnTo>
                    <a:lnTo>
                      <a:pt x="21" y="39"/>
                    </a:lnTo>
                    <a:lnTo>
                      <a:pt x="28" y="45"/>
                    </a:lnTo>
                    <a:lnTo>
                      <a:pt x="39" y="48"/>
                    </a:lnTo>
                    <a:lnTo>
                      <a:pt x="50" y="52"/>
                    </a:lnTo>
                    <a:lnTo>
                      <a:pt x="61" y="52"/>
                    </a:lnTo>
                    <a:lnTo>
                      <a:pt x="71" y="52"/>
                    </a:lnTo>
                    <a:lnTo>
                      <a:pt x="82" y="4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704" name="Freeform 211"/>
              <p:cNvSpPr>
                <a:spLocks/>
              </p:cNvSpPr>
              <p:nvPr/>
            </p:nvSpPr>
            <p:spPr bwMode="auto">
              <a:xfrm>
                <a:off x="4259" y="1852"/>
                <a:ext cx="109" cy="164"/>
              </a:xfrm>
              <a:custGeom>
                <a:avLst/>
                <a:gdLst>
                  <a:gd name="T0" fmla="*/ 108 w 109"/>
                  <a:gd name="T1" fmla="*/ 0 h 164"/>
                  <a:gd name="T2" fmla="*/ 96 w 109"/>
                  <a:gd name="T3" fmla="*/ 66 h 164"/>
                  <a:gd name="T4" fmla="*/ 88 w 109"/>
                  <a:gd name="T5" fmla="*/ 96 h 164"/>
                  <a:gd name="T6" fmla="*/ 83 w 109"/>
                  <a:gd name="T7" fmla="*/ 125 h 164"/>
                  <a:gd name="T8" fmla="*/ 77 w 109"/>
                  <a:gd name="T9" fmla="*/ 143 h 164"/>
                  <a:gd name="T10" fmla="*/ 75 w 109"/>
                  <a:gd name="T11" fmla="*/ 146 h 164"/>
                  <a:gd name="T12" fmla="*/ 73 w 109"/>
                  <a:gd name="T13" fmla="*/ 153 h 164"/>
                  <a:gd name="T14" fmla="*/ 63 w 109"/>
                  <a:gd name="T15" fmla="*/ 157 h 164"/>
                  <a:gd name="T16" fmla="*/ 55 w 109"/>
                  <a:gd name="T17" fmla="*/ 158 h 164"/>
                  <a:gd name="T18" fmla="*/ 39 w 109"/>
                  <a:gd name="T19" fmla="*/ 160 h 164"/>
                  <a:gd name="T20" fmla="*/ 21 w 109"/>
                  <a:gd name="T21" fmla="*/ 160 h 164"/>
                  <a:gd name="T22" fmla="*/ 0 w 109"/>
                  <a:gd name="T23" fmla="*/ 163 h 1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9"/>
                  <a:gd name="T37" fmla="*/ 0 h 164"/>
                  <a:gd name="T38" fmla="*/ 109 w 109"/>
                  <a:gd name="T39" fmla="*/ 164 h 1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9" h="164">
                    <a:moveTo>
                      <a:pt x="108" y="0"/>
                    </a:moveTo>
                    <a:lnTo>
                      <a:pt x="96" y="66"/>
                    </a:lnTo>
                    <a:lnTo>
                      <a:pt x="88" y="96"/>
                    </a:lnTo>
                    <a:lnTo>
                      <a:pt x="83" y="125"/>
                    </a:lnTo>
                    <a:lnTo>
                      <a:pt x="77" y="143"/>
                    </a:lnTo>
                    <a:lnTo>
                      <a:pt x="75" y="146"/>
                    </a:lnTo>
                    <a:lnTo>
                      <a:pt x="73" y="153"/>
                    </a:lnTo>
                    <a:lnTo>
                      <a:pt x="63" y="157"/>
                    </a:lnTo>
                    <a:lnTo>
                      <a:pt x="55" y="158"/>
                    </a:lnTo>
                    <a:lnTo>
                      <a:pt x="39" y="160"/>
                    </a:lnTo>
                    <a:lnTo>
                      <a:pt x="21" y="160"/>
                    </a:lnTo>
                    <a:lnTo>
                      <a:pt x="0" y="16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705" name="Freeform 212"/>
              <p:cNvSpPr>
                <a:spLocks/>
              </p:cNvSpPr>
              <p:nvPr/>
            </p:nvSpPr>
            <p:spPr bwMode="auto">
              <a:xfrm>
                <a:off x="4367" y="1835"/>
                <a:ext cx="37" cy="168"/>
              </a:xfrm>
              <a:custGeom>
                <a:avLst/>
                <a:gdLst>
                  <a:gd name="T0" fmla="*/ 0 w 37"/>
                  <a:gd name="T1" fmla="*/ 18 h 168"/>
                  <a:gd name="T2" fmla="*/ 2 w 37"/>
                  <a:gd name="T3" fmla="*/ 11 h 168"/>
                  <a:gd name="T4" fmla="*/ 2 w 37"/>
                  <a:gd name="T5" fmla="*/ 0 h 168"/>
                  <a:gd name="T6" fmla="*/ 6 w 37"/>
                  <a:gd name="T7" fmla="*/ 5 h 168"/>
                  <a:gd name="T8" fmla="*/ 8 w 37"/>
                  <a:gd name="T9" fmla="*/ 18 h 168"/>
                  <a:gd name="T10" fmla="*/ 13 w 37"/>
                  <a:gd name="T11" fmla="*/ 51 h 168"/>
                  <a:gd name="T12" fmla="*/ 15 w 37"/>
                  <a:gd name="T13" fmla="*/ 68 h 168"/>
                  <a:gd name="T14" fmla="*/ 15 w 37"/>
                  <a:gd name="T15" fmla="*/ 80 h 168"/>
                  <a:gd name="T16" fmla="*/ 15 w 37"/>
                  <a:gd name="T17" fmla="*/ 100 h 168"/>
                  <a:gd name="T18" fmla="*/ 20 w 37"/>
                  <a:gd name="T19" fmla="*/ 117 h 168"/>
                  <a:gd name="T20" fmla="*/ 21 w 37"/>
                  <a:gd name="T21" fmla="*/ 135 h 168"/>
                  <a:gd name="T22" fmla="*/ 26 w 37"/>
                  <a:gd name="T23" fmla="*/ 155 h 168"/>
                  <a:gd name="T24" fmla="*/ 26 w 37"/>
                  <a:gd name="T25" fmla="*/ 163 h 168"/>
                  <a:gd name="T26" fmla="*/ 36 w 37"/>
                  <a:gd name="T27" fmla="*/ 167 h 16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168"/>
                  <a:gd name="T44" fmla="*/ 37 w 37"/>
                  <a:gd name="T45" fmla="*/ 168 h 16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168">
                    <a:moveTo>
                      <a:pt x="0" y="18"/>
                    </a:moveTo>
                    <a:lnTo>
                      <a:pt x="2" y="11"/>
                    </a:lnTo>
                    <a:lnTo>
                      <a:pt x="2" y="0"/>
                    </a:lnTo>
                    <a:lnTo>
                      <a:pt x="6" y="5"/>
                    </a:lnTo>
                    <a:lnTo>
                      <a:pt x="8" y="18"/>
                    </a:lnTo>
                    <a:lnTo>
                      <a:pt x="13" y="51"/>
                    </a:lnTo>
                    <a:lnTo>
                      <a:pt x="15" y="68"/>
                    </a:lnTo>
                    <a:lnTo>
                      <a:pt x="15" y="80"/>
                    </a:lnTo>
                    <a:lnTo>
                      <a:pt x="15" y="100"/>
                    </a:lnTo>
                    <a:lnTo>
                      <a:pt x="20" y="117"/>
                    </a:lnTo>
                    <a:lnTo>
                      <a:pt x="21" y="135"/>
                    </a:lnTo>
                    <a:lnTo>
                      <a:pt x="26" y="155"/>
                    </a:lnTo>
                    <a:lnTo>
                      <a:pt x="26" y="163"/>
                    </a:lnTo>
                    <a:lnTo>
                      <a:pt x="36" y="167"/>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706" name="Freeform 213"/>
              <p:cNvSpPr>
                <a:spLocks/>
              </p:cNvSpPr>
              <p:nvPr/>
            </p:nvSpPr>
            <p:spPr bwMode="auto">
              <a:xfrm>
                <a:off x="3764" y="1992"/>
                <a:ext cx="506" cy="59"/>
              </a:xfrm>
              <a:custGeom>
                <a:avLst/>
                <a:gdLst>
                  <a:gd name="T0" fmla="*/ 491 w 506"/>
                  <a:gd name="T1" fmla="*/ 21 h 59"/>
                  <a:gd name="T2" fmla="*/ 471 w 506"/>
                  <a:gd name="T3" fmla="*/ 25 h 59"/>
                  <a:gd name="T4" fmla="*/ 471 w 506"/>
                  <a:gd name="T5" fmla="*/ 25 h 59"/>
                  <a:gd name="T6" fmla="*/ 451 w 506"/>
                  <a:gd name="T7" fmla="*/ 25 h 59"/>
                  <a:gd name="T8" fmla="*/ 427 w 506"/>
                  <a:gd name="T9" fmla="*/ 25 h 59"/>
                  <a:gd name="T10" fmla="*/ 425 w 506"/>
                  <a:gd name="T11" fmla="*/ 25 h 59"/>
                  <a:gd name="T12" fmla="*/ 417 w 506"/>
                  <a:gd name="T13" fmla="*/ 25 h 59"/>
                  <a:gd name="T14" fmla="*/ 412 w 506"/>
                  <a:gd name="T15" fmla="*/ 25 h 59"/>
                  <a:gd name="T16" fmla="*/ 406 w 506"/>
                  <a:gd name="T17" fmla="*/ 25 h 59"/>
                  <a:gd name="T18" fmla="*/ 403 w 506"/>
                  <a:gd name="T19" fmla="*/ 25 h 59"/>
                  <a:gd name="T20" fmla="*/ 396 w 506"/>
                  <a:gd name="T21" fmla="*/ 25 h 59"/>
                  <a:gd name="T22" fmla="*/ 396 w 506"/>
                  <a:gd name="T23" fmla="*/ 26 h 59"/>
                  <a:gd name="T24" fmla="*/ 362 w 506"/>
                  <a:gd name="T25" fmla="*/ 26 h 59"/>
                  <a:gd name="T26" fmla="*/ 328 w 506"/>
                  <a:gd name="T27" fmla="*/ 26 h 59"/>
                  <a:gd name="T28" fmla="*/ 331 w 506"/>
                  <a:gd name="T29" fmla="*/ 26 h 59"/>
                  <a:gd name="T30" fmla="*/ 318 w 506"/>
                  <a:gd name="T31" fmla="*/ 26 h 59"/>
                  <a:gd name="T32" fmla="*/ 308 w 506"/>
                  <a:gd name="T33" fmla="*/ 26 h 59"/>
                  <a:gd name="T34" fmla="*/ 296 w 506"/>
                  <a:gd name="T35" fmla="*/ 26 h 59"/>
                  <a:gd name="T36" fmla="*/ 287 w 506"/>
                  <a:gd name="T37" fmla="*/ 26 h 59"/>
                  <a:gd name="T38" fmla="*/ 280 w 506"/>
                  <a:gd name="T39" fmla="*/ 26 h 59"/>
                  <a:gd name="T40" fmla="*/ 273 w 506"/>
                  <a:gd name="T41" fmla="*/ 25 h 59"/>
                  <a:gd name="T42" fmla="*/ 262 w 506"/>
                  <a:gd name="T43" fmla="*/ 25 h 59"/>
                  <a:gd name="T44" fmla="*/ 252 w 506"/>
                  <a:gd name="T45" fmla="*/ 26 h 59"/>
                  <a:gd name="T46" fmla="*/ 248 w 506"/>
                  <a:gd name="T47" fmla="*/ 26 h 59"/>
                  <a:gd name="T48" fmla="*/ 231 w 506"/>
                  <a:gd name="T49" fmla="*/ 28 h 59"/>
                  <a:gd name="T50" fmla="*/ 200 w 506"/>
                  <a:gd name="T51" fmla="*/ 31 h 59"/>
                  <a:gd name="T52" fmla="*/ 179 w 506"/>
                  <a:gd name="T53" fmla="*/ 21 h 59"/>
                  <a:gd name="T54" fmla="*/ 171 w 506"/>
                  <a:gd name="T55" fmla="*/ 4 h 59"/>
                  <a:gd name="T56" fmla="*/ 163 w 506"/>
                  <a:gd name="T57" fmla="*/ 1 h 59"/>
                  <a:gd name="T58" fmla="*/ 159 w 506"/>
                  <a:gd name="T59" fmla="*/ 31 h 59"/>
                  <a:gd name="T60" fmla="*/ 155 w 506"/>
                  <a:gd name="T61" fmla="*/ 55 h 59"/>
                  <a:gd name="T62" fmla="*/ 152 w 506"/>
                  <a:gd name="T63" fmla="*/ 55 h 59"/>
                  <a:gd name="T64" fmla="*/ 150 w 506"/>
                  <a:gd name="T65" fmla="*/ 39 h 59"/>
                  <a:gd name="T66" fmla="*/ 137 w 506"/>
                  <a:gd name="T67" fmla="*/ 26 h 59"/>
                  <a:gd name="T68" fmla="*/ 61 w 506"/>
                  <a:gd name="T69" fmla="*/ 28 h 5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6"/>
                  <a:gd name="T106" fmla="*/ 0 h 59"/>
                  <a:gd name="T107" fmla="*/ 506 w 506"/>
                  <a:gd name="T108" fmla="*/ 59 h 5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6" h="59">
                    <a:moveTo>
                      <a:pt x="505" y="20"/>
                    </a:moveTo>
                    <a:lnTo>
                      <a:pt x="491" y="21"/>
                    </a:lnTo>
                    <a:lnTo>
                      <a:pt x="480" y="21"/>
                    </a:lnTo>
                    <a:lnTo>
                      <a:pt x="471" y="25"/>
                    </a:lnTo>
                    <a:lnTo>
                      <a:pt x="468" y="25"/>
                    </a:lnTo>
                    <a:lnTo>
                      <a:pt x="471" y="25"/>
                    </a:lnTo>
                    <a:lnTo>
                      <a:pt x="466" y="25"/>
                    </a:lnTo>
                    <a:lnTo>
                      <a:pt x="451" y="25"/>
                    </a:lnTo>
                    <a:lnTo>
                      <a:pt x="432" y="25"/>
                    </a:lnTo>
                    <a:lnTo>
                      <a:pt x="427" y="25"/>
                    </a:lnTo>
                    <a:lnTo>
                      <a:pt x="425" y="25"/>
                    </a:lnTo>
                    <a:lnTo>
                      <a:pt x="418" y="25"/>
                    </a:lnTo>
                    <a:lnTo>
                      <a:pt x="417" y="25"/>
                    </a:lnTo>
                    <a:lnTo>
                      <a:pt x="413" y="25"/>
                    </a:lnTo>
                    <a:lnTo>
                      <a:pt x="412" y="25"/>
                    </a:lnTo>
                    <a:lnTo>
                      <a:pt x="410" y="25"/>
                    </a:lnTo>
                    <a:lnTo>
                      <a:pt x="406" y="25"/>
                    </a:lnTo>
                    <a:lnTo>
                      <a:pt x="405" y="21"/>
                    </a:lnTo>
                    <a:lnTo>
                      <a:pt x="403" y="25"/>
                    </a:lnTo>
                    <a:lnTo>
                      <a:pt x="397" y="25"/>
                    </a:lnTo>
                    <a:lnTo>
                      <a:pt x="396" y="25"/>
                    </a:lnTo>
                    <a:lnTo>
                      <a:pt x="392" y="25"/>
                    </a:lnTo>
                    <a:lnTo>
                      <a:pt x="396" y="26"/>
                    </a:lnTo>
                    <a:lnTo>
                      <a:pt x="389" y="26"/>
                    </a:lnTo>
                    <a:lnTo>
                      <a:pt x="362" y="26"/>
                    </a:lnTo>
                    <a:lnTo>
                      <a:pt x="336" y="26"/>
                    </a:lnTo>
                    <a:lnTo>
                      <a:pt x="328" y="26"/>
                    </a:lnTo>
                    <a:lnTo>
                      <a:pt x="331" y="26"/>
                    </a:lnTo>
                    <a:lnTo>
                      <a:pt x="325" y="26"/>
                    </a:lnTo>
                    <a:lnTo>
                      <a:pt x="318" y="26"/>
                    </a:lnTo>
                    <a:lnTo>
                      <a:pt x="311" y="26"/>
                    </a:lnTo>
                    <a:lnTo>
                      <a:pt x="308" y="26"/>
                    </a:lnTo>
                    <a:lnTo>
                      <a:pt x="302" y="26"/>
                    </a:lnTo>
                    <a:lnTo>
                      <a:pt x="296" y="26"/>
                    </a:lnTo>
                    <a:lnTo>
                      <a:pt x="288" y="26"/>
                    </a:lnTo>
                    <a:lnTo>
                      <a:pt x="287" y="26"/>
                    </a:lnTo>
                    <a:lnTo>
                      <a:pt x="282" y="26"/>
                    </a:lnTo>
                    <a:lnTo>
                      <a:pt x="280" y="26"/>
                    </a:lnTo>
                    <a:lnTo>
                      <a:pt x="275" y="25"/>
                    </a:lnTo>
                    <a:lnTo>
                      <a:pt x="273" y="25"/>
                    </a:lnTo>
                    <a:lnTo>
                      <a:pt x="268" y="25"/>
                    </a:lnTo>
                    <a:lnTo>
                      <a:pt x="262" y="25"/>
                    </a:lnTo>
                    <a:lnTo>
                      <a:pt x="254" y="26"/>
                    </a:lnTo>
                    <a:lnTo>
                      <a:pt x="252" y="26"/>
                    </a:lnTo>
                    <a:lnTo>
                      <a:pt x="251" y="26"/>
                    </a:lnTo>
                    <a:lnTo>
                      <a:pt x="248" y="26"/>
                    </a:lnTo>
                    <a:lnTo>
                      <a:pt x="239" y="26"/>
                    </a:lnTo>
                    <a:lnTo>
                      <a:pt x="231" y="28"/>
                    </a:lnTo>
                    <a:lnTo>
                      <a:pt x="214" y="31"/>
                    </a:lnTo>
                    <a:lnTo>
                      <a:pt x="200" y="31"/>
                    </a:lnTo>
                    <a:lnTo>
                      <a:pt x="190" y="28"/>
                    </a:lnTo>
                    <a:lnTo>
                      <a:pt x="179" y="21"/>
                    </a:lnTo>
                    <a:lnTo>
                      <a:pt x="173" y="13"/>
                    </a:lnTo>
                    <a:lnTo>
                      <a:pt x="171" y="4"/>
                    </a:lnTo>
                    <a:lnTo>
                      <a:pt x="165" y="0"/>
                    </a:lnTo>
                    <a:lnTo>
                      <a:pt x="163" y="1"/>
                    </a:lnTo>
                    <a:lnTo>
                      <a:pt x="162" y="13"/>
                    </a:lnTo>
                    <a:lnTo>
                      <a:pt x="159" y="31"/>
                    </a:lnTo>
                    <a:lnTo>
                      <a:pt x="157" y="46"/>
                    </a:lnTo>
                    <a:lnTo>
                      <a:pt x="155" y="55"/>
                    </a:lnTo>
                    <a:lnTo>
                      <a:pt x="155" y="58"/>
                    </a:lnTo>
                    <a:lnTo>
                      <a:pt x="152" y="55"/>
                    </a:lnTo>
                    <a:lnTo>
                      <a:pt x="152" y="48"/>
                    </a:lnTo>
                    <a:lnTo>
                      <a:pt x="150" y="39"/>
                    </a:lnTo>
                    <a:lnTo>
                      <a:pt x="148" y="28"/>
                    </a:lnTo>
                    <a:lnTo>
                      <a:pt x="137" y="26"/>
                    </a:lnTo>
                    <a:lnTo>
                      <a:pt x="109" y="28"/>
                    </a:lnTo>
                    <a:lnTo>
                      <a:pt x="61" y="28"/>
                    </a:lnTo>
                    <a:lnTo>
                      <a:pt x="0" y="2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707" name="Line 214"/>
              <p:cNvSpPr>
                <a:spLocks noChangeShapeType="1"/>
              </p:cNvSpPr>
              <p:nvPr/>
            </p:nvSpPr>
            <p:spPr bwMode="auto">
              <a:xfrm flipH="1">
                <a:off x="3696" y="2087"/>
                <a:ext cx="1803"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708" name="Line 215"/>
              <p:cNvSpPr>
                <a:spLocks noChangeShapeType="1"/>
              </p:cNvSpPr>
              <p:nvPr/>
            </p:nvSpPr>
            <p:spPr bwMode="auto">
              <a:xfrm flipV="1">
                <a:off x="3696" y="1029"/>
                <a:ext cx="0" cy="105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20683" name="Rectangle 216"/>
            <p:cNvSpPr>
              <a:spLocks noChangeArrowheads="1"/>
            </p:cNvSpPr>
            <p:nvPr/>
          </p:nvSpPr>
          <p:spPr bwMode="auto">
            <a:xfrm>
              <a:off x="4608" y="1104"/>
              <a:ext cx="1296" cy="118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84" name="Line 217"/>
            <p:cNvSpPr>
              <a:spLocks noChangeShapeType="1"/>
            </p:cNvSpPr>
            <p:nvPr/>
          </p:nvSpPr>
          <p:spPr bwMode="auto">
            <a:xfrm flipV="1">
              <a:off x="3744" y="2352"/>
              <a:ext cx="0" cy="192"/>
            </a:xfrm>
            <a:prstGeom prst="line">
              <a:avLst/>
            </a:prstGeom>
            <a:noFill/>
            <a:ln w="9525">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0685" name="Text Box 218"/>
            <p:cNvSpPr txBox="1">
              <a:spLocks noChangeArrowheads="1"/>
            </p:cNvSpPr>
            <p:nvPr/>
          </p:nvSpPr>
          <p:spPr bwMode="auto">
            <a:xfrm>
              <a:off x="3782" y="2407"/>
              <a:ext cx="787"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solidFill>
                    <a:srgbClr val="FF0000"/>
                  </a:solidFill>
                </a:rPr>
                <a:t>Start Injection</a:t>
              </a:r>
            </a:p>
          </p:txBody>
        </p:sp>
        <p:sp>
          <p:nvSpPr>
            <p:cNvPr id="20686" name="Text Box 219"/>
            <p:cNvSpPr txBox="1">
              <a:spLocks noChangeArrowheads="1"/>
            </p:cNvSpPr>
            <p:nvPr/>
          </p:nvSpPr>
          <p:spPr bwMode="auto">
            <a:xfrm>
              <a:off x="3360" y="1440"/>
              <a:ext cx="385"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mAU</a:t>
              </a:r>
            </a:p>
          </p:txBody>
        </p:sp>
        <p:sp>
          <p:nvSpPr>
            <p:cNvPr id="20687" name="Text Box 220"/>
            <p:cNvSpPr txBox="1">
              <a:spLocks noChangeArrowheads="1"/>
            </p:cNvSpPr>
            <p:nvPr/>
          </p:nvSpPr>
          <p:spPr bwMode="auto">
            <a:xfrm>
              <a:off x="4608" y="2352"/>
              <a:ext cx="333"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time</a:t>
              </a:r>
            </a:p>
          </p:txBody>
        </p:sp>
        <p:sp>
          <p:nvSpPr>
            <p:cNvPr id="20688" name="Line 222"/>
            <p:cNvSpPr>
              <a:spLocks noChangeShapeType="1"/>
            </p:cNvSpPr>
            <p:nvPr/>
          </p:nvSpPr>
          <p:spPr bwMode="auto">
            <a:xfrm flipV="1">
              <a:off x="3651" y="3288"/>
              <a:ext cx="49" cy="0"/>
            </a:xfrm>
            <a:prstGeom prst="line">
              <a:avLst/>
            </a:prstGeom>
            <a:noFill/>
            <a:ln w="76200">
              <a:solidFill>
                <a:srgbClr val="FF9933"/>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689" name="Line 223"/>
            <p:cNvSpPr>
              <a:spLocks noChangeShapeType="1"/>
            </p:cNvSpPr>
            <p:nvPr/>
          </p:nvSpPr>
          <p:spPr bwMode="auto">
            <a:xfrm flipV="1">
              <a:off x="3651" y="3264"/>
              <a:ext cx="49" cy="0"/>
            </a:xfrm>
            <a:prstGeom prst="line">
              <a:avLst/>
            </a:prstGeom>
            <a:noFill/>
            <a:ln w="28575">
              <a:solidFill>
                <a:srgbClr val="FF9933"/>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690" name="Line 253"/>
            <p:cNvSpPr>
              <a:spLocks noChangeShapeType="1"/>
            </p:cNvSpPr>
            <p:nvPr/>
          </p:nvSpPr>
          <p:spPr bwMode="auto">
            <a:xfrm>
              <a:off x="3276" y="3909"/>
              <a:ext cx="192" cy="0"/>
            </a:xfrm>
            <a:prstGeom prst="line">
              <a:avLst/>
            </a:prstGeom>
            <a:noFill/>
            <a:ln w="76200">
              <a:solidFill>
                <a:srgbClr val="FF3399"/>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0691" name="Rectangle 260"/>
            <p:cNvSpPr>
              <a:spLocks noChangeArrowheads="1"/>
            </p:cNvSpPr>
            <p:nvPr/>
          </p:nvSpPr>
          <p:spPr bwMode="auto">
            <a:xfrm>
              <a:off x="3147" y="3189"/>
              <a:ext cx="72" cy="105"/>
            </a:xfrm>
            <a:prstGeom prst="rect">
              <a:avLst/>
            </a:prstGeom>
            <a:solidFill>
              <a:srgbClr val="CC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92" name="Rectangle 261"/>
            <p:cNvSpPr>
              <a:spLocks noChangeArrowheads="1"/>
            </p:cNvSpPr>
            <p:nvPr/>
          </p:nvSpPr>
          <p:spPr bwMode="auto">
            <a:xfrm>
              <a:off x="3147" y="2970"/>
              <a:ext cx="72" cy="117"/>
            </a:xfrm>
            <a:prstGeom prst="rect">
              <a:avLst/>
            </a:prstGeom>
            <a:solidFill>
              <a:srgbClr val="9966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0693" name="Rectangle 262"/>
            <p:cNvSpPr>
              <a:spLocks noChangeArrowheads="1"/>
            </p:cNvSpPr>
            <p:nvPr/>
          </p:nvSpPr>
          <p:spPr bwMode="auto">
            <a:xfrm>
              <a:off x="3147" y="2694"/>
              <a:ext cx="71" cy="120"/>
            </a:xfrm>
            <a:prstGeom prst="rect">
              <a:avLst/>
            </a:prstGeom>
            <a:solidFill>
              <a:srgbClr val="6666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grpSp>
    </p:spTree>
    <p:extLst>
      <p:ext uri="{BB962C8B-B14F-4D97-AF65-F5344CB8AC3E}">
        <p14:creationId xmlns:p14="http://schemas.microsoft.com/office/powerpoint/2010/main" val="2669129950"/>
      </p:ext>
    </p:extLst>
  </p:cSld>
  <p:clrMapOvr>
    <a:masterClrMapping/>
  </p:clrMapOvr>
  <p:transition advClick="0" advTm="5000"/>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7" name="Rectangle 2"/>
          <p:cNvSpPr>
            <a:spLocks noGrp="1" noChangeArrowheads="1"/>
          </p:cNvSpPr>
          <p:nvPr>
            <p:ph type="title"/>
          </p:nvPr>
        </p:nvSpPr>
        <p:spPr>
          <a:xfrm>
            <a:off x="2286000" y="0"/>
            <a:ext cx="7772400" cy="1143000"/>
          </a:xfrm>
        </p:spPr>
        <p:txBody>
          <a:bodyPr/>
          <a:lstStyle/>
          <a:p>
            <a:r>
              <a:rPr lang="en-US" altLang="en-US" smtClean="0"/>
              <a:t>Separations</a:t>
            </a:r>
          </a:p>
        </p:txBody>
      </p:sp>
      <p:grpSp>
        <p:nvGrpSpPr>
          <p:cNvPr id="21508" name="Group 267"/>
          <p:cNvGrpSpPr>
            <a:grpSpLocks/>
          </p:cNvGrpSpPr>
          <p:nvPr/>
        </p:nvGrpSpPr>
        <p:grpSpPr bwMode="auto">
          <a:xfrm>
            <a:off x="2216151" y="1006476"/>
            <a:ext cx="7827963" cy="4887913"/>
            <a:chOff x="480" y="912"/>
            <a:chExt cx="5424" cy="3489"/>
          </a:xfrm>
        </p:grpSpPr>
        <p:sp>
          <p:nvSpPr>
            <p:cNvPr id="21509" name="Freeform 3"/>
            <p:cNvSpPr>
              <a:spLocks noChangeAspect="1"/>
            </p:cNvSpPr>
            <p:nvPr/>
          </p:nvSpPr>
          <p:spPr bwMode="auto">
            <a:xfrm>
              <a:off x="516" y="2072"/>
              <a:ext cx="1642" cy="261"/>
            </a:xfrm>
            <a:custGeom>
              <a:avLst/>
              <a:gdLst>
                <a:gd name="T0" fmla="*/ 6168 w 1260"/>
                <a:gd name="T1" fmla="*/ 915 h 201"/>
                <a:gd name="T2" fmla="*/ 5316 w 1260"/>
                <a:gd name="T3" fmla="*/ 38 h 201"/>
                <a:gd name="T4" fmla="*/ 5316 w 1260"/>
                <a:gd name="T5" fmla="*/ 29 h 201"/>
                <a:gd name="T6" fmla="*/ 5316 w 1260"/>
                <a:gd name="T7" fmla="*/ 29 h 201"/>
                <a:gd name="T8" fmla="*/ 5295 w 1260"/>
                <a:gd name="T9" fmla="*/ 29 h 201"/>
                <a:gd name="T10" fmla="*/ 5295 w 1260"/>
                <a:gd name="T11" fmla="*/ 22 h 201"/>
                <a:gd name="T12" fmla="*/ 5295 w 1260"/>
                <a:gd name="T13" fmla="*/ 22 h 201"/>
                <a:gd name="T14" fmla="*/ 5295 w 1260"/>
                <a:gd name="T15" fmla="*/ 22 h 201"/>
                <a:gd name="T16" fmla="*/ 5290 w 1260"/>
                <a:gd name="T17" fmla="*/ 10 h 201"/>
                <a:gd name="T18" fmla="*/ 5290 w 1260"/>
                <a:gd name="T19" fmla="*/ 10 h 201"/>
                <a:gd name="T20" fmla="*/ 5280 w 1260"/>
                <a:gd name="T21" fmla="*/ 10 h 201"/>
                <a:gd name="T22" fmla="*/ 5280 w 1260"/>
                <a:gd name="T23" fmla="*/ 10 h 201"/>
                <a:gd name="T24" fmla="*/ 5267 w 1260"/>
                <a:gd name="T25" fmla="*/ 0 h 201"/>
                <a:gd name="T26" fmla="*/ 5267 w 1260"/>
                <a:gd name="T27" fmla="*/ 0 h 201"/>
                <a:gd name="T28" fmla="*/ 5267 w 1260"/>
                <a:gd name="T29" fmla="*/ 0 h 201"/>
                <a:gd name="T30" fmla="*/ 5254 w 1260"/>
                <a:gd name="T31" fmla="*/ 0 h 201"/>
                <a:gd name="T32" fmla="*/ 5254 w 1260"/>
                <a:gd name="T33" fmla="*/ 0 h 201"/>
                <a:gd name="T34" fmla="*/ 5247 w 1260"/>
                <a:gd name="T35" fmla="*/ 0 h 201"/>
                <a:gd name="T36" fmla="*/ 5232 w 1260"/>
                <a:gd name="T37" fmla="*/ 0 h 201"/>
                <a:gd name="T38" fmla="*/ 5232 w 1260"/>
                <a:gd name="T39" fmla="*/ 0 h 201"/>
                <a:gd name="T40" fmla="*/ 5221 w 1260"/>
                <a:gd name="T41" fmla="*/ 0 h 201"/>
                <a:gd name="T42" fmla="*/ 5221 w 1260"/>
                <a:gd name="T43" fmla="*/ 0 h 201"/>
                <a:gd name="T44" fmla="*/ 5217 w 1260"/>
                <a:gd name="T45" fmla="*/ 0 h 201"/>
                <a:gd name="T46" fmla="*/ 5217 w 1260"/>
                <a:gd name="T47" fmla="*/ 0 h 201"/>
                <a:gd name="T48" fmla="*/ 5204 w 1260"/>
                <a:gd name="T49" fmla="*/ 0 h 201"/>
                <a:gd name="T50" fmla="*/ 5204 w 1260"/>
                <a:gd name="T51" fmla="*/ 0 h 201"/>
                <a:gd name="T52" fmla="*/ 5192 w 1260"/>
                <a:gd name="T53" fmla="*/ 0 h 201"/>
                <a:gd name="T54" fmla="*/ 5192 w 1260"/>
                <a:gd name="T55" fmla="*/ 0 h 201"/>
                <a:gd name="T56" fmla="*/ 1199 w 1260"/>
                <a:gd name="T57" fmla="*/ 0 h 201"/>
                <a:gd name="T58" fmla="*/ 1037 w 1260"/>
                <a:gd name="T59" fmla="*/ 10 h 201"/>
                <a:gd name="T60" fmla="*/ 1037 w 1260"/>
                <a:gd name="T61" fmla="*/ 10 h 201"/>
                <a:gd name="T62" fmla="*/ 1030 w 1260"/>
                <a:gd name="T63" fmla="*/ 0 h 201"/>
                <a:gd name="T64" fmla="*/ 1030 w 1260"/>
                <a:gd name="T65" fmla="*/ 0 h 201"/>
                <a:gd name="T66" fmla="*/ 1030 w 1260"/>
                <a:gd name="T67" fmla="*/ 0 h 201"/>
                <a:gd name="T68" fmla="*/ 1015 w 1260"/>
                <a:gd name="T69" fmla="*/ 0 h 201"/>
                <a:gd name="T70" fmla="*/ 1005 w 1260"/>
                <a:gd name="T71" fmla="*/ 0 h 201"/>
                <a:gd name="T72" fmla="*/ 1005 w 1260"/>
                <a:gd name="T73" fmla="*/ 0 h 201"/>
                <a:gd name="T74" fmla="*/ 1005 w 1260"/>
                <a:gd name="T75" fmla="*/ 0 h 201"/>
                <a:gd name="T76" fmla="*/ 996 w 1260"/>
                <a:gd name="T77" fmla="*/ 0 h 201"/>
                <a:gd name="T78" fmla="*/ 996 w 1260"/>
                <a:gd name="T79" fmla="*/ 10 h 201"/>
                <a:gd name="T80" fmla="*/ 973 w 1260"/>
                <a:gd name="T81" fmla="*/ 10 h 201"/>
                <a:gd name="T82" fmla="*/ 973 w 1260"/>
                <a:gd name="T83" fmla="*/ 10 h 201"/>
                <a:gd name="T84" fmla="*/ 970 w 1260"/>
                <a:gd name="T85" fmla="*/ 10 h 201"/>
                <a:gd name="T86" fmla="*/ 970 w 1260"/>
                <a:gd name="T87" fmla="*/ 10 h 201"/>
                <a:gd name="T88" fmla="*/ 958 w 1260"/>
                <a:gd name="T89" fmla="*/ 10 h 201"/>
                <a:gd name="T90" fmla="*/ 958 w 1260"/>
                <a:gd name="T91" fmla="*/ 22 h 201"/>
                <a:gd name="T92" fmla="*/ 958 w 1260"/>
                <a:gd name="T93" fmla="*/ 22 h 201"/>
                <a:gd name="T94" fmla="*/ 945 w 1260"/>
                <a:gd name="T95" fmla="*/ 22 h 201"/>
                <a:gd name="T96" fmla="*/ 945 w 1260"/>
                <a:gd name="T97" fmla="*/ 22 h 201"/>
                <a:gd name="T98" fmla="*/ 945 w 1260"/>
                <a:gd name="T99" fmla="*/ 29 h 201"/>
                <a:gd name="T100" fmla="*/ 934 w 1260"/>
                <a:gd name="T101" fmla="*/ 29 h 201"/>
                <a:gd name="T102" fmla="*/ 934 w 1260"/>
                <a:gd name="T103" fmla="*/ 29 h 201"/>
                <a:gd name="T104" fmla="*/ 934 w 1260"/>
                <a:gd name="T105" fmla="*/ 38 h 201"/>
                <a:gd name="T106" fmla="*/ 934 w 1260"/>
                <a:gd name="T107" fmla="*/ 38 h 201"/>
                <a:gd name="T108" fmla="*/ 925 w 1260"/>
                <a:gd name="T109" fmla="*/ 38 h 201"/>
                <a:gd name="T110" fmla="*/ 0 w 1260"/>
                <a:gd name="T111" fmla="*/ 961 h 201"/>
                <a:gd name="T112" fmla="*/ 6168 w 1260"/>
                <a:gd name="T113" fmla="*/ 915 h 201"/>
                <a:gd name="T114" fmla="*/ 6168 w 1260"/>
                <a:gd name="T115" fmla="*/ 915 h 2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60"/>
                <a:gd name="T175" fmla="*/ 0 h 201"/>
                <a:gd name="T176" fmla="*/ 1260 w 1260"/>
                <a:gd name="T177" fmla="*/ 201 h 20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60" h="201">
                  <a:moveTo>
                    <a:pt x="1259" y="191"/>
                  </a:moveTo>
                  <a:lnTo>
                    <a:pt x="1085" y="8"/>
                  </a:lnTo>
                  <a:lnTo>
                    <a:pt x="1085" y="6"/>
                  </a:lnTo>
                  <a:lnTo>
                    <a:pt x="1081" y="6"/>
                  </a:lnTo>
                  <a:lnTo>
                    <a:pt x="1081" y="5"/>
                  </a:lnTo>
                  <a:lnTo>
                    <a:pt x="1080" y="2"/>
                  </a:lnTo>
                  <a:lnTo>
                    <a:pt x="1078" y="2"/>
                  </a:lnTo>
                  <a:lnTo>
                    <a:pt x="1075" y="0"/>
                  </a:lnTo>
                  <a:lnTo>
                    <a:pt x="1073" y="0"/>
                  </a:lnTo>
                  <a:lnTo>
                    <a:pt x="1071" y="0"/>
                  </a:lnTo>
                  <a:lnTo>
                    <a:pt x="1068" y="0"/>
                  </a:lnTo>
                  <a:lnTo>
                    <a:pt x="1066" y="0"/>
                  </a:lnTo>
                  <a:lnTo>
                    <a:pt x="1065" y="0"/>
                  </a:lnTo>
                  <a:lnTo>
                    <a:pt x="1062" y="0"/>
                  </a:lnTo>
                  <a:lnTo>
                    <a:pt x="1060" y="0"/>
                  </a:lnTo>
                  <a:lnTo>
                    <a:pt x="245" y="0"/>
                  </a:lnTo>
                  <a:lnTo>
                    <a:pt x="212" y="2"/>
                  </a:lnTo>
                  <a:lnTo>
                    <a:pt x="210" y="0"/>
                  </a:lnTo>
                  <a:lnTo>
                    <a:pt x="207" y="0"/>
                  </a:lnTo>
                  <a:lnTo>
                    <a:pt x="205" y="0"/>
                  </a:lnTo>
                  <a:lnTo>
                    <a:pt x="203" y="0"/>
                  </a:lnTo>
                  <a:lnTo>
                    <a:pt x="203" y="2"/>
                  </a:lnTo>
                  <a:lnTo>
                    <a:pt x="199" y="2"/>
                  </a:lnTo>
                  <a:lnTo>
                    <a:pt x="198" y="2"/>
                  </a:lnTo>
                  <a:lnTo>
                    <a:pt x="196" y="2"/>
                  </a:lnTo>
                  <a:lnTo>
                    <a:pt x="196" y="5"/>
                  </a:lnTo>
                  <a:lnTo>
                    <a:pt x="193" y="5"/>
                  </a:lnTo>
                  <a:lnTo>
                    <a:pt x="193" y="6"/>
                  </a:lnTo>
                  <a:lnTo>
                    <a:pt x="191" y="6"/>
                  </a:lnTo>
                  <a:lnTo>
                    <a:pt x="191" y="8"/>
                  </a:lnTo>
                  <a:lnTo>
                    <a:pt x="189" y="8"/>
                  </a:lnTo>
                  <a:lnTo>
                    <a:pt x="0" y="200"/>
                  </a:lnTo>
                  <a:lnTo>
                    <a:pt x="1259" y="191"/>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10" name="Freeform 4"/>
            <p:cNvSpPr>
              <a:spLocks noChangeAspect="1"/>
            </p:cNvSpPr>
            <p:nvPr/>
          </p:nvSpPr>
          <p:spPr bwMode="auto">
            <a:xfrm>
              <a:off x="480" y="2315"/>
              <a:ext cx="1721" cy="540"/>
            </a:xfrm>
            <a:custGeom>
              <a:avLst/>
              <a:gdLst>
                <a:gd name="T0" fmla="*/ 306 w 1321"/>
                <a:gd name="T1" fmla="*/ 0 h 414"/>
                <a:gd name="T2" fmla="*/ 6139 w 1321"/>
                <a:gd name="T3" fmla="*/ 0 h 414"/>
                <a:gd name="T4" fmla="*/ 6244 w 1321"/>
                <a:gd name="T5" fmla="*/ 1 h 414"/>
                <a:gd name="T6" fmla="*/ 6300 w 1321"/>
                <a:gd name="T7" fmla="*/ 29 h 414"/>
                <a:gd name="T8" fmla="*/ 6345 w 1321"/>
                <a:gd name="T9" fmla="*/ 65 h 414"/>
                <a:gd name="T10" fmla="*/ 6412 w 1321"/>
                <a:gd name="T11" fmla="*/ 151 h 414"/>
                <a:gd name="T12" fmla="*/ 6441 w 1321"/>
                <a:gd name="T13" fmla="*/ 226 h 414"/>
                <a:gd name="T14" fmla="*/ 6457 w 1321"/>
                <a:gd name="T15" fmla="*/ 301 h 414"/>
                <a:gd name="T16" fmla="*/ 6457 w 1321"/>
                <a:gd name="T17" fmla="*/ 1857 h 414"/>
                <a:gd name="T18" fmla="*/ 6457 w 1321"/>
                <a:gd name="T19" fmla="*/ 1873 h 414"/>
                <a:gd name="T20" fmla="*/ 6441 w 1321"/>
                <a:gd name="T21" fmla="*/ 1887 h 414"/>
                <a:gd name="T22" fmla="*/ 6441 w 1321"/>
                <a:gd name="T23" fmla="*/ 1900 h 414"/>
                <a:gd name="T24" fmla="*/ 6441 w 1321"/>
                <a:gd name="T25" fmla="*/ 1923 h 414"/>
                <a:gd name="T26" fmla="*/ 6431 w 1321"/>
                <a:gd name="T27" fmla="*/ 1938 h 414"/>
                <a:gd name="T28" fmla="*/ 6411 w 1321"/>
                <a:gd name="T29" fmla="*/ 1962 h 414"/>
                <a:gd name="T30" fmla="*/ 6375 w 1321"/>
                <a:gd name="T31" fmla="*/ 1996 h 414"/>
                <a:gd name="T32" fmla="*/ 6367 w 1321"/>
                <a:gd name="T33" fmla="*/ 2006 h 414"/>
                <a:gd name="T34" fmla="*/ 6347 w 1321"/>
                <a:gd name="T35" fmla="*/ 2019 h 414"/>
                <a:gd name="T36" fmla="*/ 6317 w 1321"/>
                <a:gd name="T37" fmla="*/ 2026 h 414"/>
                <a:gd name="T38" fmla="*/ 6300 w 1321"/>
                <a:gd name="T39" fmla="*/ 2026 h 414"/>
                <a:gd name="T40" fmla="*/ 6282 w 1321"/>
                <a:gd name="T41" fmla="*/ 2035 h 414"/>
                <a:gd name="T42" fmla="*/ 6280 w 1321"/>
                <a:gd name="T43" fmla="*/ 2035 h 414"/>
                <a:gd name="T44" fmla="*/ 6268 w 1321"/>
                <a:gd name="T45" fmla="*/ 2035 h 414"/>
                <a:gd name="T46" fmla="*/ 6251 w 1321"/>
                <a:gd name="T47" fmla="*/ 2035 h 414"/>
                <a:gd name="T48" fmla="*/ 189 w 1321"/>
                <a:gd name="T49" fmla="*/ 2035 h 414"/>
                <a:gd name="T50" fmla="*/ 173 w 1321"/>
                <a:gd name="T51" fmla="*/ 2035 h 414"/>
                <a:gd name="T52" fmla="*/ 133 w 1321"/>
                <a:gd name="T53" fmla="*/ 2026 h 414"/>
                <a:gd name="T54" fmla="*/ 116 w 1321"/>
                <a:gd name="T55" fmla="*/ 2026 h 414"/>
                <a:gd name="T56" fmla="*/ 102 w 1321"/>
                <a:gd name="T57" fmla="*/ 2019 h 414"/>
                <a:gd name="T58" fmla="*/ 96 w 1321"/>
                <a:gd name="T59" fmla="*/ 2019 h 414"/>
                <a:gd name="T60" fmla="*/ 86 w 1321"/>
                <a:gd name="T61" fmla="*/ 2006 h 414"/>
                <a:gd name="T62" fmla="*/ 65 w 1321"/>
                <a:gd name="T63" fmla="*/ 1996 h 414"/>
                <a:gd name="T64" fmla="*/ 51 w 1321"/>
                <a:gd name="T65" fmla="*/ 1962 h 414"/>
                <a:gd name="T66" fmla="*/ 38 w 1321"/>
                <a:gd name="T67" fmla="*/ 1962 h 414"/>
                <a:gd name="T68" fmla="*/ 29 w 1321"/>
                <a:gd name="T69" fmla="*/ 1960 h 414"/>
                <a:gd name="T70" fmla="*/ 21 w 1321"/>
                <a:gd name="T71" fmla="*/ 1924 h 414"/>
                <a:gd name="T72" fmla="*/ 1 w 1321"/>
                <a:gd name="T73" fmla="*/ 1900 h 414"/>
                <a:gd name="T74" fmla="*/ 0 w 1321"/>
                <a:gd name="T75" fmla="*/ 1887 h 414"/>
                <a:gd name="T76" fmla="*/ 0 w 1321"/>
                <a:gd name="T77" fmla="*/ 1873 h 414"/>
                <a:gd name="T78" fmla="*/ 0 w 1321"/>
                <a:gd name="T79" fmla="*/ 1857 h 414"/>
                <a:gd name="T80" fmla="*/ 0 w 1321"/>
                <a:gd name="T81" fmla="*/ 313 h 414"/>
                <a:gd name="T82" fmla="*/ 1 w 1321"/>
                <a:gd name="T83" fmla="*/ 261 h 414"/>
                <a:gd name="T84" fmla="*/ 21 w 1321"/>
                <a:gd name="T85" fmla="*/ 226 h 414"/>
                <a:gd name="T86" fmla="*/ 38 w 1321"/>
                <a:gd name="T87" fmla="*/ 166 h 414"/>
                <a:gd name="T88" fmla="*/ 51 w 1321"/>
                <a:gd name="T89" fmla="*/ 162 h 414"/>
                <a:gd name="T90" fmla="*/ 65 w 1321"/>
                <a:gd name="T91" fmla="*/ 140 h 414"/>
                <a:gd name="T92" fmla="*/ 96 w 1321"/>
                <a:gd name="T93" fmla="*/ 124 h 414"/>
                <a:gd name="T94" fmla="*/ 102 w 1321"/>
                <a:gd name="T95" fmla="*/ 102 h 414"/>
                <a:gd name="T96" fmla="*/ 134 w 1321"/>
                <a:gd name="T97" fmla="*/ 87 h 414"/>
                <a:gd name="T98" fmla="*/ 173 w 1321"/>
                <a:gd name="T99" fmla="*/ 65 h 414"/>
                <a:gd name="T100" fmla="*/ 207 w 1321"/>
                <a:gd name="T101" fmla="*/ 60 h 414"/>
                <a:gd name="T102" fmla="*/ 257 w 1321"/>
                <a:gd name="T103" fmla="*/ 29 h 414"/>
                <a:gd name="T104" fmla="*/ 287 w 1321"/>
                <a:gd name="T105" fmla="*/ 29 h 414"/>
                <a:gd name="T106" fmla="*/ 326 w 1321"/>
                <a:gd name="T107" fmla="*/ 0 h 414"/>
                <a:gd name="T108" fmla="*/ 306 w 1321"/>
                <a:gd name="T109" fmla="*/ 0 h 414"/>
                <a:gd name="T110" fmla="*/ 306 w 1321"/>
                <a:gd name="T111" fmla="*/ 0 h 4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1"/>
                <a:gd name="T169" fmla="*/ 0 h 414"/>
                <a:gd name="T170" fmla="*/ 1321 w 1321"/>
                <a:gd name="T171" fmla="*/ 414 h 4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1" h="414">
                  <a:moveTo>
                    <a:pt x="62" y="0"/>
                  </a:moveTo>
                  <a:lnTo>
                    <a:pt x="1256" y="0"/>
                  </a:lnTo>
                  <a:lnTo>
                    <a:pt x="1277" y="1"/>
                  </a:lnTo>
                  <a:lnTo>
                    <a:pt x="1289" y="6"/>
                  </a:lnTo>
                  <a:lnTo>
                    <a:pt x="1297" y="13"/>
                  </a:lnTo>
                  <a:lnTo>
                    <a:pt x="1312" y="31"/>
                  </a:lnTo>
                  <a:lnTo>
                    <a:pt x="1317" y="46"/>
                  </a:lnTo>
                  <a:lnTo>
                    <a:pt x="1320" y="61"/>
                  </a:lnTo>
                  <a:lnTo>
                    <a:pt x="1320" y="377"/>
                  </a:lnTo>
                  <a:lnTo>
                    <a:pt x="1320" y="380"/>
                  </a:lnTo>
                  <a:lnTo>
                    <a:pt x="1317" y="383"/>
                  </a:lnTo>
                  <a:lnTo>
                    <a:pt x="1317" y="386"/>
                  </a:lnTo>
                  <a:lnTo>
                    <a:pt x="1317" y="390"/>
                  </a:lnTo>
                  <a:lnTo>
                    <a:pt x="1315" y="393"/>
                  </a:lnTo>
                  <a:lnTo>
                    <a:pt x="1311" y="399"/>
                  </a:lnTo>
                  <a:lnTo>
                    <a:pt x="1304" y="405"/>
                  </a:lnTo>
                  <a:lnTo>
                    <a:pt x="1302" y="407"/>
                  </a:lnTo>
                  <a:lnTo>
                    <a:pt x="1299" y="410"/>
                  </a:lnTo>
                  <a:lnTo>
                    <a:pt x="1292" y="412"/>
                  </a:lnTo>
                  <a:lnTo>
                    <a:pt x="1289" y="412"/>
                  </a:lnTo>
                  <a:lnTo>
                    <a:pt x="1285" y="413"/>
                  </a:lnTo>
                  <a:lnTo>
                    <a:pt x="1284" y="413"/>
                  </a:lnTo>
                  <a:lnTo>
                    <a:pt x="1282" y="413"/>
                  </a:lnTo>
                  <a:lnTo>
                    <a:pt x="1279" y="413"/>
                  </a:lnTo>
                  <a:lnTo>
                    <a:pt x="38" y="413"/>
                  </a:lnTo>
                  <a:lnTo>
                    <a:pt x="35" y="413"/>
                  </a:lnTo>
                  <a:lnTo>
                    <a:pt x="27" y="412"/>
                  </a:lnTo>
                  <a:lnTo>
                    <a:pt x="24" y="412"/>
                  </a:lnTo>
                  <a:lnTo>
                    <a:pt x="21" y="410"/>
                  </a:lnTo>
                  <a:lnTo>
                    <a:pt x="20" y="410"/>
                  </a:lnTo>
                  <a:lnTo>
                    <a:pt x="18" y="407"/>
                  </a:lnTo>
                  <a:lnTo>
                    <a:pt x="13" y="405"/>
                  </a:lnTo>
                  <a:lnTo>
                    <a:pt x="11" y="399"/>
                  </a:lnTo>
                  <a:lnTo>
                    <a:pt x="8" y="399"/>
                  </a:lnTo>
                  <a:lnTo>
                    <a:pt x="6" y="398"/>
                  </a:lnTo>
                  <a:lnTo>
                    <a:pt x="4" y="391"/>
                  </a:lnTo>
                  <a:lnTo>
                    <a:pt x="1" y="386"/>
                  </a:lnTo>
                  <a:lnTo>
                    <a:pt x="0" y="383"/>
                  </a:lnTo>
                  <a:lnTo>
                    <a:pt x="0" y="380"/>
                  </a:lnTo>
                  <a:lnTo>
                    <a:pt x="0" y="377"/>
                  </a:lnTo>
                  <a:lnTo>
                    <a:pt x="0" y="64"/>
                  </a:lnTo>
                  <a:lnTo>
                    <a:pt x="1" y="53"/>
                  </a:lnTo>
                  <a:lnTo>
                    <a:pt x="4" y="46"/>
                  </a:lnTo>
                  <a:lnTo>
                    <a:pt x="8" y="34"/>
                  </a:lnTo>
                  <a:lnTo>
                    <a:pt x="11" y="33"/>
                  </a:lnTo>
                  <a:lnTo>
                    <a:pt x="13" y="28"/>
                  </a:lnTo>
                  <a:lnTo>
                    <a:pt x="20" y="25"/>
                  </a:lnTo>
                  <a:lnTo>
                    <a:pt x="21" y="21"/>
                  </a:lnTo>
                  <a:lnTo>
                    <a:pt x="28" y="18"/>
                  </a:lnTo>
                  <a:lnTo>
                    <a:pt x="35" y="13"/>
                  </a:lnTo>
                  <a:lnTo>
                    <a:pt x="42" y="12"/>
                  </a:lnTo>
                  <a:lnTo>
                    <a:pt x="52" y="6"/>
                  </a:lnTo>
                  <a:lnTo>
                    <a:pt x="59" y="6"/>
                  </a:lnTo>
                  <a:lnTo>
                    <a:pt x="67" y="0"/>
                  </a:lnTo>
                  <a:lnTo>
                    <a:pt x="62" y="0"/>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11" name="Freeform 5"/>
            <p:cNvSpPr>
              <a:spLocks noChangeAspect="1"/>
            </p:cNvSpPr>
            <p:nvPr/>
          </p:nvSpPr>
          <p:spPr bwMode="auto">
            <a:xfrm>
              <a:off x="712" y="2395"/>
              <a:ext cx="131" cy="209"/>
            </a:xfrm>
            <a:custGeom>
              <a:avLst/>
              <a:gdLst>
                <a:gd name="T0" fmla="*/ 477 w 101"/>
                <a:gd name="T1" fmla="*/ 0 h 161"/>
                <a:gd name="T2" fmla="*/ 420 w 101"/>
                <a:gd name="T3" fmla="*/ 197 h 161"/>
                <a:gd name="T4" fmla="*/ 227 w 101"/>
                <a:gd name="T5" fmla="*/ 306 h 161"/>
                <a:gd name="T6" fmla="*/ 112 w 101"/>
                <a:gd name="T7" fmla="*/ 469 h 161"/>
                <a:gd name="T8" fmla="*/ 45 w 101"/>
                <a:gd name="T9" fmla="*/ 669 h 161"/>
                <a:gd name="T10" fmla="*/ 0 w 101"/>
                <a:gd name="T11" fmla="*/ 765 h 161"/>
                <a:gd name="T12" fmla="*/ 0 w 101"/>
                <a:gd name="T13" fmla="*/ 722 h 161"/>
                <a:gd name="T14" fmla="*/ 0 w 101"/>
                <a:gd name="T15" fmla="*/ 656 h 161"/>
                <a:gd name="T16" fmla="*/ 0 w 101"/>
                <a:gd name="T17" fmla="*/ 597 h 161"/>
                <a:gd name="T18" fmla="*/ 10 w 101"/>
                <a:gd name="T19" fmla="*/ 556 h 161"/>
                <a:gd name="T20" fmla="*/ 29 w 101"/>
                <a:gd name="T21" fmla="*/ 486 h 161"/>
                <a:gd name="T22" fmla="*/ 45 w 101"/>
                <a:gd name="T23" fmla="*/ 431 h 161"/>
                <a:gd name="T24" fmla="*/ 66 w 101"/>
                <a:gd name="T25" fmla="*/ 383 h 161"/>
                <a:gd name="T26" fmla="*/ 86 w 101"/>
                <a:gd name="T27" fmla="*/ 323 h 161"/>
                <a:gd name="T28" fmla="*/ 125 w 101"/>
                <a:gd name="T29" fmla="*/ 293 h 161"/>
                <a:gd name="T30" fmla="*/ 162 w 101"/>
                <a:gd name="T31" fmla="*/ 236 h 161"/>
                <a:gd name="T32" fmla="*/ 193 w 101"/>
                <a:gd name="T33" fmla="*/ 197 h 161"/>
                <a:gd name="T34" fmla="*/ 236 w 101"/>
                <a:gd name="T35" fmla="*/ 145 h 161"/>
                <a:gd name="T36" fmla="*/ 294 w 101"/>
                <a:gd name="T37" fmla="*/ 119 h 161"/>
                <a:gd name="T38" fmla="*/ 333 w 101"/>
                <a:gd name="T39" fmla="*/ 75 h 161"/>
                <a:gd name="T40" fmla="*/ 397 w 101"/>
                <a:gd name="T41" fmla="*/ 38 h 161"/>
                <a:gd name="T42" fmla="*/ 436 w 101"/>
                <a:gd name="T43" fmla="*/ 22 h 161"/>
                <a:gd name="T44" fmla="*/ 477 w 101"/>
                <a:gd name="T45" fmla="*/ 0 h 161"/>
                <a:gd name="T46" fmla="*/ 477 w 101"/>
                <a:gd name="T47" fmla="*/ 0 h 16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1"/>
                <a:gd name="T73" fmla="*/ 0 h 161"/>
                <a:gd name="T74" fmla="*/ 101 w 101"/>
                <a:gd name="T75" fmla="*/ 161 h 16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1" h="161">
                  <a:moveTo>
                    <a:pt x="100" y="0"/>
                  </a:moveTo>
                  <a:lnTo>
                    <a:pt x="89" y="41"/>
                  </a:lnTo>
                  <a:lnTo>
                    <a:pt x="48" y="64"/>
                  </a:lnTo>
                  <a:lnTo>
                    <a:pt x="23" y="98"/>
                  </a:lnTo>
                  <a:lnTo>
                    <a:pt x="9" y="140"/>
                  </a:lnTo>
                  <a:lnTo>
                    <a:pt x="0" y="160"/>
                  </a:lnTo>
                  <a:lnTo>
                    <a:pt x="0" y="151"/>
                  </a:lnTo>
                  <a:lnTo>
                    <a:pt x="0" y="137"/>
                  </a:lnTo>
                  <a:lnTo>
                    <a:pt x="0" y="125"/>
                  </a:lnTo>
                  <a:lnTo>
                    <a:pt x="2" y="116"/>
                  </a:lnTo>
                  <a:lnTo>
                    <a:pt x="6" y="102"/>
                  </a:lnTo>
                  <a:lnTo>
                    <a:pt x="9" y="90"/>
                  </a:lnTo>
                  <a:lnTo>
                    <a:pt x="14" y="80"/>
                  </a:lnTo>
                  <a:lnTo>
                    <a:pt x="18" y="68"/>
                  </a:lnTo>
                  <a:lnTo>
                    <a:pt x="26" y="61"/>
                  </a:lnTo>
                  <a:lnTo>
                    <a:pt x="34" y="49"/>
                  </a:lnTo>
                  <a:lnTo>
                    <a:pt x="41" y="41"/>
                  </a:lnTo>
                  <a:lnTo>
                    <a:pt x="49" y="30"/>
                  </a:lnTo>
                  <a:lnTo>
                    <a:pt x="62" y="25"/>
                  </a:lnTo>
                  <a:lnTo>
                    <a:pt x="70" y="16"/>
                  </a:lnTo>
                  <a:lnTo>
                    <a:pt x="83" y="8"/>
                  </a:lnTo>
                  <a:lnTo>
                    <a:pt x="92" y="5"/>
                  </a:lnTo>
                  <a:lnTo>
                    <a:pt x="100"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12" name="AutoShape 6"/>
            <p:cNvSpPr>
              <a:spLocks noChangeAspect="1" noChangeArrowheads="1"/>
            </p:cNvSpPr>
            <p:nvPr/>
          </p:nvSpPr>
          <p:spPr bwMode="auto">
            <a:xfrm flipV="1">
              <a:off x="3162" y="1836"/>
              <a:ext cx="40" cy="3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13" name="AutoShape 7"/>
            <p:cNvSpPr>
              <a:spLocks noChangeAspect="1" noChangeArrowheads="1"/>
            </p:cNvSpPr>
            <p:nvPr/>
          </p:nvSpPr>
          <p:spPr bwMode="auto">
            <a:xfrm flipV="1">
              <a:off x="3148" y="2167"/>
              <a:ext cx="70" cy="1177"/>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14" name="Line 8"/>
            <p:cNvSpPr>
              <a:spLocks noChangeAspect="1" noChangeShapeType="1"/>
            </p:cNvSpPr>
            <p:nvPr/>
          </p:nvSpPr>
          <p:spPr bwMode="auto">
            <a:xfrm>
              <a:off x="3165" y="2167"/>
              <a:ext cx="0" cy="1175"/>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515" name="AutoShape 9"/>
            <p:cNvSpPr>
              <a:spLocks noChangeAspect="1" noChangeArrowheads="1"/>
            </p:cNvSpPr>
            <p:nvPr/>
          </p:nvSpPr>
          <p:spPr bwMode="auto">
            <a:xfrm flipV="1">
              <a:off x="3165" y="1829"/>
              <a:ext cx="8" cy="34"/>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16" name="Freeform 10"/>
            <p:cNvSpPr>
              <a:spLocks noChangeAspect="1"/>
            </p:cNvSpPr>
            <p:nvPr/>
          </p:nvSpPr>
          <p:spPr bwMode="auto">
            <a:xfrm>
              <a:off x="3127" y="1975"/>
              <a:ext cx="110" cy="20"/>
            </a:xfrm>
            <a:custGeom>
              <a:avLst/>
              <a:gdLst>
                <a:gd name="T0" fmla="*/ 420 w 84"/>
                <a:gd name="T1" fmla="*/ 0 h 15"/>
                <a:gd name="T2" fmla="*/ 420 w 84"/>
                <a:gd name="T3" fmla="*/ 79 h 15"/>
                <a:gd name="T4" fmla="*/ 0 w 84"/>
                <a:gd name="T5" fmla="*/ 79 h 15"/>
                <a:gd name="T6" fmla="*/ 0 w 84"/>
                <a:gd name="T7" fmla="*/ 0 h 15"/>
                <a:gd name="T8" fmla="*/ 420 w 84"/>
                <a:gd name="T9" fmla="*/ 0 h 15"/>
                <a:gd name="T10" fmla="*/ 420 w 84"/>
                <a:gd name="T11" fmla="*/ 0 h 15"/>
                <a:gd name="T12" fmla="*/ 0 60000 65536"/>
                <a:gd name="T13" fmla="*/ 0 60000 65536"/>
                <a:gd name="T14" fmla="*/ 0 60000 65536"/>
                <a:gd name="T15" fmla="*/ 0 60000 65536"/>
                <a:gd name="T16" fmla="*/ 0 60000 65536"/>
                <a:gd name="T17" fmla="*/ 0 60000 65536"/>
                <a:gd name="T18" fmla="*/ 0 w 84"/>
                <a:gd name="T19" fmla="*/ 0 h 15"/>
                <a:gd name="T20" fmla="*/ 84 w 84"/>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4" h="15">
                  <a:moveTo>
                    <a:pt x="83" y="0"/>
                  </a:moveTo>
                  <a:lnTo>
                    <a:pt x="83" y="14"/>
                  </a:lnTo>
                  <a:lnTo>
                    <a:pt x="0" y="14"/>
                  </a:lnTo>
                  <a:lnTo>
                    <a:pt x="0" y="0"/>
                  </a:lnTo>
                  <a:lnTo>
                    <a:pt x="83"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17" name="AutoShape 11"/>
            <p:cNvSpPr>
              <a:spLocks noChangeAspect="1" noChangeArrowheads="1"/>
            </p:cNvSpPr>
            <p:nvPr/>
          </p:nvSpPr>
          <p:spPr bwMode="auto">
            <a:xfrm flipV="1">
              <a:off x="3129" y="1993"/>
              <a:ext cx="105" cy="29"/>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18" name="Freeform 12"/>
            <p:cNvSpPr>
              <a:spLocks noChangeAspect="1"/>
            </p:cNvSpPr>
            <p:nvPr/>
          </p:nvSpPr>
          <p:spPr bwMode="auto">
            <a:xfrm>
              <a:off x="3101" y="1864"/>
              <a:ext cx="164" cy="111"/>
            </a:xfrm>
            <a:custGeom>
              <a:avLst/>
              <a:gdLst>
                <a:gd name="T0" fmla="*/ 608 w 126"/>
                <a:gd name="T1" fmla="*/ 351 h 85"/>
                <a:gd name="T2" fmla="*/ 608 w 126"/>
                <a:gd name="T3" fmla="*/ 358 h 85"/>
                <a:gd name="T4" fmla="*/ 608 w 126"/>
                <a:gd name="T5" fmla="*/ 370 h 85"/>
                <a:gd name="T6" fmla="*/ 586 w 126"/>
                <a:gd name="T7" fmla="*/ 384 h 85"/>
                <a:gd name="T8" fmla="*/ 583 w 126"/>
                <a:gd name="T9" fmla="*/ 387 h 85"/>
                <a:gd name="T10" fmla="*/ 573 w 126"/>
                <a:gd name="T11" fmla="*/ 396 h 85"/>
                <a:gd name="T12" fmla="*/ 554 w 126"/>
                <a:gd name="T13" fmla="*/ 396 h 85"/>
                <a:gd name="T14" fmla="*/ 544 w 126"/>
                <a:gd name="T15" fmla="*/ 419 h 85"/>
                <a:gd name="T16" fmla="*/ 535 w 126"/>
                <a:gd name="T17" fmla="*/ 419 h 85"/>
                <a:gd name="T18" fmla="*/ 517 w 126"/>
                <a:gd name="T19" fmla="*/ 419 h 85"/>
                <a:gd name="T20" fmla="*/ 505 w 126"/>
                <a:gd name="T21" fmla="*/ 419 h 85"/>
                <a:gd name="T22" fmla="*/ 96 w 126"/>
                <a:gd name="T23" fmla="*/ 419 h 85"/>
                <a:gd name="T24" fmla="*/ 96 w 126"/>
                <a:gd name="T25" fmla="*/ 419 h 85"/>
                <a:gd name="T26" fmla="*/ 78 w 126"/>
                <a:gd name="T27" fmla="*/ 419 h 85"/>
                <a:gd name="T28" fmla="*/ 66 w 126"/>
                <a:gd name="T29" fmla="*/ 419 h 85"/>
                <a:gd name="T30" fmla="*/ 46 w 126"/>
                <a:gd name="T31" fmla="*/ 396 h 85"/>
                <a:gd name="T32" fmla="*/ 29 w 126"/>
                <a:gd name="T33" fmla="*/ 396 h 85"/>
                <a:gd name="T34" fmla="*/ 27 w 126"/>
                <a:gd name="T35" fmla="*/ 387 h 85"/>
                <a:gd name="T36" fmla="*/ 1 w 126"/>
                <a:gd name="T37" fmla="*/ 384 h 85"/>
                <a:gd name="T38" fmla="*/ 1 w 126"/>
                <a:gd name="T39" fmla="*/ 370 h 85"/>
                <a:gd name="T40" fmla="*/ 0 w 126"/>
                <a:gd name="T41" fmla="*/ 358 h 85"/>
                <a:gd name="T42" fmla="*/ 0 w 126"/>
                <a:gd name="T43" fmla="*/ 351 h 85"/>
                <a:gd name="T44" fmla="*/ 0 w 126"/>
                <a:gd name="T45" fmla="*/ 68 h 85"/>
                <a:gd name="T46" fmla="*/ 0 w 126"/>
                <a:gd name="T47" fmla="*/ 68 h 85"/>
                <a:gd name="T48" fmla="*/ 0 w 126"/>
                <a:gd name="T49" fmla="*/ 60 h 85"/>
                <a:gd name="T50" fmla="*/ 1 w 126"/>
                <a:gd name="T51" fmla="*/ 46 h 85"/>
                <a:gd name="T52" fmla="*/ 27 w 126"/>
                <a:gd name="T53" fmla="*/ 38 h 85"/>
                <a:gd name="T54" fmla="*/ 27 w 126"/>
                <a:gd name="T55" fmla="*/ 27 h 85"/>
                <a:gd name="T56" fmla="*/ 46 w 126"/>
                <a:gd name="T57" fmla="*/ 12 h 85"/>
                <a:gd name="T58" fmla="*/ 60 w 126"/>
                <a:gd name="T59" fmla="*/ 12 h 85"/>
                <a:gd name="T60" fmla="*/ 66 w 126"/>
                <a:gd name="T61" fmla="*/ 0 h 85"/>
                <a:gd name="T62" fmla="*/ 95 w 126"/>
                <a:gd name="T63" fmla="*/ 0 h 85"/>
                <a:gd name="T64" fmla="*/ 96 w 126"/>
                <a:gd name="T65" fmla="*/ 0 h 85"/>
                <a:gd name="T66" fmla="*/ 505 w 126"/>
                <a:gd name="T67" fmla="*/ 0 h 85"/>
                <a:gd name="T68" fmla="*/ 505 w 126"/>
                <a:gd name="T69" fmla="*/ 0 h 85"/>
                <a:gd name="T70" fmla="*/ 527 w 126"/>
                <a:gd name="T71" fmla="*/ 0 h 85"/>
                <a:gd name="T72" fmla="*/ 535 w 126"/>
                <a:gd name="T73" fmla="*/ 12 h 85"/>
                <a:gd name="T74" fmla="*/ 554 w 126"/>
                <a:gd name="T75" fmla="*/ 12 h 85"/>
                <a:gd name="T76" fmla="*/ 573 w 126"/>
                <a:gd name="T77" fmla="*/ 27 h 85"/>
                <a:gd name="T78" fmla="*/ 583 w 126"/>
                <a:gd name="T79" fmla="*/ 38 h 85"/>
                <a:gd name="T80" fmla="*/ 586 w 126"/>
                <a:gd name="T81" fmla="*/ 38 h 85"/>
                <a:gd name="T82" fmla="*/ 586 w 126"/>
                <a:gd name="T83" fmla="*/ 46 h 85"/>
                <a:gd name="T84" fmla="*/ 608 w 126"/>
                <a:gd name="T85" fmla="*/ 60 h 85"/>
                <a:gd name="T86" fmla="*/ 608 w 12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125" y="14"/>
                  </a:moveTo>
                  <a:lnTo>
                    <a:pt x="125" y="71"/>
                  </a:lnTo>
                  <a:lnTo>
                    <a:pt x="125" y="72"/>
                  </a:lnTo>
                  <a:lnTo>
                    <a:pt x="125" y="74"/>
                  </a:lnTo>
                  <a:lnTo>
                    <a:pt x="121" y="74"/>
                  </a:lnTo>
                  <a:lnTo>
                    <a:pt x="121" y="77"/>
                  </a:lnTo>
                  <a:lnTo>
                    <a:pt x="120" y="78"/>
                  </a:lnTo>
                  <a:lnTo>
                    <a:pt x="118" y="80"/>
                  </a:lnTo>
                  <a:lnTo>
                    <a:pt x="114" y="80"/>
                  </a:lnTo>
                  <a:lnTo>
                    <a:pt x="112" y="84"/>
                  </a:lnTo>
                  <a:lnTo>
                    <a:pt x="111" y="84"/>
                  </a:lnTo>
                  <a:lnTo>
                    <a:pt x="108" y="84"/>
                  </a:lnTo>
                  <a:lnTo>
                    <a:pt x="106" y="84"/>
                  </a:lnTo>
                  <a:lnTo>
                    <a:pt x="104" y="84"/>
                  </a:lnTo>
                  <a:lnTo>
                    <a:pt x="20" y="84"/>
                  </a:lnTo>
                  <a:lnTo>
                    <a:pt x="19" y="84"/>
                  </a:lnTo>
                  <a:lnTo>
                    <a:pt x="16" y="84"/>
                  </a:lnTo>
                  <a:lnTo>
                    <a:pt x="14" y="84"/>
                  </a:lnTo>
                  <a:lnTo>
                    <a:pt x="12" y="84"/>
                  </a:lnTo>
                  <a:lnTo>
                    <a:pt x="9" y="80"/>
                  </a:lnTo>
                  <a:lnTo>
                    <a:pt x="6" y="80"/>
                  </a:lnTo>
                  <a:lnTo>
                    <a:pt x="5" y="80"/>
                  </a:lnTo>
                  <a:lnTo>
                    <a:pt x="5" y="78"/>
                  </a:lnTo>
                  <a:lnTo>
                    <a:pt x="1" y="77"/>
                  </a:lnTo>
                  <a:lnTo>
                    <a:pt x="1" y="74"/>
                  </a:lnTo>
                  <a:lnTo>
                    <a:pt x="0" y="74"/>
                  </a:lnTo>
                  <a:lnTo>
                    <a:pt x="0" y="72"/>
                  </a:lnTo>
                  <a:lnTo>
                    <a:pt x="0" y="71"/>
                  </a:lnTo>
                  <a:lnTo>
                    <a:pt x="0" y="14"/>
                  </a:lnTo>
                  <a:lnTo>
                    <a:pt x="0" y="12"/>
                  </a:lnTo>
                  <a:lnTo>
                    <a:pt x="1" y="9"/>
                  </a:lnTo>
                  <a:lnTo>
                    <a:pt x="1" y="8"/>
                  </a:lnTo>
                  <a:lnTo>
                    <a:pt x="5" y="8"/>
                  </a:lnTo>
                  <a:lnTo>
                    <a:pt x="5" y="5"/>
                  </a:lnTo>
                  <a:lnTo>
                    <a:pt x="6" y="5"/>
                  </a:lnTo>
                  <a:lnTo>
                    <a:pt x="9" y="2"/>
                  </a:lnTo>
                  <a:lnTo>
                    <a:pt x="12" y="2"/>
                  </a:lnTo>
                  <a:lnTo>
                    <a:pt x="14" y="2"/>
                  </a:lnTo>
                  <a:lnTo>
                    <a:pt x="14" y="0"/>
                  </a:lnTo>
                  <a:lnTo>
                    <a:pt x="16" y="0"/>
                  </a:lnTo>
                  <a:lnTo>
                    <a:pt x="19" y="0"/>
                  </a:lnTo>
                  <a:lnTo>
                    <a:pt x="20" y="0"/>
                  </a:lnTo>
                  <a:lnTo>
                    <a:pt x="104" y="0"/>
                  </a:lnTo>
                  <a:lnTo>
                    <a:pt x="106" y="0"/>
                  </a:lnTo>
                  <a:lnTo>
                    <a:pt x="108" y="0"/>
                  </a:lnTo>
                  <a:lnTo>
                    <a:pt x="111" y="0"/>
                  </a:lnTo>
                  <a:lnTo>
                    <a:pt x="111" y="2"/>
                  </a:lnTo>
                  <a:lnTo>
                    <a:pt x="112" y="2"/>
                  </a:lnTo>
                  <a:lnTo>
                    <a:pt x="114" y="2"/>
                  </a:lnTo>
                  <a:lnTo>
                    <a:pt x="118" y="5"/>
                  </a:lnTo>
                  <a:lnTo>
                    <a:pt x="120" y="8"/>
                  </a:lnTo>
                  <a:lnTo>
                    <a:pt x="121" y="8"/>
                  </a:lnTo>
                  <a:lnTo>
                    <a:pt x="121" y="9"/>
                  </a:lnTo>
                  <a:lnTo>
                    <a:pt x="125" y="12"/>
                  </a:lnTo>
                  <a:lnTo>
                    <a:pt x="12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19" name="Freeform 13"/>
            <p:cNvSpPr>
              <a:spLocks noChangeAspect="1"/>
            </p:cNvSpPr>
            <p:nvPr/>
          </p:nvSpPr>
          <p:spPr bwMode="auto">
            <a:xfrm>
              <a:off x="3217" y="1864"/>
              <a:ext cx="48" cy="111"/>
            </a:xfrm>
            <a:custGeom>
              <a:avLst/>
              <a:gdLst>
                <a:gd name="T0" fmla="*/ 171 w 37"/>
                <a:gd name="T1" fmla="*/ 351 h 85"/>
                <a:gd name="T2" fmla="*/ 171 w 37"/>
                <a:gd name="T3" fmla="*/ 358 h 85"/>
                <a:gd name="T4" fmla="*/ 153 w 37"/>
                <a:gd name="T5" fmla="*/ 370 h 85"/>
                <a:gd name="T6" fmla="*/ 153 w 37"/>
                <a:gd name="T7" fmla="*/ 384 h 85"/>
                <a:gd name="T8" fmla="*/ 153 w 37"/>
                <a:gd name="T9" fmla="*/ 384 h 85"/>
                <a:gd name="T10" fmla="*/ 153 w 37"/>
                <a:gd name="T11" fmla="*/ 387 h 85"/>
                <a:gd name="T12" fmla="*/ 153 w 37"/>
                <a:gd name="T13" fmla="*/ 396 h 85"/>
                <a:gd name="T14" fmla="*/ 147 w 37"/>
                <a:gd name="T15" fmla="*/ 419 h 85"/>
                <a:gd name="T16" fmla="*/ 147 w 37"/>
                <a:gd name="T17" fmla="*/ 419 h 85"/>
                <a:gd name="T18" fmla="*/ 140 w 37"/>
                <a:gd name="T19" fmla="*/ 419 h 85"/>
                <a:gd name="T20" fmla="*/ 140 w 37"/>
                <a:gd name="T21" fmla="*/ 419 h 85"/>
                <a:gd name="T22" fmla="*/ 29 w 37"/>
                <a:gd name="T23" fmla="*/ 419 h 85"/>
                <a:gd name="T24" fmla="*/ 29 w 37"/>
                <a:gd name="T25" fmla="*/ 419 h 85"/>
                <a:gd name="T26" fmla="*/ 22 w 37"/>
                <a:gd name="T27" fmla="*/ 419 h 85"/>
                <a:gd name="T28" fmla="*/ 22 w 37"/>
                <a:gd name="T29" fmla="*/ 419 h 85"/>
                <a:gd name="T30" fmla="*/ 1 w 37"/>
                <a:gd name="T31" fmla="*/ 396 h 85"/>
                <a:gd name="T32" fmla="*/ 1 w 37"/>
                <a:gd name="T33" fmla="*/ 396 h 85"/>
                <a:gd name="T34" fmla="*/ 1 w 37"/>
                <a:gd name="T35" fmla="*/ 387 h 85"/>
                <a:gd name="T36" fmla="*/ 0 w 37"/>
                <a:gd name="T37" fmla="*/ 384 h 85"/>
                <a:gd name="T38" fmla="*/ 0 w 37"/>
                <a:gd name="T39" fmla="*/ 370 h 85"/>
                <a:gd name="T40" fmla="*/ 0 w 37"/>
                <a:gd name="T41" fmla="*/ 358 h 85"/>
                <a:gd name="T42" fmla="*/ 0 w 37"/>
                <a:gd name="T43" fmla="*/ 351 h 85"/>
                <a:gd name="T44" fmla="*/ 0 w 37"/>
                <a:gd name="T45" fmla="*/ 68 h 85"/>
                <a:gd name="T46" fmla="*/ 0 w 37"/>
                <a:gd name="T47" fmla="*/ 68 h 85"/>
                <a:gd name="T48" fmla="*/ 0 w 37"/>
                <a:gd name="T49" fmla="*/ 60 h 85"/>
                <a:gd name="T50" fmla="*/ 0 w 37"/>
                <a:gd name="T51" fmla="*/ 46 h 85"/>
                <a:gd name="T52" fmla="*/ 0 w 37"/>
                <a:gd name="T53" fmla="*/ 38 h 85"/>
                <a:gd name="T54" fmla="*/ 1 w 37"/>
                <a:gd name="T55" fmla="*/ 27 h 85"/>
                <a:gd name="T56" fmla="*/ 1 w 37"/>
                <a:gd name="T57" fmla="*/ 12 h 85"/>
                <a:gd name="T58" fmla="*/ 1 w 37"/>
                <a:gd name="T59" fmla="*/ 12 h 85"/>
                <a:gd name="T60" fmla="*/ 22 w 37"/>
                <a:gd name="T61" fmla="*/ 0 h 85"/>
                <a:gd name="T62" fmla="*/ 22 w 37"/>
                <a:gd name="T63" fmla="*/ 0 h 85"/>
                <a:gd name="T64" fmla="*/ 29 w 37"/>
                <a:gd name="T65" fmla="*/ 0 h 85"/>
                <a:gd name="T66" fmla="*/ 140 w 37"/>
                <a:gd name="T67" fmla="*/ 0 h 85"/>
                <a:gd name="T68" fmla="*/ 140 w 37"/>
                <a:gd name="T69" fmla="*/ 0 h 85"/>
                <a:gd name="T70" fmla="*/ 147 w 37"/>
                <a:gd name="T71" fmla="*/ 0 h 85"/>
                <a:gd name="T72" fmla="*/ 147 w 37"/>
                <a:gd name="T73" fmla="*/ 12 h 85"/>
                <a:gd name="T74" fmla="*/ 147 w 37"/>
                <a:gd name="T75" fmla="*/ 12 h 85"/>
                <a:gd name="T76" fmla="*/ 153 w 37"/>
                <a:gd name="T77" fmla="*/ 27 h 85"/>
                <a:gd name="T78" fmla="*/ 153 w 37"/>
                <a:gd name="T79" fmla="*/ 38 h 85"/>
                <a:gd name="T80" fmla="*/ 153 w 37"/>
                <a:gd name="T81" fmla="*/ 38 h 85"/>
                <a:gd name="T82" fmla="*/ 153 w 37"/>
                <a:gd name="T83" fmla="*/ 46 h 85"/>
                <a:gd name="T84" fmla="*/ 171 w 37"/>
                <a:gd name="T85" fmla="*/ 60 h 85"/>
                <a:gd name="T86" fmla="*/ 171 w 37"/>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
                <a:gd name="T133" fmla="*/ 0 h 85"/>
                <a:gd name="T134" fmla="*/ 37 w 37"/>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 h="85">
                  <a:moveTo>
                    <a:pt x="36" y="14"/>
                  </a:moveTo>
                  <a:lnTo>
                    <a:pt x="36" y="71"/>
                  </a:lnTo>
                  <a:lnTo>
                    <a:pt x="36" y="72"/>
                  </a:lnTo>
                  <a:lnTo>
                    <a:pt x="32" y="74"/>
                  </a:lnTo>
                  <a:lnTo>
                    <a:pt x="32" y="77"/>
                  </a:lnTo>
                  <a:lnTo>
                    <a:pt x="32" y="78"/>
                  </a:lnTo>
                  <a:lnTo>
                    <a:pt x="32" y="80"/>
                  </a:lnTo>
                  <a:lnTo>
                    <a:pt x="31" y="80"/>
                  </a:lnTo>
                  <a:lnTo>
                    <a:pt x="31" y="84"/>
                  </a:lnTo>
                  <a:lnTo>
                    <a:pt x="29" y="84"/>
                  </a:lnTo>
                  <a:lnTo>
                    <a:pt x="6" y="84"/>
                  </a:lnTo>
                  <a:lnTo>
                    <a:pt x="5" y="84"/>
                  </a:lnTo>
                  <a:lnTo>
                    <a:pt x="1" y="84"/>
                  </a:lnTo>
                  <a:lnTo>
                    <a:pt x="1" y="80"/>
                  </a:lnTo>
                  <a:lnTo>
                    <a:pt x="1" y="78"/>
                  </a:lnTo>
                  <a:lnTo>
                    <a:pt x="0" y="77"/>
                  </a:lnTo>
                  <a:lnTo>
                    <a:pt x="0" y="74"/>
                  </a:lnTo>
                  <a:lnTo>
                    <a:pt x="0" y="72"/>
                  </a:lnTo>
                  <a:lnTo>
                    <a:pt x="0" y="71"/>
                  </a:lnTo>
                  <a:lnTo>
                    <a:pt x="0" y="14"/>
                  </a:lnTo>
                  <a:lnTo>
                    <a:pt x="0" y="12"/>
                  </a:lnTo>
                  <a:lnTo>
                    <a:pt x="0" y="9"/>
                  </a:lnTo>
                  <a:lnTo>
                    <a:pt x="0" y="8"/>
                  </a:lnTo>
                  <a:lnTo>
                    <a:pt x="1" y="8"/>
                  </a:lnTo>
                  <a:lnTo>
                    <a:pt x="1" y="5"/>
                  </a:lnTo>
                  <a:lnTo>
                    <a:pt x="1" y="2"/>
                  </a:lnTo>
                  <a:lnTo>
                    <a:pt x="5" y="2"/>
                  </a:lnTo>
                  <a:lnTo>
                    <a:pt x="5" y="0"/>
                  </a:lnTo>
                  <a:lnTo>
                    <a:pt x="6" y="0"/>
                  </a:lnTo>
                  <a:lnTo>
                    <a:pt x="29" y="0"/>
                  </a:lnTo>
                  <a:lnTo>
                    <a:pt x="31" y="0"/>
                  </a:lnTo>
                  <a:lnTo>
                    <a:pt x="31" y="2"/>
                  </a:lnTo>
                  <a:lnTo>
                    <a:pt x="32" y="2"/>
                  </a:lnTo>
                  <a:lnTo>
                    <a:pt x="32" y="5"/>
                  </a:lnTo>
                  <a:lnTo>
                    <a:pt x="32" y="8"/>
                  </a:lnTo>
                  <a:lnTo>
                    <a:pt x="32" y="9"/>
                  </a:lnTo>
                  <a:lnTo>
                    <a:pt x="32" y="12"/>
                  </a:lnTo>
                  <a:lnTo>
                    <a:pt x="36" y="12"/>
                  </a:lnTo>
                  <a:lnTo>
                    <a:pt x="36"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20" name="Freeform 14"/>
            <p:cNvSpPr>
              <a:spLocks noChangeAspect="1"/>
            </p:cNvSpPr>
            <p:nvPr/>
          </p:nvSpPr>
          <p:spPr bwMode="auto">
            <a:xfrm>
              <a:off x="3102" y="1864"/>
              <a:ext cx="47" cy="111"/>
            </a:xfrm>
            <a:custGeom>
              <a:avLst/>
              <a:gdLst>
                <a:gd name="T0" fmla="*/ 174 w 36"/>
                <a:gd name="T1" fmla="*/ 351 h 85"/>
                <a:gd name="T2" fmla="*/ 174 w 36"/>
                <a:gd name="T3" fmla="*/ 358 h 85"/>
                <a:gd name="T4" fmla="*/ 174 w 36"/>
                <a:gd name="T5" fmla="*/ 370 h 85"/>
                <a:gd name="T6" fmla="*/ 174 w 36"/>
                <a:gd name="T7" fmla="*/ 384 h 85"/>
                <a:gd name="T8" fmla="*/ 174 w 36"/>
                <a:gd name="T9" fmla="*/ 384 h 85"/>
                <a:gd name="T10" fmla="*/ 151 w 36"/>
                <a:gd name="T11" fmla="*/ 387 h 85"/>
                <a:gd name="T12" fmla="*/ 151 w 36"/>
                <a:gd name="T13" fmla="*/ 396 h 85"/>
                <a:gd name="T14" fmla="*/ 151 w 36"/>
                <a:gd name="T15" fmla="*/ 419 h 85"/>
                <a:gd name="T16" fmla="*/ 149 w 36"/>
                <a:gd name="T17" fmla="*/ 419 h 85"/>
                <a:gd name="T18" fmla="*/ 149 w 36"/>
                <a:gd name="T19" fmla="*/ 419 h 85"/>
                <a:gd name="T20" fmla="*/ 140 w 36"/>
                <a:gd name="T21" fmla="*/ 419 h 85"/>
                <a:gd name="T22" fmla="*/ 27 w 36"/>
                <a:gd name="T23" fmla="*/ 419 h 85"/>
                <a:gd name="T24" fmla="*/ 27 w 36"/>
                <a:gd name="T25" fmla="*/ 419 h 85"/>
                <a:gd name="T26" fmla="*/ 12 w 36"/>
                <a:gd name="T27" fmla="*/ 419 h 85"/>
                <a:gd name="T28" fmla="*/ 12 w 36"/>
                <a:gd name="T29" fmla="*/ 419 h 85"/>
                <a:gd name="T30" fmla="*/ 12 w 36"/>
                <a:gd name="T31" fmla="*/ 396 h 85"/>
                <a:gd name="T32" fmla="*/ 0 w 36"/>
                <a:gd name="T33" fmla="*/ 396 h 85"/>
                <a:gd name="T34" fmla="*/ 0 w 36"/>
                <a:gd name="T35" fmla="*/ 387 h 85"/>
                <a:gd name="T36" fmla="*/ 0 w 36"/>
                <a:gd name="T37" fmla="*/ 384 h 85"/>
                <a:gd name="T38" fmla="*/ 0 w 36"/>
                <a:gd name="T39" fmla="*/ 370 h 85"/>
                <a:gd name="T40" fmla="*/ 0 w 36"/>
                <a:gd name="T41" fmla="*/ 358 h 85"/>
                <a:gd name="T42" fmla="*/ 0 w 36"/>
                <a:gd name="T43" fmla="*/ 351 h 85"/>
                <a:gd name="T44" fmla="*/ 0 w 36"/>
                <a:gd name="T45" fmla="*/ 68 h 85"/>
                <a:gd name="T46" fmla="*/ 0 w 36"/>
                <a:gd name="T47" fmla="*/ 68 h 85"/>
                <a:gd name="T48" fmla="*/ 0 w 36"/>
                <a:gd name="T49" fmla="*/ 60 h 85"/>
                <a:gd name="T50" fmla="*/ 0 w 36"/>
                <a:gd name="T51" fmla="*/ 46 h 85"/>
                <a:gd name="T52" fmla="*/ 0 w 36"/>
                <a:gd name="T53" fmla="*/ 38 h 85"/>
                <a:gd name="T54" fmla="*/ 0 w 36"/>
                <a:gd name="T55" fmla="*/ 27 h 85"/>
                <a:gd name="T56" fmla="*/ 12 w 36"/>
                <a:gd name="T57" fmla="*/ 12 h 85"/>
                <a:gd name="T58" fmla="*/ 12 w 36"/>
                <a:gd name="T59" fmla="*/ 12 h 85"/>
                <a:gd name="T60" fmla="*/ 12 w 36"/>
                <a:gd name="T61" fmla="*/ 0 h 85"/>
                <a:gd name="T62" fmla="*/ 27 w 36"/>
                <a:gd name="T63" fmla="*/ 0 h 85"/>
                <a:gd name="T64" fmla="*/ 27 w 36"/>
                <a:gd name="T65" fmla="*/ 0 h 85"/>
                <a:gd name="T66" fmla="*/ 140 w 36"/>
                <a:gd name="T67" fmla="*/ 0 h 85"/>
                <a:gd name="T68" fmla="*/ 149 w 36"/>
                <a:gd name="T69" fmla="*/ 0 h 85"/>
                <a:gd name="T70" fmla="*/ 149 w 36"/>
                <a:gd name="T71" fmla="*/ 0 h 85"/>
                <a:gd name="T72" fmla="*/ 149 w 36"/>
                <a:gd name="T73" fmla="*/ 12 h 85"/>
                <a:gd name="T74" fmla="*/ 151 w 36"/>
                <a:gd name="T75" fmla="*/ 12 h 85"/>
                <a:gd name="T76" fmla="*/ 151 w 36"/>
                <a:gd name="T77" fmla="*/ 27 h 85"/>
                <a:gd name="T78" fmla="*/ 151 w 36"/>
                <a:gd name="T79" fmla="*/ 38 h 85"/>
                <a:gd name="T80" fmla="*/ 174 w 36"/>
                <a:gd name="T81" fmla="*/ 38 h 85"/>
                <a:gd name="T82" fmla="*/ 174 w 36"/>
                <a:gd name="T83" fmla="*/ 46 h 85"/>
                <a:gd name="T84" fmla="*/ 174 w 36"/>
                <a:gd name="T85" fmla="*/ 60 h 85"/>
                <a:gd name="T86" fmla="*/ 174 w 3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6"/>
                <a:gd name="T133" fmla="*/ 0 h 85"/>
                <a:gd name="T134" fmla="*/ 36 w 3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6" h="85">
                  <a:moveTo>
                    <a:pt x="35" y="14"/>
                  </a:moveTo>
                  <a:lnTo>
                    <a:pt x="35" y="71"/>
                  </a:lnTo>
                  <a:lnTo>
                    <a:pt x="35" y="72"/>
                  </a:lnTo>
                  <a:lnTo>
                    <a:pt x="35" y="74"/>
                  </a:lnTo>
                  <a:lnTo>
                    <a:pt x="35" y="77"/>
                  </a:lnTo>
                  <a:lnTo>
                    <a:pt x="31" y="78"/>
                  </a:lnTo>
                  <a:lnTo>
                    <a:pt x="31" y="80"/>
                  </a:lnTo>
                  <a:lnTo>
                    <a:pt x="31" y="84"/>
                  </a:lnTo>
                  <a:lnTo>
                    <a:pt x="30" y="84"/>
                  </a:lnTo>
                  <a:lnTo>
                    <a:pt x="28" y="84"/>
                  </a:lnTo>
                  <a:lnTo>
                    <a:pt x="5" y="84"/>
                  </a:lnTo>
                  <a:lnTo>
                    <a:pt x="2" y="84"/>
                  </a:lnTo>
                  <a:lnTo>
                    <a:pt x="2" y="80"/>
                  </a:lnTo>
                  <a:lnTo>
                    <a:pt x="0" y="80"/>
                  </a:lnTo>
                  <a:lnTo>
                    <a:pt x="0" y="78"/>
                  </a:lnTo>
                  <a:lnTo>
                    <a:pt x="0" y="77"/>
                  </a:lnTo>
                  <a:lnTo>
                    <a:pt x="0" y="74"/>
                  </a:lnTo>
                  <a:lnTo>
                    <a:pt x="0" y="72"/>
                  </a:lnTo>
                  <a:lnTo>
                    <a:pt x="0" y="71"/>
                  </a:lnTo>
                  <a:lnTo>
                    <a:pt x="0" y="14"/>
                  </a:lnTo>
                  <a:lnTo>
                    <a:pt x="0" y="12"/>
                  </a:lnTo>
                  <a:lnTo>
                    <a:pt x="0" y="9"/>
                  </a:lnTo>
                  <a:lnTo>
                    <a:pt x="0" y="8"/>
                  </a:lnTo>
                  <a:lnTo>
                    <a:pt x="0" y="5"/>
                  </a:lnTo>
                  <a:lnTo>
                    <a:pt x="2" y="2"/>
                  </a:lnTo>
                  <a:lnTo>
                    <a:pt x="2" y="0"/>
                  </a:lnTo>
                  <a:lnTo>
                    <a:pt x="5" y="0"/>
                  </a:lnTo>
                  <a:lnTo>
                    <a:pt x="28" y="0"/>
                  </a:lnTo>
                  <a:lnTo>
                    <a:pt x="30" y="0"/>
                  </a:lnTo>
                  <a:lnTo>
                    <a:pt x="30" y="2"/>
                  </a:lnTo>
                  <a:lnTo>
                    <a:pt x="31" y="2"/>
                  </a:lnTo>
                  <a:lnTo>
                    <a:pt x="31" y="5"/>
                  </a:lnTo>
                  <a:lnTo>
                    <a:pt x="31" y="8"/>
                  </a:lnTo>
                  <a:lnTo>
                    <a:pt x="35" y="8"/>
                  </a:lnTo>
                  <a:lnTo>
                    <a:pt x="35" y="9"/>
                  </a:lnTo>
                  <a:lnTo>
                    <a:pt x="35" y="12"/>
                  </a:lnTo>
                  <a:lnTo>
                    <a:pt x="3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21" name="Freeform 15" descr="Light vertical"/>
            <p:cNvSpPr>
              <a:spLocks noChangeAspect="1"/>
            </p:cNvSpPr>
            <p:nvPr/>
          </p:nvSpPr>
          <p:spPr bwMode="auto">
            <a:xfrm>
              <a:off x="3148" y="1864"/>
              <a:ext cx="70" cy="111"/>
            </a:xfrm>
            <a:custGeom>
              <a:avLst/>
              <a:gdLst>
                <a:gd name="T0" fmla="*/ 250 w 54"/>
                <a:gd name="T1" fmla="*/ 351 h 85"/>
                <a:gd name="T2" fmla="*/ 235 w 54"/>
                <a:gd name="T3" fmla="*/ 358 h 85"/>
                <a:gd name="T4" fmla="*/ 235 w 54"/>
                <a:gd name="T5" fmla="*/ 370 h 85"/>
                <a:gd name="T6" fmla="*/ 235 w 54"/>
                <a:gd name="T7" fmla="*/ 384 h 85"/>
                <a:gd name="T8" fmla="*/ 235 w 54"/>
                <a:gd name="T9" fmla="*/ 384 h 85"/>
                <a:gd name="T10" fmla="*/ 235 w 54"/>
                <a:gd name="T11" fmla="*/ 387 h 85"/>
                <a:gd name="T12" fmla="*/ 222 w 54"/>
                <a:gd name="T13" fmla="*/ 396 h 85"/>
                <a:gd name="T14" fmla="*/ 222 w 54"/>
                <a:gd name="T15" fmla="*/ 419 h 85"/>
                <a:gd name="T16" fmla="*/ 220 w 54"/>
                <a:gd name="T17" fmla="*/ 419 h 85"/>
                <a:gd name="T18" fmla="*/ 206 w 54"/>
                <a:gd name="T19" fmla="*/ 419 h 85"/>
                <a:gd name="T20" fmla="*/ 206 w 54"/>
                <a:gd name="T21" fmla="*/ 419 h 85"/>
                <a:gd name="T22" fmla="*/ 38 w 54"/>
                <a:gd name="T23" fmla="*/ 419 h 85"/>
                <a:gd name="T24" fmla="*/ 38 w 54"/>
                <a:gd name="T25" fmla="*/ 419 h 85"/>
                <a:gd name="T26" fmla="*/ 35 w 54"/>
                <a:gd name="T27" fmla="*/ 419 h 85"/>
                <a:gd name="T28" fmla="*/ 35 w 54"/>
                <a:gd name="T29" fmla="*/ 419 h 85"/>
                <a:gd name="T30" fmla="*/ 22 w 54"/>
                <a:gd name="T31" fmla="*/ 396 h 85"/>
                <a:gd name="T32" fmla="*/ 22 w 54"/>
                <a:gd name="T33" fmla="*/ 396 h 85"/>
                <a:gd name="T34" fmla="*/ 1 w 54"/>
                <a:gd name="T35" fmla="*/ 387 h 85"/>
                <a:gd name="T36" fmla="*/ 1 w 54"/>
                <a:gd name="T37" fmla="*/ 384 h 85"/>
                <a:gd name="T38" fmla="*/ 1 w 54"/>
                <a:gd name="T39" fmla="*/ 370 h 85"/>
                <a:gd name="T40" fmla="*/ 1 w 54"/>
                <a:gd name="T41" fmla="*/ 358 h 85"/>
                <a:gd name="T42" fmla="*/ 0 w 54"/>
                <a:gd name="T43" fmla="*/ 351 h 85"/>
                <a:gd name="T44" fmla="*/ 0 w 54"/>
                <a:gd name="T45" fmla="*/ 68 h 85"/>
                <a:gd name="T46" fmla="*/ 0 w 54"/>
                <a:gd name="T47" fmla="*/ 68 h 85"/>
                <a:gd name="T48" fmla="*/ 1 w 54"/>
                <a:gd name="T49" fmla="*/ 60 h 85"/>
                <a:gd name="T50" fmla="*/ 1 w 54"/>
                <a:gd name="T51" fmla="*/ 46 h 85"/>
                <a:gd name="T52" fmla="*/ 1 w 54"/>
                <a:gd name="T53" fmla="*/ 38 h 85"/>
                <a:gd name="T54" fmla="*/ 1 w 54"/>
                <a:gd name="T55" fmla="*/ 27 h 85"/>
                <a:gd name="T56" fmla="*/ 22 w 54"/>
                <a:gd name="T57" fmla="*/ 12 h 85"/>
                <a:gd name="T58" fmla="*/ 22 w 54"/>
                <a:gd name="T59" fmla="*/ 12 h 85"/>
                <a:gd name="T60" fmla="*/ 35 w 54"/>
                <a:gd name="T61" fmla="*/ 0 h 85"/>
                <a:gd name="T62" fmla="*/ 38 w 54"/>
                <a:gd name="T63" fmla="*/ 0 h 85"/>
                <a:gd name="T64" fmla="*/ 38 w 54"/>
                <a:gd name="T65" fmla="*/ 0 h 85"/>
                <a:gd name="T66" fmla="*/ 206 w 54"/>
                <a:gd name="T67" fmla="*/ 0 h 85"/>
                <a:gd name="T68" fmla="*/ 206 w 54"/>
                <a:gd name="T69" fmla="*/ 0 h 85"/>
                <a:gd name="T70" fmla="*/ 220 w 54"/>
                <a:gd name="T71" fmla="*/ 0 h 85"/>
                <a:gd name="T72" fmla="*/ 220 w 54"/>
                <a:gd name="T73" fmla="*/ 12 h 85"/>
                <a:gd name="T74" fmla="*/ 222 w 54"/>
                <a:gd name="T75" fmla="*/ 12 h 85"/>
                <a:gd name="T76" fmla="*/ 222 w 54"/>
                <a:gd name="T77" fmla="*/ 27 h 85"/>
                <a:gd name="T78" fmla="*/ 235 w 54"/>
                <a:gd name="T79" fmla="*/ 38 h 85"/>
                <a:gd name="T80" fmla="*/ 235 w 54"/>
                <a:gd name="T81" fmla="*/ 38 h 85"/>
                <a:gd name="T82" fmla="*/ 235 w 54"/>
                <a:gd name="T83" fmla="*/ 46 h 85"/>
                <a:gd name="T84" fmla="*/ 235 w 54"/>
                <a:gd name="T85" fmla="*/ 60 h 85"/>
                <a:gd name="T86" fmla="*/ 250 w 54"/>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
                <a:gd name="T133" fmla="*/ 0 h 85"/>
                <a:gd name="T134" fmla="*/ 54 w 54"/>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 h="85">
                  <a:moveTo>
                    <a:pt x="53" y="14"/>
                  </a:moveTo>
                  <a:lnTo>
                    <a:pt x="53" y="71"/>
                  </a:lnTo>
                  <a:lnTo>
                    <a:pt x="49" y="72"/>
                  </a:lnTo>
                  <a:lnTo>
                    <a:pt x="49" y="74"/>
                  </a:lnTo>
                  <a:lnTo>
                    <a:pt x="49" y="77"/>
                  </a:lnTo>
                  <a:lnTo>
                    <a:pt x="49" y="78"/>
                  </a:lnTo>
                  <a:lnTo>
                    <a:pt x="47" y="80"/>
                  </a:lnTo>
                  <a:lnTo>
                    <a:pt x="47" y="84"/>
                  </a:lnTo>
                  <a:lnTo>
                    <a:pt x="46" y="84"/>
                  </a:lnTo>
                  <a:lnTo>
                    <a:pt x="43" y="84"/>
                  </a:lnTo>
                  <a:lnTo>
                    <a:pt x="8" y="84"/>
                  </a:lnTo>
                  <a:lnTo>
                    <a:pt x="7" y="84"/>
                  </a:lnTo>
                  <a:lnTo>
                    <a:pt x="5" y="84"/>
                  </a:lnTo>
                  <a:lnTo>
                    <a:pt x="5" y="80"/>
                  </a:lnTo>
                  <a:lnTo>
                    <a:pt x="1" y="78"/>
                  </a:lnTo>
                  <a:lnTo>
                    <a:pt x="1" y="77"/>
                  </a:lnTo>
                  <a:lnTo>
                    <a:pt x="1" y="74"/>
                  </a:lnTo>
                  <a:lnTo>
                    <a:pt x="1" y="72"/>
                  </a:lnTo>
                  <a:lnTo>
                    <a:pt x="0" y="72"/>
                  </a:lnTo>
                  <a:lnTo>
                    <a:pt x="0" y="71"/>
                  </a:lnTo>
                  <a:lnTo>
                    <a:pt x="0" y="14"/>
                  </a:lnTo>
                  <a:lnTo>
                    <a:pt x="1" y="12"/>
                  </a:lnTo>
                  <a:lnTo>
                    <a:pt x="1" y="9"/>
                  </a:lnTo>
                  <a:lnTo>
                    <a:pt x="1" y="8"/>
                  </a:lnTo>
                  <a:lnTo>
                    <a:pt x="1" y="5"/>
                  </a:lnTo>
                  <a:lnTo>
                    <a:pt x="5" y="5"/>
                  </a:lnTo>
                  <a:lnTo>
                    <a:pt x="5" y="2"/>
                  </a:lnTo>
                  <a:lnTo>
                    <a:pt x="7" y="2"/>
                  </a:lnTo>
                  <a:lnTo>
                    <a:pt x="7" y="0"/>
                  </a:lnTo>
                  <a:lnTo>
                    <a:pt x="8" y="0"/>
                  </a:lnTo>
                  <a:lnTo>
                    <a:pt x="43" y="0"/>
                  </a:lnTo>
                  <a:lnTo>
                    <a:pt x="46" y="0"/>
                  </a:lnTo>
                  <a:lnTo>
                    <a:pt x="46" y="2"/>
                  </a:lnTo>
                  <a:lnTo>
                    <a:pt x="47" y="2"/>
                  </a:lnTo>
                  <a:lnTo>
                    <a:pt x="47" y="5"/>
                  </a:lnTo>
                  <a:lnTo>
                    <a:pt x="49" y="5"/>
                  </a:lnTo>
                  <a:lnTo>
                    <a:pt x="49" y="8"/>
                  </a:lnTo>
                  <a:lnTo>
                    <a:pt x="49" y="9"/>
                  </a:lnTo>
                  <a:lnTo>
                    <a:pt x="49" y="12"/>
                  </a:lnTo>
                  <a:lnTo>
                    <a:pt x="49" y="14"/>
                  </a:lnTo>
                  <a:lnTo>
                    <a:pt x="53" y="14"/>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22" name="AutoShape 16"/>
            <p:cNvSpPr>
              <a:spLocks noChangeAspect="1" noChangeArrowheads="1"/>
            </p:cNvSpPr>
            <p:nvPr/>
          </p:nvSpPr>
          <p:spPr bwMode="auto">
            <a:xfrm flipV="1">
              <a:off x="3127" y="1975"/>
              <a:ext cx="12" cy="18"/>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23" name="Freeform 17"/>
            <p:cNvSpPr>
              <a:spLocks noChangeAspect="1"/>
            </p:cNvSpPr>
            <p:nvPr/>
          </p:nvSpPr>
          <p:spPr bwMode="auto">
            <a:xfrm>
              <a:off x="3235" y="1993"/>
              <a:ext cx="16" cy="34"/>
            </a:xfrm>
            <a:custGeom>
              <a:avLst/>
              <a:gdLst>
                <a:gd name="T0" fmla="*/ 0 w 12"/>
                <a:gd name="T1" fmla="*/ 0 h 26"/>
                <a:gd name="T2" fmla="*/ 64 w 12"/>
                <a:gd name="T3" fmla="*/ 29 h 26"/>
                <a:gd name="T4" fmla="*/ 0 w 12"/>
                <a:gd name="T5" fmla="*/ 54 h 26"/>
                <a:gd name="T6" fmla="*/ 64 w 12"/>
                <a:gd name="T7" fmla="*/ 93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6"/>
                  </a:lnTo>
                  <a:lnTo>
                    <a:pt x="0" y="11"/>
                  </a:lnTo>
                  <a:lnTo>
                    <a:pt x="11" y="18"/>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24" name="Line 18"/>
            <p:cNvSpPr>
              <a:spLocks noChangeAspect="1" noChangeShapeType="1"/>
            </p:cNvSpPr>
            <p:nvPr/>
          </p:nvSpPr>
          <p:spPr bwMode="auto">
            <a:xfrm>
              <a:off x="3127" y="1993"/>
              <a:ext cx="119" cy="7"/>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525" name="Line 19"/>
            <p:cNvSpPr>
              <a:spLocks noChangeAspect="1" noChangeShapeType="1"/>
            </p:cNvSpPr>
            <p:nvPr/>
          </p:nvSpPr>
          <p:spPr bwMode="auto">
            <a:xfrm flipH="1">
              <a:off x="3127" y="1991"/>
              <a:ext cx="104"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526" name="Line 20"/>
            <p:cNvSpPr>
              <a:spLocks noChangeAspect="1" noChangeShapeType="1"/>
            </p:cNvSpPr>
            <p:nvPr/>
          </p:nvSpPr>
          <p:spPr bwMode="auto">
            <a:xfrm>
              <a:off x="3127" y="2012"/>
              <a:ext cx="119" cy="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527" name="Freeform 21"/>
            <p:cNvSpPr>
              <a:spLocks noChangeAspect="1"/>
            </p:cNvSpPr>
            <p:nvPr/>
          </p:nvSpPr>
          <p:spPr bwMode="auto">
            <a:xfrm>
              <a:off x="3117" y="1993"/>
              <a:ext cx="13" cy="36"/>
            </a:xfrm>
            <a:custGeom>
              <a:avLst/>
              <a:gdLst>
                <a:gd name="T0" fmla="*/ 46 w 10"/>
                <a:gd name="T1" fmla="*/ 149 h 27"/>
                <a:gd name="T2" fmla="*/ 0 w 10"/>
                <a:gd name="T3" fmla="*/ 113 h 27"/>
                <a:gd name="T4" fmla="*/ 46 w 10"/>
                <a:gd name="T5" fmla="*/ 79 h 27"/>
                <a:gd name="T6" fmla="*/ 0 w 10"/>
                <a:gd name="T7" fmla="*/ 36 h 27"/>
                <a:gd name="T8" fmla="*/ 46 w 10"/>
                <a:gd name="T9" fmla="*/ 0 h 27"/>
                <a:gd name="T10" fmla="*/ 46 w 10"/>
                <a:gd name="T11" fmla="*/ 149 h 27"/>
                <a:gd name="T12" fmla="*/ 46 w 10"/>
                <a:gd name="T13" fmla="*/ 149 h 27"/>
                <a:gd name="T14" fmla="*/ 0 60000 65536"/>
                <a:gd name="T15" fmla="*/ 0 60000 65536"/>
                <a:gd name="T16" fmla="*/ 0 60000 65536"/>
                <a:gd name="T17" fmla="*/ 0 60000 65536"/>
                <a:gd name="T18" fmla="*/ 0 60000 65536"/>
                <a:gd name="T19" fmla="*/ 0 60000 65536"/>
                <a:gd name="T20" fmla="*/ 0 60000 65536"/>
                <a:gd name="T21" fmla="*/ 0 w 10"/>
                <a:gd name="T22" fmla="*/ 0 h 27"/>
                <a:gd name="T23" fmla="*/ 10 w 10"/>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7">
                  <a:moveTo>
                    <a:pt x="9" y="26"/>
                  </a:moveTo>
                  <a:lnTo>
                    <a:pt x="0" y="20"/>
                  </a:lnTo>
                  <a:lnTo>
                    <a:pt x="9" y="14"/>
                  </a:lnTo>
                  <a:lnTo>
                    <a:pt x="0" y="6"/>
                  </a:lnTo>
                  <a:lnTo>
                    <a:pt x="9" y="0"/>
                  </a:lnTo>
                  <a:lnTo>
                    <a:pt x="9"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28" name="Freeform 22"/>
            <p:cNvSpPr>
              <a:spLocks noChangeAspect="1"/>
            </p:cNvSpPr>
            <p:nvPr/>
          </p:nvSpPr>
          <p:spPr bwMode="auto">
            <a:xfrm>
              <a:off x="3127" y="2111"/>
              <a:ext cx="106" cy="15"/>
            </a:xfrm>
            <a:custGeom>
              <a:avLst/>
              <a:gdLst>
                <a:gd name="T0" fmla="*/ 400 w 81"/>
                <a:gd name="T1" fmla="*/ 0 h 12"/>
                <a:gd name="T2" fmla="*/ 387 w 81"/>
                <a:gd name="T3" fmla="*/ 40 h 12"/>
                <a:gd name="T4" fmla="*/ 1 w 81"/>
                <a:gd name="T5" fmla="*/ 40 h 12"/>
                <a:gd name="T6" fmla="*/ 0 w 81"/>
                <a:gd name="T7" fmla="*/ 0 h 12"/>
                <a:gd name="T8" fmla="*/ 400 w 81"/>
                <a:gd name="T9" fmla="*/ 0 h 12"/>
                <a:gd name="T10" fmla="*/ 400 w 81"/>
                <a:gd name="T11" fmla="*/ 0 h 12"/>
                <a:gd name="T12" fmla="*/ 0 60000 65536"/>
                <a:gd name="T13" fmla="*/ 0 60000 65536"/>
                <a:gd name="T14" fmla="*/ 0 60000 65536"/>
                <a:gd name="T15" fmla="*/ 0 60000 65536"/>
                <a:gd name="T16" fmla="*/ 0 60000 65536"/>
                <a:gd name="T17" fmla="*/ 0 60000 65536"/>
                <a:gd name="T18" fmla="*/ 0 w 81"/>
                <a:gd name="T19" fmla="*/ 0 h 12"/>
                <a:gd name="T20" fmla="*/ 81 w 8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1" h="12">
                  <a:moveTo>
                    <a:pt x="80" y="0"/>
                  </a:moveTo>
                  <a:lnTo>
                    <a:pt x="77" y="11"/>
                  </a:lnTo>
                  <a:lnTo>
                    <a:pt x="1" y="11"/>
                  </a:lnTo>
                  <a:lnTo>
                    <a:pt x="0" y="0"/>
                  </a:lnTo>
                  <a:lnTo>
                    <a:pt x="8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29" name="Freeform 23"/>
            <p:cNvSpPr>
              <a:spLocks noChangeAspect="1"/>
            </p:cNvSpPr>
            <p:nvPr/>
          </p:nvSpPr>
          <p:spPr bwMode="auto">
            <a:xfrm>
              <a:off x="3073" y="2021"/>
              <a:ext cx="218" cy="150"/>
            </a:xfrm>
            <a:custGeom>
              <a:avLst/>
              <a:gdLst>
                <a:gd name="T0" fmla="*/ 799 w 168"/>
                <a:gd name="T1" fmla="*/ 464 h 115"/>
                <a:gd name="T2" fmla="*/ 799 w 168"/>
                <a:gd name="T3" fmla="*/ 468 h 115"/>
                <a:gd name="T4" fmla="*/ 799 w 168"/>
                <a:gd name="T5" fmla="*/ 481 h 115"/>
                <a:gd name="T6" fmla="*/ 780 w 168"/>
                <a:gd name="T7" fmla="*/ 502 h 115"/>
                <a:gd name="T8" fmla="*/ 771 w 168"/>
                <a:gd name="T9" fmla="*/ 513 h 115"/>
                <a:gd name="T10" fmla="*/ 764 w 168"/>
                <a:gd name="T11" fmla="*/ 531 h 115"/>
                <a:gd name="T12" fmla="*/ 741 w 168"/>
                <a:gd name="T13" fmla="*/ 535 h 115"/>
                <a:gd name="T14" fmla="*/ 732 w 168"/>
                <a:gd name="T15" fmla="*/ 548 h 115"/>
                <a:gd name="T16" fmla="*/ 706 w 168"/>
                <a:gd name="T17" fmla="*/ 548 h 115"/>
                <a:gd name="T18" fmla="*/ 684 w 168"/>
                <a:gd name="T19" fmla="*/ 561 h 115"/>
                <a:gd name="T20" fmla="*/ 668 w 168"/>
                <a:gd name="T21" fmla="*/ 561 h 115"/>
                <a:gd name="T22" fmla="*/ 126 w 168"/>
                <a:gd name="T23" fmla="*/ 561 h 115"/>
                <a:gd name="T24" fmla="*/ 119 w 168"/>
                <a:gd name="T25" fmla="*/ 561 h 115"/>
                <a:gd name="T26" fmla="*/ 96 w 168"/>
                <a:gd name="T27" fmla="*/ 548 h 115"/>
                <a:gd name="T28" fmla="*/ 75 w 168"/>
                <a:gd name="T29" fmla="*/ 548 h 115"/>
                <a:gd name="T30" fmla="*/ 58 w 168"/>
                <a:gd name="T31" fmla="*/ 535 h 115"/>
                <a:gd name="T32" fmla="*/ 38 w 168"/>
                <a:gd name="T33" fmla="*/ 531 h 115"/>
                <a:gd name="T34" fmla="*/ 22 w 168"/>
                <a:gd name="T35" fmla="*/ 513 h 115"/>
                <a:gd name="T36" fmla="*/ 10 w 168"/>
                <a:gd name="T37" fmla="*/ 502 h 115"/>
                <a:gd name="T38" fmla="*/ 0 w 168"/>
                <a:gd name="T39" fmla="*/ 497 h 115"/>
                <a:gd name="T40" fmla="*/ 0 w 168"/>
                <a:gd name="T41" fmla="*/ 481 h 115"/>
                <a:gd name="T42" fmla="*/ 0 w 168"/>
                <a:gd name="T43" fmla="*/ 464 h 115"/>
                <a:gd name="T44" fmla="*/ 0 w 168"/>
                <a:gd name="T45" fmla="*/ 95 h 115"/>
                <a:gd name="T46" fmla="*/ 0 w 168"/>
                <a:gd name="T47" fmla="*/ 74 h 115"/>
                <a:gd name="T48" fmla="*/ 0 w 168"/>
                <a:gd name="T49" fmla="*/ 67 h 115"/>
                <a:gd name="T50" fmla="*/ 10 w 168"/>
                <a:gd name="T51" fmla="*/ 60 h 115"/>
                <a:gd name="T52" fmla="*/ 22 w 168"/>
                <a:gd name="T53" fmla="*/ 35 h 115"/>
                <a:gd name="T54" fmla="*/ 35 w 168"/>
                <a:gd name="T55" fmla="*/ 27 h 115"/>
                <a:gd name="T56" fmla="*/ 38 w 168"/>
                <a:gd name="T57" fmla="*/ 12 h 115"/>
                <a:gd name="T58" fmla="*/ 64 w 168"/>
                <a:gd name="T59" fmla="*/ 12 h 115"/>
                <a:gd name="T60" fmla="*/ 86 w 168"/>
                <a:gd name="T61" fmla="*/ 0 h 115"/>
                <a:gd name="T62" fmla="*/ 108 w 168"/>
                <a:gd name="T63" fmla="*/ 0 h 115"/>
                <a:gd name="T64" fmla="*/ 126 w 168"/>
                <a:gd name="T65" fmla="*/ 0 h 115"/>
                <a:gd name="T66" fmla="*/ 668 w 168"/>
                <a:gd name="T67" fmla="*/ 0 h 115"/>
                <a:gd name="T68" fmla="*/ 677 w 168"/>
                <a:gd name="T69" fmla="*/ 0 h 115"/>
                <a:gd name="T70" fmla="*/ 703 w 168"/>
                <a:gd name="T71" fmla="*/ 0 h 115"/>
                <a:gd name="T72" fmla="*/ 718 w 168"/>
                <a:gd name="T73" fmla="*/ 0 h 115"/>
                <a:gd name="T74" fmla="*/ 741 w 168"/>
                <a:gd name="T75" fmla="*/ 12 h 115"/>
                <a:gd name="T76" fmla="*/ 751 w 168"/>
                <a:gd name="T77" fmla="*/ 27 h 115"/>
                <a:gd name="T78" fmla="*/ 771 w 168"/>
                <a:gd name="T79" fmla="*/ 35 h 115"/>
                <a:gd name="T80" fmla="*/ 780 w 168"/>
                <a:gd name="T81" fmla="*/ 46 h 115"/>
                <a:gd name="T82" fmla="*/ 799 w 168"/>
                <a:gd name="T83" fmla="*/ 60 h 115"/>
                <a:gd name="T84" fmla="*/ 799 w 168"/>
                <a:gd name="T85" fmla="*/ 74 h 115"/>
                <a:gd name="T86" fmla="*/ 799 w 168"/>
                <a:gd name="T87" fmla="*/ 95 h 11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8"/>
                <a:gd name="T133" fmla="*/ 0 h 115"/>
                <a:gd name="T134" fmla="*/ 168 w 168"/>
                <a:gd name="T135" fmla="*/ 115 h 11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8" h="115">
                  <a:moveTo>
                    <a:pt x="167" y="19"/>
                  </a:moveTo>
                  <a:lnTo>
                    <a:pt x="167" y="94"/>
                  </a:lnTo>
                  <a:lnTo>
                    <a:pt x="167" y="95"/>
                  </a:lnTo>
                  <a:lnTo>
                    <a:pt x="167" y="97"/>
                  </a:lnTo>
                  <a:lnTo>
                    <a:pt x="167" y="101"/>
                  </a:lnTo>
                  <a:lnTo>
                    <a:pt x="163" y="102"/>
                  </a:lnTo>
                  <a:lnTo>
                    <a:pt x="162" y="104"/>
                  </a:lnTo>
                  <a:lnTo>
                    <a:pt x="160" y="107"/>
                  </a:lnTo>
                  <a:lnTo>
                    <a:pt x="157" y="107"/>
                  </a:lnTo>
                  <a:lnTo>
                    <a:pt x="155" y="109"/>
                  </a:lnTo>
                  <a:lnTo>
                    <a:pt x="153" y="111"/>
                  </a:lnTo>
                  <a:lnTo>
                    <a:pt x="150" y="111"/>
                  </a:lnTo>
                  <a:lnTo>
                    <a:pt x="148" y="111"/>
                  </a:lnTo>
                  <a:lnTo>
                    <a:pt x="147" y="111"/>
                  </a:lnTo>
                  <a:lnTo>
                    <a:pt x="143" y="114"/>
                  </a:lnTo>
                  <a:lnTo>
                    <a:pt x="142" y="114"/>
                  </a:lnTo>
                  <a:lnTo>
                    <a:pt x="140" y="114"/>
                  </a:lnTo>
                  <a:lnTo>
                    <a:pt x="27" y="114"/>
                  </a:lnTo>
                  <a:lnTo>
                    <a:pt x="25" y="114"/>
                  </a:lnTo>
                  <a:lnTo>
                    <a:pt x="22" y="114"/>
                  </a:lnTo>
                  <a:lnTo>
                    <a:pt x="20" y="111"/>
                  </a:lnTo>
                  <a:lnTo>
                    <a:pt x="18" y="111"/>
                  </a:lnTo>
                  <a:lnTo>
                    <a:pt x="16" y="111"/>
                  </a:lnTo>
                  <a:lnTo>
                    <a:pt x="13" y="111"/>
                  </a:lnTo>
                  <a:lnTo>
                    <a:pt x="12" y="109"/>
                  </a:lnTo>
                  <a:lnTo>
                    <a:pt x="8" y="109"/>
                  </a:lnTo>
                  <a:lnTo>
                    <a:pt x="8" y="107"/>
                  </a:lnTo>
                  <a:lnTo>
                    <a:pt x="7" y="107"/>
                  </a:lnTo>
                  <a:lnTo>
                    <a:pt x="5" y="104"/>
                  </a:lnTo>
                  <a:lnTo>
                    <a:pt x="2" y="102"/>
                  </a:lnTo>
                  <a:lnTo>
                    <a:pt x="0" y="101"/>
                  </a:lnTo>
                  <a:lnTo>
                    <a:pt x="0" y="97"/>
                  </a:lnTo>
                  <a:lnTo>
                    <a:pt x="0" y="95"/>
                  </a:lnTo>
                  <a:lnTo>
                    <a:pt x="0" y="94"/>
                  </a:lnTo>
                  <a:lnTo>
                    <a:pt x="0" y="19"/>
                  </a:lnTo>
                  <a:lnTo>
                    <a:pt x="0" y="15"/>
                  </a:lnTo>
                  <a:lnTo>
                    <a:pt x="0" y="14"/>
                  </a:lnTo>
                  <a:lnTo>
                    <a:pt x="0" y="12"/>
                  </a:lnTo>
                  <a:lnTo>
                    <a:pt x="2" y="12"/>
                  </a:lnTo>
                  <a:lnTo>
                    <a:pt x="2" y="9"/>
                  </a:lnTo>
                  <a:lnTo>
                    <a:pt x="5" y="7"/>
                  </a:lnTo>
                  <a:lnTo>
                    <a:pt x="7" y="5"/>
                  </a:lnTo>
                  <a:lnTo>
                    <a:pt x="8" y="5"/>
                  </a:lnTo>
                  <a:lnTo>
                    <a:pt x="8" y="2"/>
                  </a:lnTo>
                  <a:lnTo>
                    <a:pt x="12" y="2"/>
                  </a:lnTo>
                  <a:lnTo>
                    <a:pt x="13" y="2"/>
                  </a:lnTo>
                  <a:lnTo>
                    <a:pt x="16" y="0"/>
                  </a:lnTo>
                  <a:lnTo>
                    <a:pt x="18" y="0"/>
                  </a:lnTo>
                  <a:lnTo>
                    <a:pt x="20" y="0"/>
                  </a:lnTo>
                  <a:lnTo>
                    <a:pt x="22" y="0"/>
                  </a:lnTo>
                  <a:lnTo>
                    <a:pt x="25" y="0"/>
                  </a:lnTo>
                  <a:lnTo>
                    <a:pt x="27" y="0"/>
                  </a:lnTo>
                  <a:lnTo>
                    <a:pt x="140" y="0"/>
                  </a:lnTo>
                  <a:lnTo>
                    <a:pt x="142" y="0"/>
                  </a:lnTo>
                  <a:lnTo>
                    <a:pt x="143" y="0"/>
                  </a:lnTo>
                  <a:lnTo>
                    <a:pt x="147" y="0"/>
                  </a:lnTo>
                  <a:lnTo>
                    <a:pt x="148" y="0"/>
                  </a:lnTo>
                  <a:lnTo>
                    <a:pt x="150" y="0"/>
                  </a:lnTo>
                  <a:lnTo>
                    <a:pt x="153" y="2"/>
                  </a:lnTo>
                  <a:lnTo>
                    <a:pt x="155" y="2"/>
                  </a:lnTo>
                  <a:lnTo>
                    <a:pt x="157" y="5"/>
                  </a:lnTo>
                  <a:lnTo>
                    <a:pt x="160" y="5"/>
                  </a:lnTo>
                  <a:lnTo>
                    <a:pt x="162" y="7"/>
                  </a:lnTo>
                  <a:lnTo>
                    <a:pt x="163" y="9"/>
                  </a:lnTo>
                  <a:lnTo>
                    <a:pt x="163" y="12"/>
                  </a:lnTo>
                  <a:lnTo>
                    <a:pt x="167" y="12"/>
                  </a:lnTo>
                  <a:lnTo>
                    <a:pt x="167" y="14"/>
                  </a:lnTo>
                  <a:lnTo>
                    <a:pt x="167" y="15"/>
                  </a:lnTo>
                  <a:lnTo>
                    <a:pt x="167" y="19"/>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30" name="Freeform 24"/>
            <p:cNvSpPr>
              <a:spLocks noChangeAspect="1"/>
            </p:cNvSpPr>
            <p:nvPr/>
          </p:nvSpPr>
          <p:spPr bwMode="auto">
            <a:xfrm>
              <a:off x="3228" y="2019"/>
              <a:ext cx="63" cy="149"/>
            </a:xfrm>
            <a:custGeom>
              <a:avLst/>
              <a:gdLst>
                <a:gd name="T0" fmla="*/ 219 w 49"/>
                <a:gd name="T1" fmla="*/ 473 h 114"/>
                <a:gd name="T2" fmla="*/ 219 w 49"/>
                <a:gd name="T3" fmla="*/ 473 h 114"/>
                <a:gd name="T4" fmla="*/ 219 w 49"/>
                <a:gd name="T5" fmla="*/ 505 h 114"/>
                <a:gd name="T6" fmla="*/ 201 w 49"/>
                <a:gd name="T7" fmla="*/ 507 h 114"/>
                <a:gd name="T8" fmla="*/ 201 w 49"/>
                <a:gd name="T9" fmla="*/ 533 h 114"/>
                <a:gd name="T10" fmla="*/ 201 w 49"/>
                <a:gd name="T11" fmla="*/ 536 h 114"/>
                <a:gd name="T12" fmla="*/ 193 w 49"/>
                <a:gd name="T13" fmla="*/ 550 h 114"/>
                <a:gd name="T14" fmla="*/ 193 w 49"/>
                <a:gd name="T15" fmla="*/ 550 h 114"/>
                <a:gd name="T16" fmla="*/ 185 w 49"/>
                <a:gd name="T17" fmla="*/ 562 h 114"/>
                <a:gd name="T18" fmla="*/ 185 w 49"/>
                <a:gd name="T19" fmla="*/ 562 h 114"/>
                <a:gd name="T20" fmla="*/ 172 w 49"/>
                <a:gd name="T21" fmla="*/ 562 h 114"/>
                <a:gd name="T22" fmla="*/ 31 w 49"/>
                <a:gd name="T23" fmla="*/ 562 h 114"/>
                <a:gd name="T24" fmla="*/ 31 w 49"/>
                <a:gd name="T25" fmla="*/ 562 h 114"/>
                <a:gd name="T26" fmla="*/ 28 w 49"/>
                <a:gd name="T27" fmla="*/ 562 h 114"/>
                <a:gd name="T28" fmla="*/ 28 w 49"/>
                <a:gd name="T29" fmla="*/ 562 h 114"/>
                <a:gd name="T30" fmla="*/ 1 w 49"/>
                <a:gd name="T31" fmla="*/ 550 h 114"/>
                <a:gd name="T32" fmla="*/ 1 w 49"/>
                <a:gd name="T33" fmla="*/ 536 h 114"/>
                <a:gd name="T34" fmla="*/ 1 w 49"/>
                <a:gd name="T35" fmla="*/ 533 h 114"/>
                <a:gd name="T36" fmla="*/ 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0 w 49"/>
                <a:gd name="T51" fmla="*/ 65 h 114"/>
                <a:gd name="T52" fmla="*/ 0 w 49"/>
                <a:gd name="T53" fmla="*/ 38 h 114"/>
                <a:gd name="T54" fmla="*/ 1 w 49"/>
                <a:gd name="T55" fmla="*/ 29 h 114"/>
                <a:gd name="T56" fmla="*/ 1 w 49"/>
                <a:gd name="T57" fmla="*/ 27 h 114"/>
                <a:gd name="T58" fmla="*/ 28 w 49"/>
                <a:gd name="T59" fmla="*/ 27 h 114"/>
                <a:gd name="T60" fmla="*/ 28 w 49"/>
                <a:gd name="T61" fmla="*/ 1 h 114"/>
                <a:gd name="T62" fmla="*/ 31 w 49"/>
                <a:gd name="T63" fmla="*/ 1 h 114"/>
                <a:gd name="T64" fmla="*/ 31 w 49"/>
                <a:gd name="T65" fmla="*/ 0 h 114"/>
                <a:gd name="T66" fmla="*/ 172 w 49"/>
                <a:gd name="T67" fmla="*/ 0 h 114"/>
                <a:gd name="T68" fmla="*/ 185 w 49"/>
                <a:gd name="T69" fmla="*/ 1 h 114"/>
                <a:gd name="T70" fmla="*/ 185 w 49"/>
                <a:gd name="T71" fmla="*/ 1 h 114"/>
                <a:gd name="T72" fmla="*/ 193 w 49"/>
                <a:gd name="T73" fmla="*/ 1 h 114"/>
                <a:gd name="T74" fmla="*/ 193 w 49"/>
                <a:gd name="T75" fmla="*/ 27 h 114"/>
                <a:gd name="T76" fmla="*/ 201 w 49"/>
                <a:gd name="T77" fmla="*/ 29 h 114"/>
                <a:gd name="T78" fmla="*/ 201 w 49"/>
                <a:gd name="T79" fmla="*/ 38 h 114"/>
                <a:gd name="T80" fmla="*/ 201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4" y="102"/>
                  </a:lnTo>
                  <a:lnTo>
                    <a:pt x="44" y="103"/>
                  </a:lnTo>
                  <a:lnTo>
                    <a:pt x="44" y="107"/>
                  </a:lnTo>
                  <a:lnTo>
                    <a:pt x="44" y="108"/>
                  </a:lnTo>
                  <a:lnTo>
                    <a:pt x="43" y="110"/>
                  </a:lnTo>
                  <a:lnTo>
                    <a:pt x="43" y="113"/>
                  </a:lnTo>
                  <a:lnTo>
                    <a:pt x="41" y="113"/>
                  </a:lnTo>
                  <a:lnTo>
                    <a:pt x="38" y="113"/>
                  </a:lnTo>
                  <a:lnTo>
                    <a:pt x="7" y="113"/>
                  </a:lnTo>
                  <a:lnTo>
                    <a:pt x="6" y="113"/>
                  </a:lnTo>
                  <a:lnTo>
                    <a:pt x="6" y="110"/>
                  </a:lnTo>
                  <a:lnTo>
                    <a:pt x="1" y="110"/>
                  </a:lnTo>
                  <a:lnTo>
                    <a:pt x="1" y="108"/>
                  </a:lnTo>
                  <a:lnTo>
                    <a:pt x="1" y="107"/>
                  </a:lnTo>
                  <a:lnTo>
                    <a:pt x="0" y="107"/>
                  </a:lnTo>
                  <a:lnTo>
                    <a:pt x="0" y="103"/>
                  </a:lnTo>
                  <a:lnTo>
                    <a:pt x="0" y="102"/>
                  </a:lnTo>
                  <a:lnTo>
                    <a:pt x="0" y="101"/>
                  </a:lnTo>
                  <a:lnTo>
                    <a:pt x="0" y="96"/>
                  </a:lnTo>
                  <a:lnTo>
                    <a:pt x="0" y="95"/>
                  </a:lnTo>
                  <a:lnTo>
                    <a:pt x="0" y="20"/>
                  </a:lnTo>
                  <a:lnTo>
                    <a:pt x="0" y="18"/>
                  </a:lnTo>
                  <a:lnTo>
                    <a:pt x="0" y="15"/>
                  </a:lnTo>
                  <a:lnTo>
                    <a:pt x="0" y="13"/>
                  </a:lnTo>
                  <a:lnTo>
                    <a:pt x="0" y="11"/>
                  </a:lnTo>
                  <a:lnTo>
                    <a:pt x="0" y="8"/>
                  </a:lnTo>
                  <a:lnTo>
                    <a:pt x="1" y="8"/>
                  </a:lnTo>
                  <a:lnTo>
                    <a:pt x="1" y="6"/>
                  </a:lnTo>
                  <a:lnTo>
                    <a:pt x="1" y="5"/>
                  </a:lnTo>
                  <a:lnTo>
                    <a:pt x="6" y="5"/>
                  </a:lnTo>
                  <a:lnTo>
                    <a:pt x="6" y="1"/>
                  </a:lnTo>
                  <a:lnTo>
                    <a:pt x="7" y="1"/>
                  </a:lnTo>
                  <a:lnTo>
                    <a:pt x="7" y="0"/>
                  </a:lnTo>
                  <a:lnTo>
                    <a:pt x="38" y="0"/>
                  </a:lnTo>
                  <a:lnTo>
                    <a:pt x="41" y="1"/>
                  </a:lnTo>
                  <a:lnTo>
                    <a:pt x="43" y="1"/>
                  </a:lnTo>
                  <a:lnTo>
                    <a:pt x="43" y="5"/>
                  </a:lnTo>
                  <a:lnTo>
                    <a:pt x="44" y="6"/>
                  </a:lnTo>
                  <a:lnTo>
                    <a:pt x="44" y="8"/>
                  </a:lnTo>
                  <a:lnTo>
                    <a:pt x="44" y="11"/>
                  </a:lnTo>
                  <a:lnTo>
                    <a:pt x="44" y="13"/>
                  </a:lnTo>
                  <a:lnTo>
                    <a:pt x="48" y="13"/>
                  </a:lnTo>
                  <a:lnTo>
                    <a:pt x="48" y="15"/>
                  </a:lnTo>
                  <a:lnTo>
                    <a:pt x="48" y="18"/>
                  </a:lnTo>
                  <a:lnTo>
                    <a:pt x="48" y="2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31" name="Freeform 25"/>
            <p:cNvSpPr>
              <a:spLocks noChangeAspect="1"/>
            </p:cNvSpPr>
            <p:nvPr/>
          </p:nvSpPr>
          <p:spPr bwMode="auto">
            <a:xfrm>
              <a:off x="3073" y="2019"/>
              <a:ext cx="63" cy="149"/>
            </a:xfrm>
            <a:custGeom>
              <a:avLst/>
              <a:gdLst>
                <a:gd name="T0" fmla="*/ 219 w 49"/>
                <a:gd name="T1" fmla="*/ 473 h 114"/>
                <a:gd name="T2" fmla="*/ 219 w 49"/>
                <a:gd name="T3" fmla="*/ 473 h 114"/>
                <a:gd name="T4" fmla="*/ 219 w 49"/>
                <a:gd name="T5" fmla="*/ 505 h 114"/>
                <a:gd name="T6" fmla="*/ 219 w 49"/>
                <a:gd name="T7" fmla="*/ 507 h 114"/>
                <a:gd name="T8" fmla="*/ 219 w 49"/>
                <a:gd name="T9" fmla="*/ 533 h 114"/>
                <a:gd name="T10" fmla="*/ 193 w 49"/>
                <a:gd name="T11" fmla="*/ 536 h 114"/>
                <a:gd name="T12" fmla="*/ 193 w 49"/>
                <a:gd name="T13" fmla="*/ 550 h 114"/>
                <a:gd name="T14" fmla="*/ 189 w 49"/>
                <a:gd name="T15" fmla="*/ 550 h 114"/>
                <a:gd name="T16" fmla="*/ 189 w 49"/>
                <a:gd name="T17" fmla="*/ 562 h 114"/>
                <a:gd name="T18" fmla="*/ 185 w 49"/>
                <a:gd name="T19" fmla="*/ 562 h 114"/>
                <a:gd name="T20" fmla="*/ 185 w 49"/>
                <a:gd name="T21" fmla="*/ 562 h 114"/>
                <a:gd name="T22" fmla="*/ 36 w 49"/>
                <a:gd name="T23" fmla="*/ 562 h 114"/>
                <a:gd name="T24" fmla="*/ 31 w 49"/>
                <a:gd name="T25" fmla="*/ 562 h 114"/>
                <a:gd name="T26" fmla="*/ 31 w 49"/>
                <a:gd name="T27" fmla="*/ 562 h 114"/>
                <a:gd name="T28" fmla="*/ 22 w 49"/>
                <a:gd name="T29" fmla="*/ 562 h 114"/>
                <a:gd name="T30" fmla="*/ 22 w 49"/>
                <a:gd name="T31" fmla="*/ 550 h 114"/>
                <a:gd name="T32" fmla="*/ 10 w 49"/>
                <a:gd name="T33" fmla="*/ 536 h 114"/>
                <a:gd name="T34" fmla="*/ 10 w 49"/>
                <a:gd name="T35" fmla="*/ 533 h 114"/>
                <a:gd name="T36" fmla="*/ 1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10 w 49"/>
                <a:gd name="T51" fmla="*/ 65 h 114"/>
                <a:gd name="T52" fmla="*/ 10 w 49"/>
                <a:gd name="T53" fmla="*/ 38 h 114"/>
                <a:gd name="T54" fmla="*/ 10 w 49"/>
                <a:gd name="T55" fmla="*/ 29 h 114"/>
                <a:gd name="T56" fmla="*/ 22 w 49"/>
                <a:gd name="T57" fmla="*/ 27 h 114"/>
                <a:gd name="T58" fmla="*/ 22 w 49"/>
                <a:gd name="T59" fmla="*/ 27 h 114"/>
                <a:gd name="T60" fmla="*/ 31 w 49"/>
                <a:gd name="T61" fmla="*/ 1 h 114"/>
                <a:gd name="T62" fmla="*/ 31 w 49"/>
                <a:gd name="T63" fmla="*/ 1 h 114"/>
                <a:gd name="T64" fmla="*/ 36 w 49"/>
                <a:gd name="T65" fmla="*/ 0 h 114"/>
                <a:gd name="T66" fmla="*/ 185 w 49"/>
                <a:gd name="T67" fmla="*/ 0 h 114"/>
                <a:gd name="T68" fmla="*/ 185 w 49"/>
                <a:gd name="T69" fmla="*/ 1 h 114"/>
                <a:gd name="T70" fmla="*/ 189 w 49"/>
                <a:gd name="T71" fmla="*/ 1 h 114"/>
                <a:gd name="T72" fmla="*/ 189 w 49"/>
                <a:gd name="T73" fmla="*/ 1 h 114"/>
                <a:gd name="T74" fmla="*/ 193 w 49"/>
                <a:gd name="T75" fmla="*/ 27 h 114"/>
                <a:gd name="T76" fmla="*/ 193 w 49"/>
                <a:gd name="T77" fmla="*/ 29 h 114"/>
                <a:gd name="T78" fmla="*/ 219 w 49"/>
                <a:gd name="T79" fmla="*/ 38 h 114"/>
                <a:gd name="T80" fmla="*/ 219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8" y="103"/>
                  </a:lnTo>
                  <a:lnTo>
                    <a:pt x="48" y="107"/>
                  </a:lnTo>
                  <a:lnTo>
                    <a:pt x="43" y="108"/>
                  </a:lnTo>
                  <a:lnTo>
                    <a:pt x="43" y="110"/>
                  </a:lnTo>
                  <a:lnTo>
                    <a:pt x="42" y="110"/>
                  </a:lnTo>
                  <a:lnTo>
                    <a:pt x="42" y="113"/>
                  </a:lnTo>
                  <a:lnTo>
                    <a:pt x="41" y="113"/>
                  </a:lnTo>
                  <a:lnTo>
                    <a:pt x="8" y="113"/>
                  </a:lnTo>
                  <a:lnTo>
                    <a:pt x="7" y="113"/>
                  </a:lnTo>
                  <a:lnTo>
                    <a:pt x="5" y="113"/>
                  </a:lnTo>
                  <a:lnTo>
                    <a:pt x="5" y="110"/>
                  </a:lnTo>
                  <a:lnTo>
                    <a:pt x="2" y="108"/>
                  </a:lnTo>
                  <a:lnTo>
                    <a:pt x="2" y="107"/>
                  </a:lnTo>
                  <a:lnTo>
                    <a:pt x="2" y="103"/>
                  </a:lnTo>
                  <a:lnTo>
                    <a:pt x="2" y="102"/>
                  </a:lnTo>
                  <a:lnTo>
                    <a:pt x="0" y="102"/>
                  </a:lnTo>
                  <a:lnTo>
                    <a:pt x="0" y="101"/>
                  </a:lnTo>
                  <a:lnTo>
                    <a:pt x="0" y="96"/>
                  </a:lnTo>
                  <a:lnTo>
                    <a:pt x="0" y="95"/>
                  </a:lnTo>
                  <a:lnTo>
                    <a:pt x="0" y="20"/>
                  </a:lnTo>
                  <a:lnTo>
                    <a:pt x="0" y="18"/>
                  </a:lnTo>
                  <a:lnTo>
                    <a:pt x="0" y="15"/>
                  </a:lnTo>
                  <a:lnTo>
                    <a:pt x="0" y="13"/>
                  </a:lnTo>
                  <a:lnTo>
                    <a:pt x="2" y="13"/>
                  </a:lnTo>
                  <a:lnTo>
                    <a:pt x="2" y="11"/>
                  </a:lnTo>
                  <a:lnTo>
                    <a:pt x="2" y="8"/>
                  </a:lnTo>
                  <a:lnTo>
                    <a:pt x="2" y="6"/>
                  </a:lnTo>
                  <a:lnTo>
                    <a:pt x="5" y="5"/>
                  </a:lnTo>
                  <a:lnTo>
                    <a:pt x="5" y="1"/>
                  </a:lnTo>
                  <a:lnTo>
                    <a:pt x="7" y="1"/>
                  </a:lnTo>
                  <a:lnTo>
                    <a:pt x="8" y="0"/>
                  </a:lnTo>
                  <a:lnTo>
                    <a:pt x="41" y="0"/>
                  </a:lnTo>
                  <a:lnTo>
                    <a:pt x="41" y="1"/>
                  </a:lnTo>
                  <a:lnTo>
                    <a:pt x="42" y="1"/>
                  </a:lnTo>
                  <a:lnTo>
                    <a:pt x="42" y="5"/>
                  </a:lnTo>
                  <a:lnTo>
                    <a:pt x="43" y="5"/>
                  </a:lnTo>
                  <a:lnTo>
                    <a:pt x="43" y="6"/>
                  </a:lnTo>
                  <a:lnTo>
                    <a:pt x="48" y="8"/>
                  </a:lnTo>
                  <a:lnTo>
                    <a:pt x="48" y="11"/>
                  </a:lnTo>
                  <a:lnTo>
                    <a:pt x="48" y="13"/>
                  </a:lnTo>
                  <a:lnTo>
                    <a:pt x="48" y="15"/>
                  </a:lnTo>
                  <a:lnTo>
                    <a:pt x="48" y="18"/>
                  </a:lnTo>
                  <a:lnTo>
                    <a:pt x="48" y="2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32" name="Freeform 26" descr="Light vertical"/>
            <p:cNvSpPr>
              <a:spLocks noChangeAspect="1"/>
            </p:cNvSpPr>
            <p:nvPr/>
          </p:nvSpPr>
          <p:spPr bwMode="auto">
            <a:xfrm>
              <a:off x="3138" y="2019"/>
              <a:ext cx="88" cy="149"/>
            </a:xfrm>
            <a:custGeom>
              <a:avLst/>
              <a:gdLst>
                <a:gd name="T0" fmla="*/ 317 w 68"/>
                <a:gd name="T1" fmla="*/ 473 h 114"/>
                <a:gd name="T2" fmla="*/ 317 w 68"/>
                <a:gd name="T3" fmla="*/ 473 h 114"/>
                <a:gd name="T4" fmla="*/ 317 w 68"/>
                <a:gd name="T5" fmla="*/ 505 h 114"/>
                <a:gd name="T6" fmla="*/ 300 w 68"/>
                <a:gd name="T7" fmla="*/ 507 h 114"/>
                <a:gd name="T8" fmla="*/ 300 w 68"/>
                <a:gd name="T9" fmla="*/ 533 h 114"/>
                <a:gd name="T10" fmla="*/ 300 w 68"/>
                <a:gd name="T11" fmla="*/ 536 h 114"/>
                <a:gd name="T12" fmla="*/ 292 w 68"/>
                <a:gd name="T13" fmla="*/ 550 h 114"/>
                <a:gd name="T14" fmla="*/ 286 w 68"/>
                <a:gd name="T15" fmla="*/ 550 h 114"/>
                <a:gd name="T16" fmla="*/ 286 w 68"/>
                <a:gd name="T17" fmla="*/ 562 h 114"/>
                <a:gd name="T18" fmla="*/ 268 w 68"/>
                <a:gd name="T19" fmla="*/ 562 h 114"/>
                <a:gd name="T20" fmla="*/ 258 w 68"/>
                <a:gd name="T21" fmla="*/ 562 h 114"/>
                <a:gd name="T22" fmla="*/ 58 w 68"/>
                <a:gd name="T23" fmla="*/ 562 h 114"/>
                <a:gd name="T24" fmla="*/ 58 w 68"/>
                <a:gd name="T25" fmla="*/ 562 h 114"/>
                <a:gd name="T26" fmla="*/ 36 w 68"/>
                <a:gd name="T27" fmla="*/ 562 h 114"/>
                <a:gd name="T28" fmla="*/ 28 w 68"/>
                <a:gd name="T29" fmla="*/ 562 h 114"/>
                <a:gd name="T30" fmla="*/ 17 w 68"/>
                <a:gd name="T31" fmla="*/ 550 h 114"/>
                <a:gd name="T32" fmla="*/ 17 w 68"/>
                <a:gd name="T33" fmla="*/ 536 h 114"/>
                <a:gd name="T34" fmla="*/ 1 w 68"/>
                <a:gd name="T35" fmla="*/ 533 h 114"/>
                <a:gd name="T36" fmla="*/ 1 w 68"/>
                <a:gd name="T37" fmla="*/ 514 h 114"/>
                <a:gd name="T38" fmla="*/ 0 w 68"/>
                <a:gd name="T39" fmla="*/ 507 h 114"/>
                <a:gd name="T40" fmla="*/ 0 w 68"/>
                <a:gd name="T41" fmla="*/ 474 h 114"/>
                <a:gd name="T42" fmla="*/ 0 w 68"/>
                <a:gd name="T43" fmla="*/ 473 h 114"/>
                <a:gd name="T44" fmla="*/ 0 w 68"/>
                <a:gd name="T45" fmla="*/ 99 h 114"/>
                <a:gd name="T46" fmla="*/ 0 w 68"/>
                <a:gd name="T47" fmla="*/ 93 h 114"/>
                <a:gd name="T48" fmla="*/ 0 w 68"/>
                <a:gd name="T49" fmla="*/ 76 h 114"/>
                <a:gd name="T50" fmla="*/ 0 w 68"/>
                <a:gd name="T51" fmla="*/ 65 h 114"/>
                <a:gd name="T52" fmla="*/ 1 w 68"/>
                <a:gd name="T53" fmla="*/ 38 h 114"/>
                <a:gd name="T54" fmla="*/ 1 w 68"/>
                <a:gd name="T55" fmla="*/ 29 h 114"/>
                <a:gd name="T56" fmla="*/ 17 w 68"/>
                <a:gd name="T57" fmla="*/ 27 h 114"/>
                <a:gd name="T58" fmla="*/ 17 w 68"/>
                <a:gd name="T59" fmla="*/ 27 h 114"/>
                <a:gd name="T60" fmla="*/ 28 w 68"/>
                <a:gd name="T61" fmla="*/ 1 h 114"/>
                <a:gd name="T62" fmla="*/ 36 w 68"/>
                <a:gd name="T63" fmla="*/ 1 h 114"/>
                <a:gd name="T64" fmla="*/ 58 w 68"/>
                <a:gd name="T65" fmla="*/ 0 h 114"/>
                <a:gd name="T66" fmla="*/ 258 w 68"/>
                <a:gd name="T67" fmla="*/ 0 h 114"/>
                <a:gd name="T68" fmla="*/ 258 w 68"/>
                <a:gd name="T69" fmla="*/ 1 h 114"/>
                <a:gd name="T70" fmla="*/ 268 w 68"/>
                <a:gd name="T71" fmla="*/ 1 h 114"/>
                <a:gd name="T72" fmla="*/ 286 w 68"/>
                <a:gd name="T73" fmla="*/ 1 h 114"/>
                <a:gd name="T74" fmla="*/ 292 w 68"/>
                <a:gd name="T75" fmla="*/ 27 h 114"/>
                <a:gd name="T76" fmla="*/ 292 w 68"/>
                <a:gd name="T77" fmla="*/ 29 h 114"/>
                <a:gd name="T78" fmla="*/ 300 w 68"/>
                <a:gd name="T79" fmla="*/ 38 h 114"/>
                <a:gd name="T80" fmla="*/ 300 w 68"/>
                <a:gd name="T81" fmla="*/ 54 h 114"/>
                <a:gd name="T82" fmla="*/ 317 w 68"/>
                <a:gd name="T83" fmla="*/ 65 h 114"/>
                <a:gd name="T84" fmla="*/ 317 w 68"/>
                <a:gd name="T85" fmla="*/ 93 h 114"/>
                <a:gd name="T86" fmla="*/ 317 w 68"/>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8"/>
                <a:gd name="T133" fmla="*/ 0 h 114"/>
                <a:gd name="T134" fmla="*/ 68 w 68"/>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8" h="114">
                  <a:moveTo>
                    <a:pt x="67" y="20"/>
                  </a:moveTo>
                  <a:lnTo>
                    <a:pt x="67" y="95"/>
                  </a:lnTo>
                  <a:lnTo>
                    <a:pt x="67" y="96"/>
                  </a:lnTo>
                  <a:lnTo>
                    <a:pt x="67" y="101"/>
                  </a:lnTo>
                  <a:lnTo>
                    <a:pt x="67" y="102"/>
                  </a:lnTo>
                  <a:lnTo>
                    <a:pt x="64" y="102"/>
                  </a:lnTo>
                  <a:lnTo>
                    <a:pt x="64" y="103"/>
                  </a:lnTo>
                  <a:lnTo>
                    <a:pt x="64" y="107"/>
                  </a:lnTo>
                  <a:lnTo>
                    <a:pt x="64" y="108"/>
                  </a:lnTo>
                  <a:lnTo>
                    <a:pt x="62" y="108"/>
                  </a:lnTo>
                  <a:lnTo>
                    <a:pt x="62" y="110"/>
                  </a:lnTo>
                  <a:lnTo>
                    <a:pt x="61" y="110"/>
                  </a:lnTo>
                  <a:lnTo>
                    <a:pt x="61" y="113"/>
                  </a:lnTo>
                  <a:lnTo>
                    <a:pt x="57" y="113"/>
                  </a:lnTo>
                  <a:lnTo>
                    <a:pt x="55" y="113"/>
                  </a:lnTo>
                  <a:lnTo>
                    <a:pt x="12" y="113"/>
                  </a:lnTo>
                  <a:lnTo>
                    <a:pt x="8" y="113"/>
                  </a:lnTo>
                  <a:lnTo>
                    <a:pt x="6" y="113"/>
                  </a:lnTo>
                  <a:lnTo>
                    <a:pt x="4" y="110"/>
                  </a:lnTo>
                  <a:lnTo>
                    <a:pt x="4" y="108"/>
                  </a:lnTo>
                  <a:lnTo>
                    <a:pt x="1" y="108"/>
                  </a:lnTo>
                  <a:lnTo>
                    <a:pt x="1" y="107"/>
                  </a:lnTo>
                  <a:lnTo>
                    <a:pt x="1" y="103"/>
                  </a:lnTo>
                  <a:lnTo>
                    <a:pt x="0" y="102"/>
                  </a:lnTo>
                  <a:lnTo>
                    <a:pt x="0" y="101"/>
                  </a:lnTo>
                  <a:lnTo>
                    <a:pt x="0" y="96"/>
                  </a:lnTo>
                  <a:lnTo>
                    <a:pt x="0" y="95"/>
                  </a:lnTo>
                  <a:lnTo>
                    <a:pt x="0" y="20"/>
                  </a:lnTo>
                  <a:lnTo>
                    <a:pt x="0" y="18"/>
                  </a:lnTo>
                  <a:lnTo>
                    <a:pt x="0" y="15"/>
                  </a:lnTo>
                  <a:lnTo>
                    <a:pt x="0" y="13"/>
                  </a:lnTo>
                  <a:lnTo>
                    <a:pt x="1" y="11"/>
                  </a:lnTo>
                  <a:lnTo>
                    <a:pt x="1" y="8"/>
                  </a:lnTo>
                  <a:lnTo>
                    <a:pt x="1" y="6"/>
                  </a:lnTo>
                  <a:lnTo>
                    <a:pt x="4" y="6"/>
                  </a:lnTo>
                  <a:lnTo>
                    <a:pt x="4" y="5"/>
                  </a:lnTo>
                  <a:lnTo>
                    <a:pt x="6" y="1"/>
                  </a:lnTo>
                  <a:lnTo>
                    <a:pt x="8" y="1"/>
                  </a:lnTo>
                  <a:lnTo>
                    <a:pt x="12" y="1"/>
                  </a:lnTo>
                  <a:lnTo>
                    <a:pt x="12" y="0"/>
                  </a:lnTo>
                  <a:lnTo>
                    <a:pt x="55" y="0"/>
                  </a:lnTo>
                  <a:lnTo>
                    <a:pt x="55" y="1"/>
                  </a:lnTo>
                  <a:lnTo>
                    <a:pt x="57" y="1"/>
                  </a:lnTo>
                  <a:lnTo>
                    <a:pt x="61" y="1"/>
                  </a:lnTo>
                  <a:lnTo>
                    <a:pt x="61" y="5"/>
                  </a:lnTo>
                  <a:lnTo>
                    <a:pt x="62" y="5"/>
                  </a:lnTo>
                  <a:lnTo>
                    <a:pt x="62" y="6"/>
                  </a:lnTo>
                  <a:lnTo>
                    <a:pt x="64" y="6"/>
                  </a:lnTo>
                  <a:lnTo>
                    <a:pt x="64" y="8"/>
                  </a:lnTo>
                  <a:lnTo>
                    <a:pt x="64" y="11"/>
                  </a:lnTo>
                  <a:lnTo>
                    <a:pt x="64" y="13"/>
                  </a:lnTo>
                  <a:lnTo>
                    <a:pt x="67" y="13"/>
                  </a:lnTo>
                  <a:lnTo>
                    <a:pt x="67" y="15"/>
                  </a:lnTo>
                  <a:lnTo>
                    <a:pt x="67" y="18"/>
                  </a:lnTo>
                  <a:lnTo>
                    <a:pt x="67" y="2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33" name="Line 27"/>
            <p:cNvSpPr>
              <a:spLocks noChangeAspect="1" noChangeShapeType="1"/>
            </p:cNvSpPr>
            <p:nvPr/>
          </p:nvSpPr>
          <p:spPr bwMode="auto">
            <a:xfrm flipH="1" flipV="1">
              <a:off x="3113" y="2000"/>
              <a:ext cx="118" cy="8"/>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534" name="Freeform 28"/>
            <p:cNvSpPr>
              <a:spLocks noChangeAspect="1"/>
            </p:cNvSpPr>
            <p:nvPr/>
          </p:nvSpPr>
          <p:spPr bwMode="auto">
            <a:xfrm>
              <a:off x="3127" y="3519"/>
              <a:ext cx="111" cy="20"/>
            </a:xfrm>
            <a:custGeom>
              <a:avLst/>
              <a:gdLst>
                <a:gd name="T0" fmla="*/ 0 w 85"/>
                <a:gd name="T1" fmla="*/ 79 h 15"/>
                <a:gd name="T2" fmla="*/ 0 w 85"/>
                <a:gd name="T3" fmla="*/ 0 h 15"/>
                <a:gd name="T4" fmla="*/ 419 w 85"/>
                <a:gd name="T5" fmla="*/ 1 h 15"/>
                <a:gd name="T6" fmla="*/ 419 w 85"/>
                <a:gd name="T7" fmla="*/ 79 h 15"/>
                <a:gd name="T8" fmla="*/ 0 w 85"/>
                <a:gd name="T9" fmla="*/ 79 h 15"/>
                <a:gd name="T10" fmla="*/ 0 w 85"/>
                <a:gd name="T11" fmla="*/ 79 h 15"/>
                <a:gd name="T12" fmla="*/ 0 60000 65536"/>
                <a:gd name="T13" fmla="*/ 0 60000 65536"/>
                <a:gd name="T14" fmla="*/ 0 60000 65536"/>
                <a:gd name="T15" fmla="*/ 0 60000 65536"/>
                <a:gd name="T16" fmla="*/ 0 60000 65536"/>
                <a:gd name="T17" fmla="*/ 0 60000 65536"/>
                <a:gd name="T18" fmla="*/ 0 w 85"/>
                <a:gd name="T19" fmla="*/ 0 h 15"/>
                <a:gd name="T20" fmla="*/ 85 w 85"/>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5" h="15">
                  <a:moveTo>
                    <a:pt x="0" y="14"/>
                  </a:moveTo>
                  <a:lnTo>
                    <a:pt x="0" y="0"/>
                  </a:lnTo>
                  <a:lnTo>
                    <a:pt x="84" y="1"/>
                  </a:lnTo>
                  <a:lnTo>
                    <a:pt x="84" y="14"/>
                  </a:lnTo>
                  <a:lnTo>
                    <a:pt x="0"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35" name="AutoShape 29"/>
            <p:cNvSpPr>
              <a:spLocks noChangeAspect="1" noChangeArrowheads="1"/>
            </p:cNvSpPr>
            <p:nvPr/>
          </p:nvSpPr>
          <p:spPr bwMode="auto">
            <a:xfrm flipV="1">
              <a:off x="3129" y="3492"/>
              <a:ext cx="102" cy="28"/>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36" name="Freeform 30"/>
            <p:cNvSpPr>
              <a:spLocks noChangeAspect="1"/>
            </p:cNvSpPr>
            <p:nvPr/>
          </p:nvSpPr>
          <p:spPr bwMode="auto">
            <a:xfrm>
              <a:off x="3101" y="3537"/>
              <a:ext cx="164" cy="111"/>
            </a:xfrm>
            <a:custGeom>
              <a:avLst/>
              <a:gdLst>
                <a:gd name="T0" fmla="*/ 0 w 126"/>
                <a:gd name="T1" fmla="*/ 68 h 85"/>
                <a:gd name="T2" fmla="*/ 0 w 126"/>
                <a:gd name="T3" fmla="*/ 68 h 85"/>
                <a:gd name="T4" fmla="*/ 0 w 126"/>
                <a:gd name="T5" fmla="*/ 52 h 85"/>
                <a:gd name="T6" fmla="*/ 0 w 126"/>
                <a:gd name="T7" fmla="*/ 38 h 85"/>
                <a:gd name="T8" fmla="*/ 1 w 126"/>
                <a:gd name="T9" fmla="*/ 35 h 85"/>
                <a:gd name="T10" fmla="*/ 27 w 126"/>
                <a:gd name="T11" fmla="*/ 27 h 85"/>
                <a:gd name="T12" fmla="*/ 29 w 126"/>
                <a:gd name="T13" fmla="*/ 12 h 85"/>
                <a:gd name="T14" fmla="*/ 46 w 126"/>
                <a:gd name="T15" fmla="*/ 12 h 85"/>
                <a:gd name="T16" fmla="*/ 66 w 126"/>
                <a:gd name="T17" fmla="*/ 0 h 85"/>
                <a:gd name="T18" fmla="*/ 78 w 126"/>
                <a:gd name="T19" fmla="*/ 0 h 85"/>
                <a:gd name="T20" fmla="*/ 96 w 126"/>
                <a:gd name="T21" fmla="*/ 0 h 85"/>
                <a:gd name="T22" fmla="*/ 484 w 126"/>
                <a:gd name="T23" fmla="*/ 0 h 85"/>
                <a:gd name="T24" fmla="*/ 505 w 126"/>
                <a:gd name="T25" fmla="*/ 0 h 85"/>
                <a:gd name="T26" fmla="*/ 527 w 126"/>
                <a:gd name="T27" fmla="*/ 0 h 85"/>
                <a:gd name="T28" fmla="*/ 535 w 126"/>
                <a:gd name="T29" fmla="*/ 0 h 85"/>
                <a:gd name="T30" fmla="*/ 544 w 126"/>
                <a:gd name="T31" fmla="*/ 12 h 85"/>
                <a:gd name="T32" fmla="*/ 573 w 126"/>
                <a:gd name="T33" fmla="*/ 27 h 85"/>
                <a:gd name="T34" fmla="*/ 583 w 126"/>
                <a:gd name="T35" fmla="*/ 27 h 85"/>
                <a:gd name="T36" fmla="*/ 583 w 126"/>
                <a:gd name="T37" fmla="*/ 35 h 85"/>
                <a:gd name="T38" fmla="*/ 586 w 126"/>
                <a:gd name="T39" fmla="*/ 38 h 85"/>
                <a:gd name="T40" fmla="*/ 586 w 126"/>
                <a:gd name="T41" fmla="*/ 52 h 85"/>
                <a:gd name="T42" fmla="*/ 608 w 126"/>
                <a:gd name="T43" fmla="*/ 68 h 85"/>
                <a:gd name="T44" fmla="*/ 608 w 126"/>
                <a:gd name="T45" fmla="*/ 345 h 85"/>
                <a:gd name="T46" fmla="*/ 608 w 126"/>
                <a:gd name="T47" fmla="*/ 358 h 85"/>
                <a:gd name="T48" fmla="*/ 586 w 126"/>
                <a:gd name="T49" fmla="*/ 370 h 85"/>
                <a:gd name="T50" fmla="*/ 586 w 126"/>
                <a:gd name="T51" fmla="*/ 384 h 85"/>
                <a:gd name="T52" fmla="*/ 583 w 126"/>
                <a:gd name="T53" fmla="*/ 384 h 85"/>
                <a:gd name="T54" fmla="*/ 573 w 126"/>
                <a:gd name="T55" fmla="*/ 392 h 85"/>
                <a:gd name="T56" fmla="*/ 554 w 126"/>
                <a:gd name="T57" fmla="*/ 396 h 85"/>
                <a:gd name="T58" fmla="*/ 544 w 126"/>
                <a:gd name="T59" fmla="*/ 396 h 85"/>
                <a:gd name="T60" fmla="*/ 527 w 126"/>
                <a:gd name="T61" fmla="*/ 419 h 85"/>
                <a:gd name="T62" fmla="*/ 517 w 126"/>
                <a:gd name="T63" fmla="*/ 419 h 85"/>
                <a:gd name="T64" fmla="*/ 484 w 126"/>
                <a:gd name="T65" fmla="*/ 419 h 85"/>
                <a:gd name="T66" fmla="*/ 96 w 126"/>
                <a:gd name="T67" fmla="*/ 419 h 85"/>
                <a:gd name="T68" fmla="*/ 95 w 126"/>
                <a:gd name="T69" fmla="*/ 419 h 85"/>
                <a:gd name="T70" fmla="*/ 78 w 126"/>
                <a:gd name="T71" fmla="*/ 419 h 85"/>
                <a:gd name="T72" fmla="*/ 60 w 126"/>
                <a:gd name="T73" fmla="*/ 419 h 85"/>
                <a:gd name="T74" fmla="*/ 46 w 126"/>
                <a:gd name="T75" fmla="*/ 396 h 85"/>
                <a:gd name="T76" fmla="*/ 29 w 126"/>
                <a:gd name="T77" fmla="*/ 396 h 85"/>
                <a:gd name="T78" fmla="*/ 27 w 126"/>
                <a:gd name="T79" fmla="*/ 392 h 85"/>
                <a:gd name="T80" fmla="*/ 1 w 126"/>
                <a:gd name="T81" fmla="*/ 384 h 85"/>
                <a:gd name="T82" fmla="*/ 0 w 126"/>
                <a:gd name="T83" fmla="*/ 370 h 85"/>
                <a:gd name="T84" fmla="*/ 0 w 126"/>
                <a:gd name="T85" fmla="*/ 358 h 85"/>
                <a:gd name="T86" fmla="*/ 0 w 126"/>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0" y="70"/>
                  </a:moveTo>
                  <a:lnTo>
                    <a:pt x="0" y="14"/>
                  </a:lnTo>
                  <a:lnTo>
                    <a:pt x="0" y="11"/>
                  </a:lnTo>
                  <a:lnTo>
                    <a:pt x="0" y="8"/>
                  </a:lnTo>
                  <a:lnTo>
                    <a:pt x="1" y="7"/>
                  </a:lnTo>
                  <a:lnTo>
                    <a:pt x="5" y="5"/>
                  </a:lnTo>
                  <a:lnTo>
                    <a:pt x="6" y="5"/>
                  </a:lnTo>
                  <a:lnTo>
                    <a:pt x="6" y="2"/>
                  </a:lnTo>
                  <a:lnTo>
                    <a:pt x="9" y="2"/>
                  </a:lnTo>
                  <a:lnTo>
                    <a:pt x="12" y="0"/>
                  </a:lnTo>
                  <a:lnTo>
                    <a:pt x="14" y="0"/>
                  </a:lnTo>
                  <a:lnTo>
                    <a:pt x="16" y="0"/>
                  </a:lnTo>
                  <a:lnTo>
                    <a:pt x="19" y="0"/>
                  </a:lnTo>
                  <a:lnTo>
                    <a:pt x="20" y="0"/>
                  </a:lnTo>
                  <a:lnTo>
                    <a:pt x="100" y="0"/>
                  </a:lnTo>
                  <a:lnTo>
                    <a:pt x="104" y="0"/>
                  </a:lnTo>
                  <a:lnTo>
                    <a:pt x="106" y="0"/>
                  </a:lnTo>
                  <a:lnTo>
                    <a:pt x="108" y="0"/>
                  </a:lnTo>
                  <a:lnTo>
                    <a:pt x="111" y="0"/>
                  </a:lnTo>
                  <a:lnTo>
                    <a:pt x="112" y="2"/>
                  </a:lnTo>
                  <a:lnTo>
                    <a:pt x="114" y="2"/>
                  </a:lnTo>
                  <a:lnTo>
                    <a:pt x="118" y="5"/>
                  </a:lnTo>
                  <a:lnTo>
                    <a:pt x="120" y="5"/>
                  </a:lnTo>
                  <a:lnTo>
                    <a:pt x="120" y="7"/>
                  </a:lnTo>
                  <a:lnTo>
                    <a:pt x="121" y="8"/>
                  </a:lnTo>
                  <a:lnTo>
                    <a:pt x="121" y="11"/>
                  </a:lnTo>
                  <a:lnTo>
                    <a:pt x="125" y="14"/>
                  </a:lnTo>
                  <a:lnTo>
                    <a:pt x="125" y="70"/>
                  </a:lnTo>
                  <a:lnTo>
                    <a:pt x="125" y="72"/>
                  </a:lnTo>
                  <a:lnTo>
                    <a:pt x="121" y="72"/>
                  </a:lnTo>
                  <a:lnTo>
                    <a:pt x="121" y="74"/>
                  </a:lnTo>
                  <a:lnTo>
                    <a:pt x="121" y="77"/>
                  </a:lnTo>
                  <a:lnTo>
                    <a:pt x="120" y="77"/>
                  </a:lnTo>
                  <a:lnTo>
                    <a:pt x="120" y="79"/>
                  </a:lnTo>
                  <a:lnTo>
                    <a:pt x="118" y="79"/>
                  </a:lnTo>
                  <a:lnTo>
                    <a:pt x="118" y="80"/>
                  </a:lnTo>
                  <a:lnTo>
                    <a:pt x="114" y="80"/>
                  </a:lnTo>
                  <a:lnTo>
                    <a:pt x="112" y="80"/>
                  </a:lnTo>
                  <a:lnTo>
                    <a:pt x="111" y="84"/>
                  </a:lnTo>
                  <a:lnTo>
                    <a:pt x="108" y="84"/>
                  </a:lnTo>
                  <a:lnTo>
                    <a:pt x="106" y="84"/>
                  </a:lnTo>
                  <a:lnTo>
                    <a:pt x="104" y="84"/>
                  </a:lnTo>
                  <a:lnTo>
                    <a:pt x="100" y="84"/>
                  </a:lnTo>
                  <a:lnTo>
                    <a:pt x="20" y="84"/>
                  </a:lnTo>
                  <a:lnTo>
                    <a:pt x="19" y="84"/>
                  </a:lnTo>
                  <a:lnTo>
                    <a:pt x="16" y="84"/>
                  </a:lnTo>
                  <a:lnTo>
                    <a:pt x="14" y="84"/>
                  </a:lnTo>
                  <a:lnTo>
                    <a:pt x="12" y="84"/>
                  </a:lnTo>
                  <a:lnTo>
                    <a:pt x="9" y="80"/>
                  </a:lnTo>
                  <a:lnTo>
                    <a:pt x="6" y="80"/>
                  </a:lnTo>
                  <a:lnTo>
                    <a:pt x="5" y="79"/>
                  </a:lnTo>
                  <a:lnTo>
                    <a:pt x="1" y="77"/>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37" name="Freeform 31"/>
            <p:cNvSpPr>
              <a:spLocks noChangeAspect="1"/>
            </p:cNvSpPr>
            <p:nvPr/>
          </p:nvSpPr>
          <p:spPr bwMode="auto">
            <a:xfrm>
              <a:off x="3101"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1 w 35"/>
                <a:gd name="T11" fmla="*/ 27 h 85"/>
                <a:gd name="T12" fmla="*/ 1 w 35"/>
                <a:gd name="T13" fmla="*/ 12 h 85"/>
                <a:gd name="T14" fmla="*/ 1 w 35"/>
                <a:gd name="T15" fmla="*/ 12 h 85"/>
                <a:gd name="T16" fmla="*/ 28 w 35"/>
                <a:gd name="T17" fmla="*/ 0 h 85"/>
                <a:gd name="T18" fmla="*/ 28 w 35"/>
                <a:gd name="T19" fmla="*/ 0 h 85"/>
                <a:gd name="T20" fmla="*/ 32 w 35"/>
                <a:gd name="T21" fmla="*/ 0 h 85"/>
                <a:gd name="T22" fmla="*/ 150 w 35"/>
                <a:gd name="T23" fmla="*/ 0 h 85"/>
                <a:gd name="T24" fmla="*/ 150 w 35"/>
                <a:gd name="T25" fmla="*/ 0 h 85"/>
                <a:gd name="T26" fmla="*/ 160 w 35"/>
                <a:gd name="T27" fmla="*/ 0 h 85"/>
                <a:gd name="T28" fmla="*/ 160 w 35"/>
                <a:gd name="T29" fmla="*/ 12 h 85"/>
                <a:gd name="T30" fmla="*/ 160 w 35"/>
                <a:gd name="T31" fmla="*/ 12 h 85"/>
                <a:gd name="T32" fmla="*/ 177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77 w 35"/>
                <a:gd name="T55" fmla="*/ 392 h 85"/>
                <a:gd name="T56" fmla="*/ 160 w 35"/>
                <a:gd name="T57" fmla="*/ 396 h 85"/>
                <a:gd name="T58" fmla="*/ 160 w 35"/>
                <a:gd name="T59" fmla="*/ 419 h 85"/>
                <a:gd name="T60" fmla="*/ 160 w 35"/>
                <a:gd name="T61" fmla="*/ 419 h 85"/>
                <a:gd name="T62" fmla="*/ 150 w 35"/>
                <a:gd name="T63" fmla="*/ 419 h 85"/>
                <a:gd name="T64" fmla="*/ 150 w 35"/>
                <a:gd name="T65" fmla="*/ 419 h 85"/>
                <a:gd name="T66" fmla="*/ 32 w 35"/>
                <a:gd name="T67" fmla="*/ 419 h 85"/>
                <a:gd name="T68" fmla="*/ 28 w 35"/>
                <a:gd name="T69" fmla="*/ 419 h 85"/>
                <a:gd name="T70" fmla="*/ 28 w 35"/>
                <a:gd name="T71" fmla="*/ 419 h 85"/>
                <a:gd name="T72" fmla="*/ 28 w 35"/>
                <a:gd name="T73" fmla="*/ 419 h 85"/>
                <a:gd name="T74" fmla="*/ 1 w 35"/>
                <a:gd name="T75" fmla="*/ 396 h 85"/>
                <a:gd name="T76" fmla="*/ 1 w 35"/>
                <a:gd name="T77" fmla="*/ 396 h 85"/>
                <a:gd name="T78" fmla="*/ 1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1" y="7"/>
                  </a:lnTo>
                  <a:lnTo>
                    <a:pt x="1" y="5"/>
                  </a:lnTo>
                  <a:lnTo>
                    <a:pt x="1" y="2"/>
                  </a:lnTo>
                  <a:lnTo>
                    <a:pt x="5" y="2"/>
                  </a:lnTo>
                  <a:lnTo>
                    <a:pt x="5" y="0"/>
                  </a:lnTo>
                  <a:lnTo>
                    <a:pt x="6" y="0"/>
                  </a:lnTo>
                  <a:lnTo>
                    <a:pt x="29" y="0"/>
                  </a:lnTo>
                  <a:lnTo>
                    <a:pt x="31" y="0"/>
                  </a:lnTo>
                  <a:lnTo>
                    <a:pt x="31" y="2"/>
                  </a:lnTo>
                  <a:lnTo>
                    <a:pt x="34" y="5"/>
                  </a:lnTo>
                  <a:lnTo>
                    <a:pt x="34" y="7"/>
                  </a:lnTo>
                  <a:lnTo>
                    <a:pt x="34" y="8"/>
                  </a:lnTo>
                  <a:lnTo>
                    <a:pt x="34" y="11"/>
                  </a:lnTo>
                  <a:lnTo>
                    <a:pt x="34" y="14"/>
                  </a:lnTo>
                  <a:lnTo>
                    <a:pt x="34" y="70"/>
                  </a:lnTo>
                  <a:lnTo>
                    <a:pt x="34" y="72"/>
                  </a:lnTo>
                  <a:lnTo>
                    <a:pt x="34" y="74"/>
                  </a:lnTo>
                  <a:lnTo>
                    <a:pt x="34" y="77"/>
                  </a:lnTo>
                  <a:lnTo>
                    <a:pt x="34" y="79"/>
                  </a:lnTo>
                  <a:lnTo>
                    <a:pt x="34" y="80"/>
                  </a:lnTo>
                  <a:lnTo>
                    <a:pt x="31" y="80"/>
                  </a:lnTo>
                  <a:lnTo>
                    <a:pt x="31" y="84"/>
                  </a:lnTo>
                  <a:lnTo>
                    <a:pt x="29" y="84"/>
                  </a:lnTo>
                  <a:lnTo>
                    <a:pt x="6" y="84"/>
                  </a:lnTo>
                  <a:lnTo>
                    <a:pt x="5" y="84"/>
                  </a:lnTo>
                  <a:lnTo>
                    <a:pt x="1" y="84"/>
                  </a:lnTo>
                  <a:lnTo>
                    <a:pt x="1" y="80"/>
                  </a:lnTo>
                  <a:lnTo>
                    <a:pt x="1" y="79"/>
                  </a:lnTo>
                  <a:lnTo>
                    <a:pt x="0" y="79"/>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38" name="Freeform 32"/>
            <p:cNvSpPr>
              <a:spLocks noChangeAspect="1"/>
            </p:cNvSpPr>
            <p:nvPr/>
          </p:nvSpPr>
          <p:spPr bwMode="auto">
            <a:xfrm>
              <a:off x="3217"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0 w 35"/>
                <a:gd name="T11" fmla="*/ 27 h 85"/>
                <a:gd name="T12" fmla="*/ 1 w 35"/>
                <a:gd name="T13" fmla="*/ 12 h 85"/>
                <a:gd name="T14" fmla="*/ 1 w 35"/>
                <a:gd name="T15" fmla="*/ 12 h 85"/>
                <a:gd name="T16" fmla="*/ 1 w 35"/>
                <a:gd name="T17" fmla="*/ 0 h 85"/>
                <a:gd name="T18" fmla="*/ 28 w 35"/>
                <a:gd name="T19" fmla="*/ 0 h 85"/>
                <a:gd name="T20" fmla="*/ 28 w 35"/>
                <a:gd name="T21" fmla="*/ 0 h 85"/>
                <a:gd name="T22" fmla="*/ 135 w 35"/>
                <a:gd name="T23" fmla="*/ 0 h 85"/>
                <a:gd name="T24" fmla="*/ 150 w 35"/>
                <a:gd name="T25" fmla="*/ 0 h 85"/>
                <a:gd name="T26" fmla="*/ 150 w 35"/>
                <a:gd name="T27" fmla="*/ 0 h 85"/>
                <a:gd name="T28" fmla="*/ 150 w 35"/>
                <a:gd name="T29" fmla="*/ 12 h 85"/>
                <a:gd name="T30" fmla="*/ 160 w 35"/>
                <a:gd name="T31" fmla="*/ 12 h 85"/>
                <a:gd name="T32" fmla="*/ 160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60 w 35"/>
                <a:gd name="T55" fmla="*/ 392 h 85"/>
                <a:gd name="T56" fmla="*/ 160 w 35"/>
                <a:gd name="T57" fmla="*/ 396 h 85"/>
                <a:gd name="T58" fmla="*/ 160 w 35"/>
                <a:gd name="T59" fmla="*/ 419 h 85"/>
                <a:gd name="T60" fmla="*/ 150 w 35"/>
                <a:gd name="T61" fmla="*/ 419 h 85"/>
                <a:gd name="T62" fmla="*/ 150 w 35"/>
                <a:gd name="T63" fmla="*/ 419 h 85"/>
                <a:gd name="T64" fmla="*/ 135 w 35"/>
                <a:gd name="T65" fmla="*/ 419 h 85"/>
                <a:gd name="T66" fmla="*/ 28 w 35"/>
                <a:gd name="T67" fmla="*/ 419 h 85"/>
                <a:gd name="T68" fmla="*/ 28 w 35"/>
                <a:gd name="T69" fmla="*/ 419 h 85"/>
                <a:gd name="T70" fmla="*/ 28 w 35"/>
                <a:gd name="T71" fmla="*/ 419 h 85"/>
                <a:gd name="T72" fmla="*/ 1 w 35"/>
                <a:gd name="T73" fmla="*/ 419 h 85"/>
                <a:gd name="T74" fmla="*/ 1 w 35"/>
                <a:gd name="T75" fmla="*/ 396 h 85"/>
                <a:gd name="T76" fmla="*/ 0 w 35"/>
                <a:gd name="T77" fmla="*/ 396 h 85"/>
                <a:gd name="T78" fmla="*/ 0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0" y="5"/>
                  </a:lnTo>
                  <a:lnTo>
                    <a:pt x="1" y="2"/>
                  </a:lnTo>
                  <a:lnTo>
                    <a:pt x="1" y="0"/>
                  </a:lnTo>
                  <a:lnTo>
                    <a:pt x="5" y="0"/>
                  </a:lnTo>
                  <a:lnTo>
                    <a:pt x="26" y="0"/>
                  </a:lnTo>
                  <a:lnTo>
                    <a:pt x="29" y="0"/>
                  </a:lnTo>
                  <a:lnTo>
                    <a:pt x="29" y="2"/>
                  </a:lnTo>
                  <a:lnTo>
                    <a:pt x="31" y="2"/>
                  </a:lnTo>
                  <a:lnTo>
                    <a:pt x="31" y="5"/>
                  </a:lnTo>
                  <a:lnTo>
                    <a:pt x="34" y="7"/>
                  </a:lnTo>
                  <a:lnTo>
                    <a:pt x="34" y="8"/>
                  </a:lnTo>
                  <a:lnTo>
                    <a:pt x="34" y="11"/>
                  </a:lnTo>
                  <a:lnTo>
                    <a:pt x="34" y="14"/>
                  </a:lnTo>
                  <a:lnTo>
                    <a:pt x="34" y="70"/>
                  </a:lnTo>
                  <a:lnTo>
                    <a:pt x="34" y="72"/>
                  </a:lnTo>
                  <a:lnTo>
                    <a:pt x="34" y="74"/>
                  </a:lnTo>
                  <a:lnTo>
                    <a:pt x="34" y="77"/>
                  </a:lnTo>
                  <a:lnTo>
                    <a:pt x="34" y="79"/>
                  </a:lnTo>
                  <a:lnTo>
                    <a:pt x="31" y="79"/>
                  </a:lnTo>
                  <a:lnTo>
                    <a:pt x="31" y="80"/>
                  </a:lnTo>
                  <a:lnTo>
                    <a:pt x="31" y="84"/>
                  </a:lnTo>
                  <a:lnTo>
                    <a:pt x="29" y="84"/>
                  </a:lnTo>
                  <a:lnTo>
                    <a:pt x="26" y="84"/>
                  </a:lnTo>
                  <a:lnTo>
                    <a:pt x="5" y="84"/>
                  </a:lnTo>
                  <a:lnTo>
                    <a:pt x="1" y="84"/>
                  </a:lnTo>
                  <a:lnTo>
                    <a:pt x="1" y="80"/>
                  </a:lnTo>
                  <a:lnTo>
                    <a:pt x="0" y="80"/>
                  </a:lnTo>
                  <a:lnTo>
                    <a:pt x="0" y="79"/>
                  </a:lnTo>
                  <a:lnTo>
                    <a:pt x="0" y="77"/>
                  </a:lnTo>
                  <a:lnTo>
                    <a:pt x="0" y="74"/>
                  </a:lnTo>
                  <a:lnTo>
                    <a:pt x="0" y="72"/>
                  </a:lnTo>
                  <a:lnTo>
                    <a:pt x="0" y="7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39" name="Freeform 33" descr="Light vertical"/>
            <p:cNvSpPr>
              <a:spLocks noChangeAspect="1"/>
            </p:cNvSpPr>
            <p:nvPr/>
          </p:nvSpPr>
          <p:spPr bwMode="auto">
            <a:xfrm>
              <a:off x="3148" y="3537"/>
              <a:ext cx="68" cy="111"/>
            </a:xfrm>
            <a:custGeom>
              <a:avLst/>
              <a:gdLst>
                <a:gd name="T0" fmla="*/ 0 w 52"/>
                <a:gd name="T1" fmla="*/ 68 h 85"/>
                <a:gd name="T2" fmla="*/ 0 w 52"/>
                <a:gd name="T3" fmla="*/ 68 h 85"/>
                <a:gd name="T4" fmla="*/ 0 w 52"/>
                <a:gd name="T5" fmla="*/ 52 h 85"/>
                <a:gd name="T6" fmla="*/ 0 w 52"/>
                <a:gd name="T7" fmla="*/ 38 h 85"/>
                <a:gd name="T8" fmla="*/ 1 w 52"/>
                <a:gd name="T9" fmla="*/ 35 h 85"/>
                <a:gd name="T10" fmla="*/ 1 w 52"/>
                <a:gd name="T11" fmla="*/ 27 h 85"/>
                <a:gd name="T12" fmla="*/ 27 w 52"/>
                <a:gd name="T13" fmla="*/ 12 h 85"/>
                <a:gd name="T14" fmla="*/ 27 w 52"/>
                <a:gd name="T15" fmla="*/ 12 h 85"/>
                <a:gd name="T16" fmla="*/ 35 w 52"/>
                <a:gd name="T17" fmla="*/ 0 h 85"/>
                <a:gd name="T18" fmla="*/ 35 w 52"/>
                <a:gd name="T19" fmla="*/ 0 h 85"/>
                <a:gd name="T20" fmla="*/ 38 w 52"/>
                <a:gd name="T21" fmla="*/ 0 h 85"/>
                <a:gd name="T22" fmla="*/ 221 w 52"/>
                <a:gd name="T23" fmla="*/ 0 h 85"/>
                <a:gd name="T24" fmla="*/ 221 w 52"/>
                <a:gd name="T25" fmla="*/ 0 h 85"/>
                <a:gd name="T26" fmla="*/ 221 w 52"/>
                <a:gd name="T27" fmla="*/ 0 h 85"/>
                <a:gd name="T28" fmla="*/ 228 w 52"/>
                <a:gd name="T29" fmla="*/ 12 h 85"/>
                <a:gd name="T30" fmla="*/ 228 w 52"/>
                <a:gd name="T31" fmla="*/ 12 h 85"/>
                <a:gd name="T32" fmla="*/ 234 w 52"/>
                <a:gd name="T33" fmla="*/ 27 h 85"/>
                <a:gd name="T34" fmla="*/ 234 w 52"/>
                <a:gd name="T35" fmla="*/ 35 h 85"/>
                <a:gd name="T36" fmla="*/ 256 w 52"/>
                <a:gd name="T37" fmla="*/ 35 h 85"/>
                <a:gd name="T38" fmla="*/ 256 w 52"/>
                <a:gd name="T39" fmla="*/ 38 h 85"/>
                <a:gd name="T40" fmla="*/ 256 w 52"/>
                <a:gd name="T41" fmla="*/ 52 h 85"/>
                <a:gd name="T42" fmla="*/ 256 w 52"/>
                <a:gd name="T43" fmla="*/ 68 h 85"/>
                <a:gd name="T44" fmla="*/ 256 w 52"/>
                <a:gd name="T45" fmla="*/ 345 h 85"/>
                <a:gd name="T46" fmla="*/ 256 w 52"/>
                <a:gd name="T47" fmla="*/ 358 h 85"/>
                <a:gd name="T48" fmla="*/ 256 w 52"/>
                <a:gd name="T49" fmla="*/ 370 h 85"/>
                <a:gd name="T50" fmla="*/ 256 w 52"/>
                <a:gd name="T51" fmla="*/ 384 h 85"/>
                <a:gd name="T52" fmla="*/ 256 w 52"/>
                <a:gd name="T53" fmla="*/ 392 h 85"/>
                <a:gd name="T54" fmla="*/ 234 w 52"/>
                <a:gd name="T55" fmla="*/ 392 h 85"/>
                <a:gd name="T56" fmla="*/ 234 w 52"/>
                <a:gd name="T57" fmla="*/ 396 h 85"/>
                <a:gd name="T58" fmla="*/ 228 w 52"/>
                <a:gd name="T59" fmla="*/ 419 h 85"/>
                <a:gd name="T60" fmla="*/ 228 w 52"/>
                <a:gd name="T61" fmla="*/ 419 h 85"/>
                <a:gd name="T62" fmla="*/ 221 w 52"/>
                <a:gd name="T63" fmla="*/ 419 h 85"/>
                <a:gd name="T64" fmla="*/ 221 w 52"/>
                <a:gd name="T65" fmla="*/ 419 h 85"/>
                <a:gd name="T66" fmla="*/ 38 w 52"/>
                <a:gd name="T67" fmla="*/ 419 h 85"/>
                <a:gd name="T68" fmla="*/ 35 w 52"/>
                <a:gd name="T69" fmla="*/ 419 h 85"/>
                <a:gd name="T70" fmla="*/ 35 w 52"/>
                <a:gd name="T71" fmla="*/ 419 h 85"/>
                <a:gd name="T72" fmla="*/ 27 w 52"/>
                <a:gd name="T73" fmla="*/ 419 h 85"/>
                <a:gd name="T74" fmla="*/ 27 w 52"/>
                <a:gd name="T75" fmla="*/ 396 h 85"/>
                <a:gd name="T76" fmla="*/ 1 w 52"/>
                <a:gd name="T77" fmla="*/ 396 h 85"/>
                <a:gd name="T78" fmla="*/ 1 w 52"/>
                <a:gd name="T79" fmla="*/ 392 h 85"/>
                <a:gd name="T80" fmla="*/ 1 w 52"/>
                <a:gd name="T81" fmla="*/ 384 h 85"/>
                <a:gd name="T82" fmla="*/ 0 w 52"/>
                <a:gd name="T83" fmla="*/ 370 h 85"/>
                <a:gd name="T84" fmla="*/ 0 w 52"/>
                <a:gd name="T85" fmla="*/ 358 h 85"/>
                <a:gd name="T86" fmla="*/ 0 w 52"/>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2"/>
                <a:gd name="T133" fmla="*/ 0 h 85"/>
                <a:gd name="T134" fmla="*/ 52 w 52"/>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2" h="85">
                  <a:moveTo>
                    <a:pt x="0" y="70"/>
                  </a:moveTo>
                  <a:lnTo>
                    <a:pt x="0" y="14"/>
                  </a:lnTo>
                  <a:lnTo>
                    <a:pt x="0" y="11"/>
                  </a:lnTo>
                  <a:lnTo>
                    <a:pt x="0" y="8"/>
                  </a:lnTo>
                  <a:lnTo>
                    <a:pt x="1" y="7"/>
                  </a:lnTo>
                  <a:lnTo>
                    <a:pt x="1" y="5"/>
                  </a:lnTo>
                  <a:lnTo>
                    <a:pt x="5" y="2"/>
                  </a:lnTo>
                  <a:lnTo>
                    <a:pt x="7" y="0"/>
                  </a:lnTo>
                  <a:lnTo>
                    <a:pt x="8" y="0"/>
                  </a:lnTo>
                  <a:lnTo>
                    <a:pt x="44" y="0"/>
                  </a:lnTo>
                  <a:lnTo>
                    <a:pt x="46" y="0"/>
                  </a:lnTo>
                  <a:lnTo>
                    <a:pt x="46" y="2"/>
                  </a:lnTo>
                  <a:lnTo>
                    <a:pt x="47" y="2"/>
                  </a:lnTo>
                  <a:lnTo>
                    <a:pt x="47" y="5"/>
                  </a:lnTo>
                  <a:lnTo>
                    <a:pt x="47" y="7"/>
                  </a:lnTo>
                  <a:lnTo>
                    <a:pt x="51" y="7"/>
                  </a:lnTo>
                  <a:lnTo>
                    <a:pt x="51" y="8"/>
                  </a:lnTo>
                  <a:lnTo>
                    <a:pt x="51" y="11"/>
                  </a:lnTo>
                  <a:lnTo>
                    <a:pt x="51" y="14"/>
                  </a:lnTo>
                  <a:lnTo>
                    <a:pt x="51" y="70"/>
                  </a:lnTo>
                  <a:lnTo>
                    <a:pt x="51" y="72"/>
                  </a:lnTo>
                  <a:lnTo>
                    <a:pt x="51" y="74"/>
                  </a:lnTo>
                  <a:lnTo>
                    <a:pt x="51" y="77"/>
                  </a:lnTo>
                  <a:lnTo>
                    <a:pt x="51" y="79"/>
                  </a:lnTo>
                  <a:lnTo>
                    <a:pt x="47" y="79"/>
                  </a:lnTo>
                  <a:lnTo>
                    <a:pt x="47" y="80"/>
                  </a:lnTo>
                  <a:lnTo>
                    <a:pt x="46" y="80"/>
                  </a:lnTo>
                  <a:lnTo>
                    <a:pt x="46" y="84"/>
                  </a:lnTo>
                  <a:lnTo>
                    <a:pt x="44" y="84"/>
                  </a:lnTo>
                  <a:lnTo>
                    <a:pt x="8" y="84"/>
                  </a:lnTo>
                  <a:lnTo>
                    <a:pt x="7" y="84"/>
                  </a:lnTo>
                  <a:lnTo>
                    <a:pt x="5" y="84"/>
                  </a:lnTo>
                  <a:lnTo>
                    <a:pt x="5" y="80"/>
                  </a:lnTo>
                  <a:lnTo>
                    <a:pt x="1" y="80"/>
                  </a:lnTo>
                  <a:lnTo>
                    <a:pt x="1" y="79"/>
                  </a:lnTo>
                  <a:lnTo>
                    <a:pt x="1" y="77"/>
                  </a:lnTo>
                  <a:lnTo>
                    <a:pt x="0" y="77"/>
                  </a:lnTo>
                  <a:lnTo>
                    <a:pt x="0" y="74"/>
                  </a:lnTo>
                  <a:lnTo>
                    <a:pt x="0" y="72"/>
                  </a:lnTo>
                  <a:lnTo>
                    <a:pt x="0" y="7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40" name="AutoShape 34"/>
            <p:cNvSpPr>
              <a:spLocks noChangeAspect="1" noChangeArrowheads="1"/>
            </p:cNvSpPr>
            <p:nvPr/>
          </p:nvSpPr>
          <p:spPr bwMode="auto">
            <a:xfrm flipV="1">
              <a:off x="3127" y="3520"/>
              <a:ext cx="12" cy="1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41" name="Freeform 35"/>
            <p:cNvSpPr>
              <a:spLocks noChangeAspect="1"/>
            </p:cNvSpPr>
            <p:nvPr/>
          </p:nvSpPr>
          <p:spPr bwMode="auto">
            <a:xfrm>
              <a:off x="3113" y="3486"/>
              <a:ext cx="17" cy="36"/>
            </a:xfrm>
            <a:custGeom>
              <a:avLst/>
              <a:gdLst>
                <a:gd name="T0" fmla="*/ 60 w 13"/>
                <a:gd name="T1" fmla="*/ 149 h 27"/>
                <a:gd name="T2" fmla="*/ 0 w 13"/>
                <a:gd name="T3" fmla="*/ 105 h 27"/>
                <a:gd name="T4" fmla="*/ 60 w 13"/>
                <a:gd name="T5" fmla="*/ 73 h 27"/>
                <a:gd name="T6" fmla="*/ 0 w 13"/>
                <a:gd name="T7" fmla="*/ 28 h 27"/>
                <a:gd name="T8" fmla="*/ 60 w 13"/>
                <a:gd name="T9" fmla="*/ 0 h 27"/>
                <a:gd name="T10" fmla="*/ 60 w 13"/>
                <a:gd name="T11" fmla="*/ 149 h 27"/>
                <a:gd name="T12" fmla="*/ 60 w 13"/>
                <a:gd name="T13" fmla="*/ 149 h 27"/>
                <a:gd name="T14" fmla="*/ 0 60000 65536"/>
                <a:gd name="T15" fmla="*/ 0 60000 65536"/>
                <a:gd name="T16" fmla="*/ 0 60000 65536"/>
                <a:gd name="T17" fmla="*/ 0 60000 65536"/>
                <a:gd name="T18" fmla="*/ 0 60000 65536"/>
                <a:gd name="T19" fmla="*/ 0 60000 65536"/>
                <a:gd name="T20" fmla="*/ 0 60000 65536"/>
                <a:gd name="T21" fmla="*/ 0 w 13"/>
                <a:gd name="T22" fmla="*/ 0 h 27"/>
                <a:gd name="T23" fmla="*/ 13 w 13"/>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7">
                  <a:moveTo>
                    <a:pt x="12" y="26"/>
                  </a:moveTo>
                  <a:lnTo>
                    <a:pt x="0" y="19"/>
                  </a:lnTo>
                  <a:lnTo>
                    <a:pt x="12" y="13"/>
                  </a:lnTo>
                  <a:lnTo>
                    <a:pt x="0" y="5"/>
                  </a:lnTo>
                  <a:lnTo>
                    <a:pt x="12" y="0"/>
                  </a:lnTo>
                  <a:lnTo>
                    <a:pt x="12"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42" name="Line 36"/>
            <p:cNvSpPr>
              <a:spLocks noChangeAspect="1" noChangeShapeType="1"/>
            </p:cNvSpPr>
            <p:nvPr/>
          </p:nvSpPr>
          <p:spPr bwMode="auto">
            <a:xfrm flipH="1" flipV="1">
              <a:off x="3113" y="3509"/>
              <a:ext cx="118" cy="1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543" name="Line 37"/>
            <p:cNvSpPr>
              <a:spLocks noChangeAspect="1" noChangeShapeType="1"/>
            </p:cNvSpPr>
            <p:nvPr/>
          </p:nvSpPr>
          <p:spPr bwMode="auto">
            <a:xfrm>
              <a:off x="3129" y="3519"/>
              <a:ext cx="102"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544" name="Line 38"/>
            <p:cNvSpPr>
              <a:spLocks noChangeAspect="1" noChangeShapeType="1"/>
            </p:cNvSpPr>
            <p:nvPr/>
          </p:nvSpPr>
          <p:spPr bwMode="auto">
            <a:xfrm flipH="1" flipV="1">
              <a:off x="3113" y="3492"/>
              <a:ext cx="118" cy="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545" name="Freeform 39"/>
            <p:cNvSpPr>
              <a:spLocks noChangeAspect="1"/>
            </p:cNvSpPr>
            <p:nvPr/>
          </p:nvSpPr>
          <p:spPr bwMode="auto">
            <a:xfrm>
              <a:off x="3235" y="3486"/>
              <a:ext cx="16" cy="34"/>
            </a:xfrm>
            <a:custGeom>
              <a:avLst/>
              <a:gdLst>
                <a:gd name="T0" fmla="*/ 0 w 12"/>
                <a:gd name="T1" fmla="*/ 0 h 26"/>
                <a:gd name="T2" fmla="*/ 64 w 12"/>
                <a:gd name="T3" fmla="*/ 27 h 26"/>
                <a:gd name="T4" fmla="*/ 0 w 12"/>
                <a:gd name="T5" fmla="*/ 65 h 26"/>
                <a:gd name="T6" fmla="*/ 64 w 12"/>
                <a:gd name="T7" fmla="*/ 95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5"/>
                  </a:lnTo>
                  <a:lnTo>
                    <a:pt x="0" y="13"/>
                  </a:lnTo>
                  <a:lnTo>
                    <a:pt x="11" y="19"/>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46" name="Freeform 40"/>
            <p:cNvSpPr>
              <a:spLocks noChangeAspect="1"/>
            </p:cNvSpPr>
            <p:nvPr/>
          </p:nvSpPr>
          <p:spPr bwMode="auto">
            <a:xfrm>
              <a:off x="3129" y="3387"/>
              <a:ext cx="108" cy="17"/>
            </a:xfrm>
            <a:custGeom>
              <a:avLst/>
              <a:gdLst>
                <a:gd name="T0" fmla="*/ 0 w 83"/>
                <a:gd name="T1" fmla="*/ 60 h 13"/>
                <a:gd name="T2" fmla="*/ 16 w 83"/>
                <a:gd name="T3" fmla="*/ 0 h 13"/>
                <a:gd name="T4" fmla="*/ 372 w 83"/>
                <a:gd name="T5" fmla="*/ 0 h 13"/>
                <a:gd name="T6" fmla="*/ 399 w 83"/>
                <a:gd name="T7" fmla="*/ 60 h 13"/>
                <a:gd name="T8" fmla="*/ 0 w 83"/>
                <a:gd name="T9" fmla="*/ 60 h 13"/>
                <a:gd name="T10" fmla="*/ 0 w 83"/>
                <a:gd name="T11" fmla="*/ 60 h 13"/>
                <a:gd name="T12" fmla="*/ 0 60000 65536"/>
                <a:gd name="T13" fmla="*/ 0 60000 65536"/>
                <a:gd name="T14" fmla="*/ 0 60000 65536"/>
                <a:gd name="T15" fmla="*/ 0 60000 65536"/>
                <a:gd name="T16" fmla="*/ 0 60000 65536"/>
                <a:gd name="T17" fmla="*/ 0 60000 65536"/>
                <a:gd name="T18" fmla="*/ 0 w 83"/>
                <a:gd name="T19" fmla="*/ 0 h 13"/>
                <a:gd name="T20" fmla="*/ 83 w 83"/>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83" h="13">
                  <a:moveTo>
                    <a:pt x="0" y="12"/>
                  </a:moveTo>
                  <a:lnTo>
                    <a:pt x="3" y="0"/>
                  </a:lnTo>
                  <a:lnTo>
                    <a:pt x="77" y="0"/>
                  </a:lnTo>
                  <a:lnTo>
                    <a:pt x="82" y="12"/>
                  </a:lnTo>
                  <a:lnTo>
                    <a:pt x="0" y="1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47" name="Freeform 41"/>
            <p:cNvSpPr>
              <a:spLocks noChangeAspect="1"/>
            </p:cNvSpPr>
            <p:nvPr/>
          </p:nvSpPr>
          <p:spPr bwMode="auto">
            <a:xfrm>
              <a:off x="3073" y="3344"/>
              <a:ext cx="224" cy="149"/>
            </a:xfrm>
            <a:custGeom>
              <a:avLst/>
              <a:gdLst>
                <a:gd name="T0" fmla="*/ 0 w 172"/>
                <a:gd name="T1" fmla="*/ 93 h 114"/>
                <a:gd name="T2" fmla="*/ 0 w 172"/>
                <a:gd name="T3" fmla="*/ 93 h 114"/>
                <a:gd name="T4" fmla="*/ 12 w 172"/>
                <a:gd name="T5" fmla="*/ 65 h 114"/>
                <a:gd name="T6" fmla="*/ 12 w 172"/>
                <a:gd name="T7" fmla="*/ 60 h 114"/>
                <a:gd name="T8" fmla="*/ 27 w 172"/>
                <a:gd name="T9" fmla="*/ 38 h 114"/>
                <a:gd name="T10" fmla="*/ 38 w 172"/>
                <a:gd name="T11" fmla="*/ 35 h 114"/>
                <a:gd name="T12" fmla="*/ 60 w 172"/>
                <a:gd name="T13" fmla="*/ 27 h 114"/>
                <a:gd name="T14" fmla="*/ 78 w 172"/>
                <a:gd name="T15" fmla="*/ 12 h 114"/>
                <a:gd name="T16" fmla="*/ 96 w 172"/>
                <a:gd name="T17" fmla="*/ 0 h 114"/>
                <a:gd name="T18" fmla="*/ 124 w 172"/>
                <a:gd name="T19" fmla="*/ 0 h 114"/>
                <a:gd name="T20" fmla="*/ 134 w 172"/>
                <a:gd name="T21" fmla="*/ 0 h 114"/>
                <a:gd name="T22" fmla="*/ 682 w 172"/>
                <a:gd name="T23" fmla="*/ 0 h 114"/>
                <a:gd name="T24" fmla="*/ 707 w 172"/>
                <a:gd name="T25" fmla="*/ 0 h 114"/>
                <a:gd name="T26" fmla="*/ 731 w 172"/>
                <a:gd name="T27" fmla="*/ 0 h 114"/>
                <a:gd name="T28" fmla="*/ 745 w 172"/>
                <a:gd name="T29" fmla="*/ 12 h 114"/>
                <a:gd name="T30" fmla="*/ 764 w 172"/>
                <a:gd name="T31" fmla="*/ 12 h 114"/>
                <a:gd name="T32" fmla="*/ 780 w 172"/>
                <a:gd name="T33" fmla="*/ 27 h 114"/>
                <a:gd name="T34" fmla="*/ 793 w 172"/>
                <a:gd name="T35" fmla="*/ 35 h 114"/>
                <a:gd name="T36" fmla="*/ 815 w 172"/>
                <a:gd name="T37" fmla="*/ 38 h 114"/>
                <a:gd name="T38" fmla="*/ 815 w 172"/>
                <a:gd name="T39" fmla="*/ 65 h 114"/>
                <a:gd name="T40" fmla="*/ 835 w 172"/>
                <a:gd name="T41" fmla="*/ 76 h 114"/>
                <a:gd name="T42" fmla="*/ 835 w 172"/>
                <a:gd name="T43" fmla="*/ 93 h 114"/>
                <a:gd name="T44" fmla="*/ 835 w 172"/>
                <a:gd name="T45" fmla="*/ 465 h 114"/>
                <a:gd name="T46" fmla="*/ 835 w 172"/>
                <a:gd name="T47" fmla="*/ 473 h 114"/>
                <a:gd name="T48" fmla="*/ 835 w 172"/>
                <a:gd name="T49" fmla="*/ 474 h 114"/>
                <a:gd name="T50" fmla="*/ 815 w 172"/>
                <a:gd name="T51" fmla="*/ 507 h 114"/>
                <a:gd name="T52" fmla="*/ 806 w 172"/>
                <a:gd name="T53" fmla="*/ 514 h 114"/>
                <a:gd name="T54" fmla="*/ 793 w 172"/>
                <a:gd name="T55" fmla="*/ 533 h 114"/>
                <a:gd name="T56" fmla="*/ 772 w 172"/>
                <a:gd name="T57" fmla="*/ 544 h 114"/>
                <a:gd name="T58" fmla="*/ 764 w 172"/>
                <a:gd name="T59" fmla="*/ 550 h 114"/>
                <a:gd name="T60" fmla="*/ 742 w 172"/>
                <a:gd name="T61" fmla="*/ 550 h 114"/>
                <a:gd name="T62" fmla="*/ 716 w 172"/>
                <a:gd name="T63" fmla="*/ 562 h 114"/>
                <a:gd name="T64" fmla="*/ 682 w 172"/>
                <a:gd name="T65" fmla="*/ 562 h 114"/>
                <a:gd name="T66" fmla="*/ 134 w 172"/>
                <a:gd name="T67" fmla="*/ 562 h 114"/>
                <a:gd name="T68" fmla="*/ 133 w 172"/>
                <a:gd name="T69" fmla="*/ 562 h 114"/>
                <a:gd name="T70" fmla="*/ 108 w 172"/>
                <a:gd name="T71" fmla="*/ 562 h 114"/>
                <a:gd name="T72" fmla="*/ 86 w 172"/>
                <a:gd name="T73" fmla="*/ 550 h 114"/>
                <a:gd name="T74" fmla="*/ 64 w 172"/>
                <a:gd name="T75" fmla="*/ 544 h 114"/>
                <a:gd name="T76" fmla="*/ 38 w 172"/>
                <a:gd name="T77" fmla="*/ 544 h 114"/>
                <a:gd name="T78" fmla="*/ 35 w 172"/>
                <a:gd name="T79" fmla="*/ 514 h 114"/>
                <a:gd name="T80" fmla="*/ 27 w 172"/>
                <a:gd name="T81" fmla="*/ 507 h 114"/>
                <a:gd name="T82" fmla="*/ 12 w 172"/>
                <a:gd name="T83" fmla="*/ 501 h 114"/>
                <a:gd name="T84" fmla="*/ 0 w 172"/>
                <a:gd name="T85" fmla="*/ 474 h 114"/>
                <a:gd name="T86" fmla="*/ 0 w 172"/>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2"/>
                <a:gd name="T133" fmla="*/ 0 h 114"/>
                <a:gd name="T134" fmla="*/ 172 w 172"/>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2" h="114">
                  <a:moveTo>
                    <a:pt x="0" y="93"/>
                  </a:moveTo>
                  <a:lnTo>
                    <a:pt x="0" y="18"/>
                  </a:lnTo>
                  <a:lnTo>
                    <a:pt x="0" y="15"/>
                  </a:lnTo>
                  <a:lnTo>
                    <a:pt x="2" y="13"/>
                  </a:lnTo>
                  <a:lnTo>
                    <a:pt x="2" y="12"/>
                  </a:lnTo>
                  <a:lnTo>
                    <a:pt x="5" y="8"/>
                  </a:lnTo>
                  <a:lnTo>
                    <a:pt x="7" y="7"/>
                  </a:lnTo>
                  <a:lnTo>
                    <a:pt x="8" y="7"/>
                  </a:lnTo>
                  <a:lnTo>
                    <a:pt x="8" y="5"/>
                  </a:lnTo>
                  <a:lnTo>
                    <a:pt x="12" y="5"/>
                  </a:lnTo>
                  <a:lnTo>
                    <a:pt x="13" y="2"/>
                  </a:lnTo>
                  <a:lnTo>
                    <a:pt x="16" y="2"/>
                  </a:lnTo>
                  <a:lnTo>
                    <a:pt x="18" y="2"/>
                  </a:lnTo>
                  <a:lnTo>
                    <a:pt x="20" y="0"/>
                  </a:lnTo>
                  <a:lnTo>
                    <a:pt x="22" y="0"/>
                  </a:lnTo>
                  <a:lnTo>
                    <a:pt x="25" y="0"/>
                  </a:lnTo>
                  <a:lnTo>
                    <a:pt x="27" y="0"/>
                  </a:lnTo>
                  <a:lnTo>
                    <a:pt x="28" y="0"/>
                  </a:lnTo>
                  <a:lnTo>
                    <a:pt x="140" y="0"/>
                  </a:lnTo>
                  <a:lnTo>
                    <a:pt x="145" y="0"/>
                  </a:lnTo>
                  <a:lnTo>
                    <a:pt x="147" y="0"/>
                  </a:lnTo>
                  <a:lnTo>
                    <a:pt x="150" y="0"/>
                  </a:lnTo>
                  <a:lnTo>
                    <a:pt x="152" y="0"/>
                  </a:lnTo>
                  <a:lnTo>
                    <a:pt x="153" y="2"/>
                  </a:lnTo>
                  <a:lnTo>
                    <a:pt x="157" y="2"/>
                  </a:lnTo>
                  <a:lnTo>
                    <a:pt x="158" y="5"/>
                  </a:lnTo>
                  <a:lnTo>
                    <a:pt x="160" y="5"/>
                  </a:lnTo>
                  <a:lnTo>
                    <a:pt x="163" y="7"/>
                  </a:lnTo>
                  <a:lnTo>
                    <a:pt x="165" y="8"/>
                  </a:lnTo>
                  <a:lnTo>
                    <a:pt x="167" y="8"/>
                  </a:lnTo>
                  <a:lnTo>
                    <a:pt x="167" y="12"/>
                  </a:lnTo>
                  <a:lnTo>
                    <a:pt x="167" y="13"/>
                  </a:lnTo>
                  <a:lnTo>
                    <a:pt x="171" y="13"/>
                  </a:lnTo>
                  <a:lnTo>
                    <a:pt x="171" y="15"/>
                  </a:lnTo>
                  <a:lnTo>
                    <a:pt x="171" y="18"/>
                  </a:lnTo>
                  <a:lnTo>
                    <a:pt x="171" y="93"/>
                  </a:lnTo>
                  <a:lnTo>
                    <a:pt x="171" y="95"/>
                  </a:lnTo>
                  <a:lnTo>
                    <a:pt x="171" y="96"/>
                  </a:lnTo>
                  <a:lnTo>
                    <a:pt x="167" y="100"/>
                  </a:lnTo>
                  <a:lnTo>
                    <a:pt x="167" y="102"/>
                  </a:lnTo>
                  <a:lnTo>
                    <a:pt x="165" y="103"/>
                  </a:lnTo>
                  <a:lnTo>
                    <a:pt x="163" y="103"/>
                  </a:lnTo>
                  <a:lnTo>
                    <a:pt x="163" y="107"/>
                  </a:lnTo>
                  <a:lnTo>
                    <a:pt x="160" y="109"/>
                  </a:lnTo>
                  <a:lnTo>
                    <a:pt x="158" y="109"/>
                  </a:lnTo>
                  <a:lnTo>
                    <a:pt x="157" y="109"/>
                  </a:lnTo>
                  <a:lnTo>
                    <a:pt x="157" y="110"/>
                  </a:lnTo>
                  <a:lnTo>
                    <a:pt x="153" y="110"/>
                  </a:lnTo>
                  <a:lnTo>
                    <a:pt x="152" y="110"/>
                  </a:lnTo>
                  <a:lnTo>
                    <a:pt x="150" y="113"/>
                  </a:lnTo>
                  <a:lnTo>
                    <a:pt x="147" y="113"/>
                  </a:lnTo>
                  <a:lnTo>
                    <a:pt x="145" y="113"/>
                  </a:lnTo>
                  <a:lnTo>
                    <a:pt x="140" y="113"/>
                  </a:lnTo>
                  <a:lnTo>
                    <a:pt x="28" y="113"/>
                  </a:lnTo>
                  <a:lnTo>
                    <a:pt x="27" y="113"/>
                  </a:lnTo>
                  <a:lnTo>
                    <a:pt x="25" y="113"/>
                  </a:lnTo>
                  <a:lnTo>
                    <a:pt x="22" y="113"/>
                  </a:lnTo>
                  <a:lnTo>
                    <a:pt x="20" y="110"/>
                  </a:lnTo>
                  <a:lnTo>
                    <a:pt x="18" y="110"/>
                  </a:lnTo>
                  <a:lnTo>
                    <a:pt x="16" y="110"/>
                  </a:lnTo>
                  <a:lnTo>
                    <a:pt x="13" y="109"/>
                  </a:lnTo>
                  <a:lnTo>
                    <a:pt x="12" y="109"/>
                  </a:lnTo>
                  <a:lnTo>
                    <a:pt x="8" y="109"/>
                  </a:lnTo>
                  <a:lnTo>
                    <a:pt x="8" y="107"/>
                  </a:lnTo>
                  <a:lnTo>
                    <a:pt x="7" y="103"/>
                  </a:lnTo>
                  <a:lnTo>
                    <a:pt x="5" y="103"/>
                  </a:lnTo>
                  <a:lnTo>
                    <a:pt x="5" y="102"/>
                  </a:lnTo>
                  <a:lnTo>
                    <a:pt x="2" y="102"/>
                  </a:lnTo>
                  <a:lnTo>
                    <a:pt x="2" y="100"/>
                  </a:lnTo>
                  <a:lnTo>
                    <a:pt x="2" y="96"/>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48" name="Freeform 42"/>
            <p:cNvSpPr>
              <a:spLocks noChangeAspect="1"/>
            </p:cNvSpPr>
            <p:nvPr/>
          </p:nvSpPr>
          <p:spPr bwMode="auto">
            <a:xfrm>
              <a:off x="3075" y="3344"/>
              <a:ext cx="64" cy="149"/>
            </a:xfrm>
            <a:custGeom>
              <a:avLst/>
              <a:gdLst>
                <a:gd name="T0" fmla="*/ 0 w 49"/>
                <a:gd name="T1" fmla="*/ 99 h 114"/>
                <a:gd name="T2" fmla="*/ 0 w 49"/>
                <a:gd name="T3" fmla="*/ 93 h 114"/>
                <a:gd name="T4" fmla="*/ 0 w 49"/>
                <a:gd name="T5" fmla="*/ 76 h 114"/>
                <a:gd name="T6" fmla="*/ 0 w 49"/>
                <a:gd name="T7" fmla="*/ 60 h 114"/>
                <a:gd name="T8" fmla="*/ 0 w 49"/>
                <a:gd name="T9" fmla="*/ 38 h 114"/>
                <a:gd name="T10" fmla="*/ 1 w 49"/>
                <a:gd name="T11" fmla="*/ 35 h 114"/>
                <a:gd name="T12" fmla="*/ 1 w 49"/>
                <a:gd name="T13" fmla="*/ 27 h 114"/>
                <a:gd name="T14" fmla="*/ 27 w 49"/>
                <a:gd name="T15" fmla="*/ 12 h 114"/>
                <a:gd name="T16" fmla="*/ 27 w 49"/>
                <a:gd name="T17" fmla="*/ 12 h 114"/>
                <a:gd name="T18" fmla="*/ 29 w 49"/>
                <a:gd name="T19" fmla="*/ 0 h 114"/>
                <a:gd name="T20" fmla="*/ 29 w 49"/>
                <a:gd name="T21" fmla="*/ 0 h 114"/>
                <a:gd name="T22" fmla="*/ 183 w 49"/>
                <a:gd name="T23" fmla="*/ 0 h 114"/>
                <a:gd name="T24" fmla="*/ 199 w 49"/>
                <a:gd name="T25" fmla="*/ 0 h 114"/>
                <a:gd name="T26" fmla="*/ 199 w 49"/>
                <a:gd name="T27" fmla="*/ 0 h 114"/>
                <a:gd name="T28" fmla="*/ 206 w 49"/>
                <a:gd name="T29" fmla="*/ 12 h 114"/>
                <a:gd name="T30" fmla="*/ 206 w 49"/>
                <a:gd name="T31" fmla="*/ 12 h 114"/>
                <a:gd name="T32" fmla="*/ 217 w 49"/>
                <a:gd name="T33" fmla="*/ 27 h 114"/>
                <a:gd name="T34" fmla="*/ 217 w 49"/>
                <a:gd name="T35" fmla="*/ 35 h 114"/>
                <a:gd name="T36" fmla="*/ 217 w 49"/>
                <a:gd name="T37" fmla="*/ 38 h 114"/>
                <a:gd name="T38" fmla="*/ 239 w 49"/>
                <a:gd name="T39" fmla="*/ 65 h 114"/>
                <a:gd name="T40" fmla="*/ 239 w 49"/>
                <a:gd name="T41" fmla="*/ 76 h 114"/>
                <a:gd name="T42" fmla="*/ 239 w 49"/>
                <a:gd name="T43" fmla="*/ 99 h 114"/>
                <a:gd name="T44" fmla="*/ 239 w 49"/>
                <a:gd name="T45" fmla="*/ 465 h 114"/>
                <a:gd name="T46" fmla="*/ 239 w 49"/>
                <a:gd name="T47" fmla="*/ 473 h 114"/>
                <a:gd name="T48" fmla="*/ 239 w 49"/>
                <a:gd name="T49" fmla="*/ 501 h 114"/>
                <a:gd name="T50" fmla="*/ 217 w 49"/>
                <a:gd name="T51" fmla="*/ 507 h 114"/>
                <a:gd name="T52" fmla="*/ 217 w 49"/>
                <a:gd name="T53" fmla="*/ 514 h 114"/>
                <a:gd name="T54" fmla="*/ 217 w 49"/>
                <a:gd name="T55" fmla="*/ 533 h 114"/>
                <a:gd name="T56" fmla="*/ 206 w 49"/>
                <a:gd name="T57" fmla="*/ 544 h 114"/>
                <a:gd name="T58" fmla="*/ 206 w 49"/>
                <a:gd name="T59" fmla="*/ 550 h 114"/>
                <a:gd name="T60" fmla="*/ 199 w 49"/>
                <a:gd name="T61" fmla="*/ 550 h 114"/>
                <a:gd name="T62" fmla="*/ 199 w 49"/>
                <a:gd name="T63" fmla="*/ 562 h 114"/>
                <a:gd name="T64" fmla="*/ 183 w 49"/>
                <a:gd name="T65" fmla="*/ 562 h 114"/>
                <a:gd name="T66" fmla="*/ 29 w 49"/>
                <a:gd name="T67" fmla="*/ 562 h 114"/>
                <a:gd name="T68" fmla="*/ 29 w 49"/>
                <a:gd name="T69" fmla="*/ 562 h 114"/>
                <a:gd name="T70" fmla="*/ 27 w 49"/>
                <a:gd name="T71" fmla="*/ 562 h 114"/>
                <a:gd name="T72" fmla="*/ 27 w 49"/>
                <a:gd name="T73" fmla="*/ 550 h 114"/>
                <a:gd name="T74" fmla="*/ 1 w 49"/>
                <a:gd name="T75" fmla="*/ 550 h 114"/>
                <a:gd name="T76" fmla="*/ 1 w 49"/>
                <a:gd name="T77" fmla="*/ 544 h 114"/>
                <a:gd name="T78" fmla="*/ 0 w 49"/>
                <a:gd name="T79" fmla="*/ 533 h 114"/>
                <a:gd name="T80" fmla="*/ 0 w 49"/>
                <a:gd name="T81" fmla="*/ 514 h 114"/>
                <a:gd name="T82" fmla="*/ 0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0" y="13"/>
                  </a:lnTo>
                  <a:lnTo>
                    <a:pt x="0" y="12"/>
                  </a:lnTo>
                  <a:lnTo>
                    <a:pt x="0" y="8"/>
                  </a:lnTo>
                  <a:lnTo>
                    <a:pt x="0" y="7"/>
                  </a:lnTo>
                  <a:lnTo>
                    <a:pt x="1" y="7"/>
                  </a:lnTo>
                  <a:lnTo>
                    <a:pt x="1" y="5"/>
                  </a:lnTo>
                  <a:lnTo>
                    <a:pt x="1" y="2"/>
                  </a:lnTo>
                  <a:lnTo>
                    <a:pt x="5" y="2"/>
                  </a:lnTo>
                  <a:lnTo>
                    <a:pt x="5" y="0"/>
                  </a:lnTo>
                  <a:lnTo>
                    <a:pt x="6" y="0"/>
                  </a:lnTo>
                  <a:lnTo>
                    <a:pt x="37" y="0"/>
                  </a:lnTo>
                  <a:lnTo>
                    <a:pt x="40" y="0"/>
                  </a:lnTo>
                  <a:lnTo>
                    <a:pt x="40" y="2"/>
                  </a:lnTo>
                  <a:lnTo>
                    <a:pt x="41" y="2"/>
                  </a:lnTo>
                  <a:lnTo>
                    <a:pt x="41" y="5"/>
                  </a:lnTo>
                  <a:lnTo>
                    <a:pt x="44" y="5"/>
                  </a:lnTo>
                  <a:lnTo>
                    <a:pt x="44" y="7"/>
                  </a:lnTo>
                  <a:lnTo>
                    <a:pt x="44" y="8"/>
                  </a:lnTo>
                  <a:lnTo>
                    <a:pt x="44" y="12"/>
                  </a:lnTo>
                  <a:lnTo>
                    <a:pt x="48" y="13"/>
                  </a:lnTo>
                  <a:lnTo>
                    <a:pt x="48" y="15"/>
                  </a:lnTo>
                  <a:lnTo>
                    <a:pt x="48" y="18"/>
                  </a:lnTo>
                  <a:lnTo>
                    <a:pt x="48" y="20"/>
                  </a:lnTo>
                  <a:lnTo>
                    <a:pt x="48" y="93"/>
                  </a:lnTo>
                  <a:lnTo>
                    <a:pt x="48" y="95"/>
                  </a:lnTo>
                  <a:lnTo>
                    <a:pt x="48" y="96"/>
                  </a:lnTo>
                  <a:lnTo>
                    <a:pt x="48" y="100"/>
                  </a:lnTo>
                  <a:lnTo>
                    <a:pt x="44" y="102"/>
                  </a:lnTo>
                  <a:lnTo>
                    <a:pt x="44" y="103"/>
                  </a:lnTo>
                  <a:lnTo>
                    <a:pt x="44" y="107"/>
                  </a:lnTo>
                  <a:lnTo>
                    <a:pt x="44" y="109"/>
                  </a:lnTo>
                  <a:lnTo>
                    <a:pt x="41" y="109"/>
                  </a:lnTo>
                  <a:lnTo>
                    <a:pt x="41" y="110"/>
                  </a:lnTo>
                  <a:lnTo>
                    <a:pt x="40" y="110"/>
                  </a:lnTo>
                  <a:lnTo>
                    <a:pt x="40" y="113"/>
                  </a:lnTo>
                  <a:lnTo>
                    <a:pt x="37" y="113"/>
                  </a:lnTo>
                  <a:lnTo>
                    <a:pt x="6" y="113"/>
                  </a:lnTo>
                  <a:lnTo>
                    <a:pt x="5" y="113"/>
                  </a:lnTo>
                  <a:lnTo>
                    <a:pt x="5" y="110"/>
                  </a:lnTo>
                  <a:lnTo>
                    <a:pt x="1" y="110"/>
                  </a:lnTo>
                  <a:lnTo>
                    <a:pt x="1" y="109"/>
                  </a:lnTo>
                  <a:lnTo>
                    <a:pt x="1" y="107"/>
                  </a:lnTo>
                  <a:lnTo>
                    <a:pt x="0" y="107"/>
                  </a:lnTo>
                  <a:lnTo>
                    <a:pt x="0" y="103"/>
                  </a:lnTo>
                  <a:lnTo>
                    <a:pt x="0" y="102"/>
                  </a:lnTo>
                  <a:lnTo>
                    <a:pt x="0" y="100"/>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49" name="Freeform 43"/>
            <p:cNvSpPr>
              <a:spLocks noChangeAspect="1"/>
            </p:cNvSpPr>
            <p:nvPr/>
          </p:nvSpPr>
          <p:spPr bwMode="auto">
            <a:xfrm>
              <a:off x="3228" y="3344"/>
              <a:ext cx="63" cy="149"/>
            </a:xfrm>
            <a:custGeom>
              <a:avLst/>
              <a:gdLst>
                <a:gd name="T0" fmla="*/ 0 w 49"/>
                <a:gd name="T1" fmla="*/ 99 h 114"/>
                <a:gd name="T2" fmla="*/ 0 w 49"/>
                <a:gd name="T3" fmla="*/ 93 h 114"/>
                <a:gd name="T4" fmla="*/ 0 w 49"/>
                <a:gd name="T5" fmla="*/ 76 h 114"/>
                <a:gd name="T6" fmla="*/ 1 w 49"/>
                <a:gd name="T7" fmla="*/ 60 h 114"/>
                <a:gd name="T8" fmla="*/ 1 w 49"/>
                <a:gd name="T9" fmla="*/ 38 h 114"/>
                <a:gd name="T10" fmla="*/ 1 w 49"/>
                <a:gd name="T11" fmla="*/ 35 h 114"/>
                <a:gd name="T12" fmla="*/ 28 w 49"/>
                <a:gd name="T13" fmla="*/ 27 h 114"/>
                <a:gd name="T14" fmla="*/ 28 w 49"/>
                <a:gd name="T15" fmla="*/ 12 h 114"/>
                <a:gd name="T16" fmla="*/ 31 w 49"/>
                <a:gd name="T17" fmla="*/ 12 h 114"/>
                <a:gd name="T18" fmla="*/ 31 w 49"/>
                <a:gd name="T19" fmla="*/ 0 h 114"/>
                <a:gd name="T20" fmla="*/ 40 w 49"/>
                <a:gd name="T21" fmla="*/ 0 h 114"/>
                <a:gd name="T22" fmla="*/ 185 w 49"/>
                <a:gd name="T23" fmla="*/ 0 h 114"/>
                <a:gd name="T24" fmla="*/ 185 w 49"/>
                <a:gd name="T25" fmla="*/ 0 h 114"/>
                <a:gd name="T26" fmla="*/ 193 w 49"/>
                <a:gd name="T27" fmla="*/ 0 h 114"/>
                <a:gd name="T28" fmla="*/ 193 w 49"/>
                <a:gd name="T29" fmla="*/ 12 h 114"/>
                <a:gd name="T30" fmla="*/ 201 w 49"/>
                <a:gd name="T31" fmla="*/ 12 h 114"/>
                <a:gd name="T32" fmla="*/ 201 w 49"/>
                <a:gd name="T33" fmla="*/ 27 h 114"/>
                <a:gd name="T34" fmla="*/ 219 w 49"/>
                <a:gd name="T35" fmla="*/ 35 h 114"/>
                <a:gd name="T36" fmla="*/ 219 w 49"/>
                <a:gd name="T37" fmla="*/ 38 h 114"/>
                <a:gd name="T38" fmla="*/ 219 w 49"/>
                <a:gd name="T39" fmla="*/ 65 h 114"/>
                <a:gd name="T40" fmla="*/ 219 w 49"/>
                <a:gd name="T41" fmla="*/ 76 h 114"/>
                <a:gd name="T42" fmla="*/ 219 w 49"/>
                <a:gd name="T43" fmla="*/ 99 h 114"/>
                <a:gd name="T44" fmla="*/ 219 w 49"/>
                <a:gd name="T45" fmla="*/ 465 h 114"/>
                <a:gd name="T46" fmla="*/ 219 w 49"/>
                <a:gd name="T47" fmla="*/ 473 h 114"/>
                <a:gd name="T48" fmla="*/ 219 w 49"/>
                <a:gd name="T49" fmla="*/ 501 h 114"/>
                <a:gd name="T50" fmla="*/ 219 w 49"/>
                <a:gd name="T51" fmla="*/ 507 h 114"/>
                <a:gd name="T52" fmla="*/ 219 w 49"/>
                <a:gd name="T53" fmla="*/ 514 h 114"/>
                <a:gd name="T54" fmla="*/ 201 w 49"/>
                <a:gd name="T55" fmla="*/ 533 h 114"/>
                <a:gd name="T56" fmla="*/ 201 w 49"/>
                <a:gd name="T57" fmla="*/ 544 h 114"/>
                <a:gd name="T58" fmla="*/ 193 w 49"/>
                <a:gd name="T59" fmla="*/ 550 h 114"/>
                <a:gd name="T60" fmla="*/ 193 w 49"/>
                <a:gd name="T61" fmla="*/ 550 h 114"/>
                <a:gd name="T62" fmla="*/ 185 w 49"/>
                <a:gd name="T63" fmla="*/ 562 h 114"/>
                <a:gd name="T64" fmla="*/ 185 w 49"/>
                <a:gd name="T65" fmla="*/ 562 h 114"/>
                <a:gd name="T66" fmla="*/ 40 w 49"/>
                <a:gd name="T67" fmla="*/ 562 h 114"/>
                <a:gd name="T68" fmla="*/ 40 w 49"/>
                <a:gd name="T69" fmla="*/ 562 h 114"/>
                <a:gd name="T70" fmla="*/ 31 w 49"/>
                <a:gd name="T71" fmla="*/ 562 h 114"/>
                <a:gd name="T72" fmla="*/ 28 w 49"/>
                <a:gd name="T73" fmla="*/ 550 h 114"/>
                <a:gd name="T74" fmla="*/ 28 w 49"/>
                <a:gd name="T75" fmla="*/ 550 h 114"/>
                <a:gd name="T76" fmla="*/ 1 w 49"/>
                <a:gd name="T77" fmla="*/ 544 h 114"/>
                <a:gd name="T78" fmla="*/ 1 w 49"/>
                <a:gd name="T79" fmla="*/ 533 h 114"/>
                <a:gd name="T80" fmla="*/ 1 w 49"/>
                <a:gd name="T81" fmla="*/ 514 h 114"/>
                <a:gd name="T82" fmla="*/ 1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1" y="13"/>
                  </a:lnTo>
                  <a:lnTo>
                    <a:pt x="1" y="12"/>
                  </a:lnTo>
                  <a:lnTo>
                    <a:pt x="1" y="8"/>
                  </a:lnTo>
                  <a:lnTo>
                    <a:pt x="1" y="7"/>
                  </a:lnTo>
                  <a:lnTo>
                    <a:pt x="1" y="5"/>
                  </a:lnTo>
                  <a:lnTo>
                    <a:pt x="6" y="5"/>
                  </a:lnTo>
                  <a:lnTo>
                    <a:pt x="6" y="2"/>
                  </a:lnTo>
                  <a:lnTo>
                    <a:pt x="7" y="2"/>
                  </a:lnTo>
                  <a:lnTo>
                    <a:pt x="7" y="0"/>
                  </a:lnTo>
                  <a:lnTo>
                    <a:pt x="9" y="0"/>
                  </a:lnTo>
                  <a:lnTo>
                    <a:pt x="41" y="0"/>
                  </a:lnTo>
                  <a:lnTo>
                    <a:pt x="43" y="0"/>
                  </a:lnTo>
                  <a:lnTo>
                    <a:pt x="43" y="2"/>
                  </a:lnTo>
                  <a:lnTo>
                    <a:pt x="44" y="2"/>
                  </a:lnTo>
                  <a:lnTo>
                    <a:pt x="44" y="5"/>
                  </a:lnTo>
                  <a:lnTo>
                    <a:pt x="44" y="7"/>
                  </a:lnTo>
                  <a:lnTo>
                    <a:pt x="48" y="7"/>
                  </a:lnTo>
                  <a:lnTo>
                    <a:pt x="48" y="8"/>
                  </a:lnTo>
                  <a:lnTo>
                    <a:pt x="48" y="12"/>
                  </a:lnTo>
                  <a:lnTo>
                    <a:pt x="48" y="13"/>
                  </a:lnTo>
                  <a:lnTo>
                    <a:pt x="48" y="15"/>
                  </a:lnTo>
                  <a:lnTo>
                    <a:pt x="48" y="18"/>
                  </a:lnTo>
                  <a:lnTo>
                    <a:pt x="48" y="20"/>
                  </a:lnTo>
                  <a:lnTo>
                    <a:pt x="48" y="93"/>
                  </a:lnTo>
                  <a:lnTo>
                    <a:pt x="48" y="95"/>
                  </a:lnTo>
                  <a:lnTo>
                    <a:pt x="48" y="96"/>
                  </a:lnTo>
                  <a:lnTo>
                    <a:pt x="48" y="100"/>
                  </a:lnTo>
                  <a:lnTo>
                    <a:pt x="48" y="102"/>
                  </a:lnTo>
                  <a:lnTo>
                    <a:pt x="48" y="103"/>
                  </a:lnTo>
                  <a:lnTo>
                    <a:pt x="48" y="107"/>
                  </a:lnTo>
                  <a:lnTo>
                    <a:pt x="44" y="107"/>
                  </a:lnTo>
                  <a:lnTo>
                    <a:pt x="44" y="109"/>
                  </a:lnTo>
                  <a:lnTo>
                    <a:pt x="44" y="110"/>
                  </a:lnTo>
                  <a:lnTo>
                    <a:pt x="43" y="110"/>
                  </a:lnTo>
                  <a:lnTo>
                    <a:pt x="43" y="113"/>
                  </a:lnTo>
                  <a:lnTo>
                    <a:pt x="41" y="113"/>
                  </a:lnTo>
                  <a:lnTo>
                    <a:pt x="9" y="113"/>
                  </a:lnTo>
                  <a:lnTo>
                    <a:pt x="7" y="113"/>
                  </a:lnTo>
                  <a:lnTo>
                    <a:pt x="7" y="110"/>
                  </a:lnTo>
                  <a:lnTo>
                    <a:pt x="6" y="110"/>
                  </a:lnTo>
                  <a:lnTo>
                    <a:pt x="6" y="109"/>
                  </a:lnTo>
                  <a:lnTo>
                    <a:pt x="1" y="109"/>
                  </a:lnTo>
                  <a:lnTo>
                    <a:pt x="1" y="107"/>
                  </a:lnTo>
                  <a:lnTo>
                    <a:pt x="1" y="103"/>
                  </a:lnTo>
                  <a:lnTo>
                    <a:pt x="1" y="102"/>
                  </a:lnTo>
                  <a:lnTo>
                    <a:pt x="1" y="100"/>
                  </a:lnTo>
                  <a:lnTo>
                    <a:pt x="0" y="100"/>
                  </a:lnTo>
                  <a:lnTo>
                    <a:pt x="0" y="96"/>
                  </a:lnTo>
                  <a:lnTo>
                    <a:pt x="0" y="95"/>
                  </a:lnTo>
                  <a:lnTo>
                    <a:pt x="0" y="9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50" name="Freeform 44" descr="Light vertical"/>
            <p:cNvSpPr>
              <a:spLocks noChangeAspect="1"/>
            </p:cNvSpPr>
            <p:nvPr/>
          </p:nvSpPr>
          <p:spPr bwMode="auto">
            <a:xfrm>
              <a:off x="3139" y="3344"/>
              <a:ext cx="90" cy="149"/>
            </a:xfrm>
            <a:custGeom>
              <a:avLst/>
              <a:gdLst>
                <a:gd name="T0" fmla="*/ 0 w 69"/>
                <a:gd name="T1" fmla="*/ 99 h 114"/>
                <a:gd name="T2" fmla="*/ 0 w 69"/>
                <a:gd name="T3" fmla="*/ 93 h 114"/>
                <a:gd name="T4" fmla="*/ 0 w 69"/>
                <a:gd name="T5" fmla="*/ 76 h 114"/>
                <a:gd name="T6" fmla="*/ 0 w 69"/>
                <a:gd name="T7" fmla="*/ 60 h 114"/>
                <a:gd name="T8" fmla="*/ 0 w 69"/>
                <a:gd name="T9" fmla="*/ 38 h 114"/>
                <a:gd name="T10" fmla="*/ 12 w 69"/>
                <a:gd name="T11" fmla="*/ 35 h 114"/>
                <a:gd name="T12" fmla="*/ 27 w 69"/>
                <a:gd name="T13" fmla="*/ 27 h 114"/>
                <a:gd name="T14" fmla="*/ 27 w 69"/>
                <a:gd name="T15" fmla="*/ 12 h 114"/>
                <a:gd name="T16" fmla="*/ 35 w 69"/>
                <a:gd name="T17" fmla="*/ 12 h 114"/>
                <a:gd name="T18" fmla="*/ 38 w 69"/>
                <a:gd name="T19" fmla="*/ 0 h 114"/>
                <a:gd name="T20" fmla="*/ 60 w 69"/>
                <a:gd name="T21" fmla="*/ 0 h 114"/>
                <a:gd name="T22" fmla="*/ 275 w 69"/>
                <a:gd name="T23" fmla="*/ 0 h 114"/>
                <a:gd name="T24" fmla="*/ 275 w 69"/>
                <a:gd name="T25" fmla="*/ 0 h 114"/>
                <a:gd name="T26" fmla="*/ 286 w 69"/>
                <a:gd name="T27" fmla="*/ 0 h 114"/>
                <a:gd name="T28" fmla="*/ 301 w 69"/>
                <a:gd name="T29" fmla="*/ 12 h 114"/>
                <a:gd name="T30" fmla="*/ 312 w 69"/>
                <a:gd name="T31" fmla="*/ 12 h 114"/>
                <a:gd name="T32" fmla="*/ 312 w 69"/>
                <a:gd name="T33" fmla="*/ 27 h 114"/>
                <a:gd name="T34" fmla="*/ 322 w 69"/>
                <a:gd name="T35" fmla="*/ 35 h 114"/>
                <a:gd name="T36" fmla="*/ 322 w 69"/>
                <a:gd name="T37" fmla="*/ 38 h 114"/>
                <a:gd name="T38" fmla="*/ 322 w 69"/>
                <a:gd name="T39" fmla="*/ 65 h 114"/>
                <a:gd name="T40" fmla="*/ 335 w 69"/>
                <a:gd name="T41" fmla="*/ 76 h 114"/>
                <a:gd name="T42" fmla="*/ 335 w 69"/>
                <a:gd name="T43" fmla="*/ 99 h 114"/>
                <a:gd name="T44" fmla="*/ 335 w 69"/>
                <a:gd name="T45" fmla="*/ 465 h 114"/>
                <a:gd name="T46" fmla="*/ 335 w 69"/>
                <a:gd name="T47" fmla="*/ 473 h 114"/>
                <a:gd name="T48" fmla="*/ 335 w 69"/>
                <a:gd name="T49" fmla="*/ 501 h 114"/>
                <a:gd name="T50" fmla="*/ 322 w 69"/>
                <a:gd name="T51" fmla="*/ 507 h 114"/>
                <a:gd name="T52" fmla="*/ 322 w 69"/>
                <a:gd name="T53" fmla="*/ 514 h 114"/>
                <a:gd name="T54" fmla="*/ 312 w 69"/>
                <a:gd name="T55" fmla="*/ 533 h 114"/>
                <a:gd name="T56" fmla="*/ 312 w 69"/>
                <a:gd name="T57" fmla="*/ 544 h 114"/>
                <a:gd name="T58" fmla="*/ 301 w 69"/>
                <a:gd name="T59" fmla="*/ 550 h 114"/>
                <a:gd name="T60" fmla="*/ 286 w 69"/>
                <a:gd name="T61" fmla="*/ 550 h 114"/>
                <a:gd name="T62" fmla="*/ 275 w 69"/>
                <a:gd name="T63" fmla="*/ 562 h 114"/>
                <a:gd name="T64" fmla="*/ 275 w 69"/>
                <a:gd name="T65" fmla="*/ 562 h 114"/>
                <a:gd name="T66" fmla="*/ 60 w 69"/>
                <a:gd name="T67" fmla="*/ 562 h 114"/>
                <a:gd name="T68" fmla="*/ 38 w 69"/>
                <a:gd name="T69" fmla="*/ 562 h 114"/>
                <a:gd name="T70" fmla="*/ 35 w 69"/>
                <a:gd name="T71" fmla="*/ 562 h 114"/>
                <a:gd name="T72" fmla="*/ 35 w 69"/>
                <a:gd name="T73" fmla="*/ 550 h 114"/>
                <a:gd name="T74" fmla="*/ 27 w 69"/>
                <a:gd name="T75" fmla="*/ 550 h 114"/>
                <a:gd name="T76" fmla="*/ 12 w 69"/>
                <a:gd name="T77" fmla="*/ 544 h 114"/>
                <a:gd name="T78" fmla="*/ 12 w 69"/>
                <a:gd name="T79" fmla="*/ 533 h 114"/>
                <a:gd name="T80" fmla="*/ 0 w 69"/>
                <a:gd name="T81" fmla="*/ 514 h 114"/>
                <a:gd name="T82" fmla="*/ 0 w 69"/>
                <a:gd name="T83" fmla="*/ 501 h 114"/>
                <a:gd name="T84" fmla="*/ 0 w 69"/>
                <a:gd name="T85" fmla="*/ 474 h 114"/>
                <a:gd name="T86" fmla="*/ 0 w 6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114"/>
                <a:gd name="T134" fmla="*/ 69 w 6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114">
                  <a:moveTo>
                    <a:pt x="0" y="93"/>
                  </a:moveTo>
                  <a:lnTo>
                    <a:pt x="0" y="20"/>
                  </a:lnTo>
                  <a:lnTo>
                    <a:pt x="0" y="18"/>
                  </a:lnTo>
                  <a:lnTo>
                    <a:pt x="0" y="15"/>
                  </a:lnTo>
                  <a:lnTo>
                    <a:pt x="0" y="13"/>
                  </a:lnTo>
                  <a:lnTo>
                    <a:pt x="0" y="12"/>
                  </a:lnTo>
                  <a:lnTo>
                    <a:pt x="0" y="8"/>
                  </a:lnTo>
                  <a:lnTo>
                    <a:pt x="2" y="7"/>
                  </a:lnTo>
                  <a:lnTo>
                    <a:pt x="2" y="5"/>
                  </a:lnTo>
                  <a:lnTo>
                    <a:pt x="5" y="5"/>
                  </a:lnTo>
                  <a:lnTo>
                    <a:pt x="5" y="2"/>
                  </a:lnTo>
                  <a:lnTo>
                    <a:pt x="7" y="2"/>
                  </a:lnTo>
                  <a:lnTo>
                    <a:pt x="7" y="0"/>
                  </a:lnTo>
                  <a:lnTo>
                    <a:pt x="8" y="0"/>
                  </a:lnTo>
                  <a:lnTo>
                    <a:pt x="12" y="0"/>
                  </a:lnTo>
                  <a:lnTo>
                    <a:pt x="56" y="0"/>
                  </a:lnTo>
                  <a:lnTo>
                    <a:pt x="58" y="0"/>
                  </a:lnTo>
                  <a:lnTo>
                    <a:pt x="58" y="2"/>
                  </a:lnTo>
                  <a:lnTo>
                    <a:pt x="61" y="2"/>
                  </a:lnTo>
                  <a:lnTo>
                    <a:pt x="63" y="2"/>
                  </a:lnTo>
                  <a:lnTo>
                    <a:pt x="63" y="5"/>
                  </a:lnTo>
                  <a:lnTo>
                    <a:pt x="63" y="7"/>
                  </a:lnTo>
                  <a:lnTo>
                    <a:pt x="65" y="7"/>
                  </a:lnTo>
                  <a:lnTo>
                    <a:pt x="65" y="8"/>
                  </a:lnTo>
                  <a:lnTo>
                    <a:pt x="65" y="12"/>
                  </a:lnTo>
                  <a:lnTo>
                    <a:pt x="65" y="13"/>
                  </a:lnTo>
                  <a:lnTo>
                    <a:pt x="68" y="15"/>
                  </a:lnTo>
                  <a:lnTo>
                    <a:pt x="68" y="18"/>
                  </a:lnTo>
                  <a:lnTo>
                    <a:pt x="68" y="20"/>
                  </a:lnTo>
                  <a:lnTo>
                    <a:pt x="68" y="93"/>
                  </a:lnTo>
                  <a:lnTo>
                    <a:pt x="68" y="95"/>
                  </a:lnTo>
                  <a:lnTo>
                    <a:pt x="68" y="96"/>
                  </a:lnTo>
                  <a:lnTo>
                    <a:pt x="68" y="100"/>
                  </a:lnTo>
                  <a:lnTo>
                    <a:pt x="65" y="100"/>
                  </a:lnTo>
                  <a:lnTo>
                    <a:pt x="65" y="102"/>
                  </a:lnTo>
                  <a:lnTo>
                    <a:pt x="65" y="103"/>
                  </a:lnTo>
                  <a:lnTo>
                    <a:pt x="65" y="107"/>
                  </a:lnTo>
                  <a:lnTo>
                    <a:pt x="63" y="107"/>
                  </a:lnTo>
                  <a:lnTo>
                    <a:pt x="63" y="109"/>
                  </a:lnTo>
                  <a:lnTo>
                    <a:pt x="63" y="110"/>
                  </a:lnTo>
                  <a:lnTo>
                    <a:pt x="61" y="110"/>
                  </a:lnTo>
                  <a:lnTo>
                    <a:pt x="58" y="110"/>
                  </a:lnTo>
                  <a:lnTo>
                    <a:pt x="58" y="113"/>
                  </a:lnTo>
                  <a:lnTo>
                    <a:pt x="56" y="113"/>
                  </a:lnTo>
                  <a:lnTo>
                    <a:pt x="12" y="113"/>
                  </a:lnTo>
                  <a:lnTo>
                    <a:pt x="8" y="113"/>
                  </a:lnTo>
                  <a:lnTo>
                    <a:pt x="7" y="113"/>
                  </a:lnTo>
                  <a:lnTo>
                    <a:pt x="7" y="110"/>
                  </a:lnTo>
                  <a:lnTo>
                    <a:pt x="5" y="110"/>
                  </a:lnTo>
                  <a:lnTo>
                    <a:pt x="5" y="109"/>
                  </a:lnTo>
                  <a:lnTo>
                    <a:pt x="2" y="109"/>
                  </a:lnTo>
                  <a:lnTo>
                    <a:pt x="2" y="107"/>
                  </a:lnTo>
                  <a:lnTo>
                    <a:pt x="0" y="103"/>
                  </a:lnTo>
                  <a:lnTo>
                    <a:pt x="0" y="102"/>
                  </a:lnTo>
                  <a:lnTo>
                    <a:pt x="0" y="100"/>
                  </a:lnTo>
                  <a:lnTo>
                    <a:pt x="0" y="96"/>
                  </a:lnTo>
                  <a:lnTo>
                    <a:pt x="0" y="95"/>
                  </a:lnTo>
                  <a:lnTo>
                    <a:pt x="0" y="93"/>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51" name="Line 45"/>
            <p:cNvSpPr>
              <a:spLocks noChangeAspect="1" noChangeShapeType="1"/>
            </p:cNvSpPr>
            <p:nvPr/>
          </p:nvSpPr>
          <p:spPr bwMode="auto">
            <a:xfrm>
              <a:off x="3127" y="3503"/>
              <a:ext cx="119"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552" name="AutoShape 46"/>
            <p:cNvSpPr>
              <a:spLocks noChangeAspect="1" noChangeArrowheads="1"/>
            </p:cNvSpPr>
            <p:nvPr/>
          </p:nvSpPr>
          <p:spPr bwMode="auto">
            <a:xfrm flipV="1">
              <a:off x="3161" y="3648"/>
              <a:ext cx="38" cy="33"/>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53" name="Freeform 47"/>
            <p:cNvSpPr>
              <a:spLocks noChangeAspect="1"/>
            </p:cNvSpPr>
            <p:nvPr/>
          </p:nvSpPr>
          <p:spPr bwMode="auto">
            <a:xfrm>
              <a:off x="3139" y="3681"/>
              <a:ext cx="87" cy="58"/>
            </a:xfrm>
            <a:custGeom>
              <a:avLst/>
              <a:gdLst>
                <a:gd name="T0" fmla="*/ 0 w 67"/>
                <a:gd name="T1" fmla="*/ 36 h 45"/>
                <a:gd name="T2" fmla="*/ 0 w 67"/>
                <a:gd name="T3" fmla="*/ 31 h 45"/>
                <a:gd name="T4" fmla="*/ 0 w 67"/>
                <a:gd name="T5" fmla="*/ 31 h 45"/>
                <a:gd name="T6" fmla="*/ 10 w 67"/>
                <a:gd name="T7" fmla="*/ 22 h 45"/>
                <a:gd name="T8" fmla="*/ 10 w 67"/>
                <a:gd name="T9" fmla="*/ 22 h 45"/>
                <a:gd name="T10" fmla="*/ 10 w 67"/>
                <a:gd name="T11" fmla="*/ 10 h 45"/>
                <a:gd name="T12" fmla="*/ 22 w 67"/>
                <a:gd name="T13" fmla="*/ 10 h 45"/>
                <a:gd name="T14" fmla="*/ 35 w 67"/>
                <a:gd name="T15" fmla="*/ 10 h 45"/>
                <a:gd name="T16" fmla="*/ 35 w 67"/>
                <a:gd name="T17" fmla="*/ 10 h 45"/>
                <a:gd name="T18" fmla="*/ 38 w 67"/>
                <a:gd name="T19" fmla="*/ 0 h 45"/>
                <a:gd name="T20" fmla="*/ 58 w 67"/>
                <a:gd name="T21" fmla="*/ 0 h 45"/>
                <a:gd name="T22" fmla="*/ 258 w 67"/>
                <a:gd name="T23" fmla="*/ 0 h 45"/>
                <a:gd name="T24" fmla="*/ 258 w 67"/>
                <a:gd name="T25" fmla="*/ 0 h 45"/>
                <a:gd name="T26" fmla="*/ 270 w 67"/>
                <a:gd name="T27" fmla="*/ 0 h 45"/>
                <a:gd name="T28" fmla="*/ 287 w 67"/>
                <a:gd name="T29" fmla="*/ 10 h 45"/>
                <a:gd name="T30" fmla="*/ 287 w 67"/>
                <a:gd name="T31" fmla="*/ 10 h 45"/>
                <a:gd name="T32" fmla="*/ 293 w 67"/>
                <a:gd name="T33" fmla="*/ 10 h 45"/>
                <a:gd name="T34" fmla="*/ 301 w 67"/>
                <a:gd name="T35" fmla="*/ 22 h 45"/>
                <a:gd name="T36" fmla="*/ 301 w 67"/>
                <a:gd name="T37" fmla="*/ 22 h 45"/>
                <a:gd name="T38" fmla="*/ 301 w 67"/>
                <a:gd name="T39" fmla="*/ 31 h 45"/>
                <a:gd name="T40" fmla="*/ 301 w 67"/>
                <a:gd name="T41" fmla="*/ 31 h 45"/>
                <a:gd name="T42" fmla="*/ 317 w 67"/>
                <a:gd name="T43" fmla="*/ 36 h 45"/>
                <a:gd name="T44" fmla="*/ 317 w 67"/>
                <a:gd name="T45" fmla="*/ 161 h 45"/>
                <a:gd name="T46" fmla="*/ 317 w 67"/>
                <a:gd name="T47" fmla="*/ 171 h 45"/>
                <a:gd name="T48" fmla="*/ 301 w 67"/>
                <a:gd name="T49" fmla="*/ 171 h 45"/>
                <a:gd name="T50" fmla="*/ 301 w 67"/>
                <a:gd name="T51" fmla="*/ 173 h 45"/>
                <a:gd name="T52" fmla="*/ 301 w 67"/>
                <a:gd name="T53" fmla="*/ 173 h 45"/>
                <a:gd name="T54" fmla="*/ 293 w 67"/>
                <a:gd name="T55" fmla="*/ 188 h 45"/>
                <a:gd name="T56" fmla="*/ 293 w 67"/>
                <a:gd name="T57" fmla="*/ 188 h 45"/>
                <a:gd name="T58" fmla="*/ 287 w 67"/>
                <a:gd name="T59" fmla="*/ 188 h 45"/>
                <a:gd name="T60" fmla="*/ 270 w 67"/>
                <a:gd name="T61" fmla="*/ 188 h 45"/>
                <a:gd name="T62" fmla="*/ 270 w 67"/>
                <a:gd name="T63" fmla="*/ 201 h 45"/>
                <a:gd name="T64" fmla="*/ 258 w 67"/>
                <a:gd name="T65" fmla="*/ 201 h 45"/>
                <a:gd name="T66" fmla="*/ 58 w 67"/>
                <a:gd name="T67" fmla="*/ 201 h 45"/>
                <a:gd name="T68" fmla="*/ 58 w 67"/>
                <a:gd name="T69" fmla="*/ 201 h 45"/>
                <a:gd name="T70" fmla="*/ 38 w 67"/>
                <a:gd name="T71" fmla="*/ 201 h 45"/>
                <a:gd name="T72" fmla="*/ 35 w 67"/>
                <a:gd name="T73" fmla="*/ 188 h 45"/>
                <a:gd name="T74" fmla="*/ 22 w 67"/>
                <a:gd name="T75" fmla="*/ 188 h 45"/>
                <a:gd name="T76" fmla="*/ 22 w 67"/>
                <a:gd name="T77" fmla="*/ 188 h 45"/>
                <a:gd name="T78" fmla="*/ 10 w 67"/>
                <a:gd name="T79" fmla="*/ 173 h 45"/>
                <a:gd name="T80" fmla="*/ 10 w 67"/>
                <a:gd name="T81" fmla="*/ 173 h 45"/>
                <a:gd name="T82" fmla="*/ 0 w 67"/>
                <a:gd name="T83" fmla="*/ 171 h 45"/>
                <a:gd name="T84" fmla="*/ 0 w 67"/>
                <a:gd name="T85" fmla="*/ 171 h 45"/>
                <a:gd name="T86" fmla="*/ 0 w 6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0" y="35"/>
                  </a:moveTo>
                  <a:lnTo>
                    <a:pt x="0" y="8"/>
                  </a:lnTo>
                  <a:lnTo>
                    <a:pt x="0" y="7"/>
                  </a:lnTo>
                  <a:lnTo>
                    <a:pt x="2" y="5"/>
                  </a:lnTo>
                  <a:lnTo>
                    <a:pt x="2" y="2"/>
                  </a:lnTo>
                  <a:lnTo>
                    <a:pt x="5" y="2"/>
                  </a:lnTo>
                  <a:lnTo>
                    <a:pt x="7" y="2"/>
                  </a:lnTo>
                  <a:lnTo>
                    <a:pt x="8" y="0"/>
                  </a:lnTo>
                  <a:lnTo>
                    <a:pt x="12" y="0"/>
                  </a:lnTo>
                  <a:lnTo>
                    <a:pt x="54" y="0"/>
                  </a:lnTo>
                  <a:lnTo>
                    <a:pt x="56" y="0"/>
                  </a:lnTo>
                  <a:lnTo>
                    <a:pt x="56" y="2"/>
                  </a:lnTo>
                  <a:lnTo>
                    <a:pt x="60" y="2"/>
                  </a:lnTo>
                  <a:lnTo>
                    <a:pt x="61" y="2"/>
                  </a:lnTo>
                  <a:lnTo>
                    <a:pt x="63" y="5"/>
                  </a:lnTo>
                  <a:lnTo>
                    <a:pt x="63" y="7"/>
                  </a:lnTo>
                  <a:lnTo>
                    <a:pt x="66" y="7"/>
                  </a:lnTo>
                  <a:lnTo>
                    <a:pt x="66" y="8"/>
                  </a:lnTo>
                  <a:lnTo>
                    <a:pt x="66" y="35"/>
                  </a:lnTo>
                  <a:lnTo>
                    <a:pt x="66" y="37"/>
                  </a:lnTo>
                  <a:lnTo>
                    <a:pt x="63" y="37"/>
                  </a:lnTo>
                  <a:lnTo>
                    <a:pt x="63" y="38"/>
                  </a:lnTo>
                  <a:lnTo>
                    <a:pt x="61" y="41"/>
                  </a:lnTo>
                  <a:lnTo>
                    <a:pt x="60" y="41"/>
                  </a:lnTo>
                  <a:lnTo>
                    <a:pt x="56" y="41"/>
                  </a:lnTo>
                  <a:lnTo>
                    <a:pt x="56" y="44"/>
                  </a:lnTo>
                  <a:lnTo>
                    <a:pt x="54" y="44"/>
                  </a:lnTo>
                  <a:lnTo>
                    <a:pt x="12" y="44"/>
                  </a:lnTo>
                  <a:lnTo>
                    <a:pt x="8" y="44"/>
                  </a:lnTo>
                  <a:lnTo>
                    <a:pt x="7" y="41"/>
                  </a:lnTo>
                  <a:lnTo>
                    <a:pt x="5" y="41"/>
                  </a:lnTo>
                  <a:lnTo>
                    <a:pt x="2" y="41"/>
                  </a:lnTo>
                  <a:lnTo>
                    <a:pt x="2"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54" name="Freeform 48"/>
            <p:cNvSpPr>
              <a:spLocks noChangeAspect="1"/>
            </p:cNvSpPr>
            <p:nvPr/>
          </p:nvSpPr>
          <p:spPr bwMode="auto">
            <a:xfrm>
              <a:off x="3139" y="3681"/>
              <a:ext cx="25" cy="58"/>
            </a:xfrm>
            <a:custGeom>
              <a:avLst/>
              <a:gdLst>
                <a:gd name="T0" fmla="*/ 0 w 19"/>
                <a:gd name="T1" fmla="*/ 36 h 45"/>
                <a:gd name="T2" fmla="*/ 0 w 19"/>
                <a:gd name="T3" fmla="*/ 31 h 45"/>
                <a:gd name="T4" fmla="*/ 0 w 19"/>
                <a:gd name="T5" fmla="*/ 31 h 45"/>
                <a:gd name="T6" fmla="*/ 0 w 19"/>
                <a:gd name="T7" fmla="*/ 22 h 45"/>
                <a:gd name="T8" fmla="*/ 12 w 19"/>
                <a:gd name="T9" fmla="*/ 22 h 45"/>
                <a:gd name="T10" fmla="*/ 12 w 19"/>
                <a:gd name="T11" fmla="*/ 22 h 45"/>
                <a:gd name="T12" fmla="*/ 12 w 19"/>
                <a:gd name="T13" fmla="*/ 10 h 45"/>
                <a:gd name="T14" fmla="*/ 12 w 19"/>
                <a:gd name="T15" fmla="*/ 10 h 45"/>
                <a:gd name="T16" fmla="*/ 12 w 19"/>
                <a:gd name="T17" fmla="*/ 10 h 45"/>
                <a:gd name="T18" fmla="*/ 12 w 19"/>
                <a:gd name="T19" fmla="*/ 10 h 45"/>
                <a:gd name="T20" fmla="*/ 28 w 19"/>
                <a:gd name="T21" fmla="*/ 0 h 45"/>
                <a:gd name="T22" fmla="*/ 78 w 19"/>
                <a:gd name="T23" fmla="*/ 0 h 45"/>
                <a:gd name="T24" fmla="*/ 78 w 19"/>
                <a:gd name="T25" fmla="*/ 10 h 45"/>
                <a:gd name="T26" fmla="*/ 78 w 19"/>
                <a:gd name="T27" fmla="*/ 10 h 45"/>
                <a:gd name="T28" fmla="*/ 95 w 19"/>
                <a:gd name="T29" fmla="*/ 10 h 45"/>
                <a:gd name="T30" fmla="*/ 95 w 19"/>
                <a:gd name="T31" fmla="*/ 10 h 45"/>
                <a:gd name="T32" fmla="*/ 95 w 19"/>
                <a:gd name="T33" fmla="*/ 10 h 45"/>
                <a:gd name="T34" fmla="*/ 95 w 19"/>
                <a:gd name="T35" fmla="*/ 22 h 45"/>
                <a:gd name="T36" fmla="*/ 95 w 19"/>
                <a:gd name="T37" fmla="*/ 22 h 45"/>
                <a:gd name="T38" fmla="*/ 95 w 19"/>
                <a:gd name="T39" fmla="*/ 31 h 45"/>
                <a:gd name="T40" fmla="*/ 95 w 19"/>
                <a:gd name="T41" fmla="*/ 31 h 45"/>
                <a:gd name="T42" fmla="*/ 95 w 19"/>
                <a:gd name="T43" fmla="*/ 36 h 45"/>
                <a:gd name="T44" fmla="*/ 95 w 19"/>
                <a:gd name="T45" fmla="*/ 161 h 45"/>
                <a:gd name="T46" fmla="*/ 95 w 19"/>
                <a:gd name="T47" fmla="*/ 171 h 45"/>
                <a:gd name="T48" fmla="*/ 95 w 19"/>
                <a:gd name="T49" fmla="*/ 171 h 45"/>
                <a:gd name="T50" fmla="*/ 95 w 19"/>
                <a:gd name="T51" fmla="*/ 173 h 45"/>
                <a:gd name="T52" fmla="*/ 95 w 19"/>
                <a:gd name="T53" fmla="*/ 173 h 45"/>
                <a:gd name="T54" fmla="*/ 95 w 19"/>
                <a:gd name="T55" fmla="*/ 188 h 45"/>
                <a:gd name="T56" fmla="*/ 95 w 19"/>
                <a:gd name="T57" fmla="*/ 188 h 45"/>
                <a:gd name="T58" fmla="*/ 95 w 19"/>
                <a:gd name="T59" fmla="*/ 188 h 45"/>
                <a:gd name="T60" fmla="*/ 78 w 19"/>
                <a:gd name="T61" fmla="*/ 201 h 45"/>
                <a:gd name="T62" fmla="*/ 78 w 19"/>
                <a:gd name="T63" fmla="*/ 201 h 45"/>
                <a:gd name="T64" fmla="*/ 78 w 19"/>
                <a:gd name="T65" fmla="*/ 201 h 45"/>
                <a:gd name="T66" fmla="*/ 28 w 19"/>
                <a:gd name="T67" fmla="*/ 201 h 45"/>
                <a:gd name="T68" fmla="*/ 28 w 19"/>
                <a:gd name="T69" fmla="*/ 201 h 45"/>
                <a:gd name="T70" fmla="*/ 12 w 19"/>
                <a:gd name="T71" fmla="*/ 201 h 45"/>
                <a:gd name="T72" fmla="*/ 12 w 19"/>
                <a:gd name="T73" fmla="*/ 188 h 45"/>
                <a:gd name="T74" fmla="*/ 12 w 19"/>
                <a:gd name="T75" fmla="*/ 188 h 45"/>
                <a:gd name="T76" fmla="*/ 12 w 19"/>
                <a:gd name="T77" fmla="*/ 188 h 45"/>
                <a:gd name="T78" fmla="*/ 12 w 19"/>
                <a:gd name="T79" fmla="*/ 173 h 45"/>
                <a:gd name="T80" fmla="*/ 12 w 19"/>
                <a:gd name="T81" fmla="*/ 173 h 45"/>
                <a:gd name="T82" fmla="*/ 0 w 19"/>
                <a:gd name="T83" fmla="*/ 171 h 45"/>
                <a:gd name="T84" fmla="*/ 0 w 19"/>
                <a:gd name="T85" fmla="*/ 171 h 45"/>
                <a:gd name="T86" fmla="*/ 0 w 19"/>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0" y="35"/>
                  </a:moveTo>
                  <a:lnTo>
                    <a:pt x="0" y="8"/>
                  </a:lnTo>
                  <a:lnTo>
                    <a:pt x="0" y="7"/>
                  </a:lnTo>
                  <a:lnTo>
                    <a:pt x="0" y="5"/>
                  </a:lnTo>
                  <a:lnTo>
                    <a:pt x="2" y="5"/>
                  </a:lnTo>
                  <a:lnTo>
                    <a:pt x="2" y="2"/>
                  </a:lnTo>
                  <a:lnTo>
                    <a:pt x="5" y="2"/>
                  </a:lnTo>
                  <a:lnTo>
                    <a:pt x="5" y="0"/>
                  </a:lnTo>
                  <a:lnTo>
                    <a:pt x="15" y="0"/>
                  </a:lnTo>
                  <a:lnTo>
                    <a:pt x="15" y="2"/>
                  </a:lnTo>
                  <a:lnTo>
                    <a:pt x="18" y="2"/>
                  </a:lnTo>
                  <a:lnTo>
                    <a:pt x="18" y="5"/>
                  </a:lnTo>
                  <a:lnTo>
                    <a:pt x="18" y="7"/>
                  </a:lnTo>
                  <a:lnTo>
                    <a:pt x="18" y="8"/>
                  </a:lnTo>
                  <a:lnTo>
                    <a:pt x="18" y="35"/>
                  </a:lnTo>
                  <a:lnTo>
                    <a:pt x="18" y="37"/>
                  </a:lnTo>
                  <a:lnTo>
                    <a:pt x="18" y="38"/>
                  </a:lnTo>
                  <a:lnTo>
                    <a:pt x="18" y="41"/>
                  </a:lnTo>
                  <a:lnTo>
                    <a:pt x="15" y="44"/>
                  </a:lnTo>
                  <a:lnTo>
                    <a:pt x="5" y="44"/>
                  </a:lnTo>
                  <a:lnTo>
                    <a:pt x="2" y="44"/>
                  </a:lnTo>
                  <a:lnTo>
                    <a:pt x="2" y="41"/>
                  </a:lnTo>
                  <a:lnTo>
                    <a:pt x="2" y="38"/>
                  </a:lnTo>
                  <a:lnTo>
                    <a:pt x="0"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55" name="Freeform 49"/>
            <p:cNvSpPr>
              <a:spLocks noChangeAspect="1"/>
            </p:cNvSpPr>
            <p:nvPr/>
          </p:nvSpPr>
          <p:spPr bwMode="auto">
            <a:xfrm>
              <a:off x="3199" y="3681"/>
              <a:ext cx="26" cy="58"/>
            </a:xfrm>
            <a:custGeom>
              <a:avLst/>
              <a:gdLst>
                <a:gd name="T0" fmla="*/ 0 w 20"/>
                <a:gd name="T1" fmla="*/ 36 h 45"/>
                <a:gd name="T2" fmla="*/ 0 w 20"/>
                <a:gd name="T3" fmla="*/ 31 h 45"/>
                <a:gd name="T4" fmla="*/ 0 w 20"/>
                <a:gd name="T5" fmla="*/ 31 h 45"/>
                <a:gd name="T6" fmla="*/ 0 w 20"/>
                <a:gd name="T7" fmla="*/ 22 h 45"/>
                <a:gd name="T8" fmla="*/ 0 w 20"/>
                <a:gd name="T9" fmla="*/ 22 h 45"/>
                <a:gd name="T10" fmla="*/ 12 w 20"/>
                <a:gd name="T11" fmla="*/ 22 h 45"/>
                <a:gd name="T12" fmla="*/ 12 w 20"/>
                <a:gd name="T13" fmla="*/ 10 h 45"/>
                <a:gd name="T14" fmla="*/ 12 w 20"/>
                <a:gd name="T15" fmla="*/ 10 h 45"/>
                <a:gd name="T16" fmla="*/ 12 w 20"/>
                <a:gd name="T17" fmla="*/ 10 h 45"/>
                <a:gd name="T18" fmla="*/ 12 w 20"/>
                <a:gd name="T19" fmla="*/ 10 h 45"/>
                <a:gd name="T20" fmla="*/ 27 w 20"/>
                <a:gd name="T21" fmla="*/ 0 h 45"/>
                <a:gd name="T22" fmla="*/ 71 w 20"/>
                <a:gd name="T23" fmla="*/ 0 h 45"/>
                <a:gd name="T24" fmla="*/ 71 w 20"/>
                <a:gd name="T25" fmla="*/ 10 h 45"/>
                <a:gd name="T26" fmla="*/ 71 w 20"/>
                <a:gd name="T27" fmla="*/ 10 h 45"/>
                <a:gd name="T28" fmla="*/ 71 w 20"/>
                <a:gd name="T29" fmla="*/ 10 h 45"/>
                <a:gd name="T30" fmla="*/ 92 w 20"/>
                <a:gd name="T31" fmla="*/ 10 h 45"/>
                <a:gd name="T32" fmla="*/ 92 w 20"/>
                <a:gd name="T33" fmla="*/ 10 h 45"/>
                <a:gd name="T34" fmla="*/ 92 w 20"/>
                <a:gd name="T35" fmla="*/ 22 h 45"/>
                <a:gd name="T36" fmla="*/ 92 w 20"/>
                <a:gd name="T37" fmla="*/ 22 h 45"/>
                <a:gd name="T38" fmla="*/ 92 w 20"/>
                <a:gd name="T39" fmla="*/ 31 h 45"/>
                <a:gd name="T40" fmla="*/ 92 w 20"/>
                <a:gd name="T41" fmla="*/ 31 h 45"/>
                <a:gd name="T42" fmla="*/ 92 w 20"/>
                <a:gd name="T43" fmla="*/ 36 h 45"/>
                <a:gd name="T44" fmla="*/ 92 w 20"/>
                <a:gd name="T45" fmla="*/ 161 h 45"/>
                <a:gd name="T46" fmla="*/ 92 w 20"/>
                <a:gd name="T47" fmla="*/ 171 h 45"/>
                <a:gd name="T48" fmla="*/ 92 w 20"/>
                <a:gd name="T49" fmla="*/ 171 h 45"/>
                <a:gd name="T50" fmla="*/ 92 w 20"/>
                <a:gd name="T51" fmla="*/ 173 h 45"/>
                <a:gd name="T52" fmla="*/ 92 w 20"/>
                <a:gd name="T53" fmla="*/ 173 h 45"/>
                <a:gd name="T54" fmla="*/ 92 w 20"/>
                <a:gd name="T55" fmla="*/ 188 h 45"/>
                <a:gd name="T56" fmla="*/ 92 w 20"/>
                <a:gd name="T57" fmla="*/ 188 h 45"/>
                <a:gd name="T58" fmla="*/ 92 w 20"/>
                <a:gd name="T59" fmla="*/ 188 h 45"/>
                <a:gd name="T60" fmla="*/ 71 w 20"/>
                <a:gd name="T61" fmla="*/ 201 h 45"/>
                <a:gd name="T62" fmla="*/ 71 w 20"/>
                <a:gd name="T63" fmla="*/ 201 h 45"/>
                <a:gd name="T64" fmla="*/ 71 w 20"/>
                <a:gd name="T65" fmla="*/ 201 h 45"/>
                <a:gd name="T66" fmla="*/ 27 w 20"/>
                <a:gd name="T67" fmla="*/ 201 h 45"/>
                <a:gd name="T68" fmla="*/ 27 w 20"/>
                <a:gd name="T69" fmla="*/ 201 h 45"/>
                <a:gd name="T70" fmla="*/ 12 w 20"/>
                <a:gd name="T71" fmla="*/ 201 h 45"/>
                <a:gd name="T72" fmla="*/ 12 w 20"/>
                <a:gd name="T73" fmla="*/ 188 h 45"/>
                <a:gd name="T74" fmla="*/ 12 w 20"/>
                <a:gd name="T75" fmla="*/ 188 h 45"/>
                <a:gd name="T76" fmla="*/ 12 w 20"/>
                <a:gd name="T77" fmla="*/ 188 h 45"/>
                <a:gd name="T78" fmla="*/ 12 w 20"/>
                <a:gd name="T79" fmla="*/ 173 h 45"/>
                <a:gd name="T80" fmla="*/ 0 w 20"/>
                <a:gd name="T81" fmla="*/ 173 h 45"/>
                <a:gd name="T82" fmla="*/ 0 w 20"/>
                <a:gd name="T83" fmla="*/ 171 h 45"/>
                <a:gd name="T84" fmla="*/ 0 w 20"/>
                <a:gd name="T85" fmla="*/ 171 h 45"/>
                <a:gd name="T86" fmla="*/ 0 w 20"/>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0" y="35"/>
                  </a:moveTo>
                  <a:lnTo>
                    <a:pt x="0" y="8"/>
                  </a:lnTo>
                  <a:lnTo>
                    <a:pt x="0" y="7"/>
                  </a:lnTo>
                  <a:lnTo>
                    <a:pt x="0" y="5"/>
                  </a:lnTo>
                  <a:lnTo>
                    <a:pt x="2" y="5"/>
                  </a:lnTo>
                  <a:lnTo>
                    <a:pt x="2" y="2"/>
                  </a:lnTo>
                  <a:lnTo>
                    <a:pt x="5" y="2"/>
                  </a:lnTo>
                  <a:lnTo>
                    <a:pt x="5" y="0"/>
                  </a:lnTo>
                  <a:lnTo>
                    <a:pt x="15" y="0"/>
                  </a:lnTo>
                  <a:lnTo>
                    <a:pt x="15" y="2"/>
                  </a:lnTo>
                  <a:lnTo>
                    <a:pt x="19" y="2"/>
                  </a:lnTo>
                  <a:lnTo>
                    <a:pt x="19" y="5"/>
                  </a:lnTo>
                  <a:lnTo>
                    <a:pt x="19" y="7"/>
                  </a:lnTo>
                  <a:lnTo>
                    <a:pt x="19" y="8"/>
                  </a:lnTo>
                  <a:lnTo>
                    <a:pt x="19" y="35"/>
                  </a:lnTo>
                  <a:lnTo>
                    <a:pt x="19" y="37"/>
                  </a:lnTo>
                  <a:lnTo>
                    <a:pt x="19" y="38"/>
                  </a:lnTo>
                  <a:lnTo>
                    <a:pt x="19" y="41"/>
                  </a:lnTo>
                  <a:lnTo>
                    <a:pt x="15" y="41"/>
                  </a:lnTo>
                  <a:lnTo>
                    <a:pt x="15" y="44"/>
                  </a:lnTo>
                  <a:lnTo>
                    <a:pt x="5" y="44"/>
                  </a:lnTo>
                  <a:lnTo>
                    <a:pt x="2" y="44"/>
                  </a:lnTo>
                  <a:lnTo>
                    <a:pt x="2" y="41"/>
                  </a:lnTo>
                  <a:lnTo>
                    <a:pt x="2" y="38"/>
                  </a:lnTo>
                  <a:lnTo>
                    <a:pt x="0" y="38"/>
                  </a:lnTo>
                  <a:lnTo>
                    <a:pt x="0" y="37"/>
                  </a:lnTo>
                  <a:lnTo>
                    <a:pt x="0" y="3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56" name="Freeform 50" descr="Light vertical"/>
            <p:cNvSpPr>
              <a:spLocks noChangeAspect="1"/>
            </p:cNvSpPr>
            <p:nvPr/>
          </p:nvSpPr>
          <p:spPr bwMode="auto">
            <a:xfrm>
              <a:off x="3165" y="3681"/>
              <a:ext cx="35" cy="58"/>
            </a:xfrm>
            <a:custGeom>
              <a:avLst/>
              <a:gdLst>
                <a:gd name="T0" fmla="*/ 0 w 27"/>
                <a:gd name="T1" fmla="*/ 36 h 45"/>
                <a:gd name="T2" fmla="*/ 0 w 27"/>
                <a:gd name="T3" fmla="*/ 31 h 45"/>
                <a:gd name="T4" fmla="*/ 0 w 27"/>
                <a:gd name="T5" fmla="*/ 31 h 45"/>
                <a:gd name="T6" fmla="*/ 0 w 27"/>
                <a:gd name="T7" fmla="*/ 22 h 45"/>
                <a:gd name="T8" fmla="*/ 0 w 27"/>
                <a:gd name="T9" fmla="*/ 22 h 45"/>
                <a:gd name="T10" fmla="*/ 0 w 27"/>
                <a:gd name="T11" fmla="*/ 22 h 45"/>
                <a:gd name="T12" fmla="*/ 0 w 27"/>
                <a:gd name="T13" fmla="*/ 10 h 45"/>
                <a:gd name="T14" fmla="*/ 10 w 27"/>
                <a:gd name="T15" fmla="*/ 10 h 45"/>
                <a:gd name="T16" fmla="*/ 10 w 27"/>
                <a:gd name="T17" fmla="*/ 10 h 45"/>
                <a:gd name="T18" fmla="*/ 10 w 27"/>
                <a:gd name="T19" fmla="*/ 10 h 45"/>
                <a:gd name="T20" fmla="*/ 29 w 27"/>
                <a:gd name="T21" fmla="*/ 0 h 45"/>
                <a:gd name="T22" fmla="*/ 96 w 27"/>
                <a:gd name="T23" fmla="*/ 0 h 45"/>
                <a:gd name="T24" fmla="*/ 96 w 27"/>
                <a:gd name="T25" fmla="*/ 10 h 45"/>
                <a:gd name="T26" fmla="*/ 111 w 27"/>
                <a:gd name="T27" fmla="*/ 10 h 45"/>
                <a:gd name="T28" fmla="*/ 111 w 27"/>
                <a:gd name="T29" fmla="*/ 10 h 45"/>
                <a:gd name="T30" fmla="*/ 111 w 27"/>
                <a:gd name="T31" fmla="*/ 10 h 45"/>
                <a:gd name="T32" fmla="*/ 111 w 27"/>
                <a:gd name="T33" fmla="*/ 10 h 45"/>
                <a:gd name="T34" fmla="*/ 124 w 27"/>
                <a:gd name="T35" fmla="*/ 22 h 45"/>
                <a:gd name="T36" fmla="*/ 124 w 27"/>
                <a:gd name="T37" fmla="*/ 22 h 45"/>
                <a:gd name="T38" fmla="*/ 124 w 27"/>
                <a:gd name="T39" fmla="*/ 31 h 45"/>
                <a:gd name="T40" fmla="*/ 124 w 27"/>
                <a:gd name="T41" fmla="*/ 31 h 45"/>
                <a:gd name="T42" fmla="*/ 124 w 27"/>
                <a:gd name="T43" fmla="*/ 36 h 45"/>
                <a:gd name="T44" fmla="*/ 124 w 27"/>
                <a:gd name="T45" fmla="*/ 161 h 45"/>
                <a:gd name="T46" fmla="*/ 124 w 27"/>
                <a:gd name="T47" fmla="*/ 171 h 45"/>
                <a:gd name="T48" fmla="*/ 124 w 27"/>
                <a:gd name="T49" fmla="*/ 171 h 45"/>
                <a:gd name="T50" fmla="*/ 124 w 27"/>
                <a:gd name="T51" fmla="*/ 173 h 45"/>
                <a:gd name="T52" fmla="*/ 124 w 27"/>
                <a:gd name="T53" fmla="*/ 173 h 45"/>
                <a:gd name="T54" fmla="*/ 124 w 27"/>
                <a:gd name="T55" fmla="*/ 188 h 45"/>
                <a:gd name="T56" fmla="*/ 111 w 27"/>
                <a:gd name="T57" fmla="*/ 188 h 45"/>
                <a:gd name="T58" fmla="*/ 111 w 27"/>
                <a:gd name="T59" fmla="*/ 188 h 45"/>
                <a:gd name="T60" fmla="*/ 111 w 27"/>
                <a:gd name="T61" fmla="*/ 201 h 45"/>
                <a:gd name="T62" fmla="*/ 96 w 27"/>
                <a:gd name="T63" fmla="*/ 201 h 45"/>
                <a:gd name="T64" fmla="*/ 96 w 27"/>
                <a:gd name="T65" fmla="*/ 201 h 45"/>
                <a:gd name="T66" fmla="*/ 29 w 27"/>
                <a:gd name="T67" fmla="*/ 201 h 45"/>
                <a:gd name="T68" fmla="*/ 10 w 27"/>
                <a:gd name="T69" fmla="*/ 201 h 45"/>
                <a:gd name="T70" fmla="*/ 10 w 27"/>
                <a:gd name="T71" fmla="*/ 201 h 45"/>
                <a:gd name="T72" fmla="*/ 10 w 27"/>
                <a:gd name="T73" fmla="*/ 188 h 45"/>
                <a:gd name="T74" fmla="*/ 0 w 27"/>
                <a:gd name="T75" fmla="*/ 188 h 45"/>
                <a:gd name="T76" fmla="*/ 0 w 27"/>
                <a:gd name="T77" fmla="*/ 188 h 45"/>
                <a:gd name="T78" fmla="*/ 0 w 27"/>
                <a:gd name="T79" fmla="*/ 173 h 45"/>
                <a:gd name="T80" fmla="*/ 0 w 27"/>
                <a:gd name="T81" fmla="*/ 173 h 45"/>
                <a:gd name="T82" fmla="*/ 0 w 27"/>
                <a:gd name="T83" fmla="*/ 171 h 45"/>
                <a:gd name="T84" fmla="*/ 0 w 27"/>
                <a:gd name="T85" fmla="*/ 171 h 45"/>
                <a:gd name="T86" fmla="*/ 0 w 2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0" y="35"/>
                  </a:moveTo>
                  <a:lnTo>
                    <a:pt x="0" y="8"/>
                  </a:lnTo>
                  <a:lnTo>
                    <a:pt x="0" y="7"/>
                  </a:lnTo>
                  <a:lnTo>
                    <a:pt x="0" y="5"/>
                  </a:lnTo>
                  <a:lnTo>
                    <a:pt x="0" y="2"/>
                  </a:lnTo>
                  <a:lnTo>
                    <a:pt x="2" y="2"/>
                  </a:lnTo>
                  <a:lnTo>
                    <a:pt x="6" y="0"/>
                  </a:lnTo>
                  <a:lnTo>
                    <a:pt x="20" y="0"/>
                  </a:lnTo>
                  <a:lnTo>
                    <a:pt x="20" y="2"/>
                  </a:lnTo>
                  <a:lnTo>
                    <a:pt x="23" y="2"/>
                  </a:lnTo>
                  <a:lnTo>
                    <a:pt x="26" y="5"/>
                  </a:lnTo>
                  <a:lnTo>
                    <a:pt x="26" y="7"/>
                  </a:lnTo>
                  <a:lnTo>
                    <a:pt x="26" y="8"/>
                  </a:lnTo>
                  <a:lnTo>
                    <a:pt x="26" y="35"/>
                  </a:lnTo>
                  <a:lnTo>
                    <a:pt x="26" y="37"/>
                  </a:lnTo>
                  <a:lnTo>
                    <a:pt x="26" y="38"/>
                  </a:lnTo>
                  <a:lnTo>
                    <a:pt x="26" y="41"/>
                  </a:lnTo>
                  <a:lnTo>
                    <a:pt x="23" y="41"/>
                  </a:lnTo>
                  <a:lnTo>
                    <a:pt x="23" y="44"/>
                  </a:lnTo>
                  <a:lnTo>
                    <a:pt x="20" y="44"/>
                  </a:lnTo>
                  <a:lnTo>
                    <a:pt x="6" y="44"/>
                  </a:lnTo>
                  <a:lnTo>
                    <a:pt x="2" y="44"/>
                  </a:lnTo>
                  <a:lnTo>
                    <a:pt x="2" y="41"/>
                  </a:lnTo>
                  <a:lnTo>
                    <a:pt x="0" y="41"/>
                  </a:lnTo>
                  <a:lnTo>
                    <a:pt x="0" y="38"/>
                  </a:lnTo>
                  <a:lnTo>
                    <a:pt x="0" y="37"/>
                  </a:lnTo>
                  <a:lnTo>
                    <a:pt x="0" y="3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57" name="AutoShape 51"/>
            <p:cNvSpPr>
              <a:spLocks noChangeAspect="1" noChangeArrowheads="1"/>
            </p:cNvSpPr>
            <p:nvPr/>
          </p:nvSpPr>
          <p:spPr bwMode="auto">
            <a:xfrm flipV="1">
              <a:off x="3161" y="3648"/>
              <a:ext cx="8" cy="3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58" name="Freeform 52"/>
            <p:cNvSpPr>
              <a:spLocks noChangeAspect="1"/>
            </p:cNvSpPr>
            <p:nvPr/>
          </p:nvSpPr>
          <p:spPr bwMode="auto">
            <a:xfrm>
              <a:off x="707" y="2430"/>
              <a:ext cx="465" cy="409"/>
            </a:xfrm>
            <a:custGeom>
              <a:avLst/>
              <a:gdLst>
                <a:gd name="T0" fmla="*/ 1529 w 357"/>
                <a:gd name="T1" fmla="*/ 1278 h 314"/>
                <a:gd name="T2" fmla="*/ 1599 w 357"/>
                <a:gd name="T3" fmla="*/ 1181 h 314"/>
                <a:gd name="T4" fmla="*/ 1661 w 357"/>
                <a:gd name="T5" fmla="*/ 1079 h 314"/>
                <a:gd name="T6" fmla="*/ 1706 w 357"/>
                <a:gd name="T7" fmla="*/ 969 h 314"/>
                <a:gd name="T8" fmla="*/ 1728 w 357"/>
                <a:gd name="T9" fmla="*/ 854 h 314"/>
                <a:gd name="T10" fmla="*/ 1739 w 357"/>
                <a:gd name="T11" fmla="*/ 740 h 314"/>
                <a:gd name="T12" fmla="*/ 1728 w 357"/>
                <a:gd name="T13" fmla="*/ 628 h 314"/>
                <a:gd name="T14" fmla="*/ 1695 w 357"/>
                <a:gd name="T15" fmla="*/ 505 h 314"/>
                <a:gd name="T16" fmla="*/ 1644 w 357"/>
                <a:gd name="T17" fmla="*/ 408 h 314"/>
                <a:gd name="T18" fmla="*/ 1571 w 357"/>
                <a:gd name="T19" fmla="*/ 307 h 314"/>
                <a:gd name="T20" fmla="*/ 1487 w 357"/>
                <a:gd name="T21" fmla="*/ 220 h 314"/>
                <a:gd name="T22" fmla="*/ 1387 w 357"/>
                <a:gd name="T23" fmla="*/ 159 h 314"/>
                <a:gd name="T24" fmla="*/ 1278 w 357"/>
                <a:gd name="T25" fmla="*/ 86 h 314"/>
                <a:gd name="T26" fmla="*/ 1159 w 357"/>
                <a:gd name="T27" fmla="*/ 29 h 314"/>
                <a:gd name="T28" fmla="*/ 1030 w 357"/>
                <a:gd name="T29" fmla="*/ 12 h 314"/>
                <a:gd name="T30" fmla="*/ 914 w 357"/>
                <a:gd name="T31" fmla="*/ 0 h 314"/>
                <a:gd name="T32" fmla="*/ 778 w 357"/>
                <a:gd name="T33" fmla="*/ 0 h 314"/>
                <a:gd name="T34" fmla="*/ 645 w 357"/>
                <a:gd name="T35" fmla="*/ 27 h 314"/>
                <a:gd name="T36" fmla="*/ 521 w 357"/>
                <a:gd name="T37" fmla="*/ 51 h 314"/>
                <a:gd name="T38" fmla="*/ 409 w 357"/>
                <a:gd name="T39" fmla="*/ 124 h 314"/>
                <a:gd name="T40" fmla="*/ 313 w 357"/>
                <a:gd name="T41" fmla="*/ 184 h 314"/>
                <a:gd name="T42" fmla="*/ 211 w 357"/>
                <a:gd name="T43" fmla="*/ 258 h 314"/>
                <a:gd name="T44" fmla="*/ 134 w 357"/>
                <a:gd name="T45" fmla="*/ 360 h 314"/>
                <a:gd name="T46" fmla="*/ 83 w 357"/>
                <a:gd name="T47" fmla="*/ 458 h 314"/>
                <a:gd name="T48" fmla="*/ 35 w 357"/>
                <a:gd name="T49" fmla="*/ 561 h 314"/>
                <a:gd name="T50" fmla="*/ 12 w 357"/>
                <a:gd name="T51" fmla="*/ 683 h 314"/>
                <a:gd name="T52" fmla="*/ 0 w 357"/>
                <a:gd name="T53" fmla="*/ 796 h 314"/>
                <a:gd name="T54" fmla="*/ 29 w 357"/>
                <a:gd name="T55" fmla="*/ 904 h 314"/>
                <a:gd name="T56" fmla="*/ 64 w 357"/>
                <a:gd name="T57" fmla="*/ 1028 h 314"/>
                <a:gd name="T58" fmla="*/ 102 w 357"/>
                <a:gd name="T59" fmla="*/ 1129 h 314"/>
                <a:gd name="T60" fmla="*/ 175 w 357"/>
                <a:gd name="T61" fmla="*/ 1224 h 314"/>
                <a:gd name="T62" fmla="*/ 258 w 357"/>
                <a:gd name="T63" fmla="*/ 1319 h 314"/>
                <a:gd name="T64" fmla="*/ 358 w 357"/>
                <a:gd name="T65" fmla="*/ 1386 h 314"/>
                <a:gd name="T66" fmla="*/ 468 w 357"/>
                <a:gd name="T67" fmla="*/ 1448 h 314"/>
                <a:gd name="T68" fmla="*/ 584 w 357"/>
                <a:gd name="T69" fmla="*/ 1499 h 314"/>
                <a:gd name="T70" fmla="*/ 707 w 357"/>
                <a:gd name="T71" fmla="*/ 1520 h 314"/>
                <a:gd name="T72" fmla="*/ 845 w 357"/>
                <a:gd name="T73" fmla="*/ 1529 h 314"/>
                <a:gd name="T74" fmla="*/ 969 w 357"/>
                <a:gd name="T75" fmla="*/ 1529 h 314"/>
                <a:gd name="T76" fmla="*/ 1094 w 357"/>
                <a:gd name="T77" fmla="*/ 1514 h 314"/>
                <a:gd name="T78" fmla="*/ 1224 w 357"/>
                <a:gd name="T79" fmla="*/ 1482 h 314"/>
                <a:gd name="T80" fmla="*/ 1327 w 357"/>
                <a:gd name="T81" fmla="*/ 1425 h 314"/>
                <a:gd name="T82" fmla="*/ 1447 w 357"/>
                <a:gd name="T83" fmla="*/ 1352 h 3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7"/>
                <a:gd name="T127" fmla="*/ 0 h 314"/>
                <a:gd name="T128" fmla="*/ 357 w 357"/>
                <a:gd name="T129" fmla="*/ 314 h 3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7" h="314">
                  <a:moveTo>
                    <a:pt x="305" y="270"/>
                  </a:moveTo>
                  <a:lnTo>
                    <a:pt x="313" y="262"/>
                  </a:lnTo>
                  <a:lnTo>
                    <a:pt x="322" y="250"/>
                  </a:lnTo>
                  <a:lnTo>
                    <a:pt x="328" y="242"/>
                  </a:lnTo>
                  <a:lnTo>
                    <a:pt x="336" y="231"/>
                  </a:lnTo>
                  <a:lnTo>
                    <a:pt x="340" y="221"/>
                  </a:lnTo>
                  <a:lnTo>
                    <a:pt x="347" y="210"/>
                  </a:lnTo>
                  <a:lnTo>
                    <a:pt x="349" y="198"/>
                  </a:lnTo>
                  <a:lnTo>
                    <a:pt x="354" y="185"/>
                  </a:lnTo>
                  <a:lnTo>
                    <a:pt x="354" y="175"/>
                  </a:lnTo>
                  <a:lnTo>
                    <a:pt x="356" y="163"/>
                  </a:lnTo>
                  <a:lnTo>
                    <a:pt x="356" y="151"/>
                  </a:lnTo>
                  <a:lnTo>
                    <a:pt x="354" y="140"/>
                  </a:lnTo>
                  <a:lnTo>
                    <a:pt x="354" y="128"/>
                  </a:lnTo>
                  <a:lnTo>
                    <a:pt x="349" y="115"/>
                  </a:lnTo>
                  <a:lnTo>
                    <a:pt x="347" y="104"/>
                  </a:lnTo>
                  <a:lnTo>
                    <a:pt x="340" y="94"/>
                  </a:lnTo>
                  <a:lnTo>
                    <a:pt x="336" y="83"/>
                  </a:lnTo>
                  <a:lnTo>
                    <a:pt x="328" y="74"/>
                  </a:lnTo>
                  <a:lnTo>
                    <a:pt x="322" y="63"/>
                  </a:lnTo>
                  <a:lnTo>
                    <a:pt x="313" y="53"/>
                  </a:lnTo>
                  <a:lnTo>
                    <a:pt x="305" y="45"/>
                  </a:lnTo>
                  <a:lnTo>
                    <a:pt x="296" y="38"/>
                  </a:lnTo>
                  <a:lnTo>
                    <a:pt x="284" y="32"/>
                  </a:lnTo>
                  <a:lnTo>
                    <a:pt x="272" y="25"/>
                  </a:lnTo>
                  <a:lnTo>
                    <a:pt x="262" y="18"/>
                  </a:lnTo>
                  <a:lnTo>
                    <a:pt x="250" y="11"/>
                  </a:lnTo>
                  <a:lnTo>
                    <a:pt x="237" y="6"/>
                  </a:lnTo>
                  <a:lnTo>
                    <a:pt x="224" y="5"/>
                  </a:lnTo>
                  <a:lnTo>
                    <a:pt x="211" y="2"/>
                  </a:lnTo>
                  <a:lnTo>
                    <a:pt x="198" y="0"/>
                  </a:lnTo>
                  <a:lnTo>
                    <a:pt x="187" y="0"/>
                  </a:lnTo>
                  <a:lnTo>
                    <a:pt x="173" y="0"/>
                  </a:lnTo>
                  <a:lnTo>
                    <a:pt x="159" y="0"/>
                  </a:lnTo>
                  <a:lnTo>
                    <a:pt x="145" y="2"/>
                  </a:lnTo>
                  <a:lnTo>
                    <a:pt x="132" y="5"/>
                  </a:lnTo>
                  <a:lnTo>
                    <a:pt x="120" y="6"/>
                  </a:lnTo>
                  <a:lnTo>
                    <a:pt x="107" y="11"/>
                  </a:lnTo>
                  <a:lnTo>
                    <a:pt x="96" y="18"/>
                  </a:lnTo>
                  <a:lnTo>
                    <a:pt x="84" y="25"/>
                  </a:lnTo>
                  <a:lnTo>
                    <a:pt x="73" y="32"/>
                  </a:lnTo>
                  <a:lnTo>
                    <a:pt x="64" y="38"/>
                  </a:lnTo>
                  <a:lnTo>
                    <a:pt x="53" y="45"/>
                  </a:lnTo>
                  <a:lnTo>
                    <a:pt x="43" y="53"/>
                  </a:lnTo>
                  <a:lnTo>
                    <a:pt x="36" y="63"/>
                  </a:lnTo>
                  <a:lnTo>
                    <a:pt x="28" y="74"/>
                  </a:lnTo>
                  <a:lnTo>
                    <a:pt x="21" y="83"/>
                  </a:lnTo>
                  <a:lnTo>
                    <a:pt x="17" y="94"/>
                  </a:lnTo>
                  <a:lnTo>
                    <a:pt x="13" y="104"/>
                  </a:lnTo>
                  <a:lnTo>
                    <a:pt x="7" y="115"/>
                  </a:lnTo>
                  <a:lnTo>
                    <a:pt x="6" y="128"/>
                  </a:lnTo>
                  <a:lnTo>
                    <a:pt x="2" y="140"/>
                  </a:lnTo>
                  <a:lnTo>
                    <a:pt x="0" y="151"/>
                  </a:lnTo>
                  <a:lnTo>
                    <a:pt x="0" y="163"/>
                  </a:lnTo>
                  <a:lnTo>
                    <a:pt x="2" y="175"/>
                  </a:lnTo>
                  <a:lnTo>
                    <a:pt x="6" y="185"/>
                  </a:lnTo>
                  <a:lnTo>
                    <a:pt x="7" y="198"/>
                  </a:lnTo>
                  <a:lnTo>
                    <a:pt x="13" y="210"/>
                  </a:lnTo>
                  <a:lnTo>
                    <a:pt x="17" y="221"/>
                  </a:lnTo>
                  <a:lnTo>
                    <a:pt x="21" y="231"/>
                  </a:lnTo>
                  <a:lnTo>
                    <a:pt x="28" y="242"/>
                  </a:lnTo>
                  <a:lnTo>
                    <a:pt x="36" y="250"/>
                  </a:lnTo>
                  <a:lnTo>
                    <a:pt x="43" y="262"/>
                  </a:lnTo>
                  <a:lnTo>
                    <a:pt x="53" y="270"/>
                  </a:lnTo>
                  <a:lnTo>
                    <a:pt x="64" y="277"/>
                  </a:lnTo>
                  <a:lnTo>
                    <a:pt x="73" y="283"/>
                  </a:lnTo>
                  <a:lnTo>
                    <a:pt x="84" y="292"/>
                  </a:lnTo>
                  <a:lnTo>
                    <a:pt x="96" y="297"/>
                  </a:lnTo>
                  <a:lnTo>
                    <a:pt x="107" y="303"/>
                  </a:lnTo>
                  <a:lnTo>
                    <a:pt x="120" y="307"/>
                  </a:lnTo>
                  <a:lnTo>
                    <a:pt x="132" y="310"/>
                  </a:lnTo>
                  <a:lnTo>
                    <a:pt x="145" y="311"/>
                  </a:lnTo>
                  <a:lnTo>
                    <a:pt x="159" y="313"/>
                  </a:lnTo>
                  <a:lnTo>
                    <a:pt x="173" y="313"/>
                  </a:lnTo>
                  <a:lnTo>
                    <a:pt x="187" y="313"/>
                  </a:lnTo>
                  <a:lnTo>
                    <a:pt x="198" y="313"/>
                  </a:lnTo>
                  <a:lnTo>
                    <a:pt x="211" y="311"/>
                  </a:lnTo>
                  <a:lnTo>
                    <a:pt x="224" y="310"/>
                  </a:lnTo>
                  <a:lnTo>
                    <a:pt x="237" y="307"/>
                  </a:lnTo>
                  <a:lnTo>
                    <a:pt x="250" y="303"/>
                  </a:lnTo>
                  <a:lnTo>
                    <a:pt x="262" y="297"/>
                  </a:lnTo>
                  <a:lnTo>
                    <a:pt x="272" y="292"/>
                  </a:lnTo>
                  <a:lnTo>
                    <a:pt x="284" y="283"/>
                  </a:lnTo>
                  <a:lnTo>
                    <a:pt x="296" y="277"/>
                  </a:lnTo>
                  <a:lnTo>
                    <a:pt x="305"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59" name="AutoShape 53"/>
            <p:cNvSpPr>
              <a:spLocks noChangeAspect="1" noChangeArrowheads="1"/>
            </p:cNvSpPr>
            <p:nvPr/>
          </p:nvSpPr>
          <p:spPr bwMode="auto">
            <a:xfrm flipV="1">
              <a:off x="926" y="2273"/>
              <a:ext cx="30"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60" name="Freeform 54"/>
            <p:cNvSpPr>
              <a:spLocks noChangeAspect="1"/>
            </p:cNvSpPr>
            <p:nvPr/>
          </p:nvSpPr>
          <p:spPr bwMode="auto">
            <a:xfrm>
              <a:off x="909" y="2230"/>
              <a:ext cx="62" cy="43"/>
            </a:xfrm>
            <a:custGeom>
              <a:avLst/>
              <a:gdLst>
                <a:gd name="T0" fmla="*/ 221 w 48"/>
                <a:gd name="T1" fmla="*/ 125 h 33"/>
                <a:gd name="T2" fmla="*/ 221 w 48"/>
                <a:gd name="T3" fmla="*/ 125 h 33"/>
                <a:gd name="T4" fmla="*/ 221 w 48"/>
                <a:gd name="T5" fmla="*/ 125 h 33"/>
                <a:gd name="T6" fmla="*/ 221 w 48"/>
                <a:gd name="T7" fmla="*/ 134 h 33"/>
                <a:gd name="T8" fmla="*/ 207 w 48"/>
                <a:gd name="T9" fmla="*/ 134 h 33"/>
                <a:gd name="T10" fmla="*/ 207 w 48"/>
                <a:gd name="T11" fmla="*/ 134 h 33"/>
                <a:gd name="T12" fmla="*/ 200 w 48"/>
                <a:gd name="T13" fmla="*/ 159 h 33"/>
                <a:gd name="T14" fmla="*/ 200 w 48"/>
                <a:gd name="T15" fmla="*/ 159 h 33"/>
                <a:gd name="T16" fmla="*/ 190 w 48"/>
                <a:gd name="T17" fmla="*/ 159 h 33"/>
                <a:gd name="T18" fmla="*/ 190 w 48"/>
                <a:gd name="T19" fmla="*/ 159 h 33"/>
                <a:gd name="T20" fmla="*/ 171 w 48"/>
                <a:gd name="T21" fmla="*/ 159 h 33"/>
                <a:gd name="T22" fmla="*/ 36 w 48"/>
                <a:gd name="T23" fmla="*/ 159 h 33"/>
                <a:gd name="T24" fmla="*/ 28 w 48"/>
                <a:gd name="T25" fmla="*/ 159 h 33"/>
                <a:gd name="T26" fmla="*/ 28 w 48"/>
                <a:gd name="T27" fmla="*/ 159 h 33"/>
                <a:gd name="T28" fmla="*/ 17 w 48"/>
                <a:gd name="T29" fmla="*/ 159 h 33"/>
                <a:gd name="T30" fmla="*/ 17 w 48"/>
                <a:gd name="T31" fmla="*/ 159 h 33"/>
                <a:gd name="T32" fmla="*/ 1 w 48"/>
                <a:gd name="T33" fmla="*/ 134 h 33"/>
                <a:gd name="T34" fmla="*/ 1 w 48"/>
                <a:gd name="T35" fmla="*/ 134 h 33"/>
                <a:gd name="T36" fmla="*/ 1 w 48"/>
                <a:gd name="T37" fmla="*/ 134 h 33"/>
                <a:gd name="T38" fmla="*/ 0 w 48"/>
                <a:gd name="T39" fmla="*/ 125 h 33"/>
                <a:gd name="T40" fmla="*/ 0 w 48"/>
                <a:gd name="T41" fmla="*/ 125 h 33"/>
                <a:gd name="T42" fmla="*/ 0 w 48"/>
                <a:gd name="T43" fmla="*/ 125 h 33"/>
                <a:gd name="T44" fmla="*/ 0 w 48"/>
                <a:gd name="T45" fmla="*/ 27 h 33"/>
                <a:gd name="T46" fmla="*/ 0 w 48"/>
                <a:gd name="T47" fmla="*/ 27 h 33"/>
                <a:gd name="T48" fmla="*/ 0 w 48"/>
                <a:gd name="T49" fmla="*/ 27 h 33"/>
                <a:gd name="T50" fmla="*/ 0 w 48"/>
                <a:gd name="T51" fmla="*/ 12 h 33"/>
                <a:gd name="T52" fmla="*/ 1 w 48"/>
                <a:gd name="T53" fmla="*/ 12 h 33"/>
                <a:gd name="T54" fmla="*/ 1 w 48"/>
                <a:gd name="T55" fmla="*/ 12 h 33"/>
                <a:gd name="T56" fmla="*/ 17 w 48"/>
                <a:gd name="T57" fmla="*/ 12 h 33"/>
                <a:gd name="T58" fmla="*/ 17 w 48"/>
                <a:gd name="T59" fmla="*/ 0 h 33"/>
                <a:gd name="T60" fmla="*/ 28 w 48"/>
                <a:gd name="T61" fmla="*/ 0 h 33"/>
                <a:gd name="T62" fmla="*/ 28 w 48"/>
                <a:gd name="T63" fmla="*/ 0 h 33"/>
                <a:gd name="T64" fmla="*/ 36 w 48"/>
                <a:gd name="T65" fmla="*/ 0 h 33"/>
                <a:gd name="T66" fmla="*/ 171 w 48"/>
                <a:gd name="T67" fmla="*/ 0 h 33"/>
                <a:gd name="T68" fmla="*/ 190 w 48"/>
                <a:gd name="T69" fmla="*/ 0 h 33"/>
                <a:gd name="T70" fmla="*/ 190 w 48"/>
                <a:gd name="T71" fmla="*/ 0 h 33"/>
                <a:gd name="T72" fmla="*/ 200 w 48"/>
                <a:gd name="T73" fmla="*/ 0 h 33"/>
                <a:gd name="T74" fmla="*/ 200 w 48"/>
                <a:gd name="T75" fmla="*/ 0 h 33"/>
                <a:gd name="T76" fmla="*/ 207 w 48"/>
                <a:gd name="T77" fmla="*/ 12 h 33"/>
                <a:gd name="T78" fmla="*/ 207 w 48"/>
                <a:gd name="T79" fmla="*/ 12 h 33"/>
                <a:gd name="T80" fmla="*/ 207 w 48"/>
                <a:gd name="T81" fmla="*/ 12 h 33"/>
                <a:gd name="T82" fmla="*/ 221 w 48"/>
                <a:gd name="T83" fmla="*/ 27 h 33"/>
                <a:gd name="T84" fmla="*/ 221 w 48"/>
                <a:gd name="T85" fmla="*/ 27 h 33"/>
                <a:gd name="T86" fmla="*/ 221 w 48"/>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47" y="5"/>
                  </a:moveTo>
                  <a:lnTo>
                    <a:pt x="47" y="26"/>
                  </a:lnTo>
                  <a:lnTo>
                    <a:pt x="47" y="28"/>
                  </a:lnTo>
                  <a:lnTo>
                    <a:pt x="44" y="28"/>
                  </a:lnTo>
                  <a:lnTo>
                    <a:pt x="43" y="32"/>
                  </a:lnTo>
                  <a:lnTo>
                    <a:pt x="41" y="32"/>
                  </a:lnTo>
                  <a:lnTo>
                    <a:pt x="36" y="32"/>
                  </a:lnTo>
                  <a:lnTo>
                    <a:pt x="8" y="32"/>
                  </a:lnTo>
                  <a:lnTo>
                    <a:pt x="6" y="32"/>
                  </a:lnTo>
                  <a:lnTo>
                    <a:pt x="4" y="32"/>
                  </a:lnTo>
                  <a:lnTo>
                    <a:pt x="1" y="28"/>
                  </a:lnTo>
                  <a:lnTo>
                    <a:pt x="0" y="28"/>
                  </a:lnTo>
                  <a:lnTo>
                    <a:pt x="0" y="26"/>
                  </a:lnTo>
                  <a:lnTo>
                    <a:pt x="0" y="5"/>
                  </a:lnTo>
                  <a:lnTo>
                    <a:pt x="0" y="2"/>
                  </a:lnTo>
                  <a:lnTo>
                    <a:pt x="1" y="2"/>
                  </a:lnTo>
                  <a:lnTo>
                    <a:pt x="4" y="2"/>
                  </a:lnTo>
                  <a:lnTo>
                    <a:pt x="4" y="0"/>
                  </a:lnTo>
                  <a:lnTo>
                    <a:pt x="6" y="0"/>
                  </a:lnTo>
                  <a:lnTo>
                    <a:pt x="8" y="0"/>
                  </a:lnTo>
                  <a:lnTo>
                    <a:pt x="36" y="0"/>
                  </a:lnTo>
                  <a:lnTo>
                    <a:pt x="41" y="0"/>
                  </a:lnTo>
                  <a:lnTo>
                    <a:pt x="43" y="0"/>
                  </a:lnTo>
                  <a:lnTo>
                    <a:pt x="43" y="2"/>
                  </a:lnTo>
                  <a:lnTo>
                    <a:pt x="44" y="2"/>
                  </a:lnTo>
                  <a:lnTo>
                    <a:pt x="47" y="2"/>
                  </a:lnTo>
                  <a:lnTo>
                    <a:pt x="47" y="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61" name="Freeform 55"/>
            <p:cNvSpPr>
              <a:spLocks noChangeAspect="1"/>
            </p:cNvSpPr>
            <p:nvPr/>
          </p:nvSpPr>
          <p:spPr bwMode="auto">
            <a:xfrm>
              <a:off x="953"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46 w 14"/>
                <a:gd name="T11" fmla="*/ 134 h 33"/>
                <a:gd name="T12" fmla="*/ 46 w 14"/>
                <a:gd name="T13" fmla="*/ 134 h 33"/>
                <a:gd name="T14" fmla="*/ 46 w 14"/>
                <a:gd name="T15" fmla="*/ 159 h 33"/>
                <a:gd name="T16" fmla="*/ 46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0 w 14"/>
                <a:gd name="T29" fmla="*/ 159 h 33"/>
                <a:gd name="T30" fmla="*/ 0 w 14"/>
                <a:gd name="T31" fmla="*/ 159 h 33"/>
                <a:gd name="T32" fmla="*/ 0 w 14"/>
                <a:gd name="T33" fmla="*/ 134 h 33"/>
                <a:gd name="T34" fmla="*/ 0 w 14"/>
                <a:gd name="T35" fmla="*/ 134 h 33"/>
                <a:gd name="T36" fmla="*/ 0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0 w 14"/>
                <a:gd name="T53" fmla="*/ 12 h 33"/>
                <a:gd name="T54" fmla="*/ 0 w 14"/>
                <a:gd name="T55" fmla="*/ 12 h 33"/>
                <a:gd name="T56" fmla="*/ 0 w 14"/>
                <a:gd name="T57" fmla="*/ 12 h 33"/>
                <a:gd name="T58" fmla="*/ 0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46 w 14"/>
                <a:gd name="T71" fmla="*/ 0 h 33"/>
                <a:gd name="T72" fmla="*/ 46 w 14"/>
                <a:gd name="T73" fmla="*/ 0 h 33"/>
                <a:gd name="T74" fmla="*/ 46 w 14"/>
                <a:gd name="T75" fmla="*/ 0 h 33"/>
                <a:gd name="T76" fmla="*/ 46 w 14"/>
                <a:gd name="T77" fmla="*/ 12 h 33"/>
                <a:gd name="T78" fmla="*/ 46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0" y="28"/>
                  </a:lnTo>
                  <a:lnTo>
                    <a:pt x="10" y="32"/>
                  </a:lnTo>
                  <a:lnTo>
                    <a:pt x="1" y="32"/>
                  </a:lnTo>
                  <a:lnTo>
                    <a:pt x="0" y="32"/>
                  </a:lnTo>
                  <a:lnTo>
                    <a:pt x="0" y="28"/>
                  </a:lnTo>
                  <a:lnTo>
                    <a:pt x="0" y="26"/>
                  </a:lnTo>
                  <a:lnTo>
                    <a:pt x="0" y="5"/>
                  </a:lnTo>
                  <a:lnTo>
                    <a:pt x="0" y="2"/>
                  </a:lnTo>
                  <a:lnTo>
                    <a:pt x="0" y="0"/>
                  </a:lnTo>
                  <a:lnTo>
                    <a:pt x="1" y="0"/>
                  </a:lnTo>
                  <a:lnTo>
                    <a:pt x="10" y="0"/>
                  </a:lnTo>
                  <a:lnTo>
                    <a:pt x="10" y="2"/>
                  </a:lnTo>
                  <a:lnTo>
                    <a:pt x="13" y="2"/>
                  </a:lnTo>
                  <a:lnTo>
                    <a:pt x="13" y="5"/>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62" name="Freeform 56"/>
            <p:cNvSpPr>
              <a:spLocks noChangeAspect="1"/>
            </p:cNvSpPr>
            <p:nvPr/>
          </p:nvSpPr>
          <p:spPr bwMode="auto">
            <a:xfrm>
              <a:off x="909"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59 w 14"/>
                <a:gd name="T11" fmla="*/ 134 h 33"/>
                <a:gd name="T12" fmla="*/ 59 w 14"/>
                <a:gd name="T13" fmla="*/ 134 h 33"/>
                <a:gd name="T14" fmla="*/ 59 w 14"/>
                <a:gd name="T15" fmla="*/ 159 h 33"/>
                <a:gd name="T16" fmla="*/ 59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1 w 14"/>
                <a:gd name="T29" fmla="*/ 159 h 33"/>
                <a:gd name="T30" fmla="*/ 1 w 14"/>
                <a:gd name="T31" fmla="*/ 159 h 33"/>
                <a:gd name="T32" fmla="*/ 1 w 14"/>
                <a:gd name="T33" fmla="*/ 134 h 33"/>
                <a:gd name="T34" fmla="*/ 1 w 14"/>
                <a:gd name="T35" fmla="*/ 134 h 33"/>
                <a:gd name="T36" fmla="*/ 1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1 w 14"/>
                <a:gd name="T53" fmla="*/ 12 h 33"/>
                <a:gd name="T54" fmla="*/ 1 w 14"/>
                <a:gd name="T55" fmla="*/ 12 h 33"/>
                <a:gd name="T56" fmla="*/ 1 w 14"/>
                <a:gd name="T57" fmla="*/ 12 h 33"/>
                <a:gd name="T58" fmla="*/ 1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59 w 14"/>
                <a:gd name="T71" fmla="*/ 0 h 33"/>
                <a:gd name="T72" fmla="*/ 59 w 14"/>
                <a:gd name="T73" fmla="*/ 0 h 33"/>
                <a:gd name="T74" fmla="*/ 59 w 14"/>
                <a:gd name="T75" fmla="*/ 0 h 33"/>
                <a:gd name="T76" fmla="*/ 59 w 14"/>
                <a:gd name="T77" fmla="*/ 12 h 33"/>
                <a:gd name="T78" fmla="*/ 59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3" y="32"/>
                  </a:lnTo>
                  <a:lnTo>
                    <a:pt x="10" y="32"/>
                  </a:lnTo>
                  <a:lnTo>
                    <a:pt x="1" y="32"/>
                  </a:lnTo>
                  <a:lnTo>
                    <a:pt x="1" y="28"/>
                  </a:lnTo>
                  <a:lnTo>
                    <a:pt x="0" y="28"/>
                  </a:lnTo>
                  <a:lnTo>
                    <a:pt x="0" y="26"/>
                  </a:lnTo>
                  <a:lnTo>
                    <a:pt x="0" y="5"/>
                  </a:lnTo>
                  <a:lnTo>
                    <a:pt x="0" y="2"/>
                  </a:lnTo>
                  <a:lnTo>
                    <a:pt x="1" y="2"/>
                  </a:lnTo>
                  <a:lnTo>
                    <a:pt x="1" y="0"/>
                  </a:lnTo>
                  <a:lnTo>
                    <a:pt x="10" y="0"/>
                  </a:lnTo>
                  <a:lnTo>
                    <a:pt x="13" y="0"/>
                  </a:lnTo>
                  <a:lnTo>
                    <a:pt x="13" y="2"/>
                  </a:lnTo>
                  <a:lnTo>
                    <a:pt x="13" y="5"/>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63" name="Freeform 57" descr="Light vertical"/>
            <p:cNvSpPr>
              <a:spLocks noChangeAspect="1"/>
            </p:cNvSpPr>
            <p:nvPr/>
          </p:nvSpPr>
          <p:spPr bwMode="auto">
            <a:xfrm>
              <a:off x="926" y="2230"/>
              <a:ext cx="28" cy="43"/>
            </a:xfrm>
            <a:custGeom>
              <a:avLst/>
              <a:gdLst>
                <a:gd name="T0" fmla="*/ 89 w 22"/>
                <a:gd name="T1" fmla="*/ 125 h 33"/>
                <a:gd name="T2" fmla="*/ 89 w 22"/>
                <a:gd name="T3" fmla="*/ 125 h 33"/>
                <a:gd name="T4" fmla="*/ 89 w 22"/>
                <a:gd name="T5" fmla="*/ 125 h 33"/>
                <a:gd name="T6" fmla="*/ 89 w 22"/>
                <a:gd name="T7" fmla="*/ 134 h 33"/>
                <a:gd name="T8" fmla="*/ 75 w 22"/>
                <a:gd name="T9" fmla="*/ 134 h 33"/>
                <a:gd name="T10" fmla="*/ 75 w 22"/>
                <a:gd name="T11" fmla="*/ 134 h 33"/>
                <a:gd name="T12" fmla="*/ 75 w 22"/>
                <a:gd name="T13" fmla="*/ 134 h 33"/>
                <a:gd name="T14" fmla="*/ 75 w 22"/>
                <a:gd name="T15" fmla="*/ 159 h 33"/>
                <a:gd name="T16" fmla="*/ 75 w 22"/>
                <a:gd name="T17" fmla="*/ 159 h 33"/>
                <a:gd name="T18" fmla="*/ 75 w 22"/>
                <a:gd name="T19" fmla="*/ 159 h 33"/>
                <a:gd name="T20" fmla="*/ 64 w 22"/>
                <a:gd name="T21" fmla="*/ 159 h 33"/>
                <a:gd name="T22" fmla="*/ 22 w 22"/>
                <a:gd name="T23" fmla="*/ 159 h 33"/>
                <a:gd name="T24" fmla="*/ 22 w 22"/>
                <a:gd name="T25" fmla="*/ 159 h 33"/>
                <a:gd name="T26" fmla="*/ 10 w 22"/>
                <a:gd name="T27" fmla="*/ 159 h 33"/>
                <a:gd name="T28" fmla="*/ 10 w 22"/>
                <a:gd name="T29" fmla="*/ 159 h 33"/>
                <a:gd name="T30" fmla="*/ 10 w 22"/>
                <a:gd name="T31" fmla="*/ 159 h 33"/>
                <a:gd name="T32" fmla="*/ 10 w 22"/>
                <a:gd name="T33" fmla="*/ 134 h 33"/>
                <a:gd name="T34" fmla="*/ 10 w 22"/>
                <a:gd name="T35" fmla="*/ 134 h 33"/>
                <a:gd name="T36" fmla="*/ 10 w 22"/>
                <a:gd name="T37" fmla="*/ 134 h 33"/>
                <a:gd name="T38" fmla="*/ 0 w 22"/>
                <a:gd name="T39" fmla="*/ 125 h 33"/>
                <a:gd name="T40" fmla="*/ 0 w 22"/>
                <a:gd name="T41" fmla="*/ 125 h 33"/>
                <a:gd name="T42" fmla="*/ 0 w 22"/>
                <a:gd name="T43" fmla="*/ 125 h 33"/>
                <a:gd name="T44" fmla="*/ 0 w 22"/>
                <a:gd name="T45" fmla="*/ 27 h 33"/>
                <a:gd name="T46" fmla="*/ 0 w 22"/>
                <a:gd name="T47" fmla="*/ 27 h 33"/>
                <a:gd name="T48" fmla="*/ 0 w 22"/>
                <a:gd name="T49" fmla="*/ 27 h 33"/>
                <a:gd name="T50" fmla="*/ 0 w 22"/>
                <a:gd name="T51" fmla="*/ 12 h 33"/>
                <a:gd name="T52" fmla="*/ 10 w 22"/>
                <a:gd name="T53" fmla="*/ 12 h 33"/>
                <a:gd name="T54" fmla="*/ 10 w 22"/>
                <a:gd name="T55" fmla="*/ 12 h 33"/>
                <a:gd name="T56" fmla="*/ 10 w 22"/>
                <a:gd name="T57" fmla="*/ 12 h 33"/>
                <a:gd name="T58" fmla="*/ 10 w 22"/>
                <a:gd name="T59" fmla="*/ 0 h 33"/>
                <a:gd name="T60" fmla="*/ 10 w 22"/>
                <a:gd name="T61" fmla="*/ 0 h 33"/>
                <a:gd name="T62" fmla="*/ 22 w 22"/>
                <a:gd name="T63" fmla="*/ 0 h 33"/>
                <a:gd name="T64" fmla="*/ 22 w 22"/>
                <a:gd name="T65" fmla="*/ 0 h 33"/>
                <a:gd name="T66" fmla="*/ 64 w 22"/>
                <a:gd name="T67" fmla="*/ 0 h 33"/>
                <a:gd name="T68" fmla="*/ 64 w 22"/>
                <a:gd name="T69" fmla="*/ 0 h 33"/>
                <a:gd name="T70" fmla="*/ 75 w 22"/>
                <a:gd name="T71" fmla="*/ 0 h 33"/>
                <a:gd name="T72" fmla="*/ 75 w 22"/>
                <a:gd name="T73" fmla="*/ 0 h 33"/>
                <a:gd name="T74" fmla="*/ 75 w 22"/>
                <a:gd name="T75" fmla="*/ 0 h 33"/>
                <a:gd name="T76" fmla="*/ 75 w 22"/>
                <a:gd name="T77" fmla="*/ 12 h 33"/>
                <a:gd name="T78" fmla="*/ 75 w 22"/>
                <a:gd name="T79" fmla="*/ 12 h 33"/>
                <a:gd name="T80" fmla="*/ 89 w 22"/>
                <a:gd name="T81" fmla="*/ 12 h 33"/>
                <a:gd name="T82" fmla="*/ 89 w 22"/>
                <a:gd name="T83" fmla="*/ 27 h 33"/>
                <a:gd name="T84" fmla="*/ 89 w 22"/>
                <a:gd name="T85" fmla="*/ 27 h 33"/>
                <a:gd name="T86" fmla="*/ 89 w 22"/>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
                <a:gd name="T133" fmla="*/ 0 h 33"/>
                <a:gd name="T134" fmla="*/ 22 w 22"/>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 h="33">
                  <a:moveTo>
                    <a:pt x="21" y="5"/>
                  </a:moveTo>
                  <a:lnTo>
                    <a:pt x="21" y="26"/>
                  </a:lnTo>
                  <a:lnTo>
                    <a:pt x="21" y="28"/>
                  </a:lnTo>
                  <a:lnTo>
                    <a:pt x="17" y="28"/>
                  </a:lnTo>
                  <a:lnTo>
                    <a:pt x="17" y="32"/>
                  </a:lnTo>
                  <a:lnTo>
                    <a:pt x="15" y="32"/>
                  </a:lnTo>
                  <a:lnTo>
                    <a:pt x="5" y="32"/>
                  </a:lnTo>
                  <a:lnTo>
                    <a:pt x="2" y="32"/>
                  </a:lnTo>
                  <a:lnTo>
                    <a:pt x="2" y="28"/>
                  </a:lnTo>
                  <a:lnTo>
                    <a:pt x="0" y="28"/>
                  </a:lnTo>
                  <a:lnTo>
                    <a:pt x="0" y="26"/>
                  </a:lnTo>
                  <a:lnTo>
                    <a:pt x="0" y="5"/>
                  </a:lnTo>
                  <a:lnTo>
                    <a:pt x="0" y="2"/>
                  </a:lnTo>
                  <a:lnTo>
                    <a:pt x="2" y="2"/>
                  </a:lnTo>
                  <a:lnTo>
                    <a:pt x="2" y="0"/>
                  </a:lnTo>
                  <a:lnTo>
                    <a:pt x="5" y="0"/>
                  </a:lnTo>
                  <a:lnTo>
                    <a:pt x="15" y="0"/>
                  </a:lnTo>
                  <a:lnTo>
                    <a:pt x="17" y="0"/>
                  </a:lnTo>
                  <a:lnTo>
                    <a:pt x="17" y="2"/>
                  </a:lnTo>
                  <a:lnTo>
                    <a:pt x="21" y="2"/>
                  </a:lnTo>
                  <a:lnTo>
                    <a:pt x="21" y="5"/>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64" name="AutoShape 58"/>
            <p:cNvSpPr>
              <a:spLocks noChangeAspect="1" noChangeArrowheads="1"/>
            </p:cNvSpPr>
            <p:nvPr/>
          </p:nvSpPr>
          <p:spPr bwMode="auto">
            <a:xfrm flipV="1">
              <a:off x="929" y="2272"/>
              <a:ext cx="3" cy="21"/>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65" name="AutoShape 59"/>
            <p:cNvSpPr>
              <a:spLocks noChangeAspect="1" noChangeArrowheads="1"/>
            </p:cNvSpPr>
            <p:nvPr/>
          </p:nvSpPr>
          <p:spPr bwMode="auto">
            <a:xfrm flipV="1">
              <a:off x="926" y="2918"/>
              <a:ext cx="26" cy="25"/>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66" name="Freeform 60"/>
            <p:cNvSpPr>
              <a:spLocks noChangeAspect="1"/>
            </p:cNvSpPr>
            <p:nvPr/>
          </p:nvSpPr>
          <p:spPr bwMode="auto">
            <a:xfrm>
              <a:off x="909" y="2944"/>
              <a:ext cx="62" cy="43"/>
            </a:xfrm>
            <a:custGeom>
              <a:avLst/>
              <a:gdLst>
                <a:gd name="T0" fmla="*/ 0 w 48"/>
                <a:gd name="T1" fmla="*/ 27 h 33"/>
                <a:gd name="T2" fmla="*/ 0 w 48"/>
                <a:gd name="T3" fmla="*/ 27 h 33"/>
                <a:gd name="T4" fmla="*/ 1 w 48"/>
                <a:gd name="T5" fmla="*/ 12 h 33"/>
                <a:gd name="T6" fmla="*/ 1 w 48"/>
                <a:gd name="T7" fmla="*/ 12 h 33"/>
                <a:gd name="T8" fmla="*/ 1 w 48"/>
                <a:gd name="T9" fmla="*/ 12 h 33"/>
                <a:gd name="T10" fmla="*/ 1 w 48"/>
                <a:gd name="T11" fmla="*/ 0 h 33"/>
                <a:gd name="T12" fmla="*/ 17 w 48"/>
                <a:gd name="T13" fmla="*/ 0 h 33"/>
                <a:gd name="T14" fmla="*/ 17 w 48"/>
                <a:gd name="T15" fmla="*/ 0 h 33"/>
                <a:gd name="T16" fmla="*/ 28 w 48"/>
                <a:gd name="T17" fmla="*/ 0 h 33"/>
                <a:gd name="T18" fmla="*/ 28 w 48"/>
                <a:gd name="T19" fmla="*/ 0 h 33"/>
                <a:gd name="T20" fmla="*/ 36 w 48"/>
                <a:gd name="T21" fmla="*/ 0 h 33"/>
                <a:gd name="T22" fmla="*/ 190 w 48"/>
                <a:gd name="T23" fmla="*/ 0 h 33"/>
                <a:gd name="T24" fmla="*/ 190 w 48"/>
                <a:gd name="T25" fmla="*/ 0 h 33"/>
                <a:gd name="T26" fmla="*/ 190 w 48"/>
                <a:gd name="T27" fmla="*/ 0 h 33"/>
                <a:gd name="T28" fmla="*/ 200 w 48"/>
                <a:gd name="T29" fmla="*/ 0 h 33"/>
                <a:gd name="T30" fmla="*/ 207 w 48"/>
                <a:gd name="T31" fmla="*/ 0 h 33"/>
                <a:gd name="T32" fmla="*/ 207 w 48"/>
                <a:gd name="T33" fmla="*/ 0 h 33"/>
                <a:gd name="T34" fmla="*/ 207 w 48"/>
                <a:gd name="T35" fmla="*/ 12 h 33"/>
                <a:gd name="T36" fmla="*/ 221 w 48"/>
                <a:gd name="T37" fmla="*/ 12 h 33"/>
                <a:gd name="T38" fmla="*/ 221 w 48"/>
                <a:gd name="T39" fmla="*/ 12 h 33"/>
                <a:gd name="T40" fmla="*/ 221 w 48"/>
                <a:gd name="T41" fmla="*/ 27 h 33"/>
                <a:gd name="T42" fmla="*/ 221 w 48"/>
                <a:gd name="T43" fmla="*/ 27 h 33"/>
                <a:gd name="T44" fmla="*/ 221 w 48"/>
                <a:gd name="T45" fmla="*/ 124 h 33"/>
                <a:gd name="T46" fmla="*/ 221 w 48"/>
                <a:gd name="T47" fmla="*/ 124 h 33"/>
                <a:gd name="T48" fmla="*/ 221 w 48"/>
                <a:gd name="T49" fmla="*/ 125 h 33"/>
                <a:gd name="T50" fmla="*/ 221 w 48"/>
                <a:gd name="T51" fmla="*/ 125 h 33"/>
                <a:gd name="T52" fmla="*/ 221 w 48"/>
                <a:gd name="T53" fmla="*/ 145 h 33"/>
                <a:gd name="T54" fmla="*/ 207 w 48"/>
                <a:gd name="T55" fmla="*/ 145 h 33"/>
                <a:gd name="T56" fmla="*/ 207 w 48"/>
                <a:gd name="T57" fmla="*/ 145 h 33"/>
                <a:gd name="T58" fmla="*/ 200 w 48"/>
                <a:gd name="T59" fmla="*/ 145 h 33"/>
                <a:gd name="T60" fmla="*/ 200 w 48"/>
                <a:gd name="T61" fmla="*/ 145 h 33"/>
                <a:gd name="T62" fmla="*/ 190 w 48"/>
                <a:gd name="T63" fmla="*/ 159 h 33"/>
                <a:gd name="T64" fmla="*/ 190 w 48"/>
                <a:gd name="T65" fmla="*/ 159 h 33"/>
                <a:gd name="T66" fmla="*/ 36 w 48"/>
                <a:gd name="T67" fmla="*/ 159 h 33"/>
                <a:gd name="T68" fmla="*/ 36 w 48"/>
                <a:gd name="T69" fmla="*/ 159 h 33"/>
                <a:gd name="T70" fmla="*/ 28 w 48"/>
                <a:gd name="T71" fmla="*/ 159 h 33"/>
                <a:gd name="T72" fmla="*/ 28 w 48"/>
                <a:gd name="T73" fmla="*/ 145 h 33"/>
                <a:gd name="T74" fmla="*/ 17 w 48"/>
                <a:gd name="T75" fmla="*/ 145 h 33"/>
                <a:gd name="T76" fmla="*/ 17 w 48"/>
                <a:gd name="T77" fmla="*/ 145 h 33"/>
                <a:gd name="T78" fmla="*/ 1 w 48"/>
                <a:gd name="T79" fmla="*/ 145 h 33"/>
                <a:gd name="T80" fmla="*/ 1 w 48"/>
                <a:gd name="T81" fmla="*/ 125 h 33"/>
                <a:gd name="T82" fmla="*/ 1 w 48"/>
                <a:gd name="T83" fmla="*/ 125 h 33"/>
                <a:gd name="T84" fmla="*/ 0 w 48"/>
                <a:gd name="T85" fmla="*/ 125 h 33"/>
                <a:gd name="T86" fmla="*/ 0 w 4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0" y="25"/>
                  </a:moveTo>
                  <a:lnTo>
                    <a:pt x="0" y="5"/>
                  </a:lnTo>
                  <a:lnTo>
                    <a:pt x="1" y="2"/>
                  </a:lnTo>
                  <a:lnTo>
                    <a:pt x="1" y="0"/>
                  </a:lnTo>
                  <a:lnTo>
                    <a:pt x="4" y="0"/>
                  </a:lnTo>
                  <a:lnTo>
                    <a:pt x="6" y="0"/>
                  </a:lnTo>
                  <a:lnTo>
                    <a:pt x="8" y="0"/>
                  </a:lnTo>
                  <a:lnTo>
                    <a:pt x="41" y="0"/>
                  </a:lnTo>
                  <a:lnTo>
                    <a:pt x="43" y="0"/>
                  </a:lnTo>
                  <a:lnTo>
                    <a:pt x="44" y="0"/>
                  </a:lnTo>
                  <a:lnTo>
                    <a:pt x="44" y="2"/>
                  </a:lnTo>
                  <a:lnTo>
                    <a:pt x="47" y="2"/>
                  </a:lnTo>
                  <a:lnTo>
                    <a:pt x="47" y="5"/>
                  </a:lnTo>
                  <a:lnTo>
                    <a:pt x="47" y="25"/>
                  </a:lnTo>
                  <a:lnTo>
                    <a:pt x="47" y="26"/>
                  </a:lnTo>
                  <a:lnTo>
                    <a:pt x="47" y="29"/>
                  </a:lnTo>
                  <a:lnTo>
                    <a:pt x="44" y="29"/>
                  </a:lnTo>
                  <a:lnTo>
                    <a:pt x="43" y="29"/>
                  </a:lnTo>
                  <a:lnTo>
                    <a:pt x="41" y="32"/>
                  </a:lnTo>
                  <a:lnTo>
                    <a:pt x="8" y="32"/>
                  </a:lnTo>
                  <a:lnTo>
                    <a:pt x="6" y="32"/>
                  </a:lnTo>
                  <a:lnTo>
                    <a:pt x="6" y="29"/>
                  </a:lnTo>
                  <a:lnTo>
                    <a:pt x="4" y="29"/>
                  </a:lnTo>
                  <a:lnTo>
                    <a:pt x="1" y="29"/>
                  </a:lnTo>
                  <a:lnTo>
                    <a:pt x="1" y="26"/>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67" name="Freeform 61"/>
            <p:cNvSpPr>
              <a:spLocks noChangeAspect="1"/>
            </p:cNvSpPr>
            <p:nvPr/>
          </p:nvSpPr>
          <p:spPr bwMode="auto">
            <a:xfrm>
              <a:off x="913" y="2944"/>
              <a:ext cx="14" cy="43"/>
            </a:xfrm>
            <a:custGeom>
              <a:avLst/>
              <a:gdLst>
                <a:gd name="T0" fmla="*/ 0 w 11"/>
                <a:gd name="T1" fmla="*/ 27 h 33"/>
                <a:gd name="T2" fmla="*/ 0 w 11"/>
                <a:gd name="T3" fmla="*/ 27 h 33"/>
                <a:gd name="T4" fmla="*/ 0 w 11"/>
                <a:gd name="T5" fmla="*/ 12 h 33"/>
                <a:gd name="T6" fmla="*/ 0 w 11"/>
                <a:gd name="T7" fmla="*/ 12 h 33"/>
                <a:gd name="T8" fmla="*/ 0 w 11"/>
                <a:gd name="T9" fmla="*/ 12 h 33"/>
                <a:gd name="T10" fmla="*/ 0 w 11"/>
                <a:gd name="T11" fmla="*/ 0 h 33"/>
                <a:gd name="T12" fmla="*/ 0 w 11"/>
                <a:gd name="T13" fmla="*/ 0 h 33"/>
                <a:gd name="T14" fmla="*/ 0 w 11"/>
                <a:gd name="T15" fmla="*/ 0 h 33"/>
                <a:gd name="T16" fmla="*/ 0 w 11"/>
                <a:gd name="T17" fmla="*/ 0 h 33"/>
                <a:gd name="T18" fmla="*/ 0 w 11"/>
                <a:gd name="T19" fmla="*/ 0 h 33"/>
                <a:gd name="T20" fmla="*/ 1 w 11"/>
                <a:gd name="T21" fmla="*/ 0 h 33"/>
                <a:gd name="T22" fmla="*/ 37 w 11"/>
                <a:gd name="T23" fmla="*/ 0 h 33"/>
                <a:gd name="T24" fmla="*/ 4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4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7 w 11"/>
                <a:gd name="T65" fmla="*/ 159 h 33"/>
                <a:gd name="T66" fmla="*/ 1 w 11"/>
                <a:gd name="T67" fmla="*/ 159 h 33"/>
                <a:gd name="T68" fmla="*/ 1 w 11"/>
                <a:gd name="T69" fmla="*/ 159 h 33"/>
                <a:gd name="T70" fmla="*/ 0 w 11"/>
                <a:gd name="T71" fmla="*/ 159 h 33"/>
                <a:gd name="T72" fmla="*/ 0 w 11"/>
                <a:gd name="T73" fmla="*/ 145 h 33"/>
                <a:gd name="T74" fmla="*/ 0 w 11"/>
                <a:gd name="T75" fmla="*/ 145 h 33"/>
                <a:gd name="T76" fmla="*/ 0 w 11"/>
                <a:gd name="T77" fmla="*/ 145 h 33"/>
                <a:gd name="T78" fmla="*/ 0 w 11"/>
                <a:gd name="T79" fmla="*/ 145 h 33"/>
                <a:gd name="T80" fmla="*/ 0 w 11"/>
                <a:gd name="T81" fmla="*/ 12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1" y="0"/>
                  </a:lnTo>
                  <a:lnTo>
                    <a:pt x="9" y="0"/>
                  </a:lnTo>
                  <a:lnTo>
                    <a:pt x="10" y="0"/>
                  </a:lnTo>
                  <a:lnTo>
                    <a:pt x="10" y="2"/>
                  </a:lnTo>
                  <a:lnTo>
                    <a:pt x="10" y="5"/>
                  </a:lnTo>
                  <a:lnTo>
                    <a:pt x="10" y="25"/>
                  </a:lnTo>
                  <a:lnTo>
                    <a:pt x="10" y="26"/>
                  </a:lnTo>
                  <a:lnTo>
                    <a:pt x="10" y="29"/>
                  </a:lnTo>
                  <a:lnTo>
                    <a:pt x="10" y="32"/>
                  </a:lnTo>
                  <a:lnTo>
                    <a:pt x="9" y="32"/>
                  </a:lnTo>
                  <a:lnTo>
                    <a:pt x="1" y="32"/>
                  </a:lnTo>
                  <a:lnTo>
                    <a:pt x="0" y="32"/>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68" name="Freeform 62"/>
            <p:cNvSpPr>
              <a:spLocks noChangeAspect="1"/>
            </p:cNvSpPr>
            <p:nvPr/>
          </p:nvSpPr>
          <p:spPr bwMode="auto">
            <a:xfrm>
              <a:off x="953" y="2944"/>
              <a:ext cx="18" cy="43"/>
            </a:xfrm>
            <a:custGeom>
              <a:avLst/>
              <a:gdLst>
                <a:gd name="T0" fmla="*/ 0 w 14"/>
                <a:gd name="T1" fmla="*/ 27 h 33"/>
                <a:gd name="T2" fmla="*/ 0 w 14"/>
                <a:gd name="T3" fmla="*/ 27 h 33"/>
                <a:gd name="T4" fmla="*/ 0 w 14"/>
                <a:gd name="T5" fmla="*/ 12 h 33"/>
                <a:gd name="T6" fmla="*/ 0 w 14"/>
                <a:gd name="T7" fmla="*/ 12 h 33"/>
                <a:gd name="T8" fmla="*/ 0 w 14"/>
                <a:gd name="T9" fmla="*/ 12 h 33"/>
                <a:gd name="T10" fmla="*/ 0 w 14"/>
                <a:gd name="T11" fmla="*/ 0 h 33"/>
                <a:gd name="T12" fmla="*/ 1 w 14"/>
                <a:gd name="T13" fmla="*/ 0 h 33"/>
                <a:gd name="T14" fmla="*/ 1 w 14"/>
                <a:gd name="T15" fmla="*/ 0 h 33"/>
                <a:gd name="T16" fmla="*/ 1 w 14"/>
                <a:gd name="T17" fmla="*/ 0 h 33"/>
                <a:gd name="T18" fmla="*/ 1 w 14"/>
                <a:gd name="T19" fmla="*/ 0 h 33"/>
                <a:gd name="T20" fmla="*/ 1 w 14"/>
                <a:gd name="T21" fmla="*/ 0 h 33"/>
                <a:gd name="T22" fmla="*/ 46 w 14"/>
                <a:gd name="T23" fmla="*/ 0 h 33"/>
                <a:gd name="T24" fmla="*/ 46 w 14"/>
                <a:gd name="T25" fmla="*/ 0 h 33"/>
                <a:gd name="T26" fmla="*/ 46 w 14"/>
                <a:gd name="T27" fmla="*/ 0 h 33"/>
                <a:gd name="T28" fmla="*/ 46 w 14"/>
                <a:gd name="T29" fmla="*/ 0 h 33"/>
                <a:gd name="T30" fmla="*/ 46 w 14"/>
                <a:gd name="T31" fmla="*/ 0 h 33"/>
                <a:gd name="T32" fmla="*/ 59 w 14"/>
                <a:gd name="T33" fmla="*/ 0 h 33"/>
                <a:gd name="T34" fmla="*/ 59 w 14"/>
                <a:gd name="T35" fmla="*/ 12 h 33"/>
                <a:gd name="T36" fmla="*/ 59 w 14"/>
                <a:gd name="T37" fmla="*/ 12 h 33"/>
                <a:gd name="T38" fmla="*/ 59 w 14"/>
                <a:gd name="T39" fmla="*/ 12 h 33"/>
                <a:gd name="T40" fmla="*/ 59 w 14"/>
                <a:gd name="T41" fmla="*/ 27 h 33"/>
                <a:gd name="T42" fmla="*/ 59 w 14"/>
                <a:gd name="T43" fmla="*/ 27 h 33"/>
                <a:gd name="T44" fmla="*/ 59 w 14"/>
                <a:gd name="T45" fmla="*/ 124 h 33"/>
                <a:gd name="T46" fmla="*/ 59 w 14"/>
                <a:gd name="T47" fmla="*/ 124 h 33"/>
                <a:gd name="T48" fmla="*/ 59 w 14"/>
                <a:gd name="T49" fmla="*/ 125 h 33"/>
                <a:gd name="T50" fmla="*/ 59 w 14"/>
                <a:gd name="T51" fmla="*/ 125 h 33"/>
                <a:gd name="T52" fmla="*/ 59 w 14"/>
                <a:gd name="T53" fmla="*/ 145 h 33"/>
                <a:gd name="T54" fmla="*/ 59 w 14"/>
                <a:gd name="T55" fmla="*/ 145 h 33"/>
                <a:gd name="T56" fmla="*/ 46 w 14"/>
                <a:gd name="T57" fmla="*/ 145 h 33"/>
                <a:gd name="T58" fmla="*/ 46 w 14"/>
                <a:gd name="T59" fmla="*/ 145 h 33"/>
                <a:gd name="T60" fmla="*/ 46 w 14"/>
                <a:gd name="T61" fmla="*/ 159 h 33"/>
                <a:gd name="T62" fmla="*/ 46 w 14"/>
                <a:gd name="T63" fmla="*/ 159 h 33"/>
                <a:gd name="T64" fmla="*/ 46 w 14"/>
                <a:gd name="T65" fmla="*/ 159 h 33"/>
                <a:gd name="T66" fmla="*/ 1 w 14"/>
                <a:gd name="T67" fmla="*/ 159 h 33"/>
                <a:gd name="T68" fmla="*/ 1 w 14"/>
                <a:gd name="T69" fmla="*/ 159 h 33"/>
                <a:gd name="T70" fmla="*/ 1 w 14"/>
                <a:gd name="T71" fmla="*/ 159 h 33"/>
                <a:gd name="T72" fmla="*/ 1 w 14"/>
                <a:gd name="T73" fmla="*/ 145 h 33"/>
                <a:gd name="T74" fmla="*/ 1 w 14"/>
                <a:gd name="T75" fmla="*/ 145 h 33"/>
                <a:gd name="T76" fmla="*/ 0 w 14"/>
                <a:gd name="T77" fmla="*/ 145 h 33"/>
                <a:gd name="T78" fmla="*/ 0 w 14"/>
                <a:gd name="T79" fmla="*/ 145 h 33"/>
                <a:gd name="T80" fmla="*/ 0 w 14"/>
                <a:gd name="T81" fmla="*/ 125 h 33"/>
                <a:gd name="T82" fmla="*/ 0 w 14"/>
                <a:gd name="T83" fmla="*/ 125 h 33"/>
                <a:gd name="T84" fmla="*/ 0 w 14"/>
                <a:gd name="T85" fmla="*/ 125 h 33"/>
                <a:gd name="T86" fmla="*/ 0 w 14"/>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0" y="25"/>
                  </a:moveTo>
                  <a:lnTo>
                    <a:pt x="0" y="5"/>
                  </a:lnTo>
                  <a:lnTo>
                    <a:pt x="0" y="2"/>
                  </a:lnTo>
                  <a:lnTo>
                    <a:pt x="0" y="0"/>
                  </a:lnTo>
                  <a:lnTo>
                    <a:pt x="1" y="0"/>
                  </a:lnTo>
                  <a:lnTo>
                    <a:pt x="10" y="0"/>
                  </a:lnTo>
                  <a:lnTo>
                    <a:pt x="13" y="0"/>
                  </a:lnTo>
                  <a:lnTo>
                    <a:pt x="13" y="2"/>
                  </a:lnTo>
                  <a:lnTo>
                    <a:pt x="13" y="5"/>
                  </a:lnTo>
                  <a:lnTo>
                    <a:pt x="13" y="25"/>
                  </a:lnTo>
                  <a:lnTo>
                    <a:pt x="13" y="26"/>
                  </a:lnTo>
                  <a:lnTo>
                    <a:pt x="13" y="29"/>
                  </a:lnTo>
                  <a:lnTo>
                    <a:pt x="10" y="29"/>
                  </a:lnTo>
                  <a:lnTo>
                    <a:pt x="10" y="32"/>
                  </a:lnTo>
                  <a:lnTo>
                    <a:pt x="1" y="32"/>
                  </a:lnTo>
                  <a:lnTo>
                    <a:pt x="1"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69" name="Freeform 63" descr="Light vertical"/>
            <p:cNvSpPr>
              <a:spLocks noChangeAspect="1"/>
            </p:cNvSpPr>
            <p:nvPr/>
          </p:nvSpPr>
          <p:spPr bwMode="auto">
            <a:xfrm>
              <a:off x="929" y="2944"/>
              <a:ext cx="25" cy="43"/>
            </a:xfrm>
            <a:custGeom>
              <a:avLst/>
              <a:gdLst>
                <a:gd name="T0" fmla="*/ 0 w 19"/>
                <a:gd name="T1" fmla="*/ 27 h 33"/>
                <a:gd name="T2" fmla="*/ 0 w 19"/>
                <a:gd name="T3" fmla="*/ 27 h 33"/>
                <a:gd name="T4" fmla="*/ 0 w 19"/>
                <a:gd name="T5" fmla="*/ 12 h 33"/>
                <a:gd name="T6" fmla="*/ 0 w 19"/>
                <a:gd name="T7" fmla="*/ 12 h 33"/>
                <a:gd name="T8" fmla="*/ 0 w 19"/>
                <a:gd name="T9" fmla="*/ 12 h 33"/>
                <a:gd name="T10" fmla="*/ 0 w 19"/>
                <a:gd name="T11" fmla="*/ 0 h 33"/>
                <a:gd name="T12" fmla="*/ 0 w 19"/>
                <a:gd name="T13" fmla="*/ 0 h 33"/>
                <a:gd name="T14" fmla="*/ 0 w 19"/>
                <a:gd name="T15" fmla="*/ 0 h 33"/>
                <a:gd name="T16" fmla="*/ 12 w 19"/>
                <a:gd name="T17" fmla="*/ 0 h 33"/>
                <a:gd name="T18" fmla="*/ 12 w 19"/>
                <a:gd name="T19" fmla="*/ 0 h 33"/>
                <a:gd name="T20" fmla="*/ 12 w 19"/>
                <a:gd name="T21" fmla="*/ 0 h 33"/>
                <a:gd name="T22" fmla="*/ 84 w 19"/>
                <a:gd name="T23" fmla="*/ 0 h 33"/>
                <a:gd name="T24" fmla="*/ 84 w 19"/>
                <a:gd name="T25" fmla="*/ 0 h 33"/>
                <a:gd name="T26" fmla="*/ 84 w 19"/>
                <a:gd name="T27" fmla="*/ 0 h 33"/>
                <a:gd name="T28" fmla="*/ 84 w 19"/>
                <a:gd name="T29" fmla="*/ 0 h 33"/>
                <a:gd name="T30" fmla="*/ 84 w 19"/>
                <a:gd name="T31" fmla="*/ 0 h 33"/>
                <a:gd name="T32" fmla="*/ 84 w 19"/>
                <a:gd name="T33" fmla="*/ 0 h 33"/>
                <a:gd name="T34" fmla="*/ 95 w 19"/>
                <a:gd name="T35" fmla="*/ 12 h 33"/>
                <a:gd name="T36" fmla="*/ 95 w 19"/>
                <a:gd name="T37" fmla="*/ 12 h 33"/>
                <a:gd name="T38" fmla="*/ 95 w 19"/>
                <a:gd name="T39" fmla="*/ 12 h 33"/>
                <a:gd name="T40" fmla="*/ 95 w 19"/>
                <a:gd name="T41" fmla="*/ 27 h 33"/>
                <a:gd name="T42" fmla="*/ 95 w 19"/>
                <a:gd name="T43" fmla="*/ 27 h 33"/>
                <a:gd name="T44" fmla="*/ 95 w 19"/>
                <a:gd name="T45" fmla="*/ 124 h 33"/>
                <a:gd name="T46" fmla="*/ 95 w 19"/>
                <a:gd name="T47" fmla="*/ 124 h 33"/>
                <a:gd name="T48" fmla="*/ 95 w 19"/>
                <a:gd name="T49" fmla="*/ 125 h 33"/>
                <a:gd name="T50" fmla="*/ 95 w 19"/>
                <a:gd name="T51" fmla="*/ 125 h 33"/>
                <a:gd name="T52" fmla="*/ 95 w 19"/>
                <a:gd name="T53" fmla="*/ 145 h 33"/>
                <a:gd name="T54" fmla="*/ 95 w 19"/>
                <a:gd name="T55" fmla="*/ 145 h 33"/>
                <a:gd name="T56" fmla="*/ 84 w 19"/>
                <a:gd name="T57" fmla="*/ 145 h 33"/>
                <a:gd name="T58" fmla="*/ 84 w 19"/>
                <a:gd name="T59" fmla="*/ 145 h 33"/>
                <a:gd name="T60" fmla="*/ 84 w 19"/>
                <a:gd name="T61" fmla="*/ 159 h 33"/>
                <a:gd name="T62" fmla="*/ 84 w 19"/>
                <a:gd name="T63" fmla="*/ 159 h 33"/>
                <a:gd name="T64" fmla="*/ 84 w 19"/>
                <a:gd name="T65" fmla="*/ 159 h 33"/>
                <a:gd name="T66" fmla="*/ 12 w 19"/>
                <a:gd name="T67" fmla="*/ 159 h 33"/>
                <a:gd name="T68" fmla="*/ 12 w 19"/>
                <a:gd name="T69" fmla="*/ 159 h 33"/>
                <a:gd name="T70" fmla="*/ 12 w 19"/>
                <a:gd name="T71" fmla="*/ 159 h 33"/>
                <a:gd name="T72" fmla="*/ 12 w 19"/>
                <a:gd name="T73" fmla="*/ 145 h 33"/>
                <a:gd name="T74" fmla="*/ 0 w 19"/>
                <a:gd name="T75" fmla="*/ 145 h 33"/>
                <a:gd name="T76" fmla="*/ 0 w 19"/>
                <a:gd name="T77" fmla="*/ 145 h 33"/>
                <a:gd name="T78" fmla="*/ 0 w 19"/>
                <a:gd name="T79" fmla="*/ 145 h 33"/>
                <a:gd name="T80" fmla="*/ 0 w 19"/>
                <a:gd name="T81" fmla="*/ 125 h 33"/>
                <a:gd name="T82" fmla="*/ 0 w 19"/>
                <a:gd name="T83" fmla="*/ 125 h 33"/>
                <a:gd name="T84" fmla="*/ 0 w 19"/>
                <a:gd name="T85" fmla="*/ 125 h 33"/>
                <a:gd name="T86" fmla="*/ 0 w 19"/>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33"/>
                <a:gd name="T134" fmla="*/ 19 w 19"/>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33">
                  <a:moveTo>
                    <a:pt x="0" y="25"/>
                  </a:moveTo>
                  <a:lnTo>
                    <a:pt x="0" y="5"/>
                  </a:lnTo>
                  <a:lnTo>
                    <a:pt x="0" y="2"/>
                  </a:lnTo>
                  <a:lnTo>
                    <a:pt x="0" y="0"/>
                  </a:lnTo>
                  <a:lnTo>
                    <a:pt x="2" y="0"/>
                  </a:lnTo>
                  <a:lnTo>
                    <a:pt x="16" y="0"/>
                  </a:lnTo>
                  <a:lnTo>
                    <a:pt x="18" y="0"/>
                  </a:lnTo>
                  <a:lnTo>
                    <a:pt x="18" y="2"/>
                  </a:lnTo>
                  <a:lnTo>
                    <a:pt x="18" y="5"/>
                  </a:lnTo>
                  <a:lnTo>
                    <a:pt x="18" y="25"/>
                  </a:lnTo>
                  <a:lnTo>
                    <a:pt x="18" y="26"/>
                  </a:lnTo>
                  <a:lnTo>
                    <a:pt x="18" y="29"/>
                  </a:lnTo>
                  <a:lnTo>
                    <a:pt x="16" y="29"/>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70" name="AutoShape 64"/>
            <p:cNvSpPr>
              <a:spLocks noChangeAspect="1" noChangeArrowheads="1"/>
            </p:cNvSpPr>
            <p:nvPr/>
          </p:nvSpPr>
          <p:spPr bwMode="auto">
            <a:xfrm flipV="1">
              <a:off x="948" y="2924"/>
              <a:ext cx="2"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71" name="Freeform 65"/>
            <p:cNvSpPr>
              <a:spLocks noChangeAspect="1"/>
            </p:cNvSpPr>
            <p:nvPr/>
          </p:nvSpPr>
          <p:spPr bwMode="auto">
            <a:xfrm>
              <a:off x="881" y="2839"/>
              <a:ext cx="121" cy="81"/>
            </a:xfrm>
            <a:custGeom>
              <a:avLst/>
              <a:gdLst>
                <a:gd name="T0" fmla="*/ 0 w 93"/>
                <a:gd name="T1" fmla="*/ 50 h 62"/>
                <a:gd name="T2" fmla="*/ 0 w 93"/>
                <a:gd name="T3" fmla="*/ 50 h 62"/>
                <a:gd name="T4" fmla="*/ 0 w 93"/>
                <a:gd name="T5" fmla="*/ 38 h 62"/>
                <a:gd name="T6" fmla="*/ 0 w 93"/>
                <a:gd name="T7" fmla="*/ 29 h 62"/>
                <a:gd name="T8" fmla="*/ 1 w 93"/>
                <a:gd name="T9" fmla="*/ 29 h 62"/>
                <a:gd name="T10" fmla="*/ 27 w 93"/>
                <a:gd name="T11" fmla="*/ 16 h 62"/>
                <a:gd name="T12" fmla="*/ 27 w 93"/>
                <a:gd name="T13" fmla="*/ 16 h 62"/>
                <a:gd name="T14" fmla="*/ 35 w 93"/>
                <a:gd name="T15" fmla="*/ 0 h 62"/>
                <a:gd name="T16" fmla="*/ 38 w 93"/>
                <a:gd name="T17" fmla="*/ 0 h 62"/>
                <a:gd name="T18" fmla="*/ 51 w 93"/>
                <a:gd name="T19" fmla="*/ 0 h 62"/>
                <a:gd name="T20" fmla="*/ 78 w 93"/>
                <a:gd name="T21" fmla="*/ 0 h 62"/>
                <a:gd name="T22" fmla="*/ 367 w 93"/>
                <a:gd name="T23" fmla="*/ 0 h 62"/>
                <a:gd name="T24" fmla="*/ 367 w 93"/>
                <a:gd name="T25" fmla="*/ 0 h 62"/>
                <a:gd name="T26" fmla="*/ 388 w 93"/>
                <a:gd name="T27" fmla="*/ 0 h 62"/>
                <a:gd name="T28" fmla="*/ 398 w 93"/>
                <a:gd name="T29" fmla="*/ 0 h 62"/>
                <a:gd name="T30" fmla="*/ 411 w 93"/>
                <a:gd name="T31" fmla="*/ 16 h 62"/>
                <a:gd name="T32" fmla="*/ 411 w 93"/>
                <a:gd name="T33" fmla="*/ 16 h 62"/>
                <a:gd name="T34" fmla="*/ 422 w 93"/>
                <a:gd name="T35" fmla="*/ 29 h 62"/>
                <a:gd name="T36" fmla="*/ 425 w 93"/>
                <a:gd name="T37" fmla="*/ 29 h 62"/>
                <a:gd name="T38" fmla="*/ 425 w 93"/>
                <a:gd name="T39" fmla="*/ 38 h 62"/>
                <a:gd name="T40" fmla="*/ 425 w 93"/>
                <a:gd name="T41" fmla="*/ 50 h 62"/>
                <a:gd name="T42" fmla="*/ 446 w 93"/>
                <a:gd name="T43" fmla="*/ 50 h 62"/>
                <a:gd name="T44" fmla="*/ 446 w 93"/>
                <a:gd name="T45" fmla="*/ 247 h 62"/>
                <a:gd name="T46" fmla="*/ 446 w 93"/>
                <a:gd name="T47" fmla="*/ 260 h 62"/>
                <a:gd name="T48" fmla="*/ 425 w 93"/>
                <a:gd name="T49" fmla="*/ 260 h 62"/>
                <a:gd name="T50" fmla="*/ 425 w 93"/>
                <a:gd name="T51" fmla="*/ 274 h 62"/>
                <a:gd name="T52" fmla="*/ 422 w 93"/>
                <a:gd name="T53" fmla="*/ 277 h 62"/>
                <a:gd name="T54" fmla="*/ 422 w 93"/>
                <a:gd name="T55" fmla="*/ 277 h 62"/>
                <a:gd name="T56" fmla="*/ 411 w 93"/>
                <a:gd name="T57" fmla="*/ 284 h 62"/>
                <a:gd name="T58" fmla="*/ 398 w 93"/>
                <a:gd name="T59" fmla="*/ 284 h 62"/>
                <a:gd name="T60" fmla="*/ 388 w 93"/>
                <a:gd name="T61" fmla="*/ 306 h 62"/>
                <a:gd name="T62" fmla="*/ 383 w 93"/>
                <a:gd name="T63" fmla="*/ 306 h 62"/>
                <a:gd name="T64" fmla="*/ 367 w 93"/>
                <a:gd name="T65" fmla="*/ 306 h 62"/>
                <a:gd name="T66" fmla="*/ 78 w 93"/>
                <a:gd name="T67" fmla="*/ 306 h 62"/>
                <a:gd name="T68" fmla="*/ 64 w 93"/>
                <a:gd name="T69" fmla="*/ 306 h 62"/>
                <a:gd name="T70" fmla="*/ 51 w 93"/>
                <a:gd name="T71" fmla="*/ 306 h 62"/>
                <a:gd name="T72" fmla="*/ 38 w 93"/>
                <a:gd name="T73" fmla="*/ 284 h 62"/>
                <a:gd name="T74" fmla="*/ 35 w 93"/>
                <a:gd name="T75" fmla="*/ 284 h 62"/>
                <a:gd name="T76" fmla="*/ 27 w 93"/>
                <a:gd name="T77" fmla="*/ 284 h 62"/>
                <a:gd name="T78" fmla="*/ 1 w 93"/>
                <a:gd name="T79" fmla="*/ 277 h 62"/>
                <a:gd name="T80" fmla="*/ 1 w 93"/>
                <a:gd name="T81" fmla="*/ 274 h 62"/>
                <a:gd name="T82" fmla="*/ 0 w 93"/>
                <a:gd name="T83" fmla="*/ 274 h 62"/>
                <a:gd name="T84" fmla="*/ 0 w 93"/>
                <a:gd name="T85" fmla="*/ 260 h 62"/>
                <a:gd name="T86" fmla="*/ 0 w 93"/>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3"/>
                <a:gd name="T133" fmla="*/ 0 h 62"/>
                <a:gd name="T134" fmla="*/ 93 w 93"/>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3" h="62">
                  <a:moveTo>
                    <a:pt x="0" y="50"/>
                  </a:moveTo>
                  <a:lnTo>
                    <a:pt x="0" y="10"/>
                  </a:lnTo>
                  <a:lnTo>
                    <a:pt x="0" y="8"/>
                  </a:lnTo>
                  <a:lnTo>
                    <a:pt x="0" y="6"/>
                  </a:lnTo>
                  <a:lnTo>
                    <a:pt x="1" y="6"/>
                  </a:lnTo>
                  <a:lnTo>
                    <a:pt x="5" y="3"/>
                  </a:lnTo>
                  <a:lnTo>
                    <a:pt x="7" y="3"/>
                  </a:lnTo>
                  <a:lnTo>
                    <a:pt x="7" y="0"/>
                  </a:lnTo>
                  <a:lnTo>
                    <a:pt x="8" y="0"/>
                  </a:lnTo>
                  <a:lnTo>
                    <a:pt x="11" y="0"/>
                  </a:lnTo>
                  <a:lnTo>
                    <a:pt x="13" y="0"/>
                  </a:lnTo>
                  <a:lnTo>
                    <a:pt x="16" y="0"/>
                  </a:lnTo>
                  <a:lnTo>
                    <a:pt x="75" y="0"/>
                  </a:lnTo>
                  <a:lnTo>
                    <a:pt x="79" y="0"/>
                  </a:lnTo>
                  <a:lnTo>
                    <a:pt x="80" y="0"/>
                  </a:lnTo>
                  <a:lnTo>
                    <a:pt x="82" y="0"/>
                  </a:lnTo>
                  <a:lnTo>
                    <a:pt x="85" y="3"/>
                  </a:lnTo>
                  <a:lnTo>
                    <a:pt x="87" y="3"/>
                  </a:lnTo>
                  <a:lnTo>
                    <a:pt x="87" y="6"/>
                  </a:lnTo>
                  <a:lnTo>
                    <a:pt x="88" y="6"/>
                  </a:lnTo>
                  <a:lnTo>
                    <a:pt x="88" y="8"/>
                  </a:lnTo>
                  <a:lnTo>
                    <a:pt x="88" y="10"/>
                  </a:lnTo>
                  <a:lnTo>
                    <a:pt x="92" y="10"/>
                  </a:lnTo>
                  <a:lnTo>
                    <a:pt x="92" y="50"/>
                  </a:lnTo>
                  <a:lnTo>
                    <a:pt x="92" y="52"/>
                  </a:lnTo>
                  <a:lnTo>
                    <a:pt x="88" y="52"/>
                  </a:lnTo>
                  <a:lnTo>
                    <a:pt x="88" y="55"/>
                  </a:lnTo>
                  <a:lnTo>
                    <a:pt x="87" y="56"/>
                  </a:lnTo>
                  <a:lnTo>
                    <a:pt x="85" y="57"/>
                  </a:lnTo>
                  <a:lnTo>
                    <a:pt x="82" y="57"/>
                  </a:lnTo>
                  <a:lnTo>
                    <a:pt x="80" y="61"/>
                  </a:lnTo>
                  <a:lnTo>
                    <a:pt x="79" y="61"/>
                  </a:lnTo>
                  <a:lnTo>
                    <a:pt x="75" y="61"/>
                  </a:lnTo>
                  <a:lnTo>
                    <a:pt x="16" y="61"/>
                  </a:lnTo>
                  <a:lnTo>
                    <a:pt x="13" y="61"/>
                  </a:lnTo>
                  <a:lnTo>
                    <a:pt x="11" y="61"/>
                  </a:lnTo>
                  <a:lnTo>
                    <a:pt x="8" y="61"/>
                  </a:lnTo>
                  <a:lnTo>
                    <a:pt x="8" y="57"/>
                  </a:lnTo>
                  <a:lnTo>
                    <a:pt x="7" y="57"/>
                  </a:lnTo>
                  <a:lnTo>
                    <a:pt x="5" y="57"/>
                  </a:lnTo>
                  <a:lnTo>
                    <a:pt x="5" y="56"/>
                  </a:lnTo>
                  <a:lnTo>
                    <a:pt x="1" y="56"/>
                  </a:lnTo>
                  <a:lnTo>
                    <a:pt x="1" y="55"/>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72" name="Freeform 66"/>
            <p:cNvSpPr>
              <a:spLocks noChangeAspect="1"/>
            </p:cNvSpPr>
            <p:nvPr/>
          </p:nvSpPr>
          <p:spPr bwMode="auto">
            <a:xfrm>
              <a:off x="881" y="2839"/>
              <a:ext cx="34" cy="81"/>
            </a:xfrm>
            <a:custGeom>
              <a:avLst/>
              <a:gdLst>
                <a:gd name="T0" fmla="*/ 0 w 26"/>
                <a:gd name="T1" fmla="*/ 50 h 62"/>
                <a:gd name="T2" fmla="*/ 0 w 26"/>
                <a:gd name="T3" fmla="*/ 50 h 62"/>
                <a:gd name="T4" fmla="*/ 0 w 26"/>
                <a:gd name="T5" fmla="*/ 38 h 62"/>
                <a:gd name="T6" fmla="*/ 0 w 26"/>
                <a:gd name="T7" fmla="*/ 38 h 62"/>
                <a:gd name="T8" fmla="*/ 0 w 26"/>
                <a:gd name="T9" fmla="*/ 29 h 62"/>
                <a:gd name="T10" fmla="*/ 1 w 26"/>
                <a:gd name="T11" fmla="*/ 16 h 62"/>
                <a:gd name="T12" fmla="*/ 1 w 26"/>
                <a:gd name="T13" fmla="*/ 16 h 62"/>
                <a:gd name="T14" fmla="*/ 1 w 26"/>
                <a:gd name="T15" fmla="*/ 0 h 62"/>
                <a:gd name="T16" fmla="*/ 1 w 26"/>
                <a:gd name="T17" fmla="*/ 0 h 62"/>
                <a:gd name="T18" fmla="*/ 27 w 26"/>
                <a:gd name="T19" fmla="*/ 0 h 62"/>
                <a:gd name="T20" fmla="*/ 27 w 26"/>
                <a:gd name="T21" fmla="*/ 0 h 62"/>
                <a:gd name="T22" fmla="*/ 102 w 26"/>
                <a:gd name="T23" fmla="*/ 0 h 62"/>
                <a:gd name="T24" fmla="*/ 111 w 26"/>
                <a:gd name="T25" fmla="*/ 0 h 62"/>
                <a:gd name="T26" fmla="*/ 111 w 26"/>
                <a:gd name="T27" fmla="*/ 0 h 62"/>
                <a:gd name="T28" fmla="*/ 111 w 26"/>
                <a:gd name="T29" fmla="*/ 0 h 62"/>
                <a:gd name="T30" fmla="*/ 111 w 26"/>
                <a:gd name="T31" fmla="*/ 16 h 62"/>
                <a:gd name="T32" fmla="*/ 124 w 26"/>
                <a:gd name="T33" fmla="*/ 16 h 62"/>
                <a:gd name="T34" fmla="*/ 124 w 26"/>
                <a:gd name="T35" fmla="*/ 29 h 62"/>
                <a:gd name="T36" fmla="*/ 124 w 26"/>
                <a:gd name="T37" fmla="*/ 29 h 62"/>
                <a:gd name="T38" fmla="*/ 124 w 26"/>
                <a:gd name="T39" fmla="*/ 38 h 62"/>
                <a:gd name="T40" fmla="*/ 124 w 26"/>
                <a:gd name="T41" fmla="*/ 50 h 62"/>
                <a:gd name="T42" fmla="*/ 124 w 26"/>
                <a:gd name="T43" fmla="*/ 50 h 62"/>
                <a:gd name="T44" fmla="*/ 124 w 26"/>
                <a:gd name="T45" fmla="*/ 247 h 62"/>
                <a:gd name="T46" fmla="*/ 124 w 26"/>
                <a:gd name="T47" fmla="*/ 260 h 62"/>
                <a:gd name="T48" fmla="*/ 124 w 26"/>
                <a:gd name="T49" fmla="*/ 260 h 62"/>
                <a:gd name="T50" fmla="*/ 124 w 26"/>
                <a:gd name="T51" fmla="*/ 274 h 62"/>
                <a:gd name="T52" fmla="*/ 124 w 26"/>
                <a:gd name="T53" fmla="*/ 277 h 62"/>
                <a:gd name="T54" fmla="*/ 124 w 26"/>
                <a:gd name="T55" fmla="*/ 277 h 62"/>
                <a:gd name="T56" fmla="*/ 124 w 26"/>
                <a:gd name="T57" fmla="*/ 284 h 62"/>
                <a:gd name="T58" fmla="*/ 111 w 26"/>
                <a:gd name="T59" fmla="*/ 284 h 62"/>
                <a:gd name="T60" fmla="*/ 111 w 26"/>
                <a:gd name="T61" fmla="*/ 306 h 62"/>
                <a:gd name="T62" fmla="*/ 111 w 26"/>
                <a:gd name="T63" fmla="*/ 306 h 62"/>
                <a:gd name="T64" fmla="*/ 102 w 26"/>
                <a:gd name="T65" fmla="*/ 306 h 62"/>
                <a:gd name="T66" fmla="*/ 27 w 26"/>
                <a:gd name="T67" fmla="*/ 306 h 62"/>
                <a:gd name="T68" fmla="*/ 27 w 26"/>
                <a:gd name="T69" fmla="*/ 306 h 62"/>
                <a:gd name="T70" fmla="*/ 27 w 26"/>
                <a:gd name="T71" fmla="*/ 306 h 62"/>
                <a:gd name="T72" fmla="*/ 1 w 26"/>
                <a:gd name="T73" fmla="*/ 284 h 62"/>
                <a:gd name="T74" fmla="*/ 1 w 26"/>
                <a:gd name="T75" fmla="*/ 284 h 62"/>
                <a:gd name="T76" fmla="*/ 1 w 26"/>
                <a:gd name="T77" fmla="*/ 284 h 62"/>
                <a:gd name="T78" fmla="*/ 1 w 26"/>
                <a:gd name="T79" fmla="*/ 277 h 62"/>
                <a:gd name="T80" fmla="*/ 0 w 26"/>
                <a:gd name="T81" fmla="*/ 277 h 62"/>
                <a:gd name="T82" fmla="*/ 0 w 26"/>
                <a:gd name="T83" fmla="*/ 274 h 62"/>
                <a:gd name="T84" fmla="*/ 0 w 26"/>
                <a:gd name="T85" fmla="*/ 260 h 62"/>
                <a:gd name="T86" fmla="*/ 0 w 26"/>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2"/>
                <a:gd name="T134" fmla="*/ 26 w 26"/>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2">
                  <a:moveTo>
                    <a:pt x="0" y="50"/>
                  </a:moveTo>
                  <a:lnTo>
                    <a:pt x="0" y="10"/>
                  </a:lnTo>
                  <a:lnTo>
                    <a:pt x="0" y="8"/>
                  </a:lnTo>
                  <a:lnTo>
                    <a:pt x="0" y="6"/>
                  </a:lnTo>
                  <a:lnTo>
                    <a:pt x="1" y="6"/>
                  </a:lnTo>
                  <a:lnTo>
                    <a:pt x="1" y="3"/>
                  </a:lnTo>
                  <a:lnTo>
                    <a:pt x="1" y="0"/>
                  </a:lnTo>
                  <a:lnTo>
                    <a:pt x="5" y="0"/>
                  </a:lnTo>
                  <a:lnTo>
                    <a:pt x="21" y="0"/>
                  </a:lnTo>
                  <a:lnTo>
                    <a:pt x="22" y="0"/>
                  </a:lnTo>
                  <a:lnTo>
                    <a:pt x="22" y="3"/>
                  </a:lnTo>
                  <a:lnTo>
                    <a:pt x="25" y="3"/>
                  </a:lnTo>
                  <a:lnTo>
                    <a:pt x="25" y="6"/>
                  </a:lnTo>
                  <a:lnTo>
                    <a:pt x="25" y="8"/>
                  </a:lnTo>
                  <a:lnTo>
                    <a:pt x="25" y="10"/>
                  </a:lnTo>
                  <a:lnTo>
                    <a:pt x="25" y="50"/>
                  </a:lnTo>
                  <a:lnTo>
                    <a:pt x="25" y="52"/>
                  </a:lnTo>
                  <a:lnTo>
                    <a:pt x="25" y="55"/>
                  </a:lnTo>
                  <a:lnTo>
                    <a:pt x="25" y="56"/>
                  </a:lnTo>
                  <a:lnTo>
                    <a:pt x="25" y="57"/>
                  </a:lnTo>
                  <a:lnTo>
                    <a:pt x="22" y="57"/>
                  </a:lnTo>
                  <a:lnTo>
                    <a:pt x="22" y="61"/>
                  </a:lnTo>
                  <a:lnTo>
                    <a:pt x="21" y="61"/>
                  </a:lnTo>
                  <a:lnTo>
                    <a:pt x="5" y="61"/>
                  </a:lnTo>
                  <a:lnTo>
                    <a:pt x="1" y="61"/>
                  </a:lnTo>
                  <a:lnTo>
                    <a:pt x="1" y="57"/>
                  </a:lnTo>
                  <a:lnTo>
                    <a:pt x="1" y="56"/>
                  </a:lnTo>
                  <a:lnTo>
                    <a:pt x="0" y="56"/>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73" name="Freeform 67"/>
            <p:cNvSpPr>
              <a:spLocks noChangeAspect="1"/>
            </p:cNvSpPr>
            <p:nvPr/>
          </p:nvSpPr>
          <p:spPr bwMode="auto">
            <a:xfrm>
              <a:off x="966" y="2839"/>
              <a:ext cx="31" cy="81"/>
            </a:xfrm>
            <a:custGeom>
              <a:avLst/>
              <a:gdLst>
                <a:gd name="T0" fmla="*/ 0 w 24"/>
                <a:gd name="T1" fmla="*/ 50 h 62"/>
                <a:gd name="T2" fmla="*/ 0 w 24"/>
                <a:gd name="T3" fmla="*/ 50 h 62"/>
                <a:gd name="T4" fmla="*/ 0 w 24"/>
                <a:gd name="T5" fmla="*/ 38 h 62"/>
                <a:gd name="T6" fmla="*/ 0 w 24"/>
                <a:gd name="T7" fmla="*/ 38 h 62"/>
                <a:gd name="T8" fmla="*/ 0 w 24"/>
                <a:gd name="T9" fmla="*/ 29 h 62"/>
                <a:gd name="T10" fmla="*/ 10 w 24"/>
                <a:gd name="T11" fmla="*/ 16 h 62"/>
                <a:gd name="T12" fmla="*/ 10 w 24"/>
                <a:gd name="T13" fmla="*/ 16 h 62"/>
                <a:gd name="T14" fmla="*/ 10 w 24"/>
                <a:gd name="T15" fmla="*/ 0 h 62"/>
                <a:gd name="T16" fmla="*/ 10 w 24"/>
                <a:gd name="T17" fmla="*/ 0 h 62"/>
                <a:gd name="T18" fmla="*/ 22 w 24"/>
                <a:gd name="T19" fmla="*/ 0 h 62"/>
                <a:gd name="T20" fmla="*/ 22 w 24"/>
                <a:gd name="T21" fmla="*/ 0 h 62"/>
                <a:gd name="T22" fmla="*/ 88 w 24"/>
                <a:gd name="T23" fmla="*/ 0 h 62"/>
                <a:gd name="T24" fmla="*/ 88 w 24"/>
                <a:gd name="T25" fmla="*/ 0 h 62"/>
                <a:gd name="T26" fmla="*/ 102 w 24"/>
                <a:gd name="T27" fmla="*/ 0 h 62"/>
                <a:gd name="T28" fmla="*/ 102 w 24"/>
                <a:gd name="T29" fmla="*/ 0 h 62"/>
                <a:gd name="T30" fmla="*/ 102 w 24"/>
                <a:gd name="T31" fmla="*/ 16 h 62"/>
                <a:gd name="T32" fmla="*/ 109 w 24"/>
                <a:gd name="T33" fmla="*/ 16 h 62"/>
                <a:gd name="T34" fmla="*/ 109 w 24"/>
                <a:gd name="T35" fmla="*/ 29 h 62"/>
                <a:gd name="T36" fmla="*/ 109 w 24"/>
                <a:gd name="T37" fmla="*/ 29 h 62"/>
                <a:gd name="T38" fmla="*/ 109 w 24"/>
                <a:gd name="T39" fmla="*/ 38 h 62"/>
                <a:gd name="T40" fmla="*/ 109 w 24"/>
                <a:gd name="T41" fmla="*/ 50 h 62"/>
                <a:gd name="T42" fmla="*/ 109 w 24"/>
                <a:gd name="T43" fmla="*/ 50 h 62"/>
                <a:gd name="T44" fmla="*/ 109 w 24"/>
                <a:gd name="T45" fmla="*/ 247 h 62"/>
                <a:gd name="T46" fmla="*/ 109 w 24"/>
                <a:gd name="T47" fmla="*/ 260 h 62"/>
                <a:gd name="T48" fmla="*/ 109 w 24"/>
                <a:gd name="T49" fmla="*/ 260 h 62"/>
                <a:gd name="T50" fmla="*/ 109 w 24"/>
                <a:gd name="T51" fmla="*/ 274 h 62"/>
                <a:gd name="T52" fmla="*/ 109 w 24"/>
                <a:gd name="T53" fmla="*/ 277 h 62"/>
                <a:gd name="T54" fmla="*/ 109 w 24"/>
                <a:gd name="T55" fmla="*/ 277 h 62"/>
                <a:gd name="T56" fmla="*/ 102 w 24"/>
                <a:gd name="T57" fmla="*/ 284 h 62"/>
                <a:gd name="T58" fmla="*/ 102 w 24"/>
                <a:gd name="T59" fmla="*/ 284 h 62"/>
                <a:gd name="T60" fmla="*/ 102 w 24"/>
                <a:gd name="T61" fmla="*/ 306 h 62"/>
                <a:gd name="T62" fmla="*/ 102 w 24"/>
                <a:gd name="T63" fmla="*/ 306 h 62"/>
                <a:gd name="T64" fmla="*/ 88 w 24"/>
                <a:gd name="T65" fmla="*/ 306 h 62"/>
                <a:gd name="T66" fmla="*/ 22 w 24"/>
                <a:gd name="T67" fmla="*/ 306 h 62"/>
                <a:gd name="T68" fmla="*/ 22 w 24"/>
                <a:gd name="T69" fmla="*/ 306 h 62"/>
                <a:gd name="T70" fmla="*/ 10 w 24"/>
                <a:gd name="T71" fmla="*/ 306 h 62"/>
                <a:gd name="T72" fmla="*/ 10 w 24"/>
                <a:gd name="T73" fmla="*/ 284 h 62"/>
                <a:gd name="T74" fmla="*/ 10 w 24"/>
                <a:gd name="T75" fmla="*/ 284 h 62"/>
                <a:gd name="T76" fmla="*/ 10 w 24"/>
                <a:gd name="T77" fmla="*/ 284 h 62"/>
                <a:gd name="T78" fmla="*/ 0 w 24"/>
                <a:gd name="T79" fmla="*/ 277 h 62"/>
                <a:gd name="T80" fmla="*/ 0 w 24"/>
                <a:gd name="T81" fmla="*/ 277 h 62"/>
                <a:gd name="T82" fmla="*/ 0 w 24"/>
                <a:gd name="T83" fmla="*/ 274 h 62"/>
                <a:gd name="T84" fmla="*/ 0 w 24"/>
                <a:gd name="T85" fmla="*/ 260 h 62"/>
                <a:gd name="T86" fmla="*/ 0 w 2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2"/>
                <a:gd name="T134" fmla="*/ 24 w 2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2">
                  <a:moveTo>
                    <a:pt x="0" y="50"/>
                  </a:moveTo>
                  <a:lnTo>
                    <a:pt x="0" y="10"/>
                  </a:lnTo>
                  <a:lnTo>
                    <a:pt x="0" y="8"/>
                  </a:lnTo>
                  <a:lnTo>
                    <a:pt x="0" y="6"/>
                  </a:lnTo>
                  <a:lnTo>
                    <a:pt x="2" y="3"/>
                  </a:lnTo>
                  <a:lnTo>
                    <a:pt x="2" y="0"/>
                  </a:lnTo>
                  <a:lnTo>
                    <a:pt x="5" y="0"/>
                  </a:lnTo>
                  <a:lnTo>
                    <a:pt x="19" y="0"/>
                  </a:lnTo>
                  <a:lnTo>
                    <a:pt x="22" y="0"/>
                  </a:lnTo>
                  <a:lnTo>
                    <a:pt x="22" y="3"/>
                  </a:lnTo>
                  <a:lnTo>
                    <a:pt x="23" y="3"/>
                  </a:lnTo>
                  <a:lnTo>
                    <a:pt x="23" y="6"/>
                  </a:lnTo>
                  <a:lnTo>
                    <a:pt x="23" y="8"/>
                  </a:lnTo>
                  <a:lnTo>
                    <a:pt x="23" y="10"/>
                  </a:lnTo>
                  <a:lnTo>
                    <a:pt x="23" y="50"/>
                  </a:lnTo>
                  <a:lnTo>
                    <a:pt x="23" y="52"/>
                  </a:lnTo>
                  <a:lnTo>
                    <a:pt x="23" y="55"/>
                  </a:lnTo>
                  <a:lnTo>
                    <a:pt x="23" y="56"/>
                  </a:lnTo>
                  <a:lnTo>
                    <a:pt x="23" y="57"/>
                  </a:lnTo>
                  <a:lnTo>
                    <a:pt x="22" y="57"/>
                  </a:lnTo>
                  <a:lnTo>
                    <a:pt x="22" y="61"/>
                  </a:lnTo>
                  <a:lnTo>
                    <a:pt x="19" y="61"/>
                  </a:lnTo>
                  <a:lnTo>
                    <a:pt x="5" y="61"/>
                  </a:lnTo>
                  <a:lnTo>
                    <a:pt x="2" y="61"/>
                  </a:lnTo>
                  <a:lnTo>
                    <a:pt x="2" y="57"/>
                  </a:lnTo>
                  <a:lnTo>
                    <a:pt x="2" y="56"/>
                  </a:lnTo>
                  <a:lnTo>
                    <a:pt x="0" y="56"/>
                  </a:lnTo>
                  <a:lnTo>
                    <a:pt x="0" y="55"/>
                  </a:lnTo>
                  <a:lnTo>
                    <a:pt x="0" y="52"/>
                  </a:lnTo>
                  <a:lnTo>
                    <a:pt x="0" y="5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74" name="Freeform 68" descr="Light vertical"/>
            <p:cNvSpPr>
              <a:spLocks noChangeAspect="1"/>
            </p:cNvSpPr>
            <p:nvPr/>
          </p:nvSpPr>
          <p:spPr bwMode="auto">
            <a:xfrm>
              <a:off x="916" y="2839"/>
              <a:ext cx="51" cy="81"/>
            </a:xfrm>
            <a:custGeom>
              <a:avLst/>
              <a:gdLst>
                <a:gd name="T0" fmla="*/ 0 w 39"/>
                <a:gd name="T1" fmla="*/ 50 h 62"/>
                <a:gd name="T2" fmla="*/ 0 w 39"/>
                <a:gd name="T3" fmla="*/ 50 h 62"/>
                <a:gd name="T4" fmla="*/ 0 w 39"/>
                <a:gd name="T5" fmla="*/ 38 h 62"/>
                <a:gd name="T6" fmla="*/ 0 w 39"/>
                <a:gd name="T7" fmla="*/ 38 h 62"/>
                <a:gd name="T8" fmla="*/ 0 w 39"/>
                <a:gd name="T9" fmla="*/ 29 h 62"/>
                <a:gd name="T10" fmla="*/ 0 w 39"/>
                <a:gd name="T11" fmla="*/ 16 h 62"/>
                <a:gd name="T12" fmla="*/ 12 w 39"/>
                <a:gd name="T13" fmla="*/ 16 h 62"/>
                <a:gd name="T14" fmla="*/ 12 w 39"/>
                <a:gd name="T15" fmla="*/ 0 h 62"/>
                <a:gd name="T16" fmla="*/ 12 w 39"/>
                <a:gd name="T17" fmla="*/ 0 h 62"/>
                <a:gd name="T18" fmla="*/ 29 w 39"/>
                <a:gd name="T19" fmla="*/ 0 h 62"/>
                <a:gd name="T20" fmla="*/ 29 w 39"/>
                <a:gd name="T21" fmla="*/ 0 h 62"/>
                <a:gd name="T22" fmla="*/ 150 w 39"/>
                <a:gd name="T23" fmla="*/ 0 h 62"/>
                <a:gd name="T24" fmla="*/ 150 w 39"/>
                <a:gd name="T25" fmla="*/ 0 h 62"/>
                <a:gd name="T26" fmla="*/ 161 w 39"/>
                <a:gd name="T27" fmla="*/ 0 h 62"/>
                <a:gd name="T28" fmla="*/ 161 w 39"/>
                <a:gd name="T29" fmla="*/ 0 h 62"/>
                <a:gd name="T30" fmla="*/ 174 w 39"/>
                <a:gd name="T31" fmla="*/ 16 h 62"/>
                <a:gd name="T32" fmla="*/ 174 w 39"/>
                <a:gd name="T33" fmla="*/ 16 h 62"/>
                <a:gd name="T34" fmla="*/ 174 w 39"/>
                <a:gd name="T35" fmla="*/ 29 h 62"/>
                <a:gd name="T36" fmla="*/ 174 w 39"/>
                <a:gd name="T37" fmla="*/ 29 h 62"/>
                <a:gd name="T38" fmla="*/ 190 w 39"/>
                <a:gd name="T39" fmla="*/ 38 h 62"/>
                <a:gd name="T40" fmla="*/ 190 w 39"/>
                <a:gd name="T41" fmla="*/ 50 h 62"/>
                <a:gd name="T42" fmla="*/ 190 w 39"/>
                <a:gd name="T43" fmla="*/ 50 h 62"/>
                <a:gd name="T44" fmla="*/ 190 w 39"/>
                <a:gd name="T45" fmla="*/ 247 h 62"/>
                <a:gd name="T46" fmla="*/ 190 w 39"/>
                <a:gd name="T47" fmla="*/ 260 h 62"/>
                <a:gd name="T48" fmla="*/ 190 w 39"/>
                <a:gd name="T49" fmla="*/ 260 h 62"/>
                <a:gd name="T50" fmla="*/ 174 w 39"/>
                <a:gd name="T51" fmla="*/ 274 h 62"/>
                <a:gd name="T52" fmla="*/ 174 w 39"/>
                <a:gd name="T53" fmla="*/ 277 h 62"/>
                <a:gd name="T54" fmla="*/ 174 w 39"/>
                <a:gd name="T55" fmla="*/ 277 h 62"/>
                <a:gd name="T56" fmla="*/ 174 w 39"/>
                <a:gd name="T57" fmla="*/ 284 h 62"/>
                <a:gd name="T58" fmla="*/ 161 w 39"/>
                <a:gd name="T59" fmla="*/ 284 h 62"/>
                <a:gd name="T60" fmla="*/ 161 w 39"/>
                <a:gd name="T61" fmla="*/ 306 h 62"/>
                <a:gd name="T62" fmla="*/ 150 w 39"/>
                <a:gd name="T63" fmla="*/ 306 h 62"/>
                <a:gd name="T64" fmla="*/ 150 w 39"/>
                <a:gd name="T65" fmla="*/ 306 h 62"/>
                <a:gd name="T66" fmla="*/ 29 w 39"/>
                <a:gd name="T67" fmla="*/ 306 h 62"/>
                <a:gd name="T68" fmla="*/ 29 w 39"/>
                <a:gd name="T69" fmla="*/ 306 h 62"/>
                <a:gd name="T70" fmla="*/ 29 w 39"/>
                <a:gd name="T71" fmla="*/ 306 h 62"/>
                <a:gd name="T72" fmla="*/ 12 w 39"/>
                <a:gd name="T73" fmla="*/ 284 h 62"/>
                <a:gd name="T74" fmla="*/ 12 w 39"/>
                <a:gd name="T75" fmla="*/ 284 h 62"/>
                <a:gd name="T76" fmla="*/ 12 w 39"/>
                <a:gd name="T77" fmla="*/ 284 h 62"/>
                <a:gd name="T78" fmla="*/ 0 w 39"/>
                <a:gd name="T79" fmla="*/ 277 h 62"/>
                <a:gd name="T80" fmla="*/ 0 w 39"/>
                <a:gd name="T81" fmla="*/ 277 h 62"/>
                <a:gd name="T82" fmla="*/ 0 w 39"/>
                <a:gd name="T83" fmla="*/ 274 h 62"/>
                <a:gd name="T84" fmla="*/ 0 w 39"/>
                <a:gd name="T85" fmla="*/ 260 h 62"/>
                <a:gd name="T86" fmla="*/ 0 w 39"/>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2"/>
                <a:gd name="T134" fmla="*/ 39 w 3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2">
                  <a:moveTo>
                    <a:pt x="0" y="50"/>
                  </a:moveTo>
                  <a:lnTo>
                    <a:pt x="0" y="10"/>
                  </a:lnTo>
                  <a:lnTo>
                    <a:pt x="0" y="8"/>
                  </a:lnTo>
                  <a:lnTo>
                    <a:pt x="0" y="6"/>
                  </a:lnTo>
                  <a:lnTo>
                    <a:pt x="0" y="3"/>
                  </a:lnTo>
                  <a:lnTo>
                    <a:pt x="2" y="3"/>
                  </a:lnTo>
                  <a:lnTo>
                    <a:pt x="2" y="0"/>
                  </a:lnTo>
                  <a:lnTo>
                    <a:pt x="6" y="0"/>
                  </a:lnTo>
                  <a:lnTo>
                    <a:pt x="30" y="0"/>
                  </a:lnTo>
                  <a:lnTo>
                    <a:pt x="32" y="0"/>
                  </a:lnTo>
                  <a:lnTo>
                    <a:pt x="35" y="3"/>
                  </a:lnTo>
                  <a:lnTo>
                    <a:pt x="35" y="6"/>
                  </a:lnTo>
                  <a:lnTo>
                    <a:pt x="35" y="8"/>
                  </a:lnTo>
                  <a:lnTo>
                    <a:pt x="38" y="8"/>
                  </a:lnTo>
                  <a:lnTo>
                    <a:pt x="38" y="10"/>
                  </a:lnTo>
                  <a:lnTo>
                    <a:pt x="38" y="50"/>
                  </a:lnTo>
                  <a:lnTo>
                    <a:pt x="38" y="52"/>
                  </a:lnTo>
                  <a:lnTo>
                    <a:pt x="38" y="55"/>
                  </a:lnTo>
                  <a:lnTo>
                    <a:pt x="35" y="55"/>
                  </a:lnTo>
                  <a:lnTo>
                    <a:pt x="35" y="56"/>
                  </a:lnTo>
                  <a:lnTo>
                    <a:pt x="35" y="57"/>
                  </a:lnTo>
                  <a:lnTo>
                    <a:pt x="32" y="57"/>
                  </a:lnTo>
                  <a:lnTo>
                    <a:pt x="32" y="61"/>
                  </a:lnTo>
                  <a:lnTo>
                    <a:pt x="30" y="61"/>
                  </a:lnTo>
                  <a:lnTo>
                    <a:pt x="6" y="61"/>
                  </a:lnTo>
                  <a:lnTo>
                    <a:pt x="2" y="61"/>
                  </a:lnTo>
                  <a:lnTo>
                    <a:pt x="2" y="57"/>
                  </a:lnTo>
                  <a:lnTo>
                    <a:pt x="0" y="56"/>
                  </a:lnTo>
                  <a:lnTo>
                    <a:pt x="0" y="55"/>
                  </a:lnTo>
                  <a:lnTo>
                    <a:pt x="0" y="52"/>
                  </a:lnTo>
                  <a:lnTo>
                    <a:pt x="0" y="5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75" name="Freeform 69"/>
            <p:cNvSpPr>
              <a:spLocks noChangeAspect="1"/>
            </p:cNvSpPr>
            <p:nvPr/>
          </p:nvSpPr>
          <p:spPr bwMode="auto">
            <a:xfrm>
              <a:off x="905" y="2597"/>
              <a:ext cx="70" cy="69"/>
            </a:xfrm>
            <a:custGeom>
              <a:avLst/>
              <a:gdLst>
                <a:gd name="T0" fmla="*/ 250 w 54"/>
                <a:gd name="T1" fmla="*/ 116 h 53"/>
                <a:gd name="T2" fmla="*/ 250 w 54"/>
                <a:gd name="T3" fmla="*/ 96 h 53"/>
                <a:gd name="T4" fmla="*/ 245 w 54"/>
                <a:gd name="T5" fmla="*/ 74 h 53"/>
                <a:gd name="T6" fmla="*/ 237 w 54"/>
                <a:gd name="T7" fmla="*/ 64 h 53"/>
                <a:gd name="T8" fmla="*/ 235 w 54"/>
                <a:gd name="T9" fmla="*/ 46 h 53"/>
                <a:gd name="T10" fmla="*/ 220 w 54"/>
                <a:gd name="T11" fmla="*/ 35 h 53"/>
                <a:gd name="T12" fmla="*/ 209 w 54"/>
                <a:gd name="T13" fmla="*/ 27 h 53"/>
                <a:gd name="T14" fmla="*/ 181 w 54"/>
                <a:gd name="T15" fmla="*/ 12 h 53"/>
                <a:gd name="T16" fmla="*/ 163 w 54"/>
                <a:gd name="T17" fmla="*/ 0 h 53"/>
                <a:gd name="T18" fmla="*/ 146 w 54"/>
                <a:gd name="T19" fmla="*/ 0 h 53"/>
                <a:gd name="T20" fmla="*/ 132 w 54"/>
                <a:gd name="T21" fmla="*/ 0 h 53"/>
                <a:gd name="T22" fmla="*/ 111 w 54"/>
                <a:gd name="T23" fmla="*/ 0 h 53"/>
                <a:gd name="T24" fmla="*/ 89 w 54"/>
                <a:gd name="T25" fmla="*/ 0 h 53"/>
                <a:gd name="T26" fmla="*/ 69 w 54"/>
                <a:gd name="T27" fmla="*/ 12 h 53"/>
                <a:gd name="T28" fmla="*/ 64 w 54"/>
                <a:gd name="T29" fmla="*/ 27 h 53"/>
                <a:gd name="T30" fmla="*/ 35 w 54"/>
                <a:gd name="T31" fmla="*/ 35 h 53"/>
                <a:gd name="T32" fmla="*/ 29 w 54"/>
                <a:gd name="T33" fmla="*/ 46 h 53"/>
                <a:gd name="T34" fmla="*/ 17 w 54"/>
                <a:gd name="T35" fmla="*/ 64 h 53"/>
                <a:gd name="T36" fmla="*/ 1 w 54"/>
                <a:gd name="T37" fmla="*/ 74 h 53"/>
                <a:gd name="T38" fmla="*/ 1 w 54"/>
                <a:gd name="T39" fmla="*/ 96 h 53"/>
                <a:gd name="T40" fmla="*/ 1 w 54"/>
                <a:gd name="T41" fmla="*/ 116 h 53"/>
                <a:gd name="T42" fmla="*/ 1 w 54"/>
                <a:gd name="T43" fmla="*/ 141 h 53"/>
                <a:gd name="T44" fmla="*/ 1 w 54"/>
                <a:gd name="T45" fmla="*/ 163 h 53"/>
                <a:gd name="T46" fmla="*/ 1 w 54"/>
                <a:gd name="T47" fmla="*/ 173 h 53"/>
                <a:gd name="T48" fmla="*/ 17 w 54"/>
                <a:gd name="T49" fmla="*/ 197 h 53"/>
                <a:gd name="T50" fmla="*/ 29 w 54"/>
                <a:gd name="T51" fmla="*/ 207 h 53"/>
                <a:gd name="T52" fmla="*/ 35 w 54"/>
                <a:gd name="T53" fmla="*/ 220 h 53"/>
                <a:gd name="T54" fmla="*/ 64 w 54"/>
                <a:gd name="T55" fmla="*/ 232 h 53"/>
                <a:gd name="T56" fmla="*/ 69 w 54"/>
                <a:gd name="T57" fmla="*/ 246 h 53"/>
                <a:gd name="T58" fmla="*/ 89 w 54"/>
                <a:gd name="T59" fmla="*/ 246 h 53"/>
                <a:gd name="T60" fmla="*/ 111 w 54"/>
                <a:gd name="T61" fmla="*/ 256 h 53"/>
                <a:gd name="T62" fmla="*/ 132 w 54"/>
                <a:gd name="T63" fmla="*/ 256 h 53"/>
                <a:gd name="T64" fmla="*/ 146 w 54"/>
                <a:gd name="T65" fmla="*/ 256 h 53"/>
                <a:gd name="T66" fmla="*/ 163 w 54"/>
                <a:gd name="T67" fmla="*/ 246 h 53"/>
                <a:gd name="T68" fmla="*/ 181 w 54"/>
                <a:gd name="T69" fmla="*/ 246 h 53"/>
                <a:gd name="T70" fmla="*/ 209 w 54"/>
                <a:gd name="T71" fmla="*/ 232 h 53"/>
                <a:gd name="T72" fmla="*/ 220 w 54"/>
                <a:gd name="T73" fmla="*/ 220 h 53"/>
                <a:gd name="T74" fmla="*/ 235 w 54"/>
                <a:gd name="T75" fmla="*/ 207 h 53"/>
                <a:gd name="T76" fmla="*/ 237 w 54"/>
                <a:gd name="T77" fmla="*/ 197 h 53"/>
                <a:gd name="T78" fmla="*/ 245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2" y="17"/>
                  </a:lnTo>
                  <a:lnTo>
                    <a:pt x="52" y="15"/>
                  </a:lnTo>
                  <a:lnTo>
                    <a:pt x="50" y="13"/>
                  </a:lnTo>
                  <a:lnTo>
                    <a:pt x="50" y="12"/>
                  </a:lnTo>
                  <a:lnTo>
                    <a:pt x="49" y="9"/>
                  </a:lnTo>
                  <a:lnTo>
                    <a:pt x="49" y="7"/>
                  </a:lnTo>
                  <a:lnTo>
                    <a:pt x="46" y="7"/>
                  </a:lnTo>
                  <a:lnTo>
                    <a:pt x="44" y="5"/>
                  </a:lnTo>
                  <a:lnTo>
                    <a:pt x="41" y="2"/>
                  </a:lnTo>
                  <a:lnTo>
                    <a:pt x="38" y="2"/>
                  </a:lnTo>
                  <a:lnTo>
                    <a:pt x="37" y="0"/>
                  </a:lnTo>
                  <a:lnTo>
                    <a:pt x="35" y="0"/>
                  </a:lnTo>
                  <a:lnTo>
                    <a:pt x="31" y="0"/>
                  </a:lnTo>
                  <a:lnTo>
                    <a:pt x="30" y="0"/>
                  </a:lnTo>
                  <a:lnTo>
                    <a:pt x="28" y="0"/>
                  </a:lnTo>
                  <a:lnTo>
                    <a:pt x="26" y="0"/>
                  </a:lnTo>
                  <a:lnTo>
                    <a:pt x="23" y="0"/>
                  </a:lnTo>
                  <a:lnTo>
                    <a:pt x="21" y="0"/>
                  </a:lnTo>
                  <a:lnTo>
                    <a:pt x="19" y="0"/>
                  </a:lnTo>
                  <a:lnTo>
                    <a:pt x="16" y="0"/>
                  </a:lnTo>
                  <a:lnTo>
                    <a:pt x="15" y="2"/>
                  </a:lnTo>
                  <a:lnTo>
                    <a:pt x="13" y="5"/>
                  </a:lnTo>
                  <a:lnTo>
                    <a:pt x="9" y="5"/>
                  </a:lnTo>
                  <a:lnTo>
                    <a:pt x="7" y="7"/>
                  </a:lnTo>
                  <a:lnTo>
                    <a:pt x="6" y="9"/>
                  </a:lnTo>
                  <a:lnTo>
                    <a:pt x="6" y="12"/>
                  </a:lnTo>
                  <a:lnTo>
                    <a:pt x="4" y="13"/>
                  </a:lnTo>
                  <a:lnTo>
                    <a:pt x="4" y="15"/>
                  </a:lnTo>
                  <a:lnTo>
                    <a:pt x="1" y="15"/>
                  </a:lnTo>
                  <a:lnTo>
                    <a:pt x="1" y="17"/>
                  </a:lnTo>
                  <a:lnTo>
                    <a:pt x="1" y="20"/>
                  </a:lnTo>
                  <a:lnTo>
                    <a:pt x="1" y="23"/>
                  </a:lnTo>
                  <a:lnTo>
                    <a:pt x="1" y="24"/>
                  </a:lnTo>
                  <a:lnTo>
                    <a:pt x="0" y="27"/>
                  </a:lnTo>
                  <a:lnTo>
                    <a:pt x="1" y="29"/>
                  </a:lnTo>
                  <a:lnTo>
                    <a:pt x="1" y="30"/>
                  </a:lnTo>
                  <a:lnTo>
                    <a:pt x="1" y="34"/>
                  </a:lnTo>
                  <a:lnTo>
                    <a:pt x="1" y="35"/>
                  </a:lnTo>
                  <a:lnTo>
                    <a:pt x="4" y="37"/>
                  </a:lnTo>
                  <a:lnTo>
                    <a:pt x="4" y="40"/>
                  </a:lnTo>
                  <a:lnTo>
                    <a:pt x="6" y="42"/>
                  </a:lnTo>
                  <a:lnTo>
                    <a:pt x="7" y="44"/>
                  </a:lnTo>
                  <a:lnTo>
                    <a:pt x="7" y="45"/>
                  </a:lnTo>
                  <a:lnTo>
                    <a:pt x="9" y="45"/>
                  </a:lnTo>
                  <a:lnTo>
                    <a:pt x="13" y="48"/>
                  </a:lnTo>
                  <a:lnTo>
                    <a:pt x="15" y="50"/>
                  </a:lnTo>
                  <a:lnTo>
                    <a:pt x="16" y="50"/>
                  </a:lnTo>
                  <a:lnTo>
                    <a:pt x="19" y="50"/>
                  </a:lnTo>
                  <a:lnTo>
                    <a:pt x="21" y="52"/>
                  </a:lnTo>
                  <a:lnTo>
                    <a:pt x="23" y="52"/>
                  </a:lnTo>
                  <a:lnTo>
                    <a:pt x="26" y="52"/>
                  </a:lnTo>
                  <a:lnTo>
                    <a:pt x="28" y="52"/>
                  </a:lnTo>
                  <a:lnTo>
                    <a:pt x="30" y="52"/>
                  </a:lnTo>
                  <a:lnTo>
                    <a:pt x="31" y="52"/>
                  </a:lnTo>
                  <a:lnTo>
                    <a:pt x="35" y="50"/>
                  </a:lnTo>
                  <a:lnTo>
                    <a:pt x="37" y="50"/>
                  </a:lnTo>
                  <a:lnTo>
                    <a:pt x="38" y="50"/>
                  </a:lnTo>
                  <a:lnTo>
                    <a:pt x="41" y="50"/>
                  </a:lnTo>
                  <a:lnTo>
                    <a:pt x="44" y="48"/>
                  </a:lnTo>
                  <a:lnTo>
                    <a:pt x="44" y="45"/>
                  </a:lnTo>
                  <a:lnTo>
                    <a:pt x="46" y="45"/>
                  </a:lnTo>
                  <a:lnTo>
                    <a:pt x="49" y="44"/>
                  </a:lnTo>
                  <a:lnTo>
                    <a:pt x="49" y="42"/>
                  </a:lnTo>
                  <a:lnTo>
                    <a:pt x="50" y="42"/>
                  </a:lnTo>
                  <a:lnTo>
                    <a:pt x="50" y="40"/>
                  </a:lnTo>
                  <a:lnTo>
                    <a:pt x="52" y="37"/>
                  </a:lnTo>
                  <a:lnTo>
                    <a:pt x="52" y="35"/>
                  </a:lnTo>
                  <a:lnTo>
                    <a:pt x="52" y="34"/>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76" name="Freeform 70"/>
            <p:cNvSpPr>
              <a:spLocks noChangeAspect="1"/>
            </p:cNvSpPr>
            <p:nvPr/>
          </p:nvSpPr>
          <p:spPr bwMode="auto">
            <a:xfrm>
              <a:off x="1539" y="2397"/>
              <a:ext cx="121" cy="207"/>
            </a:xfrm>
            <a:custGeom>
              <a:avLst/>
              <a:gdLst>
                <a:gd name="T0" fmla="*/ 446 w 93"/>
                <a:gd name="T1" fmla="*/ 0 h 159"/>
                <a:gd name="T2" fmla="*/ 403 w 93"/>
                <a:gd name="T3" fmla="*/ 197 h 159"/>
                <a:gd name="T4" fmla="*/ 209 w 93"/>
                <a:gd name="T5" fmla="*/ 336 h 159"/>
                <a:gd name="T6" fmla="*/ 74 w 93"/>
                <a:gd name="T7" fmla="*/ 501 h 159"/>
                <a:gd name="T8" fmla="*/ 38 w 93"/>
                <a:gd name="T9" fmla="*/ 673 h 159"/>
                <a:gd name="T10" fmla="*/ 0 w 93"/>
                <a:gd name="T11" fmla="*/ 769 h 159"/>
                <a:gd name="T12" fmla="*/ 0 w 93"/>
                <a:gd name="T13" fmla="*/ 725 h 159"/>
                <a:gd name="T14" fmla="*/ 0 w 93"/>
                <a:gd name="T15" fmla="*/ 657 h 159"/>
                <a:gd name="T16" fmla="*/ 0 w 93"/>
                <a:gd name="T17" fmla="*/ 599 h 159"/>
                <a:gd name="T18" fmla="*/ 12 w 93"/>
                <a:gd name="T19" fmla="*/ 555 h 159"/>
                <a:gd name="T20" fmla="*/ 27 w 93"/>
                <a:gd name="T21" fmla="*/ 484 h 159"/>
                <a:gd name="T22" fmla="*/ 38 w 93"/>
                <a:gd name="T23" fmla="*/ 431 h 159"/>
                <a:gd name="T24" fmla="*/ 64 w 93"/>
                <a:gd name="T25" fmla="*/ 372 h 159"/>
                <a:gd name="T26" fmla="*/ 96 w 93"/>
                <a:gd name="T27" fmla="*/ 336 h 159"/>
                <a:gd name="T28" fmla="*/ 134 w 93"/>
                <a:gd name="T29" fmla="*/ 276 h 159"/>
                <a:gd name="T30" fmla="*/ 161 w 93"/>
                <a:gd name="T31" fmla="*/ 232 h 159"/>
                <a:gd name="T32" fmla="*/ 209 w 93"/>
                <a:gd name="T33" fmla="*/ 190 h 159"/>
                <a:gd name="T34" fmla="*/ 247 w 93"/>
                <a:gd name="T35" fmla="*/ 134 h 159"/>
                <a:gd name="T36" fmla="*/ 294 w 93"/>
                <a:gd name="T37" fmla="*/ 102 h 159"/>
                <a:gd name="T38" fmla="*/ 350 w 93"/>
                <a:gd name="T39" fmla="*/ 66 h 159"/>
                <a:gd name="T40" fmla="*/ 393 w 93"/>
                <a:gd name="T41" fmla="*/ 29 h 159"/>
                <a:gd name="T42" fmla="*/ 446 w 93"/>
                <a:gd name="T43" fmla="*/ 1 h 159"/>
                <a:gd name="T44" fmla="*/ 446 w 93"/>
                <a:gd name="T45" fmla="*/ 0 h 159"/>
                <a:gd name="T46" fmla="*/ 446 w 93"/>
                <a:gd name="T47" fmla="*/ 0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159"/>
                <a:gd name="T74" fmla="*/ 93 w 93"/>
                <a:gd name="T75" fmla="*/ 159 h 15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159">
                  <a:moveTo>
                    <a:pt x="92" y="0"/>
                  </a:moveTo>
                  <a:lnTo>
                    <a:pt x="83" y="40"/>
                  </a:lnTo>
                  <a:lnTo>
                    <a:pt x="43" y="69"/>
                  </a:lnTo>
                  <a:lnTo>
                    <a:pt x="15" y="103"/>
                  </a:lnTo>
                  <a:lnTo>
                    <a:pt x="8" y="138"/>
                  </a:lnTo>
                  <a:lnTo>
                    <a:pt x="0" y="158"/>
                  </a:lnTo>
                  <a:lnTo>
                    <a:pt x="0" y="149"/>
                  </a:lnTo>
                  <a:lnTo>
                    <a:pt x="0" y="135"/>
                  </a:lnTo>
                  <a:lnTo>
                    <a:pt x="0" y="123"/>
                  </a:lnTo>
                  <a:lnTo>
                    <a:pt x="2" y="114"/>
                  </a:lnTo>
                  <a:lnTo>
                    <a:pt x="5" y="100"/>
                  </a:lnTo>
                  <a:lnTo>
                    <a:pt x="8" y="88"/>
                  </a:lnTo>
                  <a:lnTo>
                    <a:pt x="13" y="77"/>
                  </a:lnTo>
                  <a:lnTo>
                    <a:pt x="20" y="69"/>
                  </a:lnTo>
                  <a:lnTo>
                    <a:pt x="28" y="57"/>
                  </a:lnTo>
                  <a:lnTo>
                    <a:pt x="33" y="48"/>
                  </a:lnTo>
                  <a:lnTo>
                    <a:pt x="43" y="39"/>
                  </a:lnTo>
                  <a:lnTo>
                    <a:pt x="51" y="28"/>
                  </a:lnTo>
                  <a:lnTo>
                    <a:pt x="61" y="21"/>
                  </a:lnTo>
                  <a:lnTo>
                    <a:pt x="72" y="14"/>
                  </a:lnTo>
                  <a:lnTo>
                    <a:pt x="81" y="6"/>
                  </a:lnTo>
                  <a:lnTo>
                    <a:pt x="92" y="1"/>
                  </a:lnTo>
                  <a:lnTo>
                    <a:pt x="92"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77" name="Freeform 71"/>
            <p:cNvSpPr>
              <a:spLocks noChangeAspect="1"/>
            </p:cNvSpPr>
            <p:nvPr/>
          </p:nvSpPr>
          <p:spPr bwMode="auto">
            <a:xfrm>
              <a:off x="1537" y="2430"/>
              <a:ext cx="461" cy="414"/>
            </a:xfrm>
            <a:custGeom>
              <a:avLst/>
              <a:gdLst>
                <a:gd name="T0" fmla="*/ 1513 w 354"/>
                <a:gd name="T1" fmla="*/ 1275 h 318"/>
                <a:gd name="T2" fmla="*/ 1591 w 354"/>
                <a:gd name="T3" fmla="*/ 1178 h 318"/>
                <a:gd name="T4" fmla="*/ 1659 w 354"/>
                <a:gd name="T5" fmla="*/ 1077 h 318"/>
                <a:gd name="T6" fmla="*/ 1701 w 354"/>
                <a:gd name="T7" fmla="*/ 971 h 318"/>
                <a:gd name="T8" fmla="*/ 1723 w 354"/>
                <a:gd name="T9" fmla="*/ 854 h 318"/>
                <a:gd name="T10" fmla="*/ 1723 w 354"/>
                <a:gd name="T11" fmla="*/ 741 h 318"/>
                <a:gd name="T12" fmla="*/ 1711 w 354"/>
                <a:gd name="T13" fmla="*/ 624 h 318"/>
                <a:gd name="T14" fmla="*/ 1683 w 354"/>
                <a:gd name="T15" fmla="*/ 521 h 318"/>
                <a:gd name="T16" fmla="*/ 1620 w 354"/>
                <a:gd name="T17" fmla="*/ 417 h 318"/>
                <a:gd name="T18" fmla="*/ 1552 w 354"/>
                <a:gd name="T19" fmla="*/ 320 h 318"/>
                <a:gd name="T20" fmla="*/ 1474 w 354"/>
                <a:gd name="T21" fmla="*/ 227 h 318"/>
                <a:gd name="T22" fmla="*/ 1382 w 354"/>
                <a:gd name="T23" fmla="*/ 159 h 318"/>
                <a:gd name="T24" fmla="*/ 1274 w 354"/>
                <a:gd name="T25" fmla="*/ 86 h 318"/>
                <a:gd name="T26" fmla="*/ 1150 w 354"/>
                <a:gd name="T27" fmla="*/ 38 h 318"/>
                <a:gd name="T28" fmla="*/ 1029 w 354"/>
                <a:gd name="T29" fmla="*/ 12 h 318"/>
                <a:gd name="T30" fmla="*/ 904 w 354"/>
                <a:gd name="T31" fmla="*/ 0 h 318"/>
                <a:gd name="T32" fmla="*/ 764 w 354"/>
                <a:gd name="T33" fmla="*/ 0 h 318"/>
                <a:gd name="T34" fmla="*/ 641 w 354"/>
                <a:gd name="T35" fmla="*/ 27 h 318"/>
                <a:gd name="T36" fmla="*/ 517 w 354"/>
                <a:gd name="T37" fmla="*/ 66 h 318"/>
                <a:gd name="T38" fmla="*/ 393 w 354"/>
                <a:gd name="T39" fmla="*/ 124 h 318"/>
                <a:gd name="T40" fmla="*/ 297 w 354"/>
                <a:gd name="T41" fmla="*/ 184 h 318"/>
                <a:gd name="T42" fmla="*/ 210 w 354"/>
                <a:gd name="T43" fmla="*/ 258 h 318"/>
                <a:gd name="T44" fmla="*/ 134 w 354"/>
                <a:gd name="T45" fmla="*/ 359 h 318"/>
                <a:gd name="T46" fmla="*/ 66 w 354"/>
                <a:gd name="T47" fmla="*/ 462 h 318"/>
                <a:gd name="T48" fmla="*/ 27 w 354"/>
                <a:gd name="T49" fmla="*/ 573 h 318"/>
                <a:gd name="T50" fmla="*/ 0 w 354"/>
                <a:gd name="T51" fmla="*/ 681 h 318"/>
                <a:gd name="T52" fmla="*/ 0 w 354"/>
                <a:gd name="T53" fmla="*/ 792 h 318"/>
                <a:gd name="T54" fmla="*/ 12 w 354"/>
                <a:gd name="T55" fmla="*/ 915 h 318"/>
                <a:gd name="T56" fmla="*/ 38 w 354"/>
                <a:gd name="T57" fmla="*/ 1018 h 318"/>
                <a:gd name="T58" fmla="*/ 96 w 354"/>
                <a:gd name="T59" fmla="*/ 1133 h 318"/>
                <a:gd name="T60" fmla="*/ 163 w 354"/>
                <a:gd name="T61" fmla="*/ 1229 h 318"/>
                <a:gd name="T62" fmla="*/ 258 w 354"/>
                <a:gd name="T63" fmla="*/ 1315 h 318"/>
                <a:gd name="T64" fmla="*/ 342 w 354"/>
                <a:gd name="T65" fmla="*/ 1398 h 318"/>
                <a:gd name="T66" fmla="*/ 448 w 354"/>
                <a:gd name="T67" fmla="*/ 1448 h 318"/>
                <a:gd name="T68" fmla="*/ 570 w 354"/>
                <a:gd name="T69" fmla="*/ 1504 h 318"/>
                <a:gd name="T70" fmla="*/ 703 w 354"/>
                <a:gd name="T71" fmla="*/ 1528 h 318"/>
                <a:gd name="T72" fmla="*/ 835 w 354"/>
                <a:gd name="T73" fmla="*/ 1544 h 318"/>
                <a:gd name="T74" fmla="*/ 966 w 354"/>
                <a:gd name="T75" fmla="*/ 1528 h 318"/>
                <a:gd name="T76" fmla="*/ 1082 w 354"/>
                <a:gd name="T77" fmla="*/ 1511 h 318"/>
                <a:gd name="T78" fmla="*/ 1211 w 354"/>
                <a:gd name="T79" fmla="*/ 1475 h 318"/>
                <a:gd name="T80" fmla="*/ 1323 w 354"/>
                <a:gd name="T81" fmla="*/ 1433 h 318"/>
                <a:gd name="T82" fmla="*/ 1425 w 354"/>
                <a:gd name="T83" fmla="*/ 1351 h 31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4"/>
                <a:gd name="T127" fmla="*/ 0 h 318"/>
                <a:gd name="T128" fmla="*/ 354 w 354"/>
                <a:gd name="T129" fmla="*/ 318 h 31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4" h="318">
                  <a:moveTo>
                    <a:pt x="302" y="270"/>
                  </a:moveTo>
                  <a:lnTo>
                    <a:pt x="310" y="262"/>
                  </a:lnTo>
                  <a:lnTo>
                    <a:pt x="319" y="253"/>
                  </a:lnTo>
                  <a:lnTo>
                    <a:pt x="326" y="242"/>
                  </a:lnTo>
                  <a:lnTo>
                    <a:pt x="332" y="233"/>
                  </a:lnTo>
                  <a:lnTo>
                    <a:pt x="340" y="221"/>
                  </a:lnTo>
                  <a:lnTo>
                    <a:pt x="345" y="210"/>
                  </a:lnTo>
                  <a:lnTo>
                    <a:pt x="349" y="200"/>
                  </a:lnTo>
                  <a:lnTo>
                    <a:pt x="351" y="188"/>
                  </a:lnTo>
                  <a:lnTo>
                    <a:pt x="353" y="175"/>
                  </a:lnTo>
                  <a:lnTo>
                    <a:pt x="353" y="163"/>
                  </a:lnTo>
                  <a:lnTo>
                    <a:pt x="353" y="152"/>
                  </a:lnTo>
                  <a:lnTo>
                    <a:pt x="353" y="140"/>
                  </a:lnTo>
                  <a:lnTo>
                    <a:pt x="351" y="128"/>
                  </a:lnTo>
                  <a:lnTo>
                    <a:pt x="349" y="118"/>
                  </a:lnTo>
                  <a:lnTo>
                    <a:pt x="345" y="107"/>
                  </a:lnTo>
                  <a:lnTo>
                    <a:pt x="340" y="95"/>
                  </a:lnTo>
                  <a:lnTo>
                    <a:pt x="332" y="85"/>
                  </a:lnTo>
                  <a:lnTo>
                    <a:pt x="326" y="74"/>
                  </a:lnTo>
                  <a:lnTo>
                    <a:pt x="319" y="65"/>
                  </a:lnTo>
                  <a:lnTo>
                    <a:pt x="310" y="53"/>
                  </a:lnTo>
                  <a:lnTo>
                    <a:pt x="302" y="47"/>
                  </a:lnTo>
                  <a:lnTo>
                    <a:pt x="292" y="38"/>
                  </a:lnTo>
                  <a:lnTo>
                    <a:pt x="283" y="32"/>
                  </a:lnTo>
                  <a:lnTo>
                    <a:pt x="271" y="25"/>
                  </a:lnTo>
                  <a:lnTo>
                    <a:pt x="261" y="18"/>
                  </a:lnTo>
                  <a:lnTo>
                    <a:pt x="248" y="14"/>
                  </a:lnTo>
                  <a:lnTo>
                    <a:pt x="236" y="8"/>
                  </a:lnTo>
                  <a:lnTo>
                    <a:pt x="222" y="5"/>
                  </a:lnTo>
                  <a:lnTo>
                    <a:pt x="211" y="2"/>
                  </a:lnTo>
                  <a:lnTo>
                    <a:pt x="198" y="0"/>
                  </a:lnTo>
                  <a:lnTo>
                    <a:pt x="185" y="0"/>
                  </a:lnTo>
                  <a:lnTo>
                    <a:pt x="171" y="0"/>
                  </a:lnTo>
                  <a:lnTo>
                    <a:pt x="157" y="0"/>
                  </a:lnTo>
                  <a:lnTo>
                    <a:pt x="144" y="2"/>
                  </a:lnTo>
                  <a:lnTo>
                    <a:pt x="131" y="5"/>
                  </a:lnTo>
                  <a:lnTo>
                    <a:pt x="117" y="8"/>
                  </a:lnTo>
                  <a:lnTo>
                    <a:pt x="106" y="14"/>
                  </a:lnTo>
                  <a:lnTo>
                    <a:pt x="92" y="18"/>
                  </a:lnTo>
                  <a:lnTo>
                    <a:pt x="81" y="25"/>
                  </a:lnTo>
                  <a:lnTo>
                    <a:pt x="70" y="32"/>
                  </a:lnTo>
                  <a:lnTo>
                    <a:pt x="61" y="38"/>
                  </a:lnTo>
                  <a:lnTo>
                    <a:pt x="53" y="47"/>
                  </a:lnTo>
                  <a:lnTo>
                    <a:pt x="43" y="53"/>
                  </a:lnTo>
                  <a:lnTo>
                    <a:pt x="34" y="65"/>
                  </a:lnTo>
                  <a:lnTo>
                    <a:pt x="28" y="74"/>
                  </a:lnTo>
                  <a:lnTo>
                    <a:pt x="20" y="85"/>
                  </a:lnTo>
                  <a:lnTo>
                    <a:pt x="14" y="95"/>
                  </a:lnTo>
                  <a:lnTo>
                    <a:pt x="8" y="107"/>
                  </a:lnTo>
                  <a:lnTo>
                    <a:pt x="5" y="118"/>
                  </a:lnTo>
                  <a:lnTo>
                    <a:pt x="2" y="128"/>
                  </a:lnTo>
                  <a:lnTo>
                    <a:pt x="0" y="140"/>
                  </a:lnTo>
                  <a:lnTo>
                    <a:pt x="0" y="152"/>
                  </a:lnTo>
                  <a:lnTo>
                    <a:pt x="0" y="163"/>
                  </a:lnTo>
                  <a:lnTo>
                    <a:pt x="0" y="175"/>
                  </a:lnTo>
                  <a:lnTo>
                    <a:pt x="2" y="188"/>
                  </a:lnTo>
                  <a:lnTo>
                    <a:pt x="5" y="200"/>
                  </a:lnTo>
                  <a:lnTo>
                    <a:pt x="8" y="210"/>
                  </a:lnTo>
                  <a:lnTo>
                    <a:pt x="14" y="221"/>
                  </a:lnTo>
                  <a:lnTo>
                    <a:pt x="20" y="233"/>
                  </a:lnTo>
                  <a:lnTo>
                    <a:pt x="28" y="242"/>
                  </a:lnTo>
                  <a:lnTo>
                    <a:pt x="34" y="253"/>
                  </a:lnTo>
                  <a:lnTo>
                    <a:pt x="43" y="262"/>
                  </a:lnTo>
                  <a:lnTo>
                    <a:pt x="53" y="270"/>
                  </a:lnTo>
                  <a:lnTo>
                    <a:pt x="61" y="277"/>
                  </a:lnTo>
                  <a:lnTo>
                    <a:pt x="70" y="287"/>
                  </a:lnTo>
                  <a:lnTo>
                    <a:pt x="81" y="294"/>
                  </a:lnTo>
                  <a:lnTo>
                    <a:pt x="92" y="297"/>
                  </a:lnTo>
                  <a:lnTo>
                    <a:pt x="106" y="303"/>
                  </a:lnTo>
                  <a:lnTo>
                    <a:pt x="117" y="309"/>
                  </a:lnTo>
                  <a:lnTo>
                    <a:pt x="131" y="310"/>
                  </a:lnTo>
                  <a:lnTo>
                    <a:pt x="144" y="314"/>
                  </a:lnTo>
                  <a:lnTo>
                    <a:pt x="157" y="314"/>
                  </a:lnTo>
                  <a:lnTo>
                    <a:pt x="171" y="317"/>
                  </a:lnTo>
                  <a:lnTo>
                    <a:pt x="185" y="317"/>
                  </a:lnTo>
                  <a:lnTo>
                    <a:pt x="198" y="314"/>
                  </a:lnTo>
                  <a:lnTo>
                    <a:pt x="211" y="314"/>
                  </a:lnTo>
                  <a:lnTo>
                    <a:pt x="222" y="310"/>
                  </a:lnTo>
                  <a:lnTo>
                    <a:pt x="236" y="309"/>
                  </a:lnTo>
                  <a:lnTo>
                    <a:pt x="248" y="303"/>
                  </a:lnTo>
                  <a:lnTo>
                    <a:pt x="261" y="297"/>
                  </a:lnTo>
                  <a:lnTo>
                    <a:pt x="271" y="294"/>
                  </a:lnTo>
                  <a:lnTo>
                    <a:pt x="283" y="287"/>
                  </a:lnTo>
                  <a:lnTo>
                    <a:pt x="292" y="277"/>
                  </a:lnTo>
                  <a:lnTo>
                    <a:pt x="302"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78" name="Freeform 72"/>
            <p:cNvSpPr>
              <a:spLocks noChangeAspect="1"/>
            </p:cNvSpPr>
            <p:nvPr/>
          </p:nvSpPr>
          <p:spPr bwMode="auto">
            <a:xfrm>
              <a:off x="1732" y="2597"/>
              <a:ext cx="70" cy="69"/>
            </a:xfrm>
            <a:custGeom>
              <a:avLst/>
              <a:gdLst>
                <a:gd name="T0" fmla="*/ 250 w 54"/>
                <a:gd name="T1" fmla="*/ 116 h 53"/>
                <a:gd name="T2" fmla="*/ 250 w 54"/>
                <a:gd name="T3" fmla="*/ 96 h 53"/>
                <a:gd name="T4" fmla="*/ 250 w 54"/>
                <a:gd name="T5" fmla="*/ 83 h 53"/>
                <a:gd name="T6" fmla="*/ 242 w 54"/>
                <a:gd name="T7" fmla="*/ 64 h 53"/>
                <a:gd name="T8" fmla="*/ 237 w 54"/>
                <a:gd name="T9" fmla="*/ 46 h 53"/>
                <a:gd name="T10" fmla="*/ 209 w 54"/>
                <a:gd name="T11" fmla="*/ 35 h 53"/>
                <a:gd name="T12" fmla="*/ 206 w 54"/>
                <a:gd name="T13" fmla="*/ 27 h 53"/>
                <a:gd name="T14" fmla="*/ 181 w 54"/>
                <a:gd name="T15" fmla="*/ 12 h 53"/>
                <a:gd name="T16" fmla="*/ 171 w 54"/>
                <a:gd name="T17" fmla="*/ 0 h 53"/>
                <a:gd name="T18" fmla="*/ 146 w 54"/>
                <a:gd name="T19" fmla="*/ 0 h 53"/>
                <a:gd name="T20" fmla="*/ 126 w 54"/>
                <a:gd name="T21" fmla="*/ 0 h 53"/>
                <a:gd name="T22" fmla="*/ 108 w 54"/>
                <a:gd name="T23" fmla="*/ 0 h 53"/>
                <a:gd name="T24" fmla="*/ 97 w 54"/>
                <a:gd name="T25" fmla="*/ 0 h 53"/>
                <a:gd name="T26" fmla="*/ 75 w 54"/>
                <a:gd name="T27" fmla="*/ 12 h 53"/>
                <a:gd name="T28" fmla="*/ 58 w 54"/>
                <a:gd name="T29" fmla="*/ 27 h 53"/>
                <a:gd name="T30" fmla="*/ 45 w 54"/>
                <a:gd name="T31" fmla="*/ 35 h 53"/>
                <a:gd name="T32" fmla="*/ 35 w 54"/>
                <a:gd name="T33" fmla="*/ 46 h 53"/>
                <a:gd name="T34" fmla="*/ 22 w 54"/>
                <a:gd name="T35" fmla="*/ 64 h 53"/>
                <a:gd name="T36" fmla="*/ 10 w 54"/>
                <a:gd name="T37" fmla="*/ 83 h 53"/>
                <a:gd name="T38" fmla="*/ 0 w 54"/>
                <a:gd name="T39" fmla="*/ 96 h 53"/>
                <a:gd name="T40" fmla="*/ 0 w 54"/>
                <a:gd name="T41" fmla="*/ 116 h 53"/>
                <a:gd name="T42" fmla="*/ 0 w 54"/>
                <a:gd name="T43" fmla="*/ 141 h 53"/>
                <a:gd name="T44" fmla="*/ 0 w 54"/>
                <a:gd name="T45" fmla="*/ 163 h 53"/>
                <a:gd name="T46" fmla="*/ 10 w 54"/>
                <a:gd name="T47" fmla="*/ 173 h 53"/>
                <a:gd name="T48" fmla="*/ 22 w 54"/>
                <a:gd name="T49" fmla="*/ 197 h 53"/>
                <a:gd name="T50" fmla="*/ 35 w 54"/>
                <a:gd name="T51" fmla="*/ 212 h 53"/>
                <a:gd name="T52" fmla="*/ 45 w 54"/>
                <a:gd name="T53" fmla="*/ 220 h 53"/>
                <a:gd name="T54" fmla="*/ 58 w 54"/>
                <a:gd name="T55" fmla="*/ 232 h 53"/>
                <a:gd name="T56" fmla="*/ 75 w 54"/>
                <a:gd name="T57" fmla="*/ 246 h 53"/>
                <a:gd name="T58" fmla="*/ 97 w 54"/>
                <a:gd name="T59" fmla="*/ 256 h 53"/>
                <a:gd name="T60" fmla="*/ 108 w 54"/>
                <a:gd name="T61" fmla="*/ 256 h 53"/>
                <a:gd name="T62" fmla="*/ 126 w 54"/>
                <a:gd name="T63" fmla="*/ 256 h 53"/>
                <a:gd name="T64" fmla="*/ 146 w 54"/>
                <a:gd name="T65" fmla="*/ 256 h 53"/>
                <a:gd name="T66" fmla="*/ 171 w 54"/>
                <a:gd name="T67" fmla="*/ 256 h 53"/>
                <a:gd name="T68" fmla="*/ 181 w 54"/>
                <a:gd name="T69" fmla="*/ 246 h 53"/>
                <a:gd name="T70" fmla="*/ 206 w 54"/>
                <a:gd name="T71" fmla="*/ 232 h 53"/>
                <a:gd name="T72" fmla="*/ 209 w 54"/>
                <a:gd name="T73" fmla="*/ 220 h 53"/>
                <a:gd name="T74" fmla="*/ 237 w 54"/>
                <a:gd name="T75" fmla="*/ 212 h 53"/>
                <a:gd name="T76" fmla="*/ 242 w 54"/>
                <a:gd name="T77" fmla="*/ 197 h 53"/>
                <a:gd name="T78" fmla="*/ 250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3" y="17"/>
                  </a:lnTo>
                  <a:lnTo>
                    <a:pt x="51" y="15"/>
                  </a:lnTo>
                  <a:lnTo>
                    <a:pt x="51" y="13"/>
                  </a:lnTo>
                  <a:lnTo>
                    <a:pt x="50" y="12"/>
                  </a:lnTo>
                  <a:lnTo>
                    <a:pt x="50" y="9"/>
                  </a:lnTo>
                  <a:lnTo>
                    <a:pt x="46" y="9"/>
                  </a:lnTo>
                  <a:lnTo>
                    <a:pt x="44" y="7"/>
                  </a:lnTo>
                  <a:lnTo>
                    <a:pt x="44" y="5"/>
                  </a:lnTo>
                  <a:lnTo>
                    <a:pt x="43" y="5"/>
                  </a:lnTo>
                  <a:lnTo>
                    <a:pt x="41" y="2"/>
                  </a:lnTo>
                  <a:lnTo>
                    <a:pt x="38" y="2"/>
                  </a:lnTo>
                  <a:lnTo>
                    <a:pt x="36" y="0"/>
                  </a:lnTo>
                  <a:lnTo>
                    <a:pt x="35" y="0"/>
                  </a:lnTo>
                  <a:lnTo>
                    <a:pt x="31" y="0"/>
                  </a:lnTo>
                  <a:lnTo>
                    <a:pt x="29" y="0"/>
                  </a:lnTo>
                  <a:lnTo>
                    <a:pt x="27" y="0"/>
                  </a:lnTo>
                  <a:lnTo>
                    <a:pt x="24" y="0"/>
                  </a:lnTo>
                  <a:lnTo>
                    <a:pt x="22" y="0"/>
                  </a:lnTo>
                  <a:lnTo>
                    <a:pt x="21" y="0"/>
                  </a:lnTo>
                  <a:lnTo>
                    <a:pt x="18" y="2"/>
                  </a:lnTo>
                  <a:lnTo>
                    <a:pt x="16" y="2"/>
                  </a:lnTo>
                  <a:lnTo>
                    <a:pt x="13" y="2"/>
                  </a:lnTo>
                  <a:lnTo>
                    <a:pt x="12" y="5"/>
                  </a:lnTo>
                  <a:lnTo>
                    <a:pt x="9" y="7"/>
                  </a:lnTo>
                  <a:lnTo>
                    <a:pt x="7" y="9"/>
                  </a:lnTo>
                  <a:lnTo>
                    <a:pt x="5" y="12"/>
                  </a:lnTo>
                  <a:lnTo>
                    <a:pt x="5" y="13"/>
                  </a:lnTo>
                  <a:lnTo>
                    <a:pt x="2" y="15"/>
                  </a:lnTo>
                  <a:lnTo>
                    <a:pt x="2" y="17"/>
                  </a:lnTo>
                  <a:lnTo>
                    <a:pt x="0" y="17"/>
                  </a:lnTo>
                  <a:lnTo>
                    <a:pt x="0" y="20"/>
                  </a:lnTo>
                  <a:lnTo>
                    <a:pt x="0" y="23"/>
                  </a:lnTo>
                  <a:lnTo>
                    <a:pt x="0" y="24"/>
                  </a:lnTo>
                  <a:lnTo>
                    <a:pt x="0" y="27"/>
                  </a:lnTo>
                  <a:lnTo>
                    <a:pt x="0" y="29"/>
                  </a:lnTo>
                  <a:lnTo>
                    <a:pt x="0" y="30"/>
                  </a:lnTo>
                  <a:lnTo>
                    <a:pt x="0" y="34"/>
                  </a:lnTo>
                  <a:lnTo>
                    <a:pt x="0" y="35"/>
                  </a:lnTo>
                  <a:lnTo>
                    <a:pt x="2" y="35"/>
                  </a:lnTo>
                  <a:lnTo>
                    <a:pt x="2" y="37"/>
                  </a:lnTo>
                  <a:lnTo>
                    <a:pt x="5" y="40"/>
                  </a:lnTo>
                  <a:lnTo>
                    <a:pt x="5" y="42"/>
                  </a:lnTo>
                  <a:lnTo>
                    <a:pt x="7" y="44"/>
                  </a:lnTo>
                  <a:lnTo>
                    <a:pt x="9" y="45"/>
                  </a:lnTo>
                  <a:lnTo>
                    <a:pt x="12" y="48"/>
                  </a:lnTo>
                  <a:lnTo>
                    <a:pt x="13" y="50"/>
                  </a:lnTo>
                  <a:lnTo>
                    <a:pt x="16" y="50"/>
                  </a:lnTo>
                  <a:lnTo>
                    <a:pt x="18" y="50"/>
                  </a:lnTo>
                  <a:lnTo>
                    <a:pt x="21" y="52"/>
                  </a:lnTo>
                  <a:lnTo>
                    <a:pt x="22" y="52"/>
                  </a:lnTo>
                  <a:lnTo>
                    <a:pt x="24" y="52"/>
                  </a:lnTo>
                  <a:lnTo>
                    <a:pt x="27" y="52"/>
                  </a:lnTo>
                  <a:lnTo>
                    <a:pt x="29" y="52"/>
                  </a:lnTo>
                  <a:lnTo>
                    <a:pt x="31" y="52"/>
                  </a:lnTo>
                  <a:lnTo>
                    <a:pt x="35" y="52"/>
                  </a:lnTo>
                  <a:lnTo>
                    <a:pt x="36" y="52"/>
                  </a:lnTo>
                  <a:lnTo>
                    <a:pt x="38" y="50"/>
                  </a:lnTo>
                  <a:lnTo>
                    <a:pt x="41" y="50"/>
                  </a:lnTo>
                  <a:lnTo>
                    <a:pt x="43" y="48"/>
                  </a:lnTo>
                  <a:lnTo>
                    <a:pt x="44" y="48"/>
                  </a:lnTo>
                  <a:lnTo>
                    <a:pt x="44" y="45"/>
                  </a:lnTo>
                  <a:lnTo>
                    <a:pt x="46" y="44"/>
                  </a:lnTo>
                  <a:lnTo>
                    <a:pt x="50" y="44"/>
                  </a:lnTo>
                  <a:lnTo>
                    <a:pt x="50" y="42"/>
                  </a:lnTo>
                  <a:lnTo>
                    <a:pt x="51" y="40"/>
                  </a:lnTo>
                  <a:lnTo>
                    <a:pt x="51" y="37"/>
                  </a:lnTo>
                  <a:lnTo>
                    <a:pt x="53" y="35"/>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79" name="Text Box 73"/>
            <p:cNvSpPr txBox="1">
              <a:spLocks noChangeAspect="1" noChangeArrowheads="1"/>
            </p:cNvSpPr>
            <p:nvPr/>
          </p:nvSpPr>
          <p:spPr bwMode="auto">
            <a:xfrm>
              <a:off x="2532" y="912"/>
              <a:ext cx="564"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Injector</a:t>
              </a:r>
              <a:endParaRPr lang="en-US" altLang="en-US" sz="2200">
                <a:solidFill>
                  <a:srgbClr val="FF0000"/>
                </a:solidFill>
              </a:endParaRPr>
            </a:p>
          </p:txBody>
        </p:sp>
        <p:sp>
          <p:nvSpPr>
            <p:cNvPr id="21580" name="Text Box 74"/>
            <p:cNvSpPr txBox="1">
              <a:spLocks noChangeAspect="1" noChangeArrowheads="1"/>
            </p:cNvSpPr>
            <p:nvPr/>
          </p:nvSpPr>
          <p:spPr bwMode="auto">
            <a:xfrm>
              <a:off x="4047" y="3509"/>
              <a:ext cx="6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Detector</a:t>
              </a:r>
              <a:endParaRPr lang="en-US" altLang="en-US" sz="2200"/>
            </a:p>
          </p:txBody>
        </p:sp>
        <p:sp>
          <p:nvSpPr>
            <p:cNvPr id="21581" name="Freeform 75"/>
            <p:cNvSpPr>
              <a:spLocks noChangeAspect="1"/>
            </p:cNvSpPr>
            <p:nvPr/>
          </p:nvSpPr>
          <p:spPr bwMode="auto">
            <a:xfrm>
              <a:off x="3454" y="3107"/>
              <a:ext cx="1084" cy="339"/>
            </a:xfrm>
            <a:custGeom>
              <a:avLst/>
              <a:gdLst>
                <a:gd name="T0" fmla="*/ 198 w 832"/>
                <a:gd name="T1" fmla="*/ 12 h 260"/>
                <a:gd name="T2" fmla="*/ 173 w 832"/>
                <a:gd name="T3" fmla="*/ 27 h 260"/>
                <a:gd name="T4" fmla="*/ 111 w 832"/>
                <a:gd name="T5" fmla="*/ 29 h 260"/>
                <a:gd name="T6" fmla="*/ 96 w 832"/>
                <a:gd name="T7" fmla="*/ 46 h 260"/>
                <a:gd name="T8" fmla="*/ 74 w 832"/>
                <a:gd name="T9" fmla="*/ 60 h 260"/>
                <a:gd name="T10" fmla="*/ 35 w 832"/>
                <a:gd name="T11" fmla="*/ 96 h 260"/>
                <a:gd name="T12" fmla="*/ 12 w 832"/>
                <a:gd name="T13" fmla="*/ 145 h 260"/>
                <a:gd name="T14" fmla="*/ 0 w 832"/>
                <a:gd name="T15" fmla="*/ 189 h 260"/>
                <a:gd name="T16" fmla="*/ 0 w 832"/>
                <a:gd name="T17" fmla="*/ 209 h 260"/>
                <a:gd name="T18" fmla="*/ 0 w 832"/>
                <a:gd name="T19" fmla="*/ 1164 h 260"/>
                <a:gd name="T20" fmla="*/ 0 w 832"/>
                <a:gd name="T21" fmla="*/ 1176 h 260"/>
                <a:gd name="T22" fmla="*/ 0 w 832"/>
                <a:gd name="T23" fmla="*/ 1176 h 260"/>
                <a:gd name="T24" fmla="*/ 12 w 832"/>
                <a:gd name="T25" fmla="*/ 1190 h 260"/>
                <a:gd name="T26" fmla="*/ 27 w 832"/>
                <a:gd name="T27" fmla="*/ 1218 h 260"/>
                <a:gd name="T28" fmla="*/ 35 w 832"/>
                <a:gd name="T29" fmla="*/ 1227 h 260"/>
                <a:gd name="T30" fmla="*/ 46 w 832"/>
                <a:gd name="T31" fmla="*/ 1240 h 260"/>
                <a:gd name="T32" fmla="*/ 60 w 832"/>
                <a:gd name="T33" fmla="*/ 1257 h 260"/>
                <a:gd name="T34" fmla="*/ 60 w 832"/>
                <a:gd name="T35" fmla="*/ 1257 h 260"/>
                <a:gd name="T36" fmla="*/ 65 w 832"/>
                <a:gd name="T37" fmla="*/ 1263 h 260"/>
                <a:gd name="T38" fmla="*/ 74 w 832"/>
                <a:gd name="T39" fmla="*/ 1263 h 260"/>
                <a:gd name="T40" fmla="*/ 74 w 832"/>
                <a:gd name="T41" fmla="*/ 1263 h 260"/>
                <a:gd name="T42" fmla="*/ 102 w 832"/>
                <a:gd name="T43" fmla="*/ 1275 h 260"/>
                <a:gd name="T44" fmla="*/ 124 w 832"/>
                <a:gd name="T45" fmla="*/ 1275 h 260"/>
                <a:gd name="T46" fmla="*/ 3945 w 832"/>
                <a:gd name="T47" fmla="*/ 1275 h 260"/>
                <a:gd name="T48" fmla="*/ 3961 w 832"/>
                <a:gd name="T49" fmla="*/ 1275 h 260"/>
                <a:gd name="T50" fmla="*/ 3983 w 832"/>
                <a:gd name="T51" fmla="*/ 1263 h 260"/>
                <a:gd name="T52" fmla="*/ 3989 w 832"/>
                <a:gd name="T53" fmla="*/ 1263 h 260"/>
                <a:gd name="T54" fmla="*/ 3995 w 832"/>
                <a:gd name="T55" fmla="*/ 1263 h 260"/>
                <a:gd name="T56" fmla="*/ 4008 w 832"/>
                <a:gd name="T57" fmla="*/ 1257 h 260"/>
                <a:gd name="T58" fmla="*/ 4022 w 832"/>
                <a:gd name="T59" fmla="*/ 1227 h 260"/>
                <a:gd name="T60" fmla="*/ 4052 w 832"/>
                <a:gd name="T61" fmla="*/ 1202 h 260"/>
                <a:gd name="T62" fmla="*/ 4052 w 832"/>
                <a:gd name="T63" fmla="*/ 1198 h 260"/>
                <a:gd name="T64" fmla="*/ 4056 w 832"/>
                <a:gd name="T65" fmla="*/ 1198 h 260"/>
                <a:gd name="T66" fmla="*/ 4056 w 832"/>
                <a:gd name="T67" fmla="*/ 1176 h 260"/>
                <a:gd name="T68" fmla="*/ 4056 w 832"/>
                <a:gd name="T69" fmla="*/ 1164 h 260"/>
                <a:gd name="T70" fmla="*/ 4065 w 832"/>
                <a:gd name="T71" fmla="*/ 173 h 260"/>
                <a:gd name="T72" fmla="*/ 4056 w 832"/>
                <a:gd name="T73" fmla="*/ 160 h 260"/>
                <a:gd name="T74" fmla="*/ 4056 w 832"/>
                <a:gd name="T75" fmla="*/ 145 h 260"/>
                <a:gd name="T76" fmla="*/ 4031 w 832"/>
                <a:gd name="T77" fmla="*/ 96 h 260"/>
                <a:gd name="T78" fmla="*/ 4022 w 832"/>
                <a:gd name="T79" fmla="*/ 66 h 260"/>
                <a:gd name="T80" fmla="*/ 3989 w 832"/>
                <a:gd name="T81" fmla="*/ 29 h 260"/>
                <a:gd name="T82" fmla="*/ 3983 w 832"/>
                <a:gd name="T83" fmla="*/ 29 h 260"/>
                <a:gd name="T84" fmla="*/ 3961 w 832"/>
                <a:gd name="T85" fmla="*/ 27 h 260"/>
                <a:gd name="T86" fmla="*/ 3933 w 832"/>
                <a:gd name="T87" fmla="*/ 12 h 260"/>
                <a:gd name="T88" fmla="*/ 3897 w 832"/>
                <a:gd name="T89" fmla="*/ 0 h 260"/>
                <a:gd name="T90" fmla="*/ 198 w 832"/>
                <a:gd name="T91" fmla="*/ 0 h 260"/>
                <a:gd name="T92" fmla="*/ 198 w 832"/>
                <a:gd name="T93" fmla="*/ 12 h 260"/>
                <a:gd name="T94" fmla="*/ 198 w 832"/>
                <a:gd name="T95" fmla="*/ 12 h 2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32"/>
                <a:gd name="T145" fmla="*/ 0 h 260"/>
                <a:gd name="T146" fmla="*/ 832 w 832"/>
                <a:gd name="T147" fmla="*/ 260 h 2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32" h="260">
                  <a:moveTo>
                    <a:pt x="41" y="2"/>
                  </a:moveTo>
                  <a:lnTo>
                    <a:pt x="35" y="5"/>
                  </a:lnTo>
                  <a:lnTo>
                    <a:pt x="22" y="6"/>
                  </a:lnTo>
                  <a:lnTo>
                    <a:pt x="20" y="9"/>
                  </a:lnTo>
                  <a:lnTo>
                    <a:pt x="15" y="12"/>
                  </a:lnTo>
                  <a:lnTo>
                    <a:pt x="7" y="20"/>
                  </a:lnTo>
                  <a:lnTo>
                    <a:pt x="2" y="29"/>
                  </a:lnTo>
                  <a:lnTo>
                    <a:pt x="0" y="38"/>
                  </a:lnTo>
                  <a:lnTo>
                    <a:pt x="0" y="42"/>
                  </a:lnTo>
                  <a:lnTo>
                    <a:pt x="0" y="237"/>
                  </a:lnTo>
                  <a:lnTo>
                    <a:pt x="0" y="239"/>
                  </a:lnTo>
                  <a:lnTo>
                    <a:pt x="2" y="242"/>
                  </a:lnTo>
                  <a:lnTo>
                    <a:pt x="5" y="248"/>
                  </a:lnTo>
                  <a:lnTo>
                    <a:pt x="7" y="250"/>
                  </a:lnTo>
                  <a:lnTo>
                    <a:pt x="9" y="252"/>
                  </a:lnTo>
                  <a:lnTo>
                    <a:pt x="12" y="256"/>
                  </a:lnTo>
                  <a:lnTo>
                    <a:pt x="13" y="257"/>
                  </a:lnTo>
                  <a:lnTo>
                    <a:pt x="15" y="257"/>
                  </a:lnTo>
                  <a:lnTo>
                    <a:pt x="21" y="259"/>
                  </a:lnTo>
                  <a:lnTo>
                    <a:pt x="25" y="259"/>
                  </a:lnTo>
                  <a:lnTo>
                    <a:pt x="807" y="259"/>
                  </a:lnTo>
                  <a:lnTo>
                    <a:pt x="810" y="259"/>
                  </a:lnTo>
                  <a:lnTo>
                    <a:pt x="814" y="257"/>
                  </a:lnTo>
                  <a:lnTo>
                    <a:pt x="816" y="257"/>
                  </a:lnTo>
                  <a:lnTo>
                    <a:pt x="817" y="257"/>
                  </a:lnTo>
                  <a:lnTo>
                    <a:pt x="820" y="256"/>
                  </a:lnTo>
                  <a:lnTo>
                    <a:pt x="822" y="250"/>
                  </a:lnTo>
                  <a:lnTo>
                    <a:pt x="828" y="245"/>
                  </a:lnTo>
                  <a:lnTo>
                    <a:pt x="828" y="244"/>
                  </a:lnTo>
                  <a:lnTo>
                    <a:pt x="830" y="244"/>
                  </a:lnTo>
                  <a:lnTo>
                    <a:pt x="830" y="239"/>
                  </a:lnTo>
                  <a:lnTo>
                    <a:pt x="830" y="237"/>
                  </a:lnTo>
                  <a:lnTo>
                    <a:pt x="831" y="35"/>
                  </a:lnTo>
                  <a:lnTo>
                    <a:pt x="830" y="32"/>
                  </a:lnTo>
                  <a:lnTo>
                    <a:pt x="830" y="29"/>
                  </a:lnTo>
                  <a:lnTo>
                    <a:pt x="824" y="20"/>
                  </a:lnTo>
                  <a:lnTo>
                    <a:pt x="822" y="14"/>
                  </a:lnTo>
                  <a:lnTo>
                    <a:pt x="816" y="6"/>
                  </a:lnTo>
                  <a:lnTo>
                    <a:pt x="814" y="6"/>
                  </a:lnTo>
                  <a:lnTo>
                    <a:pt x="810" y="5"/>
                  </a:lnTo>
                  <a:lnTo>
                    <a:pt x="804" y="2"/>
                  </a:lnTo>
                  <a:lnTo>
                    <a:pt x="797" y="0"/>
                  </a:lnTo>
                  <a:lnTo>
                    <a:pt x="41" y="0"/>
                  </a:lnTo>
                  <a:lnTo>
                    <a:pt x="41" y="2"/>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82" name="Freeform 76"/>
            <p:cNvSpPr>
              <a:spLocks noChangeAspect="1"/>
            </p:cNvSpPr>
            <p:nvPr/>
          </p:nvSpPr>
          <p:spPr bwMode="auto">
            <a:xfrm>
              <a:off x="3474" y="2934"/>
              <a:ext cx="1049" cy="186"/>
            </a:xfrm>
            <a:custGeom>
              <a:avLst/>
              <a:gdLst>
                <a:gd name="T0" fmla="*/ 3939 w 805"/>
                <a:gd name="T1" fmla="*/ 688 h 143"/>
                <a:gd name="T2" fmla="*/ 3322 w 805"/>
                <a:gd name="T3" fmla="*/ 35 h 143"/>
                <a:gd name="T4" fmla="*/ 3322 w 805"/>
                <a:gd name="T5" fmla="*/ 35 h 143"/>
                <a:gd name="T6" fmla="*/ 3322 w 805"/>
                <a:gd name="T7" fmla="*/ 35 h 143"/>
                <a:gd name="T8" fmla="*/ 3322 w 805"/>
                <a:gd name="T9" fmla="*/ 21 h 143"/>
                <a:gd name="T10" fmla="*/ 3322 w 805"/>
                <a:gd name="T11" fmla="*/ 21 h 143"/>
                <a:gd name="T12" fmla="*/ 3322 w 805"/>
                <a:gd name="T13" fmla="*/ 21 h 143"/>
                <a:gd name="T14" fmla="*/ 3307 w 805"/>
                <a:gd name="T15" fmla="*/ 21 h 143"/>
                <a:gd name="T16" fmla="*/ 3307 w 805"/>
                <a:gd name="T17" fmla="*/ 21 h 143"/>
                <a:gd name="T18" fmla="*/ 3307 w 805"/>
                <a:gd name="T19" fmla="*/ 1 h 143"/>
                <a:gd name="T20" fmla="*/ 3307 w 805"/>
                <a:gd name="T21" fmla="*/ 1 h 143"/>
                <a:gd name="T22" fmla="*/ 3294 w 805"/>
                <a:gd name="T23" fmla="*/ 1 h 143"/>
                <a:gd name="T24" fmla="*/ 3294 w 805"/>
                <a:gd name="T25" fmla="*/ 1 h 143"/>
                <a:gd name="T26" fmla="*/ 3294 w 805"/>
                <a:gd name="T27" fmla="*/ 1 h 143"/>
                <a:gd name="T28" fmla="*/ 3283 w 805"/>
                <a:gd name="T29" fmla="*/ 1 h 143"/>
                <a:gd name="T30" fmla="*/ 3283 w 805"/>
                <a:gd name="T31" fmla="*/ 1 h 143"/>
                <a:gd name="T32" fmla="*/ 3283 w 805"/>
                <a:gd name="T33" fmla="*/ 1 h 143"/>
                <a:gd name="T34" fmla="*/ 3264 w 805"/>
                <a:gd name="T35" fmla="*/ 0 h 143"/>
                <a:gd name="T36" fmla="*/ 3264 w 805"/>
                <a:gd name="T37" fmla="*/ 0 h 143"/>
                <a:gd name="T38" fmla="*/ 3264 w 805"/>
                <a:gd name="T39" fmla="*/ 0 h 143"/>
                <a:gd name="T40" fmla="*/ 3262 w 805"/>
                <a:gd name="T41" fmla="*/ 0 h 143"/>
                <a:gd name="T42" fmla="*/ 3262 w 805"/>
                <a:gd name="T43" fmla="*/ 0 h 143"/>
                <a:gd name="T44" fmla="*/ 3262 w 805"/>
                <a:gd name="T45" fmla="*/ 0 h 143"/>
                <a:gd name="T46" fmla="*/ 3250 w 805"/>
                <a:gd name="T47" fmla="*/ 0 h 143"/>
                <a:gd name="T48" fmla="*/ 3250 w 805"/>
                <a:gd name="T49" fmla="*/ 0 h 143"/>
                <a:gd name="T50" fmla="*/ 3250 w 805"/>
                <a:gd name="T51" fmla="*/ 1 h 143"/>
                <a:gd name="T52" fmla="*/ 3233 w 805"/>
                <a:gd name="T53" fmla="*/ 1 h 143"/>
                <a:gd name="T54" fmla="*/ 3233 w 805"/>
                <a:gd name="T55" fmla="*/ 1 h 143"/>
                <a:gd name="T56" fmla="*/ 741 w 805"/>
                <a:gd name="T57" fmla="*/ 1 h 143"/>
                <a:gd name="T58" fmla="*/ 741 w 805"/>
                <a:gd name="T59" fmla="*/ 1 h 143"/>
                <a:gd name="T60" fmla="*/ 741 w 805"/>
                <a:gd name="T61" fmla="*/ 0 h 143"/>
                <a:gd name="T62" fmla="*/ 741 w 805"/>
                <a:gd name="T63" fmla="*/ 0 h 143"/>
                <a:gd name="T64" fmla="*/ 730 w 805"/>
                <a:gd name="T65" fmla="*/ 0 h 143"/>
                <a:gd name="T66" fmla="*/ 730 w 805"/>
                <a:gd name="T67" fmla="*/ 0 h 143"/>
                <a:gd name="T68" fmla="*/ 730 w 805"/>
                <a:gd name="T69" fmla="*/ 0 h 143"/>
                <a:gd name="T70" fmla="*/ 710 w 805"/>
                <a:gd name="T71" fmla="*/ 0 h 143"/>
                <a:gd name="T72" fmla="*/ 710 w 805"/>
                <a:gd name="T73" fmla="*/ 0 h 143"/>
                <a:gd name="T74" fmla="*/ 710 w 805"/>
                <a:gd name="T75" fmla="*/ 0 h 143"/>
                <a:gd name="T76" fmla="*/ 706 w 805"/>
                <a:gd name="T77" fmla="*/ 0 h 143"/>
                <a:gd name="T78" fmla="*/ 706 w 805"/>
                <a:gd name="T79" fmla="*/ 0 h 143"/>
                <a:gd name="T80" fmla="*/ 706 w 805"/>
                <a:gd name="T81" fmla="*/ 0 h 143"/>
                <a:gd name="T82" fmla="*/ 706 w 805"/>
                <a:gd name="T83" fmla="*/ 1 h 143"/>
                <a:gd name="T84" fmla="*/ 695 w 805"/>
                <a:gd name="T85" fmla="*/ 1 h 143"/>
                <a:gd name="T86" fmla="*/ 695 w 805"/>
                <a:gd name="T87" fmla="*/ 1 h 143"/>
                <a:gd name="T88" fmla="*/ 695 w 805"/>
                <a:gd name="T89" fmla="*/ 1 h 143"/>
                <a:gd name="T90" fmla="*/ 695 w 805"/>
                <a:gd name="T91" fmla="*/ 1 h 143"/>
                <a:gd name="T92" fmla="*/ 678 w 805"/>
                <a:gd name="T93" fmla="*/ 1 h 143"/>
                <a:gd name="T94" fmla="*/ 678 w 805"/>
                <a:gd name="T95" fmla="*/ 1 h 143"/>
                <a:gd name="T96" fmla="*/ 678 w 805"/>
                <a:gd name="T97" fmla="*/ 21 h 143"/>
                <a:gd name="T98" fmla="*/ 678 w 805"/>
                <a:gd name="T99" fmla="*/ 21 h 143"/>
                <a:gd name="T100" fmla="*/ 672 w 805"/>
                <a:gd name="T101" fmla="*/ 21 h 143"/>
                <a:gd name="T102" fmla="*/ 672 w 805"/>
                <a:gd name="T103" fmla="*/ 21 h 143"/>
                <a:gd name="T104" fmla="*/ 672 w 805"/>
                <a:gd name="T105" fmla="*/ 21 h 143"/>
                <a:gd name="T106" fmla="*/ 672 w 805"/>
                <a:gd name="T107" fmla="*/ 35 h 143"/>
                <a:gd name="T108" fmla="*/ 672 w 805"/>
                <a:gd name="T109" fmla="*/ 35 h 143"/>
                <a:gd name="T110" fmla="*/ 0 w 805"/>
                <a:gd name="T111" fmla="*/ 674 h 143"/>
                <a:gd name="T112" fmla="*/ 3939 w 805"/>
                <a:gd name="T113" fmla="*/ 688 h 143"/>
                <a:gd name="T114" fmla="*/ 3939 w 805"/>
                <a:gd name="T115" fmla="*/ 688 h 14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05"/>
                <a:gd name="T175" fmla="*/ 0 h 143"/>
                <a:gd name="T176" fmla="*/ 805 w 805"/>
                <a:gd name="T177" fmla="*/ 143 h 14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05" h="143">
                  <a:moveTo>
                    <a:pt x="804" y="142"/>
                  </a:moveTo>
                  <a:lnTo>
                    <a:pt x="678" y="7"/>
                  </a:lnTo>
                  <a:lnTo>
                    <a:pt x="678" y="4"/>
                  </a:lnTo>
                  <a:lnTo>
                    <a:pt x="675" y="4"/>
                  </a:lnTo>
                  <a:lnTo>
                    <a:pt x="675" y="1"/>
                  </a:lnTo>
                  <a:lnTo>
                    <a:pt x="673" y="1"/>
                  </a:lnTo>
                  <a:lnTo>
                    <a:pt x="670" y="1"/>
                  </a:lnTo>
                  <a:lnTo>
                    <a:pt x="667" y="0"/>
                  </a:lnTo>
                  <a:lnTo>
                    <a:pt x="666" y="0"/>
                  </a:lnTo>
                  <a:lnTo>
                    <a:pt x="664" y="0"/>
                  </a:lnTo>
                  <a:lnTo>
                    <a:pt x="664" y="1"/>
                  </a:lnTo>
                  <a:lnTo>
                    <a:pt x="660" y="1"/>
                  </a:lnTo>
                  <a:lnTo>
                    <a:pt x="151" y="1"/>
                  </a:lnTo>
                  <a:lnTo>
                    <a:pt x="151" y="0"/>
                  </a:lnTo>
                  <a:lnTo>
                    <a:pt x="149" y="0"/>
                  </a:lnTo>
                  <a:lnTo>
                    <a:pt x="145" y="0"/>
                  </a:lnTo>
                  <a:lnTo>
                    <a:pt x="144" y="0"/>
                  </a:lnTo>
                  <a:lnTo>
                    <a:pt x="144" y="1"/>
                  </a:lnTo>
                  <a:lnTo>
                    <a:pt x="142" y="1"/>
                  </a:lnTo>
                  <a:lnTo>
                    <a:pt x="138" y="1"/>
                  </a:lnTo>
                  <a:lnTo>
                    <a:pt x="138" y="4"/>
                  </a:lnTo>
                  <a:lnTo>
                    <a:pt x="137" y="4"/>
                  </a:lnTo>
                  <a:lnTo>
                    <a:pt x="137" y="7"/>
                  </a:lnTo>
                  <a:lnTo>
                    <a:pt x="0" y="139"/>
                  </a:lnTo>
                  <a:lnTo>
                    <a:pt x="804" y="142"/>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83" name="Freeform 77"/>
            <p:cNvSpPr>
              <a:spLocks noChangeAspect="1"/>
            </p:cNvSpPr>
            <p:nvPr/>
          </p:nvSpPr>
          <p:spPr bwMode="auto">
            <a:xfrm>
              <a:off x="935" y="1561"/>
              <a:ext cx="375" cy="667"/>
            </a:xfrm>
            <a:custGeom>
              <a:avLst/>
              <a:gdLst>
                <a:gd name="T0" fmla="*/ 1401 w 288"/>
                <a:gd name="T1" fmla="*/ 0 h 512"/>
                <a:gd name="T2" fmla="*/ 293 w 288"/>
                <a:gd name="T3" fmla="*/ 780 h 512"/>
                <a:gd name="T4" fmla="*/ 293 w 288"/>
                <a:gd name="T5" fmla="*/ 780 h 512"/>
                <a:gd name="T6" fmla="*/ 262 w 288"/>
                <a:gd name="T7" fmla="*/ 806 h 512"/>
                <a:gd name="T8" fmla="*/ 227 w 288"/>
                <a:gd name="T9" fmla="*/ 839 h 512"/>
                <a:gd name="T10" fmla="*/ 198 w 288"/>
                <a:gd name="T11" fmla="*/ 875 h 512"/>
                <a:gd name="T12" fmla="*/ 163 w 288"/>
                <a:gd name="T13" fmla="*/ 904 h 512"/>
                <a:gd name="T14" fmla="*/ 141 w 288"/>
                <a:gd name="T15" fmla="*/ 951 h 512"/>
                <a:gd name="T16" fmla="*/ 125 w 288"/>
                <a:gd name="T17" fmla="*/ 981 h 512"/>
                <a:gd name="T18" fmla="*/ 86 w 288"/>
                <a:gd name="T19" fmla="*/ 1020 h 512"/>
                <a:gd name="T20" fmla="*/ 74 w 288"/>
                <a:gd name="T21" fmla="*/ 1066 h 512"/>
                <a:gd name="T22" fmla="*/ 60 w 288"/>
                <a:gd name="T23" fmla="*/ 1111 h 512"/>
                <a:gd name="T24" fmla="*/ 35 w 288"/>
                <a:gd name="T25" fmla="*/ 1149 h 512"/>
                <a:gd name="T26" fmla="*/ 27 w 288"/>
                <a:gd name="T27" fmla="*/ 1206 h 512"/>
                <a:gd name="T28" fmla="*/ 1 w 288"/>
                <a:gd name="T29" fmla="*/ 1255 h 512"/>
                <a:gd name="T30" fmla="*/ 1 w 288"/>
                <a:gd name="T31" fmla="*/ 1294 h 512"/>
                <a:gd name="T32" fmla="*/ 0 w 288"/>
                <a:gd name="T33" fmla="*/ 1339 h 512"/>
                <a:gd name="T34" fmla="*/ 0 w 288"/>
                <a:gd name="T35" fmla="*/ 1390 h 512"/>
                <a:gd name="T36" fmla="*/ 0 w 288"/>
                <a:gd name="T37" fmla="*/ 2500 h 5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8"/>
                <a:gd name="T58" fmla="*/ 0 h 512"/>
                <a:gd name="T59" fmla="*/ 288 w 288"/>
                <a:gd name="T60" fmla="*/ 512 h 5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8" h="512">
                  <a:moveTo>
                    <a:pt x="287" y="0"/>
                  </a:moveTo>
                  <a:lnTo>
                    <a:pt x="60" y="160"/>
                  </a:lnTo>
                  <a:lnTo>
                    <a:pt x="54" y="165"/>
                  </a:lnTo>
                  <a:lnTo>
                    <a:pt x="47" y="171"/>
                  </a:lnTo>
                  <a:lnTo>
                    <a:pt x="41" y="179"/>
                  </a:lnTo>
                  <a:lnTo>
                    <a:pt x="34" y="185"/>
                  </a:lnTo>
                  <a:lnTo>
                    <a:pt x="29" y="194"/>
                  </a:lnTo>
                  <a:lnTo>
                    <a:pt x="26" y="201"/>
                  </a:lnTo>
                  <a:lnTo>
                    <a:pt x="18" y="209"/>
                  </a:lnTo>
                  <a:lnTo>
                    <a:pt x="15" y="218"/>
                  </a:lnTo>
                  <a:lnTo>
                    <a:pt x="12" y="227"/>
                  </a:lnTo>
                  <a:lnTo>
                    <a:pt x="7" y="235"/>
                  </a:lnTo>
                  <a:lnTo>
                    <a:pt x="5" y="247"/>
                  </a:lnTo>
                  <a:lnTo>
                    <a:pt x="1" y="256"/>
                  </a:lnTo>
                  <a:lnTo>
                    <a:pt x="1" y="265"/>
                  </a:lnTo>
                  <a:lnTo>
                    <a:pt x="0" y="274"/>
                  </a:lnTo>
                  <a:lnTo>
                    <a:pt x="0" y="285"/>
                  </a:lnTo>
                  <a:lnTo>
                    <a:pt x="0" y="511"/>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84" name="Freeform 78"/>
            <p:cNvSpPr>
              <a:spLocks noChangeAspect="1"/>
            </p:cNvSpPr>
            <p:nvPr/>
          </p:nvSpPr>
          <p:spPr bwMode="auto">
            <a:xfrm>
              <a:off x="1414" y="1576"/>
              <a:ext cx="357" cy="683"/>
            </a:xfrm>
            <a:custGeom>
              <a:avLst/>
              <a:gdLst>
                <a:gd name="T0" fmla="*/ 0 w 274"/>
                <a:gd name="T1" fmla="*/ 0 h 524"/>
                <a:gd name="T2" fmla="*/ 1068 w 274"/>
                <a:gd name="T3" fmla="*/ 846 h 524"/>
                <a:gd name="T4" fmla="*/ 1068 w 274"/>
                <a:gd name="T5" fmla="*/ 846 h 524"/>
                <a:gd name="T6" fmla="*/ 1087 w 274"/>
                <a:gd name="T7" fmla="*/ 868 h 524"/>
                <a:gd name="T8" fmla="*/ 1119 w 274"/>
                <a:gd name="T9" fmla="*/ 901 h 524"/>
                <a:gd name="T10" fmla="*/ 1153 w 274"/>
                <a:gd name="T11" fmla="*/ 925 h 524"/>
                <a:gd name="T12" fmla="*/ 1178 w 274"/>
                <a:gd name="T13" fmla="*/ 968 h 524"/>
                <a:gd name="T14" fmla="*/ 1214 w 274"/>
                <a:gd name="T15" fmla="*/ 1014 h 524"/>
                <a:gd name="T16" fmla="*/ 1239 w 274"/>
                <a:gd name="T17" fmla="*/ 1053 h 524"/>
                <a:gd name="T18" fmla="*/ 1255 w 274"/>
                <a:gd name="T19" fmla="*/ 1082 h 524"/>
                <a:gd name="T20" fmla="*/ 1278 w 274"/>
                <a:gd name="T21" fmla="*/ 1130 h 524"/>
                <a:gd name="T22" fmla="*/ 1287 w 274"/>
                <a:gd name="T23" fmla="*/ 1177 h 524"/>
                <a:gd name="T24" fmla="*/ 1302 w 274"/>
                <a:gd name="T25" fmla="*/ 1216 h 524"/>
                <a:gd name="T26" fmla="*/ 1322 w 274"/>
                <a:gd name="T27" fmla="*/ 1276 h 524"/>
                <a:gd name="T28" fmla="*/ 1322 w 274"/>
                <a:gd name="T29" fmla="*/ 1314 h 524"/>
                <a:gd name="T30" fmla="*/ 1338 w 274"/>
                <a:gd name="T31" fmla="*/ 1359 h 524"/>
                <a:gd name="T32" fmla="*/ 1338 w 274"/>
                <a:gd name="T33" fmla="*/ 1410 h 524"/>
                <a:gd name="T34" fmla="*/ 1338 w 274"/>
                <a:gd name="T35" fmla="*/ 1452 h 524"/>
                <a:gd name="T36" fmla="*/ 1338 w 274"/>
                <a:gd name="T37" fmla="*/ 2566 h 5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4"/>
                <a:gd name="T58" fmla="*/ 0 h 524"/>
                <a:gd name="T59" fmla="*/ 274 w 274"/>
                <a:gd name="T60" fmla="*/ 524 h 5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4" h="524">
                  <a:moveTo>
                    <a:pt x="0" y="0"/>
                  </a:moveTo>
                  <a:lnTo>
                    <a:pt x="219" y="173"/>
                  </a:lnTo>
                  <a:lnTo>
                    <a:pt x="222" y="177"/>
                  </a:lnTo>
                  <a:lnTo>
                    <a:pt x="229" y="183"/>
                  </a:lnTo>
                  <a:lnTo>
                    <a:pt x="236" y="189"/>
                  </a:lnTo>
                  <a:lnTo>
                    <a:pt x="241" y="197"/>
                  </a:lnTo>
                  <a:lnTo>
                    <a:pt x="248" y="206"/>
                  </a:lnTo>
                  <a:lnTo>
                    <a:pt x="253" y="215"/>
                  </a:lnTo>
                  <a:lnTo>
                    <a:pt x="256" y="221"/>
                  </a:lnTo>
                  <a:lnTo>
                    <a:pt x="262" y="230"/>
                  </a:lnTo>
                  <a:lnTo>
                    <a:pt x="263" y="240"/>
                  </a:lnTo>
                  <a:lnTo>
                    <a:pt x="266" y="248"/>
                  </a:lnTo>
                  <a:lnTo>
                    <a:pt x="270" y="260"/>
                  </a:lnTo>
                  <a:lnTo>
                    <a:pt x="270" y="268"/>
                  </a:lnTo>
                  <a:lnTo>
                    <a:pt x="273" y="277"/>
                  </a:lnTo>
                  <a:lnTo>
                    <a:pt x="273" y="288"/>
                  </a:lnTo>
                  <a:lnTo>
                    <a:pt x="273" y="296"/>
                  </a:lnTo>
                  <a:lnTo>
                    <a:pt x="273" y="523"/>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85" name="Freeform 79"/>
            <p:cNvSpPr>
              <a:spLocks noChangeAspect="1"/>
            </p:cNvSpPr>
            <p:nvPr/>
          </p:nvSpPr>
          <p:spPr bwMode="auto">
            <a:xfrm>
              <a:off x="1241" y="1446"/>
              <a:ext cx="243" cy="240"/>
            </a:xfrm>
            <a:custGeom>
              <a:avLst/>
              <a:gdLst>
                <a:gd name="T0" fmla="*/ 790 w 187"/>
                <a:gd name="T1" fmla="*/ 754 h 184"/>
                <a:gd name="T2" fmla="*/ 829 w 187"/>
                <a:gd name="T3" fmla="*/ 694 h 184"/>
                <a:gd name="T4" fmla="*/ 867 w 187"/>
                <a:gd name="T5" fmla="*/ 630 h 184"/>
                <a:gd name="T6" fmla="*/ 886 w 187"/>
                <a:gd name="T7" fmla="*/ 578 h 184"/>
                <a:gd name="T8" fmla="*/ 895 w 187"/>
                <a:gd name="T9" fmla="*/ 502 h 184"/>
                <a:gd name="T10" fmla="*/ 895 w 187"/>
                <a:gd name="T11" fmla="*/ 436 h 184"/>
                <a:gd name="T12" fmla="*/ 895 w 187"/>
                <a:gd name="T13" fmla="*/ 369 h 184"/>
                <a:gd name="T14" fmla="*/ 881 w 187"/>
                <a:gd name="T15" fmla="*/ 301 h 184"/>
                <a:gd name="T16" fmla="*/ 850 w 187"/>
                <a:gd name="T17" fmla="*/ 239 h 184"/>
                <a:gd name="T18" fmla="*/ 816 w 187"/>
                <a:gd name="T19" fmla="*/ 189 h 184"/>
                <a:gd name="T20" fmla="*/ 774 w 187"/>
                <a:gd name="T21" fmla="*/ 140 h 184"/>
                <a:gd name="T22" fmla="*/ 717 w 187"/>
                <a:gd name="T23" fmla="*/ 95 h 184"/>
                <a:gd name="T24" fmla="*/ 659 w 187"/>
                <a:gd name="T25" fmla="*/ 51 h 184"/>
                <a:gd name="T26" fmla="*/ 608 w 187"/>
                <a:gd name="T27" fmla="*/ 29 h 184"/>
                <a:gd name="T28" fmla="*/ 534 w 187"/>
                <a:gd name="T29" fmla="*/ 1 h 184"/>
                <a:gd name="T30" fmla="*/ 469 w 187"/>
                <a:gd name="T31" fmla="*/ 0 h 184"/>
                <a:gd name="T32" fmla="*/ 405 w 187"/>
                <a:gd name="T33" fmla="*/ 1 h 184"/>
                <a:gd name="T34" fmla="*/ 337 w 187"/>
                <a:gd name="T35" fmla="*/ 27 h 184"/>
                <a:gd name="T36" fmla="*/ 270 w 187"/>
                <a:gd name="T37" fmla="*/ 38 h 184"/>
                <a:gd name="T38" fmla="*/ 213 w 187"/>
                <a:gd name="T39" fmla="*/ 74 h 184"/>
                <a:gd name="T40" fmla="*/ 164 w 187"/>
                <a:gd name="T41" fmla="*/ 102 h 184"/>
                <a:gd name="T42" fmla="*/ 108 w 187"/>
                <a:gd name="T43" fmla="*/ 162 h 184"/>
                <a:gd name="T44" fmla="*/ 71 w 187"/>
                <a:gd name="T45" fmla="*/ 222 h 184"/>
                <a:gd name="T46" fmla="*/ 45 w 187"/>
                <a:gd name="T47" fmla="*/ 273 h 184"/>
                <a:gd name="T48" fmla="*/ 29 w 187"/>
                <a:gd name="T49" fmla="*/ 335 h 184"/>
                <a:gd name="T50" fmla="*/ 10 w 187"/>
                <a:gd name="T51" fmla="*/ 400 h 184"/>
                <a:gd name="T52" fmla="*/ 0 w 187"/>
                <a:gd name="T53" fmla="*/ 464 h 184"/>
                <a:gd name="T54" fmla="*/ 10 w 187"/>
                <a:gd name="T55" fmla="*/ 535 h 184"/>
                <a:gd name="T56" fmla="*/ 35 w 187"/>
                <a:gd name="T57" fmla="*/ 597 h 184"/>
                <a:gd name="T58" fmla="*/ 58 w 187"/>
                <a:gd name="T59" fmla="*/ 665 h 184"/>
                <a:gd name="T60" fmla="*/ 96 w 187"/>
                <a:gd name="T61" fmla="*/ 716 h 184"/>
                <a:gd name="T62" fmla="*/ 134 w 187"/>
                <a:gd name="T63" fmla="*/ 767 h 184"/>
                <a:gd name="T64" fmla="*/ 182 w 187"/>
                <a:gd name="T65" fmla="*/ 818 h 184"/>
                <a:gd name="T66" fmla="*/ 240 w 187"/>
                <a:gd name="T67" fmla="*/ 854 h 184"/>
                <a:gd name="T68" fmla="*/ 305 w 187"/>
                <a:gd name="T69" fmla="*/ 882 h 184"/>
                <a:gd name="T70" fmla="*/ 372 w 187"/>
                <a:gd name="T71" fmla="*/ 904 h 184"/>
                <a:gd name="T72" fmla="*/ 438 w 187"/>
                <a:gd name="T73" fmla="*/ 904 h 184"/>
                <a:gd name="T74" fmla="*/ 498 w 187"/>
                <a:gd name="T75" fmla="*/ 904 h 184"/>
                <a:gd name="T76" fmla="*/ 580 w 187"/>
                <a:gd name="T77" fmla="*/ 891 h 184"/>
                <a:gd name="T78" fmla="*/ 628 w 187"/>
                <a:gd name="T79" fmla="*/ 867 h 184"/>
                <a:gd name="T80" fmla="*/ 694 w 187"/>
                <a:gd name="T81" fmla="*/ 839 h 184"/>
                <a:gd name="T82" fmla="*/ 745 w 187"/>
                <a:gd name="T83" fmla="*/ 796 h 184"/>
                <a:gd name="T84" fmla="*/ 774 w 187"/>
                <a:gd name="T85" fmla="*/ 767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7"/>
                <a:gd name="T130" fmla="*/ 0 h 184"/>
                <a:gd name="T131" fmla="*/ 187 w 187"/>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7" h="184">
                  <a:moveTo>
                    <a:pt x="161" y="156"/>
                  </a:moveTo>
                  <a:lnTo>
                    <a:pt x="164" y="153"/>
                  </a:lnTo>
                  <a:lnTo>
                    <a:pt x="169" y="146"/>
                  </a:lnTo>
                  <a:lnTo>
                    <a:pt x="172" y="141"/>
                  </a:lnTo>
                  <a:lnTo>
                    <a:pt x="176" y="135"/>
                  </a:lnTo>
                  <a:lnTo>
                    <a:pt x="180" y="128"/>
                  </a:lnTo>
                  <a:lnTo>
                    <a:pt x="183" y="121"/>
                  </a:lnTo>
                  <a:lnTo>
                    <a:pt x="184" y="117"/>
                  </a:lnTo>
                  <a:lnTo>
                    <a:pt x="186" y="109"/>
                  </a:lnTo>
                  <a:lnTo>
                    <a:pt x="186" y="102"/>
                  </a:lnTo>
                  <a:lnTo>
                    <a:pt x="186" y="94"/>
                  </a:lnTo>
                  <a:lnTo>
                    <a:pt x="186" y="88"/>
                  </a:lnTo>
                  <a:lnTo>
                    <a:pt x="186" y="81"/>
                  </a:lnTo>
                  <a:lnTo>
                    <a:pt x="186" y="74"/>
                  </a:lnTo>
                  <a:lnTo>
                    <a:pt x="184" y="68"/>
                  </a:lnTo>
                  <a:lnTo>
                    <a:pt x="183" y="61"/>
                  </a:lnTo>
                  <a:lnTo>
                    <a:pt x="180" y="55"/>
                  </a:lnTo>
                  <a:lnTo>
                    <a:pt x="176" y="48"/>
                  </a:lnTo>
                  <a:lnTo>
                    <a:pt x="172" y="45"/>
                  </a:lnTo>
                  <a:lnTo>
                    <a:pt x="169" y="38"/>
                  </a:lnTo>
                  <a:lnTo>
                    <a:pt x="164" y="33"/>
                  </a:lnTo>
                  <a:lnTo>
                    <a:pt x="161" y="28"/>
                  </a:lnTo>
                  <a:lnTo>
                    <a:pt x="155" y="21"/>
                  </a:lnTo>
                  <a:lnTo>
                    <a:pt x="149" y="19"/>
                  </a:lnTo>
                  <a:lnTo>
                    <a:pt x="144" y="15"/>
                  </a:lnTo>
                  <a:lnTo>
                    <a:pt x="137" y="11"/>
                  </a:lnTo>
                  <a:lnTo>
                    <a:pt x="130" y="8"/>
                  </a:lnTo>
                  <a:lnTo>
                    <a:pt x="126" y="6"/>
                  </a:lnTo>
                  <a:lnTo>
                    <a:pt x="120" y="5"/>
                  </a:lnTo>
                  <a:lnTo>
                    <a:pt x="111" y="1"/>
                  </a:lnTo>
                  <a:lnTo>
                    <a:pt x="104" y="1"/>
                  </a:lnTo>
                  <a:lnTo>
                    <a:pt x="98" y="0"/>
                  </a:lnTo>
                  <a:lnTo>
                    <a:pt x="91" y="0"/>
                  </a:lnTo>
                  <a:lnTo>
                    <a:pt x="84" y="1"/>
                  </a:lnTo>
                  <a:lnTo>
                    <a:pt x="77" y="1"/>
                  </a:lnTo>
                  <a:lnTo>
                    <a:pt x="70" y="5"/>
                  </a:lnTo>
                  <a:lnTo>
                    <a:pt x="63" y="6"/>
                  </a:lnTo>
                  <a:lnTo>
                    <a:pt x="56" y="8"/>
                  </a:lnTo>
                  <a:lnTo>
                    <a:pt x="50" y="11"/>
                  </a:lnTo>
                  <a:lnTo>
                    <a:pt x="45" y="15"/>
                  </a:lnTo>
                  <a:lnTo>
                    <a:pt x="38" y="19"/>
                  </a:lnTo>
                  <a:lnTo>
                    <a:pt x="35" y="21"/>
                  </a:lnTo>
                  <a:lnTo>
                    <a:pt x="28" y="28"/>
                  </a:lnTo>
                  <a:lnTo>
                    <a:pt x="22" y="33"/>
                  </a:lnTo>
                  <a:lnTo>
                    <a:pt x="20" y="38"/>
                  </a:lnTo>
                  <a:lnTo>
                    <a:pt x="15" y="45"/>
                  </a:lnTo>
                  <a:lnTo>
                    <a:pt x="12" y="48"/>
                  </a:lnTo>
                  <a:lnTo>
                    <a:pt x="9" y="55"/>
                  </a:lnTo>
                  <a:lnTo>
                    <a:pt x="7" y="61"/>
                  </a:lnTo>
                  <a:lnTo>
                    <a:pt x="6" y="68"/>
                  </a:lnTo>
                  <a:lnTo>
                    <a:pt x="2" y="74"/>
                  </a:lnTo>
                  <a:lnTo>
                    <a:pt x="2" y="81"/>
                  </a:lnTo>
                  <a:lnTo>
                    <a:pt x="0" y="88"/>
                  </a:lnTo>
                  <a:lnTo>
                    <a:pt x="0" y="94"/>
                  </a:lnTo>
                  <a:lnTo>
                    <a:pt x="2" y="102"/>
                  </a:lnTo>
                  <a:lnTo>
                    <a:pt x="2" y="109"/>
                  </a:lnTo>
                  <a:lnTo>
                    <a:pt x="6" y="117"/>
                  </a:lnTo>
                  <a:lnTo>
                    <a:pt x="7" y="121"/>
                  </a:lnTo>
                  <a:lnTo>
                    <a:pt x="9" y="128"/>
                  </a:lnTo>
                  <a:lnTo>
                    <a:pt x="12" y="135"/>
                  </a:lnTo>
                  <a:lnTo>
                    <a:pt x="15" y="141"/>
                  </a:lnTo>
                  <a:lnTo>
                    <a:pt x="20" y="146"/>
                  </a:lnTo>
                  <a:lnTo>
                    <a:pt x="22" y="153"/>
                  </a:lnTo>
                  <a:lnTo>
                    <a:pt x="28" y="156"/>
                  </a:lnTo>
                  <a:lnTo>
                    <a:pt x="35" y="162"/>
                  </a:lnTo>
                  <a:lnTo>
                    <a:pt x="38" y="166"/>
                  </a:lnTo>
                  <a:lnTo>
                    <a:pt x="45" y="170"/>
                  </a:lnTo>
                  <a:lnTo>
                    <a:pt x="50" y="173"/>
                  </a:lnTo>
                  <a:lnTo>
                    <a:pt x="56" y="176"/>
                  </a:lnTo>
                  <a:lnTo>
                    <a:pt x="63" y="179"/>
                  </a:lnTo>
                  <a:lnTo>
                    <a:pt x="70" y="181"/>
                  </a:lnTo>
                  <a:lnTo>
                    <a:pt x="77" y="183"/>
                  </a:lnTo>
                  <a:lnTo>
                    <a:pt x="84" y="183"/>
                  </a:lnTo>
                  <a:lnTo>
                    <a:pt x="91" y="183"/>
                  </a:lnTo>
                  <a:lnTo>
                    <a:pt x="98" y="183"/>
                  </a:lnTo>
                  <a:lnTo>
                    <a:pt x="104" y="183"/>
                  </a:lnTo>
                  <a:lnTo>
                    <a:pt x="111" y="183"/>
                  </a:lnTo>
                  <a:lnTo>
                    <a:pt x="120" y="181"/>
                  </a:lnTo>
                  <a:lnTo>
                    <a:pt x="126" y="179"/>
                  </a:lnTo>
                  <a:lnTo>
                    <a:pt x="130" y="176"/>
                  </a:lnTo>
                  <a:lnTo>
                    <a:pt x="137" y="173"/>
                  </a:lnTo>
                  <a:lnTo>
                    <a:pt x="144" y="170"/>
                  </a:lnTo>
                  <a:lnTo>
                    <a:pt x="149" y="166"/>
                  </a:lnTo>
                  <a:lnTo>
                    <a:pt x="155" y="162"/>
                  </a:lnTo>
                  <a:lnTo>
                    <a:pt x="161" y="156"/>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86" name="Line 80"/>
            <p:cNvSpPr>
              <a:spLocks noChangeAspect="1" noChangeShapeType="1"/>
            </p:cNvSpPr>
            <p:nvPr/>
          </p:nvSpPr>
          <p:spPr bwMode="auto">
            <a:xfrm flipH="1">
              <a:off x="1277" y="1481"/>
              <a:ext cx="171" cy="168"/>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587" name="Line 81"/>
            <p:cNvSpPr>
              <a:spLocks noChangeAspect="1" noChangeShapeType="1"/>
            </p:cNvSpPr>
            <p:nvPr/>
          </p:nvSpPr>
          <p:spPr bwMode="auto">
            <a:xfrm>
              <a:off x="1280" y="1483"/>
              <a:ext cx="165" cy="162"/>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588" name="Freeform 82"/>
            <p:cNvSpPr>
              <a:spLocks noChangeAspect="1"/>
            </p:cNvSpPr>
            <p:nvPr/>
          </p:nvSpPr>
          <p:spPr bwMode="auto">
            <a:xfrm>
              <a:off x="1361" y="1209"/>
              <a:ext cx="1824" cy="575"/>
            </a:xfrm>
            <a:custGeom>
              <a:avLst/>
              <a:gdLst>
                <a:gd name="T0" fmla="*/ 6843 w 1400"/>
                <a:gd name="T1" fmla="*/ 2160 h 441"/>
                <a:gd name="T2" fmla="*/ 6843 w 1400"/>
                <a:gd name="T3" fmla="*/ 468 h 441"/>
                <a:gd name="T4" fmla="*/ 6843 w 1400"/>
                <a:gd name="T5" fmla="*/ 435 h 441"/>
                <a:gd name="T6" fmla="*/ 6843 w 1400"/>
                <a:gd name="T7" fmla="*/ 399 h 441"/>
                <a:gd name="T8" fmla="*/ 6828 w 1400"/>
                <a:gd name="T9" fmla="*/ 385 h 441"/>
                <a:gd name="T10" fmla="*/ 6828 w 1400"/>
                <a:gd name="T11" fmla="*/ 356 h 441"/>
                <a:gd name="T12" fmla="*/ 6819 w 1400"/>
                <a:gd name="T13" fmla="*/ 323 h 441"/>
                <a:gd name="T14" fmla="*/ 6809 w 1400"/>
                <a:gd name="T15" fmla="*/ 295 h 441"/>
                <a:gd name="T16" fmla="*/ 6789 w 1400"/>
                <a:gd name="T17" fmla="*/ 273 h 441"/>
                <a:gd name="T18" fmla="*/ 6783 w 1400"/>
                <a:gd name="T19" fmla="*/ 248 h 441"/>
                <a:gd name="T20" fmla="*/ 6761 w 1400"/>
                <a:gd name="T21" fmla="*/ 222 h 441"/>
                <a:gd name="T22" fmla="*/ 6753 w 1400"/>
                <a:gd name="T23" fmla="*/ 197 h 441"/>
                <a:gd name="T24" fmla="*/ 6731 w 1400"/>
                <a:gd name="T25" fmla="*/ 173 h 441"/>
                <a:gd name="T26" fmla="*/ 6716 w 1400"/>
                <a:gd name="T27" fmla="*/ 151 h 441"/>
                <a:gd name="T28" fmla="*/ 6690 w 1400"/>
                <a:gd name="T29" fmla="*/ 125 h 441"/>
                <a:gd name="T30" fmla="*/ 6673 w 1400"/>
                <a:gd name="T31" fmla="*/ 124 h 441"/>
                <a:gd name="T32" fmla="*/ 6652 w 1400"/>
                <a:gd name="T33" fmla="*/ 96 h 441"/>
                <a:gd name="T34" fmla="*/ 6629 w 1400"/>
                <a:gd name="T35" fmla="*/ 86 h 441"/>
                <a:gd name="T36" fmla="*/ 6592 w 1400"/>
                <a:gd name="T37" fmla="*/ 66 h 441"/>
                <a:gd name="T38" fmla="*/ 6578 w 1400"/>
                <a:gd name="T39" fmla="*/ 60 h 441"/>
                <a:gd name="T40" fmla="*/ 6548 w 1400"/>
                <a:gd name="T41" fmla="*/ 46 h 441"/>
                <a:gd name="T42" fmla="*/ 6512 w 1400"/>
                <a:gd name="T43" fmla="*/ 29 h 441"/>
                <a:gd name="T44" fmla="*/ 6491 w 1400"/>
                <a:gd name="T45" fmla="*/ 21 h 441"/>
                <a:gd name="T46" fmla="*/ 6461 w 1400"/>
                <a:gd name="T47" fmla="*/ 21 h 441"/>
                <a:gd name="T48" fmla="*/ 6441 w 1400"/>
                <a:gd name="T49" fmla="*/ 1 h 441"/>
                <a:gd name="T50" fmla="*/ 6410 w 1400"/>
                <a:gd name="T51" fmla="*/ 1 h 441"/>
                <a:gd name="T52" fmla="*/ 6388 w 1400"/>
                <a:gd name="T53" fmla="*/ 1 h 441"/>
                <a:gd name="T54" fmla="*/ 6388 w 1400"/>
                <a:gd name="T55" fmla="*/ 1 h 441"/>
                <a:gd name="T56" fmla="*/ 459 w 1400"/>
                <a:gd name="T57" fmla="*/ 0 h 441"/>
                <a:gd name="T58" fmla="*/ 436 w 1400"/>
                <a:gd name="T59" fmla="*/ 0 h 441"/>
                <a:gd name="T60" fmla="*/ 408 w 1400"/>
                <a:gd name="T61" fmla="*/ 0 h 441"/>
                <a:gd name="T62" fmla="*/ 374 w 1400"/>
                <a:gd name="T63" fmla="*/ 1 h 441"/>
                <a:gd name="T64" fmla="*/ 349 w 1400"/>
                <a:gd name="T65" fmla="*/ 1 h 441"/>
                <a:gd name="T66" fmla="*/ 326 w 1400"/>
                <a:gd name="T67" fmla="*/ 21 h 441"/>
                <a:gd name="T68" fmla="*/ 293 w 1400"/>
                <a:gd name="T69" fmla="*/ 29 h 441"/>
                <a:gd name="T70" fmla="*/ 270 w 1400"/>
                <a:gd name="T71" fmla="*/ 46 h 441"/>
                <a:gd name="T72" fmla="*/ 236 w 1400"/>
                <a:gd name="T73" fmla="*/ 60 h 441"/>
                <a:gd name="T74" fmla="*/ 211 w 1400"/>
                <a:gd name="T75" fmla="*/ 66 h 441"/>
                <a:gd name="T76" fmla="*/ 197 w 1400"/>
                <a:gd name="T77" fmla="*/ 86 h 441"/>
                <a:gd name="T78" fmla="*/ 163 w 1400"/>
                <a:gd name="T79" fmla="*/ 96 h 441"/>
                <a:gd name="T80" fmla="*/ 146 w 1400"/>
                <a:gd name="T81" fmla="*/ 124 h 441"/>
                <a:gd name="T82" fmla="*/ 125 w 1400"/>
                <a:gd name="T83" fmla="*/ 140 h 441"/>
                <a:gd name="T84" fmla="*/ 112 w 1400"/>
                <a:gd name="T85" fmla="*/ 162 h 441"/>
                <a:gd name="T86" fmla="*/ 95 w 1400"/>
                <a:gd name="T87" fmla="*/ 190 h 441"/>
                <a:gd name="T88" fmla="*/ 66 w 1400"/>
                <a:gd name="T89" fmla="*/ 209 h 441"/>
                <a:gd name="T90" fmla="*/ 60 w 1400"/>
                <a:gd name="T91" fmla="*/ 231 h 441"/>
                <a:gd name="T92" fmla="*/ 46 w 1400"/>
                <a:gd name="T93" fmla="*/ 248 h 441"/>
                <a:gd name="T94" fmla="*/ 35 w 1400"/>
                <a:gd name="T95" fmla="*/ 289 h 441"/>
                <a:gd name="T96" fmla="*/ 29 w 1400"/>
                <a:gd name="T97" fmla="*/ 301 h 441"/>
                <a:gd name="T98" fmla="*/ 12 w 1400"/>
                <a:gd name="T99" fmla="*/ 335 h 441"/>
                <a:gd name="T100" fmla="*/ 12 w 1400"/>
                <a:gd name="T101" fmla="*/ 359 h 441"/>
                <a:gd name="T102" fmla="*/ 0 w 1400"/>
                <a:gd name="T103" fmla="*/ 392 h 441"/>
                <a:gd name="T104" fmla="*/ 0 w 1400"/>
                <a:gd name="T105" fmla="*/ 419 h 441"/>
                <a:gd name="T106" fmla="*/ 0 w 1400"/>
                <a:gd name="T107" fmla="*/ 451 h 441"/>
                <a:gd name="T108" fmla="*/ 0 w 1400"/>
                <a:gd name="T109" fmla="*/ 451 h 441"/>
                <a:gd name="T110" fmla="*/ 0 w 1400"/>
                <a:gd name="T111" fmla="*/ 877 h 44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00"/>
                <a:gd name="T169" fmla="*/ 0 h 441"/>
                <a:gd name="T170" fmla="*/ 1400 w 1400"/>
                <a:gd name="T171" fmla="*/ 441 h 44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00" h="441">
                  <a:moveTo>
                    <a:pt x="1399" y="440"/>
                  </a:moveTo>
                  <a:lnTo>
                    <a:pt x="1399" y="95"/>
                  </a:lnTo>
                  <a:lnTo>
                    <a:pt x="1399" y="88"/>
                  </a:lnTo>
                  <a:lnTo>
                    <a:pt x="1399" y="81"/>
                  </a:lnTo>
                  <a:lnTo>
                    <a:pt x="1396" y="78"/>
                  </a:lnTo>
                  <a:lnTo>
                    <a:pt x="1396" y="72"/>
                  </a:lnTo>
                  <a:lnTo>
                    <a:pt x="1394" y="66"/>
                  </a:lnTo>
                  <a:lnTo>
                    <a:pt x="1392" y="60"/>
                  </a:lnTo>
                  <a:lnTo>
                    <a:pt x="1388" y="55"/>
                  </a:lnTo>
                  <a:lnTo>
                    <a:pt x="1387" y="51"/>
                  </a:lnTo>
                  <a:lnTo>
                    <a:pt x="1382" y="45"/>
                  </a:lnTo>
                  <a:lnTo>
                    <a:pt x="1380" y="40"/>
                  </a:lnTo>
                  <a:lnTo>
                    <a:pt x="1376" y="35"/>
                  </a:lnTo>
                  <a:lnTo>
                    <a:pt x="1373" y="31"/>
                  </a:lnTo>
                  <a:lnTo>
                    <a:pt x="1368" y="26"/>
                  </a:lnTo>
                  <a:lnTo>
                    <a:pt x="1365" y="25"/>
                  </a:lnTo>
                  <a:lnTo>
                    <a:pt x="1360" y="20"/>
                  </a:lnTo>
                  <a:lnTo>
                    <a:pt x="1355" y="18"/>
                  </a:lnTo>
                  <a:lnTo>
                    <a:pt x="1348" y="14"/>
                  </a:lnTo>
                  <a:lnTo>
                    <a:pt x="1345" y="12"/>
                  </a:lnTo>
                  <a:lnTo>
                    <a:pt x="1339" y="9"/>
                  </a:lnTo>
                  <a:lnTo>
                    <a:pt x="1332" y="6"/>
                  </a:lnTo>
                  <a:lnTo>
                    <a:pt x="1327" y="4"/>
                  </a:lnTo>
                  <a:lnTo>
                    <a:pt x="1321" y="4"/>
                  </a:lnTo>
                  <a:lnTo>
                    <a:pt x="1317" y="1"/>
                  </a:lnTo>
                  <a:lnTo>
                    <a:pt x="1310" y="1"/>
                  </a:lnTo>
                  <a:lnTo>
                    <a:pt x="1306" y="1"/>
                  </a:lnTo>
                  <a:lnTo>
                    <a:pt x="94" y="0"/>
                  </a:lnTo>
                  <a:lnTo>
                    <a:pt x="89" y="0"/>
                  </a:lnTo>
                  <a:lnTo>
                    <a:pt x="83" y="0"/>
                  </a:lnTo>
                  <a:lnTo>
                    <a:pt x="77" y="1"/>
                  </a:lnTo>
                  <a:lnTo>
                    <a:pt x="71" y="1"/>
                  </a:lnTo>
                  <a:lnTo>
                    <a:pt x="67" y="4"/>
                  </a:lnTo>
                  <a:lnTo>
                    <a:pt x="60" y="6"/>
                  </a:lnTo>
                  <a:lnTo>
                    <a:pt x="55" y="9"/>
                  </a:lnTo>
                  <a:lnTo>
                    <a:pt x="48" y="12"/>
                  </a:lnTo>
                  <a:lnTo>
                    <a:pt x="43" y="14"/>
                  </a:lnTo>
                  <a:lnTo>
                    <a:pt x="40" y="18"/>
                  </a:lnTo>
                  <a:lnTo>
                    <a:pt x="34" y="20"/>
                  </a:lnTo>
                  <a:lnTo>
                    <a:pt x="30" y="25"/>
                  </a:lnTo>
                  <a:lnTo>
                    <a:pt x="26" y="28"/>
                  </a:lnTo>
                  <a:lnTo>
                    <a:pt x="23" y="33"/>
                  </a:lnTo>
                  <a:lnTo>
                    <a:pt x="19" y="39"/>
                  </a:lnTo>
                  <a:lnTo>
                    <a:pt x="14" y="42"/>
                  </a:lnTo>
                  <a:lnTo>
                    <a:pt x="12" y="47"/>
                  </a:lnTo>
                  <a:lnTo>
                    <a:pt x="9" y="51"/>
                  </a:lnTo>
                  <a:lnTo>
                    <a:pt x="7" y="59"/>
                  </a:lnTo>
                  <a:lnTo>
                    <a:pt x="6" y="61"/>
                  </a:lnTo>
                  <a:lnTo>
                    <a:pt x="2" y="68"/>
                  </a:lnTo>
                  <a:lnTo>
                    <a:pt x="2" y="73"/>
                  </a:lnTo>
                  <a:lnTo>
                    <a:pt x="0" y="80"/>
                  </a:lnTo>
                  <a:lnTo>
                    <a:pt x="0" y="85"/>
                  </a:lnTo>
                  <a:lnTo>
                    <a:pt x="0" y="92"/>
                  </a:lnTo>
                  <a:lnTo>
                    <a:pt x="0" y="17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89" name="Freeform 83"/>
            <p:cNvSpPr>
              <a:spLocks noChangeAspect="1"/>
            </p:cNvSpPr>
            <p:nvPr/>
          </p:nvSpPr>
          <p:spPr bwMode="auto">
            <a:xfrm>
              <a:off x="3183" y="3257"/>
              <a:ext cx="400" cy="653"/>
            </a:xfrm>
            <a:custGeom>
              <a:avLst/>
              <a:gdLst>
                <a:gd name="T0" fmla="*/ 1498 w 307"/>
                <a:gd name="T1" fmla="*/ 0 h 501"/>
                <a:gd name="T2" fmla="*/ 1498 w 307"/>
                <a:gd name="T3" fmla="*/ 2161 h 501"/>
                <a:gd name="T4" fmla="*/ 1498 w 307"/>
                <a:gd name="T5" fmla="*/ 2161 h 501"/>
                <a:gd name="T6" fmla="*/ 1498 w 307"/>
                <a:gd name="T7" fmla="*/ 2179 h 501"/>
                <a:gd name="T8" fmla="*/ 1498 w 307"/>
                <a:gd name="T9" fmla="*/ 2199 h 501"/>
                <a:gd name="T10" fmla="*/ 1498 w 307"/>
                <a:gd name="T11" fmla="*/ 2211 h 501"/>
                <a:gd name="T12" fmla="*/ 1498 w 307"/>
                <a:gd name="T13" fmla="*/ 2234 h 501"/>
                <a:gd name="T14" fmla="*/ 1475 w 307"/>
                <a:gd name="T15" fmla="*/ 2242 h 501"/>
                <a:gd name="T16" fmla="*/ 1475 w 307"/>
                <a:gd name="T17" fmla="*/ 2264 h 501"/>
                <a:gd name="T18" fmla="*/ 1467 w 307"/>
                <a:gd name="T19" fmla="*/ 2291 h 501"/>
                <a:gd name="T20" fmla="*/ 1464 w 307"/>
                <a:gd name="T21" fmla="*/ 2294 h 501"/>
                <a:gd name="T22" fmla="*/ 1440 w 307"/>
                <a:gd name="T23" fmla="*/ 2323 h 501"/>
                <a:gd name="T24" fmla="*/ 1438 w 307"/>
                <a:gd name="T25" fmla="*/ 2330 h 501"/>
                <a:gd name="T26" fmla="*/ 1425 w 307"/>
                <a:gd name="T27" fmla="*/ 2341 h 501"/>
                <a:gd name="T28" fmla="*/ 1416 w 307"/>
                <a:gd name="T29" fmla="*/ 2357 h 501"/>
                <a:gd name="T30" fmla="*/ 1401 w 307"/>
                <a:gd name="T31" fmla="*/ 2372 h 501"/>
                <a:gd name="T32" fmla="*/ 1392 w 307"/>
                <a:gd name="T33" fmla="*/ 2389 h 501"/>
                <a:gd name="T34" fmla="*/ 1373 w 307"/>
                <a:gd name="T35" fmla="*/ 2389 h 501"/>
                <a:gd name="T36" fmla="*/ 1360 w 307"/>
                <a:gd name="T37" fmla="*/ 2396 h 501"/>
                <a:gd name="T38" fmla="*/ 1343 w 307"/>
                <a:gd name="T39" fmla="*/ 2407 h 501"/>
                <a:gd name="T40" fmla="*/ 1324 w 307"/>
                <a:gd name="T41" fmla="*/ 2423 h 501"/>
                <a:gd name="T42" fmla="*/ 1312 w 307"/>
                <a:gd name="T43" fmla="*/ 2428 h 501"/>
                <a:gd name="T44" fmla="*/ 1293 w 307"/>
                <a:gd name="T45" fmla="*/ 2428 h 501"/>
                <a:gd name="T46" fmla="*/ 1277 w 307"/>
                <a:gd name="T47" fmla="*/ 2437 h 501"/>
                <a:gd name="T48" fmla="*/ 1263 w 307"/>
                <a:gd name="T49" fmla="*/ 2437 h 501"/>
                <a:gd name="T50" fmla="*/ 1243 w 307"/>
                <a:gd name="T51" fmla="*/ 2437 h 501"/>
                <a:gd name="T52" fmla="*/ 1227 w 307"/>
                <a:gd name="T53" fmla="*/ 2453 h 501"/>
                <a:gd name="T54" fmla="*/ 1205 w 307"/>
                <a:gd name="T55" fmla="*/ 2453 h 501"/>
                <a:gd name="T56" fmla="*/ 293 w 307"/>
                <a:gd name="T57" fmla="*/ 2453 h 501"/>
                <a:gd name="T58" fmla="*/ 293 w 307"/>
                <a:gd name="T59" fmla="*/ 2453 h 501"/>
                <a:gd name="T60" fmla="*/ 270 w 307"/>
                <a:gd name="T61" fmla="*/ 2453 h 501"/>
                <a:gd name="T62" fmla="*/ 240 w 307"/>
                <a:gd name="T63" fmla="*/ 2437 h 501"/>
                <a:gd name="T64" fmla="*/ 236 w 307"/>
                <a:gd name="T65" fmla="*/ 2437 h 501"/>
                <a:gd name="T66" fmla="*/ 211 w 307"/>
                <a:gd name="T67" fmla="*/ 2437 h 501"/>
                <a:gd name="T68" fmla="*/ 198 w 307"/>
                <a:gd name="T69" fmla="*/ 2428 h 501"/>
                <a:gd name="T70" fmla="*/ 173 w 307"/>
                <a:gd name="T71" fmla="*/ 2428 h 501"/>
                <a:gd name="T72" fmla="*/ 163 w 307"/>
                <a:gd name="T73" fmla="*/ 2423 h 501"/>
                <a:gd name="T74" fmla="*/ 145 w 307"/>
                <a:gd name="T75" fmla="*/ 2407 h 501"/>
                <a:gd name="T76" fmla="*/ 133 w 307"/>
                <a:gd name="T77" fmla="*/ 2396 h 501"/>
                <a:gd name="T78" fmla="*/ 111 w 307"/>
                <a:gd name="T79" fmla="*/ 2396 h 501"/>
                <a:gd name="T80" fmla="*/ 96 w 307"/>
                <a:gd name="T81" fmla="*/ 2389 h 501"/>
                <a:gd name="T82" fmla="*/ 95 w 307"/>
                <a:gd name="T83" fmla="*/ 2372 h 501"/>
                <a:gd name="T84" fmla="*/ 78 w 307"/>
                <a:gd name="T85" fmla="*/ 2357 h 501"/>
                <a:gd name="T86" fmla="*/ 66 w 307"/>
                <a:gd name="T87" fmla="*/ 2341 h 501"/>
                <a:gd name="T88" fmla="*/ 60 w 307"/>
                <a:gd name="T89" fmla="*/ 2330 h 501"/>
                <a:gd name="T90" fmla="*/ 46 w 307"/>
                <a:gd name="T91" fmla="*/ 2323 h 501"/>
                <a:gd name="T92" fmla="*/ 29 w 307"/>
                <a:gd name="T93" fmla="*/ 2294 h 501"/>
                <a:gd name="T94" fmla="*/ 21 w 307"/>
                <a:gd name="T95" fmla="*/ 2291 h 501"/>
                <a:gd name="T96" fmla="*/ 12 w 307"/>
                <a:gd name="T97" fmla="*/ 2264 h 501"/>
                <a:gd name="T98" fmla="*/ 12 w 307"/>
                <a:gd name="T99" fmla="*/ 2261 h 501"/>
                <a:gd name="T100" fmla="*/ 0 w 307"/>
                <a:gd name="T101" fmla="*/ 2234 h 501"/>
                <a:gd name="T102" fmla="*/ 0 w 307"/>
                <a:gd name="T103" fmla="*/ 2211 h 501"/>
                <a:gd name="T104" fmla="*/ 0 w 307"/>
                <a:gd name="T105" fmla="*/ 2199 h 501"/>
                <a:gd name="T106" fmla="*/ 0 w 307"/>
                <a:gd name="T107" fmla="*/ 2179 h 501"/>
                <a:gd name="T108" fmla="*/ 0 w 307"/>
                <a:gd name="T109" fmla="*/ 2168 h 501"/>
                <a:gd name="T110" fmla="*/ 0 w 307"/>
                <a:gd name="T111" fmla="*/ 1809 h 50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7"/>
                <a:gd name="T169" fmla="*/ 0 h 501"/>
                <a:gd name="T170" fmla="*/ 307 w 307"/>
                <a:gd name="T171" fmla="*/ 501 h 50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7" h="501">
                  <a:moveTo>
                    <a:pt x="306" y="0"/>
                  </a:moveTo>
                  <a:lnTo>
                    <a:pt x="306" y="441"/>
                  </a:lnTo>
                  <a:lnTo>
                    <a:pt x="306" y="444"/>
                  </a:lnTo>
                  <a:lnTo>
                    <a:pt x="306" y="449"/>
                  </a:lnTo>
                  <a:lnTo>
                    <a:pt x="306" y="451"/>
                  </a:lnTo>
                  <a:lnTo>
                    <a:pt x="306" y="456"/>
                  </a:lnTo>
                  <a:lnTo>
                    <a:pt x="302" y="457"/>
                  </a:lnTo>
                  <a:lnTo>
                    <a:pt x="302" y="462"/>
                  </a:lnTo>
                  <a:lnTo>
                    <a:pt x="300" y="467"/>
                  </a:lnTo>
                  <a:lnTo>
                    <a:pt x="299" y="468"/>
                  </a:lnTo>
                  <a:lnTo>
                    <a:pt x="295" y="474"/>
                  </a:lnTo>
                  <a:lnTo>
                    <a:pt x="294" y="476"/>
                  </a:lnTo>
                  <a:lnTo>
                    <a:pt x="292" y="477"/>
                  </a:lnTo>
                  <a:lnTo>
                    <a:pt x="289" y="480"/>
                  </a:lnTo>
                  <a:lnTo>
                    <a:pt x="286" y="484"/>
                  </a:lnTo>
                  <a:lnTo>
                    <a:pt x="285" y="487"/>
                  </a:lnTo>
                  <a:lnTo>
                    <a:pt x="281" y="487"/>
                  </a:lnTo>
                  <a:lnTo>
                    <a:pt x="278" y="489"/>
                  </a:lnTo>
                  <a:lnTo>
                    <a:pt x="275" y="491"/>
                  </a:lnTo>
                  <a:lnTo>
                    <a:pt x="271" y="494"/>
                  </a:lnTo>
                  <a:lnTo>
                    <a:pt x="268" y="495"/>
                  </a:lnTo>
                  <a:lnTo>
                    <a:pt x="264" y="495"/>
                  </a:lnTo>
                  <a:lnTo>
                    <a:pt x="261" y="497"/>
                  </a:lnTo>
                  <a:lnTo>
                    <a:pt x="258" y="497"/>
                  </a:lnTo>
                  <a:lnTo>
                    <a:pt x="254" y="497"/>
                  </a:lnTo>
                  <a:lnTo>
                    <a:pt x="251" y="500"/>
                  </a:lnTo>
                  <a:lnTo>
                    <a:pt x="246" y="500"/>
                  </a:lnTo>
                  <a:lnTo>
                    <a:pt x="60" y="500"/>
                  </a:lnTo>
                  <a:lnTo>
                    <a:pt x="55" y="500"/>
                  </a:lnTo>
                  <a:lnTo>
                    <a:pt x="49" y="497"/>
                  </a:lnTo>
                  <a:lnTo>
                    <a:pt x="48" y="497"/>
                  </a:lnTo>
                  <a:lnTo>
                    <a:pt x="43" y="497"/>
                  </a:lnTo>
                  <a:lnTo>
                    <a:pt x="41" y="495"/>
                  </a:lnTo>
                  <a:lnTo>
                    <a:pt x="35" y="495"/>
                  </a:lnTo>
                  <a:lnTo>
                    <a:pt x="34" y="494"/>
                  </a:lnTo>
                  <a:lnTo>
                    <a:pt x="29" y="491"/>
                  </a:lnTo>
                  <a:lnTo>
                    <a:pt x="27" y="489"/>
                  </a:lnTo>
                  <a:lnTo>
                    <a:pt x="22" y="489"/>
                  </a:lnTo>
                  <a:lnTo>
                    <a:pt x="20" y="487"/>
                  </a:lnTo>
                  <a:lnTo>
                    <a:pt x="19" y="484"/>
                  </a:lnTo>
                  <a:lnTo>
                    <a:pt x="16" y="480"/>
                  </a:lnTo>
                  <a:lnTo>
                    <a:pt x="14" y="477"/>
                  </a:lnTo>
                  <a:lnTo>
                    <a:pt x="12" y="476"/>
                  </a:lnTo>
                  <a:lnTo>
                    <a:pt x="9" y="474"/>
                  </a:lnTo>
                  <a:lnTo>
                    <a:pt x="6" y="468"/>
                  </a:lnTo>
                  <a:lnTo>
                    <a:pt x="4" y="467"/>
                  </a:lnTo>
                  <a:lnTo>
                    <a:pt x="2" y="462"/>
                  </a:lnTo>
                  <a:lnTo>
                    <a:pt x="2" y="461"/>
                  </a:lnTo>
                  <a:lnTo>
                    <a:pt x="0" y="456"/>
                  </a:lnTo>
                  <a:lnTo>
                    <a:pt x="0" y="451"/>
                  </a:lnTo>
                  <a:lnTo>
                    <a:pt x="0" y="449"/>
                  </a:lnTo>
                  <a:lnTo>
                    <a:pt x="0" y="444"/>
                  </a:lnTo>
                  <a:lnTo>
                    <a:pt x="0" y="442"/>
                  </a:lnTo>
                  <a:lnTo>
                    <a:pt x="0" y="36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90" name="Freeform 84"/>
            <p:cNvSpPr>
              <a:spLocks noChangeAspect="1"/>
            </p:cNvSpPr>
            <p:nvPr/>
          </p:nvSpPr>
          <p:spPr bwMode="auto">
            <a:xfrm>
              <a:off x="3517" y="3154"/>
              <a:ext cx="230" cy="233"/>
            </a:xfrm>
            <a:custGeom>
              <a:avLst/>
              <a:gdLst>
                <a:gd name="T0" fmla="*/ 850 w 177"/>
                <a:gd name="T1" fmla="*/ 0 h 179"/>
                <a:gd name="T2" fmla="*/ 850 w 177"/>
                <a:gd name="T3" fmla="*/ 867 h 179"/>
                <a:gd name="T4" fmla="*/ 0 w 177"/>
                <a:gd name="T5" fmla="*/ 867 h 179"/>
                <a:gd name="T6" fmla="*/ 0 w 177"/>
                <a:gd name="T7" fmla="*/ 0 h 179"/>
                <a:gd name="T8" fmla="*/ 850 w 177"/>
                <a:gd name="T9" fmla="*/ 0 h 179"/>
                <a:gd name="T10" fmla="*/ 0 60000 65536"/>
                <a:gd name="T11" fmla="*/ 0 60000 65536"/>
                <a:gd name="T12" fmla="*/ 0 60000 65536"/>
                <a:gd name="T13" fmla="*/ 0 60000 65536"/>
                <a:gd name="T14" fmla="*/ 0 60000 65536"/>
                <a:gd name="T15" fmla="*/ 0 w 177"/>
                <a:gd name="T16" fmla="*/ 0 h 179"/>
                <a:gd name="T17" fmla="*/ 177 w 177"/>
                <a:gd name="T18" fmla="*/ 179 h 179"/>
              </a:gdLst>
              <a:ahLst/>
              <a:cxnLst>
                <a:cxn ang="T10">
                  <a:pos x="T0" y="T1"/>
                </a:cxn>
                <a:cxn ang="T11">
                  <a:pos x="T2" y="T3"/>
                </a:cxn>
                <a:cxn ang="T12">
                  <a:pos x="T4" y="T5"/>
                </a:cxn>
                <a:cxn ang="T13">
                  <a:pos x="T6" y="T7"/>
                </a:cxn>
                <a:cxn ang="T14">
                  <a:pos x="T8" y="T9"/>
                </a:cxn>
              </a:cxnLst>
              <a:rect l="T15" t="T16" r="T17" b="T18"/>
              <a:pathLst>
                <a:path w="177" h="179">
                  <a:moveTo>
                    <a:pt x="176" y="0"/>
                  </a:moveTo>
                  <a:lnTo>
                    <a:pt x="176" y="178"/>
                  </a:lnTo>
                  <a:lnTo>
                    <a:pt x="0" y="178"/>
                  </a:lnTo>
                  <a:lnTo>
                    <a:pt x="0" y="0"/>
                  </a:lnTo>
                  <a:lnTo>
                    <a:pt x="176" y="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91" name="Text Box 85"/>
            <p:cNvSpPr txBox="1">
              <a:spLocks noChangeAspect="1" noChangeArrowheads="1"/>
            </p:cNvSpPr>
            <p:nvPr/>
          </p:nvSpPr>
          <p:spPr bwMode="auto">
            <a:xfrm>
              <a:off x="2544" y="2736"/>
              <a:ext cx="59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Column</a:t>
              </a:r>
              <a:endParaRPr lang="en-US" altLang="en-US" sz="2200"/>
            </a:p>
          </p:txBody>
        </p:sp>
        <p:sp>
          <p:nvSpPr>
            <p:cNvPr id="21592" name="Text Box 86"/>
            <p:cNvSpPr txBox="1">
              <a:spLocks noChangeAspect="1" noChangeArrowheads="1"/>
            </p:cNvSpPr>
            <p:nvPr/>
          </p:nvSpPr>
          <p:spPr bwMode="auto">
            <a:xfrm>
              <a:off x="924" y="4221"/>
              <a:ext cx="666"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Solvents</a:t>
              </a:r>
              <a:endParaRPr lang="en-US" altLang="en-US" sz="2200"/>
            </a:p>
          </p:txBody>
        </p:sp>
        <p:sp>
          <p:nvSpPr>
            <p:cNvPr id="21593" name="Text Box 87"/>
            <p:cNvSpPr txBox="1">
              <a:spLocks noChangeAspect="1" noChangeArrowheads="1"/>
            </p:cNvSpPr>
            <p:nvPr/>
          </p:nvSpPr>
          <p:spPr bwMode="auto">
            <a:xfrm>
              <a:off x="1084" y="2108"/>
              <a:ext cx="539"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FFFF"/>
                  </a:solidFill>
                </a:rPr>
                <a:t>Pumps</a:t>
              </a:r>
              <a:endParaRPr lang="en-US" altLang="en-US" sz="2200"/>
            </a:p>
          </p:txBody>
        </p:sp>
        <p:sp>
          <p:nvSpPr>
            <p:cNvPr id="21594" name="Text Box 88"/>
            <p:cNvSpPr txBox="1">
              <a:spLocks noChangeAspect="1" noChangeArrowheads="1"/>
            </p:cNvSpPr>
            <p:nvPr/>
          </p:nvSpPr>
          <p:spPr bwMode="auto">
            <a:xfrm>
              <a:off x="1561" y="1454"/>
              <a:ext cx="415"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Mixer</a:t>
              </a:r>
              <a:endParaRPr lang="en-US" altLang="en-US" sz="2200"/>
            </a:p>
          </p:txBody>
        </p:sp>
        <p:sp>
          <p:nvSpPr>
            <p:cNvPr id="21595" name="Freeform 89"/>
            <p:cNvSpPr>
              <a:spLocks noChangeAspect="1"/>
            </p:cNvSpPr>
            <p:nvPr/>
          </p:nvSpPr>
          <p:spPr bwMode="auto">
            <a:xfrm>
              <a:off x="682" y="3829"/>
              <a:ext cx="526" cy="327"/>
            </a:xfrm>
            <a:custGeom>
              <a:avLst/>
              <a:gdLst>
                <a:gd name="T0" fmla="*/ 0 w 404"/>
                <a:gd name="T1" fmla="*/ 12 h 251"/>
                <a:gd name="T2" fmla="*/ 0 w 404"/>
                <a:gd name="T3" fmla="*/ 1016 h 251"/>
                <a:gd name="T4" fmla="*/ 1 w 404"/>
                <a:gd name="T5" fmla="*/ 1031 h 251"/>
                <a:gd name="T6" fmla="*/ 0 w 404"/>
                <a:gd name="T7" fmla="*/ 1038 h 251"/>
                <a:gd name="T8" fmla="*/ 1 w 404"/>
                <a:gd name="T9" fmla="*/ 1053 h 251"/>
                <a:gd name="T10" fmla="*/ 21 w 404"/>
                <a:gd name="T11" fmla="*/ 1076 h 251"/>
                <a:gd name="T12" fmla="*/ 29 w 404"/>
                <a:gd name="T13" fmla="*/ 1081 h 251"/>
                <a:gd name="T14" fmla="*/ 29 w 404"/>
                <a:gd name="T15" fmla="*/ 1102 h 251"/>
                <a:gd name="T16" fmla="*/ 38 w 404"/>
                <a:gd name="T17" fmla="*/ 1103 h 251"/>
                <a:gd name="T18" fmla="*/ 51 w 404"/>
                <a:gd name="T19" fmla="*/ 1131 h 251"/>
                <a:gd name="T20" fmla="*/ 74 w 404"/>
                <a:gd name="T21" fmla="*/ 1140 h 251"/>
                <a:gd name="T22" fmla="*/ 86 w 404"/>
                <a:gd name="T23" fmla="*/ 1149 h 251"/>
                <a:gd name="T24" fmla="*/ 95 w 404"/>
                <a:gd name="T25" fmla="*/ 1161 h 251"/>
                <a:gd name="T26" fmla="*/ 124 w 404"/>
                <a:gd name="T27" fmla="*/ 1176 h 251"/>
                <a:gd name="T28" fmla="*/ 141 w 404"/>
                <a:gd name="T29" fmla="*/ 1176 h 251"/>
                <a:gd name="T30" fmla="*/ 190 w 404"/>
                <a:gd name="T31" fmla="*/ 1182 h 251"/>
                <a:gd name="T32" fmla="*/ 256 w 404"/>
                <a:gd name="T33" fmla="*/ 1189 h 251"/>
                <a:gd name="T34" fmla="*/ 381 w 404"/>
                <a:gd name="T35" fmla="*/ 1212 h 251"/>
                <a:gd name="T36" fmla="*/ 534 w 404"/>
                <a:gd name="T37" fmla="*/ 1226 h 251"/>
                <a:gd name="T38" fmla="*/ 907 w 404"/>
                <a:gd name="T39" fmla="*/ 1226 h 251"/>
                <a:gd name="T40" fmla="*/ 1302 w 404"/>
                <a:gd name="T41" fmla="*/ 1226 h 251"/>
                <a:gd name="T42" fmla="*/ 1534 w 404"/>
                <a:gd name="T43" fmla="*/ 1212 h 251"/>
                <a:gd name="T44" fmla="*/ 1661 w 404"/>
                <a:gd name="T45" fmla="*/ 1206 h 251"/>
                <a:gd name="T46" fmla="*/ 1745 w 404"/>
                <a:gd name="T47" fmla="*/ 1189 h 251"/>
                <a:gd name="T48" fmla="*/ 1811 w 404"/>
                <a:gd name="T49" fmla="*/ 1182 h 251"/>
                <a:gd name="T50" fmla="*/ 1819 w 404"/>
                <a:gd name="T51" fmla="*/ 1176 h 251"/>
                <a:gd name="T52" fmla="*/ 1842 w 404"/>
                <a:gd name="T53" fmla="*/ 1176 h 251"/>
                <a:gd name="T54" fmla="*/ 1849 w 404"/>
                <a:gd name="T55" fmla="*/ 1161 h 251"/>
                <a:gd name="T56" fmla="*/ 1857 w 404"/>
                <a:gd name="T57" fmla="*/ 1161 h 251"/>
                <a:gd name="T58" fmla="*/ 1857 w 404"/>
                <a:gd name="T59" fmla="*/ 1161 h 251"/>
                <a:gd name="T60" fmla="*/ 1874 w 404"/>
                <a:gd name="T61" fmla="*/ 1161 h 251"/>
                <a:gd name="T62" fmla="*/ 1887 w 404"/>
                <a:gd name="T63" fmla="*/ 1149 h 251"/>
                <a:gd name="T64" fmla="*/ 1887 w 404"/>
                <a:gd name="T65" fmla="*/ 1140 h 251"/>
                <a:gd name="T66" fmla="*/ 1909 w 404"/>
                <a:gd name="T67" fmla="*/ 1131 h 251"/>
                <a:gd name="T68" fmla="*/ 1922 w 404"/>
                <a:gd name="T69" fmla="*/ 1115 h 251"/>
                <a:gd name="T70" fmla="*/ 1937 w 404"/>
                <a:gd name="T71" fmla="*/ 1102 h 251"/>
                <a:gd name="T72" fmla="*/ 1949 w 404"/>
                <a:gd name="T73" fmla="*/ 1081 h 251"/>
                <a:gd name="T74" fmla="*/ 1949 w 404"/>
                <a:gd name="T75" fmla="*/ 1066 h 251"/>
                <a:gd name="T76" fmla="*/ 1966 w 404"/>
                <a:gd name="T77" fmla="*/ 1053 h 251"/>
                <a:gd name="T78" fmla="*/ 1966 w 404"/>
                <a:gd name="T79" fmla="*/ 1038 h 251"/>
                <a:gd name="T80" fmla="*/ 1966 w 404"/>
                <a:gd name="T81" fmla="*/ 1031 h 251"/>
                <a:gd name="T82" fmla="*/ 1966 w 404"/>
                <a:gd name="T83" fmla="*/ 1031 h 251"/>
                <a:gd name="T84" fmla="*/ 1966 w 404"/>
                <a:gd name="T85" fmla="*/ 1015 h 251"/>
                <a:gd name="T86" fmla="*/ 1966 w 404"/>
                <a:gd name="T87" fmla="*/ 1016 h 251"/>
                <a:gd name="T88" fmla="*/ 1966 w 404"/>
                <a:gd name="T89" fmla="*/ 0 h 251"/>
                <a:gd name="T90" fmla="*/ 0 w 404"/>
                <a:gd name="T91" fmla="*/ 12 h 251"/>
                <a:gd name="T92" fmla="*/ 0 w 404"/>
                <a:gd name="T93" fmla="*/ 12 h 25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1"/>
                <a:gd name="T143" fmla="*/ 404 w 404"/>
                <a:gd name="T144" fmla="*/ 251 h 25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1">
                  <a:moveTo>
                    <a:pt x="0" y="2"/>
                  </a:moveTo>
                  <a:lnTo>
                    <a:pt x="0" y="208"/>
                  </a:lnTo>
                  <a:lnTo>
                    <a:pt x="1" y="211"/>
                  </a:lnTo>
                  <a:lnTo>
                    <a:pt x="0" y="213"/>
                  </a:lnTo>
                  <a:lnTo>
                    <a:pt x="1" y="215"/>
                  </a:lnTo>
                  <a:lnTo>
                    <a:pt x="4" y="220"/>
                  </a:lnTo>
                  <a:lnTo>
                    <a:pt x="6" y="221"/>
                  </a:lnTo>
                  <a:lnTo>
                    <a:pt x="6" y="225"/>
                  </a:lnTo>
                  <a:lnTo>
                    <a:pt x="8" y="226"/>
                  </a:lnTo>
                  <a:lnTo>
                    <a:pt x="11" y="231"/>
                  </a:lnTo>
                  <a:lnTo>
                    <a:pt x="15" y="233"/>
                  </a:lnTo>
                  <a:lnTo>
                    <a:pt x="18" y="235"/>
                  </a:lnTo>
                  <a:lnTo>
                    <a:pt x="19" y="237"/>
                  </a:lnTo>
                  <a:lnTo>
                    <a:pt x="25" y="240"/>
                  </a:lnTo>
                  <a:lnTo>
                    <a:pt x="29" y="240"/>
                  </a:lnTo>
                  <a:lnTo>
                    <a:pt x="39" y="242"/>
                  </a:lnTo>
                  <a:lnTo>
                    <a:pt x="52" y="243"/>
                  </a:lnTo>
                  <a:lnTo>
                    <a:pt x="78" y="248"/>
                  </a:lnTo>
                  <a:lnTo>
                    <a:pt x="110" y="250"/>
                  </a:lnTo>
                  <a:lnTo>
                    <a:pt x="187" y="250"/>
                  </a:lnTo>
                  <a:lnTo>
                    <a:pt x="267" y="250"/>
                  </a:lnTo>
                  <a:lnTo>
                    <a:pt x="315" y="248"/>
                  </a:lnTo>
                  <a:lnTo>
                    <a:pt x="341" y="247"/>
                  </a:lnTo>
                  <a:lnTo>
                    <a:pt x="358" y="243"/>
                  </a:lnTo>
                  <a:lnTo>
                    <a:pt x="372" y="242"/>
                  </a:lnTo>
                  <a:lnTo>
                    <a:pt x="373" y="240"/>
                  </a:lnTo>
                  <a:lnTo>
                    <a:pt x="378" y="240"/>
                  </a:lnTo>
                  <a:lnTo>
                    <a:pt x="380" y="237"/>
                  </a:lnTo>
                  <a:lnTo>
                    <a:pt x="381" y="237"/>
                  </a:lnTo>
                  <a:lnTo>
                    <a:pt x="385" y="237"/>
                  </a:lnTo>
                  <a:lnTo>
                    <a:pt x="388" y="235"/>
                  </a:lnTo>
                  <a:lnTo>
                    <a:pt x="388" y="233"/>
                  </a:lnTo>
                  <a:lnTo>
                    <a:pt x="392" y="231"/>
                  </a:lnTo>
                  <a:lnTo>
                    <a:pt x="395" y="228"/>
                  </a:lnTo>
                  <a:lnTo>
                    <a:pt x="398" y="225"/>
                  </a:lnTo>
                  <a:lnTo>
                    <a:pt x="400" y="221"/>
                  </a:lnTo>
                  <a:lnTo>
                    <a:pt x="400" y="218"/>
                  </a:lnTo>
                  <a:lnTo>
                    <a:pt x="403" y="215"/>
                  </a:lnTo>
                  <a:lnTo>
                    <a:pt x="403" y="213"/>
                  </a:lnTo>
                  <a:lnTo>
                    <a:pt x="403" y="211"/>
                  </a:lnTo>
                  <a:lnTo>
                    <a:pt x="403" y="207"/>
                  </a:lnTo>
                  <a:lnTo>
                    <a:pt x="403" y="208"/>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96" name="Freeform 90"/>
            <p:cNvSpPr>
              <a:spLocks noChangeAspect="1"/>
            </p:cNvSpPr>
            <p:nvPr/>
          </p:nvSpPr>
          <p:spPr bwMode="auto">
            <a:xfrm>
              <a:off x="682" y="3815"/>
              <a:ext cx="526" cy="18"/>
            </a:xfrm>
            <a:custGeom>
              <a:avLst/>
              <a:gdLst>
                <a:gd name="T0" fmla="*/ 1966 w 404"/>
                <a:gd name="T1" fmla="*/ 59 h 14"/>
                <a:gd name="T2" fmla="*/ 1849 w 404"/>
                <a:gd name="T3" fmla="*/ 28 h 14"/>
                <a:gd name="T4" fmla="*/ 1609 w 404"/>
                <a:gd name="T5" fmla="*/ 1 h 14"/>
                <a:gd name="T6" fmla="*/ 1279 w 404"/>
                <a:gd name="T7" fmla="*/ 0 h 14"/>
                <a:gd name="T8" fmla="*/ 858 w 404"/>
                <a:gd name="T9" fmla="*/ 0 h 14"/>
                <a:gd name="T10" fmla="*/ 479 w 404"/>
                <a:gd name="T11" fmla="*/ 0 h 14"/>
                <a:gd name="T12" fmla="*/ 174 w 404"/>
                <a:gd name="T13" fmla="*/ 17 h 14"/>
                <a:gd name="T14" fmla="*/ 0 w 404"/>
                <a:gd name="T15" fmla="*/ 31 h 14"/>
                <a:gd name="T16" fmla="*/ 1966 w 404"/>
                <a:gd name="T17" fmla="*/ 59 h 14"/>
                <a:gd name="T18" fmla="*/ 1966 w 404"/>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4"/>
                <a:gd name="T31" fmla="*/ 0 h 14"/>
                <a:gd name="T32" fmla="*/ 404 w 404"/>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4" h="14">
                  <a:moveTo>
                    <a:pt x="403" y="13"/>
                  </a:moveTo>
                  <a:lnTo>
                    <a:pt x="380" y="6"/>
                  </a:lnTo>
                  <a:lnTo>
                    <a:pt x="330" y="1"/>
                  </a:lnTo>
                  <a:lnTo>
                    <a:pt x="263" y="0"/>
                  </a:lnTo>
                  <a:lnTo>
                    <a:pt x="177" y="0"/>
                  </a:lnTo>
                  <a:lnTo>
                    <a:pt x="98" y="0"/>
                  </a:lnTo>
                  <a:lnTo>
                    <a:pt x="36" y="4"/>
                  </a:lnTo>
                  <a:lnTo>
                    <a:pt x="0" y="7"/>
                  </a:lnTo>
                  <a:lnTo>
                    <a:pt x="403"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97" name="Freeform 91"/>
            <p:cNvSpPr>
              <a:spLocks noChangeAspect="1"/>
            </p:cNvSpPr>
            <p:nvPr/>
          </p:nvSpPr>
          <p:spPr bwMode="auto">
            <a:xfrm>
              <a:off x="682" y="3294"/>
              <a:ext cx="172" cy="534"/>
            </a:xfrm>
            <a:custGeom>
              <a:avLst/>
              <a:gdLst>
                <a:gd name="T0" fmla="*/ 562 w 132"/>
                <a:gd name="T1" fmla="*/ 0 h 410"/>
                <a:gd name="T2" fmla="*/ 644 w 132"/>
                <a:gd name="T3" fmla="*/ 417 h 410"/>
                <a:gd name="T4" fmla="*/ 644 w 132"/>
                <a:gd name="T5" fmla="*/ 417 h 410"/>
                <a:gd name="T6" fmla="*/ 644 w 132"/>
                <a:gd name="T7" fmla="*/ 422 h 410"/>
                <a:gd name="T8" fmla="*/ 644 w 132"/>
                <a:gd name="T9" fmla="*/ 422 h 410"/>
                <a:gd name="T10" fmla="*/ 644 w 132"/>
                <a:gd name="T11" fmla="*/ 436 h 410"/>
                <a:gd name="T12" fmla="*/ 644 w 132"/>
                <a:gd name="T13" fmla="*/ 448 h 410"/>
                <a:gd name="T14" fmla="*/ 644 w 132"/>
                <a:gd name="T15" fmla="*/ 448 h 410"/>
                <a:gd name="T16" fmla="*/ 644 w 132"/>
                <a:gd name="T17" fmla="*/ 458 h 410"/>
                <a:gd name="T18" fmla="*/ 644 w 132"/>
                <a:gd name="T19" fmla="*/ 468 h 410"/>
                <a:gd name="T20" fmla="*/ 644 w 132"/>
                <a:gd name="T21" fmla="*/ 468 h 410"/>
                <a:gd name="T22" fmla="*/ 629 w 132"/>
                <a:gd name="T23" fmla="*/ 483 h 410"/>
                <a:gd name="T24" fmla="*/ 629 w 132"/>
                <a:gd name="T25" fmla="*/ 483 h 410"/>
                <a:gd name="T26" fmla="*/ 629 w 132"/>
                <a:gd name="T27" fmla="*/ 495 h 410"/>
                <a:gd name="T28" fmla="*/ 629 w 132"/>
                <a:gd name="T29" fmla="*/ 495 h 410"/>
                <a:gd name="T30" fmla="*/ 628 w 132"/>
                <a:gd name="T31" fmla="*/ 498 h 410"/>
                <a:gd name="T32" fmla="*/ 628 w 132"/>
                <a:gd name="T33" fmla="*/ 498 h 410"/>
                <a:gd name="T34" fmla="*/ 628 w 132"/>
                <a:gd name="T35" fmla="*/ 512 h 410"/>
                <a:gd name="T36" fmla="*/ 607 w 132"/>
                <a:gd name="T37" fmla="*/ 512 h 410"/>
                <a:gd name="T38" fmla="*/ 607 w 132"/>
                <a:gd name="T39" fmla="*/ 521 h 410"/>
                <a:gd name="T40" fmla="*/ 599 w 132"/>
                <a:gd name="T41" fmla="*/ 521 h 410"/>
                <a:gd name="T42" fmla="*/ 599 w 132"/>
                <a:gd name="T43" fmla="*/ 533 h 410"/>
                <a:gd name="T44" fmla="*/ 51 w 132"/>
                <a:gd name="T45" fmla="*/ 981 h 410"/>
                <a:gd name="T46" fmla="*/ 51 w 132"/>
                <a:gd name="T47" fmla="*/ 981 h 410"/>
                <a:gd name="T48" fmla="*/ 38 w 132"/>
                <a:gd name="T49" fmla="*/ 981 h 410"/>
                <a:gd name="T50" fmla="*/ 38 w 132"/>
                <a:gd name="T51" fmla="*/ 989 h 410"/>
                <a:gd name="T52" fmla="*/ 29 w 132"/>
                <a:gd name="T53" fmla="*/ 1005 h 410"/>
                <a:gd name="T54" fmla="*/ 21 w 132"/>
                <a:gd name="T55" fmla="*/ 1016 h 410"/>
                <a:gd name="T56" fmla="*/ 21 w 132"/>
                <a:gd name="T57" fmla="*/ 1016 h 410"/>
                <a:gd name="T58" fmla="*/ 1 w 132"/>
                <a:gd name="T59" fmla="*/ 1017 h 410"/>
                <a:gd name="T60" fmla="*/ 1 w 132"/>
                <a:gd name="T61" fmla="*/ 1034 h 410"/>
                <a:gd name="T62" fmla="*/ 1 w 132"/>
                <a:gd name="T63" fmla="*/ 1045 h 410"/>
                <a:gd name="T64" fmla="*/ 1 w 132"/>
                <a:gd name="T65" fmla="*/ 1054 h 410"/>
                <a:gd name="T66" fmla="*/ 0 w 132"/>
                <a:gd name="T67" fmla="*/ 1067 h 410"/>
                <a:gd name="T68" fmla="*/ 0 w 132"/>
                <a:gd name="T69" fmla="*/ 1076 h 410"/>
                <a:gd name="T70" fmla="*/ 0 w 132"/>
                <a:gd name="T71" fmla="*/ 1082 h 410"/>
                <a:gd name="T72" fmla="*/ 0 w 132"/>
                <a:gd name="T73" fmla="*/ 1101 h 410"/>
                <a:gd name="T74" fmla="*/ 0 w 132"/>
                <a:gd name="T75" fmla="*/ 1111 h 410"/>
                <a:gd name="T76" fmla="*/ 0 w 132"/>
                <a:gd name="T77" fmla="*/ 1116 h 410"/>
                <a:gd name="T78" fmla="*/ 0 w 132"/>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2"/>
                <a:gd name="T121" fmla="*/ 0 h 410"/>
                <a:gd name="T122" fmla="*/ 132 w 132"/>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2" h="410">
                  <a:moveTo>
                    <a:pt x="115" y="0"/>
                  </a:moveTo>
                  <a:lnTo>
                    <a:pt x="131" y="85"/>
                  </a:lnTo>
                  <a:lnTo>
                    <a:pt x="131" y="87"/>
                  </a:lnTo>
                  <a:lnTo>
                    <a:pt x="131" y="89"/>
                  </a:lnTo>
                  <a:lnTo>
                    <a:pt x="131" y="92"/>
                  </a:lnTo>
                  <a:lnTo>
                    <a:pt x="131" y="94"/>
                  </a:lnTo>
                  <a:lnTo>
                    <a:pt x="131" y="96"/>
                  </a:lnTo>
                  <a:lnTo>
                    <a:pt x="129" y="99"/>
                  </a:lnTo>
                  <a:lnTo>
                    <a:pt x="129" y="101"/>
                  </a:lnTo>
                  <a:lnTo>
                    <a:pt x="128" y="102"/>
                  </a:lnTo>
                  <a:lnTo>
                    <a:pt x="128" y="105"/>
                  </a:lnTo>
                  <a:lnTo>
                    <a:pt x="124" y="105"/>
                  </a:lnTo>
                  <a:lnTo>
                    <a:pt x="124" y="107"/>
                  </a:lnTo>
                  <a:lnTo>
                    <a:pt x="123" y="107"/>
                  </a:lnTo>
                  <a:lnTo>
                    <a:pt x="123" y="109"/>
                  </a:lnTo>
                  <a:lnTo>
                    <a:pt x="11" y="201"/>
                  </a:lnTo>
                  <a:lnTo>
                    <a:pt x="8" y="201"/>
                  </a:lnTo>
                  <a:lnTo>
                    <a:pt x="8" y="203"/>
                  </a:lnTo>
                  <a:lnTo>
                    <a:pt x="6" y="206"/>
                  </a:lnTo>
                  <a:lnTo>
                    <a:pt x="4" y="208"/>
                  </a:lnTo>
                  <a:lnTo>
                    <a:pt x="1" y="209"/>
                  </a:lnTo>
                  <a:lnTo>
                    <a:pt x="1" y="212"/>
                  </a:lnTo>
                  <a:lnTo>
                    <a:pt x="1" y="214"/>
                  </a:lnTo>
                  <a:lnTo>
                    <a:pt x="1"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98" name="Freeform 92"/>
            <p:cNvSpPr>
              <a:spLocks noChangeAspect="1"/>
            </p:cNvSpPr>
            <p:nvPr/>
          </p:nvSpPr>
          <p:spPr bwMode="auto">
            <a:xfrm>
              <a:off x="810" y="3239"/>
              <a:ext cx="264" cy="25"/>
            </a:xfrm>
            <a:custGeom>
              <a:avLst/>
              <a:gdLst>
                <a:gd name="T0" fmla="*/ 163 w 203"/>
                <a:gd name="T1" fmla="*/ 95 h 19"/>
                <a:gd name="T2" fmla="*/ 192 w 203"/>
                <a:gd name="T3" fmla="*/ 64 h 19"/>
                <a:gd name="T4" fmla="*/ 257 w 203"/>
                <a:gd name="T5" fmla="*/ 42 h 19"/>
                <a:gd name="T6" fmla="*/ 325 w 203"/>
                <a:gd name="T7" fmla="*/ 32 h 19"/>
                <a:gd name="T8" fmla="*/ 455 w 203"/>
                <a:gd name="T9" fmla="*/ 32 h 19"/>
                <a:gd name="T10" fmla="*/ 596 w 203"/>
                <a:gd name="T11" fmla="*/ 32 h 19"/>
                <a:gd name="T12" fmla="*/ 704 w 203"/>
                <a:gd name="T13" fmla="*/ 42 h 19"/>
                <a:gd name="T14" fmla="*/ 800 w 203"/>
                <a:gd name="T15" fmla="*/ 64 h 19"/>
                <a:gd name="T16" fmla="*/ 827 w 203"/>
                <a:gd name="T17" fmla="*/ 95 h 19"/>
                <a:gd name="T18" fmla="*/ 979 w 203"/>
                <a:gd name="T19" fmla="*/ 95 h 19"/>
                <a:gd name="T20" fmla="*/ 932 w 203"/>
                <a:gd name="T21" fmla="*/ 49 h 19"/>
                <a:gd name="T22" fmla="*/ 812 w 203"/>
                <a:gd name="T23" fmla="*/ 21 h 19"/>
                <a:gd name="T24" fmla="*/ 640 w 203"/>
                <a:gd name="T25" fmla="*/ 0 h 19"/>
                <a:gd name="T26" fmla="*/ 432 w 203"/>
                <a:gd name="T27" fmla="*/ 0 h 19"/>
                <a:gd name="T28" fmla="*/ 243 w 203"/>
                <a:gd name="T29" fmla="*/ 0 h 19"/>
                <a:gd name="T30" fmla="*/ 95 w 203"/>
                <a:gd name="T31" fmla="*/ 32 h 19"/>
                <a:gd name="T32" fmla="*/ 38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40" y="12"/>
                  </a:lnTo>
                  <a:lnTo>
                    <a:pt x="53" y="8"/>
                  </a:lnTo>
                  <a:lnTo>
                    <a:pt x="68" y="6"/>
                  </a:lnTo>
                  <a:lnTo>
                    <a:pt x="94" y="6"/>
                  </a:lnTo>
                  <a:lnTo>
                    <a:pt x="123" y="6"/>
                  </a:lnTo>
                  <a:lnTo>
                    <a:pt x="145" y="8"/>
                  </a:lnTo>
                  <a:lnTo>
                    <a:pt x="165" y="12"/>
                  </a:lnTo>
                  <a:lnTo>
                    <a:pt x="171" y="18"/>
                  </a:lnTo>
                  <a:lnTo>
                    <a:pt x="202" y="18"/>
                  </a:lnTo>
                  <a:lnTo>
                    <a:pt x="193" y="9"/>
                  </a:lnTo>
                  <a:lnTo>
                    <a:pt x="168" y="4"/>
                  </a:lnTo>
                  <a:lnTo>
                    <a:pt x="132" y="0"/>
                  </a:lnTo>
                  <a:lnTo>
                    <a:pt x="89" y="0"/>
                  </a:lnTo>
                  <a:lnTo>
                    <a:pt x="50" y="0"/>
                  </a:lnTo>
                  <a:lnTo>
                    <a:pt x="19" y="6"/>
                  </a:lnTo>
                  <a:lnTo>
                    <a:pt x="8"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599" name="Freeform 93"/>
            <p:cNvSpPr>
              <a:spLocks noChangeAspect="1"/>
            </p:cNvSpPr>
            <p:nvPr/>
          </p:nvSpPr>
          <p:spPr bwMode="auto">
            <a:xfrm>
              <a:off x="810" y="3265"/>
              <a:ext cx="264" cy="42"/>
            </a:xfrm>
            <a:custGeom>
              <a:avLst/>
              <a:gdLst>
                <a:gd name="T0" fmla="*/ 979 w 203"/>
                <a:gd name="T1" fmla="*/ 0 h 32"/>
                <a:gd name="T2" fmla="*/ 979 w 203"/>
                <a:gd name="T3" fmla="*/ 71 h 32"/>
                <a:gd name="T4" fmla="*/ 968 w 203"/>
                <a:gd name="T5" fmla="*/ 96 h 32"/>
                <a:gd name="T6" fmla="*/ 877 w 203"/>
                <a:gd name="T7" fmla="*/ 133 h 32"/>
                <a:gd name="T8" fmla="*/ 733 w 203"/>
                <a:gd name="T9" fmla="*/ 160 h 32"/>
                <a:gd name="T10" fmla="*/ 535 w 203"/>
                <a:gd name="T11" fmla="*/ 160 h 32"/>
                <a:gd name="T12" fmla="*/ 325 w 203"/>
                <a:gd name="T13" fmla="*/ 160 h 32"/>
                <a:gd name="T14" fmla="*/ 161 w 203"/>
                <a:gd name="T15" fmla="*/ 144 h 32"/>
                <a:gd name="T16" fmla="*/ 38 w 203"/>
                <a:gd name="T17" fmla="*/ 110 h 32"/>
                <a:gd name="T18" fmla="*/ 0 w 203"/>
                <a:gd name="T19" fmla="*/ 71 h 32"/>
                <a:gd name="T20" fmla="*/ 0 w 203"/>
                <a:gd name="T21" fmla="*/ 0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2"/>
                <a:gd name="T35" fmla="*/ 203 w 203"/>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2">
                  <a:moveTo>
                    <a:pt x="202" y="0"/>
                  </a:moveTo>
                  <a:lnTo>
                    <a:pt x="202" y="14"/>
                  </a:lnTo>
                  <a:lnTo>
                    <a:pt x="200" y="19"/>
                  </a:lnTo>
                  <a:lnTo>
                    <a:pt x="181" y="26"/>
                  </a:lnTo>
                  <a:lnTo>
                    <a:pt x="152" y="31"/>
                  </a:lnTo>
                  <a:lnTo>
                    <a:pt x="111" y="31"/>
                  </a:lnTo>
                  <a:lnTo>
                    <a:pt x="68" y="31"/>
                  </a:lnTo>
                  <a:lnTo>
                    <a:pt x="33" y="28"/>
                  </a:lnTo>
                  <a:lnTo>
                    <a:pt x="8" y="21"/>
                  </a:lnTo>
                  <a:lnTo>
                    <a:pt x="0" y="14"/>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00" name="Freeform 94"/>
            <p:cNvSpPr>
              <a:spLocks noChangeAspect="1"/>
            </p:cNvSpPr>
            <p:nvPr/>
          </p:nvSpPr>
          <p:spPr bwMode="auto">
            <a:xfrm>
              <a:off x="1032" y="3301"/>
              <a:ext cx="176" cy="529"/>
            </a:xfrm>
            <a:custGeom>
              <a:avLst/>
              <a:gdLst>
                <a:gd name="T0" fmla="*/ 658 w 135"/>
                <a:gd name="T1" fmla="*/ 1982 h 406"/>
                <a:gd name="T2" fmla="*/ 658 w 135"/>
                <a:gd name="T3" fmla="*/ 1081 h 406"/>
                <a:gd name="T4" fmla="*/ 658 w 135"/>
                <a:gd name="T5" fmla="*/ 1068 h 406"/>
                <a:gd name="T6" fmla="*/ 658 w 135"/>
                <a:gd name="T7" fmla="*/ 1055 h 406"/>
                <a:gd name="T8" fmla="*/ 658 w 135"/>
                <a:gd name="T9" fmla="*/ 1049 h 406"/>
                <a:gd name="T10" fmla="*/ 658 w 135"/>
                <a:gd name="T11" fmla="*/ 1044 h 406"/>
                <a:gd name="T12" fmla="*/ 658 w 135"/>
                <a:gd name="T13" fmla="*/ 1029 h 406"/>
                <a:gd name="T14" fmla="*/ 644 w 135"/>
                <a:gd name="T15" fmla="*/ 1016 h 406"/>
                <a:gd name="T16" fmla="*/ 644 w 135"/>
                <a:gd name="T17" fmla="*/ 1007 h 406"/>
                <a:gd name="T18" fmla="*/ 644 w 135"/>
                <a:gd name="T19" fmla="*/ 995 h 406"/>
                <a:gd name="T20" fmla="*/ 634 w 135"/>
                <a:gd name="T21" fmla="*/ 988 h 406"/>
                <a:gd name="T22" fmla="*/ 634 w 135"/>
                <a:gd name="T23" fmla="*/ 980 h 406"/>
                <a:gd name="T24" fmla="*/ 619 w 135"/>
                <a:gd name="T25" fmla="*/ 964 h 406"/>
                <a:gd name="T26" fmla="*/ 610 w 135"/>
                <a:gd name="T27" fmla="*/ 964 h 406"/>
                <a:gd name="T28" fmla="*/ 610 w 135"/>
                <a:gd name="T29" fmla="*/ 954 h 406"/>
                <a:gd name="T30" fmla="*/ 604 w 135"/>
                <a:gd name="T31" fmla="*/ 941 h 406"/>
                <a:gd name="T32" fmla="*/ 583 w 135"/>
                <a:gd name="T33" fmla="*/ 941 h 406"/>
                <a:gd name="T34" fmla="*/ 583 w 135"/>
                <a:gd name="T35" fmla="*/ 941 h 406"/>
                <a:gd name="T36" fmla="*/ 46 w 135"/>
                <a:gd name="T37" fmla="*/ 483 h 406"/>
                <a:gd name="T38" fmla="*/ 35 w 135"/>
                <a:gd name="T39" fmla="*/ 483 h 406"/>
                <a:gd name="T40" fmla="*/ 35 w 135"/>
                <a:gd name="T41" fmla="*/ 482 h 406"/>
                <a:gd name="T42" fmla="*/ 27 w 135"/>
                <a:gd name="T43" fmla="*/ 482 h 406"/>
                <a:gd name="T44" fmla="*/ 27 w 135"/>
                <a:gd name="T45" fmla="*/ 466 h 406"/>
                <a:gd name="T46" fmla="*/ 27 w 135"/>
                <a:gd name="T47" fmla="*/ 466 h 406"/>
                <a:gd name="T48" fmla="*/ 1 w 135"/>
                <a:gd name="T49" fmla="*/ 455 h 406"/>
                <a:gd name="T50" fmla="*/ 1 w 135"/>
                <a:gd name="T51" fmla="*/ 455 h 406"/>
                <a:gd name="T52" fmla="*/ 1 w 135"/>
                <a:gd name="T53" fmla="*/ 450 h 406"/>
                <a:gd name="T54" fmla="*/ 0 w 135"/>
                <a:gd name="T55" fmla="*/ 450 h 406"/>
                <a:gd name="T56" fmla="*/ 0 w 135"/>
                <a:gd name="T57" fmla="*/ 431 h 406"/>
                <a:gd name="T58" fmla="*/ 0 w 135"/>
                <a:gd name="T59" fmla="*/ 431 h 406"/>
                <a:gd name="T60" fmla="*/ 0 w 135"/>
                <a:gd name="T61" fmla="*/ 421 h 406"/>
                <a:gd name="T62" fmla="*/ 0 w 135"/>
                <a:gd name="T63" fmla="*/ 418 h 406"/>
                <a:gd name="T64" fmla="*/ 0 w 135"/>
                <a:gd name="T65" fmla="*/ 418 h 406"/>
                <a:gd name="T66" fmla="*/ 0 w 135"/>
                <a:gd name="T67" fmla="*/ 399 h 406"/>
                <a:gd name="T68" fmla="*/ 0 w 135"/>
                <a:gd name="T69" fmla="*/ 399 h 406"/>
                <a:gd name="T70" fmla="*/ 0 w 135"/>
                <a:gd name="T71" fmla="*/ 387 h 406"/>
                <a:gd name="T72" fmla="*/ 60 w 135"/>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5"/>
                <a:gd name="T112" fmla="*/ 0 h 406"/>
                <a:gd name="T113" fmla="*/ 135 w 135"/>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5" h="406">
                  <a:moveTo>
                    <a:pt x="134" y="405"/>
                  </a:moveTo>
                  <a:lnTo>
                    <a:pt x="134" y="221"/>
                  </a:lnTo>
                  <a:lnTo>
                    <a:pt x="134" y="219"/>
                  </a:lnTo>
                  <a:lnTo>
                    <a:pt x="134" y="216"/>
                  </a:lnTo>
                  <a:lnTo>
                    <a:pt x="134" y="214"/>
                  </a:lnTo>
                  <a:lnTo>
                    <a:pt x="134" y="213"/>
                  </a:lnTo>
                  <a:lnTo>
                    <a:pt x="134" y="210"/>
                  </a:lnTo>
                  <a:lnTo>
                    <a:pt x="131" y="208"/>
                  </a:lnTo>
                  <a:lnTo>
                    <a:pt x="131" y="206"/>
                  </a:lnTo>
                  <a:lnTo>
                    <a:pt x="131" y="203"/>
                  </a:lnTo>
                  <a:lnTo>
                    <a:pt x="129" y="202"/>
                  </a:lnTo>
                  <a:lnTo>
                    <a:pt x="129" y="200"/>
                  </a:lnTo>
                  <a:lnTo>
                    <a:pt x="126" y="197"/>
                  </a:lnTo>
                  <a:lnTo>
                    <a:pt x="124" y="197"/>
                  </a:lnTo>
                  <a:lnTo>
                    <a:pt x="124" y="195"/>
                  </a:lnTo>
                  <a:lnTo>
                    <a:pt x="123" y="192"/>
                  </a:lnTo>
                  <a:lnTo>
                    <a:pt x="119" y="192"/>
                  </a:lnTo>
                  <a:lnTo>
                    <a:pt x="9" y="99"/>
                  </a:lnTo>
                  <a:lnTo>
                    <a:pt x="7" y="99"/>
                  </a:lnTo>
                  <a:lnTo>
                    <a:pt x="7" y="98"/>
                  </a:lnTo>
                  <a:lnTo>
                    <a:pt x="5" y="98"/>
                  </a:lnTo>
                  <a:lnTo>
                    <a:pt x="5" y="95"/>
                  </a:lnTo>
                  <a:lnTo>
                    <a:pt x="1" y="93"/>
                  </a:lnTo>
                  <a:lnTo>
                    <a:pt x="1" y="92"/>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01" name="Freeform 95"/>
            <p:cNvSpPr>
              <a:spLocks noChangeAspect="1"/>
            </p:cNvSpPr>
            <p:nvPr/>
          </p:nvSpPr>
          <p:spPr bwMode="auto">
            <a:xfrm>
              <a:off x="709" y="4117"/>
              <a:ext cx="471" cy="22"/>
            </a:xfrm>
            <a:custGeom>
              <a:avLst/>
              <a:gdLst>
                <a:gd name="T0" fmla="*/ 1777 w 361"/>
                <a:gd name="T1" fmla="*/ 75 h 17"/>
                <a:gd name="T2" fmla="*/ 1777 w 361"/>
                <a:gd name="T3" fmla="*/ 75 h 17"/>
                <a:gd name="T4" fmla="*/ 1770 w 361"/>
                <a:gd name="T5" fmla="*/ 58 h 17"/>
                <a:gd name="T6" fmla="*/ 1761 w 361"/>
                <a:gd name="T7" fmla="*/ 58 h 17"/>
                <a:gd name="T8" fmla="*/ 1748 w 361"/>
                <a:gd name="T9" fmla="*/ 50 h 17"/>
                <a:gd name="T10" fmla="*/ 1733 w 361"/>
                <a:gd name="T11" fmla="*/ 50 h 17"/>
                <a:gd name="T12" fmla="*/ 1700 w 361"/>
                <a:gd name="T13" fmla="*/ 47 h 17"/>
                <a:gd name="T14" fmla="*/ 1666 w 361"/>
                <a:gd name="T15" fmla="*/ 47 h 17"/>
                <a:gd name="T16" fmla="*/ 1635 w 361"/>
                <a:gd name="T17" fmla="*/ 35 h 17"/>
                <a:gd name="T18" fmla="*/ 1590 w 361"/>
                <a:gd name="T19" fmla="*/ 35 h 17"/>
                <a:gd name="T20" fmla="*/ 1541 w 361"/>
                <a:gd name="T21" fmla="*/ 17 h 17"/>
                <a:gd name="T22" fmla="*/ 1502 w 361"/>
                <a:gd name="T23" fmla="*/ 17 h 17"/>
                <a:gd name="T24" fmla="*/ 1438 w 361"/>
                <a:gd name="T25" fmla="*/ 17 h 17"/>
                <a:gd name="T26" fmla="*/ 1395 w 361"/>
                <a:gd name="T27" fmla="*/ 10 h 17"/>
                <a:gd name="T28" fmla="*/ 1343 w 361"/>
                <a:gd name="T29" fmla="*/ 10 h 17"/>
                <a:gd name="T30" fmla="*/ 1281 w 361"/>
                <a:gd name="T31" fmla="*/ 10 h 17"/>
                <a:gd name="T32" fmla="*/ 1225 w 361"/>
                <a:gd name="T33" fmla="*/ 10 h 17"/>
                <a:gd name="T34" fmla="*/ 1152 w 361"/>
                <a:gd name="T35" fmla="*/ 0 h 17"/>
                <a:gd name="T36" fmla="*/ 1084 w 361"/>
                <a:gd name="T37" fmla="*/ 0 h 17"/>
                <a:gd name="T38" fmla="*/ 1020 w 361"/>
                <a:gd name="T39" fmla="*/ 0 h 17"/>
                <a:gd name="T40" fmla="*/ 968 w 361"/>
                <a:gd name="T41" fmla="*/ 0 h 17"/>
                <a:gd name="T42" fmla="*/ 892 w 361"/>
                <a:gd name="T43" fmla="*/ 0 h 17"/>
                <a:gd name="T44" fmla="*/ 828 w 361"/>
                <a:gd name="T45" fmla="*/ 0 h 17"/>
                <a:gd name="T46" fmla="*/ 759 w 361"/>
                <a:gd name="T47" fmla="*/ 0 h 17"/>
                <a:gd name="T48" fmla="*/ 693 w 361"/>
                <a:gd name="T49" fmla="*/ 0 h 17"/>
                <a:gd name="T50" fmla="*/ 628 w 361"/>
                <a:gd name="T51" fmla="*/ 0 h 17"/>
                <a:gd name="T52" fmla="*/ 581 w 361"/>
                <a:gd name="T53" fmla="*/ 10 h 17"/>
                <a:gd name="T54" fmla="*/ 505 w 361"/>
                <a:gd name="T55" fmla="*/ 10 h 17"/>
                <a:gd name="T56" fmla="*/ 449 w 361"/>
                <a:gd name="T57" fmla="*/ 10 h 17"/>
                <a:gd name="T58" fmla="*/ 401 w 361"/>
                <a:gd name="T59" fmla="*/ 10 h 17"/>
                <a:gd name="T60" fmla="*/ 341 w 361"/>
                <a:gd name="T61" fmla="*/ 17 h 17"/>
                <a:gd name="T62" fmla="*/ 301 w 361"/>
                <a:gd name="T63" fmla="*/ 17 h 17"/>
                <a:gd name="T64" fmla="*/ 239 w 361"/>
                <a:gd name="T65" fmla="*/ 17 h 17"/>
                <a:gd name="T66" fmla="*/ 197 w 361"/>
                <a:gd name="T67" fmla="*/ 35 h 17"/>
                <a:gd name="T68" fmla="*/ 162 w 361"/>
                <a:gd name="T69" fmla="*/ 35 h 17"/>
                <a:gd name="T70" fmla="*/ 127 w 361"/>
                <a:gd name="T71" fmla="*/ 47 h 17"/>
                <a:gd name="T72" fmla="*/ 95 w 361"/>
                <a:gd name="T73" fmla="*/ 47 h 17"/>
                <a:gd name="T74" fmla="*/ 65 w 361"/>
                <a:gd name="T75" fmla="*/ 50 h 17"/>
                <a:gd name="T76" fmla="*/ 38 w 361"/>
                <a:gd name="T77" fmla="*/ 50 h 17"/>
                <a:gd name="T78" fmla="*/ 27 w 361"/>
                <a:gd name="T79" fmla="*/ 58 h 17"/>
                <a:gd name="T80" fmla="*/ 12 w 361"/>
                <a:gd name="T81" fmla="*/ 58 h 17"/>
                <a:gd name="T82" fmla="*/ 0 w 361"/>
                <a:gd name="T83" fmla="*/ 75 h 17"/>
                <a:gd name="T84" fmla="*/ 0 w 361"/>
                <a:gd name="T85" fmla="*/ 75 h 17"/>
                <a:gd name="T86" fmla="*/ 1777 w 361"/>
                <a:gd name="T87" fmla="*/ 75 h 17"/>
                <a:gd name="T88" fmla="*/ 1777 w 361"/>
                <a:gd name="T89" fmla="*/ 75 h 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7"/>
                <a:gd name="T137" fmla="*/ 361 w 361"/>
                <a:gd name="T138" fmla="*/ 17 h 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7">
                  <a:moveTo>
                    <a:pt x="360" y="16"/>
                  </a:moveTo>
                  <a:lnTo>
                    <a:pt x="360" y="16"/>
                  </a:lnTo>
                  <a:lnTo>
                    <a:pt x="359" y="12"/>
                  </a:lnTo>
                  <a:lnTo>
                    <a:pt x="357" y="12"/>
                  </a:lnTo>
                  <a:lnTo>
                    <a:pt x="354" y="11"/>
                  </a:lnTo>
                  <a:lnTo>
                    <a:pt x="351" y="11"/>
                  </a:lnTo>
                  <a:lnTo>
                    <a:pt x="345" y="10"/>
                  </a:lnTo>
                  <a:lnTo>
                    <a:pt x="338" y="10"/>
                  </a:lnTo>
                  <a:lnTo>
                    <a:pt x="331" y="7"/>
                  </a:lnTo>
                  <a:lnTo>
                    <a:pt x="323" y="7"/>
                  </a:lnTo>
                  <a:lnTo>
                    <a:pt x="313" y="4"/>
                  </a:lnTo>
                  <a:lnTo>
                    <a:pt x="304" y="4"/>
                  </a:lnTo>
                  <a:lnTo>
                    <a:pt x="292" y="4"/>
                  </a:lnTo>
                  <a:lnTo>
                    <a:pt x="283" y="2"/>
                  </a:lnTo>
                  <a:lnTo>
                    <a:pt x="273" y="2"/>
                  </a:lnTo>
                  <a:lnTo>
                    <a:pt x="260" y="2"/>
                  </a:lnTo>
                  <a:lnTo>
                    <a:pt x="248" y="2"/>
                  </a:lnTo>
                  <a:lnTo>
                    <a:pt x="234" y="0"/>
                  </a:lnTo>
                  <a:lnTo>
                    <a:pt x="220" y="0"/>
                  </a:lnTo>
                  <a:lnTo>
                    <a:pt x="207" y="0"/>
                  </a:lnTo>
                  <a:lnTo>
                    <a:pt x="196" y="0"/>
                  </a:lnTo>
                  <a:lnTo>
                    <a:pt x="181" y="0"/>
                  </a:lnTo>
                  <a:lnTo>
                    <a:pt x="168" y="0"/>
                  </a:lnTo>
                  <a:lnTo>
                    <a:pt x="154" y="0"/>
                  </a:lnTo>
                  <a:lnTo>
                    <a:pt x="140" y="0"/>
                  </a:lnTo>
                  <a:lnTo>
                    <a:pt x="127" y="0"/>
                  </a:lnTo>
                  <a:lnTo>
                    <a:pt x="117" y="2"/>
                  </a:lnTo>
                  <a:lnTo>
                    <a:pt x="103" y="2"/>
                  </a:lnTo>
                  <a:lnTo>
                    <a:pt x="91" y="2"/>
                  </a:lnTo>
                  <a:lnTo>
                    <a:pt x="81" y="2"/>
                  </a:lnTo>
                  <a:lnTo>
                    <a:pt x="69" y="4"/>
                  </a:lnTo>
                  <a:lnTo>
                    <a:pt x="61" y="4"/>
                  </a:lnTo>
                  <a:lnTo>
                    <a:pt x="48" y="4"/>
                  </a:lnTo>
                  <a:lnTo>
                    <a:pt x="40" y="7"/>
                  </a:lnTo>
                  <a:lnTo>
                    <a:pt x="33" y="7"/>
                  </a:lnTo>
                  <a:lnTo>
                    <a:pt x="26" y="10"/>
                  </a:lnTo>
                  <a:lnTo>
                    <a:pt x="19" y="10"/>
                  </a:lnTo>
                  <a:lnTo>
                    <a:pt x="13" y="11"/>
                  </a:lnTo>
                  <a:lnTo>
                    <a:pt x="8" y="11"/>
                  </a:lnTo>
                  <a:lnTo>
                    <a:pt x="5" y="12"/>
                  </a:lnTo>
                  <a:lnTo>
                    <a:pt x="2" y="12"/>
                  </a:lnTo>
                  <a:lnTo>
                    <a:pt x="0" y="16"/>
                  </a:lnTo>
                  <a:lnTo>
                    <a:pt x="360" y="16"/>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02" name="Freeform 96"/>
            <p:cNvSpPr>
              <a:spLocks noChangeAspect="1"/>
            </p:cNvSpPr>
            <p:nvPr/>
          </p:nvSpPr>
          <p:spPr bwMode="auto">
            <a:xfrm>
              <a:off x="703"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4 w 361"/>
                <a:gd name="T11" fmla="*/ 31 h 16"/>
                <a:gd name="T12" fmla="*/ 96 w 361"/>
                <a:gd name="T13" fmla="*/ 37 h 16"/>
                <a:gd name="T14" fmla="*/ 124 w 361"/>
                <a:gd name="T15" fmla="*/ 37 h 16"/>
                <a:gd name="T16" fmla="*/ 161 w 361"/>
                <a:gd name="T17" fmla="*/ 49 h 16"/>
                <a:gd name="T18" fmla="*/ 190 w 361"/>
                <a:gd name="T19" fmla="*/ 49 h 16"/>
                <a:gd name="T20" fmla="*/ 232 w 361"/>
                <a:gd name="T21" fmla="*/ 49 h 16"/>
                <a:gd name="T22" fmla="*/ 273 w 361"/>
                <a:gd name="T23" fmla="*/ 64 h 16"/>
                <a:gd name="T24" fmla="*/ 336 w 361"/>
                <a:gd name="T25" fmla="*/ 64 h 16"/>
                <a:gd name="T26" fmla="*/ 393 w 361"/>
                <a:gd name="T27" fmla="*/ 64 h 16"/>
                <a:gd name="T28" fmla="*/ 441 w 361"/>
                <a:gd name="T29" fmla="*/ 71 h 16"/>
                <a:gd name="T30" fmla="*/ 496 w 361"/>
                <a:gd name="T31" fmla="*/ 71 h 16"/>
                <a:gd name="T32" fmla="*/ 565 w 361"/>
                <a:gd name="T33" fmla="*/ 71 h 16"/>
                <a:gd name="T34" fmla="*/ 618 w 361"/>
                <a:gd name="T35" fmla="*/ 71 h 16"/>
                <a:gd name="T36" fmla="*/ 681 w 361"/>
                <a:gd name="T37" fmla="*/ 77 h 16"/>
                <a:gd name="T38" fmla="*/ 754 w 361"/>
                <a:gd name="T39" fmla="*/ 77 h 16"/>
                <a:gd name="T40" fmla="*/ 819 w 361"/>
                <a:gd name="T41" fmla="*/ 77 h 16"/>
                <a:gd name="T42" fmla="*/ 883 w 361"/>
                <a:gd name="T43" fmla="*/ 77 h 16"/>
                <a:gd name="T44" fmla="*/ 944 w 361"/>
                <a:gd name="T45" fmla="*/ 77 h 16"/>
                <a:gd name="T46" fmla="*/ 1010 w 361"/>
                <a:gd name="T47" fmla="*/ 77 h 16"/>
                <a:gd name="T48" fmla="*/ 1077 w 361"/>
                <a:gd name="T49" fmla="*/ 77 h 16"/>
                <a:gd name="T50" fmla="*/ 1140 w 361"/>
                <a:gd name="T51" fmla="*/ 71 h 16"/>
                <a:gd name="T52" fmla="*/ 1208 w 361"/>
                <a:gd name="T53" fmla="*/ 71 h 16"/>
                <a:gd name="T54" fmla="*/ 1267 w 361"/>
                <a:gd name="T55" fmla="*/ 71 h 16"/>
                <a:gd name="T56" fmla="*/ 1325 w 361"/>
                <a:gd name="T57" fmla="*/ 71 h 16"/>
                <a:gd name="T58" fmla="*/ 1387 w 361"/>
                <a:gd name="T59" fmla="*/ 64 h 16"/>
                <a:gd name="T60" fmla="*/ 1426 w 361"/>
                <a:gd name="T61" fmla="*/ 64 h 16"/>
                <a:gd name="T62" fmla="*/ 1483 w 361"/>
                <a:gd name="T63" fmla="*/ 64 h 16"/>
                <a:gd name="T64" fmla="*/ 1526 w 361"/>
                <a:gd name="T65" fmla="*/ 49 h 16"/>
                <a:gd name="T66" fmla="*/ 1573 w 361"/>
                <a:gd name="T67" fmla="*/ 49 h 16"/>
                <a:gd name="T68" fmla="*/ 1610 w 361"/>
                <a:gd name="T69" fmla="*/ 49 h 16"/>
                <a:gd name="T70" fmla="*/ 1650 w 361"/>
                <a:gd name="T71" fmla="*/ 37 h 16"/>
                <a:gd name="T72" fmla="*/ 1682 w 361"/>
                <a:gd name="T73" fmla="*/ 37 h 16"/>
                <a:gd name="T74" fmla="*/ 1706 w 361"/>
                <a:gd name="T75" fmla="*/ 31 h 16"/>
                <a:gd name="T76" fmla="*/ 1722 w 361"/>
                <a:gd name="T77" fmla="*/ 31 h 16"/>
                <a:gd name="T78" fmla="*/ 1739 w 361"/>
                <a:gd name="T79" fmla="*/ 12 h 16"/>
                <a:gd name="T80" fmla="*/ 175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3" y="6"/>
                  </a:lnTo>
                  <a:lnTo>
                    <a:pt x="20" y="7"/>
                  </a:lnTo>
                  <a:lnTo>
                    <a:pt x="25" y="7"/>
                  </a:lnTo>
                  <a:lnTo>
                    <a:pt x="33" y="9"/>
                  </a:lnTo>
                  <a:lnTo>
                    <a:pt x="39" y="9"/>
                  </a:lnTo>
                  <a:lnTo>
                    <a:pt x="48" y="9"/>
                  </a:lnTo>
                  <a:lnTo>
                    <a:pt x="56" y="12"/>
                  </a:lnTo>
                  <a:lnTo>
                    <a:pt x="69" y="12"/>
                  </a:lnTo>
                  <a:lnTo>
                    <a:pt x="81" y="12"/>
                  </a:lnTo>
                  <a:lnTo>
                    <a:pt x="91" y="14"/>
                  </a:lnTo>
                  <a:lnTo>
                    <a:pt x="102" y="14"/>
                  </a:lnTo>
                  <a:lnTo>
                    <a:pt x="116" y="14"/>
                  </a:lnTo>
                  <a:lnTo>
                    <a:pt x="127" y="14"/>
                  </a:lnTo>
                  <a:lnTo>
                    <a:pt x="140" y="15"/>
                  </a:lnTo>
                  <a:lnTo>
                    <a:pt x="155" y="15"/>
                  </a:lnTo>
                  <a:lnTo>
                    <a:pt x="168" y="15"/>
                  </a:lnTo>
                  <a:lnTo>
                    <a:pt x="181" y="15"/>
                  </a:lnTo>
                  <a:lnTo>
                    <a:pt x="194" y="15"/>
                  </a:lnTo>
                  <a:lnTo>
                    <a:pt x="207" y="15"/>
                  </a:lnTo>
                  <a:lnTo>
                    <a:pt x="221" y="15"/>
                  </a:lnTo>
                  <a:lnTo>
                    <a:pt x="234" y="14"/>
                  </a:lnTo>
                  <a:lnTo>
                    <a:pt x="248" y="14"/>
                  </a:lnTo>
                  <a:lnTo>
                    <a:pt x="260" y="14"/>
                  </a:lnTo>
                  <a:lnTo>
                    <a:pt x="273" y="14"/>
                  </a:lnTo>
                  <a:lnTo>
                    <a:pt x="284" y="12"/>
                  </a:lnTo>
                  <a:lnTo>
                    <a:pt x="293" y="12"/>
                  </a:lnTo>
                  <a:lnTo>
                    <a:pt x="304" y="12"/>
                  </a:lnTo>
                  <a:lnTo>
                    <a:pt x="313" y="9"/>
                  </a:lnTo>
                  <a:lnTo>
                    <a:pt x="323" y="9"/>
                  </a:lnTo>
                  <a:lnTo>
                    <a:pt x="331" y="9"/>
                  </a:lnTo>
                  <a:lnTo>
                    <a:pt x="339" y="7"/>
                  </a:lnTo>
                  <a:lnTo>
                    <a:pt x="345" y="7"/>
                  </a:lnTo>
                  <a:lnTo>
                    <a:pt x="350" y="6"/>
                  </a:lnTo>
                  <a:lnTo>
                    <a:pt x="353" y="6"/>
                  </a:lnTo>
                  <a:lnTo>
                    <a:pt x="357" y="2"/>
                  </a:lnTo>
                  <a:lnTo>
                    <a:pt x="360"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03" name="Freeform 97"/>
            <p:cNvSpPr>
              <a:spLocks noChangeAspect="1"/>
            </p:cNvSpPr>
            <p:nvPr/>
          </p:nvSpPr>
          <p:spPr bwMode="auto">
            <a:xfrm>
              <a:off x="743" y="3544"/>
              <a:ext cx="392" cy="19"/>
            </a:xfrm>
            <a:custGeom>
              <a:avLst/>
              <a:gdLst>
                <a:gd name="T0" fmla="*/ 1464 w 301"/>
                <a:gd name="T1" fmla="*/ 60 h 15"/>
                <a:gd name="T2" fmla="*/ 1464 w 301"/>
                <a:gd name="T3" fmla="*/ 60 h 15"/>
                <a:gd name="T4" fmla="*/ 1459 w 301"/>
                <a:gd name="T5" fmla="*/ 47 h 15"/>
                <a:gd name="T6" fmla="*/ 1459 w 301"/>
                <a:gd name="T7" fmla="*/ 47 h 15"/>
                <a:gd name="T8" fmla="*/ 1436 w 301"/>
                <a:gd name="T9" fmla="*/ 37 h 15"/>
                <a:gd name="T10" fmla="*/ 1425 w 301"/>
                <a:gd name="T11" fmla="*/ 37 h 15"/>
                <a:gd name="T12" fmla="*/ 1401 w 301"/>
                <a:gd name="T13" fmla="*/ 25 h 15"/>
                <a:gd name="T14" fmla="*/ 1367 w 301"/>
                <a:gd name="T15" fmla="*/ 25 h 15"/>
                <a:gd name="T16" fmla="*/ 1352 w 301"/>
                <a:gd name="T17" fmla="*/ 25 h 15"/>
                <a:gd name="T18" fmla="*/ 1313 w 301"/>
                <a:gd name="T19" fmla="*/ 20 h 15"/>
                <a:gd name="T20" fmla="*/ 1263 w 301"/>
                <a:gd name="T21" fmla="*/ 20 h 15"/>
                <a:gd name="T22" fmla="*/ 1240 w 301"/>
                <a:gd name="T23" fmla="*/ 20 h 15"/>
                <a:gd name="T24" fmla="*/ 1190 w 301"/>
                <a:gd name="T25" fmla="*/ 10 h 15"/>
                <a:gd name="T26" fmla="*/ 1151 w 301"/>
                <a:gd name="T27" fmla="*/ 10 h 15"/>
                <a:gd name="T28" fmla="*/ 1106 w 301"/>
                <a:gd name="T29" fmla="*/ 10 h 15"/>
                <a:gd name="T30" fmla="*/ 1061 w 301"/>
                <a:gd name="T31" fmla="*/ 10 h 15"/>
                <a:gd name="T32" fmla="*/ 1011 w 301"/>
                <a:gd name="T33" fmla="*/ 10 h 15"/>
                <a:gd name="T34" fmla="*/ 944 w 301"/>
                <a:gd name="T35" fmla="*/ 0 h 15"/>
                <a:gd name="T36" fmla="*/ 905 w 301"/>
                <a:gd name="T37" fmla="*/ 0 h 15"/>
                <a:gd name="T38" fmla="*/ 849 w 301"/>
                <a:gd name="T39" fmla="*/ 0 h 15"/>
                <a:gd name="T40" fmla="*/ 791 w 301"/>
                <a:gd name="T41" fmla="*/ 0 h 15"/>
                <a:gd name="T42" fmla="*/ 742 w 301"/>
                <a:gd name="T43" fmla="*/ 0 h 15"/>
                <a:gd name="T44" fmla="*/ 682 w 301"/>
                <a:gd name="T45" fmla="*/ 0 h 15"/>
                <a:gd name="T46" fmla="*/ 634 w 301"/>
                <a:gd name="T47" fmla="*/ 0 h 15"/>
                <a:gd name="T48" fmla="*/ 570 w 301"/>
                <a:gd name="T49" fmla="*/ 0 h 15"/>
                <a:gd name="T50" fmla="*/ 517 w 301"/>
                <a:gd name="T51" fmla="*/ 0 h 15"/>
                <a:gd name="T52" fmla="*/ 468 w 301"/>
                <a:gd name="T53" fmla="*/ 10 h 15"/>
                <a:gd name="T54" fmla="*/ 417 w 301"/>
                <a:gd name="T55" fmla="*/ 10 h 15"/>
                <a:gd name="T56" fmla="*/ 371 w 301"/>
                <a:gd name="T57" fmla="*/ 10 h 15"/>
                <a:gd name="T58" fmla="*/ 320 w 301"/>
                <a:gd name="T59" fmla="*/ 10 h 15"/>
                <a:gd name="T60" fmla="*/ 273 w 301"/>
                <a:gd name="T61" fmla="*/ 10 h 15"/>
                <a:gd name="T62" fmla="*/ 246 w 301"/>
                <a:gd name="T63" fmla="*/ 20 h 15"/>
                <a:gd name="T64" fmla="*/ 198 w 301"/>
                <a:gd name="T65" fmla="*/ 20 h 15"/>
                <a:gd name="T66" fmla="*/ 173 w 301"/>
                <a:gd name="T67" fmla="*/ 20 h 15"/>
                <a:gd name="T68" fmla="*/ 134 w 301"/>
                <a:gd name="T69" fmla="*/ 25 h 15"/>
                <a:gd name="T70" fmla="*/ 96 w 301"/>
                <a:gd name="T71" fmla="*/ 25 h 15"/>
                <a:gd name="T72" fmla="*/ 74 w 301"/>
                <a:gd name="T73" fmla="*/ 25 h 15"/>
                <a:gd name="T74" fmla="*/ 64 w 301"/>
                <a:gd name="T75" fmla="*/ 37 h 15"/>
                <a:gd name="T76" fmla="*/ 35 w 301"/>
                <a:gd name="T77" fmla="*/ 37 h 15"/>
                <a:gd name="T78" fmla="*/ 27 w 301"/>
                <a:gd name="T79" fmla="*/ 47 h 15"/>
                <a:gd name="T80" fmla="*/ 12 w 301"/>
                <a:gd name="T81" fmla="*/ 47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1"/>
                  </a:lnTo>
                  <a:lnTo>
                    <a:pt x="294" y="9"/>
                  </a:lnTo>
                  <a:lnTo>
                    <a:pt x="292" y="9"/>
                  </a:lnTo>
                  <a:lnTo>
                    <a:pt x="287" y="6"/>
                  </a:lnTo>
                  <a:lnTo>
                    <a:pt x="280" y="6"/>
                  </a:lnTo>
                  <a:lnTo>
                    <a:pt x="277" y="6"/>
                  </a:lnTo>
                  <a:lnTo>
                    <a:pt x="269" y="5"/>
                  </a:lnTo>
                  <a:lnTo>
                    <a:pt x="259" y="5"/>
                  </a:lnTo>
                  <a:lnTo>
                    <a:pt x="254" y="5"/>
                  </a:lnTo>
                  <a:lnTo>
                    <a:pt x="244" y="2"/>
                  </a:lnTo>
                  <a:lnTo>
                    <a:pt x="236" y="2"/>
                  </a:lnTo>
                  <a:lnTo>
                    <a:pt x="227" y="2"/>
                  </a:lnTo>
                  <a:lnTo>
                    <a:pt x="217" y="2"/>
                  </a:lnTo>
                  <a:lnTo>
                    <a:pt x="207" y="2"/>
                  </a:lnTo>
                  <a:lnTo>
                    <a:pt x="194" y="0"/>
                  </a:lnTo>
                  <a:lnTo>
                    <a:pt x="186" y="0"/>
                  </a:lnTo>
                  <a:lnTo>
                    <a:pt x="174" y="0"/>
                  </a:lnTo>
                  <a:lnTo>
                    <a:pt x="162" y="0"/>
                  </a:lnTo>
                  <a:lnTo>
                    <a:pt x="152" y="0"/>
                  </a:lnTo>
                  <a:lnTo>
                    <a:pt x="140" y="0"/>
                  </a:lnTo>
                  <a:lnTo>
                    <a:pt x="130" y="0"/>
                  </a:lnTo>
                  <a:lnTo>
                    <a:pt x="117" y="0"/>
                  </a:lnTo>
                  <a:lnTo>
                    <a:pt x="106" y="0"/>
                  </a:lnTo>
                  <a:lnTo>
                    <a:pt x="96" y="2"/>
                  </a:lnTo>
                  <a:lnTo>
                    <a:pt x="85" y="2"/>
                  </a:lnTo>
                  <a:lnTo>
                    <a:pt x="76" y="2"/>
                  </a:lnTo>
                  <a:lnTo>
                    <a:pt x="65" y="2"/>
                  </a:lnTo>
                  <a:lnTo>
                    <a:pt x="56" y="2"/>
                  </a:lnTo>
                  <a:lnTo>
                    <a:pt x="50" y="5"/>
                  </a:lnTo>
                  <a:lnTo>
                    <a:pt x="41" y="5"/>
                  </a:lnTo>
                  <a:lnTo>
                    <a:pt x="35" y="5"/>
                  </a:lnTo>
                  <a:lnTo>
                    <a:pt x="28" y="6"/>
                  </a:lnTo>
                  <a:lnTo>
                    <a:pt x="20" y="6"/>
                  </a:lnTo>
                  <a:lnTo>
                    <a:pt x="15" y="6"/>
                  </a:lnTo>
                  <a:lnTo>
                    <a:pt x="13" y="9"/>
                  </a:lnTo>
                  <a:lnTo>
                    <a:pt x="7" y="9"/>
                  </a:lnTo>
                  <a:lnTo>
                    <a:pt x="5" y="11"/>
                  </a:lnTo>
                  <a:lnTo>
                    <a:pt x="2" y="11"/>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04" name="Freeform 98"/>
            <p:cNvSpPr>
              <a:spLocks noChangeAspect="1"/>
            </p:cNvSpPr>
            <p:nvPr/>
          </p:nvSpPr>
          <p:spPr bwMode="auto">
            <a:xfrm>
              <a:off x="863" y="3321"/>
              <a:ext cx="156" cy="6"/>
            </a:xfrm>
            <a:custGeom>
              <a:avLst/>
              <a:gdLst>
                <a:gd name="T0" fmla="*/ 0 w 120"/>
                <a:gd name="T1" fmla="*/ 0 h 5"/>
                <a:gd name="T2" fmla="*/ 0 w 120"/>
                <a:gd name="T3" fmla="*/ 0 h 5"/>
                <a:gd name="T4" fmla="*/ 0 w 120"/>
                <a:gd name="T5" fmla="*/ 0 h 5"/>
                <a:gd name="T6" fmla="*/ 12 w 120"/>
                <a:gd name="T7" fmla="*/ 1 h 5"/>
                <a:gd name="T8" fmla="*/ 12 w 120"/>
                <a:gd name="T9" fmla="*/ 1 h 5"/>
                <a:gd name="T10" fmla="*/ 27 w 120"/>
                <a:gd name="T11" fmla="*/ 1 h 5"/>
                <a:gd name="T12" fmla="*/ 35 w 120"/>
                <a:gd name="T13" fmla="*/ 1 h 5"/>
                <a:gd name="T14" fmla="*/ 46 w 120"/>
                <a:gd name="T15" fmla="*/ 1 h 5"/>
                <a:gd name="T16" fmla="*/ 60 w 120"/>
                <a:gd name="T17" fmla="*/ 1 h 5"/>
                <a:gd name="T18" fmla="*/ 66 w 120"/>
                <a:gd name="T19" fmla="*/ 12 h 5"/>
                <a:gd name="T20" fmla="*/ 74 w 120"/>
                <a:gd name="T21" fmla="*/ 12 h 5"/>
                <a:gd name="T22" fmla="*/ 101 w 120"/>
                <a:gd name="T23" fmla="*/ 12 h 5"/>
                <a:gd name="T24" fmla="*/ 108 w 120"/>
                <a:gd name="T25" fmla="*/ 12 h 5"/>
                <a:gd name="T26" fmla="*/ 131 w 120"/>
                <a:gd name="T27" fmla="*/ 12 h 5"/>
                <a:gd name="T28" fmla="*/ 146 w 120"/>
                <a:gd name="T29" fmla="*/ 12 h 5"/>
                <a:gd name="T30" fmla="*/ 170 w 120"/>
                <a:gd name="T31" fmla="*/ 12 h 5"/>
                <a:gd name="T32" fmla="*/ 190 w 120"/>
                <a:gd name="T33" fmla="*/ 12 h 5"/>
                <a:gd name="T34" fmla="*/ 209 w 120"/>
                <a:gd name="T35" fmla="*/ 12 h 5"/>
                <a:gd name="T36" fmla="*/ 231 w 120"/>
                <a:gd name="T37" fmla="*/ 12 h 5"/>
                <a:gd name="T38" fmla="*/ 257 w 120"/>
                <a:gd name="T39" fmla="*/ 12 h 5"/>
                <a:gd name="T40" fmla="*/ 272 w 120"/>
                <a:gd name="T41" fmla="*/ 12 h 5"/>
                <a:gd name="T42" fmla="*/ 300 w 120"/>
                <a:gd name="T43" fmla="*/ 12 h 5"/>
                <a:gd name="T44" fmla="*/ 316 w 120"/>
                <a:gd name="T45" fmla="*/ 12 h 5"/>
                <a:gd name="T46" fmla="*/ 337 w 120"/>
                <a:gd name="T47" fmla="*/ 12 h 5"/>
                <a:gd name="T48" fmla="*/ 368 w 120"/>
                <a:gd name="T49" fmla="*/ 12 h 5"/>
                <a:gd name="T50" fmla="*/ 382 w 120"/>
                <a:gd name="T51" fmla="*/ 12 h 5"/>
                <a:gd name="T52" fmla="*/ 407 w 120"/>
                <a:gd name="T53" fmla="*/ 12 h 5"/>
                <a:gd name="T54" fmla="*/ 411 w 120"/>
                <a:gd name="T55" fmla="*/ 12 h 5"/>
                <a:gd name="T56" fmla="*/ 438 w 120"/>
                <a:gd name="T57" fmla="*/ 12 h 5"/>
                <a:gd name="T58" fmla="*/ 463 w 120"/>
                <a:gd name="T59" fmla="*/ 12 h 5"/>
                <a:gd name="T60" fmla="*/ 473 w 120"/>
                <a:gd name="T61" fmla="*/ 12 h 5"/>
                <a:gd name="T62" fmla="*/ 495 w 120"/>
                <a:gd name="T63" fmla="*/ 12 h 5"/>
                <a:gd name="T64" fmla="*/ 503 w 120"/>
                <a:gd name="T65" fmla="*/ 12 h 5"/>
                <a:gd name="T66" fmla="*/ 529 w 120"/>
                <a:gd name="T67" fmla="*/ 12 h 5"/>
                <a:gd name="T68" fmla="*/ 534 w 120"/>
                <a:gd name="T69" fmla="*/ 1 h 5"/>
                <a:gd name="T70" fmla="*/ 545 w 120"/>
                <a:gd name="T71" fmla="*/ 1 h 5"/>
                <a:gd name="T72" fmla="*/ 559 w 120"/>
                <a:gd name="T73" fmla="*/ 1 h 5"/>
                <a:gd name="T74" fmla="*/ 564 w 120"/>
                <a:gd name="T75" fmla="*/ 1 h 5"/>
                <a:gd name="T76" fmla="*/ 564 w 120"/>
                <a:gd name="T77" fmla="*/ 1 h 5"/>
                <a:gd name="T78" fmla="*/ 579 w 120"/>
                <a:gd name="T79" fmla="*/ 1 h 5"/>
                <a:gd name="T80" fmla="*/ 579 w 120"/>
                <a:gd name="T81" fmla="*/ 0 h 5"/>
                <a:gd name="T82" fmla="*/ 579 w 120"/>
                <a:gd name="T83" fmla="*/ 0 h 5"/>
                <a:gd name="T84" fmla="*/ 579 w 120"/>
                <a:gd name="T85" fmla="*/ 0 h 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0"/>
                <a:gd name="T130" fmla="*/ 0 h 5"/>
                <a:gd name="T131" fmla="*/ 120 w 120"/>
                <a:gd name="T132" fmla="*/ 5 h 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0" h="5">
                  <a:moveTo>
                    <a:pt x="0" y="0"/>
                  </a:moveTo>
                  <a:lnTo>
                    <a:pt x="0" y="0"/>
                  </a:lnTo>
                  <a:lnTo>
                    <a:pt x="2" y="1"/>
                  </a:lnTo>
                  <a:lnTo>
                    <a:pt x="5" y="1"/>
                  </a:lnTo>
                  <a:lnTo>
                    <a:pt x="7" y="1"/>
                  </a:lnTo>
                  <a:lnTo>
                    <a:pt x="9" y="1"/>
                  </a:lnTo>
                  <a:lnTo>
                    <a:pt x="12" y="1"/>
                  </a:lnTo>
                  <a:lnTo>
                    <a:pt x="14" y="4"/>
                  </a:lnTo>
                  <a:lnTo>
                    <a:pt x="15" y="4"/>
                  </a:lnTo>
                  <a:lnTo>
                    <a:pt x="21" y="4"/>
                  </a:lnTo>
                  <a:lnTo>
                    <a:pt x="22" y="4"/>
                  </a:lnTo>
                  <a:lnTo>
                    <a:pt x="27" y="4"/>
                  </a:lnTo>
                  <a:lnTo>
                    <a:pt x="30" y="4"/>
                  </a:lnTo>
                  <a:lnTo>
                    <a:pt x="35" y="4"/>
                  </a:lnTo>
                  <a:lnTo>
                    <a:pt x="39" y="4"/>
                  </a:lnTo>
                  <a:lnTo>
                    <a:pt x="43" y="4"/>
                  </a:lnTo>
                  <a:lnTo>
                    <a:pt x="48" y="4"/>
                  </a:lnTo>
                  <a:lnTo>
                    <a:pt x="53" y="4"/>
                  </a:lnTo>
                  <a:lnTo>
                    <a:pt x="56" y="4"/>
                  </a:lnTo>
                  <a:lnTo>
                    <a:pt x="62" y="4"/>
                  </a:lnTo>
                  <a:lnTo>
                    <a:pt x="65" y="4"/>
                  </a:lnTo>
                  <a:lnTo>
                    <a:pt x="70" y="4"/>
                  </a:lnTo>
                  <a:lnTo>
                    <a:pt x="76" y="4"/>
                  </a:lnTo>
                  <a:lnTo>
                    <a:pt x="79" y="4"/>
                  </a:lnTo>
                  <a:lnTo>
                    <a:pt x="84" y="4"/>
                  </a:lnTo>
                  <a:lnTo>
                    <a:pt x="85" y="4"/>
                  </a:lnTo>
                  <a:lnTo>
                    <a:pt x="91" y="4"/>
                  </a:lnTo>
                  <a:lnTo>
                    <a:pt x="96" y="4"/>
                  </a:lnTo>
                  <a:lnTo>
                    <a:pt x="98" y="4"/>
                  </a:lnTo>
                  <a:lnTo>
                    <a:pt x="102" y="4"/>
                  </a:lnTo>
                  <a:lnTo>
                    <a:pt x="104" y="4"/>
                  </a:lnTo>
                  <a:lnTo>
                    <a:pt x="109" y="4"/>
                  </a:lnTo>
                  <a:lnTo>
                    <a:pt x="111" y="1"/>
                  </a:lnTo>
                  <a:lnTo>
                    <a:pt x="113" y="1"/>
                  </a:lnTo>
                  <a:lnTo>
                    <a:pt x="116" y="1"/>
                  </a:lnTo>
                  <a:lnTo>
                    <a:pt x="117" y="1"/>
                  </a:lnTo>
                  <a:lnTo>
                    <a:pt x="119" y="1"/>
                  </a:lnTo>
                  <a:lnTo>
                    <a:pt x="11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05" name="Line 99"/>
            <p:cNvSpPr>
              <a:spLocks noChangeAspect="1" noChangeShapeType="1"/>
            </p:cNvSpPr>
            <p:nvPr/>
          </p:nvSpPr>
          <p:spPr bwMode="auto">
            <a:xfrm flipH="1">
              <a:off x="1021" y="3325"/>
              <a:ext cx="11"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606" name="Line 100"/>
            <p:cNvSpPr>
              <a:spLocks noChangeAspect="1" noChangeShapeType="1"/>
            </p:cNvSpPr>
            <p:nvPr/>
          </p:nvSpPr>
          <p:spPr bwMode="auto">
            <a:xfrm>
              <a:off x="1174"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607" name="Line 101"/>
            <p:cNvSpPr>
              <a:spLocks noChangeAspect="1" noChangeShapeType="1"/>
            </p:cNvSpPr>
            <p:nvPr/>
          </p:nvSpPr>
          <p:spPr bwMode="auto">
            <a:xfrm>
              <a:off x="1163" y="3617"/>
              <a:ext cx="0" cy="483"/>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608" name="Freeform 102"/>
            <p:cNvSpPr>
              <a:spLocks noChangeAspect="1"/>
            </p:cNvSpPr>
            <p:nvPr/>
          </p:nvSpPr>
          <p:spPr bwMode="auto">
            <a:xfrm>
              <a:off x="859" y="3423"/>
              <a:ext cx="168" cy="14"/>
            </a:xfrm>
            <a:custGeom>
              <a:avLst/>
              <a:gdLst>
                <a:gd name="T0" fmla="*/ 0 w 129"/>
                <a:gd name="T1" fmla="*/ 0 h 11"/>
                <a:gd name="T2" fmla="*/ 60 w 129"/>
                <a:gd name="T3" fmla="*/ 28 h 11"/>
                <a:gd name="T4" fmla="*/ 173 w 129"/>
                <a:gd name="T5" fmla="*/ 36 h 11"/>
                <a:gd name="T6" fmla="*/ 273 w 129"/>
                <a:gd name="T7" fmla="*/ 46 h 11"/>
                <a:gd name="T8" fmla="*/ 409 w 129"/>
                <a:gd name="T9" fmla="*/ 46 h 11"/>
                <a:gd name="T10" fmla="*/ 512 w 129"/>
                <a:gd name="T11" fmla="*/ 36 h 11"/>
                <a:gd name="T12" fmla="*/ 583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0"/>
                  </a:moveTo>
                  <a:lnTo>
                    <a:pt x="12" y="6"/>
                  </a:lnTo>
                  <a:lnTo>
                    <a:pt x="35" y="8"/>
                  </a:lnTo>
                  <a:lnTo>
                    <a:pt x="56" y="10"/>
                  </a:lnTo>
                  <a:lnTo>
                    <a:pt x="84" y="10"/>
                  </a:lnTo>
                  <a:lnTo>
                    <a:pt x="105" y="8"/>
                  </a:lnTo>
                  <a:lnTo>
                    <a:pt x="120"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09" name="Freeform 103"/>
            <p:cNvSpPr>
              <a:spLocks noChangeAspect="1"/>
            </p:cNvSpPr>
            <p:nvPr/>
          </p:nvSpPr>
          <p:spPr bwMode="auto">
            <a:xfrm>
              <a:off x="682" y="3824"/>
              <a:ext cx="526" cy="22"/>
            </a:xfrm>
            <a:custGeom>
              <a:avLst/>
              <a:gdLst>
                <a:gd name="T0" fmla="*/ 0 w 404"/>
                <a:gd name="T1" fmla="*/ 0 h 17"/>
                <a:gd name="T2" fmla="*/ 0 w 404"/>
                <a:gd name="T3" fmla="*/ 28 h 17"/>
                <a:gd name="T4" fmla="*/ 174 w 404"/>
                <a:gd name="T5" fmla="*/ 58 h 17"/>
                <a:gd name="T6" fmla="*/ 479 w 404"/>
                <a:gd name="T7" fmla="*/ 65 h 17"/>
                <a:gd name="T8" fmla="*/ 858 w 404"/>
                <a:gd name="T9" fmla="*/ 75 h 17"/>
                <a:gd name="T10" fmla="*/ 1279 w 404"/>
                <a:gd name="T11" fmla="*/ 75 h 17"/>
                <a:gd name="T12" fmla="*/ 1609 w 404"/>
                <a:gd name="T13" fmla="*/ 58 h 17"/>
                <a:gd name="T14" fmla="*/ 1857 w 404"/>
                <a:gd name="T15" fmla="*/ 45 h 17"/>
                <a:gd name="T16" fmla="*/ 1966 w 404"/>
                <a:gd name="T17" fmla="*/ 28 h 17"/>
                <a:gd name="T18" fmla="*/ 0 w 404"/>
                <a:gd name="T19" fmla="*/ 0 h 17"/>
                <a:gd name="T20" fmla="*/ 0 w 404"/>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4"/>
                <a:gd name="T34" fmla="*/ 0 h 17"/>
                <a:gd name="T35" fmla="*/ 404 w 404"/>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4" h="17">
                  <a:moveTo>
                    <a:pt x="0" y="0"/>
                  </a:moveTo>
                  <a:lnTo>
                    <a:pt x="0" y="6"/>
                  </a:lnTo>
                  <a:lnTo>
                    <a:pt x="36" y="12"/>
                  </a:lnTo>
                  <a:lnTo>
                    <a:pt x="98" y="14"/>
                  </a:lnTo>
                  <a:lnTo>
                    <a:pt x="177" y="16"/>
                  </a:lnTo>
                  <a:lnTo>
                    <a:pt x="263" y="16"/>
                  </a:lnTo>
                  <a:lnTo>
                    <a:pt x="330" y="12"/>
                  </a:lnTo>
                  <a:lnTo>
                    <a:pt x="381" y="9"/>
                  </a:lnTo>
                  <a:lnTo>
                    <a:pt x="403"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10" name="Freeform 104"/>
            <p:cNvSpPr>
              <a:spLocks noChangeAspect="1"/>
            </p:cNvSpPr>
            <p:nvPr/>
          </p:nvSpPr>
          <p:spPr bwMode="auto">
            <a:xfrm>
              <a:off x="810" y="3265"/>
              <a:ext cx="264" cy="25"/>
            </a:xfrm>
            <a:custGeom>
              <a:avLst/>
              <a:gdLst>
                <a:gd name="T0" fmla="*/ 979 w 203"/>
                <a:gd name="T1" fmla="*/ 0 h 19"/>
                <a:gd name="T2" fmla="*/ 932 w 203"/>
                <a:gd name="T3" fmla="*/ 28 h 19"/>
                <a:gd name="T4" fmla="*/ 812 w 203"/>
                <a:gd name="T5" fmla="*/ 66 h 19"/>
                <a:gd name="T6" fmla="*/ 659 w 203"/>
                <a:gd name="T7" fmla="*/ 95 h 19"/>
                <a:gd name="T8" fmla="*/ 438 w 203"/>
                <a:gd name="T9" fmla="*/ 95 h 19"/>
                <a:gd name="T10" fmla="*/ 243 w 203"/>
                <a:gd name="T11" fmla="*/ 72 h 19"/>
                <a:gd name="T12" fmla="*/ 95 w 203"/>
                <a:gd name="T13" fmla="*/ 50 h 19"/>
                <a:gd name="T14" fmla="*/ 0 w 203"/>
                <a:gd name="T15" fmla="*/ 0 h 19"/>
                <a:gd name="T16" fmla="*/ 163 w 203"/>
                <a:gd name="T17" fmla="*/ 0 h 19"/>
                <a:gd name="T18" fmla="*/ 221 w 203"/>
                <a:gd name="T19" fmla="*/ 28 h 19"/>
                <a:gd name="T20" fmla="*/ 325 w 203"/>
                <a:gd name="T21" fmla="*/ 37 h 19"/>
                <a:gd name="T22" fmla="*/ 455 w 203"/>
                <a:gd name="T23" fmla="*/ 50 h 19"/>
                <a:gd name="T24" fmla="*/ 596 w 203"/>
                <a:gd name="T25" fmla="*/ 50 h 19"/>
                <a:gd name="T26" fmla="*/ 704 w 203"/>
                <a:gd name="T27" fmla="*/ 28 h 19"/>
                <a:gd name="T28" fmla="*/ 800 w 203"/>
                <a:gd name="T29" fmla="*/ 21 h 19"/>
                <a:gd name="T30" fmla="*/ 812 w 203"/>
                <a:gd name="T31" fmla="*/ 0 h 19"/>
                <a:gd name="T32" fmla="*/ 979 w 203"/>
                <a:gd name="T33" fmla="*/ 0 h 19"/>
                <a:gd name="T34" fmla="*/ 979 w 203"/>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3"/>
                <a:gd name="T55" fmla="*/ 0 h 19"/>
                <a:gd name="T56" fmla="*/ 203 w 203"/>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3" h="19">
                  <a:moveTo>
                    <a:pt x="202" y="0"/>
                  </a:moveTo>
                  <a:lnTo>
                    <a:pt x="193" y="5"/>
                  </a:lnTo>
                  <a:lnTo>
                    <a:pt x="168" y="13"/>
                  </a:lnTo>
                  <a:lnTo>
                    <a:pt x="137" y="18"/>
                  </a:lnTo>
                  <a:lnTo>
                    <a:pt x="91" y="18"/>
                  </a:lnTo>
                  <a:lnTo>
                    <a:pt x="50" y="14"/>
                  </a:lnTo>
                  <a:lnTo>
                    <a:pt x="19" y="10"/>
                  </a:lnTo>
                  <a:lnTo>
                    <a:pt x="0" y="0"/>
                  </a:lnTo>
                  <a:lnTo>
                    <a:pt x="34" y="0"/>
                  </a:lnTo>
                  <a:lnTo>
                    <a:pt x="46" y="5"/>
                  </a:lnTo>
                  <a:lnTo>
                    <a:pt x="68" y="7"/>
                  </a:lnTo>
                  <a:lnTo>
                    <a:pt x="94" y="10"/>
                  </a:lnTo>
                  <a:lnTo>
                    <a:pt x="123" y="10"/>
                  </a:lnTo>
                  <a:lnTo>
                    <a:pt x="145" y="5"/>
                  </a:lnTo>
                  <a:lnTo>
                    <a:pt x="165" y="4"/>
                  </a:lnTo>
                  <a:lnTo>
                    <a:pt x="168" y="0"/>
                  </a:lnTo>
                  <a:lnTo>
                    <a:pt x="202"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11" name="Line 105"/>
            <p:cNvSpPr>
              <a:spLocks noChangeAspect="1" noChangeShapeType="1"/>
            </p:cNvSpPr>
            <p:nvPr/>
          </p:nvSpPr>
          <p:spPr bwMode="auto">
            <a:xfrm flipV="1">
              <a:off x="939" y="2986"/>
              <a:ext cx="0" cy="1081"/>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612" name="AutoShape 106"/>
            <p:cNvSpPr>
              <a:spLocks noChangeAspect="1" noChangeArrowheads="1"/>
            </p:cNvSpPr>
            <p:nvPr/>
          </p:nvSpPr>
          <p:spPr bwMode="auto">
            <a:xfrm flipV="1">
              <a:off x="876" y="4067"/>
              <a:ext cx="134" cy="29"/>
            </a:xfrm>
            <a:prstGeom prst="roundRect">
              <a:avLst>
                <a:gd name="adj" fmla="val 0"/>
              </a:avLst>
            </a:prstGeom>
            <a:solidFill>
              <a:srgbClr val="00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13" name="AutoShape 107"/>
            <p:cNvSpPr>
              <a:spLocks noChangeAspect="1" noChangeArrowheads="1"/>
            </p:cNvSpPr>
            <p:nvPr/>
          </p:nvSpPr>
          <p:spPr bwMode="auto">
            <a:xfrm flipV="1">
              <a:off x="1753" y="2924"/>
              <a:ext cx="26" cy="2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14" name="Freeform 108"/>
            <p:cNvSpPr>
              <a:spLocks noChangeAspect="1"/>
            </p:cNvSpPr>
            <p:nvPr/>
          </p:nvSpPr>
          <p:spPr bwMode="auto">
            <a:xfrm>
              <a:off x="1738" y="2944"/>
              <a:ext cx="60" cy="43"/>
            </a:xfrm>
            <a:custGeom>
              <a:avLst/>
              <a:gdLst>
                <a:gd name="T0" fmla="*/ 0 w 46"/>
                <a:gd name="T1" fmla="*/ 27 h 33"/>
                <a:gd name="T2" fmla="*/ 0 w 46"/>
                <a:gd name="T3" fmla="*/ 27 h 33"/>
                <a:gd name="T4" fmla="*/ 0 w 46"/>
                <a:gd name="T5" fmla="*/ 27 h 33"/>
                <a:gd name="T6" fmla="*/ 0 w 46"/>
                <a:gd name="T7" fmla="*/ 12 h 33"/>
                <a:gd name="T8" fmla="*/ 0 w 46"/>
                <a:gd name="T9" fmla="*/ 12 h 33"/>
                <a:gd name="T10" fmla="*/ 12 w 46"/>
                <a:gd name="T11" fmla="*/ 12 h 33"/>
                <a:gd name="T12" fmla="*/ 12 w 46"/>
                <a:gd name="T13" fmla="*/ 0 h 33"/>
                <a:gd name="T14" fmla="*/ 27 w 46"/>
                <a:gd name="T15" fmla="*/ 0 h 33"/>
                <a:gd name="T16" fmla="*/ 27 w 46"/>
                <a:gd name="T17" fmla="*/ 0 h 33"/>
                <a:gd name="T18" fmla="*/ 35 w 46"/>
                <a:gd name="T19" fmla="*/ 0 h 33"/>
                <a:gd name="T20" fmla="*/ 35 w 46"/>
                <a:gd name="T21" fmla="*/ 0 h 33"/>
                <a:gd name="T22" fmla="*/ 189 w 46"/>
                <a:gd name="T23" fmla="*/ 0 h 33"/>
                <a:gd name="T24" fmla="*/ 189 w 46"/>
                <a:gd name="T25" fmla="*/ 0 h 33"/>
                <a:gd name="T26" fmla="*/ 192 w 46"/>
                <a:gd name="T27" fmla="*/ 0 h 33"/>
                <a:gd name="T28" fmla="*/ 192 w 46"/>
                <a:gd name="T29" fmla="*/ 0 h 33"/>
                <a:gd name="T30" fmla="*/ 200 w 46"/>
                <a:gd name="T31" fmla="*/ 0 h 33"/>
                <a:gd name="T32" fmla="*/ 200 w 46"/>
                <a:gd name="T33" fmla="*/ 0 h 33"/>
                <a:gd name="T34" fmla="*/ 222 w 46"/>
                <a:gd name="T35" fmla="*/ 12 h 33"/>
                <a:gd name="T36" fmla="*/ 222 w 46"/>
                <a:gd name="T37" fmla="*/ 12 h 33"/>
                <a:gd name="T38" fmla="*/ 222 w 46"/>
                <a:gd name="T39" fmla="*/ 12 h 33"/>
                <a:gd name="T40" fmla="*/ 222 w 46"/>
                <a:gd name="T41" fmla="*/ 27 h 33"/>
                <a:gd name="T42" fmla="*/ 222 w 46"/>
                <a:gd name="T43" fmla="*/ 27 h 33"/>
                <a:gd name="T44" fmla="*/ 222 w 46"/>
                <a:gd name="T45" fmla="*/ 124 h 33"/>
                <a:gd name="T46" fmla="*/ 222 w 46"/>
                <a:gd name="T47" fmla="*/ 125 h 33"/>
                <a:gd name="T48" fmla="*/ 222 w 46"/>
                <a:gd name="T49" fmla="*/ 125 h 33"/>
                <a:gd name="T50" fmla="*/ 222 w 46"/>
                <a:gd name="T51" fmla="*/ 125 h 33"/>
                <a:gd name="T52" fmla="*/ 222 w 46"/>
                <a:gd name="T53" fmla="*/ 145 h 33"/>
                <a:gd name="T54" fmla="*/ 222 w 46"/>
                <a:gd name="T55" fmla="*/ 145 h 33"/>
                <a:gd name="T56" fmla="*/ 200 w 46"/>
                <a:gd name="T57" fmla="*/ 145 h 33"/>
                <a:gd name="T58" fmla="*/ 200 w 46"/>
                <a:gd name="T59" fmla="*/ 145 h 33"/>
                <a:gd name="T60" fmla="*/ 192 w 46"/>
                <a:gd name="T61" fmla="*/ 159 h 33"/>
                <a:gd name="T62" fmla="*/ 192 w 46"/>
                <a:gd name="T63" fmla="*/ 159 h 33"/>
                <a:gd name="T64" fmla="*/ 189 w 46"/>
                <a:gd name="T65" fmla="*/ 159 h 33"/>
                <a:gd name="T66" fmla="*/ 35 w 46"/>
                <a:gd name="T67" fmla="*/ 159 h 33"/>
                <a:gd name="T68" fmla="*/ 35 w 46"/>
                <a:gd name="T69" fmla="*/ 159 h 33"/>
                <a:gd name="T70" fmla="*/ 35 w 46"/>
                <a:gd name="T71" fmla="*/ 159 h 33"/>
                <a:gd name="T72" fmla="*/ 27 w 46"/>
                <a:gd name="T73" fmla="*/ 159 h 33"/>
                <a:gd name="T74" fmla="*/ 12 w 46"/>
                <a:gd name="T75" fmla="*/ 145 h 33"/>
                <a:gd name="T76" fmla="*/ 12 w 46"/>
                <a:gd name="T77" fmla="*/ 145 h 33"/>
                <a:gd name="T78" fmla="*/ 12 w 46"/>
                <a:gd name="T79" fmla="*/ 145 h 33"/>
                <a:gd name="T80" fmla="*/ 0 w 46"/>
                <a:gd name="T81" fmla="*/ 145 h 33"/>
                <a:gd name="T82" fmla="*/ 0 w 46"/>
                <a:gd name="T83" fmla="*/ 125 h 33"/>
                <a:gd name="T84" fmla="*/ 0 w 46"/>
                <a:gd name="T85" fmla="*/ 125 h 33"/>
                <a:gd name="T86" fmla="*/ 0 w 46"/>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0" y="25"/>
                  </a:moveTo>
                  <a:lnTo>
                    <a:pt x="0" y="5"/>
                  </a:lnTo>
                  <a:lnTo>
                    <a:pt x="0" y="2"/>
                  </a:lnTo>
                  <a:lnTo>
                    <a:pt x="2" y="2"/>
                  </a:lnTo>
                  <a:lnTo>
                    <a:pt x="2" y="0"/>
                  </a:lnTo>
                  <a:lnTo>
                    <a:pt x="5" y="0"/>
                  </a:lnTo>
                  <a:lnTo>
                    <a:pt x="7" y="0"/>
                  </a:lnTo>
                  <a:lnTo>
                    <a:pt x="38" y="0"/>
                  </a:lnTo>
                  <a:lnTo>
                    <a:pt x="39" y="0"/>
                  </a:lnTo>
                  <a:lnTo>
                    <a:pt x="41" y="0"/>
                  </a:lnTo>
                  <a:lnTo>
                    <a:pt x="45" y="2"/>
                  </a:lnTo>
                  <a:lnTo>
                    <a:pt x="45" y="5"/>
                  </a:lnTo>
                  <a:lnTo>
                    <a:pt x="45" y="25"/>
                  </a:lnTo>
                  <a:lnTo>
                    <a:pt x="45" y="26"/>
                  </a:lnTo>
                  <a:lnTo>
                    <a:pt x="45" y="29"/>
                  </a:lnTo>
                  <a:lnTo>
                    <a:pt x="41" y="29"/>
                  </a:lnTo>
                  <a:lnTo>
                    <a:pt x="39" y="32"/>
                  </a:lnTo>
                  <a:lnTo>
                    <a:pt x="38" y="32"/>
                  </a:lnTo>
                  <a:lnTo>
                    <a:pt x="7" y="32"/>
                  </a:lnTo>
                  <a:lnTo>
                    <a:pt x="5" y="32"/>
                  </a:lnTo>
                  <a:lnTo>
                    <a:pt x="5" y="29"/>
                  </a:lnTo>
                  <a:lnTo>
                    <a:pt x="2"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15" name="Freeform 109"/>
            <p:cNvSpPr>
              <a:spLocks noChangeAspect="1"/>
            </p:cNvSpPr>
            <p:nvPr/>
          </p:nvSpPr>
          <p:spPr bwMode="auto">
            <a:xfrm>
              <a:off x="1738" y="2944"/>
              <a:ext cx="20" cy="43"/>
            </a:xfrm>
            <a:custGeom>
              <a:avLst/>
              <a:gdLst>
                <a:gd name="T0" fmla="*/ 0 w 15"/>
                <a:gd name="T1" fmla="*/ 27 h 33"/>
                <a:gd name="T2" fmla="*/ 0 w 15"/>
                <a:gd name="T3" fmla="*/ 27 h 33"/>
                <a:gd name="T4" fmla="*/ 0 w 15"/>
                <a:gd name="T5" fmla="*/ 27 h 33"/>
                <a:gd name="T6" fmla="*/ 0 w 15"/>
                <a:gd name="T7" fmla="*/ 12 h 33"/>
                <a:gd name="T8" fmla="*/ 0 w 15"/>
                <a:gd name="T9" fmla="*/ 12 h 33"/>
                <a:gd name="T10" fmla="*/ 0 w 15"/>
                <a:gd name="T11" fmla="*/ 12 h 33"/>
                <a:gd name="T12" fmla="*/ 0 w 15"/>
                <a:gd name="T13" fmla="*/ 0 h 33"/>
                <a:gd name="T14" fmla="*/ 12 w 15"/>
                <a:gd name="T15" fmla="*/ 0 h 33"/>
                <a:gd name="T16" fmla="*/ 12 w 15"/>
                <a:gd name="T17" fmla="*/ 0 h 33"/>
                <a:gd name="T18" fmla="*/ 12 w 15"/>
                <a:gd name="T19" fmla="*/ 0 h 33"/>
                <a:gd name="T20" fmla="*/ 12 w 15"/>
                <a:gd name="T21" fmla="*/ 0 h 33"/>
                <a:gd name="T22" fmla="*/ 64 w 15"/>
                <a:gd name="T23" fmla="*/ 0 h 33"/>
                <a:gd name="T24" fmla="*/ 64 w 15"/>
                <a:gd name="T25" fmla="*/ 0 h 33"/>
                <a:gd name="T26" fmla="*/ 64 w 15"/>
                <a:gd name="T27" fmla="*/ 0 h 33"/>
                <a:gd name="T28" fmla="*/ 64 w 15"/>
                <a:gd name="T29" fmla="*/ 0 h 33"/>
                <a:gd name="T30" fmla="*/ 64 w 15"/>
                <a:gd name="T31" fmla="*/ 0 h 33"/>
                <a:gd name="T32" fmla="*/ 64 w 15"/>
                <a:gd name="T33" fmla="*/ 0 h 33"/>
                <a:gd name="T34" fmla="*/ 79 w 15"/>
                <a:gd name="T35" fmla="*/ 12 h 33"/>
                <a:gd name="T36" fmla="*/ 79 w 15"/>
                <a:gd name="T37" fmla="*/ 12 h 33"/>
                <a:gd name="T38" fmla="*/ 79 w 15"/>
                <a:gd name="T39" fmla="*/ 12 h 33"/>
                <a:gd name="T40" fmla="*/ 79 w 15"/>
                <a:gd name="T41" fmla="*/ 27 h 33"/>
                <a:gd name="T42" fmla="*/ 79 w 15"/>
                <a:gd name="T43" fmla="*/ 27 h 33"/>
                <a:gd name="T44" fmla="*/ 79 w 15"/>
                <a:gd name="T45" fmla="*/ 124 h 33"/>
                <a:gd name="T46" fmla="*/ 79 w 15"/>
                <a:gd name="T47" fmla="*/ 125 h 33"/>
                <a:gd name="T48" fmla="*/ 79 w 15"/>
                <a:gd name="T49" fmla="*/ 125 h 33"/>
                <a:gd name="T50" fmla="*/ 79 w 15"/>
                <a:gd name="T51" fmla="*/ 125 h 33"/>
                <a:gd name="T52" fmla="*/ 79 w 15"/>
                <a:gd name="T53" fmla="*/ 145 h 33"/>
                <a:gd name="T54" fmla="*/ 79 w 15"/>
                <a:gd name="T55" fmla="*/ 145 h 33"/>
                <a:gd name="T56" fmla="*/ 64 w 15"/>
                <a:gd name="T57" fmla="*/ 145 h 33"/>
                <a:gd name="T58" fmla="*/ 64 w 15"/>
                <a:gd name="T59" fmla="*/ 145 h 33"/>
                <a:gd name="T60" fmla="*/ 64 w 15"/>
                <a:gd name="T61" fmla="*/ 159 h 33"/>
                <a:gd name="T62" fmla="*/ 64 w 15"/>
                <a:gd name="T63" fmla="*/ 159 h 33"/>
                <a:gd name="T64" fmla="*/ 64 w 15"/>
                <a:gd name="T65" fmla="*/ 159 h 33"/>
                <a:gd name="T66" fmla="*/ 12 w 15"/>
                <a:gd name="T67" fmla="*/ 159 h 33"/>
                <a:gd name="T68" fmla="*/ 12 w 15"/>
                <a:gd name="T69" fmla="*/ 159 h 33"/>
                <a:gd name="T70" fmla="*/ 12 w 15"/>
                <a:gd name="T71" fmla="*/ 159 h 33"/>
                <a:gd name="T72" fmla="*/ 12 w 15"/>
                <a:gd name="T73" fmla="*/ 159 h 33"/>
                <a:gd name="T74" fmla="*/ 0 w 15"/>
                <a:gd name="T75" fmla="*/ 145 h 33"/>
                <a:gd name="T76" fmla="*/ 0 w 15"/>
                <a:gd name="T77" fmla="*/ 145 h 33"/>
                <a:gd name="T78" fmla="*/ 0 w 15"/>
                <a:gd name="T79" fmla="*/ 145 h 33"/>
                <a:gd name="T80" fmla="*/ 0 w 15"/>
                <a:gd name="T81" fmla="*/ 145 h 33"/>
                <a:gd name="T82" fmla="*/ 0 w 15"/>
                <a:gd name="T83" fmla="*/ 125 h 33"/>
                <a:gd name="T84" fmla="*/ 0 w 15"/>
                <a:gd name="T85" fmla="*/ 125 h 33"/>
                <a:gd name="T86" fmla="*/ 0 w 15"/>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0" y="25"/>
                  </a:moveTo>
                  <a:lnTo>
                    <a:pt x="0" y="5"/>
                  </a:lnTo>
                  <a:lnTo>
                    <a:pt x="0" y="2"/>
                  </a:lnTo>
                  <a:lnTo>
                    <a:pt x="0" y="0"/>
                  </a:lnTo>
                  <a:lnTo>
                    <a:pt x="2" y="0"/>
                  </a:lnTo>
                  <a:lnTo>
                    <a:pt x="11" y="0"/>
                  </a:lnTo>
                  <a:lnTo>
                    <a:pt x="14" y="2"/>
                  </a:lnTo>
                  <a:lnTo>
                    <a:pt x="14" y="5"/>
                  </a:lnTo>
                  <a:lnTo>
                    <a:pt x="14" y="25"/>
                  </a:lnTo>
                  <a:lnTo>
                    <a:pt x="14" y="26"/>
                  </a:lnTo>
                  <a:lnTo>
                    <a:pt x="14" y="29"/>
                  </a:lnTo>
                  <a:lnTo>
                    <a:pt x="11" y="29"/>
                  </a:lnTo>
                  <a:lnTo>
                    <a:pt x="11" y="32"/>
                  </a:lnTo>
                  <a:lnTo>
                    <a:pt x="2" y="32"/>
                  </a:lnTo>
                  <a:lnTo>
                    <a:pt x="2" y="29"/>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16" name="Freeform 110"/>
            <p:cNvSpPr>
              <a:spLocks noChangeAspect="1"/>
            </p:cNvSpPr>
            <p:nvPr/>
          </p:nvSpPr>
          <p:spPr bwMode="auto">
            <a:xfrm>
              <a:off x="1784" y="2944"/>
              <a:ext cx="14" cy="43"/>
            </a:xfrm>
            <a:custGeom>
              <a:avLst/>
              <a:gdLst>
                <a:gd name="T0" fmla="*/ 0 w 11"/>
                <a:gd name="T1" fmla="*/ 27 h 33"/>
                <a:gd name="T2" fmla="*/ 0 w 11"/>
                <a:gd name="T3" fmla="*/ 27 h 33"/>
                <a:gd name="T4" fmla="*/ 0 w 11"/>
                <a:gd name="T5" fmla="*/ 27 h 33"/>
                <a:gd name="T6" fmla="*/ 0 w 11"/>
                <a:gd name="T7" fmla="*/ 12 h 33"/>
                <a:gd name="T8" fmla="*/ 0 w 11"/>
                <a:gd name="T9" fmla="*/ 12 h 33"/>
                <a:gd name="T10" fmla="*/ 0 w 11"/>
                <a:gd name="T11" fmla="*/ 12 h 33"/>
                <a:gd name="T12" fmla="*/ 0 w 11"/>
                <a:gd name="T13" fmla="*/ 0 h 33"/>
                <a:gd name="T14" fmla="*/ 0 w 11"/>
                <a:gd name="T15" fmla="*/ 0 h 33"/>
                <a:gd name="T16" fmla="*/ 0 w 11"/>
                <a:gd name="T17" fmla="*/ 0 h 33"/>
                <a:gd name="T18" fmla="*/ 0 w 11"/>
                <a:gd name="T19" fmla="*/ 0 h 33"/>
                <a:gd name="T20" fmla="*/ 0 w 11"/>
                <a:gd name="T21" fmla="*/ 0 h 33"/>
                <a:gd name="T22" fmla="*/ 36 w 11"/>
                <a:gd name="T23" fmla="*/ 0 h 33"/>
                <a:gd name="T24" fmla="*/ 3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5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6 w 11"/>
                <a:gd name="T65" fmla="*/ 159 h 33"/>
                <a:gd name="T66" fmla="*/ 0 w 11"/>
                <a:gd name="T67" fmla="*/ 159 h 33"/>
                <a:gd name="T68" fmla="*/ 0 w 11"/>
                <a:gd name="T69" fmla="*/ 159 h 33"/>
                <a:gd name="T70" fmla="*/ 0 w 11"/>
                <a:gd name="T71" fmla="*/ 159 h 33"/>
                <a:gd name="T72" fmla="*/ 0 w 11"/>
                <a:gd name="T73" fmla="*/ 159 h 33"/>
                <a:gd name="T74" fmla="*/ 0 w 11"/>
                <a:gd name="T75" fmla="*/ 145 h 33"/>
                <a:gd name="T76" fmla="*/ 0 w 11"/>
                <a:gd name="T77" fmla="*/ 145 h 33"/>
                <a:gd name="T78" fmla="*/ 0 w 11"/>
                <a:gd name="T79" fmla="*/ 145 h 33"/>
                <a:gd name="T80" fmla="*/ 0 w 11"/>
                <a:gd name="T81" fmla="*/ 14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8" y="0"/>
                  </a:lnTo>
                  <a:lnTo>
                    <a:pt x="10" y="0"/>
                  </a:lnTo>
                  <a:lnTo>
                    <a:pt x="10" y="2"/>
                  </a:lnTo>
                  <a:lnTo>
                    <a:pt x="10" y="5"/>
                  </a:lnTo>
                  <a:lnTo>
                    <a:pt x="10" y="25"/>
                  </a:lnTo>
                  <a:lnTo>
                    <a:pt x="10" y="26"/>
                  </a:lnTo>
                  <a:lnTo>
                    <a:pt x="10" y="29"/>
                  </a:lnTo>
                  <a:lnTo>
                    <a:pt x="10" y="32"/>
                  </a:lnTo>
                  <a:lnTo>
                    <a:pt x="8" y="32"/>
                  </a:lnTo>
                  <a:lnTo>
                    <a:pt x="0" y="32"/>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17" name="Freeform 111" descr="Light vertical"/>
            <p:cNvSpPr>
              <a:spLocks noChangeAspect="1"/>
            </p:cNvSpPr>
            <p:nvPr/>
          </p:nvSpPr>
          <p:spPr bwMode="auto">
            <a:xfrm>
              <a:off x="1757" y="2944"/>
              <a:ext cx="23" cy="43"/>
            </a:xfrm>
            <a:custGeom>
              <a:avLst/>
              <a:gdLst>
                <a:gd name="T0" fmla="*/ 0 w 18"/>
                <a:gd name="T1" fmla="*/ 27 h 33"/>
                <a:gd name="T2" fmla="*/ 0 w 18"/>
                <a:gd name="T3" fmla="*/ 27 h 33"/>
                <a:gd name="T4" fmla="*/ 0 w 18"/>
                <a:gd name="T5" fmla="*/ 27 h 33"/>
                <a:gd name="T6" fmla="*/ 0 w 18"/>
                <a:gd name="T7" fmla="*/ 12 h 33"/>
                <a:gd name="T8" fmla="*/ 0 w 18"/>
                <a:gd name="T9" fmla="*/ 12 h 33"/>
                <a:gd name="T10" fmla="*/ 0 w 18"/>
                <a:gd name="T11" fmla="*/ 12 h 33"/>
                <a:gd name="T12" fmla="*/ 10 w 18"/>
                <a:gd name="T13" fmla="*/ 0 h 33"/>
                <a:gd name="T14" fmla="*/ 10 w 18"/>
                <a:gd name="T15" fmla="*/ 0 h 33"/>
                <a:gd name="T16" fmla="*/ 10 w 18"/>
                <a:gd name="T17" fmla="*/ 0 h 33"/>
                <a:gd name="T18" fmla="*/ 10 w 18"/>
                <a:gd name="T19" fmla="*/ 0 h 33"/>
                <a:gd name="T20" fmla="*/ 10 w 18"/>
                <a:gd name="T21" fmla="*/ 0 h 33"/>
                <a:gd name="T22" fmla="*/ 69 w 18"/>
                <a:gd name="T23" fmla="*/ 0 h 33"/>
                <a:gd name="T24" fmla="*/ 69 w 18"/>
                <a:gd name="T25" fmla="*/ 0 h 33"/>
                <a:gd name="T26" fmla="*/ 69 w 18"/>
                <a:gd name="T27" fmla="*/ 0 h 33"/>
                <a:gd name="T28" fmla="*/ 75 w 18"/>
                <a:gd name="T29" fmla="*/ 0 h 33"/>
                <a:gd name="T30" fmla="*/ 75 w 18"/>
                <a:gd name="T31" fmla="*/ 0 h 33"/>
                <a:gd name="T32" fmla="*/ 75 w 18"/>
                <a:gd name="T33" fmla="*/ 0 h 33"/>
                <a:gd name="T34" fmla="*/ 75 w 18"/>
                <a:gd name="T35" fmla="*/ 12 h 33"/>
                <a:gd name="T36" fmla="*/ 75 w 18"/>
                <a:gd name="T37" fmla="*/ 12 h 33"/>
                <a:gd name="T38" fmla="*/ 75 w 18"/>
                <a:gd name="T39" fmla="*/ 12 h 33"/>
                <a:gd name="T40" fmla="*/ 75 w 18"/>
                <a:gd name="T41" fmla="*/ 27 h 33"/>
                <a:gd name="T42" fmla="*/ 75 w 18"/>
                <a:gd name="T43" fmla="*/ 27 h 33"/>
                <a:gd name="T44" fmla="*/ 75 w 18"/>
                <a:gd name="T45" fmla="*/ 124 h 33"/>
                <a:gd name="T46" fmla="*/ 75 w 18"/>
                <a:gd name="T47" fmla="*/ 125 h 33"/>
                <a:gd name="T48" fmla="*/ 75 w 18"/>
                <a:gd name="T49" fmla="*/ 125 h 33"/>
                <a:gd name="T50" fmla="*/ 75 w 18"/>
                <a:gd name="T51" fmla="*/ 125 h 33"/>
                <a:gd name="T52" fmla="*/ 75 w 18"/>
                <a:gd name="T53" fmla="*/ 145 h 33"/>
                <a:gd name="T54" fmla="*/ 75 w 18"/>
                <a:gd name="T55" fmla="*/ 145 h 33"/>
                <a:gd name="T56" fmla="*/ 75 w 18"/>
                <a:gd name="T57" fmla="*/ 145 h 33"/>
                <a:gd name="T58" fmla="*/ 75 w 18"/>
                <a:gd name="T59" fmla="*/ 145 h 33"/>
                <a:gd name="T60" fmla="*/ 69 w 18"/>
                <a:gd name="T61" fmla="*/ 159 h 33"/>
                <a:gd name="T62" fmla="*/ 69 w 18"/>
                <a:gd name="T63" fmla="*/ 159 h 33"/>
                <a:gd name="T64" fmla="*/ 69 w 18"/>
                <a:gd name="T65" fmla="*/ 159 h 33"/>
                <a:gd name="T66" fmla="*/ 10 w 18"/>
                <a:gd name="T67" fmla="*/ 159 h 33"/>
                <a:gd name="T68" fmla="*/ 10 w 18"/>
                <a:gd name="T69" fmla="*/ 159 h 33"/>
                <a:gd name="T70" fmla="*/ 10 w 18"/>
                <a:gd name="T71" fmla="*/ 159 h 33"/>
                <a:gd name="T72" fmla="*/ 10 w 18"/>
                <a:gd name="T73" fmla="*/ 159 h 33"/>
                <a:gd name="T74" fmla="*/ 10 w 18"/>
                <a:gd name="T75" fmla="*/ 145 h 33"/>
                <a:gd name="T76" fmla="*/ 0 w 18"/>
                <a:gd name="T77" fmla="*/ 145 h 33"/>
                <a:gd name="T78" fmla="*/ 0 w 18"/>
                <a:gd name="T79" fmla="*/ 145 h 33"/>
                <a:gd name="T80" fmla="*/ 0 w 18"/>
                <a:gd name="T81" fmla="*/ 145 h 33"/>
                <a:gd name="T82" fmla="*/ 0 w 18"/>
                <a:gd name="T83" fmla="*/ 125 h 33"/>
                <a:gd name="T84" fmla="*/ 0 w 18"/>
                <a:gd name="T85" fmla="*/ 125 h 33"/>
                <a:gd name="T86" fmla="*/ 0 w 1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0" y="25"/>
                  </a:moveTo>
                  <a:lnTo>
                    <a:pt x="0" y="5"/>
                  </a:lnTo>
                  <a:lnTo>
                    <a:pt x="0" y="2"/>
                  </a:lnTo>
                  <a:lnTo>
                    <a:pt x="0" y="0"/>
                  </a:lnTo>
                  <a:lnTo>
                    <a:pt x="2" y="0"/>
                  </a:lnTo>
                  <a:lnTo>
                    <a:pt x="16" y="0"/>
                  </a:lnTo>
                  <a:lnTo>
                    <a:pt x="17" y="0"/>
                  </a:lnTo>
                  <a:lnTo>
                    <a:pt x="17" y="2"/>
                  </a:lnTo>
                  <a:lnTo>
                    <a:pt x="17" y="5"/>
                  </a:lnTo>
                  <a:lnTo>
                    <a:pt x="17" y="25"/>
                  </a:lnTo>
                  <a:lnTo>
                    <a:pt x="17" y="26"/>
                  </a:lnTo>
                  <a:lnTo>
                    <a:pt x="17" y="29"/>
                  </a:lnTo>
                  <a:lnTo>
                    <a:pt x="17" y="32"/>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18" name="AutoShape 112"/>
            <p:cNvSpPr>
              <a:spLocks noChangeAspect="1" noChangeArrowheads="1"/>
            </p:cNvSpPr>
            <p:nvPr/>
          </p:nvSpPr>
          <p:spPr bwMode="auto">
            <a:xfrm flipV="1">
              <a:off x="1775" y="2924"/>
              <a:ext cx="4"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19" name="Freeform 113"/>
            <p:cNvSpPr>
              <a:spLocks noChangeAspect="1"/>
            </p:cNvSpPr>
            <p:nvPr/>
          </p:nvSpPr>
          <p:spPr bwMode="auto">
            <a:xfrm>
              <a:off x="1707" y="2839"/>
              <a:ext cx="123" cy="81"/>
            </a:xfrm>
            <a:custGeom>
              <a:avLst/>
              <a:gdLst>
                <a:gd name="T0" fmla="*/ 0 w 94"/>
                <a:gd name="T1" fmla="*/ 50 h 62"/>
                <a:gd name="T2" fmla="*/ 0 w 94"/>
                <a:gd name="T3" fmla="*/ 50 h 62"/>
                <a:gd name="T4" fmla="*/ 12 w 94"/>
                <a:gd name="T5" fmla="*/ 38 h 62"/>
                <a:gd name="T6" fmla="*/ 12 w 94"/>
                <a:gd name="T7" fmla="*/ 38 h 62"/>
                <a:gd name="T8" fmla="*/ 12 w 94"/>
                <a:gd name="T9" fmla="*/ 29 h 62"/>
                <a:gd name="T10" fmla="*/ 29 w 94"/>
                <a:gd name="T11" fmla="*/ 16 h 62"/>
                <a:gd name="T12" fmla="*/ 38 w 94"/>
                <a:gd name="T13" fmla="*/ 16 h 62"/>
                <a:gd name="T14" fmla="*/ 46 w 94"/>
                <a:gd name="T15" fmla="*/ 0 h 62"/>
                <a:gd name="T16" fmla="*/ 65 w 94"/>
                <a:gd name="T17" fmla="*/ 0 h 62"/>
                <a:gd name="T18" fmla="*/ 71 w 94"/>
                <a:gd name="T19" fmla="*/ 0 h 62"/>
                <a:gd name="T20" fmla="*/ 79 w 94"/>
                <a:gd name="T21" fmla="*/ 0 h 62"/>
                <a:gd name="T22" fmla="*/ 376 w 94"/>
                <a:gd name="T23" fmla="*/ 0 h 62"/>
                <a:gd name="T24" fmla="*/ 398 w 94"/>
                <a:gd name="T25" fmla="*/ 0 h 62"/>
                <a:gd name="T26" fmla="*/ 400 w 94"/>
                <a:gd name="T27" fmla="*/ 0 h 62"/>
                <a:gd name="T28" fmla="*/ 420 w 94"/>
                <a:gd name="T29" fmla="*/ 0 h 62"/>
                <a:gd name="T30" fmla="*/ 434 w 94"/>
                <a:gd name="T31" fmla="*/ 16 h 62"/>
                <a:gd name="T32" fmla="*/ 437 w 94"/>
                <a:gd name="T33" fmla="*/ 16 h 62"/>
                <a:gd name="T34" fmla="*/ 445 w 94"/>
                <a:gd name="T35" fmla="*/ 29 h 62"/>
                <a:gd name="T36" fmla="*/ 445 w 94"/>
                <a:gd name="T37" fmla="*/ 29 h 62"/>
                <a:gd name="T38" fmla="*/ 467 w 94"/>
                <a:gd name="T39" fmla="*/ 38 h 62"/>
                <a:gd name="T40" fmla="*/ 467 w 94"/>
                <a:gd name="T41" fmla="*/ 50 h 62"/>
                <a:gd name="T42" fmla="*/ 467 w 94"/>
                <a:gd name="T43" fmla="*/ 50 h 62"/>
                <a:gd name="T44" fmla="*/ 467 w 94"/>
                <a:gd name="T45" fmla="*/ 247 h 62"/>
                <a:gd name="T46" fmla="*/ 467 w 94"/>
                <a:gd name="T47" fmla="*/ 260 h 62"/>
                <a:gd name="T48" fmla="*/ 467 w 94"/>
                <a:gd name="T49" fmla="*/ 274 h 62"/>
                <a:gd name="T50" fmla="*/ 445 w 94"/>
                <a:gd name="T51" fmla="*/ 274 h 62"/>
                <a:gd name="T52" fmla="*/ 445 w 94"/>
                <a:gd name="T53" fmla="*/ 277 h 62"/>
                <a:gd name="T54" fmla="*/ 437 w 94"/>
                <a:gd name="T55" fmla="*/ 284 h 62"/>
                <a:gd name="T56" fmla="*/ 434 w 94"/>
                <a:gd name="T57" fmla="*/ 284 h 62"/>
                <a:gd name="T58" fmla="*/ 434 w 94"/>
                <a:gd name="T59" fmla="*/ 284 h 62"/>
                <a:gd name="T60" fmla="*/ 420 w 94"/>
                <a:gd name="T61" fmla="*/ 306 h 62"/>
                <a:gd name="T62" fmla="*/ 398 w 94"/>
                <a:gd name="T63" fmla="*/ 306 h 62"/>
                <a:gd name="T64" fmla="*/ 376 w 94"/>
                <a:gd name="T65" fmla="*/ 306 h 62"/>
                <a:gd name="T66" fmla="*/ 79 w 94"/>
                <a:gd name="T67" fmla="*/ 306 h 62"/>
                <a:gd name="T68" fmla="*/ 71 w 94"/>
                <a:gd name="T69" fmla="*/ 306 h 62"/>
                <a:gd name="T70" fmla="*/ 65 w 94"/>
                <a:gd name="T71" fmla="*/ 306 h 62"/>
                <a:gd name="T72" fmla="*/ 46 w 94"/>
                <a:gd name="T73" fmla="*/ 306 h 62"/>
                <a:gd name="T74" fmla="*/ 38 w 94"/>
                <a:gd name="T75" fmla="*/ 284 h 62"/>
                <a:gd name="T76" fmla="*/ 29 w 94"/>
                <a:gd name="T77" fmla="*/ 284 h 62"/>
                <a:gd name="T78" fmla="*/ 29 w 94"/>
                <a:gd name="T79" fmla="*/ 277 h 62"/>
                <a:gd name="T80" fmla="*/ 12 w 94"/>
                <a:gd name="T81" fmla="*/ 277 h 62"/>
                <a:gd name="T82" fmla="*/ 12 w 94"/>
                <a:gd name="T83" fmla="*/ 274 h 62"/>
                <a:gd name="T84" fmla="*/ 0 w 94"/>
                <a:gd name="T85" fmla="*/ 260 h 62"/>
                <a:gd name="T86" fmla="*/ 0 w 9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2"/>
                <a:gd name="T134" fmla="*/ 94 w 9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2">
                  <a:moveTo>
                    <a:pt x="0" y="50"/>
                  </a:moveTo>
                  <a:lnTo>
                    <a:pt x="0" y="10"/>
                  </a:lnTo>
                  <a:lnTo>
                    <a:pt x="2" y="8"/>
                  </a:lnTo>
                  <a:lnTo>
                    <a:pt x="2" y="6"/>
                  </a:lnTo>
                  <a:lnTo>
                    <a:pt x="6" y="6"/>
                  </a:lnTo>
                  <a:lnTo>
                    <a:pt x="6" y="3"/>
                  </a:lnTo>
                  <a:lnTo>
                    <a:pt x="8" y="3"/>
                  </a:lnTo>
                  <a:lnTo>
                    <a:pt x="9" y="0"/>
                  </a:lnTo>
                  <a:lnTo>
                    <a:pt x="13" y="0"/>
                  </a:lnTo>
                  <a:lnTo>
                    <a:pt x="14" y="0"/>
                  </a:lnTo>
                  <a:lnTo>
                    <a:pt x="16" y="0"/>
                  </a:lnTo>
                  <a:lnTo>
                    <a:pt x="75" y="0"/>
                  </a:lnTo>
                  <a:lnTo>
                    <a:pt x="79" y="0"/>
                  </a:lnTo>
                  <a:lnTo>
                    <a:pt x="80" y="0"/>
                  </a:lnTo>
                  <a:lnTo>
                    <a:pt x="83" y="0"/>
                  </a:lnTo>
                  <a:lnTo>
                    <a:pt x="86" y="0"/>
                  </a:lnTo>
                  <a:lnTo>
                    <a:pt x="86" y="3"/>
                  </a:lnTo>
                  <a:lnTo>
                    <a:pt x="87" y="3"/>
                  </a:lnTo>
                  <a:lnTo>
                    <a:pt x="89" y="6"/>
                  </a:lnTo>
                  <a:lnTo>
                    <a:pt x="89" y="8"/>
                  </a:lnTo>
                  <a:lnTo>
                    <a:pt x="93" y="8"/>
                  </a:lnTo>
                  <a:lnTo>
                    <a:pt x="93" y="10"/>
                  </a:lnTo>
                  <a:lnTo>
                    <a:pt x="93" y="50"/>
                  </a:lnTo>
                  <a:lnTo>
                    <a:pt x="93" y="52"/>
                  </a:lnTo>
                  <a:lnTo>
                    <a:pt x="93" y="55"/>
                  </a:lnTo>
                  <a:lnTo>
                    <a:pt x="89" y="55"/>
                  </a:lnTo>
                  <a:lnTo>
                    <a:pt x="89" y="56"/>
                  </a:lnTo>
                  <a:lnTo>
                    <a:pt x="87" y="57"/>
                  </a:lnTo>
                  <a:lnTo>
                    <a:pt x="86" y="57"/>
                  </a:lnTo>
                  <a:lnTo>
                    <a:pt x="83" y="61"/>
                  </a:lnTo>
                  <a:lnTo>
                    <a:pt x="80" y="61"/>
                  </a:lnTo>
                  <a:lnTo>
                    <a:pt x="79" y="61"/>
                  </a:lnTo>
                  <a:lnTo>
                    <a:pt x="75" y="61"/>
                  </a:lnTo>
                  <a:lnTo>
                    <a:pt x="16" y="61"/>
                  </a:lnTo>
                  <a:lnTo>
                    <a:pt x="14" y="61"/>
                  </a:lnTo>
                  <a:lnTo>
                    <a:pt x="13" y="61"/>
                  </a:lnTo>
                  <a:lnTo>
                    <a:pt x="9" y="61"/>
                  </a:lnTo>
                  <a:lnTo>
                    <a:pt x="9" y="57"/>
                  </a:lnTo>
                  <a:lnTo>
                    <a:pt x="8" y="57"/>
                  </a:lnTo>
                  <a:lnTo>
                    <a:pt x="6" y="57"/>
                  </a:lnTo>
                  <a:lnTo>
                    <a:pt x="6" y="56"/>
                  </a:lnTo>
                  <a:lnTo>
                    <a:pt x="2" y="56"/>
                  </a:lnTo>
                  <a:lnTo>
                    <a:pt x="2"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20" name="Freeform 114"/>
            <p:cNvSpPr>
              <a:spLocks noChangeAspect="1"/>
            </p:cNvSpPr>
            <p:nvPr/>
          </p:nvSpPr>
          <p:spPr bwMode="auto">
            <a:xfrm>
              <a:off x="1712" y="2839"/>
              <a:ext cx="33" cy="81"/>
            </a:xfrm>
            <a:custGeom>
              <a:avLst/>
              <a:gdLst>
                <a:gd name="T0" fmla="*/ 0 w 25"/>
                <a:gd name="T1" fmla="*/ 65 h 62"/>
                <a:gd name="T2" fmla="*/ 0 w 25"/>
                <a:gd name="T3" fmla="*/ 50 h 62"/>
                <a:gd name="T4" fmla="*/ 0 w 25"/>
                <a:gd name="T5" fmla="*/ 38 h 62"/>
                <a:gd name="T6" fmla="*/ 0 w 25"/>
                <a:gd name="T7" fmla="*/ 38 h 62"/>
                <a:gd name="T8" fmla="*/ 0 w 25"/>
                <a:gd name="T9" fmla="*/ 29 h 62"/>
                <a:gd name="T10" fmla="*/ 0 w 25"/>
                <a:gd name="T11" fmla="*/ 29 h 62"/>
                <a:gd name="T12" fmla="*/ 0 w 25"/>
                <a:gd name="T13" fmla="*/ 16 h 62"/>
                <a:gd name="T14" fmla="*/ 0 w 25"/>
                <a:gd name="T15" fmla="*/ 16 h 62"/>
                <a:gd name="T16" fmla="*/ 12 w 25"/>
                <a:gd name="T17" fmla="*/ 0 h 62"/>
                <a:gd name="T18" fmla="*/ 12 w 25"/>
                <a:gd name="T19" fmla="*/ 0 h 62"/>
                <a:gd name="T20" fmla="*/ 12 w 25"/>
                <a:gd name="T21" fmla="*/ 0 h 62"/>
                <a:gd name="T22" fmla="*/ 102 w 25"/>
                <a:gd name="T23" fmla="*/ 0 h 62"/>
                <a:gd name="T24" fmla="*/ 102 w 25"/>
                <a:gd name="T25" fmla="*/ 0 h 62"/>
                <a:gd name="T26" fmla="*/ 102 w 25"/>
                <a:gd name="T27" fmla="*/ 0 h 62"/>
                <a:gd name="T28" fmla="*/ 115 w 25"/>
                <a:gd name="T29" fmla="*/ 0 h 62"/>
                <a:gd name="T30" fmla="*/ 115 w 25"/>
                <a:gd name="T31" fmla="*/ 16 h 62"/>
                <a:gd name="T32" fmla="*/ 115 w 25"/>
                <a:gd name="T33" fmla="*/ 16 h 62"/>
                <a:gd name="T34" fmla="*/ 115 w 25"/>
                <a:gd name="T35" fmla="*/ 29 h 62"/>
                <a:gd name="T36" fmla="*/ 115 w 25"/>
                <a:gd name="T37" fmla="*/ 29 h 62"/>
                <a:gd name="T38" fmla="*/ 127 w 25"/>
                <a:gd name="T39" fmla="*/ 38 h 62"/>
                <a:gd name="T40" fmla="*/ 127 w 25"/>
                <a:gd name="T41" fmla="*/ 50 h 62"/>
                <a:gd name="T42" fmla="*/ 127 w 25"/>
                <a:gd name="T43" fmla="*/ 65 h 62"/>
                <a:gd name="T44" fmla="*/ 127 w 25"/>
                <a:gd name="T45" fmla="*/ 260 h 62"/>
                <a:gd name="T46" fmla="*/ 127 w 25"/>
                <a:gd name="T47" fmla="*/ 260 h 62"/>
                <a:gd name="T48" fmla="*/ 127 w 25"/>
                <a:gd name="T49" fmla="*/ 274 h 62"/>
                <a:gd name="T50" fmla="*/ 127 w 25"/>
                <a:gd name="T51" fmla="*/ 274 h 62"/>
                <a:gd name="T52" fmla="*/ 115 w 25"/>
                <a:gd name="T53" fmla="*/ 277 h 62"/>
                <a:gd name="T54" fmla="*/ 115 w 25"/>
                <a:gd name="T55" fmla="*/ 284 h 62"/>
                <a:gd name="T56" fmla="*/ 115 w 25"/>
                <a:gd name="T57" fmla="*/ 284 h 62"/>
                <a:gd name="T58" fmla="*/ 115 w 25"/>
                <a:gd name="T59" fmla="*/ 284 h 62"/>
                <a:gd name="T60" fmla="*/ 102 w 25"/>
                <a:gd name="T61" fmla="*/ 306 h 62"/>
                <a:gd name="T62" fmla="*/ 102 w 25"/>
                <a:gd name="T63" fmla="*/ 306 h 62"/>
                <a:gd name="T64" fmla="*/ 102 w 25"/>
                <a:gd name="T65" fmla="*/ 306 h 62"/>
                <a:gd name="T66" fmla="*/ 12 w 25"/>
                <a:gd name="T67" fmla="*/ 306 h 62"/>
                <a:gd name="T68" fmla="*/ 12 w 25"/>
                <a:gd name="T69" fmla="*/ 306 h 62"/>
                <a:gd name="T70" fmla="*/ 12 w 25"/>
                <a:gd name="T71" fmla="*/ 306 h 62"/>
                <a:gd name="T72" fmla="*/ 12 w 25"/>
                <a:gd name="T73" fmla="*/ 306 h 62"/>
                <a:gd name="T74" fmla="*/ 0 w 25"/>
                <a:gd name="T75" fmla="*/ 284 h 62"/>
                <a:gd name="T76" fmla="*/ 0 w 25"/>
                <a:gd name="T77" fmla="*/ 284 h 62"/>
                <a:gd name="T78" fmla="*/ 0 w 25"/>
                <a:gd name="T79" fmla="*/ 277 h 62"/>
                <a:gd name="T80" fmla="*/ 0 w 25"/>
                <a:gd name="T81" fmla="*/ 277 h 62"/>
                <a:gd name="T82" fmla="*/ 0 w 25"/>
                <a:gd name="T83" fmla="*/ 274 h 62"/>
                <a:gd name="T84" fmla="*/ 0 w 25"/>
                <a:gd name="T85" fmla="*/ 260 h 62"/>
                <a:gd name="T86" fmla="*/ 0 w 25"/>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2"/>
                <a:gd name="T134" fmla="*/ 25 w 25"/>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2">
                  <a:moveTo>
                    <a:pt x="0" y="52"/>
                  </a:moveTo>
                  <a:lnTo>
                    <a:pt x="0" y="13"/>
                  </a:lnTo>
                  <a:lnTo>
                    <a:pt x="0" y="10"/>
                  </a:lnTo>
                  <a:lnTo>
                    <a:pt x="0" y="8"/>
                  </a:lnTo>
                  <a:lnTo>
                    <a:pt x="0" y="6"/>
                  </a:lnTo>
                  <a:lnTo>
                    <a:pt x="0" y="3"/>
                  </a:lnTo>
                  <a:lnTo>
                    <a:pt x="2" y="0"/>
                  </a:lnTo>
                  <a:lnTo>
                    <a:pt x="19" y="0"/>
                  </a:lnTo>
                  <a:lnTo>
                    <a:pt x="22" y="0"/>
                  </a:lnTo>
                  <a:lnTo>
                    <a:pt x="22" y="3"/>
                  </a:lnTo>
                  <a:lnTo>
                    <a:pt x="22" y="6"/>
                  </a:lnTo>
                  <a:lnTo>
                    <a:pt x="24" y="8"/>
                  </a:lnTo>
                  <a:lnTo>
                    <a:pt x="24" y="10"/>
                  </a:lnTo>
                  <a:lnTo>
                    <a:pt x="24" y="13"/>
                  </a:lnTo>
                  <a:lnTo>
                    <a:pt x="24" y="52"/>
                  </a:lnTo>
                  <a:lnTo>
                    <a:pt x="24" y="55"/>
                  </a:lnTo>
                  <a:lnTo>
                    <a:pt x="22" y="56"/>
                  </a:lnTo>
                  <a:lnTo>
                    <a:pt x="22" y="57"/>
                  </a:lnTo>
                  <a:lnTo>
                    <a:pt x="22" y="61"/>
                  </a:lnTo>
                  <a:lnTo>
                    <a:pt x="19" y="61"/>
                  </a:lnTo>
                  <a:lnTo>
                    <a:pt x="2" y="61"/>
                  </a:lnTo>
                  <a:lnTo>
                    <a:pt x="0" y="57"/>
                  </a:lnTo>
                  <a:lnTo>
                    <a:pt x="0" y="56"/>
                  </a:lnTo>
                  <a:lnTo>
                    <a:pt x="0" y="55"/>
                  </a:lnTo>
                  <a:lnTo>
                    <a:pt x="0" y="5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21" name="Freeform 115"/>
            <p:cNvSpPr>
              <a:spLocks noChangeAspect="1"/>
            </p:cNvSpPr>
            <p:nvPr/>
          </p:nvSpPr>
          <p:spPr bwMode="auto">
            <a:xfrm>
              <a:off x="1792" y="2839"/>
              <a:ext cx="38" cy="81"/>
            </a:xfrm>
            <a:custGeom>
              <a:avLst/>
              <a:gdLst>
                <a:gd name="T0" fmla="*/ 0 w 29"/>
                <a:gd name="T1" fmla="*/ 65 h 62"/>
                <a:gd name="T2" fmla="*/ 0 w 29"/>
                <a:gd name="T3" fmla="*/ 50 h 62"/>
                <a:gd name="T4" fmla="*/ 0 w 29"/>
                <a:gd name="T5" fmla="*/ 38 h 62"/>
                <a:gd name="T6" fmla="*/ 12 w 29"/>
                <a:gd name="T7" fmla="*/ 38 h 62"/>
                <a:gd name="T8" fmla="*/ 12 w 29"/>
                <a:gd name="T9" fmla="*/ 29 h 62"/>
                <a:gd name="T10" fmla="*/ 12 w 29"/>
                <a:gd name="T11" fmla="*/ 29 h 62"/>
                <a:gd name="T12" fmla="*/ 12 w 29"/>
                <a:gd name="T13" fmla="*/ 16 h 62"/>
                <a:gd name="T14" fmla="*/ 12 w 29"/>
                <a:gd name="T15" fmla="*/ 16 h 62"/>
                <a:gd name="T16" fmla="*/ 28 w 29"/>
                <a:gd name="T17" fmla="*/ 0 h 62"/>
                <a:gd name="T18" fmla="*/ 28 w 29"/>
                <a:gd name="T19" fmla="*/ 0 h 62"/>
                <a:gd name="T20" fmla="*/ 28 w 29"/>
                <a:gd name="T21" fmla="*/ 0 h 62"/>
                <a:gd name="T22" fmla="*/ 113 w 29"/>
                <a:gd name="T23" fmla="*/ 0 h 62"/>
                <a:gd name="T24" fmla="*/ 113 w 29"/>
                <a:gd name="T25" fmla="*/ 0 h 62"/>
                <a:gd name="T26" fmla="*/ 113 w 29"/>
                <a:gd name="T27" fmla="*/ 0 h 62"/>
                <a:gd name="T28" fmla="*/ 122 w 29"/>
                <a:gd name="T29" fmla="*/ 0 h 62"/>
                <a:gd name="T30" fmla="*/ 122 w 29"/>
                <a:gd name="T31" fmla="*/ 16 h 62"/>
                <a:gd name="T32" fmla="*/ 122 w 29"/>
                <a:gd name="T33" fmla="*/ 16 h 62"/>
                <a:gd name="T34" fmla="*/ 122 w 29"/>
                <a:gd name="T35" fmla="*/ 29 h 62"/>
                <a:gd name="T36" fmla="*/ 122 w 29"/>
                <a:gd name="T37" fmla="*/ 29 h 62"/>
                <a:gd name="T38" fmla="*/ 143 w 29"/>
                <a:gd name="T39" fmla="*/ 38 h 62"/>
                <a:gd name="T40" fmla="*/ 143 w 29"/>
                <a:gd name="T41" fmla="*/ 50 h 62"/>
                <a:gd name="T42" fmla="*/ 143 w 29"/>
                <a:gd name="T43" fmla="*/ 65 h 62"/>
                <a:gd name="T44" fmla="*/ 143 w 29"/>
                <a:gd name="T45" fmla="*/ 260 h 62"/>
                <a:gd name="T46" fmla="*/ 143 w 29"/>
                <a:gd name="T47" fmla="*/ 260 h 62"/>
                <a:gd name="T48" fmla="*/ 143 w 29"/>
                <a:gd name="T49" fmla="*/ 274 h 62"/>
                <a:gd name="T50" fmla="*/ 122 w 29"/>
                <a:gd name="T51" fmla="*/ 274 h 62"/>
                <a:gd name="T52" fmla="*/ 122 w 29"/>
                <a:gd name="T53" fmla="*/ 277 h 62"/>
                <a:gd name="T54" fmla="*/ 122 w 29"/>
                <a:gd name="T55" fmla="*/ 284 h 62"/>
                <a:gd name="T56" fmla="*/ 122 w 29"/>
                <a:gd name="T57" fmla="*/ 284 h 62"/>
                <a:gd name="T58" fmla="*/ 122 w 29"/>
                <a:gd name="T59" fmla="*/ 284 h 62"/>
                <a:gd name="T60" fmla="*/ 113 w 29"/>
                <a:gd name="T61" fmla="*/ 306 h 62"/>
                <a:gd name="T62" fmla="*/ 113 w 29"/>
                <a:gd name="T63" fmla="*/ 306 h 62"/>
                <a:gd name="T64" fmla="*/ 113 w 29"/>
                <a:gd name="T65" fmla="*/ 306 h 62"/>
                <a:gd name="T66" fmla="*/ 28 w 29"/>
                <a:gd name="T67" fmla="*/ 306 h 62"/>
                <a:gd name="T68" fmla="*/ 28 w 29"/>
                <a:gd name="T69" fmla="*/ 306 h 62"/>
                <a:gd name="T70" fmla="*/ 28 w 29"/>
                <a:gd name="T71" fmla="*/ 306 h 62"/>
                <a:gd name="T72" fmla="*/ 28 w 29"/>
                <a:gd name="T73" fmla="*/ 306 h 62"/>
                <a:gd name="T74" fmla="*/ 12 w 29"/>
                <a:gd name="T75" fmla="*/ 284 h 62"/>
                <a:gd name="T76" fmla="*/ 12 w 29"/>
                <a:gd name="T77" fmla="*/ 284 h 62"/>
                <a:gd name="T78" fmla="*/ 12 w 29"/>
                <a:gd name="T79" fmla="*/ 277 h 62"/>
                <a:gd name="T80" fmla="*/ 12 w 29"/>
                <a:gd name="T81" fmla="*/ 277 h 62"/>
                <a:gd name="T82" fmla="*/ 12 w 29"/>
                <a:gd name="T83" fmla="*/ 274 h 62"/>
                <a:gd name="T84" fmla="*/ 0 w 29"/>
                <a:gd name="T85" fmla="*/ 260 h 62"/>
                <a:gd name="T86" fmla="*/ 0 w 29"/>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2"/>
                <a:gd name="T134" fmla="*/ 29 w 2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2">
                  <a:moveTo>
                    <a:pt x="0" y="52"/>
                  </a:moveTo>
                  <a:lnTo>
                    <a:pt x="0" y="13"/>
                  </a:lnTo>
                  <a:lnTo>
                    <a:pt x="0" y="10"/>
                  </a:lnTo>
                  <a:lnTo>
                    <a:pt x="0" y="8"/>
                  </a:lnTo>
                  <a:lnTo>
                    <a:pt x="2" y="8"/>
                  </a:lnTo>
                  <a:lnTo>
                    <a:pt x="2" y="6"/>
                  </a:lnTo>
                  <a:lnTo>
                    <a:pt x="2" y="3"/>
                  </a:lnTo>
                  <a:lnTo>
                    <a:pt x="5" y="0"/>
                  </a:lnTo>
                  <a:lnTo>
                    <a:pt x="22" y="0"/>
                  </a:lnTo>
                  <a:lnTo>
                    <a:pt x="24" y="0"/>
                  </a:lnTo>
                  <a:lnTo>
                    <a:pt x="24" y="3"/>
                  </a:lnTo>
                  <a:lnTo>
                    <a:pt x="24" y="6"/>
                  </a:lnTo>
                  <a:lnTo>
                    <a:pt x="24" y="8"/>
                  </a:lnTo>
                  <a:lnTo>
                    <a:pt x="28" y="8"/>
                  </a:lnTo>
                  <a:lnTo>
                    <a:pt x="28" y="10"/>
                  </a:lnTo>
                  <a:lnTo>
                    <a:pt x="28" y="13"/>
                  </a:lnTo>
                  <a:lnTo>
                    <a:pt x="28" y="52"/>
                  </a:lnTo>
                  <a:lnTo>
                    <a:pt x="28" y="55"/>
                  </a:lnTo>
                  <a:lnTo>
                    <a:pt x="24" y="55"/>
                  </a:lnTo>
                  <a:lnTo>
                    <a:pt x="24" y="56"/>
                  </a:lnTo>
                  <a:lnTo>
                    <a:pt x="24" y="57"/>
                  </a:lnTo>
                  <a:lnTo>
                    <a:pt x="24" y="61"/>
                  </a:lnTo>
                  <a:lnTo>
                    <a:pt x="22" y="61"/>
                  </a:lnTo>
                  <a:lnTo>
                    <a:pt x="5" y="61"/>
                  </a:lnTo>
                  <a:lnTo>
                    <a:pt x="2" y="57"/>
                  </a:lnTo>
                  <a:lnTo>
                    <a:pt x="2" y="56"/>
                  </a:lnTo>
                  <a:lnTo>
                    <a:pt x="2" y="55"/>
                  </a:lnTo>
                  <a:lnTo>
                    <a:pt x="0" y="55"/>
                  </a:lnTo>
                  <a:lnTo>
                    <a:pt x="0" y="5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22" name="Freeform 116" descr="Light vertical"/>
            <p:cNvSpPr>
              <a:spLocks noChangeAspect="1"/>
            </p:cNvSpPr>
            <p:nvPr/>
          </p:nvSpPr>
          <p:spPr bwMode="auto">
            <a:xfrm>
              <a:off x="1744" y="2839"/>
              <a:ext cx="49" cy="81"/>
            </a:xfrm>
            <a:custGeom>
              <a:avLst/>
              <a:gdLst>
                <a:gd name="T0" fmla="*/ 0 w 38"/>
                <a:gd name="T1" fmla="*/ 65 h 62"/>
                <a:gd name="T2" fmla="*/ 0 w 38"/>
                <a:gd name="T3" fmla="*/ 50 h 62"/>
                <a:gd name="T4" fmla="*/ 0 w 38"/>
                <a:gd name="T5" fmla="*/ 38 h 62"/>
                <a:gd name="T6" fmla="*/ 0 w 38"/>
                <a:gd name="T7" fmla="*/ 38 h 62"/>
                <a:gd name="T8" fmla="*/ 1 w 38"/>
                <a:gd name="T9" fmla="*/ 29 h 62"/>
                <a:gd name="T10" fmla="*/ 1 w 38"/>
                <a:gd name="T11" fmla="*/ 29 h 62"/>
                <a:gd name="T12" fmla="*/ 1 w 38"/>
                <a:gd name="T13" fmla="*/ 16 h 62"/>
                <a:gd name="T14" fmla="*/ 17 w 38"/>
                <a:gd name="T15" fmla="*/ 16 h 62"/>
                <a:gd name="T16" fmla="*/ 17 w 38"/>
                <a:gd name="T17" fmla="*/ 0 h 62"/>
                <a:gd name="T18" fmla="*/ 17 w 38"/>
                <a:gd name="T19" fmla="*/ 0 h 62"/>
                <a:gd name="T20" fmla="*/ 32 w 38"/>
                <a:gd name="T21" fmla="*/ 0 h 62"/>
                <a:gd name="T22" fmla="*/ 143 w 38"/>
                <a:gd name="T23" fmla="*/ 0 h 62"/>
                <a:gd name="T24" fmla="*/ 146 w 38"/>
                <a:gd name="T25" fmla="*/ 0 h 62"/>
                <a:gd name="T26" fmla="*/ 146 w 38"/>
                <a:gd name="T27" fmla="*/ 0 h 62"/>
                <a:gd name="T28" fmla="*/ 146 w 38"/>
                <a:gd name="T29" fmla="*/ 0 h 62"/>
                <a:gd name="T30" fmla="*/ 156 w 38"/>
                <a:gd name="T31" fmla="*/ 16 h 62"/>
                <a:gd name="T32" fmla="*/ 156 w 38"/>
                <a:gd name="T33" fmla="*/ 16 h 62"/>
                <a:gd name="T34" fmla="*/ 172 w 38"/>
                <a:gd name="T35" fmla="*/ 29 h 62"/>
                <a:gd name="T36" fmla="*/ 172 w 38"/>
                <a:gd name="T37" fmla="*/ 29 h 62"/>
                <a:gd name="T38" fmla="*/ 172 w 38"/>
                <a:gd name="T39" fmla="*/ 38 h 62"/>
                <a:gd name="T40" fmla="*/ 172 w 38"/>
                <a:gd name="T41" fmla="*/ 50 h 62"/>
                <a:gd name="T42" fmla="*/ 172 w 38"/>
                <a:gd name="T43" fmla="*/ 65 h 62"/>
                <a:gd name="T44" fmla="*/ 172 w 38"/>
                <a:gd name="T45" fmla="*/ 260 h 62"/>
                <a:gd name="T46" fmla="*/ 172 w 38"/>
                <a:gd name="T47" fmla="*/ 260 h 62"/>
                <a:gd name="T48" fmla="*/ 172 w 38"/>
                <a:gd name="T49" fmla="*/ 274 h 62"/>
                <a:gd name="T50" fmla="*/ 172 w 38"/>
                <a:gd name="T51" fmla="*/ 274 h 62"/>
                <a:gd name="T52" fmla="*/ 172 w 38"/>
                <a:gd name="T53" fmla="*/ 277 h 62"/>
                <a:gd name="T54" fmla="*/ 156 w 38"/>
                <a:gd name="T55" fmla="*/ 284 h 62"/>
                <a:gd name="T56" fmla="*/ 156 w 38"/>
                <a:gd name="T57" fmla="*/ 284 h 62"/>
                <a:gd name="T58" fmla="*/ 156 w 38"/>
                <a:gd name="T59" fmla="*/ 284 h 62"/>
                <a:gd name="T60" fmla="*/ 146 w 38"/>
                <a:gd name="T61" fmla="*/ 306 h 62"/>
                <a:gd name="T62" fmla="*/ 146 w 38"/>
                <a:gd name="T63" fmla="*/ 306 h 62"/>
                <a:gd name="T64" fmla="*/ 143 w 38"/>
                <a:gd name="T65" fmla="*/ 306 h 62"/>
                <a:gd name="T66" fmla="*/ 32 w 38"/>
                <a:gd name="T67" fmla="*/ 306 h 62"/>
                <a:gd name="T68" fmla="*/ 32 w 38"/>
                <a:gd name="T69" fmla="*/ 306 h 62"/>
                <a:gd name="T70" fmla="*/ 17 w 38"/>
                <a:gd name="T71" fmla="*/ 306 h 62"/>
                <a:gd name="T72" fmla="*/ 17 w 38"/>
                <a:gd name="T73" fmla="*/ 306 h 62"/>
                <a:gd name="T74" fmla="*/ 1 w 38"/>
                <a:gd name="T75" fmla="*/ 284 h 62"/>
                <a:gd name="T76" fmla="*/ 1 w 38"/>
                <a:gd name="T77" fmla="*/ 284 h 62"/>
                <a:gd name="T78" fmla="*/ 1 w 38"/>
                <a:gd name="T79" fmla="*/ 277 h 62"/>
                <a:gd name="T80" fmla="*/ 0 w 38"/>
                <a:gd name="T81" fmla="*/ 277 h 62"/>
                <a:gd name="T82" fmla="*/ 0 w 38"/>
                <a:gd name="T83" fmla="*/ 274 h 62"/>
                <a:gd name="T84" fmla="*/ 0 w 38"/>
                <a:gd name="T85" fmla="*/ 260 h 62"/>
                <a:gd name="T86" fmla="*/ 0 w 38"/>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2"/>
                <a:gd name="T134" fmla="*/ 38 w 38"/>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2">
                  <a:moveTo>
                    <a:pt x="0" y="52"/>
                  </a:moveTo>
                  <a:lnTo>
                    <a:pt x="0" y="13"/>
                  </a:lnTo>
                  <a:lnTo>
                    <a:pt x="0" y="10"/>
                  </a:lnTo>
                  <a:lnTo>
                    <a:pt x="0" y="8"/>
                  </a:lnTo>
                  <a:lnTo>
                    <a:pt x="0" y="6"/>
                  </a:lnTo>
                  <a:lnTo>
                    <a:pt x="1" y="6"/>
                  </a:lnTo>
                  <a:lnTo>
                    <a:pt x="1" y="3"/>
                  </a:lnTo>
                  <a:lnTo>
                    <a:pt x="4" y="3"/>
                  </a:lnTo>
                  <a:lnTo>
                    <a:pt x="4" y="0"/>
                  </a:lnTo>
                  <a:lnTo>
                    <a:pt x="7" y="0"/>
                  </a:lnTo>
                  <a:lnTo>
                    <a:pt x="31" y="0"/>
                  </a:lnTo>
                  <a:lnTo>
                    <a:pt x="32" y="0"/>
                  </a:lnTo>
                  <a:lnTo>
                    <a:pt x="34" y="3"/>
                  </a:lnTo>
                  <a:lnTo>
                    <a:pt x="34" y="6"/>
                  </a:lnTo>
                  <a:lnTo>
                    <a:pt x="37" y="6"/>
                  </a:lnTo>
                  <a:lnTo>
                    <a:pt x="37" y="8"/>
                  </a:lnTo>
                  <a:lnTo>
                    <a:pt x="37" y="10"/>
                  </a:lnTo>
                  <a:lnTo>
                    <a:pt x="37" y="13"/>
                  </a:lnTo>
                  <a:lnTo>
                    <a:pt x="37" y="52"/>
                  </a:lnTo>
                  <a:lnTo>
                    <a:pt x="37" y="55"/>
                  </a:lnTo>
                  <a:lnTo>
                    <a:pt x="37" y="56"/>
                  </a:lnTo>
                  <a:lnTo>
                    <a:pt x="34" y="57"/>
                  </a:lnTo>
                  <a:lnTo>
                    <a:pt x="32" y="61"/>
                  </a:lnTo>
                  <a:lnTo>
                    <a:pt x="31" y="61"/>
                  </a:lnTo>
                  <a:lnTo>
                    <a:pt x="7" y="61"/>
                  </a:lnTo>
                  <a:lnTo>
                    <a:pt x="4" y="61"/>
                  </a:lnTo>
                  <a:lnTo>
                    <a:pt x="4" y="57"/>
                  </a:lnTo>
                  <a:lnTo>
                    <a:pt x="1" y="57"/>
                  </a:lnTo>
                  <a:lnTo>
                    <a:pt x="1" y="56"/>
                  </a:lnTo>
                  <a:lnTo>
                    <a:pt x="0" y="56"/>
                  </a:lnTo>
                  <a:lnTo>
                    <a:pt x="0" y="55"/>
                  </a:lnTo>
                  <a:lnTo>
                    <a:pt x="0" y="52"/>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23" name="AutoShape 117"/>
            <p:cNvSpPr>
              <a:spLocks noChangeAspect="1" noChangeArrowheads="1"/>
            </p:cNvSpPr>
            <p:nvPr/>
          </p:nvSpPr>
          <p:spPr bwMode="auto">
            <a:xfrm flipV="1">
              <a:off x="1753" y="2273"/>
              <a:ext cx="31"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24" name="Freeform 118"/>
            <p:cNvSpPr>
              <a:spLocks noChangeAspect="1"/>
            </p:cNvSpPr>
            <p:nvPr/>
          </p:nvSpPr>
          <p:spPr bwMode="auto">
            <a:xfrm>
              <a:off x="1738" y="2230"/>
              <a:ext cx="60" cy="43"/>
            </a:xfrm>
            <a:custGeom>
              <a:avLst/>
              <a:gdLst>
                <a:gd name="T0" fmla="*/ 222 w 46"/>
                <a:gd name="T1" fmla="*/ 125 h 33"/>
                <a:gd name="T2" fmla="*/ 222 w 46"/>
                <a:gd name="T3" fmla="*/ 125 h 33"/>
                <a:gd name="T4" fmla="*/ 222 w 46"/>
                <a:gd name="T5" fmla="*/ 125 h 33"/>
                <a:gd name="T6" fmla="*/ 222 w 46"/>
                <a:gd name="T7" fmla="*/ 134 h 33"/>
                <a:gd name="T8" fmla="*/ 222 w 46"/>
                <a:gd name="T9" fmla="*/ 134 h 33"/>
                <a:gd name="T10" fmla="*/ 200 w 46"/>
                <a:gd name="T11" fmla="*/ 134 h 33"/>
                <a:gd name="T12" fmla="*/ 200 w 46"/>
                <a:gd name="T13" fmla="*/ 159 h 33"/>
                <a:gd name="T14" fmla="*/ 192 w 46"/>
                <a:gd name="T15" fmla="*/ 159 h 33"/>
                <a:gd name="T16" fmla="*/ 192 w 46"/>
                <a:gd name="T17" fmla="*/ 159 h 33"/>
                <a:gd name="T18" fmla="*/ 189 w 46"/>
                <a:gd name="T19" fmla="*/ 159 h 33"/>
                <a:gd name="T20" fmla="*/ 189 w 46"/>
                <a:gd name="T21" fmla="*/ 159 h 33"/>
                <a:gd name="T22" fmla="*/ 35 w 46"/>
                <a:gd name="T23" fmla="*/ 159 h 33"/>
                <a:gd name="T24" fmla="*/ 35 w 46"/>
                <a:gd name="T25" fmla="*/ 159 h 33"/>
                <a:gd name="T26" fmla="*/ 27 w 46"/>
                <a:gd name="T27" fmla="*/ 159 h 33"/>
                <a:gd name="T28" fmla="*/ 27 w 46"/>
                <a:gd name="T29" fmla="*/ 159 h 33"/>
                <a:gd name="T30" fmla="*/ 12 w 46"/>
                <a:gd name="T31" fmla="*/ 159 h 33"/>
                <a:gd name="T32" fmla="*/ 12 w 46"/>
                <a:gd name="T33" fmla="*/ 159 h 33"/>
                <a:gd name="T34" fmla="*/ 0 w 46"/>
                <a:gd name="T35" fmla="*/ 134 h 33"/>
                <a:gd name="T36" fmla="*/ 0 w 46"/>
                <a:gd name="T37" fmla="*/ 134 h 33"/>
                <a:gd name="T38" fmla="*/ 0 w 46"/>
                <a:gd name="T39" fmla="*/ 134 h 33"/>
                <a:gd name="T40" fmla="*/ 0 w 46"/>
                <a:gd name="T41" fmla="*/ 125 h 33"/>
                <a:gd name="T42" fmla="*/ 0 w 46"/>
                <a:gd name="T43" fmla="*/ 125 h 33"/>
                <a:gd name="T44" fmla="*/ 0 w 46"/>
                <a:gd name="T45" fmla="*/ 29 h 33"/>
                <a:gd name="T46" fmla="*/ 0 w 46"/>
                <a:gd name="T47" fmla="*/ 27 h 33"/>
                <a:gd name="T48" fmla="*/ 0 w 46"/>
                <a:gd name="T49" fmla="*/ 27 h 33"/>
                <a:gd name="T50" fmla="*/ 0 w 46"/>
                <a:gd name="T51" fmla="*/ 27 h 33"/>
                <a:gd name="T52" fmla="*/ 0 w 46"/>
                <a:gd name="T53" fmla="*/ 12 h 33"/>
                <a:gd name="T54" fmla="*/ 12 w 46"/>
                <a:gd name="T55" fmla="*/ 12 h 33"/>
                <a:gd name="T56" fmla="*/ 12 w 46"/>
                <a:gd name="T57" fmla="*/ 12 h 33"/>
                <a:gd name="T58" fmla="*/ 12 w 46"/>
                <a:gd name="T59" fmla="*/ 12 h 33"/>
                <a:gd name="T60" fmla="*/ 27 w 46"/>
                <a:gd name="T61" fmla="*/ 0 h 33"/>
                <a:gd name="T62" fmla="*/ 35 w 46"/>
                <a:gd name="T63" fmla="*/ 0 h 33"/>
                <a:gd name="T64" fmla="*/ 35 w 46"/>
                <a:gd name="T65" fmla="*/ 0 h 33"/>
                <a:gd name="T66" fmla="*/ 189 w 46"/>
                <a:gd name="T67" fmla="*/ 0 h 33"/>
                <a:gd name="T68" fmla="*/ 189 w 46"/>
                <a:gd name="T69" fmla="*/ 0 h 33"/>
                <a:gd name="T70" fmla="*/ 192 w 46"/>
                <a:gd name="T71" fmla="*/ 0 h 33"/>
                <a:gd name="T72" fmla="*/ 192 w 46"/>
                <a:gd name="T73" fmla="*/ 0 h 33"/>
                <a:gd name="T74" fmla="*/ 200 w 46"/>
                <a:gd name="T75" fmla="*/ 12 h 33"/>
                <a:gd name="T76" fmla="*/ 200 w 46"/>
                <a:gd name="T77" fmla="*/ 12 h 33"/>
                <a:gd name="T78" fmla="*/ 222 w 46"/>
                <a:gd name="T79" fmla="*/ 12 h 33"/>
                <a:gd name="T80" fmla="*/ 222 w 46"/>
                <a:gd name="T81" fmla="*/ 12 h 33"/>
                <a:gd name="T82" fmla="*/ 222 w 46"/>
                <a:gd name="T83" fmla="*/ 27 h 33"/>
                <a:gd name="T84" fmla="*/ 222 w 46"/>
                <a:gd name="T85" fmla="*/ 27 h 33"/>
                <a:gd name="T86" fmla="*/ 222 w 46"/>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45" y="6"/>
                  </a:moveTo>
                  <a:lnTo>
                    <a:pt x="45" y="26"/>
                  </a:lnTo>
                  <a:lnTo>
                    <a:pt x="45" y="28"/>
                  </a:lnTo>
                  <a:lnTo>
                    <a:pt x="41" y="28"/>
                  </a:lnTo>
                  <a:lnTo>
                    <a:pt x="41" y="32"/>
                  </a:lnTo>
                  <a:lnTo>
                    <a:pt x="39" y="32"/>
                  </a:lnTo>
                  <a:lnTo>
                    <a:pt x="38" y="32"/>
                  </a:lnTo>
                  <a:lnTo>
                    <a:pt x="7" y="32"/>
                  </a:lnTo>
                  <a:lnTo>
                    <a:pt x="5" y="32"/>
                  </a:lnTo>
                  <a:lnTo>
                    <a:pt x="2" y="32"/>
                  </a:lnTo>
                  <a:lnTo>
                    <a:pt x="2" y="28"/>
                  </a:lnTo>
                  <a:lnTo>
                    <a:pt x="0" y="28"/>
                  </a:lnTo>
                  <a:lnTo>
                    <a:pt x="0" y="26"/>
                  </a:lnTo>
                  <a:lnTo>
                    <a:pt x="0" y="6"/>
                  </a:lnTo>
                  <a:lnTo>
                    <a:pt x="0" y="5"/>
                  </a:lnTo>
                  <a:lnTo>
                    <a:pt x="0" y="2"/>
                  </a:lnTo>
                  <a:lnTo>
                    <a:pt x="2" y="2"/>
                  </a:lnTo>
                  <a:lnTo>
                    <a:pt x="5" y="0"/>
                  </a:lnTo>
                  <a:lnTo>
                    <a:pt x="7" y="0"/>
                  </a:lnTo>
                  <a:lnTo>
                    <a:pt x="38" y="0"/>
                  </a:lnTo>
                  <a:lnTo>
                    <a:pt x="39" y="0"/>
                  </a:lnTo>
                  <a:lnTo>
                    <a:pt x="39" y="2"/>
                  </a:lnTo>
                  <a:lnTo>
                    <a:pt x="41" y="2"/>
                  </a:lnTo>
                  <a:lnTo>
                    <a:pt x="45" y="2"/>
                  </a:lnTo>
                  <a:lnTo>
                    <a:pt x="45" y="5"/>
                  </a:lnTo>
                  <a:lnTo>
                    <a:pt x="45"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25" name="Freeform 119"/>
            <p:cNvSpPr>
              <a:spLocks noChangeAspect="1"/>
            </p:cNvSpPr>
            <p:nvPr/>
          </p:nvSpPr>
          <p:spPr bwMode="auto">
            <a:xfrm>
              <a:off x="1779" y="2230"/>
              <a:ext cx="19" cy="43"/>
            </a:xfrm>
            <a:custGeom>
              <a:avLst/>
              <a:gdLst>
                <a:gd name="T0" fmla="*/ 60 w 15"/>
                <a:gd name="T1" fmla="*/ 125 h 33"/>
                <a:gd name="T2" fmla="*/ 60 w 15"/>
                <a:gd name="T3" fmla="*/ 125 h 33"/>
                <a:gd name="T4" fmla="*/ 60 w 15"/>
                <a:gd name="T5" fmla="*/ 125 h 33"/>
                <a:gd name="T6" fmla="*/ 60 w 15"/>
                <a:gd name="T7" fmla="*/ 134 h 33"/>
                <a:gd name="T8" fmla="*/ 60 w 15"/>
                <a:gd name="T9" fmla="*/ 134 h 33"/>
                <a:gd name="T10" fmla="*/ 60 w 15"/>
                <a:gd name="T11" fmla="*/ 134 h 33"/>
                <a:gd name="T12" fmla="*/ 60 w 15"/>
                <a:gd name="T13" fmla="*/ 159 h 33"/>
                <a:gd name="T14" fmla="*/ 60 w 15"/>
                <a:gd name="T15" fmla="*/ 159 h 33"/>
                <a:gd name="T16" fmla="*/ 41 w 15"/>
                <a:gd name="T17" fmla="*/ 159 h 33"/>
                <a:gd name="T18" fmla="*/ 41 w 15"/>
                <a:gd name="T19" fmla="*/ 159 h 33"/>
                <a:gd name="T20" fmla="*/ 41 w 15"/>
                <a:gd name="T21" fmla="*/ 159 h 33"/>
                <a:gd name="T22" fmla="*/ 10 w 15"/>
                <a:gd name="T23" fmla="*/ 159 h 33"/>
                <a:gd name="T24" fmla="*/ 10 w 15"/>
                <a:gd name="T25" fmla="*/ 159 h 33"/>
                <a:gd name="T26" fmla="*/ 10 w 15"/>
                <a:gd name="T27" fmla="*/ 159 h 33"/>
                <a:gd name="T28" fmla="*/ 10 w 15"/>
                <a:gd name="T29" fmla="*/ 159 h 33"/>
                <a:gd name="T30" fmla="*/ 10 w 15"/>
                <a:gd name="T31" fmla="*/ 159 h 33"/>
                <a:gd name="T32" fmla="*/ 10 w 15"/>
                <a:gd name="T33" fmla="*/ 134 h 33"/>
                <a:gd name="T34" fmla="*/ 10 w 15"/>
                <a:gd name="T35" fmla="*/ 134 h 33"/>
                <a:gd name="T36" fmla="*/ 1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10 w 15"/>
                <a:gd name="T53" fmla="*/ 12 h 33"/>
                <a:gd name="T54" fmla="*/ 10 w 15"/>
                <a:gd name="T55" fmla="*/ 12 h 33"/>
                <a:gd name="T56" fmla="*/ 10 w 15"/>
                <a:gd name="T57" fmla="*/ 12 h 33"/>
                <a:gd name="T58" fmla="*/ 10 w 15"/>
                <a:gd name="T59" fmla="*/ 0 h 33"/>
                <a:gd name="T60" fmla="*/ 10 w 15"/>
                <a:gd name="T61" fmla="*/ 0 h 33"/>
                <a:gd name="T62" fmla="*/ 10 w 15"/>
                <a:gd name="T63" fmla="*/ 0 h 33"/>
                <a:gd name="T64" fmla="*/ 10 w 15"/>
                <a:gd name="T65" fmla="*/ 0 h 33"/>
                <a:gd name="T66" fmla="*/ 41 w 15"/>
                <a:gd name="T67" fmla="*/ 0 h 33"/>
                <a:gd name="T68" fmla="*/ 41 w 15"/>
                <a:gd name="T69" fmla="*/ 0 h 33"/>
                <a:gd name="T70" fmla="*/ 41 w 15"/>
                <a:gd name="T71" fmla="*/ 0 h 33"/>
                <a:gd name="T72" fmla="*/ 60 w 15"/>
                <a:gd name="T73" fmla="*/ 0 h 33"/>
                <a:gd name="T74" fmla="*/ 60 w 15"/>
                <a:gd name="T75" fmla="*/ 12 h 33"/>
                <a:gd name="T76" fmla="*/ 60 w 15"/>
                <a:gd name="T77" fmla="*/ 12 h 33"/>
                <a:gd name="T78" fmla="*/ 60 w 15"/>
                <a:gd name="T79" fmla="*/ 12 h 33"/>
                <a:gd name="T80" fmla="*/ 60 w 15"/>
                <a:gd name="T81" fmla="*/ 12 h 33"/>
                <a:gd name="T82" fmla="*/ 60 w 15"/>
                <a:gd name="T83" fmla="*/ 27 h 33"/>
                <a:gd name="T84" fmla="*/ 60 w 15"/>
                <a:gd name="T85" fmla="*/ 27 h 33"/>
                <a:gd name="T86" fmla="*/ 60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4" y="32"/>
                  </a:lnTo>
                  <a:lnTo>
                    <a:pt x="10" y="32"/>
                  </a:lnTo>
                  <a:lnTo>
                    <a:pt x="2" y="32"/>
                  </a:lnTo>
                  <a:lnTo>
                    <a:pt x="2" y="28"/>
                  </a:lnTo>
                  <a:lnTo>
                    <a:pt x="0" y="28"/>
                  </a:lnTo>
                  <a:lnTo>
                    <a:pt x="0" y="26"/>
                  </a:lnTo>
                  <a:lnTo>
                    <a:pt x="0" y="6"/>
                  </a:lnTo>
                  <a:lnTo>
                    <a:pt x="0" y="5"/>
                  </a:lnTo>
                  <a:lnTo>
                    <a:pt x="2" y="2"/>
                  </a:lnTo>
                  <a:lnTo>
                    <a:pt x="2" y="0"/>
                  </a:lnTo>
                  <a:lnTo>
                    <a:pt x="10" y="0"/>
                  </a:lnTo>
                  <a:lnTo>
                    <a:pt x="14" y="0"/>
                  </a:lnTo>
                  <a:lnTo>
                    <a:pt x="14" y="2"/>
                  </a:lnTo>
                  <a:lnTo>
                    <a:pt x="14" y="5"/>
                  </a:lnTo>
                  <a:lnTo>
                    <a:pt x="14" y="6"/>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26" name="Freeform 120"/>
            <p:cNvSpPr>
              <a:spLocks noChangeAspect="1"/>
            </p:cNvSpPr>
            <p:nvPr/>
          </p:nvSpPr>
          <p:spPr bwMode="auto">
            <a:xfrm>
              <a:off x="1738" y="2230"/>
              <a:ext cx="20" cy="43"/>
            </a:xfrm>
            <a:custGeom>
              <a:avLst/>
              <a:gdLst>
                <a:gd name="T0" fmla="*/ 79 w 15"/>
                <a:gd name="T1" fmla="*/ 125 h 33"/>
                <a:gd name="T2" fmla="*/ 79 w 15"/>
                <a:gd name="T3" fmla="*/ 125 h 33"/>
                <a:gd name="T4" fmla="*/ 79 w 15"/>
                <a:gd name="T5" fmla="*/ 125 h 33"/>
                <a:gd name="T6" fmla="*/ 79 w 15"/>
                <a:gd name="T7" fmla="*/ 134 h 33"/>
                <a:gd name="T8" fmla="*/ 64 w 15"/>
                <a:gd name="T9" fmla="*/ 134 h 33"/>
                <a:gd name="T10" fmla="*/ 64 w 15"/>
                <a:gd name="T11" fmla="*/ 134 h 33"/>
                <a:gd name="T12" fmla="*/ 64 w 15"/>
                <a:gd name="T13" fmla="*/ 159 h 33"/>
                <a:gd name="T14" fmla="*/ 64 w 15"/>
                <a:gd name="T15" fmla="*/ 159 h 33"/>
                <a:gd name="T16" fmla="*/ 64 w 15"/>
                <a:gd name="T17" fmla="*/ 159 h 33"/>
                <a:gd name="T18" fmla="*/ 64 w 15"/>
                <a:gd name="T19" fmla="*/ 159 h 33"/>
                <a:gd name="T20" fmla="*/ 64 w 15"/>
                <a:gd name="T21" fmla="*/ 159 h 33"/>
                <a:gd name="T22" fmla="*/ 12 w 15"/>
                <a:gd name="T23" fmla="*/ 159 h 33"/>
                <a:gd name="T24" fmla="*/ 12 w 15"/>
                <a:gd name="T25" fmla="*/ 159 h 33"/>
                <a:gd name="T26" fmla="*/ 12 w 15"/>
                <a:gd name="T27" fmla="*/ 159 h 33"/>
                <a:gd name="T28" fmla="*/ 0 w 15"/>
                <a:gd name="T29" fmla="*/ 159 h 33"/>
                <a:gd name="T30" fmla="*/ 0 w 15"/>
                <a:gd name="T31" fmla="*/ 159 h 33"/>
                <a:gd name="T32" fmla="*/ 0 w 15"/>
                <a:gd name="T33" fmla="*/ 134 h 33"/>
                <a:gd name="T34" fmla="*/ 0 w 15"/>
                <a:gd name="T35" fmla="*/ 134 h 33"/>
                <a:gd name="T36" fmla="*/ 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0 w 15"/>
                <a:gd name="T53" fmla="*/ 12 h 33"/>
                <a:gd name="T54" fmla="*/ 0 w 15"/>
                <a:gd name="T55" fmla="*/ 12 h 33"/>
                <a:gd name="T56" fmla="*/ 0 w 15"/>
                <a:gd name="T57" fmla="*/ 12 h 33"/>
                <a:gd name="T58" fmla="*/ 0 w 15"/>
                <a:gd name="T59" fmla="*/ 0 h 33"/>
                <a:gd name="T60" fmla="*/ 12 w 15"/>
                <a:gd name="T61" fmla="*/ 0 h 33"/>
                <a:gd name="T62" fmla="*/ 12 w 15"/>
                <a:gd name="T63" fmla="*/ 0 h 33"/>
                <a:gd name="T64" fmla="*/ 12 w 15"/>
                <a:gd name="T65" fmla="*/ 0 h 33"/>
                <a:gd name="T66" fmla="*/ 64 w 15"/>
                <a:gd name="T67" fmla="*/ 0 h 33"/>
                <a:gd name="T68" fmla="*/ 64 w 15"/>
                <a:gd name="T69" fmla="*/ 0 h 33"/>
                <a:gd name="T70" fmla="*/ 64 w 15"/>
                <a:gd name="T71" fmla="*/ 0 h 33"/>
                <a:gd name="T72" fmla="*/ 64 w 15"/>
                <a:gd name="T73" fmla="*/ 0 h 33"/>
                <a:gd name="T74" fmla="*/ 64 w 15"/>
                <a:gd name="T75" fmla="*/ 12 h 33"/>
                <a:gd name="T76" fmla="*/ 64 w 15"/>
                <a:gd name="T77" fmla="*/ 12 h 33"/>
                <a:gd name="T78" fmla="*/ 64 w 15"/>
                <a:gd name="T79" fmla="*/ 12 h 33"/>
                <a:gd name="T80" fmla="*/ 64 w 15"/>
                <a:gd name="T81" fmla="*/ 12 h 33"/>
                <a:gd name="T82" fmla="*/ 79 w 15"/>
                <a:gd name="T83" fmla="*/ 27 h 33"/>
                <a:gd name="T84" fmla="*/ 79 w 15"/>
                <a:gd name="T85" fmla="*/ 27 h 33"/>
                <a:gd name="T86" fmla="*/ 79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1" y="28"/>
                  </a:lnTo>
                  <a:lnTo>
                    <a:pt x="11" y="32"/>
                  </a:lnTo>
                  <a:lnTo>
                    <a:pt x="2" y="32"/>
                  </a:lnTo>
                  <a:lnTo>
                    <a:pt x="0" y="32"/>
                  </a:lnTo>
                  <a:lnTo>
                    <a:pt x="0" y="28"/>
                  </a:lnTo>
                  <a:lnTo>
                    <a:pt x="0" y="26"/>
                  </a:lnTo>
                  <a:lnTo>
                    <a:pt x="0" y="6"/>
                  </a:lnTo>
                  <a:lnTo>
                    <a:pt x="0" y="5"/>
                  </a:lnTo>
                  <a:lnTo>
                    <a:pt x="0" y="2"/>
                  </a:lnTo>
                  <a:lnTo>
                    <a:pt x="0" y="0"/>
                  </a:lnTo>
                  <a:lnTo>
                    <a:pt x="2" y="0"/>
                  </a:lnTo>
                  <a:lnTo>
                    <a:pt x="11" y="0"/>
                  </a:lnTo>
                  <a:lnTo>
                    <a:pt x="11" y="2"/>
                  </a:lnTo>
                  <a:lnTo>
                    <a:pt x="14" y="5"/>
                  </a:lnTo>
                  <a:lnTo>
                    <a:pt x="14"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27" name="Freeform 121" descr="Light vertical"/>
            <p:cNvSpPr>
              <a:spLocks noChangeAspect="1"/>
            </p:cNvSpPr>
            <p:nvPr/>
          </p:nvSpPr>
          <p:spPr bwMode="auto">
            <a:xfrm>
              <a:off x="1757" y="2230"/>
              <a:ext cx="23" cy="43"/>
            </a:xfrm>
            <a:custGeom>
              <a:avLst/>
              <a:gdLst>
                <a:gd name="T0" fmla="*/ 75 w 18"/>
                <a:gd name="T1" fmla="*/ 125 h 33"/>
                <a:gd name="T2" fmla="*/ 75 w 18"/>
                <a:gd name="T3" fmla="*/ 125 h 33"/>
                <a:gd name="T4" fmla="*/ 75 w 18"/>
                <a:gd name="T5" fmla="*/ 125 h 33"/>
                <a:gd name="T6" fmla="*/ 75 w 18"/>
                <a:gd name="T7" fmla="*/ 134 h 33"/>
                <a:gd name="T8" fmla="*/ 75 w 18"/>
                <a:gd name="T9" fmla="*/ 134 h 33"/>
                <a:gd name="T10" fmla="*/ 75 w 18"/>
                <a:gd name="T11" fmla="*/ 134 h 33"/>
                <a:gd name="T12" fmla="*/ 75 w 18"/>
                <a:gd name="T13" fmla="*/ 159 h 33"/>
                <a:gd name="T14" fmla="*/ 69 w 18"/>
                <a:gd name="T15" fmla="*/ 159 h 33"/>
                <a:gd name="T16" fmla="*/ 69 w 18"/>
                <a:gd name="T17" fmla="*/ 159 h 33"/>
                <a:gd name="T18" fmla="*/ 69 w 18"/>
                <a:gd name="T19" fmla="*/ 159 h 33"/>
                <a:gd name="T20" fmla="*/ 69 w 18"/>
                <a:gd name="T21" fmla="*/ 159 h 33"/>
                <a:gd name="T22" fmla="*/ 10 w 18"/>
                <a:gd name="T23" fmla="*/ 159 h 33"/>
                <a:gd name="T24" fmla="*/ 10 w 18"/>
                <a:gd name="T25" fmla="*/ 159 h 33"/>
                <a:gd name="T26" fmla="*/ 10 w 18"/>
                <a:gd name="T27" fmla="*/ 159 h 33"/>
                <a:gd name="T28" fmla="*/ 10 w 18"/>
                <a:gd name="T29" fmla="*/ 159 h 33"/>
                <a:gd name="T30" fmla="*/ 0 w 18"/>
                <a:gd name="T31" fmla="*/ 159 h 33"/>
                <a:gd name="T32" fmla="*/ 0 w 18"/>
                <a:gd name="T33" fmla="*/ 134 h 33"/>
                <a:gd name="T34" fmla="*/ 0 w 18"/>
                <a:gd name="T35" fmla="*/ 134 h 33"/>
                <a:gd name="T36" fmla="*/ 0 w 18"/>
                <a:gd name="T37" fmla="*/ 134 h 33"/>
                <a:gd name="T38" fmla="*/ 0 w 18"/>
                <a:gd name="T39" fmla="*/ 134 h 33"/>
                <a:gd name="T40" fmla="*/ 0 w 18"/>
                <a:gd name="T41" fmla="*/ 125 h 33"/>
                <a:gd name="T42" fmla="*/ 0 w 18"/>
                <a:gd name="T43" fmla="*/ 125 h 33"/>
                <a:gd name="T44" fmla="*/ 0 w 18"/>
                <a:gd name="T45" fmla="*/ 29 h 33"/>
                <a:gd name="T46" fmla="*/ 0 w 18"/>
                <a:gd name="T47" fmla="*/ 27 h 33"/>
                <a:gd name="T48" fmla="*/ 0 w 18"/>
                <a:gd name="T49" fmla="*/ 27 h 33"/>
                <a:gd name="T50" fmla="*/ 0 w 18"/>
                <a:gd name="T51" fmla="*/ 27 h 33"/>
                <a:gd name="T52" fmla="*/ 0 w 18"/>
                <a:gd name="T53" fmla="*/ 12 h 33"/>
                <a:gd name="T54" fmla="*/ 0 w 18"/>
                <a:gd name="T55" fmla="*/ 12 h 33"/>
                <a:gd name="T56" fmla="*/ 0 w 18"/>
                <a:gd name="T57" fmla="*/ 12 h 33"/>
                <a:gd name="T58" fmla="*/ 0 w 18"/>
                <a:gd name="T59" fmla="*/ 0 h 33"/>
                <a:gd name="T60" fmla="*/ 10 w 18"/>
                <a:gd name="T61" fmla="*/ 0 h 33"/>
                <a:gd name="T62" fmla="*/ 10 w 18"/>
                <a:gd name="T63" fmla="*/ 0 h 33"/>
                <a:gd name="T64" fmla="*/ 10 w 18"/>
                <a:gd name="T65" fmla="*/ 0 h 33"/>
                <a:gd name="T66" fmla="*/ 69 w 18"/>
                <a:gd name="T67" fmla="*/ 0 h 33"/>
                <a:gd name="T68" fmla="*/ 69 w 18"/>
                <a:gd name="T69" fmla="*/ 0 h 33"/>
                <a:gd name="T70" fmla="*/ 69 w 18"/>
                <a:gd name="T71" fmla="*/ 0 h 33"/>
                <a:gd name="T72" fmla="*/ 69 w 18"/>
                <a:gd name="T73" fmla="*/ 0 h 33"/>
                <a:gd name="T74" fmla="*/ 75 w 18"/>
                <a:gd name="T75" fmla="*/ 12 h 33"/>
                <a:gd name="T76" fmla="*/ 75 w 18"/>
                <a:gd name="T77" fmla="*/ 12 h 33"/>
                <a:gd name="T78" fmla="*/ 75 w 18"/>
                <a:gd name="T79" fmla="*/ 12 h 33"/>
                <a:gd name="T80" fmla="*/ 75 w 18"/>
                <a:gd name="T81" fmla="*/ 12 h 33"/>
                <a:gd name="T82" fmla="*/ 75 w 18"/>
                <a:gd name="T83" fmla="*/ 27 h 33"/>
                <a:gd name="T84" fmla="*/ 75 w 18"/>
                <a:gd name="T85" fmla="*/ 27 h 33"/>
                <a:gd name="T86" fmla="*/ 75 w 18"/>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17" y="6"/>
                  </a:moveTo>
                  <a:lnTo>
                    <a:pt x="17" y="26"/>
                  </a:lnTo>
                  <a:lnTo>
                    <a:pt x="17" y="28"/>
                  </a:lnTo>
                  <a:lnTo>
                    <a:pt x="17" y="32"/>
                  </a:lnTo>
                  <a:lnTo>
                    <a:pt x="16" y="32"/>
                  </a:lnTo>
                  <a:lnTo>
                    <a:pt x="2" y="32"/>
                  </a:lnTo>
                  <a:lnTo>
                    <a:pt x="0" y="32"/>
                  </a:lnTo>
                  <a:lnTo>
                    <a:pt x="0" y="28"/>
                  </a:lnTo>
                  <a:lnTo>
                    <a:pt x="0" y="26"/>
                  </a:lnTo>
                  <a:lnTo>
                    <a:pt x="0" y="6"/>
                  </a:lnTo>
                  <a:lnTo>
                    <a:pt x="0" y="5"/>
                  </a:lnTo>
                  <a:lnTo>
                    <a:pt x="0" y="2"/>
                  </a:lnTo>
                  <a:lnTo>
                    <a:pt x="0" y="0"/>
                  </a:lnTo>
                  <a:lnTo>
                    <a:pt x="2" y="0"/>
                  </a:lnTo>
                  <a:lnTo>
                    <a:pt x="16" y="0"/>
                  </a:lnTo>
                  <a:lnTo>
                    <a:pt x="17" y="2"/>
                  </a:lnTo>
                  <a:lnTo>
                    <a:pt x="17" y="5"/>
                  </a:lnTo>
                  <a:lnTo>
                    <a:pt x="17" y="6"/>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28" name="AutoShape 122"/>
            <p:cNvSpPr>
              <a:spLocks noChangeAspect="1" noChangeArrowheads="1"/>
            </p:cNvSpPr>
            <p:nvPr/>
          </p:nvSpPr>
          <p:spPr bwMode="auto">
            <a:xfrm flipV="1">
              <a:off x="1757" y="2272"/>
              <a:ext cx="2" cy="21"/>
            </a:xfrm>
            <a:prstGeom prst="roundRect">
              <a:avLst>
                <a:gd name="adj" fmla="val 0"/>
              </a:avLst>
            </a:prstGeom>
            <a:solidFill>
              <a:srgbClr val="000000"/>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29" name="Freeform 123"/>
            <p:cNvSpPr>
              <a:spLocks noChangeAspect="1"/>
            </p:cNvSpPr>
            <p:nvPr/>
          </p:nvSpPr>
          <p:spPr bwMode="auto">
            <a:xfrm>
              <a:off x="2008" y="965"/>
              <a:ext cx="469" cy="187"/>
            </a:xfrm>
            <a:custGeom>
              <a:avLst/>
              <a:gdLst>
                <a:gd name="T0" fmla="*/ 1739 w 360"/>
                <a:gd name="T1" fmla="*/ 111 h 143"/>
                <a:gd name="T2" fmla="*/ 1711 w 360"/>
                <a:gd name="T3" fmla="*/ 71 h 143"/>
                <a:gd name="T4" fmla="*/ 1665 w 360"/>
                <a:gd name="T5" fmla="*/ 38 h 143"/>
                <a:gd name="T6" fmla="*/ 1599 w 360"/>
                <a:gd name="T7" fmla="*/ 27 h 143"/>
                <a:gd name="T8" fmla="*/ 1503 w 360"/>
                <a:gd name="T9" fmla="*/ 12 h 143"/>
                <a:gd name="T10" fmla="*/ 1408 w 360"/>
                <a:gd name="T11" fmla="*/ 0 h 143"/>
                <a:gd name="T12" fmla="*/ 1305 w 360"/>
                <a:gd name="T13" fmla="*/ 12 h 143"/>
                <a:gd name="T14" fmla="*/ 1192 w 360"/>
                <a:gd name="T15" fmla="*/ 12 h 143"/>
                <a:gd name="T16" fmla="*/ 1066 w 360"/>
                <a:gd name="T17" fmla="*/ 35 h 143"/>
                <a:gd name="T18" fmla="*/ 930 w 360"/>
                <a:gd name="T19" fmla="*/ 54 h 143"/>
                <a:gd name="T20" fmla="*/ 808 w 360"/>
                <a:gd name="T21" fmla="*/ 93 h 143"/>
                <a:gd name="T22" fmla="*/ 674 w 360"/>
                <a:gd name="T23" fmla="*/ 129 h 143"/>
                <a:gd name="T24" fmla="*/ 560 w 360"/>
                <a:gd name="T25" fmla="*/ 162 h 143"/>
                <a:gd name="T26" fmla="*/ 436 w 360"/>
                <a:gd name="T27" fmla="*/ 221 h 143"/>
                <a:gd name="T28" fmla="*/ 335 w 360"/>
                <a:gd name="T29" fmla="*/ 263 h 143"/>
                <a:gd name="T30" fmla="*/ 228 w 360"/>
                <a:gd name="T31" fmla="*/ 322 h 143"/>
                <a:gd name="T32" fmla="*/ 159 w 360"/>
                <a:gd name="T33" fmla="*/ 373 h 143"/>
                <a:gd name="T34" fmla="*/ 86 w 360"/>
                <a:gd name="T35" fmla="*/ 418 h 143"/>
                <a:gd name="T36" fmla="*/ 46 w 360"/>
                <a:gd name="T37" fmla="*/ 473 h 143"/>
                <a:gd name="T38" fmla="*/ 1 w 360"/>
                <a:gd name="T39" fmla="*/ 517 h 143"/>
                <a:gd name="T40" fmla="*/ 0 w 360"/>
                <a:gd name="T41" fmla="*/ 560 h 143"/>
                <a:gd name="T42" fmla="*/ 1 w 360"/>
                <a:gd name="T43" fmla="*/ 611 h 143"/>
                <a:gd name="T44" fmla="*/ 46 w 360"/>
                <a:gd name="T45" fmla="*/ 638 h 143"/>
                <a:gd name="T46" fmla="*/ 96 w 360"/>
                <a:gd name="T47" fmla="*/ 676 h 143"/>
                <a:gd name="T48" fmla="*/ 163 w 360"/>
                <a:gd name="T49" fmla="*/ 685 h 143"/>
                <a:gd name="T50" fmla="*/ 240 w 360"/>
                <a:gd name="T51" fmla="*/ 711 h 143"/>
                <a:gd name="T52" fmla="*/ 343 w 360"/>
                <a:gd name="T53" fmla="*/ 711 h 143"/>
                <a:gd name="T54" fmla="*/ 438 w 360"/>
                <a:gd name="T55" fmla="*/ 711 h 143"/>
                <a:gd name="T56" fmla="*/ 568 w 360"/>
                <a:gd name="T57" fmla="*/ 685 h 143"/>
                <a:gd name="T58" fmla="*/ 693 w 360"/>
                <a:gd name="T59" fmla="*/ 684 h 143"/>
                <a:gd name="T60" fmla="*/ 826 w 360"/>
                <a:gd name="T61" fmla="*/ 649 h 143"/>
                <a:gd name="T62" fmla="*/ 958 w 360"/>
                <a:gd name="T63" fmla="*/ 624 h 143"/>
                <a:gd name="T64" fmla="*/ 1076 w 360"/>
                <a:gd name="T65" fmla="*/ 582 h 143"/>
                <a:gd name="T66" fmla="*/ 1200 w 360"/>
                <a:gd name="T67" fmla="*/ 547 h 143"/>
                <a:gd name="T68" fmla="*/ 1324 w 360"/>
                <a:gd name="T69" fmla="*/ 501 h 143"/>
                <a:gd name="T70" fmla="*/ 1436 w 360"/>
                <a:gd name="T71" fmla="*/ 450 h 143"/>
                <a:gd name="T72" fmla="*/ 1524 w 360"/>
                <a:gd name="T73" fmla="*/ 400 h 143"/>
                <a:gd name="T74" fmla="*/ 1599 w 360"/>
                <a:gd name="T75" fmla="*/ 340 h 143"/>
                <a:gd name="T76" fmla="*/ 1665 w 360"/>
                <a:gd name="T77" fmla="*/ 277 h 143"/>
                <a:gd name="T78" fmla="*/ 1711 w 360"/>
                <a:gd name="T79" fmla="*/ 239 h 143"/>
                <a:gd name="T80" fmla="*/ 1739 w 360"/>
                <a:gd name="T81" fmla="*/ 183 h 143"/>
                <a:gd name="T82" fmla="*/ 1759 w 360"/>
                <a:gd name="T83" fmla="*/ 145 h 14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0"/>
                <a:gd name="T127" fmla="*/ 0 h 143"/>
                <a:gd name="T128" fmla="*/ 360 w 360"/>
                <a:gd name="T129" fmla="*/ 143 h 14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0" h="143">
                  <a:moveTo>
                    <a:pt x="356" y="25"/>
                  </a:moveTo>
                  <a:lnTo>
                    <a:pt x="356" y="22"/>
                  </a:lnTo>
                  <a:lnTo>
                    <a:pt x="353" y="18"/>
                  </a:lnTo>
                  <a:lnTo>
                    <a:pt x="350" y="14"/>
                  </a:lnTo>
                  <a:lnTo>
                    <a:pt x="346" y="11"/>
                  </a:lnTo>
                  <a:lnTo>
                    <a:pt x="341" y="8"/>
                  </a:lnTo>
                  <a:lnTo>
                    <a:pt x="334" y="7"/>
                  </a:lnTo>
                  <a:lnTo>
                    <a:pt x="327" y="5"/>
                  </a:lnTo>
                  <a:lnTo>
                    <a:pt x="319" y="2"/>
                  </a:lnTo>
                  <a:lnTo>
                    <a:pt x="308" y="2"/>
                  </a:lnTo>
                  <a:lnTo>
                    <a:pt x="300" y="2"/>
                  </a:lnTo>
                  <a:lnTo>
                    <a:pt x="288" y="0"/>
                  </a:lnTo>
                  <a:lnTo>
                    <a:pt x="279" y="0"/>
                  </a:lnTo>
                  <a:lnTo>
                    <a:pt x="267" y="2"/>
                  </a:lnTo>
                  <a:lnTo>
                    <a:pt x="257" y="2"/>
                  </a:lnTo>
                  <a:lnTo>
                    <a:pt x="244" y="2"/>
                  </a:lnTo>
                  <a:lnTo>
                    <a:pt x="231" y="5"/>
                  </a:lnTo>
                  <a:lnTo>
                    <a:pt x="218" y="7"/>
                  </a:lnTo>
                  <a:lnTo>
                    <a:pt x="205" y="8"/>
                  </a:lnTo>
                  <a:lnTo>
                    <a:pt x="190" y="11"/>
                  </a:lnTo>
                  <a:lnTo>
                    <a:pt x="177" y="15"/>
                  </a:lnTo>
                  <a:lnTo>
                    <a:pt x="165" y="18"/>
                  </a:lnTo>
                  <a:lnTo>
                    <a:pt x="152" y="22"/>
                  </a:lnTo>
                  <a:lnTo>
                    <a:pt x="138" y="26"/>
                  </a:lnTo>
                  <a:lnTo>
                    <a:pt x="124" y="29"/>
                  </a:lnTo>
                  <a:lnTo>
                    <a:pt x="114" y="33"/>
                  </a:lnTo>
                  <a:lnTo>
                    <a:pt x="101" y="37"/>
                  </a:lnTo>
                  <a:lnTo>
                    <a:pt x="89" y="44"/>
                  </a:lnTo>
                  <a:lnTo>
                    <a:pt x="76" y="48"/>
                  </a:lnTo>
                  <a:lnTo>
                    <a:pt x="68" y="53"/>
                  </a:lnTo>
                  <a:lnTo>
                    <a:pt x="56" y="61"/>
                  </a:lnTo>
                  <a:lnTo>
                    <a:pt x="47" y="64"/>
                  </a:lnTo>
                  <a:lnTo>
                    <a:pt x="39" y="68"/>
                  </a:lnTo>
                  <a:lnTo>
                    <a:pt x="32" y="75"/>
                  </a:lnTo>
                  <a:lnTo>
                    <a:pt x="25" y="80"/>
                  </a:lnTo>
                  <a:lnTo>
                    <a:pt x="18" y="83"/>
                  </a:lnTo>
                  <a:lnTo>
                    <a:pt x="14" y="90"/>
                  </a:lnTo>
                  <a:lnTo>
                    <a:pt x="9" y="95"/>
                  </a:lnTo>
                  <a:lnTo>
                    <a:pt x="4" y="100"/>
                  </a:lnTo>
                  <a:lnTo>
                    <a:pt x="1" y="103"/>
                  </a:lnTo>
                  <a:lnTo>
                    <a:pt x="1" y="109"/>
                  </a:lnTo>
                  <a:lnTo>
                    <a:pt x="0" y="112"/>
                  </a:lnTo>
                  <a:lnTo>
                    <a:pt x="1" y="116"/>
                  </a:lnTo>
                  <a:lnTo>
                    <a:pt x="1" y="122"/>
                  </a:lnTo>
                  <a:lnTo>
                    <a:pt x="7" y="125"/>
                  </a:lnTo>
                  <a:lnTo>
                    <a:pt x="9" y="128"/>
                  </a:lnTo>
                  <a:lnTo>
                    <a:pt x="14" y="130"/>
                  </a:lnTo>
                  <a:lnTo>
                    <a:pt x="20" y="135"/>
                  </a:lnTo>
                  <a:lnTo>
                    <a:pt x="25" y="137"/>
                  </a:lnTo>
                  <a:lnTo>
                    <a:pt x="34" y="138"/>
                  </a:lnTo>
                  <a:lnTo>
                    <a:pt x="41" y="138"/>
                  </a:lnTo>
                  <a:lnTo>
                    <a:pt x="49" y="142"/>
                  </a:lnTo>
                  <a:lnTo>
                    <a:pt x="60" y="142"/>
                  </a:lnTo>
                  <a:lnTo>
                    <a:pt x="70" y="142"/>
                  </a:lnTo>
                  <a:lnTo>
                    <a:pt x="80" y="142"/>
                  </a:lnTo>
                  <a:lnTo>
                    <a:pt x="90" y="142"/>
                  </a:lnTo>
                  <a:lnTo>
                    <a:pt x="104" y="142"/>
                  </a:lnTo>
                  <a:lnTo>
                    <a:pt x="116" y="138"/>
                  </a:lnTo>
                  <a:lnTo>
                    <a:pt x="129" y="138"/>
                  </a:lnTo>
                  <a:lnTo>
                    <a:pt x="141" y="137"/>
                  </a:lnTo>
                  <a:lnTo>
                    <a:pt x="155" y="135"/>
                  </a:lnTo>
                  <a:lnTo>
                    <a:pt x="169" y="130"/>
                  </a:lnTo>
                  <a:lnTo>
                    <a:pt x="183" y="128"/>
                  </a:lnTo>
                  <a:lnTo>
                    <a:pt x="196" y="125"/>
                  </a:lnTo>
                  <a:lnTo>
                    <a:pt x="206" y="122"/>
                  </a:lnTo>
                  <a:lnTo>
                    <a:pt x="220" y="116"/>
                  </a:lnTo>
                  <a:lnTo>
                    <a:pt x="233" y="112"/>
                  </a:lnTo>
                  <a:lnTo>
                    <a:pt x="246" y="109"/>
                  </a:lnTo>
                  <a:lnTo>
                    <a:pt x="259" y="103"/>
                  </a:lnTo>
                  <a:lnTo>
                    <a:pt x="271" y="100"/>
                  </a:lnTo>
                  <a:lnTo>
                    <a:pt x="281" y="95"/>
                  </a:lnTo>
                  <a:lnTo>
                    <a:pt x="293" y="90"/>
                  </a:lnTo>
                  <a:lnTo>
                    <a:pt x="302" y="83"/>
                  </a:lnTo>
                  <a:lnTo>
                    <a:pt x="312" y="80"/>
                  </a:lnTo>
                  <a:lnTo>
                    <a:pt x="321" y="74"/>
                  </a:lnTo>
                  <a:lnTo>
                    <a:pt x="327" y="68"/>
                  </a:lnTo>
                  <a:lnTo>
                    <a:pt x="334" y="64"/>
                  </a:lnTo>
                  <a:lnTo>
                    <a:pt x="341" y="56"/>
                  </a:lnTo>
                  <a:lnTo>
                    <a:pt x="346" y="53"/>
                  </a:lnTo>
                  <a:lnTo>
                    <a:pt x="350" y="48"/>
                  </a:lnTo>
                  <a:lnTo>
                    <a:pt x="355" y="44"/>
                  </a:lnTo>
                  <a:lnTo>
                    <a:pt x="356" y="37"/>
                  </a:lnTo>
                  <a:lnTo>
                    <a:pt x="356" y="33"/>
                  </a:lnTo>
                  <a:lnTo>
                    <a:pt x="359" y="29"/>
                  </a:lnTo>
                  <a:lnTo>
                    <a:pt x="356" y="2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30" name="Freeform 124"/>
            <p:cNvSpPr>
              <a:spLocks noChangeAspect="1"/>
            </p:cNvSpPr>
            <p:nvPr/>
          </p:nvSpPr>
          <p:spPr bwMode="auto">
            <a:xfrm>
              <a:off x="2148" y="1016"/>
              <a:ext cx="246" cy="240"/>
            </a:xfrm>
            <a:custGeom>
              <a:avLst/>
              <a:gdLst>
                <a:gd name="T0" fmla="*/ 491 w 189"/>
                <a:gd name="T1" fmla="*/ 904 h 184"/>
                <a:gd name="T2" fmla="*/ 554 w 189"/>
                <a:gd name="T3" fmla="*/ 882 h 184"/>
                <a:gd name="T4" fmla="*/ 622 w 189"/>
                <a:gd name="T5" fmla="*/ 867 h 184"/>
                <a:gd name="T6" fmla="*/ 679 w 189"/>
                <a:gd name="T7" fmla="*/ 831 h 184"/>
                <a:gd name="T8" fmla="*/ 741 w 189"/>
                <a:gd name="T9" fmla="*/ 805 h 184"/>
                <a:gd name="T10" fmla="*/ 790 w 189"/>
                <a:gd name="T11" fmla="*/ 743 h 184"/>
                <a:gd name="T12" fmla="*/ 827 w 189"/>
                <a:gd name="T13" fmla="*/ 706 h 184"/>
                <a:gd name="T14" fmla="*/ 858 w 189"/>
                <a:gd name="T15" fmla="*/ 643 h 184"/>
                <a:gd name="T16" fmla="*/ 889 w 189"/>
                <a:gd name="T17" fmla="*/ 570 h 184"/>
                <a:gd name="T18" fmla="*/ 901 w 189"/>
                <a:gd name="T19" fmla="*/ 505 h 184"/>
                <a:gd name="T20" fmla="*/ 915 w 189"/>
                <a:gd name="T21" fmla="*/ 437 h 184"/>
                <a:gd name="T22" fmla="*/ 901 w 189"/>
                <a:gd name="T23" fmla="*/ 370 h 184"/>
                <a:gd name="T24" fmla="*/ 889 w 189"/>
                <a:gd name="T25" fmla="*/ 312 h 184"/>
                <a:gd name="T26" fmla="*/ 858 w 189"/>
                <a:gd name="T27" fmla="*/ 247 h 184"/>
                <a:gd name="T28" fmla="*/ 827 w 189"/>
                <a:gd name="T29" fmla="*/ 192 h 184"/>
                <a:gd name="T30" fmla="*/ 790 w 189"/>
                <a:gd name="T31" fmla="*/ 140 h 184"/>
                <a:gd name="T32" fmla="*/ 741 w 189"/>
                <a:gd name="T33" fmla="*/ 97 h 184"/>
                <a:gd name="T34" fmla="*/ 679 w 189"/>
                <a:gd name="T35" fmla="*/ 51 h 184"/>
                <a:gd name="T36" fmla="*/ 622 w 189"/>
                <a:gd name="T37" fmla="*/ 29 h 184"/>
                <a:gd name="T38" fmla="*/ 554 w 189"/>
                <a:gd name="T39" fmla="*/ 1 h 184"/>
                <a:gd name="T40" fmla="*/ 491 w 189"/>
                <a:gd name="T41" fmla="*/ 0 h 184"/>
                <a:gd name="T42" fmla="*/ 411 w 189"/>
                <a:gd name="T43" fmla="*/ 0 h 184"/>
                <a:gd name="T44" fmla="*/ 350 w 189"/>
                <a:gd name="T45" fmla="*/ 1 h 184"/>
                <a:gd name="T46" fmla="*/ 282 w 189"/>
                <a:gd name="T47" fmla="*/ 29 h 184"/>
                <a:gd name="T48" fmla="*/ 232 w 189"/>
                <a:gd name="T49" fmla="*/ 51 h 184"/>
                <a:gd name="T50" fmla="*/ 173 w 189"/>
                <a:gd name="T51" fmla="*/ 97 h 184"/>
                <a:gd name="T52" fmla="*/ 125 w 189"/>
                <a:gd name="T53" fmla="*/ 140 h 184"/>
                <a:gd name="T54" fmla="*/ 74 w 189"/>
                <a:gd name="T55" fmla="*/ 192 h 184"/>
                <a:gd name="T56" fmla="*/ 46 w 189"/>
                <a:gd name="T57" fmla="*/ 247 h 184"/>
                <a:gd name="T58" fmla="*/ 27 w 189"/>
                <a:gd name="T59" fmla="*/ 312 h 184"/>
                <a:gd name="T60" fmla="*/ 12 w 189"/>
                <a:gd name="T61" fmla="*/ 370 h 184"/>
                <a:gd name="T62" fmla="*/ 0 w 189"/>
                <a:gd name="T63" fmla="*/ 437 h 184"/>
                <a:gd name="T64" fmla="*/ 12 w 189"/>
                <a:gd name="T65" fmla="*/ 505 h 184"/>
                <a:gd name="T66" fmla="*/ 27 w 189"/>
                <a:gd name="T67" fmla="*/ 570 h 184"/>
                <a:gd name="T68" fmla="*/ 46 w 189"/>
                <a:gd name="T69" fmla="*/ 643 h 184"/>
                <a:gd name="T70" fmla="*/ 74 w 189"/>
                <a:gd name="T71" fmla="*/ 706 h 184"/>
                <a:gd name="T72" fmla="*/ 125 w 189"/>
                <a:gd name="T73" fmla="*/ 743 h 184"/>
                <a:gd name="T74" fmla="*/ 173 w 189"/>
                <a:gd name="T75" fmla="*/ 805 h 184"/>
                <a:gd name="T76" fmla="*/ 232 w 189"/>
                <a:gd name="T77" fmla="*/ 831 h 184"/>
                <a:gd name="T78" fmla="*/ 282 w 189"/>
                <a:gd name="T79" fmla="*/ 867 h 184"/>
                <a:gd name="T80" fmla="*/ 350 w 189"/>
                <a:gd name="T81" fmla="*/ 882 h 184"/>
                <a:gd name="T82" fmla="*/ 411 w 189"/>
                <a:gd name="T83" fmla="*/ 904 h 184"/>
                <a:gd name="T84" fmla="*/ 448 w 189"/>
                <a:gd name="T85" fmla="*/ 904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9"/>
                <a:gd name="T130" fmla="*/ 0 h 184"/>
                <a:gd name="T131" fmla="*/ 189 w 189"/>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9" h="184">
                  <a:moveTo>
                    <a:pt x="92" y="183"/>
                  </a:moveTo>
                  <a:lnTo>
                    <a:pt x="101" y="183"/>
                  </a:lnTo>
                  <a:lnTo>
                    <a:pt x="108" y="179"/>
                  </a:lnTo>
                  <a:lnTo>
                    <a:pt x="114" y="179"/>
                  </a:lnTo>
                  <a:lnTo>
                    <a:pt x="122" y="178"/>
                  </a:lnTo>
                  <a:lnTo>
                    <a:pt x="128" y="176"/>
                  </a:lnTo>
                  <a:lnTo>
                    <a:pt x="134" y="173"/>
                  </a:lnTo>
                  <a:lnTo>
                    <a:pt x="140" y="169"/>
                  </a:lnTo>
                  <a:lnTo>
                    <a:pt x="147" y="165"/>
                  </a:lnTo>
                  <a:lnTo>
                    <a:pt x="152" y="163"/>
                  </a:lnTo>
                  <a:lnTo>
                    <a:pt x="159" y="158"/>
                  </a:lnTo>
                  <a:lnTo>
                    <a:pt x="162" y="151"/>
                  </a:lnTo>
                  <a:lnTo>
                    <a:pt x="168" y="148"/>
                  </a:lnTo>
                  <a:lnTo>
                    <a:pt x="170" y="143"/>
                  </a:lnTo>
                  <a:lnTo>
                    <a:pt x="174" y="136"/>
                  </a:lnTo>
                  <a:lnTo>
                    <a:pt x="177" y="130"/>
                  </a:lnTo>
                  <a:lnTo>
                    <a:pt x="181" y="122"/>
                  </a:lnTo>
                  <a:lnTo>
                    <a:pt x="183" y="116"/>
                  </a:lnTo>
                  <a:lnTo>
                    <a:pt x="185" y="109"/>
                  </a:lnTo>
                  <a:lnTo>
                    <a:pt x="185" y="103"/>
                  </a:lnTo>
                  <a:lnTo>
                    <a:pt x="188" y="96"/>
                  </a:lnTo>
                  <a:lnTo>
                    <a:pt x="188" y="89"/>
                  </a:lnTo>
                  <a:lnTo>
                    <a:pt x="188" y="83"/>
                  </a:lnTo>
                  <a:lnTo>
                    <a:pt x="185" y="75"/>
                  </a:lnTo>
                  <a:lnTo>
                    <a:pt x="185" y="70"/>
                  </a:lnTo>
                  <a:lnTo>
                    <a:pt x="183" y="63"/>
                  </a:lnTo>
                  <a:lnTo>
                    <a:pt x="181" y="56"/>
                  </a:lnTo>
                  <a:lnTo>
                    <a:pt x="177" y="50"/>
                  </a:lnTo>
                  <a:lnTo>
                    <a:pt x="174" y="42"/>
                  </a:lnTo>
                  <a:lnTo>
                    <a:pt x="170" y="39"/>
                  </a:lnTo>
                  <a:lnTo>
                    <a:pt x="168" y="33"/>
                  </a:lnTo>
                  <a:lnTo>
                    <a:pt x="162" y="28"/>
                  </a:lnTo>
                  <a:lnTo>
                    <a:pt x="159" y="25"/>
                  </a:lnTo>
                  <a:lnTo>
                    <a:pt x="152" y="20"/>
                  </a:lnTo>
                  <a:lnTo>
                    <a:pt x="147" y="14"/>
                  </a:lnTo>
                  <a:lnTo>
                    <a:pt x="140" y="11"/>
                  </a:lnTo>
                  <a:lnTo>
                    <a:pt x="134" y="8"/>
                  </a:lnTo>
                  <a:lnTo>
                    <a:pt x="128" y="6"/>
                  </a:lnTo>
                  <a:lnTo>
                    <a:pt x="122" y="5"/>
                  </a:lnTo>
                  <a:lnTo>
                    <a:pt x="114" y="1"/>
                  </a:lnTo>
                  <a:lnTo>
                    <a:pt x="108" y="0"/>
                  </a:lnTo>
                  <a:lnTo>
                    <a:pt x="101" y="0"/>
                  </a:lnTo>
                  <a:lnTo>
                    <a:pt x="92" y="0"/>
                  </a:lnTo>
                  <a:lnTo>
                    <a:pt x="85" y="0"/>
                  </a:lnTo>
                  <a:lnTo>
                    <a:pt x="78" y="0"/>
                  </a:lnTo>
                  <a:lnTo>
                    <a:pt x="72" y="1"/>
                  </a:lnTo>
                  <a:lnTo>
                    <a:pt x="65" y="5"/>
                  </a:lnTo>
                  <a:lnTo>
                    <a:pt x="58" y="6"/>
                  </a:lnTo>
                  <a:lnTo>
                    <a:pt x="55" y="8"/>
                  </a:lnTo>
                  <a:lnTo>
                    <a:pt x="48" y="11"/>
                  </a:lnTo>
                  <a:lnTo>
                    <a:pt x="42" y="14"/>
                  </a:lnTo>
                  <a:lnTo>
                    <a:pt x="35" y="20"/>
                  </a:lnTo>
                  <a:lnTo>
                    <a:pt x="30" y="25"/>
                  </a:lnTo>
                  <a:lnTo>
                    <a:pt x="26" y="28"/>
                  </a:lnTo>
                  <a:lnTo>
                    <a:pt x="20" y="33"/>
                  </a:lnTo>
                  <a:lnTo>
                    <a:pt x="15" y="39"/>
                  </a:lnTo>
                  <a:lnTo>
                    <a:pt x="14" y="42"/>
                  </a:lnTo>
                  <a:lnTo>
                    <a:pt x="9" y="50"/>
                  </a:lnTo>
                  <a:lnTo>
                    <a:pt x="7" y="56"/>
                  </a:lnTo>
                  <a:lnTo>
                    <a:pt x="5" y="63"/>
                  </a:lnTo>
                  <a:lnTo>
                    <a:pt x="2" y="70"/>
                  </a:lnTo>
                  <a:lnTo>
                    <a:pt x="2" y="75"/>
                  </a:lnTo>
                  <a:lnTo>
                    <a:pt x="0" y="83"/>
                  </a:lnTo>
                  <a:lnTo>
                    <a:pt x="0" y="89"/>
                  </a:lnTo>
                  <a:lnTo>
                    <a:pt x="0" y="96"/>
                  </a:lnTo>
                  <a:lnTo>
                    <a:pt x="2" y="103"/>
                  </a:lnTo>
                  <a:lnTo>
                    <a:pt x="2" y="109"/>
                  </a:lnTo>
                  <a:lnTo>
                    <a:pt x="5" y="116"/>
                  </a:lnTo>
                  <a:lnTo>
                    <a:pt x="7" y="122"/>
                  </a:lnTo>
                  <a:lnTo>
                    <a:pt x="9" y="130"/>
                  </a:lnTo>
                  <a:lnTo>
                    <a:pt x="14" y="136"/>
                  </a:lnTo>
                  <a:lnTo>
                    <a:pt x="15" y="143"/>
                  </a:lnTo>
                  <a:lnTo>
                    <a:pt x="20" y="148"/>
                  </a:lnTo>
                  <a:lnTo>
                    <a:pt x="26" y="151"/>
                  </a:lnTo>
                  <a:lnTo>
                    <a:pt x="30" y="158"/>
                  </a:lnTo>
                  <a:lnTo>
                    <a:pt x="35" y="163"/>
                  </a:lnTo>
                  <a:lnTo>
                    <a:pt x="42" y="165"/>
                  </a:lnTo>
                  <a:lnTo>
                    <a:pt x="48" y="169"/>
                  </a:lnTo>
                  <a:lnTo>
                    <a:pt x="55" y="173"/>
                  </a:lnTo>
                  <a:lnTo>
                    <a:pt x="58" y="176"/>
                  </a:lnTo>
                  <a:lnTo>
                    <a:pt x="65" y="178"/>
                  </a:lnTo>
                  <a:lnTo>
                    <a:pt x="72" y="179"/>
                  </a:lnTo>
                  <a:lnTo>
                    <a:pt x="78" y="179"/>
                  </a:lnTo>
                  <a:lnTo>
                    <a:pt x="85" y="183"/>
                  </a:lnTo>
                  <a:lnTo>
                    <a:pt x="92" y="18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31" name="Freeform 125"/>
            <p:cNvSpPr>
              <a:spLocks noChangeAspect="1"/>
            </p:cNvSpPr>
            <p:nvPr/>
          </p:nvSpPr>
          <p:spPr bwMode="auto">
            <a:xfrm>
              <a:off x="2184" y="1053"/>
              <a:ext cx="173" cy="170"/>
            </a:xfrm>
            <a:custGeom>
              <a:avLst/>
              <a:gdLst>
                <a:gd name="T0" fmla="*/ 641 w 133"/>
                <a:gd name="T1" fmla="*/ 287 h 131"/>
                <a:gd name="T2" fmla="*/ 628 w 133"/>
                <a:gd name="T3" fmla="*/ 236 h 131"/>
                <a:gd name="T4" fmla="*/ 615 w 133"/>
                <a:gd name="T5" fmla="*/ 191 h 131"/>
                <a:gd name="T6" fmla="*/ 592 w 133"/>
                <a:gd name="T7" fmla="*/ 145 h 131"/>
                <a:gd name="T8" fmla="*/ 562 w 133"/>
                <a:gd name="T9" fmla="*/ 112 h 131"/>
                <a:gd name="T10" fmla="*/ 535 w 133"/>
                <a:gd name="T11" fmla="*/ 66 h 131"/>
                <a:gd name="T12" fmla="*/ 497 w 133"/>
                <a:gd name="T13" fmla="*/ 51 h 131"/>
                <a:gd name="T14" fmla="*/ 455 w 133"/>
                <a:gd name="T15" fmla="*/ 22 h 131"/>
                <a:gd name="T16" fmla="*/ 411 w 133"/>
                <a:gd name="T17" fmla="*/ 1 h 131"/>
                <a:gd name="T18" fmla="*/ 371 w 133"/>
                <a:gd name="T19" fmla="*/ 0 h 131"/>
                <a:gd name="T20" fmla="*/ 308 w 133"/>
                <a:gd name="T21" fmla="*/ 0 h 131"/>
                <a:gd name="T22" fmla="*/ 269 w 133"/>
                <a:gd name="T23" fmla="*/ 0 h 131"/>
                <a:gd name="T24" fmla="*/ 232 w 133"/>
                <a:gd name="T25" fmla="*/ 1 h 131"/>
                <a:gd name="T26" fmla="*/ 170 w 133"/>
                <a:gd name="T27" fmla="*/ 22 h 131"/>
                <a:gd name="T28" fmla="*/ 140 w 133"/>
                <a:gd name="T29" fmla="*/ 51 h 131"/>
                <a:gd name="T30" fmla="*/ 96 w 133"/>
                <a:gd name="T31" fmla="*/ 66 h 131"/>
                <a:gd name="T32" fmla="*/ 66 w 133"/>
                <a:gd name="T33" fmla="*/ 112 h 131"/>
                <a:gd name="T34" fmla="*/ 35 w 133"/>
                <a:gd name="T35" fmla="*/ 145 h 131"/>
                <a:gd name="T36" fmla="*/ 21 w 133"/>
                <a:gd name="T37" fmla="*/ 191 h 131"/>
                <a:gd name="T38" fmla="*/ 0 w 133"/>
                <a:gd name="T39" fmla="*/ 236 h 131"/>
                <a:gd name="T40" fmla="*/ 0 w 133"/>
                <a:gd name="T41" fmla="*/ 287 h 131"/>
                <a:gd name="T42" fmla="*/ 0 w 133"/>
                <a:gd name="T43" fmla="*/ 323 h 131"/>
                <a:gd name="T44" fmla="*/ 0 w 133"/>
                <a:gd name="T45" fmla="*/ 372 h 131"/>
                <a:gd name="T46" fmla="*/ 21 w 133"/>
                <a:gd name="T47" fmla="*/ 419 h 131"/>
                <a:gd name="T48" fmla="*/ 35 w 133"/>
                <a:gd name="T49" fmla="*/ 459 h 131"/>
                <a:gd name="T50" fmla="*/ 66 w 133"/>
                <a:gd name="T51" fmla="*/ 498 h 131"/>
                <a:gd name="T52" fmla="*/ 96 w 133"/>
                <a:gd name="T53" fmla="*/ 531 h 131"/>
                <a:gd name="T54" fmla="*/ 140 w 133"/>
                <a:gd name="T55" fmla="*/ 565 h 131"/>
                <a:gd name="T56" fmla="*/ 170 w 133"/>
                <a:gd name="T57" fmla="*/ 589 h 131"/>
                <a:gd name="T58" fmla="*/ 232 w 133"/>
                <a:gd name="T59" fmla="*/ 603 h 131"/>
                <a:gd name="T60" fmla="*/ 269 w 133"/>
                <a:gd name="T61" fmla="*/ 603 h 131"/>
                <a:gd name="T62" fmla="*/ 308 w 133"/>
                <a:gd name="T63" fmla="*/ 622 h 131"/>
                <a:gd name="T64" fmla="*/ 371 w 133"/>
                <a:gd name="T65" fmla="*/ 603 h 131"/>
                <a:gd name="T66" fmla="*/ 411 w 133"/>
                <a:gd name="T67" fmla="*/ 603 h 131"/>
                <a:gd name="T68" fmla="*/ 455 w 133"/>
                <a:gd name="T69" fmla="*/ 589 h 131"/>
                <a:gd name="T70" fmla="*/ 497 w 133"/>
                <a:gd name="T71" fmla="*/ 565 h 131"/>
                <a:gd name="T72" fmla="*/ 535 w 133"/>
                <a:gd name="T73" fmla="*/ 531 h 131"/>
                <a:gd name="T74" fmla="*/ 562 w 133"/>
                <a:gd name="T75" fmla="*/ 498 h 131"/>
                <a:gd name="T76" fmla="*/ 592 w 133"/>
                <a:gd name="T77" fmla="*/ 459 h 131"/>
                <a:gd name="T78" fmla="*/ 615 w 133"/>
                <a:gd name="T79" fmla="*/ 419 h 131"/>
                <a:gd name="T80" fmla="*/ 628 w 133"/>
                <a:gd name="T81" fmla="*/ 372 h 131"/>
                <a:gd name="T82" fmla="*/ 641 w 133"/>
                <a:gd name="T83" fmla="*/ 323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3"/>
                <a:gd name="T127" fmla="*/ 0 h 131"/>
                <a:gd name="T128" fmla="*/ 133 w 133"/>
                <a:gd name="T129" fmla="*/ 131 h 13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3" h="131">
                  <a:moveTo>
                    <a:pt x="132" y="63"/>
                  </a:moveTo>
                  <a:lnTo>
                    <a:pt x="132" y="60"/>
                  </a:lnTo>
                  <a:lnTo>
                    <a:pt x="132" y="55"/>
                  </a:lnTo>
                  <a:lnTo>
                    <a:pt x="129" y="49"/>
                  </a:lnTo>
                  <a:lnTo>
                    <a:pt x="129" y="43"/>
                  </a:lnTo>
                  <a:lnTo>
                    <a:pt x="127" y="40"/>
                  </a:lnTo>
                  <a:lnTo>
                    <a:pt x="126" y="35"/>
                  </a:lnTo>
                  <a:lnTo>
                    <a:pt x="122" y="30"/>
                  </a:lnTo>
                  <a:lnTo>
                    <a:pt x="121" y="27"/>
                  </a:lnTo>
                  <a:lnTo>
                    <a:pt x="116" y="23"/>
                  </a:lnTo>
                  <a:lnTo>
                    <a:pt x="114" y="20"/>
                  </a:lnTo>
                  <a:lnTo>
                    <a:pt x="111" y="14"/>
                  </a:lnTo>
                  <a:lnTo>
                    <a:pt x="107" y="13"/>
                  </a:lnTo>
                  <a:lnTo>
                    <a:pt x="103" y="11"/>
                  </a:lnTo>
                  <a:lnTo>
                    <a:pt x="98" y="7"/>
                  </a:lnTo>
                  <a:lnTo>
                    <a:pt x="94" y="5"/>
                  </a:lnTo>
                  <a:lnTo>
                    <a:pt x="90" y="5"/>
                  </a:lnTo>
                  <a:lnTo>
                    <a:pt x="85" y="1"/>
                  </a:lnTo>
                  <a:lnTo>
                    <a:pt x="80" y="0"/>
                  </a:lnTo>
                  <a:lnTo>
                    <a:pt x="76" y="0"/>
                  </a:lnTo>
                  <a:lnTo>
                    <a:pt x="70" y="0"/>
                  </a:lnTo>
                  <a:lnTo>
                    <a:pt x="64" y="0"/>
                  </a:lnTo>
                  <a:lnTo>
                    <a:pt x="61" y="0"/>
                  </a:lnTo>
                  <a:lnTo>
                    <a:pt x="55" y="0"/>
                  </a:lnTo>
                  <a:lnTo>
                    <a:pt x="50" y="0"/>
                  </a:lnTo>
                  <a:lnTo>
                    <a:pt x="48" y="1"/>
                  </a:lnTo>
                  <a:lnTo>
                    <a:pt x="40" y="5"/>
                  </a:lnTo>
                  <a:lnTo>
                    <a:pt x="35" y="5"/>
                  </a:lnTo>
                  <a:lnTo>
                    <a:pt x="30" y="7"/>
                  </a:lnTo>
                  <a:lnTo>
                    <a:pt x="29" y="11"/>
                  </a:lnTo>
                  <a:lnTo>
                    <a:pt x="23" y="13"/>
                  </a:lnTo>
                  <a:lnTo>
                    <a:pt x="20" y="14"/>
                  </a:lnTo>
                  <a:lnTo>
                    <a:pt x="18" y="20"/>
                  </a:lnTo>
                  <a:lnTo>
                    <a:pt x="14" y="23"/>
                  </a:lnTo>
                  <a:lnTo>
                    <a:pt x="12" y="27"/>
                  </a:lnTo>
                  <a:lnTo>
                    <a:pt x="7" y="30"/>
                  </a:lnTo>
                  <a:lnTo>
                    <a:pt x="6" y="35"/>
                  </a:lnTo>
                  <a:lnTo>
                    <a:pt x="4" y="40"/>
                  </a:lnTo>
                  <a:lnTo>
                    <a:pt x="2" y="43"/>
                  </a:lnTo>
                  <a:lnTo>
                    <a:pt x="0" y="49"/>
                  </a:lnTo>
                  <a:lnTo>
                    <a:pt x="0" y="55"/>
                  </a:lnTo>
                  <a:lnTo>
                    <a:pt x="0" y="60"/>
                  </a:lnTo>
                  <a:lnTo>
                    <a:pt x="0" y="63"/>
                  </a:lnTo>
                  <a:lnTo>
                    <a:pt x="0" y="68"/>
                  </a:lnTo>
                  <a:lnTo>
                    <a:pt x="0" y="71"/>
                  </a:lnTo>
                  <a:lnTo>
                    <a:pt x="0" y="78"/>
                  </a:lnTo>
                  <a:lnTo>
                    <a:pt x="2" y="83"/>
                  </a:lnTo>
                  <a:lnTo>
                    <a:pt x="4" y="88"/>
                  </a:lnTo>
                  <a:lnTo>
                    <a:pt x="6" y="91"/>
                  </a:lnTo>
                  <a:lnTo>
                    <a:pt x="7" y="96"/>
                  </a:lnTo>
                  <a:lnTo>
                    <a:pt x="12" y="102"/>
                  </a:lnTo>
                  <a:lnTo>
                    <a:pt x="14" y="105"/>
                  </a:lnTo>
                  <a:lnTo>
                    <a:pt x="18" y="108"/>
                  </a:lnTo>
                  <a:lnTo>
                    <a:pt x="20" y="111"/>
                  </a:lnTo>
                  <a:lnTo>
                    <a:pt x="23" y="113"/>
                  </a:lnTo>
                  <a:lnTo>
                    <a:pt x="29" y="118"/>
                  </a:lnTo>
                  <a:lnTo>
                    <a:pt x="30" y="120"/>
                  </a:lnTo>
                  <a:lnTo>
                    <a:pt x="35" y="123"/>
                  </a:lnTo>
                  <a:lnTo>
                    <a:pt x="40" y="124"/>
                  </a:lnTo>
                  <a:lnTo>
                    <a:pt x="48" y="126"/>
                  </a:lnTo>
                  <a:lnTo>
                    <a:pt x="50" y="126"/>
                  </a:lnTo>
                  <a:lnTo>
                    <a:pt x="55" y="126"/>
                  </a:lnTo>
                  <a:lnTo>
                    <a:pt x="61" y="130"/>
                  </a:lnTo>
                  <a:lnTo>
                    <a:pt x="64" y="130"/>
                  </a:lnTo>
                  <a:lnTo>
                    <a:pt x="70" y="130"/>
                  </a:lnTo>
                  <a:lnTo>
                    <a:pt x="76" y="126"/>
                  </a:lnTo>
                  <a:lnTo>
                    <a:pt x="80" y="126"/>
                  </a:lnTo>
                  <a:lnTo>
                    <a:pt x="85" y="126"/>
                  </a:lnTo>
                  <a:lnTo>
                    <a:pt x="90" y="124"/>
                  </a:lnTo>
                  <a:lnTo>
                    <a:pt x="94" y="123"/>
                  </a:lnTo>
                  <a:lnTo>
                    <a:pt x="98" y="120"/>
                  </a:lnTo>
                  <a:lnTo>
                    <a:pt x="103" y="118"/>
                  </a:lnTo>
                  <a:lnTo>
                    <a:pt x="107" y="113"/>
                  </a:lnTo>
                  <a:lnTo>
                    <a:pt x="111" y="111"/>
                  </a:lnTo>
                  <a:lnTo>
                    <a:pt x="114" y="108"/>
                  </a:lnTo>
                  <a:lnTo>
                    <a:pt x="116" y="105"/>
                  </a:lnTo>
                  <a:lnTo>
                    <a:pt x="121" y="102"/>
                  </a:lnTo>
                  <a:lnTo>
                    <a:pt x="122" y="96"/>
                  </a:lnTo>
                  <a:lnTo>
                    <a:pt x="126" y="91"/>
                  </a:lnTo>
                  <a:lnTo>
                    <a:pt x="127" y="88"/>
                  </a:lnTo>
                  <a:lnTo>
                    <a:pt x="129" y="83"/>
                  </a:lnTo>
                  <a:lnTo>
                    <a:pt x="129" y="78"/>
                  </a:lnTo>
                  <a:lnTo>
                    <a:pt x="132" y="71"/>
                  </a:lnTo>
                  <a:lnTo>
                    <a:pt x="132" y="68"/>
                  </a:lnTo>
                  <a:lnTo>
                    <a:pt x="132" y="63"/>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32" name="Freeform 126"/>
            <p:cNvSpPr>
              <a:spLocks noChangeAspect="1"/>
            </p:cNvSpPr>
            <p:nvPr/>
          </p:nvSpPr>
          <p:spPr bwMode="auto">
            <a:xfrm>
              <a:off x="2264" y="994"/>
              <a:ext cx="85" cy="146"/>
            </a:xfrm>
            <a:custGeom>
              <a:avLst/>
              <a:gdLst>
                <a:gd name="T0" fmla="*/ 98 w 66"/>
                <a:gd name="T1" fmla="*/ 545 h 112"/>
                <a:gd name="T2" fmla="*/ 111 w 66"/>
                <a:gd name="T3" fmla="*/ 516 h 112"/>
                <a:gd name="T4" fmla="*/ 133 w 66"/>
                <a:gd name="T5" fmla="*/ 482 h 112"/>
                <a:gd name="T6" fmla="*/ 143 w 66"/>
                <a:gd name="T7" fmla="*/ 447 h 112"/>
                <a:gd name="T8" fmla="*/ 156 w 66"/>
                <a:gd name="T9" fmla="*/ 418 h 112"/>
                <a:gd name="T10" fmla="*/ 161 w 66"/>
                <a:gd name="T11" fmla="*/ 385 h 112"/>
                <a:gd name="T12" fmla="*/ 176 w 66"/>
                <a:gd name="T13" fmla="*/ 355 h 112"/>
                <a:gd name="T14" fmla="*/ 192 w 66"/>
                <a:gd name="T15" fmla="*/ 321 h 112"/>
                <a:gd name="T16" fmla="*/ 207 w 66"/>
                <a:gd name="T17" fmla="*/ 285 h 112"/>
                <a:gd name="T18" fmla="*/ 209 w 66"/>
                <a:gd name="T19" fmla="*/ 257 h 112"/>
                <a:gd name="T20" fmla="*/ 227 w 66"/>
                <a:gd name="T21" fmla="*/ 226 h 112"/>
                <a:gd name="T22" fmla="*/ 232 w 66"/>
                <a:gd name="T23" fmla="*/ 197 h 112"/>
                <a:gd name="T24" fmla="*/ 242 w 66"/>
                <a:gd name="T25" fmla="*/ 163 h 112"/>
                <a:gd name="T26" fmla="*/ 258 w 66"/>
                <a:gd name="T27" fmla="*/ 151 h 112"/>
                <a:gd name="T28" fmla="*/ 267 w 66"/>
                <a:gd name="T29" fmla="*/ 125 h 112"/>
                <a:gd name="T30" fmla="*/ 272 w 66"/>
                <a:gd name="T31" fmla="*/ 111 h 112"/>
                <a:gd name="T32" fmla="*/ 272 w 66"/>
                <a:gd name="T33" fmla="*/ 86 h 112"/>
                <a:gd name="T34" fmla="*/ 281 w 66"/>
                <a:gd name="T35" fmla="*/ 74 h 112"/>
                <a:gd name="T36" fmla="*/ 281 w 66"/>
                <a:gd name="T37" fmla="*/ 51 h 112"/>
                <a:gd name="T38" fmla="*/ 297 w 66"/>
                <a:gd name="T39" fmla="*/ 46 h 112"/>
                <a:gd name="T40" fmla="*/ 297 w 66"/>
                <a:gd name="T41" fmla="*/ 35 h 112"/>
                <a:gd name="T42" fmla="*/ 297 w 66"/>
                <a:gd name="T43" fmla="*/ 21 h 112"/>
                <a:gd name="T44" fmla="*/ 297 w 66"/>
                <a:gd name="T45" fmla="*/ 1 h 112"/>
                <a:gd name="T46" fmla="*/ 297 w 66"/>
                <a:gd name="T47" fmla="*/ 1 h 112"/>
                <a:gd name="T48" fmla="*/ 297 w 66"/>
                <a:gd name="T49" fmla="*/ 0 h 112"/>
                <a:gd name="T50" fmla="*/ 297 w 66"/>
                <a:gd name="T51" fmla="*/ 0 h 112"/>
                <a:gd name="T52" fmla="*/ 297 w 66"/>
                <a:gd name="T53" fmla="*/ 0 h 112"/>
                <a:gd name="T54" fmla="*/ 297 w 66"/>
                <a:gd name="T55" fmla="*/ 0 h 112"/>
                <a:gd name="T56" fmla="*/ 281 w 66"/>
                <a:gd name="T57" fmla="*/ 0 h 112"/>
                <a:gd name="T58" fmla="*/ 281 w 66"/>
                <a:gd name="T59" fmla="*/ 1 h 112"/>
                <a:gd name="T60" fmla="*/ 272 w 66"/>
                <a:gd name="T61" fmla="*/ 21 h 112"/>
                <a:gd name="T62" fmla="*/ 267 w 66"/>
                <a:gd name="T63" fmla="*/ 35 h 112"/>
                <a:gd name="T64" fmla="*/ 258 w 66"/>
                <a:gd name="T65" fmla="*/ 46 h 112"/>
                <a:gd name="T66" fmla="*/ 258 w 66"/>
                <a:gd name="T67" fmla="*/ 51 h 112"/>
                <a:gd name="T68" fmla="*/ 232 w 66"/>
                <a:gd name="T69" fmla="*/ 65 h 112"/>
                <a:gd name="T70" fmla="*/ 232 w 66"/>
                <a:gd name="T71" fmla="*/ 86 h 112"/>
                <a:gd name="T72" fmla="*/ 209 w 66"/>
                <a:gd name="T73" fmla="*/ 111 h 112"/>
                <a:gd name="T74" fmla="*/ 207 w 66"/>
                <a:gd name="T75" fmla="*/ 124 h 112"/>
                <a:gd name="T76" fmla="*/ 192 w 66"/>
                <a:gd name="T77" fmla="*/ 139 h 112"/>
                <a:gd name="T78" fmla="*/ 176 w 66"/>
                <a:gd name="T79" fmla="*/ 163 h 112"/>
                <a:gd name="T80" fmla="*/ 161 w 66"/>
                <a:gd name="T81" fmla="*/ 197 h 112"/>
                <a:gd name="T82" fmla="*/ 156 w 66"/>
                <a:gd name="T83" fmla="*/ 220 h 112"/>
                <a:gd name="T84" fmla="*/ 133 w 66"/>
                <a:gd name="T85" fmla="*/ 257 h 112"/>
                <a:gd name="T86" fmla="*/ 125 w 66"/>
                <a:gd name="T87" fmla="*/ 272 h 112"/>
                <a:gd name="T88" fmla="*/ 98 w 66"/>
                <a:gd name="T89" fmla="*/ 301 h 112"/>
                <a:gd name="T90" fmla="*/ 76 w 66"/>
                <a:gd name="T91" fmla="*/ 326 h 112"/>
                <a:gd name="T92" fmla="*/ 67 w 66"/>
                <a:gd name="T93" fmla="*/ 358 h 112"/>
                <a:gd name="T94" fmla="*/ 52 w 66"/>
                <a:gd name="T95" fmla="*/ 392 h 112"/>
                <a:gd name="T96" fmla="*/ 31 w 66"/>
                <a:gd name="T97" fmla="*/ 425 h 112"/>
                <a:gd name="T98" fmla="*/ 22 w 66"/>
                <a:gd name="T99" fmla="*/ 450 h 112"/>
                <a:gd name="T100" fmla="*/ 0 w 66"/>
                <a:gd name="T101" fmla="*/ 488 h 112"/>
                <a:gd name="T102" fmla="*/ 0 w 66"/>
                <a:gd name="T103" fmla="*/ 488 h 112"/>
                <a:gd name="T104" fmla="*/ 98 w 66"/>
                <a:gd name="T105" fmla="*/ 545 h 112"/>
                <a:gd name="T106" fmla="*/ 98 w 66"/>
                <a:gd name="T107" fmla="*/ 545 h 11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6"/>
                <a:gd name="T163" fmla="*/ 0 h 112"/>
                <a:gd name="T164" fmla="*/ 66 w 66"/>
                <a:gd name="T165" fmla="*/ 112 h 11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6" h="112">
                  <a:moveTo>
                    <a:pt x="22" y="111"/>
                  </a:moveTo>
                  <a:lnTo>
                    <a:pt x="24" y="105"/>
                  </a:lnTo>
                  <a:lnTo>
                    <a:pt x="29" y="98"/>
                  </a:lnTo>
                  <a:lnTo>
                    <a:pt x="31" y="91"/>
                  </a:lnTo>
                  <a:lnTo>
                    <a:pt x="34" y="85"/>
                  </a:lnTo>
                  <a:lnTo>
                    <a:pt x="35" y="78"/>
                  </a:lnTo>
                  <a:lnTo>
                    <a:pt x="39" y="72"/>
                  </a:lnTo>
                  <a:lnTo>
                    <a:pt x="42" y="65"/>
                  </a:lnTo>
                  <a:lnTo>
                    <a:pt x="45" y="58"/>
                  </a:lnTo>
                  <a:lnTo>
                    <a:pt x="46" y="52"/>
                  </a:lnTo>
                  <a:lnTo>
                    <a:pt x="50" y="46"/>
                  </a:lnTo>
                  <a:lnTo>
                    <a:pt x="51" y="40"/>
                  </a:lnTo>
                  <a:lnTo>
                    <a:pt x="53" y="34"/>
                  </a:lnTo>
                  <a:lnTo>
                    <a:pt x="56" y="31"/>
                  </a:lnTo>
                  <a:lnTo>
                    <a:pt x="58" y="26"/>
                  </a:lnTo>
                  <a:lnTo>
                    <a:pt x="60" y="22"/>
                  </a:lnTo>
                  <a:lnTo>
                    <a:pt x="60" y="18"/>
                  </a:lnTo>
                  <a:lnTo>
                    <a:pt x="61" y="15"/>
                  </a:lnTo>
                  <a:lnTo>
                    <a:pt x="61" y="11"/>
                  </a:lnTo>
                  <a:lnTo>
                    <a:pt x="65" y="9"/>
                  </a:lnTo>
                  <a:lnTo>
                    <a:pt x="65" y="7"/>
                  </a:lnTo>
                  <a:lnTo>
                    <a:pt x="65" y="4"/>
                  </a:lnTo>
                  <a:lnTo>
                    <a:pt x="65" y="1"/>
                  </a:lnTo>
                  <a:lnTo>
                    <a:pt x="65" y="0"/>
                  </a:lnTo>
                  <a:lnTo>
                    <a:pt x="61" y="0"/>
                  </a:lnTo>
                  <a:lnTo>
                    <a:pt x="61" y="1"/>
                  </a:lnTo>
                  <a:lnTo>
                    <a:pt x="60" y="4"/>
                  </a:lnTo>
                  <a:lnTo>
                    <a:pt x="58" y="7"/>
                  </a:lnTo>
                  <a:lnTo>
                    <a:pt x="56" y="9"/>
                  </a:lnTo>
                  <a:lnTo>
                    <a:pt x="56" y="11"/>
                  </a:lnTo>
                  <a:lnTo>
                    <a:pt x="51" y="13"/>
                  </a:lnTo>
                  <a:lnTo>
                    <a:pt x="51" y="18"/>
                  </a:lnTo>
                  <a:lnTo>
                    <a:pt x="46" y="22"/>
                  </a:lnTo>
                  <a:lnTo>
                    <a:pt x="45" y="25"/>
                  </a:lnTo>
                  <a:lnTo>
                    <a:pt x="42" y="28"/>
                  </a:lnTo>
                  <a:lnTo>
                    <a:pt x="39" y="34"/>
                  </a:lnTo>
                  <a:lnTo>
                    <a:pt x="35" y="40"/>
                  </a:lnTo>
                  <a:lnTo>
                    <a:pt x="34" y="45"/>
                  </a:lnTo>
                  <a:lnTo>
                    <a:pt x="29" y="52"/>
                  </a:lnTo>
                  <a:lnTo>
                    <a:pt x="27" y="55"/>
                  </a:lnTo>
                  <a:lnTo>
                    <a:pt x="22" y="61"/>
                  </a:lnTo>
                  <a:lnTo>
                    <a:pt x="17" y="67"/>
                  </a:lnTo>
                  <a:lnTo>
                    <a:pt x="15" y="73"/>
                  </a:lnTo>
                  <a:lnTo>
                    <a:pt x="12" y="80"/>
                  </a:lnTo>
                  <a:lnTo>
                    <a:pt x="7" y="87"/>
                  </a:lnTo>
                  <a:lnTo>
                    <a:pt x="5" y="92"/>
                  </a:lnTo>
                  <a:lnTo>
                    <a:pt x="0" y="100"/>
                  </a:lnTo>
                  <a:lnTo>
                    <a:pt x="22" y="1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33" name="Freeform 127"/>
            <p:cNvSpPr>
              <a:spLocks noChangeAspect="1"/>
            </p:cNvSpPr>
            <p:nvPr/>
          </p:nvSpPr>
          <p:spPr bwMode="auto">
            <a:xfrm>
              <a:off x="2204" y="1128"/>
              <a:ext cx="89" cy="145"/>
            </a:xfrm>
            <a:custGeom>
              <a:avLst/>
              <a:gdLst>
                <a:gd name="T0" fmla="*/ 208 w 69"/>
                <a:gd name="T1" fmla="*/ 0 h 111"/>
                <a:gd name="T2" fmla="*/ 184 w 69"/>
                <a:gd name="T3" fmla="*/ 35 h 111"/>
                <a:gd name="T4" fmla="*/ 172 w 69"/>
                <a:gd name="T5" fmla="*/ 65 h 111"/>
                <a:gd name="T6" fmla="*/ 161 w 69"/>
                <a:gd name="T7" fmla="*/ 97 h 111"/>
                <a:gd name="T8" fmla="*/ 153 w 69"/>
                <a:gd name="T9" fmla="*/ 145 h 111"/>
                <a:gd name="T10" fmla="*/ 133 w 69"/>
                <a:gd name="T11" fmla="*/ 174 h 111"/>
                <a:gd name="T12" fmla="*/ 125 w 69"/>
                <a:gd name="T13" fmla="*/ 206 h 111"/>
                <a:gd name="T14" fmla="*/ 114 w 69"/>
                <a:gd name="T15" fmla="*/ 234 h 111"/>
                <a:gd name="T16" fmla="*/ 98 w 69"/>
                <a:gd name="T17" fmla="*/ 263 h 111"/>
                <a:gd name="T18" fmla="*/ 95 w 69"/>
                <a:gd name="T19" fmla="*/ 294 h 111"/>
                <a:gd name="T20" fmla="*/ 88 w 69"/>
                <a:gd name="T21" fmla="*/ 312 h 111"/>
                <a:gd name="T22" fmla="*/ 68 w 69"/>
                <a:gd name="T23" fmla="*/ 351 h 111"/>
                <a:gd name="T24" fmla="*/ 64 w 69"/>
                <a:gd name="T25" fmla="*/ 378 h 111"/>
                <a:gd name="T26" fmla="*/ 53 w 69"/>
                <a:gd name="T27" fmla="*/ 392 h 111"/>
                <a:gd name="T28" fmla="*/ 36 w 69"/>
                <a:gd name="T29" fmla="*/ 410 h 111"/>
                <a:gd name="T30" fmla="*/ 32 w 69"/>
                <a:gd name="T31" fmla="*/ 436 h 111"/>
                <a:gd name="T32" fmla="*/ 32 w 69"/>
                <a:gd name="T33" fmla="*/ 457 h 111"/>
                <a:gd name="T34" fmla="*/ 22 w 69"/>
                <a:gd name="T35" fmla="*/ 483 h 111"/>
                <a:gd name="T36" fmla="*/ 22 w 69"/>
                <a:gd name="T37" fmla="*/ 486 h 111"/>
                <a:gd name="T38" fmla="*/ 10 w 69"/>
                <a:gd name="T39" fmla="*/ 502 h 111"/>
                <a:gd name="T40" fmla="*/ 10 w 69"/>
                <a:gd name="T41" fmla="*/ 519 h 111"/>
                <a:gd name="T42" fmla="*/ 10 w 69"/>
                <a:gd name="T43" fmla="*/ 523 h 111"/>
                <a:gd name="T44" fmla="*/ 0 w 69"/>
                <a:gd name="T45" fmla="*/ 533 h 111"/>
                <a:gd name="T46" fmla="*/ 0 w 69"/>
                <a:gd name="T47" fmla="*/ 547 h 111"/>
                <a:gd name="T48" fmla="*/ 0 w 69"/>
                <a:gd name="T49" fmla="*/ 547 h 111"/>
                <a:gd name="T50" fmla="*/ 10 w 69"/>
                <a:gd name="T51" fmla="*/ 547 h 111"/>
                <a:gd name="T52" fmla="*/ 10 w 69"/>
                <a:gd name="T53" fmla="*/ 547 h 111"/>
                <a:gd name="T54" fmla="*/ 10 w 69"/>
                <a:gd name="T55" fmla="*/ 547 h 111"/>
                <a:gd name="T56" fmla="*/ 22 w 69"/>
                <a:gd name="T57" fmla="*/ 547 h 111"/>
                <a:gd name="T58" fmla="*/ 22 w 69"/>
                <a:gd name="T59" fmla="*/ 533 h 111"/>
                <a:gd name="T60" fmla="*/ 32 w 69"/>
                <a:gd name="T61" fmla="*/ 523 h 111"/>
                <a:gd name="T62" fmla="*/ 32 w 69"/>
                <a:gd name="T63" fmla="*/ 523 h 111"/>
                <a:gd name="T64" fmla="*/ 36 w 69"/>
                <a:gd name="T65" fmla="*/ 519 h 111"/>
                <a:gd name="T66" fmla="*/ 53 w 69"/>
                <a:gd name="T67" fmla="*/ 486 h 111"/>
                <a:gd name="T68" fmla="*/ 64 w 69"/>
                <a:gd name="T69" fmla="*/ 483 h 111"/>
                <a:gd name="T70" fmla="*/ 68 w 69"/>
                <a:gd name="T71" fmla="*/ 457 h 111"/>
                <a:gd name="T72" fmla="*/ 88 w 69"/>
                <a:gd name="T73" fmla="*/ 449 h 111"/>
                <a:gd name="T74" fmla="*/ 98 w 69"/>
                <a:gd name="T75" fmla="*/ 422 h 111"/>
                <a:gd name="T76" fmla="*/ 114 w 69"/>
                <a:gd name="T77" fmla="*/ 408 h 111"/>
                <a:gd name="T78" fmla="*/ 125 w 69"/>
                <a:gd name="T79" fmla="*/ 384 h 111"/>
                <a:gd name="T80" fmla="*/ 153 w 69"/>
                <a:gd name="T81" fmla="*/ 351 h 111"/>
                <a:gd name="T82" fmla="*/ 159 w 69"/>
                <a:gd name="T83" fmla="*/ 323 h 111"/>
                <a:gd name="T84" fmla="*/ 161 w 69"/>
                <a:gd name="T85" fmla="*/ 307 h 111"/>
                <a:gd name="T86" fmla="*/ 184 w 69"/>
                <a:gd name="T87" fmla="*/ 274 h 111"/>
                <a:gd name="T88" fmla="*/ 208 w 69"/>
                <a:gd name="T89" fmla="*/ 246 h 111"/>
                <a:gd name="T90" fmla="*/ 222 w 69"/>
                <a:gd name="T91" fmla="*/ 217 h 111"/>
                <a:gd name="T92" fmla="*/ 236 w 69"/>
                <a:gd name="T93" fmla="*/ 179 h 111"/>
                <a:gd name="T94" fmla="*/ 258 w 69"/>
                <a:gd name="T95" fmla="*/ 150 h 111"/>
                <a:gd name="T96" fmla="*/ 268 w 69"/>
                <a:gd name="T97" fmla="*/ 115 h 111"/>
                <a:gd name="T98" fmla="*/ 288 w 69"/>
                <a:gd name="T99" fmla="*/ 95 h 111"/>
                <a:gd name="T100" fmla="*/ 316 w 69"/>
                <a:gd name="T101" fmla="*/ 60 h 111"/>
                <a:gd name="T102" fmla="*/ 316 w 69"/>
                <a:gd name="T103" fmla="*/ 60 h 111"/>
                <a:gd name="T104" fmla="*/ 208 w 69"/>
                <a:gd name="T105" fmla="*/ 0 h 111"/>
                <a:gd name="T106" fmla="*/ 208 w 69"/>
                <a:gd name="T107" fmla="*/ 0 h 11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9"/>
                <a:gd name="T163" fmla="*/ 0 h 111"/>
                <a:gd name="T164" fmla="*/ 69 w 69"/>
                <a:gd name="T165" fmla="*/ 111 h 11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9" h="111">
                  <a:moveTo>
                    <a:pt x="45" y="0"/>
                  </a:moveTo>
                  <a:lnTo>
                    <a:pt x="40" y="7"/>
                  </a:lnTo>
                  <a:lnTo>
                    <a:pt x="37" y="13"/>
                  </a:lnTo>
                  <a:lnTo>
                    <a:pt x="35" y="20"/>
                  </a:lnTo>
                  <a:lnTo>
                    <a:pt x="33" y="29"/>
                  </a:lnTo>
                  <a:lnTo>
                    <a:pt x="29" y="35"/>
                  </a:lnTo>
                  <a:lnTo>
                    <a:pt x="27" y="41"/>
                  </a:lnTo>
                  <a:lnTo>
                    <a:pt x="25" y="47"/>
                  </a:lnTo>
                  <a:lnTo>
                    <a:pt x="22" y="53"/>
                  </a:lnTo>
                  <a:lnTo>
                    <a:pt x="20" y="59"/>
                  </a:lnTo>
                  <a:lnTo>
                    <a:pt x="19" y="63"/>
                  </a:lnTo>
                  <a:lnTo>
                    <a:pt x="15" y="71"/>
                  </a:lnTo>
                  <a:lnTo>
                    <a:pt x="14" y="76"/>
                  </a:lnTo>
                  <a:lnTo>
                    <a:pt x="12" y="79"/>
                  </a:lnTo>
                  <a:lnTo>
                    <a:pt x="8" y="83"/>
                  </a:lnTo>
                  <a:lnTo>
                    <a:pt x="7" y="88"/>
                  </a:lnTo>
                  <a:lnTo>
                    <a:pt x="7" y="92"/>
                  </a:lnTo>
                  <a:lnTo>
                    <a:pt x="5" y="97"/>
                  </a:lnTo>
                  <a:lnTo>
                    <a:pt x="5" y="98"/>
                  </a:lnTo>
                  <a:lnTo>
                    <a:pt x="2" y="101"/>
                  </a:lnTo>
                  <a:lnTo>
                    <a:pt x="2" y="104"/>
                  </a:lnTo>
                  <a:lnTo>
                    <a:pt x="2" y="105"/>
                  </a:lnTo>
                  <a:lnTo>
                    <a:pt x="0" y="107"/>
                  </a:lnTo>
                  <a:lnTo>
                    <a:pt x="0" y="110"/>
                  </a:lnTo>
                  <a:lnTo>
                    <a:pt x="2" y="110"/>
                  </a:lnTo>
                  <a:lnTo>
                    <a:pt x="5" y="110"/>
                  </a:lnTo>
                  <a:lnTo>
                    <a:pt x="5" y="107"/>
                  </a:lnTo>
                  <a:lnTo>
                    <a:pt x="7" y="105"/>
                  </a:lnTo>
                  <a:lnTo>
                    <a:pt x="8" y="104"/>
                  </a:lnTo>
                  <a:lnTo>
                    <a:pt x="12" y="98"/>
                  </a:lnTo>
                  <a:lnTo>
                    <a:pt x="14" y="97"/>
                  </a:lnTo>
                  <a:lnTo>
                    <a:pt x="15" y="92"/>
                  </a:lnTo>
                  <a:lnTo>
                    <a:pt x="19" y="90"/>
                  </a:lnTo>
                  <a:lnTo>
                    <a:pt x="22" y="85"/>
                  </a:lnTo>
                  <a:lnTo>
                    <a:pt x="25" y="82"/>
                  </a:lnTo>
                  <a:lnTo>
                    <a:pt x="27" y="77"/>
                  </a:lnTo>
                  <a:lnTo>
                    <a:pt x="33" y="71"/>
                  </a:lnTo>
                  <a:lnTo>
                    <a:pt x="34" y="65"/>
                  </a:lnTo>
                  <a:lnTo>
                    <a:pt x="35" y="62"/>
                  </a:lnTo>
                  <a:lnTo>
                    <a:pt x="40" y="55"/>
                  </a:lnTo>
                  <a:lnTo>
                    <a:pt x="45" y="49"/>
                  </a:lnTo>
                  <a:lnTo>
                    <a:pt x="48" y="44"/>
                  </a:lnTo>
                  <a:lnTo>
                    <a:pt x="51" y="36"/>
                  </a:lnTo>
                  <a:lnTo>
                    <a:pt x="56" y="30"/>
                  </a:lnTo>
                  <a:lnTo>
                    <a:pt x="58" y="23"/>
                  </a:lnTo>
                  <a:lnTo>
                    <a:pt x="63" y="19"/>
                  </a:lnTo>
                  <a:lnTo>
                    <a:pt x="68" y="12"/>
                  </a:lnTo>
                  <a:lnTo>
                    <a:pt x="45"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34" name="Freeform 128"/>
            <p:cNvSpPr>
              <a:spLocks noChangeAspect="1"/>
            </p:cNvSpPr>
            <p:nvPr/>
          </p:nvSpPr>
          <p:spPr bwMode="auto">
            <a:xfrm>
              <a:off x="3139" y="1778"/>
              <a:ext cx="87" cy="59"/>
            </a:xfrm>
            <a:custGeom>
              <a:avLst/>
              <a:gdLst>
                <a:gd name="T0" fmla="*/ 317 w 67"/>
                <a:gd name="T1" fmla="*/ 182 h 45"/>
                <a:gd name="T2" fmla="*/ 317 w 67"/>
                <a:gd name="T3" fmla="*/ 182 h 45"/>
                <a:gd name="T4" fmla="*/ 301 w 67"/>
                <a:gd name="T5" fmla="*/ 195 h 45"/>
                <a:gd name="T6" fmla="*/ 301 w 67"/>
                <a:gd name="T7" fmla="*/ 195 h 45"/>
                <a:gd name="T8" fmla="*/ 301 w 67"/>
                <a:gd name="T9" fmla="*/ 198 h 45"/>
                <a:gd name="T10" fmla="*/ 293 w 67"/>
                <a:gd name="T11" fmla="*/ 198 h 45"/>
                <a:gd name="T12" fmla="*/ 293 w 67"/>
                <a:gd name="T13" fmla="*/ 198 h 45"/>
                <a:gd name="T14" fmla="*/ 287 w 67"/>
                <a:gd name="T15" fmla="*/ 226 h 45"/>
                <a:gd name="T16" fmla="*/ 270 w 67"/>
                <a:gd name="T17" fmla="*/ 226 h 45"/>
                <a:gd name="T18" fmla="*/ 270 w 67"/>
                <a:gd name="T19" fmla="*/ 226 h 45"/>
                <a:gd name="T20" fmla="*/ 258 w 67"/>
                <a:gd name="T21" fmla="*/ 226 h 45"/>
                <a:gd name="T22" fmla="*/ 58 w 67"/>
                <a:gd name="T23" fmla="*/ 226 h 45"/>
                <a:gd name="T24" fmla="*/ 58 w 67"/>
                <a:gd name="T25" fmla="*/ 226 h 45"/>
                <a:gd name="T26" fmla="*/ 38 w 67"/>
                <a:gd name="T27" fmla="*/ 226 h 45"/>
                <a:gd name="T28" fmla="*/ 35 w 67"/>
                <a:gd name="T29" fmla="*/ 226 h 45"/>
                <a:gd name="T30" fmla="*/ 22 w 67"/>
                <a:gd name="T31" fmla="*/ 226 h 45"/>
                <a:gd name="T32" fmla="*/ 22 w 67"/>
                <a:gd name="T33" fmla="*/ 198 h 45"/>
                <a:gd name="T34" fmla="*/ 10 w 67"/>
                <a:gd name="T35" fmla="*/ 198 h 45"/>
                <a:gd name="T36" fmla="*/ 10 w 67"/>
                <a:gd name="T37" fmla="*/ 195 h 45"/>
                <a:gd name="T38" fmla="*/ 0 w 67"/>
                <a:gd name="T39" fmla="*/ 195 h 45"/>
                <a:gd name="T40" fmla="*/ 0 w 67"/>
                <a:gd name="T41" fmla="*/ 182 h 45"/>
                <a:gd name="T42" fmla="*/ 0 w 67"/>
                <a:gd name="T43" fmla="*/ 182 h 45"/>
                <a:gd name="T44" fmla="*/ 0 w 67"/>
                <a:gd name="T45" fmla="*/ 29 h 45"/>
                <a:gd name="T46" fmla="*/ 0 w 67"/>
                <a:gd name="T47" fmla="*/ 29 h 45"/>
                <a:gd name="T48" fmla="*/ 0 w 67"/>
                <a:gd name="T49" fmla="*/ 21 h 45"/>
                <a:gd name="T50" fmla="*/ 10 w 67"/>
                <a:gd name="T51" fmla="*/ 21 h 45"/>
                <a:gd name="T52" fmla="*/ 10 w 67"/>
                <a:gd name="T53" fmla="*/ 1 h 45"/>
                <a:gd name="T54" fmla="*/ 10 w 67"/>
                <a:gd name="T55" fmla="*/ 1 h 45"/>
                <a:gd name="T56" fmla="*/ 22 w 67"/>
                <a:gd name="T57" fmla="*/ 1 h 45"/>
                <a:gd name="T58" fmla="*/ 35 w 67"/>
                <a:gd name="T59" fmla="*/ 0 h 45"/>
                <a:gd name="T60" fmla="*/ 35 w 67"/>
                <a:gd name="T61" fmla="*/ 0 h 45"/>
                <a:gd name="T62" fmla="*/ 38 w 67"/>
                <a:gd name="T63" fmla="*/ 0 h 45"/>
                <a:gd name="T64" fmla="*/ 58 w 67"/>
                <a:gd name="T65" fmla="*/ 0 h 45"/>
                <a:gd name="T66" fmla="*/ 258 w 67"/>
                <a:gd name="T67" fmla="*/ 0 h 45"/>
                <a:gd name="T68" fmla="*/ 258 w 67"/>
                <a:gd name="T69" fmla="*/ 0 h 45"/>
                <a:gd name="T70" fmla="*/ 270 w 67"/>
                <a:gd name="T71" fmla="*/ 0 h 45"/>
                <a:gd name="T72" fmla="*/ 287 w 67"/>
                <a:gd name="T73" fmla="*/ 0 h 45"/>
                <a:gd name="T74" fmla="*/ 287 w 67"/>
                <a:gd name="T75" fmla="*/ 0 h 45"/>
                <a:gd name="T76" fmla="*/ 293 w 67"/>
                <a:gd name="T77" fmla="*/ 1 h 45"/>
                <a:gd name="T78" fmla="*/ 301 w 67"/>
                <a:gd name="T79" fmla="*/ 1 h 45"/>
                <a:gd name="T80" fmla="*/ 301 w 67"/>
                <a:gd name="T81" fmla="*/ 21 h 45"/>
                <a:gd name="T82" fmla="*/ 301 w 67"/>
                <a:gd name="T83" fmla="*/ 21 h 45"/>
                <a:gd name="T84" fmla="*/ 317 w 67"/>
                <a:gd name="T85" fmla="*/ 29 h 45"/>
                <a:gd name="T86" fmla="*/ 317 w 6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66" y="6"/>
                  </a:moveTo>
                  <a:lnTo>
                    <a:pt x="66" y="36"/>
                  </a:lnTo>
                  <a:lnTo>
                    <a:pt x="63" y="38"/>
                  </a:lnTo>
                  <a:lnTo>
                    <a:pt x="63" y="39"/>
                  </a:lnTo>
                  <a:lnTo>
                    <a:pt x="61" y="39"/>
                  </a:lnTo>
                  <a:lnTo>
                    <a:pt x="60" y="44"/>
                  </a:lnTo>
                  <a:lnTo>
                    <a:pt x="56" y="44"/>
                  </a:lnTo>
                  <a:lnTo>
                    <a:pt x="54" y="44"/>
                  </a:lnTo>
                  <a:lnTo>
                    <a:pt x="12" y="44"/>
                  </a:lnTo>
                  <a:lnTo>
                    <a:pt x="8" y="44"/>
                  </a:lnTo>
                  <a:lnTo>
                    <a:pt x="7" y="44"/>
                  </a:lnTo>
                  <a:lnTo>
                    <a:pt x="5" y="44"/>
                  </a:lnTo>
                  <a:lnTo>
                    <a:pt x="5" y="39"/>
                  </a:lnTo>
                  <a:lnTo>
                    <a:pt x="2" y="39"/>
                  </a:lnTo>
                  <a:lnTo>
                    <a:pt x="2" y="38"/>
                  </a:lnTo>
                  <a:lnTo>
                    <a:pt x="0" y="38"/>
                  </a:lnTo>
                  <a:lnTo>
                    <a:pt x="0" y="36"/>
                  </a:lnTo>
                  <a:lnTo>
                    <a:pt x="0" y="6"/>
                  </a:lnTo>
                  <a:lnTo>
                    <a:pt x="0" y="4"/>
                  </a:lnTo>
                  <a:lnTo>
                    <a:pt x="2" y="4"/>
                  </a:lnTo>
                  <a:lnTo>
                    <a:pt x="2" y="1"/>
                  </a:lnTo>
                  <a:lnTo>
                    <a:pt x="5" y="1"/>
                  </a:lnTo>
                  <a:lnTo>
                    <a:pt x="5" y="0"/>
                  </a:lnTo>
                  <a:lnTo>
                    <a:pt x="7" y="0"/>
                  </a:lnTo>
                  <a:lnTo>
                    <a:pt x="8" y="0"/>
                  </a:lnTo>
                  <a:lnTo>
                    <a:pt x="12" y="0"/>
                  </a:lnTo>
                  <a:lnTo>
                    <a:pt x="54" y="0"/>
                  </a:lnTo>
                  <a:lnTo>
                    <a:pt x="56" y="0"/>
                  </a:lnTo>
                  <a:lnTo>
                    <a:pt x="60" y="0"/>
                  </a:lnTo>
                  <a:lnTo>
                    <a:pt x="61" y="1"/>
                  </a:lnTo>
                  <a:lnTo>
                    <a:pt x="63" y="1"/>
                  </a:lnTo>
                  <a:lnTo>
                    <a:pt x="63" y="4"/>
                  </a:lnTo>
                  <a:lnTo>
                    <a:pt x="66"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35" name="Freeform 129"/>
            <p:cNvSpPr>
              <a:spLocks noChangeAspect="1"/>
            </p:cNvSpPr>
            <p:nvPr/>
          </p:nvSpPr>
          <p:spPr bwMode="auto">
            <a:xfrm>
              <a:off x="3199" y="1778"/>
              <a:ext cx="26" cy="59"/>
            </a:xfrm>
            <a:custGeom>
              <a:avLst/>
              <a:gdLst>
                <a:gd name="T0" fmla="*/ 92 w 20"/>
                <a:gd name="T1" fmla="*/ 182 h 45"/>
                <a:gd name="T2" fmla="*/ 92 w 20"/>
                <a:gd name="T3" fmla="*/ 182 h 45"/>
                <a:gd name="T4" fmla="*/ 92 w 20"/>
                <a:gd name="T5" fmla="*/ 195 h 45"/>
                <a:gd name="T6" fmla="*/ 92 w 20"/>
                <a:gd name="T7" fmla="*/ 195 h 45"/>
                <a:gd name="T8" fmla="*/ 92 w 20"/>
                <a:gd name="T9" fmla="*/ 198 h 45"/>
                <a:gd name="T10" fmla="*/ 92 w 20"/>
                <a:gd name="T11" fmla="*/ 198 h 45"/>
                <a:gd name="T12" fmla="*/ 92 w 20"/>
                <a:gd name="T13" fmla="*/ 198 h 45"/>
                <a:gd name="T14" fmla="*/ 92 w 20"/>
                <a:gd name="T15" fmla="*/ 226 h 45"/>
                <a:gd name="T16" fmla="*/ 92 w 20"/>
                <a:gd name="T17" fmla="*/ 226 h 45"/>
                <a:gd name="T18" fmla="*/ 71 w 20"/>
                <a:gd name="T19" fmla="*/ 226 h 45"/>
                <a:gd name="T20" fmla="*/ 71 w 20"/>
                <a:gd name="T21" fmla="*/ 226 h 45"/>
                <a:gd name="T22" fmla="*/ 27 w 20"/>
                <a:gd name="T23" fmla="*/ 226 h 45"/>
                <a:gd name="T24" fmla="*/ 27 w 20"/>
                <a:gd name="T25" fmla="*/ 226 h 45"/>
                <a:gd name="T26" fmla="*/ 12 w 20"/>
                <a:gd name="T27" fmla="*/ 226 h 45"/>
                <a:gd name="T28" fmla="*/ 12 w 20"/>
                <a:gd name="T29" fmla="*/ 226 h 45"/>
                <a:gd name="T30" fmla="*/ 12 w 20"/>
                <a:gd name="T31" fmla="*/ 226 h 45"/>
                <a:gd name="T32" fmla="*/ 12 w 20"/>
                <a:gd name="T33" fmla="*/ 198 h 45"/>
                <a:gd name="T34" fmla="*/ 12 w 20"/>
                <a:gd name="T35" fmla="*/ 198 h 45"/>
                <a:gd name="T36" fmla="*/ 12 w 20"/>
                <a:gd name="T37" fmla="*/ 195 h 45"/>
                <a:gd name="T38" fmla="*/ 0 w 20"/>
                <a:gd name="T39" fmla="*/ 195 h 45"/>
                <a:gd name="T40" fmla="*/ 0 w 20"/>
                <a:gd name="T41" fmla="*/ 182 h 45"/>
                <a:gd name="T42" fmla="*/ 0 w 20"/>
                <a:gd name="T43" fmla="*/ 182 h 45"/>
                <a:gd name="T44" fmla="*/ 0 w 20"/>
                <a:gd name="T45" fmla="*/ 29 h 45"/>
                <a:gd name="T46" fmla="*/ 0 w 20"/>
                <a:gd name="T47" fmla="*/ 29 h 45"/>
                <a:gd name="T48" fmla="*/ 0 w 20"/>
                <a:gd name="T49" fmla="*/ 21 h 45"/>
                <a:gd name="T50" fmla="*/ 12 w 20"/>
                <a:gd name="T51" fmla="*/ 21 h 45"/>
                <a:gd name="T52" fmla="*/ 12 w 20"/>
                <a:gd name="T53" fmla="*/ 1 h 45"/>
                <a:gd name="T54" fmla="*/ 12 w 20"/>
                <a:gd name="T55" fmla="*/ 1 h 45"/>
                <a:gd name="T56" fmla="*/ 12 w 20"/>
                <a:gd name="T57" fmla="*/ 1 h 45"/>
                <a:gd name="T58" fmla="*/ 12 w 20"/>
                <a:gd name="T59" fmla="*/ 0 h 45"/>
                <a:gd name="T60" fmla="*/ 12 w 20"/>
                <a:gd name="T61" fmla="*/ 0 h 45"/>
                <a:gd name="T62" fmla="*/ 27 w 20"/>
                <a:gd name="T63" fmla="*/ 0 h 45"/>
                <a:gd name="T64" fmla="*/ 27 w 20"/>
                <a:gd name="T65" fmla="*/ 0 h 45"/>
                <a:gd name="T66" fmla="*/ 71 w 20"/>
                <a:gd name="T67" fmla="*/ 0 h 45"/>
                <a:gd name="T68" fmla="*/ 71 w 20"/>
                <a:gd name="T69" fmla="*/ 0 h 45"/>
                <a:gd name="T70" fmla="*/ 71 w 20"/>
                <a:gd name="T71" fmla="*/ 0 h 45"/>
                <a:gd name="T72" fmla="*/ 92 w 20"/>
                <a:gd name="T73" fmla="*/ 0 h 45"/>
                <a:gd name="T74" fmla="*/ 92 w 20"/>
                <a:gd name="T75" fmla="*/ 0 h 45"/>
                <a:gd name="T76" fmla="*/ 92 w 20"/>
                <a:gd name="T77" fmla="*/ 1 h 45"/>
                <a:gd name="T78" fmla="*/ 92 w 20"/>
                <a:gd name="T79" fmla="*/ 1 h 45"/>
                <a:gd name="T80" fmla="*/ 92 w 20"/>
                <a:gd name="T81" fmla="*/ 21 h 45"/>
                <a:gd name="T82" fmla="*/ 92 w 20"/>
                <a:gd name="T83" fmla="*/ 21 h 45"/>
                <a:gd name="T84" fmla="*/ 92 w 20"/>
                <a:gd name="T85" fmla="*/ 21 h 45"/>
                <a:gd name="T86" fmla="*/ 92 w 20"/>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19" y="6"/>
                  </a:moveTo>
                  <a:lnTo>
                    <a:pt x="19" y="36"/>
                  </a:lnTo>
                  <a:lnTo>
                    <a:pt x="19" y="38"/>
                  </a:lnTo>
                  <a:lnTo>
                    <a:pt x="19" y="39"/>
                  </a:lnTo>
                  <a:lnTo>
                    <a:pt x="19" y="44"/>
                  </a:lnTo>
                  <a:lnTo>
                    <a:pt x="15" y="44"/>
                  </a:lnTo>
                  <a:lnTo>
                    <a:pt x="5" y="44"/>
                  </a:lnTo>
                  <a:lnTo>
                    <a:pt x="2" y="44"/>
                  </a:lnTo>
                  <a:lnTo>
                    <a:pt x="2" y="39"/>
                  </a:lnTo>
                  <a:lnTo>
                    <a:pt x="2" y="38"/>
                  </a:lnTo>
                  <a:lnTo>
                    <a:pt x="0" y="38"/>
                  </a:lnTo>
                  <a:lnTo>
                    <a:pt x="0" y="36"/>
                  </a:lnTo>
                  <a:lnTo>
                    <a:pt x="0" y="6"/>
                  </a:lnTo>
                  <a:lnTo>
                    <a:pt x="0" y="4"/>
                  </a:lnTo>
                  <a:lnTo>
                    <a:pt x="2" y="4"/>
                  </a:lnTo>
                  <a:lnTo>
                    <a:pt x="2" y="1"/>
                  </a:lnTo>
                  <a:lnTo>
                    <a:pt x="2" y="0"/>
                  </a:lnTo>
                  <a:lnTo>
                    <a:pt x="5" y="0"/>
                  </a:lnTo>
                  <a:lnTo>
                    <a:pt x="15" y="0"/>
                  </a:lnTo>
                  <a:lnTo>
                    <a:pt x="19" y="0"/>
                  </a:lnTo>
                  <a:lnTo>
                    <a:pt x="19" y="1"/>
                  </a:lnTo>
                  <a:lnTo>
                    <a:pt x="19" y="4"/>
                  </a:lnTo>
                  <a:lnTo>
                    <a:pt x="19" y="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36" name="Freeform 130"/>
            <p:cNvSpPr>
              <a:spLocks noChangeAspect="1"/>
            </p:cNvSpPr>
            <p:nvPr/>
          </p:nvSpPr>
          <p:spPr bwMode="auto">
            <a:xfrm>
              <a:off x="3139" y="1778"/>
              <a:ext cx="25" cy="59"/>
            </a:xfrm>
            <a:custGeom>
              <a:avLst/>
              <a:gdLst>
                <a:gd name="T0" fmla="*/ 95 w 19"/>
                <a:gd name="T1" fmla="*/ 182 h 45"/>
                <a:gd name="T2" fmla="*/ 95 w 19"/>
                <a:gd name="T3" fmla="*/ 182 h 45"/>
                <a:gd name="T4" fmla="*/ 95 w 19"/>
                <a:gd name="T5" fmla="*/ 195 h 45"/>
                <a:gd name="T6" fmla="*/ 95 w 19"/>
                <a:gd name="T7" fmla="*/ 195 h 45"/>
                <a:gd name="T8" fmla="*/ 95 w 19"/>
                <a:gd name="T9" fmla="*/ 198 h 45"/>
                <a:gd name="T10" fmla="*/ 95 w 19"/>
                <a:gd name="T11" fmla="*/ 198 h 45"/>
                <a:gd name="T12" fmla="*/ 95 w 19"/>
                <a:gd name="T13" fmla="*/ 198 h 45"/>
                <a:gd name="T14" fmla="*/ 95 w 19"/>
                <a:gd name="T15" fmla="*/ 226 h 45"/>
                <a:gd name="T16" fmla="*/ 95 w 19"/>
                <a:gd name="T17" fmla="*/ 226 h 45"/>
                <a:gd name="T18" fmla="*/ 78 w 19"/>
                <a:gd name="T19" fmla="*/ 226 h 45"/>
                <a:gd name="T20" fmla="*/ 78 w 19"/>
                <a:gd name="T21" fmla="*/ 226 h 45"/>
                <a:gd name="T22" fmla="*/ 28 w 19"/>
                <a:gd name="T23" fmla="*/ 226 h 45"/>
                <a:gd name="T24" fmla="*/ 28 w 19"/>
                <a:gd name="T25" fmla="*/ 226 h 45"/>
                <a:gd name="T26" fmla="*/ 12 w 19"/>
                <a:gd name="T27" fmla="*/ 226 h 45"/>
                <a:gd name="T28" fmla="*/ 12 w 19"/>
                <a:gd name="T29" fmla="*/ 226 h 45"/>
                <a:gd name="T30" fmla="*/ 12 w 19"/>
                <a:gd name="T31" fmla="*/ 226 h 45"/>
                <a:gd name="T32" fmla="*/ 12 w 19"/>
                <a:gd name="T33" fmla="*/ 198 h 45"/>
                <a:gd name="T34" fmla="*/ 12 w 19"/>
                <a:gd name="T35" fmla="*/ 198 h 45"/>
                <a:gd name="T36" fmla="*/ 12 w 19"/>
                <a:gd name="T37" fmla="*/ 195 h 45"/>
                <a:gd name="T38" fmla="*/ 12 w 19"/>
                <a:gd name="T39" fmla="*/ 195 h 45"/>
                <a:gd name="T40" fmla="*/ 12 w 19"/>
                <a:gd name="T41" fmla="*/ 182 h 45"/>
                <a:gd name="T42" fmla="*/ 0 w 19"/>
                <a:gd name="T43" fmla="*/ 182 h 45"/>
                <a:gd name="T44" fmla="*/ 0 w 19"/>
                <a:gd name="T45" fmla="*/ 29 h 45"/>
                <a:gd name="T46" fmla="*/ 12 w 19"/>
                <a:gd name="T47" fmla="*/ 29 h 45"/>
                <a:gd name="T48" fmla="*/ 12 w 19"/>
                <a:gd name="T49" fmla="*/ 21 h 45"/>
                <a:gd name="T50" fmla="*/ 12 w 19"/>
                <a:gd name="T51" fmla="*/ 21 h 45"/>
                <a:gd name="T52" fmla="*/ 12 w 19"/>
                <a:gd name="T53" fmla="*/ 1 h 45"/>
                <a:gd name="T54" fmla="*/ 12 w 19"/>
                <a:gd name="T55" fmla="*/ 1 h 45"/>
                <a:gd name="T56" fmla="*/ 12 w 19"/>
                <a:gd name="T57" fmla="*/ 1 h 45"/>
                <a:gd name="T58" fmla="*/ 12 w 19"/>
                <a:gd name="T59" fmla="*/ 0 h 45"/>
                <a:gd name="T60" fmla="*/ 12 w 19"/>
                <a:gd name="T61" fmla="*/ 0 h 45"/>
                <a:gd name="T62" fmla="*/ 28 w 19"/>
                <a:gd name="T63" fmla="*/ 0 h 45"/>
                <a:gd name="T64" fmla="*/ 28 w 19"/>
                <a:gd name="T65" fmla="*/ 0 h 45"/>
                <a:gd name="T66" fmla="*/ 78 w 19"/>
                <a:gd name="T67" fmla="*/ 0 h 45"/>
                <a:gd name="T68" fmla="*/ 78 w 19"/>
                <a:gd name="T69" fmla="*/ 0 h 45"/>
                <a:gd name="T70" fmla="*/ 78 w 19"/>
                <a:gd name="T71" fmla="*/ 0 h 45"/>
                <a:gd name="T72" fmla="*/ 95 w 19"/>
                <a:gd name="T73" fmla="*/ 0 h 45"/>
                <a:gd name="T74" fmla="*/ 95 w 19"/>
                <a:gd name="T75" fmla="*/ 0 h 45"/>
                <a:gd name="T76" fmla="*/ 95 w 19"/>
                <a:gd name="T77" fmla="*/ 1 h 45"/>
                <a:gd name="T78" fmla="*/ 95 w 19"/>
                <a:gd name="T79" fmla="*/ 1 h 45"/>
                <a:gd name="T80" fmla="*/ 95 w 19"/>
                <a:gd name="T81" fmla="*/ 21 h 45"/>
                <a:gd name="T82" fmla="*/ 95 w 19"/>
                <a:gd name="T83" fmla="*/ 21 h 45"/>
                <a:gd name="T84" fmla="*/ 95 w 19"/>
                <a:gd name="T85" fmla="*/ 21 h 45"/>
                <a:gd name="T86" fmla="*/ 95 w 19"/>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18" y="6"/>
                  </a:moveTo>
                  <a:lnTo>
                    <a:pt x="18" y="36"/>
                  </a:lnTo>
                  <a:lnTo>
                    <a:pt x="18" y="38"/>
                  </a:lnTo>
                  <a:lnTo>
                    <a:pt x="18" y="39"/>
                  </a:lnTo>
                  <a:lnTo>
                    <a:pt x="18" y="44"/>
                  </a:lnTo>
                  <a:lnTo>
                    <a:pt x="15" y="44"/>
                  </a:lnTo>
                  <a:lnTo>
                    <a:pt x="5" y="44"/>
                  </a:lnTo>
                  <a:lnTo>
                    <a:pt x="2" y="44"/>
                  </a:lnTo>
                  <a:lnTo>
                    <a:pt x="2" y="39"/>
                  </a:lnTo>
                  <a:lnTo>
                    <a:pt x="2" y="38"/>
                  </a:lnTo>
                  <a:lnTo>
                    <a:pt x="2" y="36"/>
                  </a:lnTo>
                  <a:lnTo>
                    <a:pt x="0" y="36"/>
                  </a:lnTo>
                  <a:lnTo>
                    <a:pt x="0" y="6"/>
                  </a:lnTo>
                  <a:lnTo>
                    <a:pt x="2" y="6"/>
                  </a:lnTo>
                  <a:lnTo>
                    <a:pt x="2" y="4"/>
                  </a:lnTo>
                  <a:lnTo>
                    <a:pt x="2" y="1"/>
                  </a:lnTo>
                  <a:lnTo>
                    <a:pt x="2" y="0"/>
                  </a:lnTo>
                  <a:lnTo>
                    <a:pt x="5" y="0"/>
                  </a:lnTo>
                  <a:lnTo>
                    <a:pt x="15" y="0"/>
                  </a:lnTo>
                  <a:lnTo>
                    <a:pt x="18" y="0"/>
                  </a:lnTo>
                  <a:lnTo>
                    <a:pt x="18" y="1"/>
                  </a:lnTo>
                  <a:lnTo>
                    <a:pt x="18" y="4"/>
                  </a:lnTo>
                  <a:lnTo>
                    <a:pt x="18"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37" name="Freeform 131" descr="Light vertical"/>
            <p:cNvSpPr>
              <a:spLocks noChangeAspect="1"/>
            </p:cNvSpPr>
            <p:nvPr/>
          </p:nvSpPr>
          <p:spPr bwMode="auto">
            <a:xfrm>
              <a:off x="3165" y="1778"/>
              <a:ext cx="35" cy="59"/>
            </a:xfrm>
            <a:custGeom>
              <a:avLst/>
              <a:gdLst>
                <a:gd name="T0" fmla="*/ 124 w 27"/>
                <a:gd name="T1" fmla="*/ 182 h 45"/>
                <a:gd name="T2" fmla="*/ 124 w 27"/>
                <a:gd name="T3" fmla="*/ 182 h 45"/>
                <a:gd name="T4" fmla="*/ 124 w 27"/>
                <a:gd name="T5" fmla="*/ 195 h 45"/>
                <a:gd name="T6" fmla="*/ 124 w 27"/>
                <a:gd name="T7" fmla="*/ 195 h 45"/>
                <a:gd name="T8" fmla="*/ 124 w 27"/>
                <a:gd name="T9" fmla="*/ 198 h 45"/>
                <a:gd name="T10" fmla="*/ 124 w 27"/>
                <a:gd name="T11" fmla="*/ 198 h 45"/>
                <a:gd name="T12" fmla="*/ 111 w 27"/>
                <a:gd name="T13" fmla="*/ 198 h 45"/>
                <a:gd name="T14" fmla="*/ 111 w 27"/>
                <a:gd name="T15" fmla="*/ 226 h 45"/>
                <a:gd name="T16" fmla="*/ 111 w 27"/>
                <a:gd name="T17" fmla="*/ 226 h 45"/>
                <a:gd name="T18" fmla="*/ 96 w 27"/>
                <a:gd name="T19" fmla="*/ 226 h 45"/>
                <a:gd name="T20" fmla="*/ 96 w 27"/>
                <a:gd name="T21" fmla="*/ 226 h 45"/>
                <a:gd name="T22" fmla="*/ 29 w 27"/>
                <a:gd name="T23" fmla="*/ 226 h 45"/>
                <a:gd name="T24" fmla="*/ 10 w 27"/>
                <a:gd name="T25" fmla="*/ 226 h 45"/>
                <a:gd name="T26" fmla="*/ 10 w 27"/>
                <a:gd name="T27" fmla="*/ 226 h 45"/>
                <a:gd name="T28" fmla="*/ 10 w 27"/>
                <a:gd name="T29" fmla="*/ 226 h 45"/>
                <a:gd name="T30" fmla="*/ 10 w 27"/>
                <a:gd name="T31" fmla="*/ 226 h 45"/>
                <a:gd name="T32" fmla="*/ 0 w 27"/>
                <a:gd name="T33" fmla="*/ 198 h 45"/>
                <a:gd name="T34" fmla="*/ 0 w 27"/>
                <a:gd name="T35" fmla="*/ 198 h 45"/>
                <a:gd name="T36" fmla="*/ 0 w 27"/>
                <a:gd name="T37" fmla="*/ 195 h 45"/>
                <a:gd name="T38" fmla="*/ 0 w 27"/>
                <a:gd name="T39" fmla="*/ 195 h 45"/>
                <a:gd name="T40" fmla="*/ 0 w 27"/>
                <a:gd name="T41" fmla="*/ 182 h 45"/>
                <a:gd name="T42" fmla="*/ 0 w 27"/>
                <a:gd name="T43" fmla="*/ 182 h 45"/>
                <a:gd name="T44" fmla="*/ 0 w 27"/>
                <a:gd name="T45" fmla="*/ 29 h 45"/>
                <a:gd name="T46" fmla="*/ 0 w 27"/>
                <a:gd name="T47" fmla="*/ 29 h 45"/>
                <a:gd name="T48" fmla="*/ 0 w 27"/>
                <a:gd name="T49" fmla="*/ 21 h 45"/>
                <a:gd name="T50" fmla="*/ 0 w 27"/>
                <a:gd name="T51" fmla="*/ 21 h 45"/>
                <a:gd name="T52" fmla="*/ 0 w 27"/>
                <a:gd name="T53" fmla="*/ 1 h 45"/>
                <a:gd name="T54" fmla="*/ 0 w 27"/>
                <a:gd name="T55" fmla="*/ 1 h 45"/>
                <a:gd name="T56" fmla="*/ 0 w 27"/>
                <a:gd name="T57" fmla="*/ 1 h 45"/>
                <a:gd name="T58" fmla="*/ 10 w 27"/>
                <a:gd name="T59" fmla="*/ 0 h 45"/>
                <a:gd name="T60" fmla="*/ 10 w 27"/>
                <a:gd name="T61" fmla="*/ 0 h 45"/>
                <a:gd name="T62" fmla="*/ 10 w 27"/>
                <a:gd name="T63" fmla="*/ 0 h 45"/>
                <a:gd name="T64" fmla="*/ 29 w 27"/>
                <a:gd name="T65" fmla="*/ 0 h 45"/>
                <a:gd name="T66" fmla="*/ 96 w 27"/>
                <a:gd name="T67" fmla="*/ 0 h 45"/>
                <a:gd name="T68" fmla="*/ 96 w 27"/>
                <a:gd name="T69" fmla="*/ 0 h 45"/>
                <a:gd name="T70" fmla="*/ 111 w 27"/>
                <a:gd name="T71" fmla="*/ 0 h 45"/>
                <a:gd name="T72" fmla="*/ 111 w 27"/>
                <a:gd name="T73" fmla="*/ 0 h 45"/>
                <a:gd name="T74" fmla="*/ 111 w 27"/>
                <a:gd name="T75" fmla="*/ 0 h 45"/>
                <a:gd name="T76" fmla="*/ 111 w 27"/>
                <a:gd name="T77" fmla="*/ 1 h 45"/>
                <a:gd name="T78" fmla="*/ 124 w 27"/>
                <a:gd name="T79" fmla="*/ 1 h 45"/>
                <a:gd name="T80" fmla="*/ 124 w 27"/>
                <a:gd name="T81" fmla="*/ 21 h 45"/>
                <a:gd name="T82" fmla="*/ 124 w 27"/>
                <a:gd name="T83" fmla="*/ 21 h 45"/>
                <a:gd name="T84" fmla="*/ 124 w 27"/>
                <a:gd name="T85" fmla="*/ 21 h 45"/>
                <a:gd name="T86" fmla="*/ 124 w 2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26" y="6"/>
                  </a:moveTo>
                  <a:lnTo>
                    <a:pt x="26" y="36"/>
                  </a:lnTo>
                  <a:lnTo>
                    <a:pt x="26" y="38"/>
                  </a:lnTo>
                  <a:lnTo>
                    <a:pt x="26" y="39"/>
                  </a:lnTo>
                  <a:lnTo>
                    <a:pt x="23" y="39"/>
                  </a:lnTo>
                  <a:lnTo>
                    <a:pt x="23" y="44"/>
                  </a:lnTo>
                  <a:lnTo>
                    <a:pt x="20" y="44"/>
                  </a:lnTo>
                  <a:lnTo>
                    <a:pt x="6" y="44"/>
                  </a:lnTo>
                  <a:lnTo>
                    <a:pt x="2" y="44"/>
                  </a:lnTo>
                  <a:lnTo>
                    <a:pt x="0" y="39"/>
                  </a:lnTo>
                  <a:lnTo>
                    <a:pt x="0" y="38"/>
                  </a:lnTo>
                  <a:lnTo>
                    <a:pt x="0" y="36"/>
                  </a:lnTo>
                  <a:lnTo>
                    <a:pt x="0" y="6"/>
                  </a:lnTo>
                  <a:lnTo>
                    <a:pt x="0" y="4"/>
                  </a:lnTo>
                  <a:lnTo>
                    <a:pt x="0" y="1"/>
                  </a:lnTo>
                  <a:lnTo>
                    <a:pt x="2" y="0"/>
                  </a:lnTo>
                  <a:lnTo>
                    <a:pt x="6" y="0"/>
                  </a:lnTo>
                  <a:lnTo>
                    <a:pt x="20" y="0"/>
                  </a:lnTo>
                  <a:lnTo>
                    <a:pt x="23" y="0"/>
                  </a:lnTo>
                  <a:lnTo>
                    <a:pt x="23" y="1"/>
                  </a:lnTo>
                  <a:lnTo>
                    <a:pt x="26" y="1"/>
                  </a:lnTo>
                  <a:lnTo>
                    <a:pt x="26" y="4"/>
                  </a:lnTo>
                  <a:lnTo>
                    <a:pt x="26" y="6"/>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38" name="Freeform 132"/>
            <p:cNvSpPr>
              <a:spLocks noChangeAspect="1"/>
            </p:cNvSpPr>
            <p:nvPr/>
          </p:nvSpPr>
          <p:spPr bwMode="auto">
            <a:xfrm>
              <a:off x="3611" y="4241"/>
              <a:ext cx="263" cy="23"/>
            </a:xfrm>
            <a:custGeom>
              <a:avLst/>
              <a:gdLst>
                <a:gd name="T0" fmla="*/ 980 w 202"/>
                <a:gd name="T1" fmla="*/ 40 h 18"/>
                <a:gd name="T2" fmla="*/ 970 w 202"/>
                <a:gd name="T3" fmla="*/ 31 h 18"/>
                <a:gd name="T4" fmla="*/ 950 w 202"/>
                <a:gd name="T5" fmla="*/ 28 h 18"/>
                <a:gd name="T6" fmla="*/ 907 w 202"/>
                <a:gd name="T7" fmla="*/ 28 h 18"/>
                <a:gd name="T8" fmla="*/ 871 w 202"/>
                <a:gd name="T9" fmla="*/ 10 h 18"/>
                <a:gd name="T10" fmla="*/ 827 w 202"/>
                <a:gd name="T11" fmla="*/ 10 h 18"/>
                <a:gd name="T12" fmla="*/ 769 w 202"/>
                <a:gd name="T13" fmla="*/ 10 h 18"/>
                <a:gd name="T14" fmla="*/ 697 w 202"/>
                <a:gd name="T15" fmla="*/ 0 h 18"/>
                <a:gd name="T16" fmla="*/ 641 w 202"/>
                <a:gd name="T17" fmla="*/ 0 h 18"/>
                <a:gd name="T18" fmla="*/ 565 w 202"/>
                <a:gd name="T19" fmla="*/ 0 h 18"/>
                <a:gd name="T20" fmla="*/ 496 w 202"/>
                <a:gd name="T21" fmla="*/ 0 h 18"/>
                <a:gd name="T22" fmla="*/ 419 w 202"/>
                <a:gd name="T23" fmla="*/ 0 h 18"/>
                <a:gd name="T24" fmla="*/ 355 w 202"/>
                <a:gd name="T25" fmla="*/ 0 h 18"/>
                <a:gd name="T26" fmla="*/ 273 w 202"/>
                <a:gd name="T27" fmla="*/ 0 h 18"/>
                <a:gd name="T28" fmla="*/ 225 w 202"/>
                <a:gd name="T29" fmla="*/ 10 h 18"/>
                <a:gd name="T30" fmla="*/ 161 w 202"/>
                <a:gd name="T31" fmla="*/ 10 h 18"/>
                <a:gd name="T32" fmla="*/ 108 w 202"/>
                <a:gd name="T33" fmla="*/ 10 h 18"/>
                <a:gd name="T34" fmla="*/ 64 w 202"/>
                <a:gd name="T35" fmla="*/ 28 h 18"/>
                <a:gd name="T36" fmla="*/ 35 w 202"/>
                <a:gd name="T37" fmla="*/ 28 h 18"/>
                <a:gd name="T38" fmla="*/ 1 w 202"/>
                <a:gd name="T39" fmla="*/ 31 h 18"/>
                <a:gd name="T40" fmla="*/ 0 w 202"/>
                <a:gd name="T41" fmla="*/ 40 h 18"/>
                <a:gd name="T42" fmla="*/ 0 w 202"/>
                <a:gd name="T43" fmla="*/ 40 h 18"/>
                <a:gd name="T44" fmla="*/ 1 w 202"/>
                <a:gd name="T45" fmla="*/ 51 h 18"/>
                <a:gd name="T46" fmla="*/ 35 w 202"/>
                <a:gd name="T47" fmla="*/ 51 h 18"/>
                <a:gd name="T48" fmla="*/ 64 w 202"/>
                <a:gd name="T49" fmla="*/ 60 h 18"/>
                <a:gd name="T50" fmla="*/ 108 w 202"/>
                <a:gd name="T51" fmla="*/ 60 h 18"/>
                <a:gd name="T52" fmla="*/ 161 w 202"/>
                <a:gd name="T53" fmla="*/ 65 h 18"/>
                <a:gd name="T54" fmla="*/ 225 w 202"/>
                <a:gd name="T55" fmla="*/ 65 h 18"/>
                <a:gd name="T56" fmla="*/ 273 w 202"/>
                <a:gd name="T57" fmla="*/ 75 h 18"/>
                <a:gd name="T58" fmla="*/ 355 w 202"/>
                <a:gd name="T59" fmla="*/ 75 h 18"/>
                <a:gd name="T60" fmla="*/ 419 w 202"/>
                <a:gd name="T61" fmla="*/ 75 h 18"/>
                <a:gd name="T62" fmla="*/ 496 w 202"/>
                <a:gd name="T63" fmla="*/ 75 h 18"/>
                <a:gd name="T64" fmla="*/ 565 w 202"/>
                <a:gd name="T65" fmla="*/ 75 h 18"/>
                <a:gd name="T66" fmla="*/ 641 w 202"/>
                <a:gd name="T67" fmla="*/ 75 h 18"/>
                <a:gd name="T68" fmla="*/ 697 w 202"/>
                <a:gd name="T69" fmla="*/ 75 h 18"/>
                <a:gd name="T70" fmla="*/ 769 w 202"/>
                <a:gd name="T71" fmla="*/ 65 h 18"/>
                <a:gd name="T72" fmla="*/ 827 w 202"/>
                <a:gd name="T73" fmla="*/ 65 h 18"/>
                <a:gd name="T74" fmla="*/ 871 w 202"/>
                <a:gd name="T75" fmla="*/ 60 h 18"/>
                <a:gd name="T76" fmla="*/ 907 w 202"/>
                <a:gd name="T77" fmla="*/ 60 h 18"/>
                <a:gd name="T78" fmla="*/ 950 w 202"/>
                <a:gd name="T79" fmla="*/ 51 h 18"/>
                <a:gd name="T80" fmla="*/ 970 w 202"/>
                <a:gd name="T81" fmla="*/ 51 h 18"/>
                <a:gd name="T82" fmla="*/ 980 w 202"/>
                <a:gd name="T83" fmla="*/ 40 h 18"/>
                <a:gd name="T84" fmla="*/ 980 w 202"/>
                <a:gd name="T85" fmla="*/ 40 h 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2"/>
                <a:gd name="T130" fmla="*/ 0 h 18"/>
                <a:gd name="T131" fmla="*/ 202 w 202"/>
                <a:gd name="T132" fmla="*/ 18 h 1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2" h="18">
                  <a:moveTo>
                    <a:pt x="201" y="9"/>
                  </a:moveTo>
                  <a:lnTo>
                    <a:pt x="201" y="9"/>
                  </a:lnTo>
                  <a:lnTo>
                    <a:pt x="201" y="7"/>
                  </a:lnTo>
                  <a:lnTo>
                    <a:pt x="199" y="7"/>
                  </a:lnTo>
                  <a:lnTo>
                    <a:pt x="198" y="7"/>
                  </a:lnTo>
                  <a:lnTo>
                    <a:pt x="195" y="6"/>
                  </a:lnTo>
                  <a:lnTo>
                    <a:pt x="192" y="6"/>
                  </a:lnTo>
                  <a:lnTo>
                    <a:pt x="187" y="6"/>
                  </a:lnTo>
                  <a:lnTo>
                    <a:pt x="184" y="6"/>
                  </a:lnTo>
                  <a:lnTo>
                    <a:pt x="179" y="2"/>
                  </a:lnTo>
                  <a:lnTo>
                    <a:pt x="173" y="2"/>
                  </a:lnTo>
                  <a:lnTo>
                    <a:pt x="170" y="2"/>
                  </a:lnTo>
                  <a:lnTo>
                    <a:pt x="164" y="2"/>
                  </a:lnTo>
                  <a:lnTo>
                    <a:pt x="158" y="2"/>
                  </a:lnTo>
                  <a:lnTo>
                    <a:pt x="152" y="2"/>
                  </a:lnTo>
                  <a:lnTo>
                    <a:pt x="144" y="0"/>
                  </a:lnTo>
                  <a:lnTo>
                    <a:pt x="138" y="0"/>
                  </a:lnTo>
                  <a:lnTo>
                    <a:pt x="131" y="0"/>
                  </a:lnTo>
                  <a:lnTo>
                    <a:pt x="124" y="0"/>
                  </a:lnTo>
                  <a:lnTo>
                    <a:pt x="116" y="0"/>
                  </a:lnTo>
                  <a:lnTo>
                    <a:pt x="109" y="0"/>
                  </a:lnTo>
                  <a:lnTo>
                    <a:pt x="102" y="0"/>
                  </a:lnTo>
                  <a:lnTo>
                    <a:pt x="94" y="0"/>
                  </a:lnTo>
                  <a:lnTo>
                    <a:pt x="86" y="0"/>
                  </a:lnTo>
                  <a:lnTo>
                    <a:pt x="80" y="0"/>
                  </a:lnTo>
                  <a:lnTo>
                    <a:pt x="73" y="0"/>
                  </a:lnTo>
                  <a:lnTo>
                    <a:pt x="63" y="0"/>
                  </a:lnTo>
                  <a:lnTo>
                    <a:pt x="56" y="0"/>
                  </a:lnTo>
                  <a:lnTo>
                    <a:pt x="49" y="2"/>
                  </a:lnTo>
                  <a:lnTo>
                    <a:pt x="46" y="2"/>
                  </a:lnTo>
                  <a:lnTo>
                    <a:pt x="39" y="2"/>
                  </a:lnTo>
                  <a:lnTo>
                    <a:pt x="33" y="2"/>
                  </a:lnTo>
                  <a:lnTo>
                    <a:pt x="27" y="2"/>
                  </a:lnTo>
                  <a:lnTo>
                    <a:pt x="22" y="2"/>
                  </a:lnTo>
                  <a:lnTo>
                    <a:pt x="18" y="6"/>
                  </a:lnTo>
                  <a:lnTo>
                    <a:pt x="13" y="6"/>
                  </a:lnTo>
                  <a:lnTo>
                    <a:pt x="12" y="6"/>
                  </a:lnTo>
                  <a:lnTo>
                    <a:pt x="7" y="6"/>
                  </a:lnTo>
                  <a:lnTo>
                    <a:pt x="4" y="7"/>
                  </a:lnTo>
                  <a:lnTo>
                    <a:pt x="1" y="7"/>
                  </a:lnTo>
                  <a:lnTo>
                    <a:pt x="0" y="9"/>
                  </a:lnTo>
                  <a:lnTo>
                    <a:pt x="1" y="12"/>
                  </a:lnTo>
                  <a:lnTo>
                    <a:pt x="4" y="12"/>
                  </a:lnTo>
                  <a:lnTo>
                    <a:pt x="7" y="12"/>
                  </a:lnTo>
                  <a:lnTo>
                    <a:pt x="12" y="14"/>
                  </a:lnTo>
                  <a:lnTo>
                    <a:pt x="13" y="14"/>
                  </a:lnTo>
                  <a:lnTo>
                    <a:pt x="18" y="14"/>
                  </a:lnTo>
                  <a:lnTo>
                    <a:pt x="22" y="14"/>
                  </a:lnTo>
                  <a:lnTo>
                    <a:pt x="27" y="15"/>
                  </a:lnTo>
                  <a:lnTo>
                    <a:pt x="33" y="15"/>
                  </a:lnTo>
                  <a:lnTo>
                    <a:pt x="39" y="15"/>
                  </a:lnTo>
                  <a:lnTo>
                    <a:pt x="46" y="15"/>
                  </a:lnTo>
                  <a:lnTo>
                    <a:pt x="49" y="15"/>
                  </a:lnTo>
                  <a:lnTo>
                    <a:pt x="56" y="17"/>
                  </a:lnTo>
                  <a:lnTo>
                    <a:pt x="63" y="17"/>
                  </a:lnTo>
                  <a:lnTo>
                    <a:pt x="73" y="17"/>
                  </a:lnTo>
                  <a:lnTo>
                    <a:pt x="80" y="17"/>
                  </a:lnTo>
                  <a:lnTo>
                    <a:pt x="86" y="17"/>
                  </a:lnTo>
                  <a:lnTo>
                    <a:pt x="94" y="17"/>
                  </a:lnTo>
                  <a:lnTo>
                    <a:pt x="102" y="17"/>
                  </a:lnTo>
                  <a:lnTo>
                    <a:pt x="109" y="17"/>
                  </a:lnTo>
                  <a:lnTo>
                    <a:pt x="116" y="17"/>
                  </a:lnTo>
                  <a:lnTo>
                    <a:pt x="124" y="17"/>
                  </a:lnTo>
                  <a:lnTo>
                    <a:pt x="131" y="17"/>
                  </a:lnTo>
                  <a:lnTo>
                    <a:pt x="138" y="17"/>
                  </a:lnTo>
                  <a:lnTo>
                    <a:pt x="144" y="17"/>
                  </a:lnTo>
                  <a:lnTo>
                    <a:pt x="152" y="15"/>
                  </a:lnTo>
                  <a:lnTo>
                    <a:pt x="158" y="15"/>
                  </a:lnTo>
                  <a:lnTo>
                    <a:pt x="164" y="15"/>
                  </a:lnTo>
                  <a:lnTo>
                    <a:pt x="170" y="15"/>
                  </a:lnTo>
                  <a:lnTo>
                    <a:pt x="173" y="15"/>
                  </a:lnTo>
                  <a:lnTo>
                    <a:pt x="179" y="14"/>
                  </a:lnTo>
                  <a:lnTo>
                    <a:pt x="184" y="14"/>
                  </a:lnTo>
                  <a:lnTo>
                    <a:pt x="187" y="14"/>
                  </a:lnTo>
                  <a:lnTo>
                    <a:pt x="192" y="14"/>
                  </a:lnTo>
                  <a:lnTo>
                    <a:pt x="195" y="12"/>
                  </a:lnTo>
                  <a:lnTo>
                    <a:pt x="198" y="12"/>
                  </a:lnTo>
                  <a:lnTo>
                    <a:pt x="199" y="12"/>
                  </a:lnTo>
                  <a:lnTo>
                    <a:pt x="201" y="12"/>
                  </a:lnTo>
                  <a:lnTo>
                    <a:pt x="201" y="9"/>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39" name="Freeform 133"/>
            <p:cNvSpPr>
              <a:spLocks noChangeAspect="1"/>
            </p:cNvSpPr>
            <p:nvPr/>
          </p:nvSpPr>
          <p:spPr bwMode="auto">
            <a:xfrm>
              <a:off x="3605" y="4077"/>
              <a:ext cx="284" cy="11"/>
            </a:xfrm>
            <a:custGeom>
              <a:avLst/>
              <a:gdLst>
                <a:gd name="T0" fmla="*/ 1064 w 218"/>
                <a:gd name="T1" fmla="*/ 27 h 9"/>
                <a:gd name="T2" fmla="*/ 1064 w 218"/>
                <a:gd name="T3" fmla="*/ 20 h 9"/>
                <a:gd name="T4" fmla="*/ 1053 w 218"/>
                <a:gd name="T5" fmla="*/ 20 h 9"/>
                <a:gd name="T6" fmla="*/ 1053 w 218"/>
                <a:gd name="T7" fmla="*/ 20 h 9"/>
                <a:gd name="T8" fmla="*/ 1045 w 218"/>
                <a:gd name="T9" fmla="*/ 11 h 9"/>
                <a:gd name="T10" fmla="*/ 1016 w 218"/>
                <a:gd name="T11" fmla="*/ 11 h 9"/>
                <a:gd name="T12" fmla="*/ 1015 w 218"/>
                <a:gd name="T13" fmla="*/ 11 h 9"/>
                <a:gd name="T14" fmla="*/ 987 w 218"/>
                <a:gd name="T15" fmla="*/ 11 h 9"/>
                <a:gd name="T16" fmla="*/ 958 w 218"/>
                <a:gd name="T17" fmla="*/ 1 h 9"/>
                <a:gd name="T18" fmla="*/ 941 w 218"/>
                <a:gd name="T19" fmla="*/ 1 h 9"/>
                <a:gd name="T20" fmla="*/ 920 w 218"/>
                <a:gd name="T21" fmla="*/ 1 h 9"/>
                <a:gd name="T22" fmla="*/ 885 w 218"/>
                <a:gd name="T23" fmla="*/ 1 h 9"/>
                <a:gd name="T24" fmla="*/ 857 w 218"/>
                <a:gd name="T25" fmla="*/ 0 h 9"/>
                <a:gd name="T26" fmla="*/ 826 w 218"/>
                <a:gd name="T27" fmla="*/ 0 h 9"/>
                <a:gd name="T28" fmla="*/ 802 w 218"/>
                <a:gd name="T29" fmla="*/ 0 h 9"/>
                <a:gd name="T30" fmla="*/ 769 w 218"/>
                <a:gd name="T31" fmla="*/ 0 h 9"/>
                <a:gd name="T32" fmla="*/ 714 w 218"/>
                <a:gd name="T33" fmla="*/ 0 h 9"/>
                <a:gd name="T34" fmla="*/ 684 w 218"/>
                <a:gd name="T35" fmla="*/ 0 h 9"/>
                <a:gd name="T36" fmla="*/ 649 w 218"/>
                <a:gd name="T37" fmla="*/ 0 h 9"/>
                <a:gd name="T38" fmla="*/ 611 w 218"/>
                <a:gd name="T39" fmla="*/ 0 h 9"/>
                <a:gd name="T40" fmla="*/ 568 w 218"/>
                <a:gd name="T41" fmla="*/ 0 h 9"/>
                <a:gd name="T42" fmla="*/ 534 w 218"/>
                <a:gd name="T43" fmla="*/ 0 h 9"/>
                <a:gd name="T44" fmla="*/ 483 w 218"/>
                <a:gd name="T45" fmla="*/ 0 h 9"/>
                <a:gd name="T46" fmla="*/ 448 w 218"/>
                <a:gd name="T47" fmla="*/ 0 h 9"/>
                <a:gd name="T48" fmla="*/ 409 w 218"/>
                <a:gd name="T49" fmla="*/ 0 h 9"/>
                <a:gd name="T50" fmla="*/ 374 w 218"/>
                <a:gd name="T51" fmla="*/ 0 h 9"/>
                <a:gd name="T52" fmla="*/ 335 w 218"/>
                <a:gd name="T53" fmla="*/ 0 h 9"/>
                <a:gd name="T54" fmla="*/ 305 w 218"/>
                <a:gd name="T55" fmla="*/ 0 h 9"/>
                <a:gd name="T56" fmla="*/ 263 w 218"/>
                <a:gd name="T57" fmla="*/ 0 h 9"/>
                <a:gd name="T58" fmla="*/ 236 w 218"/>
                <a:gd name="T59" fmla="*/ 0 h 9"/>
                <a:gd name="T60" fmla="*/ 198 w 218"/>
                <a:gd name="T61" fmla="*/ 0 h 9"/>
                <a:gd name="T62" fmla="*/ 163 w 218"/>
                <a:gd name="T63" fmla="*/ 1 h 9"/>
                <a:gd name="T64" fmla="*/ 145 w 218"/>
                <a:gd name="T65" fmla="*/ 1 h 9"/>
                <a:gd name="T66" fmla="*/ 125 w 218"/>
                <a:gd name="T67" fmla="*/ 1 h 9"/>
                <a:gd name="T68" fmla="*/ 95 w 218"/>
                <a:gd name="T69" fmla="*/ 1 h 9"/>
                <a:gd name="T70" fmla="*/ 78 w 218"/>
                <a:gd name="T71" fmla="*/ 11 h 9"/>
                <a:gd name="T72" fmla="*/ 65 w 218"/>
                <a:gd name="T73" fmla="*/ 11 h 9"/>
                <a:gd name="T74" fmla="*/ 35 w 218"/>
                <a:gd name="T75" fmla="*/ 11 h 9"/>
                <a:gd name="T76" fmla="*/ 27 w 218"/>
                <a:gd name="T77" fmla="*/ 11 h 9"/>
                <a:gd name="T78" fmla="*/ 12 w 218"/>
                <a:gd name="T79" fmla="*/ 20 h 9"/>
                <a:gd name="T80" fmla="*/ 12 w 218"/>
                <a:gd name="T81" fmla="*/ 20 h 9"/>
                <a:gd name="T82" fmla="*/ 0 w 218"/>
                <a:gd name="T83" fmla="*/ 20 h 9"/>
                <a:gd name="T84" fmla="*/ 0 w 218"/>
                <a:gd name="T85" fmla="*/ 27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9"/>
                <a:gd name="T131" fmla="*/ 218 w 218"/>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9">
                  <a:moveTo>
                    <a:pt x="217" y="8"/>
                  </a:moveTo>
                  <a:lnTo>
                    <a:pt x="217" y="6"/>
                  </a:lnTo>
                  <a:lnTo>
                    <a:pt x="215" y="6"/>
                  </a:lnTo>
                  <a:lnTo>
                    <a:pt x="214" y="3"/>
                  </a:lnTo>
                  <a:lnTo>
                    <a:pt x="208" y="3"/>
                  </a:lnTo>
                  <a:lnTo>
                    <a:pt x="207" y="3"/>
                  </a:lnTo>
                  <a:lnTo>
                    <a:pt x="202" y="3"/>
                  </a:lnTo>
                  <a:lnTo>
                    <a:pt x="196" y="1"/>
                  </a:lnTo>
                  <a:lnTo>
                    <a:pt x="192" y="1"/>
                  </a:lnTo>
                  <a:lnTo>
                    <a:pt x="188" y="1"/>
                  </a:lnTo>
                  <a:lnTo>
                    <a:pt x="181" y="1"/>
                  </a:lnTo>
                  <a:lnTo>
                    <a:pt x="176" y="0"/>
                  </a:lnTo>
                  <a:lnTo>
                    <a:pt x="169" y="0"/>
                  </a:lnTo>
                  <a:lnTo>
                    <a:pt x="164" y="0"/>
                  </a:lnTo>
                  <a:lnTo>
                    <a:pt x="157" y="0"/>
                  </a:lnTo>
                  <a:lnTo>
                    <a:pt x="146" y="0"/>
                  </a:lnTo>
                  <a:lnTo>
                    <a:pt x="140" y="0"/>
                  </a:lnTo>
                  <a:lnTo>
                    <a:pt x="133" y="0"/>
                  </a:lnTo>
                  <a:lnTo>
                    <a:pt x="125" y="0"/>
                  </a:lnTo>
                  <a:lnTo>
                    <a:pt x="116" y="0"/>
                  </a:lnTo>
                  <a:lnTo>
                    <a:pt x="110" y="0"/>
                  </a:lnTo>
                  <a:lnTo>
                    <a:pt x="99" y="0"/>
                  </a:lnTo>
                  <a:lnTo>
                    <a:pt x="92" y="0"/>
                  </a:lnTo>
                  <a:lnTo>
                    <a:pt x="84" y="0"/>
                  </a:lnTo>
                  <a:lnTo>
                    <a:pt x="77" y="0"/>
                  </a:lnTo>
                  <a:lnTo>
                    <a:pt x="68" y="0"/>
                  </a:lnTo>
                  <a:lnTo>
                    <a:pt x="62" y="0"/>
                  </a:lnTo>
                  <a:lnTo>
                    <a:pt x="54" y="0"/>
                  </a:lnTo>
                  <a:lnTo>
                    <a:pt x="48" y="0"/>
                  </a:lnTo>
                  <a:lnTo>
                    <a:pt x="41" y="0"/>
                  </a:lnTo>
                  <a:lnTo>
                    <a:pt x="34" y="1"/>
                  </a:lnTo>
                  <a:lnTo>
                    <a:pt x="29" y="1"/>
                  </a:lnTo>
                  <a:lnTo>
                    <a:pt x="26" y="1"/>
                  </a:lnTo>
                  <a:lnTo>
                    <a:pt x="19" y="1"/>
                  </a:lnTo>
                  <a:lnTo>
                    <a:pt x="16" y="3"/>
                  </a:lnTo>
                  <a:lnTo>
                    <a:pt x="13" y="3"/>
                  </a:lnTo>
                  <a:lnTo>
                    <a:pt x="7" y="3"/>
                  </a:lnTo>
                  <a:lnTo>
                    <a:pt x="5" y="3"/>
                  </a:lnTo>
                  <a:lnTo>
                    <a:pt x="2" y="6"/>
                  </a:lnTo>
                  <a:lnTo>
                    <a:pt x="0" y="6"/>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40" name="Freeform 134"/>
            <p:cNvSpPr>
              <a:spLocks noChangeAspect="1"/>
            </p:cNvSpPr>
            <p:nvPr/>
          </p:nvSpPr>
          <p:spPr bwMode="auto">
            <a:xfrm>
              <a:off x="3611" y="4252"/>
              <a:ext cx="263" cy="113"/>
            </a:xfrm>
            <a:custGeom>
              <a:avLst/>
              <a:gdLst>
                <a:gd name="T0" fmla="*/ 980 w 202"/>
                <a:gd name="T1" fmla="*/ 325 h 86"/>
                <a:gd name="T2" fmla="*/ 970 w 202"/>
                <a:gd name="T3" fmla="*/ 359 h 86"/>
                <a:gd name="T4" fmla="*/ 950 w 202"/>
                <a:gd name="T5" fmla="*/ 389 h 86"/>
                <a:gd name="T6" fmla="*/ 926 w 202"/>
                <a:gd name="T7" fmla="*/ 397 h 86"/>
                <a:gd name="T8" fmla="*/ 897 w 202"/>
                <a:gd name="T9" fmla="*/ 399 h 86"/>
                <a:gd name="T10" fmla="*/ 858 w 202"/>
                <a:gd name="T11" fmla="*/ 424 h 86"/>
                <a:gd name="T12" fmla="*/ 812 w 202"/>
                <a:gd name="T13" fmla="*/ 424 h 86"/>
                <a:gd name="T14" fmla="*/ 769 w 202"/>
                <a:gd name="T15" fmla="*/ 427 h 86"/>
                <a:gd name="T16" fmla="*/ 715 w 202"/>
                <a:gd name="T17" fmla="*/ 427 h 86"/>
                <a:gd name="T18" fmla="*/ 644 w 202"/>
                <a:gd name="T19" fmla="*/ 427 h 86"/>
                <a:gd name="T20" fmla="*/ 579 w 202"/>
                <a:gd name="T21" fmla="*/ 427 h 86"/>
                <a:gd name="T22" fmla="*/ 517 w 202"/>
                <a:gd name="T23" fmla="*/ 439 h 86"/>
                <a:gd name="T24" fmla="*/ 437 w 202"/>
                <a:gd name="T25" fmla="*/ 439 h 86"/>
                <a:gd name="T26" fmla="*/ 371 w 202"/>
                <a:gd name="T27" fmla="*/ 427 h 86"/>
                <a:gd name="T28" fmla="*/ 307 w 202"/>
                <a:gd name="T29" fmla="*/ 427 h 86"/>
                <a:gd name="T30" fmla="*/ 240 w 202"/>
                <a:gd name="T31" fmla="*/ 427 h 86"/>
                <a:gd name="T32" fmla="*/ 190 w 202"/>
                <a:gd name="T33" fmla="*/ 427 h 86"/>
                <a:gd name="T34" fmla="*/ 141 w 202"/>
                <a:gd name="T35" fmla="*/ 424 h 86"/>
                <a:gd name="T36" fmla="*/ 96 w 202"/>
                <a:gd name="T37" fmla="*/ 424 h 86"/>
                <a:gd name="T38" fmla="*/ 64 w 202"/>
                <a:gd name="T39" fmla="*/ 399 h 86"/>
                <a:gd name="T40" fmla="*/ 60 w 202"/>
                <a:gd name="T41" fmla="*/ 399 h 86"/>
                <a:gd name="T42" fmla="*/ 46 w 202"/>
                <a:gd name="T43" fmla="*/ 397 h 86"/>
                <a:gd name="T44" fmla="*/ 35 w 202"/>
                <a:gd name="T45" fmla="*/ 397 h 86"/>
                <a:gd name="T46" fmla="*/ 21 w 202"/>
                <a:gd name="T47" fmla="*/ 389 h 86"/>
                <a:gd name="T48" fmla="*/ 21 w 202"/>
                <a:gd name="T49" fmla="*/ 371 h 86"/>
                <a:gd name="T50" fmla="*/ 1 w 202"/>
                <a:gd name="T51" fmla="*/ 359 h 86"/>
                <a:gd name="T52" fmla="*/ 1 w 202"/>
                <a:gd name="T53" fmla="*/ 348 h 86"/>
                <a:gd name="T54" fmla="*/ 0 w 202"/>
                <a:gd name="T55" fmla="*/ 340 h 86"/>
                <a:gd name="T56" fmla="*/ 0 w 202"/>
                <a:gd name="T57" fmla="*/ 325 h 86"/>
                <a:gd name="T58" fmla="*/ 0 w 202"/>
                <a:gd name="T59" fmla="*/ 315 h 86"/>
                <a:gd name="T60" fmla="*/ 0 w 202"/>
                <a:gd name="T61" fmla="*/ 0 h 86"/>
                <a:gd name="T62" fmla="*/ 980 w 202"/>
                <a:gd name="T63" fmla="*/ 0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2"/>
                <a:gd name="T97" fmla="*/ 0 h 86"/>
                <a:gd name="T98" fmla="*/ 202 w 202"/>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2" h="86">
                  <a:moveTo>
                    <a:pt x="201" y="0"/>
                  </a:moveTo>
                  <a:lnTo>
                    <a:pt x="201" y="63"/>
                  </a:lnTo>
                  <a:lnTo>
                    <a:pt x="201" y="68"/>
                  </a:lnTo>
                  <a:lnTo>
                    <a:pt x="199" y="69"/>
                  </a:lnTo>
                  <a:lnTo>
                    <a:pt x="198" y="75"/>
                  </a:lnTo>
                  <a:lnTo>
                    <a:pt x="195" y="75"/>
                  </a:lnTo>
                  <a:lnTo>
                    <a:pt x="192" y="77"/>
                  </a:lnTo>
                  <a:lnTo>
                    <a:pt x="190" y="77"/>
                  </a:lnTo>
                  <a:lnTo>
                    <a:pt x="187" y="78"/>
                  </a:lnTo>
                  <a:lnTo>
                    <a:pt x="184" y="78"/>
                  </a:lnTo>
                  <a:lnTo>
                    <a:pt x="180" y="78"/>
                  </a:lnTo>
                  <a:lnTo>
                    <a:pt x="177" y="82"/>
                  </a:lnTo>
                  <a:lnTo>
                    <a:pt x="172" y="82"/>
                  </a:lnTo>
                  <a:lnTo>
                    <a:pt x="167" y="82"/>
                  </a:lnTo>
                  <a:lnTo>
                    <a:pt x="164" y="82"/>
                  </a:lnTo>
                  <a:lnTo>
                    <a:pt x="158" y="83"/>
                  </a:lnTo>
                  <a:lnTo>
                    <a:pt x="152" y="83"/>
                  </a:lnTo>
                  <a:lnTo>
                    <a:pt x="147" y="83"/>
                  </a:lnTo>
                  <a:lnTo>
                    <a:pt x="140" y="83"/>
                  </a:lnTo>
                  <a:lnTo>
                    <a:pt x="132" y="83"/>
                  </a:lnTo>
                  <a:lnTo>
                    <a:pt x="126" y="83"/>
                  </a:lnTo>
                  <a:lnTo>
                    <a:pt x="119" y="83"/>
                  </a:lnTo>
                  <a:lnTo>
                    <a:pt x="112" y="85"/>
                  </a:lnTo>
                  <a:lnTo>
                    <a:pt x="106" y="85"/>
                  </a:lnTo>
                  <a:lnTo>
                    <a:pt x="101" y="85"/>
                  </a:lnTo>
                  <a:lnTo>
                    <a:pt x="90" y="85"/>
                  </a:lnTo>
                  <a:lnTo>
                    <a:pt x="83" y="85"/>
                  </a:lnTo>
                  <a:lnTo>
                    <a:pt x="76" y="83"/>
                  </a:lnTo>
                  <a:lnTo>
                    <a:pt x="70" y="83"/>
                  </a:lnTo>
                  <a:lnTo>
                    <a:pt x="63" y="83"/>
                  </a:lnTo>
                  <a:lnTo>
                    <a:pt x="56" y="83"/>
                  </a:lnTo>
                  <a:lnTo>
                    <a:pt x="49" y="83"/>
                  </a:lnTo>
                  <a:lnTo>
                    <a:pt x="46" y="83"/>
                  </a:lnTo>
                  <a:lnTo>
                    <a:pt x="39" y="83"/>
                  </a:lnTo>
                  <a:lnTo>
                    <a:pt x="33" y="82"/>
                  </a:lnTo>
                  <a:lnTo>
                    <a:pt x="29" y="82"/>
                  </a:lnTo>
                  <a:lnTo>
                    <a:pt x="25" y="82"/>
                  </a:lnTo>
                  <a:lnTo>
                    <a:pt x="20" y="82"/>
                  </a:lnTo>
                  <a:lnTo>
                    <a:pt x="15" y="78"/>
                  </a:lnTo>
                  <a:lnTo>
                    <a:pt x="13" y="78"/>
                  </a:lnTo>
                  <a:lnTo>
                    <a:pt x="12" y="78"/>
                  </a:lnTo>
                  <a:lnTo>
                    <a:pt x="9" y="77"/>
                  </a:lnTo>
                  <a:lnTo>
                    <a:pt x="7" y="77"/>
                  </a:lnTo>
                  <a:lnTo>
                    <a:pt x="7" y="75"/>
                  </a:lnTo>
                  <a:lnTo>
                    <a:pt x="4" y="75"/>
                  </a:lnTo>
                  <a:lnTo>
                    <a:pt x="4" y="72"/>
                  </a:lnTo>
                  <a:lnTo>
                    <a:pt x="1" y="69"/>
                  </a:lnTo>
                  <a:lnTo>
                    <a:pt x="1" y="68"/>
                  </a:lnTo>
                  <a:lnTo>
                    <a:pt x="0" y="66"/>
                  </a:lnTo>
                  <a:lnTo>
                    <a:pt x="0" y="63"/>
                  </a:lnTo>
                  <a:lnTo>
                    <a:pt x="0" y="62"/>
                  </a:lnTo>
                  <a:lnTo>
                    <a:pt x="0" y="60"/>
                  </a:lnTo>
                  <a:lnTo>
                    <a:pt x="0" y="0"/>
                  </a:lnTo>
                  <a:lnTo>
                    <a:pt x="201"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41" name="Freeform 135"/>
            <p:cNvSpPr>
              <a:spLocks noChangeAspect="1"/>
            </p:cNvSpPr>
            <p:nvPr/>
          </p:nvSpPr>
          <p:spPr bwMode="auto">
            <a:xfrm>
              <a:off x="3875" y="4087"/>
              <a:ext cx="14" cy="164"/>
            </a:xfrm>
            <a:custGeom>
              <a:avLst/>
              <a:gdLst>
                <a:gd name="T0" fmla="*/ 46 w 11"/>
                <a:gd name="T1" fmla="*/ 0 h 126"/>
                <a:gd name="T2" fmla="*/ 46 w 11"/>
                <a:gd name="T3" fmla="*/ 0 h 126"/>
                <a:gd name="T4" fmla="*/ 46 w 11"/>
                <a:gd name="T5" fmla="*/ 0 h 126"/>
                <a:gd name="T6" fmla="*/ 46 w 11"/>
                <a:gd name="T7" fmla="*/ 0 h 126"/>
                <a:gd name="T8" fmla="*/ 46 w 11"/>
                <a:gd name="T9" fmla="*/ 0 h 126"/>
                <a:gd name="T10" fmla="*/ 46 w 11"/>
                <a:gd name="T11" fmla="*/ 0 h 126"/>
                <a:gd name="T12" fmla="*/ 46 w 11"/>
                <a:gd name="T13" fmla="*/ 0 h 126"/>
                <a:gd name="T14" fmla="*/ 46 w 11"/>
                <a:gd name="T15" fmla="*/ 12 h 126"/>
                <a:gd name="T16" fmla="*/ 46 w 11"/>
                <a:gd name="T17" fmla="*/ 12 h 126"/>
                <a:gd name="T18" fmla="*/ 46 w 11"/>
                <a:gd name="T19" fmla="*/ 12 h 126"/>
                <a:gd name="T20" fmla="*/ 46 w 11"/>
                <a:gd name="T21" fmla="*/ 12 h 126"/>
                <a:gd name="T22" fmla="*/ 46 w 11"/>
                <a:gd name="T23" fmla="*/ 12 h 126"/>
                <a:gd name="T24" fmla="*/ 46 w 11"/>
                <a:gd name="T25" fmla="*/ 12 h 126"/>
                <a:gd name="T26" fmla="*/ 36 w 11"/>
                <a:gd name="T27" fmla="*/ 29 h 126"/>
                <a:gd name="T28" fmla="*/ 36 w 11"/>
                <a:gd name="T29" fmla="*/ 29 h 126"/>
                <a:gd name="T30" fmla="*/ 36 w 11"/>
                <a:gd name="T31" fmla="*/ 29 h 126"/>
                <a:gd name="T32" fmla="*/ 36 w 11"/>
                <a:gd name="T33" fmla="*/ 29 h 126"/>
                <a:gd name="T34" fmla="*/ 36 w 11"/>
                <a:gd name="T35" fmla="*/ 29 h 126"/>
                <a:gd name="T36" fmla="*/ 36 w 11"/>
                <a:gd name="T37" fmla="*/ 29 h 126"/>
                <a:gd name="T38" fmla="*/ 36 w 11"/>
                <a:gd name="T39" fmla="*/ 35 h 126"/>
                <a:gd name="T40" fmla="*/ 36 w 11"/>
                <a:gd name="T41" fmla="*/ 35 h 126"/>
                <a:gd name="T42" fmla="*/ 36 w 11"/>
                <a:gd name="T43" fmla="*/ 35 h 126"/>
                <a:gd name="T44" fmla="*/ 36 w 11"/>
                <a:gd name="T45" fmla="*/ 35 h 126"/>
                <a:gd name="T46" fmla="*/ 29 w 11"/>
                <a:gd name="T47" fmla="*/ 35 h 126"/>
                <a:gd name="T48" fmla="*/ 29 w 11"/>
                <a:gd name="T49" fmla="*/ 35 h 126"/>
                <a:gd name="T50" fmla="*/ 29 w 11"/>
                <a:gd name="T51" fmla="*/ 35 h 126"/>
                <a:gd name="T52" fmla="*/ 29 w 11"/>
                <a:gd name="T53" fmla="*/ 35 h 126"/>
                <a:gd name="T54" fmla="*/ 29 w 11"/>
                <a:gd name="T55" fmla="*/ 35 h 126"/>
                <a:gd name="T56" fmla="*/ 22 w 11"/>
                <a:gd name="T57" fmla="*/ 35 h 126"/>
                <a:gd name="T58" fmla="*/ 22 w 11"/>
                <a:gd name="T59" fmla="*/ 46 h 126"/>
                <a:gd name="T60" fmla="*/ 22 w 11"/>
                <a:gd name="T61" fmla="*/ 46 h 126"/>
                <a:gd name="T62" fmla="*/ 22 w 11"/>
                <a:gd name="T63" fmla="*/ 46 h 126"/>
                <a:gd name="T64" fmla="*/ 22 w 11"/>
                <a:gd name="T65" fmla="*/ 46 h 126"/>
                <a:gd name="T66" fmla="*/ 1 w 11"/>
                <a:gd name="T67" fmla="*/ 51 h 126"/>
                <a:gd name="T68" fmla="*/ 1 w 11"/>
                <a:gd name="T69" fmla="*/ 51 h 126"/>
                <a:gd name="T70" fmla="*/ 1 w 11"/>
                <a:gd name="T71" fmla="*/ 51 h 126"/>
                <a:gd name="T72" fmla="*/ 1 w 11"/>
                <a:gd name="T73" fmla="*/ 51 h 126"/>
                <a:gd name="T74" fmla="*/ 1 w 11"/>
                <a:gd name="T75" fmla="*/ 64 h 126"/>
                <a:gd name="T76" fmla="*/ 1 w 11"/>
                <a:gd name="T77" fmla="*/ 64 h 126"/>
                <a:gd name="T78" fmla="*/ 1 w 11"/>
                <a:gd name="T79" fmla="*/ 64 h 126"/>
                <a:gd name="T80" fmla="*/ 1 w 11"/>
                <a:gd name="T81" fmla="*/ 74 h 126"/>
                <a:gd name="T82" fmla="*/ 0 w 11"/>
                <a:gd name="T83" fmla="*/ 74 h 126"/>
                <a:gd name="T84" fmla="*/ 0 w 11"/>
                <a:gd name="T85" fmla="*/ 74 h 126"/>
                <a:gd name="T86" fmla="*/ 0 w 11"/>
                <a:gd name="T87" fmla="*/ 95 h 126"/>
                <a:gd name="T88" fmla="*/ 0 w 11"/>
                <a:gd name="T89" fmla="*/ 95 h 126"/>
                <a:gd name="T90" fmla="*/ 0 w 11"/>
                <a:gd name="T91" fmla="*/ 96 h 126"/>
                <a:gd name="T92" fmla="*/ 0 w 11"/>
                <a:gd name="T93" fmla="*/ 96 h 126"/>
                <a:gd name="T94" fmla="*/ 0 w 11"/>
                <a:gd name="T95" fmla="*/ 608 h 1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
                <a:gd name="T145" fmla="*/ 0 h 126"/>
                <a:gd name="T146" fmla="*/ 11 w 11"/>
                <a:gd name="T147" fmla="*/ 126 h 1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 h="126">
                  <a:moveTo>
                    <a:pt x="10" y="0"/>
                  </a:moveTo>
                  <a:lnTo>
                    <a:pt x="10" y="0"/>
                  </a:lnTo>
                  <a:lnTo>
                    <a:pt x="10" y="2"/>
                  </a:lnTo>
                  <a:lnTo>
                    <a:pt x="8" y="6"/>
                  </a:lnTo>
                  <a:lnTo>
                    <a:pt x="8" y="7"/>
                  </a:lnTo>
                  <a:lnTo>
                    <a:pt x="7" y="7"/>
                  </a:lnTo>
                  <a:lnTo>
                    <a:pt x="5" y="7"/>
                  </a:lnTo>
                  <a:lnTo>
                    <a:pt x="5" y="9"/>
                  </a:lnTo>
                  <a:lnTo>
                    <a:pt x="1" y="11"/>
                  </a:lnTo>
                  <a:lnTo>
                    <a:pt x="1" y="13"/>
                  </a:lnTo>
                  <a:lnTo>
                    <a:pt x="1" y="15"/>
                  </a:lnTo>
                  <a:lnTo>
                    <a:pt x="0" y="15"/>
                  </a:lnTo>
                  <a:lnTo>
                    <a:pt x="0" y="19"/>
                  </a:lnTo>
                  <a:lnTo>
                    <a:pt x="0" y="20"/>
                  </a:lnTo>
                  <a:lnTo>
                    <a:pt x="0" y="125"/>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42" name="Freeform 136"/>
            <p:cNvSpPr>
              <a:spLocks noChangeAspect="1"/>
            </p:cNvSpPr>
            <p:nvPr/>
          </p:nvSpPr>
          <p:spPr bwMode="auto">
            <a:xfrm>
              <a:off x="3614" y="4092"/>
              <a:ext cx="271" cy="11"/>
            </a:xfrm>
            <a:custGeom>
              <a:avLst/>
              <a:gdLst>
                <a:gd name="T0" fmla="*/ 0 w 208"/>
                <a:gd name="T1" fmla="*/ 15 h 8"/>
                <a:gd name="T2" fmla="*/ 1 w 208"/>
                <a:gd name="T3" fmla="*/ 15 h 8"/>
                <a:gd name="T4" fmla="*/ 29 w 208"/>
                <a:gd name="T5" fmla="*/ 15 h 8"/>
                <a:gd name="T6" fmla="*/ 35 w 208"/>
                <a:gd name="T7" fmla="*/ 21 h 8"/>
                <a:gd name="T8" fmla="*/ 60 w 208"/>
                <a:gd name="T9" fmla="*/ 21 h 8"/>
                <a:gd name="T10" fmla="*/ 74 w 208"/>
                <a:gd name="T11" fmla="*/ 21 h 8"/>
                <a:gd name="T12" fmla="*/ 102 w 208"/>
                <a:gd name="T13" fmla="*/ 21 h 8"/>
                <a:gd name="T14" fmla="*/ 125 w 208"/>
                <a:gd name="T15" fmla="*/ 40 h 8"/>
                <a:gd name="T16" fmla="*/ 146 w 208"/>
                <a:gd name="T17" fmla="*/ 40 h 8"/>
                <a:gd name="T18" fmla="*/ 175 w 208"/>
                <a:gd name="T19" fmla="*/ 40 h 8"/>
                <a:gd name="T20" fmla="*/ 211 w 208"/>
                <a:gd name="T21" fmla="*/ 40 h 8"/>
                <a:gd name="T22" fmla="*/ 240 w 208"/>
                <a:gd name="T23" fmla="*/ 40 h 8"/>
                <a:gd name="T24" fmla="*/ 276 w 208"/>
                <a:gd name="T25" fmla="*/ 49 h 8"/>
                <a:gd name="T26" fmla="*/ 307 w 208"/>
                <a:gd name="T27" fmla="*/ 49 h 8"/>
                <a:gd name="T28" fmla="*/ 352 w 208"/>
                <a:gd name="T29" fmla="*/ 49 h 8"/>
                <a:gd name="T30" fmla="*/ 382 w 208"/>
                <a:gd name="T31" fmla="*/ 49 h 8"/>
                <a:gd name="T32" fmla="*/ 418 w 208"/>
                <a:gd name="T33" fmla="*/ 49 h 8"/>
                <a:gd name="T34" fmla="*/ 455 w 208"/>
                <a:gd name="T35" fmla="*/ 49 h 8"/>
                <a:gd name="T36" fmla="*/ 495 w 208"/>
                <a:gd name="T37" fmla="*/ 49 h 8"/>
                <a:gd name="T38" fmla="*/ 545 w 208"/>
                <a:gd name="T39" fmla="*/ 49 h 8"/>
                <a:gd name="T40" fmla="*/ 578 w 208"/>
                <a:gd name="T41" fmla="*/ 49 h 8"/>
                <a:gd name="T42" fmla="*/ 618 w 208"/>
                <a:gd name="T43" fmla="*/ 49 h 8"/>
                <a:gd name="T44" fmla="*/ 649 w 208"/>
                <a:gd name="T45" fmla="*/ 49 h 8"/>
                <a:gd name="T46" fmla="*/ 693 w 208"/>
                <a:gd name="T47" fmla="*/ 49 h 8"/>
                <a:gd name="T48" fmla="*/ 730 w 208"/>
                <a:gd name="T49" fmla="*/ 49 h 8"/>
                <a:gd name="T50" fmla="*/ 758 w 208"/>
                <a:gd name="T51" fmla="*/ 40 h 8"/>
                <a:gd name="T52" fmla="*/ 791 w 208"/>
                <a:gd name="T53" fmla="*/ 40 h 8"/>
                <a:gd name="T54" fmla="*/ 827 w 208"/>
                <a:gd name="T55" fmla="*/ 40 h 8"/>
                <a:gd name="T56" fmla="*/ 853 w 208"/>
                <a:gd name="T57" fmla="*/ 40 h 8"/>
                <a:gd name="T58" fmla="*/ 885 w 208"/>
                <a:gd name="T59" fmla="*/ 40 h 8"/>
                <a:gd name="T60" fmla="*/ 903 w 208"/>
                <a:gd name="T61" fmla="*/ 21 h 8"/>
                <a:gd name="T62" fmla="*/ 925 w 208"/>
                <a:gd name="T63" fmla="*/ 21 h 8"/>
                <a:gd name="T64" fmla="*/ 942 w 208"/>
                <a:gd name="T65" fmla="*/ 21 h 8"/>
                <a:gd name="T66" fmla="*/ 969 w 208"/>
                <a:gd name="T67" fmla="*/ 21 h 8"/>
                <a:gd name="T68" fmla="*/ 980 w 208"/>
                <a:gd name="T69" fmla="*/ 15 h 8"/>
                <a:gd name="T70" fmla="*/ 991 w 208"/>
                <a:gd name="T71" fmla="*/ 15 h 8"/>
                <a:gd name="T72" fmla="*/ 1002 w 208"/>
                <a:gd name="T73" fmla="*/ 15 h 8"/>
                <a:gd name="T74" fmla="*/ 1015 w 208"/>
                <a:gd name="T75" fmla="*/ 0 h 8"/>
                <a:gd name="T76" fmla="*/ 1015 w 208"/>
                <a:gd name="T77" fmla="*/ 0 h 8"/>
                <a:gd name="T78" fmla="*/ 1015 w 208"/>
                <a:gd name="T79" fmla="*/ 0 h 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8"/>
                <a:gd name="T121" fmla="*/ 0 h 8"/>
                <a:gd name="T122" fmla="*/ 208 w 208"/>
                <a:gd name="T123" fmla="*/ 8 h 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8" h="8">
                  <a:moveTo>
                    <a:pt x="0" y="2"/>
                  </a:moveTo>
                  <a:lnTo>
                    <a:pt x="1" y="2"/>
                  </a:lnTo>
                  <a:lnTo>
                    <a:pt x="6" y="2"/>
                  </a:lnTo>
                  <a:lnTo>
                    <a:pt x="7" y="3"/>
                  </a:lnTo>
                  <a:lnTo>
                    <a:pt x="12" y="3"/>
                  </a:lnTo>
                  <a:lnTo>
                    <a:pt x="15" y="3"/>
                  </a:lnTo>
                  <a:lnTo>
                    <a:pt x="21" y="3"/>
                  </a:lnTo>
                  <a:lnTo>
                    <a:pt x="26" y="6"/>
                  </a:lnTo>
                  <a:lnTo>
                    <a:pt x="30" y="6"/>
                  </a:lnTo>
                  <a:lnTo>
                    <a:pt x="36" y="6"/>
                  </a:lnTo>
                  <a:lnTo>
                    <a:pt x="43" y="6"/>
                  </a:lnTo>
                  <a:lnTo>
                    <a:pt x="49" y="6"/>
                  </a:lnTo>
                  <a:lnTo>
                    <a:pt x="57" y="7"/>
                  </a:lnTo>
                  <a:lnTo>
                    <a:pt x="63" y="7"/>
                  </a:lnTo>
                  <a:lnTo>
                    <a:pt x="72" y="7"/>
                  </a:lnTo>
                  <a:lnTo>
                    <a:pt x="78" y="7"/>
                  </a:lnTo>
                  <a:lnTo>
                    <a:pt x="85" y="7"/>
                  </a:lnTo>
                  <a:lnTo>
                    <a:pt x="93" y="7"/>
                  </a:lnTo>
                  <a:lnTo>
                    <a:pt x="101" y="7"/>
                  </a:lnTo>
                  <a:lnTo>
                    <a:pt x="111" y="7"/>
                  </a:lnTo>
                  <a:lnTo>
                    <a:pt x="118" y="7"/>
                  </a:lnTo>
                  <a:lnTo>
                    <a:pt x="126" y="7"/>
                  </a:lnTo>
                  <a:lnTo>
                    <a:pt x="133" y="7"/>
                  </a:lnTo>
                  <a:lnTo>
                    <a:pt x="141" y="7"/>
                  </a:lnTo>
                  <a:lnTo>
                    <a:pt x="149" y="7"/>
                  </a:lnTo>
                  <a:lnTo>
                    <a:pt x="155" y="6"/>
                  </a:lnTo>
                  <a:lnTo>
                    <a:pt x="162" y="6"/>
                  </a:lnTo>
                  <a:lnTo>
                    <a:pt x="169" y="6"/>
                  </a:lnTo>
                  <a:lnTo>
                    <a:pt x="174" y="6"/>
                  </a:lnTo>
                  <a:lnTo>
                    <a:pt x="181" y="6"/>
                  </a:lnTo>
                  <a:lnTo>
                    <a:pt x="184" y="3"/>
                  </a:lnTo>
                  <a:lnTo>
                    <a:pt x="189" y="3"/>
                  </a:lnTo>
                  <a:lnTo>
                    <a:pt x="193" y="3"/>
                  </a:lnTo>
                  <a:lnTo>
                    <a:pt x="198" y="3"/>
                  </a:lnTo>
                  <a:lnTo>
                    <a:pt x="200" y="2"/>
                  </a:lnTo>
                  <a:lnTo>
                    <a:pt x="203" y="2"/>
                  </a:lnTo>
                  <a:lnTo>
                    <a:pt x="205" y="2"/>
                  </a:lnTo>
                  <a:lnTo>
                    <a:pt x="20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43" name="Freeform 137"/>
            <p:cNvSpPr>
              <a:spLocks noChangeAspect="1"/>
            </p:cNvSpPr>
            <p:nvPr/>
          </p:nvSpPr>
          <p:spPr bwMode="auto">
            <a:xfrm>
              <a:off x="3819" y="4109"/>
              <a:ext cx="52" cy="5"/>
            </a:xfrm>
            <a:custGeom>
              <a:avLst/>
              <a:gdLst>
                <a:gd name="T0" fmla="*/ 0 w 40"/>
                <a:gd name="T1" fmla="*/ 11 h 4"/>
                <a:gd name="T2" fmla="*/ 35 w 40"/>
                <a:gd name="T3" fmla="*/ 11 h 4"/>
                <a:gd name="T4" fmla="*/ 60 w 40"/>
                <a:gd name="T5" fmla="*/ 11 h 4"/>
                <a:gd name="T6" fmla="*/ 83 w 40"/>
                <a:gd name="T7" fmla="*/ 9 h 4"/>
                <a:gd name="T8" fmla="*/ 114 w 40"/>
                <a:gd name="T9" fmla="*/ 9 h 4"/>
                <a:gd name="T10" fmla="*/ 134 w 40"/>
                <a:gd name="T11" fmla="*/ 9 h 4"/>
                <a:gd name="T12" fmla="*/ 170 w 40"/>
                <a:gd name="T13" fmla="*/ 9 h 4"/>
                <a:gd name="T14" fmla="*/ 182 w 40"/>
                <a:gd name="T15" fmla="*/ 0 h 4"/>
                <a:gd name="T16" fmla="*/ 190 w 40"/>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4"/>
                <a:gd name="T29" fmla="*/ 40 w 40"/>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4">
                  <a:moveTo>
                    <a:pt x="0" y="3"/>
                  </a:moveTo>
                  <a:lnTo>
                    <a:pt x="7" y="3"/>
                  </a:lnTo>
                  <a:lnTo>
                    <a:pt x="12" y="3"/>
                  </a:lnTo>
                  <a:lnTo>
                    <a:pt x="17" y="2"/>
                  </a:lnTo>
                  <a:lnTo>
                    <a:pt x="24" y="2"/>
                  </a:lnTo>
                  <a:lnTo>
                    <a:pt x="28" y="2"/>
                  </a:lnTo>
                  <a:lnTo>
                    <a:pt x="35" y="2"/>
                  </a:lnTo>
                  <a:lnTo>
                    <a:pt x="38" y="0"/>
                  </a:lnTo>
                  <a:lnTo>
                    <a:pt x="3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44" name="Line 138"/>
            <p:cNvSpPr>
              <a:spLocks noChangeAspect="1" noChangeShapeType="1"/>
            </p:cNvSpPr>
            <p:nvPr/>
          </p:nvSpPr>
          <p:spPr bwMode="auto">
            <a:xfrm>
              <a:off x="3865" y="4117"/>
              <a:ext cx="0" cy="21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645" name="Line 139"/>
            <p:cNvSpPr>
              <a:spLocks noChangeAspect="1" noChangeShapeType="1"/>
            </p:cNvSpPr>
            <p:nvPr/>
          </p:nvSpPr>
          <p:spPr bwMode="auto">
            <a:xfrm>
              <a:off x="3854" y="4122"/>
              <a:ext cx="0" cy="21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646" name="Freeform 140"/>
            <p:cNvSpPr>
              <a:spLocks noChangeAspect="1"/>
            </p:cNvSpPr>
            <p:nvPr/>
          </p:nvSpPr>
          <p:spPr bwMode="auto">
            <a:xfrm>
              <a:off x="3624" y="4112"/>
              <a:ext cx="63" cy="6"/>
            </a:xfrm>
            <a:custGeom>
              <a:avLst/>
              <a:gdLst>
                <a:gd name="T0" fmla="*/ 0 w 49"/>
                <a:gd name="T1" fmla="*/ 0 h 5"/>
                <a:gd name="T2" fmla="*/ 22 w 49"/>
                <a:gd name="T3" fmla="*/ 0 h 5"/>
                <a:gd name="T4" fmla="*/ 31 w 49"/>
                <a:gd name="T5" fmla="*/ 0 h 5"/>
                <a:gd name="T6" fmla="*/ 46 w 49"/>
                <a:gd name="T7" fmla="*/ 0 h 5"/>
                <a:gd name="T8" fmla="*/ 76 w 49"/>
                <a:gd name="T9" fmla="*/ 1 h 5"/>
                <a:gd name="T10" fmla="*/ 98 w 49"/>
                <a:gd name="T11" fmla="*/ 1 h 5"/>
                <a:gd name="T12" fmla="*/ 132 w 49"/>
                <a:gd name="T13" fmla="*/ 1 h 5"/>
                <a:gd name="T14" fmla="*/ 162 w 49"/>
                <a:gd name="T15" fmla="*/ 1 h 5"/>
                <a:gd name="T16" fmla="*/ 189 w 49"/>
                <a:gd name="T17" fmla="*/ 1 h 5"/>
                <a:gd name="T18" fmla="*/ 219 w 49"/>
                <a:gd name="T19" fmla="*/ 12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5"/>
                <a:gd name="T32" fmla="*/ 49 w 4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5">
                  <a:moveTo>
                    <a:pt x="0" y="0"/>
                  </a:moveTo>
                  <a:lnTo>
                    <a:pt x="5" y="0"/>
                  </a:lnTo>
                  <a:lnTo>
                    <a:pt x="7" y="0"/>
                  </a:lnTo>
                  <a:lnTo>
                    <a:pt x="10" y="0"/>
                  </a:lnTo>
                  <a:lnTo>
                    <a:pt x="17" y="1"/>
                  </a:lnTo>
                  <a:lnTo>
                    <a:pt x="22" y="1"/>
                  </a:lnTo>
                  <a:lnTo>
                    <a:pt x="29" y="1"/>
                  </a:lnTo>
                  <a:lnTo>
                    <a:pt x="36" y="1"/>
                  </a:lnTo>
                  <a:lnTo>
                    <a:pt x="42" y="1"/>
                  </a:lnTo>
                  <a:lnTo>
                    <a:pt x="48" y="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47" name="Freeform 141"/>
            <p:cNvSpPr>
              <a:spLocks noChangeAspect="1"/>
            </p:cNvSpPr>
            <p:nvPr/>
          </p:nvSpPr>
          <p:spPr bwMode="auto">
            <a:xfrm>
              <a:off x="3671" y="4260"/>
              <a:ext cx="80" cy="4"/>
            </a:xfrm>
            <a:custGeom>
              <a:avLst/>
              <a:gdLst>
                <a:gd name="T0" fmla="*/ 0 w 62"/>
                <a:gd name="T1" fmla="*/ 0 h 3"/>
                <a:gd name="T2" fmla="*/ 17 w 62"/>
                <a:gd name="T3" fmla="*/ 0 h 3"/>
                <a:gd name="T4" fmla="*/ 53 w 62"/>
                <a:gd name="T5" fmla="*/ 12 h 3"/>
                <a:gd name="T6" fmla="*/ 76 w 62"/>
                <a:gd name="T7" fmla="*/ 12 h 3"/>
                <a:gd name="T8" fmla="*/ 125 w 62"/>
                <a:gd name="T9" fmla="*/ 12 h 3"/>
                <a:gd name="T10" fmla="*/ 159 w 62"/>
                <a:gd name="T11" fmla="*/ 12 h 3"/>
                <a:gd name="T12" fmla="*/ 179 w 62"/>
                <a:gd name="T13" fmla="*/ 12 h 3"/>
                <a:gd name="T14" fmla="*/ 210 w 62"/>
                <a:gd name="T15" fmla="*/ 12 h 3"/>
                <a:gd name="T16" fmla="*/ 258 w 62"/>
                <a:gd name="T17" fmla="*/ 12 h 3"/>
                <a:gd name="T18" fmla="*/ 283 w 62"/>
                <a:gd name="T19" fmla="*/ 12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2"/>
                <a:gd name="T31" fmla="*/ 0 h 3"/>
                <a:gd name="T32" fmla="*/ 62 w 62"/>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2" h="3">
                  <a:moveTo>
                    <a:pt x="0" y="0"/>
                  </a:moveTo>
                  <a:lnTo>
                    <a:pt x="4" y="0"/>
                  </a:lnTo>
                  <a:lnTo>
                    <a:pt x="12" y="2"/>
                  </a:lnTo>
                  <a:lnTo>
                    <a:pt x="17" y="2"/>
                  </a:lnTo>
                  <a:lnTo>
                    <a:pt x="27" y="2"/>
                  </a:lnTo>
                  <a:lnTo>
                    <a:pt x="34" y="2"/>
                  </a:lnTo>
                  <a:lnTo>
                    <a:pt x="39" y="2"/>
                  </a:lnTo>
                  <a:lnTo>
                    <a:pt x="46" y="2"/>
                  </a:lnTo>
                  <a:lnTo>
                    <a:pt x="56" y="2"/>
                  </a:lnTo>
                  <a:lnTo>
                    <a:pt x="61"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48" name="Freeform 142"/>
            <p:cNvSpPr>
              <a:spLocks noChangeAspect="1"/>
            </p:cNvSpPr>
            <p:nvPr/>
          </p:nvSpPr>
          <p:spPr bwMode="auto">
            <a:xfrm>
              <a:off x="3850" y="4252"/>
              <a:ext cx="24" cy="8"/>
            </a:xfrm>
            <a:custGeom>
              <a:avLst/>
              <a:gdLst>
                <a:gd name="T0" fmla="*/ 0 w 18"/>
                <a:gd name="T1" fmla="*/ 28 h 6"/>
                <a:gd name="T2" fmla="*/ 21 w 18"/>
                <a:gd name="T3" fmla="*/ 28 h 6"/>
                <a:gd name="T4" fmla="*/ 48 w 18"/>
                <a:gd name="T5" fmla="*/ 28 h 6"/>
                <a:gd name="T6" fmla="*/ 65 w 18"/>
                <a:gd name="T7" fmla="*/ 12 h 6"/>
                <a:gd name="T8" fmla="*/ 79 w 18"/>
                <a:gd name="T9" fmla="*/ 12 h 6"/>
                <a:gd name="T10" fmla="*/ 85 w 18"/>
                <a:gd name="T11" fmla="*/ 12 h 6"/>
                <a:gd name="T12" fmla="*/ 97 w 18"/>
                <a:gd name="T13" fmla="*/ 12 h 6"/>
                <a:gd name="T14" fmla="*/ 97 w 18"/>
                <a:gd name="T15" fmla="*/ 0 h 6"/>
                <a:gd name="T16" fmla="*/ 97 w 18"/>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
                <a:gd name="T29" fmla="*/ 18 w 1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
                  <a:moveTo>
                    <a:pt x="0" y="5"/>
                  </a:moveTo>
                  <a:lnTo>
                    <a:pt x="4" y="5"/>
                  </a:lnTo>
                  <a:lnTo>
                    <a:pt x="8" y="5"/>
                  </a:lnTo>
                  <a:lnTo>
                    <a:pt x="12" y="2"/>
                  </a:lnTo>
                  <a:lnTo>
                    <a:pt x="14" y="2"/>
                  </a:lnTo>
                  <a:lnTo>
                    <a:pt x="15" y="2"/>
                  </a:lnTo>
                  <a:lnTo>
                    <a:pt x="17" y="2"/>
                  </a:lnTo>
                  <a:lnTo>
                    <a:pt x="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49" name="Freeform 143"/>
            <p:cNvSpPr>
              <a:spLocks noChangeAspect="1"/>
            </p:cNvSpPr>
            <p:nvPr/>
          </p:nvSpPr>
          <p:spPr bwMode="auto">
            <a:xfrm>
              <a:off x="3762" y="4260"/>
              <a:ext cx="75" cy="4"/>
            </a:xfrm>
            <a:custGeom>
              <a:avLst/>
              <a:gdLst>
                <a:gd name="T0" fmla="*/ 0 w 58"/>
                <a:gd name="T1" fmla="*/ 12 h 3"/>
                <a:gd name="T2" fmla="*/ 36 w 58"/>
                <a:gd name="T3" fmla="*/ 12 h 3"/>
                <a:gd name="T4" fmla="*/ 69 w 58"/>
                <a:gd name="T5" fmla="*/ 12 h 3"/>
                <a:gd name="T6" fmla="*/ 102 w 58"/>
                <a:gd name="T7" fmla="*/ 12 h 3"/>
                <a:gd name="T8" fmla="*/ 132 w 58"/>
                <a:gd name="T9" fmla="*/ 12 h 3"/>
                <a:gd name="T10" fmla="*/ 171 w 58"/>
                <a:gd name="T11" fmla="*/ 0 h 3"/>
                <a:gd name="T12" fmla="*/ 198 w 58"/>
                <a:gd name="T13" fmla="*/ 0 h 3"/>
                <a:gd name="T14" fmla="*/ 222 w 58"/>
                <a:gd name="T15" fmla="*/ 0 h 3"/>
                <a:gd name="T16" fmla="*/ 256 w 58"/>
                <a:gd name="T17" fmla="*/ 0 h 3"/>
                <a:gd name="T18" fmla="*/ 268 w 58"/>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8"/>
                <a:gd name="T31" fmla="*/ 0 h 3"/>
                <a:gd name="T32" fmla="*/ 58 w 58"/>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8" h="3">
                  <a:moveTo>
                    <a:pt x="0" y="2"/>
                  </a:moveTo>
                  <a:lnTo>
                    <a:pt x="8" y="2"/>
                  </a:lnTo>
                  <a:lnTo>
                    <a:pt x="15" y="2"/>
                  </a:lnTo>
                  <a:lnTo>
                    <a:pt x="22" y="2"/>
                  </a:lnTo>
                  <a:lnTo>
                    <a:pt x="28" y="2"/>
                  </a:lnTo>
                  <a:lnTo>
                    <a:pt x="36" y="0"/>
                  </a:lnTo>
                  <a:lnTo>
                    <a:pt x="42" y="0"/>
                  </a:lnTo>
                  <a:lnTo>
                    <a:pt x="48" y="0"/>
                  </a:lnTo>
                  <a:lnTo>
                    <a:pt x="54" y="0"/>
                  </a:lnTo>
                  <a:lnTo>
                    <a:pt x="57" y="0"/>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50" name="Freeform 144"/>
            <p:cNvSpPr>
              <a:spLocks noChangeAspect="1"/>
            </p:cNvSpPr>
            <p:nvPr/>
          </p:nvSpPr>
          <p:spPr bwMode="auto">
            <a:xfrm>
              <a:off x="3626" y="4338"/>
              <a:ext cx="229" cy="12"/>
            </a:xfrm>
            <a:custGeom>
              <a:avLst/>
              <a:gdLst>
                <a:gd name="T0" fmla="*/ 850 w 176"/>
                <a:gd name="T1" fmla="*/ 48 h 9"/>
                <a:gd name="T2" fmla="*/ 834 w 176"/>
                <a:gd name="T3" fmla="*/ 48 h 9"/>
                <a:gd name="T4" fmla="*/ 817 w 176"/>
                <a:gd name="T5" fmla="*/ 16 h 9"/>
                <a:gd name="T6" fmla="*/ 803 w 176"/>
                <a:gd name="T7" fmla="*/ 16 h 9"/>
                <a:gd name="T8" fmla="*/ 781 w 176"/>
                <a:gd name="T9" fmla="*/ 16 h 9"/>
                <a:gd name="T10" fmla="*/ 769 w 176"/>
                <a:gd name="T11" fmla="*/ 16 h 9"/>
                <a:gd name="T12" fmla="*/ 740 w 176"/>
                <a:gd name="T13" fmla="*/ 16 h 9"/>
                <a:gd name="T14" fmla="*/ 708 w 176"/>
                <a:gd name="T15" fmla="*/ 12 h 9"/>
                <a:gd name="T16" fmla="*/ 679 w 176"/>
                <a:gd name="T17" fmla="*/ 12 h 9"/>
                <a:gd name="T18" fmla="*/ 658 w 176"/>
                <a:gd name="T19" fmla="*/ 12 h 9"/>
                <a:gd name="T20" fmla="*/ 628 w 176"/>
                <a:gd name="T21" fmla="*/ 12 h 9"/>
                <a:gd name="T22" fmla="*/ 592 w 176"/>
                <a:gd name="T23" fmla="*/ 12 h 9"/>
                <a:gd name="T24" fmla="*/ 558 w 176"/>
                <a:gd name="T25" fmla="*/ 12 h 9"/>
                <a:gd name="T26" fmla="*/ 532 w 176"/>
                <a:gd name="T27" fmla="*/ 12 h 9"/>
                <a:gd name="T28" fmla="*/ 496 w 176"/>
                <a:gd name="T29" fmla="*/ 12 h 9"/>
                <a:gd name="T30" fmla="*/ 461 w 176"/>
                <a:gd name="T31" fmla="*/ 0 h 9"/>
                <a:gd name="T32" fmla="*/ 432 w 176"/>
                <a:gd name="T33" fmla="*/ 0 h 9"/>
                <a:gd name="T34" fmla="*/ 399 w 176"/>
                <a:gd name="T35" fmla="*/ 0 h 9"/>
                <a:gd name="T36" fmla="*/ 359 w 176"/>
                <a:gd name="T37" fmla="*/ 12 h 9"/>
                <a:gd name="T38" fmla="*/ 330 w 176"/>
                <a:gd name="T39" fmla="*/ 12 h 9"/>
                <a:gd name="T40" fmla="*/ 294 w 176"/>
                <a:gd name="T41" fmla="*/ 12 h 9"/>
                <a:gd name="T42" fmla="*/ 260 w 176"/>
                <a:gd name="T43" fmla="*/ 12 h 9"/>
                <a:gd name="T44" fmla="*/ 232 w 176"/>
                <a:gd name="T45" fmla="*/ 12 h 9"/>
                <a:gd name="T46" fmla="*/ 209 w 176"/>
                <a:gd name="T47" fmla="*/ 12 h 9"/>
                <a:gd name="T48" fmla="*/ 174 w 176"/>
                <a:gd name="T49" fmla="*/ 12 h 9"/>
                <a:gd name="T50" fmla="*/ 159 w 176"/>
                <a:gd name="T51" fmla="*/ 12 h 9"/>
                <a:gd name="T52" fmla="*/ 124 w 176"/>
                <a:gd name="T53" fmla="*/ 16 h 9"/>
                <a:gd name="T54" fmla="*/ 96 w 176"/>
                <a:gd name="T55" fmla="*/ 16 h 9"/>
                <a:gd name="T56" fmla="*/ 74 w 176"/>
                <a:gd name="T57" fmla="*/ 16 h 9"/>
                <a:gd name="T58" fmla="*/ 60 w 176"/>
                <a:gd name="T59" fmla="*/ 16 h 9"/>
                <a:gd name="T60" fmla="*/ 29 w 176"/>
                <a:gd name="T61" fmla="*/ 16 h 9"/>
                <a:gd name="T62" fmla="*/ 27 w 176"/>
                <a:gd name="T63" fmla="*/ 48 h 9"/>
                <a:gd name="T64" fmla="*/ 1 w 176"/>
                <a:gd name="T65" fmla="*/ 48 h 9"/>
                <a:gd name="T66" fmla="*/ 0 w 176"/>
                <a:gd name="T67" fmla="*/ 48 h 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6"/>
                <a:gd name="T103" fmla="*/ 0 h 9"/>
                <a:gd name="T104" fmla="*/ 176 w 176"/>
                <a:gd name="T105" fmla="*/ 9 h 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6" h="9">
                  <a:moveTo>
                    <a:pt x="175" y="8"/>
                  </a:moveTo>
                  <a:lnTo>
                    <a:pt x="172" y="8"/>
                  </a:lnTo>
                  <a:lnTo>
                    <a:pt x="168" y="3"/>
                  </a:lnTo>
                  <a:lnTo>
                    <a:pt x="165" y="3"/>
                  </a:lnTo>
                  <a:lnTo>
                    <a:pt x="161" y="3"/>
                  </a:lnTo>
                  <a:lnTo>
                    <a:pt x="158" y="3"/>
                  </a:lnTo>
                  <a:lnTo>
                    <a:pt x="152" y="3"/>
                  </a:lnTo>
                  <a:lnTo>
                    <a:pt x="146" y="2"/>
                  </a:lnTo>
                  <a:lnTo>
                    <a:pt x="140" y="2"/>
                  </a:lnTo>
                  <a:lnTo>
                    <a:pt x="136" y="2"/>
                  </a:lnTo>
                  <a:lnTo>
                    <a:pt x="129" y="2"/>
                  </a:lnTo>
                  <a:lnTo>
                    <a:pt x="122" y="2"/>
                  </a:lnTo>
                  <a:lnTo>
                    <a:pt x="115" y="2"/>
                  </a:lnTo>
                  <a:lnTo>
                    <a:pt x="109" y="2"/>
                  </a:lnTo>
                  <a:lnTo>
                    <a:pt x="102" y="2"/>
                  </a:lnTo>
                  <a:lnTo>
                    <a:pt x="95" y="0"/>
                  </a:lnTo>
                  <a:lnTo>
                    <a:pt x="89" y="0"/>
                  </a:lnTo>
                  <a:lnTo>
                    <a:pt x="82" y="0"/>
                  </a:lnTo>
                  <a:lnTo>
                    <a:pt x="74" y="2"/>
                  </a:lnTo>
                  <a:lnTo>
                    <a:pt x="68" y="2"/>
                  </a:lnTo>
                  <a:lnTo>
                    <a:pt x="61" y="2"/>
                  </a:lnTo>
                  <a:lnTo>
                    <a:pt x="54" y="2"/>
                  </a:lnTo>
                  <a:lnTo>
                    <a:pt x="48" y="2"/>
                  </a:lnTo>
                  <a:lnTo>
                    <a:pt x="43" y="2"/>
                  </a:lnTo>
                  <a:lnTo>
                    <a:pt x="36" y="2"/>
                  </a:lnTo>
                  <a:lnTo>
                    <a:pt x="32" y="2"/>
                  </a:lnTo>
                  <a:lnTo>
                    <a:pt x="25" y="3"/>
                  </a:lnTo>
                  <a:lnTo>
                    <a:pt x="20" y="3"/>
                  </a:lnTo>
                  <a:lnTo>
                    <a:pt x="15" y="3"/>
                  </a:lnTo>
                  <a:lnTo>
                    <a:pt x="12" y="3"/>
                  </a:lnTo>
                  <a:lnTo>
                    <a:pt x="6" y="3"/>
                  </a:lnTo>
                  <a:lnTo>
                    <a:pt x="5" y="8"/>
                  </a:lnTo>
                  <a:lnTo>
                    <a:pt x="1" y="8"/>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51" name="Freeform 145"/>
            <p:cNvSpPr>
              <a:spLocks noChangeAspect="1"/>
            </p:cNvSpPr>
            <p:nvPr/>
          </p:nvSpPr>
          <p:spPr bwMode="auto">
            <a:xfrm>
              <a:off x="3605" y="4084"/>
              <a:ext cx="7" cy="167"/>
            </a:xfrm>
            <a:custGeom>
              <a:avLst/>
              <a:gdLst>
                <a:gd name="T0" fmla="*/ 0 w 5"/>
                <a:gd name="T1" fmla="*/ 0 h 128"/>
                <a:gd name="T2" fmla="*/ 0 w 5"/>
                <a:gd name="T3" fmla="*/ 29 h 128"/>
                <a:gd name="T4" fmla="*/ 15 w 5"/>
                <a:gd name="T5" fmla="*/ 38 h 128"/>
                <a:gd name="T6" fmla="*/ 15 w 5"/>
                <a:gd name="T7" fmla="*/ 46 h 128"/>
                <a:gd name="T8" fmla="*/ 29 w 5"/>
                <a:gd name="T9" fmla="*/ 60 h 128"/>
                <a:gd name="T10" fmla="*/ 29 w 5"/>
                <a:gd name="T11" fmla="*/ 74 h 128"/>
                <a:gd name="T12" fmla="*/ 29 w 5"/>
                <a:gd name="T13" fmla="*/ 95 h 128"/>
                <a:gd name="T14" fmla="*/ 29 w 5"/>
                <a:gd name="T15" fmla="*/ 102 h 128"/>
                <a:gd name="T16" fmla="*/ 29 w 5"/>
                <a:gd name="T17" fmla="*/ 628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28"/>
                <a:gd name="T29" fmla="*/ 5 w 5"/>
                <a:gd name="T30" fmla="*/ 128 h 1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28">
                  <a:moveTo>
                    <a:pt x="0" y="0"/>
                  </a:moveTo>
                  <a:lnTo>
                    <a:pt x="0" y="6"/>
                  </a:lnTo>
                  <a:lnTo>
                    <a:pt x="2" y="8"/>
                  </a:lnTo>
                  <a:lnTo>
                    <a:pt x="2" y="9"/>
                  </a:lnTo>
                  <a:lnTo>
                    <a:pt x="4" y="12"/>
                  </a:lnTo>
                  <a:lnTo>
                    <a:pt x="4" y="15"/>
                  </a:lnTo>
                  <a:lnTo>
                    <a:pt x="4" y="19"/>
                  </a:lnTo>
                  <a:lnTo>
                    <a:pt x="4" y="21"/>
                  </a:lnTo>
                  <a:lnTo>
                    <a:pt x="4" y="127"/>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52" name="Freeform 146"/>
            <p:cNvSpPr>
              <a:spLocks noChangeAspect="1"/>
            </p:cNvSpPr>
            <p:nvPr/>
          </p:nvSpPr>
          <p:spPr bwMode="auto">
            <a:xfrm>
              <a:off x="3605" y="4087"/>
              <a:ext cx="284" cy="13"/>
            </a:xfrm>
            <a:custGeom>
              <a:avLst/>
              <a:gdLst>
                <a:gd name="T0" fmla="*/ 0 w 218"/>
                <a:gd name="T1" fmla="*/ 0 h 10"/>
                <a:gd name="T2" fmla="*/ 0 w 218"/>
                <a:gd name="T3" fmla="*/ 0 h 10"/>
                <a:gd name="T4" fmla="*/ 12 w 218"/>
                <a:gd name="T5" fmla="*/ 0 h 10"/>
                <a:gd name="T6" fmla="*/ 12 w 218"/>
                <a:gd name="T7" fmla="*/ 0 h 10"/>
                <a:gd name="T8" fmla="*/ 27 w 218"/>
                <a:gd name="T9" fmla="*/ 12 h 10"/>
                <a:gd name="T10" fmla="*/ 35 w 218"/>
                <a:gd name="T11" fmla="*/ 12 h 10"/>
                <a:gd name="T12" fmla="*/ 65 w 218"/>
                <a:gd name="T13" fmla="*/ 12 h 10"/>
                <a:gd name="T14" fmla="*/ 78 w 218"/>
                <a:gd name="T15" fmla="*/ 12 h 10"/>
                <a:gd name="T16" fmla="*/ 95 w 218"/>
                <a:gd name="T17" fmla="*/ 29 h 10"/>
                <a:gd name="T18" fmla="*/ 125 w 218"/>
                <a:gd name="T19" fmla="*/ 29 h 10"/>
                <a:gd name="T20" fmla="*/ 145 w 218"/>
                <a:gd name="T21" fmla="*/ 29 h 10"/>
                <a:gd name="T22" fmla="*/ 163 w 218"/>
                <a:gd name="T23" fmla="*/ 29 h 10"/>
                <a:gd name="T24" fmla="*/ 198 w 218"/>
                <a:gd name="T25" fmla="*/ 35 h 10"/>
                <a:gd name="T26" fmla="*/ 236 w 218"/>
                <a:gd name="T27" fmla="*/ 35 h 10"/>
                <a:gd name="T28" fmla="*/ 263 w 218"/>
                <a:gd name="T29" fmla="*/ 35 h 10"/>
                <a:gd name="T30" fmla="*/ 305 w 218"/>
                <a:gd name="T31" fmla="*/ 35 h 10"/>
                <a:gd name="T32" fmla="*/ 335 w 218"/>
                <a:gd name="T33" fmla="*/ 35 h 10"/>
                <a:gd name="T34" fmla="*/ 374 w 218"/>
                <a:gd name="T35" fmla="*/ 35 h 10"/>
                <a:gd name="T36" fmla="*/ 409 w 218"/>
                <a:gd name="T37" fmla="*/ 35 h 10"/>
                <a:gd name="T38" fmla="*/ 448 w 218"/>
                <a:gd name="T39" fmla="*/ 35 h 10"/>
                <a:gd name="T40" fmla="*/ 483 w 218"/>
                <a:gd name="T41" fmla="*/ 46 h 10"/>
                <a:gd name="T42" fmla="*/ 534 w 218"/>
                <a:gd name="T43" fmla="*/ 46 h 10"/>
                <a:gd name="T44" fmla="*/ 568 w 218"/>
                <a:gd name="T45" fmla="*/ 46 h 10"/>
                <a:gd name="T46" fmla="*/ 611 w 218"/>
                <a:gd name="T47" fmla="*/ 35 h 10"/>
                <a:gd name="T48" fmla="*/ 649 w 218"/>
                <a:gd name="T49" fmla="*/ 35 h 10"/>
                <a:gd name="T50" fmla="*/ 684 w 218"/>
                <a:gd name="T51" fmla="*/ 35 h 10"/>
                <a:gd name="T52" fmla="*/ 714 w 218"/>
                <a:gd name="T53" fmla="*/ 35 h 10"/>
                <a:gd name="T54" fmla="*/ 769 w 218"/>
                <a:gd name="T55" fmla="*/ 35 h 10"/>
                <a:gd name="T56" fmla="*/ 802 w 218"/>
                <a:gd name="T57" fmla="*/ 35 h 10"/>
                <a:gd name="T58" fmla="*/ 826 w 218"/>
                <a:gd name="T59" fmla="*/ 35 h 10"/>
                <a:gd name="T60" fmla="*/ 857 w 218"/>
                <a:gd name="T61" fmla="*/ 35 h 10"/>
                <a:gd name="T62" fmla="*/ 885 w 218"/>
                <a:gd name="T63" fmla="*/ 29 h 10"/>
                <a:gd name="T64" fmla="*/ 920 w 218"/>
                <a:gd name="T65" fmla="*/ 29 h 10"/>
                <a:gd name="T66" fmla="*/ 941 w 218"/>
                <a:gd name="T67" fmla="*/ 29 h 10"/>
                <a:gd name="T68" fmla="*/ 958 w 218"/>
                <a:gd name="T69" fmla="*/ 29 h 10"/>
                <a:gd name="T70" fmla="*/ 987 w 218"/>
                <a:gd name="T71" fmla="*/ 12 h 10"/>
                <a:gd name="T72" fmla="*/ 1015 w 218"/>
                <a:gd name="T73" fmla="*/ 12 h 10"/>
                <a:gd name="T74" fmla="*/ 1016 w 218"/>
                <a:gd name="T75" fmla="*/ 12 h 10"/>
                <a:gd name="T76" fmla="*/ 1045 w 218"/>
                <a:gd name="T77" fmla="*/ 12 h 10"/>
                <a:gd name="T78" fmla="*/ 1053 w 218"/>
                <a:gd name="T79" fmla="*/ 0 h 10"/>
                <a:gd name="T80" fmla="*/ 1053 w 218"/>
                <a:gd name="T81" fmla="*/ 0 h 10"/>
                <a:gd name="T82" fmla="*/ 1064 w 218"/>
                <a:gd name="T83" fmla="*/ 0 h 10"/>
                <a:gd name="T84" fmla="*/ 1064 w 218"/>
                <a:gd name="T85" fmla="*/ 0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10"/>
                <a:gd name="T131" fmla="*/ 218 w 218"/>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10">
                  <a:moveTo>
                    <a:pt x="0" y="0"/>
                  </a:moveTo>
                  <a:lnTo>
                    <a:pt x="0" y="0"/>
                  </a:lnTo>
                  <a:lnTo>
                    <a:pt x="2" y="0"/>
                  </a:lnTo>
                  <a:lnTo>
                    <a:pt x="5" y="2"/>
                  </a:lnTo>
                  <a:lnTo>
                    <a:pt x="7" y="2"/>
                  </a:lnTo>
                  <a:lnTo>
                    <a:pt x="13" y="2"/>
                  </a:lnTo>
                  <a:lnTo>
                    <a:pt x="16" y="2"/>
                  </a:lnTo>
                  <a:lnTo>
                    <a:pt x="19" y="6"/>
                  </a:lnTo>
                  <a:lnTo>
                    <a:pt x="26" y="6"/>
                  </a:lnTo>
                  <a:lnTo>
                    <a:pt x="29" y="6"/>
                  </a:lnTo>
                  <a:lnTo>
                    <a:pt x="34" y="6"/>
                  </a:lnTo>
                  <a:lnTo>
                    <a:pt x="41" y="7"/>
                  </a:lnTo>
                  <a:lnTo>
                    <a:pt x="48" y="7"/>
                  </a:lnTo>
                  <a:lnTo>
                    <a:pt x="54" y="7"/>
                  </a:lnTo>
                  <a:lnTo>
                    <a:pt x="62" y="7"/>
                  </a:lnTo>
                  <a:lnTo>
                    <a:pt x="68" y="7"/>
                  </a:lnTo>
                  <a:lnTo>
                    <a:pt x="77" y="7"/>
                  </a:lnTo>
                  <a:lnTo>
                    <a:pt x="84" y="7"/>
                  </a:lnTo>
                  <a:lnTo>
                    <a:pt x="92" y="7"/>
                  </a:lnTo>
                  <a:lnTo>
                    <a:pt x="99" y="9"/>
                  </a:lnTo>
                  <a:lnTo>
                    <a:pt x="110" y="9"/>
                  </a:lnTo>
                  <a:lnTo>
                    <a:pt x="116" y="9"/>
                  </a:lnTo>
                  <a:lnTo>
                    <a:pt x="125" y="7"/>
                  </a:lnTo>
                  <a:lnTo>
                    <a:pt x="133" y="7"/>
                  </a:lnTo>
                  <a:lnTo>
                    <a:pt x="140" y="7"/>
                  </a:lnTo>
                  <a:lnTo>
                    <a:pt x="146" y="7"/>
                  </a:lnTo>
                  <a:lnTo>
                    <a:pt x="157" y="7"/>
                  </a:lnTo>
                  <a:lnTo>
                    <a:pt x="164" y="7"/>
                  </a:lnTo>
                  <a:lnTo>
                    <a:pt x="169" y="7"/>
                  </a:lnTo>
                  <a:lnTo>
                    <a:pt x="176" y="7"/>
                  </a:lnTo>
                  <a:lnTo>
                    <a:pt x="181" y="6"/>
                  </a:lnTo>
                  <a:lnTo>
                    <a:pt x="188" y="6"/>
                  </a:lnTo>
                  <a:lnTo>
                    <a:pt x="192" y="6"/>
                  </a:lnTo>
                  <a:lnTo>
                    <a:pt x="196" y="6"/>
                  </a:lnTo>
                  <a:lnTo>
                    <a:pt x="202" y="2"/>
                  </a:lnTo>
                  <a:lnTo>
                    <a:pt x="207" y="2"/>
                  </a:lnTo>
                  <a:lnTo>
                    <a:pt x="208" y="2"/>
                  </a:lnTo>
                  <a:lnTo>
                    <a:pt x="214" y="2"/>
                  </a:lnTo>
                  <a:lnTo>
                    <a:pt x="215" y="0"/>
                  </a:lnTo>
                  <a:lnTo>
                    <a:pt x="2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53" name="Line 147"/>
            <p:cNvSpPr>
              <a:spLocks noChangeAspect="1" noChangeShapeType="1"/>
            </p:cNvSpPr>
            <p:nvPr/>
          </p:nvSpPr>
          <p:spPr bwMode="auto">
            <a:xfrm>
              <a:off x="3676" y="3255"/>
              <a:ext cx="0" cy="1056"/>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654" name="Line 148"/>
            <p:cNvSpPr>
              <a:spLocks noChangeAspect="1" noChangeShapeType="1"/>
            </p:cNvSpPr>
            <p:nvPr/>
          </p:nvSpPr>
          <p:spPr bwMode="auto">
            <a:xfrm>
              <a:off x="3661" y="4260"/>
              <a:ext cx="29"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655" name="Freeform 149"/>
            <p:cNvSpPr>
              <a:spLocks noChangeAspect="1"/>
            </p:cNvSpPr>
            <p:nvPr/>
          </p:nvSpPr>
          <p:spPr bwMode="auto">
            <a:xfrm>
              <a:off x="3611" y="4252"/>
              <a:ext cx="76" cy="12"/>
            </a:xfrm>
            <a:custGeom>
              <a:avLst/>
              <a:gdLst>
                <a:gd name="T0" fmla="*/ 0 w 59"/>
                <a:gd name="T1" fmla="*/ 0 h 9"/>
                <a:gd name="T2" fmla="*/ 82 w 59"/>
                <a:gd name="T3" fmla="*/ 28 h 9"/>
                <a:gd name="T4" fmla="*/ 113 w 59"/>
                <a:gd name="T5" fmla="*/ 36 h 9"/>
                <a:gd name="T6" fmla="*/ 146 w 59"/>
                <a:gd name="T7" fmla="*/ 36 h 9"/>
                <a:gd name="T8" fmla="*/ 223 w 59"/>
                <a:gd name="T9" fmla="*/ 48 h 9"/>
                <a:gd name="T10" fmla="*/ 267 w 59"/>
                <a:gd name="T11" fmla="*/ 48 h 9"/>
                <a:gd name="T12" fmla="*/ 0 60000 65536"/>
                <a:gd name="T13" fmla="*/ 0 60000 65536"/>
                <a:gd name="T14" fmla="*/ 0 60000 65536"/>
                <a:gd name="T15" fmla="*/ 0 60000 65536"/>
                <a:gd name="T16" fmla="*/ 0 60000 65536"/>
                <a:gd name="T17" fmla="*/ 0 60000 65536"/>
                <a:gd name="T18" fmla="*/ 0 w 59"/>
                <a:gd name="T19" fmla="*/ 0 h 9"/>
                <a:gd name="T20" fmla="*/ 59 w 59"/>
                <a:gd name="T21" fmla="*/ 9 h 9"/>
              </a:gdLst>
              <a:ahLst/>
              <a:cxnLst>
                <a:cxn ang="T12">
                  <a:pos x="T0" y="T1"/>
                </a:cxn>
                <a:cxn ang="T13">
                  <a:pos x="T2" y="T3"/>
                </a:cxn>
                <a:cxn ang="T14">
                  <a:pos x="T4" y="T5"/>
                </a:cxn>
                <a:cxn ang="T15">
                  <a:pos x="T6" y="T7"/>
                </a:cxn>
                <a:cxn ang="T16">
                  <a:pos x="T8" y="T9"/>
                </a:cxn>
                <a:cxn ang="T17">
                  <a:pos x="T10" y="T11"/>
                </a:cxn>
              </a:cxnLst>
              <a:rect l="T18" t="T19" r="T20" b="T21"/>
              <a:pathLst>
                <a:path w="59" h="9">
                  <a:moveTo>
                    <a:pt x="0" y="0"/>
                  </a:moveTo>
                  <a:lnTo>
                    <a:pt x="18" y="5"/>
                  </a:lnTo>
                  <a:lnTo>
                    <a:pt x="25" y="6"/>
                  </a:lnTo>
                  <a:lnTo>
                    <a:pt x="32" y="6"/>
                  </a:lnTo>
                  <a:lnTo>
                    <a:pt x="49" y="8"/>
                  </a:lnTo>
                  <a:lnTo>
                    <a:pt x="58" y="8"/>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56" name="Freeform 150"/>
            <p:cNvSpPr>
              <a:spLocks noChangeAspect="1"/>
            </p:cNvSpPr>
            <p:nvPr/>
          </p:nvSpPr>
          <p:spPr bwMode="auto">
            <a:xfrm>
              <a:off x="3661" y="4096"/>
              <a:ext cx="30" cy="4"/>
            </a:xfrm>
            <a:custGeom>
              <a:avLst/>
              <a:gdLst>
                <a:gd name="T0" fmla="*/ 0 w 23"/>
                <a:gd name="T1" fmla="*/ 0 h 3"/>
                <a:gd name="T2" fmla="*/ 35 w 23"/>
                <a:gd name="T3" fmla="*/ 0 h 3"/>
                <a:gd name="T4" fmla="*/ 65 w 23"/>
                <a:gd name="T5" fmla="*/ 0 h 3"/>
                <a:gd name="T6" fmla="*/ 95 w 23"/>
                <a:gd name="T7" fmla="*/ 12 h 3"/>
                <a:gd name="T8" fmla="*/ 111 w 23"/>
                <a:gd name="T9" fmla="*/ 12 h 3"/>
                <a:gd name="T10" fmla="*/ 0 60000 65536"/>
                <a:gd name="T11" fmla="*/ 0 60000 65536"/>
                <a:gd name="T12" fmla="*/ 0 60000 65536"/>
                <a:gd name="T13" fmla="*/ 0 60000 65536"/>
                <a:gd name="T14" fmla="*/ 0 60000 65536"/>
                <a:gd name="T15" fmla="*/ 0 w 23"/>
                <a:gd name="T16" fmla="*/ 0 h 3"/>
                <a:gd name="T17" fmla="*/ 23 w 23"/>
                <a:gd name="T18" fmla="*/ 3 h 3"/>
              </a:gdLst>
              <a:ahLst/>
              <a:cxnLst>
                <a:cxn ang="T10">
                  <a:pos x="T0" y="T1"/>
                </a:cxn>
                <a:cxn ang="T11">
                  <a:pos x="T2" y="T3"/>
                </a:cxn>
                <a:cxn ang="T12">
                  <a:pos x="T4" y="T5"/>
                </a:cxn>
                <a:cxn ang="T13">
                  <a:pos x="T6" y="T7"/>
                </a:cxn>
                <a:cxn ang="T14">
                  <a:pos x="T8" y="T9"/>
                </a:cxn>
              </a:cxnLst>
              <a:rect l="T15" t="T16" r="T17" b="T18"/>
              <a:pathLst>
                <a:path w="23" h="3">
                  <a:moveTo>
                    <a:pt x="0" y="0"/>
                  </a:moveTo>
                  <a:lnTo>
                    <a:pt x="7" y="0"/>
                  </a:lnTo>
                  <a:lnTo>
                    <a:pt x="13" y="0"/>
                  </a:lnTo>
                  <a:lnTo>
                    <a:pt x="19" y="2"/>
                  </a:lnTo>
                  <a:lnTo>
                    <a:pt x="22"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57" name="Freeform 151"/>
            <p:cNvSpPr>
              <a:spLocks noChangeAspect="1"/>
            </p:cNvSpPr>
            <p:nvPr/>
          </p:nvSpPr>
          <p:spPr bwMode="auto">
            <a:xfrm>
              <a:off x="1507" y="3829"/>
              <a:ext cx="526" cy="331"/>
            </a:xfrm>
            <a:custGeom>
              <a:avLst/>
              <a:gdLst>
                <a:gd name="T0" fmla="*/ 0 w 404"/>
                <a:gd name="T1" fmla="*/ 12 h 254"/>
                <a:gd name="T2" fmla="*/ 0 w 404"/>
                <a:gd name="T3" fmla="*/ 1020 h 254"/>
                <a:gd name="T4" fmla="*/ 16 w 404"/>
                <a:gd name="T5" fmla="*/ 1035 h 254"/>
                <a:gd name="T6" fmla="*/ 0 w 404"/>
                <a:gd name="T7" fmla="*/ 1065 h 254"/>
                <a:gd name="T8" fmla="*/ 16 w 404"/>
                <a:gd name="T9" fmla="*/ 1065 h 254"/>
                <a:gd name="T10" fmla="*/ 35 w 404"/>
                <a:gd name="T11" fmla="*/ 1093 h 254"/>
                <a:gd name="T12" fmla="*/ 35 w 404"/>
                <a:gd name="T13" fmla="*/ 1102 h 254"/>
                <a:gd name="T14" fmla="*/ 38 w 404"/>
                <a:gd name="T15" fmla="*/ 1108 h 254"/>
                <a:gd name="T16" fmla="*/ 49 w 404"/>
                <a:gd name="T17" fmla="*/ 1108 h 254"/>
                <a:gd name="T18" fmla="*/ 60 w 404"/>
                <a:gd name="T19" fmla="*/ 1136 h 254"/>
                <a:gd name="T20" fmla="*/ 78 w 404"/>
                <a:gd name="T21" fmla="*/ 1161 h 254"/>
                <a:gd name="T22" fmla="*/ 96 w 404"/>
                <a:gd name="T23" fmla="*/ 1161 h 254"/>
                <a:gd name="T24" fmla="*/ 108 w 404"/>
                <a:gd name="T25" fmla="*/ 1164 h 254"/>
                <a:gd name="T26" fmla="*/ 133 w 404"/>
                <a:gd name="T27" fmla="*/ 1177 h 254"/>
                <a:gd name="T28" fmla="*/ 146 w 404"/>
                <a:gd name="T29" fmla="*/ 1191 h 254"/>
                <a:gd name="T30" fmla="*/ 197 w 404"/>
                <a:gd name="T31" fmla="*/ 1199 h 254"/>
                <a:gd name="T32" fmla="*/ 262 w 404"/>
                <a:gd name="T33" fmla="*/ 1211 h 254"/>
                <a:gd name="T34" fmla="*/ 388 w 404"/>
                <a:gd name="T35" fmla="*/ 1226 h 254"/>
                <a:gd name="T36" fmla="*/ 546 w 404"/>
                <a:gd name="T37" fmla="*/ 1231 h 254"/>
                <a:gd name="T38" fmla="*/ 921 w 404"/>
                <a:gd name="T39" fmla="*/ 1239 h 254"/>
                <a:gd name="T40" fmla="*/ 1310 w 404"/>
                <a:gd name="T41" fmla="*/ 1231 h 254"/>
                <a:gd name="T42" fmla="*/ 1544 w 404"/>
                <a:gd name="T43" fmla="*/ 1226 h 254"/>
                <a:gd name="T44" fmla="*/ 1665 w 404"/>
                <a:gd name="T45" fmla="*/ 1211 h 254"/>
                <a:gd name="T46" fmla="*/ 1747 w 404"/>
                <a:gd name="T47" fmla="*/ 1199 h 254"/>
                <a:gd name="T48" fmla="*/ 1797 w 404"/>
                <a:gd name="T49" fmla="*/ 1191 h 254"/>
                <a:gd name="T50" fmla="*/ 1820 w 404"/>
                <a:gd name="T51" fmla="*/ 1191 h 254"/>
                <a:gd name="T52" fmla="*/ 1845 w 404"/>
                <a:gd name="T53" fmla="*/ 1177 h 254"/>
                <a:gd name="T54" fmla="*/ 1857 w 404"/>
                <a:gd name="T55" fmla="*/ 1177 h 254"/>
                <a:gd name="T56" fmla="*/ 1866 w 404"/>
                <a:gd name="T57" fmla="*/ 1164 h 254"/>
                <a:gd name="T58" fmla="*/ 1866 w 404"/>
                <a:gd name="T59" fmla="*/ 1164 h 254"/>
                <a:gd name="T60" fmla="*/ 1884 w 404"/>
                <a:gd name="T61" fmla="*/ 1164 h 254"/>
                <a:gd name="T62" fmla="*/ 1893 w 404"/>
                <a:gd name="T63" fmla="*/ 1161 h 254"/>
                <a:gd name="T64" fmla="*/ 1893 w 404"/>
                <a:gd name="T65" fmla="*/ 1142 h 254"/>
                <a:gd name="T66" fmla="*/ 1920 w 404"/>
                <a:gd name="T67" fmla="*/ 1142 h 254"/>
                <a:gd name="T68" fmla="*/ 1922 w 404"/>
                <a:gd name="T69" fmla="*/ 1131 h 254"/>
                <a:gd name="T70" fmla="*/ 1949 w 404"/>
                <a:gd name="T71" fmla="*/ 1108 h 254"/>
                <a:gd name="T72" fmla="*/ 1949 w 404"/>
                <a:gd name="T73" fmla="*/ 1093 h 254"/>
                <a:gd name="T74" fmla="*/ 1958 w 404"/>
                <a:gd name="T75" fmla="*/ 1066 h 254"/>
                <a:gd name="T76" fmla="*/ 1958 w 404"/>
                <a:gd name="T77" fmla="*/ 1065 h 254"/>
                <a:gd name="T78" fmla="*/ 1966 w 404"/>
                <a:gd name="T79" fmla="*/ 1053 h 254"/>
                <a:gd name="T80" fmla="*/ 1966 w 404"/>
                <a:gd name="T81" fmla="*/ 1053 h 254"/>
                <a:gd name="T82" fmla="*/ 1966 w 404"/>
                <a:gd name="T83" fmla="*/ 1035 h 254"/>
                <a:gd name="T84" fmla="*/ 1966 w 404"/>
                <a:gd name="T85" fmla="*/ 1020 h 254"/>
                <a:gd name="T86" fmla="*/ 1966 w 404"/>
                <a:gd name="T87" fmla="*/ 1020 h 254"/>
                <a:gd name="T88" fmla="*/ 1966 w 404"/>
                <a:gd name="T89" fmla="*/ 0 h 254"/>
                <a:gd name="T90" fmla="*/ 0 w 404"/>
                <a:gd name="T91" fmla="*/ 12 h 254"/>
                <a:gd name="T92" fmla="*/ 0 w 404"/>
                <a:gd name="T93" fmla="*/ 12 h 2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4"/>
                <a:gd name="T143" fmla="*/ 404 w 404"/>
                <a:gd name="T144" fmla="*/ 254 h 2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4">
                  <a:moveTo>
                    <a:pt x="0" y="2"/>
                  </a:moveTo>
                  <a:lnTo>
                    <a:pt x="0" y="209"/>
                  </a:lnTo>
                  <a:lnTo>
                    <a:pt x="3" y="211"/>
                  </a:lnTo>
                  <a:lnTo>
                    <a:pt x="0" y="217"/>
                  </a:lnTo>
                  <a:lnTo>
                    <a:pt x="3" y="217"/>
                  </a:lnTo>
                  <a:lnTo>
                    <a:pt x="7" y="223"/>
                  </a:lnTo>
                  <a:lnTo>
                    <a:pt x="7" y="225"/>
                  </a:lnTo>
                  <a:lnTo>
                    <a:pt x="8" y="226"/>
                  </a:lnTo>
                  <a:lnTo>
                    <a:pt x="10" y="226"/>
                  </a:lnTo>
                  <a:lnTo>
                    <a:pt x="12" y="232"/>
                  </a:lnTo>
                  <a:lnTo>
                    <a:pt x="16" y="237"/>
                  </a:lnTo>
                  <a:lnTo>
                    <a:pt x="20" y="237"/>
                  </a:lnTo>
                  <a:lnTo>
                    <a:pt x="22" y="238"/>
                  </a:lnTo>
                  <a:lnTo>
                    <a:pt x="27" y="240"/>
                  </a:lnTo>
                  <a:lnTo>
                    <a:pt x="30" y="243"/>
                  </a:lnTo>
                  <a:lnTo>
                    <a:pt x="40" y="245"/>
                  </a:lnTo>
                  <a:lnTo>
                    <a:pt x="54" y="247"/>
                  </a:lnTo>
                  <a:lnTo>
                    <a:pt x="80" y="250"/>
                  </a:lnTo>
                  <a:lnTo>
                    <a:pt x="112" y="252"/>
                  </a:lnTo>
                  <a:lnTo>
                    <a:pt x="189" y="253"/>
                  </a:lnTo>
                  <a:lnTo>
                    <a:pt x="269" y="252"/>
                  </a:lnTo>
                  <a:lnTo>
                    <a:pt x="317" y="250"/>
                  </a:lnTo>
                  <a:lnTo>
                    <a:pt x="342" y="247"/>
                  </a:lnTo>
                  <a:lnTo>
                    <a:pt x="359" y="245"/>
                  </a:lnTo>
                  <a:lnTo>
                    <a:pt x="369" y="243"/>
                  </a:lnTo>
                  <a:lnTo>
                    <a:pt x="374" y="243"/>
                  </a:lnTo>
                  <a:lnTo>
                    <a:pt x="379" y="240"/>
                  </a:lnTo>
                  <a:lnTo>
                    <a:pt x="381" y="240"/>
                  </a:lnTo>
                  <a:lnTo>
                    <a:pt x="383" y="238"/>
                  </a:lnTo>
                  <a:lnTo>
                    <a:pt x="386" y="238"/>
                  </a:lnTo>
                  <a:lnTo>
                    <a:pt x="389" y="237"/>
                  </a:lnTo>
                  <a:lnTo>
                    <a:pt x="389" y="233"/>
                  </a:lnTo>
                  <a:lnTo>
                    <a:pt x="394" y="233"/>
                  </a:lnTo>
                  <a:lnTo>
                    <a:pt x="395" y="231"/>
                  </a:lnTo>
                  <a:lnTo>
                    <a:pt x="400" y="226"/>
                  </a:lnTo>
                  <a:lnTo>
                    <a:pt x="400" y="223"/>
                  </a:lnTo>
                  <a:lnTo>
                    <a:pt x="402" y="218"/>
                  </a:lnTo>
                  <a:lnTo>
                    <a:pt x="402" y="217"/>
                  </a:lnTo>
                  <a:lnTo>
                    <a:pt x="403" y="215"/>
                  </a:lnTo>
                  <a:lnTo>
                    <a:pt x="403" y="211"/>
                  </a:lnTo>
                  <a:lnTo>
                    <a:pt x="403" y="209"/>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58" name="Freeform 152"/>
            <p:cNvSpPr>
              <a:spLocks noChangeAspect="1"/>
            </p:cNvSpPr>
            <p:nvPr/>
          </p:nvSpPr>
          <p:spPr bwMode="auto">
            <a:xfrm>
              <a:off x="1507" y="3815"/>
              <a:ext cx="525" cy="18"/>
            </a:xfrm>
            <a:custGeom>
              <a:avLst/>
              <a:gdLst>
                <a:gd name="T0" fmla="*/ 1967 w 403"/>
                <a:gd name="T1" fmla="*/ 59 h 14"/>
                <a:gd name="T2" fmla="*/ 1862 w 403"/>
                <a:gd name="T3" fmla="*/ 28 h 14"/>
                <a:gd name="T4" fmla="*/ 1626 w 403"/>
                <a:gd name="T5" fmla="*/ 1 h 14"/>
                <a:gd name="T6" fmla="*/ 1278 w 403"/>
                <a:gd name="T7" fmla="*/ 0 h 14"/>
                <a:gd name="T8" fmla="*/ 869 w 403"/>
                <a:gd name="T9" fmla="*/ 0 h 14"/>
                <a:gd name="T10" fmla="*/ 498 w 403"/>
                <a:gd name="T11" fmla="*/ 1 h 14"/>
                <a:gd name="T12" fmla="*/ 173 w 403"/>
                <a:gd name="T13" fmla="*/ 17 h 14"/>
                <a:gd name="T14" fmla="*/ 0 w 403"/>
                <a:gd name="T15" fmla="*/ 31 h 14"/>
                <a:gd name="T16" fmla="*/ 1967 w 403"/>
                <a:gd name="T17" fmla="*/ 59 h 14"/>
                <a:gd name="T18" fmla="*/ 1967 w 403"/>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3"/>
                <a:gd name="T31" fmla="*/ 0 h 14"/>
                <a:gd name="T32" fmla="*/ 403 w 403"/>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3" h="14">
                  <a:moveTo>
                    <a:pt x="402" y="13"/>
                  </a:moveTo>
                  <a:lnTo>
                    <a:pt x="381" y="6"/>
                  </a:lnTo>
                  <a:lnTo>
                    <a:pt x="332" y="1"/>
                  </a:lnTo>
                  <a:lnTo>
                    <a:pt x="262" y="0"/>
                  </a:lnTo>
                  <a:lnTo>
                    <a:pt x="178" y="0"/>
                  </a:lnTo>
                  <a:lnTo>
                    <a:pt x="102" y="1"/>
                  </a:lnTo>
                  <a:lnTo>
                    <a:pt x="35" y="4"/>
                  </a:lnTo>
                  <a:lnTo>
                    <a:pt x="0" y="7"/>
                  </a:lnTo>
                  <a:lnTo>
                    <a:pt x="402"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59" name="Freeform 153"/>
            <p:cNvSpPr>
              <a:spLocks noChangeAspect="1"/>
            </p:cNvSpPr>
            <p:nvPr/>
          </p:nvSpPr>
          <p:spPr bwMode="auto">
            <a:xfrm>
              <a:off x="1507" y="3294"/>
              <a:ext cx="173" cy="534"/>
            </a:xfrm>
            <a:custGeom>
              <a:avLst/>
              <a:gdLst>
                <a:gd name="T0" fmla="*/ 568 w 133"/>
                <a:gd name="T1" fmla="*/ 0 h 410"/>
                <a:gd name="T2" fmla="*/ 641 w 133"/>
                <a:gd name="T3" fmla="*/ 417 h 410"/>
                <a:gd name="T4" fmla="*/ 641 w 133"/>
                <a:gd name="T5" fmla="*/ 422 h 410"/>
                <a:gd name="T6" fmla="*/ 641 w 133"/>
                <a:gd name="T7" fmla="*/ 422 h 410"/>
                <a:gd name="T8" fmla="*/ 641 w 133"/>
                <a:gd name="T9" fmla="*/ 436 h 410"/>
                <a:gd name="T10" fmla="*/ 641 w 133"/>
                <a:gd name="T11" fmla="*/ 436 h 410"/>
                <a:gd name="T12" fmla="*/ 641 w 133"/>
                <a:gd name="T13" fmla="*/ 448 h 410"/>
                <a:gd name="T14" fmla="*/ 641 w 133"/>
                <a:gd name="T15" fmla="*/ 458 h 410"/>
                <a:gd name="T16" fmla="*/ 641 w 133"/>
                <a:gd name="T17" fmla="*/ 458 h 410"/>
                <a:gd name="T18" fmla="*/ 641 w 133"/>
                <a:gd name="T19" fmla="*/ 468 h 410"/>
                <a:gd name="T20" fmla="*/ 641 w 133"/>
                <a:gd name="T21" fmla="*/ 468 h 410"/>
                <a:gd name="T22" fmla="*/ 631 w 133"/>
                <a:gd name="T23" fmla="*/ 483 h 410"/>
                <a:gd name="T24" fmla="*/ 631 w 133"/>
                <a:gd name="T25" fmla="*/ 495 h 410"/>
                <a:gd name="T26" fmla="*/ 631 w 133"/>
                <a:gd name="T27" fmla="*/ 495 h 410"/>
                <a:gd name="T28" fmla="*/ 631 w 133"/>
                <a:gd name="T29" fmla="*/ 498 h 410"/>
                <a:gd name="T30" fmla="*/ 628 w 133"/>
                <a:gd name="T31" fmla="*/ 498 h 410"/>
                <a:gd name="T32" fmla="*/ 628 w 133"/>
                <a:gd name="T33" fmla="*/ 512 h 410"/>
                <a:gd name="T34" fmla="*/ 628 w 133"/>
                <a:gd name="T35" fmla="*/ 512 h 410"/>
                <a:gd name="T36" fmla="*/ 607 w 133"/>
                <a:gd name="T37" fmla="*/ 521 h 410"/>
                <a:gd name="T38" fmla="*/ 607 w 133"/>
                <a:gd name="T39" fmla="*/ 521 h 410"/>
                <a:gd name="T40" fmla="*/ 598 w 133"/>
                <a:gd name="T41" fmla="*/ 521 h 410"/>
                <a:gd name="T42" fmla="*/ 592 w 133"/>
                <a:gd name="T43" fmla="*/ 533 h 410"/>
                <a:gd name="T44" fmla="*/ 60 w 133"/>
                <a:gd name="T45" fmla="*/ 981 h 410"/>
                <a:gd name="T46" fmla="*/ 60 w 133"/>
                <a:gd name="T47" fmla="*/ 981 h 410"/>
                <a:gd name="T48" fmla="*/ 49 w 133"/>
                <a:gd name="T49" fmla="*/ 989 h 410"/>
                <a:gd name="T50" fmla="*/ 38 w 133"/>
                <a:gd name="T51" fmla="*/ 989 h 410"/>
                <a:gd name="T52" fmla="*/ 38 w 133"/>
                <a:gd name="T53" fmla="*/ 1005 h 410"/>
                <a:gd name="T54" fmla="*/ 35 w 133"/>
                <a:gd name="T55" fmla="*/ 1016 h 410"/>
                <a:gd name="T56" fmla="*/ 35 w 133"/>
                <a:gd name="T57" fmla="*/ 1017 h 410"/>
                <a:gd name="T58" fmla="*/ 16 w 133"/>
                <a:gd name="T59" fmla="*/ 1034 h 410"/>
                <a:gd name="T60" fmla="*/ 16 w 133"/>
                <a:gd name="T61" fmla="*/ 1034 h 410"/>
                <a:gd name="T62" fmla="*/ 16 w 133"/>
                <a:gd name="T63" fmla="*/ 1045 h 410"/>
                <a:gd name="T64" fmla="*/ 0 w 133"/>
                <a:gd name="T65" fmla="*/ 1054 h 410"/>
                <a:gd name="T66" fmla="*/ 0 w 133"/>
                <a:gd name="T67" fmla="*/ 1067 h 410"/>
                <a:gd name="T68" fmla="*/ 0 w 133"/>
                <a:gd name="T69" fmla="*/ 1076 h 410"/>
                <a:gd name="T70" fmla="*/ 0 w 133"/>
                <a:gd name="T71" fmla="*/ 1082 h 410"/>
                <a:gd name="T72" fmla="*/ 0 w 133"/>
                <a:gd name="T73" fmla="*/ 1101 h 410"/>
                <a:gd name="T74" fmla="*/ 0 w 133"/>
                <a:gd name="T75" fmla="*/ 1111 h 410"/>
                <a:gd name="T76" fmla="*/ 0 w 133"/>
                <a:gd name="T77" fmla="*/ 1116 h 410"/>
                <a:gd name="T78" fmla="*/ 0 w 133"/>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3"/>
                <a:gd name="T121" fmla="*/ 0 h 410"/>
                <a:gd name="T122" fmla="*/ 133 w 133"/>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3" h="410">
                  <a:moveTo>
                    <a:pt x="117" y="0"/>
                  </a:moveTo>
                  <a:lnTo>
                    <a:pt x="132" y="85"/>
                  </a:lnTo>
                  <a:lnTo>
                    <a:pt x="132" y="87"/>
                  </a:lnTo>
                  <a:lnTo>
                    <a:pt x="132" y="89"/>
                  </a:lnTo>
                  <a:lnTo>
                    <a:pt x="132" y="92"/>
                  </a:lnTo>
                  <a:lnTo>
                    <a:pt x="132" y="94"/>
                  </a:lnTo>
                  <a:lnTo>
                    <a:pt x="132" y="96"/>
                  </a:lnTo>
                  <a:lnTo>
                    <a:pt x="131" y="99"/>
                  </a:lnTo>
                  <a:lnTo>
                    <a:pt x="131" y="101"/>
                  </a:lnTo>
                  <a:lnTo>
                    <a:pt x="131" y="102"/>
                  </a:lnTo>
                  <a:lnTo>
                    <a:pt x="129" y="102"/>
                  </a:lnTo>
                  <a:lnTo>
                    <a:pt x="129" y="105"/>
                  </a:lnTo>
                  <a:lnTo>
                    <a:pt x="125" y="107"/>
                  </a:lnTo>
                  <a:lnTo>
                    <a:pt x="124" y="107"/>
                  </a:lnTo>
                  <a:lnTo>
                    <a:pt x="122" y="109"/>
                  </a:lnTo>
                  <a:lnTo>
                    <a:pt x="12" y="201"/>
                  </a:lnTo>
                  <a:lnTo>
                    <a:pt x="10" y="203"/>
                  </a:lnTo>
                  <a:lnTo>
                    <a:pt x="8" y="203"/>
                  </a:lnTo>
                  <a:lnTo>
                    <a:pt x="8" y="206"/>
                  </a:lnTo>
                  <a:lnTo>
                    <a:pt x="7" y="208"/>
                  </a:lnTo>
                  <a:lnTo>
                    <a:pt x="7" y="209"/>
                  </a:lnTo>
                  <a:lnTo>
                    <a:pt x="3" y="212"/>
                  </a:lnTo>
                  <a:lnTo>
                    <a:pt x="3" y="214"/>
                  </a:lnTo>
                  <a:lnTo>
                    <a:pt x="0"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60" name="Freeform 154"/>
            <p:cNvSpPr>
              <a:spLocks noChangeAspect="1"/>
            </p:cNvSpPr>
            <p:nvPr/>
          </p:nvSpPr>
          <p:spPr bwMode="auto">
            <a:xfrm>
              <a:off x="1637" y="3239"/>
              <a:ext cx="264" cy="25"/>
            </a:xfrm>
            <a:custGeom>
              <a:avLst/>
              <a:gdLst>
                <a:gd name="T0" fmla="*/ 163 w 203"/>
                <a:gd name="T1" fmla="*/ 95 h 19"/>
                <a:gd name="T2" fmla="*/ 190 w 203"/>
                <a:gd name="T3" fmla="*/ 72 h 19"/>
                <a:gd name="T4" fmla="*/ 250 w 203"/>
                <a:gd name="T5" fmla="*/ 49 h 19"/>
                <a:gd name="T6" fmla="*/ 325 w 203"/>
                <a:gd name="T7" fmla="*/ 42 h 19"/>
                <a:gd name="T8" fmla="*/ 455 w 203"/>
                <a:gd name="T9" fmla="*/ 32 h 19"/>
                <a:gd name="T10" fmla="*/ 596 w 203"/>
                <a:gd name="T11" fmla="*/ 32 h 19"/>
                <a:gd name="T12" fmla="*/ 704 w 203"/>
                <a:gd name="T13" fmla="*/ 42 h 19"/>
                <a:gd name="T14" fmla="*/ 789 w 203"/>
                <a:gd name="T15" fmla="*/ 64 h 19"/>
                <a:gd name="T16" fmla="*/ 827 w 203"/>
                <a:gd name="T17" fmla="*/ 95 h 19"/>
                <a:gd name="T18" fmla="*/ 979 w 203"/>
                <a:gd name="T19" fmla="*/ 95 h 19"/>
                <a:gd name="T20" fmla="*/ 932 w 203"/>
                <a:gd name="T21" fmla="*/ 49 h 19"/>
                <a:gd name="T22" fmla="*/ 806 w 203"/>
                <a:gd name="T23" fmla="*/ 21 h 19"/>
                <a:gd name="T24" fmla="*/ 631 w 203"/>
                <a:gd name="T25" fmla="*/ 0 h 19"/>
                <a:gd name="T26" fmla="*/ 432 w 203"/>
                <a:gd name="T27" fmla="*/ 0 h 19"/>
                <a:gd name="T28" fmla="*/ 237 w 203"/>
                <a:gd name="T29" fmla="*/ 1 h 19"/>
                <a:gd name="T30" fmla="*/ 95 w 203"/>
                <a:gd name="T31" fmla="*/ 32 h 19"/>
                <a:gd name="T32" fmla="*/ 29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39" y="14"/>
                  </a:lnTo>
                  <a:lnTo>
                    <a:pt x="52" y="9"/>
                  </a:lnTo>
                  <a:lnTo>
                    <a:pt x="68" y="8"/>
                  </a:lnTo>
                  <a:lnTo>
                    <a:pt x="94" y="6"/>
                  </a:lnTo>
                  <a:lnTo>
                    <a:pt x="123" y="6"/>
                  </a:lnTo>
                  <a:lnTo>
                    <a:pt x="145" y="8"/>
                  </a:lnTo>
                  <a:lnTo>
                    <a:pt x="163" y="12"/>
                  </a:lnTo>
                  <a:lnTo>
                    <a:pt x="171" y="18"/>
                  </a:lnTo>
                  <a:lnTo>
                    <a:pt x="202" y="18"/>
                  </a:lnTo>
                  <a:lnTo>
                    <a:pt x="193" y="9"/>
                  </a:lnTo>
                  <a:lnTo>
                    <a:pt x="167" y="4"/>
                  </a:lnTo>
                  <a:lnTo>
                    <a:pt x="131" y="0"/>
                  </a:lnTo>
                  <a:lnTo>
                    <a:pt x="89" y="0"/>
                  </a:lnTo>
                  <a:lnTo>
                    <a:pt x="49" y="1"/>
                  </a:lnTo>
                  <a:lnTo>
                    <a:pt x="19" y="6"/>
                  </a:lnTo>
                  <a:lnTo>
                    <a:pt x="6"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61" name="Freeform 155"/>
            <p:cNvSpPr>
              <a:spLocks noChangeAspect="1"/>
            </p:cNvSpPr>
            <p:nvPr/>
          </p:nvSpPr>
          <p:spPr bwMode="auto">
            <a:xfrm>
              <a:off x="1637" y="3265"/>
              <a:ext cx="264" cy="44"/>
            </a:xfrm>
            <a:custGeom>
              <a:avLst/>
              <a:gdLst>
                <a:gd name="T0" fmla="*/ 979 w 203"/>
                <a:gd name="T1" fmla="*/ 0 h 34"/>
                <a:gd name="T2" fmla="*/ 979 w 203"/>
                <a:gd name="T3" fmla="*/ 75 h 34"/>
                <a:gd name="T4" fmla="*/ 953 w 203"/>
                <a:gd name="T5" fmla="*/ 89 h 34"/>
                <a:gd name="T6" fmla="*/ 869 w 203"/>
                <a:gd name="T7" fmla="*/ 132 h 34"/>
                <a:gd name="T8" fmla="*/ 733 w 203"/>
                <a:gd name="T9" fmla="*/ 146 h 34"/>
                <a:gd name="T10" fmla="*/ 535 w 203"/>
                <a:gd name="T11" fmla="*/ 155 h 34"/>
                <a:gd name="T12" fmla="*/ 325 w 203"/>
                <a:gd name="T13" fmla="*/ 155 h 34"/>
                <a:gd name="T14" fmla="*/ 159 w 203"/>
                <a:gd name="T15" fmla="*/ 132 h 34"/>
                <a:gd name="T16" fmla="*/ 29 w 203"/>
                <a:gd name="T17" fmla="*/ 97 h 34"/>
                <a:gd name="T18" fmla="*/ 0 w 203"/>
                <a:gd name="T19" fmla="*/ 75 h 34"/>
                <a:gd name="T20" fmla="*/ 0 w 203"/>
                <a:gd name="T21" fmla="*/ 0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4"/>
                <a:gd name="T35" fmla="*/ 203 w 203"/>
                <a:gd name="T36" fmla="*/ 34 h 3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4">
                  <a:moveTo>
                    <a:pt x="202" y="0"/>
                  </a:moveTo>
                  <a:lnTo>
                    <a:pt x="202" y="16"/>
                  </a:lnTo>
                  <a:lnTo>
                    <a:pt x="198" y="19"/>
                  </a:lnTo>
                  <a:lnTo>
                    <a:pt x="180" y="28"/>
                  </a:lnTo>
                  <a:lnTo>
                    <a:pt x="152" y="31"/>
                  </a:lnTo>
                  <a:lnTo>
                    <a:pt x="111" y="33"/>
                  </a:lnTo>
                  <a:lnTo>
                    <a:pt x="68" y="33"/>
                  </a:lnTo>
                  <a:lnTo>
                    <a:pt x="32" y="28"/>
                  </a:lnTo>
                  <a:lnTo>
                    <a:pt x="6" y="21"/>
                  </a:lnTo>
                  <a:lnTo>
                    <a:pt x="0" y="16"/>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62" name="Freeform 156"/>
            <p:cNvSpPr>
              <a:spLocks noChangeAspect="1"/>
            </p:cNvSpPr>
            <p:nvPr/>
          </p:nvSpPr>
          <p:spPr bwMode="auto">
            <a:xfrm>
              <a:off x="1860" y="3301"/>
              <a:ext cx="173" cy="529"/>
            </a:xfrm>
            <a:custGeom>
              <a:avLst/>
              <a:gdLst>
                <a:gd name="T0" fmla="*/ 641 w 133"/>
                <a:gd name="T1" fmla="*/ 1982 h 406"/>
                <a:gd name="T2" fmla="*/ 641 w 133"/>
                <a:gd name="T3" fmla="*/ 1081 h 406"/>
                <a:gd name="T4" fmla="*/ 641 w 133"/>
                <a:gd name="T5" fmla="*/ 1068 h 406"/>
                <a:gd name="T6" fmla="*/ 641 w 133"/>
                <a:gd name="T7" fmla="*/ 1055 h 406"/>
                <a:gd name="T8" fmla="*/ 641 w 133"/>
                <a:gd name="T9" fmla="*/ 1049 h 406"/>
                <a:gd name="T10" fmla="*/ 641 w 133"/>
                <a:gd name="T11" fmla="*/ 1044 h 406"/>
                <a:gd name="T12" fmla="*/ 631 w 133"/>
                <a:gd name="T13" fmla="*/ 1029 h 406"/>
                <a:gd name="T14" fmla="*/ 631 w 133"/>
                <a:gd name="T15" fmla="*/ 1016 h 406"/>
                <a:gd name="T16" fmla="*/ 631 w 133"/>
                <a:gd name="T17" fmla="*/ 1007 h 406"/>
                <a:gd name="T18" fmla="*/ 628 w 133"/>
                <a:gd name="T19" fmla="*/ 995 h 406"/>
                <a:gd name="T20" fmla="*/ 628 w 133"/>
                <a:gd name="T21" fmla="*/ 988 h 406"/>
                <a:gd name="T22" fmla="*/ 628 w 133"/>
                <a:gd name="T23" fmla="*/ 980 h 406"/>
                <a:gd name="T24" fmla="*/ 609 w 133"/>
                <a:gd name="T25" fmla="*/ 980 h 406"/>
                <a:gd name="T26" fmla="*/ 598 w 133"/>
                <a:gd name="T27" fmla="*/ 964 h 406"/>
                <a:gd name="T28" fmla="*/ 598 w 133"/>
                <a:gd name="T29" fmla="*/ 954 h 406"/>
                <a:gd name="T30" fmla="*/ 597 w 133"/>
                <a:gd name="T31" fmla="*/ 941 h 406"/>
                <a:gd name="T32" fmla="*/ 570 w 133"/>
                <a:gd name="T33" fmla="*/ 941 h 406"/>
                <a:gd name="T34" fmla="*/ 570 w 133"/>
                <a:gd name="T35" fmla="*/ 941 h 406"/>
                <a:gd name="T36" fmla="*/ 29 w 133"/>
                <a:gd name="T37" fmla="*/ 483 h 406"/>
                <a:gd name="T38" fmla="*/ 29 w 133"/>
                <a:gd name="T39" fmla="*/ 483 h 406"/>
                <a:gd name="T40" fmla="*/ 29 w 133"/>
                <a:gd name="T41" fmla="*/ 483 h 406"/>
                <a:gd name="T42" fmla="*/ 21 w 133"/>
                <a:gd name="T43" fmla="*/ 482 h 406"/>
                <a:gd name="T44" fmla="*/ 21 w 133"/>
                <a:gd name="T45" fmla="*/ 482 h 406"/>
                <a:gd name="T46" fmla="*/ 1 w 133"/>
                <a:gd name="T47" fmla="*/ 466 h 406"/>
                <a:gd name="T48" fmla="*/ 1 w 133"/>
                <a:gd name="T49" fmla="*/ 466 h 406"/>
                <a:gd name="T50" fmla="*/ 1 w 133"/>
                <a:gd name="T51" fmla="*/ 455 h 406"/>
                <a:gd name="T52" fmla="*/ 0 w 133"/>
                <a:gd name="T53" fmla="*/ 455 h 406"/>
                <a:gd name="T54" fmla="*/ 0 w 133"/>
                <a:gd name="T55" fmla="*/ 450 h 406"/>
                <a:gd name="T56" fmla="*/ 0 w 133"/>
                <a:gd name="T57" fmla="*/ 431 h 406"/>
                <a:gd name="T58" fmla="*/ 0 w 133"/>
                <a:gd name="T59" fmla="*/ 431 h 406"/>
                <a:gd name="T60" fmla="*/ 0 w 133"/>
                <a:gd name="T61" fmla="*/ 421 h 406"/>
                <a:gd name="T62" fmla="*/ 0 w 133"/>
                <a:gd name="T63" fmla="*/ 421 h 406"/>
                <a:gd name="T64" fmla="*/ 0 w 133"/>
                <a:gd name="T65" fmla="*/ 418 h 406"/>
                <a:gd name="T66" fmla="*/ 0 w 133"/>
                <a:gd name="T67" fmla="*/ 399 h 406"/>
                <a:gd name="T68" fmla="*/ 0 w 133"/>
                <a:gd name="T69" fmla="*/ 399 h 406"/>
                <a:gd name="T70" fmla="*/ 0 w 133"/>
                <a:gd name="T71" fmla="*/ 387 h 406"/>
                <a:gd name="T72" fmla="*/ 60 w 133"/>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3"/>
                <a:gd name="T112" fmla="*/ 0 h 406"/>
                <a:gd name="T113" fmla="*/ 133 w 133"/>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3" h="406">
                  <a:moveTo>
                    <a:pt x="132" y="405"/>
                  </a:moveTo>
                  <a:lnTo>
                    <a:pt x="132" y="221"/>
                  </a:lnTo>
                  <a:lnTo>
                    <a:pt x="132" y="219"/>
                  </a:lnTo>
                  <a:lnTo>
                    <a:pt x="132" y="216"/>
                  </a:lnTo>
                  <a:lnTo>
                    <a:pt x="132" y="214"/>
                  </a:lnTo>
                  <a:lnTo>
                    <a:pt x="132" y="213"/>
                  </a:lnTo>
                  <a:lnTo>
                    <a:pt x="131" y="210"/>
                  </a:lnTo>
                  <a:lnTo>
                    <a:pt x="131" y="208"/>
                  </a:lnTo>
                  <a:lnTo>
                    <a:pt x="131" y="206"/>
                  </a:lnTo>
                  <a:lnTo>
                    <a:pt x="129" y="203"/>
                  </a:lnTo>
                  <a:lnTo>
                    <a:pt x="129" y="202"/>
                  </a:lnTo>
                  <a:lnTo>
                    <a:pt x="129" y="200"/>
                  </a:lnTo>
                  <a:lnTo>
                    <a:pt x="126" y="200"/>
                  </a:lnTo>
                  <a:lnTo>
                    <a:pt x="124" y="197"/>
                  </a:lnTo>
                  <a:lnTo>
                    <a:pt x="124" y="195"/>
                  </a:lnTo>
                  <a:lnTo>
                    <a:pt x="123" y="192"/>
                  </a:lnTo>
                  <a:lnTo>
                    <a:pt x="118" y="192"/>
                  </a:lnTo>
                  <a:lnTo>
                    <a:pt x="6" y="99"/>
                  </a:lnTo>
                  <a:lnTo>
                    <a:pt x="4" y="98"/>
                  </a:lnTo>
                  <a:lnTo>
                    <a:pt x="1" y="95"/>
                  </a:lnTo>
                  <a:lnTo>
                    <a:pt x="1" y="93"/>
                  </a:lnTo>
                  <a:lnTo>
                    <a:pt x="0" y="93"/>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63" name="Freeform 157"/>
            <p:cNvSpPr>
              <a:spLocks noChangeAspect="1"/>
            </p:cNvSpPr>
            <p:nvPr/>
          </p:nvSpPr>
          <p:spPr bwMode="auto">
            <a:xfrm>
              <a:off x="1537" y="4117"/>
              <a:ext cx="470" cy="23"/>
            </a:xfrm>
            <a:custGeom>
              <a:avLst/>
              <a:gdLst>
                <a:gd name="T0" fmla="*/ 1755 w 361"/>
                <a:gd name="T1" fmla="*/ 75 h 18"/>
                <a:gd name="T2" fmla="*/ 1755 w 361"/>
                <a:gd name="T3" fmla="*/ 60 h 18"/>
                <a:gd name="T4" fmla="*/ 1745 w 361"/>
                <a:gd name="T5" fmla="*/ 60 h 18"/>
                <a:gd name="T6" fmla="*/ 1733 w 361"/>
                <a:gd name="T7" fmla="*/ 51 h 18"/>
                <a:gd name="T8" fmla="*/ 1722 w 361"/>
                <a:gd name="T9" fmla="*/ 47 h 18"/>
                <a:gd name="T10" fmla="*/ 1696 w 361"/>
                <a:gd name="T11" fmla="*/ 47 h 18"/>
                <a:gd name="T12" fmla="*/ 1673 w 361"/>
                <a:gd name="T13" fmla="*/ 46 h 18"/>
                <a:gd name="T14" fmla="*/ 1646 w 361"/>
                <a:gd name="T15" fmla="*/ 46 h 18"/>
                <a:gd name="T16" fmla="*/ 1609 w 361"/>
                <a:gd name="T17" fmla="*/ 31 h 18"/>
                <a:gd name="T18" fmla="*/ 1573 w 361"/>
                <a:gd name="T19" fmla="*/ 31 h 18"/>
                <a:gd name="T20" fmla="*/ 1521 w 361"/>
                <a:gd name="T21" fmla="*/ 31 h 18"/>
                <a:gd name="T22" fmla="*/ 1475 w 361"/>
                <a:gd name="T23" fmla="*/ 17 h 18"/>
                <a:gd name="T24" fmla="*/ 1420 w 361"/>
                <a:gd name="T25" fmla="*/ 17 h 18"/>
                <a:gd name="T26" fmla="*/ 1376 w 361"/>
                <a:gd name="T27" fmla="*/ 17 h 18"/>
                <a:gd name="T28" fmla="*/ 1315 w 361"/>
                <a:gd name="T29" fmla="*/ 10 h 18"/>
                <a:gd name="T30" fmla="*/ 1267 w 361"/>
                <a:gd name="T31" fmla="*/ 10 h 18"/>
                <a:gd name="T32" fmla="*/ 1208 w 361"/>
                <a:gd name="T33" fmla="*/ 10 h 18"/>
                <a:gd name="T34" fmla="*/ 1140 w 361"/>
                <a:gd name="T35" fmla="*/ 10 h 18"/>
                <a:gd name="T36" fmla="*/ 1068 w 361"/>
                <a:gd name="T37" fmla="*/ 10 h 18"/>
                <a:gd name="T38" fmla="*/ 1001 w 361"/>
                <a:gd name="T39" fmla="*/ 0 h 18"/>
                <a:gd name="T40" fmla="*/ 941 w 361"/>
                <a:gd name="T41" fmla="*/ 0 h 18"/>
                <a:gd name="T42" fmla="*/ 883 w 361"/>
                <a:gd name="T43" fmla="*/ 0 h 18"/>
                <a:gd name="T44" fmla="*/ 819 w 361"/>
                <a:gd name="T45" fmla="*/ 0 h 18"/>
                <a:gd name="T46" fmla="*/ 747 w 361"/>
                <a:gd name="T47" fmla="*/ 0 h 18"/>
                <a:gd name="T48" fmla="*/ 681 w 361"/>
                <a:gd name="T49" fmla="*/ 10 h 18"/>
                <a:gd name="T50" fmla="*/ 616 w 361"/>
                <a:gd name="T51" fmla="*/ 10 h 18"/>
                <a:gd name="T52" fmla="*/ 546 w 361"/>
                <a:gd name="T53" fmla="*/ 10 h 18"/>
                <a:gd name="T54" fmla="*/ 496 w 361"/>
                <a:gd name="T55" fmla="*/ 10 h 18"/>
                <a:gd name="T56" fmla="*/ 441 w 361"/>
                <a:gd name="T57" fmla="*/ 10 h 18"/>
                <a:gd name="T58" fmla="*/ 388 w 361"/>
                <a:gd name="T59" fmla="*/ 17 h 18"/>
                <a:gd name="T60" fmla="*/ 333 w 361"/>
                <a:gd name="T61" fmla="*/ 17 h 18"/>
                <a:gd name="T62" fmla="*/ 276 w 361"/>
                <a:gd name="T63" fmla="*/ 17 h 18"/>
                <a:gd name="T64" fmla="*/ 232 w 361"/>
                <a:gd name="T65" fmla="*/ 31 h 18"/>
                <a:gd name="T66" fmla="*/ 190 w 361"/>
                <a:gd name="T67" fmla="*/ 31 h 18"/>
                <a:gd name="T68" fmla="*/ 161 w 361"/>
                <a:gd name="T69" fmla="*/ 31 h 18"/>
                <a:gd name="T70" fmla="*/ 125 w 361"/>
                <a:gd name="T71" fmla="*/ 46 h 18"/>
                <a:gd name="T72" fmla="*/ 95 w 361"/>
                <a:gd name="T73" fmla="*/ 46 h 18"/>
                <a:gd name="T74" fmla="*/ 60 w 361"/>
                <a:gd name="T75" fmla="*/ 47 h 18"/>
                <a:gd name="T76" fmla="*/ 35 w 361"/>
                <a:gd name="T77" fmla="*/ 47 h 18"/>
                <a:gd name="T78" fmla="*/ 27 w 361"/>
                <a:gd name="T79" fmla="*/ 51 h 18"/>
                <a:gd name="T80" fmla="*/ 12 w 361"/>
                <a:gd name="T81" fmla="*/ 60 h 18"/>
                <a:gd name="T82" fmla="*/ 0 w 361"/>
                <a:gd name="T83" fmla="*/ 60 h 18"/>
                <a:gd name="T84" fmla="*/ 0 w 361"/>
                <a:gd name="T85" fmla="*/ 75 h 18"/>
                <a:gd name="T86" fmla="*/ 1755 w 361"/>
                <a:gd name="T87" fmla="*/ 75 h 18"/>
                <a:gd name="T88" fmla="*/ 1755 w 361"/>
                <a:gd name="T89" fmla="*/ 75 h 1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8"/>
                <a:gd name="T137" fmla="*/ 361 w 361"/>
                <a:gd name="T138" fmla="*/ 18 h 1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8">
                  <a:moveTo>
                    <a:pt x="360" y="17"/>
                  </a:moveTo>
                  <a:lnTo>
                    <a:pt x="360" y="14"/>
                  </a:lnTo>
                  <a:lnTo>
                    <a:pt x="358" y="14"/>
                  </a:lnTo>
                  <a:lnTo>
                    <a:pt x="356" y="12"/>
                  </a:lnTo>
                  <a:lnTo>
                    <a:pt x="353" y="11"/>
                  </a:lnTo>
                  <a:lnTo>
                    <a:pt x="349" y="11"/>
                  </a:lnTo>
                  <a:lnTo>
                    <a:pt x="343" y="10"/>
                  </a:lnTo>
                  <a:lnTo>
                    <a:pt x="338" y="10"/>
                  </a:lnTo>
                  <a:lnTo>
                    <a:pt x="330" y="7"/>
                  </a:lnTo>
                  <a:lnTo>
                    <a:pt x="323" y="7"/>
                  </a:lnTo>
                  <a:lnTo>
                    <a:pt x="312" y="7"/>
                  </a:lnTo>
                  <a:lnTo>
                    <a:pt x="303" y="4"/>
                  </a:lnTo>
                  <a:lnTo>
                    <a:pt x="292" y="4"/>
                  </a:lnTo>
                  <a:lnTo>
                    <a:pt x="283" y="4"/>
                  </a:lnTo>
                  <a:lnTo>
                    <a:pt x="270" y="2"/>
                  </a:lnTo>
                  <a:lnTo>
                    <a:pt x="260" y="2"/>
                  </a:lnTo>
                  <a:lnTo>
                    <a:pt x="248" y="2"/>
                  </a:lnTo>
                  <a:lnTo>
                    <a:pt x="234" y="2"/>
                  </a:lnTo>
                  <a:lnTo>
                    <a:pt x="220" y="2"/>
                  </a:lnTo>
                  <a:lnTo>
                    <a:pt x="206" y="0"/>
                  </a:lnTo>
                  <a:lnTo>
                    <a:pt x="193" y="0"/>
                  </a:lnTo>
                  <a:lnTo>
                    <a:pt x="181" y="0"/>
                  </a:lnTo>
                  <a:lnTo>
                    <a:pt x="168" y="0"/>
                  </a:lnTo>
                  <a:lnTo>
                    <a:pt x="154" y="0"/>
                  </a:lnTo>
                  <a:lnTo>
                    <a:pt x="140" y="2"/>
                  </a:lnTo>
                  <a:lnTo>
                    <a:pt x="126" y="2"/>
                  </a:lnTo>
                  <a:lnTo>
                    <a:pt x="112" y="2"/>
                  </a:lnTo>
                  <a:lnTo>
                    <a:pt x="102" y="2"/>
                  </a:lnTo>
                  <a:lnTo>
                    <a:pt x="91" y="2"/>
                  </a:lnTo>
                  <a:lnTo>
                    <a:pt x="80" y="4"/>
                  </a:lnTo>
                  <a:lnTo>
                    <a:pt x="68" y="4"/>
                  </a:lnTo>
                  <a:lnTo>
                    <a:pt x="57" y="4"/>
                  </a:lnTo>
                  <a:lnTo>
                    <a:pt x="48" y="7"/>
                  </a:lnTo>
                  <a:lnTo>
                    <a:pt x="39" y="7"/>
                  </a:lnTo>
                  <a:lnTo>
                    <a:pt x="33" y="7"/>
                  </a:lnTo>
                  <a:lnTo>
                    <a:pt x="26" y="10"/>
                  </a:lnTo>
                  <a:lnTo>
                    <a:pt x="19" y="10"/>
                  </a:lnTo>
                  <a:lnTo>
                    <a:pt x="12" y="11"/>
                  </a:lnTo>
                  <a:lnTo>
                    <a:pt x="7" y="11"/>
                  </a:lnTo>
                  <a:lnTo>
                    <a:pt x="5" y="12"/>
                  </a:lnTo>
                  <a:lnTo>
                    <a:pt x="2" y="14"/>
                  </a:lnTo>
                  <a:lnTo>
                    <a:pt x="0" y="14"/>
                  </a:lnTo>
                  <a:lnTo>
                    <a:pt x="0" y="17"/>
                  </a:lnTo>
                  <a:lnTo>
                    <a:pt x="360" y="17"/>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64" name="Freeform 158"/>
            <p:cNvSpPr>
              <a:spLocks noChangeAspect="1"/>
            </p:cNvSpPr>
            <p:nvPr/>
          </p:nvSpPr>
          <p:spPr bwMode="auto">
            <a:xfrm>
              <a:off x="1530"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0 w 361"/>
                <a:gd name="T11" fmla="*/ 37 h 16"/>
                <a:gd name="T12" fmla="*/ 95 w 361"/>
                <a:gd name="T13" fmla="*/ 37 h 16"/>
                <a:gd name="T14" fmla="*/ 124 w 361"/>
                <a:gd name="T15" fmla="*/ 37 h 16"/>
                <a:gd name="T16" fmla="*/ 161 w 361"/>
                <a:gd name="T17" fmla="*/ 49 h 16"/>
                <a:gd name="T18" fmla="*/ 190 w 361"/>
                <a:gd name="T19" fmla="*/ 49 h 16"/>
                <a:gd name="T20" fmla="*/ 232 w 361"/>
                <a:gd name="T21" fmla="*/ 64 h 16"/>
                <a:gd name="T22" fmla="*/ 273 w 361"/>
                <a:gd name="T23" fmla="*/ 64 h 16"/>
                <a:gd name="T24" fmla="*/ 333 w 361"/>
                <a:gd name="T25" fmla="*/ 71 h 16"/>
                <a:gd name="T26" fmla="*/ 393 w 361"/>
                <a:gd name="T27" fmla="*/ 71 h 16"/>
                <a:gd name="T28" fmla="*/ 437 w 361"/>
                <a:gd name="T29" fmla="*/ 71 h 16"/>
                <a:gd name="T30" fmla="*/ 496 w 361"/>
                <a:gd name="T31" fmla="*/ 71 h 16"/>
                <a:gd name="T32" fmla="*/ 549 w 361"/>
                <a:gd name="T33" fmla="*/ 77 h 16"/>
                <a:gd name="T34" fmla="*/ 618 w 361"/>
                <a:gd name="T35" fmla="*/ 77 h 16"/>
                <a:gd name="T36" fmla="*/ 681 w 361"/>
                <a:gd name="T37" fmla="*/ 77 h 16"/>
                <a:gd name="T38" fmla="*/ 745 w 361"/>
                <a:gd name="T39" fmla="*/ 77 h 16"/>
                <a:gd name="T40" fmla="*/ 812 w 361"/>
                <a:gd name="T41" fmla="*/ 77 h 16"/>
                <a:gd name="T42" fmla="*/ 883 w 361"/>
                <a:gd name="T43" fmla="*/ 77 h 16"/>
                <a:gd name="T44" fmla="*/ 941 w 361"/>
                <a:gd name="T45" fmla="*/ 77 h 16"/>
                <a:gd name="T46" fmla="*/ 1001 w 361"/>
                <a:gd name="T47" fmla="*/ 77 h 16"/>
                <a:gd name="T48" fmla="*/ 1068 w 361"/>
                <a:gd name="T49" fmla="*/ 77 h 16"/>
                <a:gd name="T50" fmla="*/ 1140 w 361"/>
                <a:gd name="T51" fmla="*/ 77 h 16"/>
                <a:gd name="T52" fmla="*/ 1206 w 361"/>
                <a:gd name="T53" fmla="*/ 77 h 16"/>
                <a:gd name="T54" fmla="*/ 1263 w 361"/>
                <a:gd name="T55" fmla="*/ 71 h 16"/>
                <a:gd name="T56" fmla="*/ 1310 w 361"/>
                <a:gd name="T57" fmla="*/ 71 h 16"/>
                <a:gd name="T58" fmla="*/ 1387 w 361"/>
                <a:gd name="T59" fmla="*/ 71 h 16"/>
                <a:gd name="T60" fmla="*/ 1417 w 361"/>
                <a:gd name="T61" fmla="*/ 71 h 16"/>
                <a:gd name="T62" fmla="*/ 1475 w 361"/>
                <a:gd name="T63" fmla="*/ 64 h 16"/>
                <a:gd name="T64" fmla="*/ 1521 w 361"/>
                <a:gd name="T65" fmla="*/ 64 h 16"/>
                <a:gd name="T66" fmla="*/ 1570 w 361"/>
                <a:gd name="T67" fmla="*/ 49 h 16"/>
                <a:gd name="T68" fmla="*/ 1609 w 361"/>
                <a:gd name="T69" fmla="*/ 49 h 16"/>
                <a:gd name="T70" fmla="*/ 1644 w 361"/>
                <a:gd name="T71" fmla="*/ 37 h 16"/>
                <a:gd name="T72" fmla="*/ 1673 w 361"/>
                <a:gd name="T73" fmla="*/ 37 h 16"/>
                <a:gd name="T74" fmla="*/ 1706 w 361"/>
                <a:gd name="T75" fmla="*/ 37 h 16"/>
                <a:gd name="T76" fmla="*/ 1722 w 361"/>
                <a:gd name="T77" fmla="*/ 31 h 16"/>
                <a:gd name="T78" fmla="*/ 1733 w 361"/>
                <a:gd name="T79" fmla="*/ 12 h 16"/>
                <a:gd name="T80" fmla="*/ 174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2" y="7"/>
                  </a:lnTo>
                  <a:lnTo>
                    <a:pt x="19" y="7"/>
                  </a:lnTo>
                  <a:lnTo>
                    <a:pt x="25" y="7"/>
                  </a:lnTo>
                  <a:lnTo>
                    <a:pt x="33" y="9"/>
                  </a:lnTo>
                  <a:lnTo>
                    <a:pt x="39" y="9"/>
                  </a:lnTo>
                  <a:lnTo>
                    <a:pt x="48" y="12"/>
                  </a:lnTo>
                  <a:lnTo>
                    <a:pt x="56" y="12"/>
                  </a:lnTo>
                  <a:lnTo>
                    <a:pt x="68" y="14"/>
                  </a:lnTo>
                  <a:lnTo>
                    <a:pt x="81" y="14"/>
                  </a:lnTo>
                  <a:lnTo>
                    <a:pt x="90" y="14"/>
                  </a:lnTo>
                  <a:lnTo>
                    <a:pt x="102" y="14"/>
                  </a:lnTo>
                  <a:lnTo>
                    <a:pt x="113" y="15"/>
                  </a:lnTo>
                  <a:lnTo>
                    <a:pt x="127" y="15"/>
                  </a:lnTo>
                  <a:lnTo>
                    <a:pt x="140" y="15"/>
                  </a:lnTo>
                  <a:lnTo>
                    <a:pt x="153" y="15"/>
                  </a:lnTo>
                  <a:lnTo>
                    <a:pt x="167" y="15"/>
                  </a:lnTo>
                  <a:lnTo>
                    <a:pt x="181" y="15"/>
                  </a:lnTo>
                  <a:lnTo>
                    <a:pt x="193" y="15"/>
                  </a:lnTo>
                  <a:lnTo>
                    <a:pt x="206" y="15"/>
                  </a:lnTo>
                  <a:lnTo>
                    <a:pt x="220" y="15"/>
                  </a:lnTo>
                  <a:lnTo>
                    <a:pt x="234" y="15"/>
                  </a:lnTo>
                  <a:lnTo>
                    <a:pt x="247" y="15"/>
                  </a:lnTo>
                  <a:lnTo>
                    <a:pt x="259" y="14"/>
                  </a:lnTo>
                  <a:lnTo>
                    <a:pt x="269" y="14"/>
                  </a:lnTo>
                  <a:lnTo>
                    <a:pt x="284" y="14"/>
                  </a:lnTo>
                  <a:lnTo>
                    <a:pt x="291" y="14"/>
                  </a:lnTo>
                  <a:lnTo>
                    <a:pt x="303" y="12"/>
                  </a:lnTo>
                  <a:lnTo>
                    <a:pt x="312" y="12"/>
                  </a:lnTo>
                  <a:lnTo>
                    <a:pt x="322" y="9"/>
                  </a:lnTo>
                  <a:lnTo>
                    <a:pt x="330" y="9"/>
                  </a:lnTo>
                  <a:lnTo>
                    <a:pt x="337" y="7"/>
                  </a:lnTo>
                  <a:lnTo>
                    <a:pt x="343" y="7"/>
                  </a:lnTo>
                  <a:lnTo>
                    <a:pt x="350" y="7"/>
                  </a:lnTo>
                  <a:lnTo>
                    <a:pt x="353" y="6"/>
                  </a:lnTo>
                  <a:lnTo>
                    <a:pt x="356" y="2"/>
                  </a:lnTo>
                  <a:lnTo>
                    <a:pt x="358"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65" name="Freeform 159"/>
            <p:cNvSpPr>
              <a:spLocks noChangeAspect="1"/>
            </p:cNvSpPr>
            <p:nvPr/>
          </p:nvSpPr>
          <p:spPr bwMode="auto">
            <a:xfrm>
              <a:off x="1570" y="3544"/>
              <a:ext cx="393" cy="19"/>
            </a:xfrm>
            <a:custGeom>
              <a:avLst/>
              <a:gdLst>
                <a:gd name="T0" fmla="*/ 1487 w 301"/>
                <a:gd name="T1" fmla="*/ 60 h 15"/>
                <a:gd name="T2" fmla="*/ 1487 w 301"/>
                <a:gd name="T3" fmla="*/ 60 h 15"/>
                <a:gd name="T4" fmla="*/ 1479 w 301"/>
                <a:gd name="T5" fmla="*/ 60 h 15"/>
                <a:gd name="T6" fmla="*/ 1473 w 301"/>
                <a:gd name="T7" fmla="*/ 47 h 15"/>
                <a:gd name="T8" fmla="*/ 1454 w 301"/>
                <a:gd name="T9" fmla="*/ 47 h 15"/>
                <a:gd name="T10" fmla="*/ 1443 w 301"/>
                <a:gd name="T11" fmla="*/ 37 h 15"/>
                <a:gd name="T12" fmla="*/ 1415 w 301"/>
                <a:gd name="T13" fmla="*/ 37 h 15"/>
                <a:gd name="T14" fmla="*/ 1389 w 301"/>
                <a:gd name="T15" fmla="*/ 25 h 15"/>
                <a:gd name="T16" fmla="*/ 1367 w 301"/>
                <a:gd name="T17" fmla="*/ 25 h 15"/>
                <a:gd name="T18" fmla="*/ 1332 w 301"/>
                <a:gd name="T19" fmla="*/ 25 h 15"/>
                <a:gd name="T20" fmla="*/ 1282 w 301"/>
                <a:gd name="T21" fmla="*/ 20 h 15"/>
                <a:gd name="T22" fmla="*/ 1259 w 301"/>
                <a:gd name="T23" fmla="*/ 20 h 15"/>
                <a:gd name="T24" fmla="*/ 1210 w 301"/>
                <a:gd name="T25" fmla="*/ 20 h 15"/>
                <a:gd name="T26" fmla="*/ 1166 w 301"/>
                <a:gd name="T27" fmla="*/ 10 h 15"/>
                <a:gd name="T28" fmla="*/ 1120 w 301"/>
                <a:gd name="T29" fmla="*/ 10 h 15"/>
                <a:gd name="T30" fmla="*/ 1058 w 301"/>
                <a:gd name="T31" fmla="*/ 10 h 15"/>
                <a:gd name="T32" fmla="*/ 1020 w 301"/>
                <a:gd name="T33" fmla="*/ 10 h 15"/>
                <a:gd name="T34" fmla="*/ 960 w 301"/>
                <a:gd name="T35" fmla="*/ 10 h 15"/>
                <a:gd name="T36" fmla="*/ 904 w 301"/>
                <a:gd name="T37" fmla="*/ 10 h 15"/>
                <a:gd name="T38" fmla="*/ 854 w 301"/>
                <a:gd name="T39" fmla="*/ 10 h 15"/>
                <a:gd name="T40" fmla="*/ 807 w 301"/>
                <a:gd name="T41" fmla="*/ 0 h 15"/>
                <a:gd name="T42" fmla="*/ 748 w 301"/>
                <a:gd name="T43" fmla="*/ 0 h 15"/>
                <a:gd name="T44" fmla="*/ 693 w 301"/>
                <a:gd name="T45" fmla="*/ 0 h 15"/>
                <a:gd name="T46" fmla="*/ 636 w 301"/>
                <a:gd name="T47" fmla="*/ 10 h 15"/>
                <a:gd name="T48" fmla="*/ 584 w 301"/>
                <a:gd name="T49" fmla="*/ 10 h 15"/>
                <a:gd name="T50" fmla="*/ 522 w 301"/>
                <a:gd name="T51" fmla="*/ 10 h 15"/>
                <a:gd name="T52" fmla="*/ 474 w 301"/>
                <a:gd name="T53" fmla="*/ 10 h 15"/>
                <a:gd name="T54" fmla="*/ 420 w 301"/>
                <a:gd name="T55" fmla="*/ 10 h 15"/>
                <a:gd name="T56" fmla="*/ 372 w 301"/>
                <a:gd name="T57" fmla="*/ 10 h 15"/>
                <a:gd name="T58" fmla="*/ 322 w 301"/>
                <a:gd name="T59" fmla="*/ 10 h 15"/>
                <a:gd name="T60" fmla="*/ 274 w 301"/>
                <a:gd name="T61" fmla="*/ 20 h 15"/>
                <a:gd name="T62" fmla="*/ 239 w 301"/>
                <a:gd name="T63" fmla="*/ 20 h 15"/>
                <a:gd name="T64" fmla="*/ 197 w 301"/>
                <a:gd name="T65" fmla="*/ 20 h 15"/>
                <a:gd name="T66" fmla="*/ 166 w 301"/>
                <a:gd name="T67" fmla="*/ 25 h 15"/>
                <a:gd name="T68" fmla="*/ 133 w 301"/>
                <a:gd name="T69" fmla="*/ 25 h 15"/>
                <a:gd name="T70" fmla="*/ 97 w 301"/>
                <a:gd name="T71" fmla="*/ 25 h 15"/>
                <a:gd name="T72" fmla="*/ 78 w 301"/>
                <a:gd name="T73" fmla="*/ 37 h 15"/>
                <a:gd name="T74" fmla="*/ 52 w 301"/>
                <a:gd name="T75" fmla="*/ 37 h 15"/>
                <a:gd name="T76" fmla="*/ 35 w 301"/>
                <a:gd name="T77" fmla="*/ 47 h 15"/>
                <a:gd name="T78" fmla="*/ 27 w 301"/>
                <a:gd name="T79" fmla="*/ 47 h 15"/>
                <a:gd name="T80" fmla="*/ 12 w 301"/>
                <a:gd name="T81" fmla="*/ 60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4"/>
                  </a:lnTo>
                  <a:lnTo>
                    <a:pt x="297" y="11"/>
                  </a:lnTo>
                  <a:lnTo>
                    <a:pt x="293" y="11"/>
                  </a:lnTo>
                  <a:lnTo>
                    <a:pt x="291" y="9"/>
                  </a:lnTo>
                  <a:lnTo>
                    <a:pt x="286" y="9"/>
                  </a:lnTo>
                  <a:lnTo>
                    <a:pt x="280" y="6"/>
                  </a:lnTo>
                  <a:lnTo>
                    <a:pt x="276" y="6"/>
                  </a:lnTo>
                  <a:lnTo>
                    <a:pt x="269" y="6"/>
                  </a:lnTo>
                  <a:lnTo>
                    <a:pt x="259" y="5"/>
                  </a:lnTo>
                  <a:lnTo>
                    <a:pt x="254" y="5"/>
                  </a:lnTo>
                  <a:lnTo>
                    <a:pt x="244" y="5"/>
                  </a:lnTo>
                  <a:lnTo>
                    <a:pt x="235" y="2"/>
                  </a:lnTo>
                  <a:lnTo>
                    <a:pt x="226" y="2"/>
                  </a:lnTo>
                  <a:lnTo>
                    <a:pt x="214" y="2"/>
                  </a:lnTo>
                  <a:lnTo>
                    <a:pt x="206" y="2"/>
                  </a:lnTo>
                  <a:lnTo>
                    <a:pt x="194" y="2"/>
                  </a:lnTo>
                  <a:lnTo>
                    <a:pt x="182" y="2"/>
                  </a:lnTo>
                  <a:lnTo>
                    <a:pt x="172" y="2"/>
                  </a:lnTo>
                  <a:lnTo>
                    <a:pt x="162" y="0"/>
                  </a:lnTo>
                  <a:lnTo>
                    <a:pt x="151" y="0"/>
                  </a:lnTo>
                  <a:lnTo>
                    <a:pt x="140" y="0"/>
                  </a:lnTo>
                  <a:lnTo>
                    <a:pt x="129" y="2"/>
                  </a:lnTo>
                  <a:lnTo>
                    <a:pt x="118" y="2"/>
                  </a:lnTo>
                  <a:lnTo>
                    <a:pt x="105" y="2"/>
                  </a:lnTo>
                  <a:lnTo>
                    <a:pt x="96" y="2"/>
                  </a:lnTo>
                  <a:lnTo>
                    <a:pt x="85" y="2"/>
                  </a:lnTo>
                  <a:lnTo>
                    <a:pt x="75" y="2"/>
                  </a:lnTo>
                  <a:lnTo>
                    <a:pt x="65" y="2"/>
                  </a:lnTo>
                  <a:lnTo>
                    <a:pt x="55" y="5"/>
                  </a:lnTo>
                  <a:lnTo>
                    <a:pt x="48" y="5"/>
                  </a:lnTo>
                  <a:lnTo>
                    <a:pt x="40" y="5"/>
                  </a:lnTo>
                  <a:lnTo>
                    <a:pt x="34" y="6"/>
                  </a:lnTo>
                  <a:lnTo>
                    <a:pt x="27" y="6"/>
                  </a:lnTo>
                  <a:lnTo>
                    <a:pt x="20" y="6"/>
                  </a:lnTo>
                  <a:lnTo>
                    <a:pt x="16" y="9"/>
                  </a:lnTo>
                  <a:lnTo>
                    <a:pt x="11" y="9"/>
                  </a:lnTo>
                  <a:lnTo>
                    <a:pt x="7" y="11"/>
                  </a:lnTo>
                  <a:lnTo>
                    <a:pt x="5" y="11"/>
                  </a:lnTo>
                  <a:lnTo>
                    <a:pt x="2" y="14"/>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66" name="Freeform 160"/>
            <p:cNvSpPr>
              <a:spLocks noChangeAspect="1"/>
            </p:cNvSpPr>
            <p:nvPr/>
          </p:nvSpPr>
          <p:spPr bwMode="auto">
            <a:xfrm>
              <a:off x="1689" y="3325"/>
              <a:ext cx="158" cy="5"/>
            </a:xfrm>
            <a:custGeom>
              <a:avLst/>
              <a:gdLst>
                <a:gd name="T0" fmla="*/ 0 w 121"/>
                <a:gd name="T1" fmla="*/ 0 h 4"/>
                <a:gd name="T2" fmla="*/ 0 w 121"/>
                <a:gd name="T3" fmla="*/ 0 h 4"/>
                <a:gd name="T4" fmla="*/ 0 w 121"/>
                <a:gd name="T5" fmla="*/ 0 h 4"/>
                <a:gd name="T6" fmla="*/ 16 w 121"/>
                <a:gd name="T7" fmla="*/ 0 h 4"/>
                <a:gd name="T8" fmla="*/ 16 w 121"/>
                <a:gd name="T9" fmla="*/ 0 h 4"/>
                <a:gd name="T10" fmla="*/ 29 w 121"/>
                <a:gd name="T11" fmla="*/ 0 h 4"/>
                <a:gd name="T12" fmla="*/ 38 w 121"/>
                <a:gd name="T13" fmla="*/ 0 h 4"/>
                <a:gd name="T14" fmla="*/ 46 w 121"/>
                <a:gd name="T15" fmla="*/ 1 h 4"/>
                <a:gd name="T16" fmla="*/ 60 w 121"/>
                <a:gd name="T17" fmla="*/ 1 h 4"/>
                <a:gd name="T18" fmla="*/ 68 w 121"/>
                <a:gd name="T19" fmla="*/ 1 h 4"/>
                <a:gd name="T20" fmla="*/ 78 w 121"/>
                <a:gd name="T21" fmla="*/ 1 h 4"/>
                <a:gd name="T22" fmla="*/ 97 w 121"/>
                <a:gd name="T23" fmla="*/ 1 h 4"/>
                <a:gd name="T24" fmla="*/ 114 w 121"/>
                <a:gd name="T25" fmla="*/ 1 h 4"/>
                <a:gd name="T26" fmla="*/ 140 w 121"/>
                <a:gd name="T27" fmla="*/ 1 h 4"/>
                <a:gd name="T28" fmla="*/ 149 w 121"/>
                <a:gd name="T29" fmla="*/ 1 h 4"/>
                <a:gd name="T30" fmla="*/ 174 w 121"/>
                <a:gd name="T31" fmla="*/ 1 h 4"/>
                <a:gd name="T32" fmla="*/ 197 w 121"/>
                <a:gd name="T33" fmla="*/ 11 h 4"/>
                <a:gd name="T34" fmla="*/ 212 w 121"/>
                <a:gd name="T35" fmla="*/ 11 h 4"/>
                <a:gd name="T36" fmla="*/ 245 w 121"/>
                <a:gd name="T37" fmla="*/ 11 h 4"/>
                <a:gd name="T38" fmla="*/ 269 w 121"/>
                <a:gd name="T39" fmla="*/ 11 h 4"/>
                <a:gd name="T40" fmla="*/ 283 w 121"/>
                <a:gd name="T41" fmla="*/ 11 h 4"/>
                <a:gd name="T42" fmla="*/ 307 w 121"/>
                <a:gd name="T43" fmla="*/ 11 h 4"/>
                <a:gd name="T44" fmla="*/ 325 w 121"/>
                <a:gd name="T45" fmla="*/ 11 h 4"/>
                <a:gd name="T46" fmla="*/ 351 w 121"/>
                <a:gd name="T47" fmla="*/ 11 h 4"/>
                <a:gd name="T48" fmla="*/ 373 w 121"/>
                <a:gd name="T49" fmla="*/ 11 h 4"/>
                <a:gd name="T50" fmla="*/ 390 w 121"/>
                <a:gd name="T51" fmla="*/ 11 h 4"/>
                <a:gd name="T52" fmla="*/ 409 w 121"/>
                <a:gd name="T53" fmla="*/ 11 h 4"/>
                <a:gd name="T54" fmla="*/ 424 w 121"/>
                <a:gd name="T55" fmla="*/ 1 h 4"/>
                <a:gd name="T56" fmla="*/ 450 w 121"/>
                <a:gd name="T57" fmla="*/ 1 h 4"/>
                <a:gd name="T58" fmla="*/ 483 w 121"/>
                <a:gd name="T59" fmla="*/ 1 h 4"/>
                <a:gd name="T60" fmla="*/ 486 w 121"/>
                <a:gd name="T61" fmla="*/ 1 h 4"/>
                <a:gd name="T62" fmla="*/ 509 w 121"/>
                <a:gd name="T63" fmla="*/ 1 h 4"/>
                <a:gd name="T64" fmla="*/ 522 w 121"/>
                <a:gd name="T65" fmla="*/ 1 h 4"/>
                <a:gd name="T66" fmla="*/ 546 w 121"/>
                <a:gd name="T67" fmla="*/ 1 h 4"/>
                <a:gd name="T68" fmla="*/ 554 w 121"/>
                <a:gd name="T69" fmla="*/ 1 h 4"/>
                <a:gd name="T70" fmla="*/ 568 w 121"/>
                <a:gd name="T71" fmla="*/ 1 h 4"/>
                <a:gd name="T72" fmla="*/ 581 w 121"/>
                <a:gd name="T73" fmla="*/ 0 h 4"/>
                <a:gd name="T74" fmla="*/ 588 w 121"/>
                <a:gd name="T75" fmla="*/ 0 h 4"/>
                <a:gd name="T76" fmla="*/ 588 w 121"/>
                <a:gd name="T77" fmla="*/ 0 h 4"/>
                <a:gd name="T78" fmla="*/ 597 w 121"/>
                <a:gd name="T79" fmla="*/ 0 h 4"/>
                <a:gd name="T80" fmla="*/ 597 w 121"/>
                <a:gd name="T81" fmla="*/ 0 h 4"/>
                <a:gd name="T82" fmla="*/ 597 w 121"/>
                <a:gd name="T83" fmla="*/ 0 h 4"/>
                <a:gd name="T84" fmla="*/ 597 w 121"/>
                <a:gd name="T85" fmla="*/ 0 h 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1"/>
                <a:gd name="T130" fmla="*/ 0 h 4"/>
                <a:gd name="T131" fmla="*/ 121 w 121"/>
                <a:gd name="T132" fmla="*/ 4 h 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1" h="4">
                  <a:moveTo>
                    <a:pt x="0" y="0"/>
                  </a:moveTo>
                  <a:lnTo>
                    <a:pt x="0" y="0"/>
                  </a:lnTo>
                  <a:lnTo>
                    <a:pt x="3" y="0"/>
                  </a:lnTo>
                  <a:lnTo>
                    <a:pt x="6" y="0"/>
                  </a:lnTo>
                  <a:lnTo>
                    <a:pt x="8" y="0"/>
                  </a:lnTo>
                  <a:lnTo>
                    <a:pt x="9" y="1"/>
                  </a:lnTo>
                  <a:lnTo>
                    <a:pt x="12" y="1"/>
                  </a:lnTo>
                  <a:lnTo>
                    <a:pt x="14" y="1"/>
                  </a:lnTo>
                  <a:lnTo>
                    <a:pt x="16" y="1"/>
                  </a:lnTo>
                  <a:lnTo>
                    <a:pt x="20" y="1"/>
                  </a:lnTo>
                  <a:lnTo>
                    <a:pt x="23" y="1"/>
                  </a:lnTo>
                  <a:lnTo>
                    <a:pt x="28" y="1"/>
                  </a:lnTo>
                  <a:lnTo>
                    <a:pt x="30" y="1"/>
                  </a:lnTo>
                  <a:lnTo>
                    <a:pt x="35" y="1"/>
                  </a:lnTo>
                  <a:lnTo>
                    <a:pt x="40" y="3"/>
                  </a:lnTo>
                  <a:lnTo>
                    <a:pt x="43" y="3"/>
                  </a:lnTo>
                  <a:lnTo>
                    <a:pt x="49" y="3"/>
                  </a:lnTo>
                  <a:lnTo>
                    <a:pt x="54" y="3"/>
                  </a:lnTo>
                  <a:lnTo>
                    <a:pt x="57" y="3"/>
                  </a:lnTo>
                  <a:lnTo>
                    <a:pt x="62" y="3"/>
                  </a:lnTo>
                  <a:lnTo>
                    <a:pt x="66" y="3"/>
                  </a:lnTo>
                  <a:lnTo>
                    <a:pt x="71" y="3"/>
                  </a:lnTo>
                  <a:lnTo>
                    <a:pt x="76" y="3"/>
                  </a:lnTo>
                  <a:lnTo>
                    <a:pt x="79" y="3"/>
                  </a:lnTo>
                  <a:lnTo>
                    <a:pt x="83" y="3"/>
                  </a:lnTo>
                  <a:lnTo>
                    <a:pt x="86" y="1"/>
                  </a:lnTo>
                  <a:lnTo>
                    <a:pt x="91" y="1"/>
                  </a:lnTo>
                  <a:lnTo>
                    <a:pt x="97" y="1"/>
                  </a:lnTo>
                  <a:lnTo>
                    <a:pt x="98" y="1"/>
                  </a:lnTo>
                  <a:lnTo>
                    <a:pt x="103" y="1"/>
                  </a:lnTo>
                  <a:lnTo>
                    <a:pt x="105" y="1"/>
                  </a:lnTo>
                  <a:lnTo>
                    <a:pt x="110" y="1"/>
                  </a:lnTo>
                  <a:lnTo>
                    <a:pt x="112" y="1"/>
                  </a:lnTo>
                  <a:lnTo>
                    <a:pt x="114" y="1"/>
                  </a:lnTo>
                  <a:lnTo>
                    <a:pt x="117" y="0"/>
                  </a:lnTo>
                  <a:lnTo>
                    <a:pt x="119" y="0"/>
                  </a:lnTo>
                  <a:lnTo>
                    <a:pt x="12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67" name="Line 161"/>
            <p:cNvSpPr>
              <a:spLocks noChangeAspect="1" noChangeShapeType="1"/>
            </p:cNvSpPr>
            <p:nvPr/>
          </p:nvSpPr>
          <p:spPr bwMode="auto">
            <a:xfrm flipH="1">
              <a:off x="1848" y="3325"/>
              <a:ext cx="12"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668" name="Line 162"/>
            <p:cNvSpPr>
              <a:spLocks noChangeAspect="1" noChangeShapeType="1"/>
            </p:cNvSpPr>
            <p:nvPr/>
          </p:nvSpPr>
          <p:spPr bwMode="auto">
            <a:xfrm>
              <a:off x="2002"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669" name="Line 163"/>
            <p:cNvSpPr>
              <a:spLocks noChangeAspect="1" noChangeShapeType="1"/>
            </p:cNvSpPr>
            <p:nvPr/>
          </p:nvSpPr>
          <p:spPr bwMode="auto">
            <a:xfrm>
              <a:off x="1990" y="3621"/>
              <a:ext cx="0" cy="47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670" name="Freeform 164"/>
            <p:cNvSpPr>
              <a:spLocks noChangeAspect="1"/>
            </p:cNvSpPr>
            <p:nvPr/>
          </p:nvSpPr>
          <p:spPr bwMode="auto">
            <a:xfrm>
              <a:off x="1685" y="3423"/>
              <a:ext cx="168" cy="14"/>
            </a:xfrm>
            <a:custGeom>
              <a:avLst/>
              <a:gdLst>
                <a:gd name="T0" fmla="*/ 0 w 129"/>
                <a:gd name="T1" fmla="*/ 10 h 11"/>
                <a:gd name="T2" fmla="*/ 60 w 129"/>
                <a:gd name="T3" fmla="*/ 28 h 11"/>
                <a:gd name="T4" fmla="*/ 161 w 129"/>
                <a:gd name="T5" fmla="*/ 46 h 11"/>
                <a:gd name="T6" fmla="*/ 276 w 129"/>
                <a:gd name="T7" fmla="*/ 46 h 11"/>
                <a:gd name="T8" fmla="*/ 409 w 129"/>
                <a:gd name="T9" fmla="*/ 46 h 11"/>
                <a:gd name="T10" fmla="*/ 517 w 129"/>
                <a:gd name="T11" fmla="*/ 36 h 11"/>
                <a:gd name="T12" fmla="*/ 596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2"/>
                  </a:moveTo>
                  <a:lnTo>
                    <a:pt x="12" y="6"/>
                  </a:lnTo>
                  <a:lnTo>
                    <a:pt x="33" y="10"/>
                  </a:lnTo>
                  <a:lnTo>
                    <a:pt x="57" y="10"/>
                  </a:lnTo>
                  <a:lnTo>
                    <a:pt x="84" y="10"/>
                  </a:lnTo>
                  <a:lnTo>
                    <a:pt x="106" y="8"/>
                  </a:lnTo>
                  <a:lnTo>
                    <a:pt x="122"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71" name="Freeform 165"/>
            <p:cNvSpPr>
              <a:spLocks noChangeAspect="1"/>
            </p:cNvSpPr>
            <p:nvPr/>
          </p:nvSpPr>
          <p:spPr bwMode="auto">
            <a:xfrm>
              <a:off x="1507" y="3824"/>
              <a:ext cx="525" cy="22"/>
            </a:xfrm>
            <a:custGeom>
              <a:avLst/>
              <a:gdLst>
                <a:gd name="T0" fmla="*/ 0 w 403"/>
                <a:gd name="T1" fmla="*/ 0 h 17"/>
                <a:gd name="T2" fmla="*/ 0 w 403"/>
                <a:gd name="T3" fmla="*/ 35 h 17"/>
                <a:gd name="T4" fmla="*/ 173 w 403"/>
                <a:gd name="T5" fmla="*/ 58 h 17"/>
                <a:gd name="T6" fmla="*/ 498 w 403"/>
                <a:gd name="T7" fmla="*/ 65 h 17"/>
                <a:gd name="T8" fmla="*/ 869 w 403"/>
                <a:gd name="T9" fmla="*/ 75 h 17"/>
                <a:gd name="T10" fmla="*/ 1278 w 403"/>
                <a:gd name="T11" fmla="*/ 75 h 17"/>
                <a:gd name="T12" fmla="*/ 1626 w 403"/>
                <a:gd name="T13" fmla="*/ 65 h 17"/>
                <a:gd name="T14" fmla="*/ 1884 w 403"/>
                <a:gd name="T15" fmla="*/ 45 h 17"/>
                <a:gd name="T16" fmla="*/ 1967 w 403"/>
                <a:gd name="T17" fmla="*/ 28 h 17"/>
                <a:gd name="T18" fmla="*/ 0 w 403"/>
                <a:gd name="T19" fmla="*/ 0 h 17"/>
                <a:gd name="T20" fmla="*/ 0 w 403"/>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3"/>
                <a:gd name="T34" fmla="*/ 0 h 17"/>
                <a:gd name="T35" fmla="*/ 403 w 403"/>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3" h="17">
                  <a:moveTo>
                    <a:pt x="0" y="0"/>
                  </a:moveTo>
                  <a:lnTo>
                    <a:pt x="0" y="7"/>
                  </a:lnTo>
                  <a:lnTo>
                    <a:pt x="35" y="12"/>
                  </a:lnTo>
                  <a:lnTo>
                    <a:pt x="102" y="14"/>
                  </a:lnTo>
                  <a:lnTo>
                    <a:pt x="178" y="16"/>
                  </a:lnTo>
                  <a:lnTo>
                    <a:pt x="262" y="16"/>
                  </a:lnTo>
                  <a:lnTo>
                    <a:pt x="332" y="14"/>
                  </a:lnTo>
                  <a:lnTo>
                    <a:pt x="385" y="9"/>
                  </a:lnTo>
                  <a:lnTo>
                    <a:pt x="402"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72" name="Freeform 166"/>
            <p:cNvSpPr>
              <a:spLocks noChangeAspect="1"/>
            </p:cNvSpPr>
            <p:nvPr/>
          </p:nvSpPr>
          <p:spPr bwMode="auto">
            <a:xfrm>
              <a:off x="1636" y="3265"/>
              <a:ext cx="265" cy="25"/>
            </a:xfrm>
            <a:custGeom>
              <a:avLst/>
              <a:gdLst>
                <a:gd name="T0" fmla="*/ 977 w 204"/>
                <a:gd name="T1" fmla="*/ 0 h 19"/>
                <a:gd name="T2" fmla="*/ 931 w 204"/>
                <a:gd name="T3" fmla="*/ 28 h 19"/>
                <a:gd name="T4" fmla="*/ 807 w 204"/>
                <a:gd name="T5" fmla="*/ 66 h 19"/>
                <a:gd name="T6" fmla="*/ 647 w 204"/>
                <a:gd name="T7" fmla="*/ 95 h 19"/>
                <a:gd name="T8" fmla="*/ 446 w 204"/>
                <a:gd name="T9" fmla="*/ 95 h 19"/>
                <a:gd name="T10" fmla="*/ 239 w 204"/>
                <a:gd name="T11" fmla="*/ 84 h 19"/>
                <a:gd name="T12" fmla="*/ 96 w 204"/>
                <a:gd name="T13" fmla="*/ 50 h 19"/>
                <a:gd name="T14" fmla="*/ 0 w 204"/>
                <a:gd name="T15" fmla="*/ 0 h 19"/>
                <a:gd name="T16" fmla="*/ 164 w 204"/>
                <a:gd name="T17" fmla="*/ 0 h 19"/>
                <a:gd name="T18" fmla="*/ 226 w 204"/>
                <a:gd name="T19" fmla="*/ 28 h 19"/>
                <a:gd name="T20" fmla="*/ 333 w 204"/>
                <a:gd name="T21" fmla="*/ 37 h 19"/>
                <a:gd name="T22" fmla="*/ 456 w 204"/>
                <a:gd name="T23" fmla="*/ 50 h 19"/>
                <a:gd name="T24" fmla="*/ 594 w 204"/>
                <a:gd name="T25" fmla="*/ 50 h 19"/>
                <a:gd name="T26" fmla="*/ 704 w 204"/>
                <a:gd name="T27" fmla="*/ 37 h 19"/>
                <a:gd name="T28" fmla="*/ 772 w 204"/>
                <a:gd name="T29" fmla="*/ 21 h 19"/>
                <a:gd name="T30" fmla="*/ 807 w 204"/>
                <a:gd name="T31" fmla="*/ 0 h 19"/>
                <a:gd name="T32" fmla="*/ 977 w 204"/>
                <a:gd name="T33" fmla="*/ 0 h 19"/>
                <a:gd name="T34" fmla="*/ 977 w 204"/>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4"/>
                <a:gd name="T55" fmla="*/ 0 h 19"/>
                <a:gd name="T56" fmla="*/ 204 w 204"/>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4" h="19">
                  <a:moveTo>
                    <a:pt x="203" y="0"/>
                  </a:moveTo>
                  <a:lnTo>
                    <a:pt x="194" y="5"/>
                  </a:lnTo>
                  <a:lnTo>
                    <a:pt x="168" y="13"/>
                  </a:lnTo>
                  <a:lnTo>
                    <a:pt x="135" y="18"/>
                  </a:lnTo>
                  <a:lnTo>
                    <a:pt x="92" y="18"/>
                  </a:lnTo>
                  <a:lnTo>
                    <a:pt x="50" y="16"/>
                  </a:lnTo>
                  <a:lnTo>
                    <a:pt x="20" y="10"/>
                  </a:lnTo>
                  <a:lnTo>
                    <a:pt x="0" y="0"/>
                  </a:lnTo>
                  <a:lnTo>
                    <a:pt x="35" y="0"/>
                  </a:lnTo>
                  <a:lnTo>
                    <a:pt x="47" y="5"/>
                  </a:lnTo>
                  <a:lnTo>
                    <a:pt x="69" y="7"/>
                  </a:lnTo>
                  <a:lnTo>
                    <a:pt x="95" y="10"/>
                  </a:lnTo>
                  <a:lnTo>
                    <a:pt x="124" y="10"/>
                  </a:lnTo>
                  <a:lnTo>
                    <a:pt x="146" y="7"/>
                  </a:lnTo>
                  <a:lnTo>
                    <a:pt x="161" y="4"/>
                  </a:lnTo>
                  <a:lnTo>
                    <a:pt x="168" y="0"/>
                  </a:lnTo>
                  <a:lnTo>
                    <a:pt x="203"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73" name="Line 167"/>
            <p:cNvSpPr>
              <a:spLocks noChangeAspect="1" noChangeShapeType="1"/>
            </p:cNvSpPr>
            <p:nvPr/>
          </p:nvSpPr>
          <p:spPr bwMode="auto">
            <a:xfrm flipV="1">
              <a:off x="1767" y="2986"/>
              <a:ext cx="0" cy="1067"/>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674" name="AutoShape 168"/>
            <p:cNvSpPr>
              <a:spLocks noChangeAspect="1" noChangeArrowheads="1"/>
            </p:cNvSpPr>
            <p:nvPr/>
          </p:nvSpPr>
          <p:spPr bwMode="auto">
            <a:xfrm flipV="1">
              <a:off x="1697" y="4057"/>
              <a:ext cx="133" cy="2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75" name="Freeform 169"/>
            <p:cNvSpPr>
              <a:spLocks noChangeAspect="1"/>
            </p:cNvSpPr>
            <p:nvPr/>
          </p:nvSpPr>
          <p:spPr bwMode="auto">
            <a:xfrm>
              <a:off x="816" y="2375"/>
              <a:ext cx="357" cy="245"/>
            </a:xfrm>
            <a:custGeom>
              <a:avLst/>
              <a:gdLst>
                <a:gd name="T0" fmla="*/ 0 w 274"/>
                <a:gd name="T1" fmla="*/ 133 h 188"/>
                <a:gd name="T2" fmla="*/ 125 w 274"/>
                <a:gd name="T3" fmla="*/ 66 h 188"/>
                <a:gd name="T4" fmla="*/ 197 w 274"/>
                <a:gd name="T5" fmla="*/ 46 h 188"/>
                <a:gd name="T6" fmla="*/ 246 w 274"/>
                <a:gd name="T7" fmla="*/ 35 h 188"/>
                <a:gd name="T8" fmla="*/ 307 w 274"/>
                <a:gd name="T9" fmla="*/ 12 h 188"/>
                <a:gd name="T10" fmla="*/ 374 w 274"/>
                <a:gd name="T11" fmla="*/ 12 h 188"/>
                <a:gd name="T12" fmla="*/ 447 w 274"/>
                <a:gd name="T13" fmla="*/ 0 h 188"/>
                <a:gd name="T14" fmla="*/ 516 w 274"/>
                <a:gd name="T15" fmla="*/ 0 h 188"/>
                <a:gd name="T16" fmla="*/ 571 w 274"/>
                <a:gd name="T17" fmla="*/ 12 h 188"/>
                <a:gd name="T18" fmla="*/ 635 w 274"/>
                <a:gd name="T19" fmla="*/ 12 h 188"/>
                <a:gd name="T20" fmla="*/ 694 w 274"/>
                <a:gd name="T21" fmla="*/ 35 h 188"/>
                <a:gd name="T22" fmla="*/ 758 w 274"/>
                <a:gd name="T23" fmla="*/ 46 h 188"/>
                <a:gd name="T24" fmla="*/ 818 w 274"/>
                <a:gd name="T25" fmla="*/ 66 h 188"/>
                <a:gd name="T26" fmla="*/ 883 w 274"/>
                <a:gd name="T27" fmla="*/ 96 h 188"/>
                <a:gd name="T28" fmla="*/ 932 w 274"/>
                <a:gd name="T29" fmla="*/ 125 h 188"/>
                <a:gd name="T30" fmla="*/ 981 w 274"/>
                <a:gd name="T31" fmla="*/ 159 h 188"/>
                <a:gd name="T32" fmla="*/ 1044 w 274"/>
                <a:gd name="T33" fmla="*/ 197 h 188"/>
                <a:gd name="T34" fmla="*/ 1087 w 274"/>
                <a:gd name="T35" fmla="*/ 228 h 188"/>
                <a:gd name="T36" fmla="*/ 1131 w 274"/>
                <a:gd name="T37" fmla="*/ 275 h 188"/>
                <a:gd name="T38" fmla="*/ 1167 w 274"/>
                <a:gd name="T39" fmla="*/ 313 h 188"/>
                <a:gd name="T40" fmla="*/ 1205 w 274"/>
                <a:gd name="T41" fmla="*/ 371 h 188"/>
                <a:gd name="T42" fmla="*/ 1243 w 274"/>
                <a:gd name="T43" fmla="*/ 408 h 188"/>
                <a:gd name="T44" fmla="*/ 1273 w 274"/>
                <a:gd name="T45" fmla="*/ 467 h 188"/>
                <a:gd name="T46" fmla="*/ 1296 w 274"/>
                <a:gd name="T47" fmla="*/ 516 h 188"/>
                <a:gd name="T48" fmla="*/ 1302 w 274"/>
                <a:gd name="T49" fmla="*/ 571 h 188"/>
                <a:gd name="T50" fmla="*/ 1329 w 274"/>
                <a:gd name="T51" fmla="*/ 644 h 188"/>
                <a:gd name="T52" fmla="*/ 1329 w 274"/>
                <a:gd name="T53" fmla="*/ 695 h 188"/>
                <a:gd name="T54" fmla="*/ 1338 w 274"/>
                <a:gd name="T55" fmla="*/ 744 h 188"/>
                <a:gd name="T56" fmla="*/ 1338 w 274"/>
                <a:gd name="T57" fmla="*/ 811 h 188"/>
                <a:gd name="T58" fmla="*/ 1329 w 274"/>
                <a:gd name="T59" fmla="*/ 868 h 188"/>
                <a:gd name="T60" fmla="*/ 1329 w 274"/>
                <a:gd name="T61" fmla="*/ 917 h 18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4"/>
                <a:gd name="T94" fmla="*/ 0 h 188"/>
                <a:gd name="T95" fmla="*/ 274 w 274"/>
                <a:gd name="T96" fmla="*/ 188 h 18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4" h="188">
                  <a:moveTo>
                    <a:pt x="0" y="27"/>
                  </a:moveTo>
                  <a:lnTo>
                    <a:pt x="26" y="14"/>
                  </a:lnTo>
                  <a:lnTo>
                    <a:pt x="40" y="9"/>
                  </a:lnTo>
                  <a:lnTo>
                    <a:pt x="50" y="7"/>
                  </a:lnTo>
                  <a:lnTo>
                    <a:pt x="63" y="2"/>
                  </a:lnTo>
                  <a:lnTo>
                    <a:pt x="77" y="2"/>
                  </a:lnTo>
                  <a:lnTo>
                    <a:pt x="91" y="0"/>
                  </a:lnTo>
                  <a:lnTo>
                    <a:pt x="105" y="0"/>
                  </a:lnTo>
                  <a:lnTo>
                    <a:pt x="117" y="2"/>
                  </a:lnTo>
                  <a:lnTo>
                    <a:pt x="130" y="2"/>
                  </a:lnTo>
                  <a:lnTo>
                    <a:pt x="142" y="7"/>
                  </a:lnTo>
                  <a:lnTo>
                    <a:pt x="155" y="9"/>
                  </a:lnTo>
                  <a:lnTo>
                    <a:pt x="167" y="14"/>
                  </a:lnTo>
                  <a:lnTo>
                    <a:pt x="180" y="20"/>
                  </a:lnTo>
                  <a:lnTo>
                    <a:pt x="190" y="26"/>
                  </a:lnTo>
                  <a:lnTo>
                    <a:pt x="201" y="32"/>
                  </a:lnTo>
                  <a:lnTo>
                    <a:pt x="213" y="40"/>
                  </a:lnTo>
                  <a:lnTo>
                    <a:pt x="222" y="47"/>
                  </a:lnTo>
                  <a:lnTo>
                    <a:pt x="231" y="56"/>
                  </a:lnTo>
                  <a:lnTo>
                    <a:pt x="239" y="64"/>
                  </a:lnTo>
                  <a:lnTo>
                    <a:pt x="246" y="76"/>
                  </a:lnTo>
                  <a:lnTo>
                    <a:pt x="254" y="83"/>
                  </a:lnTo>
                  <a:lnTo>
                    <a:pt x="260" y="95"/>
                  </a:lnTo>
                  <a:lnTo>
                    <a:pt x="265" y="105"/>
                  </a:lnTo>
                  <a:lnTo>
                    <a:pt x="266" y="117"/>
                  </a:lnTo>
                  <a:lnTo>
                    <a:pt x="272" y="131"/>
                  </a:lnTo>
                  <a:lnTo>
                    <a:pt x="272" y="142"/>
                  </a:lnTo>
                  <a:lnTo>
                    <a:pt x="273" y="152"/>
                  </a:lnTo>
                  <a:lnTo>
                    <a:pt x="273" y="166"/>
                  </a:lnTo>
                  <a:lnTo>
                    <a:pt x="272" y="177"/>
                  </a:lnTo>
                  <a:lnTo>
                    <a:pt x="272" y="187"/>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76" name="Freeform 170"/>
            <p:cNvSpPr>
              <a:spLocks noChangeAspect="1"/>
            </p:cNvSpPr>
            <p:nvPr/>
          </p:nvSpPr>
          <p:spPr bwMode="auto">
            <a:xfrm>
              <a:off x="1642" y="2378"/>
              <a:ext cx="358" cy="242"/>
            </a:xfrm>
            <a:custGeom>
              <a:avLst/>
              <a:gdLst>
                <a:gd name="T0" fmla="*/ 0 w 275"/>
                <a:gd name="T1" fmla="*/ 124 h 186"/>
                <a:gd name="T2" fmla="*/ 134 w 275"/>
                <a:gd name="T3" fmla="*/ 60 h 186"/>
                <a:gd name="T4" fmla="*/ 198 w 275"/>
                <a:gd name="T5" fmla="*/ 38 h 186"/>
                <a:gd name="T6" fmla="*/ 256 w 275"/>
                <a:gd name="T7" fmla="*/ 27 h 186"/>
                <a:gd name="T8" fmla="*/ 322 w 275"/>
                <a:gd name="T9" fmla="*/ 12 h 186"/>
                <a:gd name="T10" fmla="*/ 381 w 275"/>
                <a:gd name="T11" fmla="*/ 0 h 186"/>
                <a:gd name="T12" fmla="*/ 440 w 275"/>
                <a:gd name="T13" fmla="*/ 0 h 186"/>
                <a:gd name="T14" fmla="*/ 512 w 275"/>
                <a:gd name="T15" fmla="*/ 0 h 186"/>
                <a:gd name="T16" fmla="*/ 579 w 275"/>
                <a:gd name="T17" fmla="*/ 0 h 186"/>
                <a:gd name="T18" fmla="*/ 646 w 275"/>
                <a:gd name="T19" fmla="*/ 12 h 186"/>
                <a:gd name="T20" fmla="*/ 695 w 275"/>
                <a:gd name="T21" fmla="*/ 27 h 186"/>
                <a:gd name="T22" fmla="*/ 759 w 275"/>
                <a:gd name="T23" fmla="*/ 38 h 186"/>
                <a:gd name="T24" fmla="*/ 819 w 275"/>
                <a:gd name="T25" fmla="*/ 60 h 186"/>
                <a:gd name="T26" fmla="*/ 887 w 275"/>
                <a:gd name="T27" fmla="*/ 86 h 186"/>
                <a:gd name="T28" fmla="*/ 944 w 275"/>
                <a:gd name="T29" fmla="*/ 101 h 186"/>
                <a:gd name="T30" fmla="*/ 993 w 275"/>
                <a:gd name="T31" fmla="*/ 141 h 186"/>
                <a:gd name="T32" fmla="*/ 1044 w 275"/>
                <a:gd name="T33" fmla="*/ 183 h 186"/>
                <a:gd name="T34" fmla="*/ 1079 w 275"/>
                <a:gd name="T35" fmla="*/ 220 h 186"/>
                <a:gd name="T36" fmla="*/ 1125 w 275"/>
                <a:gd name="T37" fmla="*/ 260 h 186"/>
                <a:gd name="T38" fmla="*/ 1163 w 275"/>
                <a:gd name="T39" fmla="*/ 306 h 186"/>
                <a:gd name="T40" fmla="*/ 1202 w 275"/>
                <a:gd name="T41" fmla="*/ 359 h 186"/>
                <a:gd name="T42" fmla="*/ 1229 w 275"/>
                <a:gd name="T43" fmla="*/ 409 h 186"/>
                <a:gd name="T44" fmla="*/ 1264 w 275"/>
                <a:gd name="T45" fmla="*/ 449 h 186"/>
                <a:gd name="T46" fmla="*/ 1291 w 275"/>
                <a:gd name="T47" fmla="*/ 498 h 186"/>
                <a:gd name="T48" fmla="*/ 1314 w 275"/>
                <a:gd name="T49" fmla="*/ 558 h 186"/>
                <a:gd name="T50" fmla="*/ 1324 w 275"/>
                <a:gd name="T51" fmla="*/ 628 h 186"/>
                <a:gd name="T52" fmla="*/ 1336 w 275"/>
                <a:gd name="T53" fmla="*/ 679 h 186"/>
                <a:gd name="T54" fmla="*/ 1336 w 275"/>
                <a:gd name="T55" fmla="*/ 726 h 186"/>
                <a:gd name="T56" fmla="*/ 1336 w 275"/>
                <a:gd name="T57" fmla="*/ 792 h 186"/>
                <a:gd name="T58" fmla="*/ 1336 w 275"/>
                <a:gd name="T59" fmla="*/ 850 h 186"/>
                <a:gd name="T60" fmla="*/ 1324 w 275"/>
                <a:gd name="T61" fmla="*/ 900 h 18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5"/>
                <a:gd name="T94" fmla="*/ 0 h 186"/>
                <a:gd name="T95" fmla="*/ 275 w 275"/>
                <a:gd name="T96" fmla="*/ 186 h 18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5" h="186">
                  <a:moveTo>
                    <a:pt x="0" y="25"/>
                  </a:moveTo>
                  <a:lnTo>
                    <a:pt x="28" y="12"/>
                  </a:lnTo>
                  <a:lnTo>
                    <a:pt x="41" y="8"/>
                  </a:lnTo>
                  <a:lnTo>
                    <a:pt x="52" y="5"/>
                  </a:lnTo>
                  <a:lnTo>
                    <a:pt x="66" y="2"/>
                  </a:lnTo>
                  <a:lnTo>
                    <a:pt x="78" y="0"/>
                  </a:lnTo>
                  <a:lnTo>
                    <a:pt x="91" y="0"/>
                  </a:lnTo>
                  <a:lnTo>
                    <a:pt x="105" y="0"/>
                  </a:lnTo>
                  <a:lnTo>
                    <a:pt x="119" y="0"/>
                  </a:lnTo>
                  <a:lnTo>
                    <a:pt x="133" y="2"/>
                  </a:lnTo>
                  <a:lnTo>
                    <a:pt x="143" y="5"/>
                  </a:lnTo>
                  <a:lnTo>
                    <a:pt x="156" y="8"/>
                  </a:lnTo>
                  <a:lnTo>
                    <a:pt x="168" y="12"/>
                  </a:lnTo>
                  <a:lnTo>
                    <a:pt x="182" y="18"/>
                  </a:lnTo>
                  <a:lnTo>
                    <a:pt x="194" y="21"/>
                  </a:lnTo>
                  <a:lnTo>
                    <a:pt x="204" y="29"/>
                  </a:lnTo>
                  <a:lnTo>
                    <a:pt x="214" y="38"/>
                  </a:lnTo>
                  <a:lnTo>
                    <a:pt x="222" y="45"/>
                  </a:lnTo>
                  <a:lnTo>
                    <a:pt x="231" y="54"/>
                  </a:lnTo>
                  <a:lnTo>
                    <a:pt x="239" y="63"/>
                  </a:lnTo>
                  <a:lnTo>
                    <a:pt x="247" y="74"/>
                  </a:lnTo>
                  <a:lnTo>
                    <a:pt x="253" y="84"/>
                  </a:lnTo>
                  <a:lnTo>
                    <a:pt x="260" y="93"/>
                  </a:lnTo>
                  <a:lnTo>
                    <a:pt x="265" y="103"/>
                  </a:lnTo>
                  <a:lnTo>
                    <a:pt x="270" y="115"/>
                  </a:lnTo>
                  <a:lnTo>
                    <a:pt x="272" y="129"/>
                  </a:lnTo>
                  <a:lnTo>
                    <a:pt x="274" y="140"/>
                  </a:lnTo>
                  <a:lnTo>
                    <a:pt x="274" y="150"/>
                  </a:lnTo>
                  <a:lnTo>
                    <a:pt x="274" y="164"/>
                  </a:lnTo>
                  <a:lnTo>
                    <a:pt x="274" y="175"/>
                  </a:lnTo>
                  <a:lnTo>
                    <a:pt x="272" y="18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77" name="Freeform 171"/>
            <p:cNvSpPr>
              <a:spLocks noChangeAspect="1"/>
            </p:cNvSpPr>
            <p:nvPr/>
          </p:nvSpPr>
          <p:spPr bwMode="auto">
            <a:xfrm>
              <a:off x="872" y="2401"/>
              <a:ext cx="133" cy="13"/>
            </a:xfrm>
            <a:custGeom>
              <a:avLst/>
              <a:gdLst>
                <a:gd name="T0" fmla="*/ 497 w 102"/>
                <a:gd name="T1" fmla="*/ 16 h 10"/>
                <a:gd name="T2" fmla="*/ 475 w 102"/>
                <a:gd name="T3" fmla="*/ 16 h 10"/>
                <a:gd name="T4" fmla="*/ 475 w 102"/>
                <a:gd name="T5" fmla="*/ 16 h 10"/>
                <a:gd name="T6" fmla="*/ 464 w 102"/>
                <a:gd name="T7" fmla="*/ 1 h 10"/>
                <a:gd name="T8" fmla="*/ 437 w 102"/>
                <a:gd name="T9" fmla="*/ 1 h 10"/>
                <a:gd name="T10" fmla="*/ 413 w 102"/>
                <a:gd name="T11" fmla="*/ 1 h 10"/>
                <a:gd name="T12" fmla="*/ 392 w 102"/>
                <a:gd name="T13" fmla="*/ 1 h 10"/>
                <a:gd name="T14" fmla="*/ 362 w 102"/>
                <a:gd name="T15" fmla="*/ 1 h 10"/>
                <a:gd name="T16" fmla="*/ 323 w 102"/>
                <a:gd name="T17" fmla="*/ 0 h 10"/>
                <a:gd name="T18" fmla="*/ 275 w 102"/>
                <a:gd name="T19" fmla="*/ 0 h 10"/>
                <a:gd name="T20" fmla="*/ 240 w 102"/>
                <a:gd name="T21" fmla="*/ 0 h 10"/>
                <a:gd name="T22" fmla="*/ 211 w 102"/>
                <a:gd name="T23" fmla="*/ 0 h 10"/>
                <a:gd name="T24" fmla="*/ 177 w 102"/>
                <a:gd name="T25" fmla="*/ 0 h 10"/>
                <a:gd name="T26" fmla="*/ 145 w 102"/>
                <a:gd name="T27" fmla="*/ 1 h 10"/>
                <a:gd name="T28" fmla="*/ 113 w 102"/>
                <a:gd name="T29" fmla="*/ 1 h 10"/>
                <a:gd name="T30" fmla="*/ 74 w 102"/>
                <a:gd name="T31" fmla="*/ 1 h 10"/>
                <a:gd name="T32" fmla="*/ 60 w 102"/>
                <a:gd name="T33" fmla="*/ 1 h 10"/>
                <a:gd name="T34" fmla="*/ 35 w 102"/>
                <a:gd name="T35" fmla="*/ 1 h 10"/>
                <a:gd name="T36" fmla="*/ 27 w 102"/>
                <a:gd name="T37" fmla="*/ 16 h 10"/>
                <a:gd name="T38" fmla="*/ 12 w 102"/>
                <a:gd name="T39" fmla="*/ 16 h 10"/>
                <a:gd name="T40" fmla="*/ 0 w 102"/>
                <a:gd name="T41" fmla="*/ 16 h 10"/>
                <a:gd name="T42" fmla="*/ 0 w 102"/>
                <a:gd name="T43" fmla="*/ 16 h 10"/>
                <a:gd name="T44" fmla="*/ 12 w 102"/>
                <a:gd name="T45" fmla="*/ 35 h 10"/>
                <a:gd name="T46" fmla="*/ 27 w 102"/>
                <a:gd name="T47" fmla="*/ 35 h 10"/>
                <a:gd name="T48" fmla="*/ 35 w 102"/>
                <a:gd name="T49" fmla="*/ 35 h 10"/>
                <a:gd name="T50" fmla="*/ 60 w 102"/>
                <a:gd name="T51" fmla="*/ 35 h 10"/>
                <a:gd name="T52" fmla="*/ 74 w 102"/>
                <a:gd name="T53" fmla="*/ 46 h 10"/>
                <a:gd name="T54" fmla="*/ 113 w 102"/>
                <a:gd name="T55" fmla="*/ 46 h 10"/>
                <a:gd name="T56" fmla="*/ 145 w 102"/>
                <a:gd name="T57" fmla="*/ 46 h 10"/>
                <a:gd name="T58" fmla="*/ 177 w 102"/>
                <a:gd name="T59" fmla="*/ 46 h 10"/>
                <a:gd name="T60" fmla="*/ 211 w 102"/>
                <a:gd name="T61" fmla="*/ 46 h 10"/>
                <a:gd name="T62" fmla="*/ 240 w 102"/>
                <a:gd name="T63" fmla="*/ 46 h 10"/>
                <a:gd name="T64" fmla="*/ 275 w 102"/>
                <a:gd name="T65" fmla="*/ 46 h 10"/>
                <a:gd name="T66" fmla="*/ 323 w 102"/>
                <a:gd name="T67" fmla="*/ 46 h 10"/>
                <a:gd name="T68" fmla="*/ 362 w 102"/>
                <a:gd name="T69" fmla="*/ 46 h 10"/>
                <a:gd name="T70" fmla="*/ 392 w 102"/>
                <a:gd name="T71" fmla="*/ 46 h 10"/>
                <a:gd name="T72" fmla="*/ 413 w 102"/>
                <a:gd name="T73" fmla="*/ 46 h 10"/>
                <a:gd name="T74" fmla="*/ 437 w 102"/>
                <a:gd name="T75" fmla="*/ 35 h 10"/>
                <a:gd name="T76" fmla="*/ 464 w 102"/>
                <a:gd name="T77" fmla="*/ 35 h 10"/>
                <a:gd name="T78" fmla="*/ 475 w 102"/>
                <a:gd name="T79" fmla="*/ 35 h 10"/>
                <a:gd name="T80" fmla="*/ 475 w 102"/>
                <a:gd name="T81" fmla="*/ 35 h 10"/>
                <a:gd name="T82" fmla="*/ 497 w 102"/>
                <a:gd name="T83" fmla="*/ 16 h 10"/>
                <a:gd name="T84" fmla="*/ 497 w 102"/>
                <a:gd name="T85" fmla="*/ 16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10"/>
                <a:gd name="T131" fmla="*/ 102 w 102"/>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10">
                  <a:moveTo>
                    <a:pt x="101" y="3"/>
                  </a:moveTo>
                  <a:lnTo>
                    <a:pt x="101" y="3"/>
                  </a:lnTo>
                  <a:lnTo>
                    <a:pt x="97" y="3"/>
                  </a:lnTo>
                  <a:lnTo>
                    <a:pt x="95" y="1"/>
                  </a:lnTo>
                  <a:lnTo>
                    <a:pt x="94" y="1"/>
                  </a:lnTo>
                  <a:lnTo>
                    <a:pt x="91" y="1"/>
                  </a:lnTo>
                  <a:lnTo>
                    <a:pt x="89" y="1"/>
                  </a:lnTo>
                  <a:lnTo>
                    <a:pt x="87" y="1"/>
                  </a:lnTo>
                  <a:lnTo>
                    <a:pt x="84" y="1"/>
                  </a:lnTo>
                  <a:lnTo>
                    <a:pt x="82" y="1"/>
                  </a:lnTo>
                  <a:lnTo>
                    <a:pt x="80" y="1"/>
                  </a:lnTo>
                  <a:lnTo>
                    <a:pt x="75" y="1"/>
                  </a:lnTo>
                  <a:lnTo>
                    <a:pt x="74" y="1"/>
                  </a:lnTo>
                  <a:lnTo>
                    <a:pt x="69" y="0"/>
                  </a:lnTo>
                  <a:lnTo>
                    <a:pt x="66" y="0"/>
                  </a:lnTo>
                  <a:lnTo>
                    <a:pt x="62" y="0"/>
                  </a:lnTo>
                  <a:lnTo>
                    <a:pt x="56" y="0"/>
                  </a:lnTo>
                  <a:lnTo>
                    <a:pt x="55" y="0"/>
                  </a:lnTo>
                  <a:lnTo>
                    <a:pt x="49" y="0"/>
                  </a:lnTo>
                  <a:lnTo>
                    <a:pt x="48" y="0"/>
                  </a:lnTo>
                  <a:lnTo>
                    <a:pt x="43" y="0"/>
                  </a:lnTo>
                  <a:lnTo>
                    <a:pt x="40" y="0"/>
                  </a:lnTo>
                  <a:lnTo>
                    <a:pt x="36" y="0"/>
                  </a:lnTo>
                  <a:lnTo>
                    <a:pt x="32" y="0"/>
                  </a:lnTo>
                  <a:lnTo>
                    <a:pt x="29" y="1"/>
                  </a:lnTo>
                  <a:lnTo>
                    <a:pt x="26" y="1"/>
                  </a:lnTo>
                  <a:lnTo>
                    <a:pt x="23" y="1"/>
                  </a:lnTo>
                  <a:lnTo>
                    <a:pt x="20" y="1"/>
                  </a:lnTo>
                  <a:lnTo>
                    <a:pt x="15" y="1"/>
                  </a:lnTo>
                  <a:lnTo>
                    <a:pt x="14" y="1"/>
                  </a:lnTo>
                  <a:lnTo>
                    <a:pt x="12" y="1"/>
                  </a:lnTo>
                  <a:lnTo>
                    <a:pt x="8" y="1"/>
                  </a:lnTo>
                  <a:lnTo>
                    <a:pt x="7" y="1"/>
                  </a:lnTo>
                  <a:lnTo>
                    <a:pt x="5" y="3"/>
                  </a:lnTo>
                  <a:lnTo>
                    <a:pt x="2" y="3"/>
                  </a:lnTo>
                  <a:lnTo>
                    <a:pt x="0" y="3"/>
                  </a:lnTo>
                  <a:lnTo>
                    <a:pt x="2" y="7"/>
                  </a:lnTo>
                  <a:lnTo>
                    <a:pt x="5" y="7"/>
                  </a:lnTo>
                  <a:lnTo>
                    <a:pt x="7" y="7"/>
                  </a:lnTo>
                  <a:lnTo>
                    <a:pt x="8" y="7"/>
                  </a:lnTo>
                  <a:lnTo>
                    <a:pt x="12" y="7"/>
                  </a:lnTo>
                  <a:lnTo>
                    <a:pt x="14" y="9"/>
                  </a:lnTo>
                  <a:lnTo>
                    <a:pt x="15" y="9"/>
                  </a:lnTo>
                  <a:lnTo>
                    <a:pt x="20" y="9"/>
                  </a:lnTo>
                  <a:lnTo>
                    <a:pt x="23" y="9"/>
                  </a:lnTo>
                  <a:lnTo>
                    <a:pt x="26" y="9"/>
                  </a:lnTo>
                  <a:lnTo>
                    <a:pt x="29" y="9"/>
                  </a:lnTo>
                  <a:lnTo>
                    <a:pt x="32" y="9"/>
                  </a:lnTo>
                  <a:lnTo>
                    <a:pt x="36" y="9"/>
                  </a:lnTo>
                  <a:lnTo>
                    <a:pt x="40" y="9"/>
                  </a:lnTo>
                  <a:lnTo>
                    <a:pt x="43" y="9"/>
                  </a:lnTo>
                  <a:lnTo>
                    <a:pt x="48" y="9"/>
                  </a:lnTo>
                  <a:lnTo>
                    <a:pt x="49" y="9"/>
                  </a:lnTo>
                  <a:lnTo>
                    <a:pt x="55" y="9"/>
                  </a:lnTo>
                  <a:lnTo>
                    <a:pt x="56" y="9"/>
                  </a:lnTo>
                  <a:lnTo>
                    <a:pt x="62" y="9"/>
                  </a:lnTo>
                  <a:lnTo>
                    <a:pt x="66" y="9"/>
                  </a:lnTo>
                  <a:lnTo>
                    <a:pt x="69" y="9"/>
                  </a:lnTo>
                  <a:lnTo>
                    <a:pt x="74" y="9"/>
                  </a:lnTo>
                  <a:lnTo>
                    <a:pt x="75" y="9"/>
                  </a:lnTo>
                  <a:lnTo>
                    <a:pt x="80" y="9"/>
                  </a:lnTo>
                  <a:lnTo>
                    <a:pt x="82" y="9"/>
                  </a:lnTo>
                  <a:lnTo>
                    <a:pt x="84" y="9"/>
                  </a:lnTo>
                  <a:lnTo>
                    <a:pt x="87" y="9"/>
                  </a:lnTo>
                  <a:lnTo>
                    <a:pt x="89" y="7"/>
                  </a:lnTo>
                  <a:lnTo>
                    <a:pt x="91" y="7"/>
                  </a:lnTo>
                  <a:lnTo>
                    <a:pt x="94" y="7"/>
                  </a:lnTo>
                  <a:lnTo>
                    <a:pt x="95" y="7"/>
                  </a:lnTo>
                  <a:lnTo>
                    <a:pt x="97" y="7"/>
                  </a:lnTo>
                  <a:lnTo>
                    <a:pt x="101" y="7"/>
                  </a:lnTo>
                  <a:lnTo>
                    <a:pt x="101" y="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78" name="Freeform 172"/>
            <p:cNvSpPr>
              <a:spLocks noChangeAspect="1"/>
            </p:cNvSpPr>
            <p:nvPr/>
          </p:nvSpPr>
          <p:spPr bwMode="auto">
            <a:xfrm>
              <a:off x="898" y="2375"/>
              <a:ext cx="82" cy="14"/>
            </a:xfrm>
            <a:custGeom>
              <a:avLst/>
              <a:gdLst>
                <a:gd name="T0" fmla="*/ 302 w 63"/>
                <a:gd name="T1" fmla="*/ 0 h 11"/>
                <a:gd name="T2" fmla="*/ 302 w 63"/>
                <a:gd name="T3" fmla="*/ 46 h 11"/>
                <a:gd name="T4" fmla="*/ 0 w 63"/>
                <a:gd name="T5" fmla="*/ 37 h 11"/>
                <a:gd name="T6" fmla="*/ 0 w 63"/>
                <a:gd name="T7" fmla="*/ 0 h 11"/>
                <a:gd name="T8" fmla="*/ 302 w 63"/>
                <a:gd name="T9" fmla="*/ 0 h 11"/>
                <a:gd name="T10" fmla="*/ 302 w 63"/>
                <a:gd name="T11" fmla="*/ 0 h 11"/>
                <a:gd name="T12" fmla="*/ 0 60000 65536"/>
                <a:gd name="T13" fmla="*/ 0 60000 65536"/>
                <a:gd name="T14" fmla="*/ 0 60000 65536"/>
                <a:gd name="T15" fmla="*/ 0 60000 65536"/>
                <a:gd name="T16" fmla="*/ 0 60000 65536"/>
                <a:gd name="T17" fmla="*/ 0 60000 65536"/>
                <a:gd name="T18" fmla="*/ 0 w 63"/>
                <a:gd name="T19" fmla="*/ 0 h 11"/>
                <a:gd name="T20" fmla="*/ 63 w 63"/>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63" h="11">
                  <a:moveTo>
                    <a:pt x="62" y="0"/>
                  </a:moveTo>
                  <a:lnTo>
                    <a:pt x="62" y="10"/>
                  </a:lnTo>
                  <a:lnTo>
                    <a:pt x="0" y="9"/>
                  </a:lnTo>
                  <a:lnTo>
                    <a:pt x="0" y="0"/>
                  </a:lnTo>
                  <a:lnTo>
                    <a:pt x="62"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79" name="AutoShape 173"/>
            <p:cNvSpPr>
              <a:spLocks noChangeAspect="1" noChangeArrowheads="1"/>
            </p:cNvSpPr>
            <p:nvPr/>
          </p:nvSpPr>
          <p:spPr bwMode="auto">
            <a:xfrm flipV="1">
              <a:off x="905" y="2388"/>
              <a:ext cx="71"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80" name="Freeform 174"/>
            <p:cNvSpPr>
              <a:spLocks noChangeAspect="1"/>
            </p:cNvSpPr>
            <p:nvPr/>
          </p:nvSpPr>
          <p:spPr bwMode="auto">
            <a:xfrm>
              <a:off x="881" y="2298"/>
              <a:ext cx="116" cy="78"/>
            </a:xfrm>
            <a:custGeom>
              <a:avLst/>
              <a:gdLst>
                <a:gd name="T0" fmla="*/ 433 w 89"/>
                <a:gd name="T1" fmla="*/ 226 h 60"/>
                <a:gd name="T2" fmla="*/ 433 w 89"/>
                <a:gd name="T3" fmla="*/ 237 h 60"/>
                <a:gd name="T4" fmla="*/ 433 w 89"/>
                <a:gd name="T5" fmla="*/ 257 h 60"/>
                <a:gd name="T6" fmla="*/ 433 w 89"/>
                <a:gd name="T7" fmla="*/ 257 h 60"/>
                <a:gd name="T8" fmla="*/ 418 w 89"/>
                <a:gd name="T9" fmla="*/ 269 h 60"/>
                <a:gd name="T10" fmla="*/ 418 w 89"/>
                <a:gd name="T11" fmla="*/ 272 h 60"/>
                <a:gd name="T12" fmla="*/ 409 w 89"/>
                <a:gd name="T13" fmla="*/ 272 h 60"/>
                <a:gd name="T14" fmla="*/ 401 w 89"/>
                <a:gd name="T15" fmla="*/ 272 h 60"/>
                <a:gd name="T16" fmla="*/ 387 w 89"/>
                <a:gd name="T17" fmla="*/ 286 h 60"/>
                <a:gd name="T18" fmla="*/ 374 w 89"/>
                <a:gd name="T19" fmla="*/ 286 h 60"/>
                <a:gd name="T20" fmla="*/ 370 w 89"/>
                <a:gd name="T21" fmla="*/ 286 h 60"/>
                <a:gd name="T22" fmla="*/ 65 w 89"/>
                <a:gd name="T23" fmla="*/ 286 h 60"/>
                <a:gd name="T24" fmla="*/ 65 w 89"/>
                <a:gd name="T25" fmla="*/ 286 h 60"/>
                <a:gd name="T26" fmla="*/ 51 w 89"/>
                <a:gd name="T27" fmla="*/ 286 h 60"/>
                <a:gd name="T28" fmla="*/ 38 w 89"/>
                <a:gd name="T29" fmla="*/ 286 h 60"/>
                <a:gd name="T30" fmla="*/ 35 w 89"/>
                <a:gd name="T31" fmla="*/ 272 h 60"/>
                <a:gd name="T32" fmla="*/ 27 w 89"/>
                <a:gd name="T33" fmla="*/ 272 h 60"/>
                <a:gd name="T34" fmla="*/ 1 w 89"/>
                <a:gd name="T35" fmla="*/ 269 h 60"/>
                <a:gd name="T36" fmla="*/ 1 w 89"/>
                <a:gd name="T37" fmla="*/ 269 h 60"/>
                <a:gd name="T38" fmla="*/ 0 w 89"/>
                <a:gd name="T39" fmla="*/ 257 h 60"/>
                <a:gd name="T40" fmla="*/ 0 w 89"/>
                <a:gd name="T41" fmla="*/ 237 h 60"/>
                <a:gd name="T42" fmla="*/ 0 w 89"/>
                <a:gd name="T43" fmla="*/ 226 h 60"/>
                <a:gd name="T44" fmla="*/ 0 w 89"/>
                <a:gd name="T45" fmla="*/ 51 h 60"/>
                <a:gd name="T46" fmla="*/ 0 w 89"/>
                <a:gd name="T47" fmla="*/ 38 h 60"/>
                <a:gd name="T48" fmla="*/ 0 w 89"/>
                <a:gd name="T49" fmla="*/ 27 h 60"/>
                <a:gd name="T50" fmla="*/ 0 w 89"/>
                <a:gd name="T51" fmla="*/ 27 h 60"/>
                <a:gd name="T52" fmla="*/ 1 w 89"/>
                <a:gd name="T53" fmla="*/ 16 h 60"/>
                <a:gd name="T54" fmla="*/ 27 w 89"/>
                <a:gd name="T55" fmla="*/ 1 h 60"/>
                <a:gd name="T56" fmla="*/ 27 w 89"/>
                <a:gd name="T57" fmla="*/ 1 h 60"/>
                <a:gd name="T58" fmla="*/ 35 w 89"/>
                <a:gd name="T59" fmla="*/ 1 h 60"/>
                <a:gd name="T60" fmla="*/ 38 w 89"/>
                <a:gd name="T61" fmla="*/ 0 h 60"/>
                <a:gd name="T62" fmla="*/ 51 w 89"/>
                <a:gd name="T63" fmla="*/ 0 h 60"/>
                <a:gd name="T64" fmla="*/ 65 w 89"/>
                <a:gd name="T65" fmla="*/ 0 h 60"/>
                <a:gd name="T66" fmla="*/ 370 w 89"/>
                <a:gd name="T67" fmla="*/ 0 h 60"/>
                <a:gd name="T68" fmla="*/ 370 w 89"/>
                <a:gd name="T69" fmla="*/ 0 h 60"/>
                <a:gd name="T70" fmla="*/ 374 w 89"/>
                <a:gd name="T71" fmla="*/ 0 h 60"/>
                <a:gd name="T72" fmla="*/ 401 w 89"/>
                <a:gd name="T73" fmla="*/ 0 h 60"/>
                <a:gd name="T74" fmla="*/ 401 w 89"/>
                <a:gd name="T75" fmla="*/ 1 h 60"/>
                <a:gd name="T76" fmla="*/ 409 w 89"/>
                <a:gd name="T77" fmla="*/ 1 h 60"/>
                <a:gd name="T78" fmla="*/ 418 w 89"/>
                <a:gd name="T79" fmla="*/ 16 h 60"/>
                <a:gd name="T80" fmla="*/ 433 w 89"/>
                <a:gd name="T81" fmla="*/ 16 h 60"/>
                <a:gd name="T82" fmla="*/ 433 w 89"/>
                <a:gd name="T83" fmla="*/ 27 h 60"/>
                <a:gd name="T84" fmla="*/ 433 w 89"/>
                <a:gd name="T85" fmla="*/ 38 h 60"/>
                <a:gd name="T86" fmla="*/ 433 w 8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9"/>
                <a:gd name="T133" fmla="*/ 0 h 60"/>
                <a:gd name="T134" fmla="*/ 89 w 8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9" h="60">
                  <a:moveTo>
                    <a:pt x="88" y="11"/>
                  </a:moveTo>
                  <a:lnTo>
                    <a:pt x="88" y="47"/>
                  </a:lnTo>
                  <a:lnTo>
                    <a:pt x="88" y="49"/>
                  </a:lnTo>
                  <a:lnTo>
                    <a:pt x="88" y="53"/>
                  </a:lnTo>
                  <a:lnTo>
                    <a:pt x="88" y="55"/>
                  </a:lnTo>
                  <a:lnTo>
                    <a:pt x="85" y="55"/>
                  </a:lnTo>
                  <a:lnTo>
                    <a:pt x="85" y="56"/>
                  </a:lnTo>
                  <a:lnTo>
                    <a:pt x="84" y="56"/>
                  </a:lnTo>
                  <a:lnTo>
                    <a:pt x="82" y="56"/>
                  </a:lnTo>
                  <a:lnTo>
                    <a:pt x="82" y="59"/>
                  </a:lnTo>
                  <a:lnTo>
                    <a:pt x="79" y="59"/>
                  </a:lnTo>
                  <a:lnTo>
                    <a:pt x="77" y="59"/>
                  </a:lnTo>
                  <a:lnTo>
                    <a:pt x="75" y="59"/>
                  </a:lnTo>
                  <a:lnTo>
                    <a:pt x="13" y="59"/>
                  </a:lnTo>
                  <a:lnTo>
                    <a:pt x="11" y="59"/>
                  </a:lnTo>
                  <a:lnTo>
                    <a:pt x="8" y="59"/>
                  </a:lnTo>
                  <a:lnTo>
                    <a:pt x="7" y="56"/>
                  </a:lnTo>
                  <a:lnTo>
                    <a:pt x="5" y="56"/>
                  </a:lnTo>
                  <a:lnTo>
                    <a:pt x="1" y="55"/>
                  </a:lnTo>
                  <a:lnTo>
                    <a:pt x="0" y="53"/>
                  </a:lnTo>
                  <a:lnTo>
                    <a:pt x="0" y="49"/>
                  </a:lnTo>
                  <a:lnTo>
                    <a:pt x="0" y="47"/>
                  </a:lnTo>
                  <a:lnTo>
                    <a:pt x="0" y="11"/>
                  </a:lnTo>
                  <a:lnTo>
                    <a:pt x="0" y="8"/>
                  </a:lnTo>
                  <a:lnTo>
                    <a:pt x="0" y="5"/>
                  </a:lnTo>
                  <a:lnTo>
                    <a:pt x="1" y="3"/>
                  </a:lnTo>
                  <a:lnTo>
                    <a:pt x="5" y="1"/>
                  </a:lnTo>
                  <a:lnTo>
                    <a:pt x="7" y="1"/>
                  </a:lnTo>
                  <a:lnTo>
                    <a:pt x="8" y="0"/>
                  </a:lnTo>
                  <a:lnTo>
                    <a:pt x="11" y="0"/>
                  </a:lnTo>
                  <a:lnTo>
                    <a:pt x="13" y="0"/>
                  </a:lnTo>
                  <a:lnTo>
                    <a:pt x="75" y="0"/>
                  </a:lnTo>
                  <a:lnTo>
                    <a:pt x="77" y="0"/>
                  </a:lnTo>
                  <a:lnTo>
                    <a:pt x="79" y="0"/>
                  </a:lnTo>
                  <a:lnTo>
                    <a:pt x="82" y="0"/>
                  </a:lnTo>
                  <a:lnTo>
                    <a:pt x="82" y="1"/>
                  </a:lnTo>
                  <a:lnTo>
                    <a:pt x="84" y="1"/>
                  </a:lnTo>
                  <a:lnTo>
                    <a:pt x="85" y="1"/>
                  </a:lnTo>
                  <a:lnTo>
                    <a:pt x="85" y="3"/>
                  </a:lnTo>
                  <a:lnTo>
                    <a:pt x="88" y="3"/>
                  </a:lnTo>
                  <a:lnTo>
                    <a:pt x="88" y="5"/>
                  </a:lnTo>
                  <a:lnTo>
                    <a:pt x="88" y="8"/>
                  </a:lnTo>
                  <a:lnTo>
                    <a:pt x="88"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81" name="Freeform 175"/>
            <p:cNvSpPr>
              <a:spLocks noChangeAspect="1"/>
            </p:cNvSpPr>
            <p:nvPr/>
          </p:nvSpPr>
          <p:spPr bwMode="auto">
            <a:xfrm>
              <a:off x="966" y="2298"/>
              <a:ext cx="31" cy="78"/>
            </a:xfrm>
            <a:custGeom>
              <a:avLst/>
              <a:gdLst>
                <a:gd name="T0" fmla="*/ 109 w 24"/>
                <a:gd name="T1" fmla="*/ 226 h 60"/>
                <a:gd name="T2" fmla="*/ 109 w 24"/>
                <a:gd name="T3" fmla="*/ 237 h 60"/>
                <a:gd name="T4" fmla="*/ 109 w 24"/>
                <a:gd name="T5" fmla="*/ 237 h 60"/>
                <a:gd name="T6" fmla="*/ 109 w 24"/>
                <a:gd name="T7" fmla="*/ 257 h 60"/>
                <a:gd name="T8" fmla="*/ 109 w 24"/>
                <a:gd name="T9" fmla="*/ 269 h 60"/>
                <a:gd name="T10" fmla="*/ 109 w 24"/>
                <a:gd name="T11" fmla="*/ 269 h 60"/>
                <a:gd name="T12" fmla="*/ 102 w 24"/>
                <a:gd name="T13" fmla="*/ 272 h 60"/>
                <a:gd name="T14" fmla="*/ 102 w 24"/>
                <a:gd name="T15" fmla="*/ 272 h 60"/>
                <a:gd name="T16" fmla="*/ 102 w 24"/>
                <a:gd name="T17" fmla="*/ 286 h 60"/>
                <a:gd name="T18" fmla="*/ 102 w 24"/>
                <a:gd name="T19" fmla="*/ 286 h 60"/>
                <a:gd name="T20" fmla="*/ 88 w 24"/>
                <a:gd name="T21" fmla="*/ 286 h 60"/>
                <a:gd name="T22" fmla="*/ 22 w 24"/>
                <a:gd name="T23" fmla="*/ 286 h 60"/>
                <a:gd name="T24" fmla="*/ 22 w 24"/>
                <a:gd name="T25" fmla="*/ 286 h 60"/>
                <a:gd name="T26" fmla="*/ 10 w 24"/>
                <a:gd name="T27" fmla="*/ 286 h 60"/>
                <a:gd name="T28" fmla="*/ 10 w 24"/>
                <a:gd name="T29" fmla="*/ 272 h 60"/>
                <a:gd name="T30" fmla="*/ 10 w 24"/>
                <a:gd name="T31" fmla="*/ 272 h 60"/>
                <a:gd name="T32" fmla="*/ 10 w 24"/>
                <a:gd name="T33" fmla="*/ 272 h 60"/>
                <a:gd name="T34" fmla="*/ 0 w 24"/>
                <a:gd name="T35" fmla="*/ 269 h 60"/>
                <a:gd name="T36" fmla="*/ 0 w 24"/>
                <a:gd name="T37" fmla="*/ 269 h 60"/>
                <a:gd name="T38" fmla="*/ 0 w 24"/>
                <a:gd name="T39" fmla="*/ 257 h 60"/>
                <a:gd name="T40" fmla="*/ 0 w 24"/>
                <a:gd name="T41" fmla="*/ 237 h 60"/>
                <a:gd name="T42" fmla="*/ 0 w 24"/>
                <a:gd name="T43" fmla="*/ 226 h 60"/>
                <a:gd name="T44" fmla="*/ 0 w 24"/>
                <a:gd name="T45" fmla="*/ 38 h 60"/>
                <a:gd name="T46" fmla="*/ 0 w 24"/>
                <a:gd name="T47" fmla="*/ 38 h 60"/>
                <a:gd name="T48" fmla="*/ 0 w 24"/>
                <a:gd name="T49" fmla="*/ 27 h 60"/>
                <a:gd name="T50" fmla="*/ 0 w 24"/>
                <a:gd name="T51" fmla="*/ 27 h 60"/>
                <a:gd name="T52" fmla="*/ 0 w 24"/>
                <a:gd name="T53" fmla="*/ 16 h 60"/>
                <a:gd name="T54" fmla="*/ 10 w 24"/>
                <a:gd name="T55" fmla="*/ 1 h 60"/>
                <a:gd name="T56" fmla="*/ 10 w 24"/>
                <a:gd name="T57" fmla="*/ 1 h 60"/>
                <a:gd name="T58" fmla="*/ 10 w 24"/>
                <a:gd name="T59" fmla="*/ 0 h 60"/>
                <a:gd name="T60" fmla="*/ 10 w 24"/>
                <a:gd name="T61" fmla="*/ 0 h 60"/>
                <a:gd name="T62" fmla="*/ 22 w 24"/>
                <a:gd name="T63" fmla="*/ 0 h 60"/>
                <a:gd name="T64" fmla="*/ 22 w 24"/>
                <a:gd name="T65" fmla="*/ 0 h 60"/>
                <a:gd name="T66" fmla="*/ 88 w 24"/>
                <a:gd name="T67" fmla="*/ 0 h 60"/>
                <a:gd name="T68" fmla="*/ 88 w 24"/>
                <a:gd name="T69" fmla="*/ 0 h 60"/>
                <a:gd name="T70" fmla="*/ 102 w 24"/>
                <a:gd name="T71" fmla="*/ 0 h 60"/>
                <a:gd name="T72" fmla="*/ 102 w 24"/>
                <a:gd name="T73" fmla="*/ 0 h 60"/>
                <a:gd name="T74" fmla="*/ 102 w 24"/>
                <a:gd name="T75" fmla="*/ 1 h 60"/>
                <a:gd name="T76" fmla="*/ 109 w 24"/>
                <a:gd name="T77" fmla="*/ 1 h 60"/>
                <a:gd name="T78" fmla="*/ 109 w 24"/>
                <a:gd name="T79" fmla="*/ 16 h 60"/>
                <a:gd name="T80" fmla="*/ 109 w 24"/>
                <a:gd name="T81" fmla="*/ 16 h 60"/>
                <a:gd name="T82" fmla="*/ 109 w 24"/>
                <a:gd name="T83" fmla="*/ 27 h 60"/>
                <a:gd name="T84" fmla="*/ 109 w 24"/>
                <a:gd name="T85" fmla="*/ 38 h 60"/>
                <a:gd name="T86" fmla="*/ 109 w 24"/>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0"/>
                <a:gd name="T134" fmla="*/ 24 w 2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0">
                  <a:moveTo>
                    <a:pt x="23" y="8"/>
                  </a:moveTo>
                  <a:lnTo>
                    <a:pt x="23" y="47"/>
                  </a:lnTo>
                  <a:lnTo>
                    <a:pt x="23" y="49"/>
                  </a:lnTo>
                  <a:lnTo>
                    <a:pt x="23" y="53"/>
                  </a:lnTo>
                  <a:lnTo>
                    <a:pt x="23" y="55"/>
                  </a:lnTo>
                  <a:lnTo>
                    <a:pt x="23" y="56"/>
                  </a:lnTo>
                  <a:lnTo>
                    <a:pt x="22" y="56"/>
                  </a:lnTo>
                  <a:lnTo>
                    <a:pt x="22" y="59"/>
                  </a:lnTo>
                  <a:lnTo>
                    <a:pt x="19" y="59"/>
                  </a:lnTo>
                  <a:lnTo>
                    <a:pt x="5" y="59"/>
                  </a:lnTo>
                  <a:lnTo>
                    <a:pt x="2" y="59"/>
                  </a:lnTo>
                  <a:lnTo>
                    <a:pt x="2" y="56"/>
                  </a:lnTo>
                  <a:lnTo>
                    <a:pt x="2" y="55"/>
                  </a:lnTo>
                  <a:lnTo>
                    <a:pt x="0" y="55"/>
                  </a:lnTo>
                  <a:lnTo>
                    <a:pt x="0" y="53"/>
                  </a:lnTo>
                  <a:lnTo>
                    <a:pt x="0" y="49"/>
                  </a:lnTo>
                  <a:lnTo>
                    <a:pt x="0" y="47"/>
                  </a:lnTo>
                  <a:lnTo>
                    <a:pt x="0" y="8"/>
                  </a:lnTo>
                  <a:lnTo>
                    <a:pt x="0" y="5"/>
                  </a:lnTo>
                  <a:lnTo>
                    <a:pt x="0" y="3"/>
                  </a:lnTo>
                  <a:lnTo>
                    <a:pt x="2" y="1"/>
                  </a:lnTo>
                  <a:lnTo>
                    <a:pt x="2" y="0"/>
                  </a:lnTo>
                  <a:lnTo>
                    <a:pt x="5" y="0"/>
                  </a:lnTo>
                  <a:lnTo>
                    <a:pt x="19" y="0"/>
                  </a:lnTo>
                  <a:lnTo>
                    <a:pt x="22" y="0"/>
                  </a:lnTo>
                  <a:lnTo>
                    <a:pt x="22" y="1"/>
                  </a:lnTo>
                  <a:lnTo>
                    <a:pt x="23" y="1"/>
                  </a:lnTo>
                  <a:lnTo>
                    <a:pt x="23" y="3"/>
                  </a:lnTo>
                  <a:lnTo>
                    <a:pt x="23" y="5"/>
                  </a:lnTo>
                  <a:lnTo>
                    <a:pt x="23" y="8"/>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82" name="Freeform 176"/>
            <p:cNvSpPr>
              <a:spLocks noChangeAspect="1"/>
            </p:cNvSpPr>
            <p:nvPr/>
          </p:nvSpPr>
          <p:spPr bwMode="auto">
            <a:xfrm>
              <a:off x="881" y="2298"/>
              <a:ext cx="34" cy="78"/>
            </a:xfrm>
            <a:custGeom>
              <a:avLst/>
              <a:gdLst>
                <a:gd name="T0" fmla="*/ 124 w 26"/>
                <a:gd name="T1" fmla="*/ 226 h 60"/>
                <a:gd name="T2" fmla="*/ 124 w 26"/>
                <a:gd name="T3" fmla="*/ 237 h 60"/>
                <a:gd name="T4" fmla="*/ 124 w 26"/>
                <a:gd name="T5" fmla="*/ 237 h 60"/>
                <a:gd name="T6" fmla="*/ 124 w 26"/>
                <a:gd name="T7" fmla="*/ 257 h 60"/>
                <a:gd name="T8" fmla="*/ 124 w 26"/>
                <a:gd name="T9" fmla="*/ 269 h 60"/>
                <a:gd name="T10" fmla="*/ 124 w 26"/>
                <a:gd name="T11" fmla="*/ 269 h 60"/>
                <a:gd name="T12" fmla="*/ 111 w 26"/>
                <a:gd name="T13" fmla="*/ 272 h 60"/>
                <a:gd name="T14" fmla="*/ 111 w 26"/>
                <a:gd name="T15" fmla="*/ 272 h 60"/>
                <a:gd name="T16" fmla="*/ 111 w 26"/>
                <a:gd name="T17" fmla="*/ 286 h 60"/>
                <a:gd name="T18" fmla="*/ 111 w 26"/>
                <a:gd name="T19" fmla="*/ 286 h 60"/>
                <a:gd name="T20" fmla="*/ 102 w 26"/>
                <a:gd name="T21" fmla="*/ 286 h 60"/>
                <a:gd name="T22" fmla="*/ 27 w 26"/>
                <a:gd name="T23" fmla="*/ 286 h 60"/>
                <a:gd name="T24" fmla="*/ 27 w 26"/>
                <a:gd name="T25" fmla="*/ 286 h 60"/>
                <a:gd name="T26" fmla="*/ 1 w 26"/>
                <a:gd name="T27" fmla="*/ 286 h 60"/>
                <a:gd name="T28" fmla="*/ 1 w 26"/>
                <a:gd name="T29" fmla="*/ 272 h 60"/>
                <a:gd name="T30" fmla="*/ 1 w 26"/>
                <a:gd name="T31" fmla="*/ 272 h 60"/>
                <a:gd name="T32" fmla="*/ 1 w 26"/>
                <a:gd name="T33" fmla="*/ 272 h 60"/>
                <a:gd name="T34" fmla="*/ 0 w 26"/>
                <a:gd name="T35" fmla="*/ 269 h 60"/>
                <a:gd name="T36" fmla="*/ 0 w 26"/>
                <a:gd name="T37" fmla="*/ 269 h 60"/>
                <a:gd name="T38" fmla="*/ 0 w 26"/>
                <a:gd name="T39" fmla="*/ 257 h 60"/>
                <a:gd name="T40" fmla="*/ 0 w 26"/>
                <a:gd name="T41" fmla="*/ 237 h 60"/>
                <a:gd name="T42" fmla="*/ 0 w 26"/>
                <a:gd name="T43" fmla="*/ 226 h 60"/>
                <a:gd name="T44" fmla="*/ 0 w 26"/>
                <a:gd name="T45" fmla="*/ 38 h 60"/>
                <a:gd name="T46" fmla="*/ 0 w 26"/>
                <a:gd name="T47" fmla="*/ 38 h 60"/>
                <a:gd name="T48" fmla="*/ 0 w 26"/>
                <a:gd name="T49" fmla="*/ 27 h 60"/>
                <a:gd name="T50" fmla="*/ 0 w 26"/>
                <a:gd name="T51" fmla="*/ 27 h 60"/>
                <a:gd name="T52" fmla="*/ 0 w 26"/>
                <a:gd name="T53" fmla="*/ 16 h 60"/>
                <a:gd name="T54" fmla="*/ 1 w 26"/>
                <a:gd name="T55" fmla="*/ 1 h 60"/>
                <a:gd name="T56" fmla="*/ 1 w 26"/>
                <a:gd name="T57" fmla="*/ 1 h 60"/>
                <a:gd name="T58" fmla="*/ 1 w 26"/>
                <a:gd name="T59" fmla="*/ 0 h 60"/>
                <a:gd name="T60" fmla="*/ 1 w 26"/>
                <a:gd name="T61" fmla="*/ 0 h 60"/>
                <a:gd name="T62" fmla="*/ 27 w 26"/>
                <a:gd name="T63" fmla="*/ 0 h 60"/>
                <a:gd name="T64" fmla="*/ 27 w 26"/>
                <a:gd name="T65" fmla="*/ 0 h 60"/>
                <a:gd name="T66" fmla="*/ 102 w 26"/>
                <a:gd name="T67" fmla="*/ 0 h 60"/>
                <a:gd name="T68" fmla="*/ 102 w 26"/>
                <a:gd name="T69" fmla="*/ 0 h 60"/>
                <a:gd name="T70" fmla="*/ 111 w 26"/>
                <a:gd name="T71" fmla="*/ 0 h 60"/>
                <a:gd name="T72" fmla="*/ 111 w 26"/>
                <a:gd name="T73" fmla="*/ 0 h 60"/>
                <a:gd name="T74" fmla="*/ 111 w 26"/>
                <a:gd name="T75" fmla="*/ 1 h 60"/>
                <a:gd name="T76" fmla="*/ 124 w 26"/>
                <a:gd name="T77" fmla="*/ 1 h 60"/>
                <a:gd name="T78" fmla="*/ 124 w 26"/>
                <a:gd name="T79" fmla="*/ 16 h 60"/>
                <a:gd name="T80" fmla="*/ 124 w 26"/>
                <a:gd name="T81" fmla="*/ 16 h 60"/>
                <a:gd name="T82" fmla="*/ 124 w 26"/>
                <a:gd name="T83" fmla="*/ 27 h 60"/>
                <a:gd name="T84" fmla="*/ 124 w 26"/>
                <a:gd name="T85" fmla="*/ 38 h 60"/>
                <a:gd name="T86" fmla="*/ 124 w 26"/>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0"/>
                <a:gd name="T134" fmla="*/ 26 w 26"/>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0">
                  <a:moveTo>
                    <a:pt x="25" y="8"/>
                  </a:moveTo>
                  <a:lnTo>
                    <a:pt x="25" y="47"/>
                  </a:lnTo>
                  <a:lnTo>
                    <a:pt x="25" y="49"/>
                  </a:lnTo>
                  <a:lnTo>
                    <a:pt x="25" y="53"/>
                  </a:lnTo>
                  <a:lnTo>
                    <a:pt x="25" y="55"/>
                  </a:lnTo>
                  <a:lnTo>
                    <a:pt x="25" y="56"/>
                  </a:lnTo>
                  <a:lnTo>
                    <a:pt x="22" y="56"/>
                  </a:lnTo>
                  <a:lnTo>
                    <a:pt x="22" y="59"/>
                  </a:lnTo>
                  <a:lnTo>
                    <a:pt x="21" y="59"/>
                  </a:lnTo>
                  <a:lnTo>
                    <a:pt x="5" y="59"/>
                  </a:lnTo>
                  <a:lnTo>
                    <a:pt x="1" y="59"/>
                  </a:lnTo>
                  <a:lnTo>
                    <a:pt x="1" y="56"/>
                  </a:lnTo>
                  <a:lnTo>
                    <a:pt x="1" y="55"/>
                  </a:lnTo>
                  <a:lnTo>
                    <a:pt x="0" y="55"/>
                  </a:lnTo>
                  <a:lnTo>
                    <a:pt x="0" y="53"/>
                  </a:lnTo>
                  <a:lnTo>
                    <a:pt x="0" y="49"/>
                  </a:lnTo>
                  <a:lnTo>
                    <a:pt x="0" y="47"/>
                  </a:lnTo>
                  <a:lnTo>
                    <a:pt x="0" y="8"/>
                  </a:lnTo>
                  <a:lnTo>
                    <a:pt x="0" y="5"/>
                  </a:lnTo>
                  <a:lnTo>
                    <a:pt x="0" y="3"/>
                  </a:lnTo>
                  <a:lnTo>
                    <a:pt x="1" y="1"/>
                  </a:lnTo>
                  <a:lnTo>
                    <a:pt x="1" y="0"/>
                  </a:lnTo>
                  <a:lnTo>
                    <a:pt x="5" y="0"/>
                  </a:lnTo>
                  <a:lnTo>
                    <a:pt x="21" y="0"/>
                  </a:lnTo>
                  <a:lnTo>
                    <a:pt x="22" y="0"/>
                  </a:lnTo>
                  <a:lnTo>
                    <a:pt x="22" y="1"/>
                  </a:lnTo>
                  <a:lnTo>
                    <a:pt x="25" y="1"/>
                  </a:lnTo>
                  <a:lnTo>
                    <a:pt x="25" y="3"/>
                  </a:lnTo>
                  <a:lnTo>
                    <a:pt x="25" y="5"/>
                  </a:lnTo>
                  <a:lnTo>
                    <a:pt x="25" y="8"/>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83" name="Freeform 177" descr="Light vertical"/>
            <p:cNvSpPr>
              <a:spLocks noChangeAspect="1"/>
            </p:cNvSpPr>
            <p:nvPr/>
          </p:nvSpPr>
          <p:spPr bwMode="auto">
            <a:xfrm>
              <a:off x="916" y="2298"/>
              <a:ext cx="51" cy="78"/>
            </a:xfrm>
            <a:custGeom>
              <a:avLst/>
              <a:gdLst>
                <a:gd name="T0" fmla="*/ 190 w 39"/>
                <a:gd name="T1" fmla="*/ 226 h 60"/>
                <a:gd name="T2" fmla="*/ 190 w 39"/>
                <a:gd name="T3" fmla="*/ 237 h 60"/>
                <a:gd name="T4" fmla="*/ 174 w 39"/>
                <a:gd name="T5" fmla="*/ 237 h 60"/>
                <a:gd name="T6" fmla="*/ 174 w 39"/>
                <a:gd name="T7" fmla="*/ 257 h 60"/>
                <a:gd name="T8" fmla="*/ 174 w 39"/>
                <a:gd name="T9" fmla="*/ 269 h 60"/>
                <a:gd name="T10" fmla="*/ 174 w 39"/>
                <a:gd name="T11" fmla="*/ 269 h 60"/>
                <a:gd name="T12" fmla="*/ 174 w 39"/>
                <a:gd name="T13" fmla="*/ 272 h 60"/>
                <a:gd name="T14" fmla="*/ 161 w 39"/>
                <a:gd name="T15" fmla="*/ 272 h 60"/>
                <a:gd name="T16" fmla="*/ 161 w 39"/>
                <a:gd name="T17" fmla="*/ 286 h 60"/>
                <a:gd name="T18" fmla="*/ 150 w 39"/>
                <a:gd name="T19" fmla="*/ 286 h 60"/>
                <a:gd name="T20" fmla="*/ 150 w 39"/>
                <a:gd name="T21" fmla="*/ 286 h 60"/>
                <a:gd name="T22" fmla="*/ 29 w 39"/>
                <a:gd name="T23" fmla="*/ 286 h 60"/>
                <a:gd name="T24" fmla="*/ 29 w 39"/>
                <a:gd name="T25" fmla="*/ 286 h 60"/>
                <a:gd name="T26" fmla="*/ 29 w 39"/>
                <a:gd name="T27" fmla="*/ 286 h 60"/>
                <a:gd name="T28" fmla="*/ 12 w 39"/>
                <a:gd name="T29" fmla="*/ 272 h 60"/>
                <a:gd name="T30" fmla="*/ 12 w 39"/>
                <a:gd name="T31" fmla="*/ 272 h 60"/>
                <a:gd name="T32" fmla="*/ 12 w 39"/>
                <a:gd name="T33" fmla="*/ 272 h 60"/>
                <a:gd name="T34" fmla="*/ 0 w 39"/>
                <a:gd name="T35" fmla="*/ 269 h 60"/>
                <a:gd name="T36" fmla="*/ 0 w 39"/>
                <a:gd name="T37" fmla="*/ 269 h 60"/>
                <a:gd name="T38" fmla="*/ 0 w 39"/>
                <a:gd name="T39" fmla="*/ 257 h 60"/>
                <a:gd name="T40" fmla="*/ 0 w 39"/>
                <a:gd name="T41" fmla="*/ 237 h 60"/>
                <a:gd name="T42" fmla="*/ 0 w 39"/>
                <a:gd name="T43" fmla="*/ 226 h 60"/>
                <a:gd name="T44" fmla="*/ 0 w 39"/>
                <a:gd name="T45" fmla="*/ 38 h 60"/>
                <a:gd name="T46" fmla="*/ 0 w 39"/>
                <a:gd name="T47" fmla="*/ 38 h 60"/>
                <a:gd name="T48" fmla="*/ 0 w 39"/>
                <a:gd name="T49" fmla="*/ 27 h 60"/>
                <a:gd name="T50" fmla="*/ 0 w 39"/>
                <a:gd name="T51" fmla="*/ 27 h 60"/>
                <a:gd name="T52" fmla="*/ 0 w 39"/>
                <a:gd name="T53" fmla="*/ 16 h 60"/>
                <a:gd name="T54" fmla="*/ 0 w 39"/>
                <a:gd name="T55" fmla="*/ 1 h 60"/>
                <a:gd name="T56" fmla="*/ 12 w 39"/>
                <a:gd name="T57" fmla="*/ 1 h 60"/>
                <a:gd name="T58" fmla="*/ 12 w 39"/>
                <a:gd name="T59" fmla="*/ 0 h 60"/>
                <a:gd name="T60" fmla="*/ 12 w 39"/>
                <a:gd name="T61" fmla="*/ 0 h 60"/>
                <a:gd name="T62" fmla="*/ 29 w 39"/>
                <a:gd name="T63" fmla="*/ 0 h 60"/>
                <a:gd name="T64" fmla="*/ 29 w 39"/>
                <a:gd name="T65" fmla="*/ 0 h 60"/>
                <a:gd name="T66" fmla="*/ 150 w 39"/>
                <a:gd name="T67" fmla="*/ 0 h 60"/>
                <a:gd name="T68" fmla="*/ 150 w 39"/>
                <a:gd name="T69" fmla="*/ 0 h 60"/>
                <a:gd name="T70" fmla="*/ 161 w 39"/>
                <a:gd name="T71" fmla="*/ 0 h 60"/>
                <a:gd name="T72" fmla="*/ 161 w 39"/>
                <a:gd name="T73" fmla="*/ 0 h 60"/>
                <a:gd name="T74" fmla="*/ 161 w 39"/>
                <a:gd name="T75" fmla="*/ 1 h 60"/>
                <a:gd name="T76" fmla="*/ 174 w 39"/>
                <a:gd name="T77" fmla="*/ 1 h 60"/>
                <a:gd name="T78" fmla="*/ 174 w 39"/>
                <a:gd name="T79" fmla="*/ 16 h 60"/>
                <a:gd name="T80" fmla="*/ 174 w 39"/>
                <a:gd name="T81" fmla="*/ 16 h 60"/>
                <a:gd name="T82" fmla="*/ 174 w 39"/>
                <a:gd name="T83" fmla="*/ 27 h 60"/>
                <a:gd name="T84" fmla="*/ 190 w 39"/>
                <a:gd name="T85" fmla="*/ 38 h 60"/>
                <a:gd name="T86" fmla="*/ 190 w 39"/>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0"/>
                <a:gd name="T134" fmla="*/ 39 w 3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0">
                  <a:moveTo>
                    <a:pt x="38" y="8"/>
                  </a:moveTo>
                  <a:lnTo>
                    <a:pt x="38" y="47"/>
                  </a:lnTo>
                  <a:lnTo>
                    <a:pt x="38" y="49"/>
                  </a:lnTo>
                  <a:lnTo>
                    <a:pt x="35" y="49"/>
                  </a:lnTo>
                  <a:lnTo>
                    <a:pt x="35" y="53"/>
                  </a:lnTo>
                  <a:lnTo>
                    <a:pt x="35" y="55"/>
                  </a:lnTo>
                  <a:lnTo>
                    <a:pt x="35" y="56"/>
                  </a:lnTo>
                  <a:lnTo>
                    <a:pt x="32" y="56"/>
                  </a:lnTo>
                  <a:lnTo>
                    <a:pt x="32" y="59"/>
                  </a:lnTo>
                  <a:lnTo>
                    <a:pt x="30" y="59"/>
                  </a:lnTo>
                  <a:lnTo>
                    <a:pt x="6" y="59"/>
                  </a:lnTo>
                  <a:lnTo>
                    <a:pt x="2" y="59"/>
                  </a:lnTo>
                  <a:lnTo>
                    <a:pt x="2" y="56"/>
                  </a:lnTo>
                  <a:lnTo>
                    <a:pt x="0" y="55"/>
                  </a:lnTo>
                  <a:lnTo>
                    <a:pt x="0" y="53"/>
                  </a:lnTo>
                  <a:lnTo>
                    <a:pt x="0" y="49"/>
                  </a:lnTo>
                  <a:lnTo>
                    <a:pt x="0" y="47"/>
                  </a:lnTo>
                  <a:lnTo>
                    <a:pt x="0" y="8"/>
                  </a:lnTo>
                  <a:lnTo>
                    <a:pt x="0" y="5"/>
                  </a:lnTo>
                  <a:lnTo>
                    <a:pt x="0" y="3"/>
                  </a:lnTo>
                  <a:lnTo>
                    <a:pt x="0" y="1"/>
                  </a:lnTo>
                  <a:lnTo>
                    <a:pt x="2" y="1"/>
                  </a:lnTo>
                  <a:lnTo>
                    <a:pt x="2" y="0"/>
                  </a:lnTo>
                  <a:lnTo>
                    <a:pt x="6" y="0"/>
                  </a:lnTo>
                  <a:lnTo>
                    <a:pt x="30" y="0"/>
                  </a:lnTo>
                  <a:lnTo>
                    <a:pt x="32" y="0"/>
                  </a:lnTo>
                  <a:lnTo>
                    <a:pt x="32" y="1"/>
                  </a:lnTo>
                  <a:lnTo>
                    <a:pt x="35" y="1"/>
                  </a:lnTo>
                  <a:lnTo>
                    <a:pt x="35" y="3"/>
                  </a:lnTo>
                  <a:lnTo>
                    <a:pt x="35" y="5"/>
                  </a:lnTo>
                  <a:lnTo>
                    <a:pt x="38" y="8"/>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84" name="AutoShape 178"/>
            <p:cNvSpPr>
              <a:spLocks noChangeAspect="1" noChangeArrowheads="1"/>
            </p:cNvSpPr>
            <p:nvPr/>
          </p:nvSpPr>
          <p:spPr bwMode="auto">
            <a:xfrm flipV="1">
              <a:off x="898" y="2375"/>
              <a:ext cx="11"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85" name="Freeform 179"/>
            <p:cNvSpPr>
              <a:spLocks noChangeAspect="1"/>
            </p:cNvSpPr>
            <p:nvPr/>
          </p:nvSpPr>
          <p:spPr bwMode="auto">
            <a:xfrm>
              <a:off x="966" y="2362"/>
              <a:ext cx="12" cy="26"/>
            </a:xfrm>
            <a:custGeom>
              <a:avLst/>
              <a:gdLst>
                <a:gd name="T0" fmla="*/ 0 w 9"/>
                <a:gd name="T1" fmla="*/ 0 h 20"/>
                <a:gd name="T2" fmla="*/ 48 w 9"/>
                <a:gd name="T3" fmla="*/ 29 h 20"/>
                <a:gd name="T4" fmla="*/ 0 w 9"/>
                <a:gd name="T5" fmla="*/ 46 h 20"/>
                <a:gd name="T6" fmla="*/ 48 w 9"/>
                <a:gd name="T7" fmla="*/ 66 h 20"/>
                <a:gd name="T8" fmla="*/ 0 w 9"/>
                <a:gd name="T9" fmla="*/ 92 h 20"/>
                <a:gd name="T10" fmla="*/ 0 w 9"/>
                <a:gd name="T11" fmla="*/ 0 h 20"/>
                <a:gd name="T12" fmla="*/ 0 w 9"/>
                <a:gd name="T13" fmla="*/ 0 h 20"/>
                <a:gd name="T14" fmla="*/ 0 60000 65536"/>
                <a:gd name="T15" fmla="*/ 0 60000 65536"/>
                <a:gd name="T16" fmla="*/ 0 60000 65536"/>
                <a:gd name="T17" fmla="*/ 0 60000 65536"/>
                <a:gd name="T18" fmla="*/ 0 60000 65536"/>
                <a:gd name="T19" fmla="*/ 0 60000 65536"/>
                <a:gd name="T20" fmla="*/ 0 60000 65536"/>
                <a:gd name="T21" fmla="*/ 0 w 9"/>
                <a:gd name="T22" fmla="*/ 0 h 20"/>
                <a:gd name="T23" fmla="*/ 9 w 9"/>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20">
                  <a:moveTo>
                    <a:pt x="0" y="0"/>
                  </a:moveTo>
                  <a:lnTo>
                    <a:pt x="8" y="6"/>
                  </a:lnTo>
                  <a:lnTo>
                    <a:pt x="0" y="9"/>
                  </a:lnTo>
                  <a:lnTo>
                    <a:pt x="8" y="14"/>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86" name="Line 180"/>
            <p:cNvSpPr>
              <a:spLocks noChangeAspect="1" noChangeShapeType="1"/>
            </p:cNvSpPr>
            <p:nvPr/>
          </p:nvSpPr>
          <p:spPr bwMode="auto">
            <a:xfrm>
              <a:off x="898" y="2387"/>
              <a:ext cx="87"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687" name="Line 181"/>
            <p:cNvSpPr>
              <a:spLocks noChangeAspect="1" noChangeShapeType="1"/>
            </p:cNvSpPr>
            <p:nvPr/>
          </p:nvSpPr>
          <p:spPr bwMode="auto">
            <a:xfrm flipH="1">
              <a:off x="898" y="2387"/>
              <a:ext cx="76"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688" name="Line 182"/>
            <p:cNvSpPr>
              <a:spLocks noChangeAspect="1" noChangeShapeType="1"/>
            </p:cNvSpPr>
            <p:nvPr/>
          </p:nvSpPr>
          <p:spPr bwMode="auto">
            <a:xfrm>
              <a:off x="898" y="2401"/>
              <a:ext cx="87"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689" name="Freeform 183"/>
            <p:cNvSpPr>
              <a:spLocks noChangeAspect="1"/>
            </p:cNvSpPr>
            <p:nvPr/>
          </p:nvSpPr>
          <p:spPr bwMode="auto">
            <a:xfrm>
              <a:off x="890" y="2388"/>
              <a:ext cx="16" cy="26"/>
            </a:xfrm>
            <a:custGeom>
              <a:avLst/>
              <a:gdLst>
                <a:gd name="T0" fmla="*/ 64 w 12"/>
                <a:gd name="T1" fmla="*/ 92 h 20"/>
                <a:gd name="T2" fmla="*/ 0 w 12"/>
                <a:gd name="T3" fmla="*/ 64 h 20"/>
                <a:gd name="T4" fmla="*/ 64 w 12"/>
                <a:gd name="T5" fmla="*/ 38 h 20"/>
                <a:gd name="T6" fmla="*/ 0 w 12"/>
                <a:gd name="T7" fmla="*/ 27 h 20"/>
                <a:gd name="T8" fmla="*/ 64 w 12"/>
                <a:gd name="T9" fmla="*/ 0 h 20"/>
                <a:gd name="T10" fmla="*/ 64 w 12"/>
                <a:gd name="T11" fmla="*/ 92 h 20"/>
                <a:gd name="T12" fmla="*/ 64 w 12"/>
                <a:gd name="T13" fmla="*/ 92 h 20"/>
                <a:gd name="T14" fmla="*/ 0 60000 65536"/>
                <a:gd name="T15" fmla="*/ 0 60000 65536"/>
                <a:gd name="T16" fmla="*/ 0 60000 65536"/>
                <a:gd name="T17" fmla="*/ 0 60000 65536"/>
                <a:gd name="T18" fmla="*/ 0 60000 65536"/>
                <a:gd name="T19" fmla="*/ 0 60000 65536"/>
                <a:gd name="T20" fmla="*/ 0 60000 65536"/>
                <a:gd name="T21" fmla="*/ 0 w 12"/>
                <a:gd name="T22" fmla="*/ 0 h 20"/>
                <a:gd name="T23" fmla="*/ 12 w 12"/>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0">
                  <a:moveTo>
                    <a:pt x="11" y="19"/>
                  </a:moveTo>
                  <a:lnTo>
                    <a:pt x="0" y="13"/>
                  </a:lnTo>
                  <a:lnTo>
                    <a:pt x="11" y="8"/>
                  </a:lnTo>
                  <a:lnTo>
                    <a:pt x="0" y="5"/>
                  </a:lnTo>
                  <a:lnTo>
                    <a:pt x="11" y="0"/>
                  </a:lnTo>
                  <a:lnTo>
                    <a:pt x="11"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90" name="Line 184"/>
            <p:cNvSpPr>
              <a:spLocks noChangeAspect="1" noChangeShapeType="1"/>
            </p:cNvSpPr>
            <p:nvPr/>
          </p:nvSpPr>
          <p:spPr bwMode="auto">
            <a:xfrm flipH="1" flipV="1">
              <a:off x="890"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691" name="Freeform 185"/>
            <p:cNvSpPr>
              <a:spLocks noChangeAspect="1"/>
            </p:cNvSpPr>
            <p:nvPr/>
          </p:nvSpPr>
          <p:spPr bwMode="auto">
            <a:xfrm>
              <a:off x="1705" y="2402"/>
              <a:ext cx="129" cy="12"/>
            </a:xfrm>
            <a:custGeom>
              <a:avLst/>
              <a:gdLst>
                <a:gd name="T0" fmla="*/ 482 w 99"/>
                <a:gd name="T1" fmla="*/ 12 h 9"/>
                <a:gd name="T2" fmla="*/ 482 w 99"/>
                <a:gd name="T3" fmla="*/ 12 h 9"/>
                <a:gd name="T4" fmla="*/ 466 w 99"/>
                <a:gd name="T5" fmla="*/ 12 h 9"/>
                <a:gd name="T6" fmla="*/ 447 w 99"/>
                <a:gd name="T7" fmla="*/ 0 h 9"/>
                <a:gd name="T8" fmla="*/ 421 w 99"/>
                <a:gd name="T9" fmla="*/ 0 h 9"/>
                <a:gd name="T10" fmla="*/ 399 w 99"/>
                <a:gd name="T11" fmla="*/ 0 h 9"/>
                <a:gd name="T12" fmla="*/ 374 w 99"/>
                <a:gd name="T13" fmla="*/ 0 h 9"/>
                <a:gd name="T14" fmla="*/ 349 w 99"/>
                <a:gd name="T15" fmla="*/ 0 h 9"/>
                <a:gd name="T16" fmla="*/ 313 w 99"/>
                <a:gd name="T17" fmla="*/ 0 h 9"/>
                <a:gd name="T18" fmla="*/ 276 w 99"/>
                <a:gd name="T19" fmla="*/ 0 h 9"/>
                <a:gd name="T20" fmla="*/ 236 w 99"/>
                <a:gd name="T21" fmla="*/ 0 h 9"/>
                <a:gd name="T22" fmla="*/ 207 w 99"/>
                <a:gd name="T23" fmla="*/ 0 h 9"/>
                <a:gd name="T24" fmla="*/ 163 w 99"/>
                <a:gd name="T25" fmla="*/ 0 h 9"/>
                <a:gd name="T26" fmla="*/ 134 w 99"/>
                <a:gd name="T27" fmla="*/ 0 h 9"/>
                <a:gd name="T28" fmla="*/ 102 w 99"/>
                <a:gd name="T29" fmla="*/ 0 h 9"/>
                <a:gd name="T30" fmla="*/ 78 w 99"/>
                <a:gd name="T31" fmla="*/ 0 h 9"/>
                <a:gd name="T32" fmla="*/ 50 w 99"/>
                <a:gd name="T33" fmla="*/ 0 h 9"/>
                <a:gd name="T34" fmla="*/ 29 w 99"/>
                <a:gd name="T35" fmla="*/ 0 h 9"/>
                <a:gd name="T36" fmla="*/ 12 w 99"/>
                <a:gd name="T37" fmla="*/ 12 h 9"/>
                <a:gd name="T38" fmla="*/ 0 w 99"/>
                <a:gd name="T39" fmla="*/ 12 h 9"/>
                <a:gd name="T40" fmla="*/ 0 w 99"/>
                <a:gd name="T41" fmla="*/ 12 h 9"/>
                <a:gd name="T42" fmla="*/ 0 w 99"/>
                <a:gd name="T43" fmla="*/ 36 h 9"/>
                <a:gd name="T44" fmla="*/ 0 w 99"/>
                <a:gd name="T45" fmla="*/ 36 h 9"/>
                <a:gd name="T46" fmla="*/ 12 w 99"/>
                <a:gd name="T47" fmla="*/ 36 h 9"/>
                <a:gd name="T48" fmla="*/ 29 w 99"/>
                <a:gd name="T49" fmla="*/ 36 h 9"/>
                <a:gd name="T50" fmla="*/ 50 w 99"/>
                <a:gd name="T51" fmla="*/ 48 h 9"/>
                <a:gd name="T52" fmla="*/ 78 w 99"/>
                <a:gd name="T53" fmla="*/ 48 h 9"/>
                <a:gd name="T54" fmla="*/ 102 w 99"/>
                <a:gd name="T55" fmla="*/ 48 h 9"/>
                <a:gd name="T56" fmla="*/ 134 w 99"/>
                <a:gd name="T57" fmla="*/ 48 h 9"/>
                <a:gd name="T58" fmla="*/ 163 w 99"/>
                <a:gd name="T59" fmla="*/ 48 h 9"/>
                <a:gd name="T60" fmla="*/ 207 w 99"/>
                <a:gd name="T61" fmla="*/ 48 h 9"/>
                <a:gd name="T62" fmla="*/ 236 w 99"/>
                <a:gd name="T63" fmla="*/ 48 h 9"/>
                <a:gd name="T64" fmla="*/ 276 w 99"/>
                <a:gd name="T65" fmla="*/ 48 h 9"/>
                <a:gd name="T66" fmla="*/ 313 w 99"/>
                <a:gd name="T67" fmla="*/ 48 h 9"/>
                <a:gd name="T68" fmla="*/ 349 w 99"/>
                <a:gd name="T69" fmla="*/ 48 h 9"/>
                <a:gd name="T70" fmla="*/ 374 w 99"/>
                <a:gd name="T71" fmla="*/ 48 h 9"/>
                <a:gd name="T72" fmla="*/ 399 w 99"/>
                <a:gd name="T73" fmla="*/ 48 h 9"/>
                <a:gd name="T74" fmla="*/ 421 w 99"/>
                <a:gd name="T75" fmla="*/ 48 h 9"/>
                <a:gd name="T76" fmla="*/ 447 w 99"/>
                <a:gd name="T77" fmla="*/ 36 h 9"/>
                <a:gd name="T78" fmla="*/ 466 w 99"/>
                <a:gd name="T79" fmla="*/ 36 h 9"/>
                <a:gd name="T80" fmla="*/ 482 w 99"/>
                <a:gd name="T81" fmla="*/ 36 h 9"/>
                <a:gd name="T82" fmla="*/ 482 w 99"/>
                <a:gd name="T83" fmla="*/ 36 h 9"/>
                <a:gd name="T84" fmla="*/ 482 w 99"/>
                <a:gd name="T85" fmla="*/ 12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9"/>
                <a:gd name="T130" fmla="*/ 0 h 9"/>
                <a:gd name="T131" fmla="*/ 99 w 99"/>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9" h="9">
                  <a:moveTo>
                    <a:pt x="98" y="2"/>
                  </a:moveTo>
                  <a:lnTo>
                    <a:pt x="98" y="2"/>
                  </a:lnTo>
                  <a:lnTo>
                    <a:pt x="95" y="2"/>
                  </a:lnTo>
                  <a:lnTo>
                    <a:pt x="93" y="2"/>
                  </a:lnTo>
                  <a:lnTo>
                    <a:pt x="91" y="0"/>
                  </a:lnTo>
                  <a:lnTo>
                    <a:pt x="88" y="0"/>
                  </a:lnTo>
                  <a:lnTo>
                    <a:pt x="86" y="0"/>
                  </a:lnTo>
                  <a:lnTo>
                    <a:pt x="85" y="0"/>
                  </a:lnTo>
                  <a:lnTo>
                    <a:pt x="81" y="0"/>
                  </a:lnTo>
                  <a:lnTo>
                    <a:pt x="79" y="0"/>
                  </a:lnTo>
                  <a:lnTo>
                    <a:pt x="77" y="0"/>
                  </a:lnTo>
                  <a:lnTo>
                    <a:pt x="72" y="0"/>
                  </a:lnTo>
                  <a:lnTo>
                    <a:pt x="71" y="0"/>
                  </a:lnTo>
                  <a:lnTo>
                    <a:pt x="65" y="0"/>
                  </a:lnTo>
                  <a:lnTo>
                    <a:pt x="64" y="0"/>
                  </a:lnTo>
                  <a:lnTo>
                    <a:pt x="59" y="0"/>
                  </a:lnTo>
                  <a:lnTo>
                    <a:pt x="57" y="0"/>
                  </a:lnTo>
                  <a:lnTo>
                    <a:pt x="52" y="0"/>
                  </a:lnTo>
                  <a:lnTo>
                    <a:pt x="48" y="0"/>
                  </a:lnTo>
                  <a:lnTo>
                    <a:pt x="45" y="0"/>
                  </a:lnTo>
                  <a:lnTo>
                    <a:pt x="42" y="0"/>
                  </a:lnTo>
                  <a:lnTo>
                    <a:pt x="39" y="0"/>
                  </a:lnTo>
                  <a:lnTo>
                    <a:pt x="34" y="0"/>
                  </a:lnTo>
                  <a:lnTo>
                    <a:pt x="30" y="0"/>
                  </a:lnTo>
                  <a:lnTo>
                    <a:pt x="28" y="0"/>
                  </a:lnTo>
                  <a:lnTo>
                    <a:pt x="23" y="0"/>
                  </a:lnTo>
                  <a:lnTo>
                    <a:pt x="21" y="0"/>
                  </a:lnTo>
                  <a:lnTo>
                    <a:pt x="19" y="0"/>
                  </a:lnTo>
                  <a:lnTo>
                    <a:pt x="16" y="0"/>
                  </a:lnTo>
                  <a:lnTo>
                    <a:pt x="13" y="0"/>
                  </a:lnTo>
                  <a:lnTo>
                    <a:pt x="10" y="0"/>
                  </a:lnTo>
                  <a:lnTo>
                    <a:pt x="8" y="0"/>
                  </a:lnTo>
                  <a:lnTo>
                    <a:pt x="6" y="0"/>
                  </a:lnTo>
                  <a:lnTo>
                    <a:pt x="6" y="2"/>
                  </a:lnTo>
                  <a:lnTo>
                    <a:pt x="2" y="2"/>
                  </a:lnTo>
                  <a:lnTo>
                    <a:pt x="0" y="2"/>
                  </a:lnTo>
                  <a:lnTo>
                    <a:pt x="0" y="6"/>
                  </a:lnTo>
                  <a:lnTo>
                    <a:pt x="2" y="6"/>
                  </a:lnTo>
                  <a:lnTo>
                    <a:pt x="6" y="6"/>
                  </a:lnTo>
                  <a:lnTo>
                    <a:pt x="8" y="8"/>
                  </a:lnTo>
                  <a:lnTo>
                    <a:pt x="10" y="8"/>
                  </a:lnTo>
                  <a:lnTo>
                    <a:pt x="13" y="8"/>
                  </a:lnTo>
                  <a:lnTo>
                    <a:pt x="16" y="8"/>
                  </a:lnTo>
                  <a:lnTo>
                    <a:pt x="19" y="8"/>
                  </a:lnTo>
                  <a:lnTo>
                    <a:pt x="21" y="8"/>
                  </a:lnTo>
                  <a:lnTo>
                    <a:pt x="23" y="8"/>
                  </a:lnTo>
                  <a:lnTo>
                    <a:pt x="28" y="8"/>
                  </a:lnTo>
                  <a:lnTo>
                    <a:pt x="30" y="8"/>
                  </a:lnTo>
                  <a:lnTo>
                    <a:pt x="34" y="8"/>
                  </a:lnTo>
                  <a:lnTo>
                    <a:pt x="39" y="8"/>
                  </a:lnTo>
                  <a:lnTo>
                    <a:pt x="42" y="8"/>
                  </a:lnTo>
                  <a:lnTo>
                    <a:pt x="45" y="8"/>
                  </a:lnTo>
                  <a:lnTo>
                    <a:pt x="48" y="8"/>
                  </a:lnTo>
                  <a:lnTo>
                    <a:pt x="52" y="8"/>
                  </a:lnTo>
                  <a:lnTo>
                    <a:pt x="57" y="8"/>
                  </a:lnTo>
                  <a:lnTo>
                    <a:pt x="59" y="8"/>
                  </a:lnTo>
                  <a:lnTo>
                    <a:pt x="64" y="8"/>
                  </a:lnTo>
                  <a:lnTo>
                    <a:pt x="65" y="8"/>
                  </a:lnTo>
                  <a:lnTo>
                    <a:pt x="71" y="8"/>
                  </a:lnTo>
                  <a:lnTo>
                    <a:pt x="72" y="8"/>
                  </a:lnTo>
                  <a:lnTo>
                    <a:pt x="77" y="8"/>
                  </a:lnTo>
                  <a:lnTo>
                    <a:pt x="79" y="8"/>
                  </a:lnTo>
                  <a:lnTo>
                    <a:pt x="81" y="8"/>
                  </a:lnTo>
                  <a:lnTo>
                    <a:pt x="85" y="8"/>
                  </a:lnTo>
                  <a:lnTo>
                    <a:pt x="86" y="8"/>
                  </a:lnTo>
                  <a:lnTo>
                    <a:pt x="88" y="8"/>
                  </a:lnTo>
                  <a:lnTo>
                    <a:pt x="91" y="6"/>
                  </a:lnTo>
                  <a:lnTo>
                    <a:pt x="93" y="6"/>
                  </a:lnTo>
                  <a:lnTo>
                    <a:pt x="95" y="6"/>
                  </a:lnTo>
                  <a:lnTo>
                    <a:pt x="98" y="6"/>
                  </a:lnTo>
                  <a:lnTo>
                    <a:pt x="98" y="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92" name="Freeform 186"/>
            <p:cNvSpPr>
              <a:spLocks noChangeAspect="1"/>
            </p:cNvSpPr>
            <p:nvPr/>
          </p:nvSpPr>
          <p:spPr bwMode="auto">
            <a:xfrm>
              <a:off x="1729" y="2375"/>
              <a:ext cx="77" cy="14"/>
            </a:xfrm>
            <a:custGeom>
              <a:avLst/>
              <a:gdLst>
                <a:gd name="T0" fmla="*/ 286 w 59"/>
                <a:gd name="T1" fmla="*/ 0 h 11"/>
                <a:gd name="T2" fmla="*/ 286 w 59"/>
                <a:gd name="T3" fmla="*/ 46 h 11"/>
                <a:gd name="T4" fmla="*/ 0 w 59"/>
                <a:gd name="T5" fmla="*/ 46 h 11"/>
                <a:gd name="T6" fmla="*/ 0 w 59"/>
                <a:gd name="T7" fmla="*/ 0 h 11"/>
                <a:gd name="T8" fmla="*/ 286 w 59"/>
                <a:gd name="T9" fmla="*/ 0 h 11"/>
                <a:gd name="T10" fmla="*/ 286 w 59"/>
                <a:gd name="T11" fmla="*/ 0 h 11"/>
                <a:gd name="T12" fmla="*/ 0 60000 65536"/>
                <a:gd name="T13" fmla="*/ 0 60000 65536"/>
                <a:gd name="T14" fmla="*/ 0 60000 65536"/>
                <a:gd name="T15" fmla="*/ 0 60000 65536"/>
                <a:gd name="T16" fmla="*/ 0 60000 65536"/>
                <a:gd name="T17" fmla="*/ 0 60000 65536"/>
                <a:gd name="T18" fmla="*/ 0 w 59"/>
                <a:gd name="T19" fmla="*/ 0 h 11"/>
                <a:gd name="T20" fmla="*/ 59 w 5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59" h="11">
                  <a:moveTo>
                    <a:pt x="58" y="0"/>
                  </a:moveTo>
                  <a:lnTo>
                    <a:pt x="58" y="10"/>
                  </a:lnTo>
                  <a:lnTo>
                    <a:pt x="0" y="10"/>
                  </a:lnTo>
                  <a:lnTo>
                    <a:pt x="0" y="0"/>
                  </a:lnTo>
                  <a:lnTo>
                    <a:pt x="58"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93" name="AutoShape 187"/>
            <p:cNvSpPr>
              <a:spLocks noChangeAspect="1" noChangeArrowheads="1"/>
            </p:cNvSpPr>
            <p:nvPr/>
          </p:nvSpPr>
          <p:spPr bwMode="auto">
            <a:xfrm flipV="1">
              <a:off x="1729" y="2388"/>
              <a:ext cx="75"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94" name="Freeform 188"/>
            <p:cNvSpPr>
              <a:spLocks noChangeAspect="1"/>
            </p:cNvSpPr>
            <p:nvPr/>
          </p:nvSpPr>
          <p:spPr bwMode="auto">
            <a:xfrm>
              <a:off x="1707" y="2298"/>
              <a:ext cx="123" cy="78"/>
            </a:xfrm>
            <a:custGeom>
              <a:avLst/>
              <a:gdLst>
                <a:gd name="T0" fmla="*/ 467 w 94"/>
                <a:gd name="T1" fmla="*/ 237 h 60"/>
                <a:gd name="T2" fmla="*/ 467 w 94"/>
                <a:gd name="T3" fmla="*/ 237 h 60"/>
                <a:gd name="T4" fmla="*/ 467 w 94"/>
                <a:gd name="T5" fmla="*/ 257 h 60"/>
                <a:gd name="T6" fmla="*/ 445 w 94"/>
                <a:gd name="T7" fmla="*/ 257 h 60"/>
                <a:gd name="T8" fmla="*/ 445 w 94"/>
                <a:gd name="T9" fmla="*/ 269 h 60"/>
                <a:gd name="T10" fmla="*/ 437 w 94"/>
                <a:gd name="T11" fmla="*/ 272 h 60"/>
                <a:gd name="T12" fmla="*/ 434 w 94"/>
                <a:gd name="T13" fmla="*/ 272 h 60"/>
                <a:gd name="T14" fmla="*/ 420 w 94"/>
                <a:gd name="T15" fmla="*/ 286 h 60"/>
                <a:gd name="T16" fmla="*/ 400 w 94"/>
                <a:gd name="T17" fmla="*/ 286 h 60"/>
                <a:gd name="T18" fmla="*/ 398 w 94"/>
                <a:gd name="T19" fmla="*/ 286 h 60"/>
                <a:gd name="T20" fmla="*/ 376 w 94"/>
                <a:gd name="T21" fmla="*/ 286 h 60"/>
                <a:gd name="T22" fmla="*/ 79 w 94"/>
                <a:gd name="T23" fmla="*/ 286 h 60"/>
                <a:gd name="T24" fmla="*/ 71 w 94"/>
                <a:gd name="T25" fmla="*/ 286 h 60"/>
                <a:gd name="T26" fmla="*/ 65 w 94"/>
                <a:gd name="T27" fmla="*/ 286 h 60"/>
                <a:gd name="T28" fmla="*/ 46 w 94"/>
                <a:gd name="T29" fmla="*/ 286 h 60"/>
                <a:gd name="T30" fmla="*/ 38 w 94"/>
                <a:gd name="T31" fmla="*/ 272 h 60"/>
                <a:gd name="T32" fmla="*/ 29 w 94"/>
                <a:gd name="T33" fmla="*/ 272 h 60"/>
                <a:gd name="T34" fmla="*/ 12 w 94"/>
                <a:gd name="T35" fmla="*/ 269 h 60"/>
                <a:gd name="T36" fmla="*/ 12 w 94"/>
                <a:gd name="T37" fmla="*/ 269 h 60"/>
                <a:gd name="T38" fmla="*/ 12 w 94"/>
                <a:gd name="T39" fmla="*/ 257 h 60"/>
                <a:gd name="T40" fmla="*/ 0 w 94"/>
                <a:gd name="T41" fmla="*/ 237 h 60"/>
                <a:gd name="T42" fmla="*/ 0 w 94"/>
                <a:gd name="T43" fmla="*/ 237 h 60"/>
                <a:gd name="T44" fmla="*/ 0 w 94"/>
                <a:gd name="T45" fmla="*/ 51 h 60"/>
                <a:gd name="T46" fmla="*/ 0 w 94"/>
                <a:gd name="T47" fmla="*/ 38 h 60"/>
                <a:gd name="T48" fmla="*/ 0 w 94"/>
                <a:gd name="T49" fmla="*/ 38 h 60"/>
                <a:gd name="T50" fmla="*/ 12 w 94"/>
                <a:gd name="T51" fmla="*/ 27 h 60"/>
                <a:gd name="T52" fmla="*/ 12 w 94"/>
                <a:gd name="T53" fmla="*/ 16 h 60"/>
                <a:gd name="T54" fmla="*/ 29 w 94"/>
                <a:gd name="T55" fmla="*/ 16 h 60"/>
                <a:gd name="T56" fmla="*/ 38 w 94"/>
                <a:gd name="T57" fmla="*/ 1 h 60"/>
                <a:gd name="T58" fmla="*/ 46 w 94"/>
                <a:gd name="T59" fmla="*/ 1 h 60"/>
                <a:gd name="T60" fmla="*/ 65 w 94"/>
                <a:gd name="T61" fmla="*/ 0 h 60"/>
                <a:gd name="T62" fmla="*/ 71 w 94"/>
                <a:gd name="T63" fmla="*/ 0 h 60"/>
                <a:gd name="T64" fmla="*/ 79 w 94"/>
                <a:gd name="T65" fmla="*/ 0 h 60"/>
                <a:gd name="T66" fmla="*/ 376 w 94"/>
                <a:gd name="T67" fmla="*/ 0 h 60"/>
                <a:gd name="T68" fmla="*/ 398 w 94"/>
                <a:gd name="T69" fmla="*/ 0 h 60"/>
                <a:gd name="T70" fmla="*/ 400 w 94"/>
                <a:gd name="T71" fmla="*/ 0 h 60"/>
                <a:gd name="T72" fmla="*/ 420 w 94"/>
                <a:gd name="T73" fmla="*/ 1 h 60"/>
                <a:gd name="T74" fmla="*/ 434 w 94"/>
                <a:gd name="T75" fmla="*/ 1 h 60"/>
                <a:gd name="T76" fmla="*/ 437 w 94"/>
                <a:gd name="T77" fmla="*/ 1 h 60"/>
                <a:gd name="T78" fmla="*/ 445 w 94"/>
                <a:gd name="T79" fmla="*/ 16 h 60"/>
                <a:gd name="T80" fmla="*/ 445 w 94"/>
                <a:gd name="T81" fmla="*/ 27 h 60"/>
                <a:gd name="T82" fmla="*/ 467 w 94"/>
                <a:gd name="T83" fmla="*/ 27 h 60"/>
                <a:gd name="T84" fmla="*/ 467 w 94"/>
                <a:gd name="T85" fmla="*/ 38 h 60"/>
                <a:gd name="T86" fmla="*/ 467 w 94"/>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0"/>
                <a:gd name="T134" fmla="*/ 94 w 9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0">
                  <a:moveTo>
                    <a:pt x="93" y="11"/>
                  </a:moveTo>
                  <a:lnTo>
                    <a:pt x="93" y="49"/>
                  </a:lnTo>
                  <a:lnTo>
                    <a:pt x="93" y="53"/>
                  </a:lnTo>
                  <a:lnTo>
                    <a:pt x="89" y="53"/>
                  </a:lnTo>
                  <a:lnTo>
                    <a:pt x="89" y="55"/>
                  </a:lnTo>
                  <a:lnTo>
                    <a:pt x="87" y="56"/>
                  </a:lnTo>
                  <a:lnTo>
                    <a:pt x="86" y="56"/>
                  </a:lnTo>
                  <a:lnTo>
                    <a:pt x="83" y="59"/>
                  </a:lnTo>
                  <a:lnTo>
                    <a:pt x="80" y="59"/>
                  </a:lnTo>
                  <a:lnTo>
                    <a:pt x="79" y="59"/>
                  </a:lnTo>
                  <a:lnTo>
                    <a:pt x="75" y="59"/>
                  </a:lnTo>
                  <a:lnTo>
                    <a:pt x="16" y="59"/>
                  </a:lnTo>
                  <a:lnTo>
                    <a:pt x="14" y="59"/>
                  </a:lnTo>
                  <a:lnTo>
                    <a:pt x="13" y="59"/>
                  </a:lnTo>
                  <a:lnTo>
                    <a:pt x="9" y="59"/>
                  </a:lnTo>
                  <a:lnTo>
                    <a:pt x="8" y="56"/>
                  </a:lnTo>
                  <a:lnTo>
                    <a:pt x="6" y="56"/>
                  </a:lnTo>
                  <a:lnTo>
                    <a:pt x="2" y="55"/>
                  </a:lnTo>
                  <a:lnTo>
                    <a:pt x="2" y="53"/>
                  </a:lnTo>
                  <a:lnTo>
                    <a:pt x="0" y="53"/>
                  </a:lnTo>
                  <a:lnTo>
                    <a:pt x="0" y="49"/>
                  </a:lnTo>
                  <a:lnTo>
                    <a:pt x="0" y="11"/>
                  </a:lnTo>
                  <a:lnTo>
                    <a:pt x="0" y="8"/>
                  </a:lnTo>
                  <a:lnTo>
                    <a:pt x="2" y="5"/>
                  </a:lnTo>
                  <a:lnTo>
                    <a:pt x="2" y="3"/>
                  </a:lnTo>
                  <a:lnTo>
                    <a:pt x="6" y="3"/>
                  </a:lnTo>
                  <a:lnTo>
                    <a:pt x="6" y="1"/>
                  </a:lnTo>
                  <a:lnTo>
                    <a:pt x="8" y="1"/>
                  </a:lnTo>
                  <a:lnTo>
                    <a:pt x="9" y="1"/>
                  </a:lnTo>
                  <a:lnTo>
                    <a:pt x="13" y="0"/>
                  </a:lnTo>
                  <a:lnTo>
                    <a:pt x="14" y="0"/>
                  </a:lnTo>
                  <a:lnTo>
                    <a:pt x="16" y="0"/>
                  </a:lnTo>
                  <a:lnTo>
                    <a:pt x="75" y="0"/>
                  </a:lnTo>
                  <a:lnTo>
                    <a:pt x="79" y="0"/>
                  </a:lnTo>
                  <a:lnTo>
                    <a:pt x="80" y="0"/>
                  </a:lnTo>
                  <a:lnTo>
                    <a:pt x="83" y="1"/>
                  </a:lnTo>
                  <a:lnTo>
                    <a:pt x="86" y="1"/>
                  </a:lnTo>
                  <a:lnTo>
                    <a:pt x="87" y="1"/>
                  </a:lnTo>
                  <a:lnTo>
                    <a:pt x="87" y="3"/>
                  </a:lnTo>
                  <a:lnTo>
                    <a:pt x="89" y="3"/>
                  </a:lnTo>
                  <a:lnTo>
                    <a:pt x="89" y="5"/>
                  </a:lnTo>
                  <a:lnTo>
                    <a:pt x="93" y="5"/>
                  </a:lnTo>
                  <a:lnTo>
                    <a:pt x="93" y="8"/>
                  </a:lnTo>
                  <a:lnTo>
                    <a:pt x="93"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95" name="Freeform 189"/>
            <p:cNvSpPr>
              <a:spLocks noChangeAspect="1"/>
            </p:cNvSpPr>
            <p:nvPr/>
          </p:nvSpPr>
          <p:spPr bwMode="auto">
            <a:xfrm>
              <a:off x="1792" y="2298"/>
              <a:ext cx="38" cy="78"/>
            </a:xfrm>
            <a:custGeom>
              <a:avLst/>
              <a:gdLst>
                <a:gd name="T0" fmla="*/ 143 w 29"/>
                <a:gd name="T1" fmla="*/ 226 h 60"/>
                <a:gd name="T2" fmla="*/ 143 w 29"/>
                <a:gd name="T3" fmla="*/ 237 h 60"/>
                <a:gd name="T4" fmla="*/ 143 w 29"/>
                <a:gd name="T5" fmla="*/ 257 h 60"/>
                <a:gd name="T6" fmla="*/ 122 w 29"/>
                <a:gd name="T7" fmla="*/ 257 h 60"/>
                <a:gd name="T8" fmla="*/ 122 w 29"/>
                <a:gd name="T9" fmla="*/ 269 h 60"/>
                <a:gd name="T10" fmla="*/ 122 w 29"/>
                <a:gd name="T11" fmla="*/ 272 h 60"/>
                <a:gd name="T12" fmla="*/ 122 w 29"/>
                <a:gd name="T13" fmla="*/ 272 h 60"/>
                <a:gd name="T14" fmla="*/ 122 w 29"/>
                <a:gd name="T15" fmla="*/ 272 h 60"/>
                <a:gd name="T16" fmla="*/ 113 w 29"/>
                <a:gd name="T17" fmla="*/ 286 h 60"/>
                <a:gd name="T18" fmla="*/ 113 w 29"/>
                <a:gd name="T19" fmla="*/ 286 h 60"/>
                <a:gd name="T20" fmla="*/ 113 w 29"/>
                <a:gd name="T21" fmla="*/ 286 h 60"/>
                <a:gd name="T22" fmla="*/ 28 w 29"/>
                <a:gd name="T23" fmla="*/ 286 h 60"/>
                <a:gd name="T24" fmla="*/ 28 w 29"/>
                <a:gd name="T25" fmla="*/ 286 h 60"/>
                <a:gd name="T26" fmla="*/ 28 w 29"/>
                <a:gd name="T27" fmla="*/ 286 h 60"/>
                <a:gd name="T28" fmla="*/ 28 w 29"/>
                <a:gd name="T29" fmla="*/ 286 h 60"/>
                <a:gd name="T30" fmla="*/ 12 w 29"/>
                <a:gd name="T31" fmla="*/ 272 h 60"/>
                <a:gd name="T32" fmla="*/ 12 w 29"/>
                <a:gd name="T33" fmla="*/ 272 h 60"/>
                <a:gd name="T34" fmla="*/ 12 w 29"/>
                <a:gd name="T35" fmla="*/ 269 h 60"/>
                <a:gd name="T36" fmla="*/ 12 w 29"/>
                <a:gd name="T37" fmla="*/ 269 h 60"/>
                <a:gd name="T38" fmla="*/ 0 w 29"/>
                <a:gd name="T39" fmla="*/ 257 h 60"/>
                <a:gd name="T40" fmla="*/ 0 w 29"/>
                <a:gd name="T41" fmla="*/ 237 h 60"/>
                <a:gd name="T42" fmla="*/ 0 w 29"/>
                <a:gd name="T43" fmla="*/ 226 h 60"/>
                <a:gd name="T44" fmla="*/ 0 w 29"/>
                <a:gd name="T45" fmla="*/ 51 h 60"/>
                <a:gd name="T46" fmla="*/ 0 w 29"/>
                <a:gd name="T47" fmla="*/ 38 h 60"/>
                <a:gd name="T48" fmla="*/ 0 w 29"/>
                <a:gd name="T49" fmla="*/ 27 h 60"/>
                <a:gd name="T50" fmla="*/ 12 w 29"/>
                <a:gd name="T51" fmla="*/ 27 h 60"/>
                <a:gd name="T52" fmla="*/ 12 w 29"/>
                <a:gd name="T53" fmla="*/ 16 h 60"/>
                <a:gd name="T54" fmla="*/ 12 w 29"/>
                <a:gd name="T55" fmla="*/ 16 h 60"/>
                <a:gd name="T56" fmla="*/ 12 w 29"/>
                <a:gd name="T57" fmla="*/ 1 h 60"/>
                <a:gd name="T58" fmla="*/ 12 w 29"/>
                <a:gd name="T59" fmla="*/ 1 h 60"/>
                <a:gd name="T60" fmla="*/ 28 w 29"/>
                <a:gd name="T61" fmla="*/ 0 h 60"/>
                <a:gd name="T62" fmla="*/ 28 w 29"/>
                <a:gd name="T63" fmla="*/ 0 h 60"/>
                <a:gd name="T64" fmla="*/ 28 w 29"/>
                <a:gd name="T65" fmla="*/ 0 h 60"/>
                <a:gd name="T66" fmla="*/ 113 w 29"/>
                <a:gd name="T67" fmla="*/ 0 h 60"/>
                <a:gd name="T68" fmla="*/ 113 w 29"/>
                <a:gd name="T69" fmla="*/ 0 h 60"/>
                <a:gd name="T70" fmla="*/ 113 w 29"/>
                <a:gd name="T71" fmla="*/ 0 h 60"/>
                <a:gd name="T72" fmla="*/ 113 w 29"/>
                <a:gd name="T73" fmla="*/ 0 h 60"/>
                <a:gd name="T74" fmla="*/ 122 w 29"/>
                <a:gd name="T75" fmla="*/ 1 h 60"/>
                <a:gd name="T76" fmla="*/ 122 w 29"/>
                <a:gd name="T77" fmla="*/ 1 h 60"/>
                <a:gd name="T78" fmla="*/ 122 w 29"/>
                <a:gd name="T79" fmla="*/ 16 h 60"/>
                <a:gd name="T80" fmla="*/ 122 w 29"/>
                <a:gd name="T81" fmla="*/ 16 h 60"/>
                <a:gd name="T82" fmla="*/ 143 w 29"/>
                <a:gd name="T83" fmla="*/ 27 h 60"/>
                <a:gd name="T84" fmla="*/ 143 w 29"/>
                <a:gd name="T85" fmla="*/ 38 h 60"/>
                <a:gd name="T86" fmla="*/ 143 w 2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0"/>
                <a:gd name="T134" fmla="*/ 29 w 2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0">
                  <a:moveTo>
                    <a:pt x="28" y="11"/>
                  </a:moveTo>
                  <a:lnTo>
                    <a:pt x="28" y="47"/>
                  </a:lnTo>
                  <a:lnTo>
                    <a:pt x="28" y="49"/>
                  </a:lnTo>
                  <a:lnTo>
                    <a:pt x="28" y="53"/>
                  </a:lnTo>
                  <a:lnTo>
                    <a:pt x="24" y="53"/>
                  </a:lnTo>
                  <a:lnTo>
                    <a:pt x="24" y="55"/>
                  </a:lnTo>
                  <a:lnTo>
                    <a:pt x="24" y="56"/>
                  </a:lnTo>
                  <a:lnTo>
                    <a:pt x="22" y="59"/>
                  </a:lnTo>
                  <a:lnTo>
                    <a:pt x="5" y="59"/>
                  </a:lnTo>
                  <a:lnTo>
                    <a:pt x="2" y="56"/>
                  </a:lnTo>
                  <a:lnTo>
                    <a:pt x="2" y="55"/>
                  </a:lnTo>
                  <a:lnTo>
                    <a:pt x="2" y="53"/>
                  </a:lnTo>
                  <a:lnTo>
                    <a:pt x="0" y="53"/>
                  </a:lnTo>
                  <a:lnTo>
                    <a:pt x="0" y="49"/>
                  </a:lnTo>
                  <a:lnTo>
                    <a:pt x="0" y="47"/>
                  </a:lnTo>
                  <a:lnTo>
                    <a:pt x="0" y="11"/>
                  </a:lnTo>
                  <a:lnTo>
                    <a:pt x="0" y="8"/>
                  </a:lnTo>
                  <a:lnTo>
                    <a:pt x="0" y="5"/>
                  </a:lnTo>
                  <a:lnTo>
                    <a:pt x="2" y="5"/>
                  </a:lnTo>
                  <a:lnTo>
                    <a:pt x="2" y="3"/>
                  </a:lnTo>
                  <a:lnTo>
                    <a:pt x="2" y="1"/>
                  </a:lnTo>
                  <a:lnTo>
                    <a:pt x="5" y="0"/>
                  </a:lnTo>
                  <a:lnTo>
                    <a:pt x="22" y="0"/>
                  </a:lnTo>
                  <a:lnTo>
                    <a:pt x="24" y="1"/>
                  </a:lnTo>
                  <a:lnTo>
                    <a:pt x="24" y="3"/>
                  </a:lnTo>
                  <a:lnTo>
                    <a:pt x="24" y="5"/>
                  </a:lnTo>
                  <a:lnTo>
                    <a:pt x="28" y="5"/>
                  </a:lnTo>
                  <a:lnTo>
                    <a:pt x="28" y="8"/>
                  </a:lnTo>
                  <a:lnTo>
                    <a:pt x="28" y="11"/>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96" name="Freeform 190"/>
            <p:cNvSpPr>
              <a:spLocks noChangeAspect="1"/>
            </p:cNvSpPr>
            <p:nvPr/>
          </p:nvSpPr>
          <p:spPr bwMode="auto">
            <a:xfrm>
              <a:off x="1712" y="2298"/>
              <a:ext cx="33" cy="78"/>
            </a:xfrm>
            <a:custGeom>
              <a:avLst/>
              <a:gdLst>
                <a:gd name="T0" fmla="*/ 127 w 25"/>
                <a:gd name="T1" fmla="*/ 226 h 60"/>
                <a:gd name="T2" fmla="*/ 127 w 25"/>
                <a:gd name="T3" fmla="*/ 237 h 60"/>
                <a:gd name="T4" fmla="*/ 127 w 25"/>
                <a:gd name="T5" fmla="*/ 257 h 60"/>
                <a:gd name="T6" fmla="*/ 115 w 25"/>
                <a:gd name="T7" fmla="*/ 257 h 60"/>
                <a:gd name="T8" fmla="*/ 115 w 25"/>
                <a:gd name="T9" fmla="*/ 269 h 60"/>
                <a:gd name="T10" fmla="*/ 115 w 25"/>
                <a:gd name="T11" fmla="*/ 272 h 60"/>
                <a:gd name="T12" fmla="*/ 115 w 25"/>
                <a:gd name="T13" fmla="*/ 272 h 60"/>
                <a:gd name="T14" fmla="*/ 115 w 25"/>
                <a:gd name="T15" fmla="*/ 272 h 60"/>
                <a:gd name="T16" fmla="*/ 102 w 25"/>
                <a:gd name="T17" fmla="*/ 286 h 60"/>
                <a:gd name="T18" fmla="*/ 102 w 25"/>
                <a:gd name="T19" fmla="*/ 286 h 60"/>
                <a:gd name="T20" fmla="*/ 102 w 25"/>
                <a:gd name="T21" fmla="*/ 286 h 60"/>
                <a:gd name="T22" fmla="*/ 12 w 25"/>
                <a:gd name="T23" fmla="*/ 286 h 60"/>
                <a:gd name="T24" fmla="*/ 12 w 25"/>
                <a:gd name="T25" fmla="*/ 286 h 60"/>
                <a:gd name="T26" fmla="*/ 12 w 25"/>
                <a:gd name="T27" fmla="*/ 286 h 60"/>
                <a:gd name="T28" fmla="*/ 12 w 25"/>
                <a:gd name="T29" fmla="*/ 286 h 60"/>
                <a:gd name="T30" fmla="*/ 0 w 25"/>
                <a:gd name="T31" fmla="*/ 272 h 60"/>
                <a:gd name="T32" fmla="*/ 0 w 25"/>
                <a:gd name="T33" fmla="*/ 272 h 60"/>
                <a:gd name="T34" fmla="*/ 0 w 25"/>
                <a:gd name="T35" fmla="*/ 269 h 60"/>
                <a:gd name="T36" fmla="*/ 0 w 25"/>
                <a:gd name="T37" fmla="*/ 269 h 60"/>
                <a:gd name="T38" fmla="*/ 0 w 25"/>
                <a:gd name="T39" fmla="*/ 257 h 60"/>
                <a:gd name="T40" fmla="*/ 0 w 25"/>
                <a:gd name="T41" fmla="*/ 237 h 60"/>
                <a:gd name="T42" fmla="*/ 0 w 25"/>
                <a:gd name="T43" fmla="*/ 226 h 60"/>
                <a:gd name="T44" fmla="*/ 0 w 25"/>
                <a:gd name="T45" fmla="*/ 51 h 60"/>
                <a:gd name="T46" fmla="*/ 0 w 25"/>
                <a:gd name="T47" fmla="*/ 38 h 60"/>
                <a:gd name="T48" fmla="*/ 0 w 25"/>
                <a:gd name="T49" fmla="*/ 27 h 60"/>
                <a:gd name="T50" fmla="*/ 0 w 25"/>
                <a:gd name="T51" fmla="*/ 27 h 60"/>
                <a:gd name="T52" fmla="*/ 0 w 25"/>
                <a:gd name="T53" fmla="*/ 16 h 60"/>
                <a:gd name="T54" fmla="*/ 0 w 25"/>
                <a:gd name="T55" fmla="*/ 16 h 60"/>
                <a:gd name="T56" fmla="*/ 0 w 25"/>
                <a:gd name="T57" fmla="*/ 1 h 60"/>
                <a:gd name="T58" fmla="*/ 0 w 25"/>
                <a:gd name="T59" fmla="*/ 1 h 60"/>
                <a:gd name="T60" fmla="*/ 12 w 25"/>
                <a:gd name="T61" fmla="*/ 0 h 60"/>
                <a:gd name="T62" fmla="*/ 12 w 25"/>
                <a:gd name="T63" fmla="*/ 0 h 60"/>
                <a:gd name="T64" fmla="*/ 12 w 25"/>
                <a:gd name="T65" fmla="*/ 0 h 60"/>
                <a:gd name="T66" fmla="*/ 102 w 25"/>
                <a:gd name="T67" fmla="*/ 0 h 60"/>
                <a:gd name="T68" fmla="*/ 102 w 25"/>
                <a:gd name="T69" fmla="*/ 0 h 60"/>
                <a:gd name="T70" fmla="*/ 102 w 25"/>
                <a:gd name="T71" fmla="*/ 0 h 60"/>
                <a:gd name="T72" fmla="*/ 115 w 25"/>
                <a:gd name="T73" fmla="*/ 0 h 60"/>
                <a:gd name="T74" fmla="*/ 115 w 25"/>
                <a:gd name="T75" fmla="*/ 1 h 60"/>
                <a:gd name="T76" fmla="*/ 115 w 25"/>
                <a:gd name="T77" fmla="*/ 1 h 60"/>
                <a:gd name="T78" fmla="*/ 115 w 25"/>
                <a:gd name="T79" fmla="*/ 16 h 60"/>
                <a:gd name="T80" fmla="*/ 115 w 25"/>
                <a:gd name="T81" fmla="*/ 16 h 60"/>
                <a:gd name="T82" fmla="*/ 127 w 25"/>
                <a:gd name="T83" fmla="*/ 27 h 60"/>
                <a:gd name="T84" fmla="*/ 127 w 25"/>
                <a:gd name="T85" fmla="*/ 38 h 60"/>
                <a:gd name="T86" fmla="*/ 127 w 25"/>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0"/>
                <a:gd name="T134" fmla="*/ 25 w 25"/>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0">
                  <a:moveTo>
                    <a:pt x="24" y="11"/>
                  </a:moveTo>
                  <a:lnTo>
                    <a:pt x="24" y="47"/>
                  </a:lnTo>
                  <a:lnTo>
                    <a:pt x="24" y="49"/>
                  </a:lnTo>
                  <a:lnTo>
                    <a:pt x="24" y="53"/>
                  </a:lnTo>
                  <a:lnTo>
                    <a:pt x="22" y="53"/>
                  </a:lnTo>
                  <a:lnTo>
                    <a:pt x="22" y="55"/>
                  </a:lnTo>
                  <a:lnTo>
                    <a:pt x="22" y="56"/>
                  </a:lnTo>
                  <a:lnTo>
                    <a:pt x="22" y="59"/>
                  </a:lnTo>
                  <a:lnTo>
                    <a:pt x="19" y="59"/>
                  </a:lnTo>
                  <a:lnTo>
                    <a:pt x="2" y="59"/>
                  </a:lnTo>
                  <a:lnTo>
                    <a:pt x="0" y="56"/>
                  </a:lnTo>
                  <a:lnTo>
                    <a:pt x="0" y="55"/>
                  </a:lnTo>
                  <a:lnTo>
                    <a:pt x="0" y="53"/>
                  </a:lnTo>
                  <a:lnTo>
                    <a:pt x="0" y="49"/>
                  </a:lnTo>
                  <a:lnTo>
                    <a:pt x="0" y="47"/>
                  </a:lnTo>
                  <a:lnTo>
                    <a:pt x="0" y="11"/>
                  </a:lnTo>
                  <a:lnTo>
                    <a:pt x="0" y="8"/>
                  </a:lnTo>
                  <a:lnTo>
                    <a:pt x="0" y="5"/>
                  </a:lnTo>
                  <a:lnTo>
                    <a:pt x="0" y="3"/>
                  </a:lnTo>
                  <a:lnTo>
                    <a:pt x="0" y="1"/>
                  </a:lnTo>
                  <a:lnTo>
                    <a:pt x="2" y="0"/>
                  </a:lnTo>
                  <a:lnTo>
                    <a:pt x="19" y="0"/>
                  </a:lnTo>
                  <a:lnTo>
                    <a:pt x="22" y="0"/>
                  </a:lnTo>
                  <a:lnTo>
                    <a:pt x="22" y="1"/>
                  </a:lnTo>
                  <a:lnTo>
                    <a:pt x="22" y="3"/>
                  </a:lnTo>
                  <a:lnTo>
                    <a:pt x="22" y="5"/>
                  </a:lnTo>
                  <a:lnTo>
                    <a:pt x="24" y="5"/>
                  </a:lnTo>
                  <a:lnTo>
                    <a:pt x="24" y="8"/>
                  </a:lnTo>
                  <a:lnTo>
                    <a:pt x="24" y="11"/>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97" name="Freeform 191" descr="Light vertical"/>
            <p:cNvSpPr>
              <a:spLocks noChangeAspect="1"/>
            </p:cNvSpPr>
            <p:nvPr/>
          </p:nvSpPr>
          <p:spPr bwMode="auto">
            <a:xfrm>
              <a:off x="1744" y="2298"/>
              <a:ext cx="49" cy="78"/>
            </a:xfrm>
            <a:custGeom>
              <a:avLst/>
              <a:gdLst>
                <a:gd name="T0" fmla="*/ 172 w 38"/>
                <a:gd name="T1" fmla="*/ 226 h 60"/>
                <a:gd name="T2" fmla="*/ 172 w 38"/>
                <a:gd name="T3" fmla="*/ 237 h 60"/>
                <a:gd name="T4" fmla="*/ 172 w 38"/>
                <a:gd name="T5" fmla="*/ 257 h 60"/>
                <a:gd name="T6" fmla="*/ 172 w 38"/>
                <a:gd name="T7" fmla="*/ 257 h 60"/>
                <a:gd name="T8" fmla="*/ 172 w 38"/>
                <a:gd name="T9" fmla="*/ 269 h 60"/>
                <a:gd name="T10" fmla="*/ 156 w 38"/>
                <a:gd name="T11" fmla="*/ 272 h 60"/>
                <a:gd name="T12" fmla="*/ 156 w 38"/>
                <a:gd name="T13" fmla="*/ 272 h 60"/>
                <a:gd name="T14" fmla="*/ 156 w 38"/>
                <a:gd name="T15" fmla="*/ 272 h 60"/>
                <a:gd name="T16" fmla="*/ 146 w 38"/>
                <a:gd name="T17" fmla="*/ 286 h 60"/>
                <a:gd name="T18" fmla="*/ 146 w 38"/>
                <a:gd name="T19" fmla="*/ 286 h 60"/>
                <a:gd name="T20" fmla="*/ 143 w 38"/>
                <a:gd name="T21" fmla="*/ 286 h 60"/>
                <a:gd name="T22" fmla="*/ 32 w 38"/>
                <a:gd name="T23" fmla="*/ 286 h 60"/>
                <a:gd name="T24" fmla="*/ 17 w 38"/>
                <a:gd name="T25" fmla="*/ 286 h 60"/>
                <a:gd name="T26" fmla="*/ 17 w 38"/>
                <a:gd name="T27" fmla="*/ 286 h 60"/>
                <a:gd name="T28" fmla="*/ 17 w 38"/>
                <a:gd name="T29" fmla="*/ 286 h 60"/>
                <a:gd name="T30" fmla="*/ 1 w 38"/>
                <a:gd name="T31" fmla="*/ 272 h 60"/>
                <a:gd name="T32" fmla="*/ 1 w 38"/>
                <a:gd name="T33" fmla="*/ 272 h 60"/>
                <a:gd name="T34" fmla="*/ 1 w 38"/>
                <a:gd name="T35" fmla="*/ 269 h 60"/>
                <a:gd name="T36" fmla="*/ 0 w 38"/>
                <a:gd name="T37" fmla="*/ 269 h 60"/>
                <a:gd name="T38" fmla="*/ 0 w 38"/>
                <a:gd name="T39" fmla="*/ 257 h 60"/>
                <a:gd name="T40" fmla="*/ 0 w 38"/>
                <a:gd name="T41" fmla="*/ 237 h 60"/>
                <a:gd name="T42" fmla="*/ 0 w 38"/>
                <a:gd name="T43" fmla="*/ 226 h 60"/>
                <a:gd name="T44" fmla="*/ 0 w 38"/>
                <a:gd name="T45" fmla="*/ 51 h 60"/>
                <a:gd name="T46" fmla="*/ 0 w 38"/>
                <a:gd name="T47" fmla="*/ 38 h 60"/>
                <a:gd name="T48" fmla="*/ 0 w 38"/>
                <a:gd name="T49" fmla="*/ 27 h 60"/>
                <a:gd name="T50" fmla="*/ 0 w 38"/>
                <a:gd name="T51" fmla="*/ 27 h 60"/>
                <a:gd name="T52" fmla="*/ 0 w 38"/>
                <a:gd name="T53" fmla="*/ 16 h 60"/>
                <a:gd name="T54" fmla="*/ 1 w 38"/>
                <a:gd name="T55" fmla="*/ 16 h 60"/>
                <a:gd name="T56" fmla="*/ 1 w 38"/>
                <a:gd name="T57" fmla="*/ 1 h 60"/>
                <a:gd name="T58" fmla="*/ 1 w 38"/>
                <a:gd name="T59" fmla="*/ 1 h 60"/>
                <a:gd name="T60" fmla="*/ 17 w 38"/>
                <a:gd name="T61" fmla="*/ 0 h 60"/>
                <a:gd name="T62" fmla="*/ 17 w 38"/>
                <a:gd name="T63" fmla="*/ 0 h 60"/>
                <a:gd name="T64" fmla="*/ 32 w 38"/>
                <a:gd name="T65" fmla="*/ 0 h 60"/>
                <a:gd name="T66" fmla="*/ 143 w 38"/>
                <a:gd name="T67" fmla="*/ 0 h 60"/>
                <a:gd name="T68" fmla="*/ 143 w 38"/>
                <a:gd name="T69" fmla="*/ 0 h 60"/>
                <a:gd name="T70" fmla="*/ 146 w 38"/>
                <a:gd name="T71" fmla="*/ 0 h 60"/>
                <a:gd name="T72" fmla="*/ 146 w 38"/>
                <a:gd name="T73" fmla="*/ 0 h 60"/>
                <a:gd name="T74" fmla="*/ 156 w 38"/>
                <a:gd name="T75" fmla="*/ 1 h 60"/>
                <a:gd name="T76" fmla="*/ 156 w 38"/>
                <a:gd name="T77" fmla="*/ 1 h 60"/>
                <a:gd name="T78" fmla="*/ 156 w 38"/>
                <a:gd name="T79" fmla="*/ 16 h 60"/>
                <a:gd name="T80" fmla="*/ 172 w 38"/>
                <a:gd name="T81" fmla="*/ 16 h 60"/>
                <a:gd name="T82" fmla="*/ 172 w 38"/>
                <a:gd name="T83" fmla="*/ 27 h 60"/>
                <a:gd name="T84" fmla="*/ 172 w 38"/>
                <a:gd name="T85" fmla="*/ 38 h 60"/>
                <a:gd name="T86" fmla="*/ 172 w 38"/>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0"/>
                <a:gd name="T134" fmla="*/ 38 w 38"/>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0">
                  <a:moveTo>
                    <a:pt x="37" y="11"/>
                  </a:moveTo>
                  <a:lnTo>
                    <a:pt x="37" y="47"/>
                  </a:lnTo>
                  <a:lnTo>
                    <a:pt x="37" y="49"/>
                  </a:lnTo>
                  <a:lnTo>
                    <a:pt x="37" y="53"/>
                  </a:lnTo>
                  <a:lnTo>
                    <a:pt x="37" y="55"/>
                  </a:lnTo>
                  <a:lnTo>
                    <a:pt x="34" y="55"/>
                  </a:lnTo>
                  <a:lnTo>
                    <a:pt x="34" y="56"/>
                  </a:lnTo>
                  <a:lnTo>
                    <a:pt x="32" y="59"/>
                  </a:lnTo>
                  <a:lnTo>
                    <a:pt x="31" y="59"/>
                  </a:lnTo>
                  <a:lnTo>
                    <a:pt x="7" y="59"/>
                  </a:lnTo>
                  <a:lnTo>
                    <a:pt x="4" y="59"/>
                  </a:lnTo>
                  <a:lnTo>
                    <a:pt x="1" y="56"/>
                  </a:lnTo>
                  <a:lnTo>
                    <a:pt x="1" y="55"/>
                  </a:lnTo>
                  <a:lnTo>
                    <a:pt x="0" y="55"/>
                  </a:lnTo>
                  <a:lnTo>
                    <a:pt x="0" y="53"/>
                  </a:lnTo>
                  <a:lnTo>
                    <a:pt x="0" y="49"/>
                  </a:lnTo>
                  <a:lnTo>
                    <a:pt x="0" y="47"/>
                  </a:lnTo>
                  <a:lnTo>
                    <a:pt x="0" y="11"/>
                  </a:lnTo>
                  <a:lnTo>
                    <a:pt x="0" y="8"/>
                  </a:lnTo>
                  <a:lnTo>
                    <a:pt x="0" y="5"/>
                  </a:lnTo>
                  <a:lnTo>
                    <a:pt x="0" y="3"/>
                  </a:lnTo>
                  <a:lnTo>
                    <a:pt x="1" y="3"/>
                  </a:lnTo>
                  <a:lnTo>
                    <a:pt x="1" y="1"/>
                  </a:lnTo>
                  <a:lnTo>
                    <a:pt x="4" y="0"/>
                  </a:lnTo>
                  <a:lnTo>
                    <a:pt x="7" y="0"/>
                  </a:lnTo>
                  <a:lnTo>
                    <a:pt x="31" y="0"/>
                  </a:lnTo>
                  <a:lnTo>
                    <a:pt x="32" y="0"/>
                  </a:lnTo>
                  <a:lnTo>
                    <a:pt x="34" y="1"/>
                  </a:lnTo>
                  <a:lnTo>
                    <a:pt x="34" y="3"/>
                  </a:lnTo>
                  <a:lnTo>
                    <a:pt x="37" y="3"/>
                  </a:lnTo>
                  <a:lnTo>
                    <a:pt x="37" y="5"/>
                  </a:lnTo>
                  <a:lnTo>
                    <a:pt x="37" y="8"/>
                  </a:lnTo>
                  <a:lnTo>
                    <a:pt x="37" y="11"/>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98" name="AutoShape 192"/>
            <p:cNvSpPr>
              <a:spLocks noChangeAspect="1" noChangeArrowheads="1"/>
            </p:cNvSpPr>
            <p:nvPr/>
          </p:nvSpPr>
          <p:spPr bwMode="auto">
            <a:xfrm flipV="1">
              <a:off x="1729" y="2375"/>
              <a:ext cx="9"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699" name="Freeform 193"/>
            <p:cNvSpPr>
              <a:spLocks noChangeAspect="1"/>
            </p:cNvSpPr>
            <p:nvPr/>
          </p:nvSpPr>
          <p:spPr bwMode="auto">
            <a:xfrm>
              <a:off x="1804" y="2388"/>
              <a:ext cx="13" cy="26"/>
            </a:xfrm>
            <a:custGeom>
              <a:avLst/>
              <a:gdLst>
                <a:gd name="T0" fmla="*/ 0 w 10"/>
                <a:gd name="T1" fmla="*/ 0 h 20"/>
                <a:gd name="T2" fmla="*/ 46 w 10"/>
                <a:gd name="T3" fmla="*/ 27 h 20"/>
                <a:gd name="T4" fmla="*/ 0 w 10"/>
                <a:gd name="T5" fmla="*/ 38 h 20"/>
                <a:gd name="T6" fmla="*/ 46 w 10"/>
                <a:gd name="T7" fmla="*/ 64 h 20"/>
                <a:gd name="T8" fmla="*/ 0 w 10"/>
                <a:gd name="T9" fmla="*/ 92 h 20"/>
                <a:gd name="T10" fmla="*/ 0 w 10"/>
                <a:gd name="T11" fmla="*/ 0 h 20"/>
                <a:gd name="T12" fmla="*/ 0 w 10"/>
                <a:gd name="T13" fmla="*/ 0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0" y="0"/>
                  </a:moveTo>
                  <a:lnTo>
                    <a:pt x="9" y="5"/>
                  </a:lnTo>
                  <a:lnTo>
                    <a:pt x="0" y="8"/>
                  </a:lnTo>
                  <a:lnTo>
                    <a:pt x="9" y="13"/>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700" name="Line 194"/>
            <p:cNvSpPr>
              <a:spLocks noChangeAspect="1" noChangeShapeType="1"/>
            </p:cNvSpPr>
            <p:nvPr/>
          </p:nvSpPr>
          <p:spPr bwMode="auto">
            <a:xfrm>
              <a:off x="1729" y="2387"/>
              <a:ext cx="86"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701" name="Line 195"/>
            <p:cNvSpPr>
              <a:spLocks noChangeAspect="1" noChangeShapeType="1"/>
            </p:cNvSpPr>
            <p:nvPr/>
          </p:nvSpPr>
          <p:spPr bwMode="auto">
            <a:xfrm flipH="1">
              <a:off x="1729" y="2387"/>
              <a:ext cx="75"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702" name="Line 196"/>
            <p:cNvSpPr>
              <a:spLocks noChangeAspect="1" noChangeShapeType="1"/>
            </p:cNvSpPr>
            <p:nvPr/>
          </p:nvSpPr>
          <p:spPr bwMode="auto">
            <a:xfrm>
              <a:off x="1729" y="2401"/>
              <a:ext cx="86"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703" name="Freeform 197"/>
            <p:cNvSpPr>
              <a:spLocks noChangeAspect="1"/>
            </p:cNvSpPr>
            <p:nvPr/>
          </p:nvSpPr>
          <p:spPr bwMode="auto">
            <a:xfrm>
              <a:off x="1718" y="2388"/>
              <a:ext cx="13" cy="26"/>
            </a:xfrm>
            <a:custGeom>
              <a:avLst/>
              <a:gdLst>
                <a:gd name="T0" fmla="*/ 46 w 10"/>
                <a:gd name="T1" fmla="*/ 92 h 20"/>
                <a:gd name="T2" fmla="*/ 0 w 10"/>
                <a:gd name="T3" fmla="*/ 64 h 20"/>
                <a:gd name="T4" fmla="*/ 46 w 10"/>
                <a:gd name="T5" fmla="*/ 38 h 20"/>
                <a:gd name="T6" fmla="*/ 0 w 10"/>
                <a:gd name="T7" fmla="*/ 27 h 20"/>
                <a:gd name="T8" fmla="*/ 46 w 10"/>
                <a:gd name="T9" fmla="*/ 0 h 20"/>
                <a:gd name="T10" fmla="*/ 46 w 10"/>
                <a:gd name="T11" fmla="*/ 92 h 20"/>
                <a:gd name="T12" fmla="*/ 46 w 10"/>
                <a:gd name="T13" fmla="*/ 92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9" y="19"/>
                  </a:moveTo>
                  <a:lnTo>
                    <a:pt x="0" y="13"/>
                  </a:lnTo>
                  <a:lnTo>
                    <a:pt x="9" y="8"/>
                  </a:lnTo>
                  <a:lnTo>
                    <a:pt x="0" y="5"/>
                  </a:lnTo>
                  <a:lnTo>
                    <a:pt x="9" y="0"/>
                  </a:lnTo>
                  <a:lnTo>
                    <a:pt x="9"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704" name="Line 198"/>
            <p:cNvSpPr>
              <a:spLocks noChangeAspect="1" noChangeShapeType="1"/>
            </p:cNvSpPr>
            <p:nvPr/>
          </p:nvSpPr>
          <p:spPr bwMode="auto">
            <a:xfrm flipH="1" flipV="1">
              <a:off x="1718"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705" name="Text Box 199"/>
            <p:cNvSpPr txBox="1">
              <a:spLocks noChangeArrowheads="1"/>
            </p:cNvSpPr>
            <p:nvPr/>
          </p:nvSpPr>
          <p:spPr bwMode="auto">
            <a:xfrm>
              <a:off x="4176" y="960"/>
              <a:ext cx="885"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Chromatogram</a:t>
              </a:r>
              <a:endParaRPr lang="en-US" altLang="en-US" sz="2200">
                <a:solidFill>
                  <a:srgbClr val="FF0000"/>
                </a:solidFill>
              </a:endParaRPr>
            </a:p>
          </p:txBody>
        </p:sp>
        <p:grpSp>
          <p:nvGrpSpPr>
            <p:cNvPr id="21706" name="Group 200"/>
            <p:cNvGrpSpPr>
              <a:grpSpLocks/>
            </p:cNvGrpSpPr>
            <p:nvPr/>
          </p:nvGrpSpPr>
          <p:grpSpPr bwMode="auto">
            <a:xfrm>
              <a:off x="3696" y="1029"/>
              <a:ext cx="2160" cy="1275"/>
              <a:chOff x="3696" y="1029"/>
              <a:chExt cx="1803" cy="1058"/>
            </a:xfrm>
          </p:grpSpPr>
          <p:sp>
            <p:nvSpPr>
              <p:cNvPr id="21716" name="Freeform 201"/>
              <p:cNvSpPr>
                <a:spLocks/>
              </p:cNvSpPr>
              <p:nvPr/>
            </p:nvSpPr>
            <p:spPr bwMode="auto">
              <a:xfrm>
                <a:off x="4406" y="1556"/>
                <a:ext cx="113" cy="460"/>
              </a:xfrm>
              <a:custGeom>
                <a:avLst/>
                <a:gdLst>
                  <a:gd name="T0" fmla="*/ 0 w 113"/>
                  <a:gd name="T1" fmla="*/ 446 h 460"/>
                  <a:gd name="T2" fmla="*/ 0 w 113"/>
                  <a:gd name="T3" fmla="*/ 434 h 460"/>
                  <a:gd name="T4" fmla="*/ 1 w 113"/>
                  <a:gd name="T5" fmla="*/ 421 h 460"/>
                  <a:gd name="T6" fmla="*/ 4 w 113"/>
                  <a:gd name="T7" fmla="*/ 401 h 460"/>
                  <a:gd name="T8" fmla="*/ 6 w 113"/>
                  <a:gd name="T9" fmla="*/ 373 h 460"/>
                  <a:gd name="T10" fmla="*/ 6 w 113"/>
                  <a:gd name="T11" fmla="*/ 335 h 460"/>
                  <a:gd name="T12" fmla="*/ 12 w 113"/>
                  <a:gd name="T13" fmla="*/ 294 h 460"/>
                  <a:gd name="T14" fmla="*/ 12 w 113"/>
                  <a:gd name="T15" fmla="*/ 245 h 460"/>
                  <a:gd name="T16" fmla="*/ 14 w 113"/>
                  <a:gd name="T17" fmla="*/ 194 h 460"/>
                  <a:gd name="T18" fmla="*/ 15 w 113"/>
                  <a:gd name="T19" fmla="*/ 143 h 460"/>
                  <a:gd name="T20" fmla="*/ 18 w 113"/>
                  <a:gd name="T21" fmla="*/ 96 h 460"/>
                  <a:gd name="T22" fmla="*/ 20 w 113"/>
                  <a:gd name="T23" fmla="*/ 58 h 460"/>
                  <a:gd name="T24" fmla="*/ 20 w 113"/>
                  <a:gd name="T25" fmla="*/ 27 h 460"/>
                  <a:gd name="T26" fmla="*/ 22 w 113"/>
                  <a:gd name="T27" fmla="*/ 9 h 460"/>
                  <a:gd name="T28" fmla="*/ 24 w 113"/>
                  <a:gd name="T29" fmla="*/ 0 h 460"/>
                  <a:gd name="T30" fmla="*/ 27 w 113"/>
                  <a:gd name="T31" fmla="*/ 0 h 460"/>
                  <a:gd name="T32" fmla="*/ 29 w 113"/>
                  <a:gd name="T33" fmla="*/ 9 h 460"/>
                  <a:gd name="T34" fmla="*/ 29 w 113"/>
                  <a:gd name="T35" fmla="*/ 27 h 460"/>
                  <a:gd name="T36" fmla="*/ 30 w 113"/>
                  <a:gd name="T37" fmla="*/ 49 h 460"/>
                  <a:gd name="T38" fmla="*/ 33 w 113"/>
                  <a:gd name="T39" fmla="*/ 74 h 460"/>
                  <a:gd name="T40" fmla="*/ 35 w 113"/>
                  <a:gd name="T41" fmla="*/ 101 h 460"/>
                  <a:gd name="T42" fmla="*/ 35 w 113"/>
                  <a:gd name="T43" fmla="*/ 129 h 460"/>
                  <a:gd name="T44" fmla="*/ 37 w 113"/>
                  <a:gd name="T45" fmla="*/ 159 h 460"/>
                  <a:gd name="T46" fmla="*/ 41 w 113"/>
                  <a:gd name="T47" fmla="*/ 186 h 460"/>
                  <a:gd name="T48" fmla="*/ 43 w 113"/>
                  <a:gd name="T49" fmla="*/ 212 h 460"/>
                  <a:gd name="T50" fmla="*/ 44 w 113"/>
                  <a:gd name="T51" fmla="*/ 239 h 460"/>
                  <a:gd name="T52" fmla="*/ 47 w 113"/>
                  <a:gd name="T53" fmla="*/ 263 h 460"/>
                  <a:gd name="T54" fmla="*/ 47 w 113"/>
                  <a:gd name="T55" fmla="*/ 286 h 460"/>
                  <a:gd name="T56" fmla="*/ 49 w 113"/>
                  <a:gd name="T57" fmla="*/ 308 h 460"/>
                  <a:gd name="T58" fmla="*/ 51 w 113"/>
                  <a:gd name="T59" fmla="*/ 326 h 460"/>
                  <a:gd name="T60" fmla="*/ 55 w 113"/>
                  <a:gd name="T61" fmla="*/ 343 h 460"/>
                  <a:gd name="T62" fmla="*/ 56 w 113"/>
                  <a:gd name="T63" fmla="*/ 356 h 460"/>
                  <a:gd name="T64" fmla="*/ 56 w 113"/>
                  <a:gd name="T65" fmla="*/ 370 h 460"/>
                  <a:gd name="T66" fmla="*/ 58 w 113"/>
                  <a:gd name="T67" fmla="*/ 381 h 460"/>
                  <a:gd name="T68" fmla="*/ 60 w 113"/>
                  <a:gd name="T69" fmla="*/ 392 h 460"/>
                  <a:gd name="T70" fmla="*/ 63 w 113"/>
                  <a:gd name="T71" fmla="*/ 399 h 460"/>
                  <a:gd name="T72" fmla="*/ 65 w 113"/>
                  <a:gd name="T73" fmla="*/ 407 h 460"/>
                  <a:gd name="T74" fmla="*/ 65 w 113"/>
                  <a:gd name="T75" fmla="*/ 412 h 460"/>
                  <a:gd name="T76" fmla="*/ 66 w 113"/>
                  <a:gd name="T77" fmla="*/ 420 h 460"/>
                  <a:gd name="T78" fmla="*/ 70 w 113"/>
                  <a:gd name="T79" fmla="*/ 422 h 460"/>
                  <a:gd name="T80" fmla="*/ 71 w 113"/>
                  <a:gd name="T81" fmla="*/ 427 h 460"/>
                  <a:gd name="T82" fmla="*/ 73 w 113"/>
                  <a:gd name="T83" fmla="*/ 433 h 460"/>
                  <a:gd name="T84" fmla="*/ 76 w 113"/>
                  <a:gd name="T85" fmla="*/ 434 h 460"/>
                  <a:gd name="T86" fmla="*/ 76 w 113"/>
                  <a:gd name="T87" fmla="*/ 436 h 460"/>
                  <a:gd name="T88" fmla="*/ 78 w 113"/>
                  <a:gd name="T89" fmla="*/ 439 h 460"/>
                  <a:gd name="T90" fmla="*/ 80 w 113"/>
                  <a:gd name="T91" fmla="*/ 442 h 460"/>
                  <a:gd name="T92" fmla="*/ 83 w 113"/>
                  <a:gd name="T93" fmla="*/ 442 h 460"/>
                  <a:gd name="T94" fmla="*/ 83 w 113"/>
                  <a:gd name="T95" fmla="*/ 446 h 460"/>
                  <a:gd name="T96" fmla="*/ 86 w 113"/>
                  <a:gd name="T97" fmla="*/ 447 h 460"/>
                  <a:gd name="T98" fmla="*/ 87 w 113"/>
                  <a:gd name="T99" fmla="*/ 447 h 460"/>
                  <a:gd name="T100" fmla="*/ 90 w 113"/>
                  <a:gd name="T101" fmla="*/ 449 h 460"/>
                  <a:gd name="T102" fmla="*/ 92 w 113"/>
                  <a:gd name="T103" fmla="*/ 449 h 460"/>
                  <a:gd name="T104" fmla="*/ 92 w 113"/>
                  <a:gd name="T105" fmla="*/ 453 h 460"/>
                  <a:gd name="T106" fmla="*/ 93 w 113"/>
                  <a:gd name="T107" fmla="*/ 453 h 460"/>
                  <a:gd name="T108" fmla="*/ 95 w 113"/>
                  <a:gd name="T109" fmla="*/ 454 h 460"/>
                  <a:gd name="T110" fmla="*/ 99 w 113"/>
                  <a:gd name="T111" fmla="*/ 454 h 460"/>
                  <a:gd name="T112" fmla="*/ 100 w 113"/>
                  <a:gd name="T113" fmla="*/ 454 h 460"/>
                  <a:gd name="T114" fmla="*/ 100 w 113"/>
                  <a:gd name="T115" fmla="*/ 456 h 460"/>
                  <a:gd name="T116" fmla="*/ 106 w 113"/>
                  <a:gd name="T117" fmla="*/ 456 h 460"/>
                  <a:gd name="T118" fmla="*/ 106 w 113"/>
                  <a:gd name="T119" fmla="*/ 456 h 460"/>
                  <a:gd name="T120" fmla="*/ 107 w 113"/>
                  <a:gd name="T121" fmla="*/ 456 h 460"/>
                  <a:gd name="T122" fmla="*/ 109 w 113"/>
                  <a:gd name="T123" fmla="*/ 456 h 460"/>
                  <a:gd name="T124" fmla="*/ 112 w 113"/>
                  <a:gd name="T125" fmla="*/ 459 h 46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
                  <a:gd name="T190" fmla="*/ 0 h 460"/>
                  <a:gd name="T191" fmla="*/ 113 w 113"/>
                  <a:gd name="T192" fmla="*/ 460 h 46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 h="460">
                    <a:moveTo>
                      <a:pt x="0" y="446"/>
                    </a:moveTo>
                    <a:lnTo>
                      <a:pt x="0" y="434"/>
                    </a:lnTo>
                    <a:lnTo>
                      <a:pt x="1" y="421"/>
                    </a:lnTo>
                    <a:lnTo>
                      <a:pt x="4" y="401"/>
                    </a:lnTo>
                    <a:lnTo>
                      <a:pt x="6" y="373"/>
                    </a:lnTo>
                    <a:lnTo>
                      <a:pt x="6" y="335"/>
                    </a:lnTo>
                    <a:lnTo>
                      <a:pt x="12" y="294"/>
                    </a:lnTo>
                    <a:lnTo>
                      <a:pt x="12" y="245"/>
                    </a:lnTo>
                    <a:lnTo>
                      <a:pt x="14" y="194"/>
                    </a:lnTo>
                    <a:lnTo>
                      <a:pt x="15" y="143"/>
                    </a:lnTo>
                    <a:lnTo>
                      <a:pt x="18" y="96"/>
                    </a:lnTo>
                    <a:lnTo>
                      <a:pt x="20" y="58"/>
                    </a:lnTo>
                    <a:lnTo>
                      <a:pt x="20" y="27"/>
                    </a:lnTo>
                    <a:lnTo>
                      <a:pt x="22" y="9"/>
                    </a:lnTo>
                    <a:lnTo>
                      <a:pt x="24" y="0"/>
                    </a:lnTo>
                    <a:lnTo>
                      <a:pt x="27" y="0"/>
                    </a:lnTo>
                    <a:lnTo>
                      <a:pt x="29" y="9"/>
                    </a:lnTo>
                    <a:lnTo>
                      <a:pt x="29" y="27"/>
                    </a:lnTo>
                    <a:lnTo>
                      <a:pt x="30" y="49"/>
                    </a:lnTo>
                    <a:lnTo>
                      <a:pt x="33" y="74"/>
                    </a:lnTo>
                    <a:lnTo>
                      <a:pt x="35" y="101"/>
                    </a:lnTo>
                    <a:lnTo>
                      <a:pt x="35" y="129"/>
                    </a:lnTo>
                    <a:lnTo>
                      <a:pt x="37" y="159"/>
                    </a:lnTo>
                    <a:lnTo>
                      <a:pt x="41" y="186"/>
                    </a:lnTo>
                    <a:lnTo>
                      <a:pt x="43" y="212"/>
                    </a:lnTo>
                    <a:lnTo>
                      <a:pt x="44" y="239"/>
                    </a:lnTo>
                    <a:lnTo>
                      <a:pt x="47" y="263"/>
                    </a:lnTo>
                    <a:lnTo>
                      <a:pt x="47" y="286"/>
                    </a:lnTo>
                    <a:lnTo>
                      <a:pt x="49" y="308"/>
                    </a:lnTo>
                    <a:lnTo>
                      <a:pt x="51" y="326"/>
                    </a:lnTo>
                    <a:lnTo>
                      <a:pt x="55" y="343"/>
                    </a:lnTo>
                    <a:lnTo>
                      <a:pt x="56" y="356"/>
                    </a:lnTo>
                    <a:lnTo>
                      <a:pt x="56" y="370"/>
                    </a:lnTo>
                    <a:lnTo>
                      <a:pt x="58" y="381"/>
                    </a:lnTo>
                    <a:lnTo>
                      <a:pt x="60" y="392"/>
                    </a:lnTo>
                    <a:lnTo>
                      <a:pt x="63" y="399"/>
                    </a:lnTo>
                    <a:lnTo>
                      <a:pt x="65" y="407"/>
                    </a:lnTo>
                    <a:lnTo>
                      <a:pt x="65" y="412"/>
                    </a:lnTo>
                    <a:lnTo>
                      <a:pt x="66" y="420"/>
                    </a:lnTo>
                    <a:lnTo>
                      <a:pt x="70" y="422"/>
                    </a:lnTo>
                    <a:lnTo>
                      <a:pt x="71" y="427"/>
                    </a:lnTo>
                    <a:lnTo>
                      <a:pt x="73" y="433"/>
                    </a:lnTo>
                    <a:lnTo>
                      <a:pt x="76" y="434"/>
                    </a:lnTo>
                    <a:lnTo>
                      <a:pt x="76" y="436"/>
                    </a:lnTo>
                    <a:lnTo>
                      <a:pt x="78" y="439"/>
                    </a:lnTo>
                    <a:lnTo>
                      <a:pt x="80" y="442"/>
                    </a:lnTo>
                    <a:lnTo>
                      <a:pt x="83" y="442"/>
                    </a:lnTo>
                    <a:lnTo>
                      <a:pt x="83" y="446"/>
                    </a:lnTo>
                    <a:lnTo>
                      <a:pt x="86" y="447"/>
                    </a:lnTo>
                    <a:lnTo>
                      <a:pt x="87" y="447"/>
                    </a:lnTo>
                    <a:lnTo>
                      <a:pt x="90" y="449"/>
                    </a:lnTo>
                    <a:lnTo>
                      <a:pt x="92" y="449"/>
                    </a:lnTo>
                    <a:lnTo>
                      <a:pt x="92" y="453"/>
                    </a:lnTo>
                    <a:lnTo>
                      <a:pt x="93" y="453"/>
                    </a:lnTo>
                    <a:lnTo>
                      <a:pt x="95" y="454"/>
                    </a:lnTo>
                    <a:lnTo>
                      <a:pt x="99" y="454"/>
                    </a:lnTo>
                    <a:lnTo>
                      <a:pt x="100" y="454"/>
                    </a:lnTo>
                    <a:lnTo>
                      <a:pt x="100" y="456"/>
                    </a:lnTo>
                    <a:lnTo>
                      <a:pt x="106" y="456"/>
                    </a:lnTo>
                    <a:lnTo>
                      <a:pt x="107" y="456"/>
                    </a:lnTo>
                    <a:lnTo>
                      <a:pt x="109" y="456"/>
                    </a:lnTo>
                    <a:lnTo>
                      <a:pt x="112" y="459"/>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717" name="Freeform 202"/>
              <p:cNvSpPr>
                <a:spLocks/>
              </p:cNvSpPr>
              <p:nvPr/>
            </p:nvSpPr>
            <p:spPr bwMode="auto">
              <a:xfrm>
                <a:off x="5027" y="1128"/>
                <a:ext cx="154" cy="896"/>
              </a:xfrm>
              <a:custGeom>
                <a:avLst/>
                <a:gdLst>
                  <a:gd name="T0" fmla="*/ 0 w 154"/>
                  <a:gd name="T1" fmla="*/ 895 h 896"/>
                  <a:gd name="T2" fmla="*/ 2 w 154"/>
                  <a:gd name="T3" fmla="*/ 895 h 896"/>
                  <a:gd name="T4" fmla="*/ 5 w 154"/>
                  <a:gd name="T5" fmla="*/ 895 h 896"/>
                  <a:gd name="T6" fmla="*/ 8 w 154"/>
                  <a:gd name="T7" fmla="*/ 895 h 896"/>
                  <a:gd name="T8" fmla="*/ 12 w 154"/>
                  <a:gd name="T9" fmla="*/ 895 h 896"/>
                  <a:gd name="T10" fmla="*/ 13 w 154"/>
                  <a:gd name="T11" fmla="*/ 895 h 896"/>
                  <a:gd name="T12" fmla="*/ 15 w 154"/>
                  <a:gd name="T13" fmla="*/ 895 h 896"/>
                  <a:gd name="T14" fmla="*/ 18 w 154"/>
                  <a:gd name="T15" fmla="*/ 895 h 896"/>
                  <a:gd name="T16" fmla="*/ 20 w 154"/>
                  <a:gd name="T17" fmla="*/ 895 h 896"/>
                  <a:gd name="T18" fmla="*/ 21 w 154"/>
                  <a:gd name="T19" fmla="*/ 895 h 896"/>
                  <a:gd name="T20" fmla="*/ 27 w 154"/>
                  <a:gd name="T21" fmla="*/ 895 h 896"/>
                  <a:gd name="T22" fmla="*/ 27 w 154"/>
                  <a:gd name="T23" fmla="*/ 895 h 896"/>
                  <a:gd name="T24" fmla="*/ 29 w 154"/>
                  <a:gd name="T25" fmla="*/ 895 h 896"/>
                  <a:gd name="T26" fmla="*/ 30 w 154"/>
                  <a:gd name="T27" fmla="*/ 892 h 896"/>
                  <a:gd name="T28" fmla="*/ 35 w 154"/>
                  <a:gd name="T29" fmla="*/ 892 h 896"/>
                  <a:gd name="T30" fmla="*/ 37 w 154"/>
                  <a:gd name="T31" fmla="*/ 890 h 896"/>
                  <a:gd name="T32" fmla="*/ 41 w 154"/>
                  <a:gd name="T33" fmla="*/ 885 h 896"/>
                  <a:gd name="T34" fmla="*/ 43 w 154"/>
                  <a:gd name="T35" fmla="*/ 879 h 896"/>
                  <a:gd name="T36" fmla="*/ 44 w 154"/>
                  <a:gd name="T37" fmla="*/ 870 h 896"/>
                  <a:gd name="T38" fmla="*/ 48 w 154"/>
                  <a:gd name="T39" fmla="*/ 859 h 896"/>
                  <a:gd name="T40" fmla="*/ 49 w 154"/>
                  <a:gd name="T41" fmla="*/ 838 h 896"/>
                  <a:gd name="T42" fmla="*/ 51 w 154"/>
                  <a:gd name="T43" fmla="*/ 813 h 896"/>
                  <a:gd name="T44" fmla="*/ 54 w 154"/>
                  <a:gd name="T45" fmla="*/ 775 h 896"/>
                  <a:gd name="T46" fmla="*/ 56 w 154"/>
                  <a:gd name="T47" fmla="*/ 725 h 896"/>
                  <a:gd name="T48" fmla="*/ 58 w 154"/>
                  <a:gd name="T49" fmla="*/ 662 h 896"/>
                  <a:gd name="T50" fmla="*/ 61 w 154"/>
                  <a:gd name="T51" fmla="*/ 587 h 896"/>
                  <a:gd name="T52" fmla="*/ 64 w 154"/>
                  <a:gd name="T53" fmla="*/ 500 h 896"/>
                  <a:gd name="T54" fmla="*/ 68 w 154"/>
                  <a:gd name="T55" fmla="*/ 407 h 896"/>
                  <a:gd name="T56" fmla="*/ 69 w 154"/>
                  <a:gd name="T57" fmla="*/ 313 h 896"/>
                  <a:gd name="T58" fmla="*/ 71 w 154"/>
                  <a:gd name="T59" fmla="*/ 222 h 896"/>
                  <a:gd name="T60" fmla="*/ 75 w 154"/>
                  <a:gd name="T61" fmla="*/ 142 h 896"/>
                  <a:gd name="T62" fmla="*/ 76 w 154"/>
                  <a:gd name="T63" fmla="*/ 75 h 896"/>
                  <a:gd name="T64" fmla="*/ 78 w 154"/>
                  <a:gd name="T65" fmla="*/ 32 h 896"/>
                  <a:gd name="T66" fmla="*/ 79 w 154"/>
                  <a:gd name="T67" fmla="*/ 7 h 896"/>
                  <a:gd name="T68" fmla="*/ 83 w 154"/>
                  <a:gd name="T69" fmla="*/ 0 h 896"/>
                  <a:gd name="T70" fmla="*/ 85 w 154"/>
                  <a:gd name="T71" fmla="*/ 13 h 896"/>
                  <a:gd name="T72" fmla="*/ 86 w 154"/>
                  <a:gd name="T73" fmla="*/ 41 h 896"/>
                  <a:gd name="T74" fmla="*/ 90 w 154"/>
                  <a:gd name="T75" fmla="*/ 82 h 896"/>
                  <a:gd name="T76" fmla="*/ 94 w 154"/>
                  <a:gd name="T77" fmla="*/ 129 h 896"/>
                  <a:gd name="T78" fmla="*/ 97 w 154"/>
                  <a:gd name="T79" fmla="*/ 180 h 896"/>
                  <a:gd name="T80" fmla="*/ 98 w 154"/>
                  <a:gd name="T81" fmla="*/ 233 h 896"/>
                  <a:gd name="T82" fmla="*/ 100 w 154"/>
                  <a:gd name="T83" fmla="*/ 287 h 896"/>
                  <a:gd name="T84" fmla="*/ 104 w 154"/>
                  <a:gd name="T85" fmla="*/ 340 h 896"/>
                  <a:gd name="T86" fmla="*/ 106 w 154"/>
                  <a:gd name="T87" fmla="*/ 390 h 896"/>
                  <a:gd name="T88" fmla="*/ 107 w 154"/>
                  <a:gd name="T89" fmla="*/ 440 h 896"/>
                  <a:gd name="T90" fmla="*/ 110 w 154"/>
                  <a:gd name="T91" fmla="*/ 486 h 896"/>
                  <a:gd name="T92" fmla="*/ 112 w 154"/>
                  <a:gd name="T93" fmla="*/ 530 h 896"/>
                  <a:gd name="T94" fmla="*/ 117 w 154"/>
                  <a:gd name="T95" fmla="*/ 571 h 896"/>
                  <a:gd name="T96" fmla="*/ 117 w 154"/>
                  <a:gd name="T97" fmla="*/ 607 h 896"/>
                  <a:gd name="T98" fmla="*/ 119 w 154"/>
                  <a:gd name="T99" fmla="*/ 640 h 896"/>
                  <a:gd name="T100" fmla="*/ 124 w 154"/>
                  <a:gd name="T101" fmla="*/ 670 h 896"/>
                  <a:gd name="T102" fmla="*/ 126 w 154"/>
                  <a:gd name="T103" fmla="*/ 697 h 896"/>
                  <a:gd name="T104" fmla="*/ 127 w 154"/>
                  <a:gd name="T105" fmla="*/ 722 h 896"/>
                  <a:gd name="T106" fmla="*/ 129 w 154"/>
                  <a:gd name="T107" fmla="*/ 742 h 896"/>
                  <a:gd name="T108" fmla="*/ 132 w 154"/>
                  <a:gd name="T109" fmla="*/ 758 h 896"/>
                  <a:gd name="T110" fmla="*/ 135 w 154"/>
                  <a:gd name="T111" fmla="*/ 775 h 896"/>
                  <a:gd name="T112" fmla="*/ 137 w 154"/>
                  <a:gd name="T113" fmla="*/ 790 h 896"/>
                  <a:gd name="T114" fmla="*/ 140 w 154"/>
                  <a:gd name="T115" fmla="*/ 802 h 896"/>
                  <a:gd name="T116" fmla="*/ 141 w 154"/>
                  <a:gd name="T117" fmla="*/ 813 h 896"/>
                  <a:gd name="T118" fmla="*/ 146 w 154"/>
                  <a:gd name="T119" fmla="*/ 822 h 896"/>
                  <a:gd name="T120" fmla="*/ 146 w 154"/>
                  <a:gd name="T121" fmla="*/ 831 h 896"/>
                  <a:gd name="T122" fmla="*/ 150 w 154"/>
                  <a:gd name="T123" fmla="*/ 837 h 896"/>
                  <a:gd name="T124" fmla="*/ 153 w 154"/>
                  <a:gd name="T125" fmla="*/ 842 h 89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4"/>
                  <a:gd name="T190" fmla="*/ 0 h 896"/>
                  <a:gd name="T191" fmla="*/ 154 w 154"/>
                  <a:gd name="T192" fmla="*/ 896 h 89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4" h="896">
                    <a:moveTo>
                      <a:pt x="0" y="895"/>
                    </a:moveTo>
                    <a:lnTo>
                      <a:pt x="2" y="895"/>
                    </a:lnTo>
                    <a:lnTo>
                      <a:pt x="5" y="895"/>
                    </a:lnTo>
                    <a:lnTo>
                      <a:pt x="8" y="895"/>
                    </a:lnTo>
                    <a:lnTo>
                      <a:pt x="12" y="895"/>
                    </a:lnTo>
                    <a:lnTo>
                      <a:pt x="13" y="895"/>
                    </a:lnTo>
                    <a:lnTo>
                      <a:pt x="15" y="895"/>
                    </a:lnTo>
                    <a:lnTo>
                      <a:pt x="18" y="895"/>
                    </a:lnTo>
                    <a:lnTo>
                      <a:pt x="20" y="895"/>
                    </a:lnTo>
                    <a:lnTo>
                      <a:pt x="21" y="895"/>
                    </a:lnTo>
                    <a:lnTo>
                      <a:pt x="27" y="895"/>
                    </a:lnTo>
                    <a:lnTo>
                      <a:pt x="29" y="895"/>
                    </a:lnTo>
                    <a:lnTo>
                      <a:pt x="30" y="892"/>
                    </a:lnTo>
                    <a:lnTo>
                      <a:pt x="35" y="892"/>
                    </a:lnTo>
                    <a:lnTo>
                      <a:pt x="37" y="890"/>
                    </a:lnTo>
                    <a:lnTo>
                      <a:pt x="41" y="885"/>
                    </a:lnTo>
                    <a:lnTo>
                      <a:pt x="43" y="879"/>
                    </a:lnTo>
                    <a:lnTo>
                      <a:pt x="44" y="870"/>
                    </a:lnTo>
                    <a:lnTo>
                      <a:pt x="48" y="859"/>
                    </a:lnTo>
                    <a:lnTo>
                      <a:pt x="49" y="838"/>
                    </a:lnTo>
                    <a:lnTo>
                      <a:pt x="51" y="813"/>
                    </a:lnTo>
                    <a:lnTo>
                      <a:pt x="54" y="775"/>
                    </a:lnTo>
                    <a:lnTo>
                      <a:pt x="56" y="725"/>
                    </a:lnTo>
                    <a:lnTo>
                      <a:pt x="58" y="662"/>
                    </a:lnTo>
                    <a:lnTo>
                      <a:pt x="61" y="587"/>
                    </a:lnTo>
                    <a:lnTo>
                      <a:pt x="64" y="500"/>
                    </a:lnTo>
                    <a:lnTo>
                      <a:pt x="68" y="407"/>
                    </a:lnTo>
                    <a:lnTo>
                      <a:pt x="69" y="313"/>
                    </a:lnTo>
                    <a:lnTo>
                      <a:pt x="71" y="222"/>
                    </a:lnTo>
                    <a:lnTo>
                      <a:pt x="75" y="142"/>
                    </a:lnTo>
                    <a:lnTo>
                      <a:pt x="76" y="75"/>
                    </a:lnTo>
                    <a:lnTo>
                      <a:pt x="78" y="32"/>
                    </a:lnTo>
                    <a:lnTo>
                      <a:pt x="79" y="7"/>
                    </a:lnTo>
                    <a:lnTo>
                      <a:pt x="83" y="0"/>
                    </a:lnTo>
                    <a:lnTo>
                      <a:pt x="85" y="13"/>
                    </a:lnTo>
                    <a:lnTo>
                      <a:pt x="86" y="41"/>
                    </a:lnTo>
                    <a:lnTo>
                      <a:pt x="90" y="82"/>
                    </a:lnTo>
                    <a:lnTo>
                      <a:pt x="94" y="129"/>
                    </a:lnTo>
                    <a:lnTo>
                      <a:pt x="97" y="180"/>
                    </a:lnTo>
                    <a:lnTo>
                      <a:pt x="98" y="233"/>
                    </a:lnTo>
                    <a:lnTo>
                      <a:pt x="100" y="287"/>
                    </a:lnTo>
                    <a:lnTo>
                      <a:pt x="104" y="340"/>
                    </a:lnTo>
                    <a:lnTo>
                      <a:pt x="106" y="390"/>
                    </a:lnTo>
                    <a:lnTo>
                      <a:pt x="107" y="440"/>
                    </a:lnTo>
                    <a:lnTo>
                      <a:pt x="110" y="486"/>
                    </a:lnTo>
                    <a:lnTo>
                      <a:pt x="112" y="530"/>
                    </a:lnTo>
                    <a:lnTo>
                      <a:pt x="117" y="571"/>
                    </a:lnTo>
                    <a:lnTo>
                      <a:pt x="117" y="607"/>
                    </a:lnTo>
                    <a:lnTo>
                      <a:pt x="119" y="640"/>
                    </a:lnTo>
                    <a:lnTo>
                      <a:pt x="124" y="670"/>
                    </a:lnTo>
                    <a:lnTo>
                      <a:pt x="126" y="697"/>
                    </a:lnTo>
                    <a:lnTo>
                      <a:pt x="127" y="722"/>
                    </a:lnTo>
                    <a:lnTo>
                      <a:pt x="129" y="742"/>
                    </a:lnTo>
                    <a:lnTo>
                      <a:pt x="132" y="758"/>
                    </a:lnTo>
                    <a:lnTo>
                      <a:pt x="135" y="775"/>
                    </a:lnTo>
                    <a:lnTo>
                      <a:pt x="137" y="790"/>
                    </a:lnTo>
                    <a:lnTo>
                      <a:pt x="140" y="802"/>
                    </a:lnTo>
                    <a:lnTo>
                      <a:pt x="141" y="813"/>
                    </a:lnTo>
                    <a:lnTo>
                      <a:pt x="146" y="822"/>
                    </a:lnTo>
                    <a:lnTo>
                      <a:pt x="146" y="831"/>
                    </a:lnTo>
                    <a:lnTo>
                      <a:pt x="150" y="837"/>
                    </a:lnTo>
                    <a:lnTo>
                      <a:pt x="153" y="842"/>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718" name="Freeform 203"/>
              <p:cNvSpPr>
                <a:spLocks/>
              </p:cNvSpPr>
              <p:nvPr/>
            </p:nvSpPr>
            <p:spPr bwMode="auto">
              <a:xfrm>
                <a:off x="4633" y="1645"/>
                <a:ext cx="146" cy="379"/>
              </a:xfrm>
              <a:custGeom>
                <a:avLst/>
                <a:gdLst>
                  <a:gd name="T0" fmla="*/ 0 w 146"/>
                  <a:gd name="T1" fmla="*/ 378 h 379"/>
                  <a:gd name="T2" fmla="*/ 1 w 146"/>
                  <a:gd name="T3" fmla="*/ 378 h 379"/>
                  <a:gd name="T4" fmla="*/ 1 w 146"/>
                  <a:gd name="T5" fmla="*/ 378 h 379"/>
                  <a:gd name="T6" fmla="*/ 5 w 146"/>
                  <a:gd name="T7" fmla="*/ 378 h 379"/>
                  <a:gd name="T8" fmla="*/ 8 w 146"/>
                  <a:gd name="T9" fmla="*/ 378 h 379"/>
                  <a:gd name="T10" fmla="*/ 11 w 146"/>
                  <a:gd name="T11" fmla="*/ 378 h 379"/>
                  <a:gd name="T12" fmla="*/ 12 w 146"/>
                  <a:gd name="T13" fmla="*/ 378 h 379"/>
                  <a:gd name="T14" fmla="*/ 15 w 146"/>
                  <a:gd name="T15" fmla="*/ 378 h 379"/>
                  <a:gd name="T16" fmla="*/ 19 w 146"/>
                  <a:gd name="T17" fmla="*/ 378 h 379"/>
                  <a:gd name="T18" fmla="*/ 20 w 146"/>
                  <a:gd name="T19" fmla="*/ 378 h 379"/>
                  <a:gd name="T20" fmla="*/ 22 w 146"/>
                  <a:gd name="T21" fmla="*/ 378 h 379"/>
                  <a:gd name="T22" fmla="*/ 25 w 146"/>
                  <a:gd name="T23" fmla="*/ 378 h 379"/>
                  <a:gd name="T24" fmla="*/ 27 w 146"/>
                  <a:gd name="T25" fmla="*/ 378 h 379"/>
                  <a:gd name="T26" fmla="*/ 28 w 146"/>
                  <a:gd name="T27" fmla="*/ 378 h 379"/>
                  <a:gd name="T28" fmla="*/ 32 w 146"/>
                  <a:gd name="T29" fmla="*/ 378 h 379"/>
                  <a:gd name="T30" fmla="*/ 34 w 146"/>
                  <a:gd name="T31" fmla="*/ 378 h 379"/>
                  <a:gd name="T32" fmla="*/ 35 w 146"/>
                  <a:gd name="T33" fmla="*/ 378 h 379"/>
                  <a:gd name="T34" fmla="*/ 37 w 146"/>
                  <a:gd name="T35" fmla="*/ 378 h 379"/>
                  <a:gd name="T36" fmla="*/ 40 w 146"/>
                  <a:gd name="T37" fmla="*/ 378 h 379"/>
                  <a:gd name="T38" fmla="*/ 42 w 146"/>
                  <a:gd name="T39" fmla="*/ 378 h 379"/>
                  <a:gd name="T40" fmla="*/ 43 w 146"/>
                  <a:gd name="T41" fmla="*/ 378 h 379"/>
                  <a:gd name="T42" fmla="*/ 49 w 146"/>
                  <a:gd name="T43" fmla="*/ 378 h 379"/>
                  <a:gd name="T44" fmla="*/ 49 w 146"/>
                  <a:gd name="T45" fmla="*/ 378 h 379"/>
                  <a:gd name="T46" fmla="*/ 51 w 146"/>
                  <a:gd name="T47" fmla="*/ 378 h 379"/>
                  <a:gd name="T48" fmla="*/ 54 w 146"/>
                  <a:gd name="T49" fmla="*/ 378 h 379"/>
                  <a:gd name="T50" fmla="*/ 56 w 146"/>
                  <a:gd name="T51" fmla="*/ 378 h 379"/>
                  <a:gd name="T52" fmla="*/ 61 w 146"/>
                  <a:gd name="T53" fmla="*/ 378 h 379"/>
                  <a:gd name="T54" fmla="*/ 63 w 146"/>
                  <a:gd name="T55" fmla="*/ 378 h 379"/>
                  <a:gd name="T56" fmla="*/ 65 w 146"/>
                  <a:gd name="T57" fmla="*/ 378 h 379"/>
                  <a:gd name="T58" fmla="*/ 68 w 146"/>
                  <a:gd name="T59" fmla="*/ 378 h 379"/>
                  <a:gd name="T60" fmla="*/ 70 w 146"/>
                  <a:gd name="T61" fmla="*/ 378 h 379"/>
                  <a:gd name="T62" fmla="*/ 70 w 146"/>
                  <a:gd name="T63" fmla="*/ 378 h 379"/>
                  <a:gd name="T64" fmla="*/ 75 w 146"/>
                  <a:gd name="T65" fmla="*/ 378 h 379"/>
                  <a:gd name="T66" fmla="*/ 77 w 146"/>
                  <a:gd name="T67" fmla="*/ 378 h 379"/>
                  <a:gd name="T68" fmla="*/ 78 w 146"/>
                  <a:gd name="T69" fmla="*/ 378 h 379"/>
                  <a:gd name="T70" fmla="*/ 81 w 146"/>
                  <a:gd name="T71" fmla="*/ 378 h 379"/>
                  <a:gd name="T72" fmla="*/ 83 w 146"/>
                  <a:gd name="T73" fmla="*/ 378 h 379"/>
                  <a:gd name="T74" fmla="*/ 85 w 146"/>
                  <a:gd name="T75" fmla="*/ 375 h 379"/>
                  <a:gd name="T76" fmla="*/ 88 w 146"/>
                  <a:gd name="T77" fmla="*/ 375 h 379"/>
                  <a:gd name="T78" fmla="*/ 90 w 146"/>
                  <a:gd name="T79" fmla="*/ 375 h 379"/>
                  <a:gd name="T80" fmla="*/ 92 w 146"/>
                  <a:gd name="T81" fmla="*/ 373 h 379"/>
                  <a:gd name="T82" fmla="*/ 95 w 146"/>
                  <a:gd name="T83" fmla="*/ 373 h 379"/>
                  <a:gd name="T84" fmla="*/ 97 w 146"/>
                  <a:gd name="T85" fmla="*/ 368 h 379"/>
                  <a:gd name="T86" fmla="*/ 99 w 146"/>
                  <a:gd name="T87" fmla="*/ 365 h 379"/>
                  <a:gd name="T88" fmla="*/ 102 w 146"/>
                  <a:gd name="T89" fmla="*/ 356 h 379"/>
                  <a:gd name="T90" fmla="*/ 103 w 146"/>
                  <a:gd name="T91" fmla="*/ 345 h 379"/>
                  <a:gd name="T92" fmla="*/ 105 w 146"/>
                  <a:gd name="T93" fmla="*/ 329 h 379"/>
                  <a:gd name="T94" fmla="*/ 109 w 146"/>
                  <a:gd name="T95" fmla="*/ 307 h 379"/>
                  <a:gd name="T96" fmla="*/ 112 w 146"/>
                  <a:gd name="T97" fmla="*/ 278 h 379"/>
                  <a:gd name="T98" fmla="*/ 114 w 146"/>
                  <a:gd name="T99" fmla="*/ 245 h 379"/>
                  <a:gd name="T100" fmla="*/ 114 w 146"/>
                  <a:gd name="T101" fmla="*/ 205 h 379"/>
                  <a:gd name="T102" fmla="*/ 119 w 146"/>
                  <a:gd name="T103" fmla="*/ 165 h 379"/>
                  <a:gd name="T104" fmla="*/ 121 w 146"/>
                  <a:gd name="T105" fmla="*/ 122 h 379"/>
                  <a:gd name="T106" fmla="*/ 124 w 146"/>
                  <a:gd name="T107" fmla="*/ 87 h 379"/>
                  <a:gd name="T108" fmla="*/ 126 w 146"/>
                  <a:gd name="T109" fmla="*/ 54 h 379"/>
                  <a:gd name="T110" fmla="*/ 127 w 146"/>
                  <a:gd name="T111" fmla="*/ 26 h 379"/>
                  <a:gd name="T112" fmla="*/ 131 w 146"/>
                  <a:gd name="T113" fmla="*/ 12 h 379"/>
                  <a:gd name="T114" fmla="*/ 132 w 146"/>
                  <a:gd name="T115" fmla="*/ 2 h 379"/>
                  <a:gd name="T116" fmla="*/ 134 w 146"/>
                  <a:gd name="T117" fmla="*/ 0 h 379"/>
                  <a:gd name="T118" fmla="*/ 137 w 146"/>
                  <a:gd name="T119" fmla="*/ 7 h 379"/>
                  <a:gd name="T120" fmla="*/ 139 w 146"/>
                  <a:gd name="T121" fmla="*/ 18 h 379"/>
                  <a:gd name="T122" fmla="*/ 141 w 146"/>
                  <a:gd name="T123" fmla="*/ 33 h 379"/>
                  <a:gd name="T124" fmla="*/ 145 w 146"/>
                  <a:gd name="T125" fmla="*/ 54 h 3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
                  <a:gd name="T190" fmla="*/ 0 h 379"/>
                  <a:gd name="T191" fmla="*/ 146 w 146"/>
                  <a:gd name="T192" fmla="*/ 379 h 3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 h="379">
                    <a:moveTo>
                      <a:pt x="0" y="378"/>
                    </a:moveTo>
                    <a:lnTo>
                      <a:pt x="1" y="378"/>
                    </a:lnTo>
                    <a:lnTo>
                      <a:pt x="5" y="378"/>
                    </a:lnTo>
                    <a:lnTo>
                      <a:pt x="8" y="378"/>
                    </a:lnTo>
                    <a:lnTo>
                      <a:pt x="11" y="378"/>
                    </a:lnTo>
                    <a:lnTo>
                      <a:pt x="12" y="378"/>
                    </a:lnTo>
                    <a:lnTo>
                      <a:pt x="15" y="378"/>
                    </a:lnTo>
                    <a:lnTo>
                      <a:pt x="19" y="378"/>
                    </a:lnTo>
                    <a:lnTo>
                      <a:pt x="20" y="378"/>
                    </a:lnTo>
                    <a:lnTo>
                      <a:pt x="22" y="378"/>
                    </a:lnTo>
                    <a:lnTo>
                      <a:pt x="25" y="378"/>
                    </a:lnTo>
                    <a:lnTo>
                      <a:pt x="27" y="378"/>
                    </a:lnTo>
                    <a:lnTo>
                      <a:pt x="28" y="378"/>
                    </a:lnTo>
                    <a:lnTo>
                      <a:pt x="32" y="378"/>
                    </a:lnTo>
                    <a:lnTo>
                      <a:pt x="34" y="378"/>
                    </a:lnTo>
                    <a:lnTo>
                      <a:pt x="35" y="378"/>
                    </a:lnTo>
                    <a:lnTo>
                      <a:pt x="37" y="378"/>
                    </a:lnTo>
                    <a:lnTo>
                      <a:pt x="40" y="378"/>
                    </a:lnTo>
                    <a:lnTo>
                      <a:pt x="42" y="378"/>
                    </a:lnTo>
                    <a:lnTo>
                      <a:pt x="43" y="378"/>
                    </a:lnTo>
                    <a:lnTo>
                      <a:pt x="49" y="378"/>
                    </a:lnTo>
                    <a:lnTo>
                      <a:pt x="51" y="378"/>
                    </a:lnTo>
                    <a:lnTo>
                      <a:pt x="54" y="378"/>
                    </a:lnTo>
                    <a:lnTo>
                      <a:pt x="56" y="378"/>
                    </a:lnTo>
                    <a:lnTo>
                      <a:pt x="61" y="378"/>
                    </a:lnTo>
                    <a:lnTo>
                      <a:pt x="63" y="378"/>
                    </a:lnTo>
                    <a:lnTo>
                      <a:pt x="65" y="378"/>
                    </a:lnTo>
                    <a:lnTo>
                      <a:pt x="68" y="378"/>
                    </a:lnTo>
                    <a:lnTo>
                      <a:pt x="70" y="378"/>
                    </a:lnTo>
                    <a:lnTo>
                      <a:pt x="75" y="378"/>
                    </a:lnTo>
                    <a:lnTo>
                      <a:pt x="77" y="378"/>
                    </a:lnTo>
                    <a:lnTo>
                      <a:pt x="78" y="378"/>
                    </a:lnTo>
                    <a:lnTo>
                      <a:pt x="81" y="378"/>
                    </a:lnTo>
                    <a:lnTo>
                      <a:pt x="83" y="378"/>
                    </a:lnTo>
                    <a:lnTo>
                      <a:pt x="85" y="375"/>
                    </a:lnTo>
                    <a:lnTo>
                      <a:pt x="88" y="375"/>
                    </a:lnTo>
                    <a:lnTo>
                      <a:pt x="90" y="375"/>
                    </a:lnTo>
                    <a:lnTo>
                      <a:pt x="92" y="373"/>
                    </a:lnTo>
                    <a:lnTo>
                      <a:pt x="95" y="373"/>
                    </a:lnTo>
                    <a:lnTo>
                      <a:pt x="97" y="368"/>
                    </a:lnTo>
                    <a:lnTo>
                      <a:pt x="99" y="365"/>
                    </a:lnTo>
                    <a:lnTo>
                      <a:pt x="102" y="356"/>
                    </a:lnTo>
                    <a:lnTo>
                      <a:pt x="103" y="345"/>
                    </a:lnTo>
                    <a:lnTo>
                      <a:pt x="105" y="329"/>
                    </a:lnTo>
                    <a:lnTo>
                      <a:pt x="109" y="307"/>
                    </a:lnTo>
                    <a:lnTo>
                      <a:pt x="112" y="278"/>
                    </a:lnTo>
                    <a:lnTo>
                      <a:pt x="114" y="245"/>
                    </a:lnTo>
                    <a:lnTo>
                      <a:pt x="114" y="205"/>
                    </a:lnTo>
                    <a:lnTo>
                      <a:pt x="119" y="165"/>
                    </a:lnTo>
                    <a:lnTo>
                      <a:pt x="121" y="122"/>
                    </a:lnTo>
                    <a:lnTo>
                      <a:pt x="124" y="87"/>
                    </a:lnTo>
                    <a:lnTo>
                      <a:pt x="126" y="54"/>
                    </a:lnTo>
                    <a:lnTo>
                      <a:pt x="127" y="26"/>
                    </a:lnTo>
                    <a:lnTo>
                      <a:pt x="131" y="12"/>
                    </a:lnTo>
                    <a:lnTo>
                      <a:pt x="132" y="2"/>
                    </a:lnTo>
                    <a:lnTo>
                      <a:pt x="134" y="0"/>
                    </a:lnTo>
                    <a:lnTo>
                      <a:pt x="137" y="7"/>
                    </a:lnTo>
                    <a:lnTo>
                      <a:pt x="139" y="18"/>
                    </a:lnTo>
                    <a:lnTo>
                      <a:pt x="141" y="33"/>
                    </a:lnTo>
                    <a:lnTo>
                      <a:pt x="145" y="5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719" name="Freeform 204"/>
              <p:cNvSpPr>
                <a:spLocks/>
              </p:cNvSpPr>
              <p:nvPr/>
            </p:nvSpPr>
            <p:spPr bwMode="auto">
              <a:xfrm>
                <a:off x="4778" y="1699"/>
                <a:ext cx="76" cy="325"/>
              </a:xfrm>
              <a:custGeom>
                <a:avLst/>
                <a:gdLst>
                  <a:gd name="T0" fmla="*/ 2 w 76"/>
                  <a:gd name="T1" fmla="*/ 52 h 325"/>
                  <a:gd name="T2" fmla="*/ 4 w 76"/>
                  <a:gd name="T3" fmla="*/ 93 h 325"/>
                  <a:gd name="T4" fmla="*/ 7 w 76"/>
                  <a:gd name="T5" fmla="*/ 161 h 325"/>
                  <a:gd name="T6" fmla="*/ 14 w 76"/>
                  <a:gd name="T7" fmla="*/ 231 h 325"/>
                  <a:gd name="T8" fmla="*/ 14 w 76"/>
                  <a:gd name="T9" fmla="*/ 233 h 325"/>
                  <a:gd name="T10" fmla="*/ 14 w 76"/>
                  <a:gd name="T11" fmla="*/ 245 h 325"/>
                  <a:gd name="T12" fmla="*/ 15 w 76"/>
                  <a:gd name="T13" fmla="*/ 261 h 325"/>
                  <a:gd name="T14" fmla="*/ 18 w 76"/>
                  <a:gd name="T15" fmla="*/ 278 h 325"/>
                  <a:gd name="T16" fmla="*/ 20 w 76"/>
                  <a:gd name="T17" fmla="*/ 281 h 325"/>
                  <a:gd name="T18" fmla="*/ 20 w 76"/>
                  <a:gd name="T19" fmla="*/ 286 h 325"/>
                  <a:gd name="T20" fmla="*/ 22 w 76"/>
                  <a:gd name="T21" fmla="*/ 291 h 325"/>
                  <a:gd name="T22" fmla="*/ 22 w 76"/>
                  <a:gd name="T23" fmla="*/ 294 h 325"/>
                  <a:gd name="T24" fmla="*/ 25 w 76"/>
                  <a:gd name="T25" fmla="*/ 297 h 325"/>
                  <a:gd name="T26" fmla="*/ 25 w 76"/>
                  <a:gd name="T27" fmla="*/ 299 h 325"/>
                  <a:gd name="T28" fmla="*/ 27 w 76"/>
                  <a:gd name="T29" fmla="*/ 302 h 325"/>
                  <a:gd name="T30" fmla="*/ 27 w 76"/>
                  <a:gd name="T31" fmla="*/ 304 h 325"/>
                  <a:gd name="T32" fmla="*/ 29 w 76"/>
                  <a:gd name="T33" fmla="*/ 306 h 325"/>
                  <a:gd name="T34" fmla="*/ 29 w 76"/>
                  <a:gd name="T35" fmla="*/ 308 h 325"/>
                  <a:gd name="T36" fmla="*/ 29 w 76"/>
                  <a:gd name="T37" fmla="*/ 311 h 325"/>
                  <a:gd name="T38" fmla="*/ 32 w 76"/>
                  <a:gd name="T39" fmla="*/ 311 h 325"/>
                  <a:gd name="T40" fmla="*/ 33 w 76"/>
                  <a:gd name="T41" fmla="*/ 313 h 325"/>
                  <a:gd name="T42" fmla="*/ 33 w 76"/>
                  <a:gd name="T43" fmla="*/ 313 h 325"/>
                  <a:gd name="T44" fmla="*/ 33 w 76"/>
                  <a:gd name="T45" fmla="*/ 314 h 325"/>
                  <a:gd name="T46" fmla="*/ 35 w 76"/>
                  <a:gd name="T47" fmla="*/ 314 h 325"/>
                  <a:gd name="T48" fmla="*/ 35 w 76"/>
                  <a:gd name="T49" fmla="*/ 314 h 325"/>
                  <a:gd name="T50" fmla="*/ 38 w 76"/>
                  <a:gd name="T51" fmla="*/ 318 h 325"/>
                  <a:gd name="T52" fmla="*/ 38 w 76"/>
                  <a:gd name="T53" fmla="*/ 318 h 325"/>
                  <a:gd name="T54" fmla="*/ 40 w 76"/>
                  <a:gd name="T55" fmla="*/ 318 h 325"/>
                  <a:gd name="T56" fmla="*/ 42 w 76"/>
                  <a:gd name="T57" fmla="*/ 318 h 325"/>
                  <a:gd name="T58" fmla="*/ 42 w 76"/>
                  <a:gd name="T59" fmla="*/ 319 h 325"/>
                  <a:gd name="T60" fmla="*/ 42 w 76"/>
                  <a:gd name="T61" fmla="*/ 319 h 325"/>
                  <a:gd name="T62" fmla="*/ 44 w 76"/>
                  <a:gd name="T63" fmla="*/ 319 h 325"/>
                  <a:gd name="T64" fmla="*/ 44 w 76"/>
                  <a:gd name="T65" fmla="*/ 319 h 325"/>
                  <a:gd name="T66" fmla="*/ 48 w 76"/>
                  <a:gd name="T67" fmla="*/ 319 h 325"/>
                  <a:gd name="T68" fmla="*/ 48 w 76"/>
                  <a:gd name="T69" fmla="*/ 321 h 325"/>
                  <a:gd name="T70" fmla="*/ 49 w 76"/>
                  <a:gd name="T71" fmla="*/ 321 h 325"/>
                  <a:gd name="T72" fmla="*/ 49 w 76"/>
                  <a:gd name="T73" fmla="*/ 321 h 325"/>
                  <a:gd name="T74" fmla="*/ 50 w 76"/>
                  <a:gd name="T75" fmla="*/ 321 h 325"/>
                  <a:gd name="T76" fmla="*/ 50 w 76"/>
                  <a:gd name="T77" fmla="*/ 321 h 325"/>
                  <a:gd name="T78" fmla="*/ 53 w 76"/>
                  <a:gd name="T79" fmla="*/ 321 h 325"/>
                  <a:gd name="T80" fmla="*/ 53 w 76"/>
                  <a:gd name="T81" fmla="*/ 321 h 325"/>
                  <a:gd name="T82" fmla="*/ 56 w 76"/>
                  <a:gd name="T83" fmla="*/ 321 h 325"/>
                  <a:gd name="T84" fmla="*/ 56 w 76"/>
                  <a:gd name="T85" fmla="*/ 321 h 325"/>
                  <a:gd name="T86" fmla="*/ 56 w 76"/>
                  <a:gd name="T87" fmla="*/ 321 h 325"/>
                  <a:gd name="T88" fmla="*/ 58 w 76"/>
                  <a:gd name="T89" fmla="*/ 321 h 325"/>
                  <a:gd name="T90" fmla="*/ 61 w 76"/>
                  <a:gd name="T91" fmla="*/ 321 h 325"/>
                  <a:gd name="T92" fmla="*/ 61 w 76"/>
                  <a:gd name="T93" fmla="*/ 321 h 325"/>
                  <a:gd name="T94" fmla="*/ 63 w 76"/>
                  <a:gd name="T95" fmla="*/ 321 h 325"/>
                  <a:gd name="T96" fmla="*/ 63 w 76"/>
                  <a:gd name="T97" fmla="*/ 321 h 325"/>
                  <a:gd name="T98" fmla="*/ 64 w 76"/>
                  <a:gd name="T99" fmla="*/ 321 h 325"/>
                  <a:gd name="T100" fmla="*/ 64 w 76"/>
                  <a:gd name="T101" fmla="*/ 321 h 325"/>
                  <a:gd name="T102" fmla="*/ 69 w 76"/>
                  <a:gd name="T103" fmla="*/ 324 h 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
                  <a:gd name="T157" fmla="*/ 0 h 325"/>
                  <a:gd name="T158" fmla="*/ 76 w 76"/>
                  <a:gd name="T159" fmla="*/ 325 h 32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 h="325">
                    <a:moveTo>
                      <a:pt x="0" y="0"/>
                    </a:moveTo>
                    <a:lnTo>
                      <a:pt x="2" y="52"/>
                    </a:lnTo>
                    <a:lnTo>
                      <a:pt x="4" y="86"/>
                    </a:lnTo>
                    <a:lnTo>
                      <a:pt x="4" y="93"/>
                    </a:lnTo>
                    <a:lnTo>
                      <a:pt x="4" y="108"/>
                    </a:lnTo>
                    <a:lnTo>
                      <a:pt x="7" y="161"/>
                    </a:lnTo>
                    <a:lnTo>
                      <a:pt x="12" y="214"/>
                    </a:lnTo>
                    <a:lnTo>
                      <a:pt x="14" y="231"/>
                    </a:lnTo>
                    <a:lnTo>
                      <a:pt x="14" y="228"/>
                    </a:lnTo>
                    <a:lnTo>
                      <a:pt x="14" y="233"/>
                    </a:lnTo>
                    <a:lnTo>
                      <a:pt x="14" y="239"/>
                    </a:lnTo>
                    <a:lnTo>
                      <a:pt x="14" y="245"/>
                    </a:lnTo>
                    <a:lnTo>
                      <a:pt x="14" y="251"/>
                    </a:lnTo>
                    <a:lnTo>
                      <a:pt x="15" y="261"/>
                    </a:lnTo>
                    <a:lnTo>
                      <a:pt x="18" y="273"/>
                    </a:lnTo>
                    <a:lnTo>
                      <a:pt x="18" y="278"/>
                    </a:lnTo>
                    <a:lnTo>
                      <a:pt x="20" y="279"/>
                    </a:lnTo>
                    <a:lnTo>
                      <a:pt x="20" y="281"/>
                    </a:lnTo>
                    <a:lnTo>
                      <a:pt x="20" y="284"/>
                    </a:lnTo>
                    <a:lnTo>
                      <a:pt x="20" y="286"/>
                    </a:lnTo>
                    <a:lnTo>
                      <a:pt x="20" y="288"/>
                    </a:lnTo>
                    <a:lnTo>
                      <a:pt x="22" y="291"/>
                    </a:lnTo>
                    <a:lnTo>
                      <a:pt x="22" y="293"/>
                    </a:lnTo>
                    <a:lnTo>
                      <a:pt x="22" y="294"/>
                    </a:lnTo>
                    <a:lnTo>
                      <a:pt x="25" y="297"/>
                    </a:lnTo>
                    <a:lnTo>
                      <a:pt x="25" y="299"/>
                    </a:lnTo>
                    <a:lnTo>
                      <a:pt x="25" y="302"/>
                    </a:lnTo>
                    <a:lnTo>
                      <a:pt x="27" y="302"/>
                    </a:lnTo>
                    <a:lnTo>
                      <a:pt x="27" y="304"/>
                    </a:lnTo>
                    <a:lnTo>
                      <a:pt x="29" y="306"/>
                    </a:lnTo>
                    <a:lnTo>
                      <a:pt x="29" y="308"/>
                    </a:lnTo>
                    <a:lnTo>
                      <a:pt x="29" y="311"/>
                    </a:lnTo>
                    <a:lnTo>
                      <a:pt x="32" y="311"/>
                    </a:lnTo>
                    <a:lnTo>
                      <a:pt x="32" y="313"/>
                    </a:lnTo>
                    <a:lnTo>
                      <a:pt x="33" y="313"/>
                    </a:lnTo>
                    <a:lnTo>
                      <a:pt x="33" y="314"/>
                    </a:lnTo>
                    <a:lnTo>
                      <a:pt x="35" y="314"/>
                    </a:lnTo>
                    <a:lnTo>
                      <a:pt x="38" y="318"/>
                    </a:lnTo>
                    <a:lnTo>
                      <a:pt x="40" y="318"/>
                    </a:lnTo>
                    <a:lnTo>
                      <a:pt x="42" y="318"/>
                    </a:lnTo>
                    <a:lnTo>
                      <a:pt x="42" y="319"/>
                    </a:lnTo>
                    <a:lnTo>
                      <a:pt x="44" y="319"/>
                    </a:lnTo>
                    <a:lnTo>
                      <a:pt x="48" y="319"/>
                    </a:lnTo>
                    <a:lnTo>
                      <a:pt x="48" y="321"/>
                    </a:lnTo>
                    <a:lnTo>
                      <a:pt x="49" y="321"/>
                    </a:lnTo>
                    <a:lnTo>
                      <a:pt x="50" y="321"/>
                    </a:lnTo>
                    <a:lnTo>
                      <a:pt x="53" y="321"/>
                    </a:lnTo>
                    <a:lnTo>
                      <a:pt x="56" y="321"/>
                    </a:lnTo>
                    <a:lnTo>
                      <a:pt x="58" y="321"/>
                    </a:lnTo>
                    <a:lnTo>
                      <a:pt x="61" y="321"/>
                    </a:lnTo>
                    <a:lnTo>
                      <a:pt x="63" y="321"/>
                    </a:lnTo>
                    <a:lnTo>
                      <a:pt x="64" y="321"/>
                    </a:lnTo>
                    <a:lnTo>
                      <a:pt x="69" y="324"/>
                    </a:lnTo>
                    <a:lnTo>
                      <a:pt x="75" y="32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720" name="Freeform 205"/>
              <p:cNvSpPr>
                <a:spLocks/>
              </p:cNvSpPr>
              <p:nvPr/>
            </p:nvSpPr>
            <p:spPr bwMode="auto">
              <a:xfrm>
                <a:off x="4518" y="2015"/>
                <a:ext cx="113" cy="9"/>
              </a:xfrm>
              <a:custGeom>
                <a:avLst/>
                <a:gdLst>
                  <a:gd name="T0" fmla="*/ 2 w 113"/>
                  <a:gd name="T1" fmla="*/ 0 h 9"/>
                  <a:gd name="T2" fmla="*/ 5 w 113"/>
                  <a:gd name="T3" fmla="*/ 2 h 9"/>
                  <a:gd name="T4" fmla="*/ 9 w 113"/>
                  <a:gd name="T5" fmla="*/ 2 h 9"/>
                  <a:gd name="T6" fmla="*/ 14 w 113"/>
                  <a:gd name="T7" fmla="*/ 3 h 9"/>
                  <a:gd name="T8" fmla="*/ 14 w 113"/>
                  <a:gd name="T9" fmla="*/ 3 h 9"/>
                  <a:gd name="T10" fmla="*/ 15 w 113"/>
                  <a:gd name="T11" fmla="*/ 7 h 9"/>
                  <a:gd name="T12" fmla="*/ 19 w 113"/>
                  <a:gd name="T13" fmla="*/ 7 h 9"/>
                  <a:gd name="T14" fmla="*/ 19 w 113"/>
                  <a:gd name="T15" fmla="*/ 7 h 9"/>
                  <a:gd name="T16" fmla="*/ 21 w 113"/>
                  <a:gd name="T17" fmla="*/ 7 h 9"/>
                  <a:gd name="T18" fmla="*/ 23 w 113"/>
                  <a:gd name="T19" fmla="*/ 7 h 9"/>
                  <a:gd name="T20" fmla="*/ 26 w 113"/>
                  <a:gd name="T21" fmla="*/ 7 h 9"/>
                  <a:gd name="T22" fmla="*/ 27 w 113"/>
                  <a:gd name="T23" fmla="*/ 8 h 9"/>
                  <a:gd name="T24" fmla="*/ 29 w 113"/>
                  <a:gd name="T25" fmla="*/ 8 h 9"/>
                  <a:gd name="T26" fmla="*/ 29 w 113"/>
                  <a:gd name="T27" fmla="*/ 8 h 9"/>
                  <a:gd name="T28" fmla="*/ 33 w 113"/>
                  <a:gd name="T29" fmla="*/ 8 h 9"/>
                  <a:gd name="T30" fmla="*/ 37 w 113"/>
                  <a:gd name="T31" fmla="*/ 8 h 9"/>
                  <a:gd name="T32" fmla="*/ 40 w 113"/>
                  <a:gd name="T33" fmla="*/ 8 h 9"/>
                  <a:gd name="T34" fmla="*/ 43 w 113"/>
                  <a:gd name="T35" fmla="*/ 8 h 9"/>
                  <a:gd name="T36" fmla="*/ 48 w 113"/>
                  <a:gd name="T37" fmla="*/ 8 h 9"/>
                  <a:gd name="T38" fmla="*/ 53 w 113"/>
                  <a:gd name="T39" fmla="*/ 8 h 9"/>
                  <a:gd name="T40" fmla="*/ 55 w 113"/>
                  <a:gd name="T41" fmla="*/ 8 h 9"/>
                  <a:gd name="T42" fmla="*/ 58 w 113"/>
                  <a:gd name="T43" fmla="*/ 8 h 9"/>
                  <a:gd name="T44" fmla="*/ 58 w 113"/>
                  <a:gd name="T45" fmla="*/ 8 h 9"/>
                  <a:gd name="T46" fmla="*/ 58 w 113"/>
                  <a:gd name="T47" fmla="*/ 8 h 9"/>
                  <a:gd name="T48" fmla="*/ 58 w 113"/>
                  <a:gd name="T49" fmla="*/ 8 h 9"/>
                  <a:gd name="T50" fmla="*/ 60 w 113"/>
                  <a:gd name="T51" fmla="*/ 8 h 9"/>
                  <a:gd name="T52" fmla="*/ 61 w 113"/>
                  <a:gd name="T53" fmla="*/ 8 h 9"/>
                  <a:gd name="T54" fmla="*/ 68 w 113"/>
                  <a:gd name="T55" fmla="*/ 8 h 9"/>
                  <a:gd name="T56" fmla="*/ 69 w 113"/>
                  <a:gd name="T57" fmla="*/ 8 h 9"/>
                  <a:gd name="T58" fmla="*/ 72 w 113"/>
                  <a:gd name="T59" fmla="*/ 8 h 9"/>
                  <a:gd name="T60" fmla="*/ 73 w 113"/>
                  <a:gd name="T61" fmla="*/ 8 h 9"/>
                  <a:gd name="T62" fmla="*/ 73 w 113"/>
                  <a:gd name="T63" fmla="*/ 8 h 9"/>
                  <a:gd name="T64" fmla="*/ 75 w 113"/>
                  <a:gd name="T65" fmla="*/ 8 h 9"/>
                  <a:gd name="T66" fmla="*/ 79 w 113"/>
                  <a:gd name="T67" fmla="*/ 8 h 9"/>
                  <a:gd name="T68" fmla="*/ 79 w 113"/>
                  <a:gd name="T69" fmla="*/ 8 h 9"/>
                  <a:gd name="T70" fmla="*/ 79 w 113"/>
                  <a:gd name="T71" fmla="*/ 8 h 9"/>
                  <a:gd name="T72" fmla="*/ 80 w 113"/>
                  <a:gd name="T73" fmla="*/ 8 h 9"/>
                  <a:gd name="T74" fmla="*/ 80 w 113"/>
                  <a:gd name="T75" fmla="*/ 8 h 9"/>
                  <a:gd name="T76" fmla="*/ 83 w 113"/>
                  <a:gd name="T77" fmla="*/ 8 h 9"/>
                  <a:gd name="T78" fmla="*/ 86 w 113"/>
                  <a:gd name="T79" fmla="*/ 8 h 9"/>
                  <a:gd name="T80" fmla="*/ 88 w 113"/>
                  <a:gd name="T81" fmla="*/ 8 h 9"/>
                  <a:gd name="T82" fmla="*/ 89 w 113"/>
                  <a:gd name="T83" fmla="*/ 8 h 9"/>
                  <a:gd name="T84" fmla="*/ 89 w 113"/>
                  <a:gd name="T85" fmla="*/ 8 h 9"/>
                  <a:gd name="T86" fmla="*/ 92 w 113"/>
                  <a:gd name="T87" fmla="*/ 8 h 9"/>
                  <a:gd name="T88" fmla="*/ 92 w 113"/>
                  <a:gd name="T89" fmla="*/ 7 h 9"/>
                  <a:gd name="T90" fmla="*/ 94 w 113"/>
                  <a:gd name="T91" fmla="*/ 7 h 9"/>
                  <a:gd name="T92" fmla="*/ 94 w 113"/>
                  <a:gd name="T93" fmla="*/ 7 h 9"/>
                  <a:gd name="T94" fmla="*/ 94 w 113"/>
                  <a:gd name="T95" fmla="*/ 7 h 9"/>
                  <a:gd name="T96" fmla="*/ 99 w 113"/>
                  <a:gd name="T97" fmla="*/ 8 h 9"/>
                  <a:gd name="T98" fmla="*/ 101 w 113"/>
                  <a:gd name="T99" fmla="*/ 8 h 9"/>
                  <a:gd name="T100" fmla="*/ 106 w 113"/>
                  <a:gd name="T101" fmla="*/ 8 h 9"/>
                  <a:gd name="T102" fmla="*/ 109 w 113"/>
                  <a:gd name="T103" fmla="*/ 8 h 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
                  <a:gd name="T157" fmla="*/ 0 h 9"/>
                  <a:gd name="T158" fmla="*/ 113 w 113"/>
                  <a:gd name="T159" fmla="*/ 9 h 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 h="9">
                    <a:moveTo>
                      <a:pt x="0" y="0"/>
                    </a:moveTo>
                    <a:lnTo>
                      <a:pt x="2" y="0"/>
                    </a:lnTo>
                    <a:lnTo>
                      <a:pt x="5" y="0"/>
                    </a:lnTo>
                    <a:lnTo>
                      <a:pt x="5" y="2"/>
                    </a:lnTo>
                    <a:lnTo>
                      <a:pt x="7" y="2"/>
                    </a:lnTo>
                    <a:lnTo>
                      <a:pt x="9" y="2"/>
                    </a:lnTo>
                    <a:lnTo>
                      <a:pt x="12" y="3"/>
                    </a:lnTo>
                    <a:lnTo>
                      <a:pt x="14" y="3"/>
                    </a:lnTo>
                    <a:lnTo>
                      <a:pt x="15" y="3"/>
                    </a:lnTo>
                    <a:lnTo>
                      <a:pt x="15" y="7"/>
                    </a:lnTo>
                    <a:lnTo>
                      <a:pt x="19" y="7"/>
                    </a:lnTo>
                    <a:lnTo>
                      <a:pt x="21" y="7"/>
                    </a:lnTo>
                    <a:lnTo>
                      <a:pt x="23" y="7"/>
                    </a:lnTo>
                    <a:lnTo>
                      <a:pt x="26" y="7"/>
                    </a:lnTo>
                    <a:lnTo>
                      <a:pt x="26" y="8"/>
                    </a:lnTo>
                    <a:lnTo>
                      <a:pt x="27" y="8"/>
                    </a:lnTo>
                    <a:lnTo>
                      <a:pt x="29" y="8"/>
                    </a:lnTo>
                    <a:lnTo>
                      <a:pt x="33" y="8"/>
                    </a:lnTo>
                    <a:lnTo>
                      <a:pt x="34" y="8"/>
                    </a:lnTo>
                    <a:lnTo>
                      <a:pt x="37" y="8"/>
                    </a:lnTo>
                    <a:lnTo>
                      <a:pt x="40" y="8"/>
                    </a:lnTo>
                    <a:lnTo>
                      <a:pt x="41" y="8"/>
                    </a:lnTo>
                    <a:lnTo>
                      <a:pt x="43" y="8"/>
                    </a:lnTo>
                    <a:lnTo>
                      <a:pt x="46" y="8"/>
                    </a:lnTo>
                    <a:lnTo>
                      <a:pt x="48" y="8"/>
                    </a:lnTo>
                    <a:lnTo>
                      <a:pt x="49" y="8"/>
                    </a:lnTo>
                    <a:lnTo>
                      <a:pt x="53" y="8"/>
                    </a:lnTo>
                    <a:lnTo>
                      <a:pt x="55" y="8"/>
                    </a:lnTo>
                    <a:lnTo>
                      <a:pt x="58" y="8"/>
                    </a:lnTo>
                    <a:lnTo>
                      <a:pt x="60" y="8"/>
                    </a:lnTo>
                    <a:lnTo>
                      <a:pt x="61" y="8"/>
                    </a:lnTo>
                    <a:lnTo>
                      <a:pt x="65" y="8"/>
                    </a:lnTo>
                    <a:lnTo>
                      <a:pt x="68" y="8"/>
                    </a:lnTo>
                    <a:lnTo>
                      <a:pt x="69" y="8"/>
                    </a:lnTo>
                    <a:lnTo>
                      <a:pt x="72" y="8"/>
                    </a:lnTo>
                    <a:lnTo>
                      <a:pt x="73" y="8"/>
                    </a:lnTo>
                    <a:lnTo>
                      <a:pt x="75" y="7"/>
                    </a:lnTo>
                    <a:lnTo>
                      <a:pt x="75" y="8"/>
                    </a:lnTo>
                    <a:lnTo>
                      <a:pt x="79" y="8"/>
                    </a:lnTo>
                    <a:lnTo>
                      <a:pt x="80" y="8"/>
                    </a:lnTo>
                    <a:lnTo>
                      <a:pt x="83" y="8"/>
                    </a:lnTo>
                    <a:lnTo>
                      <a:pt x="86" y="8"/>
                    </a:lnTo>
                    <a:lnTo>
                      <a:pt x="88" y="8"/>
                    </a:lnTo>
                    <a:lnTo>
                      <a:pt x="89" y="8"/>
                    </a:lnTo>
                    <a:lnTo>
                      <a:pt x="92" y="8"/>
                    </a:lnTo>
                    <a:lnTo>
                      <a:pt x="92" y="7"/>
                    </a:lnTo>
                    <a:lnTo>
                      <a:pt x="94" y="7"/>
                    </a:lnTo>
                    <a:lnTo>
                      <a:pt x="96" y="7"/>
                    </a:lnTo>
                    <a:lnTo>
                      <a:pt x="99" y="8"/>
                    </a:lnTo>
                    <a:lnTo>
                      <a:pt x="101" y="8"/>
                    </a:lnTo>
                    <a:lnTo>
                      <a:pt x="103" y="8"/>
                    </a:lnTo>
                    <a:lnTo>
                      <a:pt x="106" y="8"/>
                    </a:lnTo>
                    <a:lnTo>
                      <a:pt x="107" y="8"/>
                    </a:lnTo>
                    <a:lnTo>
                      <a:pt x="109" y="8"/>
                    </a:lnTo>
                    <a:lnTo>
                      <a:pt x="112" y="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721" name="Freeform 206"/>
              <p:cNvSpPr>
                <a:spLocks/>
              </p:cNvSpPr>
              <p:nvPr/>
            </p:nvSpPr>
            <p:spPr bwMode="auto">
              <a:xfrm>
                <a:off x="4853" y="1870"/>
                <a:ext cx="96" cy="154"/>
              </a:xfrm>
              <a:custGeom>
                <a:avLst/>
                <a:gdLst>
                  <a:gd name="T0" fmla="*/ 95 w 96"/>
                  <a:gd name="T1" fmla="*/ 0 h 154"/>
                  <a:gd name="T2" fmla="*/ 92 w 96"/>
                  <a:gd name="T3" fmla="*/ 9 h 154"/>
                  <a:gd name="T4" fmla="*/ 90 w 96"/>
                  <a:gd name="T5" fmla="*/ 20 h 154"/>
                  <a:gd name="T6" fmla="*/ 90 w 96"/>
                  <a:gd name="T7" fmla="*/ 32 h 154"/>
                  <a:gd name="T8" fmla="*/ 88 w 96"/>
                  <a:gd name="T9" fmla="*/ 40 h 154"/>
                  <a:gd name="T10" fmla="*/ 85 w 96"/>
                  <a:gd name="T11" fmla="*/ 51 h 154"/>
                  <a:gd name="T12" fmla="*/ 85 w 96"/>
                  <a:gd name="T13" fmla="*/ 60 h 154"/>
                  <a:gd name="T14" fmla="*/ 83 w 96"/>
                  <a:gd name="T15" fmla="*/ 72 h 154"/>
                  <a:gd name="T16" fmla="*/ 82 w 96"/>
                  <a:gd name="T17" fmla="*/ 80 h 154"/>
                  <a:gd name="T18" fmla="*/ 78 w 96"/>
                  <a:gd name="T19" fmla="*/ 87 h 154"/>
                  <a:gd name="T20" fmla="*/ 78 w 96"/>
                  <a:gd name="T21" fmla="*/ 95 h 154"/>
                  <a:gd name="T22" fmla="*/ 77 w 96"/>
                  <a:gd name="T23" fmla="*/ 102 h 154"/>
                  <a:gd name="T24" fmla="*/ 75 w 96"/>
                  <a:gd name="T25" fmla="*/ 108 h 154"/>
                  <a:gd name="T26" fmla="*/ 75 w 96"/>
                  <a:gd name="T27" fmla="*/ 113 h 154"/>
                  <a:gd name="T28" fmla="*/ 71 w 96"/>
                  <a:gd name="T29" fmla="*/ 117 h 154"/>
                  <a:gd name="T30" fmla="*/ 69 w 96"/>
                  <a:gd name="T31" fmla="*/ 122 h 154"/>
                  <a:gd name="T32" fmla="*/ 67 w 96"/>
                  <a:gd name="T33" fmla="*/ 126 h 154"/>
                  <a:gd name="T34" fmla="*/ 67 w 96"/>
                  <a:gd name="T35" fmla="*/ 128 h 154"/>
                  <a:gd name="T36" fmla="*/ 67 w 96"/>
                  <a:gd name="T37" fmla="*/ 131 h 154"/>
                  <a:gd name="T38" fmla="*/ 65 w 96"/>
                  <a:gd name="T39" fmla="*/ 133 h 154"/>
                  <a:gd name="T40" fmla="*/ 63 w 96"/>
                  <a:gd name="T41" fmla="*/ 135 h 154"/>
                  <a:gd name="T42" fmla="*/ 61 w 96"/>
                  <a:gd name="T43" fmla="*/ 137 h 154"/>
                  <a:gd name="T44" fmla="*/ 61 w 96"/>
                  <a:gd name="T45" fmla="*/ 140 h 154"/>
                  <a:gd name="T46" fmla="*/ 56 w 96"/>
                  <a:gd name="T47" fmla="*/ 142 h 154"/>
                  <a:gd name="T48" fmla="*/ 56 w 96"/>
                  <a:gd name="T49" fmla="*/ 142 h 154"/>
                  <a:gd name="T50" fmla="*/ 56 w 96"/>
                  <a:gd name="T51" fmla="*/ 143 h 154"/>
                  <a:gd name="T52" fmla="*/ 54 w 96"/>
                  <a:gd name="T53" fmla="*/ 143 h 154"/>
                  <a:gd name="T54" fmla="*/ 51 w 96"/>
                  <a:gd name="T55" fmla="*/ 143 h 154"/>
                  <a:gd name="T56" fmla="*/ 51 w 96"/>
                  <a:gd name="T57" fmla="*/ 147 h 154"/>
                  <a:gd name="T58" fmla="*/ 49 w 96"/>
                  <a:gd name="T59" fmla="*/ 147 h 154"/>
                  <a:gd name="T60" fmla="*/ 47 w 96"/>
                  <a:gd name="T61" fmla="*/ 147 h 154"/>
                  <a:gd name="T62" fmla="*/ 47 w 96"/>
                  <a:gd name="T63" fmla="*/ 147 h 154"/>
                  <a:gd name="T64" fmla="*/ 46 w 96"/>
                  <a:gd name="T65" fmla="*/ 148 h 154"/>
                  <a:gd name="T66" fmla="*/ 42 w 96"/>
                  <a:gd name="T67" fmla="*/ 148 h 154"/>
                  <a:gd name="T68" fmla="*/ 42 w 96"/>
                  <a:gd name="T69" fmla="*/ 148 h 154"/>
                  <a:gd name="T70" fmla="*/ 41 w 96"/>
                  <a:gd name="T71" fmla="*/ 148 h 154"/>
                  <a:gd name="T72" fmla="*/ 39 w 96"/>
                  <a:gd name="T73" fmla="*/ 148 h 154"/>
                  <a:gd name="T74" fmla="*/ 36 w 96"/>
                  <a:gd name="T75" fmla="*/ 150 h 154"/>
                  <a:gd name="T76" fmla="*/ 36 w 96"/>
                  <a:gd name="T77" fmla="*/ 150 h 154"/>
                  <a:gd name="T78" fmla="*/ 34 w 96"/>
                  <a:gd name="T79" fmla="*/ 150 h 154"/>
                  <a:gd name="T80" fmla="*/ 32 w 96"/>
                  <a:gd name="T81" fmla="*/ 150 h 154"/>
                  <a:gd name="T82" fmla="*/ 32 w 96"/>
                  <a:gd name="T83" fmla="*/ 150 h 154"/>
                  <a:gd name="T84" fmla="*/ 29 w 96"/>
                  <a:gd name="T85" fmla="*/ 150 h 154"/>
                  <a:gd name="T86" fmla="*/ 26 w 96"/>
                  <a:gd name="T87" fmla="*/ 150 h 154"/>
                  <a:gd name="T88" fmla="*/ 26 w 96"/>
                  <a:gd name="T89" fmla="*/ 150 h 154"/>
                  <a:gd name="T90" fmla="*/ 26 w 96"/>
                  <a:gd name="T91" fmla="*/ 150 h 154"/>
                  <a:gd name="T92" fmla="*/ 25 w 96"/>
                  <a:gd name="T93" fmla="*/ 150 h 154"/>
                  <a:gd name="T94" fmla="*/ 21 w 96"/>
                  <a:gd name="T95" fmla="*/ 150 h 154"/>
                  <a:gd name="T96" fmla="*/ 20 w 96"/>
                  <a:gd name="T97" fmla="*/ 150 h 154"/>
                  <a:gd name="T98" fmla="*/ 20 w 96"/>
                  <a:gd name="T99" fmla="*/ 150 h 154"/>
                  <a:gd name="T100" fmla="*/ 19 w 96"/>
                  <a:gd name="T101" fmla="*/ 150 h 154"/>
                  <a:gd name="T102" fmla="*/ 15 w 96"/>
                  <a:gd name="T103" fmla="*/ 150 h 154"/>
                  <a:gd name="T104" fmla="*/ 13 w 96"/>
                  <a:gd name="T105" fmla="*/ 150 h 154"/>
                  <a:gd name="T106" fmla="*/ 13 w 96"/>
                  <a:gd name="T107" fmla="*/ 150 h 154"/>
                  <a:gd name="T108" fmla="*/ 11 w 96"/>
                  <a:gd name="T109" fmla="*/ 150 h 154"/>
                  <a:gd name="T110" fmla="*/ 11 w 96"/>
                  <a:gd name="T111" fmla="*/ 150 h 154"/>
                  <a:gd name="T112" fmla="*/ 8 w 96"/>
                  <a:gd name="T113" fmla="*/ 153 h 154"/>
                  <a:gd name="T114" fmla="*/ 6 w 96"/>
                  <a:gd name="T115" fmla="*/ 153 h 154"/>
                  <a:gd name="T116" fmla="*/ 5 w 96"/>
                  <a:gd name="T117" fmla="*/ 153 h 154"/>
                  <a:gd name="T118" fmla="*/ 5 w 96"/>
                  <a:gd name="T119" fmla="*/ 153 h 154"/>
                  <a:gd name="T120" fmla="*/ 1 w 96"/>
                  <a:gd name="T121" fmla="*/ 153 h 154"/>
                  <a:gd name="T122" fmla="*/ 0 w 96"/>
                  <a:gd name="T123" fmla="*/ 153 h 154"/>
                  <a:gd name="T124" fmla="*/ 0 w 96"/>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6"/>
                  <a:gd name="T190" fmla="*/ 0 h 154"/>
                  <a:gd name="T191" fmla="*/ 96 w 96"/>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6" h="154">
                    <a:moveTo>
                      <a:pt x="95" y="0"/>
                    </a:moveTo>
                    <a:lnTo>
                      <a:pt x="92" y="9"/>
                    </a:lnTo>
                    <a:lnTo>
                      <a:pt x="90" y="20"/>
                    </a:lnTo>
                    <a:lnTo>
                      <a:pt x="90" y="32"/>
                    </a:lnTo>
                    <a:lnTo>
                      <a:pt x="88" y="40"/>
                    </a:lnTo>
                    <a:lnTo>
                      <a:pt x="85" y="51"/>
                    </a:lnTo>
                    <a:lnTo>
                      <a:pt x="85" y="60"/>
                    </a:lnTo>
                    <a:lnTo>
                      <a:pt x="83" y="72"/>
                    </a:lnTo>
                    <a:lnTo>
                      <a:pt x="82" y="80"/>
                    </a:lnTo>
                    <a:lnTo>
                      <a:pt x="78" y="87"/>
                    </a:lnTo>
                    <a:lnTo>
                      <a:pt x="78" y="95"/>
                    </a:lnTo>
                    <a:lnTo>
                      <a:pt x="77" y="102"/>
                    </a:lnTo>
                    <a:lnTo>
                      <a:pt x="75" y="108"/>
                    </a:lnTo>
                    <a:lnTo>
                      <a:pt x="75" y="113"/>
                    </a:lnTo>
                    <a:lnTo>
                      <a:pt x="71" y="117"/>
                    </a:lnTo>
                    <a:lnTo>
                      <a:pt x="69" y="122"/>
                    </a:lnTo>
                    <a:lnTo>
                      <a:pt x="67" y="126"/>
                    </a:lnTo>
                    <a:lnTo>
                      <a:pt x="67" y="128"/>
                    </a:lnTo>
                    <a:lnTo>
                      <a:pt x="67" y="131"/>
                    </a:lnTo>
                    <a:lnTo>
                      <a:pt x="65" y="133"/>
                    </a:lnTo>
                    <a:lnTo>
                      <a:pt x="63" y="135"/>
                    </a:lnTo>
                    <a:lnTo>
                      <a:pt x="61" y="137"/>
                    </a:lnTo>
                    <a:lnTo>
                      <a:pt x="61" y="140"/>
                    </a:lnTo>
                    <a:lnTo>
                      <a:pt x="56" y="142"/>
                    </a:lnTo>
                    <a:lnTo>
                      <a:pt x="56" y="143"/>
                    </a:lnTo>
                    <a:lnTo>
                      <a:pt x="54" y="143"/>
                    </a:lnTo>
                    <a:lnTo>
                      <a:pt x="51" y="143"/>
                    </a:lnTo>
                    <a:lnTo>
                      <a:pt x="51" y="147"/>
                    </a:lnTo>
                    <a:lnTo>
                      <a:pt x="49" y="147"/>
                    </a:lnTo>
                    <a:lnTo>
                      <a:pt x="47" y="147"/>
                    </a:lnTo>
                    <a:lnTo>
                      <a:pt x="46" y="148"/>
                    </a:lnTo>
                    <a:lnTo>
                      <a:pt x="42" y="148"/>
                    </a:lnTo>
                    <a:lnTo>
                      <a:pt x="41" y="148"/>
                    </a:lnTo>
                    <a:lnTo>
                      <a:pt x="39" y="148"/>
                    </a:lnTo>
                    <a:lnTo>
                      <a:pt x="36" y="150"/>
                    </a:lnTo>
                    <a:lnTo>
                      <a:pt x="34" y="150"/>
                    </a:lnTo>
                    <a:lnTo>
                      <a:pt x="32" y="150"/>
                    </a:lnTo>
                    <a:lnTo>
                      <a:pt x="29" y="150"/>
                    </a:lnTo>
                    <a:lnTo>
                      <a:pt x="26" y="150"/>
                    </a:lnTo>
                    <a:lnTo>
                      <a:pt x="25" y="150"/>
                    </a:lnTo>
                    <a:lnTo>
                      <a:pt x="21" y="150"/>
                    </a:lnTo>
                    <a:lnTo>
                      <a:pt x="20" y="150"/>
                    </a:lnTo>
                    <a:lnTo>
                      <a:pt x="19" y="150"/>
                    </a:lnTo>
                    <a:lnTo>
                      <a:pt x="15" y="150"/>
                    </a:lnTo>
                    <a:lnTo>
                      <a:pt x="13" y="150"/>
                    </a:lnTo>
                    <a:lnTo>
                      <a:pt x="11" y="150"/>
                    </a:lnTo>
                    <a:lnTo>
                      <a:pt x="8" y="153"/>
                    </a:lnTo>
                    <a:lnTo>
                      <a:pt x="6" y="153"/>
                    </a:lnTo>
                    <a:lnTo>
                      <a:pt x="5" y="153"/>
                    </a:lnTo>
                    <a:lnTo>
                      <a:pt x="1" y="153"/>
                    </a:lnTo>
                    <a:lnTo>
                      <a:pt x="0"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722" name="Freeform 207"/>
              <p:cNvSpPr>
                <a:spLocks/>
              </p:cNvSpPr>
              <p:nvPr/>
            </p:nvSpPr>
            <p:spPr bwMode="auto">
              <a:xfrm>
                <a:off x="4968" y="1872"/>
                <a:ext cx="73" cy="154"/>
              </a:xfrm>
              <a:custGeom>
                <a:avLst/>
                <a:gdLst>
                  <a:gd name="T0" fmla="*/ 0 w 73"/>
                  <a:gd name="T1" fmla="*/ 0 h 154"/>
                  <a:gd name="T2" fmla="*/ 2 w 73"/>
                  <a:gd name="T3" fmla="*/ 8 h 154"/>
                  <a:gd name="T4" fmla="*/ 6 w 73"/>
                  <a:gd name="T5" fmla="*/ 19 h 154"/>
                  <a:gd name="T6" fmla="*/ 6 w 73"/>
                  <a:gd name="T7" fmla="*/ 31 h 154"/>
                  <a:gd name="T8" fmla="*/ 6 w 73"/>
                  <a:gd name="T9" fmla="*/ 40 h 154"/>
                  <a:gd name="T10" fmla="*/ 8 w 73"/>
                  <a:gd name="T11" fmla="*/ 51 h 154"/>
                  <a:gd name="T12" fmla="*/ 8 w 73"/>
                  <a:gd name="T13" fmla="*/ 60 h 154"/>
                  <a:gd name="T14" fmla="*/ 9 w 73"/>
                  <a:gd name="T15" fmla="*/ 72 h 154"/>
                  <a:gd name="T16" fmla="*/ 13 w 73"/>
                  <a:gd name="T17" fmla="*/ 80 h 154"/>
                  <a:gd name="T18" fmla="*/ 13 w 73"/>
                  <a:gd name="T19" fmla="*/ 87 h 154"/>
                  <a:gd name="T20" fmla="*/ 13 w 73"/>
                  <a:gd name="T21" fmla="*/ 94 h 154"/>
                  <a:gd name="T22" fmla="*/ 14 w 73"/>
                  <a:gd name="T23" fmla="*/ 102 h 154"/>
                  <a:gd name="T24" fmla="*/ 14 w 73"/>
                  <a:gd name="T25" fmla="*/ 108 h 154"/>
                  <a:gd name="T26" fmla="*/ 16 w 73"/>
                  <a:gd name="T27" fmla="*/ 113 h 154"/>
                  <a:gd name="T28" fmla="*/ 16 w 73"/>
                  <a:gd name="T29" fmla="*/ 117 h 154"/>
                  <a:gd name="T30" fmla="*/ 19 w 73"/>
                  <a:gd name="T31" fmla="*/ 121 h 154"/>
                  <a:gd name="T32" fmla="*/ 21 w 73"/>
                  <a:gd name="T33" fmla="*/ 126 h 154"/>
                  <a:gd name="T34" fmla="*/ 21 w 73"/>
                  <a:gd name="T35" fmla="*/ 129 h 154"/>
                  <a:gd name="T36" fmla="*/ 21 w 73"/>
                  <a:gd name="T37" fmla="*/ 130 h 154"/>
                  <a:gd name="T38" fmla="*/ 23 w 73"/>
                  <a:gd name="T39" fmla="*/ 133 h 154"/>
                  <a:gd name="T40" fmla="*/ 23 w 73"/>
                  <a:gd name="T41" fmla="*/ 135 h 154"/>
                  <a:gd name="T42" fmla="*/ 26 w 73"/>
                  <a:gd name="T43" fmla="*/ 137 h 154"/>
                  <a:gd name="T44" fmla="*/ 26 w 73"/>
                  <a:gd name="T45" fmla="*/ 140 h 154"/>
                  <a:gd name="T46" fmla="*/ 28 w 73"/>
                  <a:gd name="T47" fmla="*/ 141 h 154"/>
                  <a:gd name="T48" fmla="*/ 28 w 73"/>
                  <a:gd name="T49" fmla="*/ 141 h 154"/>
                  <a:gd name="T50" fmla="*/ 29 w 73"/>
                  <a:gd name="T51" fmla="*/ 143 h 154"/>
                  <a:gd name="T52" fmla="*/ 33 w 73"/>
                  <a:gd name="T53" fmla="*/ 143 h 154"/>
                  <a:gd name="T54" fmla="*/ 33 w 73"/>
                  <a:gd name="T55" fmla="*/ 143 h 154"/>
                  <a:gd name="T56" fmla="*/ 33 w 73"/>
                  <a:gd name="T57" fmla="*/ 146 h 154"/>
                  <a:gd name="T58" fmla="*/ 34 w 73"/>
                  <a:gd name="T59" fmla="*/ 146 h 154"/>
                  <a:gd name="T60" fmla="*/ 34 w 73"/>
                  <a:gd name="T61" fmla="*/ 146 h 154"/>
                  <a:gd name="T62" fmla="*/ 39 w 73"/>
                  <a:gd name="T63" fmla="*/ 148 h 154"/>
                  <a:gd name="T64" fmla="*/ 39 w 73"/>
                  <a:gd name="T65" fmla="*/ 148 h 154"/>
                  <a:gd name="T66" fmla="*/ 40 w 73"/>
                  <a:gd name="T67" fmla="*/ 148 h 154"/>
                  <a:gd name="T68" fmla="*/ 40 w 73"/>
                  <a:gd name="T69" fmla="*/ 148 h 154"/>
                  <a:gd name="T70" fmla="*/ 42 w 73"/>
                  <a:gd name="T71" fmla="*/ 148 h 154"/>
                  <a:gd name="T72" fmla="*/ 42 w 73"/>
                  <a:gd name="T73" fmla="*/ 148 h 154"/>
                  <a:gd name="T74" fmla="*/ 45 w 73"/>
                  <a:gd name="T75" fmla="*/ 150 h 154"/>
                  <a:gd name="T76" fmla="*/ 45 w 73"/>
                  <a:gd name="T77" fmla="*/ 150 h 154"/>
                  <a:gd name="T78" fmla="*/ 46 w 73"/>
                  <a:gd name="T79" fmla="*/ 150 h 154"/>
                  <a:gd name="T80" fmla="*/ 48 w 73"/>
                  <a:gd name="T81" fmla="*/ 150 h 154"/>
                  <a:gd name="T82" fmla="*/ 48 w 73"/>
                  <a:gd name="T83" fmla="*/ 150 h 154"/>
                  <a:gd name="T84" fmla="*/ 48 w 73"/>
                  <a:gd name="T85" fmla="*/ 150 h 154"/>
                  <a:gd name="T86" fmla="*/ 52 w 73"/>
                  <a:gd name="T87" fmla="*/ 150 h 154"/>
                  <a:gd name="T88" fmla="*/ 52 w 73"/>
                  <a:gd name="T89" fmla="*/ 150 h 154"/>
                  <a:gd name="T90" fmla="*/ 52 w 73"/>
                  <a:gd name="T91" fmla="*/ 150 h 154"/>
                  <a:gd name="T92" fmla="*/ 54 w 73"/>
                  <a:gd name="T93" fmla="*/ 150 h 154"/>
                  <a:gd name="T94" fmla="*/ 55 w 73"/>
                  <a:gd name="T95" fmla="*/ 150 h 154"/>
                  <a:gd name="T96" fmla="*/ 55 w 73"/>
                  <a:gd name="T97" fmla="*/ 150 h 154"/>
                  <a:gd name="T98" fmla="*/ 59 w 73"/>
                  <a:gd name="T99" fmla="*/ 150 h 154"/>
                  <a:gd name="T100" fmla="*/ 59 w 73"/>
                  <a:gd name="T101" fmla="*/ 150 h 154"/>
                  <a:gd name="T102" fmla="*/ 61 w 73"/>
                  <a:gd name="T103" fmla="*/ 150 h 154"/>
                  <a:gd name="T104" fmla="*/ 61 w 73"/>
                  <a:gd name="T105" fmla="*/ 150 h 154"/>
                  <a:gd name="T106" fmla="*/ 62 w 73"/>
                  <a:gd name="T107" fmla="*/ 150 h 154"/>
                  <a:gd name="T108" fmla="*/ 62 w 73"/>
                  <a:gd name="T109" fmla="*/ 150 h 154"/>
                  <a:gd name="T110" fmla="*/ 62 w 73"/>
                  <a:gd name="T111" fmla="*/ 150 h 154"/>
                  <a:gd name="T112" fmla="*/ 65 w 73"/>
                  <a:gd name="T113" fmla="*/ 150 h 154"/>
                  <a:gd name="T114" fmla="*/ 67 w 73"/>
                  <a:gd name="T115" fmla="*/ 153 h 154"/>
                  <a:gd name="T116" fmla="*/ 67 w 73"/>
                  <a:gd name="T117" fmla="*/ 153 h 154"/>
                  <a:gd name="T118" fmla="*/ 69 w 73"/>
                  <a:gd name="T119" fmla="*/ 153 h 154"/>
                  <a:gd name="T120" fmla="*/ 72 w 73"/>
                  <a:gd name="T121" fmla="*/ 153 h 154"/>
                  <a:gd name="T122" fmla="*/ 72 w 73"/>
                  <a:gd name="T123" fmla="*/ 153 h 154"/>
                  <a:gd name="T124" fmla="*/ 72 w 73"/>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
                  <a:gd name="T190" fmla="*/ 0 h 154"/>
                  <a:gd name="T191" fmla="*/ 73 w 73"/>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 h="154">
                    <a:moveTo>
                      <a:pt x="0" y="0"/>
                    </a:moveTo>
                    <a:lnTo>
                      <a:pt x="2" y="8"/>
                    </a:lnTo>
                    <a:lnTo>
                      <a:pt x="6" y="19"/>
                    </a:lnTo>
                    <a:lnTo>
                      <a:pt x="6" y="31"/>
                    </a:lnTo>
                    <a:lnTo>
                      <a:pt x="6" y="40"/>
                    </a:lnTo>
                    <a:lnTo>
                      <a:pt x="8" y="51"/>
                    </a:lnTo>
                    <a:lnTo>
                      <a:pt x="8" y="60"/>
                    </a:lnTo>
                    <a:lnTo>
                      <a:pt x="9" y="72"/>
                    </a:lnTo>
                    <a:lnTo>
                      <a:pt x="13" y="80"/>
                    </a:lnTo>
                    <a:lnTo>
                      <a:pt x="13" y="87"/>
                    </a:lnTo>
                    <a:lnTo>
                      <a:pt x="13" y="94"/>
                    </a:lnTo>
                    <a:lnTo>
                      <a:pt x="14" y="102"/>
                    </a:lnTo>
                    <a:lnTo>
                      <a:pt x="14" y="108"/>
                    </a:lnTo>
                    <a:lnTo>
                      <a:pt x="16" y="113"/>
                    </a:lnTo>
                    <a:lnTo>
                      <a:pt x="16" y="117"/>
                    </a:lnTo>
                    <a:lnTo>
                      <a:pt x="19" y="121"/>
                    </a:lnTo>
                    <a:lnTo>
                      <a:pt x="21" y="126"/>
                    </a:lnTo>
                    <a:lnTo>
                      <a:pt x="21" y="129"/>
                    </a:lnTo>
                    <a:lnTo>
                      <a:pt x="21" y="130"/>
                    </a:lnTo>
                    <a:lnTo>
                      <a:pt x="23" y="133"/>
                    </a:lnTo>
                    <a:lnTo>
                      <a:pt x="23" y="135"/>
                    </a:lnTo>
                    <a:lnTo>
                      <a:pt x="26" y="137"/>
                    </a:lnTo>
                    <a:lnTo>
                      <a:pt x="26" y="140"/>
                    </a:lnTo>
                    <a:lnTo>
                      <a:pt x="28" y="141"/>
                    </a:lnTo>
                    <a:lnTo>
                      <a:pt x="29" y="143"/>
                    </a:lnTo>
                    <a:lnTo>
                      <a:pt x="33" y="143"/>
                    </a:lnTo>
                    <a:lnTo>
                      <a:pt x="33" y="146"/>
                    </a:lnTo>
                    <a:lnTo>
                      <a:pt x="34" y="146"/>
                    </a:lnTo>
                    <a:lnTo>
                      <a:pt x="39" y="148"/>
                    </a:lnTo>
                    <a:lnTo>
                      <a:pt x="40" y="148"/>
                    </a:lnTo>
                    <a:lnTo>
                      <a:pt x="42" y="148"/>
                    </a:lnTo>
                    <a:lnTo>
                      <a:pt x="45" y="150"/>
                    </a:lnTo>
                    <a:lnTo>
                      <a:pt x="46" y="150"/>
                    </a:lnTo>
                    <a:lnTo>
                      <a:pt x="48" y="150"/>
                    </a:lnTo>
                    <a:lnTo>
                      <a:pt x="52" y="150"/>
                    </a:lnTo>
                    <a:lnTo>
                      <a:pt x="54" y="150"/>
                    </a:lnTo>
                    <a:lnTo>
                      <a:pt x="55" y="150"/>
                    </a:lnTo>
                    <a:lnTo>
                      <a:pt x="59" y="150"/>
                    </a:lnTo>
                    <a:lnTo>
                      <a:pt x="61" y="150"/>
                    </a:lnTo>
                    <a:lnTo>
                      <a:pt x="62" y="150"/>
                    </a:lnTo>
                    <a:lnTo>
                      <a:pt x="65" y="150"/>
                    </a:lnTo>
                    <a:lnTo>
                      <a:pt x="67" y="153"/>
                    </a:lnTo>
                    <a:lnTo>
                      <a:pt x="69" y="153"/>
                    </a:lnTo>
                    <a:lnTo>
                      <a:pt x="72"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723" name="Freeform 208"/>
              <p:cNvSpPr>
                <a:spLocks/>
              </p:cNvSpPr>
              <p:nvPr/>
            </p:nvSpPr>
            <p:spPr bwMode="auto">
              <a:xfrm>
                <a:off x="4946" y="1831"/>
                <a:ext cx="23" cy="42"/>
              </a:xfrm>
              <a:custGeom>
                <a:avLst/>
                <a:gdLst>
                  <a:gd name="T0" fmla="*/ 0 w 23"/>
                  <a:gd name="T1" fmla="*/ 38 h 42"/>
                  <a:gd name="T2" fmla="*/ 5 w 23"/>
                  <a:gd name="T3" fmla="*/ 22 h 42"/>
                  <a:gd name="T4" fmla="*/ 9 w 23"/>
                  <a:gd name="T5" fmla="*/ 8 h 42"/>
                  <a:gd name="T6" fmla="*/ 10 w 23"/>
                  <a:gd name="T7" fmla="*/ 0 h 42"/>
                  <a:gd name="T8" fmla="*/ 16 w 23"/>
                  <a:gd name="T9" fmla="*/ 9 h 42"/>
                  <a:gd name="T10" fmla="*/ 22 w 23"/>
                  <a:gd name="T11" fmla="*/ 41 h 42"/>
                  <a:gd name="T12" fmla="*/ 0 60000 65536"/>
                  <a:gd name="T13" fmla="*/ 0 60000 65536"/>
                  <a:gd name="T14" fmla="*/ 0 60000 65536"/>
                  <a:gd name="T15" fmla="*/ 0 60000 65536"/>
                  <a:gd name="T16" fmla="*/ 0 60000 65536"/>
                  <a:gd name="T17" fmla="*/ 0 60000 65536"/>
                  <a:gd name="T18" fmla="*/ 0 w 23"/>
                  <a:gd name="T19" fmla="*/ 0 h 42"/>
                  <a:gd name="T20" fmla="*/ 23 w 23"/>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23" h="42">
                    <a:moveTo>
                      <a:pt x="0" y="38"/>
                    </a:moveTo>
                    <a:lnTo>
                      <a:pt x="5" y="22"/>
                    </a:lnTo>
                    <a:lnTo>
                      <a:pt x="9" y="8"/>
                    </a:lnTo>
                    <a:lnTo>
                      <a:pt x="10" y="0"/>
                    </a:lnTo>
                    <a:lnTo>
                      <a:pt x="16" y="9"/>
                    </a:lnTo>
                    <a:lnTo>
                      <a:pt x="22" y="41"/>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724" name="Freeform 209"/>
              <p:cNvSpPr>
                <a:spLocks/>
              </p:cNvSpPr>
              <p:nvPr/>
            </p:nvSpPr>
            <p:spPr bwMode="auto">
              <a:xfrm>
                <a:off x="5261" y="1978"/>
                <a:ext cx="192" cy="46"/>
              </a:xfrm>
              <a:custGeom>
                <a:avLst/>
                <a:gdLst>
                  <a:gd name="T0" fmla="*/ 0 w 192"/>
                  <a:gd name="T1" fmla="*/ 42 h 46"/>
                  <a:gd name="T2" fmla="*/ 1 w 192"/>
                  <a:gd name="T3" fmla="*/ 40 h 46"/>
                  <a:gd name="T4" fmla="*/ 6 w 192"/>
                  <a:gd name="T5" fmla="*/ 39 h 46"/>
                  <a:gd name="T6" fmla="*/ 8 w 192"/>
                  <a:gd name="T7" fmla="*/ 34 h 46"/>
                  <a:gd name="T8" fmla="*/ 11 w 192"/>
                  <a:gd name="T9" fmla="*/ 29 h 46"/>
                  <a:gd name="T10" fmla="*/ 15 w 192"/>
                  <a:gd name="T11" fmla="*/ 27 h 46"/>
                  <a:gd name="T12" fmla="*/ 18 w 192"/>
                  <a:gd name="T13" fmla="*/ 20 h 46"/>
                  <a:gd name="T14" fmla="*/ 21 w 192"/>
                  <a:gd name="T15" fmla="*/ 15 h 46"/>
                  <a:gd name="T16" fmla="*/ 25 w 192"/>
                  <a:gd name="T17" fmla="*/ 12 h 46"/>
                  <a:gd name="T18" fmla="*/ 26 w 192"/>
                  <a:gd name="T19" fmla="*/ 9 h 46"/>
                  <a:gd name="T20" fmla="*/ 32 w 192"/>
                  <a:gd name="T21" fmla="*/ 5 h 46"/>
                  <a:gd name="T22" fmla="*/ 33 w 192"/>
                  <a:gd name="T23" fmla="*/ 2 h 46"/>
                  <a:gd name="T24" fmla="*/ 38 w 192"/>
                  <a:gd name="T25" fmla="*/ 0 h 46"/>
                  <a:gd name="T26" fmla="*/ 41 w 192"/>
                  <a:gd name="T27" fmla="*/ 0 h 46"/>
                  <a:gd name="T28" fmla="*/ 46 w 192"/>
                  <a:gd name="T29" fmla="*/ 0 h 46"/>
                  <a:gd name="T30" fmla="*/ 47 w 192"/>
                  <a:gd name="T31" fmla="*/ 2 h 46"/>
                  <a:gd name="T32" fmla="*/ 49 w 192"/>
                  <a:gd name="T33" fmla="*/ 2 h 46"/>
                  <a:gd name="T34" fmla="*/ 52 w 192"/>
                  <a:gd name="T35" fmla="*/ 5 h 46"/>
                  <a:gd name="T36" fmla="*/ 56 w 192"/>
                  <a:gd name="T37" fmla="*/ 7 h 46"/>
                  <a:gd name="T38" fmla="*/ 59 w 192"/>
                  <a:gd name="T39" fmla="*/ 12 h 46"/>
                  <a:gd name="T40" fmla="*/ 61 w 192"/>
                  <a:gd name="T41" fmla="*/ 14 h 46"/>
                  <a:gd name="T42" fmla="*/ 62 w 192"/>
                  <a:gd name="T43" fmla="*/ 15 h 46"/>
                  <a:gd name="T44" fmla="*/ 67 w 192"/>
                  <a:gd name="T45" fmla="*/ 18 h 46"/>
                  <a:gd name="T46" fmla="*/ 69 w 192"/>
                  <a:gd name="T47" fmla="*/ 20 h 46"/>
                  <a:gd name="T48" fmla="*/ 74 w 192"/>
                  <a:gd name="T49" fmla="*/ 23 h 46"/>
                  <a:gd name="T50" fmla="*/ 74 w 192"/>
                  <a:gd name="T51" fmla="*/ 27 h 46"/>
                  <a:gd name="T52" fmla="*/ 79 w 192"/>
                  <a:gd name="T53" fmla="*/ 29 h 46"/>
                  <a:gd name="T54" fmla="*/ 82 w 192"/>
                  <a:gd name="T55" fmla="*/ 29 h 46"/>
                  <a:gd name="T56" fmla="*/ 86 w 192"/>
                  <a:gd name="T57" fmla="*/ 32 h 46"/>
                  <a:gd name="T58" fmla="*/ 90 w 192"/>
                  <a:gd name="T59" fmla="*/ 34 h 46"/>
                  <a:gd name="T60" fmla="*/ 93 w 192"/>
                  <a:gd name="T61" fmla="*/ 35 h 46"/>
                  <a:gd name="T62" fmla="*/ 95 w 192"/>
                  <a:gd name="T63" fmla="*/ 35 h 46"/>
                  <a:gd name="T64" fmla="*/ 98 w 192"/>
                  <a:gd name="T65" fmla="*/ 39 h 46"/>
                  <a:gd name="T66" fmla="*/ 102 w 192"/>
                  <a:gd name="T67" fmla="*/ 39 h 46"/>
                  <a:gd name="T68" fmla="*/ 104 w 192"/>
                  <a:gd name="T69" fmla="*/ 40 h 46"/>
                  <a:gd name="T70" fmla="*/ 109 w 192"/>
                  <a:gd name="T71" fmla="*/ 40 h 46"/>
                  <a:gd name="T72" fmla="*/ 110 w 192"/>
                  <a:gd name="T73" fmla="*/ 40 h 46"/>
                  <a:gd name="T74" fmla="*/ 112 w 192"/>
                  <a:gd name="T75" fmla="*/ 40 h 46"/>
                  <a:gd name="T76" fmla="*/ 117 w 192"/>
                  <a:gd name="T77" fmla="*/ 42 h 46"/>
                  <a:gd name="T78" fmla="*/ 119 w 192"/>
                  <a:gd name="T79" fmla="*/ 42 h 46"/>
                  <a:gd name="T80" fmla="*/ 124 w 192"/>
                  <a:gd name="T81" fmla="*/ 42 h 46"/>
                  <a:gd name="T82" fmla="*/ 124 w 192"/>
                  <a:gd name="T83" fmla="*/ 42 h 46"/>
                  <a:gd name="T84" fmla="*/ 128 w 192"/>
                  <a:gd name="T85" fmla="*/ 42 h 46"/>
                  <a:gd name="T86" fmla="*/ 130 w 192"/>
                  <a:gd name="T87" fmla="*/ 42 h 46"/>
                  <a:gd name="T88" fmla="*/ 136 w 192"/>
                  <a:gd name="T89" fmla="*/ 42 h 46"/>
                  <a:gd name="T90" fmla="*/ 138 w 192"/>
                  <a:gd name="T91" fmla="*/ 45 h 46"/>
                  <a:gd name="T92" fmla="*/ 143 w 192"/>
                  <a:gd name="T93" fmla="*/ 45 h 46"/>
                  <a:gd name="T94" fmla="*/ 143 w 192"/>
                  <a:gd name="T95" fmla="*/ 45 h 46"/>
                  <a:gd name="T96" fmla="*/ 146 w 192"/>
                  <a:gd name="T97" fmla="*/ 45 h 46"/>
                  <a:gd name="T98" fmla="*/ 150 w 192"/>
                  <a:gd name="T99" fmla="*/ 45 h 46"/>
                  <a:gd name="T100" fmla="*/ 153 w 192"/>
                  <a:gd name="T101" fmla="*/ 45 h 46"/>
                  <a:gd name="T102" fmla="*/ 156 w 192"/>
                  <a:gd name="T103" fmla="*/ 45 h 46"/>
                  <a:gd name="T104" fmla="*/ 158 w 192"/>
                  <a:gd name="T105" fmla="*/ 45 h 46"/>
                  <a:gd name="T106" fmla="*/ 163 w 192"/>
                  <a:gd name="T107" fmla="*/ 45 h 46"/>
                  <a:gd name="T108" fmla="*/ 165 w 192"/>
                  <a:gd name="T109" fmla="*/ 45 h 46"/>
                  <a:gd name="T110" fmla="*/ 170 w 192"/>
                  <a:gd name="T111" fmla="*/ 45 h 46"/>
                  <a:gd name="T112" fmla="*/ 170 w 192"/>
                  <a:gd name="T113" fmla="*/ 45 h 46"/>
                  <a:gd name="T114" fmla="*/ 173 w 192"/>
                  <a:gd name="T115" fmla="*/ 45 h 46"/>
                  <a:gd name="T116" fmla="*/ 178 w 192"/>
                  <a:gd name="T117" fmla="*/ 45 h 46"/>
                  <a:gd name="T118" fmla="*/ 181 w 192"/>
                  <a:gd name="T119" fmla="*/ 45 h 46"/>
                  <a:gd name="T120" fmla="*/ 184 w 192"/>
                  <a:gd name="T121" fmla="*/ 45 h 46"/>
                  <a:gd name="T122" fmla="*/ 187 w 192"/>
                  <a:gd name="T123" fmla="*/ 45 h 46"/>
                  <a:gd name="T124" fmla="*/ 191 w 192"/>
                  <a:gd name="T125" fmla="*/ 45 h 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92"/>
                  <a:gd name="T190" fmla="*/ 0 h 46"/>
                  <a:gd name="T191" fmla="*/ 192 w 192"/>
                  <a:gd name="T192" fmla="*/ 46 h 4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92" h="46">
                    <a:moveTo>
                      <a:pt x="0" y="42"/>
                    </a:moveTo>
                    <a:lnTo>
                      <a:pt x="1" y="40"/>
                    </a:lnTo>
                    <a:lnTo>
                      <a:pt x="6" y="39"/>
                    </a:lnTo>
                    <a:lnTo>
                      <a:pt x="8" y="34"/>
                    </a:lnTo>
                    <a:lnTo>
                      <a:pt x="11" y="29"/>
                    </a:lnTo>
                    <a:lnTo>
                      <a:pt x="15" y="27"/>
                    </a:lnTo>
                    <a:lnTo>
                      <a:pt x="18" y="20"/>
                    </a:lnTo>
                    <a:lnTo>
                      <a:pt x="21" y="15"/>
                    </a:lnTo>
                    <a:lnTo>
                      <a:pt x="25" y="12"/>
                    </a:lnTo>
                    <a:lnTo>
                      <a:pt x="26" y="9"/>
                    </a:lnTo>
                    <a:lnTo>
                      <a:pt x="32" y="5"/>
                    </a:lnTo>
                    <a:lnTo>
                      <a:pt x="33" y="2"/>
                    </a:lnTo>
                    <a:lnTo>
                      <a:pt x="38" y="0"/>
                    </a:lnTo>
                    <a:lnTo>
                      <a:pt x="41" y="0"/>
                    </a:lnTo>
                    <a:lnTo>
                      <a:pt x="46" y="0"/>
                    </a:lnTo>
                    <a:lnTo>
                      <a:pt x="47" y="2"/>
                    </a:lnTo>
                    <a:lnTo>
                      <a:pt x="49" y="2"/>
                    </a:lnTo>
                    <a:lnTo>
                      <a:pt x="52" y="5"/>
                    </a:lnTo>
                    <a:lnTo>
                      <a:pt x="56" y="7"/>
                    </a:lnTo>
                    <a:lnTo>
                      <a:pt x="59" y="12"/>
                    </a:lnTo>
                    <a:lnTo>
                      <a:pt x="61" y="14"/>
                    </a:lnTo>
                    <a:lnTo>
                      <a:pt x="62" y="15"/>
                    </a:lnTo>
                    <a:lnTo>
                      <a:pt x="67" y="18"/>
                    </a:lnTo>
                    <a:lnTo>
                      <a:pt x="69" y="20"/>
                    </a:lnTo>
                    <a:lnTo>
                      <a:pt x="74" y="23"/>
                    </a:lnTo>
                    <a:lnTo>
                      <a:pt x="74" y="27"/>
                    </a:lnTo>
                    <a:lnTo>
                      <a:pt x="79" y="29"/>
                    </a:lnTo>
                    <a:lnTo>
                      <a:pt x="82" y="29"/>
                    </a:lnTo>
                    <a:lnTo>
                      <a:pt x="86" y="32"/>
                    </a:lnTo>
                    <a:lnTo>
                      <a:pt x="90" y="34"/>
                    </a:lnTo>
                    <a:lnTo>
                      <a:pt x="93" y="35"/>
                    </a:lnTo>
                    <a:lnTo>
                      <a:pt x="95" y="35"/>
                    </a:lnTo>
                    <a:lnTo>
                      <a:pt x="98" y="39"/>
                    </a:lnTo>
                    <a:lnTo>
                      <a:pt x="102" y="39"/>
                    </a:lnTo>
                    <a:lnTo>
                      <a:pt x="104" y="40"/>
                    </a:lnTo>
                    <a:lnTo>
                      <a:pt x="109" y="40"/>
                    </a:lnTo>
                    <a:lnTo>
                      <a:pt x="110" y="40"/>
                    </a:lnTo>
                    <a:lnTo>
                      <a:pt x="112" y="40"/>
                    </a:lnTo>
                    <a:lnTo>
                      <a:pt x="117" y="42"/>
                    </a:lnTo>
                    <a:lnTo>
                      <a:pt x="119" y="42"/>
                    </a:lnTo>
                    <a:lnTo>
                      <a:pt x="124" y="42"/>
                    </a:lnTo>
                    <a:lnTo>
                      <a:pt x="128" y="42"/>
                    </a:lnTo>
                    <a:lnTo>
                      <a:pt x="130" y="42"/>
                    </a:lnTo>
                    <a:lnTo>
                      <a:pt x="136" y="42"/>
                    </a:lnTo>
                    <a:lnTo>
                      <a:pt x="138" y="45"/>
                    </a:lnTo>
                    <a:lnTo>
                      <a:pt x="143" y="45"/>
                    </a:lnTo>
                    <a:lnTo>
                      <a:pt x="146" y="45"/>
                    </a:lnTo>
                    <a:lnTo>
                      <a:pt x="150" y="45"/>
                    </a:lnTo>
                    <a:lnTo>
                      <a:pt x="153" y="45"/>
                    </a:lnTo>
                    <a:lnTo>
                      <a:pt x="156" y="45"/>
                    </a:lnTo>
                    <a:lnTo>
                      <a:pt x="158" y="45"/>
                    </a:lnTo>
                    <a:lnTo>
                      <a:pt x="163" y="45"/>
                    </a:lnTo>
                    <a:lnTo>
                      <a:pt x="165" y="45"/>
                    </a:lnTo>
                    <a:lnTo>
                      <a:pt x="170" y="45"/>
                    </a:lnTo>
                    <a:lnTo>
                      <a:pt x="173" y="45"/>
                    </a:lnTo>
                    <a:lnTo>
                      <a:pt x="178" y="45"/>
                    </a:lnTo>
                    <a:lnTo>
                      <a:pt x="181" y="45"/>
                    </a:lnTo>
                    <a:lnTo>
                      <a:pt x="184" y="45"/>
                    </a:lnTo>
                    <a:lnTo>
                      <a:pt x="187" y="45"/>
                    </a:lnTo>
                    <a:lnTo>
                      <a:pt x="191" y="45"/>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725" name="Freeform 210"/>
              <p:cNvSpPr>
                <a:spLocks/>
              </p:cNvSpPr>
              <p:nvPr/>
            </p:nvSpPr>
            <p:spPr bwMode="auto">
              <a:xfrm>
                <a:off x="5180" y="1970"/>
                <a:ext cx="83" cy="53"/>
              </a:xfrm>
              <a:custGeom>
                <a:avLst/>
                <a:gdLst>
                  <a:gd name="T0" fmla="*/ 0 w 83"/>
                  <a:gd name="T1" fmla="*/ 0 h 53"/>
                  <a:gd name="T2" fmla="*/ 8 w 83"/>
                  <a:gd name="T3" fmla="*/ 19 h 53"/>
                  <a:gd name="T4" fmla="*/ 14 w 83"/>
                  <a:gd name="T5" fmla="*/ 32 h 53"/>
                  <a:gd name="T6" fmla="*/ 21 w 83"/>
                  <a:gd name="T7" fmla="*/ 39 h 53"/>
                  <a:gd name="T8" fmla="*/ 28 w 83"/>
                  <a:gd name="T9" fmla="*/ 45 h 53"/>
                  <a:gd name="T10" fmla="*/ 39 w 83"/>
                  <a:gd name="T11" fmla="*/ 48 h 53"/>
                  <a:gd name="T12" fmla="*/ 50 w 83"/>
                  <a:gd name="T13" fmla="*/ 52 h 53"/>
                  <a:gd name="T14" fmla="*/ 61 w 83"/>
                  <a:gd name="T15" fmla="*/ 52 h 53"/>
                  <a:gd name="T16" fmla="*/ 71 w 83"/>
                  <a:gd name="T17" fmla="*/ 52 h 53"/>
                  <a:gd name="T18" fmla="*/ 82 w 83"/>
                  <a:gd name="T19" fmla="*/ 48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53"/>
                  <a:gd name="T32" fmla="*/ 83 w 83"/>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53">
                    <a:moveTo>
                      <a:pt x="0" y="0"/>
                    </a:moveTo>
                    <a:lnTo>
                      <a:pt x="8" y="19"/>
                    </a:lnTo>
                    <a:lnTo>
                      <a:pt x="14" y="32"/>
                    </a:lnTo>
                    <a:lnTo>
                      <a:pt x="21" y="39"/>
                    </a:lnTo>
                    <a:lnTo>
                      <a:pt x="28" y="45"/>
                    </a:lnTo>
                    <a:lnTo>
                      <a:pt x="39" y="48"/>
                    </a:lnTo>
                    <a:lnTo>
                      <a:pt x="50" y="52"/>
                    </a:lnTo>
                    <a:lnTo>
                      <a:pt x="61" y="52"/>
                    </a:lnTo>
                    <a:lnTo>
                      <a:pt x="71" y="52"/>
                    </a:lnTo>
                    <a:lnTo>
                      <a:pt x="82" y="4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726" name="Freeform 211"/>
              <p:cNvSpPr>
                <a:spLocks/>
              </p:cNvSpPr>
              <p:nvPr/>
            </p:nvSpPr>
            <p:spPr bwMode="auto">
              <a:xfrm>
                <a:off x="4259" y="1852"/>
                <a:ext cx="109" cy="164"/>
              </a:xfrm>
              <a:custGeom>
                <a:avLst/>
                <a:gdLst>
                  <a:gd name="T0" fmla="*/ 108 w 109"/>
                  <a:gd name="T1" fmla="*/ 0 h 164"/>
                  <a:gd name="T2" fmla="*/ 96 w 109"/>
                  <a:gd name="T3" fmla="*/ 66 h 164"/>
                  <a:gd name="T4" fmla="*/ 88 w 109"/>
                  <a:gd name="T5" fmla="*/ 96 h 164"/>
                  <a:gd name="T6" fmla="*/ 83 w 109"/>
                  <a:gd name="T7" fmla="*/ 125 h 164"/>
                  <a:gd name="T8" fmla="*/ 77 w 109"/>
                  <a:gd name="T9" fmla="*/ 143 h 164"/>
                  <a:gd name="T10" fmla="*/ 75 w 109"/>
                  <a:gd name="T11" fmla="*/ 146 h 164"/>
                  <a:gd name="T12" fmla="*/ 73 w 109"/>
                  <a:gd name="T13" fmla="*/ 153 h 164"/>
                  <a:gd name="T14" fmla="*/ 63 w 109"/>
                  <a:gd name="T15" fmla="*/ 157 h 164"/>
                  <a:gd name="T16" fmla="*/ 55 w 109"/>
                  <a:gd name="T17" fmla="*/ 158 h 164"/>
                  <a:gd name="T18" fmla="*/ 39 w 109"/>
                  <a:gd name="T19" fmla="*/ 160 h 164"/>
                  <a:gd name="T20" fmla="*/ 21 w 109"/>
                  <a:gd name="T21" fmla="*/ 160 h 164"/>
                  <a:gd name="T22" fmla="*/ 0 w 109"/>
                  <a:gd name="T23" fmla="*/ 163 h 1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9"/>
                  <a:gd name="T37" fmla="*/ 0 h 164"/>
                  <a:gd name="T38" fmla="*/ 109 w 109"/>
                  <a:gd name="T39" fmla="*/ 164 h 1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9" h="164">
                    <a:moveTo>
                      <a:pt x="108" y="0"/>
                    </a:moveTo>
                    <a:lnTo>
                      <a:pt x="96" y="66"/>
                    </a:lnTo>
                    <a:lnTo>
                      <a:pt x="88" y="96"/>
                    </a:lnTo>
                    <a:lnTo>
                      <a:pt x="83" y="125"/>
                    </a:lnTo>
                    <a:lnTo>
                      <a:pt x="77" y="143"/>
                    </a:lnTo>
                    <a:lnTo>
                      <a:pt x="75" y="146"/>
                    </a:lnTo>
                    <a:lnTo>
                      <a:pt x="73" y="153"/>
                    </a:lnTo>
                    <a:lnTo>
                      <a:pt x="63" y="157"/>
                    </a:lnTo>
                    <a:lnTo>
                      <a:pt x="55" y="158"/>
                    </a:lnTo>
                    <a:lnTo>
                      <a:pt x="39" y="160"/>
                    </a:lnTo>
                    <a:lnTo>
                      <a:pt x="21" y="160"/>
                    </a:lnTo>
                    <a:lnTo>
                      <a:pt x="0" y="16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727" name="Freeform 212"/>
              <p:cNvSpPr>
                <a:spLocks/>
              </p:cNvSpPr>
              <p:nvPr/>
            </p:nvSpPr>
            <p:spPr bwMode="auto">
              <a:xfrm>
                <a:off x="4367" y="1835"/>
                <a:ext cx="37" cy="168"/>
              </a:xfrm>
              <a:custGeom>
                <a:avLst/>
                <a:gdLst>
                  <a:gd name="T0" fmla="*/ 0 w 37"/>
                  <a:gd name="T1" fmla="*/ 18 h 168"/>
                  <a:gd name="T2" fmla="*/ 2 w 37"/>
                  <a:gd name="T3" fmla="*/ 11 h 168"/>
                  <a:gd name="T4" fmla="*/ 2 w 37"/>
                  <a:gd name="T5" fmla="*/ 0 h 168"/>
                  <a:gd name="T6" fmla="*/ 6 w 37"/>
                  <a:gd name="T7" fmla="*/ 5 h 168"/>
                  <a:gd name="T8" fmla="*/ 8 w 37"/>
                  <a:gd name="T9" fmla="*/ 18 h 168"/>
                  <a:gd name="T10" fmla="*/ 13 w 37"/>
                  <a:gd name="T11" fmla="*/ 51 h 168"/>
                  <a:gd name="T12" fmla="*/ 15 w 37"/>
                  <a:gd name="T13" fmla="*/ 68 h 168"/>
                  <a:gd name="T14" fmla="*/ 15 w 37"/>
                  <a:gd name="T15" fmla="*/ 80 h 168"/>
                  <a:gd name="T16" fmla="*/ 15 w 37"/>
                  <a:gd name="T17" fmla="*/ 100 h 168"/>
                  <a:gd name="T18" fmla="*/ 20 w 37"/>
                  <a:gd name="T19" fmla="*/ 117 h 168"/>
                  <a:gd name="T20" fmla="*/ 21 w 37"/>
                  <a:gd name="T21" fmla="*/ 135 h 168"/>
                  <a:gd name="T22" fmla="*/ 26 w 37"/>
                  <a:gd name="T23" fmla="*/ 155 h 168"/>
                  <a:gd name="T24" fmla="*/ 26 w 37"/>
                  <a:gd name="T25" fmla="*/ 163 h 168"/>
                  <a:gd name="T26" fmla="*/ 36 w 37"/>
                  <a:gd name="T27" fmla="*/ 167 h 16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168"/>
                  <a:gd name="T44" fmla="*/ 37 w 37"/>
                  <a:gd name="T45" fmla="*/ 168 h 16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168">
                    <a:moveTo>
                      <a:pt x="0" y="18"/>
                    </a:moveTo>
                    <a:lnTo>
                      <a:pt x="2" y="11"/>
                    </a:lnTo>
                    <a:lnTo>
                      <a:pt x="2" y="0"/>
                    </a:lnTo>
                    <a:lnTo>
                      <a:pt x="6" y="5"/>
                    </a:lnTo>
                    <a:lnTo>
                      <a:pt x="8" y="18"/>
                    </a:lnTo>
                    <a:lnTo>
                      <a:pt x="13" y="51"/>
                    </a:lnTo>
                    <a:lnTo>
                      <a:pt x="15" y="68"/>
                    </a:lnTo>
                    <a:lnTo>
                      <a:pt x="15" y="80"/>
                    </a:lnTo>
                    <a:lnTo>
                      <a:pt x="15" y="100"/>
                    </a:lnTo>
                    <a:lnTo>
                      <a:pt x="20" y="117"/>
                    </a:lnTo>
                    <a:lnTo>
                      <a:pt x="21" y="135"/>
                    </a:lnTo>
                    <a:lnTo>
                      <a:pt x="26" y="155"/>
                    </a:lnTo>
                    <a:lnTo>
                      <a:pt x="26" y="163"/>
                    </a:lnTo>
                    <a:lnTo>
                      <a:pt x="36" y="167"/>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728" name="Freeform 213"/>
              <p:cNvSpPr>
                <a:spLocks/>
              </p:cNvSpPr>
              <p:nvPr/>
            </p:nvSpPr>
            <p:spPr bwMode="auto">
              <a:xfrm>
                <a:off x="3764" y="1992"/>
                <a:ext cx="506" cy="59"/>
              </a:xfrm>
              <a:custGeom>
                <a:avLst/>
                <a:gdLst>
                  <a:gd name="T0" fmla="*/ 491 w 506"/>
                  <a:gd name="T1" fmla="*/ 21 h 59"/>
                  <a:gd name="T2" fmla="*/ 471 w 506"/>
                  <a:gd name="T3" fmla="*/ 25 h 59"/>
                  <a:gd name="T4" fmla="*/ 471 w 506"/>
                  <a:gd name="T5" fmla="*/ 25 h 59"/>
                  <a:gd name="T6" fmla="*/ 451 w 506"/>
                  <a:gd name="T7" fmla="*/ 25 h 59"/>
                  <a:gd name="T8" fmla="*/ 427 w 506"/>
                  <a:gd name="T9" fmla="*/ 25 h 59"/>
                  <a:gd name="T10" fmla="*/ 425 w 506"/>
                  <a:gd name="T11" fmla="*/ 25 h 59"/>
                  <a:gd name="T12" fmla="*/ 417 w 506"/>
                  <a:gd name="T13" fmla="*/ 25 h 59"/>
                  <a:gd name="T14" fmla="*/ 412 w 506"/>
                  <a:gd name="T15" fmla="*/ 25 h 59"/>
                  <a:gd name="T16" fmla="*/ 406 w 506"/>
                  <a:gd name="T17" fmla="*/ 25 h 59"/>
                  <a:gd name="T18" fmla="*/ 403 w 506"/>
                  <a:gd name="T19" fmla="*/ 25 h 59"/>
                  <a:gd name="T20" fmla="*/ 396 w 506"/>
                  <a:gd name="T21" fmla="*/ 25 h 59"/>
                  <a:gd name="T22" fmla="*/ 396 w 506"/>
                  <a:gd name="T23" fmla="*/ 26 h 59"/>
                  <a:gd name="T24" fmla="*/ 362 w 506"/>
                  <a:gd name="T25" fmla="*/ 26 h 59"/>
                  <a:gd name="T26" fmla="*/ 328 w 506"/>
                  <a:gd name="T27" fmla="*/ 26 h 59"/>
                  <a:gd name="T28" fmla="*/ 331 w 506"/>
                  <a:gd name="T29" fmla="*/ 26 h 59"/>
                  <a:gd name="T30" fmla="*/ 318 w 506"/>
                  <a:gd name="T31" fmla="*/ 26 h 59"/>
                  <a:gd name="T32" fmla="*/ 308 w 506"/>
                  <a:gd name="T33" fmla="*/ 26 h 59"/>
                  <a:gd name="T34" fmla="*/ 296 w 506"/>
                  <a:gd name="T35" fmla="*/ 26 h 59"/>
                  <a:gd name="T36" fmla="*/ 287 w 506"/>
                  <a:gd name="T37" fmla="*/ 26 h 59"/>
                  <a:gd name="T38" fmla="*/ 280 w 506"/>
                  <a:gd name="T39" fmla="*/ 26 h 59"/>
                  <a:gd name="T40" fmla="*/ 273 w 506"/>
                  <a:gd name="T41" fmla="*/ 25 h 59"/>
                  <a:gd name="T42" fmla="*/ 262 w 506"/>
                  <a:gd name="T43" fmla="*/ 25 h 59"/>
                  <a:gd name="T44" fmla="*/ 252 w 506"/>
                  <a:gd name="T45" fmla="*/ 26 h 59"/>
                  <a:gd name="T46" fmla="*/ 248 w 506"/>
                  <a:gd name="T47" fmla="*/ 26 h 59"/>
                  <a:gd name="T48" fmla="*/ 231 w 506"/>
                  <a:gd name="T49" fmla="*/ 28 h 59"/>
                  <a:gd name="T50" fmla="*/ 200 w 506"/>
                  <a:gd name="T51" fmla="*/ 31 h 59"/>
                  <a:gd name="T52" fmla="*/ 179 w 506"/>
                  <a:gd name="T53" fmla="*/ 21 h 59"/>
                  <a:gd name="T54" fmla="*/ 171 w 506"/>
                  <a:gd name="T55" fmla="*/ 4 h 59"/>
                  <a:gd name="T56" fmla="*/ 163 w 506"/>
                  <a:gd name="T57" fmla="*/ 1 h 59"/>
                  <a:gd name="T58" fmla="*/ 159 w 506"/>
                  <a:gd name="T59" fmla="*/ 31 h 59"/>
                  <a:gd name="T60" fmla="*/ 155 w 506"/>
                  <a:gd name="T61" fmla="*/ 55 h 59"/>
                  <a:gd name="T62" fmla="*/ 152 w 506"/>
                  <a:gd name="T63" fmla="*/ 55 h 59"/>
                  <a:gd name="T64" fmla="*/ 150 w 506"/>
                  <a:gd name="T65" fmla="*/ 39 h 59"/>
                  <a:gd name="T66" fmla="*/ 137 w 506"/>
                  <a:gd name="T67" fmla="*/ 26 h 59"/>
                  <a:gd name="T68" fmla="*/ 61 w 506"/>
                  <a:gd name="T69" fmla="*/ 28 h 5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6"/>
                  <a:gd name="T106" fmla="*/ 0 h 59"/>
                  <a:gd name="T107" fmla="*/ 506 w 506"/>
                  <a:gd name="T108" fmla="*/ 59 h 5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6" h="59">
                    <a:moveTo>
                      <a:pt x="505" y="20"/>
                    </a:moveTo>
                    <a:lnTo>
                      <a:pt x="491" y="21"/>
                    </a:lnTo>
                    <a:lnTo>
                      <a:pt x="480" y="21"/>
                    </a:lnTo>
                    <a:lnTo>
                      <a:pt x="471" y="25"/>
                    </a:lnTo>
                    <a:lnTo>
                      <a:pt x="468" y="25"/>
                    </a:lnTo>
                    <a:lnTo>
                      <a:pt x="471" y="25"/>
                    </a:lnTo>
                    <a:lnTo>
                      <a:pt x="466" y="25"/>
                    </a:lnTo>
                    <a:lnTo>
                      <a:pt x="451" y="25"/>
                    </a:lnTo>
                    <a:lnTo>
                      <a:pt x="432" y="25"/>
                    </a:lnTo>
                    <a:lnTo>
                      <a:pt x="427" y="25"/>
                    </a:lnTo>
                    <a:lnTo>
                      <a:pt x="425" y="25"/>
                    </a:lnTo>
                    <a:lnTo>
                      <a:pt x="418" y="25"/>
                    </a:lnTo>
                    <a:lnTo>
                      <a:pt x="417" y="25"/>
                    </a:lnTo>
                    <a:lnTo>
                      <a:pt x="413" y="25"/>
                    </a:lnTo>
                    <a:lnTo>
                      <a:pt x="412" y="25"/>
                    </a:lnTo>
                    <a:lnTo>
                      <a:pt x="410" y="25"/>
                    </a:lnTo>
                    <a:lnTo>
                      <a:pt x="406" y="25"/>
                    </a:lnTo>
                    <a:lnTo>
                      <a:pt x="405" y="21"/>
                    </a:lnTo>
                    <a:lnTo>
                      <a:pt x="403" y="25"/>
                    </a:lnTo>
                    <a:lnTo>
                      <a:pt x="397" y="25"/>
                    </a:lnTo>
                    <a:lnTo>
                      <a:pt x="396" y="25"/>
                    </a:lnTo>
                    <a:lnTo>
                      <a:pt x="392" y="25"/>
                    </a:lnTo>
                    <a:lnTo>
                      <a:pt x="396" y="26"/>
                    </a:lnTo>
                    <a:lnTo>
                      <a:pt x="389" y="26"/>
                    </a:lnTo>
                    <a:lnTo>
                      <a:pt x="362" y="26"/>
                    </a:lnTo>
                    <a:lnTo>
                      <a:pt x="336" y="26"/>
                    </a:lnTo>
                    <a:lnTo>
                      <a:pt x="328" y="26"/>
                    </a:lnTo>
                    <a:lnTo>
                      <a:pt x="331" y="26"/>
                    </a:lnTo>
                    <a:lnTo>
                      <a:pt x="325" y="26"/>
                    </a:lnTo>
                    <a:lnTo>
                      <a:pt x="318" y="26"/>
                    </a:lnTo>
                    <a:lnTo>
                      <a:pt x="311" y="26"/>
                    </a:lnTo>
                    <a:lnTo>
                      <a:pt x="308" y="26"/>
                    </a:lnTo>
                    <a:lnTo>
                      <a:pt x="302" y="26"/>
                    </a:lnTo>
                    <a:lnTo>
                      <a:pt x="296" y="26"/>
                    </a:lnTo>
                    <a:lnTo>
                      <a:pt x="288" y="26"/>
                    </a:lnTo>
                    <a:lnTo>
                      <a:pt x="287" y="26"/>
                    </a:lnTo>
                    <a:lnTo>
                      <a:pt x="282" y="26"/>
                    </a:lnTo>
                    <a:lnTo>
                      <a:pt x="280" y="26"/>
                    </a:lnTo>
                    <a:lnTo>
                      <a:pt x="275" y="25"/>
                    </a:lnTo>
                    <a:lnTo>
                      <a:pt x="273" y="25"/>
                    </a:lnTo>
                    <a:lnTo>
                      <a:pt x="268" y="25"/>
                    </a:lnTo>
                    <a:lnTo>
                      <a:pt x="262" y="25"/>
                    </a:lnTo>
                    <a:lnTo>
                      <a:pt x="254" y="26"/>
                    </a:lnTo>
                    <a:lnTo>
                      <a:pt x="252" y="26"/>
                    </a:lnTo>
                    <a:lnTo>
                      <a:pt x="251" y="26"/>
                    </a:lnTo>
                    <a:lnTo>
                      <a:pt x="248" y="26"/>
                    </a:lnTo>
                    <a:lnTo>
                      <a:pt x="239" y="26"/>
                    </a:lnTo>
                    <a:lnTo>
                      <a:pt x="231" y="28"/>
                    </a:lnTo>
                    <a:lnTo>
                      <a:pt x="214" y="31"/>
                    </a:lnTo>
                    <a:lnTo>
                      <a:pt x="200" y="31"/>
                    </a:lnTo>
                    <a:lnTo>
                      <a:pt x="190" y="28"/>
                    </a:lnTo>
                    <a:lnTo>
                      <a:pt x="179" y="21"/>
                    </a:lnTo>
                    <a:lnTo>
                      <a:pt x="173" y="13"/>
                    </a:lnTo>
                    <a:lnTo>
                      <a:pt x="171" y="4"/>
                    </a:lnTo>
                    <a:lnTo>
                      <a:pt x="165" y="0"/>
                    </a:lnTo>
                    <a:lnTo>
                      <a:pt x="163" y="1"/>
                    </a:lnTo>
                    <a:lnTo>
                      <a:pt x="162" y="13"/>
                    </a:lnTo>
                    <a:lnTo>
                      <a:pt x="159" y="31"/>
                    </a:lnTo>
                    <a:lnTo>
                      <a:pt x="157" y="46"/>
                    </a:lnTo>
                    <a:lnTo>
                      <a:pt x="155" y="55"/>
                    </a:lnTo>
                    <a:lnTo>
                      <a:pt x="155" y="58"/>
                    </a:lnTo>
                    <a:lnTo>
                      <a:pt x="152" y="55"/>
                    </a:lnTo>
                    <a:lnTo>
                      <a:pt x="152" y="48"/>
                    </a:lnTo>
                    <a:lnTo>
                      <a:pt x="150" y="39"/>
                    </a:lnTo>
                    <a:lnTo>
                      <a:pt x="148" y="28"/>
                    </a:lnTo>
                    <a:lnTo>
                      <a:pt x="137" y="26"/>
                    </a:lnTo>
                    <a:lnTo>
                      <a:pt x="109" y="28"/>
                    </a:lnTo>
                    <a:lnTo>
                      <a:pt x="61" y="28"/>
                    </a:lnTo>
                    <a:lnTo>
                      <a:pt x="0" y="2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729" name="Line 214"/>
              <p:cNvSpPr>
                <a:spLocks noChangeShapeType="1"/>
              </p:cNvSpPr>
              <p:nvPr/>
            </p:nvSpPr>
            <p:spPr bwMode="auto">
              <a:xfrm flipH="1">
                <a:off x="3696" y="2087"/>
                <a:ext cx="1803"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730" name="Line 215"/>
              <p:cNvSpPr>
                <a:spLocks noChangeShapeType="1"/>
              </p:cNvSpPr>
              <p:nvPr/>
            </p:nvSpPr>
            <p:spPr bwMode="auto">
              <a:xfrm flipV="1">
                <a:off x="3696" y="1029"/>
                <a:ext cx="0" cy="105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21707" name="Rectangle 216"/>
            <p:cNvSpPr>
              <a:spLocks noChangeArrowheads="1"/>
            </p:cNvSpPr>
            <p:nvPr/>
          </p:nvSpPr>
          <p:spPr bwMode="auto">
            <a:xfrm>
              <a:off x="4752" y="1104"/>
              <a:ext cx="1152" cy="118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708" name="Line 217"/>
            <p:cNvSpPr>
              <a:spLocks noChangeShapeType="1"/>
            </p:cNvSpPr>
            <p:nvPr/>
          </p:nvSpPr>
          <p:spPr bwMode="auto">
            <a:xfrm flipV="1">
              <a:off x="3744" y="2352"/>
              <a:ext cx="0" cy="192"/>
            </a:xfrm>
            <a:prstGeom prst="line">
              <a:avLst/>
            </a:prstGeom>
            <a:noFill/>
            <a:ln w="9525">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1709" name="Text Box 218"/>
            <p:cNvSpPr txBox="1">
              <a:spLocks noChangeArrowheads="1"/>
            </p:cNvSpPr>
            <p:nvPr/>
          </p:nvSpPr>
          <p:spPr bwMode="auto">
            <a:xfrm>
              <a:off x="3782" y="2407"/>
              <a:ext cx="787"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solidFill>
                    <a:srgbClr val="FF0000"/>
                  </a:solidFill>
                </a:rPr>
                <a:t>Start Injection</a:t>
              </a:r>
            </a:p>
          </p:txBody>
        </p:sp>
        <p:sp>
          <p:nvSpPr>
            <p:cNvPr id="21710" name="Text Box 219"/>
            <p:cNvSpPr txBox="1">
              <a:spLocks noChangeArrowheads="1"/>
            </p:cNvSpPr>
            <p:nvPr/>
          </p:nvSpPr>
          <p:spPr bwMode="auto">
            <a:xfrm>
              <a:off x="3360" y="1440"/>
              <a:ext cx="385"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mAU</a:t>
              </a:r>
            </a:p>
          </p:txBody>
        </p:sp>
        <p:sp>
          <p:nvSpPr>
            <p:cNvPr id="21711" name="Text Box 220"/>
            <p:cNvSpPr txBox="1">
              <a:spLocks noChangeArrowheads="1"/>
            </p:cNvSpPr>
            <p:nvPr/>
          </p:nvSpPr>
          <p:spPr bwMode="auto">
            <a:xfrm>
              <a:off x="4608" y="2352"/>
              <a:ext cx="333"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time</a:t>
              </a:r>
            </a:p>
          </p:txBody>
        </p:sp>
        <p:sp>
          <p:nvSpPr>
            <p:cNvPr id="21712" name="Line 223"/>
            <p:cNvSpPr>
              <a:spLocks noChangeShapeType="1"/>
            </p:cNvSpPr>
            <p:nvPr/>
          </p:nvSpPr>
          <p:spPr bwMode="auto">
            <a:xfrm rot="-5400000">
              <a:off x="3486" y="3399"/>
              <a:ext cx="192" cy="0"/>
            </a:xfrm>
            <a:prstGeom prst="line">
              <a:avLst/>
            </a:prstGeom>
            <a:noFill/>
            <a:ln w="76200">
              <a:solidFill>
                <a:srgbClr val="FF3399"/>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713" name="Line 250"/>
            <p:cNvSpPr>
              <a:spLocks noChangeShapeType="1"/>
            </p:cNvSpPr>
            <p:nvPr/>
          </p:nvSpPr>
          <p:spPr bwMode="auto">
            <a:xfrm>
              <a:off x="3261" y="3910"/>
              <a:ext cx="226" cy="0"/>
            </a:xfrm>
            <a:prstGeom prst="line">
              <a:avLst/>
            </a:prstGeom>
            <a:noFill/>
            <a:ln w="76200">
              <a:solidFill>
                <a:srgbClr val="CC00C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1714" name="Rectangle 265"/>
            <p:cNvSpPr>
              <a:spLocks noChangeArrowheads="1"/>
            </p:cNvSpPr>
            <p:nvPr/>
          </p:nvSpPr>
          <p:spPr bwMode="auto">
            <a:xfrm>
              <a:off x="3150" y="2899"/>
              <a:ext cx="68" cy="131"/>
            </a:xfrm>
            <a:prstGeom prst="rect">
              <a:avLst/>
            </a:prstGeom>
            <a:solidFill>
              <a:srgbClr val="6666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1715" name="Rectangle 266"/>
            <p:cNvSpPr>
              <a:spLocks noChangeArrowheads="1"/>
            </p:cNvSpPr>
            <p:nvPr/>
          </p:nvSpPr>
          <p:spPr bwMode="auto">
            <a:xfrm>
              <a:off x="3149" y="3204"/>
              <a:ext cx="69" cy="126"/>
            </a:xfrm>
            <a:prstGeom prst="rect">
              <a:avLst/>
            </a:prstGeom>
            <a:solidFill>
              <a:srgbClr val="9966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grpSp>
    </p:spTree>
    <p:extLst>
      <p:ext uri="{BB962C8B-B14F-4D97-AF65-F5344CB8AC3E}">
        <p14:creationId xmlns:p14="http://schemas.microsoft.com/office/powerpoint/2010/main" val="1948188280"/>
      </p:ext>
    </p:extLst>
  </p:cSld>
  <p:clrMapOvr>
    <a:masterClrMapping/>
  </p:clrMapOvr>
  <p:transition advClick="0" advTm="6000"/>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1" name="Rectangle 2"/>
          <p:cNvSpPr>
            <a:spLocks noGrp="1" noChangeArrowheads="1"/>
          </p:cNvSpPr>
          <p:nvPr>
            <p:ph type="title"/>
          </p:nvPr>
        </p:nvSpPr>
        <p:spPr>
          <a:xfrm>
            <a:off x="2209800" y="0"/>
            <a:ext cx="7772400" cy="1143000"/>
          </a:xfrm>
        </p:spPr>
        <p:txBody>
          <a:bodyPr/>
          <a:lstStyle/>
          <a:p>
            <a:r>
              <a:rPr lang="en-US" altLang="en-US" smtClean="0"/>
              <a:t>Separations</a:t>
            </a:r>
          </a:p>
        </p:txBody>
      </p:sp>
      <p:grpSp>
        <p:nvGrpSpPr>
          <p:cNvPr id="22532" name="Group 243"/>
          <p:cNvGrpSpPr>
            <a:grpSpLocks/>
          </p:cNvGrpSpPr>
          <p:nvPr/>
        </p:nvGrpSpPr>
        <p:grpSpPr bwMode="auto">
          <a:xfrm>
            <a:off x="2216151" y="1006476"/>
            <a:ext cx="7827963" cy="4887913"/>
            <a:chOff x="480" y="912"/>
            <a:chExt cx="5424" cy="3489"/>
          </a:xfrm>
        </p:grpSpPr>
        <p:sp>
          <p:nvSpPr>
            <p:cNvPr id="22533" name="Freeform 3"/>
            <p:cNvSpPr>
              <a:spLocks noChangeAspect="1"/>
            </p:cNvSpPr>
            <p:nvPr/>
          </p:nvSpPr>
          <p:spPr bwMode="auto">
            <a:xfrm>
              <a:off x="516" y="2072"/>
              <a:ext cx="1642" cy="261"/>
            </a:xfrm>
            <a:custGeom>
              <a:avLst/>
              <a:gdLst>
                <a:gd name="T0" fmla="*/ 6168 w 1260"/>
                <a:gd name="T1" fmla="*/ 915 h 201"/>
                <a:gd name="T2" fmla="*/ 5316 w 1260"/>
                <a:gd name="T3" fmla="*/ 38 h 201"/>
                <a:gd name="T4" fmla="*/ 5316 w 1260"/>
                <a:gd name="T5" fmla="*/ 29 h 201"/>
                <a:gd name="T6" fmla="*/ 5316 w 1260"/>
                <a:gd name="T7" fmla="*/ 29 h 201"/>
                <a:gd name="T8" fmla="*/ 5295 w 1260"/>
                <a:gd name="T9" fmla="*/ 29 h 201"/>
                <a:gd name="T10" fmla="*/ 5295 w 1260"/>
                <a:gd name="T11" fmla="*/ 22 h 201"/>
                <a:gd name="T12" fmla="*/ 5295 w 1260"/>
                <a:gd name="T13" fmla="*/ 22 h 201"/>
                <a:gd name="T14" fmla="*/ 5295 w 1260"/>
                <a:gd name="T15" fmla="*/ 22 h 201"/>
                <a:gd name="T16" fmla="*/ 5290 w 1260"/>
                <a:gd name="T17" fmla="*/ 10 h 201"/>
                <a:gd name="T18" fmla="*/ 5290 w 1260"/>
                <a:gd name="T19" fmla="*/ 10 h 201"/>
                <a:gd name="T20" fmla="*/ 5280 w 1260"/>
                <a:gd name="T21" fmla="*/ 10 h 201"/>
                <a:gd name="T22" fmla="*/ 5280 w 1260"/>
                <a:gd name="T23" fmla="*/ 10 h 201"/>
                <a:gd name="T24" fmla="*/ 5267 w 1260"/>
                <a:gd name="T25" fmla="*/ 0 h 201"/>
                <a:gd name="T26" fmla="*/ 5267 w 1260"/>
                <a:gd name="T27" fmla="*/ 0 h 201"/>
                <a:gd name="T28" fmla="*/ 5267 w 1260"/>
                <a:gd name="T29" fmla="*/ 0 h 201"/>
                <a:gd name="T30" fmla="*/ 5254 w 1260"/>
                <a:gd name="T31" fmla="*/ 0 h 201"/>
                <a:gd name="T32" fmla="*/ 5254 w 1260"/>
                <a:gd name="T33" fmla="*/ 0 h 201"/>
                <a:gd name="T34" fmla="*/ 5247 w 1260"/>
                <a:gd name="T35" fmla="*/ 0 h 201"/>
                <a:gd name="T36" fmla="*/ 5232 w 1260"/>
                <a:gd name="T37" fmla="*/ 0 h 201"/>
                <a:gd name="T38" fmla="*/ 5232 w 1260"/>
                <a:gd name="T39" fmla="*/ 0 h 201"/>
                <a:gd name="T40" fmla="*/ 5221 w 1260"/>
                <a:gd name="T41" fmla="*/ 0 h 201"/>
                <a:gd name="T42" fmla="*/ 5221 w 1260"/>
                <a:gd name="T43" fmla="*/ 0 h 201"/>
                <a:gd name="T44" fmla="*/ 5217 w 1260"/>
                <a:gd name="T45" fmla="*/ 0 h 201"/>
                <a:gd name="T46" fmla="*/ 5217 w 1260"/>
                <a:gd name="T47" fmla="*/ 0 h 201"/>
                <a:gd name="T48" fmla="*/ 5204 w 1260"/>
                <a:gd name="T49" fmla="*/ 0 h 201"/>
                <a:gd name="T50" fmla="*/ 5204 w 1260"/>
                <a:gd name="T51" fmla="*/ 0 h 201"/>
                <a:gd name="T52" fmla="*/ 5192 w 1260"/>
                <a:gd name="T53" fmla="*/ 0 h 201"/>
                <a:gd name="T54" fmla="*/ 5192 w 1260"/>
                <a:gd name="T55" fmla="*/ 0 h 201"/>
                <a:gd name="T56" fmla="*/ 1199 w 1260"/>
                <a:gd name="T57" fmla="*/ 0 h 201"/>
                <a:gd name="T58" fmla="*/ 1037 w 1260"/>
                <a:gd name="T59" fmla="*/ 10 h 201"/>
                <a:gd name="T60" fmla="*/ 1037 w 1260"/>
                <a:gd name="T61" fmla="*/ 10 h 201"/>
                <a:gd name="T62" fmla="*/ 1030 w 1260"/>
                <a:gd name="T63" fmla="*/ 0 h 201"/>
                <a:gd name="T64" fmla="*/ 1030 w 1260"/>
                <a:gd name="T65" fmla="*/ 0 h 201"/>
                <a:gd name="T66" fmla="*/ 1030 w 1260"/>
                <a:gd name="T67" fmla="*/ 0 h 201"/>
                <a:gd name="T68" fmla="*/ 1015 w 1260"/>
                <a:gd name="T69" fmla="*/ 0 h 201"/>
                <a:gd name="T70" fmla="*/ 1005 w 1260"/>
                <a:gd name="T71" fmla="*/ 0 h 201"/>
                <a:gd name="T72" fmla="*/ 1005 w 1260"/>
                <a:gd name="T73" fmla="*/ 0 h 201"/>
                <a:gd name="T74" fmla="*/ 1005 w 1260"/>
                <a:gd name="T75" fmla="*/ 0 h 201"/>
                <a:gd name="T76" fmla="*/ 996 w 1260"/>
                <a:gd name="T77" fmla="*/ 0 h 201"/>
                <a:gd name="T78" fmla="*/ 996 w 1260"/>
                <a:gd name="T79" fmla="*/ 10 h 201"/>
                <a:gd name="T80" fmla="*/ 973 w 1260"/>
                <a:gd name="T81" fmla="*/ 10 h 201"/>
                <a:gd name="T82" fmla="*/ 973 w 1260"/>
                <a:gd name="T83" fmla="*/ 10 h 201"/>
                <a:gd name="T84" fmla="*/ 970 w 1260"/>
                <a:gd name="T85" fmla="*/ 10 h 201"/>
                <a:gd name="T86" fmla="*/ 970 w 1260"/>
                <a:gd name="T87" fmla="*/ 10 h 201"/>
                <a:gd name="T88" fmla="*/ 958 w 1260"/>
                <a:gd name="T89" fmla="*/ 10 h 201"/>
                <a:gd name="T90" fmla="*/ 958 w 1260"/>
                <a:gd name="T91" fmla="*/ 22 h 201"/>
                <a:gd name="T92" fmla="*/ 958 w 1260"/>
                <a:gd name="T93" fmla="*/ 22 h 201"/>
                <a:gd name="T94" fmla="*/ 945 w 1260"/>
                <a:gd name="T95" fmla="*/ 22 h 201"/>
                <a:gd name="T96" fmla="*/ 945 w 1260"/>
                <a:gd name="T97" fmla="*/ 22 h 201"/>
                <a:gd name="T98" fmla="*/ 945 w 1260"/>
                <a:gd name="T99" fmla="*/ 29 h 201"/>
                <a:gd name="T100" fmla="*/ 934 w 1260"/>
                <a:gd name="T101" fmla="*/ 29 h 201"/>
                <a:gd name="T102" fmla="*/ 934 w 1260"/>
                <a:gd name="T103" fmla="*/ 29 h 201"/>
                <a:gd name="T104" fmla="*/ 934 w 1260"/>
                <a:gd name="T105" fmla="*/ 38 h 201"/>
                <a:gd name="T106" fmla="*/ 934 w 1260"/>
                <a:gd name="T107" fmla="*/ 38 h 201"/>
                <a:gd name="T108" fmla="*/ 925 w 1260"/>
                <a:gd name="T109" fmla="*/ 38 h 201"/>
                <a:gd name="T110" fmla="*/ 0 w 1260"/>
                <a:gd name="T111" fmla="*/ 961 h 201"/>
                <a:gd name="T112" fmla="*/ 6168 w 1260"/>
                <a:gd name="T113" fmla="*/ 915 h 201"/>
                <a:gd name="T114" fmla="*/ 6168 w 1260"/>
                <a:gd name="T115" fmla="*/ 915 h 2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60"/>
                <a:gd name="T175" fmla="*/ 0 h 201"/>
                <a:gd name="T176" fmla="*/ 1260 w 1260"/>
                <a:gd name="T177" fmla="*/ 201 h 20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60" h="201">
                  <a:moveTo>
                    <a:pt x="1259" y="191"/>
                  </a:moveTo>
                  <a:lnTo>
                    <a:pt x="1085" y="8"/>
                  </a:lnTo>
                  <a:lnTo>
                    <a:pt x="1085" y="6"/>
                  </a:lnTo>
                  <a:lnTo>
                    <a:pt x="1081" y="6"/>
                  </a:lnTo>
                  <a:lnTo>
                    <a:pt x="1081" y="5"/>
                  </a:lnTo>
                  <a:lnTo>
                    <a:pt x="1080" y="2"/>
                  </a:lnTo>
                  <a:lnTo>
                    <a:pt x="1078" y="2"/>
                  </a:lnTo>
                  <a:lnTo>
                    <a:pt x="1075" y="0"/>
                  </a:lnTo>
                  <a:lnTo>
                    <a:pt x="1073" y="0"/>
                  </a:lnTo>
                  <a:lnTo>
                    <a:pt x="1071" y="0"/>
                  </a:lnTo>
                  <a:lnTo>
                    <a:pt x="1068" y="0"/>
                  </a:lnTo>
                  <a:lnTo>
                    <a:pt x="1066" y="0"/>
                  </a:lnTo>
                  <a:lnTo>
                    <a:pt x="1065" y="0"/>
                  </a:lnTo>
                  <a:lnTo>
                    <a:pt x="1062" y="0"/>
                  </a:lnTo>
                  <a:lnTo>
                    <a:pt x="1060" y="0"/>
                  </a:lnTo>
                  <a:lnTo>
                    <a:pt x="245" y="0"/>
                  </a:lnTo>
                  <a:lnTo>
                    <a:pt x="212" y="2"/>
                  </a:lnTo>
                  <a:lnTo>
                    <a:pt x="210" y="0"/>
                  </a:lnTo>
                  <a:lnTo>
                    <a:pt x="207" y="0"/>
                  </a:lnTo>
                  <a:lnTo>
                    <a:pt x="205" y="0"/>
                  </a:lnTo>
                  <a:lnTo>
                    <a:pt x="203" y="0"/>
                  </a:lnTo>
                  <a:lnTo>
                    <a:pt x="203" y="2"/>
                  </a:lnTo>
                  <a:lnTo>
                    <a:pt x="199" y="2"/>
                  </a:lnTo>
                  <a:lnTo>
                    <a:pt x="198" y="2"/>
                  </a:lnTo>
                  <a:lnTo>
                    <a:pt x="196" y="2"/>
                  </a:lnTo>
                  <a:lnTo>
                    <a:pt x="196" y="5"/>
                  </a:lnTo>
                  <a:lnTo>
                    <a:pt x="193" y="5"/>
                  </a:lnTo>
                  <a:lnTo>
                    <a:pt x="193" y="6"/>
                  </a:lnTo>
                  <a:lnTo>
                    <a:pt x="191" y="6"/>
                  </a:lnTo>
                  <a:lnTo>
                    <a:pt x="191" y="8"/>
                  </a:lnTo>
                  <a:lnTo>
                    <a:pt x="189" y="8"/>
                  </a:lnTo>
                  <a:lnTo>
                    <a:pt x="0" y="200"/>
                  </a:lnTo>
                  <a:lnTo>
                    <a:pt x="1259" y="191"/>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34" name="Freeform 4"/>
            <p:cNvSpPr>
              <a:spLocks noChangeAspect="1"/>
            </p:cNvSpPr>
            <p:nvPr/>
          </p:nvSpPr>
          <p:spPr bwMode="auto">
            <a:xfrm>
              <a:off x="480" y="2315"/>
              <a:ext cx="1721" cy="540"/>
            </a:xfrm>
            <a:custGeom>
              <a:avLst/>
              <a:gdLst>
                <a:gd name="T0" fmla="*/ 306 w 1321"/>
                <a:gd name="T1" fmla="*/ 0 h 414"/>
                <a:gd name="T2" fmla="*/ 6139 w 1321"/>
                <a:gd name="T3" fmla="*/ 0 h 414"/>
                <a:gd name="T4" fmla="*/ 6244 w 1321"/>
                <a:gd name="T5" fmla="*/ 1 h 414"/>
                <a:gd name="T6" fmla="*/ 6300 w 1321"/>
                <a:gd name="T7" fmla="*/ 29 h 414"/>
                <a:gd name="T8" fmla="*/ 6345 w 1321"/>
                <a:gd name="T9" fmla="*/ 65 h 414"/>
                <a:gd name="T10" fmla="*/ 6412 w 1321"/>
                <a:gd name="T11" fmla="*/ 151 h 414"/>
                <a:gd name="T12" fmla="*/ 6441 w 1321"/>
                <a:gd name="T13" fmla="*/ 226 h 414"/>
                <a:gd name="T14" fmla="*/ 6457 w 1321"/>
                <a:gd name="T15" fmla="*/ 301 h 414"/>
                <a:gd name="T16" fmla="*/ 6457 w 1321"/>
                <a:gd name="T17" fmla="*/ 1857 h 414"/>
                <a:gd name="T18" fmla="*/ 6457 w 1321"/>
                <a:gd name="T19" fmla="*/ 1873 h 414"/>
                <a:gd name="T20" fmla="*/ 6441 w 1321"/>
                <a:gd name="T21" fmla="*/ 1887 h 414"/>
                <a:gd name="T22" fmla="*/ 6441 w 1321"/>
                <a:gd name="T23" fmla="*/ 1900 h 414"/>
                <a:gd name="T24" fmla="*/ 6441 w 1321"/>
                <a:gd name="T25" fmla="*/ 1923 h 414"/>
                <a:gd name="T26" fmla="*/ 6431 w 1321"/>
                <a:gd name="T27" fmla="*/ 1938 h 414"/>
                <a:gd name="T28" fmla="*/ 6411 w 1321"/>
                <a:gd name="T29" fmla="*/ 1962 h 414"/>
                <a:gd name="T30" fmla="*/ 6375 w 1321"/>
                <a:gd name="T31" fmla="*/ 1996 h 414"/>
                <a:gd name="T32" fmla="*/ 6367 w 1321"/>
                <a:gd name="T33" fmla="*/ 2006 h 414"/>
                <a:gd name="T34" fmla="*/ 6347 w 1321"/>
                <a:gd name="T35" fmla="*/ 2019 h 414"/>
                <a:gd name="T36" fmla="*/ 6317 w 1321"/>
                <a:gd name="T37" fmla="*/ 2026 h 414"/>
                <a:gd name="T38" fmla="*/ 6300 w 1321"/>
                <a:gd name="T39" fmla="*/ 2026 h 414"/>
                <a:gd name="T40" fmla="*/ 6282 w 1321"/>
                <a:gd name="T41" fmla="*/ 2035 h 414"/>
                <a:gd name="T42" fmla="*/ 6280 w 1321"/>
                <a:gd name="T43" fmla="*/ 2035 h 414"/>
                <a:gd name="T44" fmla="*/ 6268 w 1321"/>
                <a:gd name="T45" fmla="*/ 2035 h 414"/>
                <a:gd name="T46" fmla="*/ 6251 w 1321"/>
                <a:gd name="T47" fmla="*/ 2035 h 414"/>
                <a:gd name="T48" fmla="*/ 189 w 1321"/>
                <a:gd name="T49" fmla="*/ 2035 h 414"/>
                <a:gd name="T50" fmla="*/ 173 w 1321"/>
                <a:gd name="T51" fmla="*/ 2035 h 414"/>
                <a:gd name="T52" fmla="*/ 133 w 1321"/>
                <a:gd name="T53" fmla="*/ 2026 h 414"/>
                <a:gd name="T54" fmla="*/ 116 w 1321"/>
                <a:gd name="T55" fmla="*/ 2026 h 414"/>
                <a:gd name="T56" fmla="*/ 102 w 1321"/>
                <a:gd name="T57" fmla="*/ 2019 h 414"/>
                <a:gd name="T58" fmla="*/ 96 w 1321"/>
                <a:gd name="T59" fmla="*/ 2019 h 414"/>
                <a:gd name="T60" fmla="*/ 86 w 1321"/>
                <a:gd name="T61" fmla="*/ 2006 h 414"/>
                <a:gd name="T62" fmla="*/ 65 w 1321"/>
                <a:gd name="T63" fmla="*/ 1996 h 414"/>
                <a:gd name="T64" fmla="*/ 51 w 1321"/>
                <a:gd name="T65" fmla="*/ 1962 h 414"/>
                <a:gd name="T66" fmla="*/ 38 w 1321"/>
                <a:gd name="T67" fmla="*/ 1962 h 414"/>
                <a:gd name="T68" fmla="*/ 29 w 1321"/>
                <a:gd name="T69" fmla="*/ 1960 h 414"/>
                <a:gd name="T70" fmla="*/ 21 w 1321"/>
                <a:gd name="T71" fmla="*/ 1924 h 414"/>
                <a:gd name="T72" fmla="*/ 1 w 1321"/>
                <a:gd name="T73" fmla="*/ 1900 h 414"/>
                <a:gd name="T74" fmla="*/ 0 w 1321"/>
                <a:gd name="T75" fmla="*/ 1887 h 414"/>
                <a:gd name="T76" fmla="*/ 0 w 1321"/>
                <a:gd name="T77" fmla="*/ 1873 h 414"/>
                <a:gd name="T78" fmla="*/ 0 w 1321"/>
                <a:gd name="T79" fmla="*/ 1857 h 414"/>
                <a:gd name="T80" fmla="*/ 0 w 1321"/>
                <a:gd name="T81" fmla="*/ 313 h 414"/>
                <a:gd name="T82" fmla="*/ 1 w 1321"/>
                <a:gd name="T83" fmla="*/ 261 h 414"/>
                <a:gd name="T84" fmla="*/ 21 w 1321"/>
                <a:gd name="T85" fmla="*/ 226 h 414"/>
                <a:gd name="T86" fmla="*/ 38 w 1321"/>
                <a:gd name="T87" fmla="*/ 166 h 414"/>
                <a:gd name="T88" fmla="*/ 51 w 1321"/>
                <a:gd name="T89" fmla="*/ 162 h 414"/>
                <a:gd name="T90" fmla="*/ 65 w 1321"/>
                <a:gd name="T91" fmla="*/ 140 h 414"/>
                <a:gd name="T92" fmla="*/ 96 w 1321"/>
                <a:gd name="T93" fmla="*/ 124 h 414"/>
                <a:gd name="T94" fmla="*/ 102 w 1321"/>
                <a:gd name="T95" fmla="*/ 102 h 414"/>
                <a:gd name="T96" fmla="*/ 134 w 1321"/>
                <a:gd name="T97" fmla="*/ 87 h 414"/>
                <a:gd name="T98" fmla="*/ 173 w 1321"/>
                <a:gd name="T99" fmla="*/ 65 h 414"/>
                <a:gd name="T100" fmla="*/ 207 w 1321"/>
                <a:gd name="T101" fmla="*/ 60 h 414"/>
                <a:gd name="T102" fmla="*/ 257 w 1321"/>
                <a:gd name="T103" fmla="*/ 29 h 414"/>
                <a:gd name="T104" fmla="*/ 287 w 1321"/>
                <a:gd name="T105" fmla="*/ 29 h 414"/>
                <a:gd name="T106" fmla="*/ 326 w 1321"/>
                <a:gd name="T107" fmla="*/ 0 h 414"/>
                <a:gd name="T108" fmla="*/ 306 w 1321"/>
                <a:gd name="T109" fmla="*/ 0 h 414"/>
                <a:gd name="T110" fmla="*/ 306 w 1321"/>
                <a:gd name="T111" fmla="*/ 0 h 4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1"/>
                <a:gd name="T169" fmla="*/ 0 h 414"/>
                <a:gd name="T170" fmla="*/ 1321 w 1321"/>
                <a:gd name="T171" fmla="*/ 414 h 4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1" h="414">
                  <a:moveTo>
                    <a:pt x="62" y="0"/>
                  </a:moveTo>
                  <a:lnTo>
                    <a:pt x="1256" y="0"/>
                  </a:lnTo>
                  <a:lnTo>
                    <a:pt x="1277" y="1"/>
                  </a:lnTo>
                  <a:lnTo>
                    <a:pt x="1289" y="6"/>
                  </a:lnTo>
                  <a:lnTo>
                    <a:pt x="1297" y="13"/>
                  </a:lnTo>
                  <a:lnTo>
                    <a:pt x="1312" y="31"/>
                  </a:lnTo>
                  <a:lnTo>
                    <a:pt x="1317" y="46"/>
                  </a:lnTo>
                  <a:lnTo>
                    <a:pt x="1320" y="61"/>
                  </a:lnTo>
                  <a:lnTo>
                    <a:pt x="1320" y="377"/>
                  </a:lnTo>
                  <a:lnTo>
                    <a:pt x="1320" y="380"/>
                  </a:lnTo>
                  <a:lnTo>
                    <a:pt x="1317" y="383"/>
                  </a:lnTo>
                  <a:lnTo>
                    <a:pt x="1317" y="386"/>
                  </a:lnTo>
                  <a:lnTo>
                    <a:pt x="1317" y="390"/>
                  </a:lnTo>
                  <a:lnTo>
                    <a:pt x="1315" y="393"/>
                  </a:lnTo>
                  <a:lnTo>
                    <a:pt x="1311" y="399"/>
                  </a:lnTo>
                  <a:lnTo>
                    <a:pt x="1304" y="405"/>
                  </a:lnTo>
                  <a:lnTo>
                    <a:pt x="1302" y="407"/>
                  </a:lnTo>
                  <a:lnTo>
                    <a:pt x="1299" y="410"/>
                  </a:lnTo>
                  <a:lnTo>
                    <a:pt x="1292" y="412"/>
                  </a:lnTo>
                  <a:lnTo>
                    <a:pt x="1289" y="412"/>
                  </a:lnTo>
                  <a:lnTo>
                    <a:pt x="1285" y="413"/>
                  </a:lnTo>
                  <a:lnTo>
                    <a:pt x="1284" y="413"/>
                  </a:lnTo>
                  <a:lnTo>
                    <a:pt x="1282" y="413"/>
                  </a:lnTo>
                  <a:lnTo>
                    <a:pt x="1279" y="413"/>
                  </a:lnTo>
                  <a:lnTo>
                    <a:pt x="38" y="413"/>
                  </a:lnTo>
                  <a:lnTo>
                    <a:pt x="35" y="413"/>
                  </a:lnTo>
                  <a:lnTo>
                    <a:pt x="27" y="412"/>
                  </a:lnTo>
                  <a:lnTo>
                    <a:pt x="24" y="412"/>
                  </a:lnTo>
                  <a:lnTo>
                    <a:pt x="21" y="410"/>
                  </a:lnTo>
                  <a:lnTo>
                    <a:pt x="20" y="410"/>
                  </a:lnTo>
                  <a:lnTo>
                    <a:pt x="18" y="407"/>
                  </a:lnTo>
                  <a:lnTo>
                    <a:pt x="13" y="405"/>
                  </a:lnTo>
                  <a:lnTo>
                    <a:pt x="11" y="399"/>
                  </a:lnTo>
                  <a:lnTo>
                    <a:pt x="8" y="399"/>
                  </a:lnTo>
                  <a:lnTo>
                    <a:pt x="6" y="398"/>
                  </a:lnTo>
                  <a:lnTo>
                    <a:pt x="4" y="391"/>
                  </a:lnTo>
                  <a:lnTo>
                    <a:pt x="1" y="386"/>
                  </a:lnTo>
                  <a:lnTo>
                    <a:pt x="0" y="383"/>
                  </a:lnTo>
                  <a:lnTo>
                    <a:pt x="0" y="380"/>
                  </a:lnTo>
                  <a:lnTo>
                    <a:pt x="0" y="377"/>
                  </a:lnTo>
                  <a:lnTo>
                    <a:pt x="0" y="64"/>
                  </a:lnTo>
                  <a:lnTo>
                    <a:pt x="1" y="53"/>
                  </a:lnTo>
                  <a:lnTo>
                    <a:pt x="4" y="46"/>
                  </a:lnTo>
                  <a:lnTo>
                    <a:pt x="8" y="34"/>
                  </a:lnTo>
                  <a:lnTo>
                    <a:pt x="11" y="33"/>
                  </a:lnTo>
                  <a:lnTo>
                    <a:pt x="13" y="28"/>
                  </a:lnTo>
                  <a:lnTo>
                    <a:pt x="20" y="25"/>
                  </a:lnTo>
                  <a:lnTo>
                    <a:pt x="21" y="21"/>
                  </a:lnTo>
                  <a:lnTo>
                    <a:pt x="28" y="18"/>
                  </a:lnTo>
                  <a:lnTo>
                    <a:pt x="35" y="13"/>
                  </a:lnTo>
                  <a:lnTo>
                    <a:pt x="42" y="12"/>
                  </a:lnTo>
                  <a:lnTo>
                    <a:pt x="52" y="6"/>
                  </a:lnTo>
                  <a:lnTo>
                    <a:pt x="59" y="6"/>
                  </a:lnTo>
                  <a:lnTo>
                    <a:pt x="67" y="0"/>
                  </a:lnTo>
                  <a:lnTo>
                    <a:pt x="62" y="0"/>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35" name="Freeform 5"/>
            <p:cNvSpPr>
              <a:spLocks noChangeAspect="1"/>
            </p:cNvSpPr>
            <p:nvPr/>
          </p:nvSpPr>
          <p:spPr bwMode="auto">
            <a:xfrm>
              <a:off x="712" y="2395"/>
              <a:ext cx="131" cy="209"/>
            </a:xfrm>
            <a:custGeom>
              <a:avLst/>
              <a:gdLst>
                <a:gd name="T0" fmla="*/ 477 w 101"/>
                <a:gd name="T1" fmla="*/ 0 h 161"/>
                <a:gd name="T2" fmla="*/ 420 w 101"/>
                <a:gd name="T3" fmla="*/ 197 h 161"/>
                <a:gd name="T4" fmla="*/ 227 w 101"/>
                <a:gd name="T5" fmla="*/ 306 h 161"/>
                <a:gd name="T6" fmla="*/ 112 w 101"/>
                <a:gd name="T7" fmla="*/ 469 h 161"/>
                <a:gd name="T8" fmla="*/ 45 w 101"/>
                <a:gd name="T9" fmla="*/ 669 h 161"/>
                <a:gd name="T10" fmla="*/ 0 w 101"/>
                <a:gd name="T11" fmla="*/ 765 h 161"/>
                <a:gd name="T12" fmla="*/ 0 w 101"/>
                <a:gd name="T13" fmla="*/ 722 h 161"/>
                <a:gd name="T14" fmla="*/ 0 w 101"/>
                <a:gd name="T15" fmla="*/ 656 h 161"/>
                <a:gd name="T16" fmla="*/ 0 w 101"/>
                <a:gd name="T17" fmla="*/ 597 h 161"/>
                <a:gd name="T18" fmla="*/ 10 w 101"/>
                <a:gd name="T19" fmla="*/ 556 h 161"/>
                <a:gd name="T20" fmla="*/ 29 w 101"/>
                <a:gd name="T21" fmla="*/ 486 h 161"/>
                <a:gd name="T22" fmla="*/ 45 w 101"/>
                <a:gd name="T23" fmla="*/ 431 h 161"/>
                <a:gd name="T24" fmla="*/ 66 w 101"/>
                <a:gd name="T25" fmla="*/ 383 h 161"/>
                <a:gd name="T26" fmla="*/ 86 w 101"/>
                <a:gd name="T27" fmla="*/ 323 h 161"/>
                <a:gd name="T28" fmla="*/ 125 w 101"/>
                <a:gd name="T29" fmla="*/ 293 h 161"/>
                <a:gd name="T30" fmla="*/ 162 w 101"/>
                <a:gd name="T31" fmla="*/ 236 h 161"/>
                <a:gd name="T32" fmla="*/ 193 w 101"/>
                <a:gd name="T33" fmla="*/ 197 h 161"/>
                <a:gd name="T34" fmla="*/ 236 w 101"/>
                <a:gd name="T35" fmla="*/ 145 h 161"/>
                <a:gd name="T36" fmla="*/ 294 w 101"/>
                <a:gd name="T37" fmla="*/ 119 h 161"/>
                <a:gd name="T38" fmla="*/ 333 w 101"/>
                <a:gd name="T39" fmla="*/ 75 h 161"/>
                <a:gd name="T40" fmla="*/ 397 w 101"/>
                <a:gd name="T41" fmla="*/ 38 h 161"/>
                <a:gd name="T42" fmla="*/ 436 w 101"/>
                <a:gd name="T43" fmla="*/ 22 h 161"/>
                <a:gd name="T44" fmla="*/ 477 w 101"/>
                <a:gd name="T45" fmla="*/ 0 h 161"/>
                <a:gd name="T46" fmla="*/ 477 w 101"/>
                <a:gd name="T47" fmla="*/ 0 h 16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1"/>
                <a:gd name="T73" fmla="*/ 0 h 161"/>
                <a:gd name="T74" fmla="*/ 101 w 101"/>
                <a:gd name="T75" fmla="*/ 161 h 16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1" h="161">
                  <a:moveTo>
                    <a:pt x="100" y="0"/>
                  </a:moveTo>
                  <a:lnTo>
                    <a:pt x="89" y="41"/>
                  </a:lnTo>
                  <a:lnTo>
                    <a:pt x="48" y="64"/>
                  </a:lnTo>
                  <a:lnTo>
                    <a:pt x="23" y="98"/>
                  </a:lnTo>
                  <a:lnTo>
                    <a:pt x="9" y="140"/>
                  </a:lnTo>
                  <a:lnTo>
                    <a:pt x="0" y="160"/>
                  </a:lnTo>
                  <a:lnTo>
                    <a:pt x="0" y="151"/>
                  </a:lnTo>
                  <a:lnTo>
                    <a:pt x="0" y="137"/>
                  </a:lnTo>
                  <a:lnTo>
                    <a:pt x="0" y="125"/>
                  </a:lnTo>
                  <a:lnTo>
                    <a:pt x="2" y="116"/>
                  </a:lnTo>
                  <a:lnTo>
                    <a:pt x="6" y="102"/>
                  </a:lnTo>
                  <a:lnTo>
                    <a:pt x="9" y="90"/>
                  </a:lnTo>
                  <a:lnTo>
                    <a:pt x="14" y="80"/>
                  </a:lnTo>
                  <a:lnTo>
                    <a:pt x="18" y="68"/>
                  </a:lnTo>
                  <a:lnTo>
                    <a:pt x="26" y="61"/>
                  </a:lnTo>
                  <a:lnTo>
                    <a:pt x="34" y="49"/>
                  </a:lnTo>
                  <a:lnTo>
                    <a:pt x="41" y="41"/>
                  </a:lnTo>
                  <a:lnTo>
                    <a:pt x="49" y="30"/>
                  </a:lnTo>
                  <a:lnTo>
                    <a:pt x="62" y="25"/>
                  </a:lnTo>
                  <a:lnTo>
                    <a:pt x="70" y="16"/>
                  </a:lnTo>
                  <a:lnTo>
                    <a:pt x="83" y="8"/>
                  </a:lnTo>
                  <a:lnTo>
                    <a:pt x="92" y="5"/>
                  </a:lnTo>
                  <a:lnTo>
                    <a:pt x="100"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36" name="AutoShape 6"/>
            <p:cNvSpPr>
              <a:spLocks noChangeAspect="1" noChangeArrowheads="1"/>
            </p:cNvSpPr>
            <p:nvPr/>
          </p:nvSpPr>
          <p:spPr bwMode="auto">
            <a:xfrm flipV="1">
              <a:off x="3162" y="1836"/>
              <a:ext cx="40" cy="3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37" name="AutoShape 7"/>
            <p:cNvSpPr>
              <a:spLocks noChangeAspect="1" noChangeArrowheads="1"/>
            </p:cNvSpPr>
            <p:nvPr/>
          </p:nvSpPr>
          <p:spPr bwMode="auto">
            <a:xfrm flipV="1">
              <a:off x="3148" y="2167"/>
              <a:ext cx="70" cy="1177"/>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38" name="Line 8"/>
            <p:cNvSpPr>
              <a:spLocks noChangeAspect="1" noChangeShapeType="1"/>
            </p:cNvSpPr>
            <p:nvPr/>
          </p:nvSpPr>
          <p:spPr bwMode="auto">
            <a:xfrm>
              <a:off x="3165" y="2167"/>
              <a:ext cx="0" cy="1175"/>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539" name="AutoShape 9"/>
            <p:cNvSpPr>
              <a:spLocks noChangeAspect="1" noChangeArrowheads="1"/>
            </p:cNvSpPr>
            <p:nvPr/>
          </p:nvSpPr>
          <p:spPr bwMode="auto">
            <a:xfrm flipV="1">
              <a:off x="3165" y="1829"/>
              <a:ext cx="8" cy="34"/>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40" name="Freeform 10"/>
            <p:cNvSpPr>
              <a:spLocks noChangeAspect="1"/>
            </p:cNvSpPr>
            <p:nvPr/>
          </p:nvSpPr>
          <p:spPr bwMode="auto">
            <a:xfrm>
              <a:off x="3127" y="1975"/>
              <a:ext cx="110" cy="20"/>
            </a:xfrm>
            <a:custGeom>
              <a:avLst/>
              <a:gdLst>
                <a:gd name="T0" fmla="*/ 420 w 84"/>
                <a:gd name="T1" fmla="*/ 0 h 15"/>
                <a:gd name="T2" fmla="*/ 420 w 84"/>
                <a:gd name="T3" fmla="*/ 79 h 15"/>
                <a:gd name="T4" fmla="*/ 0 w 84"/>
                <a:gd name="T5" fmla="*/ 79 h 15"/>
                <a:gd name="T6" fmla="*/ 0 w 84"/>
                <a:gd name="T7" fmla="*/ 0 h 15"/>
                <a:gd name="T8" fmla="*/ 420 w 84"/>
                <a:gd name="T9" fmla="*/ 0 h 15"/>
                <a:gd name="T10" fmla="*/ 420 w 84"/>
                <a:gd name="T11" fmla="*/ 0 h 15"/>
                <a:gd name="T12" fmla="*/ 0 60000 65536"/>
                <a:gd name="T13" fmla="*/ 0 60000 65536"/>
                <a:gd name="T14" fmla="*/ 0 60000 65536"/>
                <a:gd name="T15" fmla="*/ 0 60000 65536"/>
                <a:gd name="T16" fmla="*/ 0 60000 65536"/>
                <a:gd name="T17" fmla="*/ 0 60000 65536"/>
                <a:gd name="T18" fmla="*/ 0 w 84"/>
                <a:gd name="T19" fmla="*/ 0 h 15"/>
                <a:gd name="T20" fmla="*/ 84 w 84"/>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4" h="15">
                  <a:moveTo>
                    <a:pt x="83" y="0"/>
                  </a:moveTo>
                  <a:lnTo>
                    <a:pt x="83" y="14"/>
                  </a:lnTo>
                  <a:lnTo>
                    <a:pt x="0" y="14"/>
                  </a:lnTo>
                  <a:lnTo>
                    <a:pt x="0" y="0"/>
                  </a:lnTo>
                  <a:lnTo>
                    <a:pt x="83"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41" name="AutoShape 11"/>
            <p:cNvSpPr>
              <a:spLocks noChangeAspect="1" noChangeArrowheads="1"/>
            </p:cNvSpPr>
            <p:nvPr/>
          </p:nvSpPr>
          <p:spPr bwMode="auto">
            <a:xfrm flipV="1">
              <a:off x="3129" y="1993"/>
              <a:ext cx="105" cy="29"/>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42" name="Freeform 12"/>
            <p:cNvSpPr>
              <a:spLocks noChangeAspect="1"/>
            </p:cNvSpPr>
            <p:nvPr/>
          </p:nvSpPr>
          <p:spPr bwMode="auto">
            <a:xfrm>
              <a:off x="3101" y="1864"/>
              <a:ext cx="164" cy="111"/>
            </a:xfrm>
            <a:custGeom>
              <a:avLst/>
              <a:gdLst>
                <a:gd name="T0" fmla="*/ 608 w 126"/>
                <a:gd name="T1" fmla="*/ 351 h 85"/>
                <a:gd name="T2" fmla="*/ 608 w 126"/>
                <a:gd name="T3" fmla="*/ 358 h 85"/>
                <a:gd name="T4" fmla="*/ 608 w 126"/>
                <a:gd name="T5" fmla="*/ 370 h 85"/>
                <a:gd name="T6" fmla="*/ 586 w 126"/>
                <a:gd name="T7" fmla="*/ 384 h 85"/>
                <a:gd name="T8" fmla="*/ 583 w 126"/>
                <a:gd name="T9" fmla="*/ 387 h 85"/>
                <a:gd name="T10" fmla="*/ 573 w 126"/>
                <a:gd name="T11" fmla="*/ 396 h 85"/>
                <a:gd name="T12" fmla="*/ 554 w 126"/>
                <a:gd name="T13" fmla="*/ 396 h 85"/>
                <a:gd name="T14" fmla="*/ 544 w 126"/>
                <a:gd name="T15" fmla="*/ 419 h 85"/>
                <a:gd name="T16" fmla="*/ 535 w 126"/>
                <a:gd name="T17" fmla="*/ 419 h 85"/>
                <a:gd name="T18" fmla="*/ 517 w 126"/>
                <a:gd name="T19" fmla="*/ 419 h 85"/>
                <a:gd name="T20" fmla="*/ 505 w 126"/>
                <a:gd name="T21" fmla="*/ 419 h 85"/>
                <a:gd name="T22" fmla="*/ 96 w 126"/>
                <a:gd name="T23" fmla="*/ 419 h 85"/>
                <a:gd name="T24" fmla="*/ 96 w 126"/>
                <a:gd name="T25" fmla="*/ 419 h 85"/>
                <a:gd name="T26" fmla="*/ 78 w 126"/>
                <a:gd name="T27" fmla="*/ 419 h 85"/>
                <a:gd name="T28" fmla="*/ 66 w 126"/>
                <a:gd name="T29" fmla="*/ 419 h 85"/>
                <a:gd name="T30" fmla="*/ 46 w 126"/>
                <a:gd name="T31" fmla="*/ 396 h 85"/>
                <a:gd name="T32" fmla="*/ 29 w 126"/>
                <a:gd name="T33" fmla="*/ 396 h 85"/>
                <a:gd name="T34" fmla="*/ 27 w 126"/>
                <a:gd name="T35" fmla="*/ 387 h 85"/>
                <a:gd name="T36" fmla="*/ 1 w 126"/>
                <a:gd name="T37" fmla="*/ 384 h 85"/>
                <a:gd name="T38" fmla="*/ 1 w 126"/>
                <a:gd name="T39" fmla="*/ 370 h 85"/>
                <a:gd name="T40" fmla="*/ 0 w 126"/>
                <a:gd name="T41" fmla="*/ 358 h 85"/>
                <a:gd name="T42" fmla="*/ 0 w 126"/>
                <a:gd name="T43" fmla="*/ 351 h 85"/>
                <a:gd name="T44" fmla="*/ 0 w 126"/>
                <a:gd name="T45" fmla="*/ 68 h 85"/>
                <a:gd name="T46" fmla="*/ 0 w 126"/>
                <a:gd name="T47" fmla="*/ 68 h 85"/>
                <a:gd name="T48" fmla="*/ 0 w 126"/>
                <a:gd name="T49" fmla="*/ 60 h 85"/>
                <a:gd name="T50" fmla="*/ 1 w 126"/>
                <a:gd name="T51" fmla="*/ 46 h 85"/>
                <a:gd name="T52" fmla="*/ 27 w 126"/>
                <a:gd name="T53" fmla="*/ 38 h 85"/>
                <a:gd name="T54" fmla="*/ 27 w 126"/>
                <a:gd name="T55" fmla="*/ 27 h 85"/>
                <a:gd name="T56" fmla="*/ 46 w 126"/>
                <a:gd name="T57" fmla="*/ 12 h 85"/>
                <a:gd name="T58" fmla="*/ 60 w 126"/>
                <a:gd name="T59" fmla="*/ 12 h 85"/>
                <a:gd name="T60" fmla="*/ 66 w 126"/>
                <a:gd name="T61" fmla="*/ 0 h 85"/>
                <a:gd name="T62" fmla="*/ 95 w 126"/>
                <a:gd name="T63" fmla="*/ 0 h 85"/>
                <a:gd name="T64" fmla="*/ 96 w 126"/>
                <a:gd name="T65" fmla="*/ 0 h 85"/>
                <a:gd name="T66" fmla="*/ 505 w 126"/>
                <a:gd name="T67" fmla="*/ 0 h 85"/>
                <a:gd name="T68" fmla="*/ 505 w 126"/>
                <a:gd name="T69" fmla="*/ 0 h 85"/>
                <a:gd name="T70" fmla="*/ 527 w 126"/>
                <a:gd name="T71" fmla="*/ 0 h 85"/>
                <a:gd name="T72" fmla="*/ 535 w 126"/>
                <a:gd name="T73" fmla="*/ 12 h 85"/>
                <a:gd name="T74" fmla="*/ 554 w 126"/>
                <a:gd name="T75" fmla="*/ 12 h 85"/>
                <a:gd name="T76" fmla="*/ 573 w 126"/>
                <a:gd name="T77" fmla="*/ 27 h 85"/>
                <a:gd name="T78" fmla="*/ 583 w 126"/>
                <a:gd name="T79" fmla="*/ 38 h 85"/>
                <a:gd name="T80" fmla="*/ 586 w 126"/>
                <a:gd name="T81" fmla="*/ 38 h 85"/>
                <a:gd name="T82" fmla="*/ 586 w 126"/>
                <a:gd name="T83" fmla="*/ 46 h 85"/>
                <a:gd name="T84" fmla="*/ 608 w 126"/>
                <a:gd name="T85" fmla="*/ 60 h 85"/>
                <a:gd name="T86" fmla="*/ 608 w 12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125" y="14"/>
                  </a:moveTo>
                  <a:lnTo>
                    <a:pt x="125" y="71"/>
                  </a:lnTo>
                  <a:lnTo>
                    <a:pt x="125" y="72"/>
                  </a:lnTo>
                  <a:lnTo>
                    <a:pt x="125" y="74"/>
                  </a:lnTo>
                  <a:lnTo>
                    <a:pt x="121" y="74"/>
                  </a:lnTo>
                  <a:lnTo>
                    <a:pt x="121" y="77"/>
                  </a:lnTo>
                  <a:lnTo>
                    <a:pt x="120" y="78"/>
                  </a:lnTo>
                  <a:lnTo>
                    <a:pt x="118" y="80"/>
                  </a:lnTo>
                  <a:lnTo>
                    <a:pt x="114" y="80"/>
                  </a:lnTo>
                  <a:lnTo>
                    <a:pt x="112" y="84"/>
                  </a:lnTo>
                  <a:lnTo>
                    <a:pt x="111" y="84"/>
                  </a:lnTo>
                  <a:lnTo>
                    <a:pt x="108" y="84"/>
                  </a:lnTo>
                  <a:lnTo>
                    <a:pt x="106" y="84"/>
                  </a:lnTo>
                  <a:lnTo>
                    <a:pt x="104" y="84"/>
                  </a:lnTo>
                  <a:lnTo>
                    <a:pt x="20" y="84"/>
                  </a:lnTo>
                  <a:lnTo>
                    <a:pt x="19" y="84"/>
                  </a:lnTo>
                  <a:lnTo>
                    <a:pt x="16" y="84"/>
                  </a:lnTo>
                  <a:lnTo>
                    <a:pt x="14" y="84"/>
                  </a:lnTo>
                  <a:lnTo>
                    <a:pt x="12" y="84"/>
                  </a:lnTo>
                  <a:lnTo>
                    <a:pt x="9" y="80"/>
                  </a:lnTo>
                  <a:lnTo>
                    <a:pt x="6" y="80"/>
                  </a:lnTo>
                  <a:lnTo>
                    <a:pt x="5" y="80"/>
                  </a:lnTo>
                  <a:lnTo>
                    <a:pt x="5" y="78"/>
                  </a:lnTo>
                  <a:lnTo>
                    <a:pt x="1" y="77"/>
                  </a:lnTo>
                  <a:lnTo>
                    <a:pt x="1" y="74"/>
                  </a:lnTo>
                  <a:lnTo>
                    <a:pt x="0" y="74"/>
                  </a:lnTo>
                  <a:lnTo>
                    <a:pt x="0" y="72"/>
                  </a:lnTo>
                  <a:lnTo>
                    <a:pt x="0" y="71"/>
                  </a:lnTo>
                  <a:lnTo>
                    <a:pt x="0" y="14"/>
                  </a:lnTo>
                  <a:lnTo>
                    <a:pt x="0" y="12"/>
                  </a:lnTo>
                  <a:lnTo>
                    <a:pt x="1" y="9"/>
                  </a:lnTo>
                  <a:lnTo>
                    <a:pt x="1" y="8"/>
                  </a:lnTo>
                  <a:lnTo>
                    <a:pt x="5" y="8"/>
                  </a:lnTo>
                  <a:lnTo>
                    <a:pt x="5" y="5"/>
                  </a:lnTo>
                  <a:lnTo>
                    <a:pt x="6" y="5"/>
                  </a:lnTo>
                  <a:lnTo>
                    <a:pt x="9" y="2"/>
                  </a:lnTo>
                  <a:lnTo>
                    <a:pt x="12" y="2"/>
                  </a:lnTo>
                  <a:lnTo>
                    <a:pt x="14" y="2"/>
                  </a:lnTo>
                  <a:lnTo>
                    <a:pt x="14" y="0"/>
                  </a:lnTo>
                  <a:lnTo>
                    <a:pt x="16" y="0"/>
                  </a:lnTo>
                  <a:lnTo>
                    <a:pt x="19" y="0"/>
                  </a:lnTo>
                  <a:lnTo>
                    <a:pt x="20" y="0"/>
                  </a:lnTo>
                  <a:lnTo>
                    <a:pt x="104" y="0"/>
                  </a:lnTo>
                  <a:lnTo>
                    <a:pt x="106" y="0"/>
                  </a:lnTo>
                  <a:lnTo>
                    <a:pt x="108" y="0"/>
                  </a:lnTo>
                  <a:lnTo>
                    <a:pt x="111" y="0"/>
                  </a:lnTo>
                  <a:lnTo>
                    <a:pt x="111" y="2"/>
                  </a:lnTo>
                  <a:lnTo>
                    <a:pt x="112" y="2"/>
                  </a:lnTo>
                  <a:lnTo>
                    <a:pt x="114" y="2"/>
                  </a:lnTo>
                  <a:lnTo>
                    <a:pt x="118" y="5"/>
                  </a:lnTo>
                  <a:lnTo>
                    <a:pt x="120" y="8"/>
                  </a:lnTo>
                  <a:lnTo>
                    <a:pt x="121" y="8"/>
                  </a:lnTo>
                  <a:lnTo>
                    <a:pt x="121" y="9"/>
                  </a:lnTo>
                  <a:lnTo>
                    <a:pt x="125" y="12"/>
                  </a:lnTo>
                  <a:lnTo>
                    <a:pt x="12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43" name="Freeform 13"/>
            <p:cNvSpPr>
              <a:spLocks noChangeAspect="1"/>
            </p:cNvSpPr>
            <p:nvPr/>
          </p:nvSpPr>
          <p:spPr bwMode="auto">
            <a:xfrm>
              <a:off x="3217" y="1864"/>
              <a:ext cx="48" cy="111"/>
            </a:xfrm>
            <a:custGeom>
              <a:avLst/>
              <a:gdLst>
                <a:gd name="T0" fmla="*/ 171 w 37"/>
                <a:gd name="T1" fmla="*/ 351 h 85"/>
                <a:gd name="T2" fmla="*/ 171 w 37"/>
                <a:gd name="T3" fmla="*/ 358 h 85"/>
                <a:gd name="T4" fmla="*/ 153 w 37"/>
                <a:gd name="T5" fmla="*/ 370 h 85"/>
                <a:gd name="T6" fmla="*/ 153 w 37"/>
                <a:gd name="T7" fmla="*/ 384 h 85"/>
                <a:gd name="T8" fmla="*/ 153 w 37"/>
                <a:gd name="T9" fmla="*/ 384 h 85"/>
                <a:gd name="T10" fmla="*/ 153 w 37"/>
                <a:gd name="T11" fmla="*/ 387 h 85"/>
                <a:gd name="T12" fmla="*/ 153 w 37"/>
                <a:gd name="T13" fmla="*/ 396 h 85"/>
                <a:gd name="T14" fmla="*/ 147 w 37"/>
                <a:gd name="T15" fmla="*/ 419 h 85"/>
                <a:gd name="T16" fmla="*/ 147 w 37"/>
                <a:gd name="T17" fmla="*/ 419 h 85"/>
                <a:gd name="T18" fmla="*/ 140 w 37"/>
                <a:gd name="T19" fmla="*/ 419 h 85"/>
                <a:gd name="T20" fmla="*/ 140 w 37"/>
                <a:gd name="T21" fmla="*/ 419 h 85"/>
                <a:gd name="T22" fmla="*/ 29 w 37"/>
                <a:gd name="T23" fmla="*/ 419 h 85"/>
                <a:gd name="T24" fmla="*/ 29 w 37"/>
                <a:gd name="T25" fmla="*/ 419 h 85"/>
                <a:gd name="T26" fmla="*/ 22 w 37"/>
                <a:gd name="T27" fmla="*/ 419 h 85"/>
                <a:gd name="T28" fmla="*/ 22 w 37"/>
                <a:gd name="T29" fmla="*/ 419 h 85"/>
                <a:gd name="T30" fmla="*/ 1 w 37"/>
                <a:gd name="T31" fmla="*/ 396 h 85"/>
                <a:gd name="T32" fmla="*/ 1 w 37"/>
                <a:gd name="T33" fmla="*/ 396 h 85"/>
                <a:gd name="T34" fmla="*/ 1 w 37"/>
                <a:gd name="T35" fmla="*/ 387 h 85"/>
                <a:gd name="T36" fmla="*/ 0 w 37"/>
                <a:gd name="T37" fmla="*/ 384 h 85"/>
                <a:gd name="T38" fmla="*/ 0 w 37"/>
                <a:gd name="T39" fmla="*/ 370 h 85"/>
                <a:gd name="T40" fmla="*/ 0 w 37"/>
                <a:gd name="T41" fmla="*/ 358 h 85"/>
                <a:gd name="T42" fmla="*/ 0 w 37"/>
                <a:gd name="T43" fmla="*/ 351 h 85"/>
                <a:gd name="T44" fmla="*/ 0 w 37"/>
                <a:gd name="T45" fmla="*/ 68 h 85"/>
                <a:gd name="T46" fmla="*/ 0 w 37"/>
                <a:gd name="T47" fmla="*/ 68 h 85"/>
                <a:gd name="T48" fmla="*/ 0 w 37"/>
                <a:gd name="T49" fmla="*/ 60 h 85"/>
                <a:gd name="T50" fmla="*/ 0 w 37"/>
                <a:gd name="T51" fmla="*/ 46 h 85"/>
                <a:gd name="T52" fmla="*/ 0 w 37"/>
                <a:gd name="T53" fmla="*/ 38 h 85"/>
                <a:gd name="T54" fmla="*/ 1 w 37"/>
                <a:gd name="T55" fmla="*/ 27 h 85"/>
                <a:gd name="T56" fmla="*/ 1 w 37"/>
                <a:gd name="T57" fmla="*/ 12 h 85"/>
                <a:gd name="T58" fmla="*/ 1 w 37"/>
                <a:gd name="T59" fmla="*/ 12 h 85"/>
                <a:gd name="T60" fmla="*/ 22 w 37"/>
                <a:gd name="T61" fmla="*/ 0 h 85"/>
                <a:gd name="T62" fmla="*/ 22 w 37"/>
                <a:gd name="T63" fmla="*/ 0 h 85"/>
                <a:gd name="T64" fmla="*/ 29 w 37"/>
                <a:gd name="T65" fmla="*/ 0 h 85"/>
                <a:gd name="T66" fmla="*/ 140 w 37"/>
                <a:gd name="T67" fmla="*/ 0 h 85"/>
                <a:gd name="T68" fmla="*/ 140 w 37"/>
                <a:gd name="T69" fmla="*/ 0 h 85"/>
                <a:gd name="T70" fmla="*/ 147 w 37"/>
                <a:gd name="T71" fmla="*/ 0 h 85"/>
                <a:gd name="T72" fmla="*/ 147 w 37"/>
                <a:gd name="T73" fmla="*/ 12 h 85"/>
                <a:gd name="T74" fmla="*/ 147 w 37"/>
                <a:gd name="T75" fmla="*/ 12 h 85"/>
                <a:gd name="T76" fmla="*/ 153 w 37"/>
                <a:gd name="T77" fmla="*/ 27 h 85"/>
                <a:gd name="T78" fmla="*/ 153 w 37"/>
                <a:gd name="T79" fmla="*/ 38 h 85"/>
                <a:gd name="T80" fmla="*/ 153 w 37"/>
                <a:gd name="T81" fmla="*/ 38 h 85"/>
                <a:gd name="T82" fmla="*/ 153 w 37"/>
                <a:gd name="T83" fmla="*/ 46 h 85"/>
                <a:gd name="T84" fmla="*/ 171 w 37"/>
                <a:gd name="T85" fmla="*/ 60 h 85"/>
                <a:gd name="T86" fmla="*/ 171 w 37"/>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
                <a:gd name="T133" fmla="*/ 0 h 85"/>
                <a:gd name="T134" fmla="*/ 37 w 37"/>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 h="85">
                  <a:moveTo>
                    <a:pt x="36" y="14"/>
                  </a:moveTo>
                  <a:lnTo>
                    <a:pt x="36" y="71"/>
                  </a:lnTo>
                  <a:lnTo>
                    <a:pt x="36" y="72"/>
                  </a:lnTo>
                  <a:lnTo>
                    <a:pt x="32" y="74"/>
                  </a:lnTo>
                  <a:lnTo>
                    <a:pt x="32" y="77"/>
                  </a:lnTo>
                  <a:lnTo>
                    <a:pt x="32" y="78"/>
                  </a:lnTo>
                  <a:lnTo>
                    <a:pt x="32" y="80"/>
                  </a:lnTo>
                  <a:lnTo>
                    <a:pt x="31" y="80"/>
                  </a:lnTo>
                  <a:lnTo>
                    <a:pt x="31" y="84"/>
                  </a:lnTo>
                  <a:lnTo>
                    <a:pt x="29" y="84"/>
                  </a:lnTo>
                  <a:lnTo>
                    <a:pt x="6" y="84"/>
                  </a:lnTo>
                  <a:lnTo>
                    <a:pt x="5" y="84"/>
                  </a:lnTo>
                  <a:lnTo>
                    <a:pt x="1" y="84"/>
                  </a:lnTo>
                  <a:lnTo>
                    <a:pt x="1" y="80"/>
                  </a:lnTo>
                  <a:lnTo>
                    <a:pt x="1" y="78"/>
                  </a:lnTo>
                  <a:lnTo>
                    <a:pt x="0" y="77"/>
                  </a:lnTo>
                  <a:lnTo>
                    <a:pt x="0" y="74"/>
                  </a:lnTo>
                  <a:lnTo>
                    <a:pt x="0" y="72"/>
                  </a:lnTo>
                  <a:lnTo>
                    <a:pt x="0" y="71"/>
                  </a:lnTo>
                  <a:lnTo>
                    <a:pt x="0" y="14"/>
                  </a:lnTo>
                  <a:lnTo>
                    <a:pt x="0" y="12"/>
                  </a:lnTo>
                  <a:lnTo>
                    <a:pt x="0" y="9"/>
                  </a:lnTo>
                  <a:lnTo>
                    <a:pt x="0" y="8"/>
                  </a:lnTo>
                  <a:lnTo>
                    <a:pt x="1" y="8"/>
                  </a:lnTo>
                  <a:lnTo>
                    <a:pt x="1" y="5"/>
                  </a:lnTo>
                  <a:lnTo>
                    <a:pt x="1" y="2"/>
                  </a:lnTo>
                  <a:lnTo>
                    <a:pt x="5" y="2"/>
                  </a:lnTo>
                  <a:lnTo>
                    <a:pt x="5" y="0"/>
                  </a:lnTo>
                  <a:lnTo>
                    <a:pt x="6" y="0"/>
                  </a:lnTo>
                  <a:lnTo>
                    <a:pt x="29" y="0"/>
                  </a:lnTo>
                  <a:lnTo>
                    <a:pt x="31" y="0"/>
                  </a:lnTo>
                  <a:lnTo>
                    <a:pt x="31" y="2"/>
                  </a:lnTo>
                  <a:lnTo>
                    <a:pt x="32" y="2"/>
                  </a:lnTo>
                  <a:lnTo>
                    <a:pt x="32" y="5"/>
                  </a:lnTo>
                  <a:lnTo>
                    <a:pt x="32" y="8"/>
                  </a:lnTo>
                  <a:lnTo>
                    <a:pt x="32" y="9"/>
                  </a:lnTo>
                  <a:lnTo>
                    <a:pt x="32" y="12"/>
                  </a:lnTo>
                  <a:lnTo>
                    <a:pt x="36" y="12"/>
                  </a:lnTo>
                  <a:lnTo>
                    <a:pt x="36"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44" name="Freeform 14"/>
            <p:cNvSpPr>
              <a:spLocks noChangeAspect="1"/>
            </p:cNvSpPr>
            <p:nvPr/>
          </p:nvSpPr>
          <p:spPr bwMode="auto">
            <a:xfrm>
              <a:off x="3102" y="1864"/>
              <a:ext cx="47" cy="111"/>
            </a:xfrm>
            <a:custGeom>
              <a:avLst/>
              <a:gdLst>
                <a:gd name="T0" fmla="*/ 174 w 36"/>
                <a:gd name="T1" fmla="*/ 351 h 85"/>
                <a:gd name="T2" fmla="*/ 174 w 36"/>
                <a:gd name="T3" fmla="*/ 358 h 85"/>
                <a:gd name="T4" fmla="*/ 174 w 36"/>
                <a:gd name="T5" fmla="*/ 370 h 85"/>
                <a:gd name="T6" fmla="*/ 174 w 36"/>
                <a:gd name="T7" fmla="*/ 384 h 85"/>
                <a:gd name="T8" fmla="*/ 174 w 36"/>
                <a:gd name="T9" fmla="*/ 384 h 85"/>
                <a:gd name="T10" fmla="*/ 151 w 36"/>
                <a:gd name="T11" fmla="*/ 387 h 85"/>
                <a:gd name="T12" fmla="*/ 151 w 36"/>
                <a:gd name="T13" fmla="*/ 396 h 85"/>
                <a:gd name="T14" fmla="*/ 151 w 36"/>
                <a:gd name="T15" fmla="*/ 419 h 85"/>
                <a:gd name="T16" fmla="*/ 149 w 36"/>
                <a:gd name="T17" fmla="*/ 419 h 85"/>
                <a:gd name="T18" fmla="*/ 149 w 36"/>
                <a:gd name="T19" fmla="*/ 419 h 85"/>
                <a:gd name="T20" fmla="*/ 140 w 36"/>
                <a:gd name="T21" fmla="*/ 419 h 85"/>
                <a:gd name="T22" fmla="*/ 27 w 36"/>
                <a:gd name="T23" fmla="*/ 419 h 85"/>
                <a:gd name="T24" fmla="*/ 27 w 36"/>
                <a:gd name="T25" fmla="*/ 419 h 85"/>
                <a:gd name="T26" fmla="*/ 12 w 36"/>
                <a:gd name="T27" fmla="*/ 419 h 85"/>
                <a:gd name="T28" fmla="*/ 12 w 36"/>
                <a:gd name="T29" fmla="*/ 419 h 85"/>
                <a:gd name="T30" fmla="*/ 12 w 36"/>
                <a:gd name="T31" fmla="*/ 396 h 85"/>
                <a:gd name="T32" fmla="*/ 0 w 36"/>
                <a:gd name="T33" fmla="*/ 396 h 85"/>
                <a:gd name="T34" fmla="*/ 0 w 36"/>
                <a:gd name="T35" fmla="*/ 387 h 85"/>
                <a:gd name="T36" fmla="*/ 0 w 36"/>
                <a:gd name="T37" fmla="*/ 384 h 85"/>
                <a:gd name="T38" fmla="*/ 0 w 36"/>
                <a:gd name="T39" fmla="*/ 370 h 85"/>
                <a:gd name="T40" fmla="*/ 0 w 36"/>
                <a:gd name="T41" fmla="*/ 358 h 85"/>
                <a:gd name="T42" fmla="*/ 0 w 36"/>
                <a:gd name="T43" fmla="*/ 351 h 85"/>
                <a:gd name="T44" fmla="*/ 0 w 36"/>
                <a:gd name="T45" fmla="*/ 68 h 85"/>
                <a:gd name="T46" fmla="*/ 0 w 36"/>
                <a:gd name="T47" fmla="*/ 68 h 85"/>
                <a:gd name="T48" fmla="*/ 0 w 36"/>
                <a:gd name="T49" fmla="*/ 60 h 85"/>
                <a:gd name="T50" fmla="*/ 0 w 36"/>
                <a:gd name="T51" fmla="*/ 46 h 85"/>
                <a:gd name="T52" fmla="*/ 0 w 36"/>
                <a:gd name="T53" fmla="*/ 38 h 85"/>
                <a:gd name="T54" fmla="*/ 0 w 36"/>
                <a:gd name="T55" fmla="*/ 27 h 85"/>
                <a:gd name="T56" fmla="*/ 12 w 36"/>
                <a:gd name="T57" fmla="*/ 12 h 85"/>
                <a:gd name="T58" fmla="*/ 12 w 36"/>
                <a:gd name="T59" fmla="*/ 12 h 85"/>
                <a:gd name="T60" fmla="*/ 12 w 36"/>
                <a:gd name="T61" fmla="*/ 0 h 85"/>
                <a:gd name="T62" fmla="*/ 27 w 36"/>
                <a:gd name="T63" fmla="*/ 0 h 85"/>
                <a:gd name="T64" fmla="*/ 27 w 36"/>
                <a:gd name="T65" fmla="*/ 0 h 85"/>
                <a:gd name="T66" fmla="*/ 140 w 36"/>
                <a:gd name="T67" fmla="*/ 0 h 85"/>
                <a:gd name="T68" fmla="*/ 149 w 36"/>
                <a:gd name="T69" fmla="*/ 0 h 85"/>
                <a:gd name="T70" fmla="*/ 149 w 36"/>
                <a:gd name="T71" fmla="*/ 0 h 85"/>
                <a:gd name="T72" fmla="*/ 149 w 36"/>
                <a:gd name="T73" fmla="*/ 12 h 85"/>
                <a:gd name="T74" fmla="*/ 151 w 36"/>
                <a:gd name="T75" fmla="*/ 12 h 85"/>
                <a:gd name="T76" fmla="*/ 151 w 36"/>
                <a:gd name="T77" fmla="*/ 27 h 85"/>
                <a:gd name="T78" fmla="*/ 151 w 36"/>
                <a:gd name="T79" fmla="*/ 38 h 85"/>
                <a:gd name="T80" fmla="*/ 174 w 36"/>
                <a:gd name="T81" fmla="*/ 38 h 85"/>
                <a:gd name="T82" fmla="*/ 174 w 36"/>
                <a:gd name="T83" fmla="*/ 46 h 85"/>
                <a:gd name="T84" fmla="*/ 174 w 36"/>
                <a:gd name="T85" fmla="*/ 60 h 85"/>
                <a:gd name="T86" fmla="*/ 174 w 3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6"/>
                <a:gd name="T133" fmla="*/ 0 h 85"/>
                <a:gd name="T134" fmla="*/ 36 w 3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6" h="85">
                  <a:moveTo>
                    <a:pt x="35" y="14"/>
                  </a:moveTo>
                  <a:lnTo>
                    <a:pt x="35" y="71"/>
                  </a:lnTo>
                  <a:lnTo>
                    <a:pt x="35" y="72"/>
                  </a:lnTo>
                  <a:lnTo>
                    <a:pt x="35" y="74"/>
                  </a:lnTo>
                  <a:lnTo>
                    <a:pt x="35" y="77"/>
                  </a:lnTo>
                  <a:lnTo>
                    <a:pt x="31" y="78"/>
                  </a:lnTo>
                  <a:lnTo>
                    <a:pt x="31" y="80"/>
                  </a:lnTo>
                  <a:lnTo>
                    <a:pt x="31" y="84"/>
                  </a:lnTo>
                  <a:lnTo>
                    <a:pt x="30" y="84"/>
                  </a:lnTo>
                  <a:lnTo>
                    <a:pt x="28" y="84"/>
                  </a:lnTo>
                  <a:lnTo>
                    <a:pt x="5" y="84"/>
                  </a:lnTo>
                  <a:lnTo>
                    <a:pt x="2" y="84"/>
                  </a:lnTo>
                  <a:lnTo>
                    <a:pt x="2" y="80"/>
                  </a:lnTo>
                  <a:lnTo>
                    <a:pt x="0" y="80"/>
                  </a:lnTo>
                  <a:lnTo>
                    <a:pt x="0" y="78"/>
                  </a:lnTo>
                  <a:lnTo>
                    <a:pt x="0" y="77"/>
                  </a:lnTo>
                  <a:lnTo>
                    <a:pt x="0" y="74"/>
                  </a:lnTo>
                  <a:lnTo>
                    <a:pt x="0" y="72"/>
                  </a:lnTo>
                  <a:lnTo>
                    <a:pt x="0" y="71"/>
                  </a:lnTo>
                  <a:lnTo>
                    <a:pt x="0" y="14"/>
                  </a:lnTo>
                  <a:lnTo>
                    <a:pt x="0" y="12"/>
                  </a:lnTo>
                  <a:lnTo>
                    <a:pt x="0" y="9"/>
                  </a:lnTo>
                  <a:lnTo>
                    <a:pt x="0" y="8"/>
                  </a:lnTo>
                  <a:lnTo>
                    <a:pt x="0" y="5"/>
                  </a:lnTo>
                  <a:lnTo>
                    <a:pt x="2" y="2"/>
                  </a:lnTo>
                  <a:lnTo>
                    <a:pt x="2" y="0"/>
                  </a:lnTo>
                  <a:lnTo>
                    <a:pt x="5" y="0"/>
                  </a:lnTo>
                  <a:lnTo>
                    <a:pt x="28" y="0"/>
                  </a:lnTo>
                  <a:lnTo>
                    <a:pt x="30" y="0"/>
                  </a:lnTo>
                  <a:lnTo>
                    <a:pt x="30" y="2"/>
                  </a:lnTo>
                  <a:lnTo>
                    <a:pt x="31" y="2"/>
                  </a:lnTo>
                  <a:lnTo>
                    <a:pt x="31" y="5"/>
                  </a:lnTo>
                  <a:lnTo>
                    <a:pt x="31" y="8"/>
                  </a:lnTo>
                  <a:lnTo>
                    <a:pt x="35" y="8"/>
                  </a:lnTo>
                  <a:lnTo>
                    <a:pt x="35" y="9"/>
                  </a:lnTo>
                  <a:lnTo>
                    <a:pt x="35" y="12"/>
                  </a:lnTo>
                  <a:lnTo>
                    <a:pt x="3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45" name="Freeform 15" descr="Light vertical"/>
            <p:cNvSpPr>
              <a:spLocks noChangeAspect="1"/>
            </p:cNvSpPr>
            <p:nvPr/>
          </p:nvSpPr>
          <p:spPr bwMode="auto">
            <a:xfrm>
              <a:off x="3148" y="1864"/>
              <a:ext cx="70" cy="111"/>
            </a:xfrm>
            <a:custGeom>
              <a:avLst/>
              <a:gdLst>
                <a:gd name="T0" fmla="*/ 250 w 54"/>
                <a:gd name="T1" fmla="*/ 351 h 85"/>
                <a:gd name="T2" fmla="*/ 235 w 54"/>
                <a:gd name="T3" fmla="*/ 358 h 85"/>
                <a:gd name="T4" fmla="*/ 235 w 54"/>
                <a:gd name="T5" fmla="*/ 370 h 85"/>
                <a:gd name="T6" fmla="*/ 235 w 54"/>
                <a:gd name="T7" fmla="*/ 384 h 85"/>
                <a:gd name="T8" fmla="*/ 235 w 54"/>
                <a:gd name="T9" fmla="*/ 384 h 85"/>
                <a:gd name="T10" fmla="*/ 235 w 54"/>
                <a:gd name="T11" fmla="*/ 387 h 85"/>
                <a:gd name="T12" fmla="*/ 222 w 54"/>
                <a:gd name="T13" fmla="*/ 396 h 85"/>
                <a:gd name="T14" fmla="*/ 222 w 54"/>
                <a:gd name="T15" fmla="*/ 419 h 85"/>
                <a:gd name="T16" fmla="*/ 220 w 54"/>
                <a:gd name="T17" fmla="*/ 419 h 85"/>
                <a:gd name="T18" fmla="*/ 206 w 54"/>
                <a:gd name="T19" fmla="*/ 419 h 85"/>
                <a:gd name="T20" fmla="*/ 206 w 54"/>
                <a:gd name="T21" fmla="*/ 419 h 85"/>
                <a:gd name="T22" fmla="*/ 38 w 54"/>
                <a:gd name="T23" fmla="*/ 419 h 85"/>
                <a:gd name="T24" fmla="*/ 38 w 54"/>
                <a:gd name="T25" fmla="*/ 419 h 85"/>
                <a:gd name="T26" fmla="*/ 35 w 54"/>
                <a:gd name="T27" fmla="*/ 419 h 85"/>
                <a:gd name="T28" fmla="*/ 35 w 54"/>
                <a:gd name="T29" fmla="*/ 419 h 85"/>
                <a:gd name="T30" fmla="*/ 22 w 54"/>
                <a:gd name="T31" fmla="*/ 396 h 85"/>
                <a:gd name="T32" fmla="*/ 22 w 54"/>
                <a:gd name="T33" fmla="*/ 396 h 85"/>
                <a:gd name="T34" fmla="*/ 1 w 54"/>
                <a:gd name="T35" fmla="*/ 387 h 85"/>
                <a:gd name="T36" fmla="*/ 1 w 54"/>
                <a:gd name="T37" fmla="*/ 384 h 85"/>
                <a:gd name="T38" fmla="*/ 1 w 54"/>
                <a:gd name="T39" fmla="*/ 370 h 85"/>
                <a:gd name="T40" fmla="*/ 1 w 54"/>
                <a:gd name="T41" fmla="*/ 358 h 85"/>
                <a:gd name="T42" fmla="*/ 0 w 54"/>
                <a:gd name="T43" fmla="*/ 351 h 85"/>
                <a:gd name="T44" fmla="*/ 0 w 54"/>
                <a:gd name="T45" fmla="*/ 68 h 85"/>
                <a:gd name="T46" fmla="*/ 0 w 54"/>
                <a:gd name="T47" fmla="*/ 68 h 85"/>
                <a:gd name="T48" fmla="*/ 1 w 54"/>
                <a:gd name="T49" fmla="*/ 60 h 85"/>
                <a:gd name="T50" fmla="*/ 1 w 54"/>
                <a:gd name="T51" fmla="*/ 46 h 85"/>
                <a:gd name="T52" fmla="*/ 1 w 54"/>
                <a:gd name="T53" fmla="*/ 38 h 85"/>
                <a:gd name="T54" fmla="*/ 1 w 54"/>
                <a:gd name="T55" fmla="*/ 27 h 85"/>
                <a:gd name="T56" fmla="*/ 22 w 54"/>
                <a:gd name="T57" fmla="*/ 12 h 85"/>
                <a:gd name="T58" fmla="*/ 22 w 54"/>
                <a:gd name="T59" fmla="*/ 12 h 85"/>
                <a:gd name="T60" fmla="*/ 35 w 54"/>
                <a:gd name="T61" fmla="*/ 0 h 85"/>
                <a:gd name="T62" fmla="*/ 38 w 54"/>
                <a:gd name="T63" fmla="*/ 0 h 85"/>
                <a:gd name="T64" fmla="*/ 38 w 54"/>
                <a:gd name="T65" fmla="*/ 0 h 85"/>
                <a:gd name="T66" fmla="*/ 206 w 54"/>
                <a:gd name="T67" fmla="*/ 0 h 85"/>
                <a:gd name="T68" fmla="*/ 206 w 54"/>
                <a:gd name="T69" fmla="*/ 0 h 85"/>
                <a:gd name="T70" fmla="*/ 220 w 54"/>
                <a:gd name="T71" fmla="*/ 0 h 85"/>
                <a:gd name="T72" fmla="*/ 220 w 54"/>
                <a:gd name="T73" fmla="*/ 12 h 85"/>
                <a:gd name="T74" fmla="*/ 222 w 54"/>
                <a:gd name="T75" fmla="*/ 12 h 85"/>
                <a:gd name="T76" fmla="*/ 222 w 54"/>
                <a:gd name="T77" fmla="*/ 27 h 85"/>
                <a:gd name="T78" fmla="*/ 235 w 54"/>
                <a:gd name="T79" fmla="*/ 38 h 85"/>
                <a:gd name="T80" fmla="*/ 235 w 54"/>
                <a:gd name="T81" fmla="*/ 38 h 85"/>
                <a:gd name="T82" fmla="*/ 235 w 54"/>
                <a:gd name="T83" fmla="*/ 46 h 85"/>
                <a:gd name="T84" fmla="*/ 235 w 54"/>
                <a:gd name="T85" fmla="*/ 60 h 85"/>
                <a:gd name="T86" fmla="*/ 250 w 54"/>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
                <a:gd name="T133" fmla="*/ 0 h 85"/>
                <a:gd name="T134" fmla="*/ 54 w 54"/>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 h="85">
                  <a:moveTo>
                    <a:pt x="53" y="14"/>
                  </a:moveTo>
                  <a:lnTo>
                    <a:pt x="53" y="71"/>
                  </a:lnTo>
                  <a:lnTo>
                    <a:pt x="49" y="72"/>
                  </a:lnTo>
                  <a:lnTo>
                    <a:pt x="49" y="74"/>
                  </a:lnTo>
                  <a:lnTo>
                    <a:pt x="49" y="77"/>
                  </a:lnTo>
                  <a:lnTo>
                    <a:pt x="49" y="78"/>
                  </a:lnTo>
                  <a:lnTo>
                    <a:pt x="47" y="80"/>
                  </a:lnTo>
                  <a:lnTo>
                    <a:pt x="47" y="84"/>
                  </a:lnTo>
                  <a:lnTo>
                    <a:pt x="46" y="84"/>
                  </a:lnTo>
                  <a:lnTo>
                    <a:pt x="43" y="84"/>
                  </a:lnTo>
                  <a:lnTo>
                    <a:pt x="8" y="84"/>
                  </a:lnTo>
                  <a:lnTo>
                    <a:pt x="7" y="84"/>
                  </a:lnTo>
                  <a:lnTo>
                    <a:pt x="5" y="84"/>
                  </a:lnTo>
                  <a:lnTo>
                    <a:pt x="5" y="80"/>
                  </a:lnTo>
                  <a:lnTo>
                    <a:pt x="1" y="78"/>
                  </a:lnTo>
                  <a:lnTo>
                    <a:pt x="1" y="77"/>
                  </a:lnTo>
                  <a:lnTo>
                    <a:pt x="1" y="74"/>
                  </a:lnTo>
                  <a:lnTo>
                    <a:pt x="1" y="72"/>
                  </a:lnTo>
                  <a:lnTo>
                    <a:pt x="0" y="72"/>
                  </a:lnTo>
                  <a:lnTo>
                    <a:pt x="0" y="71"/>
                  </a:lnTo>
                  <a:lnTo>
                    <a:pt x="0" y="14"/>
                  </a:lnTo>
                  <a:lnTo>
                    <a:pt x="1" y="12"/>
                  </a:lnTo>
                  <a:lnTo>
                    <a:pt x="1" y="9"/>
                  </a:lnTo>
                  <a:lnTo>
                    <a:pt x="1" y="8"/>
                  </a:lnTo>
                  <a:lnTo>
                    <a:pt x="1" y="5"/>
                  </a:lnTo>
                  <a:lnTo>
                    <a:pt x="5" y="5"/>
                  </a:lnTo>
                  <a:lnTo>
                    <a:pt x="5" y="2"/>
                  </a:lnTo>
                  <a:lnTo>
                    <a:pt x="7" y="2"/>
                  </a:lnTo>
                  <a:lnTo>
                    <a:pt x="7" y="0"/>
                  </a:lnTo>
                  <a:lnTo>
                    <a:pt x="8" y="0"/>
                  </a:lnTo>
                  <a:lnTo>
                    <a:pt x="43" y="0"/>
                  </a:lnTo>
                  <a:lnTo>
                    <a:pt x="46" y="0"/>
                  </a:lnTo>
                  <a:lnTo>
                    <a:pt x="46" y="2"/>
                  </a:lnTo>
                  <a:lnTo>
                    <a:pt x="47" y="2"/>
                  </a:lnTo>
                  <a:lnTo>
                    <a:pt x="47" y="5"/>
                  </a:lnTo>
                  <a:lnTo>
                    <a:pt x="49" y="5"/>
                  </a:lnTo>
                  <a:lnTo>
                    <a:pt x="49" y="8"/>
                  </a:lnTo>
                  <a:lnTo>
                    <a:pt x="49" y="9"/>
                  </a:lnTo>
                  <a:lnTo>
                    <a:pt x="49" y="12"/>
                  </a:lnTo>
                  <a:lnTo>
                    <a:pt x="49" y="14"/>
                  </a:lnTo>
                  <a:lnTo>
                    <a:pt x="53" y="14"/>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46" name="AutoShape 16"/>
            <p:cNvSpPr>
              <a:spLocks noChangeAspect="1" noChangeArrowheads="1"/>
            </p:cNvSpPr>
            <p:nvPr/>
          </p:nvSpPr>
          <p:spPr bwMode="auto">
            <a:xfrm flipV="1">
              <a:off x="3127" y="1975"/>
              <a:ext cx="12" cy="18"/>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47" name="Freeform 17"/>
            <p:cNvSpPr>
              <a:spLocks noChangeAspect="1"/>
            </p:cNvSpPr>
            <p:nvPr/>
          </p:nvSpPr>
          <p:spPr bwMode="auto">
            <a:xfrm>
              <a:off x="3235" y="1993"/>
              <a:ext cx="16" cy="34"/>
            </a:xfrm>
            <a:custGeom>
              <a:avLst/>
              <a:gdLst>
                <a:gd name="T0" fmla="*/ 0 w 12"/>
                <a:gd name="T1" fmla="*/ 0 h 26"/>
                <a:gd name="T2" fmla="*/ 64 w 12"/>
                <a:gd name="T3" fmla="*/ 29 h 26"/>
                <a:gd name="T4" fmla="*/ 0 w 12"/>
                <a:gd name="T5" fmla="*/ 54 h 26"/>
                <a:gd name="T6" fmla="*/ 64 w 12"/>
                <a:gd name="T7" fmla="*/ 93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6"/>
                  </a:lnTo>
                  <a:lnTo>
                    <a:pt x="0" y="11"/>
                  </a:lnTo>
                  <a:lnTo>
                    <a:pt x="11" y="18"/>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48" name="Line 18"/>
            <p:cNvSpPr>
              <a:spLocks noChangeAspect="1" noChangeShapeType="1"/>
            </p:cNvSpPr>
            <p:nvPr/>
          </p:nvSpPr>
          <p:spPr bwMode="auto">
            <a:xfrm>
              <a:off x="3127" y="1993"/>
              <a:ext cx="119" cy="7"/>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549" name="Line 19"/>
            <p:cNvSpPr>
              <a:spLocks noChangeAspect="1" noChangeShapeType="1"/>
            </p:cNvSpPr>
            <p:nvPr/>
          </p:nvSpPr>
          <p:spPr bwMode="auto">
            <a:xfrm flipH="1">
              <a:off x="3127" y="1991"/>
              <a:ext cx="104"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550" name="Line 20"/>
            <p:cNvSpPr>
              <a:spLocks noChangeAspect="1" noChangeShapeType="1"/>
            </p:cNvSpPr>
            <p:nvPr/>
          </p:nvSpPr>
          <p:spPr bwMode="auto">
            <a:xfrm>
              <a:off x="3127" y="2012"/>
              <a:ext cx="119" cy="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551" name="Freeform 21"/>
            <p:cNvSpPr>
              <a:spLocks noChangeAspect="1"/>
            </p:cNvSpPr>
            <p:nvPr/>
          </p:nvSpPr>
          <p:spPr bwMode="auto">
            <a:xfrm>
              <a:off x="3117" y="1993"/>
              <a:ext cx="13" cy="36"/>
            </a:xfrm>
            <a:custGeom>
              <a:avLst/>
              <a:gdLst>
                <a:gd name="T0" fmla="*/ 46 w 10"/>
                <a:gd name="T1" fmla="*/ 149 h 27"/>
                <a:gd name="T2" fmla="*/ 0 w 10"/>
                <a:gd name="T3" fmla="*/ 113 h 27"/>
                <a:gd name="T4" fmla="*/ 46 w 10"/>
                <a:gd name="T5" fmla="*/ 79 h 27"/>
                <a:gd name="T6" fmla="*/ 0 w 10"/>
                <a:gd name="T7" fmla="*/ 36 h 27"/>
                <a:gd name="T8" fmla="*/ 46 w 10"/>
                <a:gd name="T9" fmla="*/ 0 h 27"/>
                <a:gd name="T10" fmla="*/ 46 w 10"/>
                <a:gd name="T11" fmla="*/ 149 h 27"/>
                <a:gd name="T12" fmla="*/ 46 w 10"/>
                <a:gd name="T13" fmla="*/ 149 h 27"/>
                <a:gd name="T14" fmla="*/ 0 60000 65536"/>
                <a:gd name="T15" fmla="*/ 0 60000 65536"/>
                <a:gd name="T16" fmla="*/ 0 60000 65536"/>
                <a:gd name="T17" fmla="*/ 0 60000 65536"/>
                <a:gd name="T18" fmla="*/ 0 60000 65536"/>
                <a:gd name="T19" fmla="*/ 0 60000 65536"/>
                <a:gd name="T20" fmla="*/ 0 60000 65536"/>
                <a:gd name="T21" fmla="*/ 0 w 10"/>
                <a:gd name="T22" fmla="*/ 0 h 27"/>
                <a:gd name="T23" fmla="*/ 10 w 10"/>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7">
                  <a:moveTo>
                    <a:pt x="9" y="26"/>
                  </a:moveTo>
                  <a:lnTo>
                    <a:pt x="0" y="20"/>
                  </a:lnTo>
                  <a:lnTo>
                    <a:pt x="9" y="14"/>
                  </a:lnTo>
                  <a:lnTo>
                    <a:pt x="0" y="6"/>
                  </a:lnTo>
                  <a:lnTo>
                    <a:pt x="9" y="0"/>
                  </a:lnTo>
                  <a:lnTo>
                    <a:pt x="9"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52" name="Freeform 22"/>
            <p:cNvSpPr>
              <a:spLocks noChangeAspect="1"/>
            </p:cNvSpPr>
            <p:nvPr/>
          </p:nvSpPr>
          <p:spPr bwMode="auto">
            <a:xfrm>
              <a:off x="3127" y="2111"/>
              <a:ext cx="106" cy="15"/>
            </a:xfrm>
            <a:custGeom>
              <a:avLst/>
              <a:gdLst>
                <a:gd name="T0" fmla="*/ 400 w 81"/>
                <a:gd name="T1" fmla="*/ 0 h 12"/>
                <a:gd name="T2" fmla="*/ 387 w 81"/>
                <a:gd name="T3" fmla="*/ 40 h 12"/>
                <a:gd name="T4" fmla="*/ 1 w 81"/>
                <a:gd name="T5" fmla="*/ 40 h 12"/>
                <a:gd name="T6" fmla="*/ 0 w 81"/>
                <a:gd name="T7" fmla="*/ 0 h 12"/>
                <a:gd name="T8" fmla="*/ 400 w 81"/>
                <a:gd name="T9" fmla="*/ 0 h 12"/>
                <a:gd name="T10" fmla="*/ 400 w 81"/>
                <a:gd name="T11" fmla="*/ 0 h 12"/>
                <a:gd name="T12" fmla="*/ 0 60000 65536"/>
                <a:gd name="T13" fmla="*/ 0 60000 65536"/>
                <a:gd name="T14" fmla="*/ 0 60000 65536"/>
                <a:gd name="T15" fmla="*/ 0 60000 65536"/>
                <a:gd name="T16" fmla="*/ 0 60000 65536"/>
                <a:gd name="T17" fmla="*/ 0 60000 65536"/>
                <a:gd name="T18" fmla="*/ 0 w 81"/>
                <a:gd name="T19" fmla="*/ 0 h 12"/>
                <a:gd name="T20" fmla="*/ 81 w 8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1" h="12">
                  <a:moveTo>
                    <a:pt x="80" y="0"/>
                  </a:moveTo>
                  <a:lnTo>
                    <a:pt x="77" y="11"/>
                  </a:lnTo>
                  <a:lnTo>
                    <a:pt x="1" y="11"/>
                  </a:lnTo>
                  <a:lnTo>
                    <a:pt x="0" y="0"/>
                  </a:lnTo>
                  <a:lnTo>
                    <a:pt x="8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53" name="Freeform 23"/>
            <p:cNvSpPr>
              <a:spLocks noChangeAspect="1"/>
            </p:cNvSpPr>
            <p:nvPr/>
          </p:nvSpPr>
          <p:spPr bwMode="auto">
            <a:xfrm>
              <a:off x="3073" y="2021"/>
              <a:ext cx="218" cy="150"/>
            </a:xfrm>
            <a:custGeom>
              <a:avLst/>
              <a:gdLst>
                <a:gd name="T0" fmla="*/ 799 w 168"/>
                <a:gd name="T1" fmla="*/ 464 h 115"/>
                <a:gd name="T2" fmla="*/ 799 w 168"/>
                <a:gd name="T3" fmla="*/ 468 h 115"/>
                <a:gd name="T4" fmla="*/ 799 w 168"/>
                <a:gd name="T5" fmla="*/ 481 h 115"/>
                <a:gd name="T6" fmla="*/ 780 w 168"/>
                <a:gd name="T7" fmla="*/ 502 h 115"/>
                <a:gd name="T8" fmla="*/ 771 w 168"/>
                <a:gd name="T9" fmla="*/ 513 h 115"/>
                <a:gd name="T10" fmla="*/ 764 w 168"/>
                <a:gd name="T11" fmla="*/ 531 h 115"/>
                <a:gd name="T12" fmla="*/ 741 w 168"/>
                <a:gd name="T13" fmla="*/ 535 h 115"/>
                <a:gd name="T14" fmla="*/ 732 w 168"/>
                <a:gd name="T15" fmla="*/ 548 h 115"/>
                <a:gd name="T16" fmla="*/ 706 w 168"/>
                <a:gd name="T17" fmla="*/ 548 h 115"/>
                <a:gd name="T18" fmla="*/ 684 w 168"/>
                <a:gd name="T19" fmla="*/ 561 h 115"/>
                <a:gd name="T20" fmla="*/ 668 w 168"/>
                <a:gd name="T21" fmla="*/ 561 h 115"/>
                <a:gd name="T22" fmla="*/ 126 w 168"/>
                <a:gd name="T23" fmla="*/ 561 h 115"/>
                <a:gd name="T24" fmla="*/ 119 w 168"/>
                <a:gd name="T25" fmla="*/ 561 h 115"/>
                <a:gd name="T26" fmla="*/ 96 w 168"/>
                <a:gd name="T27" fmla="*/ 548 h 115"/>
                <a:gd name="T28" fmla="*/ 75 w 168"/>
                <a:gd name="T29" fmla="*/ 548 h 115"/>
                <a:gd name="T30" fmla="*/ 58 w 168"/>
                <a:gd name="T31" fmla="*/ 535 h 115"/>
                <a:gd name="T32" fmla="*/ 38 w 168"/>
                <a:gd name="T33" fmla="*/ 531 h 115"/>
                <a:gd name="T34" fmla="*/ 22 w 168"/>
                <a:gd name="T35" fmla="*/ 513 h 115"/>
                <a:gd name="T36" fmla="*/ 10 w 168"/>
                <a:gd name="T37" fmla="*/ 502 h 115"/>
                <a:gd name="T38" fmla="*/ 0 w 168"/>
                <a:gd name="T39" fmla="*/ 497 h 115"/>
                <a:gd name="T40" fmla="*/ 0 w 168"/>
                <a:gd name="T41" fmla="*/ 481 h 115"/>
                <a:gd name="T42" fmla="*/ 0 w 168"/>
                <a:gd name="T43" fmla="*/ 464 h 115"/>
                <a:gd name="T44" fmla="*/ 0 w 168"/>
                <a:gd name="T45" fmla="*/ 95 h 115"/>
                <a:gd name="T46" fmla="*/ 0 w 168"/>
                <a:gd name="T47" fmla="*/ 74 h 115"/>
                <a:gd name="T48" fmla="*/ 0 w 168"/>
                <a:gd name="T49" fmla="*/ 67 h 115"/>
                <a:gd name="T50" fmla="*/ 10 w 168"/>
                <a:gd name="T51" fmla="*/ 60 h 115"/>
                <a:gd name="T52" fmla="*/ 22 w 168"/>
                <a:gd name="T53" fmla="*/ 35 h 115"/>
                <a:gd name="T54" fmla="*/ 35 w 168"/>
                <a:gd name="T55" fmla="*/ 27 h 115"/>
                <a:gd name="T56" fmla="*/ 38 w 168"/>
                <a:gd name="T57" fmla="*/ 12 h 115"/>
                <a:gd name="T58" fmla="*/ 64 w 168"/>
                <a:gd name="T59" fmla="*/ 12 h 115"/>
                <a:gd name="T60" fmla="*/ 86 w 168"/>
                <a:gd name="T61" fmla="*/ 0 h 115"/>
                <a:gd name="T62" fmla="*/ 108 w 168"/>
                <a:gd name="T63" fmla="*/ 0 h 115"/>
                <a:gd name="T64" fmla="*/ 126 w 168"/>
                <a:gd name="T65" fmla="*/ 0 h 115"/>
                <a:gd name="T66" fmla="*/ 668 w 168"/>
                <a:gd name="T67" fmla="*/ 0 h 115"/>
                <a:gd name="T68" fmla="*/ 677 w 168"/>
                <a:gd name="T69" fmla="*/ 0 h 115"/>
                <a:gd name="T70" fmla="*/ 703 w 168"/>
                <a:gd name="T71" fmla="*/ 0 h 115"/>
                <a:gd name="T72" fmla="*/ 718 w 168"/>
                <a:gd name="T73" fmla="*/ 0 h 115"/>
                <a:gd name="T74" fmla="*/ 741 w 168"/>
                <a:gd name="T75" fmla="*/ 12 h 115"/>
                <a:gd name="T76" fmla="*/ 751 w 168"/>
                <a:gd name="T77" fmla="*/ 27 h 115"/>
                <a:gd name="T78" fmla="*/ 771 w 168"/>
                <a:gd name="T79" fmla="*/ 35 h 115"/>
                <a:gd name="T80" fmla="*/ 780 w 168"/>
                <a:gd name="T81" fmla="*/ 46 h 115"/>
                <a:gd name="T82" fmla="*/ 799 w 168"/>
                <a:gd name="T83" fmla="*/ 60 h 115"/>
                <a:gd name="T84" fmla="*/ 799 w 168"/>
                <a:gd name="T85" fmla="*/ 74 h 115"/>
                <a:gd name="T86" fmla="*/ 799 w 168"/>
                <a:gd name="T87" fmla="*/ 95 h 11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8"/>
                <a:gd name="T133" fmla="*/ 0 h 115"/>
                <a:gd name="T134" fmla="*/ 168 w 168"/>
                <a:gd name="T135" fmla="*/ 115 h 11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8" h="115">
                  <a:moveTo>
                    <a:pt x="167" y="19"/>
                  </a:moveTo>
                  <a:lnTo>
                    <a:pt x="167" y="94"/>
                  </a:lnTo>
                  <a:lnTo>
                    <a:pt x="167" y="95"/>
                  </a:lnTo>
                  <a:lnTo>
                    <a:pt x="167" y="97"/>
                  </a:lnTo>
                  <a:lnTo>
                    <a:pt x="167" y="101"/>
                  </a:lnTo>
                  <a:lnTo>
                    <a:pt x="163" y="102"/>
                  </a:lnTo>
                  <a:lnTo>
                    <a:pt x="162" y="104"/>
                  </a:lnTo>
                  <a:lnTo>
                    <a:pt x="160" y="107"/>
                  </a:lnTo>
                  <a:lnTo>
                    <a:pt x="157" y="107"/>
                  </a:lnTo>
                  <a:lnTo>
                    <a:pt x="155" y="109"/>
                  </a:lnTo>
                  <a:lnTo>
                    <a:pt x="153" y="111"/>
                  </a:lnTo>
                  <a:lnTo>
                    <a:pt x="150" y="111"/>
                  </a:lnTo>
                  <a:lnTo>
                    <a:pt x="148" y="111"/>
                  </a:lnTo>
                  <a:lnTo>
                    <a:pt x="147" y="111"/>
                  </a:lnTo>
                  <a:lnTo>
                    <a:pt x="143" y="114"/>
                  </a:lnTo>
                  <a:lnTo>
                    <a:pt x="142" y="114"/>
                  </a:lnTo>
                  <a:lnTo>
                    <a:pt x="140" y="114"/>
                  </a:lnTo>
                  <a:lnTo>
                    <a:pt x="27" y="114"/>
                  </a:lnTo>
                  <a:lnTo>
                    <a:pt x="25" y="114"/>
                  </a:lnTo>
                  <a:lnTo>
                    <a:pt x="22" y="114"/>
                  </a:lnTo>
                  <a:lnTo>
                    <a:pt x="20" y="111"/>
                  </a:lnTo>
                  <a:lnTo>
                    <a:pt x="18" y="111"/>
                  </a:lnTo>
                  <a:lnTo>
                    <a:pt x="16" y="111"/>
                  </a:lnTo>
                  <a:lnTo>
                    <a:pt x="13" y="111"/>
                  </a:lnTo>
                  <a:lnTo>
                    <a:pt x="12" y="109"/>
                  </a:lnTo>
                  <a:lnTo>
                    <a:pt x="8" y="109"/>
                  </a:lnTo>
                  <a:lnTo>
                    <a:pt x="8" y="107"/>
                  </a:lnTo>
                  <a:lnTo>
                    <a:pt x="7" y="107"/>
                  </a:lnTo>
                  <a:lnTo>
                    <a:pt x="5" y="104"/>
                  </a:lnTo>
                  <a:lnTo>
                    <a:pt x="2" y="102"/>
                  </a:lnTo>
                  <a:lnTo>
                    <a:pt x="0" y="101"/>
                  </a:lnTo>
                  <a:lnTo>
                    <a:pt x="0" y="97"/>
                  </a:lnTo>
                  <a:lnTo>
                    <a:pt x="0" y="95"/>
                  </a:lnTo>
                  <a:lnTo>
                    <a:pt x="0" y="94"/>
                  </a:lnTo>
                  <a:lnTo>
                    <a:pt x="0" y="19"/>
                  </a:lnTo>
                  <a:lnTo>
                    <a:pt x="0" y="15"/>
                  </a:lnTo>
                  <a:lnTo>
                    <a:pt x="0" y="14"/>
                  </a:lnTo>
                  <a:lnTo>
                    <a:pt x="0" y="12"/>
                  </a:lnTo>
                  <a:lnTo>
                    <a:pt x="2" y="12"/>
                  </a:lnTo>
                  <a:lnTo>
                    <a:pt x="2" y="9"/>
                  </a:lnTo>
                  <a:lnTo>
                    <a:pt x="5" y="7"/>
                  </a:lnTo>
                  <a:lnTo>
                    <a:pt x="7" y="5"/>
                  </a:lnTo>
                  <a:lnTo>
                    <a:pt x="8" y="5"/>
                  </a:lnTo>
                  <a:lnTo>
                    <a:pt x="8" y="2"/>
                  </a:lnTo>
                  <a:lnTo>
                    <a:pt x="12" y="2"/>
                  </a:lnTo>
                  <a:lnTo>
                    <a:pt x="13" y="2"/>
                  </a:lnTo>
                  <a:lnTo>
                    <a:pt x="16" y="0"/>
                  </a:lnTo>
                  <a:lnTo>
                    <a:pt x="18" y="0"/>
                  </a:lnTo>
                  <a:lnTo>
                    <a:pt x="20" y="0"/>
                  </a:lnTo>
                  <a:lnTo>
                    <a:pt x="22" y="0"/>
                  </a:lnTo>
                  <a:lnTo>
                    <a:pt x="25" y="0"/>
                  </a:lnTo>
                  <a:lnTo>
                    <a:pt x="27" y="0"/>
                  </a:lnTo>
                  <a:lnTo>
                    <a:pt x="140" y="0"/>
                  </a:lnTo>
                  <a:lnTo>
                    <a:pt x="142" y="0"/>
                  </a:lnTo>
                  <a:lnTo>
                    <a:pt x="143" y="0"/>
                  </a:lnTo>
                  <a:lnTo>
                    <a:pt x="147" y="0"/>
                  </a:lnTo>
                  <a:lnTo>
                    <a:pt x="148" y="0"/>
                  </a:lnTo>
                  <a:lnTo>
                    <a:pt x="150" y="0"/>
                  </a:lnTo>
                  <a:lnTo>
                    <a:pt x="153" y="2"/>
                  </a:lnTo>
                  <a:lnTo>
                    <a:pt x="155" y="2"/>
                  </a:lnTo>
                  <a:lnTo>
                    <a:pt x="157" y="5"/>
                  </a:lnTo>
                  <a:lnTo>
                    <a:pt x="160" y="5"/>
                  </a:lnTo>
                  <a:lnTo>
                    <a:pt x="162" y="7"/>
                  </a:lnTo>
                  <a:lnTo>
                    <a:pt x="163" y="9"/>
                  </a:lnTo>
                  <a:lnTo>
                    <a:pt x="163" y="12"/>
                  </a:lnTo>
                  <a:lnTo>
                    <a:pt x="167" y="12"/>
                  </a:lnTo>
                  <a:lnTo>
                    <a:pt x="167" y="14"/>
                  </a:lnTo>
                  <a:lnTo>
                    <a:pt x="167" y="15"/>
                  </a:lnTo>
                  <a:lnTo>
                    <a:pt x="167" y="19"/>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54" name="Freeform 24"/>
            <p:cNvSpPr>
              <a:spLocks noChangeAspect="1"/>
            </p:cNvSpPr>
            <p:nvPr/>
          </p:nvSpPr>
          <p:spPr bwMode="auto">
            <a:xfrm>
              <a:off x="3228" y="2019"/>
              <a:ext cx="63" cy="149"/>
            </a:xfrm>
            <a:custGeom>
              <a:avLst/>
              <a:gdLst>
                <a:gd name="T0" fmla="*/ 219 w 49"/>
                <a:gd name="T1" fmla="*/ 473 h 114"/>
                <a:gd name="T2" fmla="*/ 219 w 49"/>
                <a:gd name="T3" fmla="*/ 473 h 114"/>
                <a:gd name="T4" fmla="*/ 219 w 49"/>
                <a:gd name="T5" fmla="*/ 505 h 114"/>
                <a:gd name="T6" fmla="*/ 201 w 49"/>
                <a:gd name="T7" fmla="*/ 507 h 114"/>
                <a:gd name="T8" fmla="*/ 201 w 49"/>
                <a:gd name="T9" fmla="*/ 533 h 114"/>
                <a:gd name="T10" fmla="*/ 201 w 49"/>
                <a:gd name="T11" fmla="*/ 536 h 114"/>
                <a:gd name="T12" fmla="*/ 193 w 49"/>
                <a:gd name="T13" fmla="*/ 550 h 114"/>
                <a:gd name="T14" fmla="*/ 193 w 49"/>
                <a:gd name="T15" fmla="*/ 550 h 114"/>
                <a:gd name="T16" fmla="*/ 185 w 49"/>
                <a:gd name="T17" fmla="*/ 562 h 114"/>
                <a:gd name="T18" fmla="*/ 185 w 49"/>
                <a:gd name="T19" fmla="*/ 562 h 114"/>
                <a:gd name="T20" fmla="*/ 172 w 49"/>
                <a:gd name="T21" fmla="*/ 562 h 114"/>
                <a:gd name="T22" fmla="*/ 31 w 49"/>
                <a:gd name="T23" fmla="*/ 562 h 114"/>
                <a:gd name="T24" fmla="*/ 31 w 49"/>
                <a:gd name="T25" fmla="*/ 562 h 114"/>
                <a:gd name="T26" fmla="*/ 28 w 49"/>
                <a:gd name="T27" fmla="*/ 562 h 114"/>
                <a:gd name="T28" fmla="*/ 28 w 49"/>
                <a:gd name="T29" fmla="*/ 562 h 114"/>
                <a:gd name="T30" fmla="*/ 1 w 49"/>
                <a:gd name="T31" fmla="*/ 550 h 114"/>
                <a:gd name="T32" fmla="*/ 1 w 49"/>
                <a:gd name="T33" fmla="*/ 536 h 114"/>
                <a:gd name="T34" fmla="*/ 1 w 49"/>
                <a:gd name="T35" fmla="*/ 533 h 114"/>
                <a:gd name="T36" fmla="*/ 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0 w 49"/>
                <a:gd name="T51" fmla="*/ 65 h 114"/>
                <a:gd name="T52" fmla="*/ 0 w 49"/>
                <a:gd name="T53" fmla="*/ 38 h 114"/>
                <a:gd name="T54" fmla="*/ 1 w 49"/>
                <a:gd name="T55" fmla="*/ 29 h 114"/>
                <a:gd name="T56" fmla="*/ 1 w 49"/>
                <a:gd name="T57" fmla="*/ 27 h 114"/>
                <a:gd name="T58" fmla="*/ 28 w 49"/>
                <a:gd name="T59" fmla="*/ 27 h 114"/>
                <a:gd name="T60" fmla="*/ 28 w 49"/>
                <a:gd name="T61" fmla="*/ 1 h 114"/>
                <a:gd name="T62" fmla="*/ 31 w 49"/>
                <a:gd name="T63" fmla="*/ 1 h 114"/>
                <a:gd name="T64" fmla="*/ 31 w 49"/>
                <a:gd name="T65" fmla="*/ 0 h 114"/>
                <a:gd name="T66" fmla="*/ 172 w 49"/>
                <a:gd name="T67" fmla="*/ 0 h 114"/>
                <a:gd name="T68" fmla="*/ 185 w 49"/>
                <a:gd name="T69" fmla="*/ 1 h 114"/>
                <a:gd name="T70" fmla="*/ 185 w 49"/>
                <a:gd name="T71" fmla="*/ 1 h 114"/>
                <a:gd name="T72" fmla="*/ 193 w 49"/>
                <a:gd name="T73" fmla="*/ 1 h 114"/>
                <a:gd name="T74" fmla="*/ 193 w 49"/>
                <a:gd name="T75" fmla="*/ 27 h 114"/>
                <a:gd name="T76" fmla="*/ 201 w 49"/>
                <a:gd name="T77" fmla="*/ 29 h 114"/>
                <a:gd name="T78" fmla="*/ 201 w 49"/>
                <a:gd name="T79" fmla="*/ 38 h 114"/>
                <a:gd name="T80" fmla="*/ 201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4" y="102"/>
                  </a:lnTo>
                  <a:lnTo>
                    <a:pt x="44" y="103"/>
                  </a:lnTo>
                  <a:lnTo>
                    <a:pt x="44" y="107"/>
                  </a:lnTo>
                  <a:lnTo>
                    <a:pt x="44" y="108"/>
                  </a:lnTo>
                  <a:lnTo>
                    <a:pt x="43" y="110"/>
                  </a:lnTo>
                  <a:lnTo>
                    <a:pt x="43" y="113"/>
                  </a:lnTo>
                  <a:lnTo>
                    <a:pt x="41" y="113"/>
                  </a:lnTo>
                  <a:lnTo>
                    <a:pt x="38" y="113"/>
                  </a:lnTo>
                  <a:lnTo>
                    <a:pt x="7" y="113"/>
                  </a:lnTo>
                  <a:lnTo>
                    <a:pt x="6" y="113"/>
                  </a:lnTo>
                  <a:lnTo>
                    <a:pt x="6" y="110"/>
                  </a:lnTo>
                  <a:lnTo>
                    <a:pt x="1" y="110"/>
                  </a:lnTo>
                  <a:lnTo>
                    <a:pt x="1" y="108"/>
                  </a:lnTo>
                  <a:lnTo>
                    <a:pt x="1" y="107"/>
                  </a:lnTo>
                  <a:lnTo>
                    <a:pt x="0" y="107"/>
                  </a:lnTo>
                  <a:lnTo>
                    <a:pt x="0" y="103"/>
                  </a:lnTo>
                  <a:lnTo>
                    <a:pt x="0" y="102"/>
                  </a:lnTo>
                  <a:lnTo>
                    <a:pt x="0" y="101"/>
                  </a:lnTo>
                  <a:lnTo>
                    <a:pt x="0" y="96"/>
                  </a:lnTo>
                  <a:lnTo>
                    <a:pt x="0" y="95"/>
                  </a:lnTo>
                  <a:lnTo>
                    <a:pt x="0" y="20"/>
                  </a:lnTo>
                  <a:lnTo>
                    <a:pt x="0" y="18"/>
                  </a:lnTo>
                  <a:lnTo>
                    <a:pt x="0" y="15"/>
                  </a:lnTo>
                  <a:lnTo>
                    <a:pt x="0" y="13"/>
                  </a:lnTo>
                  <a:lnTo>
                    <a:pt x="0" y="11"/>
                  </a:lnTo>
                  <a:lnTo>
                    <a:pt x="0" y="8"/>
                  </a:lnTo>
                  <a:lnTo>
                    <a:pt x="1" y="8"/>
                  </a:lnTo>
                  <a:lnTo>
                    <a:pt x="1" y="6"/>
                  </a:lnTo>
                  <a:lnTo>
                    <a:pt x="1" y="5"/>
                  </a:lnTo>
                  <a:lnTo>
                    <a:pt x="6" y="5"/>
                  </a:lnTo>
                  <a:lnTo>
                    <a:pt x="6" y="1"/>
                  </a:lnTo>
                  <a:lnTo>
                    <a:pt x="7" y="1"/>
                  </a:lnTo>
                  <a:lnTo>
                    <a:pt x="7" y="0"/>
                  </a:lnTo>
                  <a:lnTo>
                    <a:pt x="38" y="0"/>
                  </a:lnTo>
                  <a:lnTo>
                    <a:pt x="41" y="1"/>
                  </a:lnTo>
                  <a:lnTo>
                    <a:pt x="43" y="1"/>
                  </a:lnTo>
                  <a:lnTo>
                    <a:pt x="43" y="5"/>
                  </a:lnTo>
                  <a:lnTo>
                    <a:pt x="44" y="6"/>
                  </a:lnTo>
                  <a:lnTo>
                    <a:pt x="44" y="8"/>
                  </a:lnTo>
                  <a:lnTo>
                    <a:pt x="44" y="11"/>
                  </a:lnTo>
                  <a:lnTo>
                    <a:pt x="44" y="13"/>
                  </a:lnTo>
                  <a:lnTo>
                    <a:pt x="48" y="13"/>
                  </a:lnTo>
                  <a:lnTo>
                    <a:pt x="48" y="15"/>
                  </a:lnTo>
                  <a:lnTo>
                    <a:pt x="48" y="18"/>
                  </a:lnTo>
                  <a:lnTo>
                    <a:pt x="48" y="2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55" name="Freeform 25"/>
            <p:cNvSpPr>
              <a:spLocks noChangeAspect="1"/>
            </p:cNvSpPr>
            <p:nvPr/>
          </p:nvSpPr>
          <p:spPr bwMode="auto">
            <a:xfrm>
              <a:off x="3073" y="2019"/>
              <a:ext cx="63" cy="149"/>
            </a:xfrm>
            <a:custGeom>
              <a:avLst/>
              <a:gdLst>
                <a:gd name="T0" fmla="*/ 219 w 49"/>
                <a:gd name="T1" fmla="*/ 473 h 114"/>
                <a:gd name="T2" fmla="*/ 219 w 49"/>
                <a:gd name="T3" fmla="*/ 473 h 114"/>
                <a:gd name="T4" fmla="*/ 219 w 49"/>
                <a:gd name="T5" fmla="*/ 505 h 114"/>
                <a:gd name="T6" fmla="*/ 219 w 49"/>
                <a:gd name="T7" fmla="*/ 507 h 114"/>
                <a:gd name="T8" fmla="*/ 219 w 49"/>
                <a:gd name="T9" fmla="*/ 533 h 114"/>
                <a:gd name="T10" fmla="*/ 193 w 49"/>
                <a:gd name="T11" fmla="*/ 536 h 114"/>
                <a:gd name="T12" fmla="*/ 193 w 49"/>
                <a:gd name="T13" fmla="*/ 550 h 114"/>
                <a:gd name="T14" fmla="*/ 189 w 49"/>
                <a:gd name="T15" fmla="*/ 550 h 114"/>
                <a:gd name="T16" fmla="*/ 189 w 49"/>
                <a:gd name="T17" fmla="*/ 562 h 114"/>
                <a:gd name="T18" fmla="*/ 185 w 49"/>
                <a:gd name="T19" fmla="*/ 562 h 114"/>
                <a:gd name="T20" fmla="*/ 185 w 49"/>
                <a:gd name="T21" fmla="*/ 562 h 114"/>
                <a:gd name="T22" fmla="*/ 36 w 49"/>
                <a:gd name="T23" fmla="*/ 562 h 114"/>
                <a:gd name="T24" fmla="*/ 31 w 49"/>
                <a:gd name="T25" fmla="*/ 562 h 114"/>
                <a:gd name="T26" fmla="*/ 31 w 49"/>
                <a:gd name="T27" fmla="*/ 562 h 114"/>
                <a:gd name="T28" fmla="*/ 22 w 49"/>
                <a:gd name="T29" fmla="*/ 562 h 114"/>
                <a:gd name="T30" fmla="*/ 22 w 49"/>
                <a:gd name="T31" fmla="*/ 550 h 114"/>
                <a:gd name="T32" fmla="*/ 10 w 49"/>
                <a:gd name="T33" fmla="*/ 536 h 114"/>
                <a:gd name="T34" fmla="*/ 10 w 49"/>
                <a:gd name="T35" fmla="*/ 533 h 114"/>
                <a:gd name="T36" fmla="*/ 1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10 w 49"/>
                <a:gd name="T51" fmla="*/ 65 h 114"/>
                <a:gd name="T52" fmla="*/ 10 w 49"/>
                <a:gd name="T53" fmla="*/ 38 h 114"/>
                <a:gd name="T54" fmla="*/ 10 w 49"/>
                <a:gd name="T55" fmla="*/ 29 h 114"/>
                <a:gd name="T56" fmla="*/ 22 w 49"/>
                <a:gd name="T57" fmla="*/ 27 h 114"/>
                <a:gd name="T58" fmla="*/ 22 w 49"/>
                <a:gd name="T59" fmla="*/ 27 h 114"/>
                <a:gd name="T60" fmla="*/ 31 w 49"/>
                <a:gd name="T61" fmla="*/ 1 h 114"/>
                <a:gd name="T62" fmla="*/ 31 w 49"/>
                <a:gd name="T63" fmla="*/ 1 h 114"/>
                <a:gd name="T64" fmla="*/ 36 w 49"/>
                <a:gd name="T65" fmla="*/ 0 h 114"/>
                <a:gd name="T66" fmla="*/ 185 w 49"/>
                <a:gd name="T67" fmla="*/ 0 h 114"/>
                <a:gd name="T68" fmla="*/ 185 w 49"/>
                <a:gd name="T69" fmla="*/ 1 h 114"/>
                <a:gd name="T70" fmla="*/ 189 w 49"/>
                <a:gd name="T71" fmla="*/ 1 h 114"/>
                <a:gd name="T72" fmla="*/ 189 w 49"/>
                <a:gd name="T73" fmla="*/ 1 h 114"/>
                <a:gd name="T74" fmla="*/ 193 w 49"/>
                <a:gd name="T75" fmla="*/ 27 h 114"/>
                <a:gd name="T76" fmla="*/ 193 w 49"/>
                <a:gd name="T77" fmla="*/ 29 h 114"/>
                <a:gd name="T78" fmla="*/ 219 w 49"/>
                <a:gd name="T79" fmla="*/ 38 h 114"/>
                <a:gd name="T80" fmla="*/ 219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8" y="103"/>
                  </a:lnTo>
                  <a:lnTo>
                    <a:pt x="48" y="107"/>
                  </a:lnTo>
                  <a:lnTo>
                    <a:pt x="43" y="108"/>
                  </a:lnTo>
                  <a:lnTo>
                    <a:pt x="43" y="110"/>
                  </a:lnTo>
                  <a:lnTo>
                    <a:pt x="42" y="110"/>
                  </a:lnTo>
                  <a:lnTo>
                    <a:pt x="42" y="113"/>
                  </a:lnTo>
                  <a:lnTo>
                    <a:pt x="41" y="113"/>
                  </a:lnTo>
                  <a:lnTo>
                    <a:pt x="8" y="113"/>
                  </a:lnTo>
                  <a:lnTo>
                    <a:pt x="7" y="113"/>
                  </a:lnTo>
                  <a:lnTo>
                    <a:pt x="5" y="113"/>
                  </a:lnTo>
                  <a:lnTo>
                    <a:pt x="5" y="110"/>
                  </a:lnTo>
                  <a:lnTo>
                    <a:pt x="2" y="108"/>
                  </a:lnTo>
                  <a:lnTo>
                    <a:pt x="2" y="107"/>
                  </a:lnTo>
                  <a:lnTo>
                    <a:pt x="2" y="103"/>
                  </a:lnTo>
                  <a:lnTo>
                    <a:pt x="2" y="102"/>
                  </a:lnTo>
                  <a:lnTo>
                    <a:pt x="0" y="102"/>
                  </a:lnTo>
                  <a:lnTo>
                    <a:pt x="0" y="101"/>
                  </a:lnTo>
                  <a:lnTo>
                    <a:pt x="0" y="96"/>
                  </a:lnTo>
                  <a:lnTo>
                    <a:pt x="0" y="95"/>
                  </a:lnTo>
                  <a:lnTo>
                    <a:pt x="0" y="20"/>
                  </a:lnTo>
                  <a:lnTo>
                    <a:pt x="0" y="18"/>
                  </a:lnTo>
                  <a:lnTo>
                    <a:pt x="0" y="15"/>
                  </a:lnTo>
                  <a:lnTo>
                    <a:pt x="0" y="13"/>
                  </a:lnTo>
                  <a:lnTo>
                    <a:pt x="2" y="13"/>
                  </a:lnTo>
                  <a:lnTo>
                    <a:pt x="2" y="11"/>
                  </a:lnTo>
                  <a:lnTo>
                    <a:pt x="2" y="8"/>
                  </a:lnTo>
                  <a:lnTo>
                    <a:pt x="2" y="6"/>
                  </a:lnTo>
                  <a:lnTo>
                    <a:pt x="5" y="5"/>
                  </a:lnTo>
                  <a:lnTo>
                    <a:pt x="5" y="1"/>
                  </a:lnTo>
                  <a:lnTo>
                    <a:pt x="7" y="1"/>
                  </a:lnTo>
                  <a:lnTo>
                    <a:pt x="8" y="0"/>
                  </a:lnTo>
                  <a:lnTo>
                    <a:pt x="41" y="0"/>
                  </a:lnTo>
                  <a:lnTo>
                    <a:pt x="41" y="1"/>
                  </a:lnTo>
                  <a:lnTo>
                    <a:pt x="42" y="1"/>
                  </a:lnTo>
                  <a:lnTo>
                    <a:pt x="42" y="5"/>
                  </a:lnTo>
                  <a:lnTo>
                    <a:pt x="43" y="5"/>
                  </a:lnTo>
                  <a:lnTo>
                    <a:pt x="43" y="6"/>
                  </a:lnTo>
                  <a:lnTo>
                    <a:pt x="48" y="8"/>
                  </a:lnTo>
                  <a:lnTo>
                    <a:pt x="48" y="11"/>
                  </a:lnTo>
                  <a:lnTo>
                    <a:pt x="48" y="13"/>
                  </a:lnTo>
                  <a:lnTo>
                    <a:pt x="48" y="15"/>
                  </a:lnTo>
                  <a:lnTo>
                    <a:pt x="48" y="18"/>
                  </a:lnTo>
                  <a:lnTo>
                    <a:pt x="48" y="2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56" name="Freeform 26" descr="Light vertical"/>
            <p:cNvSpPr>
              <a:spLocks noChangeAspect="1"/>
            </p:cNvSpPr>
            <p:nvPr/>
          </p:nvSpPr>
          <p:spPr bwMode="auto">
            <a:xfrm>
              <a:off x="3138" y="2019"/>
              <a:ext cx="88" cy="149"/>
            </a:xfrm>
            <a:custGeom>
              <a:avLst/>
              <a:gdLst>
                <a:gd name="T0" fmla="*/ 317 w 68"/>
                <a:gd name="T1" fmla="*/ 473 h 114"/>
                <a:gd name="T2" fmla="*/ 317 w 68"/>
                <a:gd name="T3" fmla="*/ 473 h 114"/>
                <a:gd name="T4" fmla="*/ 317 w 68"/>
                <a:gd name="T5" fmla="*/ 505 h 114"/>
                <a:gd name="T6" fmla="*/ 300 w 68"/>
                <a:gd name="T7" fmla="*/ 507 h 114"/>
                <a:gd name="T8" fmla="*/ 300 w 68"/>
                <a:gd name="T9" fmla="*/ 533 h 114"/>
                <a:gd name="T10" fmla="*/ 300 w 68"/>
                <a:gd name="T11" fmla="*/ 536 h 114"/>
                <a:gd name="T12" fmla="*/ 292 w 68"/>
                <a:gd name="T13" fmla="*/ 550 h 114"/>
                <a:gd name="T14" fmla="*/ 286 w 68"/>
                <a:gd name="T15" fmla="*/ 550 h 114"/>
                <a:gd name="T16" fmla="*/ 286 w 68"/>
                <a:gd name="T17" fmla="*/ 562 h 114"/>
                <a:gd name="T18" fmla="*/ 268 w 68"/>
                <a:gd name="T19" fmla="*/ 562 h 114"/>
                <a:gd name="T20" fmla="*/ 258 w 68"/>
                <a:gd name="T21" fmla="*/ 562 h 114"/>
                <a:gd name="T22" fmla="*/ 58 w 68"/>
                <a:gd name="T23" fmla="*/ 562 h 114"/>
                <a:gd name="T24" fmla="*/ 58 w 68"/>
                <a:gd name="T25" fmla="*/ 562 h 114"/>
                <a:gd name="T26" fmla="*/ 36 w 68"/>
                <a:gd name="T27" fmla="*/ 562 h 114"/>
                <a:gd name="T28" fmla="*/ 28 w 68"/>
                <a:gd name="T29" fmla="*/ 562 h 114"/>
                <a:gd name="T30" fmla="*/ 17 w 68"/>
                <a:gd name="T31" fmla="*/ 550 h 114"/>
                <a:gd name="T32" fmla="*/ 17 w 68"/>
                <a:gd name="T33" fmla="*/ 536 h 114"/>
                <a:gd name="T34" fmla="*/ 1 w 68"/>
                <a:gd name="T35" fmla="*/ 533 h 114"/>
                <a:gd name="T36" fmla="*/ 1 w 68"/>
                <a:gd name="T37" fmla="*/ 514 h 114"/>
                <a:gd name="T38" fmla="*/ 0 w 68"/>
                <a:gd name="T39" fmla="*/ 507 h 114"/>
                <a:gd name="T40" fmla="*/ 0 w 68"/>
                <a:gd name="T41" fmla="*/ 474 h 114"/>
                <a:gd name="T42" fmla="*/ 0 w 68"/>
                <a:gd name="T43" fmla="*/ 473 h 114"/>
                <a:gd name="T44" fmla="*/ 0 w 68"/>
                <a:gd name="T45" fmla="*/ 99 h 114"/>
                <a:gd name="T46" fmla="*/ 0 w 68"/>
                <a:gd name="T47" fmla="*/ 93 h 114"/>
                <a:gd name="T48" fmla="*/ 0 w 68"/>
                <a:gd name="T49" fmla="*/ 76 h 114"/>
                <a:gd name="T50" fmla="*/ 0 w 68"/>
                <a:gd name="T51" fmla="*/ 65 h 114"/>
                <a:gd name="T52" fmla="*/ 1 w 68"/>
                <a:gd name="T53" fmla="*/ 38 h 114"/>
                <a:gd name="T54" fmla="*/ 1 w 68"/>
                <a:gd name="T55" fmla="*/ 29 h 114"/>
                <a:gd name="T56" fmla="*/ 17 w 68"/>
                <a:gd name="T57" fmla="*/ 27 h 114"/>
                <a:gd name="T58" fmla="*/ 17 w 68"/>
                <a:gd name="T59" fmla="*/ 27 h 114"/>
                <a:gd name="T60" fmla="*/ 28 w 68"/>
                <a:gd name="T61" fmla="*/ 1 h 114"/>
                <a:gd name="T62" fmla="*/ 36 w 68"/>
                <a:gd name="T63" fmla="*/ 1 h 114"/>
                <a:gd name="T64" fmla="*/ 58 w 68"/>
                <a:gd name="T65" fmla="*/ 0 h 114"/>
                <a:gd name="T66" fmla="*/ 258 w 68"/>
                <a:gd name="T67" fmla="*/ 0 h 114"/>
                <a:gd name="T68" fmla="*/ 258 w 68"/>
                <a:gd name="T69" fmla="*/ 1 h 114"/>
                <a:gd name="T70" fmla="*/ 268 w 68"/>
                <a:gd name="T71" fmla="*/ 1 h 114"/>
                <a:gd name="T72" fmla="*/ 286 w 68"/>
                <a:gd name="T73" fmla="*/ 1 h 114"/>
                <a:gd name="T74" fmla="*/ 292 w 68"/>
                <a:gd name="T75" fmla="*/ 27 h 114"/>
                <a:gd name="T76" fmla="*/ 292 w 68"/>
                <a:gd name="T77" fmla="*/ 29 h 114"/>
                <a:gd name="T78" fmla="*/ 300 w 68"/>
                <a:gd name="T79" fmla="*/ 38 h 114"/>
                <a:gd name="T80" fmla="*/ 300 w 68"/>
                <a:gd name="T81" fmla="*/ 54 h 114"/>
                <a:gd name="T82" fmla="*/ 317 w 68"/>
                <a:gd name="T83" fmla="*/ 65 h 114"/>
                <a:gd name="T84" fmla="*/ 317 w 68"/>
                <a:gd name="T85" fmla="*/ 93 h 114"/>
                <a:gd name="T86" fmla="*/ 317 w 68"/>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8"/>
                <a:gd name="T133" fmla="*/ 0 h 114"/>
                <a:gd name="T134" fmla="*/ 68 w 68"/>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8" h="114">
                  <a:moveTo>
                    <a:pt x="67" y="20"/>
                  </a:moveTo>
                  <a:lnTo>
                    <a:pt x="67" y="95"/>
                  </a:lnTo>
                  <a:lnTo>
                    <a:pt x="67" y="96"/>
                  </a:lnTo>
                  <a:lnTo>
                    <a:pt x="67" y="101"/>
                  </a:lnTo>
                  <a:lnTo>
                    <a:pt x="67" y="102"/>
                  </a:lnTo>
                  <a:lnTo>
                    <a:pt x="64" y="102"/>
                  </a:lnTo>
                  <a:lnTo>
                    <a:pt x="64" y="103"/>
                  </a:lnTo>
                  <a:lnTo>
                    <a:pt x="64" y="107"/>
                  </a:lnTo>
                  <a:lnTo>
                    <a:pt x="64" y="108"/>
                  </a:lnTo>
                  <a:lnTo>
                    <a:pt x="62" y="108"/>
                  </a:lnTo>
                  <a:lnTo>
                    <a:pt x="62" y="110"/>
                  </a:lnTo>
                  <a:lnTo>
                    <a:pt x="61" y="110"/>
                  </a:lnTo>
                  <a:lnTo>
                    <a:pt x="61" y="113"/>
                  </a:lnTo>
                  <a:lnTo>
                    <a:pt x="57" y="113"/>
                  </a:lnTo>
                  <a:lnTo>
                    <a:pt x="55" y="113"/>
                  </a:lnTo>
                  <a:lnTo>
                    <a:pt x="12" y="113"/>
                  </a:lnTo>
                  <a:lnTo>
                    <a:pt x="8" y="113"/>
                  </a:lnTo>
                  <a:lnTo>
                    <a:pt x="6" y="113"/>
                  </a:lnTo>
                  <a:lnTo>
                    <a:pt x="4" y="110"/>
                  </a:lnTo>
                  <a:lnTo>
                    <a:pt x="4" y="108"/>
                  </a:lnTo>
                  <a:lnTo>
                    <a:pt x="1" y="108"/>
                  </a:lnTo>
                  <a:lnTo>
                    <a:pt x="1" y="107"/>
                  </a:lnTo>
                  <a:lnTo>
                    <a:pt x="1" y="103"/>
                  </a:lnTo>
                  <a:lnTo>
                    <a:pt x="0" y="102"/>
                  </a:lnTo>
                  <a:lnTo>
                    <a:pt x="0" y="101"/>
                  </a:lnTo>
                  <a:lnTo>
                    <a:pt x="0" y="96"/>
                  </a:lnTo>
                  <a:lnTo>
                    <a:pt x="0" y="95"/>
                  </a:lnTo>
                  <a:lnTo>
                    <a:pt x="0" y="20"/>
                  </a:lnTo>
                  <a:lnTo>
                    <a:pt x="0" y="18"/>
                  </a:lnTo>
                  <a:lnTo>
                    <a:pt x="0" y="15"/>
                  </a:lnTo>
                  <a:lnTo>
                    <a:pt x="0" y="13"/>
                  </a:lnTo>
                  <a:lnTo>
                    <a:pt x="1" y="11"/>
                  </a:lnTo>
                  <a:lnTo>
                    <a:pt x="1" y="8"/>
                  </a:lnTo>
                  <a:lnTo>
                    <a:pt x="1" y="6"/>
                  </a:lnTo>
                  <a:lnTo>
                    <a:pt x="4" y="6"/>
                  </a:lnTo>
                  <a:lnTo>
                    <a:pt x="4" y="5"/>
                  </a:lnTo>
                  <a:lnTo>
                    <a:pt x="6" y="1"/>
                  </a:lnTo>
                  <a:lnTo>
                    <a:pt x="8" y="1"/>
                  </a:lnTo>
                  <a:lnTo>
                    <a:pt x="12" y="1"/>
                  </a:lnTo>
                  <a:lnTo>
                    <a:pt x="12" y="0"/>
                  </a:lnTo>
                  <a:lnTo>
                    <a:pt x="55" y="0"/>
                  </a:lnTo>
                  <a:lnTo>
                    <a:pt x="55" y="1"/>
                  </a:lnTo>
                  <a:lnTo>
                    <a:pt x="57" y="1"/>
                  </a:lnTo>
                  <a:lnTo>
                    <a:pt x="61" y="1"/>
                  </a:lnTo>
                  <a:lnTo>
                    <a:pt x="61" y="5"/>
                  </a:lnTo>
                  <a:lnTo>
                    <a:pt x="62" y="5"/>
                  </a:lnTo>
                  <a:lnTo>
                    <a:pt x="62" y="6"/>
                  </a:lnTo>
                  <a:lnTo>
                    <a:pt x="64" y="6"/>
                  </a:lnTo>
                  <a:lnTo>
                    <a:pt x="64" y="8"/>
                  </a:lnTo>
                  <a:lnTo>
                    <a:pt x="64" y="11"/>
                  </a:lnTo>
                  <a:lnTo>
                    <a:pt x="64" y="13"/>
                  </a:lnTo>
                  <a:lnTo>
                    <a:pt x="67" y="13"/>
                  </a:lnTo>
                  <a:lnTo>
                    <a:pt x="67" y="15"/>
                  </a:lnTo>
                  <a:lnTo>
                    <a:pt x="67" y="18"/>
                  </a:lnTo>
                  <a:lnTo>
                    <a:pt x="67" y="2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57" name="Line 27"/>
            <p:cNvSpPr>
              <a:spLocks noChangeAspect="1" noChangeShapeType="1"/>
            </p:cNvSpPr>
            <p:nvPr/>
          </p:nvSpPr>
          <p:spPr bwMode="auto">
            <a:xfrm flipH="1" flipV="1">
              <a:off x="3113" y="2000"/>
              <a:ext cx="118" cy="8"/>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558" name="Freeform 28"/>
            <p:cNvSpPr>
              <a:spLocks noChangeAspect="1"/>
            </p:cNvSpPr>
            <p:nvPr/>
          </p:nvSpPr>
          <p:spPr bwMode="auto">
            <a:xfrm>
              <a:off x="3127" y="3519"/>
              <a:ext cx="111" cy="20"/>
            </a:xfrm>
            <a:custGeom>
              <a:avLst/>
              <a:gdLst>
                <a:gd name="T0" fmla="*/ 0 w 85"/>
                <a:gd name="T1" fmla="*/ 79 h 15"/>
                <a:gd name="T2" fmla="*/ 0 w 85"/>
                <a:gd name="T3" fmla="*/ 0 h 15"/>
                <a:gd name="T4" fmla="*/ 419 w 85"/>
                <a:gd name="T5" fmla="*/ 1 h 15"/>
                <a:gd name="T6" fmla="*/ 419 w 85"/>
                <a:gd name="T7" fmla="*/ 79 h 15"/>
                <a:gd name="T8" fmla="*/ 0 w 85"/>
                <a:gd name="T9" fmla="*/ 79 h 15"/>
                <a:gd name="T10" fmla="*/ 0 w 85"/>
                <a:gd name="T11" fmla="*/ 79 h 15"/>
                <a:gd name="T12" fmla="*/ 0 60000 65536"/>
                <a:gd name="T13" fmla="*/ 0 60000 65536"/>
                <a:gd name="T14" fmla="*/ 0 60000 65536"/>
                <a:gd name="T15" fmla="*/ 0 60000 65536"/>
                <a:gd name="T16" fmla="*/ 0 60000 65536"/>
                <a:gd name="T17" fmla="*/ 0 60000 65536"/>
                <a:gd name="T18" fmla="*/ 0 w 85"/>
                <a:gd name="T19" fmla="*/ 0 h 15"/>
                <a:gd name="T20" fmla="*/ 85 w 85"/>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5" h="15">
                  <a:moveTo>
                    <a:pt x="0" y="14"/>
                  </a:moveTo>
                  <a:lnTo>
                    <a:pt x="0" y="0"/>
                  </a:lnTo>
                  <a:lnTo>
                    <a:pt x="84" y="1"/>
                  </a:lnTo>
                  <a:lnTo>
                    <a:pt x="84" y="14"/>
                  </a:lnTo>
                  <a:lnTo>
                    <a:pt x="0"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59" name="AutoShape 29"/>
            <p:cNvSpPr>
              <a:spLocks noChangeAspect="1" noChangeArrowheads="1"/>
            </p:cNvSpPr>
            <p:nvPr/>
          </p:nvSpPr>
          <p:spPr bwMode="auto">
            <a:xfrm flipV="1">
              <a:off x="3129" y="3492"/>
              <a:ext cx="102" cy="28"/>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60" name="Freeform 30"/>
            <p:cNvSpPr>
              <a:spLocks noChangeAspect="1"/>
            </p:cNvSpPr>
            <p:nvPr/>
          </p:nvSpPr>
          <p:spPr bwMode="auto">
            <a:xfrm>
              <a:off x="3101" y="3537"/>
              <a:ext cx="164" cy="111"/>
            </a:xfrm>
            <a:custGeom>
              <a:avLst/>
              <a:gdLst>
                <a:gd name="T0" fmla="*/ 0 w 126"/>
                <a:gd name="T1" fmla="*/ 68 h 85"/>
                <a:gd name="T2" fmla="*/ 0 w 126"/>
                <a:gd name="T3" fmla="*/ 68 h 85"/>
                <a:gd name="T4" fmla="*/ 0 w 126"/>
                <a:gd name="T5" fmla="*/ 52 h 85"/>
                <a:gd name="T6" fmla="*/ 0 w 126"/>
                <a:gd name="T7" fmla="*/ 38 h 85"/>
                <a:gd name="T8" fmla="*/ 1 w 126"/>
                <a:gd name="T9" fmla="*/ 35 h 85"/>
                <a:gd name="T10" fmla="*/ 27 w 126"/>
                <a:gd name="T11" fmla="*/ 27 h 85"/>
                <a:gd name="T12" fmla="*/ 29 w 126"/>
                <a:gd name="T13" fmla="*/ 12 h 85"/>
                <a:gd name="T14" fmla="*/ 46 w 126"/>
                <a:gd name="T15" fmla="*/ 12 h 85"/>
                <a:gd name="T16" fmla="*/ 66 w 126"/>
                <a:gd name="T17" fmla="*/ 0 h 85"/>
                <a:gd name="T18" fmla="*/ 78 w 126"/>
                <a:gd name="T19" fmla="*/ 0 h 85"/>
                <a:gd name="T20" fmla="*/ 96 w 126"/>
                <a:gd name="T21" fmla="*/ 0 h 85"/>
                <a:gd name="T22" fmla="*/ 484 w 126"/>
                <a:gd name="T23" fmla="*/ 0 h 85"/>
                <a:gd name="T24" fmla="*/ 505 w 126"/>
                <a:gd name="T25" fmla="*/ 0 h 85"/>
                <a:gd name="T26" fmla="*/ 527 w 126"/>
                <a:gd name="T27" fmla="*/ 0 h 85"/>
                <a:gd name="T28" fmla="*/ 535 w 126"/>
                <a:gd name="T29" fmla="*/ 0 h 85"/>
                <a:gd name="T30" fmla="*/ 544 w 126"/>
                <a:gd name="T31" fmla="*/ 12 h 85"/>
                <a:gd name="T32" fmla="*/ 573 w 126"/>
                <a:gd name="T33" fmla="*/ 27 h 85"/>
                <a:gd name="T34" fmla="*/ 583 w 126"/>
                <a:gd name="T35" fmla="*/ 27 h 85"/>
                <a:gd name="T36" fmla="*/ 583 w 126"/>
                <a:gd name="T37" fmla="*/ 35 h 85"/>
                <a:gd name="T38" fmla="*/ 586 w 126"/>
                <a:gd name="T39" fmla="*/ 38 h 85"/>
                <a:gd name="T40" fmla="*/ 586 w 126"/>
                <a:gd name="T41" fmla="*/ 52 h 85"/>
                <a:gd name="T42" fmla="*/ 608 w 126"/>
                <a:gd name="T43" fmla="*/ 68 h 85"/>
                <a:gd name="T44" fmla="*/ 608 w 126"/>
                <a:gd name="T45" fmla="*/ 345 h 85"/>
                <a:gd name="T46" fmla="*/ 608 w 126"/>
                <a:gd name="T47" fmla="*/ 358 h 85"/>
                <a:gd name="T48" fmla="*/ 586 w 126"/>
                <a:gd name="T49" fmla="*/ 370 h 85"/>
                <a:gd name="T50" fmla="*/ 586 w 126"/>
                <a:gd name="T51" fmla="*/ 384 h 85"/>
                <a:gd name="T52" fmla="*/ 583 w 126"/>
                <a:gd name="T53" fmla="*/ 384 h 85"/>
                <a:gd name="T54" fmla="*/ 573 w 126"/>
                <a:gd name="T55" fmla="*/ 392 h 85"/>
                <a:gd name="T56" fmla="*/ 554 w 126"/>
                <a:gd name="T57" fmla="*/ 396 h 85"/>
                <a:gd name="T58" fmla="*/ 544 w 126"/>
                <a:gd name="T59" fmla="*/ 396 h 85"/>
                <a:gd name="T60" fmla="*/ 527 w 126"/>
                <a:gd name="T61" fmla="*/ 419 h 85"/>
                <a:gd name="T62" fmla="*/ 517 w 126"/>
                <a:gd name="T63" fmla="*/ 419 h 85"/>
                <a:gd name="T64" fmla="*/ 484 w 126"/>
                <a:gd name="T65" fmla="*/ 419 h 85"/>
                <a:gd name="T66" fmla="*/ 96 w 126"/>
                <a:gd name="T67" fmla="*/ 419 h 85"/>
                <a:gd name="T68" fmla="*/ 95 w 126"/>
                <a:gd name="T69" fmla="*/ 419 h 85"/>
                <a:gd name="T70" fmla="*/ 78 w 126"/>
                <a:gd name="T71" fmla="*/ 419 h 85"/>
                <a:gd name="T72" fmla="*/ 60 w 126"/>
                <a:gd name="T73" fmla="*/ 419 h 85"/>
                <a:gd name="T74" fmla="*/ 46 w 126"/>
                <a:gd name="T75" fmla="*/ 396 h 85"/>
                <a:gd name="T76" fmla="*/ 29 w 126"/>
                <a:gd name="T77" fmla="*/ 396 h 85"/>
                <a:gd name="T78" fmla="*/ 27 w 126"/>
                <a:gd name="T79" fmla="*/ 392 h 85"/>
                <a:gd name="T80" fmla="*/ 1 w 126"/>
                <a:gd name="T81" fmla="*/ 384 h 85"/>
                <a:gd name="T82" fmla="*/ 0 w 126"/>
                <a:gd name="T83" fmla="*/ 370 h 85"/>
                <a:gd name="T84" fmla="*/ 0 w 126"/>
                <a:gd name="T85" fmla="*/ 358 h 85"/>
                <a:gd name="T86" fmla="*/ 0 w 126"/>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0" y="70"/>
                  </a:moveTo>
                  <a:lnTo>
                    <a:pt x="0" y="14"/>
                  </a:lnTo>
                  <a:lnTo>
                    <a:pt x="0" y="11"/>
                  </a:lnTo>
                  <a:lnTo>
                    <a:pt x="0" y="8"/>
                  </a:lnTo>
                  <a:lnTo>
                    <a:pt x="1" y="7"/>
                  </a:lnTo>
                  <a:lnTo>
                    <a:pt x="5" y="5"/>
                  </a:lnTo>
                  <a:lnTo>
                    <a:pt x="6" y="5"/>
                  </a:lnTo>
                  <a:lnTo>
                    <a:pt x="6" y="2"/>
                  </a:lnTo>
                  <a:lnTo>
                    <a:pt x="9" y="2"/>
                  </a:lnTo>
                  <a:lnTo>
                    <a:pt x="12" y="0"/>
                  </a:lnTo>
                  <a:lnTo>
                    <a:pt x="14" y="0"/>
                  </a:lnTo>
                  <a:lnTo>
                    <a:pt x="16" y="0"/>
                  </a:lnTo>
                  <a:lnTo>
                    <a:pt x="19" y="0"/>
                  </a:lnTo>
                  <a:lnTo>
                    <a:pt x="20" y="0"/>
                  </a:lnTo>
                  <a:lnTo>
                    <a:pt x="100" y="0"/>
                  </a:lnTo>
                  <a:lnTo>
                    <a:pt x="104" y="0"/>
                  </a:lnTo>
                  <a:lnTo>
                    <a:pt x="106" y="0"/>
                  </a:lnTo>
                  <a:lnTo>
                    <a:pt x="108" y="0"/>
                  </a:lnTo>
                  <a:lnTo>
                    <a:pt x="111" y="0"/>
                  </a:lnTo>
                  <a:lnTo>
                    <a:pt x="112" y="2"/>
                  </a:lnTo>
                  <a:lnTo>
                    <a:pt x="114" y="2"/>
                  </a:lnTo>
                  <a:lnTo>
                    <a:pt x="118" y="5"/>
                  </a:lnTo>
                  <a:lnTo>
                    <a:pt x="120" y="5"/>
                  </a:lnTo>
                  <a:lnTo>
                    <a:pt x="120" y="7"/>
                  </a:lnTo>
                  <a:lnTo>
                    <a:pt x="121" y="8"/>
                  </a:lnTo>
                  <a:lnTo>
                    <a:pt x="121" y="11"/>
                  </a:lnTo>
                  <a:lnTo>
                    <a:pt x="125" y="14"/>
                  </a:lnTo>
                  <a:lnTo>
                    <a:pt x="125" y="70"/>
                  </a:lnTo>
                  <a:lnTo>
                    <a:pt x="125" y="72"/>
                  </a:lnTo>
                  <a:lnTo>
                    <a:pt x="121" y="72"/>
                  </a:lnTo>
                  <a:lnTo>
                    <a:pt x="121" y="74"/>
                  </a:lnTo>
                  <a:lnTo>
                    <a:pt x="121" y="77"/>
                  </a:lnTo>
                  <a:lnTo>
                    <a:pt x="120" y="77"/>
                  </a:lnTo>
                  <a:lnTo>
                    <a:pt x="120" y="79"/>
                  </a:lnTo>
                  <a:lnTo>
                    <a:pt x="118" y="79"/>
                  </a:lnTo>
                  <a:lnTo>
                    <a:pt x="118" y="80"/>
                  </a:lnTo>
                  <a:lnTo>
                    <a:pt x="114" y="80"/>
                  </a:lnTo>
                  <a:lnTo>
                    <a:pt x="112" y="80"/>
                  </a:lnTo>
                  <a:lnTo>
                    <a:pt x="111" y="84"/>
                  </a:lnTo>
                  <a:lnTo>
                    <a:pt x="108" y="84"/>
                  </a:lnTo>
                  <a:lnTo>
                    <a:pt x="106" y="84"/>
                  </a:lnTo>
                  <a:lnTo>
                    <a:pt x="104" y="84"/>
                  </a:lnTo>
                  <a:lnTo>
                    <a:pt x="100" y="84"/>
                  </a:lnTo>
                  <a:lnTo>
                    <a:pt x="20" y="84"/>
                  </a:lnTo>
                  <a:lnTo>
                    <a:pt x="19" y="84"/>
                  </a:lnTo>
                  <a:lnTo>
                    <a:pt x="16" y="84"/>
                  </a:lnTo>
                  <a:lnTo>
                    <a:pt x="14" y="84"/>
                  </a:lnTo>
                  <a:lnTo>
                    <a:pt x="12" y="84"/>
                  </a:lnTo>
                  <a:lnTo>
                    <a:pt x="9" y="80"/>
                  </a:lnTo>
                  <a:lnTo>
                    <a:pt x="6" y="80"/>
                  </a:lnTo>
                  <a:lnTo>
                    <a:pt x="5" y="79"/>
                  </a:lnTo>
                  <a:lnTo>
                    <a:pt x="1" y="77"/>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61" name="Freeform 31"/>
            <p:cNvSpPr>
              <a:spLocks noChangeAspect="1"/>
            </p:cNvSpPr>
            <p:nvPr/>
          </p:nvSpPr>
          <p:spPr bwMode="auto">
            <a:xfrm>
              <a:off x="3101"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1 w 35"/>
                <a:gd name="T11" fmla="*/ 27 h 85"/>
                <a:gd name="T12" fmla="*/ 1 w 35"/>
                <a:gd name="T13" fmla="*/ 12 h 85"/>
                <a:gd name="T14" fmla="*/ 1 w 35"/>
                <a:gd name="T15" fmla="*/ 12 h 85"/>
                <a:gd name="T16" fmla="*/ 28 w 35"/>
                <a:gd name="T17" fmla="*/ 0 h 85"/>
                <a:gd name="T18" fmla="*/ 28 w 35"/>
                <a:gd name="T19" fmla="*/ 0 h 85"/>
                <a:gd name="T20" fmla="*/ 32 w 35"/>
                <a:gd name="T21" fmla="*/ 0 h 85"/>
                <a:gd name="T22" fmla="*/ 150 w 35"/>
                <a:gd name="T23" fmla="*/ 0 h 85"/>
                <a:gd name="T24" fmla="*/ 150 w 35"/>
                <a:gd name="T25" fmla="*/ 0 h 85"/>
                <a:gd name="T26" fmla="*/ 160 w 35"/>
                <a:gd name="T27" fmla="*/ 0 h 85"/>
                <a:gd name="T28" fmla="*/ 160 w 35"/>
                <a:gd name="T29" fmla="*/ 12 h 85"/>
                <a:gd name="T30" fmla="*/ 160 w 35"/>
                <a:gd name="T31" fmla="*/ 12 h 85"/>
                <a:gd name="T32" fmla="*/ 177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77 w 35"/>
                <a:gd name="T55" fmla="*/ 392 h 85"/>
                <a:gd name="T56" fmla="*/ 160 w 35"/>
                <a:gd name="T57" fmla="*/ 396 h 85"/>
                <a:gd name="T58" fmla="*/ 160 w 35"/>
                <a:gd name="T59" fmla="*/ 419 h 85"/>
                <a:gd name="T60" fmla="*/ 160 w 35"/>
                <a:gd name="T61" fmla="*/ 419 h 85"/>
                <a:gd name="T62" fmla="*/ 150 w 35"/>
                <a:gd name="T63" fmla="*/ 419 h 85"/>
                <a:gd name="T64" fmla="*/ 150 w 35"/>
                <a:gd name="T65" fmla="*/ 419 h 85"/>
                <a:gd name="T66" fmla="*/ 32 w 35"/>
                <a:gd name="T67" fmla="*/ 419 h 85"/>
                <a:gd name="T68" fmla="*/ 28 w 35"/>
                <a:gd name="T69" fmla="*/ 419 h 85"/>
                <a:gd name="T70" fmla="*/ 28 w 35"/>
                <a:gd name="T71" fmla="*/ 419 h 85"/>
                <a:gd name="T72" fmla="*/ 28 w 35"/>
                <a:gd name="T73" fmla="*/ 419 h 85"/>
                <a:gd name="T74" fmla="*/ 1 w 35"/>
                <a:gd name="T75" fmla="*/ 396 h 85"/>
                <a:gd name="T76" fmla="*/ 1 w 35"/>
                <a:gd name="T77" fmla="*/ 396 h 85"/>
                <a:gd name="T78" fmla="*/ 1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1" y="7"/>
                  </a:lnTo>
                  <a:lnTo>
                    <a:pt x="1" y="5"/>
                  </a:lnTo>
                  <a:lnTo>
                    <a:pt x="1" y="2"/>
                  </a:lnTo>
                  <a:lnTo>
                    <a:pt x="5" y="2"/>
                  </a:lnTo>
                  <a:lnTo>
                    <a:pt x="5" y="0"/>
                  </a:lnTo>
                  <a:lnTo>
                    <a:pt x="6" y="0"/>
                  </a:lnTo>
                  <a:lnTo>
                    <a:pt x="29" y="0"/>
                  </a:lnTo>
                  <a:lnTo>
                    <a:pt x="31" y="0"/>
                  </a:lnTo>
                  <a:lnTo>
                    <a:pt x="31" y="2"/>
                  </a:lnTo>
                  <a:lnTo>
                    <a:pt x="34" y="5"/>
                  </a:lnTo>
                  <a:lnTo>
                    <a:pt x="34" y="7"/>
                  </a:lnTo>
                  <a:lnTo>
                    <a:pt x="34" y="8"/>
                  </a:lnTo>
                  <a:lnTo>
                    <a:pt x="34" y="11"/>
                  </a:lnTo>
                  <a:lnTo>
                    <a:pt x="34" y="14"/>
                  </a:lnTo>
                  <a:lnTo>
                    <a:pt x="34" y="70"/>
                  </a:lnTo>
                  <a:lnTo>
                    <a:pt x="34" y="72"/>
                  </a:lnTo>
                  <a:lnTo>
                    <a:pt x="34" y="74"/>
                  </a:lnTo>
                  <a:lnTo>
                    <a:pt x="34" y="77"/>
                  </a:lnTo>
                  <a:lnTo>
                    <a:pt x="34" y="79"/>
                  </a:lnTo>
                  <a:lnTo>
                    <a:pt x="34" y="80"/>
                  </a:lnTo>
                  <a:lnTo>
                    <a:pt x="31" y="80"/>
                  </a:lnTo>
                  <a:lnTo>
                    <a:pt x="31" y="84"/>
                  </a:lnTo>
                  <a:lnTo>
                    <a:pt x="29" y="84"/>
                  </a:lnTo>
                  <a:lnTo>
                    <a:pt x="6" y="84"/>
                  </a:lnTo>
                  <a:lnTo>
                    <a:pt x="5" y="84"/>
                  </a:lnTo>
                  <a:lnTo>
                    <a:pt x="1" y="84"/>
                  </a:lnTo>
                  <a:lnTo>
                    <a:pt x="1" y="80"/>
                  </a:lnTo>
                  <a:lnTo>
                    <a:pt x="1" y="79"/>
                  </a:lnTo>
                  <a:lnTo>
                    <a:pt x="0" y="79"/>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62" name="Freeform 32"/>
            <p:cNvSpPr>
              <a:spLocks noChangeAspect="1"/>
            </p:cNvSpPr>
            <p:nvPr/>
          </p:nvSpPr>
          <p:spPr bwMode="auto">
            <a:xfrm>
              <a:off x="3217"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0 w 35"/>
                <a:gd name="T11" fmla="*/ 27 h 85"/>
                <a:gd name="T12" fmla="*/ 1 w 35"/>
                <a:gd name="T13" fmla="*/ 12 h 85"/>
                <a:gd name="T14" fmla="*/ 1 w 35"/>
                <a:gd name="T15" fmla="*/ 12 h 85"/>
                <a:gd name="T16" fmla="*/ 1 w 35"/>
                <a:gd name="T17" fmla="*/ 0 h 85"/>
                <a:gd name="T18" fmla="*/ 28 w 35"/>
                <a:gd name="T19" fmla="*/ 0 h 85"/>
                <a:gd name="T20" fmla="*/ 28 w 35"/>
                <a:gd name="T21" fmla="*/ 0 h 85"/>
                <a:gd name="T22" fmla="*/ 135 w 35"/>
                <a:gd name="T23" fmla="*/ 0 h 85"/>
                <a:gd name="T24" fmla="*/ 150 w 35"/>
                <a:gd name="T25" fmla="*/ 0 h 85"/>
                <a:gd name="T26" fmla="*/ 150 w 35"/>
                <a:gd name="T27" fmla="*/ 0 h 85"/>
                <a:gd name="T28" fmla="*/ 150 w 35"/>
                <a:gd name="T29" fmla="*/ 12 h 85"/>
                <a:gd name="T30" fmla="*/ 160 w 35"/>
                <a:gd name="T31" fmla="*/ 12 h 85"/>
                <a:gd name="T32" fmla="*/ 160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60 w 35"/>
                <a:gd name="T55" fmla="*/ 392 h 85"/>
                <a:gd name="T56" fmla="*/ 160 w 35"/>
                <a:gd name="T57" fmla="*/ 396 h 85"/>
                <a:gd name="T58" fmla="*/ 160 w 35"/>
                <a:gd name="T59" fmla="*/ 419 h 85"/>
                <a:gd name="T60" fmla="*/ 150 w 35"/>
                <a:gd name="T61" fmla="*/ 419 h 85"/>
                <a:gd name="T62" fmla="*/ 150 w 35"/>
                <a:gd name="T63" fmla="*/ 419 h 85"/>
                <a:gd name="T64" fmla="*/ 135 w 35"/>
                <a:gd name="T65" fmla="*/ 419 h 85"/>
                <a:gd name="T66" fmla="*/ 28 w 35"/>
                <a:gd name="T67" fmla="*/ 419 h 85"/>
                <a:gd name="T68" fmla="*/ 28 w 35"/>
                <a:gd name="T69" fmla="*/ 419 h 85"/>
                <a:gd name="T70" fmla="*/ 28 w 35"/>
                <a:gd name="T71" fmla="*/ 419 h 85"/>
                <a:gd name="T72" fmla="*/ 1 w 35"/>
                <a:gd name="T73" fmla="*/ 419 h 85"/>
                <a:gd name="T74" fmla="*/ 1 w 35"/>
                <a:gd name="T75" fmla="*/ 396 h 85"/>
                <a:gd name="T76" fmla="*/ 0 w 35"/>
                <a:gd name="T77" fmla="*/ 396 h 85"/>
                <a:gd name="T78" fmla="*/ 0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0" y="5"/>
                  </a:lnTo>
                  <a:lnTo>
                    <a:pt x="1" y="2"/>
                  </a:lnTo>
                  <a:lnTo>
                    <a:pt x="1" y="0"/>
                  </a:lnTo>
                  <a:lnTo>
                    <a:pt x="5" y="0"/>
                  </a:lnTo>
                  <a:lnTo>
                    <a:pt x="26" y="0"/>
                  </a:lnTo>
                  <a:lnTo>
                    <a:pt x="29" y="0"/>
                  </a:lnTo>
                  <a:lnTo>
                    <a:pt x="29" y="2"/>
                  </a:lnTo>
                  <a:lnTo>
                    <a:pt x="31" y="2"/>
                  </a:lnTo>
                  <a:lnTo>
                    <a:pt x="31" y="5"/>
                  </a:lnTo>
                  <a:lnTo>
                    <a:pt x="34" y="7"/>
                  </a:lnTo>
                  <a:lnTo>
                    <a:pt x="34" y="8"/>
                  </a:lnTo>
                  <a:lnTo>
                    <a:pt x="34" y="11"/>
                  </a:lnTo>
                  <a:lnTo>
                    <a:pt x="34" y="14"/>
                  </a:lnTo>
                  <a:lnTo>
                    <a:pt x="34" y="70"/>
                  </a:lnTo>
                  <a:lnTo>
                    <a:pt x="34" y="72"/>
                  </a:lnTo>
                  <a:lnTo>
                    <a:pt x="34" y="74"/>
                  </a:lnTo>
                  <a:lnTo>
                    <a:pt x="34" y="77"/>
                  </a:lnTo>
                  <a:lnTo>
                    <a:pt x="34" y="79"/>
                  </a:lnTo>
                  <a:lnTo>
                    <a:pt x="31" y="79"/>
                  </a:lnTo>
                  <a:lnTo>
                    <a:pt x="31" y="80"/>
                  </a:lnTo>
                  <a:lnTo>
                    <a:pt x="31" y="84"/>
                  </a:lnTo>
                  <a:lnTo>
                    <a:pt x="29" y="84"/>
                  </a:lnTo>
                  <a:lnTo>
                    <a:pt x="26" y="84"/>
                  </a:lnTo>
                  <a:lnTo>
                    <a:pt x="5" y="84"/>
                  </a:lnTo>
                  <a:lnTo>
                    <a:pt x="1" y="84"/>
                  </a:lnTo>
                  <a:lnTo>
                    <a:pt x="1" y="80"/>
                  </a:lnTo>
                  <a:lnTo>
                    <a:pt x="0" y="80"/>
                  </a:lnTo>
                  <a:lnTo>
                    <a:pt x="0" y="79"/>
                  </a:lnTo>
                  <a:lnTo>
                    <a:pt x="0" y="77"/>
                  </a:lnTo>
                  <a:lnTo>
                    <a:pt x="0" y="74"/>
                  </a:lnTo>
                  <a:lnTo>
                    <a:pt x="0" y="72"/>
                  </a:lnTo>
                  <a:lnTo>
                    <a:pt x="0" y="7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63" name="Freeform 33" descr="Light vertical"/>
            <p:cNvSpPr>
              <a:spLocks noChangeAspect="1"/>
            </p:cNvSpPr>
            <p:nvPr/>
          </p:nvSpPr>
          <p:spPr bwMode="auto">
            <a:xfrm>
              <a:off x="3148" y="3537"/>
              <a:ext cx="68" cy="111"/>
            </a:xfrm>
            <a:custGeom>
              <a:avLst/>
              <a:gdLst>
                <a:gd name="T0" fmla="*/ 0 w 52"/>
                <a:gd name="T1" fmla="*/ 68 h 85"/>
                <a:gd name="T2" fmla="*/ 0 w 52"/>
                <a:gd name="T3" fmla="*/ 68 h 85"/>
                <a:gd name="T4" fmla="*/ 0 w 52"/>
                <a:gd name="T5" fmla="*/ 52 h 85"/>
                <a:gd name="T6" fmla="*/ 0 w 52"/>
                <a:gd name="T7" fmla="*/ 38 h 85"/>
                <a:gd name="T8" fmla="*/ 1 w 52"/>
                <a:gd name="T9" fmla="*/ 35 h 85"/>
                <a:gd name="T10" fmla="*/ 1 w 52"/>
                <a:gd name="T11" fmla="*/ 27 h 85"/>
                <a:gd name="T12" fmla="*/ 27 w 52"/>
                <a:gd name="T13" fmla="*/ 12 h 85"/>
                <a:gd name="T14" fmla="*/ 27 w 52"/>
                <a:gd name="T15" fmla="*/ 12 h 85"/>
                <a:gd name="T16" fmla="*/ 35 w 52"/>
                <a:gd name="T17" fmla="*/ 0 h 85"/>
                <a:gd name="T18" fmla="*/ 35 w 52"/>
                <a:gd name="T19" fmla="*/ 0 h 85"/>
                <a:gd name="T20" fmla="*/ 38 w 52"/>
                <a:gd name="T21" fmla="*/ 0 h 85"/>
                <a:gd name="T22" fmla="*/ 221 w 52"/>
                <a:gd name="T23" fmla="*/ 0 h 85"/>
                <a:gd name="T24" fmla="*/ 221 w 52"/>
                <a:gd name="T25" fmla="*/ 0 h 85"/>
                <a:gd name="T26" fmla="*/ 221 w 52"/>
                <a:gd name="T27" fmla="*/ 0 h 85"/>
                <a:gd name="T28" fmla="*/ 228 w 52"/>
                <a:gd name="T29" fmla="*/ 12 h 85"/>
                <a:gd name="T30" fmla="*/ 228 w 52"/>
                <a:gd name="T31" fmla="*/ 12 h 85"/>
                <a:gd name="T32" fmla="*/ 234 w 52"/>
                <a:gd name="T33" fmla="*/ 27 h 85"/>
                <a:gd name="T34" fmla="*/ 234 w 52"/>
                <a:gd name="T35" fmla="*/ 35 h 85"/>
                <a:gd name="T36" fmla="*/ 256 w 52"/>
                <a:gd name="T37" fmla="*/ 35 h 85"/>
                <a:gd name="T38" fmla="*/ 256 w 52"/>
                <a:gd name="T39" fmla="*/ 38 h 85"/>
                <a:gd name="T40" fmla="*/ 256 w 52"/>
                <a:gd name="T41" fmla="*/ 52 h 85"/>
                <a:gd name="T42" fmla="*/ 256 w 52"/>
                <a:gd name="T43" fmla="*/ 68 h 85"/>
                <a:gd name="T44" fmla="*/ 256 w 52"/>
                <a:gd name="T45" fmla="*/ 345 h 85"/>
                <a:gd name="T46" fmla="*/ 256 w 52"/>
                <a:gd name="T47" fmla="*/ 358 h 85"/>
                <a:gd name="T48" fmla="*/ 256 w 52"/>
                <a:gd name="T49" fmla="*/ 370 h 85"/>
                <a:gd name="T50" fmla="*/ 256 w 52"/>
                <a:gd name="T51" fmla="*/ 384 h 85"/>
                <a:gd name="T52" fmla="*/ 256 w 52"/>
                <a:gd name="T53" fmla="*/ 392 h 85"/>
                <a:gd name="T54" fmla="*/ 234 w 52"/>
                <a:gd name="T55" fmla="*/ 392 h 85"/>
                <a:gd name="T56" fmla="*/ 234 w 52"/>
                <a:gd name="T57" fmla="*/ 396 h 85"/>
                <a:gd name="T58" fmla="*/ 228 w 52"/>
                <a:gd name="T59" fmla="*/ 419 h 85"/>
                <a:gd name="T60" fmla="*/ 228 w 52"/>
                <a:gd name="T61" fmla="*/ 419 h 85"/>
                <a:gd name="T62" fmla="*/ 221 w 52"/>
                <a:gd name="T63" fmla="*/ 419 h 85"/>
                <a:gd name="T64" fmla="*/ 221 w 52"/>
                <a:gd name="T65" fmla="*/ 419 h 85"/>
                <a:gd name="T66" fmla="*/ 38 w 52"/>
                <a:gd name="T67" fmla="*/ 419 h 85"/>
                <a:gd name="T68" fmla="*/ 35 w 52"/>
                <a:gd name="T69" fmla="*/ 419 h 85"/>
                <a:gd name="T70" fmla="*/ 35 w 52"/>
                <a:gd name="T71" fmla="*/ 419 h 85"/>
                <a:gd name="T72" fmla="*/ 27 w 52"/>
                <a:gd name="T73" fmla="*/ 419 h 85"/>
                <a:gd name="T74" fmla="*/ 27 w 52"/>
                <a:gd name="T75" fmla="*/ 396 h 85"/>
                <a:gd name="T76" fmla="*/ 1 w 52"/>
                <a:gd name="T77" fmla="*/ 396 h 85"/>
                <a:gd name="T78" fmla="*/ 1 w 52"/>
                <a:gd name="T79" fmla="*/ 392 h 85"/>
                <a:gd name="T80" fmla="*/ 1 w 52"/>
                <a:gd name="T81" fmla="*/ 384 h 85"/>
                <a:gd name="T82" fmla="*/ 0 w 52"/>
                <a:gd name="T83" fmla="*/ 370 h 85"/>
                <a:gd name="T84" fmla="*/ 0 w 52"/>
                <a:gd name="T85" fmla="*/ 358 h 85"/>
                <a:gd name="T86" fmla="*/ 0 w 52"/>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2"/>
                <a:gd name="T133" fmla="*/ 0 h 85"/>
                <a:gd name="T134" fmla="*/ 52 w 52"/>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2" h="85">
                  <a:moveTo>
                    <a:pt x="0" y="70"/>
                  </a:moveTo>
                  <a:lnTo>
                    <a:pt x="0" y="14"/>
                  </a:lnTo>
                  <a:lnTo>
                    <a:pt x="0" y="11"/>
                  </a:lnTo>
                  <a:lnTo>
                    <a:pt x="0" y="8"/>
                  </a:lnTo>
                  <a:lnTo>
                    <a:pt x="1" y="7"/>
                  </a:lnTo>
                  <a:lnTo>
                    <a:pt x="1" y="5"/>
                  </a:lnTo>
                  <a:lnTo>
                    <a:pt x="5" y="2"/>
                  </a:lnTo>
                  <a:lnTo>
                    <a:pt x="7" y="0"/>
                  </a:lnTo>
                  <a:lnTo>
                    <a:pt x="8" y="0"/>
                  </a:lnTo>
                  <a:lnTo>
                    <a:pt x="44" y="0"/>
                  </a:lnTo>
                  <a:lnTo>
                    <a:pt x="46" y="0"/>
                  </a:lnTo>
                  <a:lnTo>
                    <a:pt x="46" y="2"/>
                  </a:lnTo>
                  <a:lnTo>
                    <a:pt x="47" y="2"/>
                  </a:lnTo>
                  <a:lnTo>
                    <a:pt x="47" y="5"/>
                  </a:lnTo>
                  <a:lnTo>
                    <a:pt x="47" y="7"/>
                  </a:lnTo>
                  <a:lnTo>
                    <a:pt x="51" y="7"/>
                  </a:lnTo>
                  <a:lnTo>
                    <a:pt x="51" y="8"/>
                  </a:lnTo>
                  <a:lnTo>
                    <a:pt x="51" y="11"/>
                  </a:lnTo>
                  <a:lnTo>
                    <a:pt x="51" y="14"/>
                  </a:lnTo>
                  <a:lnTo>
                    <a:pt x="51" y="70"/>
                  </a:lnTo>
                  <a:lnTo>
                    <a:pt x="51" y="72"/>
                  </a:lnTo>
                  <a:lnTo>
                    <a:pt x="51" y="74"/>
                  </a:lnTo>
                  <a:lnTo>
                    <a:pt x="51" y="77"/>
                  </a:lnTo>
                  <a:lnTo>
                    <a:pt x="51" y="79"/>
                  </a:lnTo>
                  <a:lnTo>
                    <a:pt x="47" y="79"/>
                  </a:lnTo>
                  <a:lnTo>
                    <a:pt x="47" y="80"/>
                  </a:lnTo>
                  <a:lnTo>
                    <a:pt x="46" y="80"/>
                  </a:lnTo>
                  <a:lnTo>
                    <a:pt x="46" y="84"/>
                  </a:lnTo>
                  <a:lnTo>
                    <a:pt x="44" y="84"/>
                  </a:lnTo>
                  <a:lnTo>
                    <a:pt x="8" y="84"/>
                  </a:lnTo>
                  <a:lnTo>
                    <a:pt x="7" y="84"/>
                  </a:lnTo>
                  <a:lnTo>
                    <a:pt x="5" y="84"/>
                  </a:lnTo>
                  <a:lnTo>
                    <a:pt x="5" y="80"/>
                  </a:lnTo>
                  <a:lnTo>
                    <a:pt x="1" y="80"/>
                  </a:lnTo>
                  <a:lnTo>
                    <a:pt x="1" y="79"/>
                  </a:lnTo>
                  <a:lnTo>
                    <a:pt x="1" y="77"/>
                  </a:lnTo>
                  <a:lnTo>
                    <a:pt x="0" y="77"/>
                  </a:lnTo>
                  <a:lnTo>
                    <a:pt x="0" y="74"/>
                  </a:lnTo>
                  <a:lnTo>
                    <a:pt x="0" y="72"/>
                  </a:lnTo>
                  <a:lnTo>
                    <a:pt x="0" y="7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64" name="AutoShape 34"/>
            <p:cNvSpPr>
              <a:spLocks noChangeAspect="1" noChangeArrowheads="1"/>
            </p:cNvSpPr>
            <p:nvPr/>
          </p:nvSpPr>
          <p:spPr bwMode="auto">
            <a:xfrm flipV="1">
              <a:off x="3127" y="3520"/>
              <a:ext cx="12" cy="1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65" name="Freeform 35"/>
            <p:cNvSpPr>
              <a:spLocks noChangeAspect="1"/>
            </p:cNvSpPr>
            <p:nvPr/>
          </p:nvSpPr>
          <p:spPr bwMode="auto">
            <a:xfrm>
              <a:off x="3113" y="3486"/>
              <a:ext cx="17" cy="36"/>
            </a:xfrm>
            <a:custGeom>
              <a:avLst/>
              <a:gdLst>
                <a:gd name="T0" fmla="*/ 60 w 13"/>
                <a:gd name="T1" fmla="*/ 149 h 27"/>
                <a:gd name="T2" fmla="*/ 0 w 13"/>
                <a:gd name="T3" fmla="*/ 105 h 27"/>
                <a:gd name="T4" fmla="*/ 60 w 13"/>
                <a:gd name="T5" fmla="*/ 73 h 27"/>
                <a:gd name="T6" fmla="*/ 0 w 13"/>
                <a:gd name="T7" fmla="*/ 28 h 27"/>
                <a:gd name="T8" fmla="*/ 60 w 13"/>
                <a:gd name="T9" fmla="*/ 0 h 27"/>
                <a:gd name="T10" fmla="*/ 60 w 13"/>
                <a:gd name="T11" fmla="*/ 149 h 27"/>
                <a:gd name="T12" fmla="*/ 60 w 13"/>
                <a:gd name="T13" fmla="*/ 149 h 27"/>
                <a:gd name="T14" fmla="*/ 0 60000 65536"/>
                <a:gd name="T15" fmla="*/ 0 60000 65536"/>
                <a:gd name="T16" fmla="*/ 0 60000 65536"/>
                <a:gd name="T17" fmla="*/ 0 60000 65536"/>
                <a:gd name="T18" fmla="*/ 0 60000 65536"/>
                <a:gd name="T19" fmla="*/ 0 60000 65536"/>
                <a:gd name="T20" fmla="*/ 0 60000 65536"/>
                <a:gd name="T21" fmla="*/ 0 w 13"/>
                <a:gd name="T22" fmla="*/ 0 h 27"/>
                <a:gd name="T23" fmla="*/ 13 w 13"/>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7">
                  <a:moveTo>
                    <a:pt x="12" y="26"/>
                  </a:moveTo>
                  <a:lnTo>
                    <a:pt x="0" y="19"/>
                  </a:lnTo>
                  <a:lnTo>
                    <a:pt x="12" y="13"/>
                  </a:lnTo>
                  <a:lnTo>
                    <a:pt x="0" y="5"/>
                  </a:lnTo>
                  <a:lnTo>
                    <a:pt x="12" y="0"/>
                  </a:lnTo>
                  <a:lnTo>
                    <a:pt x="12"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66" name="Line 36"/>
            <p:cNvSpPr>
              <a:spLocks noChangeAspect="1" noChangeShapeType="1"/>
            </p:cNvSpPr>
            <p:nvPr/>
          </p:nvSpPr>
          <p:spPr bwMode="auto">
            <a:xfrm flipH="1" flipV="1">
              <a:off x="3113" y="3509"/>
              <a:ext cx="118" cy="1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567" name="Line 37"/>
            <p:cNvSpPr>
              <a:spLocks noChangeAspect="1" noChangeShapeType="1"/>
            </p:cNvSpPr>
            <p:nvPr/>
          </p:nvSpPr>
          <p:spPr bwMode="auto">
            <a:xfrm>
              <a:off x="3129" y="3519"/>
              <a:ext cx="102"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568" name="Line 38"/>
            <p:cNvSpPr>
              <a:spLocks noChangeAspect="1" noChangeShapeType="1"/>
            </p:cNvSpPr>
            <p:nvPr/>
          </p:nvSpPr>
          <p:spPr bwMode="auto">
            <a:xfrm flipH="1" flipV="1">
              <a:off x="3113" y="3492"/>
              <a:ext cx="118" cy="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569" name="Freeform 39"/>
            <p:cNvSpPr>
              <a:spLocks noChangeAspect="1"/>
            </p:cNvSpPr>
            <p:nvPr/>
          </p:nvSpPr>
          <p:spPr bwMode="auto">
            <a:xfrm>
              <a:off x="3235" y="3486"/>
              <a:ext cx="16" cy="34"/>
            </a:xfrm>
            <a:custGeom>
              <a:avLst/>
              <a:gdLst>
                <a:gd name="T0" fmla="*/ 0 w 12"/>
                <a:gd name="T1" fmla="*/ 0 h 26"/>
                <a:gd name="T2" fmla="*/ 64 w 12"/>
                <a:gd name="T3" fmla="*/ 27 h 26"/>
                <a:gd name="T4" fmla="*/ 0 w 12"/>
                <a:gd name="T5" fmla="*/ 65 h 26"/>
                <a:gd name="T6" fmla="*/ 64 w 12"/>
                <a:gd name="T7" fmla="*/ 95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5"/>
                  </a:lnTo>
                  <a:lnTo>
                    <a:pt x="0" y="13"/>
                  </a:lnTo>
                  <a:lnTo>
                    <a:pt x="11" y="19"/>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70" name="Freeform 40"/>
            <p:cNvSpPr>
              <a:spLocks noChangeAspect="1"/>
            </p:cNvSpPr>
            <p:nvPr/>
          </p:nvSpPr>
          <p:spPr bwMode="auto">
            <a:xfrm>
              <a:off x="3129" y="3387"/>
              <a:ext cx="108" cy="17"/>
            </a:xfrm>
            <a:custGeom>
              <a:avLst/>
              <a:gdLst>
                <a:gd name="T0" fmla="*/ 0 w 83"/>
                <a:gd name="T1" fmla="*/ 60 h 13"/>
                <a:gd name="T2" fmla="*/ 16 w 83"/>
                <a:gd name="T3" fmla="*/ 0 h 13"/>
                <a:gd name="T4" fmla="*/ 372 w 83"/>
                <a:gd name="T5" fmla="*/ 0 h 13"/>
                <a:gd name="T6" fmla="*/ 399 w 83"/>
                <a:gd name="T7" fmla="*/ 60 h 13"/>
                <a:gd name="T8" fmla="*/ 0 w 83"/>
                <a:gd name="T9" fmla="*/ 60 h 13"/>
                <a:gd name="T10" fmla="*/ 0 w 83"/>
                <a:gd name="T11" fmla="*/ 60 h 13"/>
                <a:gd name="T12" fmla="*/ 0 60000 65536"/>
                <a:gd name="T13" fmla="*/ 0 60000 65536"/>
                <a:gd name="T14" fmla="*/ 0 60000 65536"/>
                <a:gd name="T15" fmla="*/ 0 60000 65536"/>
                <a:gd name="T16" fmla="*/ 0 60000 65536"/>
                <a:gd name="T17" fmla="*/ 0 60000 65536"/>
                <a:gd name="T18" fmla="*/ 0 w 83"/>
                <a:gd name="T19" fmla="*/ 0 h 13"/>
                <a:gd name="T20" fmla="*/ 83 w 83"/>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83" h="13">
                  <a:moveTo>
                    <a:pt x="0" y="12"/>
                  </a:moveTo>
                  <a:lnTo>
                    <a:pt x="3" y="0"/>
                  </a:lnTo>
                  <a:lnTo>
                    <a:pt x="77" y="0"/>
                  </a:lnTo>
                  <a:lnTo>
                    <a:pt x="82" y="12"/>
                  </a:lnTo>
                  <a:lnTo>
                    <a:pt x="0" y="1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71" name="Freeform 41"/>
            <p:cNvSpPr>
              <a:spLocks noChangeAspect="1"/>
            </p:cNvSpPr>
            <p:nvPr/>
          </p:nvSpPr>
          <p:spPr bwMode="auto">
            <a:xfrm>
              <a:off x="3073" y="3344"/>
              <a:ext cx="224" cy="149"/>
            </a:xfrm>
            <a:custGeom>
              <a:avLst/>
              <a:gdLst>
                <a:gd name="T0" fmla="*/ 0 w 172"/>
                <a:gd name="T1" fmla="*/ 93 h 114"/>
                <a:gd name="T2" fmla="*/ 0 w 172"/>
                <a:gd name="T3" fmla="*/ 93 h 114"/>
                <a:gd name="T4" fmla="*/ 12 w 172"/>
                <a:gd name="T5" fmla="*/ 65 h 114"/>
                <a:gd name="T6" fmla="*/ 12 w 172"/>
                <a:gd name="T7" fmla="*/ 60 h 114"/>
                <a:gd name="T8" fmla="*/ 27 w 172"/>
                <a:gd name="T9" fmla="*/ 38 h 114"/>
                <a:gd name="T10" fmla="*/ 38 w 172"/>
                <a:gd name="T11" fmla="*/ 35 h 114"/>
                <a:gd name="T12" fmla="*/ 60 w 172"/>
                <a:gd name="T13" fmla="*/ 27 h 114"/>
                <a:gd name="T14" fmla="*/ 78 w 172"/>
                <a:gd name="T15" fmla="*/ 12 h 114"/>
                <a:gd name="T16" fmla="*/ 96 w 172"/>
                <a:gd name="T17" fmla="*/ 0 h 114"/>
                <a:gd name="T18" fmla="*/ 124 w 172"/>
                <a:gd name="T19" fmla="*/ 0 h 114"/>
                <a:gd name="T20" fmla="*/ 134 w 172"/>
                <a:gd name="T21" fmla="*/ 0 h 114"/>
                <a:gd name="T22" fmla="*/ 682 w 172"/>
                <a:gd name="T23" fmla="*/ 0 h 114"/>
                <a:gd name="T24" fmla="*/ 707 w 172"/>
                <a:gd name="T25" fmla="*/ 0 h 114"/>
                <a:gd name="T26" fmla="*/ 731 w 172"/>
                <a:gd name="T27" fmla="*/ 0 h 114"/>
                <a:gd name="T28" fmla="*/ 745 w 172"/>
                <a:gd name="T29" fmla="*/ 12 h 114"/>
                <a:gd name="T30" fmla="*/ 764 w 172"/>
                <a:gd name="T31" fmla="*/ 12 h 114"/>
                <a:gd name="T32" fmla="*/ 780 w 172"/>
                <a:gd name="T33" fmla="*/ 27 h 114"/>
                <a:gd name="T34" fmla="*/ 793 w 172"/>
                <a:gd name="T35" fmla="*/ 35 h 114"/>
                <a:gd name="T36" fmla="*/ 815 w 172"/>
                <a:gd name="T37" fmla="*/ 38 h 114"/>
                <a:gd name="T38" fmla="*/ 815 w 172"/>
                <a:gd name="T39" fmla="*/ 65 h 114"/>
                <a:gd name="T40" fmla="*/ 835 w 172"/>
                <a:gd name="T41" fmla="*/ 76 h 114"/>
                <a:gd name="T42" fmla="*/ 835 w 172"/>
                <a:gd name="T43" fmla="*/ 93 h 114"/>
                <a:gd name="T44" fmla="*/ 835 w 172"/>
                <a:gd name="T45" fmla="*/ 465 h 114"/>
                <a:gd name="T46" fmla="*/ 835 w 172"/>
                <a:gd name="T47" fmla="*/ 473 h 114"/>
                <a:gd name="T48" fmla="*/ 835 w 172"/>
                <a:gd name="T49" fmla="*/ 474 h 114"/>
                <a:gd name="T50" fmla="*/ 815 w 172"/>
                <a:gd name="T51" fmla="*/ 507 h 114"/>
                <a:gd name="T52" fmla="*/ 806 w 172"/>
                <a:gd name="T53" fmla="*/ 514 h 114"/>
                <a:gd name="T54" fmla="*/ 793 w 172"/>
                <a:gd name="T55" fmla="*/ 533 h 114"/>
                <a:gd name="T56" fmla="*/ 772 w 172"/>
                <a:gd name="T57" fmla="*/ 544 h 114"/>
                <a:gd name="T58" fmla="*/ 764 w 172"/>
                <a:gd name="T59" fmla="*/ 550 h 114"/>
                <a:gd name="T60" fmla="*/ 742 w 172"/>
                <a:gd name="T61" fmla="*/ 550 h 114"/>
                <a:gd name="T62" fmla="*/ 716 w 172"/>
                <a:gd name="T63" fmla="*/ 562 h 114"/>
                <a:gd name="T64" fmla="*/ 682 w 172"/>
                <a:gd name="T65" fmla="*/ 562 h 114"/>
                <a:gd name="T66" fmla="*/ 134 w 172"/>
                <a:gd name="T67" fmla="*/ 562 h 114"/>
                <a:gd name="T68" fmla="*/ 133 w 172"/>
                <a:gd name="T69" fmla="*/ 562 h 114"/>
                <a:gd name="T70" fmla="*/ 108 w 172"/>
                <a:gd name="T71" fmla="*/ 562 h 114"/>
                <a:gd name="T72" fmla="*/ 86 w 172"/>
                <a:gd name="T73" fmla="*/ 550 h 114"/>
                <a:gd name="T74" fmla="*/ 64 w 172"/>
                <a:gd name="T75" fmla="*/ 544 h 114"/>
                <a:gd name="T76" fmla="*/ 38 w 172"/>
                <a:gd name="T77" fmla="*/ 544 h 114"/>
                <a:gd name="T78" fmla="*/ 35 w 172"/>
                <a:gd name="T79" fmla="*/ 514 h 114"/>
                <a:gd name="T80" fmla="*/ 27 w 172"/>
                <a:gd name="T81" fmla="*/ 507 h 114"/>
                <a:gd name="T82" fmla="*/ 12 w 172"/>
                <a:gd name="T83" fmla="*/ 501 h 114"/>
                <a:gd name="T84" fmla="*/ 0 w 172"/>
                <a:gd name="T85" fmla="*/ 474 h 114"/>
                <a:gd name="T86" fmla="*/ 0 w 172"/>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2"/>
                <a:gd name="T133" fmla="*/ 0 h 114"/>
                <a:gd name="T134" fmla="*/ 172 w 172"/>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2" h="114">
                  <a:moveTo>
                    <a:pt x="0" y="93"/>
                  </a:moveTo>
                  <a:lnTo>
                    <a:pt x="0" y="18"/>
                  </a:lnTo>
                  <a:lnTo>
                    <a:pt x="0" y="15"/>
                  </a:lnTo>
                  <a:lnTo>
                    <a:pt x="2" y="13"/>
                  </a:lnTo>
                  <a:lnTo>
                    <a:pt x="2" y="12"/>
                  </a:lnTo>
                  <a:lnTo>
                    <a:pt x="5" y="8"/>
                  </a:lnTo>
                  <a:lnTo>
                    <a:pt x="7" y="7"/>
                  </a:lnTo>
                  <a:lnTo>
                    <a:pt x="8" y="7"/>
                  </a:lnTo>
                  <a:lnTo>
                    <a:pt x="8" y="5"/>
                  </a:lnTo>
                  <a:lnTo>
                    <a:pt x="12" y="5"/>
                  </a:lnTo>
                  <a:lnTo>
                    <a:pt x="13" y="2"/>
                  </a:lnTo>
                  <a:lnTo>
                    <a:pt x="16" y="2"/>
                  </a:lnTo>
                  <a:lnTo>
                    <a:pt x="18" y="2"/>
                  </a:lnTo>
                  <a:lnTo>
                    <a:pt x="20" y="0"/>
                  </a:lnTo>
                  <a:lnTo>
                    <a:pt x="22" y="0"/>
                  </a:lnTo>
                  <a:lnTo>
                    <a:pt x="25" y="0"/>
                  </a:lnTo>
                  <a:lnTo>
                    <a:pt x="27" y="0"/>
                  </a:lnTo>
                  <a:lnTo>
                    <a:pt x="28" y="0"/>
                  </a:lnTo>
                  <a:lnTo>
                    <a:pt x="140" y="0"/>
                  </a:lnTo>
                  <a:lnTo>
                    <a:pt x="145" y="0"/>
                  </a:lnTo>
                  <a:lnTo>
                    <a:pt x="147" y="0"/>
                  </a:lnTo>
                  <a:lnTo>
                    <a:pt x="150" y="0"/>
                  </a:lnTo>
                  <a:lnTo>
                    <a:pt x="152" y="0"/>
                  </a:lnTo>
                  <a:lnTo>
                    <a:pt x="153" y="2"/>
                  </a:lnTo>
                  <a:lnTo>
                    <a:pt x="157" y="2"/>
                  </a:lnTo>
                  <a:lnTo>
                    <a:pt x="158" y="5"/>
                  </a:lnTo>
                  <a:lnTo>
                    <a:pt x="160" y="5"/>
                  </a:lnTo>
                  <a:lnTo>
                    <a:pt x="163" y="7"/>
                  </a:lnTo>
                  <a:lnTo>
                    <a:pt x="165" y="8"/>
                  </a:lnTo>
                  <a:lnTo>
                    <a:pt x="167" y="8"/>
                  </a:lnTo>
                  <a:lnTo>
                    <a:pt x="167" y="12"/>
                  </a:lnTo>
                  <a:lnTo>
                    <a:pt x="167" y="13"/>
                  </a:lnTo>
                  <a:lnTo>
                    <a:pt x="171" y="13"/>
                  </a:lnTo>
                  <a:lnTo>
                    <a:pt x="171" y="15"/>
                  </a:lnTo>
                  <a:lnTo>
                    <a:pt x="171" y="18"/>
                  </a:lnTo>
                  <a:lnTo>
                    <a:pt x="171" y="93"/>
                  </a:lnTo>
                  <a:lnTo>
                    <a:pt x="171" y="95"/>
                  </a:lnTo>
                  <a:lnTo>
                    <a:pt x="171" y="96"/>
                  </a:lnTo>
                  <a:lnTo>
                    <a:pt x="167" y="100"/>
                  </a:lnTo>
                  <a:lnTo>
                    <a:pt x="167" y="102"/>
                  </a:lnTo>
                  <a:lnTo>
                    <a:pt x="165" y="103"/>
                  </a:lnTo>
                  <a:lnTo>
                    <a:pt x="163" y="103"/>
                  </a:lnTo>
                  <a:lnTo>
                    <a:pt x="163" y="107"/>
                  </a:lnTo>
                  <a:lnTo>
                    <a:pt x="160" y="109"/>
                  </a:lnTo>
                  <a:lnTo>
                    <a:pt x="158" y="109"/>
                  </a:lnTo>
                  <a:lnTo>
                    <a:pt x="157" y="109"/>
                  </a:lnTo>
                  <a:lnTo>
                    <a:pt x="157" y="110"/>
                  </a:lnTo>
                  <a:lnTo>
                    <a:pt x="153" y="110"/>
                  </a:lnTo>
                  <a:lnTo>
                    <a:pt x="152" y="110"/>
                  </a:lnTo>
                  <a:lnTo>
                    <a:pt x="150" y="113"/>
                  </a:lnTo>
                  <a:lnTo>
                    <a:pt x="147" y="113"/>
                  </a:lnTo>
                  <a:lnTo>
                    <a:pt x="145" y="113"/>
                  </a:lnTo>
                  <a:lnTo>
                    <a:pt x="140" y="113"/>
                  </a:lnTo>
                  <a:lnTo>
                    <a:pt x="28" y="113"/>
                  </a:lnTo>
                  <a:lnTo>
                    <a:pt x="27" y="113"/>
                  </a:lnTo>
                  <a:lnTo>
                    <a:pt x="25" y="113"/>
                  </a:lnTo>
                  <a:lnTo>
                    <a:pt x="22" y="113"/>
                  </a:lnTo>
                  <a:lnTo>
                    <a:pt x="20" y="110"/>
                  </a:lnTo>
                  <a:lnTo>
                    <a:pt x="18" y="110"/>
                  </a:lnTo>
                  <a:lnTo>
                    <a:pt x="16" y="110"/>
                  </a:lnTo>
                  <a:lnTo>
                    <a:pt x="13" y="109"/>
                  </a:lnTo>
                  <a:lnTo>
                    <a:pt x="12" y="109"/>
                  </a:lnTo>
                  <a:lnTo>
                    <a:pt x="8" y="109"/>
                  </a:lnTo>
                  <a:lnTo>
                    <a:pt x="8" y="107"/>
                  </a:lnTo>
                  <a:lnTo>
                    <a:pt x="7" y="103"/>
                  </a:lnTo>
                  <a:lnTo>
                    <a:pt x="5" y="103"/>
                  </a:lnTo>
                  <a:lnTo>
                    <a:pt x="5" y="102"/>
                  </a:lnTo>
                  <a:lnTo>
                    <a:pt x="2" y="102"/>
                  </a:lnTo>
                  <a:lnTo>
                    <a:pt x="2" y="100"/>
                  </a:lnTo>
                  <a:lnTo>
                    <a:pt x="2" y="96"/>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72" name="Freeform 42"/>
            <p:cNvSpPr>
              <a:spLocks noChangeAspect="1"/>
            </p:cNvSpPr>
            <p:nvPr/>
          </p:nvSpPr>
          <p:spPr bwMode="auto">
            <a:xfrm>
              <a:off x="3075" y="3344"/>
              <a:ext cx="64" cy="149"/>
            </a:xfrm>
            <a:custGeom>
              <a:avLst/>
              <a:gdLst>
                <a:gd name="T0" fmla="*/ 0 w 49"/>
                <a:gd name="T1" fmla="*/ 99 h 114"/>
                <a:gd name="T2" fmla="*/ 0 w 49"/>
                <a:gd name="T3" fmla="*/ 93 h 114"/>
                <a:gd name="T4" fmla="*/ 0 w 49"/>
                <a:gd name="T5" fmla="*/ 76 h 114"/>
                <a:gd name="T6" fmla="*/ 0 w 49"/>
                <a:gd name="T7" fmla="*/ 60 h 114"/>
                <a:gd name="T8" fmla="*/ 0 w 49"/>
                <a:gd name="T9" fmla="*/ 38 h 114"/>
                <a:gd name="T10" fmla="*/ 1 w 49"/>
                <a:gd name="T11" fmla="*/ 35 h 114"/>
                <a:gd name="T12" fmla="*/ 1 w 49"/>
                <a:gd name="T13" fmla="*/ 27 h 114"/>
                <a:gd name="T14" fmla="*/ 27 w 49"/>
                <a:gd name="T15" fmla="*/ 12 h 114"/>
                <a:gd name="T16" fmla="*/ 27 w 49"/>
                <a:gd name="T17" fmla="*/ 12 h 114"/>
                <a:gd name="T18" fmla="*/ 29 w 49"/>
                <a:gd name="T19" fmla="*/ 0 h 114"/>
                <a:gd name="T20" fmla="*/ 29 w 49"/>
                <a:gd name="T21" fmla="*/ 0 h 114"/>
                <a:gd name="T22" fmla="*/ 183 w 49"/>
                <a:gd name="T23" fmla="*/ 0 h 114"/>
                <a:gd name="T24" fmla="*/ 199 w 49"/>
                <a:gd name="T25" fmla="*/ 0 h 114"/>
                <a:gd name="T26" fmla="*/ 199 w 49"/>
                <a:gd name="T27" fmla="*/ 0 h 114"/>
                <a:gd name="T28" fmla="*/ 206 w 49"/>
                <a:gd name="T29" fmla="*/ 12 h 114"/>
                <a:gd name="T30" fmla="*/ 206 w 49"/>
                <a:gd name="T31" fmla="*/ 12 h 114"/>
                <a:gd name="T32" fmla="*/ 217 w 49"/>
                <a:gd name="T33" fmla="*/ 27 h 114"/>
                <a:gd name="T34" fmla="*/ 217 w 49"/>
                <a:gd name="T35" fmla="*/ 35 h 114"/>
                <a:gd name="T36" fmla="*/ 217 w 49"/>
                <a:gd name="T37" fmla="*/ 38 h 114"/>
                <a:gd name="T38" fmla="*/ 239 w 49"/>
                <a:gd name="T39" fmla="*/ 65 h 114"/>
                <a:gd name="T40" fmla="*/ 239 w 49"/>
                <a:gd name="T41" fmla="*/ 76 h 114"/>
                <a:gd name="T42" fmla="*/ 239 w 49"/>
                <a:gd name="T43" fmla="*/ 99 h 114"/>
                <a:gd name="T44" fmla="*/ 239 w 49"/>
                <a:gd name="T45" fmla="*/ 465 h 114"/>
                <a:gd name="T46" fmla="*/ 239 w 49"/>
                <a:gd name="T47" fmla="*/ 473 h 114"/>
                <a:gd name="T48" fmla="*/ 239 w 49"/>
                <a:gd name="T49" fmla="*/ 501 h 114"/>
                <a:gd name="T50" fmla="*/ 217 w 49"/>
                <a:gd name="T51" fmla="*/ 507 h 114"/>
                <a:gd name="T52" fmla="*/ 217 w 49"/>
                <a:gd name="T53" fmla="*/ 514 h 114"/>
                <a:gd name="T54" fmla="*/ 217 w 49"/>
                <a:gd name="T55" fmla="*/ 533 h 114"/>
                <a:gd name="T56" fmla="*/ 206 w 49"/>
                <a:gd name="T57" fmla="*/ 544 h 114"/>
                <a:gd name="T58" fmla="*/ 206 w 49"/>
                <a:gd name="T59" fmla="*/ 550 h 114"/>
                <a:gd name="T60" fmla="*/ 199 w 49"/>
                <a:gd name="T61" fmla="*/ 550 h 114"/>
                <a:gd name="T62" fmla="*/ 199 w 49"/>
                <a:gd name="T63" fmla="*/ 562 h 114"/>
                <a:gd name="T64" fmla="*/ 183 w 49"/>
                <a:gd name="T65" fmla="*/ 562 h 114"/>
                <a:gd name="T66" fmla="*/ 29 w 49"/>
                <a:gd name="T67" fmla="*/ 562 h 114"/>
                <a:gd name="T68" fmla="*/ 29 w 49"/>
                <a:gd name="T69" fmla="*/ 562 h 114"/>
                <a:gd name="T70" fmla="*/ 27 w 49"/>
                <a:gd name="T71" fmla="*/ 562 h 114"/>
                <a:gd name="T72" fmla="*/ 27 w 49"/>
                <a:gd name="T73" fmla="*/ 550 h 114"/>
                <a:gd name="T74" fmla="*/ 1 w 49"/>
                <a:gd name="T75" fmla="*/ 550 h 114"/>
                <a:gd name="T76" fmla="*/ 1 w 49"/>
                <a:gd name="T77" fmla="*/ 544 h 114"/>
                <a:gd name="T78" fmla="*/ 0 w 49"/>
                <a:gd name="T79" fmla="*/ 533 h 114"/>
                <a:gd name="T80" fmla="*/ 0 w 49"/>
                <a:gd name="T81" fmla="*/ 514 h 114"/>
                <a:gd name="T82" fmla="*/ 0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0" y="13"/>
                  </a:lnTo>
                  <a:lnTo>
                    <a:pt x="0" y="12"/>
                  </a:lnTo>
                  <a:lnTo>
                    <a:pt x="0" y="8"/>
                  </a:lnTo>
                  <a:lnTo>
                    <a:pt x="0" y="7"/>
                  </a:lnTo>
                  <a:lnTo>
                    <a:pt x="1" y="7"/>
                  </a:lnTo>
                  <a:lnTo>
                    <a:pt x="1" y="5"/>
                  </a:lnTo>
                  <a:lnTo>
                    <a:pt x="1" y="2"/>
                  </a:lnTo>
                  <a:lnTo>
                    <a:pt x="5" y="2"/>
                  </a:lnTo>
                  <a:lnTo>
                    <a:pt x="5" y="0"/>
                  </a:lnTo>
                  <a:lnTo>
                    <a:pt x="6" y="0"/>
                  </a:lnTo>
                  <a:lnTo>
                    <a:pt x="37" y="0"/>
                  </a:lnTo>
                  <a:lnTo>
                    <a:pt x="40" y="0"/>
                  </a:lnTo>
                  <a:lnTo>
                    <a:pt x="40" y="2"/>
                  </a:lnTo>
                  <a:lnTo>
                    <a:pt x="41" y="2"/>
                  </a:lnTo>
                  <a:lnTo>
                    <a:pt x="41" y="5"/>
                  </a:lnTo>
                  <a:lnTo>
                    <a:pt x="44" y="5"/>
                  </a:lnTo>
                  <a:lnTo>
                    <a:pt x="44" y="7"/>
                  </a:lnTo>
                  <a:lnTo>
                    <a:pt x="44" y="8"/>
                  </a:lnTo>
                  <a:lnTo>
                    <a:pt x="44" y="12"/>
                  </a:lnTo>
                  <a:lnTo>
                    <a:pt x="48" y="13"/>
                  </a:lnTo>
                  <a:lnTo>
                    <a:pt x="48" y="15"/>
                  </a:lnTo>
                  <a:lnTo>
                    <a:pt x="48" y="18"/>
                  </a:lnTo>
                  <a:lnTo>
                    <a:pt x="48" y="20"/>
                  </a:lnTo>
                  <a:lnTo>
                    <a:pt x="48" y="93"/>
                  </a:lnTo>
                  <a:lnTo>
                    <a:pt x="48" y="95"/>
                  </a:lnTo>
                  <a:lnTo>
                    <a:pt x="48" y="96"/>
                  </a:lnTo>
                  <a:lnTo>
                    <a:pt x="48" y="100"/>
                  </a:lnTo>
                  <a:lnTo>
                    <a:pt x="44" y="102"/>
                  </a:lnTo>
                  <a:lnTo>
                    <a:pt x="44" y="103"/>
                  </a:lnTo>
                  <a:lnTo>
                    <a:pt x="44" y="107"/>
                  </a:lnTo>
                  <a:lnTo>
                    <a:pt x="44" y="109"/>
                  </a:lnTo>
                  <a:lnTo>
                    <a:pt x="41" y="109"/>
                  </a:lnTo>
                  <a:lnTo>
                    <a:pt x="41" y="110"/>
                  </a:lnTo>
                  <a:lnTo>
                    <a:pt x="40" y="110"/>
                  </a:lnTo>
                  <a:lnTo>
                    <a:pt x="40" y="113"/>
                  </a:lnTo>
                  <a:lnTo>
                    <a:pt x="37" y="113"/>
                  </a:lnTo>
                  <a:lnTo>
                    <a:pt x="6" y="113"/>
                  </a:lnTo>
                  <a:lnTo>
                    <a:pt x="5" y="113"/>
                  </a:lnTo>
                  <a:lnTo>
                    <a:pt x="5" y="110"/>
                  </a:lnTo>
                  <a:lnTo>
                    <a:pt x="1" y="110"/>
                  </a:lnTo>
                  <a:lnTo>
                    <a:pt x="1" y="109"/>
                  </a:lnTo>
                  <a:lnTo>
                    <a:pt x="1" y="107"/>
                  </a:lnTo>
                  <a:lnTo>
                    <a:pt x="0" y="107"/>
                  </a:lnTo>
                  <a:lnTo>
                    <a:pt x="0" y="103"/>
                  </a:lnTo>
                  <a:lnTo>
                    <a:pt x="0" y="102"/>
                  </a:lnTo>
                  <a:lnTo>
                    <a:pt x="0" y="100"/>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73" name="Freeform 43"/>
            <p:cNvSpPr>
              <a:spLocks noChangeAspect="1"/>
            </p:cNvSpPr>
            <p:nvPr/>
          </p:nvSpPr>
          <p:spPr bwMode="auto">
            <a:xfrm>
              <a:off x="3228" y="3344"/>
              <a:ext cx="63" cy="149"/>
            </a:xfrm>
            <a:custGeom>
              <a:avLst/>
              <a:gdLst>
                <a:gd name="T0" fmla="*/ 0 w 49"/>
                <a:gd name="T1" fmla="*/ 99 h 114"/>
                <a:gd name="T2" fmla="*/ 0 w 49"/>
                <a:gd name="T3" fmla="*/ 93 h 114"/>
                <a:gd name="T4" fmla="*/ 0 w 49"/>
                <a:gd name="T5" fmla="*/ 76 h 114"/>
                <a:gd name="T6" fmla="*/ 1 w 49"/>
                <a:gd name="T7" fmla="*/ 60 h 114"/>
                <a:gd name="T8" fmla="*/ 1 w 49"/>
                <a:gd name="T9" fmla="*/ 38 h 114"/>
                <a:gd name="T10" fmla="*/ 1 w 49"/>
                <a:gd name="T11" fmla="*/ 35 h 114"/>
                <a:gd name="T12" fmla="*/ 28 w 49"/>
                <a:gd name="T13" fmla="*/ 27 h 114"/>
                <a:gd name="T14" fmla="*/ 28 w 49"/>
                <a:gd name="T15" fmla="*/ 12 h 114"/>
                <a:gd name="T16" fmla="*/ 31 w 49"/>
                <a:gd name="T17" fmla="*/ 12 h 114"/>
                <a:gd name="T18" fmla="*/ 31 w 49"/>
                <a:gd name="T19" fmla="*/ 0 h 114"/>
                <a:gd name="T20" fmla="*/ 40 w 49"/>
                <a:gd name="T21" fmla="*/ 0 h 114"/>
                <a:gd name="T22" fmla="*/ 185 w 49"/>
                <a:gd name="T23" fmla="*/ 0 h 114"/>
                <a:gd name="T24" fmla="*/ 185 w 49"/>
                <a:gd name="T25" fmla="*/ 0 h 114"/>
                <a:gd name="T26" fmla="*/ 193 w 49"/>
                <a:gd name="T27" fmla="*/ 0 h 114"/>
                <a:gd name="T28" fmla="*/ 193 w 49"/>
                <a:gd name="T29" fmla="*/ 12 h 114"/>
                <a:gd name="T30" fmla="*/ 201 w 49"/>
                <a:gd name="T31" fmla="*/ 12 h 114"/>
                <a:gd name="T32" fmla="*/ 201 w 49"/>
                <a:gd name="T33" fmla="*/ 27 h 114"/>
                <a:gd name="T34" fmla="*/ 219 w 49"/>
                <a:gd name="T35" fmla="*/ 35 h 114"/>
                <a:gd name="T36" fmla="*/ 219 w 49"/>
                <a:gd name="T37" fmla="*/ 38 h 114"/>
                <a:gd name="T38" fmla="*/ 219 w 49"/>
                <a:gd name="T39" fmla="*/ 65 h 114"/>
                <a:gd name="T40" fmla="*/ 219 w 49"/>
                <a:gd name="T41" fmla="*/ 76 h 114"/>
                <a:gd name="T42" fmla="*/ 219 w 49"/>
                <a:gd name="T43" fmla="*/ 99 h 114"/>
                <a:gd name="T44" fmla="*/ 219 w 49"/>
                <a:gd name="T45" fmla="*/ 465 h 114"/>
                <a:gd name="T46" fmla="*/ 219 w 49"/>
                <a:gd name="T47" fmla="*/ 473 h 114"/>
                <a:gd name="T48" fmla="*/ 219 w 49"/>
                <a:gd name="T49" fmla="*/ 501 h 114"/>
                <a:gd name="T50" fmla="*/ 219 w 49"/>
                <a:gd name="T51" fmla="*/ 507 h 114"/>
                <a:gd name="T52" fmla="*/ 219 w 49"/>
                <a:gd name="T53" fmla="*/ 514 h 114"/>
                <a:gd name="T54" fmla="*/ 201 w 49"/>
                <a:gd name="T55" fmla="*/ 533 h 114"/>
                <a:gd name="T56" fmla="*/ 201 w 49"/>
                <a:gd name="T57" fmla="*/ 544 h 114"/>
                <a:gd name="T58" fmla="*/ 193 w 49"/>
                <a:gd name="T59" fmla="*/ 550 h 114"/>
                <a:gd name="T60" fmla="*/ 193 w 49"/>
                <a:gd name="T61" fmla="*/ 550 h 114"/>
                <a:gd name="T62" fmla="*/ 185 w 49"/>
                <a:gd name="T63" fmla="*/ 562 h 114"/>
                <a:gd name="T64" fmla="*/ 185 w 49"/>
                <a:gd name="T65" fmla="*/ 562 h 114"/>
                <a:gd name="T66" fmla="*/ 40 w 49"/>
                <a:gd name="T67" fmla="*/ 562 h 114"/>
                <a:gd name="T68" fmla="*/ 40 w 49"/>
                <a:gd name="T69" fmla="*/ 562 h 114"/>
                <a:gd name="T70" fmla="*/ 31 w 49"/>
                <a:gd name="T71" fmla="*/ 562 h 114"/>
                <a:gd name="T72" fmla="*/ 28 w 49"/>
                <a:gd name="T73" fmla="*/ 550 h 114"/>
                <a:gd name="T74" fmla="*/ 28 w 49"/>
                <a:gd name="T75" fmla="*/ 550 h 114"/>
                <a:gd name="T76" fmla="*/ 1 w 49"/>
                <a:gd name="T77" fmla="*/ 544 h 114"/>
                <a:gd name="T78" fmla="*/ 1 w 49"/>
                <a:gd name="T79" fmla="*/ 533 h 114"/>
                <a:gd name="T80" fmla="*/ 1 w 49"/>
                <a:gd name="T81" fmla="*/ 514 h 114"/>
                <a:gd name="T82" fmla="*/ 1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1" y="13"/>
                  </a:lnTo>
                  <a:lnTo>
                    <a:pt x="1" y="12"/>
                  </a:lnTo>
                  <a:lnTo>
                    <a:pt x="1" y="8"/>
                  </a:lnTo>
                  <a:lnTo>
                    <a:pt x="1" y="7"/>
                  </a:lnTo>
                  <a:lnTo>
                    <a:pt x="1" y="5"/>
                  </a:lnTo>
                  <a:lnTo>
                    <a:pt x="6" y="5"/>
                  </a:lnTo>
                  <a:lnTo>
                    <a:pt x="6" y="2"/>
                  </a:lnTo>
                  <a:lnTo>
                    <a:pt x="7" y="2"/>
                  </a:lnTo>
                  <a:lnTo>
                    <a:pt x="7" y="0"/>
                  </a:lnTo>
                  <a:lnTo>
                    <a:pt x="9" y="0"/>
                  </a:lnTo>
                  <a:lnTo>
                    <a:pt x="41" y="0"/>
                  </a:lnTo>
                  <a:lnTo>
                    <a:pt x="43" y="0"/>
                  </a:lnTo>
                  <a:lnTo>
                    <a:pt x="43" y="2"/>
                  </a:lnTo>
                  <a:lnTo>
                    <a:pt x="44" y="2"/>
                  </a:lnTo>
                  <a:lnTo>
                    <a:pt x="44" y="5"/>
                  </a:lnTo>
                  <a:lnTo>
                    <a:pt x="44" y="7"/>
                  </a:lnTo>
                  <a:lnTo>
                    <a:pt x="48" y="7"/>
                  </a:lnTo>
                  <a:lnTo>
                    <a:pt x="48" y="8"/>
                  </a:lnTo>
                  <a:lnTo>
                    <a:pt x="48" y="12"/>
                  </a:lnTo>
                  <a:lnTo>
                    <a:pt x="48" y="13"/>
                  </a:lnTo>
                  <a:lnTo>
                    <a:pt x="48" y="15"/>
                  </a:lnTo>
                  <a:lnTo>
                    <a:pt x="48" y="18"/>
                  </a:lnTo>
                  <a:lnTo>
                    <a:pt x="48" y="20"/>
                  </a:lnTo>
                  <a:lnTo>
                    <a:pt x="48" y="93"/>
                  </a:lnTo>
                  <a:lnTo>
                    <a:pt x="48" y="95"/>
                  </a:lnTo>
                  <a:lnTo>
                    <a:pt x="48" y="96"/>
                  </a:lnTo>
                  <a:lnTo>
                    <a:pt x="48" y="100"/>
                  </a:lnTo>
                  <a:lnTo>
                    <a:pt x="48" y="102"/>
                  </a:lnTo>
                  <a:lnTo>
                    <a:pt x="48" y="103"/>
                  </a:lnTo>
                  <a:lnTo>
                    <a:pt x="48" y="107"/>
                  </a:lnTo>
                  <a:lnTo>
                    <a:pt x="44" y="107"/>
                  </a:lnTo>
                  <a:lnTo>
                    <a:pt x="44" y="109"/>
                  </a:lnTo>
                  <a:lnTo>
                    <a:pt x="44" y="110"/>
                  </a:lnTo>
                  <a:lnTo>
                    <a:pt x="43" y="110"/>
                  </a:lnTo>
                  <a:lnTo>
                    <a:pt x="43" y="113"/>
                  </a:lnTo>
                  <a:lnTo>
                    <a:pt x="41" y="113"/>
                  </a:lnTo>
                  <a:lnTo>
                    <a:pt x="9" y="113"/>
                  </a:lnTo>
                  <a:lnTo>
                    <a:pt x="7" y="113"/>
                  </a:lnTo>
                  <a:lnTo>
                    <a:pt x="7" y="110"/>
                  </a:lnTo>
                  <a:lnTo>
                    <a:pt x="6" y="110"/>
                  </a:lnTo>
                  <a:lnTo>
                    <a:pt x="6" y="109"/>
                  </a:lnTo>
                  <a:lnTo>
                    <a:pt x="1" y="109"/>
                  </a:lnTo>
                  <a:lnTo>
                    <a:pt x="1" y="107"/>
                  </a:lnTo>
                  <a:lnTo>
                    <a:pt x="1" y="103"/>
                  </a:lnTo>
                  <a:lnTo>
                    <a:pt x="1" y="102"/>
                  </a:lnTo>
                  <a:lnTo>
                    <a:pt x="1" y="100"/>
                  </a:lnTo>
                  <a:lnTo>
                    <a:pt x="0" y="100"/>
                  </a:lnTo>
                  <a:lnTo>
                    <a:pt x="0" y="96"/>
                  </a:lnTo>
                  <a:lnTo>
                    <a:pt x="0" y="95"/>
                  </a:lnTo>
                  <a:lnTo>
                    <a:pt x="0" y="9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74" name="Freeform 44" descr="Light vertical"/>
            <p:cNvSpPr>
              <a:spLocks noChangeAspect="1"/>
            </p:cNvSpPr>
            <p:nvPr/>
          </p:nvSpPr>
          <p:spPr bwMode="auto">
            <a:xfrm>
              <a:off x="3139" y="3344"/>
              <a:ext cx="90" cy="149"/>
            </a:xfrm>
            <a:custGeom>
              <a:avLst/>
              <a:gdLst>
                <a:gd name="T0" fmla="*/ 0 w 69"/>
                <a:gd name="T1" fmla="*/ 99 h 114"/>
                <a:gd name="T2" fmla="*/ 0 w 69"/>
                <a:gd name="T3" fmla="*/ 93 h 114"/>
                <a:gd name="T4" fmla="*/ 0 w 69"/>
                <a:gd name="T5" fmla="*/ 76 h 114"/>
                <a:gd name="T6" fmla="*/ 0 w 69"/>
                <a:gd name="T7" fmla="*/ 60 h 114"/>
                <a:gd name="T8" fmla="*/ 0 w 69"/>
                <a:gd name="T9" fmla="*/ 38 h 114"/>
                <a:gd name="T10" fmla="*/ 12 w 69"/>
                <a:gd name="T11" fmla="*/ 35 h 114"/>
                <a:gd name="T12" fmla="*/ 27 w 69"/>
                <a:gd name="T13" fmla="*/ 27 h 114"/>
                <a:gd name="T14" fmla="*/ 27 w 69"/>
                <a:gd name="T15" fmla="*/ 12 h 114"/>
                <a:gd name="T16" fmla="*/ 35 w 69"/>
                <a:gd name="T17" fmla="*/ 12 h 114"/>
                <a:gd name="T18" fmla="*/ 38 w 69"/>
                <a:gd name="T19" fmla="*/ 0 h 114"/>
                <a:gd name="T20" fmla="*/ 60 w 69"/>
                <a:gd name="T21" fmla="*/ 0 h 114"/>
                <a:gd name="T22" fmla="*/ 275 w 69"/>
                <a:gd name="T23" fmla="*/ 0 h 114"/>
                <a:gd name="T24" fmla="*/ 275 w 69"/>
                <a:gd name="T25" fmla="*/ 0 h 114"/>
                <a:gd name="T26" fmla="*/ 286 w 69"/>
                <a:gd name="T27" fmla="*/ 0 h 114"/>
                <a:gd name="T28" fmla="*/ 301 w 69"/>
                <a:gd name="T29" fmla="*/ 12 h 114"/>
                <a:gd name="T30" fmla="*/ 312 w 69"/>
                <a:gd name="T31" fmla="*/ 12 h 114"/>
                <a:gd name="T32" fmla="*/ 312 w 69"/>
                <a:gd name="T33" fmla="*/ 27 h 114"/>
                <a:gd name="T34" fmla="*/ 322 w 69"/>
                <a:gd name="T35" fmla="*/ 35 h 114"/>
                <a:gd name="T36" fmla="*/ 322 w 69"/>
                <a:gd name="T37" fmla="*/ 38 h 114"/>
                <a:gd name="T38" fmla="*/ 322 w 69"/>
                <a:gd name="T39" fmla="*/ 65 h 114"/>
                <a:gd name="T40" fmla="*/ 335 w 69"/>
                <a:gd name="T41" fmla="*/ 76 h 114"/>
                <a:gd name="T42" fmla="*/ 335 w 69"/>
                <a:gd name="T43" fmla="*/ 99 h 114"/>
                <a:gd name="T44" fmla="*/ 335 w 69"/>
                <a:gd name="T45" fmla="*/ 465 h 114"/>
                <a:gd name="T46" fmla="*/ 335 w 69"/>
                <a:gd name="T47" fmla="*/ 473 h 114"/>
                <a:gd name="T48" fmla="*/ 335 w 69"/>
                <a:gd name="T49" fmla="*/ 501 h 114"/>
                <a:gd name="T50" fmla="*/ 322 w 69"/>
                <a:gd name="T51" fmla="*/ 507 h 114"/>
                <a:gd name="T52" fmla="*/ 322 w 69"/>
                <a:gd name="T53" fmla="*/ 514 h 114"/>
                <a:gd name="T54" fmla="*/ 312 w 69"/>
                <a:gd name="T55" fmla="*/ 533 h 114"/>
                <a:gd name="T56" fmla="*/ 312 w 69"/>
                <a:gd name="T57" fmla="*/ 544 h 114"/>
                <a:gd name="T58" fmla="*/ 301 w 69"/>
                <a:gd name="T59" fmla="*/ 550 h 114"/>
                <a:gd name="T60" fmla="*/ 286 w 69"/>
                <a:gd name="T61" fmla="*/ 550 h 114"/>
                <a:gd name="T62" fmla="*/ 275 w 69"/>
                <a:gd name="T63" fmla="*/ 562 h 114"/>
                <a:gd name="T64" fmla="*/ 275 w 69"/>
                <a:gd name="T65" fmla="*/ 562 h 114"/>
                <a:gd name="T66" fmla="*/ 60 w 69"/>
                <a:gd name="T67" fmla="*/ 562 h 114"/>
                <a:gd name="T68" fmla="*/ 38 w 69"/>
                <a:gd name="T69" fmla="*/ 562 h 114"/>
                <a:gd name="T70" fmla="*/ 35 w 69"/>
                <a:gd name="T71" fmla="*/ 562 h 114"/>
                <a:gd name="T72" fmla="*/ 35 w 69"/>
                <a:gd name="T73" fmla="*/ 550 h 114"/>
                <a:gd name="T74" fmla="*/ 27 w 69"/>
                <a:gd name="T75" fmla="*/ 550 h 114"/>
                <a:gd name="T76" fmla="*/ 12 w 69"/>
                <a:gd name="T77" fmla="*/ 544 h 114"/>
                <a:gd name="T78" fmla="*/ 12 w 69"/>
                <a:gd name="T79" fmla="*/ 533 h 114"/>
                <a:gd name="T80" fmla="*/ 0 w 69"/>
                <a:gd name="T81" fmla="*/ 514 h 114"/>
                <a:gd name="T82" fmla="*/ 0 w 69"/>
                <a:gd name="T83" fmla="*/ 501 h 114"/>
                <a:gd name="T84" fmla="*/ 0 w 69"/>
                <a:gd name="T85" fmla="*/ 474 h 114"/>
                <a:gd name="T86" fmla="*/ 0 w 6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114"/>
                <a:gd name="T134" fmla="*/ 69 w 6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114">
                  <a:moveTo>
                    <a:pt x="0" y="93"/>
                  </a:moveTo>
                  <a:lnTo>
                    <a:pt x="0" y="20"/>
                  </a:lnTo>
                  <a:lnTo>
                    <a:pt x="0" y="18"/>
                  </a:lnTo>
                  <a:lnTo>
                    <a:pt x="0" y="15"/>
                  </a:lnTo>
                  <a:lnTo>
                    <a:pt x="0" y="13"/>
                  </a:lnTo>
                  <a:lnTo>
                    <a:pt x="0" y="12"/>
                  </a:lnTo>
                  <a:lnTo>
                    <a:pt x="0" y="8"/>
                  </a:lnTo>
                  <a:lnTo>
                    <a:pt x="2" y="7"/>
                  </a:lnTo>
                  <a:lnTo>
                    <a:pt x="2" y="5"/>
                  </a:lnTo>
                  <a:lnTo>
                    <a:pt x="5" y="5"/>
                  </a:lnTo>
                  <a:lnTo>
                    <a:pt x="5" y="2"/>
                  </a:lnTo>
                  <a:lnTo>
                    <a:pt x="7" y="2"/>
                  </a:lnTo>
                  <a:lnTo>
                    <a:pt x="7" y="0"/>
                  </a:lnTo>
                  <a:lnTo>
                    <a:pt x="8" y="0"/>
                  </a:lnTo>
                  <a:lnTo>
                    <a:pt x="12" y="0"/>
                  </a:lnTo>
                  <a:lnTo>
                    <a:pt x="56" y="0"/>
                  </a:lnTo>
                  <a:lnTo>
                    <a:pt x="58" y="0"/>
                  </a:lnTo>
                  <a:lnTo>
                    <a:pt x="58" y="2"/>
                  </a:lnTo>
                  <a:lnTo>
                    <a:pt x="61" y="2"/>
                  </a:lnTo>
                  <a:lnTo>
                    <a:pt x="63" y="2"/>
                  </a:lnTo>
                  <a:lnTo>
                    <a:pt x="63" y="5"/>
                  </a:lnTo>
                  <a:lnTo>
                    <a:pt x="63" y="7"/>
                  </a:lnTo>
                  <a:lnTo>
                    <a:pt x="65" y="7"/>
                  </a:lnTo>
                  <a:lnTo>
                    <a:pt x="65" y="8"/>
                  </a:lnTo>
                  <a:lnTo>
                    <a:pt x="65" y="12"/>
                  </a:lnTo>
                  <a:lnTo>
                    <a:pt x="65" y="13"/>
                  </a:lnTo>
                  <a:lnTo>
                    <a:pt x="68" y="15"/>
                  </a:lnTo>
                  <a:lnTo>
                    <a:pt x="68" y="18"/>
                  </a:lnTo>
                  <a:lnTo>
                    <a:pt x="68" y="20"/>
                  </a:lnTo>
                  <a:lnTo>
                    <a:pt x="68" y="93"/>
                  </a:lnTo>
                  <a:lnTo>
                    <a:pt x="68" y="95"/>
                  </a:lnTo>
                  <a:lnTo>
                    <a:pt x="68" y="96"/>
                  </a:lnTo>
                  <a:lnTo>
                    <a:pt x="68" y="100"/>
                  </a:lnTo>
                  <a:lnTo>
                    <a:pt x="65" y="100"/>
                  </a:lnTo>
                  <a:lnTo>
                    <a:pt x="65" y="102"/>
                  </a:lnTo>
                  <a:lnTo>
                    <a:pt x="65" y="103"/>
                  </a:lnTo>
                  <a:lnTo>
                    <a:pt x="65" y="107"/>
                  </a:lnTo>
                  <a:lnTo>
                    <a:pt x="63" y="107"/>
                  </a:lnTo>
                  <a:lnTo>
                    <a:pt x="63" y="109"/>
                  </a:lnTo>
                  <a:lnTo>
                    <a:pt x="63" y="110"/>
                  </a:lnTo>
                  <a:lnTo>
                    <a:pt x="61" y="110"/>
                  </a:lnTo>
                  <a:lnTo>
                    <a:pt x="58" y="110"/>
                  </a:lnTo>
                  <a:lnTo>
                    <a:pt x="58" y="113"/>
                  </a:lnTo>
                  <a:lnTo>
                    <a:pt x="56" y="113"/>
                  </a:lnTo>
                  <a:lnTo>
                    <a:pt x="12" y="113"/>
                  </a:lnTo>
                  <a:lnTo>
                    <a:pt x="8" y="113"/>
                  </a:lnTo>
                  <a:lnTo>
                    <a:pt x="7" y="113"/>
                  </a:lnTo>
                  <a:lnTo>
                    <a:pt x="7" y="110"/>
                  </a:lnTo>
                  <a:lnTo>
                    <a:pt x="5" y="110"/>
                  </a:lnTo>
                  <a:lnTo>
                    <a:pt x="5" y="109"/>
                  </a:lnTo>
                  <a:lnTo>
                    <a:pt x="2" y="109"/>
                  </a:lnTo>
                  <a:lnTo>
                    <a:pt x="2" y="107"/>
                  </a:lnTo>
                  <a:lnTo>
                    <a:pt x="0" y="103"/>
                  </a:lnTo>
                  <a:lnTo>
                    <a:pt x="0" y="102"/>
                  </a:lnTo>
                  <a:lnTo>
                    <a:pt x="0" y="100"/>
                  </a:lnTo>
                  <a:lnTo>
                    <a:pt x="0" y="96"/>
                  </a:lnTo>
                  <a:lnTo>
                    <a:pt x="0" y="95"/>
                  </a:lnTo>
                  <a:lnTo>
                    <a:pt x="0" y="93"/>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75" name="Line 45"/>
            <p:cNvSpPr>
              <a:spLocks noChangeAspect="1" noChangeShapeType="1"/>
            </p:cNvSpPr>
            <p:nvPr/>
          </p:nvSpPr>
          <p:spPr bwMode="auto">
            <a:xfrm>
              <a:off x="3127" y="3503"/>
              <a:ext cx="119"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576" name="AutoShape 46"/>
            <p:cNvSpPr>
              <a:spLocks noChangeAspect="1" noChangeArrowheads="1"/>
            </p:cNvSpPr>
            <p:nvPr/>
          </p:nvSpPr>
          <p:spPr bwMode="auto">
            <a:xfrm flipV="1">
              <a:off x="3161" y="3648"/>
              <a:ext cx="38" cy="33"/>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77" name="Freeform 47"/>
            <p:cNvSpPr>
              <a:spLocks noChangeAspect="1"/>
            </p:cNvSpPr>
            <p:nvPr/>
          </p:nvSpPr>
          <p:spPr bwMode="auto">
            <a:xfrm>
              <a:off x="3139" y="3681"/>
              <a:ext cx="87" cy="58"/>
            </a:xfrm>
            <a:custGeom>
              <a:avLst/>
              <a:gdLst>
                <a:gd name="T0" fmla="*/ 0 w 67"/>
                <a:gd name="T1" fmla="*/ 36 h 45"/>
                <a:gd name="T2" fmla="*/ 0 w 67"/>
                <a:gd name="T3" fmla="*/ 31 h 45"/>
                <a:gd name="T4" fmla="*/ 0 w 67"/>
                <a:gd name="T5" fmla="*/ 31 h 45"/>
                <a:gd name="T6" fmla="*/ 10 w 67"/>
                <a:gd name="T7" fmla="*/ 22 h 45"/>
                <a:gd name="T8" fmla="*/ 10 w 67"/>
                <a:gd name="T9" fmla="*/ 22 h 45"/>
                <a:gd name="T10" fmla="*/ 10 w 67"/>
                <a:gd name="T11" fmla="*/ 10 h 45"/>
                <a:gd name="T12" fmla="*/ 22 w 67"/>
                <a:gd name="T13" fmla="*/ 10 h 45"/>
                <a:gd name="T14" fmla="*/ 35 w 67"/>
                <a:gd name="T15" fmla="*/ 10 h 45"/>
                <a:gd name="T16" fmla="*/ 35 w 67"/>
                <a:gd name="T17" fmla="*/ 10 h 45"/>
                <a:gd name="T18" fmla="*/ 38 w 67"/>
                <a:gd name="T19" fmla="*/ 0 h 45"/>
                <a:gd name="T20" fmla="*/ 58 w 67"/>
                <a:gd name="T21" fmla="*/ 0 h 45"/>
                <a:gd name="T22" fmla="*/ 258 w 67"/>
                <a:gd name="T23" fmla="*/ 0 h 45"/>
                <a:gd name="T24" fmla="*/ 258 w 67"/>
                <a:gd name="T25" fmla="*/ 0 h 45"/>
                <a:gd name="T26" fmla="*/ 270 w 67"/>
                <a:gd name="T27" fmla="*/ 0 h 45"/>
                <a:gd name="T28" fmla="*/ 287 w 67"/>
                <a:gd name="T29" fmla="*/ 10 h 45"/>
                <a:gd name="T30" fmla="*/ 287 w 67"/>
                <a:gd name="T31" fmla="*/ 10 h 45"/>
                <a:gd name="T32" fmla="*/ 293 w 67"/>
                <a:gd name="T33" fmla="*/ 10 h 45"/>
                <a:gd name="T34" fmla="*/ 301 w 67"/>
                <a:gd name="T35" fmla="*/ 22 h 45"/>
                <a:gd name="T36" fmla="*/ 301 w 67"/>
                <a:gd name="T37" fmla="*/ 22 h 45"/>
                <a:gd name="T38" fmla="*/ 301 w 67"/>
                <a:gd name="T39" fmla="*/ 31 h 45"/>
                <a:gd name="T40" fmla="*/ 301 w 67"/>
                <a:gd name="T41" fmla="*/ 31 h 45"/>
                <a:gd name="T42" fmla="*/ 317 w 67"/>
                <a:gd name="T43" fmla="*/ 36 h 45"/>
                <a:gd name="T44" fmla="*/ 317 w 67"/>
                <a:gd name="T45" fmla="*/ 161 h 45"/>
                <a:gd name="T46" fmla="*/ 317 w 67"/>
                <a:gd name="T47" fmla="*/ 171 h 45"/>
                <a:gd name="T48" fmla="*/ 301 w 67"/>
                <a:gd name="T49" fmla="*/ 171 h 45"/>
                <a:gd name="T50" fmla="*/ 301 w 67"/>
                <a:gd name="T51" fmla="*/ 173 h 45"/>
                <a:gd name="T52" fmla="*/ 301 w 67"/>
                <a:gd name="T53" fmla="*/ 173 h 45"/>
                <a:gd name="T54" fmla="*/ 293 w 67"/>
                <a:gd name="T55" fmla="*/ 188 h 45"/>
                <a:gd name="T56" fmla="*/ 293 w 67"/>
                <a:gd name="T57" fmla="*/ 188 h 45"/>
                <a:gd name="T58" fmla="*/ 287 w 67"/>
                <a:gd name="T59" fmla="*/ 188 h 45"/>
                <a:gd name="T60" fmla="*/ 270 w 67"/>
                <a:gd name="T61" fmla="*/ 188 h 45"/>
                <a:gd name="T62" fmla="*/ 270 w 67"/>
                <a:gd name="T63" fmla="*/ 201 h 45"/>
                <a:gd name="T64" fmla="*/ 258 w 67"/>
                <a:gd name="T65" fmla="*/ 201 h 45"/>
                <a:gd name="T66" fmla="*/ 58 w 67"/>
                <a:gd name="T67" fmla="*/ 201 h 45"/>
                <a:gd name="T68" fmla="*/ 58 w 67"/>
                <a:gd name="T69" fmla="*/ 201 h 45"/>
                <a:gd name="T70" fmla="*/ 38 w 67"/>
                <a:gd name="T71" fmla="*/ 201 h 45"/>
                <a:gd name="T72" fmla="*/ 35 w 67"/>
                <a:gd name="T73" fmla="*/ 188 h 45"/>
                <a:gd name="T74" fmla="*/ 22 w 67"/>
                <a:gd name="T75" fmla="*/ 188 h 45"/>
                <a:gd name="T76" fmla="*/ 22 w 67"/>
                <a:gd name="T77" fmla="*/ 188 h 45"/>
                <a:gd name="T78" fmla="*/ 10 w 67"/>
                <a:gd name="T79" fmla="*/ 173 h 45"/>
                <a:gd name="T80" fmla="*/ 10 w 67"/>
                <a:gd name="T81" fmla="*/ 173 h 45"/>
                <a:gd name="T82" fmla="*/ 0 w 67"/>
                <a:gd name="T83" fmla="*/ 171 h 45"/>
                <a:gd name="T84" fmla="*/ 0 w 67"/>
                <a:gd name="T85" fmla="*/ 171 h 45"/>
                <a:gd name="T86" fmla="*/ 0 w 6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0" y="35"/>
                  </a:moveTo>
                  <a:lnTo>
                    <a:pt x="0" y="8"/>
                  </a:lnTo>
                  <a:lnTo>
                    <a:pt x="0" y="7"/>
                  </a:lnTo>
                  <a:lnTo>
                    <a:pt x="2" y="5"/>
                  </a:lnTo>
                  <a:lnTo>
                    <a:pt x="2" y="2"/>
                  </a:lnTo>
                  <a:lnTo>
                    <a:pt x="5" y="2"/>
                  </a:lnTo>
                  <a:lnTo>
                    <a:pt x="7" y="2"/>
                  </a:lnTo>
                  <a:lnTo>
                    <a:pt x="8" y="0"/>
                  </a:lnTo>
                  <a:lnTo>
                    <a:pt x="12" y="0"/>
                  </a:lnTo>
                  <a:lnTo>
                    <a:pt x="54" y="0"/>
                  </a:lnTo>
                  <a:lnTo>
                    <a:pt x="56" y="0"/>
                  </a:lnTo>
                  <a:lnTo>
                    <a:pt x="56" y="2"/>
                  </a:lnTo>
                  <a:lnTo>
                    <a:pt x="60" y="2"/>
                  </a:lnTo>
                  <a:lnTo>
                    <a:pt x="61" y="2"/>
                  </a:lnTo>
                  <a:lnTo>
                    <a:pt x="63" y="5"/>
                  </a:lnTo>
                  <a:lnTo>
                    <a:pt x="63" y="7"/>
                  </a:lnTo>
                  <a:lnTo>
                    <a:pt x="66" y="7"/>
                  </a:lnTo>
                  <a:lnTo>
                    <a:pt x="66" y="8"/>
                  </a:lnTo>
                  <a:lnTo>
                    <a:pt x="66" y="35"/>
                  </a:lnTo>
                  <a:lnTo>
                    <a:pt x="66" y="37"/>
                  </a:lnTo>
                  <a:lnTo>
                    <a:pt x="63" y="37"/>
                  </a:lnTo>
                  <a:lnTo>
                    <a:pt x="63" y="38"/>
                  </a:lnTo>
                  <a:lnTo>
                    <a:pt x="61" y="41"/>
                  </a:lnTo>
                  <a:lnTo>
                    <a:pt x="60" y="41"/>
                  </a:lnTo>
                  <a:lnTo>
                    <a:pt x="56" y="41"/>
                  </a:lnTo>
                  <a:lnTo>
                    <a:pt x="56" y="44"/>
                  </a:lnTo>
                  <a:lnTo>
                    <a:pt x="54" y="44"/>
                  </a:lnTo>
                  <a:lnTo>
                    <a:pt x="12" y="44"/>
                  </a:lnTo>
                  <a:lnTo>
                    <a:pt x="8" y="44"/>
                  </a:lnTo>
                  <a:lnTo>
                    <a:pt x="7" y="41"/>
                  </a:lnTo>
                  <a:lnTo>
                    <a:pt x="5" y="41"/>
                  </a:lnTo>
                  <a:lnTo>
                    <a:pt x="2" y="41"/>
                  </a:lnTo>
                  <a:lnTo>
                    <a:pt x="2"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78" name="Freeform 48"/>
            <p:cNvSpPr>
              <a:spLocks noChangeAspect="1"/>
            </p:cNvSpPr>
            <p:nvPr/>
          </p:nvSpPr>
          <p:spPr bwMode="auto">
            <a:xfrm>
              <a:off x="3139" y="3681"/>
              <a:ext cx="25" cy="58"/>
            </a:xfrm>
            <a:custGeom>
              <a:avLst/>
              <a:gdLst>
                <a:gd name="T0" fmla="*/ 0 w 19"/>
                <a:gd name="T1" fmla="*/ 36 h 45"/>
                <a:gd name="T2" fmla="*/ 0 w 19"/>
                <a:gd name="T3" fmla="*/ 31 h 45"/>
                <a:gd name="T4" fmla="*/ 0 w 19"/>
                <a:gd name="T5" fmla="*/ 31 h 45"/>
                <a:gd name="T6" fmla="*/ 0 w 19"/>
                <a:gd name="T7" fmla="*/ 22 h 45"/>
                <a:gd name="T8" fmla="*/ 12 w 19"/>
                <a:gd name="T9" fmla="*/ 22 h 45"/>
                <a:gd name="T10" fmla="*/ 12 w 19"/>
                <a:gd name="T11" fmla="*/ 22 h 45"/>
                <a:gd name="T12" fmla="*/ 12 w 19"/>
                <a:gd name="T13" fmla="*/ 10 h 45"/>
                <a:gd name="T14" fmla="*/ 12 w 19"/>
                <a:gd name="T15" fmla="*/ 10 h 45"/>
                <a:gd name="T16" fmla="*/ 12 w 19"/>
                <a:gd name="T17" fmla="*/ 10 h 45"/>
                <a:gd name="T18" fmla="*/ 12 w 19"/>
                <a:gd name="T19" fmla="*/ 10 h 45"/>
                <a:gd name="T20" fmla="*/ 28 w 19"/>
                <a:gd name="T21" fmla="*/ 0 h 45"/>
                <a:gd name="T22" fmla="*/ 78 w 19"/>
                <a:gd name="T23" fmla="*/ 0 h 45"/>
                <a:gd name="T24" fmla="*/ 78 w 19"/>
                <a:gd name="T25" fmla="*/ 10 h 45"/>
                <a:gd name="T26" fmla="*/ 78 w 19"/>
                <a:gd name="T27" fmla="*/ 10 h 45"/>
                <a:gd name="T28" fmla="*/ 95 w 19"/>
                <a:gd name="T29" fmla="*/ 10 h 45"/>
                <a:gd name="T30" fmla="*/ 95 w 19"/>
                <a:gd name="T31" fmla="*/ 10 h 45"/>
                <a:gd name="T32" fmla="*/ 95 w 19"/>
                <a:gd name="T33" fmla="*/ 10 h 45"/>
                <a:gd name="T34" fmla="*/ 95 w 19"/>
                <a:gd name="T35" fmla="*/ 22 h 45"/>
                <a:gd name="T36" fmla="*/ 95 w 19"/>
                <a:gd name="T37" fmla="*/ 22 h 45"/>
                <a:gd name="T38" fmla="*/ 95 w 19"/>
                <a:gd name="T39" fmla="*/ 31 h 45"/>
                <a:gd name="T40" fmla="*/ 95 w 19"/>
                <a:gd name="T41" fmla="*/ 31 h 45"/>
                <a:gd name="T42" fmla="*/ 95 w 19"/>
                <a:gd name="T43" fmla="*/ 36 h 45"/>
                <a:gd name="T44" fmla="*/ 95 w 19"/>
                <a:gd name="T45" fmla="*/ 161 h 45"/>
                <a:gd name="T46" fmla="*/ 95 w 19"/>
                <a:gd name="T47" fmla="*/ 171 h 45"/>
                <a:gd name="T48" fmla="*/ 95 w 19"/>
                <a:gd name="T49" fmla="*/ 171 h 45"/>
                <a:gd name="T50" fmla="*/ 95 w 19"/>
                <a:gd name="T51" fmla="*/ 173 h 45"/>
                <a:gd name="T52" fmla="*/ 95 w 19"/>
                <a:gd name="T53" fmla="*/ 173 h 45"/>
                <a:gd name="T54" fmla="*/ 95 w 19"/>
                <a:gd name="T55" fmla="*/ 188 h 45"/>
                <a:gd name="T56" fmla="*/ 95 w 19"/>
                <a:gd name="T57" fmla="*/ 188 h 45"/>
                <a:gd name="T58" fmla="*/ 95 w 19"/>
                <a:gd name="T59" fmla="*/ 188 h 45"/>
                <a:gd name="T60" fmla="*/ 78 w 19"/>
                <a:gd name="T61" fmla="*/ 201 h 45"/>
                <a:gd name="T62" fmla="*/ 78 w 19"/>
                <a:gd name="T63" fmla="*/ 201 h 45"/>
                <a:gd name="T64" fmla="*/ 78 w 19"/>
                <a:gd name="T65" fmla="*/ 201 h 45"/>
                <a:gd name="T66" fmla="*/ 28 w 19"/>
                <a:gd name="T67" fmla="*/ 201 h 45"/>
                <a:gd name="T68" fmla="*/ 28 w 19"/>
                <a:gd name="T69" fmla="*/ 201 h 45"/>
                <a:gd name="T70" fmla="*/ 12 w 19"/>
                <a:gd name="T71" fmla="*/ 201 h 45"/>
                <a:gd name="T72" fmla="*/ 12 w 19"/>
                <a:gd name="T73" fmla="*/ 188 h 45"/>
                <a:gd name="T74" fmla="*/ 12 w 19"/>
                <a:gd name="T75" fmla="*/ 188 h 45"/>
                <a:gd name="T76" fmla="*/ 12 w 19"/>
                <a:gd name="T77" fmla="*/ 188 h 45"/>
                <a:gd name="T78" fmla="*/ 12 w 19"/>
                <a:gd name="T79" fmla="*/ 173 h 45"/>
                <a:gd name="T80" fmla="*/ 12 w 19"/>
                <a:gd name="T81" fmla="*/ 173 h 45"/>
                <a:gd name="T82" fmla="*/ 0 w 19"/>
                <a:gd name="T83" fmla="*/ 171 h 45"/>
                <a:gd name="T84" fmla="*/ 0 w 19"/>
                <a:gd name="T85" fmla="*/ 171 h 45"/>
                <a:gd name="T86" fmla="*/ 0 w 19"/>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0" y="35"/>
                  </a:moveTo>
                  <a:lnTo>
                    <a:pt x="0" y="8"/>
                  </a:lnTo>
                  <a:lnTo>
                    <a:pt x="0" y="7"/>
                  </a:lnTo>
                  <a:lnTo>
                    <a:pt x="0" y="5"/>
                  </a:lnTo>
                  <a:lnTo>
                    <a:pt x="2" y="5"/>
                  </a:lnTo>
                  <a:lnTo>
                    <a:pt x="2" y="2"/>
                  </a:lnTo>
                  <a:lnTo>
                    <a:pt x="5" y="2"/>
                  </a:lnTo>
                  <a:lnTo>
                    <a:pt x="5" y="0"/>
                  </a:lnTo>
                  <a:lnTo>
                    <a:pt x="15" y="0"/>
                  </a:lnTo>
                  <a:lnTo>
                    <a:pt x="15" y="2"/>
                  </a:lnTo>
                  <a:lnTo>
                    <a:pt x="18" y="2"/>
                  </a:lnTo>
                  <a:lnTo>
                    <a:pt x="18" y="5"/>
                  </a:lnTo>
                  <a:lnTo>
                    <a:pt x="18" y="7"/>
                  </a:lnTo>
                  <a:lnTo>
                    <a:pt x="18" y="8"/>
                  </a:lnTo>
                  <a:lnTo>
                    <a:pt x="18" y="35"/>
                  </a:lnTo>
                  <a:lnTo>
                    <a:pt x="18" y="37"/>
                  </a:lnTo>
                  <a:lnTo>
                    <a:pt x="18" y="38"/>
                  </a:lnTo>
                  <a:lnTo>
                    <a:pt x="18" y="41"/>
                  </a:lnTo>
                  <a:lnTo>
                    <a:pt x="15" y="44"/>
                  </a:lnTo>
                  <a:lnTo>
                    <a:pt x="5" y="44"/>
                  </a:lnTo>
                  <a:lnTo>
                    <a:pt x="2" y="44"/>
                  </a:lnTo>
                  <a:lnTo>
                    <a:pt x="2" y="41"/>
                  </a:lnTo>
                  <a:lnTo>
                    <a:pt x="2" y="38"/>
                  </a:lnTo>
                  <a:lnTo>
                    <a:pt x="0"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79" name="Freeform 49"/>
            <p:cNvSpPr>
              <a:spLocks noChangeAspect="1"/>
            </p:cNvSpPr>
            <p:nvPr/>
          </p:nvSpPr>
          <p:spPr bwMode="auto">
            <a:xfrm>
              <a:off x="3199" y="3681"/>
              <a:ext cx="26" cy="58"/>
            </a:xfrm>
            <a:custGeom>
              <a:avLst/>
              <a:gdLst>
                <a:gd name="T0" fmla="*/ 0 w 20"/>
                <a:gd name="T1" fmla="*/ 36 h 45"/>
                <a:gd name="T2" fmla="*/ 0 w 20"/>
                <a:gd name="T3" fmla="*/ 31 h 45"/>
                <a:gd name="T4" fmla="*/ 0 w 20"/>
                <a:gd name="T5" fmla="*/ 31 h 45"/>
                <a:gd name="T6" fmla="*/ 0 w 20"/>
                <a:gd name="T7" fmla="*/ 22 h 45"/>
                <a:gd name="T8" fmla="*/ 0 w 20"/>
                <a:gd name="T9" fmla="*/ 22 h 45"/>
                <a:gd name="T10" fmla="*/ 12 w 20"/>
                <a:gd name="T11" fmla="*/ 22 h 45"/>
                <a:gd name="T12" fmla="*/ 12 w 20"/>
                <a:gd name="T13" fmla="*/ 10 h 45"/>
                <a:gd name="T14" fmla="*/ 12 w 20"/>
                <a:gd name="T15" fmla="*/ 10 h 45"/>
                <a:gd name="T16" fmla="*/ 12 w 20"/>
                <a:gd name="T17" fmla="*/ 10 h 45"/>
                <a:gd name="T18" fmla="*/ 12 w 20"/>
                <a:gd name="T19" fmla="*/ 10 h 45"/>
                <a:gd name="T20" fmla="*/ 27 w 20"/>
                <a:gd name="T21" fmla="*/ 0 h 45"/>
                <a:gd name="T22" fmla="*/ 71 w 20"/>
                <a:gd name="T23" fmla="*/ 0 h 45"/>
                <a:gd name="T24" fmla="*/ 71 w 20"/>
                <a:gd name="T25" fmla="*/ 10 h 45"/>
                <a:gd name="T26" fmla="*/ 71 w 20"/>
                <a:gd name="T27" fmla="*/ 10 h 45"/>
                <a:gd name="T28" fmla="*/ 71 w 20"/>
                <a:gd name="T29" fmla="*/ 10 h 45"/>
                <a:gd name="T30" fmla="*/ 92 w 20"/>
                <a:gd name="T31" fmla="*/ 10 h 45"/>
                <a:gd name="T32" fmla="*/ 92 w 20"/>
                <a:gd name="T33" fmla="*/ 10 h 45"/>
                <a:gd name="T34" fmla="*/ 92 w 20"/>
                <a:gd name="T35" fmla="*/ 22 h 45"/>
                <a:gd name="T36" fmla="*/ 92 w 20"/>
                <a:gd name="T37" fmla="*/ 22 h 45"/>
                <a:gd name="T38" fmla="*/ 92 w 20"/>
                <a:gd name="T39" fmla="*/ 31 h 45"/>
                <a:gd name="T40" fmla="*/ 92 w 20"/>
                <a:gd name="T41" fmla="*/ 31 h 45"/>
                <a:gd name="T42" fmla="*/ 92 w 20"/>
                <a:gd name="T43" fmla="*/ 36 h 45"/>
                <a:gd name="T44" fmla="*/ 92 w 20"/>
                <a:gd name="T45" fmla="*/ 161 h 45"/>
                <a:gd name="T46" fmla="*/ 92 w 20"/>
                <a:gd name="T47" fmla="*/ 171 h 45"/>
                <a:gd name="T48" fmla="*/ 92 w 20"/>
                <a:gd name="T49" fmla="*/ 171 h 45"/>
                <a:gd name="T50" fmla="*/ 92 w 20"/>
                <a:gd name="T51" fmla="*/ 173 h 45"/>
                <a:gd name="T52" fmla="*/ 92 w 20"/>
                <a:gd name="T53" fmla="*/ 173 h 45"/>
                <a:gd name="T54" fmla="*/ 92 w 20"/>
                <a:gd name="T55" fmla="*/ 188 h 45"/>
                <a:gd name="T56" fmla="*/ 92 w 20"/>
                <a:gd name="T57" fmla="*/ 188 h 45"/>
                <a:gd name="T58" fmla="*/ 92 w 20"/>
                <a:gd name="T59" fmla="*/ 188 h 45"/>
                <a:gd name="T60" fmla="*/ 71 w 20"/>
                <a:gd name="T61" fmla="*/ 201 h 45"/>
                <a:gd name="T62" fmla="*/ 71 w 20"/>
                <a:gd name="T63" fmla="*/ 201 h 45"/>
                <a:gd name="T64" fmla="*/ 71 w 20"/>
                <a:gd name="T65" fmla="*/ 201 h 45"/>
                <a:gd name="T66" fmla="*/ 27 w 20"/>
                <a:gd name="T67" fmla="*/ 201 h 45"/>
                <a:gd name="T68" fmla="*/ 27 w 20"/>
                <a:gd name="T69" fmla="*/ 201 h 45"/>
                <a:gd name="T70" fmla="*/ 12 w 20"/>
                <a:gd name="T71" fmla="*/ 201 h 45"/>
                <a:gd name="T72" fmla="*/ 12 w 20"/>
                <a:gd name="T73" fmla="*/ 188 h 45"/>
                <a:gd name="T74" fmla="*/ 12 w 20"/>
                <a:gd name="T75" fmla="*/ 188 h 45"/>
                <a:gd name="T76" fmla="*/ 12 w 20"/>
                <a:gd name="T77" fmla="*/ 188 h 45"/>
                <a:gd name="T78" fmla="*/ 12 w 20"/>
                <a:gd name="T79" fmla="*/ 173 h 45"/>
                <a:gd name="T80" fmla="*/ 0 w 20"/>
                <a:gd name="T81" fmla="*/ 173 h 45"/>
                <a:gd name="T82" fmla="*/ 0 w 20"/>
                <a:gd name="T83" fmla="*/ 171 h 45"/>
                <a:gd name="T84" fmla="*/ 0 w 20"/>
                <a:gd name="T85" fmla="*/ 171 h 45"/>
                <a:gd name="T86" fmla="*/ 0 w 20"/>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0" y="35"/>
                  </a:moveTo>
                  <a:lnTo>
                    <a:pt x="0" y="8"/>
                  </a:lnTo>
                  <a:lnTo>
                    <a:pt x="0" y="7"/>
                  </a:lnTo>
                  <a:lnTo>
                    <a:pt x="0" y="5"/>
                  </a:lnTo>
                  <a:lnTo>
                    <a:pt x="2" y="5"/>
                  </a:lnTo>
                  <a:lnTo>
                    <a:pt x="2" y="2"/>
                  </a:lnTo>
                  <a:lnTo>
                    <a:pt x="5" y="2"/>
                  </a:lnTo>
                  <a:lnTo>
                    <a:pt x="5" y="0"/>
                  </a:lnTo>
                  <a:lnTo>
                    <a:pt x="15" y="0"/>
                  </a:lnTo>
                  <a:lnTo>
                    <a:pt x="15" y="2"/>
                  </a:lnTo>
                  <a:lnTo>
                    <a:pt x="19" y="2"/>
                  </a:lnTo>
                  <a:lnTo>
                    <a:pt x="19" y="5"/>
                  </a:lnTo>
                  <a:lnTo>
                    <a:pt x="19" y="7"/>
                  </a:lnTo>
                  <a:lnTo>
                    <a:pt x="19" y="8"/>
                  </a:lnTo>
                  <a:lnTo>
                    <a:pt x="19" y="35"/>
                  </a:lnTo>
                  <a:lnTo>
                    <a:pt x="19" y="37"/>
                  </a:lnTo>
                  <a:lnTo>
                    <a:pt x="19" y="38"/>
                  </a:lnTo>
                  <a:lnTo>
                    <a:pt x="19" y="41"/>
                  </a:lnTo>
                  <a:lnTo>
                    <a:pt x="15" y="41"/>
                  </a:lnTo>
                  <a:lnTo>
                    <a:pt x="15" y="44"/>
                  </a:lnTo>
                  <a:lnTo>
                    <a:pt x="5" y="44"/>
                  </a:lnTo>
                  <a:lnTo>
                    <a:pt x="2" y="44"/>
                  </a:lnTo>
                  <a:lnTo>
                    <a:pt x="2" y="41"/>
                  </a:lnTo>
                  <a:lnTo>
                    <a:pt x="2" y="38"/>
                  </a:lnTo>
                  <a:lnTo>
                    <a:pt x="0" y="38"/>
                  </a:lnTo>
                  <a:lnTo>
                    <a:pt x="0" y="37"/>
                  </a:lnTo>
                  <a:lnTo>
                    <a:pt x="0" y="3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80" name="Freeform 50" descr="Light vertical"/>
            <p:cNvSpPr>
              <a:spLocks noChangeAspect="1"/>
            </p:cNvSpPr>
            <p:nvPr/>
          </p:nvSpPr>
          <p:spPr bwMode="auto">
            <a:xfrm>
              <a:off x="3165" y="3681"/>
              <a:ext cx="35" cy="58"/>
            </a:xfrm>
            <a:custGeom>
              <a:avLst/>
              <a:gdLst>
                <a:gd name="T0" fmla="*/ 0 w 27"/>
                <a:gd name="T1" fmla="*/ 36 h 45"/>
                <a:gd name="T2" fmla="*/ 0 w 27"/>
                <a:gd name="T3" fmla="*/ 31 h 45"/>
                <a:gd name="T4" fmla="*/ 0 w 27"/>
                <a:gd name="T5" fmla="*/ 31 h 45"/>
                <a:gd name="T6" fmla="*/ 0 w 27"/>
                <a:gd name="T7" fmla="*/ 22 h 45"/>
                <a:gd name="T8" fmla="*/ 0 w 27"/>
                <a:gd name="T9" fmla="*/ 22 h 45"/>
                <a:gd name="T10" fmla="*/ 0 w 27"/>
                <a:gd name="T11" fmla="*/ 22 h 45"/>
                <a:gd name="T12" fmla="*/ 0 w 27"/>
                <a:gd name="T13" fmla="*/ 10 h 45"/>
                <a:gd name="T14" fmla="*/ 10 w 27"/>
                <a:gd name="T15" fmla="*/ 10 h 45"/>
                <a:gd name="T16" fmla="*/ 10 w 27"/>
                <a:gd name="T17" fmla="*/ 10 h 45"/>
                <a:gd name="T18" fmla="*/ 10 w 27"/>
                <a:gd name="T19" fmla="*/ 10 h 45"/>
                <a:gd name="T20" fmla="*/ 29 w 27"/>
                <a:gd name="T21" fmla="*/ 0 h 45"/>
                <a:gd name="T22" fmla="*/ 96 w 27"/>
                <a:gd name="T23" fmla="*/ 0 h 45"/>
                <a:gd name="T24" fmla="*/ 96 w 27"/>
                <a:gd name="T25" fmla="*/ 10 h 45"/>
                <a:gd name="T26" fmla="*/ 111 w 27"/>
                <a:gd name="T27" fmla="*/ 10 h 45"/>
                <a:gd name="T28" fmla="*/ 111 w 27"/>
                <a:gd name="T29" fmla="*/ 10 h 45"/>
                <a:gd name="T30" fmla="*/ 111 w 27"/>
                <a:gd name="T31" fmla="*/ 10 h 45"/>
                <a:gd name="T32" fmla="*/ 111 w 27"/>
                <a:gd name="T33" fmla="*/ 10 h 45"/>
                <a:gd name="T34" fmla="*/ 124 w 27"/>
                <a:gd name="T35" fmla="*/ 22 h 45"/>
                <a:gd name="T36" fmla="*/ 124 w 27"/>
                <a:gd name="T37" fmla="*/ 22 h 45"/>
                <a:gd name="T38" fmla="*/ 124 w 27"/>
                <a:gd name="T39" fmla="*/ 31 h 45"/>
                <a:gd name="T40" fmla="*/ 124 w 27"/>
                <a:gd name="T41" fmla="*/ 31 h 45"/>
                <a:gd name="T42" fmla="*/ 124 w 27"/>
                <a:gd name="T43" fmla="*/ 36 h 45"/>
                <a:gd name="T44" fmla="*/ 124 w 27"/>
                <a:gd name="T45" fmla="*/ 161 h 45"/>
                <a:gd name="T46" fmla="*/ 124 w 27"/>
                <a:gd name="T47" fmla="*/ 171 h 45"/>
                <a:gd name="T48" fmla="*/ 124 w 27"/>
                <a:gd name="T49" fmla="*/ 171 h 45"/>
                <a:gd name="T50" fmla="*/ 124 w 27"/>
                <a:gd name="T51" fmla="*/ 173 h 45"/>
                <a:gd name="T52" fmla="*/ 124 w 27"/>
                <a:gd name="T53" fmla="*/ 173 h 45"/>
                <a:gd name="T54" fmla="*/ 124 w 27"/>
                <a:gd name="T55" fmla="*/ 188 h 45"/>
                <a:gd name="T56" fmla="*/ 111 w 27"/>
                <a:gd name="T57" fmla="*/ 188 h 45"/>
                <a:gd name="T58" fmla="*/ 111 w 27"/>
                <a:gd name="T59" fmla="*/ 188 h 45"/>
                <a:gd name="T60" fmla="*/ 111 w 27"/>
                <a:gd name="T61" fmla="*/ 201 h 45"/>
                <a:gd name="T62" fmla="*/ 96 w 27"/>
                <a:gd name="T63" fmla="*/ 201 h 45"/>
                <a:gd name="T64" fmla="*/ 96 w 27"/>
                <a:gd name="T65" fmla="*/ 201 h 45"/>
                <a:gd name="T66" fmla="*/ 29 w 27"/>
                <a:gd name="T67" fmla="*/ 201 h 45"/>
                <a:gd name="T68" fmla="*/ 10 w 27"/>
                <a:gd name="T69" fmla="*/ 201 h 45"/>
                <a:gd name="T70" fmla="*/ 10 w 27"/>
                <a:gd name="T71" fmla="*/ 201 h 45"/>
                <a:gd name="T72" fmla="*/ 10 w 27"/>
                <a:gd name="T73" fmla="*/ 188 h 45"/>
                <a:gd name="T74" fmla="*/ 0 w 27"/>
                <a:gd name="T75" fmla="*/ 188 h 45"/>
                <a:gd name="T76" fmla="*/ 0 w 27"/>
                <a:gd name="T77" fmla="*/ 188 h 45"/>
                <a:gd name="T78" fmla="*/ 0 w 27"/>
                <a:gd name="T79" fmla="*/ 173 h 45"/>
                <a:gd name="T80" fmla="*/ 0 w 27"/>
                <a:gd name="T81" fmla="*/ 173 h 45"/>
                <a:gd name="T82" fmla="*/ 0 w 27"/>
                <a:gd name="T83" fmla="*/ 171 h 45"/>
                <a:gd name="T84" fmla="*/ 0 w 27"/>
                <a:gd name="T85" fmla="*/ 171 h 45"/>
                <a:gd name="T86" fmla="*/ 0 w 2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0" y="35"/>
                  </a:moveTo>
                  <a:lnTo>
                    <a:pt x="0" y="8"/>
                  </a:lnTo>
                  <a:lnTo>
                    <a:pt x="0" y="7"/>
                  </a:lnTo>
                  <a:lnTo>
                    <a:pt x="0" y="5"/>
                  </a:lnTo>
                  <a:lnTo>
                    <a:pt x="0" y="2"/>
                  </a:lnTo>
                  <a:lnTo>
                    <a:pt x="2" y="2"/>
                  </a:lnTo>
                  <a:lnTo>
                    <a:pt x="6" y="0"/>
                  </a:lnTo>
                  <a:lnTo>
                    <a:pt x="20" y="0"/>
                  </a:lnTo>
                  <a:lnTo>
                    <a:pt x="20" y="2"/>
                  </a:lnTo>
                  <a:lnTo>
                    <a:pt x="23" y="2"/>
                  </a:lnTo>
                  <a:lnTo>
                    <a:pt x="26" y="5"/>
                  </a:lnTo>
                  <a:lnTo>
                    <a:pt x="26" y="7"/>
                  </a:lnTo>
                  <a:lnTo>
                    <a:pt x="26" y="8"/>
                  </a:lnTo>
                  <a:lnTo>
                    <a:pt x="26" y="35"/>
                  </a:lnTo>
                  <a:lnTo>
                    <a:pt x="26" y="37"/>
                  </a:lnTo>
                  <a:lnTo>
                    <a:pt x="26" y="38"/>
                  </a:lnTo>
                  <a:lnTo>
                    <a:pt x="26" y="41"/>
                  </a:lnTo>
                  <a:lnTo>
                    <a:pt x="23" y="41"/>
                  </a:lnTo>
                  <a:lnTo>
                    <a:pt x="23" y="44"/>
                  </a:lnTo>
                  <a:lnTo>
                    <a:pt x="20" y="44"/>
                  </a:lnTo>
                  <a:lnTo>
                    <a:pt x="6" y="44"/>
                  </a:lnTo>
                  <a:lnTo>
                    <a:pt x="2" y="44"/>
                  </a:lnTo>
                  <a:lnTo>
                    <a:pt x="2" y="41"/>
                  </a:lnTo>
                  <a:lnTo>
                    <a:pt x="0" y="41"/>
                  </a:lnTo>
                  <a:lnTo>
                    <a:pt x="0" y="38"/>
                  </a:lnTo>
                  <a:lnTo>
                    <a:pt x="0" y="37"/>
                  </a:lnTo>
                  <a:lnTo>
                    <a:pt x="0" y="3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81" name="AutoShape 51"/>
            <p:cNvSpPr>
              <a:spLocks noChangeAspect="1" noChangeArrowheads="1"/>
            </p:cNvSpPr>
            <p:nvPr/>
          </p:nvSpPr>
          <p:spPr bwMode="auto">
            <a:xfrm flipV="1">
              <a:off x="3161" y="3648"/>
              <a:ext cx="8" cy="3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82" name="Freeform 52"/>
            <p:cNvSpPr>
              <a:spLocks noChangeAspect="1"/>
            </p:cNvSpPr>
            <p:nvPr/>
          </p:nvSpPr>
          <p:spPr bwMode="auto">
            <a:xfrm>
              <a:off x="707" y="2430"/>
              <a:ext cx="465" cy="409"/>
            </a:xfrm>
            <a:custGeom>
              <a:avLst/>
              <a:gdLst>
                <a:gd name="T0" fmla="*/ 1529 w 357"/>
                <a:gd name="T1" fmla="*/ 1278 h 314"/>
                <a:gd name="T2" fmla="*/ 1599 w 357"/>
                <a:gd name="T3" fmla="*/ 1181 h 314"/>
                <a:gd name="T4" fmla="*/ 1661 w 357"/>
                <a:gd name="T5" fmla="*/ 1079 h 314"/>
                <a:gd name="T6" fmla="*/ 1706 w 357"/>
                <a:gd name="T7" fmla="*/ 969 h 314"/>
                <a:gd name="T8" fmla="*/ 1728 w 357"/>
                <a:gd name="T9" fmla="*/ 854 h 314"/>
                <a:gd name="T10" fmla="*/ 1739 w 357"/>
                <a:gd name="T11" fmla="*/ 740 h 314"/>
                <a:gd name="T12" fmla="*/ 1728 w 357"/>
                <a:gd name="T13" fmla="*/ 628 h 314"/>
                <a:gd name="T14" fmla="*/ 1695 w 357"/>
                <a:gd name="T15" fmla="*/ 505 h 314"/>
                <a:gd name="T16" fmla="*/ 1644 w 357"/>
                <a:gd name="T17" fmla="*/ 408 h 314"/>
                <a:gd name="T18" fmla="*/ 1571 w 357"/>
                <a:gd name="T19" fmla="*/ 307 h 314"/>
                <a:gd name="T20" fmla="*/ 1487 w 357"/>
                <a:gd name="T21" fmla="*/ 220 h 314"/>
                <a:gd name="T22" fmla="*/ 1387 w 357"/>
                <a:gd name="T23" fmla="*/ 159 h 314"/>
                <a:gd name="T24" fmla="*/ 1278 w 357"/>
                <a:gd name="T25" fmla="*/ 86 h 314"/>
                <a:gd name="T26" fmla="*/ 1159 w 357"/>
                <a:gd name="T27" fmla="*/ 29 h 314"/>
                <a:gd name="T28" fmla="*/ 1030 w 357"/>
                <a:gd name="T29" fmla="*/ 12 h 314"/>
                <a:gd name="T30" fmla="*/ 914 w 357"/>
                <a:gd name="T31" fmla="*/ 0 h 314"/>
                <a:gd name="T32" fmla="*/ 778 w 357"/>
                <a:gd name="T33" fmla="*/ 0 h 314"/>
                <a:gd name="T34" fmla="*/ 645 w 357"/>
                <a:gd name="T35" fmla="*/ 27 h 314"/>
                <a:gd name="T36" fmla="*/ 521 w 357"/>
                <a:gd name="T37" fmla="*/ 51 h 314"/>
                <a:gd name="T38" fmla="*/ 409 w 357"/>
                <a:gd name="T39" fmla="*/ 124 h 314"/>
                <a:gd name="T40" fmla="*/ 313 w 357"/>
                <a:gd name="T41" fmla="*/ 184 h 314"/>
                <a:gd name="T42" fmla="*/ 211 w 357"/>
                <a:gd name="T43" fmla="*/ 258 h 314"/>
                <a:gd name="T44" fmla="*/ 134 w 357"/>
                <a:gd name="T45" fmla="*/ 360 h 314"/>
                <a:gd name="T46" fmla="*/ 83 w 357"/>
                <a:gd name="T47" fmla="*/ 458 h 314"/>
                <a:gd name="T48" fmla="*/ 35 w 357"/>
                <a:gd name="T49" fmla="*/ 561 h 314"/>
                <a:gd name="T50" fmla="*/ 12 w 357"/>
                <a:gd name="T51" fmla="*/ 683 h 314"/>
                <a:gd name="T52" fmla="*/ 0 w 357"/>
                <a:gd name="T53" fmla="*/ 796 h 314"/>
                <a:gd name="T54" fmla="*/ 29 w 357"/>
                <a:gd name="T55" fmla="*/ 904 h 314"/>
                <a:gd name="T56" fmla="*/ 64 w 357"/>
                <a:gd name="T57" fmla="*/ 1028 h 314"/>
                <a:gd name="T58" fmla="*/ 102 w 357"/>
                <a:gd name="T59" fmla="*/ 1129 h 314"/>
                <a:gd name="T60" fmla="*/ 175 w 357"/>
                <a:gd name="T61" fmla="*/ 1224 h 314"/>
                <a:gd name="T62" fmla="*/ 258 w 357"/>
                <a:gd name="T63" fmla="*/ 1319 h 314"/>
                <a:gd name="T64" fmla="*/ 358 w 357"/>
                <a:gd name="T65" fmla="*/ 1386 h 314"/>
                <a:gd name="T66" fmla="*/ 468 w 357"/>
                <a:gd name="T67" fmla="*/ 1448 h 314"/>
                <a:gd name="T68" fmla="*/ 584 w 357"/>
                <a:gd name="T69" fmla="*/ 1499 h 314"/>
                <a:gd name="T70" fmla="*/ 707 w 357"/>
                <a:gd name="T71" fmla="*/ 1520 h 314"/>
                <a:gd name="T72" fmla="*/ 845 w 357"/>
                <a:gd name="T73" fmla="*/ 1529 h 314"/>
                <a:gd name="T74" fmla="*/ 969 w 357"/>
                <a:gd name="T75" fmla="*/ 1529 h 314"/>
                <a:gd name="T76" fmla="*/ 1094 w 357"/>
                <a:gd name="T77" fmla="*/ 1514 h 314"/>
                <a:gd name="T78" fmla="*/ 1224 w 357"/>
                <a:gd name="T79" fmla="*/ 1482 h 314"/>
                <a:gd name="T80" fmla="*/ 1327 w 357"/>
                <a:gd name="T81" fmla="*/ 1425 h 314"/>
                <a:gd name="T82" fmla="*/ 1447 w 357"/>
                <a:gd name="T83" fmla="*/ 1352 h 3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7"/>
                <a:gd name="T127" fmla="*/ 0 h 314"/>
                <a:gd name="T128" fmla="*/ 357 w 357"/>
                <a:gd name="T129" fmla="*/ 314 h 3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7" h="314">
                  <a:moveTo>
                    <a:pt x="305" y="270"/>
                  </a:moveTo>
                  <a:lnTo>
                    <a:pt x="313" y="262"/>
                  </a:lnTo>
                  <a:lnTo>
                    <a:pt x="322" y="250"/>
                  </a:lnTo>
                  <a:lnTo>
                    <a:pt x="328" y="242"/>
                  </a:lnTo>
                  <a:lnTo>
                    <a:pt x="336" y="231"/>
                  </a:lnTo>
                  <a:lnTo>
                    <a:pt x="340" y="221"/>
                  </a:lnTo>
                  <a:lnTo>
                    <a:pt x="347" y="210"/>
                  </a:lnTo>
                  <a:lnTo>
                    <a:pt x="349" y="198"/>
                  </a:lnTo>
                  <a:lnTo>
                    <a:pt x="354" y="185"/>
                  </a:lnTo>
                  <a:lnTo>
                    <a:pt x="354" y="175"/>
                  </a:lnTo>
                  <a:lnTo>
                    <a:pt x="356" y="163"/>
                  </a:lnTo>
                  <a:lnTo>
                    <a:pt x="356" y="151"/>
                  </a:lnTo>
                  <a:lnTo>
                    <a:pt x="354" y="140"/>
                  </a:lnTo>
                  <a:lnTo>
                    <a:pt x="354" y="128"/>
                  </a:lnTo>
                  <a:lnTo>
                    <a:pt x="349" y="115"/>
                  </a:lnTo>
                  <a:lnTo>
                    <a:pt x="347" y="104"/>
                  </a:lnTo>
                  <a:lnTo>
                    <a:pt x="340" y="94"/>
                  </a:lnTo>
                  <a:lnTo>
                    <a:pt x="336" y="83"/>
                  </a:lnTo>
                  <a:lnTo>
                    <a:pt x="328" y="74"/>
                  </a:lnTo>
                  <a:lnTo>
                    <a:pt x="322" y="63"/>
                  </a:lnTo>
                  <a:lnTo>
                    <a:pt x="313" y="53"/>
                  </a:lnTo>
                  <a:lnTo>
                    <a:pt x="305" y="45"/>
                  </a:lnTo>
                  <a:lnTo>
                    <a:pt x="296" y="38"/>
                  </a:lnTo>
                  <a:lnTo>
                    <a:pt x="284" y="32"/>
                  </a:lnTo>
                  <a:lnTo>
                    <a:pt x="272" y="25"/>
                  </a:lnTo>
                  <a:lnTo>
                    <a:pt x="262" y="18"/>
                  </a:lnTo>
                  <a:lnTo>
                    <a:pt x="250" y="11"/>
                  </a:lnTo>
                  <a:lnTo>
                    <a:pt x="237" y="6"/>
                  </a:lnTo>
                  <a:lnTo>
                    <a:pt x="224" y="5"/>
                  </a:lnTo>
                  <a:lnTo>
                    <a:pt x="211" y="2"/>
                  </a:lnTo>
                  <a:lnTo>
                    <a:pt x="198" y="0"/>
                  </a:lnTo>
                  <a:lnTo>
                    <a:pt x="187" y="0"/>
                  </a:lnTo>
                  <a:lnTo>
                    <a:pt x="173" y="0"/>
                  </a:lnTo>
                  <a:lnTo>
                    <a:pt x="159" y="0"/>
                  </a:lnTo>
                  <a:lnTo>
                    <a:pt x="145" y="2"/>
                  </a:lnTo>
                  <a:lnTo>
                    <a:pt x="132" y="5"/>
                  </a:lnTo>
                  <a:lnTo>
                    <a:pt x="120" y="6"/>
                  </a:lnTo>
                  <a:lnTo>
                    <a:pt x="107" y="11"/>
                  </a:lnTo>
                  <a:lnTo>
                    <a:pt x="96" y="18"/>
                  </a:lnTo>
                  <a:lnTo>
                    <a:pt x="84" y="25"/>
                  </a:lnTo>
                  <a:lnTo>
                    <a:pt x="73" y="32"/>
                  </a:lnTo>
                  <a:lnTo>
                    <a:pt x="64" y="38"/>
                  </a:lnTo>
                  <a:lnTo>
                    <a:pt x="53" y="45"/>
                  </a:lnTo>
                  <a:lnTo>
                    <a:pt x="43" y="53"/>
                  </a:lnTo>
                  <a:lnTo>
                    <a:pt x="36" y="63"/>
                  </a:lnTo>
                  <a:lnTo>
                    <a:pt x="28" y="74"/>
                  </a:lnTo>
                  <a:lnTo>
                    <a:pt x="21" y="83"/>
                  </a:lnTo>
                  <a:lnTo>
                    <a:pt x="17" y="94"/>
                  </a:lnTo>
                  <a:lnTo>
                    <a:pt x="13" y="104"/>
                  </a:lnTo>
                  <a:lnTo>
                    <a:pt x="7" y="115"/>
                  </a:lnTo>
                  <a:lnTo>
                    <a:pt x="6" y="128"/>
                  </a:lnTo>
                  <a:lnTo>
                    <a:pt x="2" y="140"/>
                  </a:lnTo>
                  <a:lnTo>
                    <a:pt x="0" y="151"/>
                  </a:lnTo>
                  <a:lnTo>
                    <a:pt x="0" y="163"/>
                  </a:lnTo>
                  <a:lnTo>
                    <a:pt x="2" y="175"/>
                  </a:lnTo>
                  <a:lnTo>
                    <a:pt x="6" y="185"/>
                  </a:lnTo>
                  <a:lnTo>
                    <a:pt x="7" y="198"/>
                  </a:lnTo>
                  <a:lnTo>
                    <a:pt x="13" y="210"/>
                  </a:lnTo>
                  <a:lnTo>
                    <a:pt x="17" y="221"/>
                  </a:lnTo>
                  <a:lnTo>
                    <a:pt x="21" y="231"/>
                  </a:lnTo>
                  <a:lnTo>
                    <a:pt x="28" y="242"/>
                  </a:lnTo>
                  <a:lnTo>
                    <a:pt x="36" y="250"/>
                  </a:lnTo>
                  <a:lnTo>
                    <a:pt x="43" y="262"/>
                  </a:lnTo>
                  <a:lnTo>
                    <a:pt x="53" y="270"/>
                  </a:lnTo>
                  <a:lnTo>
                    <a:pt x="64" y="277"/>
                  </a:lnTo>
                  <a:lnTo>
                    <a:pt x="73" y="283"/>
                  </a:lnTo>
                  <a:lnTo>
                    <a:pt x="84" y="292"/>
                  </a:lnTo>
                  <a:lnTo>
                    <a:pt x="96" y="297"/>
                  </a:lnTo>
                  <a:lnTo>
                    <a:pt x="107" y="303"/>
                  </a:lnTo>
                  <a:lnTo>
                    <a:pt x="120" y="307"/>
                  </a:lnTo>
                  <a:lnTo>
                    <a:pt x="132" y="310"/>
                  </a:lnTo>
                  <a:lnTo>
                    <a:pt x="145" y="311"/>
                  </a:lnTo>
                  <a:lnTo>
                    <a:pt x="159" y="313"/>
                  </a:lnTo>
                  <a:lnTo>
                    <a:pt x="173" y="313"/>
                  </a:lnTo>
                  <a:lnTo>
                    <a:pt x="187" y="313"/>
                  </a:lnTo>
                  <a:lnTo>
                    <a:pt x="198" y="313"/>
                  </a:lnTo>
                  <a:lnTo>
                    <a:pt x="211" y="311"/>
                  </a:lnTo>
                  <a:lnTo>
                    <a:pt x="224" y="310"/>
                  </a:lnTo>
                  <a:lnTo>
                    <a:pt x="237" y="307"/>
                  </a:lnTo>
                  <a:lnTo>
                    <a:pt x="250" y="303"/>
                  </a:lnTo>
                  <a:lnTo>
                    <a:pt x="262" y="297"/>
                  </a:lnTo>
                  <a:lnTo>
                    <a:pt x="272" y="292"/>
                  </a:lnTo>
                  <a:lnTo>
                    <a:pt x="284" y="283"/>
                  </a:lnTo>
                  <a:lnTo>
                    <a:pt x="296" y="277"/>
                  </a:lnTo>
                  <a:lnTo>
                    <a:pt x="305"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83" name="AutoShape 53"/>
            <p:cNvSpPr>
              <a:spLocks noChangeAspect="1" noChangeArrowheads="1"/>
            </p:cNvSpPr>
            <p:nvPr/>
          </p:nvSpPr>
          <p:spPr bwMode="auto">
            <a:xfrm flipV="1">
              <a:off x="926" y="2273"/>
              <a:ext cx="30"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84" name="Freeform 54"/>
            <p:cNvSpPr>
              <a:spLocks noChangeAspect="1"/>
            </p:cNvSpPr>
            <p:nvPr/>
          </p:nvSpPr>
          <p:spPr bwMode="auto">
            <a:xfrm>
              <a:off x="909" y="2230"/>
              <a:ext cx="62" cy="43"/>
            </a:xfrm>
            <a:custGeom>
              <a:avLst/>
              <a:gdLst>
                <a:gd name="T0" fmla="*/ 221 w 48"/>
                <a:gd name="T1" fmla="*/ 125 h 33"/>
                <a:gd name="T2" fmla="*/ 221 w 48"/>
                <a:gd name="T3" fmla="*/ 125 h 33"/>
                <a:gd name="T4" fmla="*/ 221 w 48"/>
                <a:gd name="T5" fmla="*/ 125 h 33"/>
                <a:gd name="T6" fmla="*/ 221 w 48"/>
                <a:gd name="T7" fmla="*/ 134 h 33"/>
                <a:gd name="T8" fmla="*/ 207 w 48"/>
                <a:gd name="T9" fmla="*/ 134 h 33"/>
                <a:gd name="T10" fmla="*/ 207 w 48"/>
                <a:gd name="T11" fmla="*/ 134 h 33"/>
                <a:gd name="T12" fmla="*/ 200 w 48"/>
                <a:gd name="T13" fmla="*/ 159 h 33"/>
                <a:gd name="T14" fmla="*/ 200 w 48"/>
                <a:gd name="T15" fmla="*/ 159 h 33"/>
                <a:gd name="T16" fmla="*/ 190 w 48"/>
                <a:gd name="T17" fmla="*/ 159 h 33"/>
                <a:gd name="T18" fmla="*/ 190 w 48"/>
                <a:gd name="T19" fmla="*/ 159 h 33"/>
                <a:gd name="T20" fmla="*/ 171 w 48"/>
                <a:gd name="T21" fmla="*/ 159 h 33"/>
                <a:gd name="T22" fmla="*/ 36 w 48"/>
                <a:gd name="T23" fmla="*/ 159 h 33"/>
                <a:gd name="T24" fmla="*/ 28 w 48"/>
                <a:gd name="T25" fmla="*/ 159 h 33"/>
                <a:gd name="T26" fmla="*/ 28 w 48"/>
                <a:gd name="T27" fmla="*/ 159 h 33"/>
                <a:gd name="T28" fmla="*/ 17 w 48"/>
                <a:gd name="T29" fmla="*/ 159 h 33"/>
                <a:gd name="T30" fmla="*/ 17 w 48"/>
                <a:gd name="T31" fmla="*/ 159 h 33"/>
                <a:gd name="T32" fmla="*/ 1 w 48"/>
                <a:gd name="T33" fmla="*/ 134 h 33"/>
                <a:gd name="T34" fmla="*/ 1 w 48"/>
                <a:gd name="T35" fmla="*/ 134 h 33"/>
                <a:gd name="T36" fmla="*/ 1 w 48"/>
                <a:gd name="T37" fmla="*/ 134 h 33"/>
                <a:gd name="T38" fmla="*/ 0 w 48"/>
                <a:gd name="T39" fmla="*/ 125 h 33"/>
                <a:gd name="T40" fmla="*/ 0 w 48"/>
                <a:gd name="T41" fmla="*/ 125 h 33"/>
                <a:gd name="T42" fmla="*/ 0 w 48"/>
                <a:gd name="T43" fmla="*/ 125 h 33"/>
                <a:gd name="T44" fmla="*/ 0 w 48"/>
                <a:gd name="T45" fmla="*/ 27 h 33"/>
                <a:gd name="T46" fmla="*/ 0 w 48"/>
                <a:gd name="T47" fmla="*/ 27 h 33"/>
                <a:gd name="T48" fmla="*/ 0 w 48"/>
                <a:gd name="T49" fmla="*/ 27 h 33"/>
                <a:gd name="T50" fmla="*/ 0 w 48"/>
                <a:gd name="T51" fmla="*/ 12 h 33"/>
                <a:gd name="T52" fmla="*/ 1 w 48"/>
                <a:gd name="T53" fmla="*/ 12 h 33"/>
                <a:gd name="T54" fmla="*/ 1 w 48"/>
                <a:gd name="T55" fmla="*/ 12 h 33"/>
                <a:gd name="T56" fmla="*/ 17 w 48"/>
                <a:gd name="T57" fmla="*/ 12 h 33"/>
                <a:gd name="T58" fmla="*/ 17 w 48"/>
                <a:gd name="T59" fmla="*/ 0 h 33"/>
                <a:gd name="T60" fmla="*/ 28 w 48"/>
                <a:gd name="T61" fmla="*/ 0 h 33"/>
                <a:gd name="T62" fmla="*/ 28 w 48"/>
                <a:gd name="T63" fmla="*/ 0 h 33"/>
                <a:gd name="T64" fmla="*/ 36 w 48"/>
                <a:gd name="T65" fmla="*/ 0 h 33"/>
                <a:gd name="T66" fmla="*/ 171 w 48"/>
                <a:gd name="T67" fmla="*/ 0 h 33"/>
                <a:gd name="T68" fmla="*/ 190 w 48"/>
                <a:gd name="T69" fmla="*/ 0 h 33"/>
                <a:gd name="T70" fmla="*/ 190 w 48"/>
                <a:gd name="T71" fmla="*/ 0 h 33"/>
                <a:gd name="T72" fmla="*/ 200 w 48"/>
                <a:gd name="T73" fmla="*/ 0 h 33"/>
                <a:gd name="T74" fmla="*/ 200 w 48"/>
                <a:gd name="T75" fmla="*/ 0 h 33"/>
                <a:gd name="T76" fmla="*/ 207 w 48"/>
                <a:gd name="T77" fmla="*/ 12 h 33"/>
                <a:gd name="T78" fmla="*/ 207 w 48"/>
                <a:gd name="T79" fmla="*/ 12 h 33"/>
                <a:gd name="T80" fmla="*/ 207 w 48"/>
                <a:gd name="T81" fmla="*/ 12 h 33"/>
                <a:gd name="T82" fmla="*/ 221 w 48"/>
                <a:gd name="T83" fmla="*/ 27 h 33"/>
                <a:gd name="T84" fmla="*/ 221 w 48"/>
                <a:gd name="T85" fmla="*/ 27 h 33"/>
                <a:gd name="T86" fmla="*/ 221 w 48"/>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47" y="5"/>
                  </a:moveTo>
                  <a:lnTo>
                    <a:pt x="47" y="26"/>
                  </a:lnTo>
                  <a:lnTo>
                    <a:pt x="47" y="28"/>
                  </a:lnTo>
                  <a:lnTo>
                    <a:pt x="44" y="28"/>
                  </a:lnTo>
                  <a:lnTo>
                    <a:pt x="43" y="32"/>
                  </a:lnTo>
                  <a:lnTo>
                    <a:pt x="41" y="32"/>
                  </a:lnTo>
                  <a:lnTo>
                    <a:pt x="36" y="32"/>
                  </a:lnTo>
                  <a:lnTo>
                    <a:pt x="8" y="32"/>
                  </a:lnTo>
                  <a:lnTo>
                    <a:pt x="6" y="32"/>
                  </a:lnTo>
                  <a:lnTo>
                    <a:pt x="4" y="32"/>
                  </a:lnTo>
                  <a:lnTo>
                    <a:pt x="1" y="28"/>
                  </a:lnTo>
                  <a:lnTo>
                    <a:pt x="0" y="28"/>
                  </a:lnTo>
                  <a:lnTo>
                    <a:pt x="0" y="26"/>
                  </a:lnTo>
                  <a:lnTo>
                    <a:pt x="0" y="5"/>
                  </a:lnTo>
                  <a:lnTo>
                    <a:pt x="0" y="2"/>
                  </a:lnTo>
                  <a:lnTo>
                    <a:pt x="1" y="2"/>
                  </a:lnTo>
                  <a:lnTo>
                    <a:pt x="4" y="2"/>
                  </a:lnTo>
                  <a:lnTo>
                    <a:pt x="4" y="0"/>
                  </a:lnTo>
                  <a:lnTo>
                    <a:pt x="6" y="0"/>
                  </a:lnTo>
                  <a:lnTo>
                    <a:pt x="8" y="0"/>
                  </a:lnTo>
                  <a:lnTo>
                    <a:pt x="36" y="0"/>
                  </a:lnTo>
                  <a:lnTo>
                    <a:pt x="41" y="0"/>
                  </a:lnTo>
                  <a:lnTo>
                    <a:pt x="43" y="0"/>
                  </a:lnTo>
                  <a:lnTo>
                    <a:pt x="43" y="2"/>
                  </a:lnTo>
                  <a:lnTo>
                    <a:pt x="44" y="2"/>
                  </a:lnTo>
                  <a:lnTo>
                    <a:pt x="47" y="2"/>
                  </a:lnTo>
                  <a:lnTo>
                    <a:pt x="47" y="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85" name="Freeform 55"/>
            <p:cNvSpPr>
              <a:spLocks noChangeAspect="1"/>
            </p:cNvSpPr>
            <p:nvPr/>
          </p:nvSpPr>
          <p:spPr bwMode="auto">
            <a:xfrm>
              <a:off x="953"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46 w 14"/>
                <a:gd name="T11" fmla="*/ 134 h 33"/>
                <a:gd name="T12" fmla="*/ 46 w 14"/>
                <a:gd name="T13" fmla="*/ 134 h 33"/>
                <a:gd name="T14" fmla="*/ 46 w 14"/>
                <a:gd name="T15" fmla="*/ 159 h 33"/>
                <a:gd name="T16" fmla="*/ 46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0 w 14"/>
                <a:gd name="T29" fmla="*/ 159 h 33"/>
                <a:gd name="T30" fmla="*/ 0 w 14"/>
                <a:gd name="T31" fmla="*/ 159 h 33"/>
                <a:gd name="T32" fmla="*/ 0 w 14"/>
                <a:gd name="T33" fmla="*/ 134 h 33"/>
                <a:gd name="T34" fmla="*/ 0 w 14"/>
                <a:gd name="T35" fmla="*/ 134 h 33"/>
                <a:gd name="T36" fmla="*/ 0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0 w 14"/>
                <a:gd name="T53" fmla="*/ 12 h 33"/>
                <a:gd name="T54" fmla="*/ 0 w 14"/>
                <a:gd name="T55" fmla="*/ 12 h 33"/>
                <a:gd name="T56" fmla="*/ 0 w 14"/>
                <a:gd name="T57" fmla="*/ 12 h 33"/>
                <a:gd name="T58" fmla="*/ 0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46 w 14"/>
                <a:gd name="T71" fmla="*/ 0 h 33"/>
                <a:gd name="T72" fmla="*/ 46 w 14"/>
                <a:gd name="T73" fmla="*/ 0 h 33"/>
                <a:gd name="T74" fmla="*/ 46 w 14"/>
                <a:gd name="T75" fmla="*/ 0 h 33"/>
                <a:gd name="T76" fmla="*/ 46 w 14"/>
                <a:gd name="T77" fmla="*/ 12 h 33"/>
                <a:gd name="T78" fmla="*/ 46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0" y="28"/>
                  </a:lnTo>
                  <a:lnTo>
                    <a:pt x="10" y="32"/>
                  </a:lnTo>
                  <a:lnTo>
                    <a:pt x="1" y="32"/>
                  </a:lnTo>
                  <a:lnTo>
                    <a:pt x="0" y="32"/>
                  </a:lnTo>
                  <a:lnTo>
                    <a:pt x="0" y="28"/>
                  </a:lnTo>
                  <a:lnTo>
                    <a:pt x="0" y="26"/>
                  </a:lnTo>
                  <a:lnTo>
                    <a:pt x="0" y="5"/>
                  </a:lnTo>
                  <a:lnTo>
                    <a:pt x="0" y="2"/>
                  </a:lnTo>
                  <a:lnTo>
                    <a:pt x="0" y="0"/>
                  </a:lnTo>
                  <a:lnTo>
                    <a:pt x="1" y="0"/>
                  </a:lnTo>
                  <a:lnTo>
                    <a:pt x="10" y="0"/>
                  </a:lnTo>
                  <a:lnTo>
                    <a:pt x="10" y="2"/>
                  </a:lnTo>
                  <a:lnTo>
                    <a:pt x="13" y="2"/>
                  </a:lnTo>
                  <a:lnTo>
                    <a:pt x="13" y="5"/>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86" name="Freeform 56"/>
            <p:cNvSpPr>
              <a:spLocks noChangeAspect="1"/>
            </p:cNvSpPr>
            <p:nvPr/>
          </p:nvSpPr>
          <p:spPr bwMode="auto">
            <a:xfrm>
              <a:off x="909"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59 w 14"/>
                <a:gd name="T11" fmla="*/ 134 h 33"/>
                <a:gd name="T12" fmla="*/ 59 w 14"/>
                <a:gd name="T13" fmla="*/ 134 h 33"/>
                <a:gd name="T14" fmla="*/ 59 w 14"/>
                <a:gd name="T15" fmla="*/ 159 h 33"/>
                <a:gd name="T16" fmla="*/ 59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1 w 14"/>
                <a:gd name="T29" fmla="*/ 159 h 33"/>
                <a:gd name="T30" fmla="*/ 1 w 14"/>
                <a:gd name="T31" fmla="*/ 159 h 33"/>
                <a:gd name="T32" fmla="*/ 1 w 14"/>
                <a:gd name="T33" fmla="*/ 134 h 33"/>
                <a:gd name="T34" fmla="*/ 1 w 14"/>
                <a:gd name="T35" fmla="*/ 134 h 33"/>
                <a:gd name="T36" fmla="*/ 1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1 w 14"/>
                <a:gd name="T53" fmla="*/ 12 h 33"/>
                <a:gd name="T54" fmla="*/ 1 w 14"/>
                <a:gd name="T55" fmla="*/ 12 h 33"/>
                <a:gd name="T56" fmla="*/ 1 w 14"/>
                <a:gd name="T57" fmla="*/ 12 h 33"/>
                <a:gd name="T58" fmla="*/ 1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59 w 14"/>
                <a:gd name="T71" fmla="*/ 0 h 33"/>
                <a:gd name="T72" fmla="*/ 59 w 14"/>
                <a:gd name="T73" fmla="*/ 0 h 33"/>
                <a:gd name="T74" fmla="*/ 59 w 14"/>
                <a:gd name="T75" fmla="*/ 0 h 33"/>
                <a:gd name="T76" fmla="*/ 59 w 14"/>
                <a:gd name="T77" fmla="*/ 12 h 33"/>
                <a:gd name="T78" fmla="*/ 59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3" y="32"/>
                  </a:lnTo>
                  <a:lnTo>
                    <a:pt x="10" y="32"/>
                  </a:lnTo>
                  <a:lnTo>
                    <a:pt x="1" y="32"/>
                  </a:lnTo>
                  <a:lnTo>
                    <a:pt x="1" y="28"/>
                  </a:lnTo>
                  <a:lnTo>
                    <a:pt x="0" y="28"/>
                  </a:lnTo>
                  <a:lnTo>
                    <a:pt x="0" y="26"/>
                  </a:lnTo>
                  <a:lnTo>
                    <a:pt x="0" y="5"/>
                  </a:lnTo>
                  <a:lnTo>
                    <a:pt x="0" y="2"/>
                  </a:lnTo>
                  <a:lnTo>
                    <a:pt x="1" y="2"/>
                  </a:lnTo>
                  <a:lnTo>
                    <a:pt x="1" y="0"/>
                  </a:lnTo>
                  <a:lnTo>
                    <a:pt x="10" y="0"/>
                  </a:lnTo>
                  <a:lnTo>
                    <a:pt x="13" y="0"/>
                  </a:lnTo>
                  <a:lnTo>
                    <a:pt x="13" y="2"/>
                  </a:lnTo>
                  <a:lnTo>
                    <a:pt x="13" y="5"/>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87" name="Freeform 57" descr="Light vertical"/>
            <p:cNvSpPr>
              <a:spLocks noChangeAspect="1"/>
            </p:cNvSpPr>
            <p:nvPr/>
          </p:nvSpPr>
          <p:spPr bwMode="auto">
            <a:xfrm>
              <a:off x="926" y="2230"/>
              <a:ext cx="28" cy="43"/>
            </a:xfrm>
            <a:custGeom>
              <a:avLst/>
              <a:gdLst>
                <a:gd name="T0" fmla="*/ 89 w 22"/>
                <a:gd name="T1" fmla="*/ 125 h 33"/>
                <a:gd name="T2" fmla="*/ 89 w 22"/>
                <a:gd name="T3" fmla="*/ 125 h 33"/>
                <a:gd name="T4" fmla="*/ 89 w 22"/>
                <a:gd name="T5" fmla="*/ 125 h 33"/>
                <a:gd name="T6" fmla="*/ 89 w 22"/>
                <a:gd name="T7" fmla="*/ 134 h 33"/>
                <a:gd name="T8" fmla="*/ 75 w 22"/>
                <a:gd name="T9" fmla="*/ 134 h 33"/>
                <a:gd name="T10" fmla="*/ 75 w 22"/>
                <a:gd name="T11" fmla="*/ 134 h 33"/>
                <a:gd name="T12" fmla="*/ 75 w 22"/>
                <a:gd name="T13" fmla="*/ 134 h 33"/>
                <a:gd name="T14" fmla="*/ 75 w 22"/>
                <a:gd name="T15" fmla="*/ 159 h 33"/>
                <a:gd name="T16" fmla="*/ 75 w 22"/>
                <a:gd name="T17" fmla="*/ 159 h 33"/>
                <a:gd name="T18" fmla="*/ 75 w 22"/>
                <a:gd name="T19" fmla="*/ 159 h 33"/>
                <a:gd name="T20" fmla="*/ 64 w 22"/>
                <a:gd name="T21" fmla="*/ 159 h 33"/>
                <a:gd name="T22" fmla="*/ 22 w 22"/>
                <a:gd name="T23" fmla="*/ 159 h 33"/>
                <a:gd name="T24" fmla="*/ 22 w 22"/>
                <a:gd name="T25" fmla="*/ 159 h 33"/>
                <a:gd name="T26" fmla="*/ 10 w 22"/>
                <a:gd name="T27" fmla="*/ 159 h 33"/>
                <a:gd name="T28" fmla="*/ 10 w 22"/>
                <a:gd name="T29" fmla="*/ 159 h 33"/>
                <a:gd name="T30" fmla="*/ 10 w 22"/>
                <a:gd name="T31" fmla="*/ 159 h 33"/>
                <a:gd name="T32" fmla="*/ 10 w 22"/>
                <a:gd name="T33" fmla="*/ 134 h 33"/>
                <a:gd name="T34" fmla="*/ 10 w 22"/>
                <a:gd name="T35" fmla="*/ 134 h 33"/>
                <a:gd name="T36" fmla="*/ 10 w 22"/>
                <a:gd name="T37" fmla="*/ 134 h 33"/>
                <a:gd name="T38" fmla="*/ 0 w 22"/>
                <a:gd name="T39" fmla="*/ 125 h 33"/>
                <a:gd name="T40" fmla="*/ 0 w 22"/>
                <a:gd name="T41" fmla="*/ 125 h 33"/>
                <a:gd name="T42" fmla="*/ 0 w 22"/>
                <a:gd name="T43" fmla="*/ 125 h 33"/>
                <a:gd name="T44" fmla="*/ 0 w 22"/>
                <a:gd name="T45" fmla="*/ 27 h 33"/>
                <a:gd name="T46" fmla="*/ 0 w 22"/>
                <a:gd name="T47" fmla="*/ 27 h 33"/>
                <a:gd name="T48" fmla="*/ 0 w 22"/>
                <a:gd name="T49" fmla="*/ 27 h 33"/>
                <a:gd name="T50" fmla="*/ 0 w 22"/>
                <a:gd name="T51" fmla="*/ 12 h 33"/>
                <a:gd name="T52" fmla="*/ 10 w 22"/>
                <a:gd name="T53" fmla="*/ 12 h 33"/>
                <a:gd name="T54" fmla="*/ 10 w 22"/>
                <a:gd name="T55" fmla="*/ 12 h 33"/>
                <a:gd name="T56" fmla="*/ 10 w 22"/>
                <a:gd name="T57" fmla="*/ 12 h 33"/>
                <a:gd name="T58" fmla="*/ 10 w 22"/>
                <a:gd name="T59" fmla="*/ 0 h 33"/>
                <a:gd name="T60" fmla="*/ 10 w 22"/>
                <a:gd name="T61" fmla="*/ 0 h 33"/>
                <a:gd name="T62" fmla="*/ 22 w 22"/>
                <a:gd name="T63" fmla="*/ 0 h 33"/>
                <a:gd name="T64" fmla="*/ 22 w 22"/>
                <a:gd name="T65" fmla="*/ 0 h 33"/>
                <a:gd name="T66" fmla="*/ 64 w 22"/>
                <a:gd name="T67" fmla="*/ 0 h 33"/>
                <a:gd name="T68" fmla="*/ 64 w 22"/>
                <a:gd name="T69" fmla="*/ 0 h 33"/>
                <a:gd name="T70" fmla="*/ 75 w 22"/>
                <a:gd name="T71" fmla="*/ 0 h 33"/>
                <a:gd name="T72" fmla="*/ 75 w 22"/>
                <a:gd name="T73" fmla="*/ 0 h 33"/>
                <a:gd name="T74" fmla="*/ 75 w 22"/>
                <a:gd name="T75" fmla="*/ 0 h 33"/>
                <a:gd name="T76" fmla="*/ 75 w 22"/>
                <a:gd name="T77" fmla="*/ 12 h 33"/>
                <a:gd name="T78" fmla="*/ 75 w 22"/>
                <a:gd name="T79" fmla="*/ 12 h 33"/>
                <a:gd name="T80" fmla="*/ 89 w 22"/>
                <a:gd name="T81" fmla="*/ 12 h 33"/>
                <a:gd name="T82" fmla="*/ 89 w 22"/>
                <a:gd name="T83" fmla="*/ 27 h 33"/>
                <a:gd name="T84" fmla="*/ 89 w 22"/>
                <a:gd name="T85" fmla="*/ 27 h 33"/>
                <a:gd name="T86" fmla="*/ 89 w 22"/>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
                <a:gd name="T133" fmla="*/ 0 h 33"/>
                <a:gd name="T134" fmla="*/ 22 w 22"/>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 h="33">
                  <a:moveTo>
                    <a:pt x="21" y="5"/>
                  </a:moveTo>
                  <a:lnTo>
                    <a:pt x="21" y="26"/>
                  </a:lnTo>
                  <a:lnTo>
                    <a:pt x="21" y="28"/>
                  </a:lnTo>
                  <a:lnTo>
                    <a:pt x="17" y="28"/>
                  </a:lnTo>
                  <a:lnTo>
                    <a:pt x="17" y="32"/>
                  </a:lnTo>
                  <a:lnTo>
                    <a:pt x="15" y="32"/>
                  </a:lnTo>
                  <a:lnTo>
                    <a:pt x="5" y="32"/>
                  </a:lnTo>
                  <a:lnTo>
                    <a:pt x="2" y="32"/>
                  </a:lnTo>
                  <a:lnTo>
                    <a:pt x="2" y="28"/>
                  </a:lnTo>
                  <a:lnTo>
                    <a:pt x="0" y="28"/>
                  </a:lnTo>
                  <a:lnTo>
                    <a:pt x="0" y="26"/>
                  </a:lnTo>
                  <a:lnTo>
                    <a:pt x="0" y="5"/>
                  </a:lnTo>
                  <a:lnTo>
                    <a:pt x="0" y="2"/>
                  </a:lnTo>
                  <a:lnTo>
                    <a:pt x="2" y="2"/>
                  </a:lnTo>
                  <a:lnTo>
                    <a:pt x="2" y="0"/>
                  </a:lnTo>
                  <a:lnTo>
                    <a:pt x="5" y="0"/>
                  </a:lnTo>
                  <a:lnTo>
                    <a:pt x="15" y="0"/>
                  </a:lnTo>
                  <a:lnTo>
                    <a:pt x="17" y="0"/>
                  </a:lnTo>
                  <a:lnTo>
                    <a:pt x="17" y="2"/>
                  </a:lnTo>
                  <a:lnTo>
                    <a:pt x="21" y="2"/>
                  </a:lnTo>
                  <a:lnTo>
                    <a:pt x="21" y="5"/>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88" name="AutoShape 58"/>
            <p:cNvSpPr>
              <a:spLocks noChangeAspect="1" noChangeArrowheads="1"/>
            </p:cNvSpPr>
            <p:nvPr/>
          </p:nvSpPr>
          <p:spPr bwMode="auto">
            <a:xfrm flipV="1">
              <a:off x="929" y="2272"/>
              <a:ext cx="3" cy="21"/>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89" name="AutoShape 59"/>
            <p:cNvSpPr>
              <a:spLocks noChangeAspect="1" noChangeArrowheads="1"/>
            </p:cNvSpPr>
            <p:nvPr/>
          </p:nvSpPr>
          <p:spPr bwMode="auto">
            <a:xfrm flipV="1">
              <a:off x="926" y="2918"/>
              <a:ext cx="26" cy="25"/>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90" name="Freeform 60"/>
            <p:cNvSpPr>
              <a:spLocks noChangeAspect="1"/>
            </p:cNvSpPr>
            <p:nvPr/>
          </p:nvSpPr>
          <p:spPr bwMode="auto">
            <a:xfrm>
              <a:off x="909" y="2944"/>
              <a:ext cx="62" cy="43"/>
            </a:xfrm>
            <a:custGeom>
              <a:avLst/>
              <a:gdLst>
                <a:gd name="T0" fmla="*/ 0 w 48"/>
                <a:gd name="T1" fmla="*/ 27 h 33"/>
                <a:gd name="T2" fmla="*/ 0 w 48"/>
                <a:gd name="T3" fmla="*/ 27 h 33"/>
                <a:gd name="T4" fmla="*/ 1 w 48"/>
                <a:gd name="T5" fmla="*/ 12 h 33"/>
                <a:gd name="T6" fmla="*/ 1 w 48"/>
                <a:gd name="T7" fmla="*/ 12 h 33"/>
                <a:gd name="T8" fmla="*/ 1 w 48"/>
                <a:gd name="T9" fmla="*/ 12 h 33"/>
                <a:gd name="T10" fmla="*/ 1 w 48"/>
                <a:gd name="T11" fmla="*/ 0 h 33"/>
                <a:gd name="T12" fmla="*/ 17 w 48"/>
                <a:gd name="T13" fmla="*/ 0 h 33"/>
                <a:gd name="T14" fmla="*/ 17 w 48"/>
                <a:gd name="T15" fmla="*/ 0 h 33"/>
                <a:gd name="T16" fmla="*/ 28 w 48"/>
                <a:gd name="T17" fmla="*/ 0 h 33"/>
                <a:gd name="T18" fmla="*/ 28 w 48"/>
                <a:gd name="T19" fmla="*/ 0 h 33"/>
                <a:gd name="T20" fmla="*/ 36 w 48"/>
                <a:gd name="T21" fmla="*/ 0 h 33"/>
                <a:gd name="T22" fmla="*/ 190 w 48"/>
                <a:gd name="T23" fmla="*/ 0 h 33"/>
                <a:gd name="T24" fmla="*/ 190 w 48"/>
                <a:gd name="T25" fmla="*/ 0 h 33"/>
                <a:gd name="T26" fmla="*/ 190 w 48"/>
                <a:gd name="T27" fmla="*/ 0 h 33"/>
                <a:gd name="T28" fmla="*/ 200 w 48"/>
                <a:gd name="T29" fmla="*/ 0 h 33"/>
                <a:gd name="T30" fmla="*/ 207 w 48"/>
                <a:gd name="T31" fmla="*/ 0 h 33"/>
                <a:gd name="T32" fmla="*/ 207 w 48"/>
                <a:gd name="T33" fmla="*/ 0 h 33"/>
                <a:gd name="T34" fmla="*/ 207 w 48"/>
                <a:gd name="T35" fmla="*/ 12 h 33"/>
                <a:gd name="T36" fmla="*/ 221 w 48"/>
                <a:gd name="T37" fmla="*/ 12 h 33"/>
                <a:gd name="T38" fmla="*/ 221 w 48"/>
                <a:gd name="T39" fmla="*/ 12 h 33"/>
                <a:gd name="T40" fmla="*/ 221 w 48"/>
                <a:gd name="T41" fmla="*/ 27 h 33"/>
                <a:gd name="T42" fmla="*/ 221 w 48"/>
                <a:gd name="T43" fmla="*/ 27 h 33"/>
                <a:gd name="T44" fmla="*/ 221 w 48"/>
                <a:gd name="T45" fmla="*/ 124 h 33"/>
                <a:gd name="T46" fmla="*/ 221 w 48"/>
                <a:gd name="T47" fmla="*/ 124 h 33"/>
                <a:gd name="T48" fmla="*/ 221 w 48"/>
                <a:gd name="T49" fmla="*/ 125 h 33"/>
                <a:gd name="T50" fmla="*/ 221 w 48"/>
                <a:gd name="T51" fmla="*/ 125 h 33"/>
                <a:gd name="T52" fmla="*/ 221 w 48"/>
                <a:gd name="T53" fmla="*/ 145 h 33"/>
                <a:gd name="T54" fmla="*/ 207 w 48"/>
                <a:gd name="T55" fmla="*/ 145 h 33"/>
                <a:gd name="T56" fmla="*/ 207 w 48"/>
                <a:gd name="T57" fmla="*/ 145 h 33"/>
                <a:gd name="T58" fmla="*/ 200 w 48"/>
                <a:gd name="T59" fmla="*/ 145 h 33"/>
                <a:gd name="T60" fmla="*/ 200 w 48"/>
                <a:gd name="T61" fmla="*/ 145 h 33"/>
                <a:gd name="T62" fmla="*/ 190 w 48"/>
                <a:gd name="T63" fmla="*/ 159 h 33"/>
                <a:gd name="T64" fmla="*/ 190 w 48"/>
                <a:gd name="T65" fmla="*/ 159 h 33"/>
                <a:gd name="T66" fmla="*/ 36 w 48"/>
                <a:gd name="T67" fmla="*/ 159 h 33"/>
                <a:gd name="T68" fmla="*/ 36 w 48"/>
                <a:gd name="T69" fmla="*/ 159 h 33"/>
                <a:gd name="T70" fmla="*/ 28 w 48"/>
                <a:gd name="T71" fmla="*/ 159 h 33"/>
                <a:gd name="T72" fmla="*/ 28 w 48"/>
                <a:gd name="T73" fmla="*/ 145 h 33"/>
                <a:gd name="T74" fmla="*/ 17 w 48"/>
                <a:gd name="T75" fmla="*/ 145 h 33"/>
                <a:gd name="T76" fmla="*/ 17 w 48"/>
                <a:gd name="T77" fmla="*/ 145 h 33"/>
                <a:gd name="T78" fmla="*/ 1 w 48"/>
                <a:gd name="T79" fmla="*/ 145 h 33"/>
                <a:gd name="T80" fmla="*/ 1 w 48"/>
                <a:gd name="T81" fmla="*/ 125 h 33"/>
                <a:gd name="T82" fmla="*/ 1 w 48"/>
                <a:gd name="T83" fmla="*/ 125 h 33"/>
                <a:gd name="T84" fmla="*/ 0 w 48"/>
                <a:gd name="T85" fmla="*/ 125 h 33"/>
                <a:gd name="T86" fmla="*/ 0 w 4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0" y="25"/>
                  </a:moveTo>
                  <a:lnTo>
                    <a:pt x="0" y="5"/>
                  </a:lnTo>
                  <a:lnTo>
                    <a:pt x="1" y="2"/>
                  </a:lnTo>
                  <a:lnTo>
                    <a:pt x="1" y="0"/>
                  </a:lnTo>
                  <a:lnTo>
                    <a:pt x="4" y="0"/>
                  </a:lnTo>
                  <a:lnTo>
                    <a:pt x="6" y="0"/>
                  </a:lnTo>
                  <a:lnTo>
                    <a:pt x="8" y="0"/>
                  </a:lnTo>
                  <a:lnTo>
                    <a:pt x="41" y="0"/>
                  </a:lnTo>
                  <a:lnTo>
                    <a:pt x="43" y="0"/>
                  </a:lnTo>
                  <a:lnTo>
                    <a:pt x="44" y="0"/>
                  </a:lnTo>
                  <a:lnTo>
                    <a:pt x="44" y="2"/>
                  </a:lnTo>
                  <a:lnTo>
                    <a:pt x="47" y="2"/>
                  </a:lnTo>
                  <a:lnTo>
                    <a:pt x="47" y="5"/>
                  </a:lnTo>
                  <a:lnTo>
                    <a:pt x="47" y="25"/>
                  </a:lnTo>
                  <a:lnTo>
                    <a:pt x="47" y="26"/>
                  </a:lnTo>
                  <a:lnTo>
                    <a:pt x="47" y="29"/>
                  </a:lnTo>
                  <a:lnTo>
                    <a:pt x="44" y="29"/>
                  </a:lnTo>
                  <a:lnTo>
                    <a:pt x="43" y="29"/>
                  </a:lnTo>
                  <a:lnTo>
                    <a:pt x="41" y="32"/>
                  </a:lnTo>
                  <a:lnTo>
                    <a:pt x="8" y="32"/>
                  </a:lnTo>
                  <a:lnTo>
                    <a:pt x="6" y="32"/>
                  </a:lnTo>
                  <a:lnTo>
                    <a:pt x="6" y="29"/>
                  </a:lnTo>
                  <a:lnTo>
                    <a:pt x="4" y="29"/>
                  </a:lnTo>
                  <a:lnTo>
                    <a:pt x="1" y="29"/>
                  </a:lnTo>
                  <a:lnTo>
                    <a:pt x="1" y="26"/>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91" name="Freeform 61"/>
            <p:cNvSpPr>
              <a:spLocks noChangeAspect="1"/>
            </p:cNvSpPr>
            <p:nvPr/>
          </p:nvSpPr>
          <p:spPr bwMode="auto">
            <a:xfrm>
              <a:off x="913" y="2944"/>
              <a:ext cx="14" cy="43"/>
            </a:xfrm>
            <a:custGeom>
              <a:avLst/>
              <a:gdLst>
                <a:gd name="T0" fmla="*/ 0 w 11"/>
                <a:gd name="T1" fmla="*/ 27 h 33"/>
                <a:gd name="T2" fmla="*/ 0 w 11"/>
                <a:gd name="T3" fmla="*/ 27 h 33"/>
                <a:gd name="T4" fmla="*/ 0 w 11"/>
                <a:gd name="T5" fmla="*/ 12 h 33"/>
                <a:gd name="T6" fmla="*/ 0 w 11"/>
                <a:gd name="T7" fmla="*/ 12 h 33"/>
                <a:gd name="T8" fmla="*/ 0 w 11"/>
                <a:gd name="T9" fmla="*/ 12 h 33"/>
                <a:gd name="T10" fmla="*/ 0 w 11"/>
                <a:gd name="T11" fmla="*/ 0 h 33"/>
                <a:gd name="T12" fmla="*/ 0 w 11"/>
                <a:gd name="T13" fmla="*/ 0 h 33"/>
                <a:gd name="T14" fmla="*/ 0 w 11"/>
                <a:gd name="T15" fmla="*/ 0 h 33"/>
                <a:gd name="T16" fmla="*/ 0 w 11"/>
                <a:gd name="T17" fmla="*/ 0 h 33"/>
                <a:gd name="T18" fmla="*/ 0 w 11"/>
                <a:gd name="T19" fmla="*/ 0 h 33"/>
                <a:gd name="T20" fmla="*/ 1 w 11"/>
                <a:gd name="T21" fmla="*/ 0 h 33"/>
                <a:gd name="T22" fmla="*/ 37 w 11"/>
                <a:gd name="T23" fmla="*/ 0 h 33"/>
                <a:gd name="T24" fmla="*/ 4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4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7 w 11"/>
                <a:gd name="T65" fmla="*/ 159 h 33"/>
                <a:gd name="T66" fmla="*/ 1 w 11"/>
                <a:gd name="T67" fmla="*/ 159 h 33"/>
                <a:gd name="T68" fmla="*/ 1 w 11"/>
                <a:gd name="T69" fmla="*/ 159 h 33"/>
                <a:gd name="T70" fmla="*/ 0 w 11"/>
                <a:gd name="T71" fmla="*/ 159 h 33"/>
                <a:gd name="T72" fmla="*/ 0 w 11"/>
                <a:gd name="T73" fmla="*/ 145 h 33"/>
                <a:gd name="T74" fmla="*/ 0 w 11"/>
                <a:gd name="T75" fmla="*/ 145 h 33"/>
                <a:gd name="T76" fmla="*/ 0 w 11"/>
                <a:gd name="T77" fmla="*/ 145 h 33"/>
                <a:gd name="T78" fmla="*/ 0 w 11"/>
                <a:gd name="T79" fmla="*/ 145 h 33"/>
                <a:gd name="T80" fmla="*/ 0 w 11"/>
                <a:gd name="T81" fmla="*/ 12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1" y="0"/>
                  </a:lnTo>
                  <a:lnTo>
                    <a:pt x="9" y="0"/>
                  </a:lnTo>
                  <a:lnTo>
                    <a:pt x="10" y="0"/>
                  </a:lnTo>
                  <a:lnTo>
                    <a:pt x="10" y="2"/>
                  </a:lnTo>
                  <a:lnTo>
                    <a:pt x="10" y="5"/>
                  </a:lnTo>
                  <a:lnTo>
                    <a:pt x="10" y="25"/>
                  </a:lnTo>
                  <a:lnTo>
                    <a:pt x="10" y="26"/>
                  </a:lnTo>
                  <a:lnTo>
                    <a:pt x="10" y="29"/>
                  </a:lnTo>
                  <a:lnTo>
                    <a:pt x="10" y="32"/>
                  </a:lnTo>
                  <a:lnTo>
                    <a:pt x="9" y="32"/>
                  </a:lnTo>
                  <a:lnTo>
                    <a:pt x="1" y="32"/>
                  </a:lnTo>
                  <a:lnTo>
                    <a:pt x="0" y="32"/>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92" name="Freeform 62"/>
            <p:cNvSpPr>
              <a:spLocks noChangeAspect="1"/>
            </p:cNvSpPr>
            <p:nvPr/>
          </p:nvSpPr>
          <p:spPr bwMode="auto">
            <a:xfrm>
              <a:off x="953" y="2944"/>
              <a:ext cx="18" cy="43"/>
            </a:xfrm>
            <a:custGeom>
              <a:avLst/>
              <a:gdLst>
                <a:gd name="T0" fmla="*/ 0 w 14"/>
                <a:gd name="T1" fmla="*/ 27 h 33"/>
                <a:gd name="T2" fmla="*/ 0 w 14"/>
                <a:gd name="T3" fmla="*/ 27 h 33"/>
                <a:gd name="T4" fmla="*/ 0 w 14"/>
                <a:gd name="T5" fmla="*/ 12 h 33"/>
                <a:gd name="T6" fmla="*/ 0 w 14"/>
                <a:gd name="T7" fmla="*/ 12 h 33"/>
                <a:gd name="T8" fmla="*/ 0 w 14"/>
                <a:gd name="T9" fmla="*/ 12 h 33"/>
                <a:gd name="T10" fmla="*/ 0 w 14"/>
                <a:gd name="T11" fmla="*/ 0 h 33"/>
                <a:gd name="T12" fmla="*/ 1 w 14"/>
                <a:gd name="T13" fmla="*/ 0 h 33"/>
                <a:gd name="T14" fmla="*/ 1 w 14"/>
                <a:gd name="T15" fmla="*/ 0 h 33"/>
                <a:gd name="T16" fmla="*/ 1 w 14"/>
                <a:gd name="T17" fmla="*/ 0 h 33"/>
                <a:gd name="T18" fmla="*/ 1 w 14"/>
                <a:gd name="T19" fmla="*/ 0 h 33"/>
                <a:gd name="T20" fmla="*/ 1 w 14"/>
                <a:gd name="T21" fmla="*/ 0 h 33"/>
                <a:gd name="T22" fmla="*/ 46 w 14"/>
                <a:gd name="T23" fmla="*/ 0 h 33"/>
                <a:gd name="T24" fmla="*/ 46 w 14"/>
                <a:gd name="T25" fmla="*/ 0 h 33"/>
                <a:gd name="T26" fmla="*/ 46 w 14"/>
                <a:gd name="T27" fmla="*/ 0 h 33"/>
                <a:gd name="T28" fmla="*/ 46 w 14"/>
                <a:gd name="T29" fmla="*/ 0 h 33"/>
                <a:gd name="T30" fmla="*/ 46 w 14"/>
                <a:gd name="T31" fmla="*/ 0 h 33"/>
                <a:gd name="T32" fmla="*/ 59 w 14"/>
                <a:gd name="T33" fmla="*/ 0 h 33"/>
                <a:gd name="T34" fmla="*/ 59 w 14"/>
                <a:gd name="T35" fmla="*/ 12 h 33"/>
                <a:gd name="T36" fmla="*/ 59 w 14"/>
                <a:gd name="T37" fmla="*/ 12 h 33"/>
                <a:gd name="T38" fmla="*/ 59 w 14"/>
                <a:gd name="T39" fmla="*/ 12 h 33"/>
                <a:gd name="T40" fmla="*/ 59 w 14"/>
                <a:gd name="T41" fmla="*/ 27 h 33"/>
                <a:gd name="T42" fmla="*/ 59 w 14"/>
                <a:gd name="T43" fmla="*/ 27 h 33"/>
                <a:gd name="T44" fmla="*/ 59 w 14"/>
                <a:gd name="T45" fmla="*/ 124 h 33"/>
                <a:gd name="T46" fmla="*/ 59 w 14"/>
                <a:gd name="T47" fmla="*/ 124 h 33"/>
                <a:gd name="T48" fmla="*/ 59 w 14"/>
                <a:gd name="T49" fmla="*/ 125 h 33"/>
                <a:gd name="T50" fmla="*/ 59 w 14"/>
                <a:gd name="T51" fmla="*/ 125 h 33"/>
                <a:gd name="T52" fmla="*/ 59 w 14"/>
                <a:gd name="T53" fmla="*/ 145 h 33"/>
                <a:gd name="T54" fmla="*/ 59 w 14"/>
                <a:gd name="T55" fmla="*/ 145 h 33"/>
                <a:gd name="T56" fmla="*/ 46 w 14"/>
                <a:gd name="T57" fmla="*/ 145 h 33"/>
                <a:gd name="T58" fmla="*/ 46 w 14"/>
                <a:gd name="T59" fmla="*/ 145 h 33"/>
                <a:gd name="T60" fmla="*/ 46 w 14"/>
                <a:gd name="T61" fmla="*/ 159 h 33"/>
                <a:gd name="T62" fmla="*/ 46 w 14"/>
                <a:gd name="T63" fmla="*/ 159 h 33"/>
                <a:gd name="T64" fmla="*/ 46 w 14"/>
                <a:gd name="T65" fmla="*/ 159 h 33"/>
                <a:gd name="T66" fmla="*/ 1 w 14"/>
                <a:gd name="T67" fmla="*/ 159 h 33"/>
                <a:gd name="T68" fmla="*/ 1 w 14"/>
                <a:gd name="T69" fmla="*/ 159 h 33"/>
                <a:gd name="T70" fmla="*/ 1 w 14"/>
                <a:gd name="T71" fmla="*/ 159 h 33"/>
                <a:gd name="T72" fmla="*/ 1 w 14"/>
                <a:gd name="T73" fmla="*/ 145 h 33"/>
                <a:gd name="T74" fmla="*/ 1 w 14"/>
                <a:gd name="T75" fmla="*/ 145 h 33"/>
                <a:gd name="T76" fmla="*/ 0 w 14"/>
                <a:gd name="T77" fmla="*/ 145 h 33"/>
                <a:gd name="T78" fmla="*/ 0 w 14"/>
                <a:gd name="T79" fmla="*/ 145 h 33"/>
                <a:gd name="T80" fmla="*/ 0 w 14"/>
                <a:gd name="T81" fmla="*/ 125 h 33"/>
                <a:gd name="T82" fmla="*/ 0 w 14"/>
                <a:gd name="T83" fmla="*/ 125 h 33"/>
                <a:gd name="T84" fmla="*/ 0 w 14"/>
                <a:gd name="T85" fmla="*/ 125 h 33"/>
                <a:gd name="T86" fmla="*/ 0 w 14"/>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0" y="25"/>
                  </a:moveTo>
                  <a:lnTo>
                    <a:pt x="0" y="5"/>
                  </a:lnTo>
                  <a:lnTo>
                    <a:pt x="0" y="2"/>
                  </a:lnTo>
                  <a:lnTo>
                    <a:pt x="0" y="0"/>
                  </a:lnTo>
                  <a:lnTo>
                    <a:pt x="1" y="0"/>
                  </a:lnTo>
                  <a:lnTo>
                    <a:pt x="10" y="0"/>
                  </a:lnTo>
                  <a:lnTo>
                    <a:pt x="13" y="0"/>
                  </a:lnTo>
                  <a:lnTo>
                    <a:pt x="13" y="2"/>
                  </a:lnTo>
                  <a:lnTo>
                    <a:pt x="13" y="5"/>
                  </a:lnTo>
                  <a:lnTo>
                    <a:pt x="13" y="25"/>
                  </a:lnTo>
                  <a:lnTo>
                    <a:pt x="13" y="26"/>
                  </a:lnTo>
                  <a:lnTo>
                    <a:pt x="13" y="29"/>
                  </a:lnTo>
                  <a:lnTo>
                    <a:pt x="10" y="29"/>
                  </a:lnTo>
                  <a:lnTo>
                    <a:pt x="10" y="32"/>
                  </a:lnTo>
                  <a:lnTo>
                    <a:pt x="1" y="32"/>
                  </a:lnTo>
                  <a:lnTo>
                    <a:pt x="1"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93" name="Freeform 63" descr="Light vertical"/>
            <p:cNvSpPr>
              <a:spLocks noChangeAspect="1"/>
            </p:cNvSpPr>
            <p:nvPr/>
          </p:nvSpPr>
          <p:spPr bwMode="auto">
            <a:xfrm>
              <a:off x="929" y="2944"/>
              <a:ext cx="25" cy="43"/>
            </a:xfrm>
            <a:custGeom>
              <a:avLst/>
              <a:gdLst>
                <a:gd name="T0" fmla="*/ 0 w 19"/>
                <a:gd name="T1" fmla="*/ 27 h 33"/>
                <a:gd name="T2" fmla="*/ 0 w 19"/>
                <a:gd name="T3" fmla="*/ 27 h 33"/>
                <a:gd name="T4" fmla="*/ 0 w 19"/>
                <a:gd name="T5" fmla="*/ 12 h 33"/>
                <a:gd name="T6" fmla="*/ 0 w 19"/>
                <a:gd name="T7" fmla="*/ 12 h 33"/>
                <a:gd name="T8" fmla="*/ 0 w 19"/>
                <a:gd name="T9" fmla="*/ 12 h 33"/>
                <a:gd name="T10" fmla="*/ 0 w 19"/>
                <a:gd name="T11" fmla="*/ 0 h 33"/>
                <a:gd name="T12" fmla="*/ 0 w 19"/>
                <a:gd name="T13" fmla="*/ 0 h 33"/>
                <a:gd name="T14" fmla="*/ 0 w 19"/>
                <a:gd name="T15" fmla="*/ 0 h 33"/>
                <a:gd name="T16" fmla="*/ 12 w 19"/>
                <a:gd name="T17" fmla="*/ 0 h 33"/>
                <a:gd name="T18" fmla="*/ 12 w 19"/>
                <a:gd name="T19" fmla="*/ 0 h 33"/>
                <a:gd name="T20" fmla="*/ 12 w 19"/>
                <a:gd name="T21" fmla="*/ 0 h 33"/>
                <a:gd name="T22" fmla="*/ 84 w 19"/>
                <a:gd name="T23" fmla="*/ 0 h 33"/>
                <a:gd name="T24" fmla="*/ 84 w 19"/>
                <a:gd name="T25" fmla="*/ 0 h 33"/>
                <a:gd name="T26" fmla="*/ 84 w 19"/>
                <a:gd name="T27" fmla="*/ 0 h 33"/>
                <a:gd name="T28" fmla="*/ 84 w 19"/>
                <a:gd name="T29" fmla="*/ 0 h 33"/>
                <a:gd name="T30" fmla="*/ 84 w 19"/>
                <a:gd name="T31" fmla="*/ 0 h 33"/>
                <a:gd name="T32" fmla="*/ 84 w 19"/>
                <a:gd name="T33" fmla="*/ 0 h 33"/>
                <a:gd name="T34" fmla="*/ 95 w 19"/>
                <a:gd name="T35" fmla="*/ 12 h 33"/>
                <a:gd name="T36" fmla="*/ 95 w 19"/>
                <a:gd name="T37" fmla="*/ 12 h 33"/>
                <a:gd name="T38" fmla="*/ 95 w 19"/>
                <a:gd name="T39" fmla="*/ 12 h 33"/>
                <a:gd name="T40" fmla="*/ 95 w 19"/>
                <a:gd name="T41" fmla="*/ 27 h 33"/>
                <a:gd name="T42" fmla="*/ 95 w 19"/>
                <a:gd name="T43" fmla="*/ 27 h 33"/>
                <a:gd name="T44" fmla="*/ 95 w 19"/>
                <a:gd name="T45" fmla="*/ 124 h 33"/>
                <a:gd name="T46" fmla="*/ 95 w 19"/>
                <a:gd name="T47" fmla="*/ 124 h 33"/>
                <a:gd name="T48" fmla="*/ 95 w 19"/>
                <a:gd name="T49" fmla="*/ 125 h 33"/>
                <a:gd name="T50" fmla="*/ 95 w 19"/>
                <a:gd name="T51" fmla="*/ 125 h 33"/>
                <a:gd name="T52" fmla="*/ 95 w 19"/>
                <a:gd name="T53" fmla="*/ 145 h 33"/>
                <a:gd name="T54" fmla="*/ 95 w 19"/>
                <a:gd name="T55" fmla="*/ 145 h 33"/>
                <a:gd name="T56" fmla="*/ 84 w 19"/>
                <a:gd name="T57" fmla="*/ 145 h 33"/>
                <a:gd name="T58" fmla="*/ 84 w 19"/>
                <a:gd name="T59" fmla="*/ 145 h 33"/>
                <a:gd name="T60" fmla="*/ 84 w 19"/>
                <a:gd name="T61" fmla="*/ 159 h 33"/>
                <a:gd name="T62" fmla="*/ 84 w 19"/>
                <a:gd name="T63" fmla="*/ 159 h 33"/>
                <a:gd name="T64" fmla="*/ 84 w 19"/>
                <a:gd name="T65" fmla="*/ 159 h 33"/>
                <a:gd name="T66" fmla="*/ 12 w 19"/>
                <a:gd name="T67" fmla="*/ 159 h 33"/>
                <a:gd name="T68" fmla="*/ 12 w 19"/>
                <a:gd name="T69" fmla="*/ 159 h 33"/>
                <a:gd name="T70" fmla="*/ 12 w 19"/>
                <a:gd name="T71" fmla="*/ 159 h 33"/>
                <a:gd name="T72" fmla="*/ 12 w 19"/>
                <a:gd name="T73" fmla="*/ 145 h 33"/>
                <a:gd name="T74" fmla="*/ 0 w 19"/>
                <a:gd name="T75" fmla="*/ 145 h 33"/>
                <a:gd name="T76" fmla="*/ 0 w 19"/>
                <a:gd name="T77" fmla="*/ 145 h 33"/>
                <a:gd name="T78" fmla="*/ 0 w 19"/>
                <a:gd name="T79" fmla="*/ 145 h 33"/>
                <a:gd name="T80" fmla="*/ 0 w 19"/>
                <a:gd name="T81" fmla="*/ 125 h 33"/>
                <a:gd name="T82" fmla="*/ 0 w 19"/>
                <a:gd name="T83" fmla="*/ 125 h 33"/>
                <a:gd name="T84" fmla="*/ 0 w 19"/>
                <a:gd name="T85" fmla="*/ 125 h 33"/>
                <a:gd name="T86" fmla="*/ 0 w 19"/>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33"/>
                <a:gd name="T134" fmla="*/ 19 w 19"/>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33">
                  <a:moveTo>
                    <a:pt x="0" y="25"/>
                  </a:moveTo>
                  <a:lnTo>
                    <a:pt x="0" y="5"/>
                  </a:lnTo>
                  <a:lnTo>
                    <a:pt x="0" y="2"/>
                  </a:lnTo>
                  <a:lnTo>
                    <a:pt x="0" y="0"/>
                  </a:lnTo>
                  <a:lnTo>
                    <a:pt x="2" y="0"/>
                  </a:lnTo>
                  <a:lnTo>
                    <a:pt x="16" y="0"/>
                  </a:lnTo>
                  <a:lnTo>
                    <a:pt x="18" y="0"/>
                  </a:lnTo>
                  <a:lnTo>
                    <a:pt x="18" y="2"/>
                  </a:lnTo>
                  <a:lnTo>
                    <a:pt x="18" y="5"/>
                  </a:lnTo>
                  <a:lnTo>
                    <a:pt x="18" y="25"/>
                  </a:lnTo>
                  <a:lnTo>
                    <a:pt x="18" y="26"/>
                  </a:lnTo>
                  <a:lnTo>
                    <a:pt x="18" y="29"/>
                  </a:lnTo>
                  <a:lnTo>
                    <a:pt x="16" y="29"/>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94" name="AutoShape 64"/>
            <p:cNvSpPr>
              <a:spLocks noChangeAspect="1" noChangeArrowheads="1"/>
            </p:cNvSpPr>
            <p:nvPr/>
          </p:nvSpPr>
          <p:spPr bwMode="auto">
            <a:xfrm flipV="1">
              <a:off x="948" y="2924"/>
              <a:ext cx="2"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95" name="Freeform 65"/>
            <p:cNvSpPr>
              <a:spLocks noChangeAspect="1"/>
            </p:cNvSpPr>
            <p:nvPr/>
          </p:nvSpPr>
          <p:spPr bwMode="auto">
            <a:xfrm>
              <a:off x="881" y="2839"/>
              <a:ext cx="121" cy="81"/>
            </a:xfrm>
            <a:custGeom>
              <a:avLst/>
              <a:gdLst>
                <a:gd name="T0" fmla="*/ 0 w 93"/>
                <a:gd name="T1" fmla="*/ 50 h 62"/>
                <a:gd name="T2" fmla="*/ 0 w 93"/>
                <a:gd name="T3" fmla="*/ 50 h 62"/>
                <a:gd name="T4" fmla="*/ 0 w 93"/>
                <a:gd name="T5" fmla="*/ 38 h 62"/>
                <a:gd name="T6" fmla="*/ 0 w 93"/>
                <a:gd name="T7" fmla="*/ 29 h 62"/>
                <a:gd name="T8" fmla="*/ 1 w 93"/>
                <a:gd name="T9" fmla="*/ 29 h 62"/>
                <a:gd name="T10" fmla="*/ 27 w 93"/>
                <a:gd name="T11" fmla="*/ 16 h 62"/>
                <a:gd name="T12" fmla="*/ 27 w 93"/>
                <a:gd name="T13" fmla="*/ 16 h 62"/>
                <a:gd name="T14" fmla="*/ 35 w 93"/>
                <a:gd name="T15" fmla="*/ 0 h 62"/>
                <a:gd name="T16" fmla="*/ 38 w 93"/>
                <a:gd name="T17" fmla="*/ 0 h 62"/>
                <a:gd name="T18" fmla="*/ 51 w 93"/>
                <a:gd name="T19" fmla="*/ 0 h 62"/>
                <a:gd name="T20" fmla="*/ 78 w 93"/>
                <a:gd name="T21" fmla="*/ 0 h 62"/>
                <a:gd name="T22" fmla="*/ 367 w 93"/>
                <a:gd name="T23" fmla="*/ 0 h 62"/>
                <a:gd name="T24" fmla="*/ 367 w 93"/>
                <a:gd name="T25" fmla="*/ 0 h 62"/>
                <a:gd name="T26" fmla="*/ 388 w 93"/>
                <a:gd name="T27" fmla="*/ 0 h 62"/>
                <a:gd name="T28" fmla="*/ 398 w 93"/>
                <a:gd name="T29" fmla="*/ 0 h 62"/>
                <a:gd name="T30" fmla="*/ 411 w 93"/>
                <a:gd name="T31" fmla="*/ 16 h 62"/>
                <a:gd name="T32" fmla="*/ 411 w 93"/>
                <a:gd name="T33" fmla="*/ 16 h 62"/>
                <a:gd name="T34" fmla="*/ 422 w 93"/>
                <a:gd name="T35" fmla="*/ 29 h 62"/>
                <a:gd name="T36" fmla="*/ 425 w 93"/>
                <a:gd name="T37" fmla="*/ 29 h 62"/>
                <a:gd name="T38" fmla="*/ 425 w 93"/>
                <a:gd name="T39" fmla="*/ 38 h 62"/>
                <a:gd name="T40" fmla="*/ 425 w 93"/>
                <a:gd name="T41" fmla="*/ 50 h 62"/>
                <a:gd name="T42" fmla="*/ 446 w 93"/>
                <a:gd name="T43" fmla="*/ 50 h 62"/>
                <a:gd name="T44" fmla="*/ 446 w 93"/>
                <a:gd name="T45" fmla="*/ 247 h 62"/>
                <a:gd name="T46" fmla="*/ 446 w 93"/>
                <a:gd name="T47" fmla="*/ 260 h 62"/>
                <a:gd name="T48" fmla="*/ 425 w 93"/>
                <a:gd name="T49" fmla="*/ 260 h 62"/>
                <a:gd name="T50" fmla="*/ 425 w 93"/>
                <a:gd name="T51" fmla="*/ 274 h 62"/>
                <a:gd name="T52" fmla="*/ 422 w 93"/>
                <a:gd name="T53" fmla="*/ 277 h 62"/>
                <a:gd name="T54" fmla="*/ 422 w 93"/>
                <a:gd name="T55" fmla="*/ 277 h 62"/>
                <a:gd name="T56" fmla="*/ 411 w 93"/>
                <a:gd name="T57" fmla="*/ 284 h 62"/>
                <a:gd name="T58" fmla="*/ 398 w 93"/>
                <a:gd name="T59" fmla="*/ 284 h 62"/>
                <a:gd name="T60" fmla="*/ 388 w 93"/>
                <a:gd name="T61" fmla="*/ 306 h 62"/>
                <a:gd name="T62" fmla="*/ 383 w 93"/>
                <a:gd name="T63" fmla="*/ 306 h 62"/>
                <a:gd name="T64" fmla="*/ 367 w 93"/>
                <a:gd name="T65" fmla="*/ 306 h 62"/>
                <a:gd name="T66" fmla="*/ 78 w 93"/>
                <a:gd name="T67" fmla="*/ 306 h 62"/>
                <a:gd name="T68" fmla="*/ 64 w 93"/>
                <a:gd name="T69" fmla="*/ 306 h 62"/>
                <a:gd name="T70" fmla="*/ 51 w 93"/>
                <a:gd name="T71" fmla="*/ 306 h 62"/>
                <a:gd name="T72" fmla="*/ 38 w 93"/>
                <a:gd name="T73" fmla="*/ 284 h 62"/>
                <a:gd name="T74" fmla="*/ 35 w 93"/>
                <a:gd name="T75" fmla="*/ 284 h 62"/>
                <a:gd name="T76" fmla="*/ 27 w 93"/>
                <a:gd name="T77" fmla="*/ 284 h 62"/>
                <a:gd name="T78" fmla="*/ 1 w 93"/>
                <a:gd name="T79" fmla="*/ 277 h 62"/>
                <a:gd name="T80" fmla="*/ 1 w 93"/>
                <a:gd name="T81" fmla="*/ 274 h 62"/>
                <a:gd name="T82" fmla="*/ 0 w 93"/>
                <a:gd name="T83" fmla="*/ 274 h 62"/>
                <a:gd name="T84" fmla="*/ 0 w 93"/>
                <a:gd name="T85" fmla="*/ 260 h 62"/>
                <a:gd name="T86" fmla="*/ 0 w 93"/>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3"/>
                <a:gd name="T133" fmla="*/ 0 h 62"/>
                <a:gd name="T134" fmla="*/ 93 w 93"/>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3" h="62">
                  <a:moveTo>
                    <a:pt x="0" y="50"/>
                  </a:moveTo>
                  <a:lnTo>
                    <a:pt x="0" y="10"/>
                  </a:lnTo>
                  <a:lnTo>
                    <a:pt x="0" y="8"/>
                  </a:lnTo>
                  <a:lnTo>
                    <a:pt x="0" y="6"/>
                  </a:lnTo>
                  <a:lnTo>
                    <a:pt x="1" y="6"/>
                  </a:lnTo>
                  <a:lnTo>
                    <a:pt x="5" y="3"/>
                  </a:lnTo>
                  <a:lnTo>
                    <a:pt x="7" y="3"/>
                  </a:lnTo>
                  <a:lnTo>
                    <a:pt x="7" y="0"/>
                  </a:lnTo>
                  <a:lnTo>
                    <a:pt x="8" y="0"/>
                  </a:lnTo>
                  <a:lnTo>
                    <a:pt x="11" y="0"/>
                  </a:lnTo>
                  <a:lnTo>
                    <a:pt x="13" y="0"/>
                  </a:lnTo>
                  <a:lnTo>
                    <a:pt x="16" y="0"/>
                  </a:lnTo>
                  <a:lnTo>
                    <a:pt x="75" y="0"/>
                  </a:lnTo>
                  <a:lnTo>
                    <a:pt x="79" y="0"/>
                  </a:lnTo>
                  <a:lnTo>
                    <a:pt x="80" y="0"/>
                  </a:lnTo>
                  <a:lnTo>
                    <a:pt x="82" y="0"/>
                  </a:lnTo>
                  <a:lnTo>
                    <a:pt x="85" y="3"/>
                  </a:lnTo>
                  <a:lnTo>
                    <a:pt x="87" y="3"/>
                  </a:lnTo>
                  <a:lnTo>
                    <a:pt x="87" y="6"/>
                  </a:lnTo>
                  <a:lnTo>
                    <a:pt x="88" y="6"/>
                  </a:lnTo>
                  <a:lnTo>
                    <a:pt x="88" y="8"/>
                  </a:lnTo>
                  <a:lnTo>
                    <a:pt x="88" y="10"/>
                  </a:lnTo>
                  <a:lnTo>
                    <a:pt x="92" y="10"/>
                  </a:lnTo>
                  <a:lnTo>
                    <a:pt x="92" y="50"/>
                  </a:lnTo>
                  <a:lnTo>
                    <a:pt x="92" y="52"/>
                  </a:lnTo>
                  <a:lnTo>
                    <a:pt x="88" y="52"/>
                  </a:lnTo>
                  <a:lnTo>
                    <a:pt x="88" y="55"/>
                  </a:lnTo>
                  <a:lnTo>
                    <a:pt x="87" y="56"/>
                  </a:lnTo>
                  <a:lnTo>
                    <a:pt x="85" y="57"/>
                  </a:lnTo>
                  <a:lnTo>
                    <a:pt x="82" y="57"/>
                  </a:lnTo>
                  <a:lnTo>
                    <a:pt x="80" y="61"/>
                  </a:lnTo>
                  <a:lnTo>
                    <a:pt x="79" y="61"/>
                  </a:lnTo>
                  <a:lnTo>
                    <a:pt x="75" y="61"/>
                  </a:lnTo>
                  <a:lnTo>
                    <a:pt x="16" y="61"/>
                  </a:lnTo>
                  <a:lnTo>
                    <a:pt x="13" y="61"/>
                  </a:lnTo>
                  <a:lnTo>
                    <a:pt x="11" y="61"/>
                  </a:lnTo>
                  <a:lnTo>
                    <a:pt x="8" y="61"/>
                  </a:lnTo>
                  <a:lnTo>
                    <a:pt x="8" y="57"/>
                  </a:lnTo>
                  <a:lnTo>
                    <a:pt x="7" y="57"/>
                  </a:lnTo>
                  <a:lnTo>
                    <a:pt x="5" y="57"/>
                  </a:lnTo>
                  <a:lnTo>
                    <a:pt x="5" y="56"/>
                  </a:lnTo>
                  <a:lnTo>
                    <a:pt x="1" y="56"/>
                  </a:lnTo>
                  <a:lnTo>
                    <a:pt x="1" y="55"/>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96" name="Freeform 66"/>
            <p:cNvSpPr>
              <a:spLocks noChangeAspect="1"/>
            </p:cNvSpPr>
            <p:nvPr/>
          </p:nvSpPr>
          <p:spPr bwMode="auto">
            <a:xfrm>
              <a:off x="881" y="2839"/>
              <a:ext cx="34" cy="81"/>
            </a:xfrm>
            <a:custGeom>
              <a:avLst/>
              <a:gdLst>
                <a:gd name="T0" fmla="*/ 0 w 26"/>
                <a:gd name="T1" fmla="*/ 50 h 62"/>
                <a:gd name="T2" fmla="*/ 0 w 26"/>
                <a:gd name="T3" fmla="*/ 50 h 62"/>
                <a:gd name="T4" fmla="*/ 0 w 26"/>
                <a:gd name="T5" fmla="*/ 38 h 62"/>
                <a:gd name="T6" fmla="*/ 0 w 26"/>
                <a:gd name="T7" fmla="*/ 38 h 62"/>
                <a:gd name="T8" fmla="*/ 0 w 26"/>
                <a:gd name="T9" fmla="*/ 29 h 62"/>
                <a:gd name="T10" fmla="*/ 1 w 26"/>
                <a:gd name="T11" fmla="*/ 16 h 62"/>
                <a:gd name="T12" fmla="*/ 1 w 26"/>
                <a:gd name="T13" fmla="*/ 16 h 62"/>
                <a:gd name="T14" fmla="*/ 1 w 26"/>
                <a:gd name="T15" fmla="*/ 0 h 62"/>
                <a:gd name="T16" fmla="*/ 1 w 26"/>
                <a:gd name="T17" fmla="*/ 0 h 62"/>
                <a:gd name="T18" fmla="*/ 27 w 26"/>
                <a:gd name="T19" fmla="*/ 0 h 62"/>
                <a:gd name="T20" fmla="*/ 27 w 26"/>
                <a:gd name="T21" fmla="*/ 0 h 62"/>
                <a:gd name="T22" fmla="*/ 102 w 26"/>
                <a:gd name="T23" fmla="*/ 0 h 62"/>
                <a:gd name="T24" fmla="*/ 111 w 26"/>
                <a:gd name="T25" fmla="*/ 0 h 62"/>
                <a:gd name="T26" fmla="*/ 111 w 26"/>
                <a:gd name="T27" fmla="*/ 0 h 62"/>
                <a:gd name="T28" fmla="*/ 111 w 26"/>
                <a:gd name="T29" fmla="*/ 0 h 62"/>
                <a:gd name="T30" fmla="*/ 111 w 26"/>
                <a:gd name="T31" fmla="*/ 16 h 62"/>
                <a:gd name="T32" fmla="*/ 124 w 26"/>
                <a:gd name="T33" fmla="*/ 16 h 62"/>
                <a:gd name="T34" fmla="*/ 124 w 26"/>
                <a:gd name="T35" fmla="*/ 29 h 62"/>
                <a:gd name="T36" fmla="*/ 124 w 26"/>
                <a:gd name="T37" fmla="*/ 29 h 62"/>
                <a:gd name="T38" fmla="*/ 124 w 26"/>
                <a:gd name="T39" fmla="*/ 38 h 62"/>
                <a:gd name="T40" fmla="*/ 124 w 26"/>
                <a:gd name="T41" fmla="*/ 50 h 62"/>
                <a:gd name="T42" fmla="*/ 124 w 26"/>
                <a:gd name="T43" fmla="*/ 50 h 62"/>
                <a:gd name="T44" fmla="*/ 124 w 26"/>
                <a:gd name="T45" fmla="*/ 247 h 62"/>
                <a:gd name="T46" fmla="*/ 124 w 26"/>
                <a:gd name="T47" fmla="*/ 260 h 62"/>
                <a:gd name="T48" fmla="*/ 124 w 26"/>
                <a:gd name="T49" fmla="*/ 260 h 62"/>
                <a:gd name="T50" fmla="*/ 124 w 26"/>
                <a:gd name="T51" fmla="*/ 274 h 62"/>
                <a:gd name="T52" fmla="*/ 124 w 26"/>
                <a:gd name="T53" fmla="*/ 277 h 62"/>
                <a:gd name="T54" fmla="*/ 124 w 26"/>
                <a:gd name="T55" fmla="*/ 277 h 62"/>
                <a:gd name="T56" fmla="*/ 124 w 26"/>
                <a:gd name="T57" fmla="*/ 284 h 62"/>
                <a:gd name="T58" fmla="*/ 111 w 26"/>
                <a:gd name="T59" fmla="*/ 284 h 62"/>
                <a:gd name="T60" fmla="*/ 111 w 26"/>
                <a:gd name="T61" fmla="*/ 306 h 62"/>
                <a:gd name="T62" fmla="*/ 111 w 26"/>
                <a:gd name="T63" fmla="*/ 306 h 62"/>
                <a:gd name="T64" fmla="*/ 102 w 26"/>
                <a:gd name="T65" fmla="*/ 306 h 62"/>
                <a:gd name="T66" fmla="*/ 27 w 26"/>
                <a:gd name="T67" fmla="*/ 306 h 62"/>
                <a:gd name="T68" fmla="*/ 27 w 26"/>
                <a:gd name="T69" fmla="*/ 306 h 62"/>
                <a:gd name="T70" fmla="*/ 27 w 26"/>
                <a:gd name="T71" fmla="*/ 306 h 62"/>
                <a:gd name="T72" fmla="*/ 1 w 26"/>
                <a:gd name="T73" fmla="*/ 284 h 62"/>
                <a:gd name="T74" fmla="*/ 1 w 26"/>
                <a:gd name="T75" fmla="*/ 284 h 62"/>
                <a:gd name="T76" fmla="*/ 1 w 26"/>
                <a:gd name="T77" fmla="*/ 284 h 62"/>
                <a:gd name="T78" fmla="*/ 1 w 26"/>
                <a:gd name="T79" fmla="*/ 277 h 62"/>
                <a:gd name="T80" fmla="*/ 0 w 26"/>
                <a:gd name="T81" fmla="*/ 277 h 62"/>
                <a:gd name="T82" fmla="*/ 0 w 26"/>
                <a:gd name="T83" fmla="*/ 274 h 62"/>
                <a:gd name="T84" fmla="*/ 0 w 26"/>
                <a:gd name="T85" fmla="*/ 260 h 62"/>
                <a:gd name="T86" fmla="*/ 0 w 26"/>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2"/>
                <a:gd name="T134" fmla="*/ 26 w 26"/>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2">
                  <a:moveTo>
                    <a:pt x="0" y="50"/>
                  </a:moveTo>
                  <a:lnTo>
                    <a:pt x="0" y="10"/>
                  </a:lnTo>
                  <a:lnTo>
                    <a:pt x="0" y="8"/>
                  </a:lnTo>
                  <a:lnTo>
                    <a:pt x="0" y="6"/>
                  </a:lnTo>
                  <a:lnTo>
                    <a:pt x="1" y="6"/>
                  </a:lnTo>
                  <a:lnTo>
                    <a:pt x="1" y="3"/>
                  </a:lnTo>
                  <a:lnTo>
                    <a:pt x="1" y="0"/>
                  </a:lnTo>
                  <a:lnTo>
                    <a:pt x="5" y="0"/>
                  </a:lnTo>
                  <a:lnTo>
                    <a:pt x="21" y="0"/>
                  </a:lnTo>
                  <a:lnTo>
                    <a:pt x="22" y="0"/>
                  </a:lnTo>
                  <a:lnTo>
                    <a:pt x="22" y="3"/>
                  </a:lnTo>
                  <a:lnTo>
                    <a:pt x="25" y="3"/>
                  </a:lnTo>
                  <a:lnTo>
                    <a:pt x="25" y="6"/>
                  </a:lnTo>
                  <a:lnTo>
                    <a:pt x="25" y="8"/>
                  </a:lnTo>
                  <a:lnTo>
                    <a:pt x="25" y="10"/>
                  </a:lnTo>
                  <a:lnTo>
                    <a:pt x="25" y="50"/>
                  </a:lnTo>
                  <a:lnTo>
                    <a:pt x="25" y="52"/>
                  </a:lnTo>
                  <a:lnTo>
                    <a:pt x="25" y="55"/>
                  </a:lnTo>
                  <a:lnTo>
                    <a:pt x="25" y="56"/>
                  </a:lnTo>
                  <a:lnTo>
                    <a:pt x="25" y="57"/>
                  </a:lnTo>
                  <a:lnTo>
                    <a:pt x="22" y="57"/>
                  </a:lnTo>
                  <a:lnTo>
                    <a:pt x="22" y="61"/>
                  </a:lnTo>
                  <a:lnTo>
                    <a:pt x="21" y="61"/>
                  </a:lnTo>
                  <a:lnTo>
                    <a:pt x="5" y="61"/>
                  </a:lnTo>
                  <a:lnTo>
                    <a:pt x="1" y="61"/>
                  </a:lnTo>
                  <a:lnTo>
                    <a:pt x="1" y="57"/>
                  </a:lnTo>
                  <a:lnTo>
                    <a:pt x="1" y="56"/>
                  </a:lnTo>
                  <a:lnTo>
                    <a:pt x="0" y="56"/>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97" name="Freeform 67"/>
            <p:cNvSpPr>
              <a:spLocks noChangeAspect="1"/>
            </p:cNvSpPr>
            <p:nvPr/>
          </p:nvSpPr>
          <p:spPr bwMode="auto">
            <a:xfrm>
              <a:off x="966" y="2839"/>
              <a:ext cx="31" cy="81"/>
            </a:xfrm>
            <a:custGeom>
              <a:avLst/>
              <a:gdLst>
                <a:gd name="T0" fmla="*/ 0 w 24"/>
                <a:gd name="T1" fmla="*/ 50 h 62"/>
                <a:gd name="T2" fmla="*/ 0 w 24"/>
                <a:gd name="T3" fmla="*/ 50 h 62"/>
                <a:gd name="T4" fmla="*/ 0 w 24"/>
                <a:gd name="T5" fmla="*/ 38 h 62"/>
                <a:gd name="T6" fmla="*/ 0 w 24"/>
                <a:gd name="T7" fmla="*/ 38 h 62"/>
                <a:gd name="T8" fmla="*/ 0 w 24"/>
                <a:gd name="T9" fmla="*/ 29 h 62"/>
                <a:gd name="T10" fmla="*/ 10 w 24"/>
                <a:gd name="T11" fmla="*/ 16 h 62"/>
                <a:gd name="T12" fmla="*/ 10 w 24"/>
                <a:gd name="T13" fmla="*/ 16 h 62"/>
                <a:gd name="T14" fmla="*/ 10 w 24"/>
                <a:gd name="T15" fmla="*/ 0 h 62"/>
                <a:gd name="T16" fmla="*/ 10 w 24"/>
                <a:gd name="T17" fmla="*/ 0 h 62"/>
                <a:gd name="T18" fmla="*/ 22 w 24"/>
                <a:gd name="T19" fmla="*/ 0 h 62"/>
                <a:gd name="T20" fmla="*/ 22 w 24"/>
                <a:gd name="T21" fmla="*/ 0 h 62"/>
                <a:gd name="T22" fmla="*/ 88 w 24"/>
                <a:gd name="T23" fmla="*/ 0 h 62"/>
                <a:gd name="T24" fmla="*/ 88 w 24"/>
                <a:gd name="T25" fmla="*/ 0 h 62"/>
                <a:gd name="T26" fmla="*/ 102 w 24"/>
                <a:gd name="T27" fmla="*/ 0 h 62"/>
                <a:gd name="T28" fmla="*/ 102 w 24"/>
                <a:gd name="T29" fmla="*/ 0 h 62"/>
                <a:gd name="T30" fmla="*/ 102 w 24"/>
                <a:gd name="T31" fmla="*/ 16 h 62"/>
                <a:gd name="T32" fmla="*/ 109 w 24"/>
                <a:gd name="T33" fmla="*/ 16 h 62"/>
                <a:gd name="T34" fmla="*/ 109 w 24"/>
                <a:gd name="T35" fmla="*/ 29 h 62"/>
                <a:gd name="T36" fmla="*/ 109 w 24"/>
                <a:gd name="T37" fmla="*/ 29 h 62"/>
                <a:gd name="T38" fmla="*/ 109 w 24"/>
                <a:gd name="T39" fmla="*/ 38 h 62"/>
                <a:gd name="T40" fmla="*/ 109 w 24"/>
                <a:gd name="T41" fmla="*/ 50 h 62"/>
                <a:gd name="T42" fmla="*/ 109 w 24"/>
                <a:gd name="T43" fmla="*/ 50 h 62"/>
                <a:gd name="T44" fmla="*/ 109 w 24"/>
                <a:gd name="T45" fmla="*/ 247 h 62"/>
                <a:gd name="T46" fmla="*/ 109 w 24"/>
                <a:gd name="T47" fmla="*/ 260 h 62"/>
                <a:gd name="T48" fmla="*/ 109 w 24"/>
                <a:gd name="T49" fmla="*/ 260 h 62"/>
                <a:gd name="T50" fmla="*/ 109 w 24"/>
                <a:gd name="T51" fmla="*/ 274 h 62"/>
                <a:gd name="T52" fmla="*/ 109 w 24"/>
                <a:gd name="T53" fmla="*/ 277 h 62"/>
                <a:gd name="T54" fmla="*/ 109 w 24"/>
                <a:gd name="T55" fmla="*/ 277 h 62"/>
                <a:gd name="T56" fmla="*/ 102 w 24"/>
                <a:gd name="T57" fmla="*/ 284 h 62"/>
                <a:gd name="T58" fmla="*/ 102 w 24"/>
                <a:gd name="T59" fmla="*/ 284 h 62"/>
                <a:gd name="T60" fmla="*/ 102 w 24"/>
                <a:gd name="T61" fmla="*/ 306 h 62"/>
                <a:gd name="T62" fmla="*/ 102 w 24"/>
                <a:gd name="T63" fmla="*/ 306 h 62"/>
                <a:gd name="T64" fmla="*/ 88 w 24"/>
                <a:gd name="T65" fmla="*/ 306 h 62"/>
                <a:gd name="T66" fmla="*/ 22 w 24"/>
                <a:gd name="T67" fmla="*/ 306 h 62"/>
                <a:gd name="T68" fmla="*/ 22 w 24"/>
                <a:gd name="T69" fmla="*/ 306 h 62"/>
                <a:gd name="T70" fmla="*/ 10 w 24"/>
                <a:gd name="T71" fmla="*/ 306 h 62"/>
                <a:gd name="T72" fmla="*/ 10 w 24"/>
                <a:gd name="T73" fmla="*/ 284 h 62"/>
                <a:gd name="T74" fmla="*/ 10 w 24"/>
                <a:gd name="T75" fmla="*/ 284 h 62"/>
                <a:gd name="T76" fmla="*/ 10 w 24"/>
                <a:gd name="T77" fmla="*/ 284 h 62"/>
                <a:gd name="T78" fmla="*/ 0 w 24"/>
                <a:gd name="T79" fmla="*/ 277 h 62"/>
                <a:gd name="T80" fmla="*/ 0 w 24"/>
                <a:gd name="T81" fmla="*/ 277 h 62"/>
                <a:gd name="T82" fmla="*/ 0 w 24"/>
                <a:gd name="T83" fmla="*/ 274 h 62"/>
                <a:gd name="T84" fmla="*/ 0 w 24"/>
                <a:gd name="T85" fmla="*/ 260 h 62"/>
                <a:gd name="T86" fmla="*/ 0 w 2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2"/>
                <a:gd name="T134" fmla="*/ 24 w 2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2">
                  <a:moveTo>
                    <a:pt x="0" y="50"/>
                  </a:moveTo>
                  <a:lnTo>
                    <a:pt x="0" y="10"/>
                  </a:lnTo>
                  <a:lnTo>
                    <a:pt x="0" y="8"/>
                  </a:lnTo>
                  <a:lnTo>
                    <a:pt x="0" y="6"/>
                  </a:lnTo>
                  <a:lnTo>
                    <a:pt x="2" y="3"/>
                  </a:lnTo>
                  <a:lnTo>
                    <a:pt x="2" y="0"/>
                  </a:lnTo>
                  <a:lnTo>
                    <a:pt x="5" y="0"/>
                  </a:lnTo>
                  <a:lnTo>
                    <a:pt x="19" y="0"/>
                  </a:lnTo>
                  <a:lnTo>
                    <a:pt x="22" y="0"/>
                  </a:lnTo>
                  <a:lnTo>
                    <a:pt x="22" y="3"/>
                  </a:lnTo>
                  <a:lnTo>
                    <a:pt x="23" y="3"/>
                  </a:lnTo>
                  <a:lnTo>
                    <a:pt x="23" y="6"/>
                  </a:lnTo>
                  <a:lnTo>
                    <a:pt x="23" y="8"/>
                  </a:lnTo>
                  <a:lnTo>
                    <a:pt x="23" y="10"/>
                  </a:lnTo>
                  <a:lnTo>
                    <a:pt x="23" y="50"/>
                  </a:lnTo>
                  <a:lnTo>
                    <a:pt x="23" y="52"/>
                  </a:lnTo>
                  <a:lnTo>
                    <a:pt x="23" y="55"/>
                  </a:lnTo>
                  <a:lnTo>
                    <a:pt x="23" y="56"/>
                  </a:lnTo>
                  <a:lnTo>
                    <a:pt x="23" y="57"/>
                  </a:lnTo>
                  <a:lnTo>
                    <a:pt x="22" y="57"/>
                  </a:lnTo>
                  <a:lnTo>
                    <a:pt x="22" y="61"/>
                  </a:lnTo>
                  <a:lnTo>
                    <a:pt x="19" y="61"/>
                  </a:lnTo>
                  <a:lnTo>
                    <a:pt x="5" y="61"/>
                  </a:lnTo>
                  <a:lnTo>
                    <a:pt x="2" y="61"/>
                  </a:lnTo>
                  <a:lnTo>
                    <a:pt x="2" y="57"/>
                  </a:lnTo>
                  <a:lnTo>
                    <a:pt x="2" y="56"/>
                  </a:lnTo>
                  <a:lnTo>
                    <a:pt x="0" y="56"/>
                  </a:lnTo>
                  <a:lnTo>
                    <a:pt x="0" y="55"/>
                  </a:lnTo>
                  <a:lnTo>
                    <a:pt x="0" y="52"/>
                  </a:lnTo>
                  <a:lnTo>
                    <a:pt x="0" y="5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98" name="Freeform 68" descr="Light vertical"/>
            <p:cNvSpPr>
              <a:spLocks noChangeAspect="1"/>
            </p:cNvSpPr>
            <p:nvPr/>
          </p:nvSpPr>
          <p:spPr bwMode="auto">
            <a:xfrm>
              <a:off x="916" y="2839"/>
              <a:ext cx="51" cy="81"/>
            </a:xfrm>
            <a:custGeom>
              <a:avLst/>
              <a:gdLst>
                <a:gd name="T0" fmla="*/ 0 w 39"/>
                <a:gd name="T1" fmla="*/ 50 h 62"/>
                <a:gd name="T2" fmla="*/ 0 w 39"/>
                <a:gd name="T3" fmla="*/ 50 h 62"/>
                <a:gd name="T4" fmla="*/ 0 w 39"/>
                <a:gd name="T5" fmla="*/ 38 h 62"/>
                <a:gd name="T6" fmla="*/ 0 w 39"/>
                <a:gd name="T7" fmla="*/ 38 h 62"/>
                <a:gd name="T8" fmla="*/ 0 w 39"/>
                <a:gd name="T9" fmla="*/ 29 h 62"/>
                <a:gd name="T10" fmla="*/ 0 w 39"/>
                <a:gd name="T11" fmla="*/ 16 h 62"/>
                <a:gd name="T12" fmla="*/ 12 w 39"/>
                <a:gd name="T13" fmla="*/ 16 h 62"/>
                <a:gd name="T14" fmla="*/ 12 w 39"/>
                <a:gd name="T15" fmla="*/ 0 h 62"/>
                <a:gd name="T16" fmla="*/ 12 w 39"/>
                <a:gd name="T17" fmla="*/ 0 h 62"/>
                <a:gd name="T18" fmla="*/ 29 w 39"/>
                <a:gd name="T19" fmla="*/ 0 h 62"/>
                <a:gd name="T20" fmla="*/ 29 w 39"/>
                <a:gd name="T21" fmla="*/ 0 h 62"/>
                <a:gd name="T22" fmla="*/ 150 w 39"/>
                <a:gd name="T23" fmla="*/ 0 h 62"/>
                <a:gd name="T24" fmla="*/ 150 w 39"/>
                <a:gd name="T25" fmla="*/ 0 h 62"/>
                <a:gd name="T26" fmla="*/ 161 w 39"/>
                <a:gd name="T27" fmla="*/ 0 h 62"/>
                <a:gd name="T28" fmla="*/ 161 w 39"/>
                <a:gd name="T29" fmla="*/ 0 h 62"/>
                <a:gd name="T30" fmla="*/ 174 w 39"/>
                <a:gd name="T31" fmla="*/ 16 h 62"/>
                <a:gd name="T32" fmla="*/ 174 w 39"/>
                <a:gd name="T33" fmla="*/ 16 h 62"/>
                <a:gd name="T34" fmla="*/ 174 w 39"/>
                <a:gd name="T35" fmla="*/ 29 h 62"/>
                <a:gd name="T36" fmla="*/ 174 w 39"/>
                <a:gd name="T37" fmla="*/ 29 h 62"/>
                <a:gd name="T38" fmla="*/ 190 w 39"/>
                <a:gd name="T39" fmla="*/ 38 h 62"/>
                <a:gd name="T40" fmla="*/ 190 w 39"/>
                <a:gd name="T41" fmla="*/ 50 h 62"/>
                <a:gd name="T42" fmla="*/ 190 w 39"/>
                <a:gd name="T43" fmla="*/ 50 h 62"/>
                <a:gd name="T44" fmla="*/ 190 w 39"/>
                <a:gd name="T45" fmla="*/ 247 h 62"/>
                <a:gd name="T46" fmla="*/ 190 w 39"/>
                <a:gd name="T47" fmla="*/ 260 h 62"/>
                <a:gd name="T48" fmla="*/ 190 w 39"/>
                <a:gd name="T49" fmla="*/ 260 h 62"/>
                <a:gd name="T50" fmla="*/ 174 w 39"/>
                <a:gd name="T51" fmla="*/ 274 h 62"/>
                <a:gd name="T52" fmla="*/ 174 w 39"/>
                <a:gd name="T53" fmla="*/ 277 h 62"/>
                <a:gd name="T54" fmla="*/ 174 w 39"/>
                <a:gd name="T55" fmla="*/ 277 h 62"/>
                <a:gd name="T56" fmla="*/ 174 w 39"/>
                <a:gd name="T57" fmla="*/ 284 h 62"/>
                <a:gd name="T58" fmla="*/ 161 w 39"/>
                <a:gd name="T59" fmla="*/ 284 h 62"/>
                <a:gd name="T60" fmla="*/ 161 w 39"/>
                <a:gd name="T61" fmla="*/ 306 h 62"/>
                <a:gd name="T62" fmla="*/ 150 w 39"/>
                <a:gd name="T63" fmla="*/ 306 h 62"/>
                <a:gd name="T64" fmla="*/ 150 w 39"/>
                <a:gd name="T65" fmla="*/ 306 h 62"/>
                <a:gd name="T66" fmla="*/ 29 w 39"/>
                <a:gd name="T67" fmla="*/ 306 h 62"/>
                <a:gd name="T68" fmla="*/ 29 w 39"/>
                <a:gd name="T69" fmla="*/ 306 h 62"/>
                <a:gd name="T70" fmla="*/ 29 w 39"/>
                <a:gd name="T71" fmla="*/ 306 h 62"/>
                <a:gd name="T72" fmla="*/ 12 w 39"/>
                <a:gd name="T73" fmla="*/ 284 h 62"/>
                <a:gd name="T74" fmla="*/ 12 w 39"/>
                <a:gd name="T75" fmla="*/ 284 h 62"/>
                <a:gd name="T76" fmla="*/ 12 w 39"/>
                <a:gd name="T77" fmla="*/ 284 h 62"/>
                <a:gd name="T78" fmla="*/ 0 w 39"/>
                <a:gd name="T79" fmla="*/ 277 h 62"/>
                <a:gd name="T80" fmla="*/ 0 w 39"/>
                <a:gd name="T81" fmla="*/ 277 h 62"/>
                <a:gd name="T82" fmla="*/ 0 w 39"/>
                <a:gd name="T83" fmla="*/ 274 h 62"/>
                <a:gd name="T84" fmla="*/ 0 w 39"/>
                <a:gd name="T85" fmla="*/ 260 h 62"/>
                <a:gd name="T86" fmla="*/ 0 w 39"/>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2"/>
                <a:gd name="T134" fmla="*/ 39 w 3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2">
                  <a:moveTo>
                    <a:pt x="0" y="50"/>
                  </a:moveTo>
                  <a:lnTo>
                    <a:pt x="0" y="10"/>
                  </a:lnTo>
                  <a:lnTo>
                    <a:pt x="0" y="8"/>
                  </a:lnTo>
                  <a:lnTo>
                    <a:pt x="0" y="6"/>
                  </a:lnTo>
                  <a:lnTo>
                    <a:pt x="0" y="3"/>
                  </a:lnTo>
                  <a:lnTo>
                    <a:pt x="2" y="3"/>
                  </a:lnTo>
                  <a:lnTo>
                    <a:pt x="2" y="0"/>
                  </a:lnTo>
                  <a:lnTo>
                    <a:pt x="6" y="0"/>
                  </a:lnTo>
                  <a:lnTo>
                    <a:pt x="30" y="0"/>
                  </a:lnTo>
                  <a:lnTo>
                    <a:pt x="32" y="0"/>
                  </a:lnTo>
                  <a:lnTo>
                    <a:pt x="35" y="3"/>
                  </a:lnTo>
                  <a:lnTo>
                    <a:pt x="35" y="6"/>
                  </a:lnTo>
                  <a:lnTo>
                    <a:pt x="35" y="8"/>
                  </a:lnTo>
                  <a:lnTo>
                    <a:pt x="38" y="8"/>
                  </a:lnTo>
                  <a:lnTo>
                    <a:pt x="38" y="10"/>
                  </a:lnTo>
                  <a:lnTo>
                    <a:pt x="38" y="50"/>
                  </a:lnTo>
                  <a:lnTo>
                    <a:pt x="38" y="52"/>
                  </a:lnTo>
                  <a:lnTo>
                    <a:pt x="38" y="55"/>
                  </a:lnTo>
                  <a:lnTo>
                    <a:pt x="35" y="55"/>
                  </a:lnTo>
                  <a:lnTo>
                    <a:pt x="35" y="56"/>
                  </a:lnTo>
                  <a:lnTo>
                    <a:pt x="35" y="57"/>
                  </a:lnTo>
                  <a:lnTo>
                    <a:pt x="32" y="57"/>
                  </a:lnTo>
                  <a:lnTo>
                    <a:pt x="32" y="61"/>
                  </a:lnTo>
                  <a:lnTo>
                    <a:pt x="30" y="61"/>
                  </a:lnTo>
                  <a:lnTo>
                    <a:pt x="6" y="61"/>
                  </a:lnTo>
                  <a:lnTo>
                    <a:pt x="2" y="61"/>
                  </a:lnTo>
                  <a:lnTo>
                    <a:pt x="2" y="57"/>
                  </a:lnTo>
                  <a:lnTo>
                    <a:pt x="0" y="56"/>
                  </a:lnTo>
                  <a:lnTo>
                    <a:pt x="0" y="55"/>
                  </a:lnTo>
                  <a:lnTo>
                    <a:pt x="0" y="52"/>
                  </a:lnTo>
                  <a:lnTo>
                    <a:pt x="0" y="5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599" name="Freeform 69"/>
            <p:cNvSpPr>
              <a:spLocks noChangeAspect="1"/>
            </p:cNvSpPr>
            <p:nvPr/>
          </p:nvSpPr>
          <p:spPr bwMode="auto">
            <a:xfrm>
              <a:off x="905" y="2597"/>
              <a:ext cx="70" cy="69"/>
            </a:xfrm>
            <a:custGeom>
              <a:avLst/>
              <a:gdLst>
                <a:gd name="T0" fmla="*/ 250 w 54"/>
                <a:gd name="T1" fmla="*/ 116 h 53"/>
                <a:gd name="T2" fmla="*/ 250 w 54"/>
                <a:gd name="T3" fmla="*/ 96 h 53"/>
                <a:gd name="T4" fmla="*/ 245 w 54"/>
                <a:gd name="T5" fmla="*/ 74 h 53"/>
                <a:gd name="T6" fmla="*/ 237 w 54"/>
                <a:gd name="T7" fmla="*/ 64 h 53"/>
                <a:gd name="T8" fmla="*/ 235 w 54"/>
                <a:gd name="T9" fmla="*/ 46 h 53"/>
                <a:gd name="T10" fmla="*/ 220 w 54"/>
                <a:gd name="T11" fmla="*/ 35 h 53"/>
                <a:gd name="T12" fmla="*/ 209 w 54"/>
                <a:gd name="T13" fmla="*/ 27 h 53"/>
                <a:gd name="T14" fmla="*/ 181 w 54"/>
                <a:gd name="T15" fmla="*/ 12 h 53"/>
                <a:gd name="T16" fmla="*/ 163 w 54"/>
                <a:gd name="T17" fmla="*/ 0 h 53"/>
                <a:gd name="T18" fmla="*/ 146 w 54"/>
                <a:gd name="T19" fmla="*/ 0 h 53"/>
                <a:gd name="T20" fmla="*/ 132 w 54"/>
                <a:gd name="T21" fmla="*/ 0 h 53"/>
                <a:gd name="T22" fmla="*/ 111 w 54"/>
                <a:gd name="T23" fmla="*/ 0 h 53"/>
                <a:gd name="T24" fmla="*/ 89 w 54"/>
                <a:gd name="T25" fmla="*/ 0 h 53"/>
                <a:gd name="T26" fmla="*/ 69 w 54"/>
                <a:gd name="T27" fmla="*/ 12 h 53"/>
                <a:gd name="T28" fmla="*/ 64 w 54"/>
                <a:gd name="T29" fmla="*/ 27 h 53"/>
                <a:gd name="T30" fmla="*/ 35 w 54"/>
                <a:gd name="T31" fmla="*/ 35 h 53"/>
                <a:gd name="T32" fmla="*/ 29 w 54"/>
                <a:gd name="T33" fmla="*/ 46 h 53"/>
                <a:gd name="T34" fmla="*/ 17 w 54"/>
                <a:gd name="T35" fmla="*/ 64 h 53"/>
                <a:gd name="T36" fmla="*/ 1 w 54"/>
                <a:gd name="T37" fmla="*/ 74 h 53"/>
                <a:gd name="T38" fmla="*/ 1 w 54"/>
                <a:gd name="T39" fmla="*/ 96 h 53"/>
                <a:gd name="T40" fmla="*/ 1 w 54"/>
                <a:gd name="T41" fmla="*/ 116 h 53"/>
                <a:gd name="T42" fmla="*/ 1 w 54"/>
                <a:gd name="T43" fmla="*/ 141 h 53"/>
                <a:gd name="T44" fmla="*/ 1 w 54"/>
                <a:gd name="T45" fmla="*/ 163 h 53"/>
                <a:gd name="T46" fmla="*/ 1 w 54"/>
                <a:gd name="T47" fmla="*/ 173 h 53"/>
                <a:gd name="T48" fmla="*/ 17 w 54"/>
                <a:gd name="T49" fmla="*/ 197 h 53"/>
                <a:gd name="T50" fmla="*/ 29 w 54"/>
                <a:gd name="T51" fmla="*/ 207 h 53"/>
                <a:gd name="T52" fmla="*/ 35 w 54"/>
                <a:gd name="T53" fmla="*/ 220 h 53"/>
                <a:gd name="T54" fmla="*/ 64 w 54"/>
                <a:gd name="T55" fmla="*/ 232 h 53"/>
                <a:gd name="T56" fmla="*/ 69 w 54"/>
                <a:gd name="T57" fmla="*/ 246 h 53"/>
                <a:gd name="T58" fmla="*/ 89 w 54"/>
                <a:gd name="T59" fmla="*/ 246 h 53"/>
                <a:gd name="T60" fmla="*/ 111 w 54"/>
                <a:gd name="T61" fmla="*/ 256 h 53"/>
                <a:gd name="T62" fmla="*/ 132 w 54"/>
                <a:gd name="T63" fmla="*/ 256 h 53"/>
                <a:gd name="T64" fmla="*/ 146 w 54"/>
                <a:gd name="T65" fmla="*/ 256 h 53"/>
                <a:gd name="T66" fmla="*/ 163 w 54"/>
                <a:gd name="T67" fmla="*/ 246 h 53"/>
                <a:gd name="T68" fmla="*/ 181 w 54"/>
                <a:gd name="T69" fmla="*/ 246 h 53"/>
                <a:gd name="T70" fmla="*/ 209 w 54"/>
                <a:gd name="T71" fmla="*/ 232 h 53"/>
                <a:gd name="T72" fmla="*/ 220 w 54"/>
                <a:gd name="T73" fmla="*/ 220 h 53"/>
                <a:gd name="T74" fmla="*/ 235 w 54"/>
                <a:gd name="T75" fmla="*/ 207 h 53"/>
                <a:gd name="T76" fmla="*/ 237 w 54"/>
                <a:gd name="T77" fmla="*/ 197 h 53"/>
                <a:gd name="T78" fmla="*/ 245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2" y="17"/>
                  </a:lnTo>
                  <a:lnTo>
                    <a:pt x="52" y="15"/>
                  </a:lnTo>
                  <a:lnTo>
                    <a:pt x="50" y="13"/>
                  </a:lnTo>
                  <a:lnTo>
                    <a:pt x="50" y="12"/>
                  </a:lnTo>
                  <a:lnTo>
                    <a:pt x="49" y="9"/>
                  </a:lnTo>
                  <a:lnTo>
                    <a:pt x="49" y="7"/>
                  </a:lnTo>
                  <a:lnTo>
                    <a:pt x="46" y="7"/>
                  </a:lnTo>
                  <a:lnTo>
                    <a:pt x="44" y="5"/>
                  </a:lnTo>
                  <a:lnTo>
                    <a:pt x="41" y="2"/>
                  </a:lnTo>
                  <a:lnTo>
                    <a:pt x="38" y="2"/>
                  </a:lnTo>
                  <a:lnTo>
                    <a:pt x="37" y="0"/>
                  </a:lnTo>
                  <a:lnTo>
                    <a:pt x="35" y="0"/>
                  </a:lnTo>
                  <a:lnTo>
                    <a:pt x="31" y="0"/>
                  </a:lnTo>
                  <a:lnTo>
                    <a:pt x="30" y="0"/>
                  </a:lnTo>
                  <a:lnTo>
                    <a:pt x="28" y="0"/>
                  </a:lnTo>
                  <a:lnTo>
                    <a:pt x="26" y="0"/>
                  </a:lnTo>
                  <a:lnTo>
                    <a:pt x="23" y="0"/>
                  </a:lnTo>
                  <a:lnTo>
                    <a:pt x="21" y="0"/>
                  </a:lnTo>
                  <a:lnTo>
                    <a:pt x="19" y="0"/>
                  </a:lnTo>
                  <a:lnTo>
                    <a:pt x="16" y="0"/>
                  </a:lnTo>
                  <a:lnTo>
                    <a:pt x="15" y="2"/>
                  </a:lnTo>
                  <a:lnTo>
                    <a:pt x="13" y="5"/>
                  </a:lnTo>
                  <a:lnTo>
                    <a:pt x="9" y="5"/>
                  </a:lnTo>
                  <a:lnTo>
                    <a:pt x="7" y="7"/>
                  </a:lnTo>
                  <a:lnTo>
                    <a:pt x="6" y="9"/>
                  </a:lnTo>
                  <a:lnTo>
                    <a:pt x="6" y="12"/>
                  </a:lnTo>
                  <a:lnTo>
                    <a:pt x="4" y="13"/>
                  </a:lnTo>
                  <a:lnTo>
                    <a:pt x="4" y="15"/>
                  </a:lnTo>
                  <a:lnTo>
                    <a:pt x="1" y="15"/>
                  </a:lnTo>
                  <a:lnTo>
                    <a:pt x="1" y="17"/>
                  </a:lnTo>
                  <a:lnTo>
                    <a:pt x="1" y="20"/>
                  </a:lnTo>
                  <a:lnTo>
                    <a:pt x="1" y="23"/>
                  </a:lnTo>
                  <a:lnTo>
                    <a:pt x="1" y="24"/>
                  </a:lnTo>
                  <a:lnTo>
                    <a:pt x="0" y="27"/>
                  </a:lnTo>
                  <a:lnTo>
                    <a:pt x="1" y="29"/>
                  </a:lnTo>
                  <a:lnTo>
                    <a:pt x="1" y="30"/>
                  </a:lnTo>
                  <a:lnTo>
                    <a:pt x="1" y="34"/>
                  </a:lnTo>
                  <a:lnTo>
                    <a:pt x="1" y="35"/>
                  </a:lnTo>
                  <a:lnTo>
                    <a:pt x="4" y="37"/>
                  </a:lnTo>
                  <a:lnTo>
                    <a:pt x="4" y="40"/>
                  </a:lnTo>
                  <a:lnTo>
                    <a:pt x="6" y="42"/>
                  </a:lnTo>
                  <a:lnTo>
                    <a:pt x="7" y="44"/>
                  </a:lnTo>
                  <a:lnTo>
                    <a:pt x="7" y="45"/>
                  </a:lnTo>
                  <a:lnTo>
                    <a:pt x="9" y="45"/>
                  </a:lnTo>
                  <a:lnTo>
                    <a:pt x="13" y="48"/>
                  </a:lnTo>
                  <a:lnTo>
                    <a:pt x="15" y="50"/>
                  </a:lnTo>
                  <a:lnTo>
                    <a:pt x="16" y="50"/>
                  </a:lnTo>
                  <a:lnTo>
                    <a:pt x="19" y="50"/>
                  </a:lnTo>
                  <a:lnTo>
                    <a:pt x="21" y="52"/>
                  </a:lnTo>
                  <a:lnTo>
                    <a:pt x="23" y="52"/>
                  </a:lnTo>
                  <a:lnTo>
                    <a:pt x="26" y="52"/>
                  </a:lnTo>
                  <a:lnTo>
                    <a:pt x="28" y="52"/>
                  </a:lnTo>
                  <a:lnTo>
                    <a:pt x="30" y="52"/>
                  </a:lnTo>
                  <a:lnTo>
                    <a:pt x="31" y="52"/>
                  </a:lnTo>
                  <a:lnTo>
                    <a:pt x="35" y="50"/>
                  </a:lnTo>
                  <a:lnTo>
                    <a:pt x="37" y="50"/>
                  </a:lnTo>
                  <a:lnTo>
                    <a:pt x="38" y="50"/>
                  </a:lnTo>
                  <a:lnTo>
                    <a:pt x="41" y="50"/>
                  </a:lnTo>
                  <a:lnTo>
                    <a:pt x="44" y="48"/>
                  </a:lnTo>
                  <a:lnTo>
                    <a:pt x="44" y="45"/>
                  </a:lnTo>
                  <a:lnTo>
                    <a:pt x="46" y="45"/>
                  </a:lnTo>
                  <a:lnTo>
                    <a:pt x="49" y="44"/>
                  </a:lnTo>
                  <a:lnTo>
                    <a:pt x="49" y="42"/>
                  </a:lnTo>
                  <a:lnTo>
                    <a:pt x="50" y="42"/>
                  </a:lnTo>
                  <a:lnTo>
                    <a:pt x="50" y="40"/>
                  </a:lnTo>
                  <a:lnTo>
                    <a:pt x="52" y="37"/>
                  </a:lnTo>
                  <a:lnTo>
                    <a:pt x="52" y="35"/>
                  </a:lnTo>
                  <a:lnTo>
                    <a:pt x="52" y="34"/>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00" name="Freeform 70"/>
            <p:cNvSpPr>
              <a:spLocks noChangeAspect="1"/>
            </p:cNvSpPr>
            <p:nvPr/>
          </p:nvSpPr>
          <p:spPr bwMode="auto">
            <a:xfrm>
              <a:off x="1539" y="2397"/>
              <a:ext cx="121" cy="207"/>
            </a:xfrm>
            <a:custGeom>
              <a:avLst/>
              <a:gdLst>
                <a:gd name="T0" fmla="*/ 446 w 93"/>
                <a:gd name="T1" fmla="*/ 0 h 159"/>
                <a:gd name="T2" fmla="*/ 403 w 93"/>
                <a:gd name="T3" fmla="*/ 197 h 159"/>
                <a:gd name="T4" fmla="*/ 209 w 93"/>
                <a:gd name="T5" fmla="*/ 336 h 159"/>
                <a:gd name="T6" fmla="*/ 74 w 93"/>
                <a:gd name="T7" fmla="*/ 501 h 159"/>
                <a:gd name="T8" fmla="*/ 38 w 93"/>
                <a:gd name="T9" fmla="*/ 673 h 159"/>
                <a:gd name="T10" fmla="*/ 0 w 93"/>
                <a:gd name="T11" fmla="*/ 769 h 159"/>
                <a:gd name="T12" fmla="*/ 0 w 93"/>
                <a:gd name="T13" fmla="*/ 725 h 159"/>
                <a:gd name="T14" fmla="*/ 0 w 93"/>
                <a:gd name="T15" fmla="*/ 657 h 159"/>
                <a:gd name="T16" fmla="*/ 0 w 93"/>
                <a:gd name="T17" fmla="*/ 599 h 159"/>
                <a:gd name="T18" fmla="*/ 12 w 93"/>
                <a:gd name="T19" fmla="*/ 555 h 159"/>
                <a:gd name="T20" fmla="*/ 27 w 93"/>
                <a:gd name="T21" fmla="*/ 484 h 159"/>
                <a:gd name="T22" fmla="*/ 38 w 93"/>
                <a:gd name="T23" fmla="*/ 431 h 159"/>
                <a:gd name="T24" fmla="*/ 64 w 93"/>
                <a:gd name="T25" fmla="*/ 372 h 159"/>
                <a:gd name="T26" fmla="*/ 96 w 93"/>
                <a:gd name="T27" fmla="*/ 336 h 159"/>
                <a:gd name="T28" fmla="*/ 134 w 93"/>
                <a:gd name="T29" fmla="*/ 276 h 159"/>
                <a:gd name="T30" fmla="*/ 161 w 93"/>
                <a:gd name="T31" fmla="*/ 232 h 159"/>
                <a:gd name="T32" fmla="*/ 209 w 93"/>
                <a:gd name="T33" fmla="*/ 190 h 159"/>
                <a:gd name="T34" fmla="*/ 247 w 93"/>
                <a:gd name="T35" fmla="*/ 134 h 159"/>
                <a:gd name="T36" fmla="*/ 294 w 93"/>
                <a:gd name="T37" fmla="*/ 102 h 159"/>
                <a:gd name="T38" fmla="*/ 350 w 93"/>
                <a:gd name="T39" fmla="*/ 66 h 159"/>
                <a:gd name="T40" fmla="*/ 393 w 93"/>
                <a:gd name="T41" fmla="*/ 29 h 159"/>
                <a:gd name="T42" fmla="*/ 446 w 93"/>
                <a:gd name="T43" fmla="*/ 1 h 159"/>
                <a:gd name="T44" fmla="*/ 446 w 93"/>
                <a:gd name="T45" fmla="*/ 0 h 159"/>
                <a:gd name="T46" fmla="*/ 446 w 93"/>
                <a:gd name="T47" fmla="*/ 0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159"/>
                <a:gd name="T74" fmla="*/ 93 w 93"/>
                <a:gd name="T75" fmla="*/ 159 h 15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159">
                  <a:moveTo>
                    <a:pt x="92" y="0"/>
                  </a:moveTo>
                  <a:lnTo>
                    <a:pt x="83" y="40"/>
                  </a:lnTo>
                  <a:lnTo>
                    <a:pt x="43" y="69"/>
                  </a:lnTo>
                  <a:lnTo>
                    <a:pt x="15" y="103"/>
                  </a:lnTo>
                  <a:lnTo>
                    <a:pt x="8" y="138"/>
                  </a:lnTo>
                  <a:lnTo>
                    <a:pt x="0" y="158"/>
                  </a:lnTo>
                  <a:lnTo>
                    <a:pt x="0" y="149"/>
                  </a:lnTo>
                  <a:lnTo>
                    <a:pt x="0" y="135"/>
                  </a:lnTo>
                  <a:lnTo>
                    <a:pt x="0" y="123"/>
                  </a:lnTo>
                  <a:lnTo>
                    <a:pt x="2" y="114"/>
                  </a:lnTo>
                  <a:lnTo>
                    <a:pt x="5" y="100"/>
                  </a:lnTo>
                  <a:lnTo>
                    <a:pt x="8" y="88"/>
                  </a:lnTo>
                  <a:lnTo>
                    <a:pt x="13" y="77"/>
                  </a:lnTo>
                  <a:lnTo>
                    <a:pt x="20" y="69"/>
                  </a:lnTo>
                  <a:lnTo>
                    <a:pt x="28" y="57"/>
                  </a:lnTo>
                  <a:lnTo>
                    <a:pt x="33" y="48"/>
                  </a:lnTo>
                  <a:lnTo>
                    <a:pt x="43" y="39"/>
                  </a:lnTo>
                  <a:lnTo>
                    <a:pt x="51" y="28"/>
                  </a:lnTo>
                  <a:lnTo>
                    <a:pt x="61" y="21"/>
                  </a:lnTo>
                  <a:lnTo>
                    <a:pt x="72" y="14"/>
                  </a:lnTo>
                  <a:lnTo>
                    <a:pt x="81" y="6"/>
                  </a:lnTo>
                  <a:lnTo>
                    <a:pt x="92" y="1"/>
                  </a:lnTo>
                  <a:lnTo>
                    <a:pt x="92"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01" name="Freeform 71"/>
            <p:cNvSpPr>
              <a:spLocks noChangeAspect="1"/>
            </p:cNvSpPr>
            <p:nvPr/>
          </p:nvSpPr>
          <p:spPr bwMode="auto">
            <a:xfrm>
              <a:off x="1537" y="2430"/>
              <a:ext cx="461" cy="414"/>
            </a:xfrm>
            <a:custGeom>
              <a:avLst/>
              <a:gdLst>
                <a:gd name="T0" fmla="*/ 1513 w 354"/>
                <a:gd name="T1" fmla="*/ 1275 h 318"/>
                <a:gd name="T2" fmla="*/ 1591 w 354"/>
                <a:gd name="T3" fmla="*/ 1178 h 318"/>
                <a:gd name="T4" fmla="*/ 1659 w 354"/>
                <a:gd name="T5" fmla="*/ 1077 h 318"/>
                <a:gd name="T6" fmla="*/ 1701 w 354"/>
                <a:gd name="T7" fmla="*/ 971 h 318"/>
                <a:gd name="T8" fmla="*/ 1723 w 354"/>
                <a:gd name="T9" fmla="*/ 854 h 318"/>
                <a:gd name="T10" fmla="*/ 1723 w 354"/>
                <a:gd name="T11" fmla="*/ 741 h 318"/>
                <a:gd name="T12" fmla="*/ 1711 w 354"/>
                <a:gd name="T13" fmla="*/ 624 h 318"/>
                <a:gd name="T14" fmla="*/ 1683 w 354"/>
                <a:gd name="T15" fmla="*/ 521 h 318"/>
                <a:gd name="T16" fmla="*/ 1620 w 354"/>
                <a:gd name="T17" fmla="*/ 417 h 318"/>
                <a:gd name="T18" fmla="*/ 1552 w 354"/>
                <a:gd name="T19" fmla="*/ 320 h 318"/>
                <a:gd name="T20" fmla="*/ 1474 w 354"/>
                <a:gd name="T21" fmla="*/ 227 h 318"/>
                <a:gd name="T22" fmla="*/ 1382 w 354"/>
                <a:gd name="T23" fmla="*/ 159 h 318"/>
                <a:gd name="T24" fmla="*/ 1274 w 354"/>
                <a:gd name="T25" fmla="*/ 86 h 318"/>
                <a:gd name="T26" fmla="*/ 1150 w 354"/>
                <a:gd name="T27" fmla="*/ 38 h 318"/>
                <a:gd name="T28" fmla="*/ 1029 w 354"/>
                <a:gd name="T29" fmla="*/ 12 h 318"/>
                <a:gd name="T30" fmla="*/ 904 w 354"/>
                <a:gd name="T31" fmla="*/ 0 h 318"/>
                <a:gd name="T32" fmla="*/ 764 w 354"/>
                <a:gd name="T33" fmla="*/ 0 h 318"/>
                <a:gd name="T34" fmla="*/ 641 w 354"/>
                <a:gd name="T35" fmla="*/ 27 h 318"/>
                <a:gd name="T36" fmla="*/ 517 w 354"/>
                <a:gd name="T37" fmla="*/ 66 h 318"/>
                <a:gd name="T38" fmla="*/ 393 w 354"/>
                <a:gd name="T39" fmla="*/ 124 h 318"/>
                <a:gd name="T40" fmla="*/ 297 w 354"/>
                <a:gd name="T41" fmla="*/ 184 h 318"/>
                <a:gd name="T42" fmla="*/ 210 w 354"/>
                <a:gd name="T43" fmla="*/ 258 h 318"/>
                <a:gd name="T44" fmla="*/ 134 w 354"/>
                <a:gd name="T45" fmla="*/ 359 h 318"/>
                <a:gd name="T46" fmla="*/ 66 w 354"/>
                <a:gd name="T47" fmla="*/ 462 h 318"/>
                <a:gd name="T48" fmla="*/ 27 w 354"/>
                <a:gd name="T49" fmla="*/ 573 h 318"/>
                <a:gd name="T50" fmla="*/ 0 w 354"/>
                <a:gd name="T51" fmla="*/ 681 h 318"/>
                <a:gd name="T52" fmla="*/ 0 w 354"/>
                <a:gd name="T53" fmla="*/ 792 h 318"/>
                <a:gd name="T54" fmla="*/ 12 w 354"/>
                <a:gd name="T55" fmla="*/ 915 h 318"/>
                <a:gd name="T56" fmla="*/ 38 w 354"/>
                <a:gd name="T57" fmla="*/ 1018 h 318"/>
                <a:gd name="T58" fmla="*/ 96 w 354"/>
                <a:gd name="T59" fmla="*/ 1133 h 318"/>
                <a:gd name="T60" fmla="*/ 163 w 354"/>
                <a:gd name="T61" fmla="*/ 1229 h 318"/>
                <a:gd name="T62" fmla="*/ 258 w 354"/>
                <a:gd name="T63" fmla="*/ 1315 h 318"/>
                <a:gd name="T64" fmla="*/ 342 w 354"/>
                <a:gd name="T65" fmla="*/ 1398 h 318"/>
                <a:gd name="T66" fmla="*/ 448 w 354"/>
                <a:gd name="T67" fmla="*/ 1448 h 318"/>
                <a:gd name="T68" fmla="*/ 570 w 354"/>
                <a:gd name="T69" fmla="*/ 1504 h 318"/>
                <a:gd name="T70" fmla="*/ 703 w 354"/>
                <a:gd name="T71" fmla="*/ 1528 h 318"/>
                <a:gd name="T72" fmla="*/ 835 w 354"/>
                <a:gd name="T73" fmla="*/ 1544 h 318"/>
                <a:gd name="T74" fmla="*/ 966 w 354"/>
                <a:gd name="T75" fmla="*/ 1528 h 318"/>
                <a:gd name="T76" fmla="*/ 1082 w 354"/>
                <a:gd name="T77" fmla="*/ 1511 h 318"/>
                <a:gd name="T78" fmla="*/ 1211 w 354"/>
                <a:gd name="T79" fmla="*/ 1475 h 318"/>
                <a:gd name="T80" fmla="*/ 1323 w 354"/>
                <a:gd name="T81" fmla="*/ 1433 h 318"/>
                <a:gd name="T82" fmla="*/ 1425 w 354"/>
                <a:gd name="T83" fmla="*/ 1351 h 31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4"/>
                <a:gd name="T127" fmla="*/ 0 h 318"/>
                <a:gd name="T128" fmla="*/ 354 w 354"/>
                <a:gd name="T129" fmla="*/ 318 h 31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4" h="318">
                  <a:moveTo>
                    <a:pt x="302" y="270"/>
                  </a:moveTo>
                  <a:lnTo>
                    <a:pt x="310" y="262"/>
                  </a:lnTo>
                  <a:lnTo>
                    <a:pt x="319" y="253"/>
                  </a:lnTo>
                  <a:lnTo>
                    <a:pt x="326" y="242"/>
                  </a:lnTo>
                  <a:lnTo>
                    <a:pt x="332" y="233"/>
                  </a:lnTo>
                  <a:lnTo>
                    <a:pt x="340" y="221"/>
                  </a:lnTo>
                  <a:lnTo>
                    <a:pt x="345" y="210"/>
                  </a:lnTo>
                  <a:lnTo>
                    <a:pt x="349" y="200"/>
                  </a:lnTo>
                  <a:lnTo>
                    <a:pt x="351" y="188"/>
                  </a:lnTo>
                  <a:lnTo>
                    <a:pt x="353" y="175"/>
                  </a:lnTo>
                  <a:lnTo>
                    <a:pt x="353" y="163"/>
                  </a:lnTo>
                  <a:lnTo>
                    <a:pt x="353" y="152"/>
                  </a:lnTo>
                  <a:lnTo>
                    <a:pt x="353" y="140"/>
                  </a:lnTo>
                  <a:lnTo>
                    <a:pt x="351" y="128"/>
                  </a:lnTo>
                  <a:lnTo>
                    <a:pt x="349" y="118"/>
                  </a:lnTo>
                  <a:lnTo>
                    <a:pt x="345" y="107"/>
                  </a:lnTo>
                  <a:lnTo>
                    <a:pt x="340" y="95"/>
                  </a:lnTo>
                  <a:lnTo>
                    <a:pt x="332" y="85"/>
                  </a:lnTo>
                  <a:lnTo>
                    <a:pt x="326" y="74"/>
                  </a:lnTo>
                  <a:lnTo>
                    <a:pt x="319" y="65"/>
                  </a:lnTo>
                  <a:lnTo>
                    <a:pt x="310" y="53"/>
                  </a:lnTo>
                  <a:lnTo>
                    <a:pt x="302" y="47"/>
                  </a:lnTo>
                  <a:lnTo>
                    <a:pt x="292" y="38"/>
                  </a:lnTo>
                  <a:lnTo>
                    <a:pt x="283" y="32"/>
                  </a:lnTo>
                  <a:lnTo>
                    <a:pt x="271" y="25"/>
                  </a:lnTo>
                  <a:lnTo>
                    <a:pt x="261" y="18"/>
                  </a:lnTo>
                  <a:lnTo>
                    <a:pt x="248" y="14"/>
                  </a:lnTo>
                  <a:lnTo>
                    <a:pt x="236" y="8"/>
                  </a:lnTo>
                  <a:lnTo>
                    <a:pt x="222" y="5"/>
                  </a:lnTo>
                  <a:lnTo>
                    <a:pt x="211" y="2"/>
                  </a:lnTo>
                  <a:lnTo>
                    <a:pt x="198" y="0"/>
                  </a:lnTo>
                  <a:lnTo>
                    <a:pt x="185" y="0"/>
                  </a:lnTo>
                  <a:lnTo>
                    <a:pt x="171" y="0"/>
                  </a:lnTo>
                  <a:lnTo>
                    <a:pt x="157" y="0"/>
                  </a:lnTo>
                  <a:lnTo>
                    <a:pt x="144" y="2"/>
                  </a:lnTo>
                  <a:lnTo>
                    <a:pt x="131" y="5"/>
                  </a:lnTo>
                  <a:lnTo>
                    <a:pt x="117" y="8"/>
                  </a:lnTo>
                  <a:lnTo>
                    <a:pt x="106" y="14"/>
                  </a:lnTo>
                  <a:lnTo>
                    <a:pt x="92" y="18"/>
                  </a:lnTo>
                  <a:lnTo>
                    <a:pt x="81" y="25"/>
                  </a:lnTo>
                  <a:lnTo>
                    <a:pt x="70" y="32"/>
                  </a:lnTo>
                  <a:lnTo>
                    <a:pt x="61" y="38"/>
                  </a:lnTo>
                  <a:lnTo>
                    <a:pt x="53" y="47"/>
                  </a:lnTo>
                  <a:lnTo>
                    <a:pt x="43" y="53"/>
                  </a:lnTo>
                  <a:lnTo>
                    <a:pt x="34" y="65"/>
                  </a:lnTo>
                  <a:lnTo>
                    <a:pt x="28" y="74"/>
                  </a:lnTo>
                  <a:lnTo>
                    <a:pt x="20" y="85"/>
                  </a:lnTo>
                  <a:lnTo>
                    <a:pt x="14" y="95"/>
                  </a:lnTo>
                  <a:lnTo>
                    <a:pt x="8" y="107"/>
                  </a:lnTo>
                  <a:lnTo>
                    <a:pt x="5" y="118"/>
                  </a:lnTo>
                  <a:lnTo>
                    <a:pt x="2" y="128"/>
                  </a:lnTo>
                  <a:lnTo>
                    <a:pt x="0" y="140"/>
                  </a:lnTo>
                  <a:lnTo>
                    <a:pt x="0" y="152"/>
                  </a:lnTo>
                  <a:lnTo>
                    <a:pt x="0" y="163"/>
                  </a:lnTo>
                  <a:lnTo>
                    <a:pt x="0" y="175"/>
                  </a:lnTo>
                  <a:lnTo>
                    <a:pt x="2" y="188"/>
                  </a:lnTo>
                  <a:lnTo>
                    <a:pt x="5" y="200"/>
                  </a:lnTo>
                  <a:lnTo>
                    <a:pt x="8" y="210"/>
                  </a:lnTo>
                  <a:lnTo>
                    <a:pt x="14" y="221"/>
                  </a:lnTo>
                  <a:lnTo>
                    <a:pt x="20" y="233"/>
                  </a:lnTo>
                  <a:lnTo>
                    <a:pt x="28" y="242"/>
                  </a:lnTo>
                  <a:lnTo>
                    <a:pt x="34" y="253"/>
                  </a:lnTo>
                  <a:lnTo>
                    <a:pt x="43" y="262"/>
                  </a:lnTo>
                  <a:lnTo>
                    <a:pt x="53" y="270"/>
                  </a:lnTo>
                  <a:lnTo>
                    <a:pt x="61" y="277"/>
                  </a:lnTo>
                  <a:lnTo>
                    <a:pt x="70" y="287"/>
                  </a:lnTo>
                  <a:lnTo>
                    <a:pt x="81" y="294"/>
                  </a:lnTo>
                  <a:lnTo>
                    <a:pt x="92" y="297"/>
                  </a:lnTo>
                  <a:lnTo>
                    <a:pt x="106" y="303"/>
                  </a:lnTo>
                  <a:lnTo>
                    <a:pt x="117" y="309"/>
                  </a:lnTo>
                  <a:lnTo>
                    <a:pt x="131" y="310"/>
                  </a:lnTo>
                  <a:lnTo>
                    <a:pt x="144" y="314"/>
                  </a:lnTo>
                  <a:lnTo>
                    <a:pt x="157" y="314"/>
                  </a:lnTo>
                  <a:lnTo>
                    <a:pt x="171" y="317"/>
                  </a:lnTo>
                  <a:lnTo>
                    <a:pt x="185" y="317"/>
                  </a:lnTo>
                  <a:lnTo>
                    <a:pt x="198" y="314"/>
                  </a:lnTo>
                  <a:lnTo>
                    <a:pt x="211" y="314"/>
                  </a:lnTo>
                  <a:lnTo>
                    <a:pt x="222" y="310"/>
                  </a:lnTo>
                  <a:lnTo>
                    <a:pt x="236" y="309"/>
                  </a:lnTo>
                  <a:lnTo>
                    <a:pt x="248" y="303"/>
                  </a:lnTo>
                  <a:lnTo>
                    <a:pt x="261" y="297"/>
                  </a:lnTo>
                  <a:lnTo>
                    <a:pt x="271" y="294"/>
                  </a:lnTo>
                  <a:lnTo>
                    <a:pt x="283" y="287"/>
                  </a:lnTo>
                  <a:lnTo>
                    <a:pt x="292" y="277"/>
                  </a:lnTo>
                  <a:lnTo>
                    <a:pt x="302"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02" name="Freeform 72"/>
            <p:cNvSpPr>
              <a:spLocks noChangeAspect="1"/>
            </p:cNvSpPr>
            <p:nvPr/>
          </p:nvSpPr>
          <p:spPr bwMode="auto">
            <a:xfrm>
              <a:off x="1732" y="2597"/>
              <a:ext cx="70" cy="69"/>
            </a:xfrm>
            <a:custGeom>
              <a:avLst/>
              <a:gdLst>
                <a:gd name="T0" fmla="*/ 250 w 54"/>
                <a:gd name="T1" fmla="*/ 116 h 53"/>
                <a:gd name="T2" fmla="*/ 250 w 54"/>
                <a:gd name="T3" fmla="*/ 96 h 53"/>
                <a:gd name="T4" fmla="*/ 250 w 54"/>
                <a:gd name="T5" fmla="*/ 83 h 53"/>
                <a:gd name="T6" fmla="*/ 242 w 54"/>
                <a:gd name="T7" fmla="*/ 64 h 53"/>
                <a:gd name="T8" fmla="*/ 237 w 54"/>
                <a:gd name="T9" fmla="*/ 46 h 53"/>
                <a:gd name="T10" fmla="*/ 209 w 54"/>
                <a:gd name="T11" fmla="*/ 35 h 53"/>
                <a:gd name="T12" fmla="*/ 206 w 54"/>
                <a:gd name="T13" fmla="*/ 27 h 53"/>
                <a:gd name="T14" fmla="*/ 181 w 54"/>
                <a:gd name="T15" fmla="*/ 12 h 53"/>
                <a:gd name="T16" fmla="*/ 171 w 54"/>
                <a:gd name="T17" fmla="*/ 0 h 53"/>
                <a:gd name="T18" fmla="*/ 146 w 54"/>
                <a:gd name="T19" fmla="*/ 0 h 53"/>
                <a:gd name="T20" fmla="*/ 126 w 54"/>
                <a:gd name="T21" fmla="*/ 0 h 53"/>
                <a:gd name="T22" fmla="*/ 108 w 54"/>
                <a:gd name="T23" fmla="*/ 0 h 53"/>
                <a:gd name="T24" fmla="*/ 97 w 54"/>
                <a:gd name="T25" fmla="*/ 0 h 53"/>
                <a:gd name="T26" fmla="*/ 75 w 54"/>
                <a:gd name="T27" fmla="*/ 12 h 53"/>
                <a:gd name="T28" fmla="*/ 58 w 54"/>
                <a:gd name="T29" fmla="*/ 27 h 53"/>
                <a:gd name="T30" fmla="*/ 45 w 54"/>
                <a:gd name="T31" fmla="*/ 35 h 53"/>
                <a:gd name="T32" fmla="*/ 35 w 54"/>
                <a:gd name="T33" fmla="*/ 46 h 53"/>
                <a:gd name="T34" fmla="*/ 22 w 54"/>
                <a:gd name="T35" fmla="*/ 64 h 53"/>
                <a:gd name="T36" fmla="*/ 10 w 54"/>
                <a:gd name="T37" fmla="*/ 83 h 53"/>
                <a:gd name="T38" fmla="*/ 0 w 54"/>
                <a:gd name="T39" fmla="*/ 96 h 53"/>
                <a:gd name="T40" fmla="*/ 0 w 54"/>
                <a:gd name="T41" fmla="*/ 116 h 53"/>
                <a:gd name="T42" fmla="*/ 0 w 54"/>
                <a:gd name="T43" fmla="*/ 141 h 53"/>
                <a:gd name="T44" fmla="*/ 0 w 54"/>
                <a:gd name="T45" fmla="*/ 163 h 53"/>
                <a:gd name="T46" fmla="*/ 10 w 54"/>
                <a:gd name="T47" fmla="*/ 173 h 53"/>
                <a:gd name="T48" fmla="*/ 22 w 54"/>
                <a:gd name="T49" fmla="*/ 197 h 53"/>
                <a:gd name="T50" fmla="*/ 35 w 54"/>
                <a:gd name="T51" fmla="*/ 212 h 53"/>
                <a:gd name="T52" fmla="*/ 45 w 54"/>
                <a:gd name="T53" fmla="*/ 220 h 53"/>
                <a:gd name="T54" fmla="*/ 58 w 54"/>
                <a:gd name="T55" fmla="*/ 232 h 53"/>
                <a:gd name="T56" fmla="*/ 75 w 54"/>
                <a:gd name="T57" fmla="*/ 246 h 53"/>
                <a:gd name="T58" fmla="*/ 97 w 54"/>
                <a:gd name="T59" fmla="*/ 256 h 53"/>
                <a:gd name="T60" fmla="*/ 108 w 54"/>
                <a:gd name="T61" fmla="*/ 256 h 53"/>
                <a:gd name="T62" fmla="*/ 126 w 54"/>
                <a:gd name="T63" fmla="*/ 256 h 53"/>
                <a:gd name="T64" fmla="*/ 146 w 54"/>
                <a:gd name="T65" fmla="*/ 256 h 53"/>
                <a:gd name="T66" fmla="*/ 171 w 54"/>
                <a:gd name="T67" fmla="*/ 256 h 53"/>
                <a:gd name="T68" fmla="*/ 181 w 54"/>
                <a:gd name="T69" fmla="*/ 246 h 53"/>
                <a:gd name="T70" fmla="*/ 206 w 54"/>
                <a:gd name="T71" fmla="*/ 232 h 53"/>
                <a:gd name="T72" fmla="*/ 209 w 54"/>
                <a:gd name="T73" fmla="*/ 220 h 53"/>
                <a:gd name="T74" fmla="*/ 237 w 54"/>
                <a:gd name="T75" fmla="*/ 212 h 53"/>
                <a:gd name="T76" fmla="*/ 242 w 54"/>
                <a:gd name="T77" fmla="*/ 197 h 53"/>
                <a:gd name="T78" fmla="*/ 250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3" y="17"/>
                  </a:lnTo>
                  <a:lnTo>
                    <a:pt x="51" y="15"/>
                  </a:lnTo>
                  <a:lnTo>
                    <a:pt x="51" y="13"/>
                  </a:lnTo>
                  <a:lnTo>
                    <a:pt x="50" y="12"/>
                  </a:lnTo>
                  <a:lnTo>
                    <a:pt x="50" y="9"/>
                  </a:lnTo>
                  <a:lnTo>
                    <a:pt x="46" y="9"/>
                  </a:lnTo>
                  <a:lnTo>
                    <a:pt x="44" y="7"/>
                  </a:lnTo>
                  <a:lnTo>
                    <a:pt x="44" y="5"/>
                  </a:lnTo>
                  <a:lnTo>
                    <a:pt x="43" y="5"/>
                  </a:lnTo>
                  <a:lnTo>
                    <a:pt x="41" y="2"/>
                  </a:lnTo>
                  <a:lnTo>
                    <a:pt x="38" y="2"/>
                  </a:lnTo>
                  <a:lnTo>
                    <a:pt x="36" y="0"/>
                  </a:lnTo>
                  <a:lnTo>
                    <a:pt x="35" y="0"/>
                  </a:lnTo>
                  <a:lnTo>
                    <a:pt x="31" y="0"/>
                  </a:lnTo>
                  <a:lnTo>
                    <a:pt x="29" y="0"/>
                  </a:lnTo>
                  <a:lnTo>
                    <a:pt x="27" y="0"/>
                  </a:lnTo>
                  <a:lnTo>
                    <a:pt x="24" y="0"/>
                  </a:lnTo>
                  <a:lnTo>
                    <a:pt x="22" y="0"/>
                  </a:lnTo>
                  <a:lnTo>
                    <a:pt x="21" y="0"/>
                  </a:lnTo>
                  <a:lnTo>
                    <a:pt x="18" y="2"/>
                  </a:lnTo>
                  <a:lnTo>
                    <a:pt x="16" y="2"/>
                  </a:lnTo>
                  <a:lnTo>
                    <a:pt x="13" y="2"/>
                  </a:lnTo>
                  <a:lnTo>
                    <a:pt x="12" y="5"/>
                  </a:lnTo>
                  <a:lnTo>
                    <a:pt x="9" y="7"/>
                  </a:lnTo>
                  <a:lnTo>
                    <a:pt x="7" y="9"/>
                  </a:lnTo>
                  <a:lnTo>
                    <a:pt x="5" y="12"/>
                  </a:lnTo>
                  <a:lnTo>
                    <a:pt x="5" y="13"/>
                  </a:lnTo>
                  <a:lnTo>
                    <a:pt x="2" y="15"/>
                  </a:lnTo>
                  <a:lnTo>
                    <a:pt x="2" y="17"/>
                  </a:lnTo>
                  <a:lnTo>
                    <a:pt x="0" y="17"/>
                  </a:lnTo>
                  <a:lnTo>
                    <a:pt x="0" y="20"/>
                  </a:lnTo>
                  <a:lnTo>
                    <a:pt x="0" y="23"/>
                  </a:lnTo>
                  <a:lnTo>
                    <a:pt x="0" y="24"/>
                  </a:lnTo>
                  <a:lnTo>
                    <a:pt x="0" y="27"/>
                  </a:lnTo>
                  <a:lnTo>
                    <a:pt x="0" y="29"/>
                  </a:lnTo>
                  <a:lnTo>
                    <a:pt x="0" y="30"/>
                  </a:lnTo>
                  <a:lnTo>
                    <a:pt x="0" y="34"/>
                  </a:lnTo>
                  <a:lnTo>
                    <a:pt x="0" y="35"/>
                  </a:lnTo>
                  <a:lnTo>
                    <a:pt x="2" y="35"/>
                  </a:lnTo>
                  <a:lnTo>
                    <a:pt x="2" y="37"/>
                  </a:lnTo>
                  <a:lnTo>
                    <a:pt x="5" y="40"/>
                  </a:lnTo>
                  <a:lnTo>
                    <a:pt x="5" y="42"/>
                  </a:lnTo>
                  <a:lnTo>
                    <a:pt x="7" y="44"/>
                  </a:lnTo>
                  <a:lnTo>
                    <a:pt x="9" y="45"/>
                  </a:lnTo>
                  <a:lnTo>
                    <a:pt x="12" y="48"/>
                  </a:lnTo>
                  <a:lnTo>
                    <a:pt x="13" y="50"/>
                  </a:lnTo>
                  <a:lnTo>
                    <a:pt x="16" y="50"/>
                  </a:lnTo>
                  <a:lnTo>
                    <a:pt x="18" y="50"/>
                  </a:lnTo>
                  <a:lnTo>
                    <a:pt x="21" y="52"/>
                  </a:lnTo>
                  <a:lnTo>
                    <a:pt x="22" y="52"/>
                  </a:lnTo>
                  <a:lnTo>
                    <a:pt x="24" y="52"/>
                  </a:lnTo>
                  <a:lnTo>
                    <a:pt x="27" y="52"/>
                  </a:lnTo>
                  <a:lnTo>
                    <a:pt x="29" y="52"/>
                  </a:lnTo>
                  <a:lnTo>
                    <a:pt x="31" y="52"/>
                  </a:lnTo>
                  <a:lnTo>
                    <a:pt x="35" y="52"/>
                  </a:lnTo>
                  <a:lnTo>
                    <a:pt x="36" y="52"/>
                  </a:lnTo>
                  <a:lnTo>
                    <a:pt x="38" y="50"/>
                  </a:lnTo>
                  <a:lnTo>
                    <a:pt x="41" y="50"/>
                  </a:lnTo>
                  <a:lnTo>
                    <a:pt x="43" y="48"/>
                  </a:lnTo>
                  <a:lnTo>
                    <a:pt x="44" y="48"/>
                  </a:lnTo>
                  <a:lnTo>
                    <a:pt x="44" y="45"/>
                  </a:lnTo>
                  <a:lnTo>
                    <a:pt x="46" y="44"/>
                  </a:lnTo>
                  <a:lnTo>
                    <a:pt x="50" y="44"/>
                  </a:lnTo>
                  <a:lnTo>
                    <a:pt x="50" y="42"/>
                  </a:lnTo>
                  <a:lnTo>
                    <a:pt x="51" y="40"/>
                  </a:lnTo>
                  <a:lnTo>
                    <a:pt x="51" y="37"/>
                  </a:lnTo>
                  <a:lnTo>
                    <a:pt x="53" y="35"/>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03" name="Text Box 73"/>
            <p:cNvSpPr txBox="1">
              <a:spLocks noChangeAspect="1" noChangeArrowheads="1"/>
            </p:cNvSpPr>
            <p:nvPr/>
          </p:nvSpPr>
          <p:spPr bwMode="auto">
            <a:xfrm>
              <a:off x="2532" y="912"/>
              <a:ext cx="564"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Injector</a:t>
              </a:r>
              <a:endParaRPr lang="en-US" altLang="en-US" sz="2200">
                <a:solidFill>
                  <a:srgbClr val="FF0000"/>
                </a:solidFill>
              </a:endParaRPr>
            </a:p>
          </p:txBody>
        </p:sp>
        <p:sp>
          <p:nvSpPr>
            <p:cNvPr id="22604" name="Text Box 74"/>
            <p:cNvSpPr txBox="1">
              <a:spLocks noChangeAspect="1" noChangeArrowheads="1"/>
            </p:cNvSpPr>
            <p:nvPr/>
          </p:nvSpPr>
          <p:spPr bwMode="auto">
            <a:xfrm>
              <a:off x="4047" y="3509"/>
              <a:ext cx="6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Detector</a:t>
              </a:r>
              <a:endParaRPr lang="en-US" altLang="en-US" sz="2200"/>
            </a:p>
          </p:txBody>
        </p:sp>
        <p:sp>
          <p:nvSpPr>
            <p:cNvPr id="22605" name="Freeform 75"/>
            <p:cNvSpPr>
              <a:spLocks noChangeAspect="1"/>
            </p:cNvSpPr>
            <p:nvPr/>
          </p:nvSpPr>
          <p:spPr bwMode="auto">
            <a:xfrm>
              <a:off x="3454" y="3107"/>
              <a:ext cx="1084" cy="339"/>
            </a:xfrm>
            <a:custGeom>
              <a:avLst/>
              <a:gdLst>
                <a:gd name="T0" fmla="*/ 198 w 832"/>
                <a:gd name="T1" fmla="*/ 12 h 260"/>
                <a:gd name="T2" fmla="*/ 173 w 832"/>
                <a:gd name="T3" fmla="*/ 27 h 260"/>
                <a:gd name="T4" fmla="*/ 111 w 832"/>
                <a:gd name="T5" fmla="*/ 29 h 260"/>
                <a:gd name="T6" fmla="*/ 96 w 832"/>
                <a:gd name="T7" fmla="*/ 46 h 260"/>
                <a:gd name="T8" fmla="*/ 74 w 832"/>
                <a:gd name="T9" fmla="*/ 60 h 260"/>
                <a:gd name="T10" fmla="*/ 35 w 832"/>
                <a:gd name="T11" fmla="*/ 96 h 260"/>
                <a:gd name="T12" fmla="*/ 12 w 832"/>
                <a:gd name="T13" fmla="*/ 145 h 260"/>
                <a:gd name="T14" fmla="*/ 0 w 832"/>
                <a:gd name="T15" fmla="*/ 189 h 260"/>
                <a:gd name="T16" fmla="*/ 0 w 832"/>
                <a:gd name="T17" fmla="*/ 209 h 260"/>
                <a:gd name="T18" fmla="*/ 0 w 832"/>
                <a:gd name="T19" fmla="*/ 1164 h 260"/>
                <a:gd name="T20" fmla="*/ 0 w 832"/>
                <a:gd name="T21" fmla="*/ 1176 h 260"/>
                <a:gd name="T22" fmla="*/ 0 w 832"/>
                <a:gd name="T23" fmla="*/ 1176 h 260"/>
                <a:gd name="T24" fmla="*/ 12 w 832"/>
                <a:gd name="T25" fmla="*/ 1190 h 260"/>
                <a:gd name="T26" fmla="*/ 27 w 832"/>
                <a:gd name="T27" fmla="*/ 1218 h 260"/>
                <a:gd name="T28" fmla="*/ 35 w 832"/>
                <a:gd name="T29" fmla="*/ 1227 h 260"/>
                <a:gd name="T30" fmla="*/ 46 w 832"/>
                <a:gd name="T31" fmla="*/ 1240 h 260"/>
                <a:gd name="T32" fmla="*/ 60 w 832"/>
                <a:gd name="T33" fmla="*/ 1257 h 260"/>
                <a:gd name="T34" fmla="*/ 60 w 832"/>
                <a:gd name="T35" fmla="*/ 1257 h 260"/>
                <a:gd name="T36" fmla="*/ 65 w 832"/>
                <a:gd name="T37" fmla="*/ 1263 h 260"/>
                <a:gd name="T38" fmla="*/ 74 w 832"/>
                <a:gd name="T39" fmla="*/ 1263 h 260"/>
                <a:gd name="T40" fmla="*/ 74 w 832"/>
                <a:gd name="T41" fmla="*/ 1263 h 260"/>
                <a:gd name="T42" fmla="*/ 102 w 832"/>
                <a:gd name="T43" fmla="*/ 1275 h 260"/>
                <a:gd name="T44" fmla="*/ 124 w 832"/>
                <a:gd name="T45" fmla="*/ 1275 h 260"/>
                <a:gd name="T46" fmla="*/ 3945 w 832"/>
                <a:gd name="T47" fmla="*/ 1275 h 260"/>
                <a:gd name="T48" fmla="*/ 3961 w 832"/>
                <a:gd name="T49" fmla="*/ 1275 h 260"/>
                <a:gd name="T50" fmla="*/ 3983 w 832"/>
                <a:gd name="T51" fmla="*/ 1263 h 260"/>
                <a:gd name="T52" fmla="*/ 3989 w 832"/>
                <a:gd name="T53" fmla="*/ 1263 h 260"/>
                <a:gd name="T54" fmla="*/ 3995 w 832"/>
                <a:gd name="T55" fmla="*/ 1263 h 260"/>
                <a:gd name="T56" fmla="*/ 4008 w 832"/>
                <a:gd name="T57" fmla="*/ 1257 h 260"/>
                <a:gd name="T58" fmla="*/ 4022 w 832"/>
                <a:gd name="T59" fmla="*/ 1227 h 260"/>
                <a:gd name="T60" fmla="*/ 4052 w 832"/>
                <a:gd name="T61" fmla="*/ 1202 h 260"/>
                <a:gd name="T62" fmla="*/ 4052 w 832"/>
                <a:gd name="T63" fmla="*/ 1198 h 260"/>
                <a:gd name="T64" fmla="*/ 4056 w 832"/>
                <a:gd name="T65" fmla="*/ 1198 h 260"/>
                <a:gd name="T66" fmla="*/ 4056 w 832"/>
                <a:gd name="T67" fmla="*/ 1176 h 260"/>
                <a:gd name="T68" fmla="*/ 4056 w 832"/>
                <a:gd name="T69" fmla="*/ 1164 h 260"/>
                <a:gd name="T70" fmla="*/ 4065 w 832"/>
                <a:gd name="T71" fmla="*/ 173 h 260"/>
                <a:gd name="T72" fmla="*/ 4056 w 832"/>
                <a:gd name="T73" fmla="*/ 160 h 260"/>
                <a:gd name="T74" fmla="*/ 4056 w 832"/>
                <a:gd name="T75" fmla="*/ 145 h 260"/>
                <a:gd name="T76" fmla="*/ 4031 w 832"/>
                <a:gd name="T77" fmla="*/ 96 h 260"/>
                <a:gd name="T78" fmla="*/ 4022 w 832"/>
                <a:gd name="T79" fmla="*/ 66 h 260"/>
                <a:gd name="T80" fmla="*/ 3989 w 832"/>
                <a:gd name="T81" fmla="*/ 29 h 260"/>
                <a:gd name="T82" fmla="*/ 3983 w 832"/>
                <a:gd name="T83" fmla="*/ 29 h 260"/>
                <a:gd name="T84" fmla="*/ 3961 w 832"/>
                <a:gd name="T85" fmla="*/ 27 h 260"/>
                <a:gd name="T86" fmla="*/ 3933 w 832"/>
                <a:gd name="T87" fmla="*/ 12 h 260"/>
                <a:gd name="T88" fmla="*/ 3897 w 832"/>
                <a:gd name="T89" fmla="*/ 0 h 260"/>
                <a:gd name="T90" fmla="*/ 198 w 832"/>
                <a:gd name="T91" fmla="*/ 0 h 260"/>
                <a:gd name="T92" fmla="*/ 198 w 832"/>
                <a:gd name="T93" fmla="*/ 12 h 260"/>
                <a:gd name="T94" fmla="*/ 198 w 832"/>
                <a:gd name="T95" fmla="*/ 12 h 2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32"/>
                <a:gd name="T145" fmla="*/ 0 h 260"/>
                <a:gd name="T146" fmla="*/ 832 w 832"/>
                <a:gd name="T147" fmla="*/ 260 h 2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32" h="260">
                  <a:moveTo>
                    <a:pt x="41" y="2"/>
                  </a:moveTo>
                  <a:lnTo>
                    <a:pt x="35" y="5"/>
                  </a:lnTo>
                  <a:lnTo>
                    <a:pt x="22" y="6"/>
                  </a:lnTo>
                  <a:lnTo>
                    <a:pt x="20" y="9"/>
                  </a:lnTo>
                  <a:lnTo>
                    <a:pt x="15" y="12"/>
                  </a:lnTo>
                  <a:lnTo>
                    <a:pt x="7" y="20"/>
                  </a:lnTo>
                  <a:lnTo>
                    <a:pt x="2" y="29"/>
                  </a:lnTo>
                  <a:lnTo>
                    <a:pt x="0" y="38"/>
                  </a:lnTo>
                  <a:lnTo>
                    <a:pt x="0" y="42"/>
                  </a:lnTo>
                  <a:lnTo>
                    <a:pt x="0" y="237"/>
                  </a:lnTo>
                  <a:lnTo>
                    <a:pt x="0" y="239"/>
                  </a:lnTo>
                  <a:lnTo>
                    <a:pt x="2" y="242"/>
                  </a:lnTo>
                  <a:lnTo>
                    <a:pt x="5" y="248"/>
                  </a:lnTo>
                  <a:lnTo>
                    <a:pt x="7" y="250"/>
                  </a:lnTo>
                  <a:lnTo>
                    <a:pt x="9" y="252"/>
                  </a:lnTo>
                  <a:lnTo>
                    <a:pt x="12" y="256"/>
                  </a:lnTo>
                  <a:lnTo>
                    <a:pt x="13" y="257"/>
                  </a:lnTo>
                  <a:lnTo>
                    <a:pt x="15" y="257"/>
                  </a:lnTo>
                  <a:lnTo>
                    <a:pt x="21" y="259"/>
                  </a:lnTo>
                  <a:lnTo>
                    <a:pt x="25" y="259"/>
                  </a:lnTo>
                  <a:lnTo>
                    <a:pt x="807" y="259"/>
                  </a:lnTo>
                  <a:lnTo>
                    <a:pt x="810" y="259"/>
                  </a:lnTo>
                  <a:lnTo>
                    <a:pt x="814" y="257"/>
                  </a:lnTo>
                  <a:lnTo>
                    <a:pt x="816" y="257"/>
                  </a:lnTo>
                  <a:lnTo>
                    <a:pt x="817" y="257"/>
                  </a:lnTo>
                  <a:lnTo>
                    <a:pt x="820" y="256"/>
                  </a:lnTo>
                  <a:lnTo>
                    <a:pt x="822" y="250"/>
                  </a:lnTo>
                  <a:lnTo>
                    <a:pt x="828" y="245"/>
                  </a:lnTo>
                  <a:lnTo>
                    <a:pt x="828" y="244"/>
                  </a:lnTo>
                  <a:lnTo>
                    <a:pt x="830" y="244"/>
                  </a:lnTo>
                  <a:lnTo>
                    <a:pt x="830" y="239"/>
                  </a:lnTo>
                  <a:lnTo>
                    <a:pt x="830" y="237"/>
                  </a:lnTo>
                  <a:lnTo>
                    <a:pt x="831" y="35"/>
                  </a:lnTo>
                  <a:lnTo>
                    <a:pt x="830" y="32"/>
                  </a:lnTo>
                  <a:lnTo>
                    <a:pt x="830" y="29"/>
                  </a:lnTo>
                  <a:lnTo>
                    <a:pt x="824" y="20"/>
                  </a:lnTo>
                  <a:lnTo>
                    <a:pt x="822" y="14"/>
                  </a:lnTo>
                  <a:lnTo>
                    <a:pt x="816" y="6"/>
                  </a:lnTo>
                  <a:lnTo>
                    <a:pt x="814" y="6"/>
                  </a:lnTo>
                  <a:lnTo>
                    <a:pt x="810" y="5"/>
                  </a:lnTo>
                  <a:lnTo>
                    <a:pt x="804" y="2"/>
                  </a:lnTo>
                  <a:lnTo>
                    <a:pt x="797" y="0"/>
                  </a:lnTo>
                  <a:lnTo>
                    <a:pt x="41" y="0"/>
                  </a:lnTo>
                  <a:lnTo>
                    <a:pt x="41" y="2"/>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06" name="Freeform 76"/>
            <p:cNvSpPr>
              <a:spLocks noChangeAspect="1"/>
            </p:cNvSpPr>
            <p:nvPr/>
          </p:nvSpPr>
          <p:spPr bwMode="auto">
            <a:xfrm>
              <a:off x="3474" y="2934"/>
              <a:ext cx="1049" cy="186"/>
            </a:xfrm>
            <a:custGeom>
              <a:avLst/>
              <a:gdLst>
                <a:gd name="T0" fmla="*/ 3939 w 805"/>
                <a:gd name="T1" fmla="*/ 688 h 143"/>
                <a:gd name="T2" fmla="*/ 3322 w 805"/>
                <a:gd name="T3" fmla="*/ 35 h 143"/>
                <a:gd name="T4" fmla="*/ 3322 w 805"/>
                <a:gd name="T5" fmla="*/ 35 h 143"/>
                <a:gd name="T6" fmla="*/ 3322 w 805"/>
                <a:gd name="T7" fmla="*/ 35 h 143"/>
                <a:gd name="T8" fmla="*/ 3322 w 805"/>
                <a:gd name="T9" fmla="*/ 21 h 143"/>
                <a:gd name="T10" fmla="*/ 3322 w 805"/>
                <a:gd name="T11" fmla="*/ 21 h 143"/>
                <a:gd name="T12" fmla="*/ 3322 w 805"/>
                <a:gd name="T13" fmla="*/ 21 h 143"/>
                <a:gd name="T14" fmla="*/ 3307 w 805"/>
                <a:gd name="T15" fmla="*/ 21 h 143"/>
                <a:gd name="T16" fmla="*/ 3307 w 805"/>
                <a:gd name="T17" fmla="*/ 21 h 143"/>
                <a:gd name="T18" fmla="*/ 3307 w 805"/>
                <a:gd name="T19" fmla="*/ 1 h 143"/>
                <a:gd name="T20" fmla="*/ 3307 w 805"/>
                <a:gd name="T21" fmla="*/ 1 h 143"/>
                <a:gd name="T22" fmla="*/ 3294 w 805"/>
                <a:gd name="T23" fmla="*/ 1 h 143"/>
                <a:gd name="T24" fmla="*/ 3294 w 805"/>
                <a:gd name="T25" fmla="*/ 1 h 143"/>
                <a:gd name="T26" fmla="*/ 3294 w 805"/>
                <a:gd name="T27" fmla="*/ 1 h 143"/>
                <a:gd name="T28" fmla="*/ 3283 w 805"/>
                <a:gd name="T29" fmla="*/ 1 h 143"/>
                <a:gd name="T30" fmla="*/ 3283 w 805"/>
                <a:gd name="T31" fmla="*/ 1 h 143"/>
                <a:gd name="T32" fmla="*/ 3283 w 805"/>
                <a:gd name="T33" fmla="*/ 1 h 143"/>
                <a:gd name="T34" fmla="*/ 3264 w 805"/>
                <a:gd name="T35" fmla="*/ 0 h 143"/>
                <a:gd name="T36" fmla="*/ 3264 w 805"/>
                <a:gd name="T37" fmla="*/ 0 h 143"/>
                <a:gd name="T38" fmla="*/ 3264 w 805"/>
                <a:gd name="T39" fmla="*/ 0 h 143"/>
                <a:gd name="T40" fmla="*/ 3262 w 805"/>
                <a:gd name="T41" fmla="*/ 0 h 143"/>
                <a:gd name="T42" fmla="*/ 3262 w 805"/>
                <a:gd name="T43" fmla="*/ 0 h 143"/>
                <a:gd name="T44" fmla="*/ 3262 w 805"/>
                <a:gd name="T45" fmla="*/ 0 h 143"/>
                <a:gd name="T46" fmla="*/ 3250 w 805"/>
                <a:gd name="T47" fmla="*/ 0 h 143"/>
                <a:gd name="T48" fmla="*/ 3250 w 805"/>
                <a:gd name="T49" fmla="*/ 0 h 143"/>
                <a:gd name="T50" fmla="*/ 3250 w 805"/>
                <a:gd name="T51" fmla="*/ 1 h 143"/>
                <a:gd name="T52" fmla="*/ 3233 w 805"/>
                <a:gd name="T53" fmla="*/ 1 h 143"/>
                <a:gd name="T54" fmla="*/ 3233 w 805"/>
                <a:gd name="T55" fmla="*/ 1 h 143"/>
                <a:gd name="T56" fmla="*/ 741 w 805"/>
                <a:gd name="T57" fmla="*/ 1 h 143"/>
                <a:gd name="T58" fmla="*/ 741 w 805"/>
                <a:gd name="T59" fmla="*/ 1 h 143"/>
                <a:gd name="T60" fmla="*/ 741 w 805"/>
                <a:gd name="T61" fmla="*/ 0 h 143"/>
                <a:gd name="T62" fmla="*/ 741 w 805"/>
                <a:gd name="T63" fmla="*/ 0 h 143"/>
                <a:gd name="T64" fmla="*/ 730 w 805"/>
                <a:gd name="T65" fmla="*/ 0 h 143"/>
                <a:gd name="T66" fmla="*/ 730 w 805"/>
                <a:gd name="T67" fmla="*/ 0 h 143"/>
                <a:gd name="T68" fmla="*/ 730 w 805"/>
                <a:gd name="T69" fmla="*/ 0 h 143"/>
                <a:gd name="T70" fmla="*/ 710 w 805"/>
                <a:gd name="T71" fmla="*/ 0 h 143"/>
                <a:gd name="T72" fmla="*/ 710 w 805"/>
                <a:gd name="T73" fmla="*/ 0 h 143"/>
                <a:gd name="T74" fmla="*/ 710 w 805"/>
                <a:gd name="T75" fmla="*/ 0 h 143"/>
                <a:gd name="T76" fmla="*/ 706 w 805"/>
                <a:gd name="T77" fmla="*/ 0 h 143"/>
                <a:gd name="T78" fmla="*/ 706 w 805"/>
                <a:gd name="T79" fmla="*/ 0 h 143"/>
                <a:gd name="T80" fmla="*/ 706 w 805"/>
                <a:gd name="T81" fmla="*/ 0 h 143"/>
                <a:gd name="T82" fmla="*/ 706 w 805"/>
                <a:gd name="T83" fmla="*/ 1 h 143"/>
                <a:gd name="T84" fmla="*/ 695 w 805"/>
                <a:gd name="T85" fmla="*/ 1 h 143"/>
                <a:gd name="T86" fmla="*/ 695 w 805"/>
                <a:gd name="T87" fmla="*/ 1 h 143"/>
                <a:gd name="T88" fmla="*/ 695 w 805"/>
                <a:gd name="T89" fmla="*/ 1 h 143"/>
                <a:gd name="T90" fmla="*/ 695 w 805"/>
                <a:gd name="T91" fmla="*/ 1 h 143"/>
                <a:gd name="T92" fmla="*/ 678 w 805"/>
                <a:gd name="T93" fmla="*/ 1 h 143"/>
                <a:gd name="T94" fmla="*/ 678 w 805"/>
                <a:gd name="T95" fmla="*/ 1 h 143"/>
                <a:gd name="T96" fmla="*/ 678 w 805"/>
                <a:gd name="T97" fmla="*/ 21 h 143"/>
                <a:gd name="T98" fmla="*/ 678 w 805"/>
                <a:gd name="T99" fmla="*/ 21 h 143"/>
                <a:gd name="T100" fmla="*/ 672 w 805"/>
                <a:gd name="T101" fmla="*/ 21 h 143"/>
                <a:gd name="T102" fmla="*/ 672 w 805"/>
                <a:gd name="T103" fmla="*/ 21 h 143"/>
                <a:gd name="T104" fmla="*/ 672 w 805"/>
                <a:gd name="T105" fmla="*/ 21 h 143"/>
                <a:gd name="T106" fmla="*/ 672 w 805"/>
                <a:gd name="T107" fmla="*/ 35 h 143"/>
                <a:gd name="T108" fmla="*/ 672 w 805"/>
                <a:gd name="T109" fmla="*/ 35 h 143"/>
                <a:gd name="T110" fmla="*/ 0 w 805"/>
                <a:gd name="T111" fmla="*/ 674 h 143"/>
                <a:gd name="T112" fmla="*/ 3939 w 805"/>
                <a:gd name="T113" fmla="*/ 688 h 143"/>
                <a:gd name="T114" fmla="*/ 3939 w 805"/>
                <a:gd name="T115" fmla="*/ 688 h 14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05"/>
                <a:gd name="T175" fmla="*/ 0 h 143"/>
                <a:gd name="T176" fmla="*/ 805 w 805"/>
                <a:gd name="T177" fmla="*/ 143 h 14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05" h="143">
                  <a:moveTo>
                    <a:pt x="804" y="142"/>
                  </a:moveTo>
                  <a:lnTo>
                    <a:pt x="678" y="7"/>
                  </a:lnTo>
                  <a:lnTo>
                    <a:pt x="678" y="4"/>
                  </a:lnTo>
                  <a:lnTo>
                    <a:pt x="675" y="4"/>
                  </a:lnTo>
                  <a:lnTo>
                    <a:pt x="675" y="1"/>
                  </a:lnTo>
                  <a:lnTo>
                    <a:pt x="673" y="1"/>
                  </a:lnTo>
                  <a:lnTo>
                    <a:pt x="670" y="1"/>
                  </a:lnTo>
                  <a:lnTo>
                    <a:pt x="667" y="0"/>
                  </a:lnTo>
                  <a:lnTo>
                    <a:pt x="666" y="0"/>
                  </a:lnTo>
                  <a:lnTo>
                    <a:pt x="664" y="0"/>
                  </a:lnTo>
                  <a:lnTo>
                    <a:pt x="664" y="1"/>
                  </a:lnTo>
                  <a:lnTo>
                    <a:pt x="660" y="1"/>
                  </a:lnTo>
                  <a:lnTo>
                    <a:pt x="151" y="1"/>
                  </a:lnTo>
                  <a:lnTo>
                    <a:pt x="151" y="0"/>
                  </a:lnTo>
                  <a:lnTo>
                    <a:pt x="149" y="0"/>
                  </a:lnTo>
                  <a:lnTo>
                    <a:pt x="145" y="0"/>
                  </a:lnTo>
                  <a:lnTo>
                    <a:pt x="144" y="0"/>
                  </a:lnTo>
                  <a:lnTo>
                    <a:pt x="144" y="1"/>
                  </a:lnTo>
                  <a:lnTo>
                    <a:pt x="142" y="1"/>
                  </a:lnTo>
                  <a:lnTo>
                    <a:pt x="138" y="1"/>
                  </a:lnTo>
                  <a:lnTo>
                    <a:pt x="138" y="4"/>
                  </a:lnTo>
                  <a:lnTo>
                    <a:pt x="137" y="4"/>
                  </a:lnTo>
                  <a:lnTo>
                    <a:pt x="137" y="7"/>
                  </a:lnTo>
                  <a:lnTo>
                    <a:pt x="0" y="139"/>
                  </a:lnTo>
                  <a:lnTo>
                    <a:pt x="804" y="142"/>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07" name="Freeform 77"/>
            <p:cNvSpPr>
              <a:spLocks noChangeAspect="1"/>
            </p:cNvSpPr>
            <p:nvPr/>
          </p:nvSpPr>
          <p:spPr bwMode="auto">
            <a:xfrm>
              <a:off x="935" y="1561"/>
              <a:ext cx="375" cy="667"/>
            </a:xfrm>
            <a:custGeom>
              <a:avLst/>
              <a:gdLst>
                <a:gd name="T0" fmla="*/ 1401 w 288"/>
                <a:gd name="T1" fmla="*/ 0 h 512"/>
                <a:gd name="T2" fmla="*/ 293 w 288"/>
                <a:gd name="T3" fmla="*/ 780 h 512"/>
                <a:gd name="T4" fmla="*/ 293 w 288"/>
                <a:gd name="T5" fmla="*/ 780 h 512"/>
                <a:gd name="T6" fmla="*/ 262 w 288"/>
                <a:gd name="T7" fmla="*/ 806 h 512"/>
                <a:gd name="T8" fmla="*/ 227 w 288"/>
                <a:gd name="T9" fmla="*/ 839 h 512"/>
                <a:gd name="T10" fmla="*/ 198 w 288"/>
                <a:gd name="T11" fmla="*/ 875 h 512"/>
                <a:gd name="T12" fmla="*/ 163 w 288"/>
                <a:gd name="T13" fmla="*/ 904 h 512"/>
                <a:gd name="T14" fmla="*/ 141 w 288"/>
                <a:gd name="T15" fmla="*/ 951 h 512"/>
                <a:gd name="T16" fmla="*/ 125 w 288"/>
                <a:gd name="T17" fmla="*/ 981 h 512"/>
                <a:gd name="T18" fmla="*/ 86 w 288"/>
                <a:gd name="T19" fmla="*/ 1020 h 512"/>
                <a:gd name="T20" fmla="*/ 74 w 288"/>
                <a:gd name="T21" fmla="*/ 1066 h 512"/>
                <a:gd name="T22" fmla="*/ 60 w 288"/>
                <a:gd name="T23" fmla="*/ 1111 h 512"/>
                <a:gd name="T24" fmla="*/ 35 w 288"/>
                <a:gd name="T25" fmla="*/ 1149 h 512"/>
                <a:gd name="T26" fmla="*/ 27 w 288"/>
                <a:gd name="T27" fmla="*/ 1206 h 512"/>
                <a:gd name="T28" fmla="*/ 1 w 288"/>
                <a:gd name="T29" fmla="*/ 1255 h 512"/>
                <a:gd name="T30" fmla="*/ 1 w 288"/>
                <a:gd name="T31" fmla="*/ 1294 h 512"/>
                <a:gd name="T32" fmla="*/ 0 w 288"/>
                <a:gd name="T33" fmla="*/ 1339 h 512"/>
                <a:gd name="T34" fmla="*/ 0 w 288"/>
                <a:gd name="T35" fmla="*/ 1390 h 512"/>
                <a:gd name="T36" fmla="*/ 0 w 288"/>
                <a:gd name="T37" fmla="*/ 2500 h 5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8"/>
                <a:gd name="T58" fmla="*/ 0 h 512"/>
                <a:gd name="T59" fmla="*/ 288 w 288"/>
                <a:gd name="T60" fmla="*/ 512 h 5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8" h="512">
                  <a:moveTo>
                    <a:pt x="287" y="0"/>
                  </a:moveTo>
                  <a:lnTo>
                    <a:pt x="60" y="160"/>
                  </a:lnTo>
                  <a:lnTo>
                    <a:pt x="54" y="165"/>
                  </a:lnTo>
                  <a:lnTo>
                    <a:pt x="47" y="171"/>
                  </a:lnTo>
                  <a:lnTo>
                    <a:pt x="41" y="179"/>
                  </a:lnTo>
                  <a:lnTo>
                    <a:pt x="34" y="185"/>
                  </a:lnTo>
                  <a:lnTo>
                    <a:pt x="29" y="194"/>
                  </a:lnTo>
                  <a:lnTo>
                    <a:pt x="26" y="201"/>
                  </a:lnTo>
                  <a:lnTo>
                    <a:pt x="18" y="209"/>
                  </a:lnTo>
                  <a:lnTo>
                    <a:pt x="15" y="218"/>
                  </a:lnTo>
                  <a:lnTo>
                    <a:pt x="12" y="227"/>
                  </a:lnTo>
                  <a:lnTo>
                    <a:pt x="7" y="235"/>
                  </a:lnTo>
                  <a:lnTo>
                    <a:pt x="5" y="247"/>
                  </a:lnTo>
                  <a:lnTo>
                    <a:pt x="1" y="256"/>
                  </a:lnTo>
                  <a:lnTo>
                    <a:pt x="1" y="265"/>
                  </a:lnTo>
                  <a:lnTo>
                    <a:pt x="0" y="274"/>
                  </a:lnTo>
                  <a:lnTo>
                    <a:pt x="0" y="285"/>
                  </a:lnTo>
                  <a:lnTo>
                    <a:pt x="0" y="511"/>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08" name="Freeform 78"/>
            <p:cNvSpPr>
              <a:spLocks noChangeAspect="1"/>
            </p:cNvSpPr>
            <p:nvPr/>
          </p:nvSpPr>
          <p:spPr bwMode="auto">
            <a:xfrm>
              <a:off x="1414" y="1576"/>
              <a:ext cx="357" cy="683"/>
            </a:xfrm>
            <a:custGeom>
              <a:avLst/>
              <a:gdLst>
                <a:gd name="T0" fmla="*/ 0 w 274"/>
                <a:gd name="T1" fmla="*/ 0 h 524"/>
                <a:gd name="T2" fmla="*/ 1068 w 274"/>
                <a:gd name="T3" fmla="*/ 846 h 524"/>
                <a:gd name="T4" fmla="*/ 1068 w 274"/>
                <a:gd name="T5" fmla="*/ 846 h 524"/>
                <a:gd name="T6" fmla="*/ 1087 w 274"/>
                <a:gd name="T7" fmla="*/ 868 h 524"/>
                <a:gd name="T8" fmla="*/ 1119 w 274"/>
                <a:gd name="T9" fmla="*/ 901 h 524"/>
                <a:gd name="T10" fmla="*/ 1153 w 274"/>
                <a:gd name="T11" fmla="*/ 925 h 524"/>
                <a:gd name="T12" fmla="*/ 1178 w 274"/>
                <a:gd name="T13" fmla="*/ 968 h 524"/>
                <a:gd name="T14" fmla="*/ 1214 w 274"/>
                <a:gd name="T15" fmla="*/ 1014 h 524"/>
                <a:gd name="T16" fmla="*/ 1239 w 274"/>
                <a:gd name="T17" fmla="*/ 1053 h 524"/>
                <a:gd name="T18" fmla="*/ 1255 w 274"/>
                <a:gd name="T19" fmla="*/ 1082 h 524"/>
                <a:gd name="T20" fmla="*/ 1278 w 274"/>
                <a:gd name="T21" fmla="*/ 1130 h 524"/>
                <a:gd name="T22" fmla="*/ 1287 w 274"/>
                <a:gd name="T23" fmla="*/ 1177 h 524"/>
                <a:gd name="T24" fmla="*/ 1302 w 274"/>
                <a:gd name="T25" fmla="*/ 1216 h 524"/>
                <a:gd name="T26" fmla="*/ 1322 w 274"/>
                <a:gd name="T27" fmla="*/ 1276 h 524"/>
                <a:gd name="T28" fmla="*/ 1322 w 274"/>
                <a:gd name="T29" fmla="*/ 1314 h 524"/>
                <a:gd name="T30" fmla="*/ 1338 w 274"/>
                <a:gd name="T31" fmla="*/ 1359 h 524"/>
                <a:gd name="T32" fmla="*/ 1338 w 274"/>
                <a:gd name="T33" fmla="*/ 1410 h 524"/>
                <a:gd name="T34" fmla="*/ 1338 w 274"/>
                <a:gd name="T35" fmla="*/ 1452 h 524"/>
                <a:gd name="T36" fmla="*/ 1338 w 274"/>
                <a:gd name="T37" fmla="*/ 2566 h 5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4"/>
                <a:gd name="T58" fmla="*/ 0 h 524"/>
                <a:gd name="T59" fmla="*/ 274 w 274"/>
                <a:gd name="T60" fmla="*/ 524 h 5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4" h="524">
                  <a:moveTo>
                    <a:pt x="0" y="0"/>
                  </a:moveTo>
                  <a:lnTo>
                    <a:pt x="219" y="173"/>
                  </a:lnTo>
                  <a:lnTo>
                    <a:pt x="222" y="177"/>
                  </a:lnTo>
                  <a:lnTo>
                    <a:pt x="229" y="183"/>
                  </a:lnTo>
                  <a:lnTo>
                    <a:pt x="236" y="189"/>
                  </a:lnTo>
                  <a:lnTo>
                    <a:pt x="241" y="197"/>
                  </a:lnTo>
                  <a:lnTo>
                    <a:pt x="248" y="206"/>
                  </a:lnTo>
                  <a:lnTo>
                    <a:pt x="253" y="215"/>
                  </a:lnTo>
                  <a:lnTo>
                    <a:pt x="256" y="221"/>
                  </a:lnTo>
                  <a:lnTo>
                    <a:pt x="262" y="230"/>
                  </a:lnTo>
                  <a:lnTo>
                    <a:pt x="263" y="240"/>
                  </a:lnTo>
                  <a:lnTo>
                    <a:pt x="266" y="248"/>
                  </a:lnTo>
                  <a:lnTo>
                    <a:pt x="270" y="260"/>
                  </a:lnTo>
                  <a:lnTo>
                    <a:pt x="270" y="268"/>
                  </a:lnTo>
                  <a:lnTo>
                    <a:pt x="273" y="277"/>
                  </a:lnTo>
                  <a:lnTo>
                    <a:pt x="273" y="288"/>
                  </a:lnTo>
                  <a:lnTo>
                    <a:pt x="273" y="296"/>
                  </a:lnTo>
                  <a:lnTo>
                    <a:pt x="273" y="523"/>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09" name="Freeform 79"/>
            <p:cNvSpPr>
              <a:spLocks noChangeAspect="1"/>
            </p:cNvSpPr>
            <p:nvPr/>
          </p:nvSpPr>
          <p:spPr bwMode="auto">
            <a:xfrm>
              <a:off x="1241" y="1446"/>
              <a:ext cx="243" cy="240"/>
            </a:xfrm>
            <a:custGeom>
              <a:avLst/>
              <a:gdLst>
                <a:gd name="T0" fmla="*/ 790 w 187"/>
                <a:gd name="T1" fmla="*/ 754 h 184"/>
                <a:gd name="T2" fmla="*/ 829 w 187"/>
                <a:gd name="T3" fmla="*/ 694 h 184"/>
                <a:gd name="T4" fmla="*/ 867 w 187"/>
                <a:gd name="T5" fmla="*/ 630 h 184"/>
                <a:gd name="T6" fmla="*/ 886 w 187"/>
                <a:gd name="T7" fmla="*/ 578 h 184"/>
                <a:gd name="T8" fmla="*/ 895 w 187"/>
                <a:gd name="T9" fmla="*/ 502 h 184"/>
                <a:gd name="T10" fmla="*/ 895 w 187"/>
                <a:gd name="T11" fmla="*/ 436 h 184"/>
                <a:gd name="T12" fmla="*/ 895 w 187"/>
                <a:gd name="T13" fmla="*/ 369 h 184"/>
                <a:gd name="T14" fmla="*/ 881 w 187"/>
                <a:gd name="T15" fmla="*/ 301 h 184"/>
                <a:gd name="T16" fmla="*/ 850 w 187"/>
                <a:gd name="T17" fmla="*/ 239 h 184"/>
                <a:gd name="T18" fmla="*/ 816 w 187"/>
                <a:gd name="T19" fmla="*/ 189 h 184"/>
                <a:gd name="T20" fmla="*/ 774 w 187"/>
                <a:gd name="T21" fmla="*/ 140 h 184"/>
                <a:gd name="T22" fmla="*/ 717 w 187"/>
                <a:gd name="T23" fmla="*/ 95 h 184"/>
                <a:gd name="T24" fmla="*/ 659 w 187"/>
                <a:gd name="T25" fmla="*/ 51 h 184"/>
                <a:gd name="T26" fmla="*/ 608 w 187"/>
                <a:gd name="T27" fmla="*/ 29 h 184"/>
                <a:gd name="T28" fmla="*/ 534 w 187"/>
                <a:gd name="T29" fmla="*/ 1 h 184"/>
                <a:gd name="T30" fmla="*/ 469 w 187"/>
                <a:gd name="T31" fmla="*/ 0 h 184"/>
                <a:gd name="T32" fmla="*/ 405 w 187"/>
                <a:gd name="T33" fmla="*/ 1 h 184"/>
                <a:gd name="T34" fmla="*/ 337 w 187"/>
                <a:gd name="T35" fmla="*/ 27 h 184"/>
                <a:gd name="T36" fmla="*/ 270 w 187"/>
                <a:gd name="T37" fmla="*/ 38 h 184"/>
                <a:gd name="T38" fmla="*/ 213 w 187"/>
                <a:gd name="T39" fmla="*/ 74 h 184"/>
                <a:gd name="T40" fmla="*/ 164 w 187"/>
                <a:gd name="T41" fmla="*/ 102 h 184"/>
                <a:gd name="T42" fmla="*/ 108 w 187"/>
                <a:gd name="T43" fmla="*/ 162 h 184"/>
                <a:gd name="T44" fmla="*/ 71 w 187"/>
                <a:gd name="T45" fmla="*/ 222 h 184"/>
                <a:gd name="T46" fmla="*/ 45 w 187"/>
                <a:gd name="T47" fmla="*/ 273 h 184"/>
                <a:gd name="T48" fmla="*/ 29 w 187"/>
                <a:gd name="T49" fmla="*/ 335 h 184"/>
                <a:gd name="T50" fmla="*/ 10 w 187"/>
                <a:gd name="T51" fmla="*/ 400 h 184"/>
                <a:gd name="T52" fmla="*/ 0 w 187"/>
                <a:gd name="T53" fmla="*/ 464 h 184"/>
                <a:gd name="T54" fmla="*/ 10 w 187"/>
                <a:gd name="T55" fmla="*/ 535 h 184"/>
                <a:gd name="T56" fmla="*/ 35 w 187"/>
                <a:gd name="T57" fmla="*/ 597 h 184"/>
                <a:gd name="T58" fmla="*/ 58 w 187"/>
                <a:gd name="T59" fmla="*/ 665 h 184"/>
                <a:gd name="T60" fmla="*/ 96 w 187"/>
                <a:gd name="T61" fmla="*/ 716 h 184"/>
                <a:gd name="T62" fmla="*/ 134 w 187"/>
                <a:gd name="T63" fmla="*/ 767 h 184"/>
                <a:gd name="T64" fmla="*/ 182 w 187"/>
                <a:gd name="T65" fmla="*/ 818 h 184"/>
                <a:gd name="T66" fmla="*/ 240 w 187"/>
                <a:gd name="T67" fmla="*/ 854 h 184"/>
                <a:gd name="T68" fmla="*/ 305 w 187"/>
                <a:gd name="T69" fmla="*/ 882 h 184"/>
                <a:gd name="T70" fmla="*/ 372 w 187"/>
                <a:gd name="T71" fmla="*/ 904 h 184"/>
                <a:gd name="T72" fmla="*/ 438 w 187"/>
                <a:gd name="T73" fmla="*/ 904 h 184"/>
                <a:gd name="T74" fmla="*/ 498 w 187"/>
                <a:gd name="T75" fmla="*/ 904 h 184"/>
                <a:gd name="T76" fmla="*/ 580 w 187"/>
                <a:gd name="T77" fmla="*/ 891 h 184"/>
                <a:gd name="T78" fmla="*/ 628 w 187"/>
                <a:gd name="T79" fmla="*/ 867 h 184"/>
                <a:gd name="T80" fmla="*/ 694 w 187"/>
                <a:gd name="T81" fmla="*/ 839 h 184"/>
                <a:gd name="T82" fmla="*/ 745 w 187"/>
                <a:gd name="T83" fmla="*/ 796 h 184"/>
                <a:gd name="T84" fmla="*/ 774 w 187"/>
                <a:gd name="T85" fmla="*/ 767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7"/>
                <a:gd name="T130" fmla="*/ 0 h 184"/>
                <a:gd name="T131" fmla="*/ 187 w 187"/>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7" h="184">
                  <a:moveTo>
                    <a:pt x="161" y="156"/>
                  </a:moveTo>
                  <a:lnTo>
                    <a:pt x="164" y="153"/>
                  </a:lnTo>
                  <a:lnTo>
                    <a:pt x="169" y="146"/>
                  </a:lnTo>
                  <a:lnTo>
                    <a:pt x="172" y="141"/>
                  </a:lnTo>
                  <a:lnTo>
                    <a:pt x="176" y="135"/>
                  </a:lnTo>
                  <a:lnTo>
                    <a:pt x="180" y="128"/>
                  </a:lnTo>
                  <a:lnTo>
                    <a:pt x="183" y="121"/>
                  </a:lnTo>
                  <a:lnTo>
                    <a:pt x="184" y="117"/>
                  </a:lnTo>
                  <a:lnTo>
                    <a:pt x="186" y="109"/>
                  </a:lnTo>
                  <a:lnTo>
                    <a:pt x="186" y="102"/>
                  </a:lnTo>
                  <a:lnTo>
                    <a:pt x="186" y="94"/>
                  </a:lnTo>
                  <a:lnTo>
                    <a:pt x="186" y="88"/>
                  </a:lnTo>
                  <a:lnTo>
                    <a:pt x="186" y="81"/>
                  </a:lnTo>
                  <a:lnTo>
                    <a:pt x="186" y="74"/>
                  </a:lnTo>
                  <a:lnTo>
                    <a:pt x="184" y="68"/>
                  </a:lnTo>
                  <a:lnTo>
                    <a:pt x="183" y="61"/>
                  </a:lnTo>
                  <a:lnTo>
                    <a:pt x="180" y="55"/>
                  </a:lnTo>
                  <a:lnTo>
                    <a:pt x="176" y="48"/>
                  </a:lnTo>
                  <a:lnTo>
                    <a:pt x="172" y="45"/>
                  </a:lnTo>
                  <a:lnTo>
                    <a:pt x="169" y="38"/>
                  </a:lnTo>
                  <a:lnTo>
                    <a:pt x="164" y="33"/>
                  </a:lnTo>
                  <a:lnTo>
                    <a:pt x="161" y="28"/>
                  </a:lnTo>
                  <a:lnTo>
                    <a:pt x="155" y="21"/>
                  </a:lnTo>
                  <a:lnTo>
                    <a:pt x="149" y="19"/>
                  </a:lnTo>
                  <a:lnTo>
                    <a:pt x="144" y="15"/>
                  </a:lnTo>
                  <a:lnTo>
                    <a:pt x="137" y="11"/>
                  </a:lnTo>
                  <a:lnTo>
                    <a:pt x="130" y="8"/>
                  </a:lnTo>
                  <a:lnTo>
                    <a:pt x="126" y="6"/>
                  </a:lnTo>
                  <a:lnTo>
                    <a:pt x="120" y="5"/>
                  </a:lnTo>
                  <a:lnTo>
                    <a:pt x="111" y="1"/>
                  </a:lnTo>
                  <a:lnTo>
                    <a:pt x="104" y="1"/>
                  </a:lnTo>
                  <a:lnTo>
                    <a:pt x="98" y="0"/>
                  </a:lnTo>
                  <a:lnTo>
                    <a:pt x="91" y="0"/>
                  </a:lnTo>
                  <a:lnTo>
                    <a:pt x="84" y="1"/>
                  </a:lnTo>
                  <a:lnTo>
                    <a:pt x="77" y="1"/>
                  </a:lnTo>
                  <a:lnTo>
                    <a:pt x="70" y="5"/>
                  </a:lnTo>
                  <a:lnTo>
                    <a:pt x="63" y="6"/>
                  </a:lnTo>
                  <a:lnTo>
                    <a:pt x="56" y="8"/>
                  </a:lnTo>
                  <a:lnTo>
                    <a:pt x="50" y="11"/>
                  </a:lnTo>
                  <a:lnTo>
                    <a:pt x="45" y="15"/>
                  </a:lnTo>
                  <a:lnTo>
                    <a:pt x="38" y="19"/>
                  </a:lnTo>
                  <a:lnTo>
                    <a:pt x="35" y="21"/>
                  </a:lnTo>
                  <a:lnTo>
                    <a:pt x="28" y="28"/>
                  </a:lnTo>
                  <a:lnTo>
                    <a:pt x="22" y="33"/>
                  </a:lnTo>
                  <a:lnTo>
                    <a:pt x="20" y="38"/>
                  </a:lnTo>
                  <a:lnTo>
                    <a:pt x="15" y="45"/>
                  </a:lnTo>
                  <a:lnTo>
                    <a:pt x="12" y="48"/>
                  </a:lnTo>
                  <a:lnTo>
                    <a:pt x="9" y="55"/>
                  </a:lnTo>
                  <a:lnTo>
                    <a:pt x="7" y="61"/>
                  </a:lnTo>
                  <a:lnTo>
                    <a:pt x="6" y="68"/>
                  </a:lnTo>
                  <a:lnTo>
                    <a:pt x="2" y="74"/>
                  </a:lnTo>
                  <a:lnTo>
                    <a:pt x="2" y="81"/>
                  </a:lnTo>
                  <a:lnTo>
                    <a:pt x="0" y="88"/>
                  </a:lnTo>
                  <a:lnTo>
                    <a:pt x="0" y="94"/>
                  </a:lnTo>
                  <a:lnTo>
                    <a:pt x="2" y="102"/>
                  </a:lnTo>
                  <a:lnTo>
                    <a:pt x="2" y="109"/>
                  </a:lnTo>
                  <a:lnTo>
                    <a:pt x="6" y="117"/>
                  </a:lnTo>
                  <a:lnTo>
                    <a:pt x="7" y="121"/>
                  </a:lnTo>
                  <a:lnTo>
                    <a:pt x="9" y="128"/>
                  </a:lnTo>
                  <a:lnTo>
                    <a:pt x="12" y="135"/>
                  </a:lnTo>
                  <a:lnTo>
                    <a:pt x="15" y="141"/>
                  </a:lnTo>
                  <a:lnTo>
                    <a:pt x="20" y="146"/>
                  </a:lnTo>
                  <a:lnTo>
                    <a:pt x="22" y="153"/>
                  </a:lnTo>
                  <a:lnTo>
                    <a:pt x="28" y="156"/>
                  </a:lnTo>
                  <a:lnTo>
                    <a:pt x="35" y="162"/>
                  </a:lnTo>
                  <a:lnTo>
                    <a:pt x="38" y="166"/>
                  </a:lnTo>
                  <a:lnTo>
                    <a:pt x="45" y="170"/>
                  </a:lnTo>
                  <a:lnTo>
                    <a:pt x="50" y="173"/>
                  </a:lnTo>
                  <a:lnTo>
                    <a:pt x="56" y="176"/>
                  </a:lnTo>
                  <a:lnTo>
                    <a:pt x="63" y="179"/>
                  </a:lnTo>
                  <a:lnTo>
                    <a:pt x="70" y="181"/>
                  </a:lnTo>
                  <a:lnTo>
                    <a:pt x="77" y="183"/>
                  </a:lnTo>
                  <a:lnTo>
                    <a:pt x="84" y="183"/>
                  </a:lnTo>
                  <a:lnTo>
                    <a:pt x="91" y="183"/>
                  </a:lnTo>
                  <a:lnTo>
                    <a:pt x="98" y="183"/>
                  </a:lnTo>
                  <a:lnTo>
                    <a:pt x="104" y="183"/>
                  </a:lnTo>
                  <a:lnTo>
                    <a:pt x="111" y="183"/>
                  </a:lnTo>
                  <a:lnTo>
                    <a:pt x="120" y="181"/>
                  </a:lnTo>
                  <a:lnTo>
                    <a:pt x="126" y="179"/>
                  </a:lnTo>
                  <a:lnTo>
                    <a:pt x="130" y="176"/>
                  </a:lnTo>
                  <a:lnTo>
                    <a:pt x="137" y="173"/>
                  </a:lnTo>
                  <a:lnTo>
                    <a:pt x="144" y="170"/>
                  </a:lnTo>
                  <a:lnTo>
                    <a:pt x="149" y="166"/>
                  </a:lnTo>
                  <a:lnTo>
                    <a:pt x="155" y="162"/>
                  </a:lnTo>
                  <a:lnTo>
                    <a:pt x="161" y="156"/>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10" name="Line 80"/>
            <p:cNvSpPr>
              <a:spLocks noChangeAspect="1" noChangeShapeType="1"/>
            </p:cNvSpPr>
            <p:nvPr/>
          </p:nvSpPr>
          <p:spPr bwMode="auto">
            <a:xfrm flipH="1">
              <a:off x="1277" y="1481"/>
              <a:ext cx="171" cy="168"/>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611" name="Line 81"/>
            <p:cNvSpPr>
              <a:spLocks noChangeAspect="1" noChangeShapeType="1"/>
            </p:cNvSpPr>
            <p:nvPr/>
          </p:nvSpPr>
          <p:spPr bwMode="auto">
            <a:xfrm>
              <a:off x="1280" y="1483"/>
              <a:ext cx="165" cy="162"/>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612" name="Freeform 82"/>
            <p:cNvSpPr>
              <a:spLocks noChangeAspect="1"/>
            </p:cNvSpPr>
            <p:nvPr/>
          </p:nvSpPr>
          <p:spPr bwMode="auto">
            <a:xfrm>
              <a:off x="1361" y="1209"/>
              <a:ext cx="1824" cy="575"/>
            </a:xfrm>
            <a:custGeom>
              <a:avLst/>
              <a:gdLst>
                <a:gd name="T0" fmla="*/ 6843 w 1400"/>
                <a:gd name="T1" fmla="*/ 2160 h 441"/>
                <a:gd name="T2" fmla="*/ 6843 w 1400"/>
                <a:gd name="T3" fmla="*/ 468 h 441"/>
                <a:gd name="T4" fmla="*/ 6843 w 1400"/>
                <a:gd name="T5" fmla="*/ 435 h 441"/>
                <a:gd name="T6" fmla="*/ 6843 w 1400"/>
                <a:gd name="T7" fmla="*/ 399 h 441"/>
                <a:gd name="T8" fmla="*/ 6828 w 1400"/>
                <a:gd name="T9" fmla="*/ 385 h 441"/>
                <a:gd name="T10" fmla="*/ 6828 w 1400"/>
                <a:gd name="T11" fmla="*/ 356 h 441"/>
                <a:gd name="T12" fmla="*/ 6819 w 1400"/>
                <a:gd name="T13" fmla="*/ 323 h 441"/>
                <a:gd name="T14" fmla="*/ 6809 w 1400"/>
                <a:gd name="T15" fmla="*/ 295 h 441"/>
                <a:gd name="T16" fmla="*/ 6789 w 1400"/>
                <a:gd name="T17" fmla="*/ 273 h 441"/>
                <a:gd name="T18" fmla="*/ 6783 w 1400"/>
                <a:gd name="T19" fmla="*/ 248 h 441"/>
                <a:gd name="T20" fmla="*/ 6761 w 1400"/>
                <a:gd name="T21" fmla="*/ 222 h 441"/>
                <a:gd name="T22" fmla="*/ 6753 w 1400"/>
                <a:gd name="T23" fmla="*/ 197 h 441"/>
                <a:gd name="T24" fmla="*/ 6731 w 1400"/>
                <a:gd name="T25" fmla="*/ 173 h 441"/>
                <a:gd name="T26" fmla="*/ 6716 w 1400"/>
                <a:gd name="T27" fmla="*/ 151 h 441"/>
                <a:gd name="T28" fmla="*/ 6690 w 1400"/>
                <a:gd name="T29" fmla="*/ 125 h 441"/>
                <a:gd name="T30" fmla="*/ 6673 w 1400"/>
                <a:gd name="T31" fmla="*/ 124 h 441"/>
                <a:gd name="T32" fmla="*/ 6652 w 1400"/>
                <a:gd name="T33" fmla="*/ 96 h 441"/>
                <a:gd name="T34" fmla="*/ 6629 w 1400"/>
                <a:gd name="T35" fmla="*/ 86 h 441"/>
                <a:gd name="T36" fmla="*/ 6592 w 1400"/>
                <a:gd name="T37" fmla="*/ 66 h 441"/>
                <a:gd name="T38" fmla="*/ 6578 w 1400"/>
                <a:gd name="T39" fmla="*/ 60 h 441"/>
                <a:gd name="T40" fmla="*/ 6548 w 1400"/>
                <a:gd name="T41" fmla="*/ 46 h 441"/>
                <a:gd name="T42" fmla="*/ 6512 w 1400"/>
                <a:gd name="T43" fmla="*/ 29 h 441"/>
                <a:gd name="T44" fmla="*/ 6491 w 1400"/>
                <a:gd name="T45" fmla="*/ 21 h 441"/>
                <a:gd name="T46" fmla="*/ 6461 w 1400"/>
                <a:gd name="T47" fmla="*/ 21 h 441"/>
                <a:gd name="T48" fmla="*/ 6441 w 1400"/>
                <a:gd name="T49" fmla="*/ 1 h 441"/>
                <a:gd name="T50" fmla="*/ 6410 w 1400"/>
                <a:gd name="T51" fmla="*/ 1 h 441"/>
                <a:gd name="T52" fmla="*/ 6388 w 1400"/>
                <a:gd name="T53" fmla="*/ 1 h 441"/>
                <a:gd name="T54" fmla="*/ 6388 w 1400"/>
                <a:gd name="T55" fmla="*/ 1 h 441"/>
                <a:gd name="T56" fmla="*/ 459 w 1400"/>
                <a:gd name="T57" fmla="*/ 0 h 441"/>
                <a:gd name="T58" fmla="*/ 436 w 1400"/>
                <a:gd name="T59" fmla="*/ 0 h 441"/>
                <a:gd name="T60" fmla="*/ 408 w 1400"/>
                <a:gd name="T61" fmla="*/ 0 h 441"/>
                <a:gd name="T62" fmla="*/ 374 w 1400"/>
                <a:gd name="T63" fmla="*/ 1 h 441"/>
                <a:gd name="T64" fmla="*/ 349 w 1400"/>
                <a:gd name="T65" fmla="*/ 1 h 441"/>
                <a:gd name="T66" fmla="*/ 326 w 1400"/>
                <a:gd name="T67" fmla="*/ 21 h 441"/>
                <a:gd name="T68" fmla="*/ 293 w 1400"/>
                <a:gd name="T69" fmla="*/ 29 h 441"/>
                <a:gd name="T70" fmla="*/ 270 w 1400"/>
                <a:gd name="T71" fmla="*/ 46 h 441"/>
                <a:gd name="T72" fmla="*/ 236 w 1400"/>
                <a:gd name="T73" fmla="*/ 60 h 441"/>
                <a:gd name="T74" fmla="*/ 211 w 1400"/>
                <a:gd name="T75" fmla="*/ 66 h 441"/>
                <a:gd name="T76" fmla="*/ 197 w 1400"/>
                <a:gd name="T77" fmla="*/ 86 h 441"/>
                <a:gd name="T78" fmla="*/ 163 w 1400"/>
                <a:gd name="T79" fmla="*/ 96 h 441"/>
                <a:gd name="T80" fmla="*/ 146 w 1400"/>
                <a:gd name="T81" fmla="*/ 124 h 441"/>
                <a:gd name="T82" fmla="*/ 125 w 1400"/>
                <a:gd name="T83" fmla="*/ 140 h 441"/>
                <a:gd name="T84" fmla="*/ 112 w 1400"/>
                <a:gd name="T85" fmla="*/ 162 h 441"/>
                <a:gd name="T86" fmla="*/ 95 w 1400"/>
                <a:gd name="T87" fmla="*/ 190 h 441"/>
                <a:gd name="T88" fmla="*/ 66 w 1400"/>
                <a:gd name="T89" fmla="*/ 209 h 441"/>
                <a:gd name="T90" fmla="*/ 60 w 1400"/>
                <a:gd name="T91" fmla="*/ 231 h 441"/>
                <a:gd name="T92" fmla="*/ 46 w 1400"/>
                <a:gd name="T93" fmla="*/ 248 h 441"/>
                <a:gd name="T94" fmla="*/ 35 w 1400"/>
                <a:gd name="T95" fmla="*/ 289 h 441"/>
                <a:gd name="T96" fmla="*/ 29 w 1400"/>
                <a:gd name="T97" fmla="*/ 301 h 441"/>
                <a:gd name="T98" fmla="*/ 12 w 1400"/>
                <a:gd name="T99" fmla="*/ 335 h 441"/>
                <a:gd name="T100" fmla="*/ 12 w 1400"/>
                <a:gd name="T101" fmla="*/ 359 h 441"/>
                <a:gd name="T102" fmla="*/ 0 w 1400"/>
                <a:gd name="T103" fmla="*/ 392 h 441"/>
                <a:gd name="T104" fmla="*/ 0 w 1400"/>
                <a:gd name="T105" fmla="*/ 419 h 441"/>
                <a:gd name="T106" fmla="*/ 0 w 1400"/>
                <a:gd name="T107" fmla="*/ 451 h 441"/>
                <a:gd name="T108" fmla="*/ 0 w 1400"/>
                <a:gd name="T109" fmla="*/ 451 h 441"/>
                <a:gd name="T110" fmla="*/ 0 w 1400"/>
                <a:gd name="T111" fmla="*/ 877 h 44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00"/>
                <a:gd name="T169" fmla="*/ 0 h 441"/>
                <a:gd name="T170" fmla="*/ 1400 w 1400"/>
                <a:gd name="T171" fmla="*/ 441 h 44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00" h="441">
                  <a:moveTo>
                    <a:pt x="1399" y="440"/>
                  </a:moveTo>
                  <a:lnTo>
                    <a:pt x="1399" y="95"/>
                  </a:lnTo>
                  <a:lnTo>
                    <a:pt x="1399" y="88"/>
                  </a:lnTo>
                  <a:lnTo>
                    <a:pt x="1399" y="81"/>
                  </a:lnTo>
                  <a:lnTo>
                    <a:pt x="1396" y="78"/>
                  </a:lnTo>
                  <a:lnTo>
                    <a:pt x="1396" y="72"/>
                  </a:lnTo>
                  <a:lnTo>
                    <a:pt x="1394" y="66"/>
                  </a:lnTo>
                  <a:lnTo>
                    <a:pt x="1392" y="60"/>
                  </a:lnTo>
                  <a:lnTo>
                    <a:pt x="1388" y="55"/>
                  </a:lnTo>
                  <a:lnTo>
                    <a:pt x="1387" y="51"/>
                  </a:lnTo>
                  <a:lnTo>
                    <a:pt x="1382" y="45"/>
                  </a:lnTo>
                  <a:lnTo>
                    <a:pt x="1380" y="40"/>
                  </a:lnTo>
                  <a:lnTo>
                    <a:pt x="1376" y="35"/>
                  </a:lnTo>
                  <a:lnTo>
                    <a:pt x="1373" y="31"/>
                  </a:lnTo>
                  <a:lnTo>
                    <a:pt x="1368" y="26"/>
                  </a:lnTo>
                  <a:lnTo>
                    <a:pt x="1365" y="25"/>
                  </a:lnTo>
                  <a:lnTo>
                    <a:pt x="1360" y="20"/>
                  </a:lnTo>
                  <a:lnTo>
                    <a:pt x="1355" y="18"/>
                  </a:lnTo>
                  <a:lnTo>
                    <a:pt x="1348" y="14"/>
                  </a:lnTo>
                  <a:lnTo>
                    <a:pt x="1345" y="12"/>
                  </a:lnTo>
                  <a:lnTo>
                    <a:pt x="1339" y="9"/>
                  </a:lnTo>
                  <a:lnTo>
                    <a:pt x="1332" y="6"/>
                  </a:lnTo>
                  <a:lnTo>
                    <a:pt x="1327" y="4"/>
                  </a:lnTo>
                  <a:lnTo>
                    <a:pt x="1321" y="4"/>
                  </a:lnTo>
                  <a:lnTo>
                    <a:pt x="1317" y="1"/>
                  </a:lnTo>
                  <a:lnTo>
                    <a:pt x="1310" y="1"/>
                  </a:lnTo>
                  <a:lnTo>
                    <a:pt x="1306" y="1"/>
                  </a:lnTo>
                  <a:lnTo>
                    <a:pt x="94" y="0"/>
                  </a:lnTo>
                  <a:lnTo>
                    <a:pt x="89" y="0"/>
                  </a:lnTo>
                  <a:lnTo>
                    <a:pt x="83" y="0"/>
                  </a:lnTo>
                  <a:lnTo>
                    <a:pt x="77" y="1"/>
                  </a:lnTo>
                  <a:lnTo>
                    <a:pt x="71" y="1"/>
                  </a:lnTo>
                  <a:lnTo>
                    <a:pt x="67" y="4"/>
                  </a:lnTo>
                  <a:lnTo>
                    <a:pt x="60" y="6"/>
                  </a:lnTo>
                  <a:lnTo>
                    <a:pt x="55" y="9"/>
                  </a:lnTo>
                  <a:lnTo>
                    <a:pt x="48" y="12"/>
                  </a:lnTo>
                  <a:lnTo>
                    <a:pt x="43" y="14"/>
                  </a:lnTo>
                  <a:lnTo>
                    <a:pt x="40" y="18"/>
                  </a:lnTo>
                  <a:lnTo>
                    <a:pt x="34" y="20"/>
                  </a:lnTo>
                  <a:lnTo>
                    <a:pt x="30" y="25"/>
                  </a:lnTo>
                  <a:lnTo>
                    <a:pt x="26" y="28"/>
                  </a:lnTo>
                  <a:lnTo>
                    <a:pt x="23" y="33"/>
                  </a:lnTo>
                  <a:lnTo>
                    <a:pt x="19" y="39"/>
                  </a:lnTo>
                  <a:lnTo>
                    <a:pt x="14" y="42"/>
                  </a:lnTo>
                  <a:lnTo>
                    <a:pt x="12" y="47"/>
                  </a:lnTo>
                  <a:lnTo>
                    <a:pt x="9" y="51"/>
                  </a:lnTo>
                  <a:lnTo>
                    <a:pt x="7" y="59"/>
                  </a:lnTo>
                  <a:lnTo>
                    <a:pt x="6" y="61"/>
                  </a:lnTo>
                  <a:lnTo>
                    <a:pt x="2" y="68"/>
                  </a:lnTo>
                  <a:lnTo>
                    <a:pt x="2" y="73"/>
                  </a:lnTo>
                  <a:lnTo>
                    <a:pt x="0" y="80"/>
                  </a:lnTo>
                  <a:lnTo>
                    <a:pt x="0" y="85"/>
                  </a:lnTo>
                  <a:lnTo>
                    <a:pt x="0" y="92"/>
                  </a:lnTo>
                  <a:lnTo>
                    <a:pt x="0" y="17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13" name="Freeform 83"/>
            <p:cNvSpPr>
              <a:spLocks noChangeAspect="1"/>
            </p:cNvSpPr>
            <p:nvPr/>
          </p:nvSpPr>
          <p:spPr bwMode="auto">
            <a:xfrm>
              <a:off x="3183" y="3257"/>
              <a:ext cx="400" cy="653"/>
            </a:xfrm>
            <a:custGeom>
              <a:avLst/>
              <a:gdLst>
                <a:gd name="T0" fmla="*/ 1498 w 307"/>
                <a:gd name="T1" fmla="*/ 0 h 501"/>
                <a:gd name="T2" fmla="*/ 1498 w 307"/>
                <a:gd name="T3" fmla="*/ 2161 h 501"/>
                <a:gd name="T4" fmla="*/ 1498 w 307"/>
                <a:gd name="T5" fmla="*/ 2161 h 501"/>
                <a:gd name="T6" fmla="*/ 1498 w 307"/>
                <a:gd name="T7" fmla="*/ 2179 h 501"/>
                <a:gd name="T8" fmla="*/ 1498 w 307"/>
                <a:gd name="T9" fmla="*/ 2199 h 501"/>
                <a:gd name="T10" fmla="*/ 1498 w 307"/>
                <a:gd name="T11" fmla="*/ 2211 h 501"/>
                <a:gd name="T12" fmla="*/ 1498 w 307"/>
                <a:gd name="T13" fmla="*/ 2234 h 501"/>
                <a:gd name="T14" fmla="*/ 1475 w 307"/>
                <a:gd name="T15" fmla="*/ 2242 h 501"/>
                <a:gd name="T16" fmla="*/ 1475 w 307"/>
                <a:gd name="T17" fmla="*/ 2264 h 501"/>
                <a:gd name="T18" fmla="*/ 1467 w 307"/>
                <a:gd name="T19" fmla="*/ 2291 h 501"/>
                <a:gd name="T20" fmla="*/ 1464 w 307"/>
                <a:gd name="T21" fmla="*/ 2294 h 501"/>
                <a:gd name="T22" fmla="*/ 1440 w 307"/>
                <a:gd name="T23" fmla="*/ 2323 h 501"/>
                <a:gd name="T24" fmla="*/ 1438 w 307"/>
                <a:gd name="T25" fmla="*/ 2330 h 501"/>
                <a:gd name="T26" fmla="*/ 1425 w 307"/>
                <a:gd name="T27" fmla="*/ 2341 h 501"/>
                <a:gd name="T28" fmla="*/ 1416 w 307"/>
                <a:gd name="T29" fmla="*/ 2357 h 501"/>
                <a:gd name="T30" fmla="*/ 1401 w 307"/>
                <a:gd name="T31" fmla="*/ 2372 h 501"/>
                <a:gd name="T32" fmla="*/ 1392 w 307"/>
                <a:gd name="T33" fmla="*/ 2389 h 501"/>
                <a:gd name="T34" fmla="*/ 1373 w 307"/>
                <a:gd name="T35" fmla="*/ 2389 h 501"/>
                <a:gd name="T36" fmla="*/ 1360 w 307"/>
                <a:gd name="T37" fmla="*/ 2396 h 501"/>
                <a:gd name="T38" fmla="*/ 1343 w 307"/>
                <a:gd name="T39" fmla="*/ 2407 h 501"/>
                <a:gd name="T40" fmla="*/ 1324 w 307"/>
                <a:gd name="T41" fmla="*/ 2423 h 501"/>
                <a:gd name="T42" fmla="*/ 1312 w 307"/>
                <a:gd name="T43" fmla="*/ 2428 h 501"/>
                <a:gd name="T44" fmla="*/ 1293 w 307"/>
                <a:gd name="T45" fmla="*/ 2428 h 501"/>
                <a:gd name="T46" fmla="*/ 1277 w 307"/>
                <a:gd name="T47" fmla="*/ 2437 h 501"/>
                <a:gd name="T48" fmla="*/ 1263 w 307"/>
                <a:gd name="T49" fmla="*/ 2437 h 501"/>
                <a:gd name="T50" fmla="*/ 1243 w 307"/>
                <a:gd name="T51" fmla="*/ 2437 h 501"/>
                <a:gd name="T52" fmla="*/ 1227 w 307"/>
                <a:gd name="T53" fmla="*/ 2453 h 501"/>
                <a:gd name="T54" fmla="*/ 1205 w 307"/>
                <a:gd name="T55" fmla="*/ 2453 h 501"/>
                <a:gd name="T56" fmla="*/ 293 w 307"/>
                <a:gd name="T57" fmla="*/ 2453 h 501"/>
                <a:gd name="T58" fmla="*/ 293 w 307"/>
                <a:gd name="T59" fmla="*/ 2453 h 501"/>
                <a:gd name="T60" fmla="*/ 270 w 307"/>
                <a:gd name="T61" fmla="*/ 2453 h 501"/>
                <a:gd name="T62" fmla="*/ 240 w 307"/>
                <a:gd name="T63" fmla="*/ 2437 h 501"/>
                <a:gd name="T64" fmla="*/ 236 w 307"/>
                <a:gd name="T65" fmla="*/ 2437 h 501"/>
                <a:gd name="T66" fmla="*/ 211 w 307"/>
                <a:gd name="T67" fmla="*/ 2437 h 501"/>
                <a:gd name="T68" fmla="*/ 198 w 307"/>
                <a:gd name="T69" fmla="*/ 2428 h 501"/>
                <a:gd name="T70" fmla="*/ 173 w 307"/>
                <a:gd name="T71" fmla="*/ 2428 h 501"/>
                <a:gd name="T72" fmla="*/ 163 w 307"/>
                <a:gd name="T73" fmla="*/ 2423 h 501"/>
                <a:gd name="T74" fmla="*/ 145 w 307"/>
                <a:gd name="T75" fmla="*/ 2407 h 501"/>
                <a:gd name="T76" fmla="*/ 133 w 307"/>
                <a:gd name="T77" fmla="*/ 2396 h 501"/>
                <a:gd name="T78" fmla="*/ 111 w 307"/>
                <a:gd name="T79" fmla="*/ 2396 h 501"/>
                <a:gd name="T80" fmla="*/ 96 w 307"/>
                <a:gd name="T81" fmla="*/ 2389 h 501"/>
                <a:gd name="T82" fmla="*/ 95 w 307"/>
                <a:gd name="T83" fmla="*/ 2372 h 501"/>
                <a:gd name="T84" fmla="*/ 78 w 307"/>
                <a:gd name="T85" fmla="*/ 2357 h 501"/>
                <a:gd name="T86" fmla="*/ 66 w 307"/>
                <a:gd name="T87" fmla="*/ 2341 h 501"/>
                <a:gd name="T88" fmla="*/ 60 w 307"/>
                <a:gd name="T89" fmla="*/ 2330 h 501"/>
                <a:gd name="T90" fmla="*/ 46 w 307"/>
                <a:gd name="T91" fmla="*/ 2323 h 501"/>
                <a:gd name="T92" fmla="*/ 29 w 307"/>
                <a:gd name="T93" fmla="*/ 2294 h 501"/>
                <a:gd name="T94" fmla="*/ 21 w 307"/>
                <a:gd name="T95" fmla="*/ 2291 h 501"/>
                <a:gd name="T96" fmla="*/ 12 w 307"/>
                <a:gd name="T97" fmla="*/ 2264 h 501"/>
                <a:gd name="T98" fmla="*/ 12 w 307"/>
                <a:gd name="T99" fmla="*/ 2261 h 501"/>
                <a:gd name="T100" fmla="*/ 0 w 307"/>
                <a:gd name="T101" fmla="*/ 2234 h 501"/>
                <a:gd name="T102" fmla="*/ 0 w 307"/>
                <a:gd name="T103" fmla="*/ 2211 h 501"/>
                <a:gd name="T104" fmla="*/ 0 w 307"/>
                <a:gd name="T105" fmla="*/ 2199 h 501"/>
                <a:gd name="T106" fmla="*/ 0 w 307"/>
                <a:gd name="T107" fmla="*/ 2179 h 501"/>
                <a:gd name="T108" fmla="*/ 0 w 307"/>
                <a:gd name="T109" fmla="*/ 2168 h 501"/>
                <a:gd name="T110" fmla="*/ 0 w 307"/>
                <a:gd name="T111" fmla="*/ 1809 h 50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7"/>
                <a:gd name="T169" fmla="*/ 0 h 501"/>
                <a:gd name="T170" fmla="*/ 307 w 307"/>
                <a:gd name="T171" fmla="*/ 501 h 50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7" h="501">
                  <a:moveTo>
                    <a:pt x="306" y="0"/>
                  </a:moveTo>
                  <a:lnTo>
                    <a:pt x="306" y="441"/>
                  </a:lnTo>
                  <a:lnTo>
                    <a:pt x="306" y="444"/>
                  </a:lnTo>
                  <a:lnTo>
                    <a:pt x="306" y="449"/>
                  </a:lnTo>
                  <a:lnTo>
                    <a:pt x="306" y="451"/>
                  </a:lnTo>
                  <a:lnTo>
                    <a:pt x="306" y="456"/>
                  </a:lnTo>
                  <a:lnTo>
                    <a:pt x="302" y="457"/>
                  </a:lnTo>
                  <a:lnTo>
                    <a:pt x="302" y="462"/>
                  </a:lnTo>
                  <a:lnTo>
                    <a:pt x="300" y="467"/>
                  </a:lnTo>
                  <a:lnTo>
                    <a:pt x="299" y="468"/>
                  </a:lnTo>
                  <a:lnTo>
                    <a:pt x="295" y="474"/>
                  </a:lnTo>
                  <a:lnTo>
                    <a:pt x="294" y="476"/>
                  </a:lnTo>
                  <a:lnTo>
                    <a:pt x="292" y="477"/>
                  </a:lnTo>
                  <a:lnTo>
                    <a:pt x="289" y="480"/>
                  </a:lnTo>
                  <a:lnTo>
                    <a:pt x="286" y="484"/>
                  </a:lnTo>
                  <a:lnTo>
                    <a:pt x="285" y="487"/>
                  </a:lnTo>
                  <a:lnTo>
                    <a:pt x="281" y="487"/>
                  </a:lnTo>
                  <a:lnTo>
                    <a:pt x="278" y="489"/>
                  </a:lnTo>
                  <a:lnTo>
                    <a:pt x="275" y="491"/>
                  </a:lnTo>
                  <a:lnTo>
                    <a:pt x="271" y="494"/>
                  </a:lnTo>
                  <a:lnTo>
                    <a:pt x="268" y="495"/>
                  </a:lnTo>
                  <a:lnTo>
                    <a:pt x="264" y="495"/>
                  </a:lnTo>
                  <a:lnTo>
                    <a:pt x="261" y="497"/>
                  </a:lnTo>
                  <a:lnTo>
                    <a:pt x="258" y="497"/>
                  </a:lnTo>
                  <a:lnTo>
                    <a:pt x="254" y="497"/>
                  </a:lnTo>
                  <a:lnTo>
                    <a:pt x="251" y="500"/>
                  </a:lnTo>
                  <a:lnTo>
                    <a:pt x="246" y="500"/>
                  </a:lnTo>
                  <a:lnTo>
                    <a:pt x="60" y="500"/>
                  </a:lnTo>
                  <a:lnTo>
                    <a:pt x="55" y="500"/>
                  </a:lnTo>
                  <a:lnTo>
                    <a:pt x="49" y="497"/>
                  </a:lnTo>
                  <a:lnTo>
                    <a:pt x="48" y="497"/>
                  </a:lnTo>
                  <a:lnTo>
                    <a:pt x="43" y="497"/>
                  </a:lnTo>
                  <a:lnTo>
                    <a:pt x="41" y="495"/>
                  </a:lnTo>
                  <a:lnTo>
                    <a:pt x="35" y="495"/>
                  </a:lnTo>
                  <a:lnTo>
                    <a:pt x="34" y="494"/>
                  </a:lnTo>
                  <a:lnTo>
                    <a:pt x="29" y="491"/>
                  </a:lnTo>
                  <a:lnTo>
                    <a:pt x="27" y="489"/>
                  </a:lnTo>
                  <a:lnTo>
                    <a:pt x="22" y="489"/>
                  </a:lnTo>
                  <a:lnTo>
                    <a:pt x="20" y="487"/>
                  </a:lnTo>
                  <a:lnTo>
                    <a:pt x="19" y="484"/>
                  </a:lnTo>
                  <a:lnTo>
                    <a:pt x="16" y="480"/>
                  </a:lnTo>
                  <a:lnTo>
                    <a:pt x="14" y="477"/>
                  </a:lnTo>
                  <a:lnTo>
                    <a:pt x="12" y="476"/>
                  </a:lnTo>
                  <a:lnTo>
                    <a:pt x="9" y="474"/>
                  </a:lnTo>
                  <a:lnTo>
                    <a:pt x="6" y="468"/>
                  </a:lnTo>
                  <a:lnTo>
                    <a:pt x="4" y="467"/>
                  </a:lnTo>
                  <a:lnTo>
                    <a:pt x="2" y="462"/>
                  </a:lnTo>
                  <a:lnTo>
                    <a:pt x="2" y="461"/>
                  </a:lnTo>
                  <a:lnTo>
                    <a:pt x="0" y="456"/>
                  </a:lnTo>
                  <a:lnTo>
                    <a:pt x="0" y="451"/>
                  </a:lnTo>
                  <a:lnTo>
                    <a:pt x="0" y="449"/>
                  </a:lnTo>
                  <a:lnTo>
                    <a:pt x="0" y="444"/>
                  </a:lnTo>
                  <a:lnTo>
                    <a:pt x="0" y="442"/>
                  </a:lnTo>
                  <a:lnTo>
                    <a:pt x="0" y="36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14" name="Freeform 84"/>
            <p:cNvSpPr>
              <a:spLocks noChangeAspect="1"/>
            </p:cNvSpPr>
            <p:nvPr/>
          </p:nvSpPr>
          <p:spPr bwMode="auto">
            <a:xfrm>
              <a:off x="3517" y="3154"/>
              <a:ext cx="230" cy="233"/>
            </a:xfrm>
            <a:custGeom>
              <a:avLst/>
              <a:gdLst>
                <a:gd name="T0" fmla="*/ 850 w 177"/>
                <a:gd name="T1" fmla="*/ 0 h 179"/>
                <a:gd name="T2" fmla="*/ 850 w 177"/>
                <a:gd name="T3" fmla="*/ 867 h 179"/>
                <a:gd name="T4" fmla="*/ 0 w 177"/>
                <a:gd name="T5" fmla="*/ 867 h 179"/>
                <a:gd name="T6" fmla="*/ 0 w 177"/>
                <a:gd name="T7" fmla="*/ 0 h 179"/>
                <a:gd name="T8" fmla="*/ 850 w 177"/>
                <a:gd name="T9" fmla="*/ 0 h 179"/>
                <a:gd name="T10" fmla="*/ 0 60000 65536"/>
                <a:gd name="T11" fmla="*/ 0 60000 65536"/>
                <a:gd name="T12" fmla="*/ 0 60000 65536"/>
                <a:gd name="T13" fmla="*/ 0 60000 65536"/>
                <a:gd name="T14" fmla="*/ 0 60000 65536"/>
                <a:gd name="T15" fmla="*/ 0 w 177"/>
                <a:gd name="T16" fmla="*/ 0 h 179"/>
                <a:gd name="T17" fmla="*/ 177 w 177"/>
                <a:gd name="T18" fmla="*/ 179 h 179"/>
              </a:gdLst>
              <a:ahLst/>
              <a:cxnLst>
                <a:cxn ang="T10">
                  <a:pos x="T0" y="T1"/>
                </a:cxn>
                <a:cxn ang="T11">
                  <a:pos x="T2" y="T3"/>
                </a:cxn>
                <a:cxn ang="T12">
                  <a:pos x="T4" y="T5"/>
                </a:cxn>
                <a:cxn ang="T13">
                  <a:pos x="T6" y="T7"/>
                </a:cxn>
                <a:cxn ang="T14">
                  <a:pos x="T8" y="T9"/>
                </a:cxn>
              </a:cxnLst>
              <a:rect l="T15" t="T16" r="T17" b="T18"/>
              <a:pathLst>
                <a:path w="177" h="179">
                  <a:moveTo>
                    <a:pt x="176" y="0"/>
                  </a:moveTo>
                  <a:lnTo>
                    <a:pt x="176" y="178"/>
                  </a:lnTo>
                  <a:lnTo>
                    <a:pt x="0" y="178"/>
                  </a:lnTo>
                  <a:lnTo>
                    <a:pt x="0" y="0"/>
                  </a:lnTo>
                  <a:lnTo>
                    <a:pt x="176" y="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15" name="Text Box 85"/>
            <p:cNvSpPr txBox="1">
              <a:spLocks noChangeAspect="1" noChangeArrowheads="1"/>
            </p:cNvSpPr>
            <p:nvPr/>
          </p:nvSpPr>
          <p:spPr bwMode="auto">
            <a:xfrm>
              <a:off x="2544" y="2736"/>
              <a:ext cx="59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Column</a:t>
              </a:r>
              <a:endParaRPr lang="en-US" altLang="en-US" sz="2200"/>
            </a:p>
          </p:txBody>
        </p:sp>
        <p:sp>
          <p:nvSpPr>
            <p:cNvPr id="22616" name="Text Box 86"/>
            <p:cNvSpPr txBox="1">
              <a:spLocks noChangeAspect="1" noChangeArrowheads="1"/>
            </p:cNvSpPr>
            <p:nvPr/>
          </p:nvSpPr>
          <p:spPr bwMode="auto">
            <a:xfrm>
              <a:off x="924" y="4221"/>
              <a:ext cx="666"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Solvents</a:t>
              </a:r>
              <a:endParaRPr lang="en-US" altLang="en-US" sz="2200"/>
            </a:p>
          </p:txBody>
        </p:sp>
        <p:sp>
          <p:nvSpPr>
            <p:cNvPr id="22617" name="Text Box 87"/>
            <p:cNvSpPr txBox="1">
              <a:spLocks noChangeAspect="1" noChangeArrowheads="1"/>
            </p:cNvSpPr>
            <p:nvPr/>
          </p:nvSpPr>
          <p:spPr bwMode="auto">
            <a:xfrm>
              <a:off x="1084" y="2108"/>
              <a:ext cx="539"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FFFF"/>
                  </a:solidFill>
                </a:rPr>
                <a:t>Pumps</a:t>
              </a:r>
              <a:endParaRPr lang="en-US" altLang="en-US" sz="2200"/>
            </a:p>
          </p:txBody>
        </p:sp>
        <p:sp>
          <p:nvSpPr>
            <p:cNvPr id="22618" name="Text Box 88"/>
            <p:cNvSpPr txBox="1">
              <a:spLocks noChangeAspect="1" noChangeArrowheads="1"/>
            </p:cNvSpPr>
            <p:nvPr/>
          </p:nvSpPr>
          <p:spPr bwMode="auto">
            <a:xfrm>
              <a:off x="1561" y="1454"/>
              <a:ext cx="415"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Mixer</a:t>
              </a:r>
              <a:endParaRPr lang="en-US" altLang="en-US" sz="2200"/>
            </a:p>
          </p:txBody>
        </p:sp>
        <p:sp>
          <p:nvSpPr>
            <p:cNvPr id="22619" name="Freeform 89"/>
            <p:cNvSpPr>
              <a:spLocks noChangeAspect="1"/>
            </p:cNvSpPr>
            <p:nvPr/>
          </p:nvSpPr>
          <p:spPr bwMode="auto">
            <a:xfrm>
              <a:off x="682" y="3829"/>
              <a:ext cx="526" cy="327"/>
            </a:xfrm>
            <a:custGeom>
              <a:avLst/>
              <a:gdLst>
                <a:gd name="T0" fmla="*/ 0 w 404"/>
                <a:gd name="T1" fmla="*/ 12 h 251"/>
                <a:gd name="T2" fmla="*/ 0 w 404"/>
                <a:gd name="T3" fmla="*/ 1016 h 251"/>
                <a:gd name="T4" fmla="*/ 1 w 404"/>
                <a:gd name="T5" fmla="*/ 1031 h 251"/>
                <a:gd name="T6" fmla="*/ 0 w 404"/>
                <a:gd name="T7" fmla="*/ 1038 h 251"/>
                <a:gd name="T8" fmla="*/ 1 w 404"/>
                <a:gd name="T9" fmla="*/ 1053 h 251"/>
                <a:gd name="T10" fmla="*/ 21 w 404"/>
                <a:gd name="T11" fmla="*/ 1076 h 251"/>
                <a:gd name="T12" fmla="*/ 29 w 404"/>
                <a:gd name="T13" fmla="*/ 1081 h 251"/>
                <a:gd name="T14" fmla="*/ 29 w 404"/>
                <a:gd name="T15" fmla="*/ 1102 h 251"/>
                <a:gd name="T16" fmla="*/ 38 w 404"/>
                <a:gd name="T17" fmla="*/ 1103 h 251"/>
                <a:gd name="T18" fmla="*/ 51 w 404"/>
                <a:gd name="T19" fmla="*/ 1131 h 251"/>
                <a:gd name="T20" fmla="*/ 74 w 404"/>
                <a:gd name="T21" fmla="*/ 1140 h 251"/>
                <a:gd name="T22" fmla="*/ 86 w 404"/>
                <a:gd name="T23" fmla="*/ 1149 h 251"/>
                <a:gd name="T24" fmla="*/ 95 w 404"/>
                <a:gd name="T25" fmla="*/ 1161 h 251"/>
                <a:gd name="T26" fmla="*/ 124 w 404"/>
                <a:gd name="T27" fmla="*/ 1176 h 251"/>
                <a:gd name="T28" fmla="*/ 141 w 404"/>
                <a:gd name="T29" fmla="*/ 1176 h 251"/>
                <a:gd name="T30" fmla="*/ 190 w 404"/>
                <a:gd name="T31" fmla="*/ 1182 h 251"/>
                <a:gd name="T32" fmla="*/ 256 w 404"/>
                <a:gd name="T33" fmla="*/ 1189 h 251"/>
                <a:gd name="T34" fmla="*/ 381 w 404"/>
                <a:gd name="T35" fmla="*/ 1212 h 251"/>
                <a:gd name="T36" fmla="*/ 534 w 404"/>
                <a:gd name="T37" fmla="*/ 1226 h 251"/>
                <a:gd name="T38" fmla="*/ 907 w 404"/>
                <a:gd name="T39" fmla="*/ 1226 h 251"/>
                <a:gd name="T40" fmla="*/ 1302 w 404"/>
                <a:gd name="T41" fmla="*/ 1226 h 251"/>
                <a:gd name="T42" fmla="*/ 1534 w 404"/>
                <a:gd name="T43" fmla="*/ 1212 h 251"/>
                <a:gd name="T44" fmla="*/ 1661 w 404"/>
                <a:gd name="T45" fmla="*/ 1206 h 251"/>
                <a:gd name="T46" fmla="*/ 1745 w 404"/>
                <a:gd name="T47" fmla="*/ 1189 h 251"/>
                <a:gd name="T48" fmla="*/ 1811 w 404"/>
                <a:gd name="T49" fmla="*/ 1182 h 251"/>
                <a:gd name="T50" fmla="*/ 1819 w 404"/>
                <a:gd name="T51" fmla="*/ 1176 h 251"/>
                <a:gd name="T52" fmla="*/ 1842 w 404"/>
                <a:gd name="T53" fmla="*/ 1176 h 251"/>
                <a:gd name="T54" fmla="*/ 1849 w 404"/>
                <a:gd name="T55" fmla="*/ 1161 h 251"/>
                <a:gd name="T56" fmla="*/ 1857 w 404"/>
                <a:gd name="T57" fmla="*/ 1161 h 251"/>
                <a:gd name="T58" fmla="*/ 1857 w 404"/>
                <a:gd name="T59" fmla="*/ 1161 h 251"/>
                <a:gd name="T60" fmla="*/ 1874 w 404"/>
                <a:gd name="T61" fmla="*/ 1161 h 251"/>
                <a:gd name="T62" fmla="*/ 1887 w 404"/>
                <a:gd name="T63" fmla="*/ 1149 h 251"/>
                <a:gd name="T64" fmla="*/ 1887 w 404"/>
                <a:gd name="T65" fmla="*/ 1140 h 251"/>
                <a:gd name="T66" fmla="*/ 1909 w 404"/>
                <a:gd name="T67" fmla="*/ 1131 h 251"/>
                <a:gd name="T68" fmla="*/ 1922 w 404"/>
                <a:gd name="T69" fmla="*/ 1115 h 251"/>
                <a:gd name="T70" fmla="*/ 1937 w 404"/>
                <a:gd name="T71" fmla="*/ 1102 h 251"/>
                <a:gd name="T72" fmla="*/ 1949 w 404"/>
                <a:gd name="T73" fmla="*/ 1081 h 251"/>
                <a:gd name="T74" fmla="*/ 1949 w 404"/>
                <a:gd name="T75" fmla="*/ 1066 h 251"/>
                <a:gd name="T76" fmla="*/ 1966 w 404"/>
                <a:gd name="T77" fmla="*/ 1053 h 251"/>
                <a:gd name="T78" fmla="*/ 1966 w 404"/>
                <a:gd name="T79" fmla="*/ 1038 h 251"/>
                <a:gd name="T80" fmla="*/ 1966 w 404"/>
                <a:gd name="T81" fmla="*/ 1031 h 251"/>
                <a:gd name="T82" fmla="*/ 1966 w 404"/>
                <a:gd name="T83" fmla="*/ 1031 h 251"/>
                <a:gd name="T84" fmla="*/ 1966 w 404"/>
                <a:gd name="T85" fmla="*/ 1015 h 251"/>
                <a:gd name="T86" fmla="*/ 1966 w 404"/>
                <a:gd name="T87" fmla="*/ 1016 h 251"/>
                <a:gd name="T88" fmla="*/ 1966 w 404"/>
                <a:gd name="T89" fmla="*/ 0 h 251"/>
                <a:gd name="T90" fmla="*/ 0 w 404"/>
                <a:gd name="T91" fmla="*/ 12 h 251"/>
                <a:gd name="T92" fmla="*/ 0 w 404"/>
                <a:gd name="T93" fmla="*/ 12 h 25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1"/>
                <a:gd name="T143" fmla="*/ 404 w 404"/>
                <a:gd name="T144" fmla="*/ 251 h 25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1">
                  <a:moveTo>
                    <a:pt x="0" y="2"/>
                  </a:moveTo>
                  <a:lnTo>
                    <a:pt x="0" y="208"/>
                  </a:lnTo>
                  <a:lnTo>
                    <a:pt x="1" y="211"/>
                  </a:lnTo>
                  <a:lnTo>
                    <a:pt x="0" y="213"/>
                  </a:lnTo>
                  <a:lnTo>
                    <a:pt x="1" y="215"/>
                  </a:lnTo>
                  <a:lnTo>
                    <a:pt x="4" y="220"/>
                  </a:lnTo>
                  <a:lnTo>
                    <a:pt x="6" y="221"/>
                  </a:lnTo>
                  <a:lnTo>
                    <a:pt x="6" y="225"/>
                  </a:lnTo>
                  <a:lnTo>
                    <a:pt x="8" y="226"/>
                  </a:lnTo>
                  <a:lnTo>
                    <a:pt x="11" y="231"/>
                  </a:lnTo>
                  <a:lnTo>
                    <a:pt x="15" y="233"/>
                  </a:lnTo>
                  <a:lnTo>
                    <a:pt x="18" y="235"/>
                  </a:lnTo>
                  <a:lnTo>
                    <a:pt x="19" y="237"/>
                  </a:lnTo>
                  <a:lnTo>
                    <a:pt x="25" y="240"/>
                  </a:lnTo>
                  <a:lnTo>
                    <a:pt x="29" y="240"/>
                  </a:lnTo>
                  <a:lnTo>
                    <a:pt x="39" y="242"/>
                  </a:lnTo>
                  <a:lnTo>
                    <a:pt x="52" y="243"/>
                  </a:lnTo>
                  <a:lnTo>
                    <a:pt x="78" y="248"/>
                  </a:lnTo>
                  <a:lnTo>
                    <a:pt x="110" y="250"/>
                  </a:lnTo>
                  <a:lnTo>
                    <a:pt x="187" y="250"/>
                  </a:lnTo>
                  <a:lnTo>
                    <a:pt x="267" y="250"/>
                  </a:lnTo>
                  <a:lnTo>
                    <a:pt x="315" y="248"/>
                  </a:lnTo>
                  <a:lnTo>
                    <a:pt x="341" y="247"/>
                  </a:lnTo>
                  <a:lnTo>
                    <a:pt x="358" y="243"/>
                  </a:lnTo>
                  <a:lnTo>
                    <a:pt x="372" y="242"/>
                  </a:lnTo>
                  <a:lnTo>
                    <a:pt x="373" y="240"/>
                  </a:lnTo>
                  <a:lnTo>
                    <a:pt x="378" y="240"/>
                  </a:lnTo>
                  <a:lnTo>
                    <a:pt x="380" y="237"/>
                  </a:lnTo>
                  <a:lnTo>
                    <a:pt x="381" y="237"/>
                  </a:lnTo>
                  <a:lnTo>
                    <a:pt x="385" y="237"/>
                  </a:lnTo>
                  <a:lnTo>
                    <a:pt x="388" y="235"/>
                  </a:lnTo>
                  <a:lnTo>
                    <a:pt x="388" y="233"/>
                  </a:lnTo>
                  <a:lnTo>
                    <a:pt x="392" y="231"/>
                  </a:lnTo>
                  <a:lnTo>
                    <a:pt x="395" y="228"/>
                  </a:lnTo>
                  <a:lnTo>
                    <a:pt x="398" y="225"/>
                  </a:lnTo>
                  <a:lnTo>
                    <a:pt x="400" y="221"/>
                  </a:lnTo>
                  <a:lnTo>
                    <a:pt x="400" y="218"/>
                  </a:lnTo>
                  <a:lnTo>
                    <a:pt x="403" y="215"/>
                  </a:lnTo>
                  <a:lnTo>
                    <a:pt x="403" y="213"/>
                  </a:lnTo>
                  <a:lnTo>
                    <a:pt x="403" y="211"/>
                  </a:lnTo>
                  <a:lnTo>
                    <a:pt x="403" y="207"/>
                  </a:lnTo>
                  <a:lnTo>
                    <a:pt x="403" y="208"/>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20" name="Freeform 90"/>
            <p:cNvSpPr>
              <a:spLocks noChangeAspect="1"/>
            </p:cNvSpPr>
            <p:nvPr/>
          </p:nvSpPr>
          <p:spPr bwMode="auto">
            <a:xfrm>
              <a:off x="682" y="3815"/>
              <a:ext cx="526" cy="18"/>
            </a:xfrm>
            <a:custGeom>
              <a:avLst/>
              <a:gdLst>
                <a:gd name="T0" fmla="*/ 1966 w 404"/>
                <a:gd name="T1" fmla="*/ 59 h 14"/>
                <a:gd name="T2" fmla="*/ 1849 w 404"/>
                <a:gd name="T3" fmla="*/ 28 h 14"/>
                <a:gd name="T4" fmla="*/ 1609 w 404"/>
                <a:gd name="T5" fmla="*/ 1 h 14"/>
                <a:gd name="T6" fmla="*/ 1279 w 404"/>
                <a:gd name="T7" fmla="*/ 0 h 14"/>
                <a:gd name="T8" fmla="*/ 858 w 404"/>
                <a:gd name="T9" fmla="*/ 0 h 14"/>
                <a:gd name="T10" fmla="*/ 479 w 404"/>
                <a:gd name="T11" fmla="*/ 0 h 14"/>
                <a:gd name="T12" fmla="*/ 174 w 404"/>
                <a:gd name="T13" fmla="*/ 17 h 14"/>
                <a:gd name="T14" fmla="*/ 0 w 404"/>
                <a:gd name="T15" fmla="*/ 31 h 14"/>
                <a:gd name="T16" fmla="*/ 1966 w 404"/>
                <a:gd name="T17" fmla="*/ 59 h 14"/>
                <a:gd name="T18" fmla="*/ 1966 w 404"/>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4"/>
                <a:gd name="T31" fmla="*/ 0 h 14"/>
                <a:gd name="T32" fmla="*/ 404 w 404"/>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4" h="14">
                  <a:moveTo>
                    <a:pt x="403" y="13"/>
                  </a:moveTo>
                  <a:lnTo>
                    <a:pt x="380" y="6"/>
                  </a:lnTo>
                  <a:lnTo>
                    <a:pt x="330" y="1"/>
                  </a:lnTo>
                  <a:lnTo>
                    <a:pt x="263" y="0"/>
                  </a:lnTo>
                  <a:lnTo>
                    <a:pt x="177" y="0"/>
                  </a:lnTo>
                  <a:lnTo>
                    <a:pt x="98" y="0"/>
                  </a:lnTo>
                  <a:lnTo>
                    <a:pt x="36" y="4"/>
                  </a:lnTo>
                  <a:lnTo>
                    <a:pt x="0" y="7"/>
                  </a:lnTo>
                  <a:lnTo>
                    <a:pt x="403"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21" name="Freeform 91"/>
            <p:cNvSpPr>
              <a:spLocks noChangeAspect="1"/>
            </p:cNvSpPr>
            <p:nvPr/>
          </p:nvSpPr>
          <p:spPr bwMode="auto">
            <a:xfrm>
              <a:off x="682" y="3294"/>
              <a:ext cx="172" cy="534"/>
            </a:xfrm>
            <a:custGeom>
              <a:avLst/>
              <a:gdLst>
                <a:gd name="T0" fmla="*/ 562 w 132"/>
                <a:gd name="T1" fmla="*/ 0 h 410"/>
                <a:gd name="T2" fmla="*/ 644 w 132"/>
                <a:gd name="T3" fmla="*/ 417 h 410"/>
                <a:gd name="T4" fmla="*/ 644 w 132"/>
                <a:gd name="T5" fmla="*/ 417 h 410"/>
                <a:gd name="T6" fmla="*/ 644 w 132"/>
                <a:gd name="T7" fmla="*/ 422 h 410"/>
                <a:gd name="T8" fmla="*/ 644 w 132"/>
                <a:gd name="T9" fmla="*/ 422 h 410"/>
                <a:gd name="T10" fmla="*/ 644 w 132"/>
                <a:gd name="T11" fmla="*/ 436 h 410"/>
                <a:gd name="T12" fmla="*/ 644 w 132"/>
                <a:gd name="T13" fmla="*/ 448 h 410"/>
                <a:gd name="T14" fmla="*/ 644 w 132"/>
                <a:gd name="T15" fmla="*/ 448 h 410"/>
                <a:gd name="T16" fmla="*/ 644 w 132"/>
                <a:gd name="T17" fmla="*/ 458 h 410"/>
                <a:gd name="T18" fmla="*/ 644 w 132"/>
                <a:gd name="T19" fmla="*/ 468 h 410"/>
                <a:gd name="T20" fmla="*/ 644 w 132"/>
                <a:gd name="T21" fmla="*/ 468 h 410"/>
                <a:gd name="T22" fmla="*/ 629 w 132"/>
                <a:gd name="T23" fmla="*/ 483 h 410"/>
                <a:gd name="T24" fmla="*/ 629 w 132"/>
                <a:gd name="T25" fmla="*/ 483 h 410"/>
                <a:gd name="T26" fmla="*/ 629 w 132"/>
                <a:gd name="T27" fmla="*/ 495 h 410"/>
                <a:gd name="T28" fmla="*/ 629 w 132"/>
                <a:gd name="T29" fmla="*/ 495 h 410"/>
                <a:gd name="T30" fmla="*/ 628 w 132"/>
                <a:gd name="T31" fmla="*/ 498 h 410"/>
                <a:gd name="T32" fmla="*/ 628 w 132"/>
                <a:gd name="T33" fmla="*/ 498 h 410"/>
                <a:gd name="T34" fmla="*/ 628 w 132"/>
                <a:gd name="T35" fmla="*/ 512 h 410"/>
                <a:gd name="T36" fmla="*/ 607 w 132"/>
                <a:gd name="T37" fmla="*/ 512 h 410"/>
                <a:gd name="T38" fmla="*/ 607 w 132"/>
                <a:gd name="T39" fmla="*/ 521 h 410"/>
                <a:gd name="T40" fmla="*/ 599 w 132"/>
                <a:gd name="T41" fmla="*/ 521 h 410"/>
                <a:gd name="T42" fmla="*/ 599 w 132"/>
                <a:gd name="T43" fmla="*/ 533 h 410"/>
                <a:gd name="T44" fmla="*/ 51 w 132"/>
                <a:gd name="T45" fmla="*/ 981 h 410"/>
                <a:gd name="T46" fmla="*/ 51 w 132"/>
                <a:gd name="T47" fmla="*/ 981 h 410"/>
                <a:gd name="T48" fmla="*/ 38 w 132"/>
                <a:gd name="T49" fmla="*/ 981 h 410"/>
                <a:gd name="T50" fmla="*/ 38 w 132"/>
                <a:gd name="T51" fmla="*/ 989 h 410"/>
                <a:gd name="T52" fmla="*/ 29 w 132"/>
                <a:gd name="T53" fmla="*/ 1005 h 410"/>
                <a:gd name="T54" fmla="*/ 21 w 132"/>
                <a:gd name="T55" fmla="*/ 1016 h 410"/>
                <a:gd name="T56" fmla="*/ 21 w 132"/>
                <a:gd name="T57" fmla="*/ 1016 h 410"/>
                <a:gd name="T58" fmla="*/ 1 w 132"/>
                <a:gd name="T59" fmla="*/ 1017 h 410"/>
                <a:gd name="T60" fmla="*/ 1 w 132"/>
                <a:gd name="T61" fmla="*/ 1034 h 410"/>
                <a:gd name="T62" fmla="*/ 1 w 132"/>
                <a:gd name="T63" fmla="*/ 1045 h 410"/>
                <a:gd name="T64" fmla="*/ 1 w 132"/>
                <a:gd name="T65" fmla="*/ 1054 h 410"/>
                <a:gd name="T66" fmla="*/ 0 w 132"/>
                <a:gd name="T67" fmla="*/ 1067 h 410"/>
                <a:gd name="T68" fmla="*/ 0 w 132"/>
                <a:gd name="T69" fmla="*/ 1076 h 410"/>
                <a:gd name="T70" fmla="*/ 0 w 132"/>
                <a:gd name="T71" fmla="*/ 1082 h 410"/>
                <a:gd name="T72" fmla="*/ 0 w 132"/>
                <a:gd name="T73" fmla="*/ 1101 h 410"/>
                <a:gd name="T74" fmla="*/ 0 w 132"/>
                <a:gd name="T75" fmla="*/ 1111 h 410"/>
                <a:gd name="T76" fmla="*/ 0 w 132"/>
                <a:gd name="T77" fmla="*/ 1116 h 410"/>
                <a:gd name="T78" fmla="*/ 0 w 132"/>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2"/>
                <a:gd name="T121" fmla="*/ 0 h 410"/>
                <a:gd name="T122" fmla="*/ 132 w 132"/>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2" h="410">
                  <a:moveTo>
                    <a:pt x="115" y="0"/>
                  </a:moveTo>
                  <a:lnTo>
                    <a:pt x="131" y="85"/>
                  </a:lnTo>
                  <a:lnTo>
                    <a:pt x="131" y="87"/>
                  </a:lnTo>
                  <a:lnTo>
                    <a:pt x="131" y="89"/>
                  </a:lnTo>
                  <a:lnTo>
                    <a:pt x="131" y="92"/>
                  </a:lnTo>
                  <a:lnTo>
                    <a:pt x="131" y="94"/>
                  </a:lnTo>
                  <a:lnTo>
                    <a:pt x="131" y="96"/>
                  </a:lnTo>
                  <a:lnTo>
                    <a:pt x="129" y="99"/>
                  </a:lnTo>
                  <a:lnTo>
                    <a:pt x="129" y="101"/>
                  </a:lnTo>
                  <a:lnTo>
                    <a:pt x="128" y="102"/>
                  </a:lnTo>
                  <a:lnTo>
                    <a:pt x="128" y="105"/>
                  </a:lnTo>
                  <a:lnTo>
                    <a:pt x="124" y="105"/>
                  </a:lnTo>
                  <a:lnTo>
                    <a:pt x="124" y="107"/>
                  </a:lnTo>
                  <a:lnTo>
                    <a:pt x="123" y="107"/>
                  </a:lnTo>
                  <a:lnTo>
                    <a:pt x="123" y="109"/>
                  </a:lnTo>
                  <a:lnTo>
                    <a:pt x="11" y="201"/>
                  </a:lnTo>
                  <a:lnTo>
                    <a:pt x="8" y="201"/>
                  </a:lnTo>
                  <a:lnTo>
                    <a:pt x="8" y="203"/>
                  </a:lnTo>
                  <a:lnTo>
                    <a:pt x="6" y="206"/>
                  </a:lnTo>
                  <a:lnTo>
                    <a:pt x="4" y="208"/>
                  </a:lnTo>
                  <a:lnTo>
                    <a:pt x="1" y="209"/>
                  </a:lnTo>
                  <a:lnTo>
                    <a:pt x="1" y="212"/>
                  </a:lnTo>
                  <a:lnTo>
                    <a:pt x="1" y="214"/>
                  </a:lnTo>
                  <a:lnTo>
                    <a:pt x="1"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22" name="Freeform 92"/>
            <p:cNvSpPr>
              <a:spLocks noChangeAspect="1"/>
            </p:cNvSpPr>
            <p:nvPr/>
          </p:nvSpPr>
          <p:spPr bwMode="auto">
            <a:xfrm>
              <a:off x="810" y="3239"/>
              <a:ext cx="264" cy="25"/>
            </a:xfrm>
            <a:custGeom>
              <a:avLst/>
              <a:gdLst>
                <a:gd name="T0" fmla="*/ 163 w 203"/>
                <a:gd name="T1" fmla="*/ 95 h 19"/>
                <a:gd name="T2" fmla="*/ 192 w 203"/>
                <a:gd name="T3" fmla="*/ 64 h 19"/>
                <a:gd name="T4" fmla="*/ 257 w 203"/>
                <a:gd name="T5" fmla="*/ 42 h 19"/>
                <a:gd name="T6" fmla="*/ 325 w 203"/>
                <a:gd name="T7" fmla="*/ 32 h 19"/>
                <a:gd name="T8" fmla="*/ 455 w 203"/>
                <a:gd name="T9" fmla="*/ 32 h 19"/>
                <a:gd name="T10" fmla="*/ 596 w 203"/>
                <a:gd name="T11" fmla="*/ 32 h 19"/>
                <a:gd name="T12" fmla="*/ 704 w 203"/>
                <a:gd name="T13" fmla="*/ 42 h 19"/>
                <a:gd name="T14" fmla="*/ 800 w 203"/>
                <a:gd name="T15" fmla="*/ 64 h 19"/>
                <a:gd name="T16" fmla="*/ 827 w 203"/>
                <a:gd name="T17" fmla="*/ 95 h 19"/>
                <a:gd name="T18" fmla="*/ 979 w 203"/>
                <a:gd name="T19" fmla="*/ 95 h 19"/>
                <a:gd name="T20" fmla="*/ 932 w 203"/>
                <a:gd name="T21" fmla="*/ 49 h 19"/>
                <a:gd name="T22" fmla="*/ 812 w 203"/>
                <a:gd name="T23" fmla="*/ 21 h 19"/>
                <a:gd name="T24" fmla="*/ 640 w 203"/>
                <a:gd name="T25" fmla="*/ 0 h 19"/>
                <a:gd name="T26" fmla="*/ 432 w 203"/>
                <a:gd name="T27" fmla="*/ 0 h 19"/>
                <a:gd name="T28" fmla="*/ 243 w 203"/>
                <a:gd name="T29" fmla="*/ 0 h 19"/>
                <a:gd name="T30" fmla="*/ 95 w 203"/>
                <a:gd name="T31" fmla="*/ 32 h 19"/>
                <a:gd name="T32" fmla="*/ 38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40" y="12"/>
                  </a:lnTo>
                  <a:lnTo>
                    <a:pt x="53" y="8"/>
                  </a:lnTo>
                  <a:lnTo>
                    <a:pt x="68" y="6"/>
                  </a:lnTo>
                  <a:lnTo>
                    <a:pt x="94" y="6"/>
                  </a:lnTo>
                  <a:lnTo>
                    <a:pt x="123" y="6"/>
                  </a:lnTo>
                  <a:lnTo>
                    <a:pt x="145" y="8"/>
                  </a:lnTo>
                  <a:lnTo>
                    <a:pt x="165" y="12"/>
                  </a:lnTo>
                  <a:lnTo>
                    <a:pt x="171" y="18"/>
                  </a:lnTo>
                  <a:lnTo>
                    <a:pt x="202" y="18"/>
                  </a:lnTo>
                  <a:lnTo>
                    <a:pt x="193" y="9"/>
                  </a:lnTo>
                  <a:lnTo>
                    <a:pt x="168" y="4"/>
                  </a:lnTo>
                  <a:lnTo>
                    <a:pt x="132" y="0"/>
                  </a:lnTo>
                  <a:lnTo>
                    <a:pt x="89" y="0"/>
                  </a:lnTo>
                  <a:lnTo>
                    <a:pt x="50" y="0"/>
                  </a:lnTo>
                  <a:lnTo>
                    <a:pt x="19" y="6"/>
                  </a:lnTo>
                  <a:lnTo>
                    <a:pt x="8"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23" name="Freeform 93"/>
            <p:cNvSpPr>
              <a:spLocks noChangeAspect="1"/>
            </p:cNvSpPr>
            <p:nvPr/>
          </p:nvSpPr>
          <p:spPr bwMode="auto">
            <a:xfrm>
              <a:off x="810" y="3265"/>
              <a:ext cx="264" cy="42"/>
            </a:xfrm>
            <a:custGeom>
              <a:avLst/>
              <a:gdLst>
                <a:gd name="T0" fmla="*/ 979 w 203"/>
                <a:gd name="T1" fmla="*/ 0 h 32"/>
                <a:gd name="T2" fmla="*/ 979 w 203"/>
                <a:gd name="T3" fmla="*/ 71 h 32"/>
                <a:gd name="T4" fmla="*/ 968 w 203"/>
                <a:gd name="T5" fmla="*/ 96 h 32"/>
                <a:gd name="T6" fmla="*/ 877 w 203"/>
                <a:gd name="T7" fmla="*/ 133 h 32"/>
                <a:gd name="T8" fmla="*/ 733 w 203"/>
                <a:gd name="T9" fmla="*/ 160 h 32"/>
                <a:gd name="T10" fmla="*/ 535 w 203"/>
                <a:gd name="T11" fmla="*/ 160 h 32"/>
                <a:gd name="T12" fmla="*/ 325 w 203"/>
                <a:gd name="T13" fmla="*/ 160 h 32"/>
                <a:gd name="T14" fmla="*/ 161 w 203"/>
                <a:gd name="T15" fmla="*/ 144 h 32"/>
                <a:gd name="T16" fmla="*/ 38 w 203"/>
                <a:gd name="T17" fmla="*/ 110 h 32"/>
                <a:gd name="T18" fmla="*/ 0 w 203"/>
                <a:gd name="T19" fmla="*/ 71 h 32"/>
                <a:gd name="T20" fmla="*/ 0 w 203"/>
                <a:gd name="T21" fmla="*/ 0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2"/>
                <a:gd name="T35" fmla="*/ 203 w 203"/>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2">
                  <a:moveTo>
                    <a:pt x="202" y="0"/>
                  </a:moveTo>
                  <a:lnTo>
                    <a:pt x="202" y="14"/>
                  </a:lnTo>
                  <a:lnTo>
                    <a:pt x="200" y="19"/>
                  </a:lnTo>
                  <a:lnTo>
                    <a:pt x="181" y="26"/>
                  </a:lnTo>
                  <a:lnTo>
                    <a:pt x="152" y="31"/>
                  </a:lnTo>
                  <a:lnTo>
                    <a:pt x="111" y="31"/>
                  </a:lnTo>
                  <a:lnTo>
                    <a:pt x="68" y="31"/>
                  </a:lnTo>
                  <a:lnTo>
                    <a:pt x="33" y="28"/>
                  </a:lnTo>
                  <a:lnTo>
                    <a:pt x="8" y="21"/>
                  </a:lnTo>
                  <a:lnTo>
                    <a:pt x="0" y="14"/>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24" name="Freeform 94"/>
            <p:cNvSpPr>
              <a:spLocks noChangeAspect="1"/>
            </p:cNvSpPr>
            <p:nvPr/>
          </p:nvSpPr>
          <p:spPr bwMode="auto">
            <a:xfrm>
              <a:off x="1032" y="3301"/>
              <a:ext cx="176" cy="529"/>
            </a:xfrm>
            <a:custGeom>
              <a:avLst/>
              <a:gdLst>
                <a:gd name="T0" fmla="*/ 658 w 135"/>
                <a:gd name="T1" fmla="*/ 1982 h 406"/>
                <a:gd name="T2" fmla="*/ 658 w 135"/>
                <a:gd name="T3" fmla="*/ 1081 h 406"/>
                <a:gd name="T4" fmla="*/ 658 w 135"/>
                <a:gd name="T5" fmla="*/ 1068 h 406"/>
                <a:gd name="T6" fmla="*/ 658 w 135"/>
                <a:gd name="T7" fmla="*/ 1055 h 406"/>
                <a:gd name="T8" fmla="*/ 658 w 135"/>
                <a:gd name="T9" fmla="*/ 1049 h 406"/>
                <a:gd name="T10" fmla="*/ 658 w 135"/>
                <a:gd name="T11" fmla="*/ 1044 h 406"/>
                <a:gd name="T12" fmla="*/ 658 w 135"/>
                <a:gd name="T13" fmla="*/ 1029 h 406"/>
                <a:gd name="T14" fmla="*/ 644 w 135"/>
                <a:gd name="T15" fmla="*/ 1016 h 406"/>
                <a:gd name="T16" fmla="*/ 644 w 135"/>
                <a:gd name="T17" fmla="*/ 1007 h 406"/>
                <a:gd name="T18" fmla="*/ 644 w 135"/>
                <a:gd name="T19" fmla="*/ 995 h 406"/>
                <a:gd name="T20" fmla="*/ 634 w 135"/>
                <a:gd name="T21" fmla="*/ 988 h 406"/>
                <a:gd name="T22" fmla="*/ 634 w 135"/>
                <a:gd name="T23" fmla="*/ 980 h 406"/>
                <a:gd name="T24" fmla="*/ 619 w 135"/>
                <a:gd name="T25" fmla="*/ 964 h 406"/>
                <a:gd name="T26" fmla="*/ 610 w 135"/>
                <a:gd name="T27" fmla="*/ 964 h 406"/>
                <a:gd name="T28" fmla="*/ 610 w 135"/>
                <a:gd name="T29" fmla="*/ 954 h 406"/>
                <a:gd name="T30" fmla="*/ 604 w 135"/>
                <a:gd name="T31" fmla="*/ 941 h 406"/>
                <a:gd name="T32" fmla="*/ 583 w 135"/>
                <a:gd name="T33" fmla="*/ 941 h 406"/>
                <a:gd name="T34" fmla="*/ 583 w 135"/>
                <a:gd name="T35" fmla="*/ 941 h 406"/>
                <a:gd name="T36" fmla="*/ 46 w 135"/>
                <a:gd name="T37" fmla="*/ 483 h 406"/>
                <a:gd name="T38" fmla="*/ 35 w 135"/>
                <a:gd name="T39" fmla="*/ 483 h 406"/>
                <a:gd name="T40" fmla="*/ 35 w 135"/>
                <a:gd name="T41" fmla="*/ 482 h 406"/>
                <a:gd name="T42" fmla="*/ 27 w 135"/>
                <a:gd name="T43" fmla="*/ 482 h 406"/>
                <a:gd name="T44" fmla="*/ 27 w 135"/>
                <a:gd name="T45" fmla="*/ 466 h 406"/>
                <a:gd name="T46" fmla="*/ 27 w 135"/>
                <a:gd name="T47" fmla="*/ 466 h 406"/>
                <a:gd name="T48" fmla="*/ 1 w 135"/>
                <a:gd name="T49" fmla="*/ 455 h 406"/>
                <a:gd name="T50" fmla="*/ 1 w 135"/>
                <a:gd name="T51" fmla="*/ 455 h 406"/>
                <a:gd name="T52" fmla="*/ 1 w 135"/>
                <a:gd name="T53" fmla="*/ 450 h 406"/>
                <a:gd name="T54" fmla="*/ 0 w 135"/>
                <a:gd name="T55" fmla="*/ 450 h 406"/>
                <a:gd name="T56" fmla="*/ 0 w 135"/>
                <a:gd name="T57" fmla="*/ 431 h 406"/>
                <a:gd name="T58" fmla="*/ 0 w 135"/>
                <a:gd name="T59" fmla="*/ 431 h 406"/>
                <a:gd name="T60" fmla="*/ 0 w 135"/>
                <a:gd name="T61" fmla="*/ 421 h 406"/>
                <a:gd name="T62" fmla="*/ 0 w 135"/>
                <a:gd name="T63" fmla="*/ 418 h 406"/>
                <a:gd name="T64" fmla="*/ 0 w 135"/>
                <a:gd name="T65" fmla="*/ 418 h 406"/>
                <a:gd name="T66" fmla="*/ 0 w 135"/>
                <a:gd name="T67" fmla="*/ 399 h 406"/>
                <a:gd name="T68" fmla="*/ 0 w 135"/>
                <a:gd name="T69" fmla="*/ 399 h 406"/>
                <a:gd name="T70" fmla="*/ 0 w 135"/>
                <a:gd name="T71" fmla="*/ 387 h 406"/>
                <a:gd name="T72" fmla="*/ 60 w 135"/>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5"/>
                <a:gd name="T112" fmla="*/ 0 h 406"/>
                <a:gd name="T113" fmla="*/ 135 w 135"/>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5" h="406">
                  <a:moveTo>
                    <a:pt x="134" y="405"/>
                  </a:moveTo>
                  <a:lnTo>
                    <a:pt x="134" y="221"/>
                  </a:lnTo>
                  <a:lnTo>
                    <a:pt x="134" y="219"/>
                  </a:lnTo>
                  <a:lnTo>
                    <a:pt x="134" y="216"/>
                  </a:lnTo>
                  <a:lnTo>
                    <a:pt x="134" y="214"/>
                  </a:lnTo>
                  <a:lnTo>
                    <a:pt x="134" y="213"/>
                  </a:lnTo>
                  <a:lnTo>
                    <a:pt x="134" y="210"/>
                  </a:lnTo>
                  <a:lnTo>
                    <a:pt x="131" y="208"/>
                  </a:lnTo>
                  <a:lnTo>
                    <a:pt x="131" y="206"/>
                  </a:lnTo>
                  <a:lnTo>
                    <a:pt x="131" y="203"/>
                  </a:lnTo>
                  <a:lnTo>
                    <a:pt x="129" y="202"/>
                  </a:lnTo>
                  <a:lnTo>
                    <a:pt x="129" y="200"/>
                  </a:lnTo>
                  <a:lnTo>
                    <a:pt x="126" y="197"/>
                  </a:lnTo>
                  <a:lnTo>
                    <a:pt x="124" y="197"/>
                  </a:lnTo>
                  <a:lnTo>
                    <a:pt x="124" y="195"/>
                  </a:lnTo>
                  <a:lnTo>
                    <a:pt x="123" y="192"/>
                  </a:lnTo>
                  <a:lnTo>
                    <a:pt x="119" y="192"/>
                  </a:lnTo>
                  <a:lnTo>
                    <a:pt x="9" y="99"/>
                  </a:lnTo>
                  <a:lnTo>
                    <a:pt x="7" y="99"/>
                  </a:lnTo>
                  <a:lnTo>
                    <a:pt x="7" y="98"/>
                  </a:lnTo>
                  <a:lnTo>
                    <a:pt x="5" y="98"/>
                  </a:lnTo>
                  <a:lnTo>
                    <a:pt x="5" y="95"/>
                  </a:lnTo>
                  <a:lnTo>
                    <a:pt x="1" y="93"/>
                  </a:lnTo>
                  <a:lnTo>
                    <a:pt x="1" y="92"/>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25" name="Freeform 95"/>
            <p:cNvSpPr>
              <a:spLocks noChangeAspect="1"/>
            </p:cNvSpPr>
            <p:nvPr/>
          </p:nvSpPr>
          <p:spPr bwMode="auto">
            <a:xfrm>
              <a:off x="709" y="4117"/>
              <a:ext cx="471" cy="22"/>
            </a:xfrm>
            <a:custGeom>
              <a:avLst/>
              <a:gdLst>
                <a:gd name="T0" fmla="*/ 1777 w 361"/>
                <a:gd name="T1" fmla="*/ 75 h 17"/>
                <a:gd name="T2" fmla="*/ 1777 w 361"/>
                <a:gd name="T3" fmla="*/ 75 h 17"/>
                <a:gd name="T4" fmla="*/ 1770 w 361"/>
                <a:gd name="T5" fmla="*/ 58 h 17"/>
                <a:gd name="T6" fmla="*/ 1761 w 361"/>
                <a:gd name="T7" fmla="*/ 58 h 17"/>
                <a:gd name="T8" fmla="*/ 1748 w 361"/>
                <a:gd name="T9" fmla="*/ 50 h 17"/>
                <a:gd name="T10" fmla="*/ 1733 w 361"/>
                <a:gd name="T11" fmla="*/ 50 h 17"/>
                <a:gd name="T12" fmla="*/ 1700 w 361"/>
                <a:gd name="T13" fmla="*/ 47 h 17"/>
                <a:gd name="T14" fmla="*/ 1666 w 361"/>
                <a:gd name="T15" fmla="*/ 47 h 17"/>
                <a:gd name="T16" fmla="*/ 1635 w 361"/>
                <a:gd name="T17" fmla="*/ 35 h 17"/>
                <a:gd name="T18" fmla="*/ 1590 w 361"/>
                <a:gd name="T19" fmla="*/ 35 h 17"/>
                <a:gd name="T20" fmla="*/ 1541 w 361"/>
                <a:gd name="T21" fmla="*/ 17 h 17"/>
                <a:gd name="T22" fmla="*/ 1502 w 361"/>
                <a:gd name="T23" fmla="*/ 17 h 17"/>
                <a:gd name="T24" fmla="*/ 1438 w 361"/>
                <a:gd name="T25" fmla="*/ 17 h 17"/>
                <a:gd name="T26" fmla="*/ 1395 w 361"/>
                <a:gd name="T27" fmla="*/ 10 h 17"/>
                <a:gd name="T28" fmla="*/ 1343 w 361"/>
                <a:gd name="T29" fmla="*/ 10 h 17"/>
                <a:gd name="T30" fmla="*/ 1281 w 361"/>
                <a:gd name="T31" fmla="*/ 10 h 17"/>
                <a:gd name="T32" fmla="*/ 1225 w 361"/>
                <a:gd name="T33" fmla="*/ 10 h 17"/>
                <a:gd name="T34" fmla="*/ 1152 w 361"/>
                <a:gd name="T35" fmla="*/ 0 h 17"/>
                <a:gd name="T36" fmla="*/ 1084 w 361"/>
                <a:gd name="T37" fmla="*/ 0 h 17"/>
                <a:gd name="T38" fmla="*/ 1020 w 361"/>
                <a:gd name="T39" fmla="*/ 0 h 17"/>
                <a:gd name="T40" fmla="*/ 968 w 361"/>
                <a:gd name="T41" fmla="*/ 0 h 17"/>
                <a:gd name="T42" fmla="*/ 892 w 361"/>
                <a:gd name="T43" fmla="*/ 0 h 17"/>
                <a:gd name="T44" fmla="*/ 828 w 361"/>
                <a:gd name="T45" fmla="*/ 0 h 17"/>
                <a:gd name="T46" fmla="*/ 759 w 361"/>
                <a:gd name="T47" fmla="*/ 0 h 17"/>
                <a:gd name="T48" fmla="*/ 693 w 361"/>
                <a:gd name="T49" fmla="*/ 0 h 17"/>
                <a:gd name="T50" fmla="*/ 628 w 361"/>
                <a:gd name="T51" fmla="*/ 0 h 17"/>
                <a:gd name="T52" fmla="*/ 581 w 361"/>
                <a:gd name="T53" fmla="*/ 10 h 17"/>
                <a:gd name="T54" fmla="*/ 505 w 361"/>
                <a:gd name="T55" fmla="*/ 10 h 17"/>
                <a:gd name="T56" fmla="*/ 449 w 361"/>
                <a:gd name="T57" fmla="*/ 10 h 17"/>
                <a:gd name="T58" fmla="*/ 401 w 361"/>
                <a:gd name="T59" fmla="*/ 10 h 17"/>
                <a:gd name="T60" fmla="*/ 341 w 361"/>
                <a:gd name="T61" fmla="*/ 17 h 17"/>
                <a:gd name="T62" fmla="*/ 301 w 361"/>
                <a:gd name="T63" fmla="*/ 17 h 17"/>
                <a:gd name="T64" fmla="*/ 239 w 361"/>
                <a:gd name="T65" fmla="*/ 17 h 17"/>
                <a:gd name="T66" fmla="*/ 197 w 361"/>
                <a:gd name="T67" fmla="*/ 35 h 17"/>
                <a:gd name="T68" fmla="*/ 162 w 361"/>
                <a:gd name="T69" fmla="*/ 35 h 17"/>
                <a:gd name="T70" fmla="*/ 127 w 361"/>
                <a:gd name="T71" fmla="*/ 47 h 17"/>
                <a:gd name="T72" fmla="*/ 95 w 361"/>
                <a:gd name="T73" fmla="*/ 47 h 17"/>
                <a:gd name="T74" fmla="*/ 65 w 361"/>
                <a:gd name="T75" fmla="*/ 50 h 17"/>
                <a:gd name="T76" fmla="*/ 38 w 361"/>
                <a:gd name="T77" fmla="*/ 50 h 17"/>
                <a:gd name="T78" fmla="*/ 27 w 361"/>
                <a:gd name="T79" fmla="*/ 58 h 17"/>
                <a:gd name="T80" fmla="*/ 12 w 361"/>
                <a:gd name="T81" fmla="*/ 58 h 17"/>
                <a:gd name="T82" fmla="*/ 0 w 361"/>
                <a:gd name="T83" fmla="*/ 75 h 17"/>
                <a:gd name="T84" fmla="*/ 0 w 361"/>
                <a:gd name="T85" fmla="*/ 75 h 17"/>
                <a:gd name="T86" fmla="*/ 1777 w 361"/>
                <a:gd name="T87" fmla="*/ 75 h 17"/>
                <a:gd name="T88" fmla="*/ 1777 w 361"/>
                <a:gd name="T89" fmla="*/ 75 h 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7"/>
                <a:gd name="T137" fmla="*/ 361 w 361"/>
                <a:gd name="T138" fmla="*/ 17 h 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7">
                  <a:moveTo>
                    <a:pt x="360" y="16"/>
                  </a:moveTo>
                  <a:lnTo>
                    <a:pt x="360" y="16"/>
                  </a:lnTo>
                  <a:lnTo>
                    <a:pt x="359" y="12"/>
                  </a:lnTo>
                  <a:lnTo>
                    <a:pt x="357" y="12"/>
                  </a:lnTo>
                  <a:lnTo>
                    <a:pt x="354" y="11"/>
                  </a:lnTo>
                  <a:lnTo>
                    <a:pt x="351" y="11"/>
                  </a:lnTo>
                  <a:lnTo>
                    <a:pt x="345" y="10"/>
                  </a:lnTo>
                  <a:lnTo>
                    <a:pt x="338" y="10"/>
                  </a:lnTo>
                  <a:lnTo>
                    <a:pt x="331" y="7"/>
                  </a:lnTo>
                  <a:lnTo>
                    <a:pt x="323" y="7"/>
                  </a:lnTo>
                  <a:lnTo>
                    <a:pt x="313" y="4"/>
                  </a:lnTo>
                  <a:lnTo>
                    <a:pt x="304" y="4"/>
                  </a:lnTo>
                  <a:lnTo>
                    <a:pt x="292" y="4"/>
                  </a:lnTo>
                  <a:lnTo>
                    <a:pt x="283" y="2"/>
                  </a:lnTo>
                  <a:lnTo>
                    <a:pt x="273" y="2"/>
                  </a:lnTo>
                  <a:lnTo>
                    <a:pt x="260" y="2"/>
                  </a:lnTo>
                  <a:lnTo>
                    <a:pt x="248" y="2"/>
                  </a:lnTo>
                  <a:lnTo>
                    <a:pt x="234" y="0"/>
                  </a:lnTo>
                  <a:lnTo>
                    <a:pt x="220" y="0"/>
                  </a:lnTo>
                  <a:lnTo>
                    <a:pt x="207" y="0"/>
                  </a:lnTo>
                  <a:lnTo>
                    <a:pt x="196" y="0"/>
                  </a:lnTo>
                  <a:lnTo>
                    <a:pt x="181" y="0"/>
                  </a:lnTo>
                  <a:lnTo>
                    <a:pt x="168" y="0"/>
                  </a:lnTo>
                  <a:lnTo>
                    <a:pt x="154" y="0"/>
                  </a:lnTo>
                  <a:lnTo>
                    <a:pt x="140" y="0"/>
                  </a:lnTo>
                  <a:lnTo>
                    <a:pt x="127" y="0"/>
                  </a:lnTo>
                  <a:lnTo>
                    <a:pt x="117" y="2"/>
                  </a:lnTo>
                  <a:lnTo>
                    <a:pt x="103" y="2"/>
                  </a:lnTo>
                  <a:lnTo>
                    <a:pt x="91" y="2"/>
                  </a:lnTo>
                  <a:lnTo>
                    <a:pt x="81" y="2"/>
                  </a:lnTo>
                  <a:lnTo>
                    <a:pt x="69" y="4"/>
                  </a:lnTo>
                  <a:lnTo>
                    <a:pt x="61" y="4"/>
                  </a:lnTo>
                  <a:lnTo>
                    <a:pt x="48" y="4"/>
                  </a:lnTo>
                  <a:lnTo>
                    <a:pt x="40" y="7"/>
                  </a:lnTo>
                  <a:lnTo>
                    <a:pt x="33" y="7"/>
                  </a:lnTo>
                  <a:lnTo>
                    <a:pt x="26" y="10"/>
                  </a:lnTo>
                  <a:lnTo>
                    <a:pt x="19" y="10"/>
                  </a:lnTo>
                  <a:lnTo>
                    <a:pt x="13" y="11"/>
                  </a:lnTo>
                  <a:lnTo>
                    <a:pt x="8" y="11"/>
                  </a:lnTo>
                  <a:lnTo>
                    <a:pt x="5" y="12"/>
                  </a:lnTo>
                  <a:lnTo>
                    <a:pt x="2" y="12"/>
                  </a:lnTo>
                  <a:lnTo>
                    <a:pt x="0" y="16"/>
                  </a:lnTo>
                  <a:lnTo>
                    <a:pt x="360" y="16"/>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26" name="Freeform 96"/>
            <p:cNvSpPr>
              <a:spLocks noChangeAspect="1"/>
            </p:cNvSpPr>
            <p:nvPr/>
          </p:nvSpPr>
          <p:spPr bwMode="auto">
            <a:xfrm>
              <a:off x="703"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4 w 361"/>
                <a:gd name="T11" fmla="*/ 31 h 16"/>
                <a:gd name="T12" fmla="*/ 96 w 361"/>
                <a:gd name="T13" fmla="*/ 37 h 16"/>
                <a:gd name="T14" fmla="*/ 124 w 361"/>
                <a:gd name="T15" fmla="*/ 37 h 16"/>
                <a:gd name="T16" fmla="*/ 161 w 361"/>
                <a:gd name="T17" fmla="*/ 49 h 16"/>
                <a:gd name="T18" fmla="*/ 190 w 361"/>
                <a:gd name="T19" fmla="*/ 49 h 16"/>
                <a:gd name="T20" fmla="*/ 232 w 361"/>
                <a:gd name="T21" fmla="*/ 49 h 16"/>
                <a:gd name="T22" fmla="*/ 273 w 361"/>
                <a:gd name="T23" fmla="*/ 64 h 16"/>
                <a:gd name="T24" fmla="*/ 336 w 361"/>
                <a:gd name="T25" fmla="*/ 64 h 16"/>
                <a:gd name="T26" fmla="*/ 393 w 361"/>
                <a:gd name="T27" fmla="*/ 64 h 16"/>
                <a:gd name="T28" fmla="*/ 441 w 361"/>
                <a:gd name="T29" fmla="*/ 71 h 16"/>
                <a:gd name="T30" fmla="*/ 496 w 361"/>
                <a:gd name="T31" fmla="*/ 71 h 16"/>
                <a:gd name="T32" fmla="*/ 565 w 361"/>
                <a:gd name="T33" fmla="*/ 71 h 16"/>
                <a:gd name="T34" fmla="*/ 618 w 361"/>
                <a:gd name="T35" fmla="*/ 71 h 16"/>
                <a:gd name="T36" fmla="*/ 681 w 361"/>
                <a:gd name="T37" fmla="*/ 77 h 16"/>
                <a:gd name="T38" fmla="*/ 754 w 361"/>
                <a:gd name="T39" fmla="*/ 77 h 16"/>
                <a:gd name="T40" fmla="*/ 819 w 361"/>
                <a:gd name="T41" fmla="*/ 77 h 16"/>
                <a:gd name="T42" fmla="*/ 883 w 361"/>
                <a:gd name="T43" fmla="*/ 77 h 16"/>
                <a:gd name="T44" fmla="*/ 944 w 361"/>
                <a:gd name="T45" fmla="*/ 77 h 16"/>
                <a:gd name="T46" fmla="*/ 1010 w 361"/>
                <a:gd name="T47" fmla="*/ 77 h 16"/>
                <a:gd name="T48" fmla="*/ 1077 w 361"/>
                <a:gd name="T49" fmla="*/ 77 h 16"/>
                <a:gd name="T50" fmla="*/ 1140 w 361"/>
                <a:gd name="T51" fmla="*/ 71 h 16"/>
                <a:gd name="T52" fmla="*/ 1208 w 361"/>
                <a:gd name="T53" fmla="*/ 71 h 16"/>
                <a:gd name="T54" fmla="*/ 1267 w 361"/>
                <a:gd name="T55" fmla="*/ 71 h 16"/>
                <a:gd name="T56" fmla="*/ 1325 w 361"/>
                <a:gd name="T57" fmla="*/ 71 h 16"/>
                <a:gd name="T58" fmla="*/ 1387 w 361"/>
                <a:gd name="T59" fmla="*/ 64 h 16"/>
                <a:gd name="T60" fmla="*/ 1426 w 361"/>
                <a:gd name="T61" fmla="*/ 64 h 16"/>
                <a:gd name="T62" fmla="*/ 1483 w 361"/>
                <a:gd name="T63" fmla="*/ 64 h 16"/>
                <a:gd name="T64" fmla="*/ 1526 w 361"/>
                <a:gd name="T65" fmla="*/ 49 h 16"/>
                <a:gd name="T66" fmla="*/ 1573 w 361"/>
                <a:gd name="T67" fmla="*/ 49 h 16"/>
                <a:gd name="T68" fmla="*/ 1610 w 361"/>
                <a:gd name="T69" fmla="*/ 49 h 16"/>
                <a:gd name="T70" fmla="*/ 1650 w 361"/>
                <a:gd name="T71" fmla="*/ 37 h 16"/>
                <a:gd name="T72" fmla="*/ 1682 w 361"/>
                <a:gd name="T73" fmla="*/ 37 h 16"/>
                <a:gd name="T74" fmla="*/ 1706 w 361"/>
                <a:gd name="T75" fmla="*/ 31 h 16"/>
                <a:gd name="T76" fmla="*/ 1722 w 361"/>
                <a:gd name="T77" fmla="*/ 31 h 16"/>
                <a:gd name="T78" fmla="*/ 1739 w 361"/>
                <a:gd name="T79" fmla="*/ 12 h 16"/>
                <a:gd name="T80" fmla="*/ 175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3" y="6"/>
                  </a:lnTo>
                  <a:lnTo>
                    <a:pt x="20" y="7"/>
                  </a:lnTo>
                  <a:lnTo>
                    <a:pt x="25" y="7"/>
                  </a:lnTo>
                  <a:lnTo>
                    <a:pt x="33" y="9"/>
                  </a:lnTo>
                  <a:lnTo>
                    <a:pt x="39" y="9"/>
                  </a:lnTo>
                  <a:lnTo>
                    <a:pt x="48" y="9"/>
                  </a:lnTo>
                  <a:lnTo>
                    <a:pt x="56" y="12"/>
                  </a:lnTo>
                  <a:lnTo>
                    <a:pt x="69" y="12"/>
                  </a:lnTo>
                  <a:lnTo>
                    <a:pt x="81" y="12"/>
                  </a:lnTo>
                  <a:lnTo>
                    <a:pt x="91" y="14"/>
                  </a:lnTo>
                  <a:lnTo>
                    <a:pt x="102" y="14"/>
                  </a:lnTo>
                  <a:lnTo>
                    <a:pt x="116" y="14"/>
                  </a:lnTo>
                  <a:lnTo>
                    <a:pt x="127" y="14"/>
                  </a:lnTo>
                  <a:lnTo>
                    <a:pt x="140" y="15"/>
                  </a:lnTo>
                  <a:lnTo>
                    <a:pt x="155" y="15"/>
                  </a:lnTo>
                  <a:lnTo>
                    <a:pt x="168" y="15"/>
                  </a:lnTo>
                  <a:lnTo>
                    <a:pt x="181" y="15"/>
                  </a:lnTo>
                  <a:lnTo>
                    <a:pt x="194" y="15"/>
                  </a:lnTo>
                  <a:lnTo>
                    <a:pt x="207" y="15"/>
                  </a:lnTo>
                  <a:lnTo>
                    <a:pt x="221" y="15"/>
                  </a:lnTo>
                  <a:lnTo>
                    <a:pt x="234" y="14"/>
                  </a:lnTo>
                  <a:lnTo>
                    <a:pt x="248" y="14"/>
                  </a:lnTo>
                  <a:lnTo>
                    <a:pt x="260" y="14"/>
                  </a:lnTo>
                  <a:lnTo>
                    <a:pt x="273" y="14"/>
                  </a:lnTo>
                  <a:lnTo>
                    <a:pt x="284" y="12"/>
                  </a:lnTo>
                  <a:lnTo>
                    <a:pt x="293" y="12"/>
                  </a:lnTo>
                  <a:lnTo>
                    <a:pt x="304" y="12"/>
                  </a:lnTo>
                  <a:lnTo>
                    <a:pt x="313" y="9"/>
                  </a:lnTo>
                  <a:lnTo>
                    <a:pt x="323" y="9"/>
                  </a:lnTo>
                  <a:lnTo>
                    <a:pt x="331" y="9"/>
                  </a:lnTo>
                  <a:lnTo>
                    <a:pt x="339" y="7"/>
                  </a:lnTo>
                  <a:lnTo>
                    <a:pt x="345" y="7"/>
                  </a:lnTo>
                  <a:lnTo>
                    <a:pt x="350" y="6"/>
                  </a:lnTo>
                  <a:lnTo>
                    <a:pt x="353" y="6"/>
                  </a:lnTo>
                  <a:lnTo>
                    <a:pt x="357" y="2"/>
                  </a:lnTo>
                  <a:lnTo>
                    <a:pt x="360"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27" name="Freeform 97"/>
            <p:cNvSpPr>
              <a:spLocks noChangeAspect="1"/>
            </p:cNvSpPr>
            <p:nvPr/>
          </p:nvSpPr>
          <p:spPr bwMode="auto">
            <a:xfrm>
              <a:off x="743" y="3544"/>
              <a:ext cx="392" cy="19"/>
            </a:xfrm>
            <a:custGeom>
              <a:avLst/>
              <a:gdLst>
                <a:gd name="T0" fmla="*/ 1464 w 301"/>
                <a:gd name="T1" fmla="*/ 60 h 15"/>
                <a:gd name="T2" fmla="*/ 1464 w 301"/>
                <a:gd name="T3" fmla="*/ 60 h 15"/>
                <a:gd name="T4" fmla="*/ 1459 w 301"/>
                <a:gd name="T5" fmla="*/ 47 h 15"/>
                <a:gd name="T6" fmla="*/ 1459 w 301"/>
                <a:gd name="T7" fmla="*/ 47 h 15"/>
                <a:gd name="T8" fmla="*/ 1436 w 301"/>
                <a:gd name="T9" fmla="*/ 37 h 15"/>
                <a:gd name="T10" fmla="*/ 1425 w 301"/>
                <a:gd name="T11" fmla="*/ 37 h 15"/>
                <a:gd name="T12" fmla="*/ 1401 w 301"/>
                <a:gd name="T13" fmla="*/ 25 h 15"/>
                <a:gd name="T14" fmla="*/ 1367 w 301"/>
                <a:gd name="T15" fmla="*/ 25 h 15"/>
                <a:gd name="T16" fmla="*/ 1352 w 301"/>
                <a:gd name="T17" fmla="*/ 25 h 15"/>
                <a:gd name="T18" fmla="*/ 1313 w 301"/>
                <a:gd name="T19" fmla="*/ 20 h 15"/>
                <a:gd name="T20" fmla="*/ 1263 w 301"/>
                <a:gd name="T21" fmla="*/ 20 h 15"/>
                <a:gd name="T22" fmla="*/ 1240 w 301"/>
                <a:gd name="T23" fmla="*/ 20 h 15"/>
                <a:gd name="T24" fmla="*/ 1190 w 301"/>
                <a:gd name="T25" fmla="*/ 10 h 15"/>
                <a:gd name="T26" fmla="*/ 1151 w 301"/>
                <a:gd name="T27" fmla="*/ 10 h 15"/>
                <a:gd name="T28" fmla="*/ 1106 w 301"/>
                <a:gd name="T29" fmla="*/ 10 h 15"/>
                <a:gd name="T30" fmla="*/ 1061 w 301"/>
                <a:gd name="T31" fmla="*/ 10 h 15"/>
                <a:gd name="T32" fmla="*/ 1011 w 301"/>
                <a:gd name="T33" fmla="*/ 10 h 15"/>
                <a:gd name="T34" fmla="*/ 944 w 301"/>
                <a:gd name="T35" fmla="*/ 0 h 15"/>
                <a:gd name="T36" fmla="*/ 905 w 301"/>
                <a:gd name="T37" fmla="*/ 0 h 15"/>
                <a:gd name="T38" fmla="*/ 849 w 301"/>
                <a:gd name="T39" fmla="*/ 0 h 15"/>
                <a:gd name="T40" fmla="*/ 791 w 301"/>
                <a:gd name="T41" fmla="*/ 0 h 15"/>
                <a:gd name="T42" fmla="*/ 742 w 301"/>
                <a:gd name="T43" fmla="*/ 0 h 15"/>
                <a:gd name="T44" fmla="*/ 682 w 301"/>
                <a:gd name="T45" fmla="*/ 0 h 15"/>
                <a:gd name="T46" fmla="*/ 634 w 301"/>
                <a:gd name="T47" fmla="*/ 0 h 15"/>
                <a:gd name="T48" fmla="*/ 570 w 301"/>
                <a:gd name="T49" fmla="*/ 0 h 15"/>
                <a:gd name="T50" fmla="*/ 517 w 301"/>
                <a:gd name="T51" fmla="*/ 0 h 15"/>
                <a:gd name="T52" fmla="*/ 468 w 301"/>
                <a:gd name="T53" fmla="*/ 10 h 15"/>
                <a:gd name="T54" fmla="*/ 417 w 301"/>
                <a:gd name="T55" fmla="*/ 10 h 15"/>
                <a:gd name="T56" fmla="*/ 371 w 301"/>
                <a:gd name="T57" fmla="*/ 10 h 15"/>
                <a:gd name="T58" fmla="*/ 320 w 301"/>
                <a:gd name="T59" fmla="*/ 10 h 15"/>
                <a:gd name="T60" fmla="*/ 273 w 301"/>
                <a:gd name="T61" fmla="*/ 10 h 15"/>
                <a:gd name="T62" fmla="*/ 246 w 301"/>
                <a:gd name="T63" fmla="*/ 20 h 15"/>
                <a:gd name="T64" fmla="*/ 198 w 301"/>
                <a:gd name="T65" fmla="*/ 20 h 15"/>
                <a:gd name="T66" fmla="*/ 173 w 301"/>
                <a:gd name="T67" fmla="*/ 20 h 15"/>
                <a:gd name="T68" fmla="*/ 134 w 301"/>
                <a:gd name="T69" fmla="*/ 25 h 15"/>
                <a:gd name="T70" fmla="*/ 96 w 301"/>
                <a:gd name="T71" fmla="*/ 25 h 15"/>
                <a:gd name="T72" fmla="*/ 74 w 301"/>
                <a:gd name="T73" fmla="*/ 25 h 15"/>
                <a:gd name="T74" fmla="*/ 64 w 301"/>
                <a:gd name="T75" fmla="*/ 37 h 15"/>
                <a:gd name="T76" fmla="*/ 35 w 301"/>
                <a:gd name="T77" fmla="*/ 37 h 15"/>
                <a:gd name="T78" fmla="*/ 27 w 301"/>
                <a:gd name="T79" fmla="*/ 47 h 15"/>
                <a:gd name="T80" fmla="*/ 12 w 301"/>
                <a:gd name="T81" fmla="*/ 47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1"/>
                  </a:lnTo>
                  <a:lnTo>
                    <a:pt x="294" y="9"/>
                  </a:lnTo>
                  <a:lnTo>
                    <a:pt x="292" y="9"/>
                  </a:lnTo>
                  <a:lnTo>
                    <a:pt x="287" y="6"/>
                  </a:lnTo>
                  <a:lnTo>
                    <a:pt x="280" y="6"/>
                  </a:lnTo>
                  <a:lnTo>
                    <a:pt x="277" y="6"/>
                  </a:lnTo>
                  <a:lnTo>
                    <a:pt x="269" y="5"/>
                  </a:lnTo>
                  <a:lnTo>
                    <a:pt x="259" y="5"/>
                  </a:lnTo>
                  <a:lnTo>
                    <a:pt x="254" y="5"/>
                  </a:lnTo>
                  <a:lnTo>
                    <a:pt x="244" y="2"/>
                  </a:lnTo>
                  <a:lnTo>
                    <a:pt x="236" y="2"/>
                  </a:lnTo>
                  <a:lnTo>
                    <a:pt x="227" y="2"/>
                  </a:lnTo>
                  <a:lnTo>
                    <a:pt x="217" y="2"/>
                  </a:lnTo>
                  <a:lnTo>
                    <a:pt x="207" y="2"/>
                  </a:lnTo>
                  <a:lnTo>
                    <a:pt x="194" y="0"/>
                  </a:lnTo>
                  <a:lnTo>
                    <a:pt x="186" y="0"/>
                  </a:lnTo>
                  <a:lnTo>
                    <a:pt x="174" y="0"/>
                  </a:lnTo>
                  <a:lnTo>
                    <a:pt x="162" y="0"/>
                  </a:lnTo>
                  <a:lnTo>
                    <a:pt x="152" y="0"/>
                  </a:lnTo>
                  <a:lnTo>
                    <a:pt x="140" y="0"/>
                  </a:lnTo>
                  <a:lnTo>
                    <a:pt x="130" y="0"/>
                  </a:lnTo>
                  <a:lnTo>
                    <a:pt x="117" y="0"/>
                  </a:lnTo>
                  <a:lnTo>
                    <a:pt x="106" y="0"/>
                  </a:lnTo>
                  <a:lnTo>
                    <a:pt x="96" y="2"/>
                  </a:lnTo>
                  <a:lnTo>
                    <a:pt x="85" y="2"/>
                  </a:lnTo>
                  <a:lnTo>
                    <a:pt x="76" y="2"/>
                  </a:lnTo>
                  <a:lnTo>
                    <a:pt x="65" y="2"/>
                  </a:lnTo>
                  <a:lnTo>
                    <a:pt x="56" y="2"/>
                  </a:lnTo>
                  <a:lnTo>
                    <a:pt x="50" y="5"/>
                  </a:lnTo>
                  <a:lnTo>
                    <a:pt x="41" y="5"/>
                  </a:lnTo>
                  <a:lnTo>
                    <a:pt x="35" y="5"/>
                  </a:lnTo>
                  <a:lnTo>
                    <a:pt x="28" y="6"/>
                  </a:lnTo>
                  <a:lnTo>
                    <a:pt x="20" y="6"/>
                  </a:lnTo>
                  <a:lnTo>
                    <a:pt x="15" y="6"/>
                  </a:lnTo>
                  <a:lnTo>
                    <a:pt x="13" y="9"/>
                  </a:lnTo>
                  <a:lnTo>
                    <a:pt x="7" y="9"/>
                  </a:lnTo>
                  <a:lnTo>
                    <a:pt x="5" y="11"/>
                  </a:lnTo>
                  <a:lnTo>
                    <a:pt x="2" y="11"/>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28" name="Freeform 98"/>
            <p:cNvSpPr>
              <a:spLocks noChangeAspect="1"/>
            </p:cNvSpPr>
            <p:nvPr/>
          </p:nvSpPr>
          <p:spPr bwMode="auto">
            <a:xfrm>
              <a:off x="863" y="3321"/>
              <a:ext cx="156" cy="6"/>
            </a:xfrm>
            <a:custGeom>
              <a:avLst/>
              <a:gdLst>
                <a:gd name="T0" fmla="*/ 0 w 120"/>
                <a:gd name="T1" fmla="*/ 0 h 5"/>
                <a:gd name="T2" fmla="*/ 0 w 120"/>
                <a:gd name="T3" fmla="*/ 0 h 5"/>
                <a:gd name="T4" fmla="*/ 0 w 120"/>
                <a:gd name="T5" fmla="*/ 0 h 5"/>
                <a:gd name="T6" fmla="*/ 12 w 120"/>
                <a:gd name="T7" fmla="*/ 1 h 5"/>
                <a:gd name="T8" fmla="*/ 12 w 120"/>
                <a:gd name="T9" fmla="*/ 1 h 5"/>
                <a:gd name="T10" fmla="*/ 27 w 120"/>
                <a:gd name="T11" fmla="*/ 1 h 5"/>
                <a:gd name="T12" fmla="*/ 35 w 120"/>
                <a:gd name="T13" fmla="*/ 1 h 5"/>
                <a:gd name="T14" fmla="*/ 46 w 120"/>
                <a:gd name="T15" fmla="*/ 1 h 5"/>
                <a:gd name="T16" fmla="*/ 60 w 120"/>
                <a:gd name="T17" fmla="*/ 1 h 5"/>
                <a:gd name="T18" fmla="*/ 66 w 120"/>
                <a:gd name="T19" fmla="*/ 12 h 5"/>
                <a:gd name="T20" fmla="*/ 74 w 120"/>
                <a:gd name="T21" fmla="*/ 12 h 5"/>
                <a:gd name="T22" fmla="*/ 101 w 120"/>
                <a:gd name="T23" fmla="*/ 12 h 5"/>
                <a:gd name="T24" fmla="*/ 108 w 120"/>
                <a:gd name="T25" fmla="*/ 12 h 5"/>
                <a:gd name="T26" fmla="*/ 131 w 120"/>
                <a:gd name="T27" fmla="*/ 12 h 5"/>
                <a:gd name="T28" fmla="*/ 146 w 120"/>
                <a:gd name="T29" fmla="*/ 12 h 5"/>
                <a:gd name="T30" fmla="*/ 170 w 120"/>
                <a:gd name="T31" fmla="*/ 12 h 5"/>
                <a:gd name="T32" fmla="*/ 190 w 120"/>
                <a:gd name="T33" fmla="*/ 12 h 5"/>
                <a:gd name="T34" fmla="*/ 209 w 120"/>
                <a:gd name="T35" fmla="*/ 12 h 5"/>
                <a:gd name="T36" fmla="*/ 231 w 120"/>
                <a:gd name="T37" fmla="*/ 12 h 5"/>
                <a:gd name="T38" fmla="*/ 257 w 120"/>
                <a:gd name="T39" fmla="*/ 12 h 5"/>
                <a:gd name="T40" fmla="*/ 272 w 120"/>
                <a:gd name="T41" fmla="*/ 12 h 5"/>
                <a:gd name="T42" fmla="*/ 300 w 120"/>
                <a:gd name="T43" fmla="*/ 12 h 5"/>
                <a:gd name="T44" fmla="*/ 316 w 120"/>
                <a:gd name="T45" fmla="*/ 12 h 5"/>
                <a:gd name="T46" fmla="*/ 337 w 120"/>
                <a:gd name="T47" fmla="*/ 12 h 5"/>
                <a:gd name="T48" fmla="*/ 368 w 120"/>
                <a:gd name="T49" fmla="*/ 12 h 5"/>
                <a:gd name="T50" fmla="*/ 382 w 120"/>
                <a:gd name="T51" fmla="*/ 12 h 5"/>
                <a:gd name="T52" fmla="*/ 407 w 120"/>
                <a:gd name="T53" fmla="*/ 12 h 5"/>
                <a:gd name="T54" fmla="*/ 411 w 120"/>
                <a:gd name="T55" fmla="*/ 12 h 5"/>
                <a:gd name="T56" fmla="*/ 438 w 120"/>
                <a:gd name="T57" fmla="*/ 12 h 5"/>
                <a:gd name="T58" fmla="*/ 463 w 120"/>
                <a:gd name="T59" fmla="*/ 12 h 5"/>
                <a:gd name="T60" fmla="*/ 473 w 120"/>
                <a:gd name="T61" fmla="*/ 12 h 5"/>
                <a:gd name="T62" fmla="*/ 495 w 120"/>
                <a:gd name="T63" fmla="*/ 12 h 5"/>
                <a:gd name="T64" fmla="*/ 503 w 120"/>
                <a:gd name="T65" fmla="*/ 12 h 5"/>
                <a:gd name="T66" fmla="*/ 529 w 120"/>
                <a:gd name="T67" fmla="*/ 12 h 5"/>
                <a:gd name="T68" fmla="*/ 534 w 120"/>
                <a:gd name="T69" fmla="*/ 1 h 5"/>
                <a:gd name="T70" fmla="*/ 545 w 120"/>
                <a:gd name="T71" fmla="*/ 1 h 5"/>
                <a:gd name="T72" fmla="*/ 559 w 120"/>
                <a:gd name="T73" fmla="*/ 1 h 5"/>
                <a:gd name="T74" fmla="*/ 564 w 120"/>
                <a:gd name="T75" fmla="*/ 1 h 5"/>
                <a:gd name="T76" fmla="*/ 564 w 120"/>
                <a:gd name="T77" fmla="*/ 1 h 5"/>
                <a:gd name="T78" fmla="*/ 579 w 120"/>
                <a:gd name="T79" fmla="*/ 1 h 5"/>
                <a:gd name="T80" fmla="*/ 579 w 120"/>
                <a:gd name="T81" fmla="*/ 0 h 5"/>
                <a:gd name="T82" fmla="*/ 579 w 120"/>
                <a:gd name="T83" fmla="*/ 0 h 5"/>
                <a:gd name="T84" fmla="*/ 579 w 120"/>
                <a:gd name="T85" fmla="*/ 0 h 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0"/>
                <a:gd name="T130" fmla="*/ 0 h 5"/>
                <a:gd name="T131" fmla="*/ 120 w 120"/>
                <a:gd name="T132" fmla="*/ 5 h 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0" h="5">
                  <a:moveTo>
                    <a:pt x="0" y="0"/>
                  </a:moveTo>
                  <a:lnTo>
                    <a:pt x="0" y="0"/>
                  </a:lnTo>
                  <a:lnTo>
                    <a:pt x="2" y="1"/>
                  </a:lnTo>
                  <a:lnTo>
                    <a:pt x="5" y="1"/>
                  </a:lnTo>
                  <a:lnTo>
                    <a:pt x="7" y="1"/>
                  </a:lnTo>
                  <a:lnTo>
                    <a:pt x="9" y="1"/>
                  </a:lnTo>
                  <a:lnTo>
                    <a:pt x="12" y="1"/>
                  </a:lnTo>
                  <a:lnTo>
                    <a:pt x="14" y="4"/>
                  </a:lnTo>
                  <a:lnTo>
                    <a:pt x="15" y="4"/>
                  </a:lnTo>
                  <a:lnTo>
                    <a:pt x="21" y="4"/>
                  </a:lnTo>
                  <a:lnTo>
                    <a:pt x="22" y="4"/>
                  </a:lnTo>
                  <a:lnTo>
                    <a:pt x="27" y="4"/>
                  </a:lnTo>
                  <a:lnTo>
                    <a:pt x="30" y="4"/>
                  </a:lnTo>
                  <a:lnTo>
                    <a:pt x="35" y="4"/>
                  </a:lnTo>
                  <a:lnTo>
                    <a:pt x="39" y="4"/>
                  </a:lnTo>
                  <a:lnTo>
                    <a:pt x="43" y="4"/>
                  </a:lnTo>
                  <a:lnTo>
                    <a:pt x="48" y="4"/>
                  </a:lnTo>
                  <a:lnTo>
                    <a:pt x="53" y="4"/>
                  </a:lnTo>
                  <a:lnTo>
                    <a:pt x="56" y="4"/>
                  </a:lnTo>
                  <a:lnTo>
                    <a:pt x="62" y="4"/>
                  </a:lnTo>
                  <a:lnTo>
                    <a:pt x="65" y="4"/>
                  </a:lnTo>
                  <a:lnTo>
                    <a:pt x="70" y="4"/>
                  </a:lnTo>
                  <a:lnTo>
                    <a:pt x="76" y="4"/>
                  </a:lnTo>
                  <a:lnTo>
                    <a:pt x="79" y="4"/>
                  </a:lnTo>
                  <a:lnTo>
                    <a:pt x="84" y="4"/>
                  </a:lnTo>
                  <a:lnTo>
                    <a:pt x="85" y="4"/>
                  </a:lnTo>
                  <a:lnTo>
                    <a:pt x="91" y="4"/>
                  </a:lnTo>
                  <a:lnTo>
                    <a:pt x="96" y="4"/>
                  </a:lnTo>
                  <a:lnTo>
                    <a:pt x="98" y="4"/>
                  </a:lnTo>
                  <a:lnTo>
                    <a:pt x="102" y="4"/>
                  </a:lnTo>
                  <a:lnTo>
                    <a:pt x="104" y="4"/>
                  </a:lnTo>
                  <a:lnTo>
                    <a:pt x="109" y="4"/>
                  </a:lnTo>
                  <a:lnTo>
                    <a:pt x="111" y="1"/>
                  </a:lnTo>
                  <a:lnTo>
                    <a:pt x="113" y="1"/>
                  </a:lnTo>
                  <a:lnTo>
                    <a:pt x="116" y="1"/>
                  </a:lnTo>
                  <a:lnTo>
                    <a:pt x="117" y="1"/>
                  </a:lnTo>
                  <a:lnTo>
                    <a:pt x="119" y="1"/>
                  </a:lnTo>
                  <a:lnTo>
                    <a:pt x="11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29" name="Line 99"/>
            <p:cNvSpPr>
              <a:spLocks noChangeAspect="1" noChangeShapeType="1"/>
            </p:cNvSpPr>
            <p:nvPr/>
          </p:nvSpPr>
          <p:spPr bwMode="auto">
            <a:xfrm flipH="1">
              <a:off x="1021" y="3325"/>
              <a:ext cx="11"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630" name="Line 100"/>
            <p:cNvSpPr>
              <a:spLocks noChangeAspect="1" noChangeShapeType="1"/>
            </p:cNvSpPr>
            <p:nvPr/>
          </p:nvSpPr>
          <p:spPr bwMode="auto">
            <a:xfrm>
              <a:off x="1174"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631" name="Line 101"/>
            <p:cNvSpPr>
              <a:spLocks noChangeAspect="1" noChangeShapeType="1"/>
            </p:cNvSpPr>
            <p:nvPr/>
          </p:nvSpPr>
          <p:spPr bwMode="auto">
            <a:xfrm>
              <a:off x="1163" y="3617"/>
              <a:ext cx="0" cy="483"/>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632" name="Freeform 102"/>
            <p:cNvSpPr>
              <a:spLocks noChangeAspect="1"/>
            </p:cNvSpPr>
            <p:nvPr/>
          </p:nvSpPr>
          <p:spPr bwMode="auto">
            <a:xfrm>
              <a:off x="859" y="3423"/>
              <a:ext cx="168" cy="14"/>
            </a:xfrm>
            <a:custGeom>
              <a:avLst/>
              <a:gdLst>
                <a:gd name="T0" fmla="*/ 0 w 129"/>
                <a:gd name="T1" fmla="*/ 0 h 11"/>
                <a:gd name="T2" fmla="*/ 60 w 129"/>
                <a:gd name="T3" fmla="*/ 28 h 11"/>
                <a:gd name="T4" fmla="*/ 173 w 129"/>
                <a:gd name="T5" fmla="*/ 36 h 11"/>
                <a:gd name="T6" fmla="*/ 273 w 129"/>
                <a:gd name="T7" fmla="*/ 46 h 11"/>
                <a:gd name="T8" fmla="*/ 409 w 129"/>
                <a:gd name="T9" fmla="*/ 46 h 11"/>
                <a:gd name="T10" fmla="*/ 512 w 129"/>
                <a:gd name="T11" fmla="*/ 36 h 11"/>
                <a:gd name="T12" fmla="*/ 583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0"/>
                  </a:moveTo>
                  <a:lnTo>
                    <a:pt x="12" y="6"/>
                  </a:lnTo>
                  <a:lnTo>
                    <a:pt x="35" y="8"/>
                  </a:lnTo>
                  <a:lnTo>
                    <a:pt x="56" y="10"/>
                  </a:lnTo>
                  <a:lnTo>
                    <a:pt x="84" y="10"/>
                  </a:lnTo>
                  <a:lnTo>
                    <a:pt x="105" y="8"/>
                  </a:lnTo>
                  <a:lnTo>
                    <a:pt x="120"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33" name="Freeform 103"/>
            <p:cNvSpPr>
              <a:spLocks noChangeAspect="1"/>
            </p:cNvSpPr>
            <p:nvPr/>
          </p:nvSpPr>
          <p:spPr bwMode="auto">
            <a:xfrm>
              <a:off x="682" y="3824"/>
              <a:ext cx="526" cy="22"/>
            </a:xfrm>
            <a:custGeom>
              <a:avLst/>
              <a:gdLst>
                <a:gd name="T0" fmla="*/ 0 w 404"/>
                <a:gd name="T1" fmla="*/ 0 h 17"/>
                <a:gd name="T2" fmla="*/ 0 w 404"/>
                <a:gd name="T3" fmla="*/ 28 h 17"/>
                <a:gd name="T4" fmla="*/ 174 w 404"/>
                <a:gd name="T5" fmla="*/ 58 h 17"/>
                <a:gd name="T6" fmla="*/ 479 w 404"/>
                <a:gd name="T7" fmla="*/ 65 h 17"/>
                <a:gd name="T8" fmla="*/ 858 w 404"/>
                <a:gd name="T9" fmla="*/ 75 h 17"/>
                <a:gd name="T10" fmla="*/ 1279 w 404"/>
                <a:gd name="T11" fmla="*/ 75 h 17"/>
                <a:gd name="T12" fmla="*/ 1609 w 404"/>
                <a:gd name="T13" fmla="*/ 58 h 17"/>
                <a:gd name="T14" fmla="*/ 1857 w 404"/>
                <a:gd name="T15" fmla="*/ 45 h 17"/>
                <a:gd name="T16" fmla="*/ 1966 w 404"/>
                <a:gd name="T17" fmla="*/ 28 h 17"/>
                <a:gd name="T18" fmla="*/ 0 w 404"/>
                <a:gd name="T19" fmla="*/ 0 h 17"/>
                <a:gd name="T20" fmla="*/ 0 w 404"/>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4"/>
                <a:gd name="T34" fmla="*/ 0 h 17"/>
                <a:gd name="T35" fmla="*/ 404 w 404"/>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4" h="17">
                  <a:moveTo>
                    <a:pt x="0" y="0"/>
                  </a:moveTo>
                  <a:lnTo>
                    <a:pt x="0" y="6"/>
                  </a:lnTo>
                  <a:lnTo>
                    <a:pt x="36" y="12"/>
                  </a:lnTo>
                  <a:lnTo>
                    <a:pt x="98" y="14"/>
                  </a:lnTo>
                  <a:lnTo>
                    <a:pt x="177" y="16"/>
                  </a:lnTo>
                  <a:lnTo>
                    <a:pt x="263" y="16"/>
                  </a:lnTo>
                  <a:lnTo>
                    <a:pt x="330" y="12"/>
                  </a:lnTo>
                  <a:lnTo>
                    <a:pt x="381" y="9"/>
                  </a:lnTo>
                  <a:lnTo>
                    <a:pt x="403"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34" name="Freeform 104"/>
            <p:cNvSpPr>
              <a:spLocks noChangeAspect="1"/>
            </p:cNvSpPr>
            <p:nvPr/>
          </p:nvSpPr>
          <p:spPr bwMode="auto">
            <a:xfrm>
              <a:off x="810" y="3265"/>
              <a:ext cx="264" cy="25"/>
            </a:xfrm>
            <a:custGeom>
              <a:avLst/>
              <a:gdLst>
                <a:gd name="T0" fmla="*/ 979 w 203"/>
                <a:gd name="T1" fmla="*/ 0 h 19"/>
                <a:gd name="T2" fmla="*/ 932 w 203"/>
                <a:gd name="T3" fmla="*/ 28 h 19"/>
                <a:gd name="T4" fmla="*/ 812 w 203"/>
                <a:gd name="T5" fmla="*/ 66 h 19"/>
                <a:gd name="T6" fmla="*/ 659 w 203"/>
                <a:gd name="T7" fmla="*/ 95 h 19"/>
                <a:gd name="T8" fmla="*/ 438 w 203"/>
                <a:gd name="T9" fmla="*/ 95 h 19"/>
                <a:gd name="T10" fmla="*/ 243 w 203"/>
                <a:gd name="T11" fmla="*/ 72 h 19"/>
                <a:gd name="T12" fmla="*/ 95 w 203"/>
                <a:gd name="T13" fmla="*/ 50 h 19"/>
                <a:gd name="T14" fmla="*/ 0 w 203"/>
                <a:gd name="T15" fmla="*/ 0 h 19"/>
                <a:gd name="T16" fmla="*/ 163 w 203"/>
                <a:gd name="T17" fmla="*/ 0 h 19"/>
                <a:gd name="T18" fmla="*/ 221 w 203"/>
                <a:gd name="T19" fmla="*/ 28 h 19"/>
                <a:gd name="T20" fmla="*/ 325 w 203"/>
                <a:gd name="T21" fmla="*/ 37 h 19"/>
                <a:gd name="T22" fmla="*/ 455 w 203"/>
                <a:gd name="T23" fmla="*/ 50 h 19"/>
                <a:gd name="T24" fmla="*/ 596 w 203"/>
                <a:gd name="T25" fmla="*/ 50 h 19"/>
                <a:gd name="T26" fmla="*/ 704 w 203"/>
                <a:gd name="T27" fmla="*/ 28 h 19"/>
                <a:gd name="T28" fmla="*/ 800 w 203"/>
                <a:gd name="T29" fmla="*/ 21 h 19"/>
                <a:gd name="T30" fmla="*/ 812 w 203"/>
                <a:gd name="T31" fmla="*/ 0 h 19"/>
                <a:gd name="T32" fmla="*/ 979 w 203"/>
                <a:gd name="T33" fmla="*/ 0 h 19"/>
                <a:gd name="T34" fmla="*/ 979 w 203"/>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3"/>
                <a:gd name="T55" fmla="*/ 0 h 19"/>
                <a:gd name="T56" fmla="*/ 203 w 203"/>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3" h="19">
                  <a:moveTo>
                    <a:pt x="202" y="0"/>
                  </a:moveTo>
                  <a:lnTo>
                    <a:pt x="193" y="5"/>
                  </a:lnTo>
                  <a:lnTo>
                    <a:pt x="168" y="13"/>
                  </a:lnTo>
                  <a:lnTo>
                    <a:pt x="137" y="18"/>
                  </a:lnTo>
                  <a:lnTo>
                    <a:pt x="91" y="18"/>
                  </a:lnTo>
                  <a:lnTo>
                    <a:pt x="50" y="14"/>
                  </a:lnTo>
                  <a:lnTo>
                    <a:pt x="19" y="10"/>
                  </a:lnTo>
                  <a:lnTo>
                    <a:pt x="0" y="0"/>
                  </a:lnTo>
                  <a:lnTo>
                    <a:pt x="34" y="0"/>
                  </a:lnTo>
                  <a:lnTo>
                    <a:pt x="46" y="5"/>
                  </a:lnTo>
                  <a:lnTo>
                    <a:pt x="68" y="7"/>
                  </a:lnTo>
                  <a:lnTo>
                    <a:pt x="94" y="10"/>
                  </a:lnTo>
                  <a:lnTo>
                    <a:pt x="123" y="10"/>
                  </a:lnTo>
                  <a:lnTo>
                    <a:pt x="145" y="5"/>
                  </a:lnTo>
                  <a:lnTo>
                    <a:pt x="165" y="4"/>
                  </a:lnTo>
                  <a:lnTo>
                    <a:pt x="168" y="0"/>
                  </a:lnTo>
                  <a:lnTo>
                    <a:pt x="202"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35" name="Line 105"/>
            <p:cNvSpPr>
              <a:spLocks noChangeAspect="1" noChangeShapeType="1"/>
            </p:cNvSpPr>
            <p:nvPr/>
          </p:nvSpPr>
          <p:spPr bwMode="auto">
            <a:xfrm flipV="1">
              <a:off x="939" y="2986"/>
              <a:ext cx="0" cy="1081"/>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636" name="AutoShape 106"/>
            <p:cNvSpPr>
              <a:spLocks noChangeAspect="1" noChangeArrowheads="1"/>
            </p:cNvSpPr>
            <p:nvPr/>
          </p:nvSpPr>
          <p:spPr bwMode="auto">
            <a:xfrm flipV="1">
              <a:off x="876" y="4067"/>
              <a:ext cx="134" cy="29"/>
            </a:xfrm>
            <a:prstGeom prst="roundRect">
              <a:avLst>
                <a:gd name="adj" fmla="val 0"/>
              </a:avLst>
            </a:prstGeom>
            <a:solidFill>
              <a:srgbClr val="00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37" name="AutoShape 107"/>
            <p:cNvSpPr>
              <a:spLocks noChangeAspect="1" noChangeArrowheads="1"/>
            </p:cNvSpPr>
            <p:nvPr/>
          </p:nvSpPr>
          <p:spPr bwMode="auto">
            <a:xfrm flipV="1">
              <a:off x="1753" y="2924"/>
              <a:ext cx="26" cy="2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38" name="Freeform 108"/>
            <p:cNvSpPr>
              <a:spLocks noChangeAspect="1"/>
            </p:cNvSpPr>
            <p:nvPr/>
          </p:nvSpPr>
          <p:spPr bwMode="auto">
            <a:xfrm>
              <a:off x="1738" y="2944"/>
              <a:ext cx="60" cy="43"/>
            </a:xfrm>
            <a:custGeom>
              <a:avLst/>
              <a:gdLst>
                <a:gd name="T0" fmla="*/ 0 w 46"/>
                <a:gd name="T1" fmla="*/ 27 h 33"/>
                <a:gd name="T2" fmla="*/ 0 w 46"/>
                <a:gd name="T3" fmla="*/ 27 h 33"/>
                <a:gd name="T4" fmla="*/ 0 w 46"/>
                <a:gd name="T5" fmla="*/ 27 h 33"/>
                <a:gd name="T6" fmla="*/ 0 w 46"/>
                <a:gd name="T7" fmla="*/ 12 h 33"/>
                <a:gd name="T8" fmla="*/ 0 w 46"/>
                <a:gd name="T9" fmla="*/ 12 h 33"/>
                <a:gd name="T10" fmla="*/ 12 w 46"/>
                <a:gd name="T11" fmla="*/ 12 h 33"/>
                <a:gd name="T12" fmla="*/ 12 w 46"/>
                <a:gd name="T13" fmla="*/ 0 h 33"/>
                <a:gd name="T14" fmla="*/ 27 w 46"/>
                <a:gd name="T15" fmla="*/ 0 h 33"/>
                <a:gd name="T16" fmla="*/ 27 w 46"/>
                <a:gd name="T17" fmla="*/ 0 h 33"/>
                <a:gd name="T18" fmla="*/ 35 w 46"/>
                <a:gd name="T19" fmla="*/ 0 h 33"/>
                <a:gd name="T20" fmla="*/ 35 w 46"/>
                <a:gd name="T21" fmla="*/ 0 h 33"/>
                <a:gd name="T22" fmla="*/ 189 w 46"/>
                <a:gd name="T23" fmla="*/ 0 h 33"/>
                <a:gd name="T24" fmla="*/ 189 w 46"/>
                <a:gd name="T25" fmla="*/ 0 h 33"/>
                <a:gd name="T26" fmla="*/ 192 w 46"/>
                <a:gd name="T27" fmla="*/ 0 h 33"/>
                <a:gd name="T28" fmla="*/ 192 w 46"/>
                <a:gd name="T29" fmla="*/ 0 h 33"/>
                <a:gd name="T30" fmla="*/ 200 w 46"/>
                <a:gd name="T31" fmla="*/ 0 h 33"/>
                <a:gd name="T32" fmla="*/ 200 w 46"/>
                <a:gd name="T33" fmla="*/ 0 h 33"/>
                <a:gd name="T34" fmla="*/ 222 w 46"/>
                <a:gd name="T35" fmla="*/ 12 h 33"/>
                <a:gd name="T36" fmla="*/ 222 w 46"/>
                <a:gd name="T37" fmla="*/ 12 h 33"/>
                <a:gd name="T38" fmla="*/ 222 w 46"/>
                <a:gd name="T39" fmla="*/ 12 h 33"/>
                <a:gd name="T40" fmla="*/ 222 w 46"/>
                <a:gd name="T41" fmla="*/ 27 h 33"/>
                <a:gd name="T42" fmla="*/ 222 w 46"/>
                <a:gd name="T43" fmla="*/ 27 h 33"/>
                <a:gd name="T44" fmla="*/ 222 w 46"/>
                <a:gd name="T45" fmla="*/ 124 h 33"/>
                <a:gd name="T46" fmla="*/ 222 w 46"/>
                <a:gd name="T47" fmla="*/ 125 h 33"/>
                <a:gd name="T48" fmla="*/ 222 w 46"/>
                <a:gd name="T49" fmla="*/ 125 h 33"/>
                <a:gd name="T50" fmla="*/ 222 w 46"/>
                <a:gd name="T51" fmla="*/ 125 h 33"/>
                <a:gd name="T52" fmla="*/ 222 w 46"/>
                <a:gd name="T53" fmla="*/ 145 h 33"/>
                <a:gd name="T54" fmla="*/ 222 w 46"/>
                <a:gd name="T55" fmla="*/ 145 h 33"/>
                <a:gd name="T56" fmla="*/ 200 w 46"/>
                <a:gd name="T57" fmla="*/ 145 h 33"/>
                <a:gd name="T58" fmla="*/ 200 w 46"/>
                <a:gd name="T59" fmla="*/ 145 h 33"/>
                <a:gd name="T60" fmla="*/ 192 w 46"/>
                <a:gd name="T61" fmla="*/ 159 h 33"/>
                <a:gd name="T62" fmla="*/ 192 w 46"/>
                <a:gd name="T63" fmla="*/ 159 h 33"/>
                <a:gd name="T64" fmla="*/ 189 w 46"/>
                <a:gd name="T65" fmla="*/ 159 h 33"/>
                <a:gd name="T66" fmla="*/ 35 w 46"/>
                <a:gd name="T67" fmla="*/ 159 h 33"/>
                <a:gd name="T68" fmla="*/ 35 w 46"/>
                <a:gd name="T69" fmla="*/ 159 h 33"/>
                <a:gd name="T70" fmla="*/ 35 w 46"/>
                <a:gd name="T71" fmla="*/ 159 h 33"/>
                <a:gd name="T72" fmla="*/ 27 w 46"/>
                <a:gd name="T73" fmla="*/ 159 h 33"/>
                <a:gd name="T74" fmla="*/ 12 w 46"/>
                <a:gd name="T75" fmla="*/ 145 h 33"/>
                <a:gd name="T76" fmla="*/ 12 w 46"/>
                <a:gd name="T77" fmla="*/ 145 h 33"/>
                <a:gd name="T78" fmla="*/ 12 w 46"/>
                <a:gd name="T79" fmla="*/ 145 h 33"/>
                <a:gd name="T80" fmla="*/ 0 w 46"/>
                <a:gd name="T81" fmla="*/ 145 h 33"/>
                <a:gd name="T82" fmla="*/ 0 w 46"/>
                <a:gd name="T83" fmla="*/ 125 h 33"/>
                <a:gd name="T84" fmla="*/ 0 w 46"/>
                <a:gd name="T85" fmla="*/ 125 h 33"/>
                <a:gd name="T86" fmla="*/ 0 w 46"/>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0" y="25"/>
                  </a:moveTo>
                  <a:lnTo>
                    <a:pt x="0" y="5"/>
                  </a:lnTo>
                  <a:lnTo>
                    <a:pt x="0" y="2"/>
                  </a:lnTo>
                  <a:lnTo>
                    <a:pt x="2" y="2"/>
                  </a:lnTo>
                  <a:lnTo>
                    <a:pt x="2" y="0"/>
                  </a:lnTo>
                  <a:lnTo>
                    <a:pt x="5" y="0"/>
                  </a:lnTo>
                  <a:lnTo>
                    <a:pt x="7" y="0"/>
                  </a:lnTo>
                  <a:lnTo>
                    <a:pt x="38" y="0"/>
                  </a:lnTo>
                  <a:lnTo>
                    <a:pt x="39" y="0"/>
                  </a:lnTo>
                  <a:lnTo>
                    <a:pt x="41" y="0"/>
                  </a:lnTo>
                  <a:lnTo>
                    <a:pt x="45" y="2"/>
                  </a:lnTo>
                  <a:lnTo>
                    <a:pt x="45" y="5"/>
                  </a:lnTo>
                  <a:lnTo>
                    <a:pt x="45" y="25"/>
                  </a:lnTo>
                  <a:lnTo>
                    <a:pt x="45" y="26"/>
                  </a:lnTo>
                  <a:lnTo>
                    <a:pt x="45" y="29"/>
                  </a:lnTo>
                  <a:lnTo>
                    <a:pt x="41" y="29"/>
                  </a:lnTo>
                  <a:lnTo>
                    <a:pt x="39" y="32"/>
                  </a:lnTo>
                  <a:lnTo>
                    <a:pt x="38" y="32"/>
                  </a:lnTo>
                  <a:lnTo>
                    <a:pt x="7" y="32"/>
                  </a:lnTo>
                  <a:lnTo>
                    <a:pt x="5" y="32"/>
                  </a:lnTo>
                  <a:lnTo>
                    <a:pt x="5" y="29"/>
                  </a:lnTo>
                  <a:lnTo>
                    <a:pt x="2"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39" name="Freeform 109"/>
            <p:cNvSpPr>
              <a:spLocks noChangeAspect="1"/>
            </p:cNvSpPr>
            <p:nvPr/>
          </p:nvSpPr>
          <p:spPr bwMode="auto">
            <a:xfrm>
              <a:off x="1738" y="2944"/>
              <a:ext cx="20" cy="43"/>
            </a:xfrm>
            <a:custGeom>
              <a:avLst/>
              <a:gdLst>
                <a:gd name="T0" fmla="*/ 0 w 15"/>
                <a:gd name="T1" fmla="*/ 27 h 33"/>
                <a:gd name="T2" fmla="*/ 0 w 15"/>
                <a:gd name="T3" fmla="*/ 27 h 33"/>
                <a:gd name="T4" fmla="*/ 0 w 15"/>
                <a:gd name="T5" fmla="*/ 27 h 33"/>
                <a:gd name="T6" fmla="*/ 0 w 15"/>
                <a:gd name="T7" fmla="*/ 12 h 33"/>
                <a:gd name="T8" fmla="*/ 0 w 15"/>
                <a:gd name="T9" fmla="*/ 12 h 33"/>
                <a:gd name="T10" fmla="*/ 0 w 15"/>
                <a:gd name="T11" fmla="*/ 12 h 33"/>
                <a:gd name="T12" fmla="*/ 0 w 15"/>
                <a:gd name="T13" fmla="*/ 0 h 33"/>
                <a:gd name="T14" fmla="*/ 12 w 15"/>
                <a:gd name="T15" fmla="*/ 0 h 33"/>
                <a:gd name="T16" fmla="*/ 12 w 15"/>
                <a:gd name="T17" fmla="*/ 0 h 33"/>
                <a:gd name="T18" fmla="*/ 12 w 15"/>
                <a:gd name="T19" fmla="*/ 0 h 33"/>
                <a:gd name="T20" fmla="*/ 12 w 15"/>
                <a:gd name="T21" fmla="*/ 0 h 33"/>
                <a:gd name="T22" fmla="*/ 64 w 15"/>
                <a:gd name="T23" fmla="*/ 0 h 33"/>
                <a:gd name="T24" fmla="*/ 64 w 15"/>
                <a:gd name="T25" fmla="*/ 0 h 33"/>
                <a:gd name="T26" fmla="*/ 64 w 15"/>
                <a:gd name="T27" fmla="*/ 0 h 33"/>
                <a:gd name="T28" fmla="*/ 64 w 15"/>
                <a:gd name="T29" fmla="*/ 0 h 33"/>
                <a:gd name="T30" fmla="*/ 64 w 15"/>
                <a:gd name="T31" fmla="*/ 0 h 33"/>
                <a:gd name="T32" fmla="*/ 64 w 15"/>
                <a:gd name="T33" fmla="*/ 0 h 33"/>
                <a:gd name="T34" fmla="*/ 79 w 15"/>
                <a:gd name="T35" fmla="*/ 12 h 33"/>
                <a:gd name="T36" fmla="*/ 79 w 15"/>
                <a:gd name="T37" fmla="*/ 12 h 33"/>
                <a:gd name="T38" fmla="*/ 79 w 15"/>
                <a:gd name="T39" fmla="*/ 12 h 33"/>
                <a:gd name="T40" fmla="*/ 79 w 15"/>
                <a:gd name="T41" fmla="*/ 27 h 33"/>
                <a:gd name="T42" fmla="*/ 79 w 15"/>
                <a:gd name="T43" fmla="*/ 27 h 33"/>
                <a:gd name="T44" fmla="*/ 79 w 15"/>
                <a:gd name="T45" fmla="*/ 124 h 33"/>
                <a:gd name="T46" fmla="*/ 79 w 15"/>
                <a:gd name="T47" fmla="*/ 125 h 33"/>
                <a:gd name="T48" fmla="*/ 79 w 15"/>
                <a:gd name="T49" fmla="*/ 125 h 33"/>
                <a:gd name="T50" fmla="*/ 79 w 15"/>
                <a:gd name="T51" fmla="*/ 125 h 33"/>
                <a:gd name="T52" fmla="*/ 79 w 15"/>
                <a:gd name="T53" fmla="*/ 145 h 33"/>
                <a:gd name="T54" fmla="*/ 79 w 15"/>
                <a:gd name="T55" fmla="*/ 145 h 33"/>
                <a:gd name="T56" fmla="*/ 64 w 15"/>
                <a:gd name="T57" fmla="*/ 145 h 33"/>
                <a:gd name="T58" fmla="*/ 64 w 15"/>
                <a:gd name="T59" fmla="*/ 145 h 33"/>
                <a:gd name="T60" fmla="*/ 64 w 15"/>
                <a:gd name="T61" fmla="*/ 159 h 33"/>
                <a:gd name="T62" fmla="*/ 64 w 15"/>
                <a:gd name="T63" fmla="*/ 159 h 33"/>
                <a:gd name="T64" fmla="*/ 64 w 15"/>
                <a:gd name="T65" fmla="*/ 159 h 33"/>
                <a:gd name="T66" fmla="*/ 12 w 15"/>
                <a:gd name="T67" fmla="*/ 159 h 33"/>
                <a:gd name="T68" fmla="*/ 12 w 15"/>
                <a:gd name="T69" fmla="*/ 159 h 33"/>
                <a:gd name="T70" fmla="*/ 12 w 15"/>
                <a:gd name="T71" fmla="*/ 159 h 33"/>
                <a:gd name="T72" fmla="*/ 12 w 15"/>
                <a:gd name="T73" fmla="*/ 159 h 33"/>
                <a:gd name="T74" fmla="*/ 0 w 15"/>
                <a:gd name="T75" fmla="*/ 145 h 33"/>
                <a:gd name="T76" fmla="*/ 0 w 15"/>
                <a:gd name="T77" fmla="*/ 145 h 33"/>
                <a:gd name="T78" fmla="*/ 0 w 15"/>
                <a:gd name="T79" fmla="*/ 145 h 33"/>
                <a:gd name="T80" fmla="*/ 0 w 15"/>
                <a:gd name="T81" fmla="*/ 145 h 33"/>
                <a:gd name="T82" fmla="*/ 0 w 15"/>
                <a:gd name="T83" fmla="*/ 125 h 33"/>
                <a:gd name="T84" fmla="*/ 0 w 15"/>
                <a:gd name="T85" fmla="*/ 125 h 33"/>
                <a:gd name="T86" fmla="*/ 0 w 15"/>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0" y="25"/>
                  </a:moveTo>
                  <a:lnTo>
                    <a:pt x="0" y="5"/>
                  </a:lnTo>
                  <a:lnTo>
                    <a:pt x="0" y="2"/>
                  </a:lnTo>
                  <a:lnTo>
                    <a:pt x="0" y="0"/>
                  </a:lnTo>
                  <a:lnTo>
                    <a:pt x="2" y="0"/>
                  </a:lnTo>
                  <a:lnTo>
                    <a:pt x="11" y="0"/>
                  </a:lnTo>
                  <a:lnTo>
                    <a:pt x="14" y="2"/>
                  </a:lnTo>
                  <a:lnTo>
                    <a:pt x="14" y="5"/>
                  </a:lnTo>
                  <a:lnTo>
                    <a:pt x="14" y="25"/>
                  </a:lnTo>
                  <a:lnTo>
                    <a:pt x="14" y="26"/>
                  </a:lnTo>
                  <a:lnTo>
                    <a:pt x="14" y="29"/>
                  </a:lnTo>
                  <a:lnTo>
                    <a:pt x="11" y="29"/>
                  </a:lnTo>
                  <a:lnTo>
                    <a:pt x="11" y="32"/>
                  </a:lnTo>
                  <a:lnTo>
                    <a:pt x="2" y="32"/>
                  </a:lnTo>
                  <a:lnTo>
                    <a:pt x="2" y="29"/>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40" name="Freeform 110"/>
            <p:cNvSpPr>
              <a:spLocks noChangeAspect="1"/>
            </p:cNvSpPr>
            <p:nvPr/>
          </p:nvSpPr>
          <p:spPr bwMode="auto">
            <a:xfrm>
              <a:off x="1784" y="2944"/>
              <a:ext cx="14" cy="43"/>
            </a:xfrm>
            <a:custGeom>
              <a:avLst/>
              <a:gdLst>
                <a:gd name="T0" fmla="*/ 0 w 11"/>
                <a:gd name="T1" fmla="*/ 27 h 33"/>
                <a:gd name="T2" fmla="*/ 0 w 11"/>
                <a:gd name="T3" fmla="*/ 27 h 33"/>
                <a:gd name="T4" fmla="*/ 0 w 11"/>
                <a:gd name="T5" fmla="*/ 27 h 33"/>
                <a:gd name="T6" fmla="*/ 0 w 11"/>
                <a:gd name="T7" fmla="*/ 12 h 33"/>
                <a:gd name="T8" fmla="*/ 0 w 11"/>
                <a:gd name="T9" fmla="*/ 12 h 33"/>
                <a:gd name="T10" fmla="*/ 0 w 11"/>
                <a:gd name="T11" fmla="*/ 12 h 33"/>
                <a:gd name="T12" fmla="*/ 0 w 11"/>
                <a:gd name="T13" fmla="*/ 0 h 33"/>
                <a:gd name="T14" fmla="*/ 0 w 11"/>
                <a:gd name="T15" fmla="*/ 0 h 33"/>
                <a:gd name="T16" fmla="*/ 0 w 11"/>
                <a:gd name="T17" fmla="*/ 0 h 33"/>
                <a:gd name="T18" fmla="*/ 0 w 11"/>
                <a:gd name="T19" fmla="*/ 0 h 33"/>
                <a:gd name="T20" fmla="*/ 0 w 11"/>
                <a:gd name="T21" fmla="*/ 0 h 33"/>
                <a:gd name="T22" fmla="*/ 36 w 11"/>
                <a:gd name="T23" fmla="*/ 0 h 33"/>
                <a:gd name="T24" fmla="*/ 3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5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6 w 11"/>
                <a:gd name="T65" fmla="*/ 159 h 33"/>
                <a:gd name="T66" fmla="*/ 0 w 11"/>
                <a:gd name="T67" fmla="*/ 159 h 33"/>
                <a:gd name="T68" fmla="*/ 0 w 11"/>
                <a:gd name="T69" fmla="*/ 159 h 33"/>
                <a:gd name="T70" fmla="*/ 0 w 11"/>
                <a:gd name="T71" fmla="*/ 159 h 33"/>
                <a:gd name="T72" fmla="*/ 0 w 11"/>
                <a:gd name="T73" fmla="*/ 159 h 33"/>
                <a:gd name="T74" fmla="*/ 0 w 11"/>
                <a:gd name="T75" fmla="*/ 145 h 33"/>
                <a:gd name="T76" fmla="*/ 0 w 11"/>
                <a:gd name="T77" fmla="*/ 145 h 33"/>
                <a:gd name="T78" fmla="*/ 0 w 11"/>
                <a:gd name="T79" fmla="*/ 145 h 33"/>
                <a:gd name="T80" fmla="*/ 0 w 11"/>
                <a:gd name="T81" fmla="*/ 14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8" y="0"/>
                  </a:lnTo>
                  <a:lnTo>
                    <a:pt x="10" y="0"/>
                  </a:lnTo>
                  <a:lnTo>
                    <a:pt x="10" y="2"/>
                  </a:lnTo>
                  <a:lnTo>
                    <a:pt x="10" y="5"/>
                  </a:lnTo>
                  <a:lnTo>
                    <a:pt x="10" y="25"/>
                  </a:lnTo>
                  <a:lnTo>
                    <a:pt x="10" y="26"/>
                  </a:lnTo>
                  <a:lnTo>
                    <a:pt x="10" y="29"/>
                  </a:lnTo>
                  <a:lnTo>
                    <a:pt x="10" y="32"/>
                  </a:lnTo>
                  <a:lnTo>
                    <a:pt x="8" y="32"/>
                  </a:lnTo>
                  <a:lnTo>
                    <a:pt x="0" y="32"/>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41" name="Freeform 111" descr="Light vertical"/>
            <p:cNvSpPr>
              <a:spLocks noChangeAspect="1"/>
            </p:cNvSpPr>
            <p:nvPr/>
          </p:nvSpPr>
          <p:spPr bwMode="auto">
            <a:xfrm>
              <a:off x="1757" y="2944"/>
              <a:ext cx="23" cy="43"/>
            </a:xfrm>
            <a:custGeom>
              <a:avLst/>
              <a:gdLst>
                <a:gd name="T0" fmla="*/ 0 w 18"/>
                <a:gd name="T1" fmla="*/ 27 h 33"/>
                <a:gd name="T2" fmla="*/ 0 w 18"/>
                <a:gd name="T3" fmla="*/ 27 h 33"/>
                <a:gd name="T4" fmla="*/ 0 w 18"/>
                <a:gd name="T5" fmla="*/ 27 h 33"/>
                <a:gd name="T6" fmla="*/ 0 w 18"/>
                <a:gd name="T7" fmla="*/ 12 h 33"/>
                <a:gd name="T8" fmla="*/ 0 w 18"/>
                <a:gd name="T9" fmla="*/ 12 h 33"/>
                <a:gd name="T10" fmla="*/ 0 w 18"/>
                <a:gd name="T11" fmla="*/ 12 h 33"/>
                <a:gd name="T12" fmla="*/ 10 w 18"/>
                <a:gd name="T13" fmla="*/ 0 h 33"/>
                <a:gd name="T14" fmla="*/ 10 w 18"/>
                <a:gd name="T15" fmla="*/ 0 h 33"/>
                <a:gd name="T16" fmla="*/ 10 w 18"/>
                <a:gd name="T17" fmla="*/ 0 h 33"/>
                <a:gd name="T18" fmla="*/ 10 w 18"/>
                <a:gd name="T19" fmla="*/ 0 h 33"/>
                <a:gd name="T20" fmla="*/ 10 w 18"/>
                <a:gd name="T21" fmla="*/ 0 h 33"/>
                <a:gd name="T22" fmla="*/ 69 w 18"/>
                <a:gd name="T23" fmla="*/ 0 h 33"/>
                <a:gd name="T24" fmla="*/ 69 w 18"/>
                <a:gd name="T25" fmla="*/ 0 h 33"/>
                <a:gd name="T26" fmla="*/ 69 w 18"/>
                <a:gd name="T27" fmla="*/ 0 h 33"/>
                <a:gd name="T28" fmla="*/ 75 w 18"/>
                <a:gd name="T29" fmla="*/ 0 h 33"/>
                <a:gd name="T30" fmla="*/ 75 w 18"/>
                <a:gd name="T31" fmla="*/ 0 h 33"/>
                <a:gd name="T32" fmla="*/ 75 w 18"/>
                <a:gd name="T33" fmla="*/ 0 h 33"/>
                <a:gd name="T34" fmla="*/ 75 w 18"/>
                <a:gd name="T35" fmla="*/ 12 h 33"/>
                <a:gd name="T36" fmla="*/ 75 w 18"/>
                <a:gd name="T37" fmla="*/ 12 h 33"/>
                <a:gd name="T38" fmla="*/ 75 w 18"/>
                <a:gd name="T39" fmla="*/ 12 h 33"/>
                <a:gd name="T40" fmla="*/ 75 w 18"/>
                <a:gd name="T41" fmla="*/ 27 h 33"/>
                <a:gd name="T42" fmla="*/ 75 w 18"/>
                <a:gd name="T43" fmla="*/ 27 h 33"/>
                <a:gd name="T44" fmla="*/ 75 w 18"/>
                <a:gd name="T45" fmla="*/ 124 h 33"/>
                <a:gd name="T46" fmla="*/ 75 w 18"/>
                <a:gd name="T47" fmla="*/ 125 h 33"/>
                <a:gd name="T48" fmla="*/ 75 w 18"/>
                <a:gd name="T49" fmla="*/ 125 h 33"/>
                <a:gd name="T50" fmla="*/ 75 w 18"/>
                <a:gd name="T51" fmla="*/ 125 h 33"/>
                <a:gd name="T52" fmla="*/ 75 w 18"/>
                <a:gd name="T53" fmla="*/ 145 h 33"/>
                <a:gd name="T54" fmla="*/ 75 w 18"/>
                <a:gd name="T55" fmla="*/ 145 h 33"/>
                <a:gd name="T56" fmla="*/ 75 w 18"/>
                <a:gd name="T57" fmla="*/ 145 h 33"/>
                <a:gd name="T58" fmla="*/ 75 w 18"/>
                <a:gd name="T59" fmla="*/ 145 h 33"/>
                <a:gd name="T60" fmla="*/ 69 w 18"/>
                <a:gd name="T61" fmla="*/ 159 h 33"/>
                <a:gd name="T62" fmla="*/ 69 w 18"/>
                <a:gd name="T63" fmla="*/ 159 h 33"/>
                <a:gd name="T64" fmla="*/ 69 w 18"/>
                <a:gd name="T65" fmla="*/ 159 h 33"/>
                <a:gd name="T66" fmla="*/ 10 w 18"/>
                <a:gd name="T67" fmla="*/ 159 h 33"/>
                <a:gd name="T68" fmla="*/ 10 w 18"/>
                <a:gd name="T69" fmla="*/ 159 h 33"/>
                <a:gd name="T70" fmla="*/ 10 w 18"/>
                <a:gd name="T71" fmla="*/ 159 h 33"/>
                <a:gd name="T72" fmla="*/ 10 w 18"/>
                <a:gd name="T73" fmla="*/ 159 h 33"/>
                <a:gd name="T74" fmla="*/ 10 w 18"/>
                <a:gd name="T75" fmla="*/ 145 h 33"/>
                <a:gd name="T76" fmla="*/ 0 w 18"/>
                <a:gd name="T77" fmla="*/ 145 h 33"/>
                <a:gd name="T78" fmla="*/ 0 w 18"/>
                <a:gd name="T79" fmla="*/ 145 h 33"/>
                <a:gd name="T80" fmla="*/ 0 w 18"/>
                <a:gd name="T81" fmla="*/ 145 h 33"/>
                <a:gd name="T82" fmla="*/ 0 w 18"/>
                <a:gd name="T83" fmla="*/ 125 h 33"/>
                <a:gd name="T84" fmla="*/ 0 w 18"/>
                <a:gd name="T85" fmla="*/ 125 h 33"/>
                <a:gd name="T86" fmla="*/ 0 w 1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0" y="25"/>
                  </a:moveTo>
                  <a:lnTo>
                    <a:pt x="0" y="5"/>
                  </a:lnTo>
                  <a:lnTo>
                    <a:pt x="0" y="2"/>
                  </a:lnTo>
                  <a:lnTo>
                    <a:pt x="0" y="0"/>
                  </a:lnTo>
                  <a:lnTo>
                    <a:pt x="2" y="0"/>
                  </a:lnTo>
                  <a:lnTo>
                    <a:pt x="16" y="0"/>
                  </a:lnTo>
                  <a:lnTo>
                    <a:pt x="17" y="0"/>
                  </a:lnTo>
                  <a:lnTo>
                    <a:pt x="17" y="2"/>
                  </a:lnTo>
                  <a:lnTo>
                    <a:pt x="17" y="5"/>
                  </a:lnTo>
                  <a:lnTo>
                    <a:pt x="17" y="25"/>
                  </a:lnTo>
                  <a:lnTo>
                    <a:pt x="17" y="26"/>
                  </a:lnTo>
                  <a:lnTo>
                    <a:pt x="17" y="29"/>
                  </a:lnTo>
                  <a:lnTo>
                    <a:pt x="17" y="32"/>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42" name="AutoShape 112"/>
            <p:cNvSpPr>
              <a:spLocks noChangeAspect="1" noChangeArrowheads="1"/>
            </p:cNvSpPr>
            <p:nvPr/>
          </p:nvSpPr>
          <p:spPr bwMode="auto">
            <a:xfrm flipV="1">
              <a:off x="1775" y="2924"/>
              <a:ext cx="4"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43" name="Freeform 113"/>
            <p:cNvSpPr>
              <a:spLocks noChangeAspect="1"/>
            </p:cNvSpPr>
            <p:nvPr/>
          </p:nvSpPr>
          <p:spPr bwMode="auto">
            <a:xfrm>
              <a:off x="1707" y="2839"/>
              <a:ext cx="123" cy="81"/>
            </a:xfrm>
            <a:custGeom>
              <a:avLst/>
              <a:gdLst>
                <a:gd name="T0" fmla="*/ 0 w 94"/>
                <a:gd name="T1" fmla="*/ 50 h 62"/>
                <a:gd name="T2" fmla="*/ 0 w 94"/>
                <a:gd name="T3" fmla="*/ 50 h 62"/>
                <a:gd name="T4" fmla="*/ 12 w 94"/>
                <a:gd name="T5" fmla="*/ 38 h 62"/>
                <a:gd name="T6" fmla="*/ 12 w 94"/>
                <a:gd name="T7" fmla="*/ 38 h 62"/>
                <a:gd name="T8" fmla="*/ 12 w 94"/>
                <a:gd name="T9" fmla="*/ 29 h 62"/>
                <a:gd name="T10" fmla="*/ 29 w 94"/>
                <a:gd name="T11" fmla="*/ 16 h 62"/>
                <a:gd name="T12" fmla="*/ 38 w 94"/>
                <a:gd name="T13" fmla="*/ 16 h 62"/>
                <a:gd name="T14" fmla="*/ 46 w 94"/>
                <a:gd name="T15" fmla="*/ 0 h 62"/>
                <a:gd name="T16" fmla="*/ 65 w 94"/>
                <a:gd name="T17" fmla="*/ 0 h 62"/>
                <a:gd name="T18" fmla="*/ 71 w 94"/>
                <a:gd name="T19" fmla="*/ 0 h 62"/>
                <a:gd name="T20" fmla="*/ 79 w 94"/>
                <a:gd name="T21" fmla="*/ 0 h 62"/>
                <a:gd name="T22" fmla="*/ 376 w 94"/>
                <a:gd name="T23" fmla="*/ 0 h 62"/>
                <a:gd name="T24" fmla="*/ 398 w 94"/>
                <a:gd name="T25" fmla="*/ 0 h 62"/>
                <a:gd name="T26" fmla="*/ 400 w 94"/>
                <a:gd name="T27" fmla="*/ 0 h 62"/>
                <a:gd name="T28" fmla="*/ 420 w 94"/>
                <a:gd name="T29" fmla="*/ 0 h 62"/>
                <a:gd name="T30" fmla="*/ 434 w 94"/>
                <a:gd name="T31" fmla="*/ 16 h 62"/>
                <a:gd name="T32" fmla="*/ 437 w 94"/>
                <a:gd name="T33" fmla="*/ 16 h 62"/>
                <a:gd name="T34" fmla="*/ 445 w 94"/>
                <a:gd name="T35" fmla="*/ 29 h 62"/>
                <a:gd name="T36" fmla="*/ 445 w 94"/>
                <a:gd name="T37" fmla="*/ 29 h 62"/>
                <a:gd name="T38" fmla="*/ 467 w 94"/>
                <a:gd name="T39" fmla="*/ 38 h 62"/>
                <a:gd name="T40" fmla="*/ 467 w 94"/>
                <a:gd name="T41" fmla="*/ 50 h 62"/>
                <a:gd name="T42" fmla="*/ 467 w 94"/>
                <a:gd name="T43" fmla="*/ 50 h 62"/>
                <a:gd name="T44" fmla="*/ 467 w 94"/>
                <a:gd name="T45" fmla="*/ 247 h 62"/>
                <a:gd name="T46" fmla="*/ 467 w 94"/>
                <a:gd name="T47" fmla="*/ 260 h 62"/>
                <a:gd name="T48" fmla="*/ 467 w 94"/>
                <a:gd name="T49" fmla="*/ 274 h 62"/>
                <a:gd name="T50" fmla="*/ 445 w 94"/>
                <a:gd name="T51" fmla="*/ 274 h 62"/>
                <a:gd name="T52" fmla="*/ 445 w 94"/>
                <a:gd name="T53" fmla="*/ 277 h 62"/>
                <a:gd name="T54" fmla="*/ 437 w 94"/>
                <a:gd name="T55" fmla="*/ 284 h 62"/>
                <a:gd name="T56" fmla="*/ 434 w 94"/>
                <a:gd name="T57" fmla="*/ 284 h 62"/>
                <a:gd name="T58" fmla="*/ 434 w 94"/>
                <a:gd name="T59" fmla="*/ 284 h 62"/>
                <a:gd name="T60" fmla="*/ 420 w 94"/>
                <a:gd name="T61" fmla="*/ 306 h 62"/>
                <a:gd name="T62" fmla="*/ 398 w 94"/>
                <a:gd name="T63" fmla="*/ 306 h 62"/>
                <a:gd name="T64" fmla="*/ 376 w 94"/>
                <a:gd name="T65" fmla="*/ 306 h 62"/>
                <a:gd name="T66" fmla="*/ 79 w 94"/>
                <a:gd name="T67" fmla="*/ 306 h 62"/>
                <a:gd name="T68" fmla="*/ 71 w 94"/>
                <a:gd name="T69" fmla="*/ 306 h 62"/>
                <a:gd name="T70" fmla="*/ 65 w 94"/>
                <a:gd name="T71" fmla="*/ 306 h 62"/>
                <a:gd name="T72" fmla="*/ 46 w 94"/>
                <a:gd name="T73" fmla="*/ 306 h 62"/>
                <a:gd name="T74" fmla="*/ 38 w 94"/>
                <a:gd name="T75" fmla="*/ 284 h 62"/>
                <a:gd name="T76" fmla="*/ 29 w 94"/>
                <a:gd name="T77" fmla="*/ 284 h 62"/>
                <a:gd name="T78" fmla="*/ 29 w 94"/>
                <a:gd name="T79" fmla="*/ 277 h 62"/>
                <a:gd name="T80" fmla="*/ 12 w 94"/>
                <a:gd name="T81" fmla="*/ 277 h 62"/>
                <a:gd name="T82" fmla="*/ 12 w 94"/>
                <a:gd name="T83" fmla="*/ 274 h 62"/>
                <a:gd name="T84" fmla="*/ 0 w 94"/>
                <a:gd name="T85" fmla="*/ 260 h 62"/>
                <a:gd name="T86" fmla="*/ 0 w 9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2"/>
                <a:gd name="T134" fmla="*/ 94 w 9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2">
                  <a:moveTo>
                    <a:pt x="0" y="50"/>
                  </a:moveTo>
                  <a:lnTo>
                    <a:pt x="0" y="10"/>
                  </a:lnTo>
                  <a:lnTo>
                    <a:pt x="2" y="8"/>
                  </a:lnTo>
                  <a:lnTo>
                    <a:pt x="2" y="6"/>
                  </a:lnTo>
                  <a:lnTo>
                    <a:pt x="6" y="6"/>
                  </a:lnTo>
                  <a:lnTo>
                    <a:pt x="6" y="3"/>
                  </a:lnTo>
                  <a:lnTo>
                    <a:pt x="8" y="3"/>
                  </a:lnTo>
                  <a:lnTo>
                    <a:pt x="9" y="0"/>
                  </a:lnTo>
                  <a:lnTo>
                    <a:pt x="13" y="0"/>
                  </a:lnTo>
                  <a:lnTo>
                    <a:pt x="14" y="0"/>
                  </a:lnTo>
                  <a:lnTo>
                    <a:pt x="16" y="0"/>
                  </a:lnTo>
                  <a:lnTo>
                    <a:pt x="75" y="0"/>
                  </a:lnTo>
                  <a:lnTo>
                    <a:pt x="79" y="0"/>
                  </a:lnTo>
                  <a:lnTo>
                    <a:pt x="80" y="0"/>
                  </a:lnTo>
                  <a:lnTo>
                    <a:pt x="83" y="0"/>
                  </a:lnTo>
                  <a:lnTo>
                    <a:pt x="86" y="0"/>
                  </a:lnTo>
                  <a:lnTo>
                    <a:pt x="86" y="3"/>
                  </a:lnTo>
                  <a:lnTo>
                    <a:pt x="87" y="3"/>
                  </a:lnTo>
                  <a:lnTo>
                    <a:pt x="89" y="6"/>
                  </a:lnTo>
                  <a:lnTo>
                    <a:pt x="89" y="8"/>
                  </a:lnTo>
                  <a:lnTo>
                    <a:pt x="93" y="8"/>
                  </a:lnTo>
                  <a:lnTo>
                    <a:pt x="93" y="10"/>
                  </a:lnTo>
                  <a:lnTo>
                    <a:pt x="93" y="50"/>
                  </a:lnTo>
                  <a:lnTo>
                    <a:pt x="93" y="52"/>
                  </a:lnTo>
                  <a:lnTo>
                    <a:pt x="93" y="55"/>
                  </a:lnTo>
                  <a:lnTo>
                    <a:pt x="89" y="55"/>
                  </a:lnTo>
                  <a:lnTo>
                    <a:pt x="89" y="56"/>
                  </a:lnTo>
                  <a:lnTo>
                    <a:pt x="87" y="57"/>
                  </a:lnTo>
                  <a:lnTo>
                    <a:pt x="86" y="57"/>
                  </a:lnTo>
                  <a:lnTo>
                    <a:pt x="83" y="61"/>
                  </a:lnTo>
                  <a:lnTo>
                    <a:pt x="80" y="61"/>
                  </a:lnTo>
                  <a:lnTo>
                    <a:pt x="79" y="61"/>
                  </a:lnTo>
                  <a:lnTo>
                    <a:pt x="75" y="61"/>
                  </a:lnTo>
                  <a:lnTo>
                    <a:pt x="16" y="61"/>
                  </a:lnTo>
                  <a:lnTo>
                    <a:pt x="14" y="61"/>
                  </a:lnTo>
                  <a:lnTo>
                    <a:pt x="13" y="61"/>
                  </a:lnTo>
                  <a:lnTo>
                    <a:pt x="9" y="61"/>
                  </a:lnTo>
                  <a:lnTo>
                    <a:pt x="9" y="57"/>
                  </a:lnTo>
                  <a:lnTo>
                    <a:pt x="8" y="57"/>
                  </a:lnTo>
                  <a:lnTo>
                    <a:pt x="6" y="57"/>
                  </a:lnTo>
                  <a:lnTo>
                    <a:pt x="6" y="56"/>
                  </a:lnTo>
                  <a:lnTo>
                    <a:pt x="2" y="56"/>
                  </a:lnTo>
                  <a:lnTo>
                    <a:pt x="2"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44" name="Freeform 114"/>
            <p:cNvSpPr>
              <a:spLocks noChangeAspect="1"/>
            </p:cNvSpPr>
            <p:nvPr/>
          </p:nvSpPr>
          <p:spPr bwMode="auto">
            <a:xfrm>
              <a:off x="1712" y="2839"/>
              <a:ext cx="33" cy="81"/>
            </a:xfrm>
            <a:custGeom>
              <a:avLst/>
              <a:gdLst>
                <a:gd name="T0" fmla="*/ 0 w 25"/>
                <a:gd name="T1" fmla="*/ 65 h 62"/>
                <a:gd name="T2" fmla="*/ 0 w 25"/>
                <a:gd name="T3" fmla="*/ 50 h 62"/>
                <a:gd name="T4" fmla="*/ 0 w 25"/>
                <a:gd name="T5" fmla="*/ 38 h 62"/>
                <a:gd name="T6" fmla="*/ 0 w 25"/>
                <a:gd name="T7" fmla="*/ 38 h 62"/>
                <a:gd name="T8" fmla="*/ 0 w 25"/>
                <a:gd name="T9" fmla="*/ 29 h 62"/>
                <a:gd name="T10" fmla="*/ 0 w 25"/>
                <a:gd name="T11" fmla="*/ 29 h 62"/>
                <a:gd name="T12" fmla="*/ 0 w 25"/>
                <a:gd name="T13" fmla="*/ 16 h 62"/>
                <a:gd name="T14" fmla="*/ 0 w 25"/>
                <a:gd name="T15" fmla="*/ 16 h 62"/>
                <a:gd name="T16" fmla="*/ 12 w 25"/>
                <a:gd name="T17" fmla="*/ 0 h 62"/>
                <a:gd name="T18" fmla="*/ 12 w 25"/>
                <a:gd name="T19" fmla="*/ 0 h 62"/>
                <a:gd name="T20" fmla="*/ 12 w 25"/>
                <a:gd name="T21" fmla="*/ 0 h 62"/>
                <a:gd name="T22" fmla="*/ 102 w 25"/>
                <a:gd name="T23" fmla="*/ 0 h 62"/>
                <a:gd name="T24" fmla="*/ 102 w 25"/>
                <a:gd name="T25" fmla="*/ 0 h 62"/>
                <a:gd name="T26" fmla="*/ 102 w 25"/>
                <a:gd name="T27" fmla="*/ 0 h 62"/>
                <a:gd name="T28" fmla="*/ 115 w 25"/>
                <a:gd name="T29" fmla="*/ 0 h 62"/>
                <a:gd name="T30" fmla="*/ 115 w 25"/>
                <a:gd name="T31" fmla="*/ 16 h 62"/>
                <a:gd name="T32" fmla="*/ 115 w 25"/>
                <a:gd name="T33" fmla="*/ 16 h 62"/>
                <a:gd name="T34" fmla="*/ 115 w 25"/>
                <a:gd name="T35" fmla="*/ 29 h 62"/>
                <a:gd name="T36" fmla="*/ 115 w 25"/>
                <a:gd name="T37" fmla="*/ 29 h 62"/>
                <a:gd name="T38" fmla="*/ 127 w 25"/>
                <a:gd name="T39" fmla="*/ 38 h 62"/>
                <a:gd name="T40" fmla="*/ 127 w 25"/>
                <a:gd name="T41" fmla="*/ 50 h 62"/>
                <a:gd name="T42" fmla="*/ 127 w 25"/>
                <a:gd name="T43" fmla="*/ 65 h 62"/>
                <a:gd name="T44" fmla="*/ 127 w 25"/>
                <a:gd name="T45" fmla="*/ 260 h 62"/>
                <a:gd name="T46" fmla="*/ 127 w 25"/>
                <a:gd name="T47" fmla="*/ 260 h 62"/>
                <a:gd name="T48" fmla="*/ 127 w 25"/>
                <a:gd name="T49" fmla="*/ 274 h 62"/>
                <a:gd name="T50" fmla="*/ 127 w 25"/>
                <a:gd name="T51" fmla="*/ 274 h 62"/>
                <a:gd name="T52" fmla="*/ 115 w 25"/>
                <a:gd name="T53" fmla="*/ 277 h 62"/>
                <a:gd name="T54" fmla="*/ 115 w 25"/>
                <a:gd name="T55" fmla="*/ 284 h 62"/>
                <a:gd name="T56" fmla="*/ 115 w 25"/>
                <a:gd name="T57" fmla="*/ 284 h 62"/>
                <a:gd name="T58" fmla="*/ 115 w 25"/>
                <a:gd name="T59" fmla="*/ 284 h 62"/>
                <a:gd name="T60" fmla="*/ 102 w 25"/>
                <a:gd name="T61" fmla="*/ 306 h 62"/>
                <a:gd name="T62" fmla="*/ 102 w 25"/>
                <a:gd name="T63" fmla="*/ 306 h 62"/>
                <a:gd name="T64" fmla="*/ 102 w 25"/>
                <a:gd name="T65" fmla="*/ 306 h 62"/>
                <a:gd name="T66" fmla="*/ 12 w 25"/>
                <a:gd name="T67" fmla="*/ 306 h 62"/>
                <a:gd name="T68" fmla="*/ 12 w 25"/>
                <a:gd name="T69" fmla="*/ 306 h 62"/>
                <a:gd name="T70" fmla="*/ 12 w 25"/>
                <a:gd name="T71" fmla="*/ 306 h 62"/>
                <a:gd name="T72" fmla="*/ 12 w 25"/>
                <a:gd name="T73" fmla="*/ 306 h 62"/>
                <a:gd name="T74" fmla="*/ 0 w 25"/>
                <a:gd name="T75" fmla="*/ 284 h 62"/>
                <a:gd name="T76" fmla="*/ 0 w 25"/>
                <a:gd name="T77" fmla="*/ 284 h 62"/>
                <a:gd name="T78" fmla="*/ 0 w 25"/>
                <a:gd name="T79" fmla="*/ 277 h 62"/>
                <a:gd name="T80" fmla="*/ 0 w 25"/>
                <a:gd name="T81" fmla="*/ 277 h 62"/>
                <a:gd name="T82" fmla="*/ 0 w 25"/>
                <a:gd name="T83" fmla="*/ 274 h 62"/>
                <a:gd name="T84" fmla="*/ 0 w 25"/>
                <a:gd name="T85" fmla="*/ 260 h 62"/>
                <a:gd name="T86" fmla="*/ 0 w 25"/>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2"/>
                <a:gd name="T134" fmla="*/ 25 w 25"/>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2">
                  <a:moveTo>
                    <a:pt x="0" y="52"/>
                  </a:moveTo>
                  <a:lnTo>
                    <a:pt x="0" y="13"/>
                  </a:lnTo>
                  <a:lnTo>
                    <a:pt x="0" y="10"/>
                  </a:lnTo>
                  <a:lnTo>
                    <a:pt x="0" y="8"/>
                  </a:lnTo>
                  <a:lnTo>
                    <a:pt x="0" y="6"/>
                  </a:lnTo>
                  <a:lnTo>
                    <a:pt x="0" y="3"/>
                  </a:lnTo>
                  <a:lnTo>
                    <a:pt x="2" y="0"/>
                  </a:lnTo>
                  <a:lnTo>
                    <a:pt x="19" y="0"/>
                  </a:lnTo>
                  <a:lnTo>
                    <a:pt x="22" y="0"/>
                  </a:lnTo>
                  <a:lnTo>
                    <a:pt x="22" y="3"/>
                  </a:lnTo>
                  <a:lnTo>
                    <a:pt x="22" y="6"/>
                  </a:lnTo>
                  <a:lnTo>
                    <a:pt x="24" y="8"/>
                  </a:lnTo>
                  <a:lnTo>
                    <a:pt x="24" y="10"/>
                  </a:lnTo>
                  <a:lnTo>
                    <a:pt x="24" y="13"/>
                  </a:lnTo>
                  <a:lnTo>
                    <a:pt x="24" y="52"/>
                  </a:lnTo>
                  <a:lnTo>
                    <a:pt x="24" y="55"/>
                  </a:lnTo>
                  <a:lnTo>
                    <a:pt x="22" y="56"/>
                  </a:lnTo>
                  <a:lnTo>
                    <a:pt x="22" y="57"/>
                  </a:lnTo>
                  <a:lnTo>
                    <a:pt x="22" y="61"/>
                  </a:lnTo>
                  <a:lnTo>
                    <a:pt x="19" y="61"/>
                  </a:lnTo>
                  <a:lnTo>
                    <a:pt x="2" y="61"/>
                  </a:lnTo>
                  <a:lnTo>
                    <a:pt x="0" y="57"/>
                  </a:lnTo>
                  <a:lnTo>
                    <a:pt x="0" y="56"/>
                  </a:lnTo>
                  <a:lnTo>
                    <a:pt x="0" y="55"/>
                  </a:lnTo>
                  <a:lnTo>
                    <a:pt x="0" y="5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45" name="Freeform 115"/>
            <p:cNvSpPr>
              <a:spLocks noChangeAspect="1"/>
            </p:cNvSpPr>
            <p:nvPr/>
          </p:nvSpPr>
          <p:spPr bwMode="auto">
            <a:xfrm>
              <a:off x="1792" y="2839"/>
              <a:ext cx="38" cy="81"/>
            </a:xfrm>
            <a:custGeom>
              <a:avLst/>
              <a:gdLst>
                <a:gd name="T0" fmla="*/ 0 w 29"/>
                <a:gd name="T1" fmla="*/ 65 h 62"/>
                <a:gd name="T2" fmla="*/ 0 w 29"/>
                <a:gd name="T3" fmla="*/ 50 h 62"/>
                <a:gd name="T4" fmla="*/ 0 w 29"/>
                <a:gd name="T5" fmla="*/ 38 h 62"/>
                <a:gd name="T6" fmla="*/ 12 w 29"/>
                <a:gd name="T7" fmla="*/ 38 h 62"/>
                <a:gd name="T8" fmla="*/ 12 w 29"/>
                <a:gd name="T9" fmla="*/ 29 h 62"/>
                <a:gd name="T10" fmla="*/ 12 w 29"/>
                <a:gd name="T11" fmla="*/ 29 h 62"/>
                <a:gd name="T12" fmla="*/ 12 w 29"/>
                <a:gd name="T13" fmla="*/ 16 h 62"/>
                <a:gd name="T14" fmla="*/ 12 w 29"/>
                <a:gd name="T15" fmla="*/ 16 h 62"/>
                <a:gd name="T16" fmla="*/ 28 w 29"/>
                <a:gd name="T17" fmla="*/ 0 h 62"/>
                <a:gd name="T18" fmla="*/ 28 w 29"/>
                <a:gd name="T19" fmla="*/ 0 h 62"/>
                <a:gd name="T20" fmla="*/ 28 w 29"/>
                <a:gd name="T21" fmla="*/ 0 h 62"/>
                <a:gd name="T22" fmla="*/ 113 w 29"/>
                <a:gd name="T23" fmla="*/ 0 h 62"/>
                <a:gd name="T24" fmla="*/ 113 w 29"/>
                <a:gd name="T25" fmla="*/ 0 h 62"/>
                <a:gd name="T26" fmla="*/ 113 w 29"/>
                <a:gd name="T27" fmla="*/ 0 h 62"/>
                <a:gd name="T28" fmla="*/ 122 w 29"/>
                <a:gd name="T29" fmla="*/ 0 h 62"/>
                <a:gd name="T30" fmla="*/ 122 w 29"/>
                <a:gd name="T31" fmla="*/ 16 h 62"/>
                <a:gd name="T32" fmla="*/ 122 w 29"/>
                <a:gd name="T33" fmla="*/ 16 h 62"/>
                <a:gd name="T34" fmla="*/ 122 w 29"/>
                <a:gd name="T35" fmla="*/ 29 h 62"/>
                <a:gd name="T36" fmla="*/ 122 w 29"/>
                <a:gd name="T37" fmla="*/ 29 h 62"/>
                <a:gd name="T38" fmla="*/ 143 w 29"/>
                <a:gd name="T39" fmla="*/ 38 h 62"/>
                <a:gd name="T40" fmla="*/ 143 w 29"/>
                <a:gd name="T41" fmla="*/ 50 h 62"/>
                <a:gd name="T42" fmla="*/ 143 w 29"/>
                <a:gd name="T43" fmla="*/ 65 h 62"/>
                <a:gd name="T44" fmla="*/ 143 w 29"/>
                <a:gd name="T45" fmla="*/ 260 h 62"/>
                <a:gd name="T46" fmla="*/ 143 w 29"/>
                <a:gd name="T47" fmla="*/ 260 h 62"/>
                <a:gd name="T48" fmla="*/ 143 w 29"/>
                <a:gd name="T49" fmla="*/ 274 h 62"/>
                <a:gd name="T50" fmla="*/ 122 w 29"/>
                <a:gd name="T51" fmla="*/ 274 h 62"/>
                <a:gd name="T52" fmla="*/ 122 w 29"/>
                <a:gd name="T53" fmla="*/ 277 h 62"/>
                <a:gd name="T54" fmla="*/ 122 w 29"/>
                <a:gd name="T55" fmla="*/ 284 h 62"/>
                <a:gd name="T56" fmla="*/ 122 w 29"/>
                <a:gd name="T57" fmla="*/ 284 h 62"/>
                <a:gd name="T58" fmla="*/ 122 w 29"/>
                <a:gd name="T59" fmla="*/ 284 h 62"/>
                <a:gd name="T60" fmla="*/ 113 w 29"/>
                <a:gd name="T61" fmla="*/ 306 h 62"/>
                <a:gd name="T62" fmla="*/ 113 w 29"/>
                <a:gd name="T63" fmla="*/ 306 h 62"/>
                <a:gd name="T64" fmla="*/ 113 w 29"/>
                <a:gd name="T65" fmla="*/ 306 h 62"/>
                <a:gd name="T66" fmla="*/ 28 w 29"/>
                <a:gd name="T67" fmla="*/ 306 h 62"/>
                <a:gd name="T68" fmla="*/ 28 w 29"/>
                <a:gd name="T69" fmla="*/ 306 h 62"/>
                <a:gd name="T70" fmla="*/ 28 w 29"/>
                <a:gd name="T71" fmla="*/ 306 h 62"/>
                <a:gd name="T72" fmla="*/ 28 w 29"/>
                <a:gd name="T73" fmla="*/ 306 h 62"/>
                <a:gd name="T74" fmla="*/ 12 w 29"/>
                <a:gd name="T75" fmla="*/ 284 h 62"/>
                <a:gd name="T76" fmla="*/ 12 w 29"/>
                <a:gd name="T77" fmla="*/ 284 h 62"/>
                <a:gd name="T78" fmla="*/ 12 w 29"/>
                <a:gd name="T79" fmla="*/ 277 h 62"/>
                <a:gd name="T80" fmla="*/ 12 w 29"/>
                <a:gd name="T81" fmla="*/ 277 h 62"/>
                <a:gd name="T82" fmla="*/ 12 w 29"/>
                <a:gd name="T83" fmla="*/ 274 h 62"/>
                <a:gd name="T84" fmla="*/ 0 w 29"/>
                <a:gd name="T85" fmla="*/ 260 h 62"/>
                <a:gd name="T86" fmla="*/ 0 w 29"/>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2"/>
                <a:gd name="T134" fmla="*/ 29 w 2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2">
                  <a:moveTo>
                    <a:pt x="0" y="52"/>
                  </a:moveTo>
                  <a:lnTo>
                    <a:pt x="0" y="13"/>
                  </a:lnTo>
                  <a:lnTo>
                    <a:pt x="0" y="10"/>
                  </a:lnTo>
                  <a:lnTo>
                    <a:pt x="0" y="8"/>
                  </a:lnTo>
                  <a:lnTo>
                    <a:pt x="2" y="8"/>
                  </a:lnTo>
                  <a:lnTo>
                    <a:pt x="2" y="6"/>
                  </a:lnTo>
                  <a:lnTo>
                    <a:pt x="2" y="3"/>
                  </a:lnTo>
                  <a:lnTo>
                    <a:pt x="5" y="0"/>
                  </a:lnTo>
                  <a:lnTo>
                    <a:pt x="22" y="0"/>
                  </a:lnTo>
                  <a:lnTo>
                    <a:pt x="24" y="0"/>
                  </a:lnTo>
                  <a:lnTo>
                    <a:pt x="24" y="3"/>
                  </a:lnTo>
                  <a:lnTo>
                    <a:pt x="24" y="6"/>
                  </a:lnTo>
                  <a:lnTo>
                    <a:pt x="24" y="8"/>
                  </a:lnTo>
                  <a:lnTo>
                    <a:pt x="28" y="8"/>
                  </a:lnTo>
                  <a:lnTo>
                    <a:pt x="28" y="10"/>
                  </a:lnTo>
                  <a:lnTo>
                    <a:pt x="28" y="13"/>
                  </a:lnTo>
                  <a:lnTo>
                    <a:pt x="28" y="52"/>
                  </a:lnTo>
                  <a:lnTo>
                    <a:pt x="28" y="55"/>
                  </a:lnTo>
                  <a:lnTo>
                    <a:pt x="24" y="55"/>
                  </a:lnTo>
                  <a:lnTo>
                    <a:pt x="24" y="56"/>
                  </a:lnTo>
                  <a:lnTo>
                    <a:pt x="24" y="57"/>
                  </a:lnTo>
                  <a:lnTo>
                    <a:pt x="24" y="61"/>
                  </a:lnTo>
                  <a:lnTo>
                    <a:pt x="22" y="61"/>
                  </a:lnTo>
                  <a:lnTo>
                    <a:pt x="5" y="61"/>
                  </a:lnTo>
                  <a:lnTo>
                    <a:pt x="2" y="57"/>
                  </a:lnTo>
                  <a:lnTo>
                    <a:pt x="2" y="56"/>
                  </a:lnTo>
                  <a:lnTo>
                    <a:pt x="2" y="55"/>
                  </a:lnTo>
                  <a:lnTo>
                    <a:pt x="0" y="55"/>
                  </a:lnTo>
                  <a:lnTo>
                    <a:pt x="0" y="5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46" name="Freeform 116" descr="Light vertical"/>
            <p:cNvSpPr>
              <a:spLocks noChangeAspect="1"/>
            </p:cNvSpPr>
            <p:nvPr/>
          </p:nvSpPr>
          <p:spPr bwMode="auto">
            <a:xfrm>
              <a:off x="1744" y="2839"/>
              <a:ext cx="49" cy="81"/>
            </a:xfrm>
            <a:custGeom>
              <a:avLst/>
              <a:gdLst>
                <a:gd name="T0" fmla="*/ 0 w 38"/>
                <a:gd name="T1" fmla="*/ 65 h 62"/>
                <a:gd name="T2" fmla="*/ 0 w 38"/>
                <a:gd name="T3" fmla="*/ 50 h 62"/>
                <a:gd name="T4" fmla="*/ 0 w 38"/>
                <a:gd name="T5" fmla="*/ 38 h 62"/>
                <a:gd name="T6" fmla="*/ 0 w 38"/>
                <a:gd name="T7" fmla="*/ 38 h 62"/>
                <a:gd name="T8" fmla="*/ 1 w 38"/>
                <a:gd name="T9" fmla="*/ 29 h 62"/>
                <a:gd name="T10" fmla="*/ 1 w 38"/>
                <a:gd name="T11" fmla="*/ 29 h 62"/>
                <a:gd name="T12" fmla="*/ 1 w 38"/>
                <a:gd name="T13" fmla="*/ 16 h 62"/>
                <a:gd name="T14" fmla="*/ 17 w 38"/>
                <a:gd name="T15" fmla="*/ 16 h 62"/>
                <a:gd name="T16" fmla="*/ 17 w 38"/>
                <a:gd name="T17" fmla="*/ 0 h 62"/>
                <a:gd name="T18" fmla="*/ 17 w 38"/>
                <a:gd name="T19" fmla="*/ 0 h 62"/>
                <a:gd name="T20" fmla="*/ 32 w 38"/>
                <a:gd name="T21" fmla="*/ 0 h 62"/>
                <a:gd name="T22" fmla="*/ 143 w 38"/>
                <a:gd name="T23" fmla="*/ 0 h 62"/>
                <a:gd name="T24" fmla="*/ 146 w 38"/>
                <a:gd name="T25" fmla="*/ 0 h 62"/>
                <a:gd name="T26" fmla="*/ 146 w 38"/>
                <a:gd name="T27" fmla="*/ 0 h 62"/>
                <a:gd name="T28" fmla="*/ 146 w 38"/>
                <a:gd name="T29" fmla="*/ 0 h 62"/>
                <a:gd name="T30" fmla="*/ 156 w 38"/>
                <a:gd name="T31" fmla="*/ 16 h 62"/>
                <a:gd name="T32" fmla="*/ 156 w 38"/>
                <a:gd name="T33" fmla="*/ 16 h 62"/>
                <a:gd name="T34" fmla="*/ 172 w 38"/>
                <a:gd name="T35" fmla="*/ 29 h 62"/>
                <a:gd name="T36" fmla="*/ 172 w 38"/>
                <a:gd name="T37" fmla="*/ 29 h 62"/>
                <a:gd name="T38" fmla="*/ 172 w 38"/>
                <a:gd name="T39" fmla="*/ 38 h 62"/>
                <a:gd name="T40" fmla="*/ 172 w 38"/>
                <a:gd name="T41" fmla="*/ 50 h 62"/>
                <a:gd name="T42" fmla="*/ 172 w 38"/>
                <a:gd name="T43" fmla="*/ 65 h 62"/>
                <a:gd name="T44" fmla="*/ 172 w 38"/>
                <a:gd name="T45" fmla="*/ 260 h 62"/>
                <a:gd name="T46" fmla="*/ 172 w 38"/>
                <a:gd name="T47" fmla="*/ 260 h 62"/>
                <a:gd name="T48" fmla="*/ 172 w 38"/>
                <a:gd name="T49" fmla="*/ 274 h 62"/>
                <a:gd name="T50" fmla="*/ 172 w 38"/>
                <a:gd name="T51" fmla="*/ 274 h 62"/>
                <a:gd name="T52" fmla="*/ 172 w 38"/>
                <a:gd name="T53" fmla="*/ 277 h 62"/>
                <a:gd name="T54" fmla="*/ 156 w 38"/>
                <a:gd name="T55" fmla="*/ 284 h 62"/>
                <a:gd name="T56" fmla="*/ 156 w 38"/>
                <a:gd name="T57" fmla="*/ 284 h 62"/>
                <a:gd name="T58" fmla="*/ 156 w 38"/>
                <a:gd name="T59" fmla="*/ 284 h 62"/>
                <a:gd name="T60" fmla="*/ 146 w 38"/>
                <a:gd name="T61" fmla="*/ 306 h 62"/>
                <a:gd name="T62" fmla="*/ 146 w 38"/>
                <a:gd name="T63" fmla="*/ 306 h 62"/>
                <a:gd name="T64" fmla="*/ 143 w 38"/>
                <a:gd name="T65" fmla="*/ 306 h 62"/>
                <a:gd name="T66" fmla="*/ 32 w 38"/>
                <a:gd name="T67" fmla="*/ 306 h 62"/>
                <a:gd name="T68" fmla="*/ 32 w 38"/>
                <a:gd name="T69" fmla="*/ 306 h 62"/>
                <a:gd name="T70" fmla="*/ 17 w 38"/>
                <a:gd name="T71" fmla="*/ 306 h 62"/>
                <a:gd name="T72" fmla="*/ 17 w 38"/>
                <a:gd name="T73" fmla="*/ 306 h 62"/>
                <a:gd name="T74" fmla="*/ 1 w 38"/>
                <a:gd name="T75" fmla="*/ 284 h 62"/>
                <a:gd name="T76" fmla="*/ 1 w 38"/>
                <a:gd name="T77" fmla="*/ 284 h 62"/>
                <a:gd name="T78" fmla="*/ 1 w 38"/>
                <a:gd name="T79" fmla="*/ 277 h 62"/>
                <a:gd name="T80" fmla="*/ 0 w 38"/>
                <a:gd name="T81" fmla="*/ 277 h 62"/>
                <a:gd name="T82" fmla="*/ 0 w 38"/>
                <a:gd name="T83" fmla="*/ 274 h 62"/>
                <a:gd name="T84" fmla="*/ 0 w 38"/>
                <a:gd name="T85" fmla="*/ 260 h 62"/>
                <a:gd name="T86" fmla="*/ 0 w 38"/>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2"/>
                <a:gd name="T134" fmla="*/ 38 w 38"/>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2">
                  <a:moveTo>
                    <a:pt x="0" y="52"/>
                  </a:moveTo>
                  <a:lnTo>
                    <a:pt x="0" y="13"/>
                  </a:lnTo>
                  <a:lnTo>
                    <a:pt x="0" y="10"/>
                  </a:lnTo>
                  <a:lnTo>
                    <a:pt x="0" y="8"/>
                  </a:lnTo>
                  <a:lnTo>
                    <a:pt x="0" y="6"/>
                  </a:lnTo>
                  <a:lnTo>
                    <a:pt x="1" y="6"/>
                  </a:lnTo>
                  <a:lnTo>
                    <a:pt x="1" y="3"/>
                  </a:lnTo>
                  <a:lnTo>
                    <a:pt x="4" y="3"/>
                  </a:lnTo>
                  <a:lnTo>
                    <a:pt x="4" y="0"/>
                  </a:lnTo>
                  <a:lnTo>
                    <a:pt x="7" y="0"/>
                  </a:lnTo>
                  <a:lnTo>
                    <a:pt x="31" y="0"/>
                  </a:lnTo>
                  <a:lnTo>
                    <a:pt x="32" y="0"/>
                  </a:lnTo>
                  <a:lnTo>
                    <a:pt x="34" y="3"/>
                  </a:lnTo>
                  <a:lnTo>
                    <a:pt x="34" y="6"/>
                  </a:lnTo>
                  <a:lnTo>
                    <a:pt x="37" y="6"/>
                  </a:lnTo>
                  <a:lnTo>
                    <a:pt x="37" y="8"/>
                  </a:lnTo>
                  <a:lnTo>
                    <a:pt x="37" y="10"/>
                  </a:lnTo>
                  <a:lnTo>
                    <a:pt x="37" y="13"/>
                  </a:lnTo>
                  <a:lnTo>
                    <a:pt x="37" y="52"/>
                  </a:lnTo>
                  <a:lnTo>
                    <a:pt x="37" y="55"/>
                  </a:lnTo>
                  <a:lnTo>
                    <a:pt x="37" y="56"/>
                  </a:lnTo>
                  <a:lnTo>
                    <a:pt x="34" y="57"/>
                  </a:lnTo>
                  <a:lnTo>
                    <a:pt x="32" y="61"/>
                  </a:lnTo>
                  <a:lnTo>
                    <a:pt x="31" y="61"/>
                  </a:lnTo>
                  <a:lnTo>
                    <a:pt x="7" y="61"/>
                  </a:lnTo>
                  <a:lnTo>
                    <a:pt x="4" y="61"/>
                  </a:lnTo>
                  <a:lnTo>
                    <a:pt x="4" y="57"/>
                  </a:lnTo>
                  <a:lnTo>
                    <a:pt x="1" y="57"/>
                  </a:lnTo>
                  <a:lnTo>
                    <a:pt x="1" y="56"/>
                  </a:lnTo>
                  <a:lnTo>
                    <a:pt x="0" y="56"/>
                  </a:lnTo>
                  <a:lnTo>
                    <a:pt x="0" y="55"/>
                  </a:lnTo>
                  <a:lnTo>
                    <a:pt x="0" y="52"/>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47" name="AutoShape 117"/>
            <p:cNvSpPr>
              <a:spLocks noChangeAspect="1" noChangeArrowheads="1"/>
            </p:cNvSpPr>
            <p:nvPr/>
          </p:nvSpPr>
          <p:spPr bwMode="auto">
            <a:xfrm flipV="1">
              <a:off x="1753" y="2273"/>
              <a:ext cx="31"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48" name="Freeform 118"/>
            <p:cNvSpPr>
              <a:spLocks noChangeAspect="1"/>
            </p:cNvSpPr>
            <p:nvPr/>
          </p:nvSpPr>
          <p:spPr bwMode="auto">
            <a:xfrm>
              <a:off x="1738" y="2230"/>
              <a:ext cx="60" cy="43"/>
            </a:xfrm>
            <a:custGeom>
              <a:avLst/>
              <a:gdLst>
                <a:gd name="T0" fmla="*/ 222 w 46"/>
                <a:gd name="T1" fmla="*/ 125 h 33"/>
                <a:gd name="T2" fmla="*/ 222 w 46"/>
                <a:gd name="T3" fmla="*/ 125 h 33"/>
                <a:gd name="T4" fmla="*/ 222 w 46"/>
                <a:gd name="T5" fmla="*/ 125 h 33"/>
                <a:gd name="T6" fmla="*/ 222 w 46"/>
                <a:gd name="T7" fmla="*/ 134 h 33"/>
                <a:gd name="T8" fmla="*/ 222 w 46"/>
                <a:gd name="T9" fmla="*/ 134 h 33"/>
                <a:gd name="T10" fmla="*/ 200 w 46"/>
                <a:gd name="T11" fmla="*/ 134 h 33"/>
                <a:gd name="T12" fmla="*/ 200 w 46"/>
                <a:gd name="T13" fmla="*/ 159 h 33"/>
                <a:gd name="T14" fmla="*/ 192 w 46"/>
                <a:gd name="T15" fmla="*/ 159 h 33"/>
                <a:gd name="T16" fmla="*/ 192 w 46"/>
                <a:gd name="T17" fmla="*/ 159 h 33"/>
                <a:gd name="T18" fmla="*/ 189 w 46"/>
                <a:gd name="T19" fmla="*/ 159 h 33"/>
                <a:gd name="T20" fmla="*/ 189 w 46"/>
                <a:gd name="T21" fmla="*/ 159 h 33"/>
                <a:gd name="T22" fmla="*/ 35 w 46"/>
                <a:gd name="T23" fmla="*/ 159 h 33"/>
                <a:gd name="T24" fmla="*/ 35 w 46"/>
                <a:gd name="T25" fmla="*/ 159 h 33"/>
                <a:gd name="T26" fmla="*/ 27 w 46"/>
                <a:gd name="T27" fmla="*/ 159 h 33"/>
                <a:gd name="T28" fmla="*/ 27 w 46"/>
                <a:gd name="T29" fmla="*/ 159 h 33"/>
                <a:gd name="T30" fmla="*/ 12 w 46"/>
                <a:gd name="T31" fmla="*/ 159 h 33"/>
                <a:gd name="T32" fmla="*/ 12 w 46"/>
                <a:gd name="T33" fmla="*/ 159 h 33"/>
                <a:gd name="T34" fmla="*/ 0 w 46"/>
                <a:gd name="T35" fmla="*/ 134 h 33"/>
                <a:gd name="T36" fmla="*/ 0 w 46"/>
                <a:gd name="T37" fmla="*/ 134 h 33"/>
                <a:gd name="T38" fmla="*/ 0 w 46"/>
                <a:gd name="T39" fmla="*/ 134 h 33"/>
                <a:gd name="T40" fmla="*/ 0 w 46"/>
                <a:gd name="T41" fmla="*/ 125 h 33"/>
                <a:gd name="T42" fmla="*/ 0 w 46"/>
                <a:gd name="T43" fmla="*/ 125 h 33"/>
                <a:gd name="T44" fmla="*/ 0 w 46"/>
                <a:gd name="T45" fmla="*/ 29 h 33"/>
                <a:gd name="T46" fmla="*/ 0 w 46"/>
                <a:gd name="T47" fmla="*/ 27 h 33"/>
                <a:gd name="T48" fmla="*/ 0 w 46"/>
                <a:gd name="T49" fmla="*/ 27 h 33"/>
                <a:gd name="T50" fmla="*/ 0 w 46"/>
                <a:gd name="T51" fmla="*/ 27 h 33"/>
                <a:gd name="T52" fmla="*/ 0 w 46"/>
                <a:gd name="T53" fmla="*/ 12 h 33"/>
                <a:gd name="T54" fmla="*/ 12 w 46"/>
                <a:gd name="T55" fmla="*/ 12 h 33"/>
                <a:gd name="T56" fmla="*/ 12 w 46"/>
                <a:gd name="T57" fmla="*/ 12 h 33"/>
                <a:gd name="T58" fmla="*/ 12 w 46"/>
                <a:gd name="T59" fmla="*/ 12 h 33"/>
                <a:gd name="T60" fmla="*/ 27 w 46"/>
                <a:gd name="T61" fmla="*/ 0 h 33"/>
                <a:gd name="T62" fmla="*/ 35 w 46"/>
                <a:gd name="T63" fmla="*/ 0 h 33"/>
                <a:gd name="T64" fmla="*/ 35 w 46"/>
                <a:gd name="T65" fmla="*/ 0 h 33"/>
                <a:gd name="T66" fmla="*/ 189 w 46"/>
                <a:gd name="T67" fmla="*/ 0 h 33"/>
                <a:gd name="T68" fmla="*/ 189 w 46"/>
                <a:gd name="T69" fmla="*/ 0 h 33"/>
                <a:gd name="T70" fmla="*/ 192 w 46"/>
                <a:gd name="T71" fmla="*/ 0 h 33"/>
                <a:gd name="T72" fmla="*/ 192 w 46"/>
                <a:gd name="T73" fmla="*/ 0 h 33"/>
                <a:gd name="T74" fmla="*/ 200 w 46"/>
                <a:gd name="T75" fmla="*/ 12 h 33"/>
                <a:gd name="T76" fmla="*/ 200 w 46"/>
                <a:gd name="T77" fmla="*/ 12 h 33"/>
                <a:gd name="T78" fmla="*/ 222 w 46"/>
                <a:gd name="T79" fmla="*/ 12 h 33"/>
                <a:gd name="T80" fmla="*/ 222 w 46"/>
                <a:gd name="T81" fmla="*/ 12 h 33"/>
                <a:gd name="T82" fmla="*/ 222 w 46"/>
                <a:gd name="T83" fmla="*/ 27 h 33"/>
                <a:gd name="T84" fmla="*/ 222 w 46"/>
                <a:gd name="T85" fmla="*/ 27 h 33"/>
                <a:gd name="T86" fmla="*/ 222 w 46"/>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45" y="6"/>
                  </a:moveTo>
                  <a:lnTo>
                    <a:pt x="45" y="26"/>
                  </a:lnTo>
                  <a:lnTo>
                    <a:pt x="45" y="28"/>
                  </a:lnTo>
                  <a:lnTo>
                    <a:pt x="41" y="28"/>
                  </a:lnTo>
                  <a:lnTo>
                    <a:pt x="41" y="32"/>
                  </a:lnTo>
                  <a:lnTo>
                    <a:pt x="39" y="32"/>
                  </a:lnTo>
                  <a:lnTo>
                    <a:pt x="38" y="32"/>
                  </a:lnTo>
                  <a:lnTo>
                    <a:pt x="7" y="32"/>
                  </a:lnTo>
                  <a:lnTo>
                    <a:pt x="5" y="32"/>
                  </a:lnTo>
                  <a:lnTo>
                    <a:pt x="2" y="32"/>
                  </a:lnTo>
                  <a:lnTo>
                    <a:pt x="2" y="28"/>
                  </a:lnTo>
                  <a:lnTo>
                    <a:pt x="0" y="28"/>
                  </a:lnTo>
                  <a:lnTo>
                    <a:pt x="0" y="26"/>
                  </a:lnTo>
                  <a:lnTo>
                    <a:pt x="0" y="6"/>
                  </a:lnTo>
                  <a:lnTo>
                    <a:pt x="0" y="5"/>
                  </a:lnTo>
                  <a:lnTo>
                    <a:pt x="0" y="2"/>
                  </a:lnTo>
                  <a:lnTo>
                    <a:pt x="2" y="2"/>
                  </a:lnTo>
                  <a:lnTo>
                    <a:pt x="5" y="0"/>
                  </a:lnTo>
                  <a:lnTo>
                    <a:pt x="7" y="0"/>
                  </a:lnTo>
                  <a:lnTo>
                    <a:pt x="38" y="0"/>
                  </a:lnTo>
                  <a:lnTo>
                    <a:pt x="39" y="0"/>
                  </a:lnTo>
                  <a:lnTo>
                    <a:pt x="39" y="2"/>
                  </a:lnTo>
                  <a:lnTo>
                    <a:pt x="41" y="2"/>
                  </a:lnTo>
                  <a:lnTo>
                    <a:pt x="45" y="2"/>
                  </a:lnTo>
                  <a:lnTo>
                    <a:pt x="45" y="5"/>
                  </a:lnTo>
                  <a:lnTo>
                    <a:pt x="45"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49" name="Freeform 119"/>
            <p:cNvSpPr>
              <a:spLocks noChangeAspect="1"/>
            </p:cNvSpPr>
            <p:nvPr/>
          </p:nvSpPr>
          <p:spPr bwMode="auto">
            <a:xfrm>
              <a:off x="1779" y="2230"/>
              <a:ext cx="19" cy="43"/>
            </a:xfrm>
            <a:custGeom>
              <a:avLst/>
              <a:gdLst>
                <a:gd name="T0" fmla="*/ 60 w 15"/>
                <a:gd name="T1" fmla="*/ 125 h 33"/>
                <a:gd name="T2" fmla="*/ 60 w 15"/>
                <a:gd name="T3" fmla="*/ 125 h 33"/>
                <a:gd name="T4" fmla="*/ 60 w 15"/>
                <a:gd name="T5" fmla="*/ 125 h 33"/>
                <a:gd name="T6" fmla="*/ 60 w 15"/>
                <a:gd name="T7" fmla="*/ 134 h 33"/>
                <a:gd name="T8" fmla="*/ 60 w 15"/>
                <a:gd name="T9" fmla="*/ 134 h 33"/>
                <a:gd name="T10" fmla="*/ 60 w 15"/>
                <a:gd name="T11" fmla="*/ 134 h 33"/>
                <a:gd name="T12" fmla="*/ 60 w 15"/>
                <a:gd name="T13" fmla="*/ 159 h 33"/>
                <a:gd name="T14" fmla="*/ 60 w 15"/>
                <a:gd name="T15" fmla="*/ 159 h 33"/>
                <a:gd name="T16" fmla="*/ 41 w 15"/>
                <a:gd name="T17" fmla="*/ 159 h 33"/>
                <a:gd name="T18" fmla="*/ 41 w 15"/>
                <a:gd name="T19" fmla="*/ 159 h 33"/>
                <a:gd name="T20" fmla="*/ 41 w 15"/>
                <a:gd name="T21" fmla="*/ 159 h 33"/>
                <a:gd name="T22" fmla="*/ 10 w 15"/>
                <a:gd name="T23" fmla="*/ 159 h 33"/>
                <a:gd name="T24" fmla="*/ 10 w 15"/>
                <a:gd name="T25" fmla="*/ 159 h 33"/>
                <a:gd name="T26" fmla="*/ 10 w 15"/>
                <a:gd name="T27" fmla="*/ 159 h 33"/>
                <a:gd name="T28" fmla="*/ 10 w 15"/>
                <a:gd name="T29" fmla="*/ 159 h 33"/>
                <a:gd name="T30" fmla="*/ 10 w 15"/>
                <a:gd name="T31" fmla="*/ 159 h 33"/>
                <a:gd name="T32" fmla="*/ 10 w 15"/>
                <a:gd name="T33" fmla="*/ 134 h 33"/>
                <a:gd name="T34" fmla="*/ 10 w 15"/>
                <a:gd name="T35" fmla="*/ 134 h 33"/>
                <a:gd name="T36" fmla="*/ 1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10 w 15"/>
                <a:gd name="T53" fmla="*/ 12 h 33"/>
                <a:gd name="T54" fmla="*/ 10 w 15"/>
                <a:gd name="T55" fmla="*/ 12 h 33"/>
                <a:gd name="T56" fmla="*/ 10 w 15"/>
                <a:gd name="T57" fmla="*/ 12 h 33"/>
                <a:gd name="T58" fmla="*/ 10 w 15"/>
                <a:gd name="T59" fmla="*/ 0 h 33"/>
                <a:gd name="T60" fmla="*/ 10 w 15"/>
                <a:gd name="T61" fmla="*/ 0 h 33"/>
                <a:gd name="T62" fmla="*/ 10 w 15"/>
                <a:gd name="T63" fmla="*/ 0 h 33"/>
                <a:gd name="T64" fmla="*/ 10 w 15"/>
                <a:gd name="T65" fmla="*/ 0 h 33"/>
                <a:gd name="T66" fmla="*/ 41 w 15"/>
                <a:gd name="T67" fmla="*/ 0 h 33"/>
                <a:gd name="T68" fmla="*/ 41 w 15"/>
                <a:gd name="T69" fmla="*/ 0 h 33"/>
                <a:gd name="T70" fmla="*/ 41 w 15"/>
                <a:gd name="T71" fmla="*/ 0 h 33"/>
                <a:gd name="T72" fmla="*/ 60 w 15"/>
                <a:gd name="T73" fmla="*/ 0 h 33"/>
                <a:gd name="T74" fmla="*/ 60 w 15"/>
                <a:gd name="T75" fmla="*/ 12 h 33"/>
                <a:gd name="T76" fmla="*/ 60 w 15"/>
                <a:gd name="T77" fmla="*/ 12 h 33"/>
                <a:gd name="T78" fmla="*/ 60 w 15"/>
                <a:gd name="T79" fmla="*/ 12 h 33"/>
                <a:gd name="T80" fmla="*/ 60 w 15"/>
                <a:gd name="T81" fmla="*/ 12 h 33"/>
                <a:gd name="T82" fmla="*/ 60 w 15"/>
                <a:gd name="T83" fmla="*/ 27 h 33"/>
                <a:gd name="T84" fmla="*/ 60 w 15"/>
                <a:gd name="T85" fmla="*/ 27 h 33"/>
                <a:gd name="T86" fmla="*/ 60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4" y="32"/>
                  </a:lnTo>
                  <a:lnTo>
                    <a:pt x="10" y="32"/>
                  </a:lnTo>
                  <a:lnTo>
                    <a:pt x="2" y="32"/>
                  </a:lnTo>
                  <a:lnTo>
                    <a:pt x="2" y="28"/>
                  </a:lnTo>
                  <a:lnTo>
                    <a:pt x="0" y="28"/>
                  </a:lnTo>
                  <a:lnTo>
                    <a:pt x="0" y="26"/>
                  </a:lnTo>
                  <a:lnTo>
                    <a:pt x="0" y="6"/>
                  </a:lnTo>
                  <a:lnTo>
                    <a:pt x="0" y="5"/>
                  </a:lnTo>
                  <a:lnTo>
                    <a:pt x="2" y="2"/>
                  </a:lnTo>
                  <a:lnTo>
                    <a:pt x="2" y="0"/>
                  </a:lnTo>
                  <a:lnTo>
                    <a:pt x="10" y="0"/>
                  </a:lnTo>
                  <a:lnTo>
                    <a:pt x="14" y="0"/>
                  </a:lnTo>
                  <a:lnTo>
                    <a:pt x="14" y="2"/>
                  </a:lnTo>
                  <a:lnTo>
                    <a:pt x="14" y="5"/>
                  </a:lnTo>
                  <a:lnTo>
                    <a:pt x="14" y="6"/>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50" name="Freeform 120"/>
            <p:cNvSpPr>
              <a:spLocks noChangeAspect="1"/>
            </p:cNvSpPr>
            <p:nvPr/>
          </p:nvSpPr>
          <p:spPr bwMode="auto">
            <a:xfrm>
              <a:off x="1738" y="2230"/>
              <a:ext cx="20" cy="43"/>
            </a:xfrm>
            <a:custGeom>
              <a:avLst/>
              <a:gdLst>
                <a:gd name="T0" fmla="*/ 79 w 15"/>
                <a:gd name="T1" fmla="*/ 125 h 33"/>
                <a:gd name="T2" fmla="*/ 79 w 15"/>
                <a:gd name="T3" fmla="*/ 125 h 33"/>
                <a:gd name="T4" fmla="*/ 79 w 15"/>
                <a:gd name="T5" fmla="*/ 125 h 33"/>
                <a:gd name="T6" fmla="*/ 79 w 15"/>
                <a:gd name="T7" fmla="*/ 134 h 33"/>
                <a:gd name="T8" fmla="*/ 64 w 15"/>
                <a:gd name="T9" fmla="*/ 134 h 33"/>
                <a:gd name="T10" fmla="*/ 64 w 15"/>
                <a:gd name="T11" fmla="*/ 134 h 33"/>
                <a:gd name="T12" fmla="*/ 64 w 15"/>
                <a:gd name="T13" fmla="*/ 159 h 33"/>
                <a:gd name="T14" fmla="*/ 64 w 15"/>
                <a:gd name="T15" fmla="*/ 159 h 33"/>
                <a:gd name="T16" fmla="*/ 64 w 15"/>
                <a:gd name="T17" fmla="*/ 159 h 33"/>
                <a:gd name="T18" fmla="*/ 64 w 15"/>
                <a:gd name="T19" fmla="*/ 159 h 33"/>
                <a:gd name="T20" fmla="*/ 64 w 15"/>
                <a:gd name="T21" fmla="*/ 159 h 33"/>
                <a:gd name="T22" fmla="*/ 12 w 15"/>
                <a:gd name="T23" fmla="*/ 159 h 33"/>
                <a:gd name="T24" fmla="*/ 12 w 15"/>
                <a:gd name="T25" fmla="*/ 159 h 33"/>
                <a:gd name="T26" fmla="*/ 12 w 15"/>
                <a:gd name="T27" fmla="*/ 159 h 33"/>
                <a:gd name="T28" fmla="*/ 0 w 15"/>
                <a:gd name="T29" fmla="*/ 159 h 33"/>
                <a:gd name="T30" fmla="*/ 0 w 15"/>
                <a:gd name="T31" fmla="*/ 159 h 33"/>
                <a:gd name="T32" fmla="*/ 0 w 15"/>
                <a:gd name="T33" fmla="*/ 134 h 33"/>
                <a:gd name="T34" fmla="*/ 0 w 15"/>
                <a:gd name="T35" fmla="*/ 134 h 33"/>
                <a:gd name="T36" fmla="*/ 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0 w 15"/>
                <a:gd name="T53" fmla="*/ 12 h 33"/>
                <a:gd name="T54" fmla="*/ 0 w 15"/>
                <a:gd name="T55" fmla="*/ 12 h 33"/>
                <a:gd name="T56" fmla="*/ 0 w 15"/>
                <a:gd name="T57" fmla="*/ 12 h 33"/>
                <a:gd name="T58" fmla="*/ 0 w 15"/>
                <a:gd name="T59" fmla="*/ 0 h 33"/>
                <a:gd name="T60" fmla="*/ 12 w 15"/>
                <a:gd name="T61" fmla="*/ 0 h 33"/>
                <a:gd name="T62" fmla="*/ 12 w 15"/>
                <a:gd name="T63" fmla="*/ 0 h 33"/>
                <a:gd name="T64" fmla="*/ 12 w 15"/>
                <a:gd name="T65" fmla="*/ 0 h 33"/>
                <a:gd name="T66" fmla="*/ 64 w 15"/>
                <a:gd name="T67" fmla="*/ 0 h 33"/>
                <a:gd name="T68" fmla="*/ 64 w 15"/>
                <a:gd name="T69" fmla="*/ 0 h 33"/>
                <a:gd name="T70" fmla="*/ 64 w 15"/>
                <a:gd name="T71" fmla="*/ 0 h 33"/>
                <a:gd name="T72" fmla="*/ 64 w 15"/>
                <a:gd name="T73" fmla="*/ 0 h 33"/>
                <a:gd name="T74" fmla="*/ 64 w 15"/>
                <a:gd name="T75" fmla="*/ 12 h 33"/>
                <a:gd name="T76" fmla="*/ 64 w 15"/>
                <a:gd name="T77" fmla="*/ 12 h 33"/>
                <a:gd name="T78" fmla="*/ 64 w 15"/>
                <a:gd name="T79" fmla="*/ 12 h 33"/>
                <a:gd name="T80" fmla="*/ 64 w 15"/>
                <a:gd name="T81" fmla="*/ 12 h 33"/>
                <a:gd name="T82" fmla="*/ 79 w 15"/>
                <a:gd name="T83" fmla="*/ 27 h 33"/>
                <a:gd name="T84" fmla="*/ 79 w 15"/>
                <a:gd name="T85" fmla="*/ 27 h 33"/>
                <a:gd name="T86" fmla="*/ 79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1" y="28"/>
                  </a:lnTo>
                  <a:lnTo>
                    <a:pt x="11" y="32"/>
                  </a:lnTo>
                  <a:lnTo>
                    <a:pt x="2" y="32"/>
                  </a:lnTo>
                  <a:lnTo>
                    <a:pt x="0" y="32"/>
                  </a:lnTo>
                  <a:lnTo>
                    <a:pt x="0" y="28"/>
                  </a:lnTo>
                  <a:lnTo>
                    <a:pt x="0" y="26"/>
                  </a:lnTo>
                  <a:lnTo>
                    <a:pt x="0" y="6"/>
                  </a:lnTo>
                  <a:lnTo>
                    <a:pt x="0" y="5"/>
                  </a:lnTo>
                  <a:lnTo>
                    <a:pt x="0" y="2"/>
                  </a:lnTo>
                  <a:lnTo>
                    <a:pt x="0" y="0"/>
                  </a:lnTo>
                  <a:lnTo>
                    <a:pt x="2" y="0"/>
                  </a:lnTo>
                  <a:lnTo>
                    <a:pt x="11" y="0"/>
                  </a:lnTo>
                  <a:lnTo>
                    <a:pt x="11" y="2"/>
                  </a:lnTo>
                  <a:lnTo>
                    <a:pt x="14" y="5"/>
                  </a:lnTo>
                  <a:lnTo>
                    <a:pt x="14"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51" name="Freeform 121" descr="Light vertical"/>
            <p:cNvSpPr>
              <a:spLocks noChangeAspect="1"/>
            </p:cNvSpPr>
            <p:nvPr/>
          </p:nvSpPr>
          <p:spPr bwMode="auto">
            <a:xfrm>
              <a:off x="1757" y="2230"/>
              <a:ext cx="23" cy="43"/>
            </a:xfrm>
            <a:custGeom>
              <a:avLst/>
              <a:gdLst>
                <a:gd name="T0" fmla="*/ 75 w 18"/>
                <a:gd name="T1" fmla="*/ 125 h 33"/>
                <a:gd name="T2" fmla="*/ 75 w 18"/>
                <a:gd name="T3" fmla="*/ 125 h 33"/>
                <a:gd name="T4" fmla="*/ 75 w 18"/>
                <a:gd name="T5" fmla="*/ 125 h 33"/>
                <a:gd name="T6" fmla="*/ 75 w 18"/>
                <a:gd name="T7" fmla="*/ 134 h 33"/>
                <a:gd name="T8" fmla="*/ 75 w 18"/>
                <a:gd name="T9" fmla="*/ 134 h 33"/>
                <a:gd name="T10" fmla="*/ 75 w 18"/>
                <a:gd name="T11" fmla="*/ 134 h 33"/>
                <a:gd name="T12" fmla="*/ 75 w 18"/>
                <a:gd name="T13" fmla="*/ 159 h 33"/>
                <a:gd name="T14" fmla="*/ 69 w 18"/>
                <a:gd name="T15" fmla="*/ 159 h 33"/>
                <a:gd name="T16" fmla="*/ 69 w 18"/>
                <a:gd name="T17" fmla="*/ 159 h 33"/>
                <a:gd name="T18" fmla="*/ 69 w 18"/>
                <a:gd name="T19" fmla="*/ 159 h 33"/>
                <a:gd name="T20" fmla="*/ 69 w 18"/>
                <a:gd name="T21" fmla="*/ 159 h 33"/>
                <a:gd name="T22" fmla="*/ 10 w 18"/>
                <a:gd name="T23" fmla="*/ 159 h 33"/>
                <a:gd name="T24" fmla="*/ 10 w 18"/>
                <a:gd name="T25" fmla="*/ 159 h 33"/>
                <a:gd name="T26" fmla="*/ 10 w 18"/>
                <a:gd name="T27" fmla="*/ 159 h 33"/>
                <a:gd name="T28" fmla="*/ 10 w 18"/>
                <a:gd name="T29" fmla="*/ 159 h 33"/>
                <a:gd name="T30" fmla="*/ 0 w 18"/>
                <a:gd name="T31" fmla="*/ 159 h 33"/>
                <a:gd name="T32" fmla="*/ 0 w 18"/>
                <a:gd name="T33" fmla="*/ 134 h 33"/>
                <a:gd name="T34" fmla="*/ 0 w 18"/>
                <a:gd name="T35" fmla="*/ 134 h 33"/>
                <a:gd name="T36" fmla="*/ 0 w 18"/>
                <a:gd name="T37" fmla="*/ 134 h 33"/>
                <a:gd name="T38" fmla="*/ 0 w 18"/>
                <a:gd name="T39" fmla="*/ 134 h 33"/>
                <a:gd name="T40" fmla="*/ 0 w 18"/>
                <a:gd name="T41" fmla="*/ 125 h 33"/>
                <a:gd name="T42" fmla="*/ 0 w 18"/>
                <a:gd name="T43" fmla="*/ 125 h 33"/>
                <a:gd name="T44" fmla="*/ 0 w 18"/>
                <a:gd name="T45" fmla="*/ 29 h 33"/>
                <a:gd name="T46" fmla="*/ 0 w 18"/>
                <a:gd name="T47" fmla="*/ 27 h 33"/>
                <a:gd name="T48" fmla="*/ 0 w 18"/>
                <a:gd name="T49" fmla="*/ 27 h 33"/>
                <a:gd name="T50" fmla="*/ 0 w 18"/>
                <a:gd name="T51" fmla="*/ 27 h 33"/>
                <a:gd name="T52" fmla="*/ 0 w 18"/>
                <a:gd name="T53" fmla="*/ 12 h 33"/>
                <a:gd name="T54" fmla="*/ 0 w 18"/>
                <a:gd name="T55" fmla="*/ 12 h 33"/>
                <a:gd name="T56" fmla="*/ 0 w 18"/>
                <a:gd name="T57" fmla="*/ 12 h 33"/>
                <a:gd name="T58" fmla="*/ 0 w 18"/>
                <a:gd name="T59" fmla="*/ 0 h 33"/>
                <a:gd name="T60" fmla="*/ 10 w 18"/>
                <a:gd name="T61" fmla="*/ 0 h 33"/>
                <a:gd name="T62" fmla="*/ 10 w 18"/>
                <a:gd name="T63" fmla="*/ 0 h 33"/>
                <a:gd name="T64" fmla="*/ 10 w 18"/>
                <a:gd name="T65" fmla="*/ 0 h 33"/>
                <a:gd name="T66" fmla="*/ 69 w 18"/>
                <a:gd name="T67" fmla="*/ 0 h 33"/>
                <a:gd name="T68" fmla="*/ 69 w 18"/>
                <a:gd name="T69" fmla="*/ 0 h 33"/>
                <a:gd name="T70" fmla="*/ 69 w 18"/>
                <a:gd name="T71" fmla="*/ 0 h 33"/>
                <a:gd name="T72" fmla="*/ 69 w 18"/>
                <a:gd name="T73" fmla="*/ 0 h 33"/>
                <a:gd name="T74" fmla="*/ 75 w 18"/>
                <a:gd name="T75" fmla="*/ 12 h 33"/>
                <a:gd name="T76" fmla="*/ 75 w 18"/>
                <a:gd name="T77" fmla="*/ 12 h 33"/>
                <a:gd name="T78" fmla="*/ 75 w 18"/>
                <a:gd name="T79" fmla="*/ 12 h 33"/>
                <a:gd name="T80" fmla="*/ 75 w 18"/>
                <a:gd name="T81" fmla="*/ 12 h 33"/>
                <a:gd name="T82" fmla="*/ 75 w 18"/>
                <a:gd name="T83" fmla="*/ 27 h 33"/>
                <a:gd name="T84" fmla="*/ 75 w 18"/>
                <a:gd name="T85" fmla="*/ 27 h 33"/>
                <a:gd name="T86" fmla="*/ 75 w 18"/>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17" y="6"/>
                  </a:moveTo>
                  <a:lnTo>
                    <a:pt x="17" y="26"/>
                  </a:lnTo>
                  <a:lnTo>
                    <a:pt x="17" y="28"/>
                  </a:lnTo>
                  <a:lnTo>
                    <a:pt x="17" y="32"/>
                  </a:lnTo>
                  <a:lnTo>
                    <a:pt x="16" y="32"/>
                  </a:lnTo>
                  <a:lnTo>
                    <a:pt x="2" y="32"/>
                  </a:lnTo>
                  <a:lnTo>
                    <a:pt x="0" y="32"/>
                  </a:lnTo>
                  <a:lnTo>
                    <a:pt x="0" y="28"/>
                  </a:lnTo>
                  <a:lnTo>
                    <a:pt x="0" y="26"/>
                  </a:lnTo>
                  <a:lnTo>
                    <a:pt x="0" y="6"/>
                  </a:lnTo>
                  <a:lnTo>
                    <a:pt x="0" y="5"/>
                  </a:lnTo>
                  <a:lnTo>
                    <a:pt x="0" y="2"/>
                  </a:lnTo>
                  <a:lnTo>
                    <a:pt x="0" y="0"/>
                  </a:lnTo>
                  <a:lnTo>
                    <a:pt x="2" y="0"/>
                  </a:lnTo>
                  <a:lnTo>
                    <a:pt x="16" y="0"/>
                  </a:lnTo>
                  <a:lnTo>
                    <a:pt x="17" y="2"/>
                  </a:lnTo>
                  <a:lnTo>
                    <a:pt x="17" y="5"/>
                  </a:lnTo>
                  <a:lnTo>
                    <a:pt x="17" y="6"/>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52" name="AutoShape 122"/>
            <p:cNvSpPr>
              <a:spLocks noChangeAspect="1" noChangeArrowheads="1"/>
            </p:cNvSpPr>
            <p:nvPr/>
          </p:nvSpPr>
          <p:spPr bwMode="auto">
            <a:xfrm flipV="1">
              <a:off x="1757" y="2272"/>
              <a:ext cx="2" cy="21"/>
            </a:xfrm>
            <a:prstGeom prst="roundRect">
              <a:avLst>
                <a:gd name="adj" fmla="val 0"/>
              </a:avLst>
            </a:prstGeom>
            <a:solidFill>
              <a:srgbClr val="000000"/>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53" name="Freeform 123"/>
            <p:cNvSpPr>
              <a:spLocks noChangeAspect="1"/>
            </p:cNvSpPr>
            <p:nvPr/>
          </p:nvSpPr>
          <p:spPr bwMode="auto">
            <a:xfrm>
              <a:off x="2008" y="965"/>
              <a:ext cx="469" cy="187"/>
            </a:xfrm>
            <a:custGeom>
              <a:avLst/>
              <a:gdLst>
                <a:gd name="T0" fmla="*/ 1739 w 360"/>
                <a:gd name="T1" fmla="*/ 111 h 143"/>
                <a:gd name="T2" fmla="*/ 1711 w 360"/>
                <a:gd name="T3" fmla="*/ 71 h 143"/>
                <a:gd name="T4" fmla="*/ 1665 w 360"/>
                <a:gd name="T5" fmla="*/ 38 h 143"/>
                <a:gd name="T6" fmla="*/ 1599 w 360"/>
                <a:gd name="T7" fmla="*/ 27 h 143"/>
                <a:gd name="T8" fmla="*/ 1503 w 360"/>
                <a:gd name="T9" fmla="*/ 12 h 143"/>
                <a:gd name="T10" fmla="*/ 1408 w 360"/>
                <a:gd name="T11" fmla="*/ 0 h 143"/>
                <a:gd name="T12" fmla="*/ 1305 w 360"/>
                <a:gd name="T13" fmla="*/ 12 h 143"/>
                <a:gd name="T14" fmla="*/ 1192 w 360"/>
                <a:gd name="T15" fmla="*/ 12 h 143"/>
                <a:gd name="T16" fmla="*/ 1066 w 360"/>
                <a:gd name="T17" fmla="*/ 35 h 143"/>
                <a:gd name="T18" fmla="*/ 930 w 360"/>
                <a:gd name="T19" fmla="*/ 54 h 143"/>
                <a:gd name="T20" fmla="*/ 808 w 360"/>
                <a:gd name="T21" fmla="*/ 93 h 143"/>
                <a:gd name="T22" fmla="*/ 674 w 360"/>
                <a:gd name="T23" fmla="*/ 129 h 143"/>
                <a:gd name="T24" fmla="*/ 560 w 360"/>
                <a:gd name="T25" fmla="*/ 162 h 143"/>
                <a:gd name="T26" fmla="*/ 436 w 360"/>
                <a:gd name="T27" fmla="*/ 221 h 143"/>
                <a:gd name="T28" fmla="*/ 335 w 360"/>
                <a:gd name="T29" fmla="*/ 263 h 143"/>
                <a:gd name="T30" fmla="*/ 228 w 360"/>
                <a:gd name="T31" fmla="*/ 322 h 143"/>
                <a:gd name="T32" fmla="*/ 159 w 360"/>
                <a:gd name="T33" fmla="*/ 373 h 143"/>
                <a:gd name="T34" fmla="*/ 86 w 360"/>
                <a:gd name="T35" fmla="*/ 418 h 143"/>
                <a:gd name="T36" fmla="*/ 46 w 360"/>
                <a:gd name="T37" fmla="*/ 473 h 143"/>
                <a:gd name="T38" fmla="*/ 1 w 360"/>
                <a:gd name="T39" fmla="*/ 517 h 143"/>
                <a:gd name="T40" fmla="*/ 0 w 360"/>
                <a:gd name="T41" fmla="*/ 560 h 143"/>
                <a:gd name="T42" fmla="*/ 1 w 360"/>
                <a:gd name="T43" fmla="*/ 611 h 143"/>
                <a:gd name="T44" fmla="*/ 46 w 360"/>
                <a:gd name="T45" fmla="*/ 638 h 143"/>
                <a:gd name="T46" fmla="*/ 96 w 360"/>
                <a:gd name="T47" fmla="*/ 676 h 143"/>
                <a:gd name="T48" fmla="*/ 163 w 360"/>
                <a:gd name="T49" fmla="*/ 685 h 143"/>
                <a:gd name="T50" fmla="*/ 240 w 360"/>
                <a:gd name="T51" fmla="*/ 711 h 143"/>
                <a:gd name="T52" fmla="*/ 343 w 360"/>
                <a:gd name="T53" fmla="*/ 711 h 143"/>
                <a:gd name="T54" fmla="*/ 438 w 360"/>
                <a:gd name="T55" fmla="*/ 711 h 143"/>
                <a:gd name="T56" fmla="*/ 568 w 360"/>
                <a:gd name="T57" fmla="*/ 685 h 143"/>
                <a:gd name="T58" fmla="*/ 693 w 360"/>
                <a:gd name="T59" fmla="*/ 684 h 143"/>
                <a:gd name="T60" fmla="*/ 826 w 360"/>
                <a:gd name="T61" fmla="*/ 649 h 143"/>
                <a:gd name="T62" fmla="*/ 958 w 360"/>
                <a:gd name="T63" fmla="*/ 624 h 143"/>
                <a:gd name="T64" fmla="*/ 1076 w 360"/>
                <a:gd name="T65" fmla="*/ 582 h 143"/>
                <a:gd name="T66" fmla="*/ 1200 w 360"/>
                <a:gd name="T67" fmla="*/ 547 h 143"/>
                <a:gd name="T68" fmla="*/ 1324 w 360"/>
                <a:gd name="T69" fmla="*/ 501 h 143"/>
                <a:gd name="T70" fmla="*/ 1436 w 360"/>
                <a:gd name="T71" fmla="*/ 450 h 143"/>
                <a:gd name="T72" fmla="*/ 1524 w 360"/>
                <a:gd name="T73" fmla="*/ 400 h 143"/>
                <a:gd name="T74" fmla="*/ 1599 w 360"/>
                <a:gd name="T75" fmla="*/ 340 h 143"/>
                <a:gd name="T76" fmla="*/ 1665 w 360"/>
                <a:gd name="T77" fmla="*/ 277 h 143"/>
                <a:gd name="T78" fmla="*/ 1711 w 360"/>
                <a:gd name="T79" fmla="*/ 239 h 143"/>
                <a:gd name="T80" fmla="*/ 1739 w 360"/>
                <a:gd name="T81" fmla="*/ 183 h 143"/>
                <a:gd name="T82" fmla="*/ 1759 w 360"/>
                <a:gd name="T83" fmla="*/ 145 h 14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0"/>
                <a:gd name="T127" fmla="*/ 0 h 143"/>
                <a:gd name="T128" fmla="*/ 360 w 360"/>
                <a:gd name="T129" fmla="*/ 143 h 14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0" h="143">
                  <a:moveTo>
                    <a:pt x="356" y="25"/>
                  </a:moveTo>
                  <a:lnTo>
                    <a:pt x="356" y="22"/>
                  </a:lnTo>
                  <a:lnTo>
                    <a:pt x="353" y="18"/>
                  </a:lnTo>
                  <a:lnTo>
                    <a:pt x="350" y="14"/>
                  </a:lnTo>
                  <a:lnTo>
                    <a:pt x="346" y="11"/>
                  </a:lnTo>
                  <a:lnTo>
                    <a:pt x="341" y="8"/>
                  </a:lnTo>
                  <a:lnTo>
                    <a:pt x="334" y="7"/>
                  </a:lnTo>
                  <a:lnTo>
                    <a:pt x="327" y="5"/>
                  </a:lnTo>
                  <a:lnTo>
                    <a:pt x="319" y="2"/>
                  </a:lnTo>
                  <a:lnTo>
                    <a:pt x="308" y="2"/>
                  </a:lnTo>
                  <a:lnTo>
                    <a:pt x="300" y="2"/>
                  </a:lnTo>
                  <a:lnTo>
                    <a:pt x="288" y="0"/>
                  </a:lnTo>
                  <a:lnTo>
                    <a:pt x="279" y="0"/>
                  </a:lnTo>
                  <a:lnTo>
                    <a:pt x="267" y="2"/>
                  </a:lnTo>
                  <a:lnTo>
                    <a:pt x="257" y="2"/>
                  </a:lnTo>
                  <a:lnTo>
                    <a:pt x="244" y="2"/>
                  </a:lnTo>
                  <a:lnTo>
                    <a:pt x="231" y="5"/>
                  </a:lnTo>
                  <a:lnTo>
                    <a:pt x="218" y="7"/>
                  </a:lnTo>
                  <a:lnTo>
                    <a:pt x="205" y="8"/>
                  </a:lnTo>
                  <a:lnTo>
                    <a:pt x="190" y="11"/>
                  </a:lnTo>
                  <a:lnTo>
                    <a:pt x="177" y="15"/>
                  </a:lnTo>
                  <a:lnTo>
                    <a:pt x="165" y="18"/>
                  </a:lnTo>
                  <a:lnTo>
                    <a:pt x="152" y="22"/>
                  </a:lnTo>
                  <a:lnTo>
                    <a:pt x="138" y="26"/>
                  </a:lnTo>
                  <a:lnTo>
                    <a:pt x="124" y="29"/>
                  </a:lnTo>
                  <a:lnTo>
                    <a:pt x="114" y="33"/>
                  </a:lnTo>
                  <a:lnTo>
                    <a:pt x="101" y="37"/>
                  </a:lnTo>
                  <a:lnTo>
                    <a:pt x="89" y="44"/>
                  </a:lnTo>
                  <a:lnTo>
                    <a:pt x="76" y="48"/>
                  </a:lnTo>
                  <a:lnTo>
                    <a:pt x="68" y="53"/>
                  </a:lnTo>
                  <a:lnTo>
                    <a:pt x="56" y="61"/>
                  </a:lnTo>
                  <a:lnTo>
                    <a:pt x="47" y="64"/>
                  </a:lnTo>
                  <a:lnTo>
                    <a:pt x="39" y="68"/>
                  </a:lnTo>
                  <a:lnTo>
                    <a:pt x="32" y="75"/>
                  </a:lnTo>
                  <a:lnTo>
                    <a:pt x="25" y="80"/>
                  </a:lnTo>
                  <a:lnTo>
                    <a:pt x="18" y="83"/>
                  </a:lnTo>
                  <a:lnTo>
                    <a:pt x="14" y="90"/>
                  </a:lnTo>
                  <a:lnTo>
                    <a:pt x="9" y="95"/>
                  </a:lnTo>
                  <a:lnTo>
                    <a:pt x="4" y="100"/>
                  </a:lnTo>
                  <a:lnTo>
                    <a:pt x="1" y="103"/>
                  </a:lnTo>
                  <a:lnTo>
                    <a:pt x="1" y="109"/>
                  </a:lnTo>
                  <a:lnTo>
                    <a:pt x="0" y="112"/>
                  </a:lnTo>
                  <a:lnTo>
                    <a:pt x="1" y="116"/>
                  </a:lnTo>
                  <a:lnTo>
                    <a:pt x="1" y="122"/>
                  </a:lnTo>
                  <a:lnTo>
                    <a:pt x="7" y="125"/>
                  </a:lnTo>
                  <a:lnTo>
                    <a:pt x="9" y="128"/>
                  </a:lnTo>
                  <a:lnTo>
                    <a:pt x="14" y="130"/>
                  </a:lnTo>
                  <a:lnTo>
                    <a:pt x="20" y="135"/>
                  </a:lnTo>
                  <a:lnTo>
                    <a:pt x="25" y="137"/>
                  </a:lnTo>
                  <a:lnTo>
                    <a:pt x="34" y="138"/>
                  </a:lnTo>
                  <a:lnTo>
                    <a:pt x="41" y="138"/>
                  </a:lnTo>
                  <a:lnTo>
                    <a:pt x="49" y="142"/>
                  </a:lnTo>
                  <a:lnTo>
                    <a:pt x="60" y="142"/>
                  </a:lnTo>
                  <a:lnTo>
                    <a:pt x="70" y="142"/>
                  </a:lnTo>
                  <a:lnTo>
                    <a:pt x="80" y="142"/>
                  </a:lnTo>
                  <a:lnTo>
                    <a:pt x="90" y="142"/>
                  </a:lnTo>
                  <a:lnTo>
                    <a:pt x="104" y="142"/>
                  </a:lnTo>
                  <a:lnTo>
                    <a:pt x="116" y="138"/>
                  </a:lnTo>
                  <a:lnTo>
                    <a:pt x="129" y="138"/>
                  </a:lnTo>
                  <a:lnTo>
                    <a:pt x="141" y="137"/>
                  </a:lnTo>
                  <a:lnTo>
                    <a:pt x="155" y="135"/>
                  </a:lnTo>
                  <a:lnTo>
                    <a:pt x="169" y="130"/>
                  </a:lnTo>
                  <a:lnTo>
                    <a:pt x="183" y="128"/>
                  </a:lnTo>
                  <a:lnTo>
                    <a:pt x="196" y="125"/>
                  </a:lnTo>
                  <a:lnTo>
                    <a:pt x="206" y="122"/>
                  </a:lnTo>
                  <a:lnTo>
                    <a:pt x="220" y="116"/>
                  </a:lnTo>
                  <a:lnTo>
                    <a:pt x="233" y="112"/>
                  </a:lnTo>
                  <a:lnTo>
                    <a:pt x="246" y="109"/>
                  </a:lnTo>
                  <a:lnTo>
                    <a:pt x="259" y="103"/>
                  </a:lnTo>
                  <a:lnTo>
                    <a:pt x="271" y="100"/>
                  </a:lnTo>
                  <a:lnTo>
                    <a:pt x="281" y="95"/>
                  </a:lnTo>
                  <a:lnTo>
                    <a:pt x="293" y="90"/>
                  </a:lnTo>
                  <a:lnTo>
                    <a:pt x="302" y="83"/>
                  </a:lnTo>
                  <a:lnTo>
                    <a:pt x="312" y="80"/>
                  </a:lnTo>
                  <a:lnTo>
                    <a:pt x="321" y="74"/>
                  </a:lnTo>
                  <a:lnTo>
                    <a:pt x="327" y="68"/>
                  </a:lnTo>
                  <a:lnTo>
                    <a:pt x="334" y="64"/>
                  </a:lnTo>
                  <a:lnTo>
                    <a:pt x="341" y="56"/>
                  </a:lnTo>
                  <a:lnTo>
                    <a:pt x="346" y="53"/>
                  </a:lnTo>
                  <a:lnTo>
                    <a:pt x="350" y="48"/>
                  </a:lnTo>
                  <a:lnTo>
                    <a:pt x="355" y="44"/>
                  </a:lnTo>
                  <a:lnTo>
                    <a:pt x="356" y="37"/>
                  </a:lnTo>
                  <a:lnTo>
                    <a:pt x="356" y="33"/>
                  </a:lnTo>
                  <a:lnTo>
                    <a:pt x="359" y="29"/>
                  </a:lnTo>
                  <a:lnTo>
                    <a:pt x="356" y="2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54" name="Freeform 124"/>
            <p:cNvSpPr>
              <a:spLocks noChangeAspect="1"/>
            </p:cNvSpPr>
            <p:nvPr/>
          </p:nvSpPr>
          <p:spPr bwMode="auto">
            <a:xfrm>
              <a:off x="2148" y="1016"/>
              <a:ext cx="246" cy="240"/>
            </a:xfrm>
            <a:custGeom>
              <a:avLst/>
              <a:gdLst>
                <a:gd name="T0" fmla="*/ 491 w 189"/>
                <a:gd name="T1" fmla="*/ 904 h 184"/>
                <a:gd name="T2" fmla="*/ 554 w 189"/>
                <a:gd name="T3" fmla="*/ 882 h 184"/>
                <a:gd name="T4" fmla="*/ 622 w 189"/>
                <a:gd name="T5" fmla="*/ 867 h 184"/>
                <a:gd name="T6" fmla="*/ 679 w 189"/>
                <a:gd name="T7" fmla="*/ 831 h 184"/>
                <a:gd name="T8" fmla="*/ 741 w 189"/>
                <a:gd name="T9" fmla="*/ 805 h 184"/>
                <a:gd name="T10" fmla="*/ 790 w 189"/>
                <a:gd name="T11" fmla="*/ 743 h 184"/>
                <a:gd name="T12" fmla="*/ 827 w 189"/>
                <a:gd name="T13" fmla="*/ 706 h 184"/>
                <a:gd name="T14" fmla="*/ 858 w 189"/>
                <a:gd name="T15" fmla="*/ 643 h 184"/>
                <a:gd name="T16" fmla="*/ 889 w 189"/>
                <a:gd name="T17" fmla="*/ 570 h 184"/>
                <a:gd name="T18" fmla="*/ 901 w 189"/>
                <a:gd name="T19" fmla="*/ 505 h 184"/>
                <a:gd name="T20" fmla="*/ 915 w 189"/>
                <a:gd name="T21" fmla="*/ 437 h 184"/>
                <a:gd name="T22" fmla="*/ 901 w 189"/>
                <a:gd name="T23" fmla="*/ 370 h 184"/>
                <a:gd name="T24" fmla="*/ 889 w 189"/>
                <a:gd name="T25" fmla="*/ 312 h 184"/>
                <a:gd name="T26" fmla="*/ 858 w 189"/>
                <a:gd name="T27" fmla="*/ 247 h 184"/>
                <a:gd name="T28" fmla="*/ 827 w 189"/>
                <a:gd name="T29" fmla="*/ 192 h 184"/>
                <a:gd name="T30" fmla="*/ 790 w 189"/>
                <a:gd name="T31" fmla="*/ 140 h 184"/>
                <a:gd name="T32" fmla="*/ 741 w 189"/>
                <a:gd name="T33" fmla="*/ 97 h 184"/>
                <a:gd name="T34" fmla="*/ 679 w 189"/>
                <a:gd name="T35" fmla="*/ 51 h 184"/>
                <a:gd name="T36" fmla="*/ 622 w 189"/>
                <a:gd name="T37" fmla="*/ 29 h 184"/>
                <a:gd name="T38" fmla="*/ 554 w 189"/>
                <a:gd name="T39" fmla="*/ 1 h 184"/>
                <a:gd name="T40" fmla="*/ 491 w 189"/>
                <a:gd name="T41" fmla="*/ 0 h 184"/>
                <a:gd name="T42" fmla="*/ 411 w 189"/>
                <a:gd name="T43" fmla="*/ 0 h 184"/>
                <a:gd name="T44" fmla="*/ 350 w 189"/>
                <a:gd name="T45" fmla="*/ 1 h 184"/>
                <a:gd name="T46" fmla="*/ 282 w 189"/>
                <a:gd name="T47" fmla="*/ 29 h 184"/>
                <a:gd name="T48" fmla="*/ 232 w 189"/>
                <a:gd name="T49" fmla="*/ 51 h 184"/>
                <a:gd name="T50" fmla="*/ 173 w 189"/>
                <a:gd name="T51" fmla="*/ 97 h 184"/>
                <a:gd name="T52" fmla="*/ 125 w 189"/>
                <a:gd name="T53" fmla="*/ 140 h 184"/>
                <a:gd name="T54" fmla="*/ 74 w 189"/>
                <a:gd name="T55" fmla="*/ 192 h 184"/>
                <a:gd name="T56" fmla="*/ 46 w 189"/>
                <a:gd name="T57" fmla="*/ 247 h 184"/>
                <a:gd name="T58" fmla="*/ 27 w 189"/>
                <a:gd name="T59" fmla="*/ 312 h 184"/>
                <a:gd name="T60" fmla="*/ 12 w 189"/>
                <a:gd name="T61" fmla="*/ 370 h 184"/>
                <a:gd name="T62" fmla="*/ 0 w 189"/>
                <a:gd name="T63" fmla="*/ 437 h 184"/>
                <a:gd name="T64" fmla="*/ 12 w 189"/>
                <a:gd name="T65" fmla="*/ 505 h 184"/>
                <a:gd name="T66" fmla="*/ 27 w 189"/>
                <a:gd name="T67" fmla="*/ 570 h 184"/>
                <a:gd name="T68" fmla="*/ 46 w 189"/>
                <a:gd name="T69" fmla="*/ 643 h 184"/>
                <a:gd name="T70" fmla="*/ 74 w 189"/>
                <a:gd name="T71" fmla="*/ 706 h 184"/>
                <a:gd name="T72" fmla="*/ 125 w 189"/>
                <a:gd name="T73" fmla="*/ 743 h 184"/>
                <a:gd name="T74" fmla="*/ 173 w 189"/>
                <a:gd name="T75" fmla="*/ 805 h 184"/>
                <a:gd name="T76" fmla="*/ 232 w 189"/>
                <a:gd name="T77" fmla="*/ 831 h 184"/>
                <a:gd name="T78" fmla="*/ 282 w 189"/>
                <a:gd name="T79" fmla="*/ 867 h 184"/>
                <a:gd name="T80" fmla="*/ 350 w 189"/>
                <a:gd name="T81" fmla="*/ 882 h 184"/>
                <a:gd name="T82" fmla="*/ 411 w 189"/>
                <a:gd name="T83" fmla="*/ 904 h 184"/>
                <a:gd name="T84" fmla="*/ 448 w 189"/>
                <a:gd name="T85" fmla="*/ 904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9"/>
                <a:gd name="T130" fmla="*/ 0 h 184"/>
                <a:gd name="T131" fmla="*/ 189 w 189"/>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9" h="184">
                  <a:moveTo>
                    <a:pt x="92" y="183"/>
                  </a:moveTo>
                  <a:lnTo>
                    <a:pt x="101" y="183"/>
                  </a:lnTo>
                  <a:lnTo>
                    <a:pt x="108" y="179"/>
                  </a:lnTo>
                  <a:lnTo>
                    <a:pt x="114" y="179"/>
                  </a:lnTo>
                  <a:lnTo>
                    <a:pt x="122" y="178"/>
                  </a:lnTo>
                  <a:lnTo>
                    <a:pt x="128" y="176"/>
                  </a:lnTo>
                  <a:lnTo>
                    <a:pt x="134" y="173"/>
                  </a:lnTo>
                  <a:lnTo>
                    <a:pt x="140" y="169"/>
                  </a:lnTo>
                  <a:lnTo>
                    <a:pt x="147" y="165"/>
                  </a:lnTo>
                  <a:lnTo>
                    <a:pt x="152" y="163"/>
                  </a:lnTo>
                  <a:lnTo>
                    <a:pt x="159" y="158"/>
                  </a:lnTo>
                  <a:lnTo>
                    <a:pt x="162" y="151"/>
                  </a:lnTo>
                  <a:lnTo>
                    <a:pt x="168" y="148"/>
                  </a:lnTo>
                  <a:lnTo>
                    <a:pt x="170" y="143"/>
                  </a:lnTo>
                  <a:lnTo>
                    <a:pt x="174" y="136"/>
                  </a:lnTo>
                  <a:lnTo>
                    <a:pt x="177" y="130"/>
                  </a:lnTo>
                  <a:lnTo>
                    <a:pt x="181" y="122"/>
                  </a:lnTo>
                  <a:lnTo>
                    <a:pt x="183" y="116"/>
                  </a:lnTo>
                  <a:lnTo>
                    <a:pt x="185" y="109"/>
                  </a:lnTo>
                  <a:lnTo>
                    <a:pt x="185" y="103"/>
                  </a:lnTo>
                  <a:lnTo>
                    <a:pt x="188" y="96"/>
                  </a:lnTo>
                  <a:lnTo>
                    <a:pt x="188" y="89"/>
                  </a:lnTo>
                  <a:lnTo>
                    <a:pt x="188" y="83"/>
                  </a:lnTo>
                  <a:lnTo>
                    <a:pt x="185" y="75"/>
                  </a:lnTo>
                  <a:lnTo>
                    <a:pt x="185" y="70"/>
                  </a:lnTo>
                  <a:lnTo>
                    <a:pt x="183" y="63"/>
                  </a:lnTo>
                  <a:lnTo>
                    <a:pt x="181" y="56"/>
                  </a:lnTo>
                  <a:lnTo>
                    <a:pt x="177" y="50"/>
                  </a:lnTo>
                  <a:lnTo>
                    <a:pt x="174" y="42"/>
                  </a:lnTo>
                  <a:lnTo>
                    <a:pt x="170" y="39"/>
                  </a:lnTo>
                  <a:lnTo>
                    <a:pt x="168" y="33"/>
                  </a:lnTo>
                  <a:lnTo>
                    <a:pt x="162" y="28"/>
                  </a:lnTo>
                  <a:lnTo>
                    <a:pt x="159" y="25"/>
                  </a:lnTo>
                  <a:lnTo>
                    <a:pt x="152" y="20"/>
                  </a:lnTo>
                  <a:lnTo>
                    <a:pt x="147" y="14"/>
                  </a:lnTo>
                  <a:lnTo>
                    <a:pt x="140" y="11"/>
                  </a:lnTo>
                  <a:lnTo>
                    <a:pt x="134" y="8"/>
                  </a:lnTo>
                  <a:lnTo>
                    <a:pt x="128" y="6"/>
                  </a:lnTo>
                  <a:lnTo>
                    <a:pt x="122" y="5"/>
                  </a:lnTo>
                  <a:lnTo>
                    <a:pt x="114" y="1"/>
                  </a:lnTo>
                  <a:lnTo>
                    <a:pt x="108" y="0"/>
                  </a:lnTo>
                  <a:lnTo>
                    <a:pt x="101" y="0"/>
                  </a:lnTo>
                  <a:lnTo>
                    <a:pt x="92" y="0"/>
                  </a:lnTo>
                  <a:lnTo>
                    <a:pt x="85" y="0"/>
                  </a:lnTo>
                  <a:lnTo>
                    <a:pt x="78" y="0"/>
                  </a:lnTo>
                  <a:lnTo>
                    <a:pt x="72" y="1"/>
                  </a:lnTo>
                  <a:lnTo>
                    <a:pt x="65" y="5"/>
                  </a:lnTo>
                  <a:lnTo>
                    <a:pt x="58" y="6"/>
                  </a:lnTo>
                  <a:lnTo>
                    <a:pt x="55" y="8"/>
                  </a:lnTo>
                  <a:lnTo>
                    <a:pt x="48" y="11"/>
                  </a:lnTo>
                  <a:lnTo>
                    <a:pt x="42" y="14"/>
                  </a:lnTo>
                  <a:lnTo>
                    <a:pt x="35" y="20"/>
                  </a:lnTo>
                  <a:lnTo>
                    <a:pt x="30" y="25"/>
                  </a:lnTo>
                  <a:lnTo>
                    <a:pt x="26" y="28"/>
                  </a:lnTo>
                  <a:lnTo>
                    <a:pt x="20" y="33"/>
                  </a:lnTo>
                  <a:lnTo>
                    <a:pt x="15" y="39"/>
                  </a:lnTo>
                  <a:lnTo>
                    <a:pt x="14" y="42"/>
                  </a:lnTo>
                  <a:lnTo>
                    <a:pt x="9" y="50"/>
                  </a:lnTo>
                  <a:lnTo>
                    <a:pt x="7" y="56"/>
                  </a:lnTo>
                  <a:lnTo>
                    <a:pt x="5" y="63"/>
                  </a:lnTo>
                  <a:lnTo>
                    <a:pt x="2" y="70"/>
                  </a:lnTo>
                  <a:lnTo>
                    <a:pt x="2" y="75"/>
                  </a:lnTo>
                  <a:lnTo>
                    <a:pt x="0" y="83"/>
                  </a:lnTo>
                  <a:lnTo>
                    <a:pt x="0" y="89"/>
                  </a:lnTo>
                  <a:lnTo>
                    <a:pt x="0" y="96"/>
                  </a:lnTo>
                  <a:lnTo>
                    <a:pt x="2" y="103"/>
                  </a:lnTo>
                  <a:lnTo>
                    <a:pt x="2" y="109"/>
                  </a:lnTo>
                  <a:lnTo>
                    <a:pt x="5" y="116"/>
                  </a:lnTo>
                  <a:lnTo>
                    <a:pt x="7" y="122"/>
                  </a:lnTo>
                  <a:lnTo>
                    <a:pt x="9" y="130"/>
                  </a:lnTo>
                  <a:lnTo>
                    <a:pt x="14" y="136"/>
                  </a:lnTo>
                  <a:lnTo>
                    <a:pt x="15" y="143"/>
                  </a:lnTo>
                  <a:lnTo>
                    <a:pt x="20" y="148"/>
                  </a:lnTo>
                  <a:lnTo>
                    <a:pt x="26" y="151"/>
                  </a:lnTo>
                  <a:lnTo>
                    <a:pt x="30" y="158"/>
                  </a:lnTo>
                  <a:lnTo>
                    <a:pt x="35" y="163"/>
                  </a:lnTo>
                  <a:lnTo>
                    <a:pt x="42" y="165"/>
                  </a:lnTo>
                  <a:lnTo>
                    <a:pt x="48" y="169"/>
                  </a:lnTo>
                  <a:lnTo>
                    <a:pt x="55" y="173"/>
                  </a:lnTo>
                  <a:lnTo>
                    <a:pt x="58" y="176"/>
                  </a:lnTo>
                  <a:lnTo>
                    <a:pt x="65" y="178"/>
                  </a:lnTo>
                  <a:lnTo>
                    <a:pt x="72" y="179"/>
                  </a:lnTo>
                  <a:lnTo>
                    <a:pt x="78" y="179"/>
                  </a:lnTo>
                  <a:lnTo>
                    <a:pt x="85" y="183"/>
                  </a:lnTo>
                  <a:lnTo>
                    <a:pt x="92" y="18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55" name="Freeform 125"/>
            <p:cNvSpPr>
              <a:spLocks noChangeAspect="1"/>
            </p:cNvSpPr>
            <p:nvPr/>
          </p:nvSpPr>
          <p:spPr bwMode="auto">
            <a:xfrm>
              <a:off x="2184" y="1053"/>
              <a:ext cx="173" cy="170"/>
            </a:xfrm>
            <a:custGeom>
              <a:avLst/>
              <a:gdLst>
                <a:gd name="T0" fmla="*/ 641 w 133"/>
                <a:gd name="T1" fmla="*/ 287 h 131"/>
                <a:gd name="T2" fmla="*/ 628 w 133"/>
                <a:gd name="T3" fmla="*/ 236 h 131"/>
                <a:gd name="T4" fmla="*/ 615 w 133"/>
                <a:gd name="T5" fmla="*/ 191 h 131"/>
                <a:gd name="T6" fmla="*/ 592 w 133"/>
                <a:gd name="T7" fmla="*/ 145 h 131"/>
                <a:gd name="T8" fmla="*/ 562 w 133"/>
                <a:gd name="T9" fmla="*/ 112 h 131"/>
                <a:gd name="T10" fmla="*/ 535 w 133"/>
                <a:gd name="T11" fmla="*/ 66 h 131"/>
                <a:gd name="T12" fmla="*/ 497 w 133"/>
                <a:gd name="T13" fmla="*/ 51 h 131"/>
                <a:gd name="T14" fmla="*/ 455 w 133"/>
                <a:gd name="T15" fmla="*/ 22 h 131"/>
                <a:gd name="T16" fmla="*/ 411 w 133"/>
                <a:gd name="T17" fmla="*/ 1 h 131"/>
                <a:gd name="T18" fmla="*/ 371 w 133"/>
                <a:gd name="T19" fmla="*/ 0 h 131"/>
                <a:gd name="T20" fmla="*/ 308 w 133"/>
                <a:gd name="T21" fmla="*/ 0 h 131"/>
                <a:gd name="T22" fmla="*/ 269 w 133"/>
                <a:gd name="T23" fmla="*/ 0 h 131"/>
                <a:gd name="T24" fmla="*/ 232 w 133"/>
                <a:gd name="T25" fmla="*/ 1 h 131"/>
                <a:gd name="T26" fmla="*/ 170 w 133"/>
                <a:gd name="T27" fmla="*/ 22 h 131"/>
                <a:gd name="T28" fmla="*/ 140 w 133"/>
                <a:gd name="T29" fmla="*/ 51 h 131"/>
                <a:gd name="T30" fmla="*/ 96 w 133"/>
                <a:gd name="T31" fmla="*/ 66 h 131"/>
                <a:gd name="T32" fmla="*/ 66 w 133"/>
                <a:gd name="T33" fmla="*/ 112 h 131"/>
                <a:gd name="T34" fmla="*/ 35 w 133"/>
                <a:gd name="T35" fmla="*/ 145 h 131"/>
                <a:gd name="T36" fmla="*/ 21 w 133"/>
                <a:gd name="T37" fmla="*/ 191 h 131"/>
                <a:gd name="T38" fmla="*/ 0 w 133"/>
                <a:gd name="T39" fmla="*/ 236 h 131"/>
                <a:gd name="T40" fmla="*/ 0 w 133"/>
                <a:gd name="T41" fmla="*/ 287 h 131"/>
                <a:gd name="T42" fmla="*/ 0 w 133"/>
                <a:gd name="T43" fmla="*/ 323 h 131"/>
                <a:gd name="T44" fmla="*/ 0 w 133"/>
                <a:gd name="T45" fmla="*/ 372 h 131"/>
                <a:gd name="T46" fmla="*/ 21 w 133"/>
                <a:gd name="T47" fmla="*/ 419 h 131"/>
                <a:gd name="T48" fmla="*/ 35 w 133"/>
                <a:gd name="T49" fmla="*/ 459 h 131"/>
                <a:gd name="T50" fmla="*/ 66 w 133"/>
                <a:gd name="T51" fmla="*/ 498 h 131"/>
                <a:gd name="T52" fmla="*/ 96 w 133"/>
                <a:gd name="T53" fmla="*/ 531 h 131"/>
                <a:gd name="T54" fmla="*/ 140 w 133"/>
                <a:gd name="T55" fmla="*/ 565 h 131"/>
                <a:gd name="T56" fmla="*/ 170 w 133"/>
                <a:gd name="T57" fmla="*/ 589 h 131"/>
                <a:gd name="T58" fmla="*/ 232 w 133"/>
                <a:gd name="T59" fmla="*/ 603 h 131"/>
                <a:gd name="T60" fmla="*/ 269 w 133"/>
                <a:gd name="T61" fmla="*/ 603 h 131"/>
                <a:gd name="T62" fmla="*/ 308 w 133"/>
                <a:gd name="T63" fmla="*/ 622 h 131"/>
                <a:gd name="T64" fmla="*/ 371 w 133"/>
                <a:gd name="T65" fmla="*/ 603 h 131"/>
                <a:gd name="T66" fmla="*/ 411 w 133"/>
                <a:gd name="T67" fmla="*/ 603 h 131"/>
                <a:gd name="T68" fmla="*/ 455 w 133"/>
                <a:gd name="T69" fmla="*/ 589 h 131"/>
                <a:gd name="T70" fmla="*/ 497 w 133"/>
                <a:gd name="T71" fmla="*/ 565 h 131"/>
                <a:gd name="T72" fmla="*/ 535 w 133"/>
                <a:gd name="T73" fmla="*/ 531 h 131"/>
                <a:gd name="T74" fmla="*/ 562 w 133"/>
                <a:gd name="T75" fmla="*/ 498 h 131"/>
                <a:gd name="T76" fmla="*/ 592 w 133"/>
                <a:gd name="T77" fmla="*/ 459 h 131"/>
                <a:gd name="T78" fmla="*/ 615 w 133"/>
                <a:gd name="T79" fmla="*/ 419 h 131"/>
                <a:gd name="T80" fmla="*/ 628 w 133"/>
                <a:gd name="T81" fmla="*/ 372 h 131"/>
                <a:gd name="T82" fmla="*/ 641 w 133"/>
                <a:gd name="T83" fmla="*/ 323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3"/>
                <a:gd name="T127" fmla="*/ 0 h 131"/>
                <a:gd name="T128" fmla="*/ 133 w 133"/>
                <a:gd name="T129" fmla="*/ 131 h 13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3" h="131">
                  <a:moveTo>
                    <a:pt x="132" y="63"/>
                  </a:moveTo>
                  <a:lnTo>
                    <a:pt x="132" y="60"/>
                  </a:lnTo>
                  <a:lnTo>
                    <a:pt x="132" y="55"/>
                  </a:lnTo>
                  <a:lnTo>
                    <a:pt x="129" y="49"/>
                  </a:lnTo>
                  <a:lnTo>
                    <a:pt x="129" y="43"/>
                  </a:lnTo>
                  <a:lnTo>
                    <a:pt x="127" y="40"/>
                  </a:lnTo>
                  <a:lnTo>
                    <a:pt x="126" y="35"/>
                  </a:lnTo>
                  <a:lnTo>
                    <a:pt x="122" y="30"/>
                  </a:lnTo>
                  <a:lnTo>
                    <a:pt x="121" y="27"/>
                  </a:lnTo>
                  <a:lnTo>
                    <a:pt x="116" y="23"/>
                  </a:lnTo>
                  <a:lnTo>
                    <a:pt x="114" y="20"/>
                  </a:lnTo>
                  <a:lnTo>
                    <a:pt x="111" y="14"/>
                  </a:lnTo>
                  <a:lnTo>
                    <a:pt x="107" y="13"/>
                  </a:lnTo>
                  <a:lnTo>
                    <a:pt x="103" y="11"/>
                  </a:lnTo>
                  <a:lnTo>
                    <a:pt x="98" y="7"/>
                  </a:lnTo>
                  <a:lnTo>
                    <a:pt x="94" y="5"/>
                  </a:lnTo>
                  <a:lnTo>
                    <a:pt x="90" y="5"/>
                  </a:lnTo>
                  <a:lnTo>
                    <a:pt x="85" y="1"/>
                  </a:lnTo>
                  <a:lnTo>
                    <a:pt x="80" y="0"/>
                  </a:lnTo>
                  <a:lnTo>
                    <a:pt x="76" y="0"/>
                  </a:lnTo>
                  <a:lnTo>
                    <a:pt x="70" y="0"/>
                  </a:lnTo>
                  <a:lnTo>
                    <a:pt x="64" y="0"/>
                  </a:lnTo>
                  <a:lnTo>
                    <a:pt x="61" y="0"/>
                  </a:lnTo>
                  <a:lnTo>
                    <a:pt x="55" y="0"/>
                  </a:lnTo>
                  <a:lnTo>
                    <a:pt x="50" y="0"/>
                  </a:lnTo>
                  <a:lnTo>
                    <a:pt x="48" y="1"/>
                  </a:lnTo>
                  <a:lnTo>
                    <a:pt x="40" y="5"/>
                  </a:lnTo>
                  <a:lnTo>
                    <a:pt x="35" y="5"/>
                  </a:lnTo>
                  <a:lnTo>
                    <a:pt x="30" y="7"/>
                  </a:lnTo>
                  <a:lnTo>
                    <a:pt x="29" y="11"/>
                  </a:lnTo>
                  <a:lnTo>
                    <a:pt x="23" y="13"/>
                  </a:lnTo>
                  <a:lnTo>
                    <a:pt x="20" y="14"/>
                  </a:lnTo>
                  <a:lnTo>
                    <a:pt x="18" y="20"/>
                  </a:lnTo>
                  <a:lnTo>
                    <a:pt x="14" y="23"/>
                  </a:lnTo>
                  <a:lnTo>
                    <a:pt x="12" y="27"/>
                  </a:lnTo>
                  <a:lnTo>
                    <a:pt x="7" y="30"/>
                  </a:lnTo>
                  <a:lnTo>
                    <a:pt x="6" y="35"/>
                  </a:lnTo>
                  <a:lnTo>
                    <a:pt x="4" y="40"/>
                  </a:lnTo>
                  <a:lnTo>
                    <a:pt x="2" y="43"/>
                  </a:lnTo>
                  <a:lnTo>
                    <a:pt x="0" y="49"/>
                  </a:lnTo>
                  <a:lnTo>
                    <a:pt x="0" y="55"/>
                  </a:lnTo>
                  <a:lnTo>
                    <a:pt x="0" y="60"/>
                  </a:lnTo>
                  <a:lnTo>
                    <a:pt x="0" y="63"/>
                  </a:lnTo>
                  <a:lnTo>
                    <a:pt x="0" y="68"/>
                  </a:lnTo>
                  <a:lnTo>
                    <a:pt x="0" y="71"/>
                  </a:lnTo>
                  <a:lnTo>
                    <a:pt x="0" y="78"/>
                  </a:lnTo>
                  <a:lnTo>
                    <a:pt x="2" y="83"/>
                  </a:lnTo>
                  <a:lnTo>
                    <a:pt x="4" y="88"/>
                  </a:lnTo>
                  <a:lnTo>
                    <a:pt x="6" y="91"/>
                  </a:lnTo>
                  <a:lnTo>
                    <a:pt x="7" y="96"/>
                  </a:lnTo>
                  <a:lnTo>
                    <a:pt x="12" y="102"/>
                  </a:lnTo>
                  <a:lnTo>
                    <a:pt x="14" y="105"/>
                  </a:lnTo>
                  <a:lnTo>
                    <a:pt x="18" y="108"/>
                  </a:lnTo>
                  <a:lnTo>
                    <a:pt x="20" y="111"/>
                  </a:lnTo>
                  <a:lnTo>
                    <a:pt x="23" y="113"/>
                  </a:lnTo>
                  <a:lnTo>
                    <a:pt x="29" y="118"/>
                  </a:lnTo>
                  <a:lnTo>
                    <a:pt x="30" y="120"/>
                  </a:lnTo>
                  <a:lnTo>
                    <a:pt x="35" y="123"/>
                  </a:lnTo>
                  <a:lnTo>
                    <a:pt x="40" y="124"/>
                  </a:lnTo>
                  <a:lnTo>
                    <a:pt x="48" y="126"/>
                  </a:lnTo>
                  <a:lnTo>
                    <a:pt x="50" y="126"/>
                  </a:lnTo>
                  <a:lnTo>
                    <a:pt x="55" y="126"/>
                  </a:lnTo>
                  <a:lnTo>
                    <a:pt x="61" y="130"/>
                  </a:lnTo>
                  <a:lnTo>
                    <a:pt x="64" y="130"/>
                  </a:lnTo>
                  <a:lnTo>
                    <a:pt x="70" y="130"/>
                  </a:lnTo>
                  <a:lnTo>
                    <a:pt x="76" y="126"/>
                  </a:lnTo>
                  <a:lnTo>
                    <a:pt x="80" y="126"/>
                  </a:lnTo>
                  <a:lnTo>
                    <a:pt x="85" y="126"/>
                  </a:lnTo>
                  <a:lnTo>
                    <a:pt x="90" y="124"/>
                  </a:lnTo>
                  <a:lnTo>
                    <a:pt x="94" y="123"/>
                  </a:lnTo>
                  <a:lnTo>
                    <a:pt x="98" y="120"/>
                  </a:lnTo>
                  <a:lnTo>
                    <a:pt x="103" y="118"/>
                  </a:lnTo>
                  <a:lnTo>
                    <a:pt x="107" y="113"/>
                  </a:lnTo>
                  <a:lnTo>
                    <a:pt x="111" y="111"/>
                  </a:lnTo>
                  <a:lnTo>
                    <a:pt x="114" y="108"/>
                  </a:lnTo>
                  <a:lnTo>
                    <a:pt x="116" y="105"/>
                  </a:lnTo>
                  <a:lnTo>
                    <a:pt x="121" y="102"/>
                  </a:lnTo>
                  <a:lnTo>
                    <a:pt x="122" y="96"/>
                  </a:lnTo>
                  <a:lnTo>
                    <a:pt x="126" y="91"/>
                  </a:lnTo>
                  <a:lnTo>
                    <a:pt x="127" y="88"/>
                  </a:lnTo>
                  <a:lnTo>
                    <a:pt x="129" y="83"/>
                  </a:lnTo>
                  <a:lnTo>
                    <a:pt x="129" y="78"/>
                  </a:lnTo>
                  <a:lnTo>
                    <a:pt x="132" y="71"/>
                  </a:lnTo>
                  <a:lnTo>
                    <a:pt x="132" y="68"/>
                  </a:lnTo>
                  <a:lnTo>
                    <a:pt x="132" y="63"/>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56" name="Freeform 126"/>
            <p:cNvSpPr>
              <a:spLocks noChangeAspect="1"/>
            </p:cNvSpPr>
            <p:nvPr/>
          </p:nvSpPr>
          <p:spPr bwMode="auto">
            <a:xfrm>
              <a:off x="2264" y="994"/>
              <a:ext cx="85" cy="146"/>
            </a:xfrm>
            <a:custGeom>
              <a:avLst/>
              <a:gdLst>
                <a:gd name="T0" fmla="*/ 98 w 66"/>
                <a:gd name="T1" fmla="*/ 545 h 112"/>
                <a:gd name="T2" fmla="*/ 111 w 66"/>
                <a:gd name="T3" fmla="*/ 516 h 112"/>
                <a:gd name="T4" fmla="*/ 133 w 66"/>
                <a:gd name="T5" fmla="*/ 482 h 112"/>
                <a:gd name="T6" fmla="*/ 143 w 66"/>
                <a:gd name="T7" fmla="*/ 447 h 112"/>
                <a:gd name="T8" fmla="*/ 156 w 66"/>
                <a:gd name="T9" fmla="*/ 418 h 112"/>
                <a:gd name="T10" fmla="*/ 161 w 66"/>
                <a:gd name="T11" fmla="*/ 385 h 112"/>
                <a:gd name="T12" fmla="*/ 176 w 66"/>
                <a:gd name="T13" fmla="*/ 355 h 112"/>
                <a:gd name="T14" fmla="*/ 192 w 66"/>
                <a:gd name="T15" fmla="*/ 321 h 112"/>
                <a:gd name="T16" fmla="*/ 207 w 66"/>
                <a:gd name="T17" fmla="*/ 285 h 112"/>
                <a:gd name="T18" fmla="*/ 209 w 66"/>
                <a:gd name="T19" fmla="*/ 257 h 112"/>
                <a:gd name="T20" fmla="*/ 227 w 66"/>
                <a:gd name="T21" fmla="*/ 226 h 112"/>
                <a:gd name="T22" fmla="*/ 232 w 66"/>
                <a:gd name="T23" fmla="*/ 197 h 112"/>
                <a:gd name="T24" fmla="*/ 242 w 66"/>
                <a:gd name="T25" fmla="*/ 163 h 112"/>
                <a:gd name="T26" fmla="*/ 258 w 66"/>
                <a:gd name="T27" fmla="*/ 151 h 112"/>
                <a:gd name="T28" fmla="*/ 267 w 66"/>
                <a:gd name="T29" fmla="*/ 125 h 112"/>
                <a:gd name="T30" fmla="*/ 272 w 66"/>
                <a:gd name="T31" fmla="*/ 111 h 112"/>
                <a:gd name="T32" fmla="*/ 272 w 66"/>
                <a:gd name="T33" fmla="*/ 86 h 112"/>
                <a:gd name="T34" fmla="*/ 281 w 66"/>
                <a:gd name="T35" fmla="*/ 74 h 112"/>
                <a:gd name="T36" fmla="*/ 281 w 66"/>
                <a:gd name="T37" fmla="*/ 51 h 112"/>
                <a:gd name="T38" fmla="*/ 297 w 66"/>
                <a:gd name="T39" fmla="*/ 46 h 112"/>
                <a:gd name="T40" fmla="*/ 297 w 66"/>
                <a:gd name="T41" fmla="*/ 35 h 112"/>
                <a:gd name="T42" fmla="*/ 297 w 66"/>
                <a:gd name="T43" fmla="*/ 21 h 112"/>
                <a:gd name="T44" fmla="*/ 297 w 66"/>
                <a:gd name="T45" fmla="*/ 1 h 112"/>
                <a:gd name="T46" fmla="*/ 297 w 66"/>
                <a:gd name="T47" fmla="*/ 1 h 112"/>
                <a:gd name="T48" fmla="*/ 297 w 66"/>
                <a:gd name="T49" fmla="*/ 0 h 112"/>
                <a:gd name="T50" fmla="*/ 297 w 66"/>
                <a:gd name="T51" fmla="*/ 0 h 112"/>
                <a:gd name="T52" fmla="*/ 297 w 66"/>
                <a:gd name="T53" fmla="*/ 0 h 112"/>
                <a:gd name="T54" fmla="*/ 297 w 66"/>
                <a:gd name="T55" fmla="*/ 0 h 112"/>
                <a:gd name="T56" fmla="*/ 281 w 66"/>
                <a:gd name="T57" fmla="*/ 0 h 112"/>
                <a:gd name="T58" fmla="*/ 281 w 66"/>
                <a:gd name="T59" fmla="*/ 1 h 112"/>
                <a:gd name="T60" fmla="*/ 272 w 66"/>
                <a:gd name="T61" fmla="*/ 21 h 112"/>
                <a:gd name="T62" fmla="*/ 267 w 66"/>
                <a:gd name="T63" fmla="*/ 35 h 112"/>
                <a:gd name="T64" fmla="*/ 258 w 66"/>
                <a:gd name="T65" fmla="*/ 46 h 112"/>
                <a:gd name="T66" fmla="*/ 258 w 66"/>
                <a:gd name="T67" fmla="*/ 51 h 112"/>
                <a:gd name="T68" fmla="*/ 232 w 66"/>
                <a:gd name="T69" fmla="*/ 65 h 112"/>
                <a:gd name="T70" fmla="*/ 232 w 66"/>
                <a:gd name="T71" fmla="*/ 86 h 112"/>
                <a:gd name="T72" fmla="*/ 209 w 66"/>
                <a:gd name="T73" fmla="*/ 111 h 112"/>
                <a:gd name="T74" fmla="*/ 207 w 66"/>
                <a:gd name="T75" fmla="*/ 124 h 112"/>
                <a:gd name="T76" fmla="*/ 192 w 66"/>
                <a:gd name="T77" fmla="*/ 139 h 112"/>
                <a:gd name="T78" fmla="*/ 176 w 66"/>
                <a:gd name="T79" fmla="*/ 163 h 112"/>
                <a:gd name="T80" fmla="*/ 161 w 66"/>
                <a:gd name="T81" fmla="*/ 197 h 112"/>
                <a:gd name="T82" fmla="*/ 156 w 66"/>
                <a:gd name="T83" fmla="*/ 220 h 112"/>
                <a:gd name="T84" fmla="*/ 133 w 66"/>
                <a:gd name="T85" fmla="*/ 257 h 112"/>
                <a:gd name="T86" fmla="*/ 125 w 66"/>
                <a:gd name="T87" fmla="*/ 272 h 112"/>
                <a:gd name="T88" fmla="*/ 98 w 66"/>
                <a:gd name="T89" fmla="*/ 301 h 112"/>
                <a:gd name="T90" fmla="*/ 76 w 66"/>
                <a:gd name="T91" fmla="*/ 326 h 112"/>
                <a:gd name="T92" fmla="*/ 67 w 66"/>
                <a:gd name="T93" fmla="*/ 358 h 112"/>
                <a:gd name="T94" fmla="*/ 52 w 66"/>
                <a:gd name="T95" fmla="*/ 392 h 112"/>
                <a:gd name="T96" fmla="*/ 31 w 66"/>
                <a:gd name="T97" fmla="*/ 425 h 112"/>
                <a:gd name="T98" fmla="*/ 22 w 66"/>
                <a:gd name="T99" fmla="*/ 450 h 112"/>
                <a:gd name="T100" fmla="*/ 0 w 66"/>
                <a:gd name="T101" fmla="*/ 488 h 112"/>
                <a:gd name="T102" fmla="*/ 0 w 66"/>
                <a:gd name="T103" fmla="*/ 488 h 112"/>
                <a:gd name="T104" fmla="*/ 98 w 66"/>
                <a:gd name="T105" fmla="*/ 545 h 112"/>
                <a:gd name="T106" fmla="*/ 98 w 66"/>
                <a:gd name="T107" fmla="*/ 545 h 11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6"/>
                <a:gd name="T163" fmla="*/ 0 h 112"/>
                <a:gd name="T164" fmla="*/ 66 w 66"/>
                <a:gd name="T165" fmla="*/ 112 h 11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6" h="112">
                  <a:moveTo>
                    <a:pt x="22" y="111"/>
                  </a:moveTo>
                  <a:lnTo>
                    <a:pt x="24" y="105"/>
                  </a:lnTo>
                  <a:lnTo>
                    <a:pt x="29" y="98"/>
                  </a:lnTo>
                  <a:lnTo>
                    <a:pt x="31" y="91"/>
                  </a:lnTo>
                  <a:lnTo>
                    <a:pt x="34" y="85"/>
                  </a:lnTo>
                  <a:lnTo>
                    <a:pt x="35" y="78"/>
                  </a:lnTo>
                  <a:lnTo>
                    <a:pt x="39" y="72"/>
                  </a:lnTo>
                  <a:lnTo>
                    <a:pt x="42" y="65"/>
                  </a:lnTo>
                  <a:lnTo>
                    <a:pt x="45" y="58"/>
                  </a:lnTo>
                  <a:lnTo>
                    <a:pt x="46" y="52"/>
                  </a:lnTo>
                  <a:lnTo>
                    <a:pt x="50" y="46"/>
                  </a:lnTo>
                  <a:lnTo>
                    <a:pt x="51" y="40"/>
                  </a:lnTo>
                  <a:lnTo>
                    <a:pt x="53" y="34"/>
                  </a:lnTo>
                  <a:lnTo>
                    <a:pt x="56" y="31"/>
                  </a:lnTo>
                  <a:lnTo>
                    <a:pt x="58" y="26"/>
                  </a:lnTo>
                  <a:lnTo>
                    <a:pt x="60" y="22"/>
                  </a:lnTo>
                  <a:lnTo>
                    <a:pt x="60" y="18"/>
                  </a:lnTo>
                  <a:lnTo>
                    <a:pt x="61" y="15"/>
                  </a:lnTo>
                  <a:lnTo>
                    <a:pt x="61" y="11"/>
                  </a:lnTo>
                  <a:lnTo>
                    <a:pt x="65" y="9"/>
                  </a:lnTo>
                  <a:lnTo>
                    <a:pt x="65" y="7"/>
                  </a:lnTo>
                  <a:lnTo>
                    <a:pt x="65" y="4"/>
                  </a:lnTo>
                  <a:lnTo>
                    <a:pt x="65" y="1"/>
                  </a:lnTo>
                  <a:lnTo>
                    <a:pt x="65" y="0"/>
                  </a:lnTo>
                  <a:lnTo>
                    <a:pt x="61" y="0"/>
                  </a:lnTo>
                  <a:lnTo>
                    <a:pt x="61" y="1"/>
                  </a:lnTo>
                  <a:lnTo>
                    <a:pt x="60" y="4"/>
                  </a:lnTo>
                  <a:lnTo>
                    <a:pt x="58" y="7"/>
                  </a:lnTo>
                  <a:lnTo>
                    <a:pt x="56" y="9"/>
                  </a:lnTo>
                  <a:lnTo>
                    <a:pt x="56" y="11"/>
                  </a:lnTo>
                  <a:lnTo>
                    <a:pt x="51" y="13"/>
                  </a:lnTo>
                  <a:lnTo>
                    <a:pt x="51" y="18"/>
                  </a:lnTo>
                  <a:lnTo>
                    <a:pt x="46" y="22"/>
                  </a:lnTo>
                  <a:lnTo>
                    <a:pt x="45" y="25"/>
                  </a:lnTo>
                  <a:lnTo>
                    <a:pt x="42" y="28"/>
                  </a:lnTo>
                  <a:lnTo>
                    <a:pt x="39" y="34"/>
                  </a:lnTo>
                  <a:lnTo>
                    <a:pt x="35" y="40"/>
                  </a:lnTo>
                  <a:lnTo>
                    <a:pt x="34" y="45"/>
                  </a:lnTo>
                  <a:lnTo>
                    <a:pt x="29" y="52"/>
                  </a:lnTo>
                  <a:lnTo>
                    <a:pt x="27" y="55"/>
                  </a:lnTo>
                  <a:lnTo>
                    <a:pt x="22" y="61"/>
                  </a:lnTo>
                  <a:lnTo>
                    <a:pt x="17" y="67"/>
                  </a:lnTo>
                  <a:lnTo>
                    <a:pt x="15" y="73"/>
                  </a:lnTo>
                  <a:lnTo>
                    <a:pt x="12" y="80"/>
                  </a:lnTo>
                  <a:lnTo>
                    <a:pt x="7" y="87"/>
                  </a:lnTo>
                  <a:lnTo>
                    <a:pt x="5" y="92"/>
                  </a:lnTo>
                  <a:lnTo>
                    <a:pt x="0" y="100"/>
                  </a:lnTo>
                  <a:lnTo>
                    <a:pt x="22" y="1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57" name="Freeform 127"/>
            <p:cNvSpPr>
              <a:spLocks noChangeAspect="1"/>
            </p:cNvSpPr>
            <p:nvPr/>
          </p:nvSpPr>
          <p:spPr bwMode="auto">
            <a:xfrm>
              <a:off x="2204" y="1128"/>
              <a:ext cx="89" cy="145"/>
            </a:xfrm>
            <a:custGeom>
              <a:avLst/>
              <a:gdLst>
                <a:gd name="T0" fmla="*/ 208 w 69"/>
                <a:gd name="T1" fmla="*/ 0 h 111"/>
                <a:gd name="T2" fmla="*/ 184 w 69"/>
                <a:gd name="T3" fmla="*/ 35 h 111"/>
                <a:gd name="T4" fmla="*/ 172 w 69"/>
                <a:gd name="T5" fmla="*/ 65 h 111"/>
                <a:gd name="T6" fmla="*/ 161 w 69"/>
                <a:gd name="T7" fmla="*/ 97 h 111"/>
                <a:gd name="T8" fmla="*/ 153 w 69"/>
                <a:gd name="T9" fmla="*/ 145 h 111"/>
                <a:gd name="T10" fmla="*/ 133 w 69"/>
                <a:gd name="T11" fmla="*/ 174 h 111"/>
                <a:gd name="T12" fmla="*/ 125 w 69"/>
                <a:gd name="T13" fmla="*/ 206 h 111"/>
                <a:gd name="T14" fmla="*/ 114 w 69"/>
                <a:gd name="T15" fmla="*/ 234 h 111"/>
                <a:gd name="T16" fmla="*/ 98 w 69"/>
                <a:gd name="T17" fmla="*/ 263 h 111"/>
                <a:gd name="T18" fmla="*/ 95 w 69"/>
                <a:gd name="T19" fmla="*/ 294 h 111"/>
                <a:gd name="T20" fmla="*/ 88 w 69"/>
                <a:gd name="T21" fmla="*/ 312 h 111"/>
                <a:gd name="T22" fmla="*/ 68 w 69"/>
                <a:gd name="T23" fmla="*/ 351 h 111"/>
                <a:gd name="T24" fmla="*/ 64 w 69"/>
                <a:gd name="T25" fmla="*/ 378 h 111"/>
                <a:gd name="T26" fmla="*/ 53 w 69"/>
                <a:gd name="T27" fmla="*/ 392 h 111"/>
                <a:gd name="T28" fmla="*/ 36 w 69"/>
                <a:gd name="T29" fmla="*/ 410 h 111"/>
                <a:gd name="T30" fmla="*/ 32 w 69"/>
                <a:gd name="T31" fmla="*/ 436 h 111"/>
                <a:gd name="T32" fmla="*/ 32 w 69"/>
                <a:gd name="T33" fmla="*/ 457 h 111"/>
                <a:gd name="T34" fmla="*/ 22 w 69"/>
                <a:gd name="T35" fmla="*/ 483 h 111"/>
                <a:gd name="T36" fmla="*/ 22 w 69"/>
                <a:gd name="T37" fmla="*/ 486 h 111"/>
                <a:gd name="T38" fmla="*/ 10 w 69"/>
                <a:gd name="T39" fmla="*/ 502 h 111"/>
                <a:gd name="T40" fmla="*/ 10 w 69"/>
                <a:gd name="T41" fmla="*/ 519 h 111"/>
                <a:gd name="T42" fmla="*/ 10 w 69"/>
                <a:gd name="T43" fmla="*/ 523 h 111"/>
                <a:gd name="T44" fmla="*/ 0 w 69"/>
                <a:gd name="T45" fmla="*/ 533 h 111"/>
                <a:gd name="T46" fmla="*/ 0 w 69"/>
                <a:gd name="T47" fmla="*/ 547 h 111"/>
                <a:gd name="T48" fmla="*/ 0 w 69"/>
                <a:gd name="T49" fmla="*/ 547 h 111"/>
                <a:gd name="T50" fmla="*/ 10 w 69"/>
                <a:gd name="T51" fmla="*/ 547 h 111"/>
                <a:gd name="T52" fmla="*/ 10 w 69"/>
                <a:gd name="T53" fmla="*/ 547 h 111"/>
                <a:gd name="T54" fmla="*/ 10 w 69"/>
                <a:gd name="T55" fmla="*/ 547 h 111"/>
                <a:gd name="T56" fmla="*/ 22 w 69"/>
                <a:gd name="T57" fmla="*/ 547 h 111"/>
                <a:gd name="T58" fmla="*/ 22 w 69"/>
                <a:gd name="T59" fmla="*/ 533 h 111"/>
                <a:gd name="T60" fmla="*/ 32 w 69"/>
                <a:gd name="T61" fmla="*/ 523 h 111"/>
                <a:gd name="T62" fmla="*/ 32 w 69"/>
                <a:gd name="T63" fmla="*/ 523 h 111"/>
                <a:gd name="T64" fmla="*/ 36 w 69"/>
                <a:gd name="T65" fmla="*/ 519 h 111"/>
                <a:gd name="T66" fmla="*/ 53 w 69"/>
                <a:gd name="T67" fmla="*/ 486 h 111"/>
                <a:gd name="T68" fmla="*/ 64 w 69"/>
                <a:gd name="T69" fmla="*/ 483 h 111"/>
                <a:gd name="T70" fmla="*/ 68 w 69"/>
                <a:gd name="T71" fmla="*/ 457 h 111"/>
                <a:gd name="T72" fmla="*/ 88 w 69"/>
                <a:gd name="T73" fmla="*/ 449 h 111"/>
                <a:gd name="T74" fmla="*/ 98 w 69"/>
                <a:gd name="T75" fmla="*/ 422 h 111"/>
                <a:gd name="T76" fmla="*/ 114 w 69"/>
                <a:gd name="T77" fmla="*/ 408 h 111"/>
                <a:gd name="T78" fmla="*/ 125 w 69"/>
                <a:gd name="T79" fmla="*/ 384 h 111"/>
                <a:gd name="T80" fmla="*/ 153 w 69"/>
                <a:gd name="T81" fmla="*/ 351 h 111"/>
                <a:gd name="T82" fmla="*/ 159 w 69"/>
                <a:gd name="T83" fmla="*/ 323 h 111"/>
                <a:gd name="T84" fmla="*/ 161 w 69"/>
                <a:gd name="T85" fmla="*/ 307 h 111"/>
                <a:gd name="T86" fmla="*/ 184 w 69"/>
                <a:gd name="T87" fmla="*/ 274 h 111"/>
                <a:gd name="T88" fmla="*/ 208 w 69"/>
                <a:gd name="T89" fmla="*/ 246 h 111"/>
                <a:gd name="T90" fmla="*/ 222 w 69"/>
                <a:gd name="T91" fmla="*/ 217 h 111"/>
                <a:gd name="T92" fmla="*/ 236 w 69"/>
                <a:gd name="T93" fmla="*/ 179 h 111"/>
                <a:gd name="T94" fmla="*/ 258 w 69"/>
                <a:gd name="T95" fmla="*/ 150 h 111"/>
                <a:gd name="T96" fmla="*/ 268 w 69"/>
                <a:gd name="T97" fmla="*/ 115 h 111"/>
                <a:gd name="T98" fmla="*/ 288 w 69"/>
                <a:gd name="T99" fmla="*/ 95 h 111"/>
                <a:gd name="T100" fmla="*/ 316 w 69"/>
                <a:gd name="T101" fmla="*/ 60 h 111"/>
                <a:gd name="T102" fmla="*/ 316 w 69"/>
                <a:gd name="T103" fmla="*/ 60 h 111"/>
                <a:gd name="T104" fmla="*/ 208 w 69"/>
                <a:gd name="T105" fmla="*/ 0 h 111"/>
                <a:gd name="T106" fmla="*/ 208 w 69"/>
                <a:gd name="T107" fmla="*/ 0 h 11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9"/>
                <a:gd name="T163" fmla="*/ 0 h 111"/>
                <a:gd name="T164" fmla="*/ 69 w 69"/>
                <a:gd name="T165" fmla="*/ 111 h 11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9" h="111">
                  <a:moveTo>
                    <a:pt x="45" y="0"/>
                  </a:moveTo>
                  <a:lnTo>
                    <a:pt x="40" y="7"/>
                  </a:lnTo>
                  <a:lnTo>
                    <a:pt x="37" y="13"/>
                  </a:lnTo>
                  <a:lnTo>
                    <a:pt x="35" y="20"/>
                  </a:lnTo>
                  <a:lnTo>
                    <a:pt x="33" y="29"/>
                  </a:lnTo>
                  <a:lnTo>
                    <a:pt x="29" y="35"/>
                  </a:lnTo>
                  <a:lnTo>
                    <a:pt x="27" y="41"/>
                  </a:lnTo>
                  <a:lnTo>
                    <a:pt x="25" y="47"/>
                  </a:lnTo>
                  <a:lnTo>
                    <a:pt x="22" y="53"/>
                  </a:lnTo>
                  <a:lnTo>
                    <a:pt x="20" y="59"/>
                  </a:lnTo>
                  <a:lnTo>
                    <a:pt x="19" y="63"/>
                  </a:lnTo>
                  <a:lnTo>
                    <a:pt x="15" y="71"/>
                  </a:lnTo>
                  <a:lnTo>
                    <a:pt x="14" y="76"/>
                  </a:lnTo>
                  <a:lnTo>
                    <a:pt x="12" y="79"/>
                  </a:lnTo>
                  <a:lnTo>
                    <a:pt x="8" y="83"/>
                  </a:lnTo>
                  <a:lnTo>
                    <a:pt x="7" y="88"/>
                  </a:lnTo>
                  <a:lnTo>
                    <a:pt x="7" y="92"/>
                  </a:lnTo>
                  <a:lnTo>
                    <a:pt x="5" y="97"/>
                  </a:lnTo>
                  <a:lnTo>
                    <a:pt x="5" y="98"/>
                  </a:lnTo>
                  <a:lnTo>
                    <a:pt x="2" y="101"/>
                  </a:lnTo>
                  <a:lnTo>
                    <a:pt x="2" y="104"/>
                  </a:lnTo>
                  <a:lnTo>
                    <a:pt x="2" y="105"/>
                  </a:lnTo>
                  <a:lnTo>
                    <a:pt x="0" y="107"/>
                  </a:lnTo>
                  <a:lnTo>
                    <a:pt x="0" y="110"/>
                  </a:lnTo>
                  <a:lnTo>
                    <a:pt x="2" y="110"/>
                  </a:lnTo>
                  <a:lnTo>
                    <a:pt x="5" y="110"/>
                  </a:lnTo>
                  <a:lnTo>
                    <a:pt x="5" y="107"/>
                  </a:lnTo>
                  <a:lnTo>
                    <a:pt x="7" y="105"/>
                  </a:lnTo>
                  <a:lnTo>
                    <a:pt x="8" y="104"/>
                  </a:lnTo>
                  <a:lnTo>
                    <a:pt x="12" y="98"/>
                  </a:lnTo>
                  <a:lnTo>
                    <a:pt x="14" y="97"/>
                  </a:lnTo>
                  <a:lnTo>
                    <a:pt x="15" y="92"/>
                  </a:lnTo>
                  <a:lnTo>
                    <a:pt x="19" y="90"/>
                  </a:lnTo>
                  <a:lnTo>
                    <a:pt x="22" y="85"/>
                  </a:lnTo>
                  <a:lnTo>
                    <a:pt x="25" y="82"/>
                  </a:lnTo>
                  <a:lnTo>
                    <a:pt x="27" y="77"/>
                  </a:lnTo>
                  <a:lnTo>
                    <a:pt x="33" y="71"/>
                  </a:lnTo>
                  <a:lnTo>
                    <a:pt x="34" y="65"/>
                  </a:lnTo>
                  <a:lnTo>
                    <a:pt x="35" y="62"/>
                  </a:lnTo>
                  <a:lnTo>
                    <a:pt x="40" y="55"/>
                  </a:lnTo>
                  <a:lnTo>
                    <a:pt x="45" y="49"/>
                  </a:lnTo>
                  <a:lnTo>
                    <a:pt x="48" y="44"/>
                  </a:lnTo>
                  <a:lnTo>
                    <a:pt x="51" y="36"/>
                  </a:lnTo>
                  <a:lnTo>
                    <a:pt x="56" y="30"/>
                  </a:lnTo>
                  <a:lnTo>
                    <a:pt x="58" y="23"/>
                  </a:lnTo>
                  <a:lnTo>
                    <a:pt x="63" y="19"/>
                  </a:lnTo>
                  <a:lnTo>
                    <a:pt x="68" y="12"/>
                  </a:lnTo>
                  <a:lnTo>
                    <a:pt x="45"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58" name="Freeform 128"/>
            <p:cNvSpPr>
              <a:spLocks noChangeAspect="1"/>
            </p:cNvSpPr>
            <p:nvPr/>
          </p:nvSpPr>
          <p:spPr bwMode="auto">
            <a:xfrm>
              <a:off x="3139" y="1778"/>
              <a:ext cx="87" cy="59"/>
            </a:xfrm>
            <a:custGeom>
              <a:avLst/>
              <a:gdLst>
                <a:gd name="T0" fmla="*/ 317 w 67"/>
                <a:gd name="T1" fmla="*/ 182 h 45"/>
                <a:gd name="T2" fmla="*/ 317 w 67"/>
                <a:gd name="T3" fmla="*/ 182 h 45"/>
                <a:gd name="T4" fmla="*/ 301 w 67"/>
                <a:gd name="T5" fmla="*/ 195 h 45"/>
                <a:gd name="T6" fmla="*/ 301 w 67"/>
                <a:gd name="T7" fmla="*/ 195 h 45"/>
                <a:gd name="T8" fmla="*/ 301 w 67"/>
                <a:gd name="T9" fmla="*/ 198 h 45"/>
                <a:gd name="T10" fmla="*/ 293 w 67"/>
                <a:gd name="T11" fmla="*/ 198 h 45"/>
                <a:gd name="T12" fmla="*/ 293 w 67"/>
                <a:gd name="T13" fmla="*/ 198 h 45"/>
                <a:gd name="T14" fmla="*/ 287 w 67"/>
                <a:gd name="T15" fmla="*/ 226 h 45"/>
                <a:gd name="T16" fmla="*/ 270 w 67"/>
                <a:gd name="T17" fmla="*/ 226 h 45"/>
                <a:gd name="T18" fmla="*/ 270 w 67"/>
                <a:gd name="T19" fmla="*/ 226 h 45"/>
                <a:gd name="T20" fmla="*/ 258 w 67"/>
                <a:gd name="T21" fmla="*/ 226 h 45"/>
                <a:gd name="T22" fmla="*/ 58 w 67"/>
                <a:gd name="T23" fmla="*/ 226 h 45"/>
                <a:gd name="T24" fmla="*/ 58 w 67"/>
                <a:gd name="T25" fmla="*/ 226 h 45"/>
                <a:gd name="T26" fmla="*/ 38 w 67"/>
                <a:gd name="T27" fmla="*/ 226 h 45"/>
                <a:gd name="T28" fmla="*/ 35 w 67"/>
                <a:gd name="T29" fmla="*/ 226 h 45"/>
                <a:gd name="T30" fmla="*/ 22 w 67"/>
                <a:gd name="T31" fmla="*/ 226 h 45"/>
                <a:gd name="T32" fmla="*/ 22 w 67"/>
                <a:gd name="T33" fmla="*/ 198 h 45"/>
                <a:gd name="T34" fmla="*/ 10 w 67"/>
                <a:gd name="T35" fmla="*/ 198 h 45"/>
                <a:gd name="T36" fmla="*/ 10 w 67"/>
                <a:gd name="T37" fmla="*/ 195 h 45"/>
                <a:gd name="T38" fmla="*/ 0 w 67"/>
                <a:gd name="T39" fmla="*/ 195 h 45"/>
                <a:gd name="T40" fmla="*/ 0 w 67"/>
                <a:gd name="T41" fmla="*/ 182 h 45"/>
                <a:gd name="T42" fmla="*/ 0 w 67"/>
                <a:gd name="T43" fmla="*/ 182 h 45"/>
                <a:gd name="T44" fmla="*/ 0 w 67"/>
                <a:gd name="T45" fmla="*/ 29 h 45"/>
                <a:gd name="T46" fmla="*/ 0 w 67"/>
                <a:gd name="T47" fmla="*/ 29 h 45"/>
                <a:gd name="T48" fmla="*/ 0 w 67"/>
                <a:gd name="T49" fmla="*/ 21 h 45"/>
                <a:gd name="T50" fmla="*/ 10 w 67"/>
                <a:gd name="T51" fmla="*/ 21 h 45"/>
                <a:gd name="T52" fmla="*/ 10 w 67"/>
                <a:gd name="T53" fmla="*/ 1 h 45"/>
                <a:gd name="T54" fmla="*/ 10 w 67"/>
                <a:gd name="T55" fmla="*/ 1 h 45"/>
                <a:gd name="T56" fmla="*/ 22 w 67"/>
                <a:gd name="T57" fmla="*/ 1 h 45"/>
                <a:gd name="T58" fmla="*/ 35 w 67"/>
                <a:gd name="T59" fmla="*/ 0 h 45"/>
                <a:gd name="T60" fmla="*/ 35 w 67"/>
                <a:gd name="T61" fmla="*/ 0 h 45"/>
                <a:gd name="T62" fmla="*/ 38 w 67"/>
                <a:gd name="T63" fmla="*/ 0 h 45"/>
                <a:gd name="T64" fmla="*/ 58 w 67"/>
                <a:gd name="T65" fmla="*/ 0 h 45"/>
                <a:gd name="T66" fmla="*/ 258 w 67"/>
                <a:gd name="T67" fmla="*/ 0 h 45"/>
                <a:gd name="T68" fmla="*/ 258 w 67"/>
                <a:gd name="T69" fmla="*/ 0 h 45"/>
                <a:gd name="T70" fmla="*/ 270 w 67"/>
                <a:gd name="T71" fmla="*/ 0 h 45"/>
                <a:gd name="T72" fmla="*/ 287 w 67"/>
                <a:gd name="T73" fmla="*/ 0 h 45"/>
                <a:gd name="T74" fmla="*/ 287 w 67"/>
                <a:gd name="T75" fmla="*/ 0 h 45"/>
                <a:gd name="T76" fmla="*/ 293 w 67"/>
                <a:gd name="T77" fmla="*/ 1 h 45"/>
                <a:gd name="T78" fmla="*/ 301 w 67"/>
                <a:gd name="T79" fmla="*/ 1 h 45"/>
                <a:gd name="T80" fmla="*/ 301 w 67"/>
                <a:gd name="T81" fmla="*/ 21 h 45"/>
                <a:gd name="T82" fmla="*/ 301 w 67"/>
                <a:gd name="T83" fmla="*/ 21 h 45"/>
                <a:gd name="T84" fmla="*/ 317 w 67"/>
                <a:gd name="T85" fmla="*/ 29 h 45"/>
                <a:gd name="T86" fmla="*/ 317 w 6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66" y="6"/>
                  </a:moveTo>
                  <a:lnTo>
                    <a:pt x="66" y="36"/>
                  </a:lnTo>
                  <a:lnTo>
                    <a:pt x="63" y="38"/>
                  </a:lnTo>
                  <a:lnTo>
                    <a:pt x="63" y="39"/>
                  </a:lnTo>
                  <a:lnTo>
                    <a:pt x="61" y="39"/>
                  </a:lnTo>
                  <a:lnTo>
                    <a:pt x="60" y="44"/>
                  </a:lnTo>
                  <a:lnTo>
                    <a:pt x="56" y="44"/>
                  </a:lnTo>
                  <a:lnTo>
                    <a:pt x="54" y="44"/>
                  </a:lnTo>
                  <a:lnTo>
                    <a:pt x="12" y="44"/>
                  </a:lnTo>
                  <a:lnTo>
                    <a:pt x="8" y="44"/>
                  </a:lnTo>
                  <a:lnTo>
                    <a:pt x="7" y="44"/>
                  </a:lnTo>
                  <a:lnTo>
                    <a:pt x="5" y="44"/>
                  </a:lnTo>
                  <a:lnTo>
                    <a:pt x="5" y="39"/>
                  </a:lnTo>
                  <a:lnTo>
                    <a:pt x="2" y="39"/>
                  </a:lnTo>
                  <a:lnTo>
                    <a:pt x="2" y="38"/>
                  </a:lnTo>
                  <a:lnTo>
                    <a:pt x="0" y="38"/>
                  </a:lnTo>
                  <a:lnTo>
                    <a:pt x="0" y="36"/>
                  </a:lnTo>
                  <a:lnTo>
                    <a:pt x="0" y="6"/>
                  </a:lnTo>
                  <a:lnTo>
                    <a:pt x="0" y="4"/>
                  </a:lnTo>
                  <a:lnTo>
                    <a:pt x="2" y="4"/>
                  </a:lnTo>
                  <a:lnTo>
                    <a:pt x="2" y="1"/>
                  </a:lnTo>
                  <a:lnTo>
                    <a:pt x="5" y="1"/>
                  </a:lnTo>
                  <a:lnTo>
                    <a:pt x="5" y="0"/>
                  </a:lnTo>
                  <a:lnTo>
                    <a:pt x="7" y="0"/>
                  </a:lnTo>
                  <a:lnTo>
                    <a:pt x="8" y="0"/>
                  </a:lnTo>
                  <a:lnTo>
                    <a:pt x="12" y="0"/>
                  </a:lnTo>
                  <a:lnTo>
                    <a:pt x="54" y="0"/>
                  </a:lnTo>
                  <a:lnTo>
                    <a:pt x="56" y="0"/>
                  </a:lnTo>
                  <a:lnTo>
                    <a:pt x="60" y="0"/>
                  </a:lnTo>
                  <a:lnTo>
                    <a:pt x="61" y="1"/>
                  </a:lnTo>
                  <a:lnTo>
                    <a:pt x="63" y="1"/>
                  </a:lnTo>
                  <a:lnTo>
                    <a:pt x="63" y="4"/>
                  </a:lnTo>
                  <a:lnTo>
                    <a:pt x="66"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59" name="Freeform 129"/>
            <p:cNvSpPr>
              <a:spLocks noChangeAspect="1"/>
            </p:cNvSpPr>
            <p:nvPr/>
          </p:nvSpPr>
          <p:spPr bwMode="auto">
            <a:xfrm>
              <a:off x="3199" y="1778"/>
              <a:ext cx="26" cy="59"/>
            </a:xfrm>
            <a:custGeom>
              <a:avLst/>
              <a:gdLst>
                <a:gd name="T0" fmla="*/ 92 w 20"/>
                <a:gd name="T1" fmla="*/ 182 h 45"/>
                <a:gd name="T2" fmla="*/ 92 w 20"/>
                <a:gd name="T3" fmla="*/ 182 h 45"/>
                <a:gd name="T4" fmla="*/ 92 w 20"/>
                <a:gd name="T5" fmla="*/ 195 h 45"/>
                <a:gd name="T6" fmla="*/ 92 w 20"/>
                <a:gd name="T7" fmla="*/ 195 h 45"/>
                <a:gd name="T8" fmla="*/ 92 w 20"/>
                <a:gd name="T9" fmla="*/ 198 h 45"/>
                <a:gd name="T10" fmla="*/ 92 w 20"/>
                <a:gd name="T11" fmla="*/ 198 h 45"/>
                <a:gd name="T12" fmla="*/ 92 w 20"/>
                <a:gd name="T13" fmla="*/ 198 h 45"/>
                <a:gd name="T14" fmla="*/ 92 w 20"/>
                <a:gd name="T15" fmla="*/ 226 h 45"/>
                <a:gd name="T16" fmla="*/ 92 w 20"/>
                <a:gd name="T17" fmla="*/ 226 h 45"/>
                <a:gd name="T18" fmla="*/ 71 w 20"/>
                <a:gd name="T19" fmla="*/ 226 h 45"/>
                <a:gd name="T20" fmla="*/ 71 w 20"/>
                <a:gd name="T21" fmla="*/ 226 h 45"/>
                <a:gd name="T22" fmla="*/ 27 w 20"/>
                <a:gd name="T23" fmla="*/ 226 h 45"/>
                <a:gd name="T24" fmla="*/ 27 w 20"/>
                <a:gd name="T25" fmla="*/ 226 h 45"/>
                <a:gd name="T26" fmla="*/ 12 w 20"/>
                <a:gd name="T27" fmla="*/ 226 h 45"/>
                <a:gd name="T28" fmla="*/ 12 w 20"/>
                <a:gd name="T29" fmla="*/ 226 h 45"/>
                <a:gd name="T30" fmla="*/ 12 w 20"/>
                <a:gd name="T31" fmla="*/ 226 h 45"/>
                <a:gd name="T32" fmla="*/ 12 w 20"/>
                <a:gd name="T33" fmla="*/ 198 h 45"/>
                <a:gd name="T34" fmla="*/ 12 w 20"/>
                <a:gd name="T35" fmla="*/ 198 h 45"/>
                <a:gd name="T36" fmla="*/ 12 w 20"/>
                <a:gd name="T37" fmla="*/ 195 h 45"/>
                <a:gd name="T38" fmla="*/ 0 w 20"/>
                <a:gd name="T39" fmla="*/ 195 h 45"/>
                <a:gd name="T40" fmla="*/ 0 w 20"/>
                <a:gd name="T41" fmla="*/ 182 h 45"/>
                <a:gd name="T42" fmla="*/ 0 w 20"/>
                <a:gd name="T43" fmla="*/ 182 h 45"/>
                <a:gd name="T44" fmla="*/ 0 w 20"/>
                <a:gd name="T45" fmla="*/ 29 h 45"/>
                <a:gd name="T46" fmla="*/ 0 w 20"/>
                <a:gd name="T47" fmla="*/ 29 h 45"/>
                <a:gd name="T48" fmla="*/ 0 w 20"/>
                <a:gd name="T49" fmla="*/ 21 h 45"/>
                <a:gd name="T50" fmla="*/ 12 w 20"/>
                <a:gd name="T51" fmla="*/ 21 h 45"/>
                <a:gd name="T52" fmla="*/ 12 w 20"/>
                <a:gd name="T53" fmla="*/ 1 h 45"/>
                <a:gd name="T54" fmla="*/ 12 w 20"/>
                <a:gd name="T55" fmla="*/ 1 h 45"/>
                <a:gd name="T56" fmla="*/ 12 w 20"/>
                <a:gd name="T57" fmla="*/ 1 h 45"/>
                <a:gd name="T58" fmla="*/ 12 w 20"/>
                <a:gd name="T59" fmla="*/ 0 h 45"/>
                <a:gd name="T60" fmla="*/ 12 w 20"/>
                <a:gd name="T61" fmla="*/ 0 h 45"/>
                <a:gd name="T62" fmla="*/ 27 w 20"/>
                <a:gd name="T63" fmla="*/ 0 h 45"/>
                <a:gd name="T64" fmla="*/ 27 w 20"/>
                <a:gd name="T65" fmla="*/ 0 h 45"/>
                <a:gd name="T66" fmla="*/ 71 w 20"/>
                <a:gd name="T67" fmla="*/ 0 h 45"/>
                <a:gd name="T68" fmla="*/ 71 w 20"/>
                <a:gd name="T69" fmla="*/ 0 h 45"/>
                <a:gd name="T70" fmla="*/ 71 w 20"/>
                <a:gd name="T71" fmla="*/ 0 h 45"/>
                <a:gd name="T72" fmla="*/ 92 w 20"/>
                <a:gd name="T73" fmla="*/ 0 h 45"/>
                <a:gd name="T74" fmla="*/ 92 w 20"/>
                <a:gd name="T75" fmla="*/ 0 h 45"/>
                <a:gd name="T76" fmla="*/ 92 w 20"/>
                <a:gd name="T77" fmla="*/ 1 h 45"/>
                <a:gd name="T78" fmla="*/ 92 w 20"/>
                <a:gd name="T79" fmla="*/ 1 h 45"/>
                <a:gd name="T80" fmla="*/ 92 w 20"/>
                <a:gd name="T81" fmla="*/ 21 h 45"/>
                <a:gd name="T82" fmla="*/ 92 w 20"/>
                <a:gd name="T83" fmla="*/ 21 h 45"/>
                <a:gd name="T84" fmla="*/ 92 w 20"/>
                <a:gd name="T85" fmla="*/ 21 h 45"/>
                <a:gd name="T86" fmla="*/ 92 w 20"/>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19" y="6"/>
                  </a:moveTo>
                  <a:lnTo>
                    <a:pt x="19" y="36"/>
                  </a:lnTo>
                  <a:lnTo>
                    <a:pt x="19" y="38"/>
                  </a:lnTo>
                  <a:lnTo>
                    <a:pt x="19" y="39"/>
                  </a:lnTo>
                  <a:lnTo>
                    <a:pt x="19" y="44"/>
                  </a:lnTo>
                  <a:lnTo>
                    <a:pt x="15" y="44"/>
                  </a:lnTo>
                  <a:lnTo>
                    <a:pt x="5" y="44"/>
                  </a:lnTo>
                  <a:lnTo>
                    <a:pt x="2" y="44"/>
                  </a:lnTo>
                  <a:lnTo>
                    <a:pt x="2" y="39"/>
                  </a:lnTo>
                  <a:lnTo>
                    <a:pt x="2" y="38"/>
                  </a:lnTo>
                  <a:lnTo>
                    <a:pt x="0" y="38"/>
                  </a:lnTo>
                  <a:lnTo>
                    <a:pt x="0" y="36"/>
                  </a:lnTo>
                  <a:lnTo>
                    <a:pt x="0" y="6"/>
                  </a:lnTo>
                  <a:lnTo>
                    <a:pt x="0" y="4"/>
                  </a:lnTo>
                  <a:lnTo>
                    <a:pt x="2" y="4"/>
                  </a:lnTo>
                  <a:lnTo>
                    <a:pt x="2" y="1"/>
                  </a:lnTo>
                  <a:lnTo>
                    <a:pt x="2" y="0"/>
                  </a:lnTo>
                  <a:lnTo>
                    <a:pt x="5" y="0"/>
                  </a:lnTo>
                  <a:lnTo>
                    <a:pt x="15" y="0"/>
                  </a:lnTo>
                  <a:lnTo>
                    <a:pt x="19" y="0"/>
                  </a:lnTo>
                  <a:lnTo>
                    <a:pt x="19" y="1"/>
                  </a:lnTo>
                  <a:lnTo>
                    <a:pt x="19" y="4"/>
                  </a:lnTo>
                  <a:lnTo>
                    <a:pt x="19" y="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60" name="Freeform 130"/>
            <p:cNvSpPr>
              <a:spLocks noChangeAspect="1"/>
            </p:cNvSpPr>
            <p:nvPr/>
          </p:nvSpPr>
          <p:spPr bwMode="auto">
            <a:xfrm>
              <a:off x="3139" y="1778"/>
              <a:ext cx="25" cy="59"/>
            </a:xfrm>
            <a:custGeom>
              <a:avLst/>
              <a:gdLst>
                <a:gd name="T0" fmla="*/ 95 w 19"/>
                <a:gd name="T1" fmla="*/ 182 h 45"/>
                <a:gd name="T2" fmla="*/ 95 w 19"/>
                <a:gd name="T3" fmla="*/ 182 h 45"/>
                <a:gd name="T4" fmla="*/ 95 w 19"/>
                <a:gd name="T5" fmla="*/ 195 h 45"/>
                <a:gd name="T6" fmla="*/ 95 w 19"/>
                <a:gd name="T7" fmla="*/ 195 h 45"/>
                <a:gd name="T8" fmla="*/ 95 w 19"/>
                <a:gd name="T9" fmla="*/ 198 h 45"/>
                <a:gd name="T10" fmla="*/ 95 w 19"/>
                <a:gd name="T11" fmla="*/ 198 h 45"/>
                <a:gd name="T12" fmla="*/ 95 w 19"/>
                <a:gd name="T13" fmla="*/ 198 h 45"/>
                <a:gd name="T14" fmla="*/ 95 w 19"/>
                <a:gd name="T15" fmla="*/ 226 h 45"/>
                <a:gd name="T16" fmla="*/ 95 w 19"/>
                <a:gd name="T17" fmla="*/ 226 h 45"/>
                <a:gd name="T18" fmla="*/ 78 w 19"/>
                <a:gd name="T19" fmla="*/ 226 h 45"/>
                <a:gd name="T20" fmla="*/ 78 w 19"/>
                <a:gd name="T21" fmla="*/ 226 h 45"/>
                <a:gd name="T22" fmla="*/ 28 w 19"/>
                <a:gd name="T23" fmla="*/ 226 h 45"/>
                <a:gd name="T24" fmla="*/ 28 w 19"/>
                <a:gd name="T25" fmla="*/ 226 h 45"/>
                <a:gd name="T26" fmla="*/ 12 w 19"/>
                <a:gd name="T27" fmla="*/ 226 h 45"/>
                <a:gd name="T28" fmla="*/ 12 w 19"/>
                <a:gd name="T29" fmla="*/ 226 h 45"/>
                <a:gd name="T30" fmla="*/ 12 w 19"/>
                <a:gd name="T31" fmla="*/ 226 h 45"/>
                <a:gd name="T32" fmla="*/ 12 w 19"/>
                <a:gd name="T33" fmla="*/ 198 h 45"/>
                <a:gd name="T34" fmla="*/ 12 w 19"/>
                <a:gd name="T35" fmla="*/ 198 h 45"/>
                <a:gd name="T36" fmla="*/ 12 w 19"/>
                <a:gd name="T37" fmla="*/ 195 h 45"/>
                <a:gd name="T38" fmla="*/ 12 w 19"/>
                <a:gd name="T39" fmla="*/ 195 h 45"/>
                <a:gd name="T40" fmla="*/ 12 w 19"/>
                <a:gd name="T41" fmla="*/ 182 h 45"/>
                <a:gd name="T42" fmla="*/ 0 w 19"/>
                <a:gd name="T43" fmla="*/ 182 h 45"/>
                <a:gd name="T44" fmla="*/ 0 w 19"/>
                <a:gd name="T45" fmla="*/ 29 h 45"/>
                <a:gd name="T46" fmla="*/ 12 w 19"/>
                <a:gd name="T47" fmla="*/ 29 h 45"/>
                <a:gd name="T48" fmla="*/ 12 w 19"/>
                <a:gd name="T49" fmla="*/ 21 h 45"/>
                <a:gd name="T50" fmla="*/ 12 w 19"/>
                <a:gd name="T51" fmla="*/ 21 h 45"/>
                <a:gd name="T52" fmla="*/ 12 w 19"/>
                <a:gd name="T53" fmla="*/ 1 h 45"/>
                <a:gd name="T54" fmla="*/ 12 w 19"/>
                <a:gd name="T55" fmla="*/ 1 h 45"/>
                <a:gd name="T56" fmla="*/ 12 w 19"/>
                <a:gd name="T57" fmla="*/ 1 h 45"/>
                <a:gd name="T58" fmla="*/ 12 w 19"/>
                <a:gd name="T59" fmla="*/ 0 h 45"/>
                <a:gd name="T60" fmla="*/ 12 w 19"/>
                <a:gd name="T61" fmla="*/ 0 h 45"/>
                <a:gd name="T62" fmla="*/ 28 w 19"/>
                <a:gd name="T63" fmla="*/ 0 h 45"/>
                <a:gd name="T64" fmla="*/ 28 w 19"/>
                <a:gd name="T65" fmla="*/ 0 h 45"/>
                <a:gd name="T66" fmla="*/ 78 w 19"/>
                <a:gd name="T67" fmla="*/ 0 h 45"/>
                <a:gd name="T68" fmla="*/ 78 w 19"/>
                <a:gd name="T69" fmla="*/ 0 h 45"/>
                <a:gd name="T70" fmla="*/ 78 w 19"/>
                <a:gd name="T71" fmla="*/ 0 h 45"/>
                <a:gd name="T72" fmla="*/ 95 w 19"/>
                <a:gd name="T73" fmla="*/ 0 h 45"/>
                <a:gd name="T74" fmla="*/ 95 w 19"/>
                <a:gd name="T75" fmla="*/ 0 h 45"/>
                <a:gd name="T76" fmla="*/ 95 w 19"/>
                <a:gd name="T77" fmla="*/ 1 h 45"/>
                <a:gd name="T78" fmla="*/ 95 w 19"/>
                <a:gd name="T79" fmla="*/ 1 h 45"/>
                <a:gd name="T80" fmla="*/ 95 w 19"/>
                <a:gd name="T81" fmla="*/ 21 h 45"/>
                <a:gd name="T82" fmla="*/ 95 w 19"/>
                <a:gd name="T83" fmla="*/ 21 h 45"/>
                <a:gd name="T84" fmla="*/ 95 w 19"/>
                <a:gd name="T85" fmla="*/ 21 h 45"/>
                <a:gd name="T86" fmla="*/ 95 w 19"/>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18" y="6"/>
                  </a:moveTo>
                  <a:lnTo>
                    <a:pt x="18" y="36"/>
                  </a:lnTo>
                  <a:lnTo>
                    <a:pt x="18" y="38"/>
                  </a:lnTo>
                  <a:lnTo>
                    <a:pt x="18" y="39"/>
                  </a:lnTo>
                  <a:lnTo>
                    <a:pt x="18" y="44"/>
                  </a:lnTo>
                  <a:lnTo>
                    <a:pt x="15" y="44"/>
                  </a:lnTo>
                  <a:lnTo>
                    <a:pt x="5" y="44"/>
                  </a:lnTo>
                  <a:lnTo>
                    <a:pt x="2" y="44"/>
                  </a:lnTo>
                  <a:lnTo>
                    <a:pt x="2" y="39"/>
                  </a:lnTo>
                  <a:lnTo>
                    <a:pt x="2" y="38"/>
                  </a:lnTo>
                  <a:lnTo>
                    <a:pt x="2" y="36"/>
                  </a:lnTo>
                  <a:lnTo>
                    <a:pt x="0" y="36"/>
                  </a:lnTo>
                  <a:lnTo>
                    <a:pt x="0" y="6"/>
                  </a:lnTo>
                  <a:lnTo>
                    <a:pt x="2" y="6"/>
                  </a:lnTo>
                  <a:lnTo>
                    <a:pt x="2" y="4"/>
                  </a:lnTo>
                  <a:lnTo>
                    <a:pt x="2" y="1"/>
                  </a:lnTo>
                  <a:lnTo>
                    <a:pt x="2" y="0"/>
                  </a:lnTo>
                  <a:lnTo>
                    <a:pt x="5" y="0"/>
                  </a:lnTo>
                  <a:lnTo>
                    <a:pt x="15" y="0"/>
                  </a:lnTo>
                  <a:lnTo>
                    <a:pt x="18" y="0"/>
                  </a:lnTo>
                  <a:lnTo>
                    <a:pt x="18" y="1"/>
                  </a:lnTo>
                  <a:lnTo>
                    <a:pt x="18" y="4"/>
                  </a:lnTo>
                  <a:lnTo>
                    <a:pt x="18"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61" name="Freeform 131" descr="Light vertical"/>
            <p:cNvSpPr>
              <a:spLocks noChangeAspect="1"/>
            </p:cNvSpPr>
            <p:nvPr/>
          </p:nvSpPr>
          <p:spPr bwMode="auto">
            <a:xfrm>
              <a:off x="3165" y="1778"/>
              <a:ext cx="35" cy="59"/>
            </a:xfrm>
            <a:custGeom>
              <a:avLst/>
              <a:gdLst>
                <a:gd name="T0" fmla="*/ 124 w 27"/>
                <a:gd name="T1" fmla="*/ 182 h 45"/>
                <a:gd name="T2" fmla="*/ 124 w 27"/>
                <a:gd name="T3" fmla="*/ 182 h 45"/>
                <a:gd name="T4" fmla="*/ 124 w 27"/>
                <a:gd name="T5" fmla="*/ 195 h 45"/>
                <a:gd name="T6" fmla="*/ 124 w 27"/>
                <a:gd name="T7" fmla="*/ 195 h 45"/>
                <a:gd name="T8" fmla="*/ 124 w 27"/>
                <a:gd name="T9" fmla="*/ 198 h 45"/>
                <a:gd name="T10" fmla="*/ 124 w 27"/>
                <a:gd name="T11" fmla="*/ 198 h 45"/>
                <a:gd name="T12" fmla="*/ 111 w 27"/>
                <a:gd name="T13" fmla="*/ 198 h 45"/>
                <a:gd name="T14" fmla="*/ 111 w 27"/>
                <a:gd name="T15" fmla="*/ 226 h 45"/>
                <a:gd name="T16" fmla="*/ 111 w 27"/>
                <a:gd name="T17" fmla="*/ 226 h 45"/>
                <a:gd name="T18" fmla="*/ 96 w 27"/>
                <a:gd name="T19" fmla="*/ 226 h 45"/>
                <a:gd name="T20" fmla="*/ 96 w 27"/>
                <a:gd name="T21" fmla="*/ 226 h 45"/>
                <a:gd name="T22" fmla="*/ 29 w 27"/>
                <a:gd name="T23" fmla="*/ 226 h 45"/>
                <a:gd name="T24" fmla="*/ 10 w 27"/>
                <a:gd name="T25" fmla="*/ 226 h 45"/>
                <a:gd name="T26" fmla="*/ 10 w 27"/>
                <a:gd name="T27" fmla="*/ 226 h 45"/>
                <a:gd name="T28" fmla="*/ 10 w 27"/>
                <a:gd name="T29" fmla="*/ 226 h 45"/>
                <a:gd name="T30" fmla="*/ 10 w 27"/>
                <a:gd name="T31" fmla="*/ 226 h 45"/>
                <a:gd name="T32" fmla="*/ 0 w 27"/>
                <a:gd name="T33" fmla="*/ 198 h 45"/>
                <a:gd name="T34" fmla="*/ 0 w 27"/>
                <a:gd name="T35" fmla="*/ 198 h 45"/>
                <a:gd name="T36" fmla="*/ 0 w 27"/>
                <a:gd name="T37" fmla="*/ 195 h 45"/>
                <a:gd name="T38" fmla="*/ 0 w 27"/>
                <a:gd name="T39" fmla="*/ 195 h 45"/>
                <a:gd name="T40" fmla="*/ 0 w 27"/>
                <a:gd name="T41" fmla="*/ 182 h 45"/>
                <a:gd name="T42" fmla="*/ 0 w 27"/>
                <a:gd name="T43" fmla="*/ 182 h 45"/>
                <a:gd name="T44" fmla="*/ 0 w 27"/>
                <a:gd name="T45" fmla="*/ 29 h 45"/>
                <a:gd name="T46" fmla="*/ 0 w 27"/>
                <a:gd name="T47" fmla="*/ 29 h 45"/>
                <a:gd name="T48" fmla="*/ 0 w 27"/>
                <a:gd name="T49" fmla="*/ 21 h 45"/>
                <a:gd name="T50" fmla="*/ 0 w 27"/>
                <a:gd name="T51" fmla="*/ 21 h 45"/>
                <a:gd name="T52" fmla="*/ 0 w 27"/>
                <a:gd name="T53" fmla="*/ 1 h 45"/>
                <a:gd name="T54" fmla="*/ 0 w 27"/>
                <a:gd name="T55" fmla="*/ 1 h 45"/>
                <a:gd name="T56" fmla="*/ 0 w 27"/>
                <a:gd name="T57" fmla="*/ 1 h 45"/>
                <a:gd name="T58" fmla="*/ 10 w 27"/>
                <a:gd name="T59" fmla="*/ 0 h 45"/>
                <a:gd name="T60" fmla="*/ 10 w 27"/>
                <a:gd name="T61" fmla="*/ 0 h 45"/>
                <a:gd name="T62" fmla="*/ 10 w 27"/>
                <a:gd name="T63" fmla="*/ 0 h 45"/>
                <a:gd name="T64" fmla="*/ 29 w 27"/>
                <a:gd name="T65" fmla="*/ 0 h 45"/>
                <a:gd name="T66" fmla="*/ 96 w 27"/>
                <a:gd name="T67" fmla="*/ 0 h 45"/>
                <a:gd name="T68" fmla="*/ 96 w 27"/>
                <a:gd name="T69" fmla="*/ 0 h 45"/>
                <a:gd name="T70" fmla="*/ 111 w 27"/>
                <a:gd name="T71" fmla="*/ 0 h 45"/>
                <a:gd name="T72" fmla="*/ 111 w 27"/>
                <a:gd name="T73" fmla="*/ 0 h 45"/>
                <a:gd name="T74" fmla="*/ 111 w 27"/>
                <a:gd name="T75" fmla="*/ 0 h 45"/>
                <a:gd name="T76" fmla="*/ 111 w 27"/>
                <a:gd name="T77" fmla="*/ 1 h 45"/>
                <a:gd name="T78" fmla="*/ 124 w 27"/>
                <a:gd name="T79" fmla="*/ 1 h 45"/>
                <a:gd name="T80" fmla="*/ 124 w 27"/>
                <a:gd name="T81" fmla="*/ 21 h 45"/>
                <a:gd name="T82" fmla="*/ 124 w 27"/>
                <a:gd name="T83" fmla="*/ 21 h 45"/>
                <a:gd name="T84" fmla="*/ 124 w 27"/>
                <a:gd name="T85" fmla="*/ 21 h 45"/>
                <a:gd name="T86" fmla="*/ 124 w 2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26" y="6"/>
                  </a:moveTo>
                  <a:lnTo>
                    <a:pt x="26" y="36"/>
                  </a:lnTo>
                  <a:lnTo>
                    <a:pt x="26" y="38"/>
                  </a:lnTo>
                  <a:lnTo>
                    <a:pt x="26" y="39"/>
                  </a:lnTo>
                  <a:lnTo>
                    <a:pt x="23" y="39"/>
                  </a:lnTo>
                  <a:lnTo>
                    <a:pt x="23" y="44"/>
                  </a:lnTo>
                  <a:lnTo>
                    <a:pt x="20" y="44"/>
                  </a:lnTo>
                  <a:lnTo>
                    <a:pt x="6" y="44"/>
                  </a:lnTo>
                  <a:lnTo>
                    <a:pt x="2" y="44"/>
                  </a:lnTo>
                  <a:lnTo>
                    <a:pt x="0" y="39"/>
                  </a:lnTo>
                  <a:lnTo>
                    <a:pt x="0" y="38"/>
                  </a:lnTo>
                  <a:lnTo>
                    <a:pt x="0" y="36"/>
                  </a:lnTo>
                  <a:lnTo>
                    <a:pt x="0" y="6"/>
                  </a:lnTo>
                  <a:lnTo>
                    <a:pt x="0" y="4"/>
                  </a:lnTo>
                  <a:lnTo>
                    <a:pt x="0" y="1"/>
                  </a:lnTo>
                  <a:lnTo>
                    <a:pt x="2" y="0"/>
                  </a:lnTo>
                  <a:lnTo>
                    <a:pt x="6" y="0"/>
                  </a:lnTo>
                  <a:lnTo>
                    <a:pt x="20" y="0"/>
                  </a:lnTo>
                  <a:lnTo>
                    <a:pt x="23" y="0"/>
                  </a:lnTo>
                  <a:lnTo>
                    <a:pt x="23" y="1"/>
                  </a:lnTo>
                  <a:lnTo>
                    <a:pt x="26" y="1"/>
                  </a:lnTo>
                  <a:lnTo>
                    <a:pt x="26" y="4"/>
                  </a:lnTo>
                  <a:lnTo>
                    <a:pt x="26" y="6"/>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62" name="Freeform 132"/>
            <p:cNvSpPr>
              <a:spLocks noChangeAspect="1"/>
            </p:cNvSpPr>
            <p:nvPr/>
          </p:nvSpPr>
          <p:spPr bwMode="auto">
            <a:xfrm>
              <a:off x="3611" y="4241"/>
              <a:ext cx="263" cy="23"/>
            </a:xfrm>
            <a:custGeom>
              <a:avLst/>
              <a:gdLst>
                <a:gd name="T0" fmla="*/ 980 w 202"/>
                <a:gd name="T1" fmla="*/ 40 h 18"/>
                <a:gd name="T2" fmla="*/ 970 w 202"/>
                <a:gd name="T3" fmla="*/ 31 h 18"/>
                <a:gd name="T4" fmla="*/ 950 w 202"/>
                <a:gd name="T5" fmla="*/ 28 h 18"/>
                <a:gd name="T6" fmla="*/ 907 w 202"/>
                <a:gd name="T7" fmla="*/ 28 h 18"/>
                <a:gd name="T8" fmla="*/ 871 w 202"/>
                <a:gd name="T9" fmla="*/ 10 h 18"/>
                <a:gd name="T10" fmla="*/ 827 w 202"/>
                <a:gd name="T11" fmla="*/ 10 h 18"/>
                <a:gd name="T12" fmla="*/ 769 w 202"/>
                <a:gd name="T13" fmla="*/ 10 h 18"/>
                <a:gd name="T14" fmla="*/ 697 w 202"/>
                <a:gd name="T15" fmla="*/ 0 h 18"/>
                <a:gd name="T16" fmla="*/ 641 w 202"/>
                <a:gd name="T17" fmla="*/ 0 h 18"/>
                <a:gd name="T18" fmla="*/ 565 w 202"/>
                <a:gd name="T19" fmla="*/ 0 h 18"/>
                <a:gd name="T20" fmla="*/ 496 w 202"/>
                <a:gd name="T21" fmla="*/ 0 h 18"/>
                <a:gd name="T22" fmla="*/ 419 w 202"/>
                <a:gd name="T23" fmla="*/ 0 h 18"/>
                <a:gd name="T24" fmla="*/ 355 w 202"/>
                <a:gd name="T25" fmla="*/ 0 h 18"/>
                <a:gd name="T26" fmla="*/ 273 w 202"/>
                <a:gd name="T27" fmla="*/ 0 h 18"/>
                <a:gd name="T28" fmla="*/ 225 w 202"/>
                <a:gd name="T29" fmla="*/ 10 h 18"/>
                <a:gd name="T30" fmla="*/ 161 w 202"/>
                <a:gd name="T31" fmla="*/ 10 h 18"/>
                <a:gd name="T32" fmla="*/ 108 w 202"/>
                <a:gd name="T33" fmla="*/ 10 h 18"/>
                <a:gd name="T34" fmla="*/ 64 w 202"/>
                <a:gd name="T35" fmla="*/ 28 h 18"/>
                <a:gd name="T36" fmla="*/ 35 w 202"/>
                <a:gd name="T37" fmla="*/ 28 h 18"/>
                <a:gd name="T38" fmla="*/ 1 w 202"/>
                <a:gd name="T39" fmla="*/ 31 h 18"/>
                <a:gd name="T40" fmla="*/ 0 w 202"/>
                <a:gd name="T41" fmla="*/ 40 h 18"/>
                <a:gd name="T42" fmla="*/ 0 w 202"/>
                <a:gd name="T43" fmla="*/ 40 h 18"/>
                <a:gd name="T44" fmla="*/ 1 w 202"/>
                <a:gd name="T45" fmla="*/ 51 h 18"/>
                <a:gd name="T46" fmla="*/ 35 w 202"/>
                <a:gd name="T47" fmla="*/ 51 h 18"/>
                <a:gd name="T48" fmla="*/ 64 w 202"/>
                <a:gd name="T49" fmla="*/ 60 h 18"/>
                <a:gd name="T50" fmla="*/ 108 w 202"/>
                <a:gd name="T51" fmla="*/ 60 h 18"/>
                <a:gd name="T52" fmla="*/ 161 w 202"/>
                <a:gd name="T53" fmla="*/ 65 h 18"/>
                <a:gd name="T54" fmla="*/ 225 w 202"/>
                <a:gd name="T55" fmla="*/ 65 h 18"/>
                <a:gd name="T56" fmla="*/ 273 w 202"/>
                <a:gd name="T57" fmla="*/ 75 h 18"/>
                <a:gd name="T58" fmla="*/ 355 w 202"/>
                <a:gd name="T59" fmla="*/ 75 h 18"/>
                <a:gd name="T60" fmla="*/ 419 w 202"/>
                <a:gd name="T61" fmla="*/ 75 h 18"/>
                <a:gd name="T62" fmla="*/ 496 w 202"/>
                <a:gd name="T63" fmla="*/ 75 h 18"/>
                <a:gd name="T64" fmla="*/ 565 w 202"/>
                <a:gd name="T65" fmla="*/ 75 h 18"/>
                <a:gd name="T66" fmla="*/ 641 w 202"/>
                <a:gd name="T67" fmla="*/ 75 h 18"/>
                <a:gd name="T68" fmla="*/ 697 w 202"/>
                <a:gd name="T69" fmla="*/ 75 h 18"/>
                <a:gd name="T70" fmla="*/ 769 w 202"/>
                <a:gd name="T71" fmla="*/ 65 h 18"/>
                <a:gd name="T72" fmla="*/ 827 w 202"/>
                <a:gd name="T73" fmla="*/ 65 h 18"/>
                <a:gd name="T74" fmla="*/ 871 w 202"/>
                <a:gd name="T75" fmla="*/ 60 h 18"/>
                <a:gd name="T76" fmla="*/ 907 w 202"/>
                <a:gd name="T77" fmla="*/ 60 h 18"/>
                <a:gd name="T78" fmla="*/ 950 w 202"/>
                <a:gd name="T79" fmla="*/ 51 h 18"/>
                <a:gd name="T80" fmla="*/ 970 w 202"/>
                <a:gd name="T81" fmla="*/ 51 h 18"/>
                <a:gd name="T82" fmla="*/ 980 w 202"/>
                <a:gd name="T83" fmla="*/ 40 h 18"/>
                <a:gd name="T84" fmla="*/ 980 w 202"/>
                <a:gd name="T85" fmla="*/ 40 h 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2"/>
                <a:gd name="T130" fmla="*/ 0 h 18"/>
                <a:gd name="T131" fmla="*/ 202 w 202"/>
                <a:gd name="T132" fmla="*/ 18 h 1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2" h="18">
                  <a:moveTo>
                    <a:pt x="201" y="9"/>
                  </a:moveTo>
                  <a:lnTo>
                    <a:pt x="201" y="9"/>
                  </a:lnTo>
                  <a:lnTo>
                    <a:pt x="201" y="7"/>
                  </a:lnTo>
                  <a:lnTo>
                    <a:pt x="199" y="7"/>
                  </a:lnTo>
                  <a:lnTo>
                    <a:pt x="198" y="7"/>
                  </a:lnTo>
                  <a:lnTo>
                    <a:pt x="195" y="6"/>
                  </a:lnTo>
                  <a:lnTo>
                    <a:pt x="192" y="6"/>
                  </a:lnTo>
                  <a:lnTo>
                    <a:pt x="187" y="6"/>
                  </a:lnTo>
                  <a:lnTo>
                    <a:pt x="184" y="6"/>
                  </a:lnTo>
                  <a:lnTo>
                    <a:pt x="179" y="2"/>
                  </a:lnTo>
                  <a:lnTo>
                    <a:pt x="173" y="2"/>
                  </a:lnTo>
                  <a:lnTo>
                    <a:pt x="170" y="2"/>
                  </a:lnTo>
                  <a:lnTo>
                    <a:pt x="164" y="2"/>
                  </a:lnTo>
                  <a:lnTo>
                    <a:pt x="158" y="2"/>
                  </a:lnTo>
                  <a:lnTo>
                    <a:pt x="152" y="2"/>
                  </a:lnTo>
                  <a:lnTo>
                    <a:pt x="144" y="0"/>
                  </a:lnTo>
                  <a:lnTo>
                    <a:pt x="138" y="0"/>
                  </a:lnTo>
                  <a:lnTo>
                    <a:pt x="131" y="0"/>
                  </a:lnTo>
                  <a:lnTo>
                    <a:pt x="124" y="0"/>
                  </a:lnTo>
                  <a:lnTo>
                    <a:pt x="116" y="0"/>
                  </a:lnTo>
                  <a:lnTo>
                    <a:pt x="109" y="0"/>
                  </a:lnTo>
                  <a:lnTo>
                    <a:pt x="102" y="0"/>
                  </a:lnTo>
                  <a:lnTo>
                    <a:pt x="94" y="0"/>
                  </a:lnTo>
                  <a:lnTo>
                    <a:pt x="86" y="0"/>
                  </a:lnTo>
                  <a:lnTo>
                    <a:pt x="80" y="0"/>
                  </a:lnTo>
                  <a:lnTo>
                    <a:pt x="73" y="0"/>
                  </a:lnTo>
                  <a:lnTo>
                    <a:pt x="63" y="0"/>
                  </a:lnTo>
                  <a:lnTo>
                    <a:pt x="56" y="0"/>
                  </a:lnTo>
                  <a:lnTo>
                    <a:pt x="49" y="2"/>
                  </a:lnTo>
                  <a:lnTo>
                    <a:pt x="46" y="2"/>
                  </a:lnTo>
                  <a:lnTo>
                    <a:pt x="39" y="2"/>
                  </a:lnTo>
                  <a:lnTo>
                    <a:pt x="33" y="2"/>
                  </a:lnTo>
                  <a:lnTo>
                    <a:pt x="27" y="2"/>
                  </a:lnTo>
                  <a:lnTo>
                    <a:pt x="22" y="2"/>
                  </a:lnTo>
                  <a:lnTo>
                    <a:pt x="18" y="6"/>
                  </a:lnTo>
                  <a:lnTo>
                    <a:pt x="13" y="6"/>
                  </a:lnTo>
                  <a:lnTo>
                    <a:pt x="12" y="6"/>
                  </a:lnTo>
                  <a:lnTo>
                    <a:pt x="7" y="6"/>
                  </a:lnTo>
                  <a:lnTo>
                    <a:pt x="4" y="7"/>
                  </a:lnTo>
                  <a:lnTo>
                    <a:pt x="1" y="7"/>
                  </a:lnTo>
                  <a:lnTo>
                    <a:pt x="0" y="9"/>
                  </a:lnTo>
                  <a:lnTo>
                    <a:pt x="1" y="12"/>
                  </a:lnTo>
                  <a:lnTo>
                    <a:pt x="4" y="12"/>
                  </a:lnTo>
                  <a:lnTo>
                    <a:pt x="7" y="12"/>
                  </a:lnTo>
                  <a:lnTo>
                    <a:pt x="12" y="14"/>
                  </a:lnTo>
                  <a:lnTo>
                    <a:pt x="13" y="14"/>
                  </a:lnTo>
                  <a:lnTo>
                    <a:pt x="18" y="14"/>
                  </a:lnTo>
                  <a:lnTo>
                    <a:pt x="22" y="14"/>
                  </a:lnTo>
                  <a:lnTo>
                    <a:pt x="27" y="15"/>
                  </a:lnTo>
                  <a:lnTo>
                    <a:pt x="33" y="15"/>
                  </a:lnTo>
                  <a:lnTo>
                    <a:pt x="39" y="15"/>
                  </a:lnTo>
                  <a:lnTo>
                    <a:pt x="46" y="15"/>
                  </a:lnTo>
                  <a:lnTo>
                    <a:pt x="49" y="15"/>
                  </a:lnTo>
                  <a:lnTo>
                    <a:pt x="56" y="17"/>
                  </a:lnTo>
                  <a:lnTo>
                    <a:pt x="63" y="17"/>
                  </a:lnTo>
                  <a:lnTo>
                    <a:pt x="73" y="17"/>
                  </a:lnTo>
                  <a:lnTo>
                    <a:pt x="80" y="17"/>
                  </a:lnTo>
                  <a:lnTo>
                    <a:pt x="86" y="17"/>
                  </a:lnTo>
                  <a:lnTo>
                    <a:pt x="94" y="17"/>
                  </a:lnTo>
                  <a:lnTo>
                    <a:pt x="102" y="17"/>
                  </a:lnTo>
                  <a:lnTo>
                    <a:pt x="109" y="17"/>
                  </a:lnTo>
                  <a:lnTo>
                    <a:pt x="116" y="17"/>
                  </a:lnTo>
                  <a:lnTo>
                    <a:pt x="124" y="17"/>
                  </a:lnTo>
                  <a:lnTo>
                    <a:pt x="131" y="17"/>
                  </a:lnTo>
                  <a:lnTo>
                    <a:pt x="138" y="17"/>
                  </a:lnTo>
                  <a:lnTo>
                    <a:pt x="144" y="17"/>
                  </a:lnTo>
                  <a:lnTo>
                    <a:pt x="152" y="15"/>
                  </a:lnTo>
                  <a:lnTo>
                    <a:pt x="158" y="15"/>
                  </a:lnTo>
                  <a:lnTo>
                    <a:pt x="164" y="15"/>
                  </a:lnTo>
                  <a:lnTo>
                    <a:pt x="170" y="15"/>
                  </a:lnTo>
                  <a:lnTo>
                    <a:pt x="173" y="15"/>
                  </a:lnTo>
                  <a:lnTo>
                    <a:pt x="179" y="14"/>
                  </a:lnTo>
                  <a:lnTo>
                    <a:pt x="184" y="14"/>
                  </a:lnTo>
                  <a:lnTo>
                    <a:pt x="187" y="14"/>
                  </a:lnTo>
                  <a:lnTo>
                    <a:pt x="192" y="14"/>
                  </a:lnTo>
                  <a:lnTo>
                    <a:pt x="195" y="12"/>
                  </a:lnTo>
                  <a:lnTo>
                    <a:pt x="198" y="12"/>
                  </a:lnTo>
                  <a:lnTo>
                    <a:pt x="199" y="12"/>
                  </a:lnTo>
                  <a:lnTo>
                    <a:pt x="201" y="12"/>
                  </a:lnTo>
                  <a:lnTo>
                    <a:pt x="201" y="9"/>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63" name="Freeform 133"/>
            <p:cNvSpPr>
              <a:spLocks noChangeAspect="1"/>
            </p:cNvSpPr>
            <p:nvPr/>
          </p:nvSpPr>
          <p:spPr bwMode="auto">
            <a:xfrm>
              <a:off x="3605" y="4077"/>
              <a:ext cx="284" cy="11"/>
            </a:xfrm>
            <a:custGeom>
              <a:avLst/>
              <a:gdLst>
                <a:gd name="T0" fmla="*/ 1064 w 218"/>
                <a:gd name="T1" fmla="*/ 27 h 9"/>
                <a:gd name="T2" fmla="*/ 1064 w 218"/>
                <a:gd name="T3" fmla="*/ 20 h 9"/>
                <a:gd name="T4" fmla="*/ 1053 w 218"/>
                <a:gd name="T5" fmla="*/ 20 h 9"/>
                <a:gd name="T6" fmla="*/ 1053 w 218"/>
                <a:gd name="T7" fmla="*/ 20 h 9"/>
                <a:gd name="T8" fmla="*/ 1045 w 218"/>
                <a:gd name="T9" fmla="*/ 11 h 9"/>
                <a:gd name="T10" fmla="*/ 1016 w 218"/>
                <a:gd name="T11" fmla="*/ 11 h 9"/>
                <a:gd name="T12" fmla="*/ 1015 w 218"/>
                <a:gd name="T13" fmla="*/ 11 h 9"/>
                <a:gd name="T14" fmla="*/ 987 w 218"/>
                <a:gd name="T15" fmla="*/ 11 h 9"/>
                <a:gd name="T16" fmla="*/ 958 w 218"/>
                <a:gd name="T17" fmla="*/ 1 h 9"/>
                <a:gd name="T18" fmla="*/ 941 w 218"/>
                <a:gd name="T19" fmla="*/ 1 h 9"/>
                <a:gd name="T20" fmla="*/ 920 w 218"/>
                <a:gd name="T21" fmla="*/ 1 h 9"/>
                <a:gd name="T22" fmla="*/ 885 w 218"/>
                <a:gd name="T23" fmla="*/ 1 h 9"/>
                <a:gd name="T24" fmla="*/ 857 w 218"/>
                <a:gd name="T25" fmla="*/ 0 h 9"/>
                <a:gd name="T26" fmla="*/ 826 w 218"/>
                <a:gd name="T27" fmla="*/ 0 h 9"/>
                <a:gd name="T28" fmla="*/ 802 w 218"/>
                <a:gd name="T29" fmla="*/ 0 h 9"/>
                <a:gd name="T30" fmla="*/ 769 w 218"/>
                <a:gd name="T31" fmla="*/ 0 h 9"/>
                <a:gd name="T32" fmla="*/ 714 w 218"/>
                <a:gd name="T33" fmla="*/ 0 h 9"/>
                <a:gd name="T34" fmla="*/ 684 w 218"/>
                <a:gd name="T35" fmla="*/ 0 h 9"/>
                <a:gd name="T36" fmla="*/ 649 w 218"/>
                <a:gd name="T37" fmla="*/ 0 h 9"/>
                <a:gd name="T38" fmla="*/ 611 w 218"/>
                <a:gd name="T39" fmla="*/ 0 h 9"/>
                <a:gd name="T40" fmla="*/ 568 w 218"/>
                <a:gd name="T41" fmla="*/ 0 h 9"/>
                <a:gd name="T42" fmla="*/ 534 w 218"/>
                <a:gd name="T43" fmla="*/ 0 h 9"/>
                <a:gd name="T44" fmla="*/ 483 w 218"/>
                <a:gd name="T45" fmla="*/ 0 h 9"/>
                <a:gd name="T46" fmla="*/ 448 w 218"/>
                <a:gd name="T47" fmla="*/ 0 h 9"/>
                <a:gd name="T48" fmla="*/ 409 w 218"/>
                <a:gd name="T49" fmla="*/ 0 h 9"/>
                <a:gd name="T50" fmla="*/ 374 w 218"/>
                <a:gd name="T51" fmla="*/ 0 h 9"/>
                <a:gd name="T52" fmla="*/ 335 w 218"/>
                <a:gd name="T53" fmla="*/ 0 h 9"/>
                <a:gd name="T54" fmla="*/ 305 w 218"/>
                <a:gd name="T55" fmla="*/ 0 h 9"/>
                <a:gd name="T56" fmla="*/ 263 w 218"/>
                <a:gd name="T57" fmla="*/ 0 h 9"/>
                <a:gd name="T58" fmla="*/ 236 w 218"/>
                <a:gd name="T59" fmla="*/ 0 h 9"/>
                <a:gd name="T60" fmla="*/ 198 w 218"/>
                <a:gd name="T61" fmla="*/ 0 h 9"/>
                <a:gd name="T62" fmla="*/ 163 w 218"/>
                <a:gd name="T63" fmla="*/ 1 h 9"/>
                <a:gd name="T64" fmla="*/ 145 w 218"/>
                <a:gd name="T65" fmla="*/ 1 h 9"/>
                <a:gd name="T66" fmla="*/ 125 w 218"/>
                <a:gd name="T67" fmla="*/ 1 h 9"/>
                <a:gd name="T68" fmla="*/ 95 w 218"/>
                <a:gd name="T69" fmla="*/ 1 h 9"/>
                <a:gd name="T70" fmla="*/ 78 w 218"/>
                <a:gd name="T71" fmla="*/ 11 h 9"/>
                <a:gd name="T72" fmla="*/ 65 w 218"/>
                <a:gd name="T73" fmla="*/ 11 h 9"/>
                <a:gd name="T74" fmla="*/ 35 w 218"/>
                <a:gd name="T75" fmla="*/ 11 h 9"/>
                <a:gd name="T76" fmla="*/ 27 w 218"/>
                <a:gd name="T77" fmla="*/ 11 h 9"/>
                <a:gd name="T78" fmla="*/ 12 w 218"/>
                <a:gd name="T79" fmla="*/ 20 h 9"/>
                <a:gd name="T80" fmla="*/ 12 w 218"/>
                <a:gd name="T81" fmla="*/ 20 h 9"/>
                <a:gd name="T82" fmla="*/ 0 w 218"/>
                <a:gd name="T83" fmla="*/ 20 h 9"/>
                <a:gd name="T84" fmla="*/ 0 w 218"/>
                <a:gd name="T85" fmla="*/ 27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9"/>
                <a:gd name="T131" fmla="*/ 218 w 218"/>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9">
                  <a:moveTo>
                    <a:pt x="217" y="8"/>
                  </a:moveTo>
                  <a:lnTo>
                    <a:pt x="217" y="6"/>
                  </a:lnTo>
                  <a:lnTo>
                    <a:pt x="215" y="6"/>
                  </a:lnTo>
                  <a:lnTo>
                    <a:pt x="214" y="3"/>
                  </a:lnTo>
                  <a:lnTo>
                    <a:pt x="208" y="3"/>
                  </a:lnTo>
                  <a:lnTo>
                    <a:pt x="207" y="3"/>
                  </a:lnTo>
                  <a:lnTo>
                    <a:pt x="202" y="3"/>
                  </a:lnTo>
                  <a:lnTo>
                    <a:pt x="196" y="1"/>
                  </a:lnTo>
                  <a:lnTo>
                    <a:pt x="192" y="1"/>
                  </a:lnTo>
                  <a:lnTo>
                    <a:pt x="188" y="1"/>
                  </a:lnTo>
                  <a:lnTo>
                    <a:pt x="181" y="1"/>
                  </a:lnTo>
                  <a:lnTo>
                    <a:pt x="176" y="0"/>
                  </a:lnTo>
                  <a:lnTo>
                    <a:pt x="169" y="0"/>
                  </a:lnTo>
                  <a:lnTo>
                    <a:pt x="164" y="0"/>
                  </a:lnTo>
                  <a:lnTo>
                    <a:pt x="157" y="0"/>
                  </a:lnTo>
                  <a:lnTo>
                    <a:pt x="146" y="0"/>
                  </a:lnTo>
                  <a:lnTo>
                    <a:pt x="140" y="0"/>
                  </a:lnTo>
                  <a:lnTo>
                    <a:pt x="133" y="0"/>
                  </a:lnTo>
                  <a:lnTo>
                    <a:pt x="125" y="0"/>
                  </a:lnTo>
                  <a:lnTo>
                    <a:pt x="116" y="0"/>
                  </a:lnTo>
                  <a:lnTo>
                    <a:pt x="110" y="0"/>
                  </a:lnTo>
                  <a:lnTo>
                    <a:pt x="99" y="0"/>
                  </a:lnTo>
                  <a:lnTo>
                    <a:pt x="92" y="0"/>
                  </a:lnTo>
                  <a:lnTo>
                    <a:pt x="84" y="0"/>
                  </a:lnTo>
                  <a:lnTo>
                    <a:pt x="77" y="0"/>
                  </a:lnTo>
                  <a:lnTo>
                    <a:pt x="68" y="0"/>
                  </a:lnTo>
                  <a:lnTo>
                    <a:pt x="62" y="0"/>
                  </a:lnTo>
                  <a:lnTo>
                    <a:pt x="54" y="0"/>
                  </a:lnTo>
                  <a:lnTo>
                    <a:pt x="48" y="0"/>
                  </a:lnTo>
                  <a:lnTo>
                    <a:pt x="41" y="0"/>
                  </a:lnTo>
                  <a:lnTo>
                    <a:pt x="34" y="1"/>
                  </a:lnTo>
                  <a:lnTo>
                    <a:pt x="29" y="1"/>
                  </a:lnTo>
                  <a:lnTo>
                    <a:pt x="26" y="1"/>
                  </a:lnTo>
                  <a:lnTo>
                    <a:pt x="19" y="1"/>
                  </a:lnTo>
                  <a:lnTo>
                    <a:pt x="16" y="3"/>
                  </a:lnTo>
                  <a:lnTo>
                    <a:pt x="13" y="3"/>
                  </a:lnTo>
                  <a:lnTo>
                    <a:pt x="7" y="3"/>
                  </a:lnTo>
                  <a:lnTo>
                    <a:pt x="5" y="3"/>
                  </a:lnTo>
                  <a:lnTo>
                    <a:pt x="2" y="6"/>
                  </a:lnTo>
                  <a:lnTo>
                    <a:pt x="0" y="6"/>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64" name="Freeform 134"/>
            <p:cNvSpPr>
              <a:spLocks noChangeAspect="1"/>
            </p:cNvSpPr>
            <p:nvPr/>
          </p:nvSpPr>
          <p:spPr bwMode="auto">
            <a:xfrm>
              <a:off x="3611" y="4252"/>
              <a:ext cx="263" cy="113"/>
            </a:xfrm>
            <a:custGeom>
              <a:avLst/>
              <a:gdLst>
                <a:gd name="T0" fmla="*/ 980 w 202"/>
                <a:gd name="T1" fmla="*/ 325 h 86"/>
                <a:gd name="T2" fmla="*/ 970 w 202"/>
                <a:gd name="T3" fmla="*/ 359 h 86"/>
                <a:gd name="T4" fmla="*/ 950 w 202"/>
                <a:gd name="T5" fmla="*/ 389 h 86"/>
                <a:gd name="T6" fmla="*/ 926 w 202"/>
                <a:gd name="T7" fmla="*/ 397 h 86"/>
                <a:gd name="T8" fmla="*/ 897 w 202"/>
                <a:gd name="T9" fmla="*/ 399 h 86"/>
                <a:gd name="T10" fmla="*/ 858 w 202"/>
                <a:gd name="T11" fmla="*/ 424 h 86"/>
                <a:gd name="T12" fmla="*/ 812 w 202"/>
                <a:gd name="T13" fmla="*/ 424 h 86"/>
                <a:gd name="T14" fmla="*/ 769 w 202"/>
                <a:gd name="T15" fmla="*/ 427 h 86"/>
                <a:gd name="T16" fmla="*/ 715 w 202"/>
                <a:gd name="T17" fmla="*/ 427 h 86"/>
                <a:gd name="T18" fmla="*/ 644 w 202"/>
                <a:gd name="T19" fmla="*/ 427 h 86"/>
                <a:gd name="T20" fmla="*/ 579 w 202"/>
                <a:gd name="T21" fmla="*/ 427 h 86"/>
                <a:gd name="T22" fmla="*/ 517 w 202"/>
                <a:gd name="T23" fmla="*/ 439 h 86"/>
                <a:gd name="T24" fmla="*/ 437 w 202"/>
                <a:gd name="T25" fmla="*/ 439 h 86"/>
                <a:gd name="T26" fmla="*/ 371 w 202"/>
                <a:gd name="T27" fmla="*/ 427 h 86"/>
                <a:gd name="T28" fmla="*/ 307 w 202"/>
                <a:gd name="T29" fmla="*/ 427 h 86"/>
                <a:gd name="T30" fmla="*/ 240 w 202"/>
                <a:gd name="T31" fmla="*/ 427 h 86"/>
                <a:gd name="T32" fmla="*/ 190 w 202"/>
                <a:gd name="T33" fmla="*/ 427 h 86"/>
                <a:gd name="T34" fmla="*/ 141 w 202"/>
                <a:gd name="T35" fmla="*/ 424 h 86"/>
                <a:gd name="T36" fmla="*/ 96 w 202"/>
                <a:gd name="T37" fmla="*/ 424 h 86"/>
                <a:gd name="T38" fmla="*/ 64 w 202"/>
                <a:gd name="T39" fmla="*/ 399 h 86"/>
                <a:gd name="T40" fmla="*/ 60 w 202"/>
                <a:gd name="T41" fmla="*/ 399 h 86"/>
                <a:gd name="T42" fmla="*/ 46 w 202"/>
                <a:gd name="T43" fmla="*/ 397 h 86"/>
                <a:gd name="T44" fmla="*/ 35 w 202"/>
                <a:gd name="T45" fmla="*/ 397 h 86"/>
                <a:gd name="T46" fmla="*/ 21 w 202"/>
                <a:gd name="T47" fmla="*/ 389 h 86"/>
                <a:gd name="T48" fmla="*/ 21 w 202"/>
                <a:gd name="T49" fmla="*/ 371 h 86"/>
                <a:gd name="T50" fmla="*/ 1 w 202"/>
                <a:gd name="T51" fmla="*/ 359 h 86"/>
                <a:gd name="T52" fmla="*/ 1 w 202"/>
                <a:gd name="T53" fmla="*/ 348 h 86"/>
                <a:gd name="T54" fmla="*/ 0 w 202"/>
                <a:gd name="T55" fmla="*/ 340 h 86"/>
                <a:gd name="T56" fmla="*/ 0 w 202"/>
                <a:gd name="T57" fmla="*/ 325 h 86"/>
                <a:gd name="T58" fmla="*/ 0 w 202"/>
                <a:gd name="T59" fmla="*/ 315 h 86"/>
                <a:gd name="T60" fmla="*/ 0 w 202"/>
                <a:gd name="T61" fmla="*/ 0 h 86"/>
                <a:gd name="T62" fmla="*/ 980 w 202"/>
                <a:gd name="T63" fmla="*/ 0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2"/>
                <a:gd name="T97" fmla="*/ 0 h 86"/>
                <a:gd name="T98" fmla="*/ 202 w 202"/>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2" h="86">
                  <a:moveTo>
                    <a:pt x="201" y="0"/>
                  </a:moveTo>
                  <a:lnTo>
                    <a:pt x="201" y="63"/>
                  </a:lnTo>
                  <a:lnTo>
                    <a:pt x="201" y="68"/>
                  </a:lnTo>
                  <a:lnTo>
                    <a:pt x="199" y="69"/>
                  </a:lnTo>
                  <a:lnTo>
                    <a:pt x="198" y="75"/>
                  </a:lnTo>
                  <a:lnTo>
                    <a:pt x="195" y="75"/>
                  </a:lnTo>
                  <a:lnTo>
                    <a:pt x="192" y="77"/>
                  </a:lnTo>
                  <a:lnTo>
                    <a:pt x="190" y="77"/>
                  </a:lnTo>
                  <a:lnTo>
                    <a:pt x="187" y="78"/>
                  </a:lnTo>
                  <a:lnTo>
                    <a:pt x="184" y="78"/>
                  </a:lnTo>
                  <a:lnTo>
                    <a:pt x="180" y="78"/>
                  </a:lnTo>
                  <a:lnTo>
                    <a:pt x="177" y="82"/>
                  </a:lnTo>
                  <a:lnTo>
                    <a:pt x="172" y="82"/>
                  </a:lnTo>
                  <a:lnTo>
                    <a:pt x="167" y="82"/>
                  </a:lnTo>
                  <a:lnTo>
                    <a:pt x="164" y="82"/>
                  </a:lnTo>
                  <a:lnTo>
                    <a:pt x="158" y="83"/>
                  </a:lnTo>
                  <a:lnTo>
                    <a:pt x="152" y="83"/>
                  </a:lnTo>
                  <a:lnTo>
                    <a:pt x="147" y="83"/>
                  </a:lnTo>
                  <a:lnTo>
                    <a:pt x="140" y="83"/>
                  </a:lnTo>
                  <a:lnTo>
                    <a:pt x="132" y="83"/>
                  </a:lnTo>
                  <a:lnTo>
                    <a:pt x="126" y="83"/>
                  </a:lnTo>
                  <a:lnTo>
                    <a:pt x="119" y="83"/>
                  </a:lnTo>
                  <a:lnTo>
                    <a:pt x="112" y="85"/>
                  </a:lnTo>
                  <a:lnTo>
                    <a:pt x="106" y="85"/>
                  </a:lnTo>
                  <a:lnTo>
                    <a:pt x="101" y="85"/>
                  </a:lnTo>
                  <a:lnTo>
                    <a:pt x="90" y="85"/>
                  </a:lnTo>
                  <a:lnTo>
                    <a:pt x="83" y="85"/>
                  </a:lnTo>
                  <a:lnTo>
                    <a:pt x="76" y="83"/>
                  </a:lnTo>
                  <a:lnTo>
                    <a:pt x="70" y="83"/>
                  </a:lnTo>
                  <a:lnTo>
                    <a:pt x="63" y="83"/>
                  </a:lnTo>
                  <a:lnTo>
                    <a:pt x="56" y="83"/>
                  </a:lnTo>
                  <a:lnTo>
                    <a:pt x="49" y="83"/>
                  </a:lnTo>
                  <a:lnTo>
                    <a:pt x="46" y="83"/>
                  </a:lnTo>
                  <a:lnTo>
                    <a:pt x="39" y="83"/>
                  </a:lnTo>
                  <a:lnTo>
                    <a:pt x="33" y="82"/>
                  </a:lnTo>
                  <a:lnTo>
                    <a:pt x="29" y="82"/>
                  </a:lnTo>
                  <a:lnTo>
                    <a:pt x="25" y="82"/>
                  </a:lnTo>
                  <a:lnTo>
                    <a:pt x="20" y="82"/>
                  </a:lnTo>
                  <a:lnTo>
                    <a:pt x="15" y="78"/>
                  </a:lnTo>
                  <a:lnTo>
                    <a:pt x="13" y="78"/>
                  </a:lnTo>
                  <a:lnTo>
                    <a:pt x="12" y="78"/>
                  </a:lnTo>
                  <a:lnTo>
                    <a:pt x="9" y="77"/>
                  </a:lnTo>
                  <a:lnTo>
                    <a:pt x="7" y="77"/>
                  </a:lnTo>
                  <a:lnTo>
                    <a:pt x="7" y="75"/>
                  </a:lnTo>
                  <a:lnTo>
                    <a:pt x="4" y="75"/>
                  </a:lnTo>
                  <a:lnTo>
                    <a:pt x="4" y="72"/>
                  </a:lnTo>
                  <a:lnTo>
                    <a:pt x="1" y="69"/>
                  </a:lnTo>
                  <a:lnTo>
                    <a:pt x="1" y="68"/>
                  </a:lnTo>
                  <a:lnTo>
                    <a:pt x="0" y="66"/>
                  </a:lnTo>
                  <a:lnTo>
                    <a:pt x="0" y="63"/>
                  </a:lnTo>
                  <a:lnTo>
                    <a:pt x="0" y="62"/>
                  </a:lnTo>
                  <a:lnTo>
                    <a:pt x="0" y="60"/>
                  </a:lnTo>
                  <a:lnTo>
                    <a:pt x="0" y="0"/>
                  </a:lnTo>
                  <a:lnTo>
                    <a:pt x="201"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65" name="Freeform 135"/>
            <p:cNvSpPr>
              <a:spLocks noChangeAspect="1"/>
            </p:cNvSpPr>
            <p:nvPr/>
          </p:nvSpPr>
          <p:spPr bwMode="auto">
            <a:xfrm>
              <a:off x="3875" y="4087"/>
              <a:ext cx="14" cy="164"/>
            </a:xfrm>
            <a:custGeom>
              <a:avLst/>
              <a:gdLst>
                <a:gd name="T0" fmla="*/ 46 w 11"/>
                <a:gd name="T1" fmla="*/ 0 h 126"/>
                <a:gd name="T2" fmla="*/ 46 w 11"/>
                <a:gd name="T3" fmla="*/ 0 h 126"/>
                <a:gd name="T4" fmla="*/ 46 w 11"/>
                <a:gd name="T5" fmla="*/ 0 h 126"/>
                <a:gd name="T6" fmla="*/ 46 w 11"/>
                <a:gd name="T7" fmla="*/ 0 h 126"/>
                <a:gd name="T8" fmla="*/ 46 w 11"/>
                <a:gd name="T9" fmla="*/ 0 h 126"/>
                <a:gd name="T10" fmla="*/ 46 w 11"/>
                <a:gd name="T11" fmla="*/ 0 h 126"/>
                <a:gd name="T12" fmla="*/ 46 w 11"/>
                <a:gd name="T13" fmla="*/ 0 h 126"/>
                <a:gd name="T14" fmla="*/ 46 w 11"/>
                <a:gd name="T15" fmla="*/ 12 h 126"/>
                <a:gd name="T16" fmla="*/ 46 w 11"/>
                <a:gd name="T17" fmla="*/ 12 h 126"/>
                <a:gd name="T18" fmla="*/ 46 w 11"/>
                <a:gd name="T19" fmla="*/ 12 h 126"/>
                <a:gd name="T20" fmla="*/ 46 w 11"/>
                <a:gd name="T21" fmla="*/ 12 h 126"/>
                <a:gd name="T22" fmla="*/ 46 w 11"/>
                <a:gd name="T23" fmla="*/ 12 h 126"/>
                <a:gd name="T24" fmla="*/ 46 w 11"/>
                <a:gd name="T25" fmla="*/ 12 h 126"/>
                <a:gd name="T26" fmla="*/ 36 w 11"/>
                <a:gd name="T27" fmla="*/ 29 h 126"/>
                <a:gd name="T28" fmla="*/ 36 w 11"/>
                <a:gd name="T29" fmla="*/ 29 h 126"/>
                <a:gd name="T30" fmla="*/ 36 w 11"/>
                <a:gd name="T31" fmla="*/ 29 h 126"/>
                <a:gd name="T32" fmla="*/ 36 w 11"/>
                <a:gd name="T33" fmla="*/ 29 h 126"/>
                <a:gd name="T34" fmla="*/ 36 w 11"/>
                <a:gd name="T35" fmla="*/ 29 h 126"/>
                <a:gd name="T36" fmla="*/ 36 w 11"/>
                <a:gd name="T37" fmla="*/ 29 h 126"/>
                <a:gd name="T38" fmla="*/ 36 w 11"/>
                <a:gd name="T39" fmla="*/ 35 h 126"/>
                <a:gd name="T40" fmla="*/ 36 w 11"/>
                <a:gd name="T41" fmla="*/ 35 h 126"/>
                <a:gd name="T42" fmla="*/ 36 w 11"/>
                <a:gd name="T43" fmla="*/ 35 h 126"/>
                <a:gd name="T44" fmla="*/ 36 w 11"/>
                <a:gd name="T45" fmla="*/ 35 h 126"/>
                <a:gd name="T46" fmla="*/ 29 w 11"/>
                <a:gd name="T47" fmla="*/ 35 h 126"/>
                <a:gd name="T48" fmla="*/ 29 w 11"/>
                <a:gd name="T49" fmla="*/ 35 h 126"/>
                <a:gd name="T50" fmla="*/ 29 w 11"/>
                <a:gd name="T51" fmla="*/ 35 h 126"/>
                <a:gd name="T52" fmla="*/ 29 w 11"/>
                <a:gd name="T53" fmla="*/ 35 h 126"/>
                <a:gd name="T54" fmla="*/ 29 w 11"/>
                <a:gd name="T55" fmla="*/ 35 h 126"/>
                <a:gd name="T56" fmla="*/ 22 w 11"/>
                <a:gd name="T57" fmla="*/ 35 h 126"/>
                <a:gd name="T58" fmla="*/ 22 w 11"/>
                <a:gd name="T59" fmla="*/ 46 h 126"/>
                <a:gd name="T60" fmla="*/ 22 w 11"/>
                <a:gd name="T61" fmla="*/ 46 h 126"/>
                <a:gd name="T62" fmla="*/ 22 w 11"/>
                <a:gd name="T63" fmla="*/ 46 h 126"/>
                <a:gd name="T64" fmla="*/ 22 w 11"/>
                <a:gd name="T65" fmla="*/ 46 h 126"/>
                <a:gd name="T66" fmla="*/ 1 w 11"/>
                <a:gd name="T67" fmla="*/ 51 h 126"/>
                <a:gd name="T68" fmla="*/ 1 w 11"/>
                <a:gd name="T69" fmla="*/ 51 h 126"/>
                <a:gd name="T70" fmla="*/ 1 w 11"/>
                <a:gd name="T71" fmla="*/ 51 h 126"/>
                <a:gd name="T72" fmla="*/ 1 w 11"/>
                <a:gd name="T73" fmla="*/ 51 h 126"/>
                <a:gd name="T74" fmla="*/ 1 w 11"/>
                <a:gd name="T75" fmla="*/ 64 h 126"/>
                <a:gd name="T76" fmla="*/ 1 w 11"/>
                <a:gd name="T77" fmla="*/ 64 h 126"/>
                <a:gd name="T78" fmla="*/ 1 w 11"/>
                <a:gd name="T79" fmla="*/ 64 h 126"/>
                <a:gd name="T80" fmla="*/ 1 w 11"/>
                <a:gd name="T81" fmla="*/ 74 h 126"/>
                <a:gd name="T82" fmla="*/ 0 w 11"/>
                <a:gd name="T83" fmla="*/ 74 h 126"/>
                <a:gd name="T84" fmla="*/ 0 w 11"/>
                <a:gd name="T85" fmla="*/ 74 h 126"/>
                <a:gd name="T86" fmla="*/ 0 w 11"/>
                <a:gd name="T87" fmla="*/ 95 h 126"/>
                <a:gd name="T88" fmla="*/ 0 w 11"/>
                <a:gd name="T89" fmla="*/ 95 h 126"/>
                <a:gd name="T90" fmla="*/ 0 w 11"/>
                <a:gd name="T91" fmla="*/ 96 h 126"/>
                <a:gd name="T92" fmla="*/ 0 w 11"/>
                <a:gd name="T93" fmla="*/ 96 h 126"/>
                <a:gd name="T94" fmla="*/ 0 w 11"/>
                <a:gd name="T95" fmla="*/ 608 h 1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
                <a:gd name="T145" fmla="*/ 0 h 126"/>
                <a:gd name="T146" fmla="*/ 11 w 11"/>
                <a:gd name="T147" fmla="*/ 126 h 1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 h="126">
                  <a:moveTo>
                    <a:pt x="10" y="0"/>
                  </a:moveTo>
                  <a:lnTo>
                    <a:pt x="10" y="0"/>
                  </a:lnTo>
                  <a:lnTo>
                    <a:pt x="10" y="2"/>
                  </a:lnTo>
                  <a:lnTo>
                    <a:pt x="8" y="6"/>
                  </a:lnTo>
                  <a:lnTo>
                    <a:pt x="8" y="7"/>
                  </a:lnTo>
                  <a:lnTo>
                    <a:pt x="7" y="7"/>
                  </a:lnTo>
                  <a:lnTo>
                    <a:pt x="5" y="7"/>
                  </a:lnTo>
                  <a:lnTo>
                    <a:pt x="5" y="9"/>
                  </a:lnTo>
                  <a:lnTo>
                    <a:pt x="1" y="11"/>
                  </a:lnTo>
                  <a:lnTo>
                    <a:pt x="1" y="13"/>
                  </a:lnTo>
                  <a:lnTo>
                    <a:pt x="1" y="15"/>
                  </a:lnTo>
                  <a:lnTo>
                    <a:pt x="0" y="15"/>
                  </a:lnTo>
                  <a:lnTo>
                    <a:pt x="0" y="19"/>
                  </a:lnTo>
                  <a:lnTo>
                    <a:pt x="0" y="20"/>
                  </a:lnTo>
                  <a:lnTo>
                    <a:pt x="0" y="125"/>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66" name="Freeform 136"/>
            <p:cNvSpPr>
              <a:spLocks noChangeAspect="1"/>
            </p:cNvSpPr>
            <p:nvPr/>
          </p:nvSpPr>
          <p:spPr bwMode="auto">
            <a:xfrm>
              <a:off x="3614" y="4092"/>
              <a:ext cx="271" cy="11"/>
            </a:xfrm>
            <a:custGeom>
              <a:avLst/>
              <a:gdLst>
                <a:gd name="T0" fmla="*/ 0 w 208"/>
                <a:gd name="T1" fmla="*/ 15 h 8"/>
                <a:gd name="T2" fmla="*/ 1 w 208"/>
                <a:gd name="T3" fmla="*/ 15 h 8"/>
                <a:gd name="T4" fmla="*/ 29 w 208"/>
                <a:gd name="T5" fmla="*/ 15 h 8"/>
                <a:gd name="T6" fmla="*/ 35 w 208"/>
                <a:gd name="T7" fmla="*/ 21 h 8"/>
                <a:gd name="T8" fmla="*/ 60 w 208"/>
                <a:gd name="T9" fmla="*/ 21 h 8"/>
                <a:gd name="T10" fmla="*/ 74 w 208"/>
                <a:gd name="T11" fmla="*/ 21 h 8"/>
                <a:gd name="T12" fmla="*/ 102 w 208"/>
                <a:gd name="T13" fmla="*/ 21 h 8"/>
                <a:gd name="T14" fmla="*/ 125 w 208"/>
                <a:gd name="T15" fmla="*/ 40 h 8"/>
                <a:gd name="T16" fmla="*/ 146 w 208"/>
                <a:gd name="T17" fmla="*/ 40 h 8"/>
                <a:gd name="T18" fmla="*/ 175 w 208"/>
                <a:gd name="T19" fmla="*/ 40 h 8"/>
                <a:gd name="T20" fmla="*/ 211 w 208"/>
                <a:gd name="T21" fmla="*/ 40 h 8"/>
                <a:gd name="T22" fmla="*/ 240 w 208"/>
                <a:gd name="T23" fmla="*/ 40 h 8"/>
                <a:gd name="T24" fmla="*/ 276 w 208"/>
                <a:gd name="T25" fmla="*/ 49 h 8"/>
                <a:gd name="T26" fmla="*/ 307 w 208"/>
                <a:gd name="T27" fmla="*/ 49 h 8"/>
                <a:gd name="T28" fmla="*/ 352 w 208"/>
                <a:gd name="T29" fmla="*/ 49 h 8"/>
                <a:gd name="T30" fmla="*/ 382 w 208"/>
                <a:gd name="T31" fmla="*/ 49 h 8"/>
                <a:gd name="T32" fmla="*/ 418 w 208"/>
                <a:gd name="T33" fmla="*/ 49 h 8"/>
                <a:gd name="T34" fmla="*/ 455 w 208"/>
                <a:gd name="T35" fmla="*/ 49 h 8"/>
                <a:gd name="T36" fmla="*/ 495 w 208"/>
                <a:gd name="T37" fmla="*/ 49 h 8"/>
                <a:gd name="T38" fmla="*/ 545 w 208"/>
                <a:gd name="T39" fmla="*/ 49 h 8"/>
                <a:gd name="T40" fmla="*/ 578 w 208"/>
                <a:gd name="T41" fmla="*/ 49 h 8"/>
                <a:gd name="T42" fmla="*/ 618 w 208"/>
                <a:gd name="T43" fmla="*/ 49 h 8"/>
                <a:gd name="T44" fmla="*/ 649 w 208"/>
                <a:gd name="T45" fmla="*/ 49 h 8"/>
                <a:gd name="T46" fmla="*/ 693 w 208"/>
                <a:gd name="T47" fmla="*/ 49 h 8"/>
                <a:gd name="T48" fmla="*/ 730 w 208"/>
                <a:gd name="T49" fmla="*/ 49 h 8"/>
                <a:gd name="T50" fmla="*/ 758 w 208"/>
                <a:gd name="T51" fmla="*/ 40 h 8"/>
                <a:gd name="T52" fmla="*/ 791 w 208"/>
                <a:gd name="T53" fmla="*/ 40 h 8"/>
                <a:gd name="T54" fmla="*/ 827 w 208"/>
                <a:gd name="T55" fmla="*/ 40 h 8"/>
                <a:gd name="T56" fmla="*/ 853 w 208"/>
                <a:gd name="T57" fmla="*/ 40 h 8"/>
                <a:gd name="T58" fmla="*/ 885 w 208"/>
                <a:gd name="T59" fmla="*/ 40 h 8"/>
                <a:gd name="T60" fmla="*/ 903 w 208"/>
                <a:gd name="T61" fmla="*/ 21 h 8"/>
                <a:gd name="T62" fmla="*/ 925 w 208"/>
                <a:gd name="T63" fmla="*/ 21 h 8"/>
                <a:gd name="T64" fmla="*/ 942 w 208"/>
                <a:gd name="T65" fmla="*/ 21 h 8"/>
                <a:gd name="T66" fmla="*/ 969 w 208"/>
                <a:gd name="T67" fmla="*/ 21 h 8"/>
                <a:gd name="T68" fmla="*/ 980 w 208"/>
                <a:gd name="T69" fmla="*/ 15 h 8"/>
                <a:gd name="T70" fmla="*/ 991 w 208"/>
                <a:gd name="T71" fmla="*/ 15 h 8"/>
                <a:gd name="T72" fmla="*/ 1002 w 208"/>
                <a:gd name="T73" fmla="*/ 15 h 8"/>
                <a:gd name="T74" fmla="*/ 1015 w 208"/>
                <a:gd name="T75" fmla="*/ 0 h 8"/>
                <a:gd name="T76" fmla="*/ 1015 w 208"/>
                <a:gd name="T77" fmla="*/ 0 h 8"/>
                <a:gd name="T78" fmla="*/ 1015 w 208"/>
                <a:gd name="T79" fmla="*/ 0 h 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8"/>
                <a:gd name="T121" fmla="*/ 0 h 8"/>
                <a:gd name="T122" fmla="*/ 208 w 208"/>
                <a:gd name="T123" fmla="*/ 8 h 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8" h="8">
                  <a:moveTo>
                    <a:pt x="0" y="2"/>
                  </a:moveTo>
                  <a:lnTo>
                    <a:pt x="1" y="2"/>
                  </a:lnTo>
                  <a:lnTo>
                    <a:pt x="6" y="2"/>
                  </a:lnTo>
                  <a:lnTo>
                    <a:pt x="7" y="3"/>
                  </a:lnTo>
                  <a:lnTo>
                    <a:pt x="12" y="3"/>
                  </a:lnTo>
                  <a:lnTo>
                    <a:pt x="15" y="3"/>
                  </a:lnTo>
                  <a:lnTo>
                    <a:pt x="21" y="3"/>
                  </a:lnTo>
                  <a:lnTo>
                    <a:pt x="26" y="6"/>
                  </a:lnTo>
                  <a:lnTo>
                    <a:pt x="30" y="6"/>
                  </a:lnTo>
                  <a:lnTo>
                    <a:pt x="36" y="6"/>
                  </a:lnTo>
                  <a:lnTo>
                    <a:pt x="43" y="6"/>
                  </a:lnTo>
                  <a:lnTo>
                    <a:pt x="49" y="6"/>
                  </a:lnTo>
                  <a:lnTo>
                    <a:pt x="57" y="7"/>
                  </a:lnTo>
                  <a:lnTo>
                    <a:pt x="63" y="7"/>
                  </a:lnTo>
                  <a:lnTo>
                    <a:pt x="72" y="7"/>
                  </a:lnTo>
                  <a:lnTo>
                    <a:pt x="78" y="7"/>
                  </a:lnTo>
                  <a:lnTo>
                    <a:pt x="85" y="7"/>
                  </a:lnTo>
                  <a:lnTo>
                    <a:pt x="93" y="7"/>
                  </a:lnTo>
                  <a:lnTo>
                    <a:pt x="101" y="7"/>
                  </a:lnTo>
                  <a:lnTo>
                    <a:pt x="111" y="7"/>
                  </a:lnTo>
                  <a:lnTo>
                    <a:pt x="118" y="7"/>
                  </a:lnTo>
                  <a:lnTo>
                    <a:pt x="126" y="7"/>
                  </a:lnTo>
                  <a:lnTo>
                    <a:pt x="133" y="7"/>
                  </a:lnTo>
                  <a:lnTo>
                    <a:pt x="141" y="7"/>
                  </a:lnTo>
                  <a:lnTo>
                    <a:pt x="149" y="7"/>
                  </a:lnTo>
                  <a:lnTo>
                    <a:pt x="155" y="6"/>
                  </a:lnTo>
                  <a:lnTo>
                    <a:pt x="162" y="6"/>
                  </a:lnTo>
                  <a:lnTo>
                    <a:pt x="169" y="6"/>
                  </a:lnTo>
                  <a:lnTo>
                    <a:pt x="174" y="6"/>
                  </a:lnTo>
                  <a:lnTo>
                    <a:pt x="181" y="6"/>
                  </a:lnTo>
                  <a:lnTo>
                    <a:pt x="184" y="3"/>
                  </a:lnTo>
                  <a:lnTo>
                    <a:pt x="189" y="3"/>
                  </a:lnTo>
                  <a:lnTo>
                    <a:pt x="193" y="3"/>
                  </a:lnTo>
                  <a:lnTo>
                    <a:pt x="198" y="3"/>
                  </a:lnTo>
                  <a:lnTo>
                    <a:pt x="200" y="2"/>
                  </a:lnTo>
                  <a:lnTo>
                    <a:pt x="203" y="2"/>
                  </a:lnTo>
                  <a:lnTo>
                    <a:pt x="205" y="2"/>
                  </a:lnTo>
                  <a:lnTo>
                    <a:pt x="20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67" name="Freeform 137"/>
            <p:cNvSpPr>
              <a:spLocks noChangeAspect="1"/>
            </p:cNvSpPr>
            <p:nvPr/>
          </p:nvSpPr>
          <p:spPr bwMode="auto">
            <a:xfrm>
              <a:off x="3819" y="4109"/>
              <a:ext cx="52" cy="5"/>
            </a:xfrm>
            <a:custGeom>
              <a:avLst/>
              <a:gdLst>
                <a:gd name="T0" fmla="*/ 0 w 40"/>
                <a:gd name="T1" fmla="*/ 11 h 4"/>
                <a:gd name="T2" fmla="*/ 35 w 40"/>
                <a:gd name="T3" fmla="*/ 11 h 4"/>
                <a:gd name="T4" fmla="*/ 60 w 40"/>
                <a:gd name="T5" fmla="*/ 11 h 4"/>
                <a:gd name="T6" fmla="*/ 83 w 40"/>
                <a:gd name="T7" fmla="*/ 9 h 4"/>
                <a:gd name="T8" fmla="*/ 114 w 40"/>
                <a:gd name="T9" fmla="*/ 9 h 4"/>
                <a:gd name="T10" fmla="*/ 134 w 40"/>
                <a:gd name="T11" fmla="*/ 9 h 4"/>
                <a:gd name="T12" fmla="*/ 170 w 40"/>
                <a:gd name="T13" fmla="*/ 9 h 4"/>
                <a:gd name="T14" fmla="*/ 182 w 40"/>
                <a:gd name="T15" fmla="*/ 0 h 4"/>
                <a:gd name="T16" fmla="*/ 190 w 40"/>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4"/>
                <a:gd name="T29" fmla="*/ 40 w 40"/>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4">
                  <a:moveTo>
                    <a:pt x="0" y="3"/>
                  </a:moveTo>
                  <a:lnTo>
                    <a:pt x="7" y="3"/>
                  </a:lnTo>
                  <a:lnTo>
                    <a:pt x="12" y="3"/>
                  </a:lnTo>
                  <a:lnTo>
                    <a:pt x="17" y="2"/>
                  </a:lnTo>
                  <a:lnTo>
                    <a:pt x="24" y="2"/>
                  </a:lnTo>
                  <a:lnTo>
                    <a:pt x="28" y="2"/>
                  </a:lnTo>
                  <a:lnTo>
                    <a:pt x="35" y="2"/>
                  </a:lnTo>
                  <a:lnTo>
                    <a:pt x="38" y="0"/>
                  </a:lnTo>
                  <a:lnTo>
                    <a:pt x="3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68" name="Line 138"/>
            <p:cNvSpPr>
              <a:spLocks noChangeAspect="1" noChangeShapeType="1"/>
            </p:cNvSpPr>
            <p:nvPr/>
          </p:nvSpPr>
          <p:spPr bwMode="auto">
            <a:xfrm>
              <a:off x="3865" y="4117"/>
              <a:ext cx="0" cy="21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669" name="Line 139"/>
            <p:cNvSpPr>
              <a:spLocks noChangeAspect="1" noChangeShapeType="1"/>
            </p:cNvSpPr>
            <p:nvPr/>
          </p:nvSpPr>
          <p:spPr bwMode="auto">
            <a:xfrm>
              <a:off x="3854" y="4122"/>
              <a:ext cx="0" cy="21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670" name="Freeform 140"/>
            <p:cNvSpPr>
              <a:spLocks noChangeAspect="1"/>
            </p:cNvSpPr>
            <p:nvPr/>
          </p:nvSpPr>
          <p:spPr bwMode="auto">
            <a:xfrm>
              <a:off x="3624" y="4112"/>
              <a:ext cx="63" cy="6"/>
            </a:xfrm>
            <a:custGeom>
              <a:avLst/>
              <a:gdLst>
                <a:gd name="T0" fmla="*/ 0 w 49"/>
                <a:gd name="T1" fmla="*/ 0 h 5"/>
                <a:gd name="T2" fmla="*/ 22 w 49"/>
                <a:gd name="T3" fmla="*/ 0 h 5"/>
                <a:gd name="T4" fmla="*/ 31 w 49"/>
                <a:gd name="T5" fmla="*/ 0 h 5"/>
                <a:gd name="T6" fmla="*/ 46 w 49"/>
                <a:gd name="T7" fmla="*/ 0 h 5"/>
                <a:gd name="T8" fmla="*/ 76 w 49"/>
                <a:gd name="T9" fmla="*/ 1 h 5"/>
                <a:gd name="T10" fmla="*/ 98 w 49"/>
                <a:gd name="T11" fmla="*/ 1 h 5"/>
                <a:gd name="T12" fmla="*/ 132 w 49"/>
                <a:gd name="T13" fmla="*/ 1 h 5"/>
                <a:gd name="T14" fmla="*/ 162 w 49"/>
                <a:gd name="T15" fmla="*/ 1 h 5"/>
                <a:gd name="T16" fmla="*/ 189 w 49"/>
                <a:gd name="T17" fmla="*/ 1 h 5"/>
                <a:gd name="T18" fmla="*/ 219 w 49"/>
                <a:gd name="T19" fmla="*/ 12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5"/>
                <a:gd name="T32" fmla="*/ 49 w 4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5">
                  <a:moveTo>
                    <a:pt x="0" y="0"/>
                  </a:moveTo>
                  <a:lnTo>
                    <a:pt x="5" y="0"/>
                  </a:lnTo>
                  <a:lnTo>
                    <a:pt x="7" y="0"/>
                  </a:lnTo>
                  <a:lnTo>
                    <a:pt x="10" y="0"/>
                  </a:lnTo>
                  <a:lnTo>
                    <a:pt x="17" y="1"/>
                  </a:lnTo>
                  <a:lnTo>
                    <a:pt x="22" y="1"/>
                  </a:lnTo>
                  <a:lnTo>
                    <a:pt x="29" y="1"/>
                  </a:lnTo>
                  <a:lnTo>
                    <a:pt x="36" y="1"/>
                  </a:lnTo>
                  <a:lnTo>
                    <a:pt x="42" y="1"/>
                  </a:lnTo>
                  <a:lnTo>
                    <a:pt x="48" y="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71" name="Freeform 141"/>
            <p:cNvSpPr>
              <a:spLocks noChangeAspect="1"/>
            </p:cNvSpPr>
            <p:nvPr/>
          </p:nvSpPr>
          <p:spPr bwMode="auto">
            <a:xfrm>
              <a:off x="3671" y="4260"/>
              <a:ext cx="80" cy="4"/>
            </a:xfrm>
            <a:custGeom>
              <a:avLst/>
              <a:gdLst>
                <a:gd name="T0" fmla="*/ 0 w 62"/>
                <a:gd name="T1" fmla="*/ 0 h 3"/>
                <a:gd name="T2" fmla="*/ 17 w 62"/>
                <a:gd name="T3" fmla="*/ 0 h 3"/>
                <a:gd name="T4" fmla="*/ 53 w 62"/>
                <a:gd name="T5" fmla="*/ 12 h 3"/>
                <a:gd name="T6" fmla="*/ 76 w 62"/>
                <a:gd name="T7" fmla="*/ 12 h 3"/>
                <a:gd name="T8" fmla="*/ 125 w 62"/>
                <a:gd name="T9" fmla="*/ 12 h 3"/>
                <a:gd name="T10" fmla="*/ 159 w 62"/>
                <a:gd name="T11" fmla="*/ 12 h 3"/>
                <a:gd name="T12" fmla="*/ 179 w 62"/>
                <a:gd name="T13" fmla="*/ 12 h 3"/>
                <a:gd name="T14" fmla="*/ 210 w 62"/>
                <a:gd name="T15" fmla="*/ 12 h 3"/>
                <a:gd name="T16" fmla="*/ 258 w 62"/>
                <a:gd name="T17" fmla="*/ 12 h 3"/>
                <a:gd name="T18" fmla="*/ 283 w 62"/>
                <a:gd name="T19" fmla="*/ 12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2"/>
                <a:gd name="T31" fmla="*/ 0 h 3"/>
                <a:gd name="T32" fmla="*/ 62 w 62"/>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2" h="3">
                  <a:moveTo>
                    <a:pt x="0" y="0"/>
                  </a:moveTo>
                  <a:lnTo>
                    <a:pt x="4" y="0"/>
                  </a:lnTo>
                  <a:lnTo>
                    <a:pt x="12" y="2"/>
                  </a:lnTo>
                  <a:lnTo>
                    <a:pt x="17" y="2"/>
                  </a:lnTo>
                  <a:lnTo>
                    <a:pt x="27" y="2"/>
                  </a:lnTo>
                  <a:lnTo>
                    <a:pt x="34" y="2"/>
                  </a:lnTo>
                  <a:lnTo>
                    <a:pt x="39" y="2"/>
                  </a:lnTo>
                  <a:lnTo>
                    <a:pt x="46" y="2"/>
                  </a:lnTo>
                  <a:lnTo>
                    <a:pt x="56" y="2"/>
                  </a:lnTo>
                  <a:lnTo>
                    <a:pt x="61"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72" name="Freeform 142"/>
            <p:cNvSpPr>
              <a:spLocks noChangeAspect="1"/>
            </p:cNvSpPr>
            <p:nvPr/>
          </p:nvSpPr>
          <p:spPr bwMode="auto">
            <a:xfrm>
              <a:off x="3850" y="4252"/>
              <a:ext cx="24" cy="8"/>
            </a:xfrm>
            <a:custGeom>
              <a:avLst/>
              <a:gdLst>
                <a:gd name="T0" fmla="*/ 0 w 18"/>
                <a:gd name="T1" fmla="*/ 28 h 6"/>
                <a:gd name="T2" fmla="*/ 21 w 18"/>
                <a:gd name="T3" fmla="*/ 28 h 6"/>
                <a:gd name="T4" fmla="*/ 48 w 18"/>
                <a:gd name="T5" fmla="*/ 28 h 6"/>
                <a:gd name="T6" fmla="*/ 65 w 18"/>
                <a:gd name="T7" fmla="*/ 12 h 6"/>
                <a:gd name="T8" fmla="*/ 79 w 18"/>
                <a:gd name="T9" fmla="*/ 12 h 6"/>
                <a:gd name="T10" fmla="*/ 85 w 18"/>
                <a:gd name="T11" fmla="*/ 12 h 6"/>
                <a:gd name="T12" fmla="*/ 97 w 18"/>
                <a:gd name="T13" fmla="*/ 12 h 6"/>
                <a:gd name="T14" fmla="*/ 97 w 18"/>
                <a:gd name="T15" fmla="*/ 0 h 6"/>
                <a:gd name="T16" fmla="*/ 97 w 18"/>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
                <a:gd name="T29" fmla="*/ 18 w 1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
                  <a:moveTo>
                    <a:pt x="0" y="5"/>
                  </a:moveTo>
                  <a:lnTo>
                    <a:pt x="4" y="5"/>
                  </a:lnTo>
                  <a:lnTo>
                    <a:pt x="8" y="5"/>
                  </a:lnTo>
                  <a:lnTo>
                    <a:pt x="12" y="2"/>
                  </a:lnTo>
                  <a:lnTo>
                    <a:pt x="14" y="2"/>
                  </a:lnTo>
                  <a:lnTo>
                    <a:pt x="15" y="2"/>
                  </a:lnTo>
                  <a:lnTo>
                    <a:pt x="17" y="2"/>
                  </a:lnTo>
                  <a:lnTo>
                    <a:pt x="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73" name="Freeform 143"/>
            <p:cNvSpPr>
              <a:spLocks noChangeAspect="1"/>
            </p:cNvSpPr>
            <p:nvPr/>
          </p:nvSpPr>
          <p:spPr bwMode="auto">
            <a:xfrm>
              <a:off x="3762" y="4260"/>
              <a:ext cx="75" cy="4"/>
            </a:xfrm>
            <a:custGeom>
              <a:avLst/>
              <a:gdLst>
                <a:gd name="T0" fmla="*/ 0 w 58"/>
                <a:gd name="T1" fmla="*/ 12 h 3"/>
                <a:gd name="T2" fmla="*/ 36 w 58"/>
                <a:gd name="T3" fmla="*/ 12 h 3"/>
                <a:gd name="T4" fmla="*/ 69 w 58"/>
                <a:gd name="T5" fmla="*/ 12 h 3"/>
                <a:gd name="T6" fmla="*/ 102 w 58"/>
                <a:gd name="T7" fmla="*/ 12 h 3"/>
                <a:gd name="T8" fmla="*/ 132 w 58"/>
                <a:gd name="T9" fmla="*/ 12 h 3"/>
                <a:gd name="T10" fmla="*/ 171 w 58"/>
                <a:gd name="T11" fmla="*/ 0 h 3"/>
                <a:gd name="T12" fmla="*/ 198 w 58"/>
                <a:gd name="T13" fmla="*/ 0 h 3"/>
                <a:gd name="T14" fmla="*/ 222 w 58"/>
                <a:gd name="T15" fmla="*/ 0 h 3"/>
                <a:gd name="T16" fmla="*/ 256 w 58"/>
                <a:gd name="T17" fmla="*/ 0 h 3"/>
                <a:gd name="T18" fmla="*/ 268 w 58"/>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8"/>
                <a:gd name="T31" fmla="*/ 0 h 3"/>
                <a:gd name="T32" fmla="*/ 58 w 58"/>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8" h="3">
                  <a:moveTo>
                    <a:pt x="0" y="2"/>
                  </a:moveTo>
                  <a:lnTo>
                    <a:pt x="8" y="2"/>
                  </a:lnTo>
                  <a:lnTo>
                    <a:pt x="15" y="2"/>
                  </a:lnTo>
                  <a:lnTo>
                    <a:pt x="22" y="2"/>
                  </a:lnTo>
                  <a:lnTo>
                    <a:pt x="28" y="2"/>
                  </a:lnTo>
                  <a:lnTo>
                    <a:pt x="36" y="0"/>
                  </a:lnTo>
                  <a:lnTo>
                    <a:pt x="42" y="0"/>
                  </a:lnTo>
                  <a:lnTo>
                    <a:pt x="48" y="0"/>
                  </a:lnTo>
                  <a:lnTo>
                    <a:pt x="54" y="0"/>
                  </a:lnTo>
                  <a:lnTo>
                    <a:pt x="57" y="0"/>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74" name="Freeform 144"/>
            <p:cNvSpPr>
              <a:spLocks noChangeAspect="1"/>
            </p:cNvSpPr>
            <p:nvPr/>
          </p:nvSpPr>
          <p:spPr bwMode="auto">
            <a:xfrm>
              <a:off x="3626" y="4338"/>
              <a:ext cx="229" cy="12"/>
            </a:xfrm>
            <a:custGeom>
              <a:avLst/>
              <a:gdLst>
                <a:gd name="T0" fmla="*/ 850 w 176"/>
                <a:gd name="T1" fmla="*/ 48 h 9"/>
                <a:gd name="T2" fmla="*/ 834 w 176"/>
                <a:gd name="T3" fmla="*/ 48 h 9"/>
                <a:gd name="T4" fmla="*/ 817 w 176"/>
                <a:gd name="T5" fmla="*/ 16 h 9"/>
                <a:gd name="T6" fmla="*/ 803 w 176"/>
                <a:gd name="T7" fmla="*/ 16 h 9"/>
                <a:gd name="T8" fmla="*/ 781 w 176"/>
                <a:gd name="T9" fmla="*/ 16 h 9"/>
                <a:gd name="T10" fmla="*/ 769 w 176"/>
                <a:gd name="T11" fmla="*/ 16 h 9"/>
                <a:gd name="T12" fmla="*/ 740 w 176"/>
                <a:gd name="T13" fmla="*/ 16 h 9"/>
                <a:gd name="T14" fmla="*/ 708 w 176"/>
                <a:gd name="T15" fmla="*/ 12 h 9"/>
                <a:gd name="T16" fmla="*/ 679 w 176"/>
                <a:gd name="T17" fmla="*/ 12 h 9"/>
                <a:gd name="T18" fmla="*/ 658 w 176"/>
                <a:gd name="T19" fmla="*/ 12 h 9"/>
                <a:gd name="T20" fmla="*/ 628 w 176"/>
                <a:gd name="T21" fmla="*/ 12 h 9"/>
                <a:gd name="T22" fmla="*/ 592 w 176"/>
                <a:gd name="T23" fmla="*/ 12 h 9"/>
                <a:gd name="T24" fmla="*/ 558 w 176"/>
                <a:gd name="T25" fmla="*/ 12 h 9"/>
                <a:gd name="T26" fmla="*/ 532 w 176"/>
                <a:gd name="T27" fmla="*/ 12 h 9"/>
                <a:gd name="T28" fmla="*/ 496 w 176"/>
                <a:gd name="T29" fmla="*/ 12 h 9"/>
                <a:gd name="T30" fmla="*/ 461 w 176"/>
                <a:gd name="T31" fmla="*/ 0 h 9"/>
                <a:gd name="T32" fmla="*/ 432 w 176"/>
                <a:gd name="T33" fmla="*/ 0 h 9"/>
                <a:gd name="T34" fmla="*/ 399 w 176"/>
                <a:gd name="T35" fmla="*/ 0 h 9"/>
                <a:gd name="T36" fmla="*/ 359 w 176"/>
                <a:gd name="T37" fmla="*/ 12 h 9"/>
                <a:gd name="T38" fmla="*/ 330 w 176"/>
                <a:gd name="T39" fmla="*/ 12 h 9"/>
                <a:gd name="T40" fmla="*/ 294 w 176"/>
                <a:gd name="T41" fmla="*/ 12 h 9"/>
                <a:gd name="T42" fmla="*/ 260 w 176"/>
                <a:gd name="T43" fmla="*/ 12 h 9"/>
                <a:gd name="T44" fmla="*/ 232 w 176"/>
                <a:gd name="T45" fmla="*/ 12 h 9"/>
                <a:gd name="T46" fmla="*/ 209 w 176"/>
                <a:gd name="T47" fmla="*/ 12 h 9"/>
                <a:gd name="T48" fmla="*/ 174 w 176"/>
                <a:gd name="T49" fmla="*/ 12 h 9"/>
                <a:gd name="T50" fmla="*/ 159 w 176"/>
                <a:gd name="T51" fmla="*/ 12 h 9"/>
                <a:gd name="T52" fmla="*/ 124 w 176"/>
                <a:gd name="T53" fmla="*/ 16 h 9"/>
                <a:gd name="T54" fmla="*/ 96 w 176"/>
                <a:gd name="T55" fmla="*/ 16 h 9"/>
                <a:gd name="T56" fmla="*/ 74 w 176"/>
                <a:gd name="T57" fmla="*/ 16 h 9"/>
                <a:gd name="T58" fmla="*/ 60 w 176"/>
                <a:gd name="T59" fmla="*/ 16 h 9"/>
                <a:gd name="T60" fmla="*/ 29 w 176"/>
                <a:gd name="T61" fmla="*/ 16 h 9"/>
                <a:gd name="T62" fmla="*/ 27 w 176"/>
                <a:gd name="T63" fmla="*/ 48 h 9"/>
                <a:gd name="T64" fmla="*/ 1 w 176"/>
                <a:gd name="T65" fmla="*/ 48 h 9"/>
                <a:gd name="T66" fmla="*/ 0 w 176"/>
                <a:gd name="T67" fmla="*/ 48 h 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6"/>
                <a:gd name="T103" fmla="*/ 0 h 9"/>
                <a:gd name="T104" fmla="*/ 176 w 176"/>
                <a:gd name="T105" fmla="*/ 9 h 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6" h="9">
                  <a:moveTo>
                    <a:pt x="175" y="8"/>
                  </a:moveTo>
                  <a:lnTo>
                    <a:pt x="172" y="8"/>
                  </a:lnTo>
                  <a:lnTo>
                    <a:pt x="168" y="3"/>
                  </a:lnTo>
                  <a:lnTo>
                    <a:pt x="165" y="3"/>
                  </a:lnTo>
                  <a:lnTo>
                    <a:pt x="161" y="3"/>
                  </a:lnTo>
                  <a:lnTo>
                    <a:pt x="158" y="3"/>
                  </a:lnTo>
                  <a:lnTo>
                    <a:pt x="152" y="3"/>
                  </a:lnTo>
                  <a:lnTo>
                    <a:pt x="146" y="2"/>
                  </a:lnTo>
                  <a:lnTo>
                    <a:pt x="140" y="2"/>
                  </a:lnTo>
                  <a:lnTo>
                    <a:pt x="136" y="2"/>
                  </a:lnTo>
                  <a:lnTo>
                    <a:pt x="129" y="2"/>
                  </a:lnTo>
                  <a:lnTo>
                    <a:pt x="122" y="2"/>
                  </a:lnTo>
                  <a:lnTo>
                    <a:pt x="115" y="2"/>
                  </a:lnTo>
                  <a:lnTo>
                    <a:pt x="109" y="2"/>
                  </a:lnTo>
                  <a:lnTo>
                    <a:pt x="102" y="2"/>
                  </a:lnTo>
                  <a:lnTo>
                    <a:pt x="95" y="0"/>
                  </a:lnTo>
                  <a:lnTo>
                    <a:pt x="89" y="0"/>
                  </a:lnTo>
                  <a:lnTo>
                    <a:pt x="82" y="0"/>
                  </a:lnTo>
                  <a:lnTo>
                    <a:pt x="74" y="2"/>
                  </a:lnTo>
                  <a:lnTo>
                    <a:pt x="68" y="2"/>
                  </a:lnTo>
                  <a:lnTo>
                    <a:pt x="61" y="2"/>
                  </a:lnTo>
                  <a:lnTo>
                    <a:pt x="54" y="2"/>
                  </a:lnTo>
                  <a:lnTo>
                    <a:pt x="48" y="2"/>
                  </a:lnTo>
                  <a:lnTo>
                    <a:pt x="43" y="2"/>
                  </a:lnTo>
                  <a:lnTo>
                    <a:pt x="36" y="2"/>
                  </a:lnTo>
                  <a:lnTo>
                    <a:pt x="32" y="2"/>
                  </a:lnTo>
                  <a:lnTo>
                    <a:pt x="25" y="3"/>
                  </a:lnTo>
                  <a:lnTo>
                    <a:pt x="20" y="3"/>
                  </a:lnTo>
                  <a:lnTo>
                    <a:pt x="15" y="3"/>
                  </a:lnTo>
                  <a:lnTo>
                    <a:pt x="12" y="3"/>
                  </a:lnTo>
                  <a:lnTo>
                    <a:pt x="6" y="3"/>
                  </a:lnTo>
                  <a:lnTo>
                    <a:pt x="5" y="8"/>
                  </a:lnTo>
                  <a:lnTo>
                    <a:pt x="1" y="8"/>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75" name="Freeform 145"/>
            <p:cNvSpPr>
              <a:spLocks noChangeAspect="1"/>
            </p:cNvSpPr>
            <p:nvPr/>
          </p:nvSpPr>
          <p:spPr bwMode="auto">
            <a:xfrm>
              <a:off x="3605" y="4084"/>
              <a:ext cx="7" cy="167"/>
            </a:xfrm>
            <a:custGeom>
              <a:avLst/>
              <a:gdLst>
                <a:gd name="T0" fmla="*/ 0 w 5"/>
                <a:gd name="T1" fmla="*/ 0 h 128"/>
                <a:gd name="T2" fmla="*/ 0 w 5"/>
                <a:gd name="T3" fmla="*/ 29 h 128"/>
                <a:gd name="T4" fmla="*/ 15 w 5"/>
                <a:gd name="T5" fmla="*/ 38 h 128"/>
                <a:gd name="T6" fmla="*/ 15 w 5"/>
                <a:gd name="T7" fmla="*/ 46 h 128"/>
                <a:gd name="T8" fmla="*/ 29 w 5"/>
                <a:gd name="T9" fmla="*/ 60 h 128"/>
                <a:gd name="T10" fmla="*/ 29 w 5"/>
                <a:gd name="T11" fmla="*/ 74 h 128"/>
                <a:gd name="T12" fmla="*/ 29 w 5"/>
                <a:gd name="T13" fmla="*/ 95 h 128"/>
                <a:gd name="T14" fmla="*/ 29 w 5"/>
                <a:gd name="T15" fmla="*/ 102 h 128"/>
                <a:gd name="T16" fmla="*/ 29 w 5"/>
                <a:gd name="T17" fmla="*/ 628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28"/>
                <a:gd name="T29" fmla="*/ 5 w 5"/>
                <a:gd name="T30" fmla="*/ 128 h 1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28">
                  <a:moveTo>
                    <a:pt x="0" y="0"/>
                  </a:moveTo>
                  <a:lnTo>
                    <a:pt x="0" y="6"/>
                  </a:lnTo>
                  <a:lnTo>
                    <a:pt x="2" y="8"/>
                  </a:lnTo>
                  <a:lnTo>
                    <a:pt x="2" y="9"/>
                  </a:lnTo>
                  <a:lnTo>
                    <a:pt x="4" y="12"/>
                  </a:lnTo>
                  <a:lnTo>
                    <a:pt x="4" y="15"/>
                  </a:lnTo>
                  <a:lnTo>
                    <a:pt x="4" y="19"/>
                  </a:lnTo>
                  <a:lnTo>
                    <a:pt x="4" y="21"/>
                  </a:lnTo>
                  <a:lnTo>
                    <a:pt x="4" y="127"/>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76" name="Freeform 146"/>
            <p:cNvSpPr>
              <a:spLocks noChangeAspect="1"/>
            </p:cNvSpPr>
            <p:nvPr/>
          </p:nvSpPr>
          <p:spPr bwMode="auto">
            <a:xfrm>
              <a:off x="3605" y="4087"/>
              <a:ext cx="284" cy="13"/>
            </a:xfrm>
            <a:custGeom>
              <a:avLst/>
              <a:gdLst>
                <a:gd name="T0" fmla="*/ 0 w 218"/>
                <a:gd name="T1" fmla="*/ 0 h 10"/>
                <a:gd name="T2" fmla="*/ 0 w 218"/>
                <a:gd name="T3" fmla="*/ 0 h 10"/>
                <a:gd name="T4" fmla="*/ 12 w 218"/>
                <a:gd name="T5" fmla="*/ 0 h 10"/>
                <a:gd name="T6" fmla="*/ 12 w 218"/>
                <a:gd name="T7" fmla="*/ 0 h 10"/>
                <a:gd name="T8" fmla="*/ 27 w 218"/>
                <a:gd name="T9" fmla="*/ 12 h 10"/>
                <a:gd name="T10" fmla="*/ 35 w 218"/>
                <a:gd name="T11" fmla="*/ 12 h 10"/>
                <a:gd name="T12" fmla="*/ 65 w 218"/>
                <a:gd name="T13" fmla="*/ 12 h 10"/>
                <a:gd name="T14" fmla="*/ 78 w 218"/>
                <a:gd name="T15" fmla="*/ 12 h 10"/>
                <a:gd name="T16" fmla="*/ 95 w 218"/>
                <a:gd name="T17" fmla="*/ 29 h 10"/>
                <a:gd name="T18" fmla="*/ 125 w 218"/>
                <a:gd name="T19" fmla="*/ 29 h 10"/>
                <a:gd name="T20" fmla="*/ 145 w 218"/>
                <a:gd name="T21" fmla="*/ 29 h 10"/>
                <a:gd name="T22" fmla="*/ 163 w 218"/>
                <a:gd name="T23" fmla="*/ 29 h 10"/>
                <a:gd name="T24" fmla="*/ 198 w 218"/>
                <a:gd name="T25" fmla="*/ 35 h 10"/>
                <a:gd name="T26" fmla="*/ 236 w 218"/>
                <a:gd name="T27" fmla="*/ 35 h 10"/>
                <a:gd name="T28" fmla="*/ 263 w 218"/>
                <a:gd name="T29" fmla="*/ 35 h 10"/>
                <a:gd name="T30" fmla="*/ 305 w 218"/>
                <a:gd name="T31" fmla="*/ 35 h 10"/>
                <a:gd name="T32" fmla="*/ 335 w 218"/>
                <a:gd name="T33" fmla="*/ 35 h 10"/>
                <a:gd name="T34" fmla="*/ 374 w 218"/>
                <a:gd name="T35" fmla="*/ 35 h 10"/>
                <a:gd name="T36" fmla="*/ 409 w 218"/>
                <a:gd name="T37" fmla="*/ 35 h 10"/>
                <a:gd name="T38" fmla="*/ 448 w 218"/>
                <a:gd name="T39" fmla="*/ 35 h 10"/>
                <a:gd name="T40" fmla="*/ 483 w 218"/>
                <a:gd name="T41" fmla="*/ 46 h 10"/>
                <a:gd name="T42" fmla="*/ 534 w 218"/>
                <a:gd name="T43" fmla="*/ 46 h 10"/>
                <a:gd name="T44" fmla="*/ 568 w 218"/>
                <a:gd name="T45" fmla="*/ 46 h 10"/>
                <a:gd name="T46" fmla="*/ 611 w 218"/>
                <a:gd name="T47" fmla="*/ 35 h 10"/>
                <a:gd name="T48" fmla="*/ 649 w 218"/>
                <a:gd name="T49" fmla="*/ 35 h 10"/>
                <a:gd name="T50" fmla="*/ 684 w 218"/>
                <a:gd name="T51" fmla="*/ 35 h 10"/>
                <a:gd name="T52" fmla="*/ 714 w 218"/>
                <a:gd name="T53" fmla="*/ 35 h 10"/>
                <a:gd name="T54" fmla="*/ 769 w 218"/>
                <a:gd name="T55" fmla="*/ 35 h 10"/>
                <a:gd name="T56" fmla="*/ 802 w 218"/>
                <a:gd name="T57" fmla="*/ 35 h 10"/>
                <a:gd name="T58" fmla="*/ 826 w 218"/>
                <a:gd name="T59" fmla="*/ 35 h 10"/>
                <a:gd name="T60" fmla="*/ 857 w 218"/>
                <a:gd name="T61" fmla="*/ 35 h 10"/>
                <a:gd name="T62" fmla="*/ 885 w 218"/>
                <a:gd name="T63" fmla="*/ 29 h 10"/>
                <a:gd name="T64" fmla="*/ 920 w 218"/>
                <a:gd name="T65" fmla="*/ 29 h 10"/>
                <a:gd name="T66" fmla="*/ 941 w 218"/>
                <a:gd name="T67" fmla="*/ 29 h 10"/>
                <a:gd name="T68" fmla="*/ 958 w 218"/>
                <a:gd name="T69" fmla="*/ 29 h 10"/>
                <a:gd name="T70" fmla="*/ 987 w 218"/>
                <a:gd name="T71" fmla="*/ 12 h 10"/>
                <a:gd name="T72" fmla="*/ 1015 w 218"/>
                <a:gd name="T73" fmla="*/ 12 h 10"/>
                <a:gd name="T74" fmla="*/ 1016 w 218"/>
                <a:gd name="T75" fmla="*/ 12 h 10"/>
                <a:gd name="T76" fmla="*/ 1045 w 218"/>
                <a:gd name="T77" fmla="*/ 12 h 10"/>
                <a:gd name="T78" fmla="*/ 1053 w 218"/>
                <a:gd name="T79" fmla="*/ 0 h 10"/>
                <a:gd name="T80" fmla="*/ 1053 w 218"/>
                <a:gd name="T81" fmla="*/ 0 h 10"/>
                <a:gd name="T82" fmla="*/ 1064 w 218"/>
                <a:gd name="T83" fmla="*/ 0 h 10"/>
                <a:gd name="T84" fmla="*/ 1064 w 218"/>
                <a:gd name="T85" fmla="*/ 0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10"/>
                <a:gd name="T131" fmla="*/ 218 w 218"/>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10">
                  <a:moveTo>
                    <a:pt x="0" y="0"/>
                  </a:moveTo>
                  <a:lnTo>
                    <a:pt x="0" y="0"/>
                  </a:lnTo>
                  <a:lnTo>
                    <a:pt x="2" y="0"/>
                  </a:lnTo>
                  <a:lnTo>
                    <a:pt x="5" y="2"/>
                  </a:lnTo>
                  <a:lnTo>
                    <a:pt x="7" y="2"/>
                  </a:lnTo>
                  <a:lnTo>
                    <a:pt x="13" y="2"/>
                  </a:lnTo>
                  <a:lnTo>
                    <a:pt x="16" y="2"/>
                  </a:lnTo>
                  <a:lnTo>
                    <a:pt x="19" y="6"/>
                  </a:lnTo>
                  <a:lnTo>
                    <a:pt x="26" y="6"/>
                  </a:lnTo>
                  <a:lnTo>
                    <a:pt x="29" y="6"/>
                  </a:lnTo>
                  <a:lnTo>
                    <a:pt x="34" y="6"/>
                  </a:lnTo>
                  <a:lnTo>
                    <a:pt x="41" y="7"/>
                  </a:lnTo>
                  <a:lnTo>
                    <a:pt x="48" y="7"/>
                  </a:lnTo>
                  <a:lnTo>
                    <a:pt x="54" y="7"/>
                  </a:lnTo>
                  <a:lnTo>
                    <a:pt x="62" y="7"/>
                  </a:lnTo>
                  <a:lnTo>
                    <a:pt x="68" y="7"/>
                  </a:lnTo>
                  <a:lnTo>
                    <a:pt x="77" y="7"/>
                  </a:lnTo>
                  <a:lnTo>
                    <a:pt x="84" y="7"/>
                  </a:lnTo>
                  <a:lnTo>
                    <a:pt x="92" y="7"/>
                  </a:lnTo>
                  <a:lnTo>
                    <a:pt x="99" y="9"/>
                  </a:lnTo>
                  <a:lnTo>
                    <a:pt x="110" y="9"/>
                  </a:lnTo>
                  <a:lnTo>
                    <a:pt x="116" y="9"/>
                  </a:lnTo>
                  <a:lnTo>
                    <a:pt x="125" y="7"/>
                  </a:lnTo>
                  <a:lnTo>
                    <a:pt x="133" y="7"/>
                  </a:lnTo>
                  <a:lnTo>
                    <a:pt x="140" y="7"/>
                  </a:lnTo>
                  <a:lnTo>
                    <a:pt x="146" y="7"/>
                  </a:lnTo>
                  <a:lnTo>
                    <a:pt x="157" y="7"/>
                  </a:lnTo>
                  <a:lnTo>
                    <a:pt x="164" y="7"/>
                  </a:lnTo>
                  <a:lnTo>
                    <a:pt x="169" y="7"/>
                  </a:lnTo>
                  <a:lnTo>
                    <a:pt x="176" y="7"/>
                  </a:lnTo>
                  <a:lnTo>
                    <a:pt x="181" y="6"/>
                  </a:lnTo>
                  <a:lnTo>
                    <a:pt x="188" y="6"/>
                  </a:lnTo>
                  <a:lnTo>
                    <a:pt x="192" y="6"/>
                  </a:lnTo>
                  <a:lnTo>
                    <a:pt x="196" y="6"/>
                  </a:lnTo>
                  <a:lnTo>
                    <a:pt x="202" y="2"/>
                  </a:lnTo>
                  <a:lnTo>
                    <a:pt x="207" y="2"/>
                  </a:lnTo>
                  <a:lnTo>
                    <a:pt x="208" y="2"/>
                  </a:lnTo>
                  <a:lnTo>
                    <a:pt x="214" y="2"/>
                  </a:lnTo>
                  <a:lnTo>
                    <a:pt x="215" y="0"/>
                  </a:lnTo>
                  <a:lnTo>
                    <a:pt x="2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77" name="Line 147"/>
            <p:cNvSpPr>
              <a:spLocks noChangeAspect="1" noChangeShapeType="1"/>
            </p:cNvSpPr>
            <p:nvPr/>
          </p:nvSpPr>
          <p:spPr bwMode="auto">
            <a:xfrm>
              <a:off x="3676" y="3255"/>
              <a:ext cx="0" cy="1056"/>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678" name="Line 148"/>
            <p:cNvSpPr>
              <a:spLocks noChangeAspect="1" noChangeShapeType="1"/>
            </p:cNvSpPr>
            <p:nvPr/>
          </p:nvSpPr>
          <p:spPr bwMode="auto">
            <a:xfrm>
              <a:off x="3661" y="4260"/>
              <a:ext cx="29"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679" name="Freeform 149"/>
            <p:cNvSpPr>
              <a:spLocks noChangeAspect="1"/>
            </p:cNvSpPr>
            <p:nvPr/>
          </p:nvSpPr>
          <p:spPr bwMode="auto">
            <a:xfrm>
              <a:off x="3611" y="4252"/>
              <a:ext cx="76" cy="12"/>
            </a:xfrm>
            <a:custGeom>
              <a:avLst/>
              <a:gdLst>
                <a:gd name="T0" fmla="*/ 0 w 59"/>
                <a:gd name="T1" fmla="*/ 0 h 9"/>
                <a:gd name="T2" fmla="*/ 82 w 59"/>
                <a:gd name="T3" fmla="*/ 28 h 9"/>
                <a:gd name="T4" fmla="*/ 113 w 59"/>
                <a:gd name="T5" fmla="*/ 36 h 9"/>
                <a:gd name="T6" fmla="*/ 146 w 59"/>
                <a:gd name="T7" fmla="*/ 36 h 9"/>
                <a:gd name="T8" fmla="*/ 223 w 59"/>
                <a:gd name="T9" fmla="*/ 48 h 9"/>
                <a:gd name="T10" fmla="*/ 267 w 59"/>
                <a:gd name="T11" fmla="*/ 48 h 9"/>
                <a:gd name="T12" fmla="*/ 0 60000 65536"/>
                <a:gd name="T13" fmla="*/ 0 60000 65536"/>
                <a:gd name="T14" fmla="*/ 0 60000 65536"/>
                <a:gd name="T15" fmla="*/ 0 60000 65536"/>
                <a:gd name="T16" fmla="*/ 0 60000 65536"/>
                <a:gd name="T17" fmla="*/ 0 60000 65536"/>
                <a:gd name="T18" fmla="*/ 0 w 59"/>
                <a:gd name="T19" fmla="*/ 0 h 9"/>
                <a:gd name="T20" fmla="*/ 59 w 59"/>
                <a:gd name="T21" fmla="*/ 9 h 9"/>
              </a:gdLst>
              <a:ahLst/>
              <a:cxnLst>
                <a:cxn ang="T12">
                  <a:pos x="T0" y="T1"/>
                </a:cxn>
                <a:cxn ang="T13">
                  <a:pos x="T2" y="T3"/>
                </a:cxn>
                <a:cxn ang="T14">
                  <a:pos x="T4" y="T5"/>
                </a:cxn>
                <a:cxn ang="T15">
                  <a:pos x="T6" y="T7"/>
                </a:cxn>
                <a:cxn ang="T16">
                  <a:pos x="T8" y="T9"/>
                </a:cxn>
                <a:cxn ang="T17">
                  <a:pos x="T10" y="T11"/>
                </a:cxn>
              </a:cxnLst>
              <a:rect l="T18" t="T19" r="T20" b="T21"/>
              <a:pathLst>
                <a:path w="59" h="9">
                  <a:moveTo>
                    <a:pt x="0" y="0"/>
                  </a:moveTo>
                  <a:lnTo>
                    <a:pt x="18" y="5"/>
                  </a:lnTo>
                  <a:lnTo>
                    <a:pt x="25" y="6"/>
                  </a:lnTo>
                  <a:lnTo>
                    <a:pt x="32" y="6"/>
                  </a:lnTo>
                  <a:lnTo>
                    <a:pt x="49" y="8"/>
                  </a:lnTo>
                  <a:lnTo>
                    <a:pt x="58" y="8"/>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80" name="Freeform 150"/>
            <p:cNvSpPr>
              <a:spLocks noChangeAspect="1"/>
            </p:cNvSpPr>
            <p:nvPr/>
          </p:nvSpPr>
          <p:spPr bwMode="auto">
            <a:xfrm>
              <a:off x="3661" y="4096"/>
              <a:ext cx="30" cy="4"/>
            </a:xfrm>
            <a:custGeom>
              <a:avLst/>
              <a:gdLst>
                <a:gd name="T0" fmla="*/ 0 w 23"/>
                <a:gd name="T1" fmla="*/ 0 h 3"/>
                <a:gd name="T2" fmla="*/ 35 w 23"/>
                <a:gd name="T3" fmla="*/ 0 h 3"/>
                <a:gd name="T4" fmla="*/ 65 w 23"/>
                <a:gd name="T5" fmla="*/ 0 h 3"/>
                <a:gd name="T6" fmla="*/ 95 w 23"/>
                <a:gd name="T7" fmla="*/ 12 h 3"/>
                <a:gd name="T8" fmla="*/ 111 w 23"/>
                <a:gd name="T9" fmla="*/ 12 h 3"/>
                <a:gd name="T10" fmla="*/ 0 60000 65536"/>
                <a:gd name="T11" fmla="*/ 0 60000 65536"/>
                <a:gd name="T12" fmla="*/ 0 60000 65536"/>
                <a:gd name="T13" fmla="*/ 0 60000 65536"/>
                <a:gd name="T14" fmla="*/ 0 60000 65536"/>
                <a:gd name="T15" fmla="*/ 0 w 23"/>
                <a:gd name="T16" fmla="*/ 0 h 3"/>
                <a:gd name="T17" fmla="*/ 23 w 23"/>
                <a:gd name="T18" fmla="*/ 3 h 3"/>
              </a:gdLst>
              <a:ahLst/>
              <a:cxnLst>
                <a:cxn ang="T10">
                  <a:pos x="T0" y="T1"/>
                </a:cxn>
                <a:cxn ang="T11">
                  <a:pos x="T2" y="T3"/>
                </a:cxn>
                <a:cxn ang="T12">
                  <a:pos x="T4" y="T5"/>
                </a:cxn>
                <a:cxn ang="T13">
                  <a:pos x="T6" y="T7"/>
                </a:cxn>
                <a:cxn ang="T14">
                  <a:pos x="T8" y="T9"/>
                </a:cxn>
              </a:cxnLst>
              <a:rect l="T15" t="T16" r="T17" b="T18"/>
              <a:pathLst>
                <a:path w="23" h="3">
                  <a:moveTo>
                    <a:pt x="0" y="0"/>
                  </a:moveTo>
                  <a:lnTo>
                    <a:pt x="7" y="0"/>
                  </a:lnTo>
                  <a:lnTo>
                    <a:pt x="13" y="0"/>
                  </a:lnTo>
                  <a:lnTo>
                    <a:pt x="19" y="2"/>
                  </a:lnTo>
                  <a:lnTo>
                    <a:pt x="22"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81" name="Freeform 151"/>
            <p:cNvSpPr>
              <a:spLocks noChangeAspect="1"/>
            </p:cNvSpPr>
            <p:nvPr/>
          </p:nvSpPr>
          <p:spPr bwMode="auto">
            <a:xfrm>
              <a:off x="1507" y="3829"/>
              <a:ext cx="526" cy="331"/>
            </a:xfrm>
            <a:custGeom>
              <a:avLst/>
              <a:gdLst>
                <a:gd name="T0" fmla="*/ 0 w 404"/>
                <a:gd name="T1" fmla="*/ 12 h 254"/>
                <a:gd name="T2" fmla="*/ 0 w 404"/>
                <a:gd name="T3" fmla="*/ 1020 h 254"/>
                <a:gd name="T4" fmla="*/ 16 w 404"/>
                <a:gd name="T5" fmla="*/ 1035 h 254"/>
                <a:gd name="T6" fmla="*/ 0 w 404"/>
                <a:gd name="T7" fmla="*/ 1065 h 254"/>
                <a:gd name="T8" fmla="*/ 16 w 404"/>
                <a:gd name="T9" fmla="*/ 1065 h 254"/>
                <a:gd name="T10" fmla="*/ 35 w 404"/>
                <a:gd name="T11" fmla="*/ 1093 h 254"/>
                <a:gd name="T12" fmla="*/ 35 w 404"/>
                <a:gd name="T13" fmla="*/ 1102 h 254"/>
                <a:gd name="T14" fmla="*/ 38 w 404"/>
                <a:gd name="T15" fmla="*/ 1108 h 254"/>
                <a:gd name="T16" fmla="*/ 49 w 404"/>
                <a:gd name="T17" fmla="*/ 1108 h 254"/>
                <a:gd name="T18" fmla="*/ 60 w 404"/>
                <a:gd name="T19" fmla="*/ 1136 h 254"/>
                <a:gd name="T20" fmla="*/ 78 w 404"/>
                <a:gd name="T21" fmla="*/ 1161 h 254"/>
                <a:gd name="T22" fmla="*/ 96 w 404"/>
                <a:gd name="T23" fmla="*/ 1161 h 254"/>
                <a:gd name="T24" fmla="*/ 108 w 404"/>
                <a:gd name="T25" fmla="*/ 1164 h 254"/>
                <a:gd name="T26" fmla="*/ 133 w 404"/>
                <a:gd name="T27" fmla="*/ 1177 h 254"/>
                <a:gd name="T28" fmla="*/ 146 w 404"/>
                <a:gd name="T29" fmla="*/ 1191 h 254"/>
                <a:gd name="T30" fmla="*/ 197 w 404"/>
                <a:gd name="T31" fmla="*/ 1199 h 254"/>
                <a:gd name="T32" fmla="*/ 262 w 404"/>
                <a:gd name="T33" fmla="*/ 1211 h 254"/>
                <a:gd name="T34" fmla="*/ 388 w 404"/>
                <a:gd name="T35" fmla="*/ 1226 h 254"/>
                <a:gd name="T36" fmla="*/ 546 w 404"/>
                <a:gd name="T37" fmla="*/ 1231 h 254"/>
                <a:gd name="T38" fmla="*/ 921 w 404"/>
                <a:gd name="T39" fmla="*/ 1239 h 254"/>
                <a:gd name="T40" fmla="*/ 1310 w 404"/>
                <a:gd name="T41" fmla="*/ 1231 h 254"/>
                <a:gd name="T42" fmla="*/ 1544 w 404"/>
                <a:gd name="T43" fmla="*/ 1226 h 254"/>
                <a:gd name="T44" fmla="*/ 1665 w 404"/>
                <a:gd name="T45" fmla="*/ 1211 h 254"/>
                <a:gd name="T46" fmla="*/ 1747 w 404"/>
                <a:gd name="T47" fmla="*/ 1199 h 254"/>
                <a:gd name="T48" fmla="*/ 1797 w 404"/>
                <a:gd name="T49" fmla="*/ 1191 h 254"/>
                <a:gd name="T50" fmla="*/ 1820 w 404"/>
                <a:gd name="T51" fmla="*/ 1191 h 254"/>
                <a:gd name="T52" fmla="*/ 1845 w 404"/>
                <a:gd name="T53" fmla="*/ 1177 h 254"/>
                <a:gd name="T54" fmla="*/ 1857 w 404"/>
                <a:gd name="T55" fmla="*/ 1177 h 254"/>
                <a:gd name="T56" fmla="*/ 1866 w 404"/>
                <a:gd name="T57" fmla="*/ 1164 h 254"/>
                <a:gd name="T58" fmla="*/ 1866 w 404"/>
                <a:gd name="T59" fmla="*/ 1164 h 254"/>
                <a:gd name="T60" fmla="*/ 1884 w 404"/>
                <a:gd name="T61" fmla="*/ 1164 h 254"/>
                <a:gd name="T62" fmla="*/ 1893 w 404"/>
                <a:gd name="T63" fmla="*/ 1161 h 254"/>
                <a:gd name="T64" fmla="*/ 1893 w 404"/>
                <a:gd name="T65" fmla="*/ 1142 h 254"/>
                <a:gd name="T66" fmla="*/ 1920 w 404"/>
                <a:gd name="T67" fmla="*/ 1142 h 254"/>
                <a:gd name="T68" fmla="*/ 1922 w 404"/>
                <a:gd name="T69" fmla="*/ 1131 h 254"/>
                <a:gd name="T70" fmla="*/ 1949 w 404"/>
                <a:gd name="T71" fmla="*/ 1108 h 254"/>
                <a:gd name="T72" fmla="*/ 1949 w 404"/>
                <a:gd name="T73" fmla="*/ 1093 h 254"/>
                <a:gd name="T74" fmla="*/ 1958 w 404"/>
                <a:gd name="T75" fmla="*/ 1066 h 254"/>
                <a:gd name="T76" fmla="*/ 1958 w 404"/>
                <a:gd name="T77" fmla="*/ 1065 h 254"/>
                <a:gd name="T78" fmla="*/ 1966 w 404"/>
                <a:gd name="T79" fmla="*/ 1053 h 254"/>
                <a:gd name="T80" fmla="*/ 1966 w 404"/>
                <a:gd name="T81" fmla="*/ 1053 h 254"/>
                <a:gd name="T82" fmla="*/ 1966 w 404"/>
                <a:gd name="T83" fmla="*/ 1035 h 254"/>
                <a:gd name="T84" fmla="*/ 1966 w 404"/>
                <a:gd name="T85" fmla="*/ 1020 h 254"/>
                <a:gd name="T86" fmla="*/ 1966 w 404"/>
                <a:gd name="T87" fmla="*/ 1020 h 254"/>
                <a:gd name="T88" fmla="*/ 1966 w 404"/>
                <a:gd name="T89" fmla="*/ 0 h 254"/>
                <a:gd name="T90" fmla="*/ 0 w 404"/>
                <a:gd name="T91" fmla="*/ 12 h 254"/>
                <a:gd name="T92" fmla="*/ 0 w 404"/>
                <a:gd name="T93" fmla="*/ 12 h 2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4"/>
                <a:gd name="T143" fmla="*/ 404 w 404"/>
                <a:gd name="T144" fmla="*/ 254 h 2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4">
                  <a:moveTo>
                    <a:pt x="0" y="2"/>
                  </a:moveTo>
                  <a:lnTo>
                    <a:pt x="0" y="209"/>
                  </a:lnTo>
                  <a:lnTo>
                    <a:pt x="3" y="211"/>
                  </a:lnTo>
                  <a:lnTo>
                    <a:pt x="0" y="217"/>
                  </a:lnTo>
                  <a:lnTo>
                    <a:pt x="3" y="217"/>
                  </a:lnTo>
                  <a:lnTo>
                    <a:pt x="7" y="223"/>
                  </a:lnTo>
                  <a:lnTo>
                    <a:pt x="7" y="225"/>
                  </a:lnTo>
                  <a:lnTo>
                    <a:pt x="8" y="226"/>
                  </a:lnTo>
                  <a:lnTo>
                    <a:pt x="10" y="226"/>
                  </a:lnTo>
                  <a:lnTo>
                    <a:pt x="12" y="232"/>
                  </a:lnTo>
                  <a:lnTo>
                    <a:pt x="16" y="237"/>
                  </a:lnTo>
                  <a:lnTo>
                    <a:pt x="20" y="237"/>
                  </a:lnTo>
                  <a:lnTo>
                    <a:pt x="22" y="238"/>
                  </a:lnTo>
                  <a:lnTo>
                    <a:pt x="27" y="240"/>
                  </a:lnTo>
                  <a:lnTo>
                    <a:pt x="30" y="243"/>
                  </a:lnTo>
                  <a:lnTo>
                    <a:pt x="40" y="245"/>
                  </a:lnTo>
                  <a:lnTo>
                    <a:pt x="54" y="247"/>
                  </a:lnTo>
                  <a:lnTo>
                    <a:pt x="80" y="250"/>
                  </a:lnTo>
                  <a:lnTo>
                    <a:pt x="112" y="252"/>
                  </a:lnTo>
                  <a:lnTo>
                    <a:pt x="189" y="253"/>
                  </a:lnTo>
                  <a:lnTo>
                    <a:pt x="269" y="252"/>
                  </a:lnTo>
                  <a:lnTo>
                    <a:pt x="317" y="250"/>
                  </a:lnTo>
                  <a:lnTo>
                    <a:pt x="342" y="247"/>
                  </a:lnTo>
                  <a:lnTo>
                    <a:pt x="359" y="245"/>
                  </a:lnTo>
                  <a:lnTo>
                    <a:pt x="369" y="243"/>
                  </a:lnTo>
                  <a:lnTo>
                    <a:pt x="374" y="243"/>
                  </a:lnTo>
                  <a:lnTo>
                    <a:pt x="379" y="240"/>
                  </a:lnTo>
                  <a:lnTo>
                    <a:pt x="381" y="240"/>
                  </a:lnTo>
                  <a:lnTo>
                    <a:pt x="383" y="238"/>
                  </a:lnTo>
                  <a:lnTo>
                    <a:pt x="386" y="238"/>
                  </a:lnTo>
                  <a:lnTo>
                    <a:pt x="389" y="237"/>
                  </a:lnTo>
                  <a:lnTo>
                    <a:pt x="389" y="233"/>
                  </a:lnTo>
                  <a:lnTo>
                    <a:pt x="394" y="233"/>
                  </a:lnTo>
                  <a:lnTo>
                    <a:pt x="395" y="231"/>
                  </a:lnTo>
                  <a:lnTo>
                    <a:pt x="400" y="226"/>
                  </a:lnTo>
                  <a:lnTo>
                    <a:pt x="400" y="223"/>
                  </a:lnTo>
                  <a:lnTo>
                    <a:pt x="402" y="218"/>
                  </a:lnTo>
                  <a:lnTo>
                    <a:pt x="402" y="217"/>
                  </a:lnTo>
                  <a:lnTo>
                    <a:pt x="403" y="215"/>
                  </a:lnTo>
                  <a:lnTo>
                    <a:pt x="403" y="211"/>
                  </a:lnTo>
                  <a:lnTo>
                    <a:pt x="403" y="209"/>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82" name="Freeform 152"/>
            <p:cNvSpPr>
              <a:spLocks noChangeAspect="1"/>
            </p:cNvSpPr>
            <p:nvPr/>
          </p:nvSpPr>
          <p:spPr bwMode="auto">
            <a:xfrm>
              <a:off x="1507" y="3815"/>
              <a:ext cx="525" cy="18"/>
            </a:xfrm>
            <a:custGeom>
              <a:avLst/>
              <a:gdLst>
                <a:gd name="T0" fmla="*/ 1967 w 403"/>
                <a:gd name="T1" fmla="*/ 59 h 14"/>
                <a:gd name="T2" fmla="*/ 1862 w 403"/>
                <a:gd name="T3" fmla="*/ 28 h 14"/>
                <a:gd name="T4" fmla="*/ 1626 w 403"/>
                <a:gd name="T5" fmla="*/ 1 h 14"/>
                <a:gd name="T6" fmla="*/ 1278 w 403"/>
                <a:gd name="T7" fmla="*/ 0 h 14"/>
                <a:gd name="T8" fmla="*/ 869 w 403"/>
                <a:gd name="T9" fmla="*/ 0 h 14"/>
                <a:gd name="T10" fmla="*/ 498 w 403"/>
                <a:gd name="T11" fmla="*/ 1 h 14"/>
                <a:gd name="T12" fmla="*/ 173 w 403"/>
                <a:gd name="T13" fmla="*/ 17 h 14"/>
                <a:gd name="T14" fmla="*/ 0 w 403"/>
                <a:gd name="T15" fmla="*/ 31 h 14"/>
                <a:gd name="T16" fmla="*/ 1967 w 403"/>
                <a:gd name="T17" fmla="*/ 59 h 14"/>
                <a:gd name="T18" fmla="*/ 1967 w 403"/>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3"/>
                <a:gd name="T31" fmla="*/ 0 h 14"/>
                <a:gd name="T32" fmla="*/ 403 w 403"/>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3" h="14">
                  <a:moveTo>
                    <a:pt x="402" y="13"/>
                  </a:moveTo>
                  <a:lnTo>
                    <a:pt x="381" y="6"/>
                  </a:lnTo>
                  <a:lnTo>
                    <a:pt x="332" y="1"/>
                  </a:lnTo>
                  <a:lnTo>
                    <a:pt x="262" y="0"/>
                  </a:lnTo>
                  <a:lnTo>
                    <a:pt x="178" y="0"/>
                  </a:lnTo>
                  <a:lnTo>
                    <a:pt x="102" y="1"/>
                  </a:lnTo>
                  <a:lnTo>
                    <a:pt x="35" y="4"/>
                  </a:lnTo>
                  <a:lnTo>
                    <a:pt x="0" y="7"/>
                  </a:lnTo>
                  <a:lnTo>
                    <a:pt x="402"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83" name="Freeform 153"/>
            <p:cNvSpPr>
              <a:spLocks noChangeAspect="1"/>
            </p:cNvSpPr>
            <p:nvPr/>
          </p:nvSpPr>
          <p:spPr bwMode="auto">
            <a:xfrm>
              <a:off x="1507" y="3294"/>
              <a:ext cx="173" cy="534"/>
            </a:xfrm>
            <a:custGeom>
              <a:avLst/>
              <a:gdLst>
                <a:gd name="T0" fmla="*/ 568 w 133"/>
                <a:gd name="T1" fmla="*/ 0 h 410"/>
                <a:gd name="T2" fmla="*/ 641 w 133"/>
                <a:gd name="T3" fmla="*/ 417 h 410"/>
                <a:gd name="T4" fmla="*/ 641 w 133"/>
                <a:gd name="T5" fmla="*/ 422 h 410"/>
                <a:gd name="T6" fmla="*/ 641 w 133"/>
                <a:gd name="T7" fmla="*/ 422 h 410"/>
                <a:gd name="T8" fmla="*/ 641 w 133"/>
                <a:gd name="T9" fmla="*/ 436 h 410"/>
                <a:gd name="T10" fmla="*/ 641 w 133"/>
                <a:gd name="T11" fmla="*/ 436 h 410"/>
                <a:gd name="T12" fmla="*/ 641 w 133"/>
                <a:gd name="T13" fmla="*/ 448 h 410"/>
                <a:gd name="T14" fmla="*/ 641 w 133"/>
                <a:gd name="T15" fmla="*/ 458 h 410"/>
                <a:gd name="T16" fmla="*/ 641 w 133"/>
                <a:gd name="T17" fmla="*/ 458 h 410"/>
                <a:gd name="T18" fmla="*/ 641 w 133"/>
                <a:gd name="T19" fmla="*/ 468 h 410"/>
                <a:gd name="T20" fmla="*/ 641 w 133"/>
                <a:gd name="T21" fmla="*/ 468 h 410"/>
                <a:gd name="T22" fmla="*/ 631 w 133"/>
                <a:gd name="T23" fmla="*/ 483 h 410"/>
                <a:gd name="T24" fmla="*/ 631 w 133"/>
                <a:gd name="T25" fmla="*/ 495 h 410"/>
                <a:gd name="T26" fmla="*/ 631 w 133"/>
                <a:gd name="T27" fmla="*/ 495 h 410"/>
                <a:gd name="T28" fmla="*/ 631 w 133"/>
                <a:gd name="T29" fmla="*/ 498 h 410"/>
                <a:gd name="T30" fmla="*/ 628 w 133"/>
                <a:gd name="T31" fmla="*/ 498 h 410"/>
                <a:gd name="T32" fmla="*/ 628 w 133"/>
                <a:gd name="T33" fmla="*/ 512 h 410"/>
                <a:gd name="T34" fmla="*/ 628 w 133"/>
                <a:gd name="T35" fmla="*/ 512 h 410"/>
                <a:gd name="T36" fmla="*/ 607 w 133"/>
                <a:gd name="T37" fmla="*/ 521 h 410"/>
                <a:gd name="T38" fmla="*/ 607 w 133"/>
                <a:gd name="T39" fmla="*/ 521 h 410"/>
                <a:gd name="T40" fmla="*/ 598 w 133"/>
                <a:gd name="T41" fmla="*/ 521 h 410"/>
                <a:gd name="T42" fmla="*/ 592 w 133"/>
                <a:gd name="T43" fmla="*/ 533 h 410"/>
                <a:gd name="T44" fmla="*/ 60 w 133"/>
                <a:gd name="T45" fmla="*/ 981 h 410"/>
                <a:gd name="T46" fmla="*/ 60 w 133"/>
                <a:gd name="T47" fmla="*/ 981 h 410"/>
                <a:gd name="T48" fmla="*/ 49 w 133"/>
                <a:gd name="T49" fmla="*/ 989 h 410"/>
                <a:gd name="T50" fmla="*/ 38 w 133"/>
                <a:gd name="T51" fmla="*/ 989 h 410"/>
                <a:gd name="T52" fmla="*/ 38 w 133"/>
                <a:gd name="T53" fmla="*/ 1005 h 410"/>
                <a:gd name="T54" fmla="*/ 35 w 133"/>
                <a:gd name="T55" fmla="*/ 1016 h 410"/>
                <a:gd name="T56" fmla="*/ 35 w 133"/>
                <a:gd name="T57" fmla="*/ 1017 h 410"/>
                <a:gd name="T58" fmla="*/ 16 w 133"/>
                <a:gd name="T59" fmla="*/ 1034 h 410"/>
                <a:gd name="T60" fmla="*/ 16 w 133"/>
                <a:gd name="T61" fmla="*/ 1034 h 410"/>
                <a:gd name="T62" fmla="*/ 16 w 133"/>
                <a:gd name="T63" fmla="*/ 1045 h 410"/>
                <a:gd name="T64" fmla="*/ 0 w 133"/>
                <a:gd name="T65" fmla="*/ 1054 h 410"/>
                <a:gd name="T66" fmla="*/ 0 w 133"/>
                <a:gd name="T67" fmla="*/ 1067 h 410"/>
                <a:gd name="T68" fmla="*/ 0 w 133"/>
                <a:gd name="T69" fmla="*/ 1076 h 410"/>
                <a:gd name="T70" fmla="*/ 0 w 133"/>
                <a:gd name="T71" fmla="*/ 1082 h 410"/>
                <a:gd name="T72" fmla="*/ 0 w 133"/>
                <a:gd name="T73" fmla="*/ 1101 h 410"/>
                <a:gd name="T74" fmla="*/ 0 w 133"/>
                <a:gd name="T75" fmla="*/ 1111 h 410"/>
                <a:gd name="T76" fmla="*/ 0 w 133"/>
                <a:gd name="T77" fmla="*/ 1116 h 410"/>
                <a:gd name="T78" fmla="*/ 0 w 133"/>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3"/>
                <a:gd name="T121" fmla="*/ 0 h 410"/>
                <a:gd name="T122" fmla="*/ 133 w 133"/>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3" h="410">
                  <a:moveTo>
                    <a:pt x="117" y="0"/>
                  </a:moveTo>
                  <a:lnTo>
                    <a:pt x="132" y="85"/>
                  </a:lnTo>
                  <a:lnTo>
                    <a:pt x="132" y="87"/>
                  </a:lnTo>
                  <a:lnTo>
                    <a:pt x="132" y="89"/>
                  </a:lnTo>
                  <a:lnTo>
                    <a:pt x="132" y="92"/>
                  </a:lnTo>
                  <a:lnTo>
                    <a:pt x="132" y="94"/>
                  </a:lnTo>
                  <a:lnTo>
                    <a:pt x="132" y="96"/>
                  </a:lnTo>
                  <a:lnTo>
                    <a:pt x="131" y="99"/>
                  </a:lnTo>
                  <a:lnTo>
                    <a:pt x="131" y="101"/>
                  </a:lnTo>
                  <a:lnTo>
                    <a:pt x="131" y="102"/>
                  </a:lnTo>
                  <a:lnTo>
                    <a:pt x="129" y="102"/>
                  </a:lnTo>
                  <a:lnTo>
                    <a:pt x="129" y="105"/>
                  </a:lnTo>
                  <a:lnTo>
                    <a:pt x="125" y="107"/>
                  </a:lnTo>
                  <a:lnTo>
                    <a:pt x="124" y="107"/>
                  </a:lnTo>
                  <a:lnTo>
                    <a:pt x="122" y="109"/>
                  </a:lnTo>
                  <a:lnTo>
                    <a:pt x="12" y="201"/>
                  </a:lnTo>
                  <a:lnTo>
                    <a:pt x="10" y="203"/>
                  </a:lnTo>
                  <a:lnTo>
                    <a:pt x="8" y="203"/>
                  </a:lnTo>
                  <a:lnTo>
                    <a:pt x="8" y="206"/>
                  </a:lnTo>
                  <a:lnTo>
                    <a:pt x="7" y="208"/>
                  </a:lnTo>
                  <a:lnTo>
                    <a:pt x="7" y="209"/>
                  </a:lnTo>
                  <a:lnTo>
                    <a:pt x="3" y="212"/>
                  </a:lnTo>
                  <a:lnTo>
                    <a:pt x="3" y="214"/>
                  </a:lnTo>
                  <a:lnTo>
                    <a:pt x="0"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84" name="Freeform 154"/>
            <p:cNvSpPr>
              <a:spLocks noChangeAspect="1"/>
            </p:cNvSpPr>
            <p:nvPr/>
          </p:nvSpPr>
          <p:spPr bwMode="auto">
            <a:xfrm>
              <a:off x="1637" y="3239"/>
              <a:ext cx="264" cy="25"/>
            </a:xfrm>
            <a:custGeom>
              <a:avLst/>
              <a:gdLst>
                <a:gd name="T0" fmla="*/ 163 w 203"/>
                <a:gd name="T1" fmla="*/ 95 h 19"/>
                <a:gd name="T2" fmla="*/ 190 w 203"/>
                <a:gd name="T3" fmla="*/ 72 h 19"/>
                <a:gd name="T4" fmla="*/ 250 w 203"/>
                <a:gd name="T5" fmla="*/ 49 h 19"/>
                <a:gd name="T6" fmla="*/ 325 w 203"/>
                <a:gd name="T7" fmla="*/ 42 h 19"/>
                <a:gd name="T8" fmla="*/ 455 w 203"/>
                <a:gd name="T9" fmla="*/ 32 h 19"/>
                <a:gd name="T10" fmla="*/ 596 w 203"/>
                <a:gd name="T11" fmla="*/ 32 h 19"/>
                <a:gd name="T12" fmla="*/ 704 w 203"/>
                <a:gd name="T13" fmla="*/ 42 h 19"/>
                <a:gd name="T14" fmla="*/ 789 w 203"/>
                <a:gd name="T15" fmla="*/ 64 h 19"/>
                <a:gd name="T16" fmla="*/ 827 w 203"/>
                <a:gd name="T17" fmla="*/ 95 h 19"/>
                <a:gd name="T18" fmla="*/ 979 w 203"/>
                <a:gd name="T19" fmla="*/ 95 h 19"/>
                <a:gd name="T20" fmla="*/ 932 w 203"/>
                <a:gd name="T21" fmla="*/ 49 h 19"/>
                <a:gd name="T22" fmla="*/ 806 w 203"/>
                <a:gd name="T23" fmla="*/ 21 h 19"/>
                <a:gd name="T24" fmla="*/ 631 w 203"/>
                <a:gd name="T25" fmla="*/ 0 h 19"/>
                <a:gd name="T26" fmla="*/ 432 w 203"/>
                <a:gd name="T27" fmla="*/ 0 h 19"/>
                <a:gd name="T28" fmla="*/ 237 w 203"/>
                <a:gd name="T29" fmla="*/ 1 h 19"/>
                <a:gd name="T30" fmla="*/ 95 w 203"/>
                <a:gd name="T31" fmla="*/ 32 h 19"/>
                <a:gd name="T32" fmla="*/ 29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39" y="14"/>
                  </a:lnTo>
                  <a:lnTo>
                    <a:pt x="52" y="9"/>
                  </a:lnTo>
                  <a:lnTo>
                    <a:pt x="68" y="8"/>
                  </a:lnTo>
                  <a:lnTo>
                    <a:pt x="94" y="6"/>
                  </a:lnTo>
                  <a:lnTo>
                    <a:pt x="123" y="6"/>
                  </a:lnTo>
                  <a:lnTo>
                    <a:pt x="145" y="8"/>
                  </a:lnTo>
                  <a:lnTo>
                    <a:pt x="163" y="12"/>
                  </a:lnTo>
                  <a:lnTo>
                    <a:pt x="171" y="18"/>
                  </a:lnTo>
                  <a:lnTo>
                    <a:pt x="202" y="18"/>
                  </a:lnTo>
                  <a:lnTo>
                    <a:pt x="193" y="9"/>
                  </a:lnTo>
                  <a:lnTo>
                    <a:pt x="167" y="4"/>
                  </a:lnTo>
                  <a:lnTo>
                    <a:pt x="131" y="0"/>
                  </a:lnTo>
                  <a:lnTo>
                    <a:pt x="89" y="0"/>
                  </a:lnTo>
                  <a:lnTo>
                    <a:pt x="49" y="1"/>
                  </a:lnTo>
                  <a:lnTo>
                    <a:pt x="19" y="6"/>
                  </a:lnTo>
                  <a:lnTo>
                    <a:pt x="6"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85" name="Freeform 155"/>
            <p:cNvSpPr>
              <a:spLocks noChangeAspect="1"/>
            </p:cNvSpPr>
            <p:nvPr/>
          </p:nvSpPr>
          <p:spPr bwMode="auto">
            <a:xfrm>
              <a:off x="1637" y="3265"/>
              <a:ext cx="264" cy="44"/>
            </a:xfrm>
            <a:custGeom>
              <a:avLst/>
              <a:gdLst>
                <a:gd name="T0" fmla="*/ 979 w 203"/>
                <a:gd name="T1" fmla="*/ 0 h 34"/>
                <a:gd name="T2" fmla="*/ 979 w 203"/>
                <a:gd name="T3" fmla="*/ 75 h 34"/>
                <a:gd name="T4" fmla="*/ 953 w 203"/>
                <a:gd name="T5" fmla="*/ 89 h 34"/>
                <a:gd name="T6" fmla="*/ 869 w 203"/>
                <a:gd name="T7" fmla="*/ 132 h 34"/>
                <a:gd name="T8" fmla="*/ 733 w 203"/>
                <a:gd name="T9" fmla="*/ 146 h 34"/>
                <a:gd name="T10" fmla="*/ 535 w 203"/>
                <a:gd name="T11" fmla="*/ 155 h 34"/>
                <a:gd name="T12" fmla="*/ 325 w 203"/>
                <a:gd name="T13" fmla="*/ 155 h 34"/>
                <a:gd name="T14" fmla="*/ 159 w 203"/>
                <a:gd name="T15" fmla="*/ 132 h 34"/>
                <a:gd name="T16" fmla="*/ 29 w 203"/>
                <a:gd name="T17" fmla="*/ 97 h 34"/>
                <a:gd name="T18" fmla="*/ 0 w 203"/>
                <a:gd name="T19" fmla="*/ 75 h 34"/>
                <a:gd name="T20" fmla="*/ 0 w 203"/>
                <a:gd name="T21" fmla="*/ 0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4"/>
                <a:gd name="T35" fmla="*/ 203 w 203"/>
                <a:gd name="T36" fmla="*/ 34 h 3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4">
                  <a:moveTo>
                    <a:pt x="202" y="0"/>
                  </a:moveTo>
                  <a:lnTo>
                    <a:pt x="202" y="16"/>
                  </a:lnTo>
                  <a:lnTo>
                    <a:pt x="198" y="19"/>
                  </a:lnTo>
                  <a:lnTo>
                    <a:pt x="180" y="28"/>
                  </a:lnTo>
                  <a:lnTo>
                    <a:pt x="152" y="31"/>
                  </a:lnTo>
                  <a:lnTo>
                    <a:pt x="111" y="33"/>
                  </a:lnTo>
                  <a:lnTo>
                    <a:pt x="68" y="33"/>
                  </a:lnTo>
                  <a:lnTo>
                    <a:pt x="32" y="28"/>
                  </a:lnTo>
                  <a:lnTo>
                    <a:pt x="6" y="21"/>
                  </a:lnTo>
                  <a:lnTo>
                    <a:pt x="0" y="16"/>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86" name="Freeform 156"/>
            <p:cNvSpPr>
              <a:spLocks noChangeAspect="1"/>
            </p:cNvSpPr>
            <p:nvPr/>
          </p:nvSpPr>
          <p:spPr bwMode="auto">
            <a:xfrm>
              <a:off x="1860" y="3301"/>
              <a:ext cx="173" cy="529"/>
            </a:xfrm>
            <a:custGeom>
              <a:avLst/>
              <a:gdLst>
                <a:gd name="T0" fmla="*/ 641 w 133"/>
                <a:gd name="T1" fmla="*/ 1982 h 406"/>
                <a:gd name="T2" fmla="*/ 641 w 133"/>
                <a:gd name="T3" fmla="*/ 1081 h 406"/>
                <a:gd name="T4" fmla="*/ 641 w 133"/>
                <a:gd name="T5" fmla="*/ 1068 h 406"/>
                <a:gd name="T6" fmla="*/ 641 w 133"/>
                <a:gd name="T7" fmla="*/ 1055 h 406"/>
                <a:gd name="T8" fmla="*/ 641 w 133"/>
                <a:gd name="T9" fmla="*/ 1049 h 406"/>
                <a:gd name="T10" fmla="*/ 641 w 133"/>
                <a:gd name="T11" fmla="*/ 1044 h 406"/>
                <a:gd name="T12" fmla="*/ 631 w 133"/>
                <a:gd name="T13" fmla="*/ 1029 h 406"/>
                <a:gd name="T14" fmla="*/ 631 w 133"/>
                <a:gd name="T15" fmla="*/ 1016 h 406"/>
                <a:gd name="T16" fmla="*/ 631 w 133"/>
                <a:gd name="T17" fmla="*/ 1007 h 406"/>
                <a:gd name="T18" fmla="*/ 628 w 133"/>
                <a:gd name="T19" fmla="*/ 995 h 406"/>
                <a:gd name="T20" fmla="*/ 628 w 133"/>
                <a:gd name="T21" fmla="*/ 988 h 406"/>
                <a:gd name="T22" fmla="*/ 628 w 133"/>
                <a:gd name="T23" fmla="*/ 980 h 406"/>
                <a:gd name="T24" fmla="*/ 609 w 133"/>
                <a:gd name="T25" fmla="*/ 980 h 406"/>
                <a:gd name="T26" fmla="*/ 598 w 133"/>
                <a:gd name="T27" fmla="*/ 964 h 406"/>
                <a:gd name="T28" fmla="*/ 598 w 133"/>
                <a:gd name="T29" fmla="*/ 954 h 406"/>
                <a:gd name="T30" fmla="*/ 597 w 133"/>
                <a:gd name="T31" fmla="*/ 941 h 406"/>
                <a:gd name="T32" fmla="*/ 570 w 133"/>
                <a:gd name="T33" fmla="*/ 941 h 406"/>
                <a:gd name="T34" fmla="*/ 570 w 133"/>
                <a:gd name="T35" fmla="*/ 941 h 406"/>
                <a:gd name="T36" fmla="*/ 29 w 133"/>
                <a:gd name="T37" fmla="*/ 483 h 406"/>
                <a:gd name="T38" fmla="*/ 29 w 133"/>
                <a:gd name="T39" fmla="*/ 483 h 406"/>
                <a:gd name="T40" fmla="*/ 29 w 133"/>
                <a:gd name="T41" fmla="*/ 483 h 406"/>
                <a:gd name="T42" fmla="*/ 21 w 133"/>
                <a:gd name="T43" fmla="*/ 482 h 406"/>
                <a:gd name="T44" fmla="*/ 21 w 133"/>
                <a:gd name="T45" fmla="*/ 482 h 406"/>
                <a:gd name="T46" fmla="*/ 1 w 133"/>
                <a:gd name="T47" fmla="*/ 466 h 406"/>
                <a:gd name="T48" fmla="*/ 1 w 133"/>
                <a:gd name="T49" fmla="*/ 466 h 406"/>
                <a:gd name="T50" fmla="*/ 1 w 133"/>
                <a:gd name="T51" fmla="*/ 455 h 406"/>
                <a:gd name="T52" fmla="*/ 0 w 133"/>
                <a:gd name="T53" fmla="*/ 455 h 406"/>
                <a:gd name="T54" fmla="*/ 0 w 133"/>
                <a:gd name="T55" fmla="*/ 450 h 406"/>
                <a:gd name="T56" fmla="*/ 0 w 133"/>
                <a:gd name="T57" fmla="*/ 431 h 406"/>
                <a:gd name="T58" fmla="*/ 0 w 133"/>
                <a:gd name="T59" fmla="*/ 431 h 406"/>
                <a:gd name="T60" fmla="*/ 0 w 133"/>
                <a:gd name="T61" fmla="*/ 421 h 406"/>
                <a:gd name="T62" fmla="*/ 0 w 133"/>
                <a:gd name="T63" fmla="*/ 421 h 406"/>
                <a:gd name="T64" fmla="*/ 0 w 133"/>
                <a:gd name="T65" fmla="*/ 418 h 406"/>
                <a:gd name="T66" fmla="*/ 0 w 133"/>
                <a:gd name="T67" fmla="*/ 399 h 406"/>
                <a:gd name="T68" fmla="*/ 0 w 133"/>
                <a:gd name="T69" fmla="*/ 399 h 406"/>
                <a:gd name="T70" fmla="*/ 0 w 133"/>
                <a:gd name="T71" fmla="*/ 387 h 406"/>
                <a:gd name="T72" fmla="*/ 60 w 133"/>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3"/>
                <a:gd name="T112" fmla="*/ 0 h 406"/>
                <a:gd name="T113" fmla="*/ 133 w 133"/>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3" h="406">
                  <a:moveTo>
                    <a:pt x="132" y="405"/>
                  </a:moveTo>
                  <a:lnTo>
                    <a:pt x="132" y="221"/>
                  </a:lnTo>
                  <a:lnTo>
                    <a:pt x="132" y="219"/>
                  </a:lnTo>
                  <a:lnTo>
                    <a:pt x="132" y="216"/>
                  </a:lnTo>
                  <a:lnTo>
                    <a:pt x="132" y="214"/>
                  </a:lnTo>
                  <a:lnTo>
                    <a:pt x="132" y="213"/>
                  </a:lnTo>
                  <a:lnTo>
                    <a:pt x="131" y="210"/>
                  </a:lnTo>
                  <a:lnTo>
                    <a:pt x="131" y="208"/>
                  </a:lnTo>
                  <a:lnTo>
                    <a:pt x="131" y="206"/>
                  </a:lnTo>
                  <a:lnTo>
                    <a:pt x="129" y="203"/>
                  </a:lnTo>
                  <a:lnTo>
                    <a:pt x="129" y="202"/>
                  </a:lnTo>
                  <a:lnTo>
                    <a:pt x="129" y="200"/>
                  </a:lnTo>
                  <a:lnTo>
                    <a:pt x="126" y="200"/>
                  </a:lnTo>
                  <a:lnTo>
                    <a:pt x="124" y="197"/>
                  </a:lnTo>
                  <a:lnTo>
                    <a:pt x="124" y="195"/>
                  </a:lnTo>
                  <a:lnTo>
                    <a:pt x="123" y="192"/>
                  </a:lnTo>
                  <a:lnTo>
                    <a:pt x="118" y="192"/>
                  </a:lnTo>
                  <a:lnTo>
                    <a:pt x="6" y="99"/>
                  </a:lnTo>
                  <a:lnTo>
                    <a:pt x="4" y="98"/>
                  </a:lnTo>
                  <a:lnTo>
                    <a:pt x="1" y="95"/>
                  </a:lnTo>
                  <a:lnTo>
                    <a:pt x="1" y="93"/>
                  </a:lnTo>
                  <a:lnTo>
                    <a:pt x="0" y="93"/>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87" name="Freeform 157"/>
            <p:cNvSpPr>
              <a:spLocks noChangeAspect="1"/>
            </p:cNvSpPr>
            <p:nvPr/>
          </p:nvSpPr>
          <p:spPr bwMode="auto">
            <a:xfrm>
              <a:off x="1537" y="4117"/>
              <a:ext cx="470" cy="23"/>
            </a:xfrm>
            <a:custGeom>
              <a:avLst/>
              <a:gdLst>
                <a:gd name="T0" fmla="*/ 1755 w 361"/>
                <a:gd name="T1" fmla="*/ 75 h 18"/>
                <a:gd name="T2" fmla="*/ 1755 w 361"/>
                <a:gd name="T3" fmla="*/ 60 h 18"/>
                <a:gd name="T4" fmla="*/ 1745 w 361"/>
                <a:gd name="T5" fmla="*/ 60 h 18"/>
                <a:gd name="T6" fmla="*/ 1733 w 361"/>
                <a:gd name="T7" fmla="*/ 51 h 18"/>
                <a:gd name="T8" fmla="*/ 1722 w 361"/>
                <a:gd name="T9" fmla="*/ 47 h 18"/>
                <a:gd name="T10" fmla="*/ 1696 w 361"/>
                <a:gd name="T11" fmla="*/ 47 h 18"/>
                <a:gd name="T12" fmla="*/ 1673 w 361"/>
                <a:gd name="T13" fmla="*/ 46 h 18"/>
                <a:gd name="T14" fmla="*/ 1646 w 361"/>
                <a:gd name="T15" fmla="*/ 46 h 18"/>
                <a:gd name="T16" fmla="*/ 1609 w 361"/>
                <a:gd name="T17" fmla="*/ 31 h 18"/>
                <a:gd name="T18" fmla="*/ 1573 w 361"/>
                <a:gd name="T19" fmla="*/ 31 h 18"/>
                <a:gd name="T20" fmla="*/ 1521 w 361"/>
                <a:gd name="T21" fmla="*/ 31 h 18"/>
                <a:gd name="T22" fmla="*/ 1475 w 361"/>
                <a:gd name="T23" fmla="*/ 17 h 18"/>
                <a:gd name="T24" fmla="*/ 1420 w 361"/>
                <a:gd name="T25" fmla="*/ 17 h 18"/>
                <a:gd name="T26" fmla="*/ 1376 w 361"/>
                <a:gd name="T27" fmla="*/ 17 h 18"/>
                <a:gd name="T28" fmla="*/ 1315 w 361"/>
                <a:gd name="T29" fmla="*/ 10 h 18"/>
                <a:gd name="T30" fmla="*/ 1267 w 361"/>
                <a:gd name="T31" fmla="*/ 10 h 18"/>
                <a:gd name="T32" fmla="*/ 1208 w 361"/>
                <a:gd name="T33" fmla="*/ 10 h 18"/>
                <a:gd name="T34" fmla="*/ 1140 w 361"/>
                <a:gd name="T35" fmla="*/ 10 h 18"/>
                <a:gd name="T36" fmla="*/ 1068 w 361"/>
                <a:gd name="T37" fmla="*/ 10 h 18"/>
                <a:gd name="T38" fmla="*/ 1001 w 361"/>
                <a:gd name="T39" fmla="*/ 0 h 18"/>
                <a:gd name="T40" fmla="*/ 941 w 361"/>
                <a:gd name="T41" fmla="*/ 0 h 18"/>
                <a:gd name="T42" fmla="*/ 883 w 361"/>
                <a:gd name="T43" fmla="*/ 0 h 18"/>
                <a:gd name="T44" fmla="*/ 819 w 361"/>
                <a:gd name="T45" fmla="*/ 0 h 18"/>
                <a:gd name="T46" fmla="*/ 747 w 361"/>
                <a:gd name="T47" fmla="*/ 0 h 18"/>
                <a:gd name="T48" fmla="*/ 681 w 361"/>
                <a:gd name="T49" fmla="*/ 10 h 18"/>
                <a:gd name="T50" fmla="*/ 616 w 361"/>
                <a:gd name="T51" fmla="*/ 10 h 18"/>
                <a:gd name="T52" fmla="*/ 546 w 361"/>
                <a:gd name="T53" fmla="*/ 10 h 18"/>
                <a:gd name="T54" fmla="*/ 496 w 361"/>
                <a:gd name="T55" fmla="*/ 10 h 18"/>
                <a:gd name="T56" fmla="*/ 441 w 361"/>
                <a:gd name="T57" fmla="*/ 10 h 18"/>
                <a:gd name="T58" fmla="*/ 388 w 361"/>
                <a:gd name="T59" fmla="*/ 17 h 18"/>
                <a:gd name="T60" fmla="*/ 333 w 361"/>
                <a:gd name="T61" fmla="*/ 17 h 18"/>
                <a:gd name="T62" fmla="*/ 276 w 361"/>
                <a:gd name="T63" fmla="*/ 17 h 18"/>
                <a:gd name="T64" fmla="*/ 232 w 361"/>
                <a:gd name="T65" fmla="*/ 31 h 18"/>
                <a:gd name="T66" fmla="*/ 190 w 361"/>
                <a:gd name="T67" fmla="*/ 31 h 18"/>
                <a:gd name="T68" fmla="*/ 161 w 361"/>
                <a:gd name="T69" fmla="*/ 31 h 18"/>
                <a:gd name="T70" fmla="*/ 125 w 361"/>
                <a:gd name="T71" fmla="*/ 46 h 18"/>
                <a:gd name="T72" fmla="*/ 95 w 361"/>
                <a:gd name="T73" fmla="*/ 46 h 18"/>
                <a:gd name="T74" fmla="*/ 60 w 361"/>
                <a:gd name="T75" fmla="*/ 47 h 18"/>
                <a:gd name="T76" fmla="*/ 35 w 361"/>
                <a:gd name="T77" fmla="*/ 47 h 18"/>
                <a:gd name="T78" fmla="*/ 27 w 361"/>
                <a:gd name="T79" fmla="*/ 51 h 18"/>
                <a:gd name="T80" fmla="*/ 12 w 361"/>
                <a:gd name="T81" fmla="*/ 60 h 18"/>
                <a:gd name="T82" fmla="*/ 0 w 361"/>
                <a:gd name="T83" fmla="*/ 60 h 18"/>
                <a:gd name="T84" fmla="*/ 0 w 361"/>
                <a:gd name="T85" fmla="*/ 75 h 18"/>
                <a:gd name="T86" fmla="*/ 1755 w 361"/>
                <a:gd name="T87" fmla="*/ 75 h 18"/>
                <a:gd name="T88" fmla="*/ 1755 w 361"/>
                <a:gd name="T89" fmla="*/ 75 h 1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8"/>
                <a:gd name="T137" fmla="*/ 361 w 361"/>
                <a:gd name="T138" fmla="*/ 18 h 1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8">
                  <a:moveTo>
                    <a:pt x="360" y="17"/>
                  </a:moveTo>
                  <a:lnTo>
                    <a:pt x="360" y="14"/>
                  </a:lnTo>
                  <a:lnTo>
                    <a:pt x="358" y="14"/>
                  </a:lnTo>
                  <a:lnTo>
                    <a:pt x="356" y="12"/>
                  </a:lnTo>
                  <a:lnTo>
                    <a:pt x="353" y="11"/>
                  </a:lnTo>
                  <a:lnTo>
                    <a:pt x="349" y="11"/>
                  </a:lnTo>
                  <a:lnTo>
                    <a:pt x="343" y="10"/>
                  </a:lnTo>
                  <a:lnTo>
                    <a:pt x="338" y="10"/>
                  </a:lnTo>
                  <a:lnTo>
                    <a:pt x="330" y="7"/>
                  </a:lnTo>
                  <a:lnTo>
                    <a:pt x="323" y="7"/>
                  </a:lnTo>
                  <a:lnTo>
                    <a:pt x="312" y="7"/>
                  </a:lnTo>
                  <a:lnTo>
                    <a:pt x="303" y="4"/>
                  </a:lnTo>
                  <a:lnTo>
                    <a:pt x="292" y="4"/>
                  </a:lnTo>
                  <a:lnTo>
                    <a:pt x="283" y="4"/>
                  </a:lnTo>
                  <a:lnTo>
                    <a:pt x="270" y="2"/>
                  </a:lnTo>
                  <a:lnTo>
                    <a:pt x="260" y="2"/>
                  </a:lnTo>
                  <a:lnTo>
                    <a:pt x="248" y="2"/>
                  </a:lnTo>
                  <a:lnTo>
                    <a:pt x="234" y="2"/>
                  </a:lnTo>
                  <a:lnTo>
                    <a:pt x="220" y="2"/>
                  </a:lnTo>
                  <a:lnTo>
                    <a:pt x="206" y="0"/>
                  </a:lnTo>
                  <a:lnTo>
                    <a:pt x="193" y="0"/>
                  </a:lnTo>
                  <a:lnTo>
                    <a:pt x="181" y="0"/>
                  </a:lnTo>
                  <a:lnTo>
                    <a:pt x="168" y="0"/>
                  </a:lnTo>
                  <a:lnTo>
                    <a:pt x="154" y="0"/>
                  </a:lnTo>
                  <a:lnTo>
                    <a:pt x="140" y="2"/>
                  </a:lnTo>
                  <a:lnTo>
                    <a:pt x="126" y="2"/>
                  </a:lnTo>
                  <a:lnTo>
                    <a:pt x="112" y="2"/>
                  </a:lnTo>
                  <a:lnTo>
                    <a:pt x="102" y="2"/>
                  </a:lnTo>
                  <a:lnTo>
                    <a:pt x="91" y="2"/>
                  </a:lnTo>
                  <a:lnTo>
                    <a:pt x="80" y="4"/>
                  </a:lnTo>
                  <a:lnTo>
                    <a:pt x="68" y="4"/>
                  </a:lnTo>
                  <a:lnTo>
                    <a:pt x="57" y="4"/>
                  </a:lnTo>
                  <a:lnTo>
                    <a:pt x="48" y="7"/>
                  </a:lnTo>
                  <a:lnTo>
                    <a:pt x="39" y="7"/>
                  </a:lnTo>
                  <a:lnTo>
                    <a:pt x="33" y="7"/>
                  </a:lnTo>
                  <a:lnTo>
                    <a:pt x="26" y="10"/>
                  </a:lnTo>
                  <a:lnTo>
                    <a:pt x="19" y="10"/>
                  </a:lnTo>
                  <a:lnTo>
                    <a:pt x="12" y="11"/>
                  </a:lnTo>
                  <a:lnTo>
                    <a:pt x="7" y="11"/>
                  </a:lnTo>
                  <a:lnTo>
                    <a:pt x="5" y="12"/>
                  </a:lnTo>
                  <a:lnTo>
                    <a:pt x="2" y="14"/>
                  </a:lnTo>
                  <a:lnTo>
                    <a:pt x="0" y="14"/>
                  </a:lnTo>
                  <a:lnTo>
                    <a:pt x="0" y="17"/>
                  </a:lnTo>
                  <a:lnTo>
                    <a:pt x="360" y="17"/>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88" name="Freeform 158"/>
            <p:cNvSpPr>
              <a:spLocks noChangeAspect="1"/>
            </p:cNvSpPr>
            <p:nvPr/>
          </p:nvSpPr>
          <p:spPr bwMode="auto">
            <a:xfrm>
              <a:off x="1530"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0 w 361"/>
                <a:gd name="T11" fmla="*/ 37 h 16"/>
                <a:gd name="T12" fmla="*/ 95 w 361"/>
                <a:gd name="T13" fmla="*/ 37 h 16"/>
                <a:gd name="T14" fmla="*/ 124 w 361"/>
                <a:gd name="T15" fmla="*/ 37 h 16"/>
                <a:gd name="T16" fmla="*/ 161 w 361"/>
                <a:gd name="T17" fmla="*/ 49 h 16"/>
                <a:gd name="T18" fmla="*/ 190 w 361"/>
                <a:gd name="T19" fmla="*/ 49 h 16"/>
                <a:gd name="T20" fmla="*/ 232 w 361"/>
                <a:gd name="T21" fmla="*/ 64 h 16"/>
                <a:gd name="T22" fmla="*/ 273 w 361"/>
                <a:gd name="T23" fmla="*/ 64 h 16"/>
                <a:gd name="T24" fmla="*/ 333 w 361"/>
                <a:gd name="T25" fmla="*/ 71 h 16"/>
                <a:gd name="T26" fmla="*/ 393 w 361"/>
                <a:gd name="T27" fmla="*/ 71 h 16"/>
                <a:gd name="T28" fmla="*/ 437 w 361"/>
                <a:gd name="T29" fmla="*/ 71 h 16"/>
                <a:gd name="T30" fmla="*/ 496 w 361"/>
                <a:gd name="T31" fmla="*/ 71 h 16"/>
                <a:gd name="T32" fmla="*/ 549 w 361"/>
                <a:gd name="T33" fmla="*/ 77 h 16"/>
                <a:gd name="T34" fmla="*/ 618 w 361"/>
                <a:gd name="T35" fmla="*/ 77 h 16"/>
                <a:gd name="T36" fmla="*/ 681 w 361"/>
                <a:gd name="T37" fmla="*/ 77 h 16"/>
                <a:gd name="T38" fmla="*/ 745 w 361"/>
                <a:gd name="T39" fmla="*/ 77 h 16"/>
                <a:gd name="T40" fmla="*/ 812 w 361"/>
                <a:gd name="T41" fmla="*/ 77 h 16"/>
                <a:gd name="T42" fmla="*/ 883 w 361"/>
                <a:gd name="T43" fmla="*/ 77 h 16"/>
                <a:gd name="T44" fmla="*/ 941 w 361"/>
                <a:gd name="T45" fmla="*/ 77 h 16"/>
                <a:gd name="T46" fmla="*/ 1001 w 361"/>
                <a:gd name="T47" fmla="*/ 77 h 16"/>
                <a:gd name="T48" fmla="*/ 1068 w 361"/>
                <a:gd name="T49" fmla="*/ 77 h 16"/>
                <a:gd name="T50" fmla="*/ 1140 w 361"/>
                <a:gd name="T51" fmla="*/ 77 h 16"/>
                <a:gd name="T52" fmla="*/ 1206 w 361"/>
                <a:gd name="T53" fmla="*/ 77 h 16"/>
                <a:gd name="T54" fmla="*/ 1263 w 361"/>
                <a:gd name="T55" fmla="*/ 71 h 16"/>
                <a:gd name="T56" fmla="*/ 1310 w 361"/>
                <a:gd name="T57" fmla="*/ 71 h 16"/>
                <a:gd name="T58" fmla="*/ 1387 w 361"/>
                <a:gd name="T59" fmla="*/ 71 h 16"/>
                <a:gd name="T60" fmla="*/ 1417 w 361"/>
                <a:gd name="T61" fmla="*/ 71 h 16"/>
                <a:gd name="T62" fmla="*/ 1475 w 361"/>
                <a:gd name="T63" fmla="*/ 64 h 16"/>
                <a:gd name="T64" fmla="*/ 1521 w 361"/>
                <a:gd name="T65" fmla="*/ 64 h 16"/>
                <a:gd name="T66" fmla="*/ 1570 w 361"/>
                <a:gd name="T67" fmla="*/ 49 h 16"/>
                <a:gd name="T68" fmla="*/ 1609 w 361"/>
                <a:gd name="T69" fmla="*/ 49 h 16"/>
                <a:gd name="T70" fmla="*/ 1644 w 361"/>
                <a:gd name="T71" fmla="*/ 37 h 16"/>
                <a:gd name="T72" fmla="*/ 1673 w 361"/>
                <a:gd name="T73" fmla="*/ 37 h 16"/>
                <a:gd name="T74" fmla="*/ 1706 w 361"/>
                <a:gd name="T75" fmla="*/ 37 h 16"/>
                <a:gd name="T76" fmla="*/ 1722 w 361"/>
                <a:gd name="T77" fmla="*/ 31 h 16"/>
                <a:gd name="T78" fmla="*/ 1733 w 361"/>
                <a:gd name="T79" fmla="*/ 12 h 16"/>
                <a:gd name="T80" fmla="*/ 174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2" y="7"/>
                  </a:lnTo>
                  <a:lnTo>
                    <a:pt x="19" y="7"/>
                  </a:lnTo>
                  <a:lnTo>
                    <a:pt x="25" y="7"/>
                  </a:lnTo>
                  <a:lnTo>
                    <a:pt x="33" y="9"/>
                  </a:lnTo>
                  <a:lnTo>
                    <a:pt x="39" y="9"/>
                  </a:lnTo>
                  <a:lnTo>
                    <a:pt x="48" y="12"/>
                  </a:lnTo>
                  <a:lnTo>
                    <a:pt x="56" y="12"/>
                  </a:lnTo>
                  <a:lnTo>
                    <a:pt x="68" y="14"/>
                  </a:lnTo>
                  <a:lnTo>
                    <a:pt x="81" y="14"/>
                  </a:lnTo>
                  <a:lnTo>
                    <a:pt x="90" y="14"/>
                  </a:lnTo>
                  <a:lnTo>
                    <a:pt x="102" y="14"/>
                  </a:lnTo>
                  <a:lnTo>
                    <a:pt x="113" y="15"/>
                  </a:lnTo>
                  <a:lnTo>
                    <a:pt x="127" y="15"/>
                  </a:lnTo>
                  <a:lnTo>
                    <a:pt x="140" y="15"/>
                  </a:lnTo>
                  <a:lnTo>
                    <a:pt x="153" y="15"/>
                  </a:lnTo>
                  <a:lnTo>
                    <a:pt x="167" y="15"/>
                  </a:lnTo>
                  <a:lnTo>
                    <a:pt x="181" y="15"/>
                  </a:lnTo>
                  <a:lnTo>
                    <a:pt x="193" y="15"/>
                  </a:lnTo>
                  <a:lnTo>
                    <a:pt x="206" y="15"/>
                  </a:lnTo>
                  <a:lnTo>
                    <a:pt x="220" y="15"/>
                  </a:lnTo>
                  <a:lnTo>
                    <a:pt x="234" y="15"/>
                  </a:lnTo>
                  <a:lnTo>
                    <a:pt x="247" y="15"/>
                  </a:lnTo>
                  <a:lnTo>
                    <a:pt x="259" y="14"/>
                  </a:lnTo>
                  <a:lnTo>
                    <a:pt x="269" y="14"/>
                  </a:lnTo>
                  <a:lnTo>
                    <a:pt x="284" y="14"/>
                  </a:lnTo>
                  <a:lnTo>
                    <a:pt x="291" y="14"/>
                  </a:lnTo>
                  <a:lnTo>
                    <a:pt x="303" y="12"/>
                  </a:lnTo>
                  <a:lnTo>
                    <a:pt x="312" y="12"/>
                  </a:lnTo>
                  <a:lnTo>
                    <a:pt x="322" y="9"/>
                  </a:lnTo>
                  <a:lnTo>
                    <a:pt x="330" y="9"/>
                  </a:lnTo>
                  <a:lnTo>
                    <a:pt x="337" y="7"/>
                  </a:lnTo>
                  <a:lnTo>
                    <a:pt x="343" y="7"/>
                  </a:lnTo>
                  <a:lnTo>
                    <a:pt x="350" y="7"/>
                  </a:lnTo>
                  <a:lnTo>
                    <a:pt x="353" y="6"/>
                  </a:lnTo>
                  <a:lnTo>
                    <a:pt x="356" y="2"/>
                  </a:lnTo>
                  <a:lnTo>
                    <a:pt x="358"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89" name="Freeform 159"/>
            <p:cNvSpPr>
              <a:spLocks noChangeAspect="1"/>
            </p:cNvSpPr>
            <p:nvPr/>
          </p:nvSpPr>
          <p:spPr bwMode="auto">
            <a:xfrm>
              <a:off x="1570" y="3544"/>
              <a:ext cx="393" cy="19"/>
            </a:xfrm>
            <a:custGeom>
              <a:avLst/>
              <a:gdLst>
                <a:gd name="T0" fmla="*/ 1487 w 301"/>
                <a:gd name="T1" fmla="*/ 60 h 15"/>
                <a:gd name="T2" fmla="*/ 1487 w 301"/>
                <a:gd name="T3" fmla="*/ 60 h 15"/>
                <a:gd name="T4" fmla="*/ 1479 w 301"/>
                <a:gd name="T5" fmla="*/ 60 h 15"/>
                <a:gd name="T6" fmla="*/ 1473 w 301"/>
                <a:gd name="T7" fmla="*/ 47 h 15"/>
                <a:gd name="T8" fmla="*/ 1454 w 301"/>
                <a:gd name="T9" fmla="*/ 47 h 15"/>
                <a:gd name="T10" fmla="*/ 1443 w 301"/>
                <a:gd name="T11" fmla="*/ 37 h 15"/>
                <a:gd name="T12" fmla="*/ 1415 w 301"/>
                <a:gd name="T13" fmla="*/ 37 h 15"/>
                <a:gd name="T14" fmla="*/ 1389 w 301"/>
                <a:gd name="T15" fmla="*/ 25 h 15"/>
                <a:gd name="T16" fmla="*/ 1367 w 301"/>
                <a:gd name="T17" fmla="*/ 25 h 15"/>
                <a:gd name="T18" fmla="*/ 1332 w 301"/>
                <a:gd name="T19" fmla="*/ 25 h 15"/>
                <a:gd name="T20" fmla="*/ 1282 w 301"/>
                <a:gd name="T21" fmla="*/ 20 h 15"/>
                <a:gd name="T22" fmla="*/ 1259 w 301"/>
                <a:gd name="T23" fmla="*/ 20 h 15"/>
                <a:gd name="T24" fmla="*/ 1210 w 301"/>
                <a:gd name="T25" fmla="*/ 20 h 15"/>
                <a:gd name="T26" fmla="*/ 1166 w 301"/>
                <a:gd name="T27" fmla="*/ 10 h 15"/>
                <a:gd name="T28" fmla="*/ 1120 w 301"/>
                <a:gd name="T29" fmla="*/ 10 h 15"/>
                <a:gd name="T30" fmla="*/ 1058 w 301"/>
                <a:gd name="T31" fmla="*/ 10 h 15"/>
                <a:gd name="T32" fmla="*/ 1020 w 301"/>
                <a:gd name="T33" fmla="*/ 10 h 15"/>
                <a:gd name="T34" fmla="*/ 960 w 301"/>
                <a:gd name="T35" fmla="*/ 10 h 15"/>
                <a:gd name="T36" fmla="*/ 904 w 301"/>
                <a:gd name="T37" fmla="*/ 10 h 15"/>
                <a:gd name="T38" fmla="*/ 854 w 301"/>
                <a:gd name="T39" fmla="*/ 10 h 15"/>
                <a:gd name="T40" fmla="*/ 807 w 301"/>
                <a:gd name="T41" fmla="*/ 0 h 15"/>
                <a:gd name="T42" fmla="*/ 748 w 301"/>
                <a:gd name="T43" fmla="*/ 0 h 15"/>
                <a:gd name="T44" fmla="*/ 693 w 301"/>
                <a:gd name="T45" fmla="*/ 0 h 15"/>
                <a:gd name="T46" fmla="*/ 636 w 301"/>
                <a:gd name="T47" fmla="*/ 10 h 15"/>
                <a:gd name="T48" fmla="*/ 584 w 301"/>
                <a:gd name="T49" fmla="*/ 10 h 15"/>
                <a:gd name="T50" fmla="*/ 522 w 301"/>
                <a:gd name="T51" fmla="*/ 10 h 15"/>
                <a:gd name="T52" fmla="*/ 474 w 301"/>
                <a:gd name="T53" fmla="*/ 10 h 15"/>
                <a:gd name="T54" fmla="*/ 420 w 301"/>
                <a:gd name="T55" fmla="*/ 10 h 15"/>
                <a:gd name="T56" fmla="*/ 372 w 301"/>
                <a:gd name="T57" fmla="*/ 10 h 15"/>
                <a:gd name="T58" fmla="*/ 322 w 301"/>
                <a:gd name="T59" fmla="*/ 10 h 15"/>
                <a:gd name="T60" fmla="*/ 274 w 301"/>
                <a:gd name="T61" fmla="*/ 20 h 15"/>
                <a:gd name="T62" fmla="*/ 239 w 301"/>
                <a:gd name="T63" fmla="*/ 20 h 15"/>
                <a:gd name="T64" fmla="*/ 197 w 301"/>
                <a:gd name="T65" fmla="*/ 20 h 15"/>
                <a:gd name="T66" fmla="*/ 166 w 301"/>
                <a:gd name="T67" fmla="*/ 25 h 15"/>
                <a:gd name="T68" fmla="*/ 133 w 301"/>
                <a:gd name="T69" fmla="*/ 25 h 15"/>
                <a:gd name="T70" fmla="*/ 97 w 301"/>
                <a:gd name="T71" fmla="*/ 25 h 15"/>
                <a:gd name="T72" fmla="*/ 78 w 301"/>
                <a:gd name="T73" fmla="*/ 37 h 15"/>
                <a:gd name="T74" fmla="*/ 52 w 301"/>
                <a:gd name="T75" fmla="*/ 37 h 15"/>
                <a:gd name="T76" fmla="*/ 35 w 301"/>
                <a:gd name="T77" fmla="*/ 47 h 15"/>
                <a:gd name="T78" fmla="*/ 27 w 301"/>
                <a:gd name="T79" fmla="*/ 47 h 15"/>
                <a:gd name="T80" fmla="*/ 12 w 301"/>
                <a:gd name="T81" fmla="*/ 60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4"/>
                  </a:lnTo>
                  <a:lnTo>
                    <a:pt x="297" y="11"/>
                  </a:lnTo>
                  <a:lnTo>
                    <a:pt x="293" y="11"/>
                  </a:lnTo>
                  <a:lnTo>
                    <a:pt x="291" y="9"/>
                  </a:lnTo>
                  <a:lnTo>
                    <a:pt x="286" y="9"/>
                  </a:lnTo>
                  <a:lnTo>
                    <a:pt x="280" y="6"/>
                  </a:lnTo>
                  <a:lnTo>
                    <a:pt x="276" y="6"/>
                  </a:lnTo>
                  <a:lnTo>
                    <a:pt x="269" y="6"/>
                  </a:lnTo>
                  <a:lnTo>
                    <a:pt x="259" y="5"/>
                  </a:lnTo>
                  <a:lnTo>
                    <a:pt x="254" y="5"/>
                  </a:lnTo>
                  <a:lnTo>
                    <a:pt x="244" y="5"/>
                  </a:lnTo>
                  <a:lnTo>
                    <a:pt x="235" y="2"/>
                  </a:lnTo>
                  <a:lnTo>
                    <a:pt x="226" y="2"/>
                  </a:lnTo>
                  <a:lnTo>
                    <a:pt x="214" y="2"/>
                  </a:lnTo>
                  <a:lnTo>
                    <a:pt x="206" y="2"/>
                  </a:lnTo>
                  <a:lnTo>
                    <a:pt x="194" y="2"/>
                  </a:lnTo>
                  <a:lnTo>
                    <a:pt x="182" y="2"/>
                  </a:lnTo>
                  <a:lnTo>
                    <a:pt x="172" y="2"/>
                  </a:lnTo>
                  <a:lnTo>
                    <a:pt x="162" y="0"/>
                  </a:lnTo>
                  <a:lnTo>
                    <a:pt x="151" y="0"/>
                  </a:lnTo>
                  <a:lnTo>
                    <a:pt x="140" y="0"/>
                  </a:lnTo>
                  <a:lnTo>
                    <a:pt x="129" y="2"/>
                  </a:lnTo>
                  <a:lnTo>
                    <a:pt x="118" y="2"/>
                  </a:lnTo>
                  <a:lnTo>
                    <a:pt x="105" y="2"/>
                  </a:lnTo>
                  <a:lnTo>
                    <a:pt x="96" y="2"/>
                  </a:lnTo>
                  <a:lnTo>
                    <a:pt x="85" y="2"/>
                  </a:lnTo>
                  <a:lnTo>
                    <a:pt x="75" y="2"/>
                  </a:lnTo>
                  <a:lnTo>
                    <a:pt x="65" y="2"/>
                  </a:lnTo>
                  <a:lnTo>
                    <a:pt x="55" y="5"/>
                  </a:lnTo>
                  <a:lnTo>
                    <a:pt x="48" y="5"/>
                  </a:lnTo>
                  <a:lnTo>
                    <a:pt x="40" y="5"/>
                  </a:lnTo>
                  <a:lnTo>
                    <a:pt x="34" y="6"/>
                  </a:lnTo>
                  <a:lnTo>
                    <a:pt x="27" y="6"/>
                  </a:lnTo>
                  <a:lnTo>
                    <a:pt x="20" y="6"/>
                  </a:lnTo>
                  <a:lnTo>
                    <a:pt x="16" y="9"/>
                  </a:lnTo>
                  <a:lnTo>
                    <a:pt x="11" y="9"/>
                  </a:lnTo>
                  <a:lnTo>
                    <a:pt x="7" y="11"/>
                  </a:lnTo>
                  <a:lnTo>
                    <a:pt x="5" y="11"/>
                  </a:lnTo>
                  <a:lnTo>
                    <a:pt x="2" y="14"/>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90" name="Freeform 160"/>
            <p:cNvSpPr>
              <a:spLocks noChangeAspect="1"/>
            </p:cNvSpPr>
            <p:nvPr/>
          </p:nvSpPr>
          <p:spPr bwMode="auto">
            <a:xfrm>
              <a:off x="1689" y="3325"/>
              <a:ext cx="158" cy="5"/>
            </a:xfrm>
            <a:custGeom>
              <a:avLst/>
              <a:gdLst>
                <a:gd name="T0" fmla="*/ 0 w 121"/>
                <a:gd name="T1" fmla="*/ 0 h 4"/>
                <a:gd name="T2" fmla="*/ 0 w 121"/>
                <a:gd name="T3" fmla="*/ 0 h 4"/>
                <a:gd name="T4" fmla="*/ 0 w 121"/>
                <a:gd name="T5" fmla="*/ 0 h 4"/>
                <a:gd name="T6" fmla="*/ 16 w 121"/>
                <a:gd name="T7" fmla="*/ 0 h 4"/>
                <a:gd name="T8" fmla="*/ 16 w 121"/>
                <a:gd name="T9" fmla="*/ 0 h 4"/>
                <a:gd name="T10" fmla="*/ 29 w 121"/>
                <a:gd name="T11" fmla="*/ 0 h 4"/>
                <a:gd name="T12" fmla="*/ 38 w 121"/>
                <a:gd name="T13" fmla="*/ 0 h 4"/>
                <a:gd name="T14" fmla="*/ 46 w 121"/>
                <a:gd name="T15" fmla="*/ 1 h 4"/>
                <a:gd name="T16" fmla="*/ 60 w 121"/>
                <a:gd name="T17" fmla="*/ 1 h 4"/>
                <a:gd name="T18" fmla="*/ 68 w 121"/>
                <a:gd name="T19" fmla="*/ 1 h 4"/>
                <a:gd name="T20" fmla="*/ 78 w 121"/>
                <a:gd name="T21" fmla="*/ 1 h 4"/>
                <a:gd name="T22" fmla="*/ 97 w 121"/>
                <a:gd name="T23" fmla="*/ 1 h 4"/>
                <a:gd name="T24" fmla="*/ 114 w 121"/>
                <a:gd name="T25" fmla="*/ 1 h 4"/>
                <a:gd name="T26" fmla="*/ 140 w 121"/>
                <a:gd name="T27" fmla="*/ 1 h 4"/>
                <a:gd name="T28" fmla="*/ 149 w 121"/>
                <a:gd name="T29" fmla="*/ 1 h 4"/>
                <a:gd name="T30" fmla="*/ 174 w 121"/>
                <a:gd name="T31" fmla="*/ 1 h 4"/>
                <a:gd name="T32" fmla="*/ 197 w 121"/>
                <a:gd name="T33" fmla="*/ 11 h 4"/>
                <a:gd name="T34" fmla="*/ 212 w 121"/>
                <a:gd name="T35" fmla="*/ 11 h 4"/>
                <a:gd name="T36" fmla="*/ 245 w 121"/>
                <a:gd name="T37" fmla="*/ 11 h 4"/>
                <a:gd name="T38" fmla="*/ 269 w 121"/>
                <a:gd name="T39" fmla="*/ 11 h 4"/>
                <a:gd name="T40" fmla="*/ 283 w 121"/>
                <a:gd name="T41" fmla="*/ 11 h 4"/>
                <a:gd name="T42" fmla="*/ 307 w 121"/>
                <a:gd name="T43" fmla="*/ 11 h 4"/>
                <a:gd name="T44" fmla="*/ 325 w 121"/>
                <a:gd name="T45" fmla="*/ 11 h 4"/>
                <a:gd name="T46" fmla="*/ 351 w 121"/>
                <a:gd name="T47" fmla="*/ 11 h 4"/>
                <a:gd name="T48" fmla="*/ 373 w 121"/>
                <a:gd name="T49" fmla="*/ 11 h 4"/>
                <a:gd name="T50" fmla="*/ 390 w 121"/>
                <a:gd name="T51" fmla="*/ 11 h 4"/>
                <a:gd name="T52" fmla="*/ 409 w 121"/>
                <a:gd name="T53" fmla="*/ 11 h 4"/>
                <a:gd name="T54" fmla="*/ 424 w 121"/>
                <a:gd name="T55" fmla="*/ 1 h 4"/>
                <a:gd name="T56" fmla="*/ 450 w 121"/>
                <a:gd name="T57" fmla="*/ 1 h 4"/>
                <a:gd name="T58" fmla="*/ 483 w 121"/>
                <a:gd name="T59" fmla="*/ 1 h 4"/>
                <a:gd name="T60" fmla="*/ 486 w 121"/>
                <a:gd name="T61" fmla="*/ 1 h 4"/>
                <a:gd name="T62" fmla="*/ 509 w 121"/>
                <a:gd name="T63" fmla="*/ 1 h 4"/>
                <a:gd name="T64" fmla="*/ 522 w 121"/>
                <a:gd name="T65" fmla="*/ 1 h 4"/>
                <a:gd name="T66" fmla="*/ 546 w 121"/>
                <a:gd name="T67" fmla="*/ 1 h 4"/>
                <a:gd name="T68" fmla="*/ 554 w 121"/>
                <a:gd name="T69" fmla="*/ 1 h 4"/>
                <a:gd name="T70" fmla="*/ 568 w 121"/>
                <a:gd name="T71" fmla="*/ 1 h 4"/>
                <a:gd name="T72" fmla="*/ 581 w 121"/>
                <a:gd name="T73" fmla="*/ 0 h 4"/>
                <a:gd name="T74" fmla="*/ 588 w 121"/>
                <a:gd name="T75" fmla="*/ 0 h 4"/>
                <a:gd name="T76" fmla="*/ 588 w 121"/>
                <a:gd name="T77" fmla="*/ 0 h 4"/>
                <a:gd name="T78" fmla="*/ 597 w 121"/>
                <a:gd name="T79" fmla="*/ 0 h 4"/>
                <a:gd name="T80" fmla="*/ 597 w 121"/>
                <a:gd name="T81" fmla="*/ 0 h 4"/>
                <a:gd name="T82" fmla="*/ 597 w 121"/>
                <a:gd name="T83" fmla="*/ 0 h 4"/>
                <a:gd name="T84" fmla="*/ 597 w 121"/>
                <a:gd name="T85" fmla="*/ 0 h 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1"/>
                <a:gd name="T130" fmla="*/ 0 h 4"/>
                <a:gd name="T131" fmla="*/ 121 w 121"/>
                <a:gd name="T132" fmla="*/ 4 h 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1" h="4">
                  <a:moveTo>
                    <a:pt x="0" y="0"/>
                  </a:moveTo>
                  <a:lnTo>
                    <a:pt x="0" y="0"/>
                  </a:lnTo>
                  <a:lnTo>
                    <a:pt x="3" y="0"/>
                  </a:lnTo>
                  <a:lnTo>
                    <a:pt x="6" y="0"/>
                  </a:lnTo>
                  <a:lnTo>
                    <a:pt x="8" y="0"/>
                  </a:lnTo>
                  <a:lnTo>
                    <a:pt x="9" y="1"/>
                  </a:lnTo>
                  <a:lnTo>
                    <a:pt x="12" y="1"/>
                  </a:lnTo>
                  <a:lnTo>
                    <a:pt x="14" y="1"/>
                  </a:lnTo>
                  <a:lnTo>
                    <a:pt x="16" y="1"/>
                  </a:lnTo>
                  <a:lnTo>
                    <a:pt x="20" y="1"/>
                  </a:lnTo>
                  <a:lnTo>
                    <a:pt x="23" y="1"/>
                  </a:lnTo>
                  <a:lnTo>
                    <a:pt x="28" y="1"/>
                  </a:lnTo>
                  <a:lnTo>
                    <a:pt x="30" y="1"/>
                  </a:lnTo>
                  <a:lnTo>
                    <a:pt x="35" y="1"/>
                  </a:lnTo>
                  <a:lnTo>
                    <a:pt x="40" y="3"/>
                  </a:lnTo>
                  <a:lnTo>
                    <a:pt x="43" y="3"/>
                  </a:lnTo>
                  <a:lnTo>
                    <a:pt x="49" y="3"/>
                  </a:lnTo>
                  <a:lnTo>
                    <a:pt x="54" y="3"/>
                  </a:lnTo>
                  <a:lnTo>
                    <a:pt x="57" y="3"/>
                  </a:lnTo>
                  <a:lnTo>
                    <a:pt x="62" y="3"/>
                  </a:lnTo>
                  <a:lnTo>
                    <a:pt x="66" y="3"/>
                  </a:lnTo>
                  <a:lnTo>
                    <a:pt x="71" y="3"/>
                  </a:lnTo>
                  <a:lnTo>
                    <a:pt x="76" y="3"/>
                  </a:lnTo>
                  <a:lnTo>
                    <a:pt x="79" y="3"/>
                  </a:lnTo>
                  <a:lnTo>
                    <a:pt x="83" y="3"/>
                  </a:lnTo>
                  <a:lnTo>
                    <a:pt x="86" y="1"/>
                  </a:lnTo>
                  <a:lnTo>
                    <a:pt x="91" y="1"/>
                  </a:lnTo>
                  <a:lnTo>
                    <a:pt x="97" y="1"/>
                  </a:lnTo>
                  <a:lnTo>
                    <a:pt x="98" y="1"/>
                  </a:lnTo>
                  <a:lnTo>
                    <a:pt x="103" y="1"/>
                  </a:lnTo>
                  <a:lnTo>
                    <a:pt x="105" y="1"/>
                  </a:lnTo>
                  <a:lnTo>
                    <a:pt x="110" y="1"/>
                  </a:lnTo>
                  <a:lnTo>
                    <a:pt x="112" y="1"/>
                  </a:lnTo>
                  <a:lnTo>
                    <a:pt x="114" y="1"/>
                  </a:lnTo>
                  <a:lnTo>
                    <a:pt x="117" y="0"/>
                  </a:lnTo>
                  <a:lnTo>
                    <a:pt x="119" y="0"/>
                  </a:lnTo>
                  <a:lnTo>
                    <a:pt x="12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91" name="Line 161"/>
            <p:cNvSpPr>
              <a:spLocks noChangeAspect="1" noChangeShapeType="1"/>
            </p:cNvSpPr>
            <p:nvPr/>
          </p:nvSpPr>
          <p:spPr bwMode="auto">
            <a:xfrm flipH="1">
              <a:off x="1848" y="3325"/>
              <a:ext cx="12"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692" name="Line 162"/>
            <p:cNvSpPr>
              <a:spLocks noChangeAspect="1" noChangeShapeType="1"/>
            </p:cNvSpPr>
            <p:nvPr/>
          </p:nvSpPr>
          <p:spPr bwMode="auto">
            <a:xfrm>
              <a:off x="2002"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693" name="Line 163"/>
            <p:cNvSpPr>
              <a:spLocks noChangeAspect="1" noChangeShapeType="1"/>
            </p:cNvSpPr>
            <p:nvPr/>
          </p:nvSpPr>
          <p:spPr bwMode="auto">
            <a:xfrm>
              <a:off x="1990" y="3621"/>
              <a:ext cx="0" cy="47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694" name="Freeform 164"/>
            <p:cNvSpPr>
              <a:spLocks noChangeAspect="1"/>
            </p:cNvSpPr>
            <p:nvPr/>
          </p:nvSpPr>
          <p:spPr bwMode="auto">
            <a:xfrm>
              <a:off x="1685" y="3423"/>
              <a:ext cx="168" cy="14"/>
            </a:xfrm>
            <a:custGeom>
              <a:avLst/>
              <a:gdLst>
                <a:gd name="T0" fmla="*/ 0 w 129"/>
                <a:gd name="T1" fmla="*/ 10 h 11"/>
                <a:gd name="T2" fmla="*/ 60 w 129"/>
                <a:gd name="T3" fmla="*/ 28 h 11"/>
                <a:gd name="T4" fmla="*/ 161 w 129"/>
                <a:gd name="T5" fmla="*/ 46 h 11"/>
                <a:gd name="T6" fmla="*/ 276 w 129"/>
                <a:gd name="T7" fmla="*/ 46 h 11"/>
                <a:gd name="T8" fmla="*/ 409 w 129"/>
                <a:gd name="T9" fmla="*/ 46 h 11"/>
                <a:gd name="T10" fmla="*/ 517 w 129"/>
                <a:gd name="T11" fmla="*/ 36 h 11"/>
                <a:gd name="T12" fmla="*/ 596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2"/>
                  </a:moveTo>
                  <a:lnTo>
                    <a:pt x="12" y="6"/>
                  </a:lnTo>
                  <a:lnTo>
                    <a:pt x="33" y="10"/>
                  </a:lnTo>
                  <a:lnTo>
                    <a:pt x="57" y="10"/>
                  </a:lnTo>
                  <a:lnTo>
                    <a:pt x="84" y="10"/>
                  </a:lnTo>
                  <a:lnTo>
                    <a:pt x="106" y="8"/>
                  </a:lnTo>
                  <a:lnTo>
                    <a:pt x="122"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95" name="Freeform 165"/>
            <p:cNvSpPr>
              <a:spLocks noChangeAspect="1"/>
            </p:cNvSpPr>
            <p:nvPr/>
          </p:nvSpPr>
          <p:spPr bwMode="auto">
            <a:xfrm>
              <a:off x="1507" y="3824"/>
              <a:ext cx="525" cy="22"/>
            </a:xfrm>
            <a:custGeom>
              <a:avLst/>
              <a:gdLst>
                <a:gd name="T0" fmla="*/ 0 w 403"/>
                <a:gd name="T1" fmla="*/ 0 h 17"/>
                <a:gd name="T2" fmla="*/ 0 w 403"/>
                <a:gd name="T3" fmla="*/ 35 h 17"/>
                <a:gd name="T4" fmla="*/ 173 w 403"/>
                <a:gd name="T5" fmla="*/ 58 h 17"/>
                <a:gd name="T6" fmla="*/ 498 w 403"/>
                <a:gd name="T7" fmla="*/ 65 h 17"/>
                <a:gd name="T8" fmla="*/ 869 w 403"/>
                <a:gd name="T9" fmla="*/ 75 h 17"/>
                <a:gd name="T10" fmla="*/ 1278 w 403"/>
                <a:gd name="T11" fmla="*/ 75 h 17"/>
                <a:gd name="T12" fmla="*/ 1626 w 403"/>
                <a:gd name="T13" fmla="*/ 65 h 17"/>
                <a:gd name="T14" fmla="*/ 1884 w 403"/>
                <a:gd name="T15" fmla="*/ 45 h 17"/>
                <a:gd name="T16" fmla="*/ 1967 w 403"/>
                <a:gd name="T17" fmla="*/ 28 h 17"/>
                <a:gd name="T18" fmla="*/ 0 w 403"/>
                <a:gd name="T19" fmla="*/ 0 h 17"/>
                <a:gd name="T20" fmla="*/ 0 w 403"/>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3"/>
                <a:gd name="T34" fmla="*/ 0 h 17"/>
                <a:gd name="T35" fmla="*/ 403 w 403"/>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3" h="17">
                  <a:moveTo>
                    <a:pt x="0" y="0"/>
                  </a:moveTo>
                  <a:lnTo>
                    <a:pt x="0" y="7"/>
                  </a:lnTo>
                  <a:lnTo>
                    <a:pt x="35" y="12"/>
                  </a:lnTo>
                  <a:lnTo>
                    <a:pt x="102" y="14"/>
                  </a:lnTo>
                  <a:lnTo>
                    <a:pt x="178" y="16"/>
                  </a:lnTo>
                  <a:lnTo>
                    <a:pt x="262" y="16"/>
                  </a:lnTo>
                  <a:lnTo>
                    <a:pt x="332" y="14"/>
                  </a:lnTo>
                  <a:lnTo>
                    <a:pt x="385" y="9"/>
                  </a:lnTo>
                  <a:lnTo>
                    <a:pt x="402"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96" name="Freeform 166"/>
            <p:cNvSpPr>
              <a:spLocks noChangeAspect="1"/>
            </p:cNvSpPr>
            <p:nvPr/>
          </p:nvSpPr>
          <p:spPr bwMode="auto">
            <a:xfrm>
              <a:off x="1636" y="3265"/>
              <a:ext cx="265" cy="25"/>
            </a:xfrm>
            <a:custGeom>
              <a:avLst/>
              <a:gdLst>
                <a:gd name="T0" fmla="*/ 977 w 204"/>
                <a:gd name="T1" fmla="*/ 0 h 19"/>
                <a:gd name="T2" fmla="*/ 931 w 204"/>
                <a:gd name="T3" fmla="*/ 28 h 19"/>
                <a:gd name="T4" fmla="*/ 807 w 204"/>
                <a:gd name="T5" fmla="*/ 66 h 19"/>
                <a:gd name="T6" fmla="*/ 647 w 204"/>
                <a:gd name="T7" fmla="*/ 95 h 19"/>
                <a:gd name="T8" fmla="*/ 446 w 204"/>
                <a:gd name="T9" fmla="*/ 95 h 19"/>
                <a:gd name="T10" fmla="*/ 239 w 204"/>
                <a:gd name="T11" fmla="*/ 84 h 19"/>
                <a:gd name="T12" fmla="*/ 96 w 204"/>
                <a:gd name="T13" fmla="*/ 50 h 19"/>
                <a:gd name="T14" fmla="*/ 0 w 204"/>
                <a:gd name="T15" fmla="*/ 0 h 19"/>
                <a:gd name="T16" fmla="*/ 164 w 204"/>
                <a:gd name="T17" fmla="*/ 0 h 19"/>
                <a:gd name="T18" fmla="*/ 226 w 204"/>
                <a:gd name="T19" fmla="*/ 28 h 19"/>
                <a:gd name="T20" fmla="*/ 333 w 204"/>
                <a:gd name="T21" fmla="*/ 37 h 19"/>
                <a:gd name="T22" fmla="*/ 456 w 204"/>
                <a:gd name="T23" fmla="*/ 50 h 19"/>
                <a:gd name="T24" fmla="*/ 594 w 204"/>
                <a:gd name="T25" fmla="*/ 50 h 19"/>
                <a:gd name="T26" fmla="*/ 704 w 204"/>
                <a:gd name="T27" fmla="*/ 37 h 19"/>
                <a:gd name="T28" fmla="*/ 772 w 204"/>
                <a:gd name="T29" fmla="*/ 21 h 19"/>
                <a:gd name="T30" fmla="*/ 807 w 204"/>
                <a:gd name="T31" fmla="*/ 0 h 19"/>
                <a:gd name="T32" fmla="*/ 977 w 204"/>
                <a:gd name="T33" fmla="*/ 0 h 19"/>
                <a:gd name="T34" fmla="*/ 977 w 204"/>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4"/>
                <a:gd name="T55" fmla="*/ 0 h 19"/>
                <a:gd name="T56" fmla="*/ 204 w 204"/>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4" h="19">
                  <a:moveTo>
                    <a:pt x="203" y="0"/>
                  </a:moveTo>
                  <a:lnTo>
                    <a:pt x="194" y="5"/>
                  </a:lnTo>
                  <a:lnTo>
                    <a:pt x="168" y="13"/>
                  </a:lnTo>
                  <a:lnTo>
                    <a:pt x="135" y="18"/>
                  </a:lnTo>
                  <a:lnTo>
                    <a:pt x="92" y="18"/>
                  </a:lnTo>
                  <a:lnTo>
                    <a:pt x="50" y="16"/>
                  </a:lnTo>
                  <a:lnTo>
                    <a:pt x="20" y="10"/>
                  </a:lnTo>
                  <a:lnTo>
                    <a:pt x="0" y="0"/>
                  </a:lnTo>
                  <a:lnTo>
                    <a:pt x="35" y="0"/>
                  </a:lnTo>
                  <a:lnTo>
                    <a:pt x="47" y="5"/>
                  </a:lnTo>
                  <a:lnTo>
                    <a:pt x="69" y="7"/>
                  </a:lnTo>
                  <a:lnTo>
                    <a:pt x="95" y="10"/>
                  </a:lnTo>
                  <a:lnTo>
                    <a:pt x="124" y="10"/>
                  </a:lnTo>
                  <a:lnTo>
                    <a:pt x="146" y="7"/>
                  </a:lnTo>
                  <a:lnTo>
                    <a:pt x="161" y="4"/>
                  </a:lnTo>
                  <a:lnTo>
                    <a:pt x="168" y="0"/>
                  </a:lnTo>
                  <a:lnTo>
                    <a:pt x="203"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97" name="Line 167"/>
            <p:cNvSpPr>
              <a:spLocks noChangeAspect="1" noChangeShapeType="1"/>
            </p:cNvSpPr>
            <p:nvPr/>
          </p:nvSpPr>
          <p:spPr bwMode="auto">
            <a:xfrm flipV="1">
              <a:off x="1767" y="2986"/>
              <a:ext cx="0" cy="1067"/>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698" name="AutoShape 168"/>
            <p:cNvSpPr>
              <a:spLocks noChangeAspect="1" noChangeArrowheads="1"/>
            </p:cNvSpPr>
            <p:nvPr/>
          </p:nvSpPr>
          <p:spPr bwMode="auto">
            <a:xfrm flipV="1">
              <a:off x="1697" y="4057"/>
              <a:ext cx="133" cy="2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699" name="Freeform 169"/>
            <p:cNvSpPr>
              <a:spLocks noChangeAspect="1"/>
            </p:cNvSpPr>
            <p:nvPr/>
          </p:nvSpPr>
          <p:spPr bwMode="auto">
            <a:xfrm>
              <a:off x="816" y="2375"/>
              <a:ext cx="357" cy="245"/>
            </a:xfrm>
            <a:custGeom>
              <a:avLst/>
              <a:gdLst>
                <a:gd name="T0" fmla="*/ 0 w 274"/>
                <a:gd name="T1" fmla="*/ 133 h 188"/>
                <a:gd name="T2" fmla="*/ 125 w 274"/>
                <a:gd name="T3" fmla="*/ 66 h 188"/>
                <a:gd name="T4" fmla="*/ 197 w 274"/>
                <a:gd name="T5" fmla="*/ 46 h 188"/>
                <a:gd name="T6" fmla="*/ 246 w 274"/>
                <a:gd name="T7" fmla="*/ 35 h 188"/>
                <a:gd name="T8" fmla="*/ 307 w 274"/>
                <a:gd name="T9" fmla="*/ 12 h 188"/>
                <a:gd name="T10" fmla="*/ 374 w 274"/>
                <a:gd name="T11" fmla="*/ 12 h 188"/>
                <a:gd name="T12" fmla="*/ 447 w 274"/>
                <a:gd name="T13" fmla="*/ 0 h 188"/>
                <a:gd name="T14" fmla="*/ 516 w 274"/>
                <a:gd name="T15" fmla="*/ 0 h 188"/>
                <a:gd name="T16" fmla="*/ 571 w 274"/>
                <a:gd name="T17" fmla="*/ 12 h 188"/>
                <a:gd name="T18" fmla="*/ 635 w 274"/>
                <a:gd name="T19" fmla="*/ 12 h 188"/>
                <a:gd name="T20" fmla="*/ 694 w 274"/>
                <a:gd name="T21" fmla="*/ 35 h 188"/>
                <a:gd name="T22" fmla="*/ 758 w 274"/>
                <a:gd name="T23" fmla="*/ 46 h 188"/>
                <a:gd name="T24" fmla="*/ 818 w 274"/>
                <a:gd name="T25" fmla="*/ 66 h 188"/>
                <a:gd name="T26" fmla="*/ 883 w 274"/>
                <a:gd name="T27" fmla="*/ 96 h 188"/>
                <a:gd name="T28" fmla="*/ 932 w 274"/>
                <a:gd name="T29" fmla="*/ 125 h 188"/>
                <a:gd name="T30" fmla="*/ 981 w 274"/>
                <a:gd name="T31" fmla="*/ 159 h 188"/>
                <a:gd name="T32" fmla="*/ 1044 w 274"/>
                <a:gd name="T33" fmla="*/ 197 h 188"/>
                <a:gd name="T34" fmla="*/ 1087 w 274"/>
                <a:gd name="T35" fmla="*/ 228 h 188"/>
                <a:gd name="T36" fmla="*/ 1131 w 274"/>
                <a:gd name="T37" fmla="*/ 275 h 188"/>
                <a:gd name="T38" fmla="*/ 1167 w 274"/>
                <a:gd name="T39" fmla="*/ 313 h 188"/>
                <a:gd name="T40" fmla="*/ 1205 w 274"/>
                <a:gd name="T41" fmla="*/ 371 h 188"/>
                <a:gd name="T42" fmla="*/ 1243 w 274"/>
                <a:gd name="T43" fmla="*/ 408 h 188"/>
                <a:gd name="T44" fmla="*/ 1273 w 274"/>
                <a:gd name="T45" fmla="*/ 467 h 188"/>
                <a:gd name="T46" fmla="*/ 1296 w 274"/>
                <a:gd name="T47" fmla="*/ 516 h 188"/>
                <a:gd name="T48" fmla="*/ 1302 w 274"/>
                <a:gd name="T49" fmla="*/ 571 h 188"/>
                <a:gd name="T50" fmla="*/ 1329 w 274"/>
                <a:gd name="T51" fmla="*/ 644 h 188"/>
                <a:gd name="T52" fmla="*/ 1329 w 274"/>
                <a:gd name="T53" fmla="*/ 695 h 188"/>
                <a:gd name="T54" fmla="*/ 1338 w 274"/>
                <a:gd name="T55" fmla="*/ 744 h 188"/>
                <a:gd name="T56" fmla="*/ 1338 w 274"/>
                <a:gd name="T57" fmla="*/ 811 h 188"/>
                <a:gd name="T58" fmla="*/ 1329 w 274"/>
                <a:gd name="T59" fmla="*/ 868 h 188"/>
                <a:gd name="T60" fmla="*/ 1329 w 274"/>
                <a:gd name="T61" fmla="*/ 917 h 18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4"/>
                <a:gd name="T94" fmla="*/ 0 h 188"/>
                <a:gd name="T95" fmla="*/ 274 w 274"/>
                <a:gd name="T96" fmla="*/ 188 h 18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4" h="188">
                  <a:moveTo>
                    <a:pt x="0" y="27"/>
                  </a:moveTo>
                  <a:lnTo>
                    <a:pt x="26" y="14"/>
                  </a:lnTo>
                  <a:lnTo>
                    <a:pt x="40" y="9"/>
                  </a:lnTo>
                  <a:lnTo>
                    <a:pt x="50" y="7"/>
                  </a:lnTo>
                  <a:lnTo>
                    <a:pt x="63" y="2"/>
                  </a:lnTo>
                  <a:lnTo>
                    <a:pt x="77" y="2"/>
                  </a:lnTo>
                  <a:lnTo>
                    <a:pt x="91" y="0"/>
                  </a:lnTo>
                  <a:lnTo>
                    <a:pt x="105" y="0"/>
                  </a:lnTo>
                  <a:lnTo>
                    <a:pt x="117" y="2"/>
                  </a:lnTo>
                  <a:lnTo>
                    <a:pt x="130" y="2"/>
                  </a:lnTo>
                  <a:lnTo>
                    <a:pt x="142" y="7"/>
                  </a:lnTo>
                  <a:lnTo>
                    <a:pt x="155" y="9"/>
                  </a:lnTo>
                  <a:lnTo>
                    <a:pt x="167" y="14"/>
                  </a:lnTo>
                  <a:lnTo>
                    <a:pt x="180" y="20"/>
                  </a:lnTo>
                  <a:lnTo>
                    <a:pt x="190" y="26"/>
                  </a:lnTo>
                  <a:lnTo>
                    <a:pt x="201" y="32"/>
                  </a:lnTo>
                  <a:lnTo>
                    <a:pt x="213" y="40"/>
                  </a:lnTo>
                  <a:lnTo>
                    <a:pt x="222" y="47"/>
                  </a:lnTo>
                  <a:lnTo>
                    <a:pt x="231" y="56"/>
                  </a:lnTo>
                  <a:lnTo>
                    <a:pt x="239" y="64"/>
                  </a:lnTo>
                  <a:lnTo>
                    <a:pt x="246" y="76"/>
                  </a:lnTo>
                  <a:lnTo>
                    <a:pt x="254" y="83"/>
                  </a:lnTo>
                  <a:lnTo>
                    <a:pt x="260" y="95"/>
                  </a:lnTo>
                  <a:lnTo>
                    <a:pt x="265" y="105"/>
                  </a:lnTo>
                  <a:lnTo>
                    <a:pt x="266" y="117"/>
                  </a:lnTo>
                  <a:lnTo>
                    <a:pt x="272" y="131"/>
                  </a:lnTo>
                  <a:lnTo>
                    <a:pt x="272" y="142"/>
                  </a:lnTo>
                  <a:lnTo>
                    <a:pt x="273" y="152"/>
                  </a:lnTo>
                  <a:lnTo>
                    <a:pt x="273" y="166"/>
                  </a:lnTo>
                  <a:lnTo>
                    <a:pt x="272" y="177"/>
                  </a:lnTo>
                  <a:lnTo>
                    <a:pt x="272" y="187"/>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00" name="Freeform 170"/>
            <p:cNvSpPr>
              <a:spLocks noChangeAspect="1"/>
            </p:cNvSpPr>
            <p:nvPr/>
          </p:nvSpPr>
          <p:spPr bwMode="auto">
            <a:xfrm>
              <a:off x="1642" y="2378"/>
              <a:ext cx="358" cy="242"/>
            </a:xfrm>
            <a:custGeom>
              <a:avLst/>
              <a:gdLst>
                <a:gd name="T0" fmla="*/ 0 w 275"/>
                <a:gd name="T1" fmla="*/ 124 h 186"/>
                <a:gd name="T2" fmla="*/ 134 w 275"/>
                <a:gd name="T3" fmla="*/ 60 h 186"/>
                <a:gd name="T4" fmla="*/ 198 w 275"/>
                <a:gd name="T5" fmla="*/ 38 h 186"/>
                <a:gd name="T6" fmla="*/ 256 w 275"/>
                <a:gd name="T7" fmla="*/ 27 h 186"/>
                <a:gd name="T8" fmla="*/ 322 w 275"/>
                <a:gd name="T9" fmla="*/ 12 h 186"/>
                <a:gd name="T10" fmla="*/ 381 w 275"/>
                <a:gd name="T11" fmla="*/ 0 h 186"/>
                <a:gd name="T12" fmla="*/ 440 w 275"/>
                <a:gd name="T13" fmla="*/ 0 h 186"/>
                <a:gd name="T14" fmla="*/ 512 w 275"/>
                <a:gd name="T15" fmla="*/ 0 h 186"/>
                <a:gd name="T16" fmla="*/ 579 w 275"/>
                <a:gd name="T17" fmla="*/ 0 h 186"/>
                <a:gd name="T18" fmla="*/ 646 w 275"/>
                <a:gd name="T19" fmla="*/ 12 h 186"/>
                <a:gd name="T20" fmla="*/ 695 w 275"/>
                <a:gd name="T21" fmla="*/ 27 h 186"/>
                <a:gd name="T22" fmla="*/ 759 w 275"/>
                <a:gd name="T23" fmla="*/ 38 h 186"/>
                <a:gd name="T24" fmla="*/ 819 w 275"/>
                <a:gd name="T25" fmla="*/ 60 h 186"/>
                <a:gd name="T26" fmla="*/ 887 w 275"/>
                <a:gd name="T27" fmla="*/ 86 h 186"/>
                <a:gd name="T28" fmla="*/ 944 w 275"/>
                <a:gd name="T29" fmla="*/ 101 h 186"/>
                <a:gd name="T30" fmla="*/ 993 w 275"/>
                <a:gd name="T31" fmla="*/ 141 h 186"/>
                <a:gd name="T32" fmla="*/ 1044 w 275"/>
                <a:gd name="T33" fmla="*/ 183 h 186"/>
                <a:gd name="T34" fmla="*/ 1079 w 275"/>
                <a:gd name="T35" fmla="*/ 220 h 186"/>
                <a:gd name="T36" fmla="*/ 1125 w 275"/>
                <a:gd name="T37" fmla="*/ 260 h 186"/>
                <a:gd name="T38" fmla="*/ 1163 w 275"/>
                <a:gd name="T39" fmla="*/ 306 h 186"/>
                <a:gd name="T40" fmla="*/ 1202 w 275"/>
                <a:gd name="T41" fmla="*/ 359 h 186"/>
                <a:gd name="T42" fmla="*/ 1229 w 275"/>
                <a:gd name="T43" fmla="*/ 409 h 186"/>
                <a:gd name="T44" fmla="*/ 1264 w 275"/>
                <a:gd name="T45" fmla="*/ 449 h 186"/>
                <a:gd name="T46" fmla="*/ 1291 w 275"/>
                <a:gd name="T47" fmla="*/ 498 h 186"/>
                <a:gd name="T48" fmla="*/ 1314 w 275"/>
                <a:gd name="T49" fmla="*/ 558 h 186"/>
                <a:gd name="T50" fmla="*/ 1324 w 275"/>
                <a:gd name="T51" fmla="*/ 628 h 186"/>
                <a:gd name="T52" fmla="*/ 1336 w 275"/>
                <a:gd name="T53" fmla="*/ 679 h 186"/>
                <a:gd name="T54" fmla="*/ 1336 w 275"/>
                <a:gd name="T55" fmla="*/ 726 h 186"/>
                <a:gd name="T56" fmla="*/ 1336 w 275"/>
                <a:gd name="T57" fmla="*/ 792 h 186"/>
                <a:gd name="T58" fmla="*/ 1336 w 275"/>
                <a:gd name="T59" fmla="*/ 850 h 186"/>
                <a:gd name="T60" fmla="*/ 1324 w 275"/>
                <a:gd name="T61" fmla="*/ 900 h 18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5"/>
                <a:gd name="T94" fmla="*/ 0 h 186"/>
                <a:gd name="T95" fmla="*/ 275 w 275"/>
                <a:gd name="T96" fmla="*/ 186 h 18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5" h="186">
                  <a:moveTo>
                    <a:pt x="0" y="25"/>
                  </a:moveTo>
                  <a:lnTo>
                    <a:pt x="28" y="12"/>
                  </a:lnTo>
                  <a:lnTo>
                    <a:pt x="41" y="8"/>
                  </a:lnTo>
                  <a:lnTo>
                    <a:pt x="52" y="5"/>
                  </a:lnTo>
                  <a:lnTo>
                    <a:pt x="66" y="2"/>
                  </a:lnTo>
                  <a:lnTo>
                    <a:pt x="78" y="0"/>
                  </a:lnTo>
                  <a:lnTo>
                    <a:pt x="91" y="0"/>
                  </a:lnTo>
                  <a:lnTo>
                    <a:pt x="105" y="0"/>
                  </a:lnTo>
                  <a:lnTo>
                    <a:pt x="119" y="0"/>
                  </a:lnTo>
                  <a:lnTo>
                    <a:pt x="133" y="2"/>
                  </a:lnTo>
                  <a:lnTo>
                    <a:pt x="143" y="5"/>
                  </a:lnTo>
                  <a:lnTo>
                    <a:pt x="156" y="8"/>
                  </a:lnTo>
                  <a:lnTo>
                    <a:pt x="168" y="12"/>
                  </a:lnTo>
                  <a:lnTo>
                    <a:pt x="182" y="18"/>
                  </a:lnTo>
                  <a:lnTo>
                    <a:pt x="194" y="21"/>
                  </a:lnTo>
                  <a:lnTo>
                    <a:pt x="204" y="29"/>
                  </a:lnTo>
                  <a:lnTo>
                    <a:pt x="214" y="38"/>
                  </a:lnTo>
                  <a:lnTo>
                    <a:pt x="222" y="45"/>
                  </a:lnTo>
                  <a:lnTo>
                    <a:pt x="231" y="54"/>
                  </a:lnTo>
                  <a:lnTo>
                    <a:pt x="239" y="63"/>
                  </a:lnTo>
                  <a:lnTo>
                    <a:pt x="247" y="74"/>
                  </a:lnTo>
                  <a:lnTo>
                    <a:pt x="253" y="84"/>
                  </a:lnTo>
                  <a:lnTo>
                    <a:pt x="260" y="93"/>
                  </a:lnTo>
                  <a:lnTo>
                    <a:pt x="265" y="103"/>
                  </a:lnTo>
                  <a:lnTo>
                    <a:pt x="270" y="115"/>
                  </a:lnTo>
                  <a:lnTo>
                    <a:pt x="272" y="129"/>
                  </a:lnTo>
                  <a:lnTo>
                    <a:pt x="274" y="140"/>
                  </a:lnTo>
                  <a:lnTo>
                    <a:pt x="274" y="150"/>
                  </a:lnTo>
                  <a:lnTo>
                    <a:pt x="274" y="164"/>
                  </a:lnTo>
                  <a:lnTo>
                    <a:pt x="274" y="175"/>
                  </a:lnTo>
                  <a:lnTo>
                    <a:pt x="272" y="18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01" name="Freeform 171"/>
            <p:cNvSpPr>
              <a:spLocks noChangeAspect="1"/>
            </p:cNvSpPr>
            <p:nvPr/>
          </p:nvSpPr>
          <p:spPr bwMode="auto">
            <a:xfrm>
              <a:off x="872" y="2401"/>
              <a:ext cx="133" cy="13"/>
            </a:xfrm>
            <a:custGeom>
              <a:avLst/>
              <a:gdLst>
                <a:gd name="T0" fmla="*/ 497 w 102"/>
                <a:gd name="T1" fmla="*/ 16 h 10"/>
                <a:gd name="T2" fmla="*/ 475 w 102"/>
                <a:gd name="T3" fmla="*/ 16 h 10"/>
                <a:gd name="T4" fmla="*/ 475 w 102"/>
                <a:gd name="T5" fmla="*/ 16 h 10"/>
                <a:gd name="T6" fmla="*/ 464 w 102"/>
                <a:gd name="T7" fmla="*/ 1 h 10"/>
                <a:gd name="T8" fmla="*/ 437 w 102"/>
                <a:gd name="T9" fmla="*/ 1 h 10"/>
                <a:gd name="T10" fmla="*/ 413 w 102"/>
                <a:gd name="T11" fmla="*/ 1 h 10"/>
                <a:gd name="T12" fmla="*/ 392 w 102"/>
                <a:gd name="T13" fmla="*/ 1 h 10"/>
                <a:gd name="T14" fmla="*/ 362 w 102"/>
                <a:gd name="T15" fmla="*/ 1 h 10"/>
                <a:gd name="T16" fmla="*/ 323 w 102"/>
                <a:gd name="T17" fmla="*/ 0 h 10"/>
                <a:gd name="T18" fmla="*/ 275 w 102"/>
                <a:gd name="T19" fmla="*/ 0 h 10"/>
                <a:gd name="T20" fmla="*/ 240 w 102"/>
                <a:gd name="T21" fmla="*/ 0 h 10"/>
                <a:gd name="T22" fmla="*/ 211 w 102"/>
                <a:gd name="T23" fmla="*/ 0 h 10"/>
                <a:gd name="T24" fmla="*/ 177 w 102"/>
                <a:gd name="T25" fmla="*/ 0 h 10"/>
                <a:gd name="T26" fmla="*/ 145 w 102"/>
                <a:gd name="T27" fmla="*/ 1 h 10"/>
                <a:gd name="T28" fmla="*/ 113 w 102"/>
                <a:gd name="T29" fmla="*/ 1 h 10"/>
                <a:gd name="T30" fmla="*/ 74 w 102"/>
                <a:gd name="T31" fmla="*/ 1 h 10"/>
                <a:gd name="T32" fmla="*/ 60 w 102"/>
                <a:gd name="T33" fmla="*/ 1 h 10"/>
                <a:gd name="T34" fmla="*/ 35 w 102"/>
                <a:gd name="T35" fmla="*/ 1 h 10"/>
                <a:gd name="T36" fmla="*/ 27 w 102"/>
                <a:gd name="T37" fmla="*/ 16 h 10"/>
                <a:gd name="T38" fmla="*/ 12 w 102"/>
                <a:gd name="T39" fmla="*/ 16 h 10"/>
                <a:gd name="T40" fmla="*/ 0 w 102"/>
                <a:gd name="T41" fmla="*/ 16 h 10"/>
                <a:gd name="T42" fmla="*/ 0 w 102"/>
                <a:gd name="T43" fmla="*/ 16 h 10"/>
                <a:gd name="T44" fmla="*/ 12 w 102"/>
                <a:gd name="T45" fmla="*/ 35 h 10"/>
                <a:gd name="T46" fmla="*/ 27 w 102"/>
                <a:gd name="T47" fmla="*/ 35 h 10"/>
                <a:gd name="T48" fmla="*/ 35 w 102"/>
                <a:gd name="T49" fmla="*/ 35 h 10"/>
                <a:gd name="T50" fmla="*/ 60 w 102"/>
                <a:gd name="T51" fmla="*/ 35 h 10"/>
                <a:gd name="T52" fmla="*/ 74 w 102"/>
                <a:gd name="T53" fmla="*/ 46 h 10"/>
                <a:gd name="T54" fmla="*/ 113 w 102"/>
                <a:gd name="T55" fmla="*/ 46 h 10"/>
                <a:gd name="T56" fmla="*/ 145 w 102"/>
                <a:gd name="T57" fmla="*/ 46 h 10"/>
                <a:gd name="T58" fmla="*/ 177 w 102"/>
                <a:gd name="T59" fmla="*/ 46 h 10"/>
                <a:gd name="T60" fmla="*/ 211 w 102"/>
                <a:gd name="T61" fmla="*/ 46 h 10"/>
                <a:gd name="T62" fmla="*/ 240 w 102"/>
                <a:gd name="T63" fmla="*/ 46 h 10"/>
                <a:gd name="T64" fmla="*/ 275 w 102"/>
                <a:gd name="T65" fmla="*/ 46 h 10"/>
                <a:gd name="T66" fmla="*/ 323 w 102"/>
                <a:gd name="T67" fmla="*/ 46 h 10"/>
                <a:gd name="T68" fmla="*/ 362 w 102"/>
                <a:gd name="T69" fmla="*/ 46 h 10"/>
                <a:gd name="T70" fmla="*/ 392 w 102"/>
                <a:gd name="T71" fmla="*/ 46 h 10"/>
                <a:gd name="T72" fmla="*/ 413 w 102"/>
                <a:gd name="T73" fmla="*/ 46 h 10"/>
                <a:gd name="T74" fmla="*/ 437 w 102"/>
                <a:gd name="T75" fmla="*/ 35 h 10"/>
                <a:gd name="T76" fmla="*/ 464 w 102"/>
                <a:gd name="T77" fmla="*/ 35 h 10"/>
                <a:gd name="T78" fmla="*/ 475 w 102"/>
                <a:gd name="T79" fmla="*/ 35 h 10"/>
                <a:gd name="T80" fmla="*/ 475 w 102"/>
                <a:gd name="T81" fmla="*/ 35 h 10"/>
                <a:gd name="T82" fmla="*/ 497 w 102"/>
                <a:gd name="T83" fmla="*/ 16 h 10"/>
                <a:gd name="T84" fmla="*/ 497 w 102"/>
                <a:gd name="T85" fmla="*/ 16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10"/>
                <a:gd name="T131" fmla="*/ 102 w 102"/>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10">
                  <a:moveTo>
                    <a:pt x="101" y="3"/>
                  </a:moveTo>
                  <a:lnTo>
                    <a:pt x="101" y="3"/>
                  </a:lnTo>
                  <a:lnTo>
                    <a:pt x="97" y="3"/>
                  </a:lnTo>
                  <a:lnTo>
                    <a:pt x="95" y="1"/>
                  </a:lnTo>
                  <a:lnTo>
                    <a:pt x="94" y="1"/>
                  </a:lnTo>
                  <a:lnTo>
                    <a:pt x="91" y="1"/>
                  </a:lnTo>
                  <a:lnTo>
                    <a:pt x="89" y="1"/>
                  </a:lnTo>
                  <a:lnTo>
                    <a:pt x="87" y="1"/>
                  </a:lnTo>
                  <a:lnTo>
                    <a:pt x="84" y="1"/>
                  </a:lnTo>
                  <a:lnTo>
                    <a:pt x="82" y="1"/>
                  </a:lnTo>
                  <a:lnTo>
                    <a:pt x="80" y="1"/>
                  </a:lnTo>
                  <a:lnTo>
                    <a:pt x="75" y="1"/>
                  </a:lnTo>
                  <a:lnTo>
                    <a:pt x="74" y="1"/>
                  </a:lnTo>
                  <a:lnTo>
                    <a:pt x="69" y="0"/>
                  </a:lnTo>
                  <a:lnTo>
                    <a:pt x="66" y="0"/>
                  </a:lnTo>
                  <a:lnTo>
                    <a:pt x="62" y="0"/>
                  </a:lnTo>
                  <a:lnTo>
                    <a:pt x="56" y="0"/>
                  </a:lnTo>
                  <a:lnTo>
                    <a:pt x="55" y="0"/>
                  </a:lnTo>
                  <a:lnTo>
                    <a:pt x="49" y="0"/>
                  </a:lnTo>
                  <a:lnTo>
                    <a:pt x="48" y="0"/>
                  </a:lnTo>
                  <a:lnTo>
                    <a:pt x="43" y="0"/>
                  </a:lnTo>
                  <a:lnTo>
                    <a:pt x="40" y="0"/>
                  </a:lnTo>
                  <a:lnTo>
                    <a:pt x="36" y="0"/>
                  </a:lnTo>
                  <a:lnTo>
                    <a:pt x="32" y="0"/>
                  </a:lnTo>
                  <a:lnTo>
                    <a:pt x="29" y="1"/>
                  </a:lnTo>
                  <a:lnTo>
                    <a:pt x="26" y="1"/>
                  </a:lnTo>
                  <a:lnTo>
                    <a:pt x="23" y="1"/>
                  </a:lnTo>
                  <a:lnTo>
                    <a:pt x="20" y="1"/>
                  </a:lnTo>
                  <a:lnTo>
                    <a:pt x="15" y="1"/>
                  </a:lnTo>
                  <a:lnTo>
                    <a:pt x="14" y="1"/>
                  </a:lnTo>
                  <a:lnTo>
                    <a:pt x="12" y="1"/>
                  </a:lnTo>
                  <a:lnTo>
                    <a:pt x="8" y="1"/>
                  </a:lnTo>
                  <a:lnTo>
                    <a:pt x="7" y="1"/>
                  </a:lnTo>
                  <a:lnTo>
                    <a:pt x="5" y="3"/>
                  </a:lnTo>
                  <a:lnTo>
                    <a:pt x="2" y="3"/>
                  </a:lnTo>
                  <a:lnTo>
                    <a:pt x="0" y="3"/>
                  </a:lnTo>
                  <a:lnTo>
                    <a:pt x="2" y="7"/>
                  </a:lnTo>
                  <a:lnTo>
                    <a:pt x="5" y="7"/>
                  </a:lnTo>
                  <a:lnTo>
                    <a:pt x="7" y="7"/>
                  </a:lnTo>
                  <a:lnTo>
                    <a:pt x="8" y="7"/>
                  </a:lnTo>
                  <a:lnTo>
                    <a:pt x="12" y="7"/>
                  </a:lnTo>
                  <a:lnTo>
                    <a:pt x="14" y="9"/>
                  </a:lnTo>
                  <a:lnTo>
                    <a:pt x="15" y="9"/>
                  </a:lnTo>
                  <a:lnTo>
                    <a:pt x="20" y="9"/>
                  </a:lnTo>
                  <a:lnTo>
                    <a:pt x="23" y="9"/>
                  </a:lnTo>
                  <a:lnTo>
                    <a:pt x="26" y="9"/>
                  </a:lnTo>
                  <a:lnTo>
                    <a:pt x="29" y="9"/>
                  </a:lnTo>
                  <a:lnTo>
                    <a:pt x="32" y="9"/>
                  </a:lnTo>
                  <a:lnTo>
                    <a:pt x="36" y="9"/>
                  </a:lnTo>
                  <a:lnTo>
                    <a:pt x="40" y="9"/>
                  </a:lnTo>
                  <a:lnTo>
                    <a:pt x="43" y="9"/>
                  </a:lnTo>
                  <a:lnTo>
                    <a:pt x="48" y="9"/>
                  </a:lnTo>
                  <a:lnTo>
                    <a:pt x="49" y="9"/>
                  </a:lnTo>
                  <a:lnTo>
                    <a:pt x="55" y="9"/>
                  </a:lnTo>
                  <a:lnTo>
                    <a:pt x="56" y="9"/>
                  </a:lnTo>
                  <a:lnTo>
                    <a:pt x="62" y="9"/>
                  </a:lnTo>
                  <a:lnTo>
                    <a:pt x="66" y="9"/>
                  </a:lnTo>
                  <a:lnTo>
                    <a:pt x="69" y="9"/>
                  </a:lnTo>
                  <a:lnTo>
                    <a:pt x="74" y="9"/>
                  </a:lnTo>
                  <a:lnTo>
                    <a:pt x="75" y="9"/>
                  </a:lnTo>
                  <a:lnTo>
                    <a:pt x="80" y="9"/>
                  </a:lnTo>
                  <a:lnTo>
                    <a:pt x="82" y="9"/>
                  </a:lnTo>
                  <a:lnTo>
                    <a:pt x="84" y="9"/>
                  </a:lnTo>
                  <a:lnTo>
                    <a:pt x="87" y="9"/>
                  </a:lnTo>
                  <a:lnTo>
                    <a:pt x="89" y="7"/>
                  </a:lnTo>
                  <a:lnTo>
                    <a:pt x="91" y="7"/>
                  </a:lnTo>
                  <a:lnTo>
                    <a:pt x="94" y="7"/>
                  </a:lnTo>
                  <a:lnTo>
                    <a:pt x="95" y="7"/>
                  </a:lnTo>
                  <a:lnTo>
                    <a:pt x="97" y="7"/>
                  </a:lnTo>
                  <a:lnTo>
                    <a:pt x="101" y="7"/>
                  </a:lnTo>
                  <a:lnTo>
                    <a:pt x="101" y="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02" name="Freeform 172"/>
            <p:cNvSpPr>
              <a:spLocks noChangeAspect="1"/>
            </p:cNvSpPr>
            <p:nvPr/>
          </p:nvSpPr>
          <p:spPr bwMode="auto">
            <a:xfrm>
              <a:off x="898" y="2375"/>
              <a:ext cx="82" cy="14"/>
            </a:xfrm>
            <a:custGeom>
              <a:avLst/>
              <a:gdLst>
                <a:gd name="T0" fmla="*/ 302 w 63"/>
                <a:gd name="T1" fmla="*/ 0 h 11"/>
                <a:gd name="T2" fmla="*/ 302 w 63"/>
                <a:gd name="T3" fmla="*/ 46 h 11"/>
                <a:gd name="T4" fmla="*/ 0 w 63"/>
                <a:gd name="T5" fmla="*/ 37 h 11"/>
                <a:gd name="T6" fmla="*/ 0 w 63"/>
                <a:gd name="T7" fmla="*/ 0 h 11"/>
                <a:gd name="T8" fmla="*/ 302 w 63"/>
                <a:gd name="T9" fmla="*/ 0 h 11"/>
                <a:gd name="T10" fmla="*/ 302 w 63"/>
                <a:gd name="T11" fmla="*/ 0 h 11"/>
                <a:gd name="T12" fmla="*/ 0 60000 65536"/>
                <a:gd name="T13" fmla="*/ 0 60000 65536"/>
                <a:gd name="T14" fmla="*/ 0 60000 65536"/>
                <a:gd name="T15" fmla="*/ 0 60000 65536"/>
                <a:gd name="T16" fmla="*/ 0 60000 65536"/>
                <a:gd name="T17" fmla="*/ 0 60000 65536"/>
                <a:gd name="T18" fmla="*/ 0 w 63"/>
                <a:gd name="T19" fmla="*/ 0 h 11"/>
                <a:gd name="T20" fmla="*/ 63 w 63"/>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63" h="11">
                  <a:moveTo>
                    <a:pt x="62" y="0"/>
                  </a:moveTo>
                  <a:lnTo>
                    <a:pt x="62" y="10"/>
                  </a:lnTo>
                  <a:lnTo>
                    <a:pt x="0" y="9"/>
                  </a:lnTo>
                  <a:lnTo>
                    <a:pt x="0" y="0"/>
                  </a:lnTo>
                  <a:lnTo>
                    <a:pt x="62"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03" name="AutoShape 173"/>
            <p:cNvSpPr>
              <a:spLocks noChangeAspect="1" noChangeArrowheads="1"/>
            </p:cNvSpPr>
            <p:nvPr/>
          </p:nvSpPr>
          <p:spPr bwMode="auto">
            <a:xfrm flipV="1">
              <a:off x="905" y="2388"/>
              <a:ext cx="71"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04" name="Freeform 174"/>
            <p:cNvSpPr>
              <a:spLocks noChangeAspect="1"/>
            </p:cNvSpPr>
            <p:nvPr/>
          </p:nvSpPr>
          <p:spPr bwMode="auto">
            <a:xfrm>
              <a:off x="881" y="2298"/>
              <a:ext cx="116" cy="78"/>
            </a:xfrm>
            <a:custGeom>
              <a:avLst/>
              <a:gdLst>
                <a:gd name="T0" fmla="*/ 433 w 89"/>
                <a:gd name="T1" fmla="*/ 226 h 60"/>
                <a:gd name="T2" fmla="*/ 433 w 89"/>
                <a:gd name="T3" fmla="*/ 237 h 60"/>
                <a:gd name="T4" fmla="*/ 433 w 89"/>
                <a:gd name="T5" fmla="*/ 257 h 60"/>
                <a:gd name="T6" fmla="*/ 433 w 89"/>
                <a:gd name="T7" fmla="*/ 257 h 60"/>
                <a:gd name="T8" fmla="*/ 418 w 89"/>
                <a:gd name="T9" fmla="*/ 269 h 60"/>
                <a:gd name="T10" fmla="*/ 418 w 89"/>
                <a:gd name="T11" fmla="*/ 272 h 60"/>
                <a:gd name="T12" fmla="*/ 409 w 89"/>
                <a:gd name="T13" fmla="*/ 272 h 60"/>
                <a:gd name="T14" fmla="*/ 401 w 89"/>
                <a:gd name="T15" fmla="*/ 272 h 60"/>
                <a:gd name="T16" fmla="*/ 387 w 89"/>
                <a:gd name="T17" fmla="*/ 286 h 60"/>
                <a:gd name="T18" fmla="*/ 374 w 89"/>
                <a:gd name="T19" fmla="*/ 286 h 60"/>
                <a:gd name="T20" fmla="*/ 370 w 89"/>
                <a:gd name="T21" fmla="*/ 286 h 60"/>
                <a:gd name="T22" fmla="*/ 65 w 89"/>
                <a:gd name="T23" fmla="*/ 286 h 60"/>
                <a:gd name="T24" fmla="*/ 65 w 89"/>
                <a:gd name="T25" fmla="*/ 286 h 60"/>
                <a:gd name="T26" fmla="*/ 51 w 89"/>
                <a:gd name="T27" fmla="*/ 286 h 60"/>
                <a:gd name="T28" fmla="*/ 38 w 89"/>
                <a:gd name="T29" fmla="*/ 286 h 60"/>
                <a:gd name="T30" fmla="*/ 35 w 89"/>
                <a:gd name="T31" fmla="*/ 272 h 60"/>
                <a:gd name="T32" fmla="*/ 27 w 89"/>
                <a:gd name="T33" fmla="*/ 272 h 60"/>
                <a:gd name="T34" fmla="*/ 1 w 89"/>
                <a:gd name="T35" fmla="*/ 269 h 60"/>
                <a:gd name="T36" fmla="*/ 1 w 89"/>
                <a:gd name="T37" fmla="*/ 269 h 60"/>
                <a:gd name="T38" fmla="*/ 0 w 89"/>
                <a:gd name="T39" fmla="*/ 257 h 60"/>
                <a:gd name="T40" fmla="*/ 0 w 89"/>
                <a:gd name="T41" fmla="*/ 237 h 60"/>
                <a:gd name="T42" fmla="*/ 0 w 89"/>
                <a:gd name="T43" fmla="*/ 226 h 60"/>
                <a:gd name="T44" fmla="*/ 0 w 89"/>
                <a:gd name="T45" fmla="*/ 51 h 60"/>
                <a:gd name="T46" fmla="*/ 0 w 89"/>
                <a:gd name="T47" fmla="*/ 38 h 60"/>
                <a:gd name="T48" fmla="*/ 0 w 89"/>
                <a:gd name="T49" fmla="*/ 27 h 60"/>
                <a:gd name="T50" fmla="*/ 0 w 89"/>
                <a:gd name="T51" fmla="*/ 27 h 60"/>
                <a:gd name="T52" fmla="*/ 1 w 89"/>
                <a:gd name="T53" fmla="*/ 16 h 60"/>
                <a:gd name="T54" fmla="*/ 27 w 89"/>
                <a:gd name="T55" fmla="*/ 1 h 60"/>
                <a:gd name="T56" fmla="*/ 27 w 89"/>
                <a:gd name="T57" fmla="*/ 1 h 60"/>
                <a:gd name="T58" fmla="*/ 35 w 89"/>
                <a:gd name="T59" fmla="*/ 1 h 60"/>
                <a:gd name="T60" fmla="*/ 38 w 89"/>
                <a:gd name="T61" fmla="*/ 0 h 60"/>
                <a:gd name="T62" fmla="*/ 51 w 89"/>
                <a:gd name="T63" fmla="*/ 0 h 60"/>
                <a:gd name="T64" fmla="*/ 65 w 89"/>
                <a:gd name="T65" fmla="*/ 0 h 60"/>
                <a:gd name="T66" fmla="*/ 370 w 89"/>
                <a:gd name="T67" fmla="*/ 0 h 60"/>
                <a:gd name="T68" fmla="*/ 370 w 89"/>
                <a:gd name="T69" fmla="*/ 0 h 60"/>
                <a:gd name="T70" fmla="*/ 374 w 89"/>
                <a:gd name="T71" fmla="*/ 0 h 60"/>
                <a:gd name="T72" fmla="*/ 401 w 89"/>
                <a:gd name="T73" fmla="*/ 0 h 60"/>
                <a:gd name="T74" fmla="*/ 401 w 89"/>
                <a:gd name="T75" fmla="*/ 1 h 60"/>
                <a:gd name="T76" fmla="*/ 409 w 89"/>
                <a:gd name="T77" fmla="*/ 1 h 60"/>
                <a:gd name="T78" fmla="*/ 418 w 89"/>
                <a:gd name="T79" fmla="*/ 16 h 60"/>
                <a:gd name="T80" fmla="*/ 433 w 89"/>
                <a:gd name="T81" fmla="*/ 16 h 60"/>
                <a:gd name="T82" fmla="*/ 433 w 89"/>
                <a:gd name="T83" fmla="*/ 27 h 60"/>
                <a:gd name="T84" fmla="*/ 433 w 89"/>
                <a:gd name="T85" fmla="*/ 38 h 60"/>
                <a:gd name="T86" fmla="*/ 433 w 8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9"/>
                <a:gd name="T133" fmla="*/ 0 h 60"/>
                <a:gd name="T134" fmla="*/ 89 w 8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9" h="60">
                  <a:moveTo>
                    <a:pt x="88" y="11"/>
                  </a:moveTo>
                  <a:lnTo>
                    <a:pt x="88" y="47"/>
                  </a:lnTo>
                  <a:lnTo>
                    <a:pt x="88" y="49"/>
                  </a:lnTo>
                  <a:lnTo>
                    <a:pt x="88" y="53"/>
                  </a:lnTo>
                  <a:lnTo>
                    <a:pt x="88" y="55"/>
                  </a:lnTo>
                  <a:lnTo>
                    <a:pt x="85" y="55"/>
                  </a:lnTo>
                  <a:lnTo>
                    <a:pt x="85" y="56"/>
                  </a:lnTo>
                  <a:lnTo>
                    <a:pt x="84" y="56"/>
                  </a:lnTo>
                  <a:lnTo>
                    <a:pt x="82" y="56"/>
                  </a:lnTo>
                  <a:lnTo>
                    <a:pt x="82" y="59"/>
                  </a:lnTo>
                  <a:lnTo>
                    <a:pt x="79" y="59"/>
                  </a:lnTo>
                  <a:lnTo>
                    <a:pt x="77" y="59"/>
                  </a:lnTo>
                  <a:lnTo>
                    <a:pt x="75" y="59"/>
                  </a:lnTo>
                  <a:lnTo>
                    <a:pt x="13" y="59"/>
                  </a:lnTo>
                  <a:lnTo>
                    <a:pt x="11" y="59"/>
                  </a:lnTo>
                  <a:lnTo>
                    <a:pt x="8" y="59"/>
                  </a:lnTo>
                  <a:lnTo>
                    <a:pt x="7" y="56"/>
                  </a:lnTo>
                  <a:lnTo>
                    <a:pt x="5" y="56"/>
                  </a:lnTo>
                  <a:lnTo>
                    <a:pt x="1" y="55"/>
                  </a:lnTo>
                  <a:lnTo>
                    <a:pt x="0" y="53"/>
                  </a:lnTo>
                  <a:lnTo>
                    <a:pt x="0" y="49"/>
                  </a:lnTo>
                  <a:lnTo>
                    <a:pt x="0" y="47"/>
                  </a:lnTo>
                  <a:lnTo>
                    <a:pt x="0" y="11"/>
                  </a:lnTo>
                  <a:lnTo>
                    <a:pt x="0" y="8"/>
                  </a:lnTo>
                  <a:lnTo>
                    <a:pt x="0" y="5"/>
                  </a:lnTo>
                  <a:lnTo>
                    <a:pt x="1" y="3"/>
                  </a:lnTo>
                  <a:lnTo>
                    <a:pt x="5" y="1"/>
                  </a:lnTo>
                  <a:lnTo>
                    <a:pt x="7" y="1"/>
                  </a:lnTo>
                  <a:lnTo>
                    <a:pt x="8" y="0"/>
                  </a:lnTo>
                  <a:lnTo>
                    <a:pt x="11" y="0"/>
                  </a:lnTo>
                  <a:lnTo>
                    <a:pt x="13" y="0"/>
                  </a:lnTo>
                  <a:lnTo>
                    <a:pt x="75" y="0"/>
                  </a:lnTo>
                  <a:lnTo>
                    <a:pt x="77" y="0"/>
                  </a:lnTo>
                  <a:lnTo>
                    <a:pt x="79" y="0"/>
                  </a:lnTo>
                  <a:lnTo>
                    <a:pt x="82" y="0"/>
                  </a:lnTo>
                  <a:lnTo>
                    <a:pt x="82" y="1"/>
                  </a:lnTo>
                  <a:lnTo>
                    <a:pt x="84" y="1"/>
                  </a:lnTo>
                  <a:lnTo>
                    <a:pt x="85" y="1"/>
                  </a:lnTo>
                  <a:lnTo>
                    <a:pt x="85" y="3"/>
                  </a:lnTo>
                  <a:lnTo>
                    <a:pt x="88" y="3"/>
                  </a:lnTo>
                  <a:lnTo>
                    <a:pt x="88" y="5"/>
                  </a:lnTo>
                  <a:lnTo>
                    <a:pt x="88" y="8"/>
                  </a:lnTo>
                  <a:lnTo>
                    <a:pt x="88"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05" name="Freeform 175"/>
            <p:cNvSpPr>
              <a:spLocks noChangeAspect="1"/>
            </p:cNvSpPr>
            <p:nvPr/>
          </p:nvSpPr>
          <p:spPr bwMode="auto">
            <a:xfrm>
              <a:off x="966" y="2298"/>
              <a:ext cx="31" cy="78"/>
            </a:xfrm>
            <a:custGeom>
              <a:avLst/>
              <a:gdLst>
                <a:gd name="T0" fmla="*/ 109 w 24"/>
                <a:gd name="T1" fmla="*/ 226 h 60"/>
                <a:gd name="T2" fmla="*/ 109 w 24"/>
                <a:gd name="T3" fmla="*/ 237 h 60"/>
                <a:gd name="T4" fmla="*/ 109 w 24"/>
                <a:gd name="T5" fmla="*/ 237 h 60"/>
                <a:gd name="T6" fmla="*/ 109 w 24"/>
                <a:gd name="T7" fmla="*/ 257 h 60"/>
                <a:gd name="T8" fmla="*/ 109 w 24"/>
                <a:gd name="T9" fmla="*/ 269 h 60"/>
                <a:gd name="T10" fmla="*/ 109 w 24"/>
                <a:gd name="T11" fmla="*/ 269 h 60"/>
                <a:gd name="T12" fmla="*/ 102 w 24"/>
                <a:gd name="T13" fmla="*/ 272 h 60"/>
                <a:gd name="T14" fmla="*/ 102 w 24"/>
                <a:gd name="T15" fmla="*/ 272 h 60"/>
                <a:gd name="T16" fmla="*/ 102 w 24"/>
                <a:gd name="T17" fmla="*/ 286 h 60"/>
                <a:gd name="T18" fmla="*/ 102 w 24"/>
                <a:gd name="T19" fmla="*/ 286 h 60"/>
                <a:gd name="T20" fmla="*/ 88 w 24"/>
                <a:gd name="T21" fmla="*/ 286 h 60"/>
                <a:gd name="T22" fmla="*/ 22 w 24"/>
                <a:gd name="T23" fmla="*/ 286 h 60"/>
                <a:gd name="T24" fmla="*/ 22 w 24"/>
                <a:gd name="T25" fmla="*/ 286 h 60"/>
                <a:gd name="T26" fmla="*/ 10 w 24"/>
                <a:gd name="T27" fmla="*/ 286 h 60"/>
                <a:gd name="T28" fmla="*/ 10 w 24"/>
                <a:gd name="T29" fmla="*/ 272 h 60"/>
                <a:gd name="T30" fmla="*/ 10 w 24"/>
                <a:gd name="T31" fmla="*/ 272 h 60"/>
                <a:gd name="T32" fmla="*/ 10 w 24"/>
                <a:gd name="T33" fmla="*/ 272 h 60"/>
                <a:gd name="T34" fmla="*/ 0 w 24"/>
                <a:gd name="T35" fmla="*/ 269 h 60"/>
                <a:gd name="T36" fmla="*/ 0 w 24"/>
                <a:gd name="T37" fmla="*/ 269 h 60"/>
                <a:gd name="T38" fmla="*/ 0 w 24"/>
                <a:gd name="T39" fmla="*/ 257 h 60"/>
                <a:gd name="T40" fmla="*/ 0 w 24"/>
                <a:gd name="T41" fmla="*/ 237 h 60"/>
                <a:gd name="T42" fmla="*/ 0 w 24"/>
                <a:gd name="T43" fmla="*/ 226 h 60"/>
                <a:gd name="T44" fmla="*/ 0 w 24"/>
                <a:gd name="T45" fmla="*/ 38 h 60"/>
                <a:gd name="T46" fmla="*/ 0 w 24"/>
                <a:gd name="T47" fmla="*/ 38 h 60"/>
                <a:gd name="T48" fmla="*/ 0 w 24"/>
                <a:gd name="T49" fmla="*/ 27 h 60"/>
                <a:gd name="T50" fmla="*/ 0 w 24"/>
                <a:gd name="T51" fmla="*/ 27 h 60"/>
                <a:gd name="T52" fmla="*/ 0 w 24"/>
                <a:gd name="T53" fmla="*/ 16 h 60"/>
                <a:gd name="T54" fmla="*/ 10 w 24"/>
                <a:gd name="T55" fmla="*/ 1 h 60"/>
                <a:gd name="T56" fmla="*/ 10 w 24"/>
                <a:gd name="T57" fmla="*/ 1 h 60"/>
                <a:gd name="T58" fmla="*/ 10 w 24"/>
                <a:gd name="T59" fmla="*/ 0 h 60"/>
                <a:gd name="T60" fmla="*/ 10 w 24"/>
                <a:gd name="T61" fmla="*/ 0 h 60"/>
                <a:gd name="T62" fmla="*/ 22 w 24"/>
                <a:gd name="T63" fmla="*/ 0 h 60"/>
                <a:gd name="T64" fmla="*/ 22 w 24"/>
                <a:gd name="T65" fmla="*/ 0 h 60"/>
                <a:gd name="T66" fmla="*/ 88 w 24"/>
                <a:gd name="T67" fmla="*/ 0 h 60"/>
                <a:gd name="T68" fmla="*/ 88 w 24"/>
                <a:gd name="T69" fmla="*/ 0 h 60"/>
                <a:gd name="T70" fmla="*/ 102 w 24"/>
                <a:gd name="T71" fmla="*/ 0 h 60"/>
                <a:gd name="T72" fmla="*/ 102 w 24"/>
                <a:gd name="T73" fmla="*/ 0 h 60"/>
                <a:gd name="T74" fmla="*/ 102 w 24"/>
                <a:gd name="T75" fmla="*/ 1 h 60"/>
                <a:gd name="T76" fmla="*/ 109 w 24"/>
                <a:gd name="T77" fmla="*/ 1 h 60"/>
                <a:gd name="T78" fmla="*/ 109 w 24"/>
                <a:gd name="T79" fmla="*/ 16 h 60"/>
                <a:gd name="T80" fmla="*/ 109 w 24"/>
                <a:gd name="T81" fmla="*/ 16 h 60"/>
                <a:gd name="T82" fmla="*/ 109 w 24"/>
                <a:gd name="T83" fmla="*/ 27 h 60"/>
                <a:gd name="T84" fmla="*/ 109 w 24"/>
                <a:gd name="T85" fmla="*/ 38 h 60"/>
                <a:gd name="T86" fmla="*/ 109 w 24"/>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0"/>
                <a:gd name="T134" fmla="*/ 24 w 2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0">
                  <a:moveTo>
                    <a:pt x="23" y="8"/>
                  </a:moveTo>
                  <a:lnTo>
                    <a:pt x="23" y="47"/>
                  </a:lnTo>
                  <a:lnTo>
                    <a:pt x="23" y="49"/>
                  </a:lnTo>
                  <a:lnTo>
                    <a:pt x="23" y="53"/>
                  </a:lnTo>
                  <a:lnTo>
                    <a:pt x="23" y="55"/>
                  </a:lnTo>
                  <a:lnTo>
                    <a:pt x="23" y="56"/>
                  </a:lnTo>
                  <a:lnTo>
                    <a:pt x="22" y="56"/>
                  </a:lnTo>
                  <a:lnTo>
                    <a:pt x="22" y="59"/>
                  </a:lnTo>
                  <a:lnTo>
                    <a:pt x="19" y="59"/>
                  </a:lnTo>
                  <a:lnTo>
                    <a:pt x="5" y="59"/>
                  </a:lnTo>
                  <a:lnTo>
                    <a:pt x="2" y="59"/>
                  </a:lnTo>
                  <a:lnTo>
                    <a:pt x="2" y="56"/>
                  </a:lnTo>
                  <a:lnTo>
                    <a:pt x="2" y="55"/>
                  </a:lnTo>
                  <a:lnTo>
                    <a:pt x="0" y="55"/>
                  </a:lnTo>
                  <a:lnTo>
                    <a:pt x="0" y="53"/>
                  </a:lnTo>
                  <a:lnTo>
                    <a:pt x="0" y="49"/>
                  </a:lnTo>
                  <a:lnTo>
                    <a:pt x="0" y="47"/>
                  </a:lnTo>
                  <a:lnTo>
                    <a:pt x="0" y="8"/>
                  </a:lnTo>
                  <a:lnTo>
                    <a:pt x="0" y="5"/>
                  </a:lnTo>
                  <a:lnTo>
                    <a:pt x="0" y="3"/>
                  </a:lnTo>
                  <a:lnTo>
                    <a:pt x="2" y="1"/>
                  </a:lnTo>
                  <a:lnTo>
                    <a:pt x="2" y="0"/>
                  </a:lnTo>
                  <a:lnTo>
                    <a:pt x="5" y="0"/>
                  </a:lnTo>
                  <a:lnTo>
                    <a:pt x="19" y="0"/>
                  </a:lnTo>
                  <a:lnTo>
                    <a:pt x="22" y="0"/>
                  </a:lnTo>
                  <a:lnTo>
                    <a:pt x="22" y="1"/>
                  </a:lnTo>
                  <a:lnTo>
                    <a:pt x="23" y="1"/>
                  </a:lnTo>
                  <a:lnTo>
                    <a:pt x="23" y="3"/>
                  </a:lnTo>
                  <a:lnTo>
                    <a:pt x="23" y="5"/>
                  </a:lnTo>
                  <a:lnTo>
                    <a:pt x="23" y="8"/>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06" name="Freeform 176"/>
            <p:cNvSpPr>
              <a:spLocks noChangeAspect="1"/>
            </p:cNvSpPr>
            <p:nvPr/>
          </p:nvSpPr>
          <p:spPr bwMode="auto">
            <a:xfrm>
              <a:off x="881" y="2298"/>
              <a:ext cx="34" cy="78"/>
            </a:xfrm>
            <a:custGeom>
              <a:avLst/>
              <a:gdLst>
                <a:gd name="T0" fmla="*/ 124 w 26"/>
                <a:gd name="T1" fmla="*/ 226 h 60"/>
                <a:gd name="T2" fmla="*/ 124 w 26"/>
                <a:gd name="T3" fmla="*/ 237 h 60"/>
                <a:gd name="T4" fmla="*/ 124 w 26"/>
                <a:gd name="T5" fmla="*/ 237 h 60"/>
                <a:gd name="T6" fmla="*/ 124 w 26"/>
                <a:gd name="T7" fmla="*/ 257 h 60"/>
                <a:gd name="T8" fmla="*/ 124 w 26"/>
                <a:gd name="T9" fmla="*/ 269 h 60"/>
                <a:gd name="T10" fmla="*/ 124 w 26"/>
                <a:gd name="T11" fmla="*/ 269 h 60"/>
                <a:gd name="T12" fmla="*/ 111 w 26"/>
                <a:gd name="T13" fmla="*/ 272 h 60"/>
                <a:gd name="T14" fmla="*/ 111 w 26"/>
                <a:gd name="T15" fmla="*/ 272 h 60"/>
                <a:gd name="T16" fmla="*/ 111 w 26"/>
                <a:gd name="T17" fmla="*/ 286 h 60"/>
                <a:gd name="T18" fmla="*/ 111 w 26"/>
                <a:gd name="T19" fmla="*/ 286 h 60"/>
                <a:gd name="T20" fmla="*/ 102 w 26"/>
                <a:gd name="T21" fmla="*/ 286 h 60"/>
                <a:gd name="T22" fmla="*/ 27 w 26"/>
                <a:gd name="T23" fmla="*/ 286 h 60"/>
                <a:gd name="T24" fmla="*/ 27 w 26"/>
                <a:gd name="T25" fmla="*/ 286 h 60"/>
                <a:gd name="T26" fmla="*/ 1 w 26"/>
                <a:gd name="T27" fmla="*/ 286 h 60"/>
                <a:gd name="T28" fmla="*/ 1 w 26"/>
                <a:gd name="T29" fmla="*/ 272 h 60"/>
                <a:gd name="T30" fmla="*/ 1 w 26"/>
                <a:gd name="T31" fmla="*/ 272 h 60"/>
                <a:gd name="T32" fmla="*/ 1 w 26"/>
                <a:gd name="T33" fmla="*/ 272 h 60"/>
                <a:gd name="T34" fmla="*/ 0 w 26"/>
                <a:gd name="T35" fmla="*/ 269 h 60"/>
                <a:gd name="T36" fmla="*/ 0 w 26"/>
                <a:gd name="T37" fmla="*/ 269 h 60"/>
                <a:gd name="T38" fmla="*/ 0 w 26"/>
                <a:gd name="T39" fmla="*/ 257 h 60"/>
                <a:gd name="T40" fmla="*/ 0 w 26"/>
                <a:gd name="T41" fmla="*/ 237 h 60"/>
                <a:gd name="T42" fmla="*/ 0 w 26"/>
                <a:gd name="T43" fmla="*/ 226 h 60"/>
                <a:gd name="T44" fmla="*/ 0 w 26"/>
                <a:gd name="T45" fmla="*/ 38 h 60"/>
                <a:gd name="T46" fmla="*/ 0 w 26"/>
                <a:gd name="T47" fmla="*/ 38 h 60"/>
                <a:gd name="T48" fmla="*/ 0 w 26"/>
                <a:gd name="T49" fmla="*/ 27 h 60"/>
                <a:gd name="T50" fmla="*/ 0 w 26"/>
                <a:gd name="T51" fmla="*/ 27 h 60"/>
                <a:gd name="T52" fmla="*/ 0 w 26"/>
                <a:gd name="T53" fmla="*/ 16 h 60"/>
                <a:gd name="T54" fmla="*/ 1 w 26"/>
                <a:gd name="T55" fmla="*/ 1 h 60"/>
                <a:gd name="T56" fmla="*/ 1 w 26"/>
                <a:gd name="T57" fmla="*/ 1 h 60"/>
                <a:gd name="T58" fmla="*/ 1 w 26"/>
                <a:gd name="T59" fmla="*/ 0 h 60"/>
                <a:gd name="T60" fmla="*/ 1 w 26"/>
                <a:gd name="T61" fmla="*/ 0 h 60"/>
                <a:gd name="T62" fmla="*/ 27 w 26"/>
                <a:gd name="T63" fmla="*/ 0 h 60"/>
                <a:gd name="T64" fmla="*/ 27 w 26"/>
                <a:gd name="T65" fmla="*/ 0 h 60"/>
                <a:gd name="T66" fmla="*/ 102 w 26"/>
                <a:gd name="T67" fmla="*/ 0 h 60"/>
                <a:gd name="T68" fmla="*/ 102 w 26"/>
                <a:gd name="T69" fmla="*/ 0 h 60"/>
                <a:gd name="T70" fmla="*/ 111 w 26"/>
                <a:gd name="T71" fmla="*/ 0 h 60"/>
                <a:gd name="T72" fmla="*/ 111 w 26"/>
                <a:gd name="T73" fmla="*/ 0 h 60"/>
                <a:gd name="T74" fmla="*/ 111 w 26"/>
                <a:gd name="T75" fmla="*/ 1 h 60"/>
                <a:gd name="T76" fmla="*/ 124 w 26"/>
                <a:gd name="T77" fmla="*/ 1 h 60"/>
                <a:gd name="T78" fmla="*/ 124 w 26"/>
                <a:gd name="T79" fmla="*/ 16 h 60"/>
                <a:gd name="T80" fmla="*/ 124 w 26"/>
                <a:gd name="T81" fmla="*/ 16 h 60"/>
                <a:gd name="T82" fmla="*/ 124 w 26"/>
                <a:gd name="T83" fmla="*/ 27 h 60"/>
                <a:gd name="T84" fmla="*/ 124 w 26"/>
                <a:gd name="T85" fmla="*/ 38 h 60"/>
                <a:gd name="T86" fmla="*/ 124 w 26"/>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0"/>
                <a:gd name="T134" fmla="*/ 26 w 26"/>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0">
                  <a:moveTo>
                    <a:pt x="25" y="8"/>
                  </a:moveTo>
                  <a:lnTo>
                    <a:pt x="25" y="47"/>
                  </a:lnTo>
                  <a:lnTo>
                    <a:pt x="25" y="49"/>
                  </a:lnTo>
                  <a:lnTo>
                    <a:pt x="25" y="53"/>
                  </a:lnTo>
                  <a:lnTo>
                    <a:pt x="25" y="55"/>
                  </a:lnTo>
                  <a:lnTo>
                    <a:pt x="25" y="56"/>
                  </a:lnTo>
                  <a:lnTo>
                    <a:pt x="22" y="56"/>
                  </a:lnTo>
                  <a:lnTo>
                    <a:pt x="22" y="59"/>
                  </a:lnTo>
                  <a:lnTo>
                    <a:pt x="21" y="59"/>
                  </a:lnTo>
                  <a:lnTo>
                    <a:pt x="5" y="59"/>
                  </a:lnTo>
                  <a:lnTo>
                    <a:pt x="1" y="59"/>
                  </a:lnTo>
                  <a:lnTo>
                    <a:pt x="1" y="56"/>
                  </a:lnTo>
                  <a:lnTo>
                    <a:pt x="1" y="55"/>
                  </a:lnTo>
                  <a:lnTo>
                    <a:pt x="0" y="55"/>
                  </a:lnTo>
                  <a:lnTo>
                    <a:pt x="0" y="53"/>
                  </a:lnTo>
                  <a:lnTo>
                    <a:pt x="0" y="49"/>
                  </a:lnTo>
                  <a:lnTo>
                    <a:pt x="0" y="47"/>
                  </a:lnTo>
                  <a:lnTo>
                    <a:pt x="0" y="8"/>
                  </a:lnTo>
                  <a:lnTo>
                    <a:pt x="0" y="5"/>
                  </a:lnTo>
                  <a:lnTo>
                    <a:pt x="0" y="3"/>
                  </a:lnTo>
                  <a:lnTo>
                    <a:pt x="1" y="1"/>
                  </a:lnTo>
                  <a:lnTo>
                    <a:pt x="1" y="0"/>
                  </a:lnTo>
                  <a:lnTo>
                    <a:pt x="5" y="0"/>
                  </a:lnTo>
                  <a:lnTo>
                    <a:pt x="21" y="0"/>
                  </a:lnTo>
                  <a:lnTo>
                    <a:pt x="22" y="0"/>
                  </a:lnTo>
                  <a:lnTo>
                    <a:pt x="22" y="1"/>
                  </a:lnTo>
                  <a:lnTo>
                    <a:pt x="25" y="1"/>
                  </a:lnTo>
                  <a:lnTo>
                    <a:pt x="25" y="3"/>
                  </a:lnTo>
                  <a:lnTo>
                    <a:pt x="25" y="5"/>
                  </a:lnTo>
                  <a:lnTo>
                    <a:pt x="25" y="8"/>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07" name="Freeform 177" descr="Light vertical"/>
            <p:cNvSpPr>
              <a:spLocks noChangeAspect="1"/>
            </p:cNvSpPr>
            <p:nvPr/>
          </p:nvSpPr>
          <p:spPr bwMode="auto">
            <a:xfrm>
              <a:off x="916" y="2298"/>
              <a:ext cx="51" cy="78"/>
            </a:xfrm>
            <a:custGeom>
              <a:avLst/>
              <a:gdLst>
                <a:gd name="T0" fmla="*/ 190 w 39"/>
                <a:gd name="T1" fmla="*/ 226 h 60"/>
                <a:gd name="T2" fmla="*/ 190 w 39"/>
                <a:gd name="T3" fmla="*/ 237 h 60"/>
                <a:gd name="T4" fmla="*/ 174 w 39"/>
                <a:gd name="T5" fmla="*/ 237 h 60"/>
                <a:gd name="T6" fmla="*/ 174 w 39"/>
                <a:gd name="T7" fmla="*/ 257 h 60"/>
                <a:gd name="T8" fmla="*/ 174 w 39"/>
                <a:gd name="T9" fmla="*/ 269 h 60"/>
                <a:gd name="T10" fmla="*/ 174 w 39"/>
                <a:gd name="T11" fmla="*/ 269 h 60"/>
                <a:gd name="T12" fmla="*/ 174 w 39"/>
                <a:gd name="T13" fmla="*/ 272 h 60"/>
                <a:gd name="T14" fmla="*/ 161 w 39"/>
                <a:gd name="T15" fmla="*/ 272 h 60"/>
                <a:gd name="T16" fmla="*/ 161 w 39"/>
                <a:gd name="T17" fmla="*/ 286 h 60"/>
                <a:gd name="T18" fmla="*/ 150 w 39"/>
                <a:gd name="T19" fmla="*/ 286 h 60"/>
                <a:gd name="T20" fmla="*/ 150 w 39"/>
                <a:gd name="T21" fmla="*/ 286 h 60"/>
                <a:gd name="T22" fmla="*/ 29 w 39"/>
                <a:gd name="T23" fmla="*/ 286 h 60"/>
                <a:gd name="T24" fmla="*/ 29 w 39"/>
                <a:gd name="T25" fmla="*/ 286 h 60"/>
                <a:gd name="T26" fmla="*/ 29 w 39"/>
                <a:gd name="T27" fmla="*/ 286 h 60"/>
                <a:gd name="T28" fmla="*/ 12 w 39"/>
                <a:gd name="T29" fmla="*/ 272 h 60"/>
                <a:gd name="T30" fmla="*/ 12 w 39"/>
                <a:gd name="T31" fmla="*/ 272 h 60"/>
                <a:gd name="T32" fmla="*/ 12 w 39"/>
                <a:gd name="T33" fmla="*/ 272 h 60"/>
                <a:gd name="T34" fmla="*/ 0 w 39"/>
                <a:gd name="T35" fmla="*/ 269 h 60"/>
                <a:gd name="T36" fmla="*/ 0 w 39"/>
                <a:gd name="T37" fmla="*/ 269 h 60"/>
                <a:gd name="T38" fmla="*/ 0 w 39"/>
                <a:gd name="T39" fmla="*/ 257 h 60"/>
                <a:gd name="T40" fmla="*/ 0 w 39"/>
                <a:gd name="T41" fmla="*/ 237 h 60"/>
                <a:gd name="T42" fmla="*/ 0 w 39"/>
                <a:gd name="T43" fmla="*/ 226 h 60"/>
                <a:gd name="T44" fmla="*/ 0 w 39"/>
                <a:gd name="T45" fmla="*/ 38 h 60"/>
                <a:gd name="T46" fmla="*/ 0 w 39"/>
                <a:gd name="T47" fmla="*/ 38 h 60"/>
                <a:gd name="T48" fmla="*/ 0 w 39"/>
                <a:gd name="T49" fmla="*/ 27 h 60"/>
                <a:gd name="T50" fmla="*/ 0 w 39"/>
                <a:gd name="T51" fmla="*/ 27 h 60"/>
                <a:gd name="T52" fmla="*/ 0 w 39"/>
                <a:gd name="T53" fmla="*/ 16 h 60"/>
                <a:gd name="T54" fmla="*/ 0 w 39"/>
                <a:gd name="T55" fmla="*/ 1 h 60"/>
                <a:gd name="T56" fmla="*/ 12 w 39"/>
                <a:gd name="T57" fmla="*/ 1 h 60"/>
                <a:gd name="T58" fmla="*/ 12 w 39"/>
                <a:gd name="T59" fmla="*/ 0 h 60"/>
                <a:gd name="T60" fmla="*/ 12 w 39"/>
                <a:gd name="T61" fmla="*/ 0 h 60"/>
                <a:gd name="T62" fmla="*/ 29 w 39"/>
                <a:gd name="T63" fmla="*/ 0 h 60"/>
                <a:gd name="T64" fmla="*/ 29 w 39"/>
                <a:gd name="T65" fmla="*/ 0 h 60"/>
                <a:gd name="T66" fmla="*/ 150 w 39"/>
                <a:gd name="T67" fmla="*/ 0 h 60"/>
                <a:gd name="T68" fmla="*/ 150 w 39"/>
                <a:gd name="T69" fmla="*/ 0 h 60"/>
                <a:gd name="T70" fmla="*/ 161 w 39"/>
                <a:gd name="T71" fmla="*/ 0 h 60"/>
                <a:gd name="T72" fmla="*/ 161 w 39"/>
                <a:gd name="T73" fmla="*/ 0 h 60"/>
                <a:gd name="T74" fmla="*/ 161 w 39"/>
                <a:gd name="T75" fmla="*/ 1 h 60"/>
                <a:gd name="T76" fmla="*/ 174 w 39"/>
                <a:gd name="T77" fmla="*/ 1 h 60"/>
                <a:gd name="T78" fmla="*/ 174 w 39"/>
                <a:gd name="T79" fmla="*/ 16 h 60"/>
                <a:gd name="T80" fmla="*/ 174 w 39"/>
                <a:gd name="T81" fmla="*/ 16 h 60"/>
                <a:gd name="T82" fmla="*/ 174 w 39"/>
                <a:gd name="T83" fmla="*/ 27 h 60"/>
                <a:gd name="T84" fmla="*/ 190 w 39"/>
                <a:gd name="T85" fmla="*/ 38 h 60"/>
                <a:gd name="T86" fmla="*/ 190 w 39"/>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0"/>
                <a:gd name="T134" fmla="*/ 39 w 3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0">
                  <a:moveTo>
                    <a:pt x="38" y="8"/>
                  </a:moveTo>
                  <a:lnTo>
                    <a:pt x="38" y="47"/>
                  </a:lnTo>
                  <a:lnTo>
                    <a:pt x="38" y="49"/>
                  </a:lnTo>
                  <a:lnTo>
                    <a:pt x="35" y="49"/>
                  </a:lnTo>
                  <a:lnTo>
                    <a:pt x="35" y="53"/>
                  </a:lnTo>
                  <a:lnTo>
                    <a:pt x="35" y="55"/>
                  </a:lnTo>
                  <a:lnTo>
                    <a:pt x="35" y="56"/>
                  </a:lnTo>
                  <a:lnTo>
                    <a:pt x="32" y="56"/>
                  </a:lnTo>
                  <a:lnTo>
                    <a:pt x="32" y="59"/>
                  </a:lnTo>
                  <a:lnTo>
                    <a:pt x="30" y="59"/>
                  </a:lnTo>
                  <a:lnTo>
                    <a:pt x="6" y="59"/>
                  </a:lnTo>
                  <a:lnTo>
                    <a:pt x="2" y="59"/>
                  </a:lnTo>
                  <a:lnTo>
                    <a:pt x="2" y="56"/>
                  </a:lnTo>
                  <a:lnTo>
                    <a:pt x="0" y="55"/>
                  </a:lnTo>
                  <a:lnTo>
                    <a:pt x="0" y="53"/>
                  </a:lnTo>
                  <a:lnTo>
                    <a:pt x="0" y="49"/>
                  </a:lnTo>
                  <a:lnTo>
                    <a:pt x="0" y="47"/>
                  </a:lnTo>
                  <a:lnTo>
                    <a:pt x="0" y="8"/>
                  </a:lnTo>
                  <a:lnTo>
                    <a:pt x="0" y="5"/>
                  </a:lnTo>
                  <a:lnTo>
                    <a:pt x="0" y="3"/>
                  </a:lnTo>
                  <a:lnTo>
                    <a:pt x="0" y="1"/>
                  </a:lnTo>
                  <a:lnTo>
                    <a:pt x="2" y="1"/>
                  </a:lnTo>
                  <a:lnTo>
                    <a:pt x="2" y="0"/>
                  </a:lnTo>
                  <a:lnTo>
                    <a:pt x="6" y="0"/>
                  </a:lnTo>
                  <a:lnTo>
                    <a:pt x="30" y="0"/>
                  </a:lnTo>
                  <a:lnTo>
                    <a:pt x="32" y="0"/>
                  </a:lnTo>
                  <a:lnTo>
                    <a:pt x="32" y="1"/>
                  </a:lnTo>
                  <a:lnTo>
                    <a:pt x="35" y="1"/>
                  </a:lnTo>
                  <a:lnTo>
                    <a:pt x="35" y="3"/>
                  </a:lnTo>
                  <a:lnTo>
                    <a:pt x="35" y="5"/>
                  </a:lnTo>
                  <a:lnTo>
                    <a:pt x="38" y="8"/>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08" name="AutoShape 178"/>
            <p:cNvSpPr>
              <a:spLocks noChangeAspect="1" noChangeArrowheads="1"/>
            </p:cNvSpPr>
            <p:nvPr/>
          </p:nvSpPr>
          <p:spPr bwMode="auto">
            <a:xfrm flipV="1">
              <a:off x="898" y="2375"/>
              <a:ext cx="11"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09" name="Freeform 179"/>
            <p:cNvSpPr>
              <a:spLocks noChangeAspect="1"/>
            </p:cNvSpPr>
            <p:nvPr/>
          </p:nvSpPr>
          <p:spPr bwMode="auto">
            <a:xfrm>
              <a:off x="966" y="2362"/>
              <a:ext cx="12" cy="26"/>
            </a:xfrm>
            <a:custGeom>
              <a:avLst/>
              <a:gdLst>
                <a:gd name="T0" fmla="*/ 0 w 9"/>
                <a:gd name="T1" fmla="*/ 0 h 20"/>
                <a:gd name="T2" fmla="*/ 48 w 9"/>
                <a:gd name="T3" fmla="*/ 29 h 20"/>
                <a:gd name="T4" fmla="*/ 0 w 9"/>
                <a:gd name="T5" fmla="*/ 46 h 20"/>
                <a:gd name="T6" fmla="*/ 48 w 9"/>
                <a:gd name="T7" fmla="*/ 66 h 20"/>
                <a:gd name="T8" fmla="*/ 0 w 9"/>
                <a:gd name="T9" fmla="*/ 92 h 20"/>
                <a:gd name="T10" fmla="*/ 0 w 9"/>
                <a:gd name="T11" fmla="*/ 0 h 20"/>
                <a:gd name="T12" fmla="*/ 0 w 9"/>
                <a:gd name="T13" fmla="*/ 0 h 20"/>
                <a:gd name="T14" fmla="*/ 0 60000 65536"/>
                <a:gd name="T15" fmla="*/ 0 60000 65536"/>
                <a:gd name="T16" fmla="*/ 0 60000 65536"/>
                <a:gd name="T17" fmla="*/ 0 60000 65536"/>
                <a:gd name="T18" fmla="*/ 0 60000 65536"/>
                <a:gd name="T19" fmla="*/ 0 60000 65536"/>
                <a:gd name="T20" fmla="*/ 0 60000 65536"/>
                <a:gd name="T21" fmla="*/ 0 w 9"/>
                <a:gd name="T22" fmla="*/ 0 h 20"/>
                <a:gd name="T23" fmla="*/ 9 w 9"/>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20">
                  <a:moveTo>
                    <a:pt x="0" y="0"/>
                  </a:moveTo>
                  <a:lnTo>
                    <a:pt x="8" y="6"/>
                  </a:lnTo>
                  <a:lnTo>
                    <a:pt x="0" y="9"/>
                  </a:lnTo>
                  <a:lnTo>
                    <a:pt x="8" y="14"/>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10" name="Line 180"/>
            <p:cNvSpPr>
              <a:spLocks noChangeAspect="1" noChangeShapeType="1"/>
            </p:cNvSpPr>
            <p:nvPr/>
          </p:nvSpPr>
          <p:spPr bwMode="auto">
            <a:xfrm>
              <a:off x="898" y="2387"/>
              <a:ext cx="87"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711" name="Line 181"/>
            <p:cNvSpPr>
              <a:spLocks noChangeAspect="1" noChangeShapeType="1"/>
            </p:cNvSpPr>
            <p:nvPr/>
          </p:nvSpPr>
          <p:spPr bwMode="auto">
            <a:xfrm flipH="1">
              <a:off x="898" y="2387"/>
              <a:ext cx="76"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712" name="Line 182"/>
            <p:cNvSpPr>
              <a:spLocks noChangeAspect="1" noChangeShapeType="1"/>
            </p:cNvSpPr>
            <p:nvPr/>
          </p:nvSpPr>
          <p:spPr bwMode="auto">
            <a:xfrm>
              <a:off x="898" y="2401"/>
              <a:ext cx="87"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713" name="Freeform 183"/>
            <p:cNvSpPr>
              <a:spLocks noChangeAspect="1"/>
            </p:cNvSpPr>
            <p:nvPr/>
          </p:nvSpPr>
          <p:spPr bwMode="auto">
            <a:xfrm>
              <a:off x="890" y="2388"/>
              <a:ext cx="16" cy="26"/>
            </a:xfrm>
            <a:custGeom>
              <a:avLst/>
              <a:gdLst>
                <a:gd name="T0" fmla="*/ 64 w 12"/>
                <a:gd name="T1" fmla="*/ 92 h 20"/>
                <a:gd name="T2" fmla="*/ 0 w 12"/>
                <a:gd name="T3" fmla="*/ 64 h 20"/>
                <a:gd name="T4" fmla="*/ 64 w 12"/>
                <a:gd name="T5" fmla="*/ 38 h 20"/>
                <a:gd name="T6" fmla="*/ 0 w 12"/>
                <a:gd name="T7" fmla="*/ 27 h 20"/>
                <a:gd name="T8" fmla="*/ 64 w 12"/>
                <a:gd name="T9" fmla="*/ 0 h 20"/>
                <a:gd name="T10" fmla="*/ 64 w 12"/>
                <a:gd name="T11" fmla="*/ 92 h 20"/>
                <a:gd name="T12" fmla="*/ 64 w 12"/>
                <a:gd name="T13" fmla="*/ 92 h 20"/>
                <a:gd name="T14" fmla="*/ 0 60000 65536"/>
                <a:gd name="T15" fmla="*/ 0 60000 65536"/>
                <a:gd name="T16" fmla="*/ 0 60000 65536"/>
                <a:gd name="T17" fmla="*/ 0 60000 65536"/>
                <a:gd name="T18" fmla="*/ 0 60000 65536"/>
                <a:gd name="T19" fmla="*/ 0 60000 65536"/>
                <a:gd name="T20" fmla="*/ 0 60000 65536"/>
                <a:gd name="T21" fmla="*/ 0 w 12"/>
                <a:gd name="T22" fmla="*/ 0 h 20"/>
                <a:gd name="T23" fmla="*/ 12 w 12"/>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0">
                  <a:moveTo>
                    <a:pt x="11" y="19"/>
                  </a:moveTo>
                  <a:lnTo>
                    <a:pt x="0" y="13"/>
                  </a:lnTo>
                  <a:lnTo>
                    <a:pt x="11" y="8"/>
                  </a:lnTo>
                  <a:lnTo>
                    <a:pt x="0" y="5"/>
                  </a:lnTo>
                  <a:lnTo>
                    <a:pt x="11" y="0"/>
                  </a:lnTo>
                  <a:lnTo>
                    <a:pt x="11"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14" name="Line 184"/>
            <p:cNvSpPr>
              <a:spLocks noChangeAspect="1" noChangeShapeType="1"/>
            </p:cNvSpPr>
            <p:nvPr/>
          </p:nvSpPr>
          <p:spPr bwMode="auto">
            <a:xfrm flipH="1" flipV="1">
              <a:off x="890"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715" name="Freeform 185"/>
            <p:cNvSpPr>
              <a:spLocks noChangeAspect="1"/>
            </p:cNvSpPr>
            <p:nvPr/>
          </p:nvSpPr>
          <p:spPr bwMode="auto">
            <a:xfrm>
              <a:off x="1705" y="2402"/>
              <a:ext cx="129" cy="12"/>
            </a:xfrm>
            <a:custGeom>
              <a:avLst/>
              <a:gdLst>
                <a:gd name="T0" fmla="*/ 482 w 99"/>
                <a:gd name="T1" fmla="*/ 12 h 9"/>
                <a:gd name="T2" fmla="*/ 482 w 99"/>
                <a:gd name="T3" fmla="*/ 12 h 9"/>
                <a:gd name="T4" fmla="*/ 466 w 99"/>
                <a:gd name="T5" fmla="*/ 12 h 9"/>
                <a:gd name="T6" fmla="*/ 447 w 99"/>
                <a:gd name="T7" fmla="*/ 0 h 9"/>
                <a:gd name="T8" fmla="*/ 421 w 99"/>
                <a:gd name="T9" fmla="*/ 0 h 9"/>
                <a:gd name="T10" fmla="*/ 399 w 99"/>
                <a:gd name="T11" fmla="*/ 0 h 9"/>
                <a:gd name="T12" fmla="*/ 374 w 99"/>
                <a:gd name="T13" fmla="*/ 0 h 9"/>
                <a:gd name="T14" fmla="*/ 349 w 99"/>
                <a:gd name="T15" fmla="*/ 0 h 9"/>
                <a:gd name="T16" fmla="*/ 313 w 99"/>
                <a:gd name="T17" fmla="*/ 0 h 9"/>
                <a:gd name="T18" fmla="*/ 276 w 99"/>
                <a:gd name="T19" fmla="*/ 0 h 9"/>
                <a:gd name="T20" fmla="*/ 236 w 99"/>
                <a:gd name="T21" fmla="*/ 0 h 9"/>
                <a:gd name="T22" fmla="*/ 207 w 99"/>
                <a:gd name="T23" fmla="*/ 0 h 9"/>
                <a:gd name="T24" fmla="*/ 163 w 99"/>
                <a:gd name="T25" fmla="*/ 0 h 9"/>
                <a:gd name="T26" fmla="*/ 134 w 99"/>
                <a:gd name="T27" fmla="*/ 0 h 9"/>
                <a:gd name="T28" fmla="*/ 102 w 99"/>
                <a:gd name="T29" fmla="*/ 0 h 9"/>
                <a:gd name="T30" fmla="*/ 78 w 99"/>
                <a:gd name="T31" fmla="*/ 0 h 9"/>
                <a:gd name="T32" fmla="*/ 50 w 99"/>
                <a:gd name="T33" fmla="*/ 0 h 9"/>
                <a:gd name="T34" fmla="*/ 29 w 99"/>
                <a:gd name="T35" fmla="*/ 0 h 9"/>
                <a:gd name="T36" fmla="*/ 12 w 99"/>
                <a:gd name="T37" fmla="*/ 12 h 9"/>
                <a:gd name="T38" fmla="*/ 0 w 99"/>
                <a:gd name="T39" fmla="*/ 12 h 9"/>
                <a:gd name="T40" fmla="*/ 0 w 99"/>
                <a:gd name="T41" fmla="*/ 12 h 9"/>
                <a:gd name="T42" fmla="*/ 0 w 99"/>
                <a:gd name="T43" fmla="*/ 36 h 9"/>
                <a:gd name="T44" fmla="*/ 0 w 99"/>
                <a:gd name="T45" fmla="*/ 36 h 9"/>
                <a:gd name="T46" fmla="*/ 12 w 99"/>
                <a:gd name="T47" fmla="*/ 36 h 9"/>
                <a:gd name="T48" fmla="*/ 29 w 99"/>
                <a:gd name="T49" fmla="*/ 36 h 9"/>
                <a:gd name="T50" fmla="*/ 50 w 99"/>
                <a:gd name="T51" fmla="*/ 48 h 9"/>
                <a:gd name="T52" fmla="*/ 78 w 99"/>
                <a:gd name="T53" fmla="*/ 48 h 9"/>
                <a:gd name="T54" fmla="*/ 102 w 99"/>
                <a:gd name="T55" fmla="*/ 48 h 9"/>
                <a:gd name="T56" fmla="*/ 134 w 99"/>
                <a:gd name="T57" fmla="*/ 48 h 9"/>
                <a:gd name="T58" fmla="*/ 163 w 99"/>
                <a:gd name="T59" fmla="*/ 48 h 9"/>
                <a:gd name="T60" fmla="*/ 207 w 99"/>
                <a:gd name="T61" fmla="*/ 48 h 9"/>
                <a:gd name="T62" fmla="*/ 236 w 99"/>
                <a:gd name="T63" fmla="*/ 48 h 9"/>
                <a:gd name="T64" fmla="*/ 276 w 99"/>
                <a:gd name="T65" fmla="*/ 48 h 9"/>
                <a:gd name="T66" fmla="*/ 313 w 99"/>
                <a:gd name="T67" fmla="*/ 48 h 9"/>
                <a:gd name="T68" fmla="*/ 349 w 99"/>
                <a:gd name="T69" fmla="*/ 48 h 9"/>
                <a:gd name="T70" fmla="*/ 374 w 99"/>
                <a:gd name="T71" fmla="*/ 48 h 9"/>
                <a:gd name="T72" fmla="*/ 399 w 99"/>
                <a:gd name="T73" fmla="*/ 48 h 9"/>
                <a:gd name="T74" fmla="*/ 421 w 99"/>
                <a:gd name="T75" fmla="*/ 48 h 9"/>
                <a:gd name="T76" fmla="*/ 447 w 99"/>
                <a:gd name="T77" fmla="*/ 36 h 9"/>
                <a:gd name="T78" fmla="*/ 466 w 99"/>
                <a:gd name="T79" fmla="*/ 36 h 9"/>
                <a:gd name="T80" fmla="*/ 482 w 99"/>
                <a:gd name="T81" fmla="*/ 36 h 9"/>
                <a:gd name="T82" fmla="*/ 482 w 99"/>
                <a:gd name="T83" fmla="*/ 36 h 9"/>
                <a:gd name="T84" fmla="*/ 482 w 99"/>
                <a:gd name="T85" fmla="*/ 12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9"/>
                <a:gd name="T130" fmla="*/ 0 h 9"/>
                <a:gd name="T131" fmla="*/ 99 w 99"/>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9" h="9">
                  <a:moveTo>
                    <a:pt x="98" y="2"/>
                  </a:moveTo>
                  <a:lnTo>
                    <a:pt x="98" y="2"/>
                  </a:lnTo>
                  <a:lnTo>
                    <a:pt x="95" y="2"/>
                  </a:lnTo>
                  <a:lnTo>
                    <a:pt x="93" y="2"/>
                  </a:lnTo>
                  <a:lnTo>
                    <a:pt x="91" y="0"/>
                  </a:lnTo>
                  <a:lnTo>
                    <a:pt x="88" y="0"/>
                  </a:lnTo>
                  <a:lnTo>
                    <a:pt x="86" y="0"/>
                  </a:lnTo>
                  <a:lnTo>
                    <a:pt x="85" y="0"/>
                  </a:lnTo>
                  <a:lnTo>
                    <a:pt x="81" y="0"/>
                  </a:lnTo>
                  <a:lnTo>
                    <a:pt x="79" y="0"/>
                  </a:lnTo>
                  <a:lnTo>
                    <a:pt x="77" y="0"/>
                  </a:lnTo>
                  <a:lnTo>
                    <a:pt x="72" y="0"/>
                  </a:lnTo>
                  <a:lnTo>
                    <a:pt x="71" y="0"/>
                  </a:lnTo>
                  <a:lnTo>
                    <a:pt x="65" y="0"/>
                  </a:lnTo>
                  <a:lnTo>
                    <a:pt x="64" y="0"/>
                  </a:lnTo>
                  <a:lnTo>
                    <a:pt x="59" y="0"/>
                  </a:lnTo>
                  <a:lnTo>
                    <a:pt x="57" y="0"/>
                  </a:lnTo>
                  <a:lnTo>
                    <a:pt x="52" y="0"/>
                  </a:lnTo>
                  <a:lnTo>
                    <a:pt x="48" y="0"/>
                  </a:lnTo>
                  <a:lnTo>
                    <a:pt x="45" y="0"/>
                  </a:lnTo>
                  <a:lnTo>
                    <a:pt x="42" y="0"/>
                  </a:lnTo>
                  <a:lnTo>
                    <a:pt x="39" y="0"/>
                  </a:lnTo>
                  <a:lnTo>
                    <a:pt x="34" y="0"/>
                  </a:lnTo>
                  <a:lnTo>
                    <a:pt x="30" y="0"/>
                  </a:lnTo>
                  <a:lnTo>
                    <a:pt x="28" y="0"/>
                  </a:lnTo>
                  <a:lnTo>
                    <a:pt x="23" y="0"/>
                  </a:lnTo>
                  <a:lnTo>
                    <a:pt x="21" y="0"/>
                  </a:lnTo>
                  <a:lnTo>
                    <a:pt x="19" y="0"/>
                  </a:lnTo>
                  <a:lnTo>
                    <a:pt x="16" y="0"/>
                  </a:lnTo>
                  <a:lnTo>
                    <a:pt x="13" y="0"/>
                  </a:lnTo>
                  <a:lnTo>
                    <a:pt x="10" y="0"/>
                  </a:lnTo>
                  <a:lnTo>
                    <a:pt x="8" y="0"/>
                  </a:lnTo>
                  <a:lnTo>
                    <a:pt x="6" y="0"/>
                  </a:lnTo>
                  <a:lnTo>
                    <a:pt x="6" y="2"/>
                  </a:lnTo>
                  <a:lnTo>
                    <a:pt x="2" y="2"/>
                  </a:lnTo>
                  <a:lnTo>
                    <a:pt x="0" y="2"/>
                  </a:lnTo>
                  <a:lnTo>
                    <a:pt x="0" y="6"/>
                  </a:lnTo>
                  <a:lnTo>
                    <a:pt x="2" y="6"/>
                  </a:lnTo>
                  <a:lnTo>
                    <a:pt x="6" y="6"/>
                  </a:lnTo>
                  <a:lnTo>
                    <a:pt x="8" y="8"/>
                  </a:lnTo>
                  <a:lnTo>
                    <a:pt x="10" y="8"/>
                  </a:lnTo>
                  <a:lnTo>
                    <a:pt x="13" y="8"/>
                  </a:lnTo>
                  <a:lnTo>
                    <a:pt x="16" y="8"/>
                  </a:lnTo>
                  <a:lnTo>
                    <a:pt x="19" y="8"/>
                  </a:lnTo>
                  <a:lnTo>
                    <a:pt x="21" y="8"/>
                  </a:lnTo>
                  <a:lnTo>
                    <a:pt x="23" y="8"/>
                  </a:lnTo>
                  <a:lnTo>
                    <a:pt x="28" y="8"/>
                  </a:lnTo>
                  <a:lnTo>
                    <a:pt x="30" y="8"/>
                  </a:lnTo>
                  <a:lnTo>
                    <a:pt x="34" y="8"/>
                  </a:lnTo>
                  <a:lnTo>
                    <a:pt x="39" y="8"/>
                  </a:lnTo>
                  <a:lnTo>
                    <a:pt x="42" y="8"/>
                  </a:lnTo>
                  <a:lnTo>
                    <a:pt x="45" y="8"/>
                  </a:lnTo>
                  <a:lnTo>
                    <a:pt x="48" y="8"/>
                  </a:lnTo>
                  <a:lnTo>
                    <a:pt x="52" y="8"/>
                  </a:lnTo>
                  <a:lnTo>
                    <a:pt x="57" y="8"/>
                  </a:lnTo>
                  <a:lnTo>
                    <a:pt x="59" y="8"/>
                  </a:lnTo>
                  <a:lnTo>
                    <a:pt x="64" y="8"/>
                  </a:lnTo>
                  <a:lnTo>
                    <a:pt x="65" y="8"/>
                  </a:lnTo>
                  <a:lnTo>
                    <a:pt x="71" y="8"/>
                  </a:lnTo>
                  <a:lnTo>
                    <a:pt x="72" y="8"/>
                  </a:lnTo>
                  <a:lnTo>
                    <a:pt x="77" y="8"/>
                  </a:lnTo>
                  <a:lnTo>
                    <a:pt x="79" y="8"/>
                  </a:lnTo>
                  <a:lnTo>
                    <a:pt x="81" y="8"/>
                  </a:lnTo>
                  <a:lnTo>
                    <a:pt x="85" y="8"/>
                  </a:lnTo>
                  <a:lnTo>
                    <a:pt x="86" y="8"/>
                  </a:lnTo>
                  <a:lnTo>
                    <a:pt x="88" y="8"/>
                  </a:lnTo>
                  <a:lnTo>
                    <a:pt x="91" y="6"/>
                  </a:lnTo>
                  <a:lnTo>
                    <a:pt x="93" y="6"/>
                  </a:lnTo>
                  <a:lnTo>
                    <a:pt x="95" y="6"/>
                  </a:lnTo>
                  <a:lnTo>
                    <a:pt x="98" y="6"/>
                  </a:lnTo>
                  <a:lnTo>
                    <a:pt x="98" y="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16" name="Freeform 186"/>
            <p:cNvSpPr>
              <a:spLocks noChangeAspect="1"/>
            </p:cNvSpPr>
            <p:nvPr/>
          </p:nvSpPr>
          <p:spPr bwMode="auto">
            <a:xfrm>
              <a:off x="1729" y="2375"/>
              <a:ext cx="77" cy="14"/>
            </a:xfrm>
            <a:custGeom>
              <a:avLst/>
              <a:gdLst>
                <a:gd name="T0" fmla="*/ 286 w 59"/>
                <a:gd name="T1" fmla="*/ 0 h 11"/>
                <a:gd name="T2" fmla="*/ 286 w 59"/>
                <a:gd name="T3" fmla="*/ 46 h 11"/>
                <a:gd name="T4" fmla="*/ 0 w 59"/>
                <a:gd name="T5" fmla="*/ 46 h 11"/>
                <a:gd name="T6" fmla="*/ 0 w 59"/>
                <a:gd name="T7" fmla="*/ 0 h 11"/>
                <a:gd name="T8" fmla="*/ 286 w 59"/>
                <a:gd name="T9" fmla="*/ 0 h 11"/>
                <a:gd name="T10" fmla="*/ 286 w 59"/>
                <a:gd name="T11" fmla="*/ 0 h 11"/>
                <a:gd name="T12" fmla="*/ 0 60000 65536"/>
                <a:gd name="T13" fmla="*/ 0 60000 65536"/>
                <a:gd name="T14" fmla="*/ 0 60000 65536"/>
                <a:gd name="T15" fmla="*/ 0 60000 65536"/>
                <a:gd name="T16" fmla="*/ 0 60000 65536"/>
                <a:gd name="T17" fmla="*/ 0 60000 65536"/>
                <a:gd name="T18" fmla="*/ 0 w 59"/>
                <a:gd name="T19" fmla="*/ 0 h 11"/>
                <a:gd name="T20" fmla="*/ 59 w 5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59" h="11">
                  <a:moveTo>
                    <a:pt x="58" y="0"/>
                  </a:moveTo>
                  <a:lnTo>
                    <a:pt x="58" y="10"/>
                  </a:lnTo>
                  <a:lnTo>
                    <a:pt x="0" y="10"/>
                  </a:lnTo>
                  <a:lnTo>
                    <a:pt x="0" y="0"/>
                  </a:lnTo>
                  <a:lnTo>
                    <a:pt x="58"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17" name="AutoShape 187"/>
            <p:cNvSpPr>
              <a:spLocks noChangeAspect="1" noChangeArrowheads="1"/>
            </p:cNvSpPr>
            <p:nvPr/>
          </p:nvSpPr>
          <p:spPr bwMode="auto">
            <a:xfrm flipV="1">
              <a:off x="1729" y="2388"/>
              <a:ext cx="75"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18" name="Freeform 188"/>
            <p:cNvSpPr>
              <a:spLocks noChangeAspect="1"/>
            </p:cNvSpPr>
            <p:nvPr/>
          </p:nvSpPr>
          <p:spPr bwMode="auto">
            <a:xfrm>
              <a:off x="1707" y="2298"/>
              <a:ext cx="123" cy="78"/>
            </a:xfrm>
            <a:custGeom>
              <a:avLst/>
              <a:gdLst>
                <a:gd name="T0" fmla="*/ 467 w 94"/>
                <a:gd name="T1" fmla="*/ 237 h 60"/>
                <a:gd name="T2" fmla="*/ 467 w 94"/>
                <a:gd name="T3" fmla="*/ 237 h 60"/>
                <a:gd name="T4" fmla="*/ 467 w 94"/>
                <a:gd name="T5" fmla="*/ 257 h 60"/>
                <a:gd name="T6" fmla="*/ 445 w 94"/>
                <a:gd name="T7" fmla="*/ 257 h 60"/>
                <a:gd name="T8" fmla="*/ 445 w 94"/>
                <a:gd name="T9" fmla="*/ 269 h 60"/>
                <a:gd name="T10" fmla="*/ 437 w 94"/>
                <a:gd name="T11" fmla="*/ 272 h 60"/>
                <a:gd name="T12" fmla="*/ 434 w 94"/>
                <a:gd name="T13" fmla="*/ 272 h 60"/>
                <a:gd name="T14" fmla="*/ 420 w 94"/>
                <a:gd name="T15" fmla="*/ 286 h 60"/>
                <a:gd name="T16" fmla="*/ 400 w 94"/>
                <a:gd name="T17" fmla="*/ 286 h 60"/>
                <a:gd name="T18" fmla="*/ 398 w 94"/>
                <a:gd name="T19" fmla="*/ 286 h 60"/>
                <a:gd name="T20" fmla="*/ 376 w 94"/>
                <a:gd name="T21" fmla="*/ 286 h 60"/>
                <a:gd name="T22" fmla="*/ 79 w 94"/>
                <a:gd name="T23" fmla="*/ 286 h 60"/>
                <a:gd name="T24" fmla="*/ 71 w 94"/>
                <a:gd name="T25" fmla="*/ 286 h 60"/>
                <a:gd name="T26" fmla="*/ 65 w 94"/>
                <a:gd name="T27" fmla="*/ 286 h 60"/>
                <a:gd name="T28" fmla="*/ 46 w 94"/>
                <a:gd name="T29" fmla="*/ 286 h 60"/>
                <a:gd name="T30" fmla="*/ 38 w 94"/>
                <a:gd name="T31" fmla="*/ 272 h 60"/>
                <a:gd name="T32" fmla="*/ 29 w 94"/>
                <a:gd name="T33" fmla="*/ 272 h 60"/>
                <a:gd name="T34" fmla="*/ 12 w 94"/>
                <a:gd name="T35" fmla="*/ 269 h 60"/>
                <a:gd name="T36" fmla="*/ 12 w 94"/>
                <a:gd name="T37" fmla="*/ 269 h 60"/>
                <a:gd name="T38" fmla="*/ 12 w 94"/>
                <a:gd name="T39" fmla="*/ 257 h 60"/>
                <a:gd name="T40" fmla="*/ 0 w 94"/>
                <a:gd name="T41" fmla="*/ 237 h 60"/>
                <a:gd name="T42" fmla="*/ 0 w 94"/>
                <a:gd name="T43" fmla="*/ 237 h 60"/>
                <a:gd name="T44" fmla="*/ 0 w 94"/>
                <a:gd name="T45" fmla="*/ 51 h 60"/>
                <a:gd name="T46" fmla="*/ 0 w 94"/>
                <a:gd name="T47" fmla="*/ 38 h 60"/>
                <a:gd name="T48" fmla="*/ 0 w 94"/>
                <a:gd name="T49" fmla="*/ 38 h 60"/>
                <a:gd name="T50" fmla="*/ 12 w 94"/>
                <a:gd name="T51" fmla="*/ 27 h 60"/>
                <a:gd name="T52" fmla="*/ 12 w 94"/>
                <a:gd name="T53" fmla="*/ 16 h 60"/>
                <a:gd name="T54" fmla="*/ 29 w 94"/>
                <a:gd name="T55" fmla="*/ 16 h 60"/>
                <a:gd name="T56" fmla="*/ 38 w 94"/>
                <a:gd name="T57" fmla="*/ 1 h 60"/>
                <a:gd name="T58" fmla="*/ 46 w 94"/>
                <a:gd name="T59" fmla="*/ 1 h 60"/>
                <a:gd name="T60" fmla="*/ 65 w 94"/>
                <a:gd name="T61" fmla="*/ 0 h 60"/>
                <a:gd name="T62" fmla="*/ 71 w 94"/>
                <a:gd name="T63" fmla="*/ 0 h 60"/>
                <a:gd name="T64" fmla="*/ 79 w 94"/>
                <a:gd name="T65" fmla="*/ 0 h 60"/>
                <a:gd name="T66" fmla="*/ 376 w 94"/>
                <a:gd name="T67" fmla="*/ 0 h 60"/>
                <a:gd name="T68" fmla="*/ 398 w 94"/>
                <a:gd name="T69" fmla="*/ 0 h 60"/>
                <a:gd name="T70" fmla="*/ 400 w 94"/>
                <a:gd name="T71" fmla="*/ 0 h 60"/>
                <a:gd name="T72" fmla="*/ 420 w 94"/>
                <a:gd name="T73" fmla="*/ 1 h 60"/>
                <a:gd name="T74" fmla="*/ 434 w 94"/>
                <a:gd name="T75" fmla="*/ 1 h 60"/>
                <a:gd name="T76" fmla="*/ 437 w 94"/>
                <a:gd name="T77" fmla="*/ 1 h 60"/>
                <a:gd name="T78" fmla="*/ 445 w 94"/>
                <a:gd name="T79" fmla="*/ 16 h 60"/>
                <a:gd name="T80" fmla="*/ 445 w 94"/>
                <a:gd name="T81" fmla="*/ 27 h 60"/>
                <a:gd name="T82" fmla="*/ 467 w 94"/>
                <a:gd name="T83" fmla="*/ 27 h 60"/>
                <a:gd name="T84" fmla="*/ 467 w 94"/>
                <a:gd name="T85" fmla="*/ 38 h 60"/>
                <a:gd name="T86" fmla="*/ 467 w 94"/>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0"/>
                <a:gd name="T134" fmla="*/ 94 w 9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0">
                  <a:moveTo>
                    <a:pt x="93" y="11"/>
                  </a:moveTo>
                  <a:lnTo>
                    <a:pt x="93" y="49"/>
                  </a:lnTo>
                  <a:lnTo>
                    <a:pt x="93" y="53"/>
                  </a:lnTo>
                  <a:lnTo>
                    <a:pt x="89" y="53"/>
                  </a:lnTo>
                  <a:lnTo>
                    <a:pt x="89" y="55"/>
                  </a:lnTo>
                  <a:lnTo>
                    <a:pt x="87" y="56"/>
                  </a:lnTo>
                  <a:lnTo>
                    <a:pt x="86" y="56"/>
                  </a:lnTo>
                  <a:lnTo>
                    <a:pt x="83" y="59"/>
                  </a:lnTo>
                  <a:lnTo>
                    <a:pt x="80" y="59"/>
                  </a:lnTo>
                  <a:lnTo>
                    <a:pt x="79" y="59"/>
                  </a:lnTo>
                  <a:lnTo>
                    <a:pt x="75" y="59"/>
                  </a:lnTo>
                  <a:lnTo>
                    <a:pt x="16" y="59"/>
                  </a:lnTo>
                  <a:lnTo>
                    <a:pt x="14" y="59"/>
                  </a:lnTo>
                  <a:lnTo>
                    <a:pt x="13" y="59"/>
                  </a:lnTo>
                  <a:lnTo>
                    <a:pt x="9" y="59"/>
                  </a:lnTo>
                  <a:lnTo>
                    <a:pt x="8" y="56"/>
                  </a:lnTo>
                  <a:lnTo>
                    <a:pt x="6" y="56"/>
                  </a:lnTo>
                  <a:lnTo>
                    <a:pt x="2" y="55"/>
                  </a:lnTo>
                  <a:lnTo>
                    <a:pt x="2" y="53"/>
                  </a:lnTo>
                  <a:lnTo>
                    <a:pt x="0" y="53"/>
                  </a:lnTo>
                  <a:lnTo>
                    <a:pt x="0" y="49"/>
                  </a:lnTo>
                  <a:lnTo>
                    <a:pt x="0" y="11"/>
                  </a:lnTo>
                  <a:lnTo>
                    <a:pt x="0" y="8"/>
                  </a:lnTo>
                  <a:lnTo>
                    <a:pt x="2" y="5"/>
                  </a:lnTo>
                  <a:lnTo>
                    <a:pt x="2" y="3"/>
                  </a:lnTo>
                  <a:lnTo>
                    <a:pt x="6" y="3"/>
                  </a:lnTo>
                  <a:lnTo>
                    <a:pt x="6" y="1"/>
                  </a:lnTo>
                  <a:lnTo>
                    <a:pt x="8" y="1"/>
                  </a:lnTo>
                  <a:lnTo>
                    <a:pt x="9" y="1"/>
                  </a:lnTo>
                  <a:lnTo>
                    <a:pt x="13" y="0"/>
                  </a:lnTo>
                  <a:lnTo>
                    <a:pt x="14" y="0"/>
                  </a:lnTo>
                  <a:lnTo>
                    <a:pt x="16" y="0"/>
                  </a:lnTo>
                  <a:lnTo>
                    <a:pt x="75" y="0"/>
                  </a:lnTo>
                  <a:lnTo>
                    <a:pt x="79" y="0"/>
                  </a:lnTo>
                  <a:lnTo>
                    <a:pt x="80" y="0"/>
                  </a:lnTo>
                  <a:lnTo>
                    <a:pt x="83" y="1"/>
                  </a:lnTo>
                  <a:lnTo>
                    <a:pt x="86" y="1"/>
                  </a:lnTo>
                  <a:lnTo>
                    <a:pt x="87" y="1"/>
                  </a:lnTo>
                  <a:lnTo>
                    <a:pt x="87" y="3"/>
                  </a:lnTo>
                  <a:lnTo>
                    <a:pt x="89" y="3"/>
                  </a:lnTo>
                  <a:lnTo>
                    <a:pt x="89" y="5"/>
                  </a:lnTo>
                  <a:lnTo>
                    <a:pt x="93" y="5"/>
                  </a:lnTo>
                  <a:lnTo>
                    <a:pt x="93" y="8"/>
                  </a:lnTo>
                  <a:lnTo>
                    <a:pt x="93"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19" name="Freeform 189"/>
            <p:cNvSpPr>
              <a:spLocks noChangeAspect="1"/>
            </p:cNvSpPr>
            <p:nvPr/>
          </p:nvSpPr>
          <p:spPr bwMode="auto">
            <a:xfrm>
              <a:off x="1792" y="2298"/>
              <a:ext cx="38" cy="78"/>
            </a:xfrm>
            <a:custGeom>
              <a:avLst/>
              <a:gdLst>
                <a:gd name="T0" fmla="*/ 143 w 29"/>
                <a:gd name="T1" fmla="*/ 226 h 60"/>
                <a:gd name="T2" fmla="*/ 143 w 29"/>
                <a:gd name="T3" fmla="*/ 237 h 60"/>
                <a:gd name="T4" fmla="*/ 143 w 29"/>
                <a:gd name="T5" fmla="*/ 257 h 60"/>
                <a:gd name="T6" fmla="*/ 122 w 29"/>
                <a:gd name="T7" fmla="*/ 257 h 60"/>
                <a:gd name="T8" fmla="*/ 122 w 29"/>
                <a:gd name="T9" fmla="*/ 269 h 60"/>
                <a:gd name="T10" fmla="*/ 122 w 29"/>
                <a:gd name="T11" fmla="*/ 272 h 60"/>
                <a:gd name="T12" fmla="*/ 122 w 29"/>
                <a:gd name="T13" fmla="*/ 272 h 60"/>
                <a:gd name="T14" fmla="*/ 122 w 29"/>
                <a:gd name="T15" fmla="*/ 272 h 60"/>
                <a:gd name="T16" fmla="*/ 113 w 29"/>
                <a:gd name="T17" fmla="*/ 286 h 60"/>
                <a:gd name="T18" fmla="*/ 113 w 29"/>
                <a:gd name="T19" fmla="*/ 286 h 60"/>
                <a:gd name="T20" fmla="*/ 113 w 29"/>
                <a:gd name="T21" fmla="*/ 286 h 60"/>
                <a:gd name="T22" fmla="*/ 28 w 29"/>
                <a:gd name="T23" fmla="*/ 286 h 60"/>
                <a:gd name="T24" fmla="*/ 28 w 29"/>
                <a:gd name="T25" fmla="*/ 286 h 60"/>
                <a:gd name="T26" fmla="*/ 28 w 29"/>
                <a:gd name="T27" fmla="*/ 286 h 60"/>
                <a:gd name="T28" fmla="*/ 28 w 29"/>
                <a:gd name="T29" fmla="*/ 286 h 60"/>
                <a:gd name="T30" fmla="*/ 12 w 29"/>
                <a:gd name="T31" fmla="*/ 272 h 60"/>
                <a:gd name="T32" fmla="*/ 12 w 29"/>
                <a:gd name="T33" fmla="*/ 272 h 60"/>
                <a:gd name="T34" fmla="*/ 12 w 29"/>
                <a:gd name="T35" fmla="*/ 269 h 60"/>
                <a:gd name="T36" fmla="*/ 12 w 29"/>
                <a:gd name="T37" fmla="*/ 269 h 60"/>
                <a:gd name="T38" fmla="*/ 0 w 29"/>
                <a:gd name="T39" fmla="*/ 257 h 60"/>
                <a:gd name="T40" fmla="*/ 0 w 29"/>
                <a:gd name="T41" fmla="*/ 237 h 60"/>
                <a:gd name="T42" fmla="*/ 0 w 29"/>
                <a:gd name="T43" fmla="*/ 226 h 60"/>
                <a:gd name="T44" fmla="*/ 0 w 29"/>
                <a:gd name="T45" fmla="*/ 51 h 60"/>
                <a:gd name="T46" fmla="*/ 0 w 29"/>
                <a:gd name="T47" fmla="*/ 38 h 60"/>
                <a:gd name="T48" fmla="*/ 0 w 29"/>
                <a:gd name="T49" fmla="*/ 27 h 60"/>
                <a:gd name="T50" fmla="*/ 12 w 29"/>
                <a:gd name="T51" fmla="*/ 27 h 60"/>
                <a:gd name="T52" fmla="*/ 12 w 29"/>
                <a:gd name="T53" fmla="*/ 16 h 60"/>
                <a:gd name="T54" fmla="*/ 12 w 29"/>
                <a:gd name="T55" fmla="*/ 16 h 60"/>
                <a:gd name="T56" fmla="*/ 12 w 29"/>
                <a:gd name="T57" fmla="*/ 1 h 60"/>
                <a:gd name="T58" fmla="*/ 12 w 29"/>
                <a:gd name="T59" fmla="*/ 1 h 60"/>
                <a:gd name="T60" fmla="*/ 28 w 29"/>
                <a:gd name="T61" fmla="*/ 0 h 60"/>
                <a:gd name="T62" fmla="*/ 28 w 29"/>
                <a:gd name="T63" fmla="*/ 0 h 60"/>
                <a:gd name="T64" fmla="*/ 28 w 29"/>
                <a:gd name="T65" fmla="*/ 0 h 60"/>
                <a:gd name="T66" fmla="*/ 113 w 29"/>
                <a:gd name="T67" fmla="*/ 0 h 60"/>
                <a:gd name="T68" fmla="*/ 113 w 29"/>
                <a:gd name="T69" fmla="*/ 0 h 60"/>
                <a:gd name="T70" fmla="*/ 113 w 29"/>
                <a:gd name="T71" fmla="*/ 0 h 60"/>
                <a:gd name="T72" fmla="*/ 113 w 29"/>
                <a:gd name="T73" fmla="*/ 0 h 60"/>
                <a:gd name="T74" fmla="*/ 122 w 29"/>
                <a:gd name="T75" fmla="*/ 1 h 60"/>
                <a:gd name="T76" fmla="*/ 122 w 29"/>
                <a:gd name="T77" fmla="*/ 1 h 60"/>
                <a:gd name="T78" fmla="*/ 122 w 29"/>
                <a:gd name="T79" fmla="*/ 16 h 60"/>
                <a:gd name="T80" fmla="*/ 122 w 29"/>
                <a:gd name="T81" fmla="*/ 16 h 60"/>
                <a:gd name="T82" fmla="*/ 143 w 29"/>
                <a:gd name="T83" fmla="*/ 27 h 60"/>
                <a:gd name="T84" fmla="*/ 143 w 29"/>
                <a:gd name="T85" fmla="*/ 38 h 60"/>
                <a:gd name="T86" fmla="*/ 143 w 2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0"/>
                <a:gd name="T134" fmla="*/ 29 w 2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0">
                  <a:moveTo>
                    <a:pt x="28" y="11"/>
                  </a:moveTo>
                  <a:lnTo>
                    <a:pt x="28" y="47"/>
                  </a:lnTo>
                  <a:lnTo>
                    <a:pt x="28" y="49"/>
                  </a:lnTo>
                  <a:lnTo>
                    <a:pt x="28" y="53"/>
                  </a:lnTo>
                  <a:lnTo>
                    <a:pt x="24" y="53"/>
                  </a:lnTo>
                  <a:lnTo>
                    <a:pt x="24" y="55"/>
                  </a:lnTo>
                  <a:lnTo>
                    <a:pt x="24" y="56"/>
                  </a:lnTo>
                  <a:lnTo>
                    <a:pt x="22" y="59"/>
                  </a:lnTo>
                  <a:lnTo>
                    <a:pt x="5" y="59"/>
                  </a:lnTo>
                  <a:lnTo>
                    <a:pt x="2" y="56"/>
                  </a:lnTo>
                  <a:lnTo>
                    <a:pt x="2" y="55"/>
                  </a:lnTo>
                  <a:lnTo>
                    <a:pt x="2" y="53"/>
                  </a:lnTo>
                  <a:lnTo>
                    <a:pt x="0" y="53"/>
                  </a:lnTo>
                  <a:lnTo>
                    <a:pt x="0" y="49"/>
                  </a:lnTo>
                  <a:lnTo>
                    <a:pt x="0" y="47"/>
                  </a:lnTo>
                  <a:lnTo>
                    <a:pt x="0" y="11"/>
                  </a:lnTo>
                  <a:lnTo>
                    <a:pt x="0" y="8"/>
                  </a:lnTo>
                  <a:lnTo>
                    <a:pt x="0" y="5"/>
                  </a:lnTo>
                  <a:lnTo>
                    <a:pt x="2" y="5"/>
                  </a:lnTo>
                  <a:lnTo>
                    <a:pt x="2" y="3"/>
                  </a:lnTo>
                  <a:lnTo>
                    <a:pt x="2" y="1"/>
                  </a:lnTo>
                  <a:lnTo>
                    <a:pt x="5" y="0"/>
                  </a:lnTo>
                  <a:lnTo>
                    <a:pt x="22" y="0"/>
                  </a:lnTo>
                  <a:lnTo>
                    <a:pt x="24" y="1"/>
                  </a:lnTo>
                  <a:lnTo>
                    <a:pt x="24" y="3"/>
                  </a:lnTo>
                  <a:lnTo>
                    <a:pt x="24" y="5"/>
                  </a:lnTo>
                  <a:lnTo>
                    <a:pt x="28" y="5"/>
                  </a:lnTo>
                  <a:lnTo>
                    <a:pt x="28" y="8"/>
                  </a:lnTo>
                  <a:lnTo>
                    <a:pt x="28" y="11"/>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20" name="Freeform 190"/>
            <p:cNvSpPr>
              <a:spLocks noChangeAspect="1"/>
            </p:cNvSpPr>
            <p:nvPr/>
          </p:nvSpPr>
          <p:spPr bwMode="auto">
            <a:xfrm>
              <a:off x="1712" y="2298"/>
              <a:ext cx="33" cy="78"/>
            </a:xfrm>
            <a:custGeom>
              <a:avLst/>
              <a:gdLst>
                <a:gd name="T0" fmla="*/ 127 w 25"/>
                <a:gd name="T1" fmla="*/ 226 h 60"/>
                <a:gd name="T2" fmla="*/ 127 w 25"/>
                <a:gd name="T3" fmla="*/ 237 h 60"/>
                <a:gd name="T4" fmla="*/ 127 w 25"/>
                <a:gd name="T5" fmla="*/ 257 h 60"/>
                <a:gd name="T6" fmla="*/ 115 w 25"/>
                <a:gd name="T7" fmla="*/ 257 h 60"/>
                <a:gd name="T8" fmla="*/ 115 w 25"/>
                <a:gd name="T9" fmla="*/ 269 h 60"/>
                <a:gd name="T10" fmla="*/ 115 w 25"/>
                <a:gd name="T11" fmla="*/ 272 h 60"/>
                <a:gd name="T12" fmla="*/ 115 w 25"/>
                <a:gd name="T13" fmla="*/ 272 h 60"/>
                <a:gd name="T14" fmla="*/ 115 w 25"/>
                <a:gd name="T15" fmla="*/ 272 h 60"/>
                <a:gd name="T16" fmla="*/ 102 w 25"/>
                <a:gd name="T17" fmla="*/ 286 h 60"/>
                <a:gd name="T18" fmla="*/ 102 w 25"/>
                <a:gd name="T19" fmla="*/ 286 h 60"/>
                <a:gd name="T20" fmla="*/ 102 w 25"/>
                <a:gd name="T21" fmla="*/ 286 h 60"/>
                <a:gd name="T22" fmla="*/ 12 w 25"/>
                <a:gd name="T23" fmla="*/ 286 h 60"/>
                <a:gd name="T24" fmla="*/ 12 w 25"/>
                <a:gd name="T25" fmla="*/ 286 h 60"/>
                <a:gd name="T26" fmla="*/ 12 w 25"/>
                <a:gd name="T27" fmla="*/ 286 h 60"/>
                <a:gd name="T28" fmla="*/ 12 w 25"/>
                <a:gd name="T29" fmla="*/ 286 h 60"/>
                <a:gd name="T30" fmla="*/ 0 w 25"/>
                <a:gd name="T31" fmla="*/ 272 h 60"/>
                <a:gd name="T32" fmla="*/ 0 w 25"/>
                <a:gd name="T33" fmla="*/ 272 h 60"/>
                <a:gd name="T34" fmla="*/ 0 w 25"/>
                <a:gd name="T35" fmla="*/ 269 h 60"/>
                <a:gd name="T36" fmla="*/ 0 w 25"/>
                <a:gd name="T37" fmla="*/ 269 h 60"/>
                <a:gd name="T38" fmla="*/ 0 w 25"/>
                <a:gd name="T39" fmla="*/ 257 h 60"/>
                <a:gd name="T40" fmla="*/ 0 w 25"/>
                <a:gd name="T41" fmla="*/ 237 h 60"/>
                <a:gd name="T42" fmla="*/ 0 w 25"/>
                <a:gd name="T43" fmla="*/ 226 h 60"/>
                <a:gd name="T44" fmla="*/ 0 w 25"/>
                <a:gd name="T45" fmla="*/ 51 h 60"/>
                <a:gd name="T46" fmla="*/ 0 w 25"/>
                <a:gd name="T47" fmla="*/ 38 h 60"/>
                <a:gd name="T48" fmla="*/ 0 w 25"/>
                <a:gd name="T49" fmla="*/ 27 h 60"/>
                <a:gd name="T50" fmla="*/ 0 w 25"/>
                <a:gd name="T51" fmla="*/ 27 h 60"/>
                <a:gd name="T52" fmla="*/ 0 w 25"/>
                <a:gd name="T53" fmla="*/ 16 h 60"/>
                <a:gd name="T54" fmla="*/ 0 w 25"/>
                <a:gd name="T55" fmla="*/ 16 h 60"/>
                <a:gd name="T56" fmla="*/ 0 w 25"/>
                <a:gd name="T57" fmla="*/ 1 h 60"/>
                <a:gd name="T58" fmla="*/ 0 w 25"/>
                <a:gd name="T59" fmla="*/ 1 h 60"/>
                <a:gd name="T60" fmla="*/ 12 w 25"/>
                <a:gd name="T61" fmla="*/ 0 h 60"/>
                <a:gd name="T62" fmla="*/ 12 w 25"/>
                <a:gd name="T63" fmla="*/ 0 h 60"/>
                <a:gd name="T64" fmla="*/ 12 w 25"/>
                <a:gd name="T65" fmla="*/ 0 h 60"/>
                <a:gd name="T66" fmla="*/ 102 w 25"/>
                <a:gd name="T67" fmla="*/ 0 h 60"/>
                <a:gd name="T68" fmla="*/ 102 w 25"/>
                <a:gd name="T69" fmla="*/ 0 h 60"/>
                <a:gd name="T70" fmla="*/ 102 w 25"/>
                <a:gd name="T71" fmla="*/ 0 h 60"/>
                <a:gd name="T72" fmla="*/ 115 w 25"/>
                <a:gd name="T73" fmla="*/ 0 h 60"/>
                <a:gd name="T74" fmla="*/ 115 w 25"/>
                <a:gd name="T75" fmla="*/ 1 h 60"/>
                <a:gd name="T76" fmla="*/ 115 w 25"/>
                <a:gd name="T77" fmla="*/ 1 h 60"/>
                <a:gd name="T78" fmla="*/ 115 w 25"/>
                <a:gd name="T79" fmla="*/ 16 h 60"/>
                <a:gd name="T80" fmla="*/ 115 w 25"/>
                <a:gd name="T81" fmla="*/ 16 h 60"/>
                <a:gd name="T82" fmla="*/ 127 w 25"/>
                <a:gd name="T83" fmla="*/ 27 h 60"/>
                <a:gd name="T84" fmla="*/ 127 w 25"/>
                <a:gd name="T85" fmla="*/ 38 h 60"/>
                <a:gd name="T86" fmla="*/ 127 w 25"/>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0"/>
                <a:gd name="T134" fmla="*/ 25 w 25"/>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0">
                  <a:moveTo>
                    <a:pt x="24" y="11"/>
                  </a:moveTo>
                  <a:lnTo>
                    <a:pt x="24" y="47"/>
                  </a:lnTo>
                  <a:lnTo>
                    <a:pt x="24" y="49"/>
                  </a:lnTo>
                  <a:lnTo>
                    <a:pt x="24" y="53"/>
                  </a:lnTo>
                  <a:lnTo>
                    <a:pt x="22" y="53"/>
                  </a:lnTo>
                  <a:lnTo>
                    <a:pt x="22" y="55"/>
                  </a:lnTo>
                  <a:lnTo>
                    <a:pt x="22" y="56"/>
                  </a:lnTo>
                  <a:lnTo>
                    <a:pt x="22" y="59"/>
                  </a:lnTo>
                  <a:lnTo>
                    <a:pt x="19" y="59"/>
                  </a:lnTo>
                  <a:lnTo>
                    <a:pt x="2" y="59"/>
                  </a:lnTo>
                  <a:lnTo>
                    <a:pt x="0" y="56"/>
                  </a:lnTo>
                  <a:lnTo>
                    <a:pt x="0" y="55"/>
                  </a:lnTo>
                  <a:lnTo>
                    <a:pt x="0" y="53"/>
                  </a:lnTo>
                  <a:lnTo>
                    <a:pt x="0" y="49"/>
                  </a:lnTo>
                  <a:lnTo>
                    <a:pt x="0" y="47"/>
                  </a:lnTo>
                  <a:lnTo>
                    <a:pt x="0" y="11"/>
                  </a:lnTo>
                  <a:lnTo>
                    <a:pt x="0" y="8"/>
                  </a:lnTo>
                  <a:lnTo>
                    <a:pt x="0" y="5"/>
                  </a:lnTo>
                  <a:lnTo>
                    <a:pt x="0" y="3"/>
                  </a:lnTo>
                  <a:lnTo>
                    <a:pt x="0" y="1"/>
                  </a:lnTo>
                  <a:lnTo>
                    <a:pt x="2" y="0"/>
                  </a:lnTo>
                  <a:lnTo>
                    <a:pt x="19" y="0"/>
                  </a:lnTo>
                  <a:lnTo>
                    <a:pt x="22" y="0"/>
                  </a:lnTo>
                  <a:lnTo>
                    <a:pt x="22" y="1"/>
                  </a:lnTo>
                  <a:lnTo>
                    <a:pt x="22" y="3"/>
                  </a:lnTo>
                  <a:lnTo>
                    <a:pt x="22" y="5"/>
                  </a:lnTo>
                  <a:lnTo>
                    <a:pt x="24" y="5"/>
                  </a:lnTo>
                  <a:lnTo>
                    <a:pt x="24" y="8"/>
                  </a:lnTo>
                  <a:lnTo>
                    <a:pt x="24" y="11"/>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21" name="Freeform 191" descr="Light vertical"/>
            <p:cNvSpPr>
              <a:spLocks noChangeAspect="1"/>
            </p:cNvSpPr>
            <p:nvPr/>
          </p:nvSpPr>
          <p:spPr bwMode="auto">
            <a:xfrm>
              <a:off x="1744" y="2298"/>
              <a:ext cx="49" cy="78"/>
            </a:xfrm>
            <a:custGeom>
              <a:avLst/>
              <a:gdLst>
                <a:gd name="T0" fmla="*/ 172 w 38"/>
                <a:gd name="T1" fmla="*/ 226 h 60"/>
                <a:gd name="T2" fmla="*/ 172 w 38"/>
                <a:gd name="T3" fmla="*/ 237 h 60"/>
                <a:gd name="T4" fmla="*/ 172 w 38"/>
                <a:gd name="T5" fmla="*/ 257 h 60"/>
                <a:gd name="T6" fmla="*/ 172 w 38"/>
                <a:gd name="T7" fmla="*/ 257 h 60"/>
                <a:gd name="T8" fmla="*/ 172 w 38"/>
                <a:gd name="T9" fmla="*/ 269 h 60"/>
                <a:gd name="T10" fmla="*/ 156 w 38"/>
                <a:gd name="T11" fmla="*/ 272 h 60"/>
                <a:gd name="T12" fmla="*/ 156 w 38"/>
                <a:gd name="T13" fmla="*/ 272 h 60"/>
                <a:gd name="T14" fmla="*/ 156 w 38"/>
                <a:gd name="T15" fmla="*/ 272 h 60"/>
                <a:gd name="T16" fmla="*/ 146 w 38"/>
                <a:gd name="T17" fmla="*/ 286 h 60"/>
                <a:gd name="T18" fmla="*/ 146 w 38"/>
                <a:gd name="T19" fmla="*/ 286 h 60"/>
                <a:gd name="T20" fmla="*/ 143 w 38"/>
                <a:gd name="T21" fmla="*/ 286 h 60"/>
                <a:gd name="T22" fmla="*/ 32 w 38"/>
                <a:gd name="T23" fmla="*/ 286 h 60"/>
                <a:gd name="T24" fmla="*/ 17 w 38"/>
                <a:gd name="T25" fmla="*/ 286 h 60"/>
                <a:gd name="T26" fmla="*/ 17 w 38"/>
                <a:gd name="T27" fmla="*/ 286 h 60"/>
                <a:gd name="T28" fmla="*/ 17 w 38"/>
                <a:gd name="T29" fmla="*/ 286 h 60"/>
                <a:gd name="T30" fmla="*/ 1 w 38"/>
                <a:gd name="T31" fmla="*/ 272 h 60"/>
                <a:gd name="T32" fmla="*/ 1 w 38"/>
                <a:gd name="T33" fmla="*/ 272 h 60"/>
                <a:gd name="T34" fmla="*/ 1 w 38"/>
                <a:gd name="T35" fmla="*/ 269 h 60"/>
                <a:gd name="T36" fmla="*/ 0 w 38"/>
                <a:gd name="T37" fmla="*/ 269 h 60"/>
                <a:gd name="T38" fmla="*/ 0 w 38"/>
                <a:gd name="T39" fmla="*/ 257 h 60"/>
                <a:gd name="T40" fmla="*/ 0 w 38"/>
                <a:gd name="T41" fmla="*/ 237 h 60"/>
                <a:gd name="T42" fmla="*/ 0 w 38"/>
                <a:gd name="T43" fmla="*/ 226 h 60"/>
                <a:gd name="T44" fmla="*/ 0 w 38"/>
                <a:gd name="T45" fmla="*/ 51 h 60"/>
                <a:gd name="T46" fmla="*/ 0 w 38"/>
                <a:gd name="T47" fmla="*/ 38 h 60"/>
                <a:gd name="T48" fmla="*/ 0 w 38"/>
                <a:gd name="T49" fmla="*/ 27 h 60"/>
                <a:gd name="T50" fmla="*/ 0 w 38"/>
                <a:gd name="T51" fmla="*/ 27 h 60"/>
                <a:gd name="T52" fmla="*/ 0 w 38"/>
                <a:gd name="T53" fmla="*/ 16 h 60"/>
                <a:gd name="T54" fmla="*/ 1 w 38"/>
                <a:gd name="T55" fmla="*/ 16 h 60"/>
                <a:gd name="T56" fmla="*/ 1 w 38"/>
                <a:gd name="T57" fmla="*/ 1 h 60"/>
                <a:gd name="T58" fmla="*/ 1 w 38"/>
                <a:gd name="T59" fmla="*/ 1 h 60"/>
                <a:gd name="T60" fmla="*/ 17 w 38"/>
                <a:gd name="T61" fmla="*/ 0 h 60"/>
                <a:gd name="T62" fmla="*/ 17 w 38"/>
                <a:gd name="T63" fmla="*/ 0 h 60"/>
                <a:gd name="T64" fmla="*/ 32 w 38"/>
                <a:gd name="T65" fmla="*/ 0 h 60"/>
                <a:gd name="T66" fmla="*/ 143 w 38"/>
                <a:gd name="T67" fmla="*/ 0 h 60"/>
                <a:gd name="T68" fmla="*/ 143 w 38"/>
                <a:gd name="T69" fmla="*/ 0 h 60"/>
                <a:gd name="T70" fmla="*/ 146 w 38"/>
                <a:gd name="T71" fmla="*/ 0 h 60"/>
                <a:gd name="T72" fmla="*/ 146 w 38"/>
                <a:gd name="T73" fmla="*/ 0 h 60"/>
                <a:gd name="T74" fmla="*/ 156 w 38"/>
                <a:gd name="T75" fmla="*/ 1 h 60"/>
                <a:gd name="T76" fmla="*/ 156 w 38"/>
                <a:gd name="T77" fmla="*/ 1 h 60"/>
                <a:gd name="T78" fmla="*/ 156 w 38"/>
                <a:gd name="T79" fmla="*/ 16 h 60"/>
                <a:gd name="T80" fmla="*/ 172 w 38"/>
                <a:gd name="T81" fmla="*/ 16 h 60"/>
                <a:gd name="T82" fmla="*/ 172 w 38"/>
                <a:gd name="T83" fmla="*/ 27 h 60"/>
                <a:gd name="T84" fmla="*/ 172 w 38"/>
                <a:gd name="T85" fmla="*/ 38 h 60"/>
                <a:gd name="T86" fmla="*/ 172 w 38"/>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0"/>
                <a:gd name="T134" fmla="*/ 38 w 38"/>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0">
                  <a:moveTo>
                    <a:pt x="37" y="11"/>
                  </a:moveTo>
                  <a:lnTo>
                    <a:pt x="37" y="47"/>
                  </a:lnTo>
                  <a:lnTo>
                    <a:pt x="37" y="49"/>
                  </a:lnTo>
                  <a:lnTo>
                    <a:pt x="37" y="53"/>
                  </a:lnTo>
                  <a:lnTo>
                    <a:pt x="37" y="55"/>
                  </a:lnTo>
                  <a:lnTo>
                    <a:pt x="34" y="55"/>
                  </a:lnTo>
                  <a:lnTo>
                    <a:pt x="34" y="56"/>
                  </a:lnTo>
                  <a:lnTo>
                    <a:pt x="32" y="59"/>
                  </a:lnTo>
                  <a:lnTo>
                    <a:pt x="31" y="59"/>
                  </a:lnTo>
                  <a:lnTo>
                    <a:pt x="7" y="59"/>
                  </a:lnTo>
                  <a:lnTo>
                    <a:pt x="4" y="59"/>
                  </a:lnTo>
                  <a:lnTo>
                    <a:pt x="1" y="56"/>
                  </a:lnTo>
                  <a:lnTo>
                    <a:pt x="1" y="55"/>
                  </a:lnTo>
                  <a:lnTo>
                    <a:pt x="0" y="55"/>
                  </a:lnTo>
                  <a:lnTo>
                    <a:pt x="0" y="53"/>
                  </a:lnTo>
                  <a:lnTo>
                    <a:pt x="0" y="49"/>
                  </a:lnTo>
                  <a:lnTo>
                    <a:pt x="0" y="47"/>
                  </a:lnTo>
                  <a:lnTo>
                    <a:pt x="0" y="11"/>
                  </a:lnTo>
                  <a:lnTo>
                    <a:pt x="0" y="8"/>
                  </a:lnTo>
                  <a:lnTo>
                    <a:pt x="0" y="5"/>
                  </a:lnTo>
                  <a:lnTo>
                    <a:pt x="0" y="3"/>
                  </a:lnTo>
                  <a:lnTo>
                    <a:pt x="1" y="3"/>
                  </a:lnTo>
                  <a:lnTo>
                    <a:pt x="1" y="1"/>
                  </a:lnTo>
                  <a:lnTo>
                    <a:pt x="4" y="0"/>
                  </a:lnTo>
                  <a:lnTo>
                    <a:pt x="7" y="0"/>
                  </a:lnTo>
                  <a:lnTo>
                    <a:pt x="31" y="0"/>
                  </a:lnTo>
                  <a:lnTo>
                    <a:pt x="32" y="0"/>
                  </a:lnTo>
                  <a:lnTo>
                    <a:pt x="34" y="1"/>
                  </a:lnTo>
                  <a:lnTo>
                    <a:pt x="34" y="3"/>
                  </a:lnTo>
                  <a:lnTo>
                    <a:pt x="37" y="3"/>
                  </a:lnTo>
                  <a:lnTo>
                    <a:pt x="37" y="5"/>
                  </a:lnTo>
                  <a:lnTo>
                    <a:pt x="37" y="8"/>
                  </a:lnTo>
                  <a:lnTo>
                    <a:pt x="37" y="11"/>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22" name="AutoShape 192"/>
            <p:cNvSpPr>
              <a:spLocks noChangeAspect="1" noChangeArrowheads="1"/>
            </p:cNvSpPr>
            <p:nvPr/>
          </p:nvSpPr>
          <p:spPr bwMode="auto">
            <a:xfrm flipV="1">
              <a:off x="1729" y="2375"/>
              <a:ext cx="9"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23" name="Freeform 193"/>
            <p:cNvSpPr>
              <a:spLocks noChangeAspect="1"/>
            </p:cNvSpPr>
            <p:nvPr/>
          </p:nvSpPr>
          <p:spPr bwMode="auto">
            <a:xfrm>
              <a:off x="1804" y="2388"/>
              <a:ext cx="13" cy="26"/>
            </a:xfrm>
            <a:custGeom>
              <a:avLst/>
              <a:gdLst>
                <a:gd name="T0" fmla="*/ 0 w 10"/>
                <a:gd name="T1" fmla="*/ 0 h 20"/>
                <a:gd name="T2" fmla="*/ 46 w 10"/>
                <a:gd name="T3" fmla="*/ 27 h 20"/>
                <a:gd name="T4" fmla="*/ 0 w 10"/>
                <a:gd name="T5" fmla="*/ 38 h 20"/>
                <a:gd name="T6" fmla="*/ 46 w 10"/>
                <a:gd name="T7" fmla="*/ 64 h 20"/>
                <a:gd name="T8" fmla="*/ 0 w 10"/>
                <a:gd name="T9" fmla="*/ 92 h 20"/>
                <a:gd name="T10" fmla="*/ 0 w 10"/>
                <a:gd name="T11" fmla="*/ 0 h 20"/>
                <a:gd name="T12" fmla="*/ 0 w 10"/>
                <a:gd name="T13" fmla="*/ 0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0" y="0"/>
                  </a:moveTo>
                  <a:lnTo>
                    <a:pt x="9" y="5"/>
                  </a:lnTo>
                  <a:lnTo>
                    <a:pt x="0" y="8"/>
                  </a:lnTo>
                  <a:lnTo>
                    <a:pt x="9" y="13"/>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24" name="Line 194"/>
            <p:cNvSpPr>
              <a:spLocks noChangeAspect="1" noChangeShapeType="1"/>
            </p:cNvSpPr>
            <p:nvPr/>
          </p:nvSpPr>
          <p:spPr bwMode="auto">
            <a:xfrm>
              <a:off x="1729" y="2387"/>
              <a:ext cx="86"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725" name="Line 195"/>
            <p:cNvSpPr>
              <a:spLocks noChangeAspect="1" noChangeShapeType="1"/>
            </p:cNvSpPr>
            <p:nvPr/>
          </p:nvSpPr>
          <p:spPr bwMode="auto">
            <a:xfrm flipH="1">
              <a:off x="1729" y="2387"/>
              <a:ext cx="75"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726" name="Line 196"/>
            <p:cNvSpPr>
              <a:spLocks noChangeAspect="1" noChangeShapeType="1"/>
            </p:cNvSpPr>
            <p:nvPr/>
          </p:nvSpPr>
          <p:spPr bwMode="auto">
            <a:xfrm>
              <a:off x="1729" y="2401"/>
              <a:ext cx="86"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727" name="Freeform 197"/>
            <p:cNvSpPr>
              <a:spLocks noChangeAspect="1"/>
            </p:cNvSpPr>
            <p:nvPr/>
          </p:nvSpPr>
          <p:spPr bwMode="auto">
            <a:xfrm>
              <a:off x="1718" y="2388"/>
              <a:ext cx="13" cy="26"/>
            </a:xfrm>
            <a:custGeom>
              <a:avLst/>
              <a:gdLst>
                <a:gd name="T0" fmla="*/ 46 w 10"/>
                <a:gd name="T1" fmla="*/ 92 h 20"/>
                <a:gd name="T2" fmla="*/ 0 w 10"/>
                <a:gd name="T3" fmla="*/ 64 h 20"/>
                <a:gd name="T4" fmla="*/ 46 w 10"/>
                <a:gd name="T5" fmla="*/ 38 h 20"/>
                <a:gd name="T6" fmla="*/ 0 w 10"/>
                <a:gd name="T7" fmla="*/ 27 h 20"/>
                <a:gd name="T8" fmla="*/ 46 w 10"/>
                <a:gd name="T9" fmla="*/ 0 h 20"/>
                <a:gd name="T10" fmla="*/ 46 w 10"/>
                <a:gd name="T11" fmla="*/ 92 h 20"/>
                <a:gd name="T12" fmla="*/ 46 w 10"/>
                <a:gd name="T13" fmla="*/ 92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9" y="19"/>
                  </a:moveTo>
                  <a:lnTo>
                    <a:pt x="0" y="13"/>
                  </a:lnTo>
                  <a:lnTo>
                    <a:pt x="9" y="8"/>
                  </a:lnTo>
                  <a:lnTo>
                    <a:pt x="0" y="5"/>
                  </a:lnTo>
                  <a:lnTo>
                    <a:pt x="9" y="0"/>
                  </a:lnTo>
                  <a:lnTo>
                    <a:pt x="9"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28" name="Line 198"/>
            <p:cNvSpPr>
              <a:spLocks noChangeAspect="1" noChangeShapeType="1"/>
            </p:cNvSpPr>
            <p:nvPr/>
          </p:nvSpPr>
          <p:spPr bwMode="auto">
            <a:xfrm flipH="1" flipV="1">
              <a:off x="1718"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729" name="Text Box 199"/>
            <p:cNvSpPr txBox="1">
              <a:spLocks noChangeArrowheads="1"/>
            </p:cNvSpPr>
            <p:nvPr/>
          </p:nvSpPr>
          <p:spPr bwMode="auto">
            <a:xfrm>
              <a:off x="4176" y="960"/>
              <a:ext cx="885"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Chromatogram</a:t>
              </a:r>
              <a:endParaRPr lang="en-US" altLang="en-US" sz="2200">
                <a:solidFill>
                  <a:srgbClr val="FF0000"/>
                </a:solidFill>
              </a:endParaRPr>
            </a:p>
          </p:txBody>
        </p:sp>
        <p:grpSp>
          <p:nvGrpSpPr>
            <p:cNvPr id="22730" name="Group 200"/>
            <p:cNvGrpSpPr>
              <a:grpSpLocks/>
            </p:cNvGrpSpPr>
            <p:nvPr/>
          </p:nvGrpSpPr>
          <p:grpSpPr bwMode="auto">
            <a:xfrm>
              <a:off x="3696" y="1029"/>
              <a:ext cx="2160" cy="1275"/>
              <a:chOff x="3696" y="1029"/>
              <a:chExt cx="1803" cy="1058"/>
            </a:xfrm>
          </p:grpSpPr>
          <p:sp>
            <p:nvSpPr>
              <p:cNvPr id="22739" name="Freeform 201"/>
              <p:cNvSpPr>
                <a:spLocks/>
              </p:cNvSpPr>
              <p:nvPr/>
            </p:nvSpPr>
            <p:spPr bwMode="auto">
              <a:xfrm>
                <a:off x="4406" y="1556"/>
                <a:ext cx="113" cy="460"/>
              </a:xfrm>
              <a:custGeom>
                <a:avLst/>
                <a:gdLst>
                  <a:gd name="T0" fmla="*/ 0 w 113"/>
                  <a:gd name="T1" fmla="*/ 446 h 460"/>
                  <a:gd name="T2" fmla="*/ 0 w 113"/>
                  <a:gd name="T3" fmla="*/ 434 h 460"/>
                  <a:gd name="T4" fmla="*/ 1 w 113"/>
                  <a:gd name="T5" fmla="*/ 421 h 460"/>
                  <a:gd name="T6" fmla="*/ 4 w 113"/>
                  <a:gd name="T7" fmla="*/ 401 h 460"/>
                  <a:gd name="T8" fmla="*/ 6 w 113"/>
                  <a:gd name="T9" fmla="*/ 373 h 460"/>
                  <a:gd name="T10" fmla="*/ 6 w 113"/>
                  <a:gd name="T11" fmla="*/ 335 h 460"/>
                  <a:gd name="T12" fmla="*/ 12 w 113"/>
                  <a:gd name="T13" fmla="*/ 294 h 460"/>
                  <a:gd name="T14" fmla="*/ 12 w 113"/>
                  <a:gd name="T15" fmla="*/ 245 h 460"/>
                  <a:gd name="T16" fmla="*/ 14 w 113"/>
                  <a:gd name="T17" fmla="*/ 194 h 460"/>
                  <a:gd name="T18" fmla="*/ 15 w 113"/>
                  <a:gd name="T19" fmla="*/ 143 h 460"/>
                  <a:gd name="T20" fmla="*/ 18 w 113"/>
                  <a:gd name="T21" fmla="*/ 96 h 460"/>
                  <a:gd name="T22" fmla="*/ 20 w 113"/>
                  <a:gd name="T23" fmla="*/ 58 h 460"/>
                  <a:gd name="T24" fmla="*/ 20 w 113"/>
                  <a:gd name="T25" fmla="*/ 27 h 460"/>
                  <a:gd name="T26" fmla="*/ 22 w 113"/>
                  <a:gd name="T27" fmla="*/ 9 h 460"/>
                  <a:gd name="T28" fmla="*/ 24 w 113"/>
                  <a:gd name="T29" fmla="*/ 0 h 460"/>
                  <a:gd name="T30" fmla="*/ 27 w 113"/>
                  <a:gd name="T31" fmla="*/ 0 h 460"/>
                  <a:gd name="T32" fmla="*/ 29 w 113"/>
                  <a:gd name="T33" fmla="*/ 9 h 460"/>
                  <a:gd name="T34" fmla="*/ 29 w 113"/>
                  <a:gd name="T35" fmla="*/ 27 h 460"/>
                  <a:gd name="T36" fmla="*/ 30 w 113"/>
                  <a:gd name="T37" fmla="*/ 49 h 460"/>
                  <a:gd name="T38" fmla="*/ 33 w 113"/>
                  <a:gd name="T39" fmla="*/ 74 h 460"/>
                  <a:gd name="T40" fmla="*/ 35 w 113"/>
                  <a:gd name="T41" fmla="*/ 101 h 460"/>
                  <a:gd name="T42" fmla="*/ 35 w 113"/>
                  <a:gd name="T43" fmla="*/ 129 h 460"/>
                  <a:gd name="T44" fmla="*/ 37 w 113"/>
                  <a:gd name="T45" fmla="*/ 159 h 460"/>
                  <a:gd name="T46" fmla="*/ 41 w 113"/>
                  <a:gd name="T47" fmla="*/ 186 h 460"/>
                  <a:gd name="T48" fmla="*/ 43 w 113"/>
                  <a:gd name="T49" fmla="*/ 212 h 460"/>
                  <a:gd name="T50" fmla="*/ 44 w 113"/>
                  <a:gd name="T51" fmla="*/ 239 h 460"/>
                  <a:gd name="T52" fmla="*/ 47 w 113"/>
                  <a:gd name="T53" fmla="*/ 263 h 460"/>
                  <a:gd name="T54" fmla="*/ 47 w 113"/>
                  <a:gd name="T55" fmla="*/ 286 h 460"/>
                  <a:gd name="T56" fmla="*/ 49 w 113"/>
                  <a:gd name="T57" fmla="*/ 308 h 460"/>
                  <a:gd name="T58" fmla="*/ 51 w 113"/>
                  <a:gd name="T59" fmla="*/ 326 h 460"/>
                  <a:gd name="T60" fmla="*/ 55 w 113"/>
                  <a:gd name="T61" fmla="*/ 343 h 460"/>
                  <a:gd name="T62" fmla="*/ 56 w 113"/>
                  <a:gd name="T63" fmla="*/ 356 h 460"/>
                  <a:gd name="T64" fmla="*/ 56 w 113"/>
                  <a:gd name="T65" fmla="*/ 370 h 460"/>
                  <a:gd name="T66" fmla="*/ 58 w 113"/>
                  <a:gd name="T67" fmla="*/ 381 h 460"/>
                  <a:gd name="T68" fmla="*/ 60 w 113"/>
                  <a:gd name="T69" fmla="*/ 392 h 460"/>
                  <a:gd name="T70" fmla="*/ 63 w 113"/>
                  <a:gd name="T71" fmla="*/ 399 h 460"/>
                  <a:gd name="T72" fmla="*/ 65 w 113"/>
                  <a:gd name="T73" fmla="*/ 407 h 460"/>
                  <a:gd name="T74" fmla="*/ 65 w 113"/>
                  <a:gd name="T75" fmla="*/ 412 h 460"/>
                  <a:gd name="T76" fmla="*/ 66 w 113"/>
                  <a:gd name="T77" fmla="*/ 420 h 460"/>
                  <a:gd name="T78" fmla="*/ 70 w 113"/>
                  <a:gd name="T79" fmla="*/ 422 h 460"/>
                  <a:gd name="T80" fmla="*/ 71 w 113"/>
                  <a:gd name="T81" fmla="*/ 427 h 460"/>
                  <a:gd name="T82" fmla="*/ 73 w 113"/>
                  <a:gd name="T83" fmla="*/ 433 h 460"/>
                  <a:gd name="T84" fmla="*/ 76 w 113"/>
                  <a:gd name="T85" fmla="*/ 434 h 460"/>
                  <a:gd name="T86" fmla="*/ 76 w 113"/>
                  <a:gd name="T87" fmla="*/ 436 h 460"/>
                  <a:gd name="T88" fmla="*/ 78 w 113"/>
                  <a:gd name="T89" fmla="*/ 439 h 460"/>
                  <a:gd name="T90" fmla="*/ 80 w 113"/>
                  <a:gd name="T91" fmla="*/ 442 h 460"/>
                  <a:gd name="T92" fmla="*/ 83 w 113"/>
                  <a:gd name="T93" fmla="*/ 442 h 460"/>
                  <a:gd name="T94" fmla="*/ 83 w 113"/>
                  <a:gd name="T95" fmla="*/ 446 h 460"/>
                  <a:gd name="T96" fmla="*/ 86 w 113"/>
                  <a:gd name="T97" fmla="*/ 447 h 460"/>
                  <a:gd name="T98" fmla="*/ 87 w 113"/>
                  <a:gd name="T99" fmla="*/ 447 h 460"/>
                  <a:gd name="T100" fmla="*/ 90 w 113"/>
                  <a:gd name="T101" fmla="*/ 449 h 460"/>
                  <a:gd name="T102" fmla="*/ 92 w 113"/>
                  <a:gd name="T103" fmla="*/ 449 h 460"/>
                  <a:gd name="T104" fmla="*/ 92 w 113"/>
                  <a:gd name="T105" fmla="*/ 453 h 460"/>
                  <a:gd name="T106" fmla="*/ 93 w 113"/>
                  <a:gd name="T107" fmla="*/ 453 h 460"/>
                  <a:gd name="T108" fmla="*/ 95 w 113"/>
                  <a:gd name="T109" fmla="*/ 454 h 460"/>
                  <a:gd name="T110" fmla="*/ 99 w 113"/>
                  <a:gd name="T111" fmla="*/ 454 h 460"/>
                  <a:gd name="T112" fmla="*/ 100 w 113"/>
                  <a:gd name="T113" fmla="*/ 454 h 460"/>
                  <a:gd name="T114" fmla="*/ 100 w 113"/>
                  <a:gd name="T115" fmla="*/ 456 h 460"/>
                  <a:gd name="T116" fmla="*/ 106 w 113"/>
                  <a:gd name="T117" fmla="*/ 456 h 460"/>
                  <a:gd name="T118" fmla="*/ 106 w 113"/>
                  <a:gd name="T119" fmla="*/ 456 h 460"/>
                  <a:gd name="T120" fmla="*/ 107 w 113"/>
                  <a:gd name="T121" fmla="*/ 456 h 460"/>
                  <a:gd name="T122" fmla="*/ 109 w 113"/>
                  <a:gd name="T123" fmla="*/ 456 h 460"/>
                  <a:gd name="T124" fmla="*/ 112 w 113"/>
                  <a:gd name="T125" fmla="*/ 459 h 46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
                  <a:gd name="T190" fmla="*/ 0 h 460"/>
                  <a:gd name="T191" fmla="*/ 113 w 113"/>
                  <a:gd name="T192" fmla="*/ 460 h 46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 h="460">
                    <a:moveTo>
                      <a:pt x="0" y="446"/>
                    </a:moveTo>
                    <a:lnTo>
                      <a:pt x="0" y="434"/>
                    </a:lnTo>
                    <a:lnTo>
                      <a:pt x="1" y="421"/>
                    </a:lnTo>
                    <a:lnTo>
                      <a:pt x="4" y="401"/>
                    </a:lnTo>
                    <a:lnTo>
                      <a:pt x="6" y="373"/>
                    </a:lnTo>
                    <a:lnTo>
                      <a:pt x="6" y="335"/>
                    </a:lnTo>
                    <a:lnTo>
                      <a:pt x="12" y="294"/>
                    </a:lnTo>
                    <a:lnTo>
                      <a:pt x="12" y="245"/>
                    </a:lnTo>
                    <a:lnTo>
                      <a:pt x="14" y="194"/>
                    </a:lnTo>
                    <a:lnTo>
                      <a:pt x="15" y="143"/>
                    </a:lnTo>
                    <a:lnTo>
                      <a:pt x="18" y="96"/>
                    </a:lnTo>
                    <a:lnTo>
                      <a:pt x="20" y="58"/>
                    </a:lnTo>
                    <a:lnTo>
                      <a:pt x="20" y="27"/>
                    </a:lnTo>
                    <a:lnTo>
                      <a:pt x="22" y="9"/>
                    </a:lnTo>
                    <a:lnTo>
                      <a:pt x="24" y="0"/>
                    </a:lnTo>
                    <a:lnTo>
                      <a:pt x="27" y="0"/>
                    </a:lnTo>
                    <a:lnTo>
                      <a:pt x="29" y="9"/>
                    </a:lnTo>
                    <a:lnTo>
                      <a:pt x="29" y="27"/>
                    </a:lnTo>
                    <a:lnTo>
                      <a:pt x="30" y="49"/>
                    </a:lnTo>
                    <a:lnTo>
                      <a:pt x="33" y="74"/>
                    </a:lnTo>
                    <a:lnTo>
                      <a:pt x="35" y="101"/>
                    </a:lnTo>
                    <a:lnTo>
                      <a:pt x="35" y="129"/>
                    </a:lnTo>
                    <a:lnTo>
                      <a:pt x="37" y="159"/>
                    </a:lnTo>
                    <a:lnTo>
                      <a:pt x="41" y="186"/>
                    </a:lnTo>
                    <a:lnTo>
                      <a:pt x="43" y="212"/>
                    </a:lnTo>
                    <a:lnTo>
                      <a:pt x="44" y="239"/>
                    </a:lnTo>
                    <a:lnTo>
                      <a:pt x="47" y="263"/>
                    </a:lnTo>
                    <a:lnTo>
                      <a:pt x="47" y="286"/>
                    </a:lnTo>
                    <a:lnTo>
                      <a:pt x="49" y="308"/>
                    </a:lnTo>
                    <a:lnTo>
                      <a:pt x="51" y="326"/>
                    </a:lnTo>
                    <a:lnTo>
                      <a:pt x="55" y="343"/>
                    </a:lnTo>
                    <a:lnTo>
                      <a:pt x="56" y="356"/>
                    </a:lnTo>
                    <a:lnTo>
                      <a:pt x="56" y="370"/>
                    </a:lnTo>
                    <a:lnTo>
                      <a:pt x="58" y="381"/>
                    </a:lnTo>
                    <a:lnTo>
                      <a:pt x="60" y="392"/>
                    </a:lnTo>
                    <a:lnTo>
                      <a:pt x="63" y="399"/>
                    </a:lnTo>
                    <a:lnTo>
                      <a:pt x="65" y="407"/>
                    </a:lnTo>
                    <a:lnTo>
                      <a:pt x="65" y="412"/>
                    </a:lnTo>
                    <a:lnTo>
                      <a:pt x="66" y="420"/>
                    </a:lnTo>
                    <a:lnTo>
                      <a:pt x="70" y="422"/>
                    </a:lnTo>
                    <a:lnTo>
                      <a:pt x="71" y="427"/>
                    </a:lnTo>
                    <a:lnTo>
                      <a:pt x="73" y="433"/>
                    </a:lnTo>
                    <a:lnTo>
                      <a:pt x="76" y="434"/>
                    </a:lnTo>
                    <a:lnTo>
                      <a:pt x="76" y="436"/>
                    </a:lnTo>
                    <a:lnTo>
                      <a:pt x="78" y="439"/>
                    </a:lnTo>
                    <a:lnTo>
                      <a:pt x="80" y="442"/>
                    </a:lnTo>
                    <a:lnTo>
                      <a:pt x="83" y="442"/>
                    </a:lnTo>
                    <a:lnTo>
                      <a:pt x="83" y="446"/>
                    </a:lnTo>
                    <a:lnTo>
                      <a:pt x="86" y="447"/>
                    </a:lnTo>
                    <a:lnTo>
                      <a:pt x="87" y="447"/>
                    </a:lnTo>
                    <a:lnTo>
                      <a:pt x="90" y="449"/>
                    </a:lnTo>
                    <a:lnTo>
                      <a:pt x="92" y="449"/>
                    </a:lnTo>
                    <a:lnTo>
                      <a:pt x="92" y="453"/>
                    </a:lnTo>
                    <a:lnTo>
                      <a:pt x="93" y="453"/>
                    </a:lnTo>
                    <a:lnTo>
                      <a:pt x="95" y="454"/>
                    </a:lnTo>
                    <a:lnTo>
                      <a:pt x="99" y="454"/>
                    </a:lnTo>
                    <a:lnTo>
                      <a:pt x="100" y="454"/>
                    </a:lnTo>
                    <a:lnTo>
                      <a:pt x="100" y="456"/>
                    </a:lnTo>
                    <a:lnTo>
                      <a:pt x="106" y="456"/>
                    </a:lnTo>
                    <a:lnTo>
                      <a:pt x="107" y="456"/>
                    </a:lnTo>
                    <a:lnTo>
                      <a:pt x="109" y="456"/>
                    </a:lnTo>
                    <a:lnTo>
                      <a:pt x="112" y="459"/>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40" name="Freeform 202"/>
              <p:cNvSpPr>
                <a:spLocks/>
              </p:cNvSpPr>
              <p:nvPr/>
            </p:nvSpPr>
            <p:spPr bwMode="auto">
              <a:xfrm>
                <a:off x="5027" y="1128"/>
                <a:ext cx="154" cy="896"/>
              </a:xfrm>
              <a:custGeom>
                <a:avLst/>
                <a:gdLst>
                  <a:gd name="T0" fmla="*/ 0 w 154"/>
                  <a:gd name="T1" fmla="*/ 895 h 896"/>
                  <a:gd name="T2" fmla="*/ 2 w 154"/>
                  <a:gd name="T3" fmla="*/ 895 h 896"/>
                  <a:gd name="T4" fmla="*/ 5 w 154"/>
                  <a:gd name="T5" fmla="*/ 895 h 896"/>
                  <a:gd name="T6" fmla="*/ 8 w 154"/>
                  <a:gd name="T7" fmla="*/ 895 h 896"/>
                  <a:gd name="T8" fmla="*/ 12 w 154"/>
                  <a:gd name="T9" fmla="*/ 895 h 896"/>
                  <a:gd name="T10" fmla="*/ 13 w 154"/>
                  <a:gd name="T11" fmla="*/ 895 h 896"/>
                  <a:gd name="T12" fmla="*/ 15 w 154"/>
                  <a:gd name="T13" fmla="*/ 895 h 896"/>
                  <a:gd name="T14" fmla="*/ 18 w 154"/>
                  <a:gd name="T15" fmla="*/ 895 h 896"/>
                  <a:gd name="T16" fmla="*/ 20 w 154"/>
                  <a:gd name="T17" fmla="*/ 895 h 896"/>
                  <a:gd name="T18" fmla="*/ 21 w 154"/>
                  <a:gd name="T19" fmla="*/ 895 h 896"/>
                  <a:gd name="T20" fmla="*/ 27 w 154"/>
                  <a:gd name="T21" fmla="*/ 895 h 896"/>
                  <a:gd name="T22" fmla="*/ 27 w 154"/>
                  <a:gd name="T23" fmla="*/ 895 h 896"/>
                  <a:gd name="T24" fmla="*/ 29 w 154"/>
                  <a:gd name="T25" fmla="*/ 895 h 896"/>
                  <a:gd name="T26" fmla="*/ 30 w 154"/>
                  <a:gd name="T27" fmla="*/ 892 h 896"/>
                  <a:gd name="T28" fmla="*/ 35 w 154"/>
                  <a:gd name="T29" fmla="*/ 892 h 896"/>
                  <a:gd name="T30" fmla="*/ 37 w 154"/>
                  <a:gd name="T31" fmla="*/ 890 h 896"/>
                  <a:gd name="T32" fmla="*/ 41 w 154"/>
                  <a:gd name="T33" fmla="*/ 885 h 896"/>
                  <a:gd name="T34" fmla="*/ 43 w 154"/>
                  <a:gd name="T35" fmla="*/ 879 h 896"/>
                  <a:gd name="T36" fmla="*/ 44 w 154"/>
                  <a:gd name="T37" fmla="*/ 870 h 896"/>
                  <a:gd name="T38" fmla="*/ 48 w 154"/>
                  <a:gd name="T39" fmla="*/ 859 h 896"/>
                  <a:gd name="T40" fmla="*/ 49 w 154"/>
                  <a:gd name="T41" fmla="*/ 838 h 896"/>
                  <a:gd name="T42" fmla="*/ 51 w 154"/>
                  <a:gd name="T43" fmla="*/ 813 h 896"/>
                  <a:gd name="T44" fmla="*/ 54 w 154"/>
                  <a:gd name="T45" fmla="*/ 775 h 896"/>
                  <a:gd name="T46" fmla="*/ 56 w 154"/>
                  <a:gd name="T47" fmla="*/ 725 h 896"/>
                  <a:gd name="T48" fmla="*/ 58 w 154"/>
                  <a:gd name="T49" fmla="*/ 662 h 896"/>
                  <a:gd name="T50" fmla="*/ 61 w 154"/>
                  <a:gd name="T51" fmla="*/ 587 h 896"/>
                  <a:gd name="T52" fmla="*/ 64 w 154"/>
                  <a:gd name="T53" fmla="*/ 500 h 896"/>
                  <a:gd name="T54" fmla="*/ 68 w 154"/>
                  <a:gd name="T55" fmla="*/ 407 h 896"/>
                  <a:gd name="T56" fmla="*/ 69 w 154"/>
                  <a:gd name="T57" fmla="*/ 313 h 896"/>
                  <a:gd name="T58" fmla="*/ 71 w 154"/>
                  <a:gd name="T59" fmla="*/ 222 h 896"/>
                  <a:gd name="T60" fmla="*/ 75 w 154"/>
                  <a:gd name="T61" fmla="*/ 142 h 896"/>
                  <a:gd name="T62" fmla="*/ 76 w 154"/>
                  <a:gd name="T63" fmla="*/ 75 h 896"/>
                  <a:gd name="T64" fmla="*/ 78 w 154"/>
                  <a:gd name="T65" fmla="*/ 32 h 896"/>
                  <a:gd name="T66" fmla="*/ 79 w 154"/>
                  <a:gd name="T67" fmla="*/ 7 h 896"/>
                  <a:gd name="T68" fmla="*/ 83 w 154"/>
                  <a:gd name="T69" fmla="*/ 0 h 896"/>
                  <a:gd name="T70" fmla="*/ 85 w 154"/>
                  <a:gd name="T71" fmla="*/ 13 h 896"/>
                  <a:gd name="T72" fmla="*/ 86 w 154"/>
                  <a:gd name="T73" fmla="*/ 41 h 896"/>
                  <a:gd name="T74" fmla="*/ 90 w 154"/>
                  <a:gd name="T75" fmla="*/ 82 h 896"/>
                  <a:gd name="T76" fmla="*/ 94 w 154"/>
                  <a:gd name="T77" fmla="*/ 129 h 896"/>
                  <a:gd name="T78" fmla="*/ 97 w 154"/>
                  <a:gd name="T79" fmla="*/ 180 h 896"/>
                  <a:gd name="T80" fmla="*/ 98 w 154"/>
                  <a:gd name="T81" fmla="*/ 233 h 896"/>
                  <a:gd name="T82" fmla="*/ 100 w 154"/>
                  <a:gd name="T83" fmla="*/ 287 h 896"/>
                  <a:gd name="T84" fmla="*/ 104 w 154"/>
                  <a:gd name="T85" fmla="*/ 340 h 896"/>
                  <a:gd name="T86" fmla="*/ 106 w 154"/>
                  <a:gd name="T87" fmla="*/ 390 h 896"/>
                  <a:gd name="T88" fmla="*/ 107 w 154"/>
                  <a:gd name="T89" fmla="*/ 440 h 896"/>
                  <a:gd name="T90" fmla="*/ 110 w 154"/>
                  <a:gd name="T91" fmla="*/ 486 h 896"/>
                  <a:gd name="T92" fmla="*/ 112 w 154"/>
                  <a:gd name="T93" fmla="*/ 530 h 896"/>
                  <a:gd name="T94" fmla="*/ 117 w 154"/>
                  <a:gd name="T95" fmla="*/ 571 h 896"/>
                  <a:gd name="T96" fmla="*/ 117 w 154"/>
                  <a:gd name="T97" fmla="*/ 607 h 896"/>
                  <a:gd name="T98" fmla="*/ 119 w 154"/>
                  <a:gd name="T99" fmla="*/ 640 h 896"/>
                  <a:gd name="T100" fmla="*/ 124 w 154"/>
                  <a:gd name="T101" fmla="*/ 670 h 896"/>
                  <a:gd name="T102" fmla="*/ 126 w 154"/>
                  <a:gd name="T103" fmla="*/ 697 h 896"/>
                  <a:gd name="T104" fmla="*/ 127 w 154"/>
                  <a:gd name="T105" fmla="*/ 722 h 896"/>
                  <a:gd name="T106" fmla="*/ 129 w 154"/>
                  <a:gd name="T107" fmla="*/ 742 h 896"/>
                  <a:gd name="T108" fmla="*/ 132 w 154"/>
                  <a:gd name="T109" fmla="*/ 758 h 896"/>
                  <a:gd name="T110" fmla="*/ 135 w 154"/>
                  <a:gd name="T111" fmla="*/ 775 h 896"/>
                  <a:gd name="T112" fmla="*/ 137 w 154"/>
                  <a:gd name="T113" fmla="*/ 790 h 896"/>
                  <a:gd name="T114" fmla="*/ 140 w 154"/>
                  <a:gd name="T115" fmla="*/ 802 h 896"/>
                  <a:gd name="T116" fmla="*/ 141 w 154"/>
                  <a:gd name="T117" fmla="*/ 813 h 896"/>
                  <a:gd name="T118" fmla="*/ 146 w 154"/>
                  <a:gd name="T119" fmla="*/ 822 h 896"/>
                  <a:gd name="T120" fmla="*/ 146 w 154"/>
                  <a:gd name="T121" fmla="*/ 831 h 896"/>
                  <a:gd name="T122" fmla="*/ 150 w 154"/>
                  <a:gd name="T123" fmla="*/ 837 h 896"/>
                  <a:gd name="T124" fmla="*/ 153 w 154"/>
                  <a:gd name="T125" fmla="*/ 842 h 89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4"/>
                  <a:gd name="T190" fmla="*/ 0 h 896"/>
                  <a:gd name="T191" fmla="*/ 154 w 154"/>
                  <a:gd name="T192" fmla="*/ 896 h 89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4" h="896">
                    <a:moveTo>
                      <a:pt x="0" y="895"/>
                    </a:moveTo>
                    <a:lnTo>
                      <a:pt x="2" y="895"/>
                    </a:lnTo>
                    <a:lnTo>
                      <a:pt x="5" y="895"/>
                    </a:lnTo>
                    <a:lnTo>
                      <a:pt x="8" y="895"/>
                    </a:lnTo>
                    <a:lnTo>
                      <a:pt x="12" y="895"/>
                    </a:lnTo>
                    <a:lnTo>
                      <a:pt x="13" y="895"/>
                    </a:lnTo>
                    <a:lnTo>
                      <a:pt x="15" y="895"/>
                    </a:lnTo>
                    <a:lnTo>
                      <a:pt x="18" y="895"/>
                    </a:lnTo>
                    <a:lnTo>
                      <a:pt x="20" y="895"/>
                    </a:lnTo>
                    <a:lnTo>
                      <a:pt x="21" y="895"/>
                    </a:lnTo>
                    <a:lnTo>
                      <a:pt x="27" y="895"/>
                    </a:lnTo>
                    <a:lnTo>
                      <a:pt x="29" y="895"/>
                    </a:lnTo>
                    <a:lnTo>
                      <a:pt x="30" y="892"/>
                    </a:lnTo>
                    <a:lnTo>
                      <a:pt x="35" y="892"/>
                    </a:lnTo>
                    <a:lnTo>
                      <a:pt x="37" y="890"/>
                    </a:lnTo>
                    <a:lnTo>
                      <a:pt x="41" y="885"/>
                    </a:lnTo>
                    <a:lnTo>
                      <a:pt x="43" y="879"/>
                    </a:lnTo>
                    <a:lnTo>
                      <a:pt x="44" y="870"/>
                    </a:lnTo>
                    <a:lnTo>
                      <a:pt x="48" y="859"/>
                    </a:lnTo>
                    <a:lnTo>
                      <a:pt x="49" y="838"/>
                    </a:lnTo>
                    <a:lnTo>
                      <a:pt x="51" y="813"/>
                    </a:lnTo>
                    <a:lnTo>
                      <a:pt x="54" y="775"/>
                    </a:lnTo>
                    <a:lnTo>
                      <a:pt x="56" y="725"/>
                    </a:lnTo>
                    <a:lnTo>
                      <a:pt x="58" y="662"/>
                    </a:lnTo>
                    <a:lnTo>
                      <a:pt x="61" y="587"/>
                    </a:lnTo>
                    <a:lnTo>
                      <a:pt x="64" y="500"/>
                    </a:lnTo>
                    <a:lnTo>
                      <a:pt x="68" y="407"/>
                    </a:lnTo>
                    <a:lnTo>
                      <a:pt x="69" y="313"/>
                    </a:lnTo>
                    <a:lnTo>
                      <a:pt x="71" y="222"/>
                    </a:lnTo>
                    <a:lnTo>
                      <a:pt x="75" y="142"/>
                    </a:lnTo>
                    <a:lnTo>
                      <a:pt x="76" y="75"/>
                    </a:lnTo>
                    <a:lnTo>
                      <a:pt x="78" y="32"/>
                    </a:lnTo>
                    <a:lnTo>
                      <a:pt x="79" y="7"/>
                    </a:lnTo>
                    <a:lnTo>
                      <a:pt x="83" y="0"/>
                    </a:lnTo>
                    <a:lnTo>
                      <a:pt x="85" y="13"/>
                    </a:lnTo>
                    <a:lnTo>
                      <a:pt x="86" y="41"/>
                    </a:lnTo>
                    <a:lnTo>
                      <a:pt x="90" y="82"/>
                    </a:lnTo>
                    <a:lnTo>
                      <a:pt x="94" y="129"/>
                    </a:lnTo>
                    <a:lnTo>
                      <a:pt x="97" y="180"/>
                    </a:lnTo>
                    <a:lnTo>
                      <a:pt x="98" y="233"/>
                    </a:lnTo>
                    <a:lnTo>
                      <a:pt x="100" y="287"/>
                    </a:lnTo>
                    <a:lnTo>
                      <a:pt x="104" y="340"/>
                    </a:lnTo>
                    <a:lnTo>
                      <a:pt x="106" y="390"/>
                    </a:lnTo>
                    <a:lnTo>
                      <a:pt x="107" y="440"/>
                    </a:lnTo>
                    <a:lnTo>
                      <a:pt x="110" y="486"/>
                    </a:lnTo>
                    <a:lnTo>
                      <a:pt x="112" y="530"/>
                    </a:lnTo>
                    <a:lnTo>
                      <a:pt x="117" y="571"/>
                    </a:lnTo>
                    <a:lnTo>
                      <a:pt x="117" y="607"/>
                    </a:lnTo>
                    <a:lnTo>
                      <a:pt x="119" y="640"/>
                    </a:lnTo>
                    <a:lnTo>
                      <a:pt x="124" y="670"/>
                    </a:lnTo>
                    <a:lnTo>
                      <a:pt x="126" y="697"/>
                    </a:lnTo>
                    <a:lnTo>
                      <a:pt x="127" y="722"/>
                    </a:lnTo>
                    <a:lnTo>
                      <a:pt x="129" y="742"/>
                    </a:lnTo>
                    <a:lnTo>
                      <a:pt x="132" y="758"/>
                    </a:lnTo>
                    <a:lnTo>
                      <a:pt x="135" y="775"/>
                    </a:lnTo>
                    <a:lnTo>
                      <a:pt x="137" y="790"/>
                    </a:lnTo>
                    <a:lnTo>
                      <a:pt x="140" y="802"/>
                    </a:lnTo>
                    <a:lnTo>
                      <a:pt x="141" y="813"/>
                    </a:lnTo>
                    <a:lnTo>
                      <a:pt x="146" y="822"/>
                    </a:lnTo>
                    <a:lnTo>
                      <a:pt x="146" y="831"/>
                    </a:lnTo>
                    <a:lnTo>
                      <a:pt x="150" y="837"/>
                    </a:lnTo>
                    <a:lnTo>
                      <a:pt x="153" y="842"/>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41" name="Freeform 203"/>
              <p:cNvSpPr>
                <a:spLocks/>
              </p:cNvSpPr>
              <p:nvPr/>
            </p:nvSpPr>
            <p:spPr bwMode="auto">
              <a:xfrm>
                <a:off x="4633" y="1645"/>
                <a:ext cx="146" cy="379"/>
              </a:xfrm>
              <a:custGeom>
                <a:avLst/>
                <a:gdLst>
                  <a:gd name="T0" fmla="*/ 0 w 146"/>
                  <a:gd name="T1" fmla="*/ 378 h 379"/>
                  <a:gd name="T2" fmla="*/ 1 w 146"/>
                  <a:gd name="T3" fmla="*/ 378 h 379"/>
                  <a:gd name="T4" fmla="*/ 1 w 146"/>
                  <a:gd name="T5" fmla="*/ 378 h 379"/>
                  <a:gd name="T6" fmla="*/ 5 w 146"/>
                  <a:gd name="T7" fmla="*/ 378 h 379"/>
                  <a:gd name="T8" fmla="*/ 8 w 146"/>
                  <a:gd name="T9" fmla="*/ 378 h 379"/>
                  <a:gd name="T10" fmla="*/ 11 w 146"/>
                  <a:gd name="T11" fmla="*/ 378 h 379"/>
                  <a:gd name="T12" fmla="*/ 12 w 146"/>
                  <a:gd name="T13" fmla="*/ 378 h 379"/>
                  <a:gd name="T14" fmla="*/ 15 w 146"/>
                  <a:gd name="T15" fmla="*/ 378 h 379"/>
                  <a:gd name="T16" fmla="*/ 19 w 146"/>
                  <a:gd name="T17" fmla="*/ 378 h 379"/>
                  <a:gd name="T18" fmla="*/ 20 w 146"/>
                  <a:gd name="T19" fmla="*/ 378 h 379"/>
                  <a:gd name="T20" fmla="*/ 22 w 146"/>
                  <a:gd name="T21" fmla="*/ 378 h 379"/>
                  <a:gd name="T22" fmla="*/ 25 w 146"/>
                  <a:gd name="T23" fmla="*/ 378 h 379"/>
                  <a:gd name="T24" fmla="*/ 27 w 146"/>
                  <a:gd name="T25" fmla="*/ 378 h 379"/>
                  <a:gd name="T26" fmla="*/ 28 w 146"/>
                  <a:gd name="T27" fmla="*/ 378 h 379"/>
                  <a:gd name="T28" fmla="*/ 32 w 146"/>
                  <a:gd name="T29" fmla="*/ 378 h 379"/>
                  <a:gd name="T30" fmla="*/ 34 w 146"/>
                  <a:gd name="T31" fmla="*/ 378 h 379"/>
                  <a:gd name="T32" fmla="*/ 35 w 146"/>
                  <a:gd name="T33" fmla="*/ 378 h 379"/>
                  <a:gd name="T34" fmla="*/ 37 w 146"/>
                  <a:gd name="T35" fmla="*/ 378 h 379"/>
                  <a:gd name="T36" fmla="*/ 40 w 146"/>
                  <a:gd name="T37" fmla="*/ 378 h 379"/>
                  <a:gd name="T38" fmla="*/ 42 w 146"/>
                  <a:gd name="T39" fmla="*/ 378 h 379"/>
                  <a:gd name="T40" fmla="*/ 43 w 146"/>
                  <a:gd name="T41" fmla="*/ 378 h 379"/>
                  <a:gd name="T42" fmla="*/ 49 w 146"/>
                  <a:gd name="T43" fmla="*/ 378 h 379"/>
                  <a:gd name="T44" fmla="*/ 49 w 146"/>
                  <a:gd name="T45" fmla="*/ 378 h 379"/>
                  <a:gd name="T46" fmla="*/ 51 w 146"/>
                  <a:gd name="T47" fmla="*/ 378 h 379"/>
                  <a:gd name="T48" fmla="*/ 54 w 146"/>
                  <a:gd name="T49" fmla="*/ 378 h 379"/>
                  <a:gd name="T50" fmla="*/ 56 w 146"/>
                  <a:gd name="T51" fmla="*/ 378 h 379"/>
                  <a:gd name="T52" fmla="*/ 61 w 146"/>
                  <a:gd name="T53" fmla="*/ 378 h 379"/>
                  <a:gd name="T54" fmla="*/ 63 w 146"/>
                  <a:gd name="T55" fmla="*/ 378 h 379"/>
                  <a:gd name="T56" fmla="*/ 65 w 146"/>
                  <a:gd name="T57" fmla="*/ 378 h 379"/>
                  <a:gd name="T58" fmla="*/ 68 w 146"/>
                  <a:gd name="T59" fmla="*/ 378 h 379"/>
                  <a:gd name="T60" fmla="*/ 70 w 146"/>
                  <a:gd name="T61" fmla="*/ 378 h 379"/>
                  <a:gd name="T62" fmla="*/ 70 w 146"/>
                  <a:gd name="T63" fmla="*/ 378 h 379"/>
                  <a:gd name="T64" fmla="*/ 75 w 146"/>
                  <a:gd name="T65" fmla="*/ 378 h 379"/>
                  <a:gd name="T66" fmla="*/ 77 w 146"/>
                  <a:gd name="T67" fmla="*/ 378 h 379"/>
                  <a:gd name="T68" fmla="*/ 78 w 146"/>
                  <a:gd name="T69" fmla="*/ 378 h 379"/>
                  <a:gd name="T70" fmla="*/ 81 w 146"/>
                  <a:gd name="T71" fmla="*/ 378 h 379"/>
                  <a:gd name="T72" fmla="*/ 83 w 146"/>
                  <a:gd name="T73" fmla="*/ 378 h 379"/>
                  <a:gd name="T74" fmla="*/ 85 w 146"/>
                  <a:gd name="T75" fmla="*/ 375 h 379"/>
                  <a:gd name="T76" fmla="*/ 88 w 146"/>
                  <a:gd name="T77" fmla="*/ 375 h 379"/>
                  <a:gd name="T78" fmla="*/ 90 w 146"/>
                  <a:gd name="T79" fmla="*/ 375 h 379"/>
                  <a:gd name="T80" fmla="*/ 92 w 146"/>
                  <a:gd name="T81" fmla="*/ 373 h 379"/>
                  <a:gd name="T82" fmla="*/ 95 w 146"/>
                  <a:gd name="T83" fmla="*/ 373 h 379"/>
                  <a:gd name="T84" fmla="*/ 97 w 146"/>
                  <a:gd name="T85" fmla="*/ 368 h 379"/>
                  <a:gd name="T86" fmla="*/ 99 w 146"/>
                  <a:gd name="T87" fmla="*/ 365 h 379"/>
                  <a:gd name="T88" fmla="*/ 102 w 146"/>
                  <a:gd name="T89" fmla="*/ 356 h 379"/>
                  <a:gd name="T90" fmla="*/ 103 w 146"/>
                  <a:gd name="T91" fmla="*/ 345 h 379"/>
                  <a:gd name="T92" fmla="*/ 105 w 146"/>
                  <a:gd name="T93" fmla="*/ 329 h 379"/>
                  <a:gd name="T94" fmla="*/ 109 w 146"/>
                  <a:gd name="T95" fmla="*/ 307 h 379"/>
                  <a:gd name="T96" fmla="*/ 112 w 146"/>
                  <a:gd name="T97" fmla="*/ 278 h 379"/>
                  <a:gd name="T98" fmla="*/ 114 w 146"/>
                  <a:gd name="T99" fmla="*/ 245 h 379"/>
                  <a:gd name="T100" fmla="*/ 114 w 146"/>
                  <a:gd name="T101" fmla="*/ 205 h 379"/>
                  <a:gd name="T102" fmla="*/ 119 w 146"/>
                  <a:gd name="T103" fmla="*/ 165 h 379"/>
                  <a:gd name="T104" fmla="*/ 121 w 146"/>
                  <a:gd name="T105" fmla="*/ 122 h 379"/>
                  <a:gd name="T106" fmla="*/ 124 w 146"/>
                  <a:gd name="T107" fmla="*/ 87 h 379"/>
                  <a:gd name="T108" fmla="*/ 126 w 146"/>
                  <a:gd name="T109" fmla="*/ 54 h 379"/>
                  <a:gd name="T110" fmla="*/ 127 w 146"/>
                  <a:gd name="T111" fmla="*/ 26 h 379"/>
                  <a:gd name="T112" fmla="*/ 131 w 146"/>
                  <a:gd name="T113" fmla="*/ 12 h 379"/>
                  <a:gd name="T114" fmla="*/ 132 w 146"/>
                  <a:gd name="T115" fmla="*/ 2 h 379"/>
                  <a:gd name="T116" fmla="*/ 134 w 146"/>
                  <a:gd name="T117" fmla="*/ 0 h 379"/>
                  <a:gd name="T118" fmla="*/ 137 w 146"/>
                  <a:gd name="T119" fmla="*/ 7 h 379"/>
                  <a:gd name="T120" fmla="*/ 139 w 146"/>
                  <a:gd name="T121" fmla="*/ 18 h 379"/>
                  <a:gd name="T122" fmla="*/ 141 w 146"/>
                  <a:gd name="T123" fmla="*/ 33 h 379"/>
                  <a:gd name="T124" fmla="*/ 145 w 146"/>
                  <a:gd name="T125" fmla="*/ 54 h 3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
                  <a:gd name="T190" fmla="*/ 0 h 379"/>
                  <a:gd name="T191" fmla="*/ 146 w 146"/>
                  <a:gd name="T192" fmla="*/ 379 h 3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 h="379">
                    <a:moveTo>
                      <a:pt x="0" y="378"/>
                    </a:moveTo>
                    <a:lnTo>
                      <a:pt x="1" y="378"/>
                    </a:lnTo>
                    <a:lnTo>
                      <a:pt x="5" y="378"/>
                    </a:lnTo>
                    <a:lnTo>
                      <a:pt x="8" y="378"/>
                    </a:lnTo>
                    <a:lnTo>
                      <a:pt x="11" y="378"/>
                    </a:lnTo>
                    <a:lnTo>
                      <a:pt x="12" y="378"/>
                    </a:lnTo>
                    <a:lnTo>
                      <a:pt x="15" y="378"/>
                    </a:lnTo>
                    <a:lnTo>
                      <a:pt x="19" y="378"/>
                    </a:lnTo>
                    <a:lnTo>
                      <a:pt x="20" y="378"/>
                    </a:lnTo>
                    <a:lnTo>
                      <a:pt x="22" y="378"/>
                    </a:lnTo>
                    <a:lnTo>
                      <a:pt x="25" y="378"/>
                    </a:lnTo>
                    <a:lnTo>
                      <a:pt x="27" y="378"/>
                    </a:lnTo>
                    <a:lnTo>
                      <a:pt x="28" y="378"/>
                    </a:lnTo>
                    <a:lnTo>
                      <a:pt x="32" y="378"/>
                    </a:lnTo>
                    <a:lnTo>
                      <a:pt x="34" y="378"/>
                    </a:lnTo>
                    <a:lnTo>
                      <a:pt x="35" y="378"/>
                    </a:lnTo>
                    <a:lnTo>
                      <a:pt x="37" y="378"/>
                    </a:lnTo>
                    <a:lnTo>
                      <a:pt x="40" y="378"/>
                    </a:lnTo>
                    <a:lnTo>
                      <a:pt x="42" y="378"/>
                    </a:lnTo>
                    <a:lnTo>
                      <a:pt x="43" y="378"/>
                    </a:lnTo>
                    <a:lnTo>
                      <a:pt x="49" y="378"/>
                    </a:lnTo>
                    <a:lnTo>
                      <a:pt x="51" y="378"/>
                    </a:lnTo>
                    <a:lnTo>
                      <a:pt x="54" y="378"/>
                    </a:lnTo>
                    <a:lnTo>
                      <a:pt x="56" y="378"/>
                    </a:lnTo>
                    <a:lnTo>
                      <a:pt x="61" y="378"/>
                    </a:lnTo>
                    <a:lnTo>
                      <a:pt x="63" y="378"/>
                    </a:lnTo>
                    <a:lnTo>
                      <a:pt x="65" y="378"/>
                    </a:lnTo>
                    <a:lnTo>
                      <a:pt x="68" y="378"/>
                    </a:lnTo>
                    <a:lnTo>
                      <a:pt x="70" y="378"/>
                    </a:lnTo>
                    <a:lnTo>
                      <a:pt x="75" y="378"/>
                    </a:lnTo>
                    <a:lnTo>
                      <a:pt x="77" y="378"/>
                    </a:lnTo>
                    <a:lnTo>
                      <a:pt x="78" y="378"/>
                    </a:lnTo>
                    <a:lnTo>
                      <a:pt x="81" y="378"/>
                    </a:lnTo>
                    <a:lnTo>
                      <a:pt x="83" y="378"/>
                    </a:lnTo>
                    <a:lnTo>
                      <a:pt x="85" y="375"/>
                    </a:lnTo>
                    <a:lnTo>
                      <a:pt x="88" y="375"/>
                    </a:lnTo>
                    <a:lnTo>
                      <a:pt x="90" y="375"/>
                    </a:lnTo>
                    <a:lnTo>
                      <a:pt x="92" y="373"/>
                    </a:lnTo>
                    <a:lnTo>
                      <a:pt x="95" y="373"/>
                    </a:lnTo>
                    <a:lnTo>
                      <a:pt x="97" y="368"/>
                    </a:lnTo>
                    <a:lnTo>
                      <a:pt x="99" y="365"/>
                    </a:lnTo>
                    <a:lnTo>
                      <a:pt x="102" y="356"/>
                    </a:lnTo>
                    <a:lnTo>
                      <a:pt x="103" y="345"/>
                    </a:lnTo>
                    <a:lnTo>
                      <a:pt x="105" y="329"/>
                    </a:lnTo>
                    <a:lnTo>
                      <a:pt x="109" y="307"/>
                    </a:lnTo>
                    <a:lnTo>
                      <a:pt x="112" y="278"/>
                    </a:lnTo>
                    <a:lnTo>
                      <a:pt x="114" y="245"/>
                    </a:lnTo>
                    <a:lnTo>
                      <a:pt x="114" y="205"/>
                    </a:lnTo>
                    <a:lnTo>
                      <a:pt x="119" y="165"/>
                    </a:lnTo>
                    <a:lnTo>
                      <a:pt x="121" y="122"/>
                    </a:lnTo>
                    <a:lnTo>
                      <a:pt x="124" y="87"/>
                    </a:lnTo>
                    <a:lnTo>
                      <a:pt x="126" y="54"/>
                    </a:lnTo>
                    <a:lnTo>
                      <a:pt x="127" y="26"/>
                    </a:lnTo>
                    <a:lnTo>
                      <a:pt x="131" y="12"/>
                    </a:lnTo>
                    <a:lnTo>
                      <a:pt x="132" y="2"/>
                    </a:lnTo>
                    <a:lnTo>
                      <a:pt x="134" y="0"/>
                    </a:lnTo>
                    <a:lnTo>
                      <a:pt x="137" y="7"/>
                    </a:lnTo>
                    <a:lnTo>
                      <a:pt x="139" y="18"/>
                    </a:lnTo>
                    <a:lnTo>
                      <a:pt x="141" y="33"/>
                    </a:lnTo>
                    <a:lnTo>
                      <a:pt x="145" y="5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42" name="Freeform 204"/>
              <p:cNvSpPr>
                <a:spLocks/>
              </p:cNvSpPr>
              <p:nvPr/>
            </p:nvSpPr>
            <p:spPr bwMode="auto">
              <a:xfrm>
                <a:off x="4778" y="1699"/>
                <a:ext cx="76" cy="325"/>
              </a:xfrm>
              <a:custGeom>
                <a:avLst/>
                <a:gdLst>
                  <a:gd name="T0" fmla="*/ 2 w 76"/>
                  <a:gd name="T1" fmla="*/ 52 h 325"/>
                  <a:gd name="T2" fmla="*/ 4 w 76"/>
                  <a:gd name="T3" fmla="*/ 93 h 325"/>
                  <a:gd name="T4" fmla="*/ 7 w 76"/>
                  <a:gd name="T5" fmla="*/ 161 h 325"/>
                  <a:gd name="T6" fmla="*/ 14 w 76"/>
                  <a:gd name="T7" fmla="*/ 231 h 325"/>
                  <a:gd name="T8" fmla="*/ 14 w 76"/>
                  <a:gd name="T9" fmla="*/ 233 h 325"/>
                  <a:gd name="T10" fmla="*/ 14 w 76"/>
                  <a:gd name="T11" fmla="*/ 245 h 325"/>
                  <a:gd name="T12" fmla="*/ 15 w 76"/>
                  <a:gd name="T13" fmla="*/ 261 h 325"/>
                  <a:gd name="T14" fmla="*/ 18 w 76"/>
                  <a:gd name="T15" fmla="*/ 278 h 325"/>
                  <a:gd name="T16" fmla="*/ 20 w 76"/>
                  <a:gd name="T17" fmla="*/ 281 h 325"/>
                  <a:gd name="T18" fmla="*/ 20 w 76"/>
                  <a:gd name="T19" fmla="*/ 286 h 325"/>
                  <a:gd name="T20" fmla="*/ 22 w 76"/>
                  <a:gd name="T21" fmla="*/ 291 h 325"/>
                  <a:gd name="T22" fmla="*/ 22 w 76"/>
                  <a:gd name="T23" fmla="*/ 294 h 325"/>
                  <a:gd name="T24" fmla="*/ 25 w 76"/>
                  <a:gd name="T25" fmla="*/ 297 h 325"/>
                  <a:gd name="T26" fmla="*/ 25 w 76"/>
                  <a:gd name="T27" fmla="*/ 299 h 325"/>
                  <a:gd name="T28" fmla="*/ 27 w 76"/>
                  <a:gd name="T29" fmla="*/ 302 h 325"/>
                  <a:gd name="T30" fmla="*/ 27 w 76"/>
                  <a:gd name="T31" fmla="*/ 304 h 325"/>
                  <a:gd name="T32" fmla="*/ 29 w 76"/>
                  <a:gd name="T33" fmla="*/ 306 h 325"/>
                  <a:gd name="T34" fmla="*/ 29 w 76"/>
                  <a:gd name="T35" fmla="*/ 308 h 325"/>
                  <a:gd name="T36" fmla="*/ 29 w 76"/>
                  <a:gd name="T37" fmla="*/ 311 h 325"/>
                  <a:gd name="T38" fmla="*/ 32 w 76"/>
                  <a:gd name="T39" fmla="*/ 311 h 325"/>
                  <a:gd name="T40" fmla="*/ 33 w 76"/>
                  <a:gd name="T41" fmla="*/ 313 h 325"/>
                  <a:gd name="T42" fmla="*/ 33 w 76"/>
                  <a:gd name="T43" fmla="*/ 313 h 325"/>
                  <a:gd name="T44" fmla="*/ 33 w 76"/>
                  <a:gd name="T45" fmla="*/ 314 h 325"/>
                  <a:gd name="T46" fmla="*/ 35 w 76"/>
                  <a:gd name="T47" fmla="*/ 314 h 325"/>
                  <a:gd name="T48" fmla="*/ 35 w 76"/>
                  <a:gd name="T49" fmla="*/ 314 h 325"/>
                  <a:gd name="T50" fmla="*/ 38 w 76"/>
                  <a:gd name="T51" fmla="*/ 318 h 325"/>
                  <a:gd name="T52" fmla="*/ 38 w 76"/>
                  <a:gd name="T53" fmla="*/ 318 h 325"/>
                  <a:gd name="T54" fmla="*/ 40 w 76"/>
                  <a:gd name="T55" fmla="*/ 318 h 325"/>
                  <a:gd name="T56" fmla="*/ 42 w 76"/>
                  <a:gd name="T57" fmla="*/ 318 h 325"/>
                  <a:gd name="T58" fmla="*/ 42 w 76"/>
                  <a:gd name="T59" fmla="*/ 319 h 325"/>
                  <a:gd name="T60" fmla="*/ 42 w 76"/>
                  <a:gd name="T61" fmla="*/ 319 h 325"/>
                  <a:gd name="T62" fmla="*/ 44 w 76"/>
                  <a:gd name="T63" fmla="*/ 319 h 325"/>
                  <a:gd name="T64" fmla="*/ 44 w 76"/>
                  <a:gd name="T65" fmla="*/ 319 h 325"/>
                  <a:gd name="T66" fmla="*/ 48 w 76"/>
                  <a:gd name="T67" fmla="*/ 319 h 325"/>
                  <a:gd name="T68" fmla="*/ 48 w 76"/>
                  <a:gd name="T69" fmla="*/ 321 h 325"/>
                  <a:gd name="T70" fmla="*/ 49 w 76"/>
                  <a:gd name="T71" fmla="*/ 321 h 325"/>
                  <a:gd name="T72" fmla="*/ 49 w 76"/>
                  <a:gd name="T73" fmla="*/ 321 h 325"/>
                  <a:gd name="T74" fmla="*/ 50 w 76"/>
                  <a:gd name="T75" fmla="*/ 321 h 325"/>
                  <a:gd name="T76" fmla="*/ 50 w 76"/>
                  <a:gd name="T77" fmla="*/ 321 h 325"/>
                  <a:gd name="T78" fmla="*/ 53 w 76"/>
                  <a:gd name="T79" fmla="*/ 321 h 325"/>
                  <a:gd name="T80" fmla="*/ 53 w 76"/>
                  <a:gd name="T81" fmla="*/ 321 h 325"/>
                  <a:gd name="T82" fmla="*/ 56 w 76"/>
                  <a:gd name="T83" fmla="*/ 321 h 325"/>
                  <a:gd name="T84" fmla="*/ 56 w 76"/>
                  <a:gd name="T85" fmla="*/ 321 h 325"/>
                  <a:gd name="T86" fmla="*/ 56 w 76"/>
                  <a:gd name="T87" fmla="*/ 321 h 325"/>
                  <a:gd name="T88" fmla="*/ 58 w 76"/>
                  <a:gd name="T89" fmla="*/ 321 h 325"/>
                  <a:gd name="T90" fmla="*/ 61 w 76"/>
                  <a:gd name="T91" fmla="*/ 321 h 325"/>
                  <a:gd name="T92" fmla="*/ 61 w 76"/>
                  <a:gd name="T93" fmla="*/ 321 h 325"/>
                  <a:gd name="T94" fmla="*/ 63 w 76"/>
                  <a:gd name="T95" fmla="*/ 321 h 325"/>
                  <a:gd name="T96" fmla="*/ 63 w 76"/>
                  <a:gd name="T97" fmla="*/ 321 h 325"/>
                  <a:gd name="T98" fmla="*/ 64 w 76"/>
                  <a:gd name="T99" fmla="*/ 321 h 325"/>
                  <a:gd name="T100" fmla="*/ 64 w 76"/>
                  <a:gd name="T101" fmla="*/ 321 h 325"/>
                  <a:gd name="T102" fmla="*/ 69 w 76"/>
                  <a:gd name="T103" fmla="*/ 324 h 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
                  <a:gd name="T157" fmla="*/ 0 h 325"/>
                  <a:gd name="T158" fmla="*/ 76 w 76"/>
                  <a:gd name="T159" fmla="*/ 325 h 32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 h="325">
                    <a:moveTo>
                      <a:pt x="0" y="0"/>
                    </a:moveTo>
                    <a:lnTo>
                      <a:pt x="2" y="52"/>
                    </a:lnTo>
                    <a:lnTo>
                      <a:pt x="4" y="86"/>
                    </a:lnTo>
                    <a:lnTo>
                      <a:pt x="4" y="93"/>
                    </a:lnTo>
                    <a:lnTo>
                      <a:pt x="4" y="108"/>
                    </a:lnTo>
                    <a:lnTo>
                      <a:pt x="7" y="161"/>
                    </a:lnTo>
                    <a:lnTo>
                      <a:pt x="12" y="214"/>
                    </a:lnTo>
                    <a:lnTo>
                      <a:pt x="14" y="231"/>
                    </a:lnTo>
                    <a:lnTo>
                      <a:pt x="14" y="228"/>
                    </a:lnTo>
                    <a:lnTo>
                      <a:pt x="14" y="233"/>
                    </a:lnTo>
                    <a:lnTo>
                      <a:pt x="14" y="239"/>
                    </a:lnTo>
                    <a:lnTo>
                      <a:pt x="14" y="245"/>
                    </a:lnTo>
                    <a:lnTo>
                      <a:pt x="14" y="251"/>
                    </a:lnTo>
                    <a:lnTo>
                      <a:pt x="15" y="261"/>
                    </a:lnTo>
                    <a:lnTo>
                      <a:pt x="18" y="273"/>
                    </a:lnTo>
                    <a:lnTo>
                      <a:pt x="18" y="278"/>
                    </a:lnTo>
                    <a:lnTo>
                      <a:pt x="20" y="279"/>
                    </a:lnTo>
                    <a:lnTo>
                      <a:pt x="20" y="281"/>
                    </a:lnTo>
                    <a:lnTo>
                      <a:pt x="20" y="284"/>
                    </a:lnTo>
                    <a:lnTo>
                      <a:pt x="20" y="286"/>
                    </a:lnTo>
                    <a:lnTo>
                      <a:pt x="20" y="288"/>
                    </a:lnTo>
                    <a:lnTo>
                      <a:pt x="22" y="291"/>
                    </a:lnTo>
                    <a:lnTo>
                      <a:pt x="22" y="293"/>
                    </a:lnTo>
                    <a:lnTo>
                      <a:pt x="22" y="294"/>
                    </a:lnTo>
                    <a:lnTo>
                      <a:pt x="25" y="297"/>
                    </a:lnTo>
                    <a:lnTo>
                      <a:pt x="25" y="299"/>
                    </a:lnTo>
                    <a:lnTo>
                      <a:pt x="25" y="302"/>
                    </a:lnTo>
                    <a:lnTo>
                      <a:pt x="27" y="302"/>
                    </a:lnTo>
                    <a:lnTo>
                      <a:pt x="27" y="304"/>
                    </a:lnTo>
                    <a:lnTo>
                      <a:pt x="29" y="306"/>
                    </a:lnTo>
                    <a:lnTo>
                      <a:pt x="29" y="308"/>
                    </a:lnTo>
                    <a:lnTo>
                      <a:pt x="29" y="311"/>
                    </a:lnTo>
                    <a:lnTo>
                      <a:pt x="32" y="311"/>
                    </a:lnTo>
                    <a:lnTo>
                      <a:pt x="32" y="313"/>
                    </a:lnTo>
                    <a:lnTo>
                      <a:pt x="33" y="313"/>
                    </a:lnTo>
                    <a:lnTo>
                      <a:pt x="33" y="314"/>
                    </a:lnTo>
                    <a:lnTo>
                      <a:pt x="35" y="314"/>
                    </a:lnTo>
                    <a:lnTo>
                      <a:pt x="38" y="318"/>
                    </a:lnTo>
                    <a:lnTo>
                      <a:pt x="40" y="318"/>
                    </a:lnTo>
                    <a:lnTo>
                      <a:pt x="42" y="318"/>
                    </a:lnTo>
                    <a:lnTo>
                      <a:pt x="42" y="319"/>
                    </a:lnTo>
                    <a:lnTo>
                      <a:pt x="44" y="319"/>
                    </a:lnTo>
                    <a:lnTo>
                      <a:pt x="48" y="319"/>
                    </a:lnTo>
                    <a:lnTo>
                      <a:pt x="48" y="321"/>
                    </a:lnTo>
                    <a:lnTo>
                      <a:pt x="49" y="321"/>
                    </a:lnTo>
                    <a:lnTo>
                      <a:pt x="50" y="321"/>
                    </a:lnTo>
                    <a:lnTo>
                      <a:pt x="53" y="321"/>
                    </a:lnTo>
                    <a:lnTo>
                      <a:pt x="56" y="321"/>
                    </a:lnTo>
                    <a:lnTo>
                      <a:pt x="58" y="321"/>
                    </a:lnTo>
                    <a:lnTo>
                      <a:pt x="61" y="321"/>
                    </a:lnTo>
                    <a:lnTo>
                      <a:pt x="63" y="321"/>
                    </a:lnTo>
                    <a:lnTo>
                      <a:pt x="64" y="321"/>
                    </a:lnTo>
                    <a:lnTo>
                      <a:pt x="69" y="324"/>
                    </a:lnTo>
                    <a:lnTo>
                      <a:pt x="75" y="32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43" name="Freeform 205"/>
              <p:cNvSpPr>
                <a:spLocks/>
              </p:cNvSpPr>
              <p:nvPr/>
            </p:nvSpPr>
            <p:spPr bwMode="auto">
              <a:xfrm>
                <a:off x="4518" y="2015"/>
                <a:ext cx="113" cy="9"/>
              </a:xfrm>
              <a:custGeom>
                <a:avLst/>
                <a:gdLst>
                  <a:gd name="T0" fmla="*/ 2 w 113"/>
                  <a:gd name="T1" fmla="*/ 0 h 9"/>
                  <a:gd name="T2" fmla="*/ 5 w 113"/>
                  <a:gd name="T3" fmla="*/ 2 h 9"/>
                  <a:gd name="T4" fmla="*/ 9 w 113"/>
                  <a:gd name="T5" fmla="*/ 2 h 9"/>
                  <a:gd name="T6" fmla="*/ 14 w 113"/>
                  <a:gd name="T7" fmla="*/ 3 h 9"/>
                  <a:gd name="T8" fmla="*/ 14 w 113"/>
                  <a:gd name="T9" fmla="*/ 3 h 9"/>
                  <a:gd name="T10" fmla="*/ 15 w 113"/>
                  <a:gd name="T11" fmla="*/ 7 h 9"/>
                  <a:gd name="T12" fmla="*/ 19 w 113"/>
                  <a:gd name="T13" fmla="*/ 7 h 9"/>
                  <a:gd name="T14" fmla="*/ 19 w 113"/>
                  <a:gd name="T15" fmla="*/ 7 h 9"/>
                  <a:gd name="T16" fmla="*/ 21 w 113"/>
                  <a:gd name="T17" fmla="*/ 7 h 9"/>
                  <a:gd name="T18" fmla="*/ 23 w 113"/>
                  <a:gd name="T19" fmla="*/ 7 h 9"/>
                  <a:gd name="T20" fmla="*/ 26 w 113"/>
                  <a:gd name="T21" fmla="*/ 7 h 9"/>
                  <a:gd name="T22" fmla="*/ 27 w 113"/>
                  <a:gd name="T23" fmla="*/ 8 h 9"/>
                  <a:gd name="T24" fmla="*/ 29 w 113"/>
                  <a:gd name="T25" fmla="*/ 8 h 9"/>
                  <a:gd name="T26" fmla="*/ 29 w 113"/>
                  <a:gd name="T27" fmla="*/ 8 h 9"/>
                  <a:gd name="T28" fmla="*/ 33 w 113"/>
                  <a:gd name="T29" fmla="*/ 8 h 9"/>
                  <a:gd name="T30" fmla="*/ 37 w 113"/>
                  <a:gd name="T31" fmla="*/ 8 h 9"/>
                  <a:gd name="T32" fmla="*/ 40 w 113"/>
                  <a:gd name="T33" fmla="*/ 8 h 9"/>
                  <a:gd name="T34" fmla="*/ 43 w 113"/>
                  <a:gd name="T35" fmla="*/ 8 h 9"/>
                  <a:gd name="T36" fmla="*/ 48 w 113"/>
                  <a:gd name="T37" fmla="*/ 8 h 9"/>
                  <a:gd name="T38" fmla="*/ 53 w 113"/>
                  <a:gd name="T39" fmla="*/ 8 h 9"/>
                  <a:gd name="T40" fmla="*/ 55 w 113"/>
                  <a:gd name="T41" fmla="*/ 8 h 9"/>
                  <a:gd name="T42" fmla="*/ 58 w 113"/>
                  <a:gd name="T43" fmla="*/ 8 h 9"/>
                  <a:gd name="T44" fmla="*/ 58 w 113"/>
                  <a:gd name="T45" fmla="*/ 8 h 9"/>
                  <a:gd name="T46" fmla="*/ 58 w 113"/>
                  <a:gd name="T47" fmla="*/ 8 h 9"/>
                  <a:gd name="T48" fmla="*/ 58 w 113"/>
                  <a:gd name="T49" fmla="*/ 8 h 9"/>
                  <a:gd name="T50" fmla="*/ 60 w 113"/>
                  <a:gd name="T51" fmla="*/ 8 h 9"/>
                  <a:gd name="T52" fmla="*/ 61 w 113"/>
                  <a:gd name="T53" fmla="*/ 8 h 9"/>
                  <a:gd name="T54" fmla="*/ 68 w 113"/>
                  <a:gd name="T55" fmla="*/ 8 h 9"/>
                  <a:gd name="T56" fmla="*/ 69 w 113"/>
                  <a:gd name="T57" fmla="*/ 8 h 9"/>
                  <a:gd name="T58" fmla="*/ 72 w 113"/>
                  <a:gd name="T59" fmla="*/ 8 h 9"/>
                  <a:gd name="T60" fmla="*/ 73 w 113"/>
                  <a:gd name="T61" fmla="*/ 8 h 9"/>
                  <a:gd name="T62" fmla="*/ 73 w 113"/>
                  <a:gd name="T63" fmla="*/ 8 h 9"/>
                  <a:gd name="T64" fmla="*/ 75 w 113"/>
                  <a:gd name="T65" fmla="*/ 8 h 9"/>
                  <a:gd name="T66" fmla="*/ 79 w 113"/>
                  <a:gd name="T67" fmla="*/ 8 h 9"/>
                  <a:gd name="T68" fmla="*/ 79 w 113"/>
                  <a:gd name="T69" fmla="*/ 8 h 9"/>
                  <a:gd name="T70" fmla="*/ 79 w 113"/>
                  <a:gd name="T71" fmla="*/ 8 h 9"/>
                  <a:gd name="T72" fmla="*/ 80 w 113"/>
                  <a:gd name="T73" fmla="*/ 8 h 9"/>
                  <a:gd name="T74" fmla="*/ 80 w 113"/>
                  <a:gd name="T75" fmla="*/ 8 h 9"/>
                  <a:gd name="T76" fmla="*/ 83 w 113"/>
                  <a:gd name="T77" fmla="*/ 8 h 9"/>
                  <a:gd name="T78" fmla="*/ 86 w 113"/>
                  <a:gd name="T79" fmla="*/ 8 h 9"/>
                  <a:gd name="T80" fmla="*/ 88 w 113"/>
                  <a:gd name="T81" fmla="*/ 8 h 9"/>
                  <a:gd name="T82" fmla="*/ 89 w 113"/>
                  <a:gd name="T83" fmla="*/ 8 h 9"/>
                  <a:gd name="T84" fmla="*/ 89 w 113"/>
                  <a:gd name="T85" fmla="*/ 8 h 9"/>
                  <a:gd name="T86" fmla="*/ 92 w 113"/>
                  <a:gd name="T87" fmla="*/ 8 h 9"/>
                  <a:gd name="T88" fmla="*/ 92 w 113"/>
                  <a:gd name="T89" fmla="*/ 7 h 9"/>
                  <a:gd name="T90" fmla="*/ 94 w 113"/>
                  <a:gd name="T91" fmla="*/ 7 h 9"/>
                  <a:gd name="T92" fmla="*/ 94 w 113"/>
                  <a:gd name="T93" fmla="*/ 7 h 9"/>
                  <a:gd name="T94" fmla="*/ 94 w 113"/>
                  <a:gd name="T95" fmla="*/ 7 h 9"/>
                  <a:gd name="T96" fmla="*/ 99 w 113"/>
                  <a:gd name="T97" fmla="*/ 8 h 9"/>
                  <a:gd name="T98" fmla="*/ 101 w 113"/>
                  <a:gd name="T99" fmla="*/ 8 h 9"/>
                  <a:gd name="T100" fmla="*/ 106 w 113"/>
                  <a:gd name="T101" fmla="*/ 8 h 9"/>
                  <a:gd name="T102" fmla="*/ 109 w 113"/>
                  <a:gd name="T103" fmla="*/ 8 h 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
                  <a:gd name="T157" fmla="*/ 0 h 9"/>
                  <a:gd name="T158" fmla="*/ 113 w 113"/>
                  <a:gd name="T159" fmla="*/ 9 h 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 h="9">
                    <a:moveTo>
                      <a:pt x="0" y="0"/>
                    </a:moveTo>
                    <a:lnTo>
                      <a:pt x="2" y="0"/>
                    </a:lnTo>
                    <a:lnTo>
                      <a:pt x="5" y="0"/>
                    </a:lnTo>
                    <a:lnTo>
                      <a:pt x="5" y="2"/>
                    </a:lnTo>
                    <a:lnTo>
                      <a:pt x="7" y="2"/>
                    </a:lnTo>
                    <a:lnTo>
                      <a:pt x="9" y="2"/>
                    </a:lnTo>
                    <a:lnTo>
                      <a:pt x="12" y="3"/>
                    </a:lnTo>
                    <a:lnTo>
                      <a:pt x="14" y="3"/>
                    </a:lnTo>
                    <a:lnTo>
                      <a:pt x="15" y="3"/>
                    </a:lnTo>
                    <a:lnTo>
                      <a:pt x="15" y="7"/>
                    </a:lnTo>
                    <a:lnTo>
                      <a:pt x="19" y="7"/>
                    </a:lnTo>
                    <a:lnTo>
                      <a:pt x="21" y="7"/>
                    </a:lnTo>
                    <a:lnTo>
                      <a:pt x="23" y="7"/>
                    </a:lnTo>
                    <a:lnTo>
                      <a:pt x="26" y="7"/>
                    </a:lnTo>
                    <a:lnTo>
                      <a:pt x="26" y="8"/>
                    </a:lnTo>
                    <a:lnTo>
                      <a:pt x="27" y="8"/>
                    </a:lnTo>
                    <a:lnTo>
                      <a:pt x="29" y="8"/>
                    </a:lnTo>
                    <a:lnTo>
                      <a:pt x="33" y="8"/>
                    </a:lnTo>
                    <a:lnTo>
                      <a:pt x="34" y="8"/>
                    </a:lnTo>
                    <a:lnTo>
                      <a:pt x="37" y="8"/>
                    </a:lnTo>
                    <a:lnTo>
                      <a:pt x="40" y="8"/>
                    </a:lnTo>
                    <a:lnTo>
                      <a:pt x="41" y="8"/>
                    </a:lnTo>
                    <a:lnTo>
                      <a:pt x="43" y="8"/>
                    </a:lnTo>
                    <a:lnTo>
                      <a:pt x="46" y="8"/>
                    </a:lnTo>
                    <a:lnTo>
                      <a:pt x="48" y="8"/>
                    </a:lnTo>
                    <a:lnTo>
                      <a:pt x="49" y="8"/>
                    </a:lnTo>
                    <a:lnTo>
                      <a:pt x="53" y="8"/>
                    </a:lnTo>
                    <a:lnTo>
                      <a:pt x="55" y="8"/>
                    </a:lnTo>
                    <a:lnTo>
                      <a:pt x="58" y="8"/>
                    </a:lnTo>
                    <a:lnTo>
                      <a:pt x="60" y="8"/>
                    </a:lnTo>
                    <a:lnTo>
                      <a:pt x="61" y="8"/>
                    </a:lnTo>
                    <a:lnTo>
                      <a:pt x="65" y="8"/>
                    </a:lnTo>
                    <a:lnTo>
                      <a:pt x="68" y="8"/>
                    </a:lnTo>
                    <a:lnTo>
                      <a:pt x="69" y="8"/>
                    </a:lnTo>
                    <a:lnTo>
                      <a:pt x="72" y="8"/>
                    </a:lnTo>
                    <a:lnTo>
                      <a:pt x="73" y="8"/>
                    </a:lnTo>
                    <a:lnTo>
                      <a:pt x="75" y="7"/>
                    </a:lnTo>
                    <a:lnTo>
                      <a:pt x="75" y="8"/>
                    </a:lnTo>
                    <a:lnTo>
                      <a:pt x="79" y="8"/>
                    </a:lnTo>
                    <a:lnTo>
                      <a:pt x="80" y="8"/>
                    </a:lnTo>
                    <a:lnTo>
                      <a:pt x="83" y="8"/>
                    </a:lnTo>
                    <a:lnTo>
                      <a:pt x="86" y="8"/>
                    </a:lnTo>
                    <a:lnTo>
                      <a:pt x="88" y="8"/>
                    </a:lnTo>
                    <a:lnTo>
                      <a:pt x="89" y="8"/>
                    </a:lnTo>
                    <a:lnTo>
                      <a:pt x="92" y="8"/>
                    </a:lnTo>
                    <a:lnTo>
                      <a:pt x="92" y="7"/>
                    </a:lnTo>
                    <a:lnTo>
                      <a:pt x="94" y="7"/>
                    </a:lnTo>
                    <a:lnTo>
                      <a:pt x="96" y="7"/>
                    </a:lnTo>
                    <a:lnTo>
                      <a:pt x="99" y="8"/>
                    </a:lnTo>
                    <a:lnTo>
                      <a:pt x="101" y="8"/>
                    </a:lnTo>
                    <a:lnTo>
                      <a:pt x="103" y="8"/>
                    </a:lnTo>
                    <a:lnTo>
                      <a:pt x="106" y="8"/>
                    </a:lnTo>
                    <a:lnTo>
                      <a:pt x="107" y="8"/>
                    </a:lnTo>
                    <a:lnTo>
                      <a:pt x="109" y="8"/>
                    </a:lnTo>
                    <a:lnTo>
                      <a:pt x="112" y="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44" name="Freeform 206"/>
              <p:cNvSpPr>
                <a:spLocks/>
              </p:cNvSpPr>
              <p:nvPr/>
            </p:nvSpPr>
            <p:spPr bwMode="auto">
              <a:xfrm>
                <a:off x="4853" y="1870"/>
                <a:ext cx="96" cy="154"/>
              </a:xfrm>
              <a:custGeom>
                <a:avLst/>
                <a:gdLst>
                  <a:gd name="T0" fmla="*/ 95 w 96"/>
                  <a:gd name="T1" fmla="*/ 0 h 154"/>
                  <a:gd name="T2" fmla="*/ 92 w 96"/>
                  <a:gd name="T3" fmla="*/ 9 h 154"/>
                  <a:gd name="T4" fmla="*/ 90 w 96"/>
                  <a:gd name="T5" fmla="*/ 20 h 154"/>
                  <a:gd name="T6" fmla="*/ 90 w 96"/>
                  <a:gd name="T7" fmla="*/ 32 h 154"/>
                  <a:gd name="T8" fmla="*/ 88 w 96"/>
                  <a:gd name="T9" fmla="*/ 40 h 154"/>
                  <a:gd name="T10" fmla="*/ 85 w 96"/>
                  <a:gd name="T11" fmla="*/ 51 h 154"/>
                  <a:gd name="T12" fmla="*/ 85 w 96"/>
                  <a:gd name="T13" fmla="*/ 60 h 154"/>
                  <a:gd name="T14" fmla="*/ 83 w 96"/>
                  <a:gd name="T15" fmla="*/ 72 h 154"/>
                  <a:gd name="T16" fmla="*/ 82 w 96"/>
                  <a:gd name="T17" fmla="*/ 80 h 154"/>
                  <a:gd name="T18" fmla="*/ 78 w 96"/>
                  <a:gd name="T19" fmla="*/ 87 h 154"/>
                  <a:gd name="T20" fmla="*/ 78 w 96"/>
                  <a:gd name="T21" fmla="*/ 95 h 154"/>
                  <a:gd name="T22" fmla="*/ 77 w 96"/>
                  <a:gd name="T23" fmla="*/ 102 h 154"/>
                  <a:gd name="T24" fmla="*/ 75 w 96"/>
                  <a:gd name="T25" fmla="*/ 108 h 154"/>
                  <a:gd name="T26" fmla="*/ 75 w 96"/>
                  <a:gd name="T27" fmla="*/ 113 h 154"/>
                  <a:gd name="T28" fmla="*/ 71 w 96"/>
                  <a:gd name="T29" fmla="*/ 117 h 154"/>
                  <a:gd name="T30" fmla="*/ 69 w 96"/>
                  <a:gd name="T31" fmla="*/ 122 h 154"/>
                  <a:gd name="T32" fmla="*/ 67 w 96"/>
                  <a:gd name="T33" fmla="*/ 126 h 154"/>
                  <a:gd name="T34" fmla="*/ 67 w 96"/>
                  <a:gd name="T35" fmla="*/ 128 h 154"/>
                  <a:gd name="T36" fmla="*/ 67 w 96"/>
                  <a:gd name="T37" fmla="*/ 131 h 154"/>
                  <a:gd name="T38" fmla="*/ 65 w 96"/>
                  <a:gd name="T39" fmla="*/ 133 h 154"/>
                  <a:gd name="T40" fmla="*/ 63 w 96"/>
                  <a:gd name="T41" fmla="*/ 135 h 154"/>
                  <a:gd name="T42" fmla="*/ 61 w 96"/>
                  <a:gd name="T43" fmla="*/ 137 h 154"/>
                  <a:gd name="T44" fmla="*/ 61 w 96"/>
                  <a:gd name="T45" fmla="*/ 140 h 154"/>
                  <a:gd name="T46" fmla="*/ 56 w 96"/>
                  <a:gd name="T47" fmla="*/ 142 h 154"/>
                  <a:gd name="T48" fmla="*/ 56 w 96"/>
                  <a:gd name="T49" fmla="*/ 142 h 154"/>
                  <a:gd name="T50" fmla="*/ 56 w 96"/>
                  <a:gd name="T51" fmla="*/ 143 h 154"/>
                  <a:gd name="T52" fmla="*/ 54 w 96"/>
                  <a:gd name="T53" fmla="*/ 143 h 154"/>
                  <a:gd name="T54" fmla="*/ 51 w 96"/>
                  <a:gd name="T55" fmla="*/ 143 h 154"/>
                  <a:gd name="T56" fmla="*/ 51 w 96"/>
                  <a:gd name="T57" fmla="*/ 147 h 154"/>
                  <a:gd name="T58" fmla="*/ 49 w 96"/>
                  <a:gd name="T59" fmla="*/ 147 h 154"/>
                  <a:gd name="T60" fmla="*/ 47 w 96"/>
                  <a:gd name="T61" fmla="*/ 147 h 154"/>
                  <a:gd name="T62" fmla="*/ 47 w 96"/>
                  <a:gd name="T63" fmla="*/ 147 h 154"/>
                  <a:gd name="T64" fmla="*/ 46 w 96"/>
                  <a:gd name="T65" fmla="*/ 148 h 154"/>
                  <a:gd name="T66" fmla="*/ 42 w 96"/>
                  <a:gd name="T67" fmla="*/ 148 h 154"/>
                  <a:gd name="T68" fmla="*/ 42 w 96"/>
                  <a:gd name="T69" fmla="*/ 148 h 154"/>
                  <a:gd name="T70" fmla="*/ 41 w 96"/>
                  <a:gd name="T71" fmla="*/ 148 h 154"/>
                  <a:gd name="T72" fmla="*/ 39 w 96"/>
                  <a:gd name="T73" fmla="*/ 148 h 154"/>
                  <a:gd name="T74" fmla="*/ 36 w 96"/>
                  <a:gd name="T75" fmla="*/ 150 h 154"/>
                  <a:gd name="T76" fmla="*/ 36 w 96"/>
                  <a:gd name="T77" fmla="*/ 150 h 154"/>
                  <a:gd name="T78" fmla="*/ 34 w 96"/>
                  <a:gd name="T79" fmla="*/ 150 h 154"/>
                  <a:gd name="T80" fmla="*/ 32 w 96"/>
                  <a:gd name="T81" fmla="*/ 150 h 154"/>
                  <a:gd name="T82" fmla="*/ 32 w 96"/>
                  <a:gd name="T83" fmla="*/ 150 h 154"/>
                  <a:gd name="T84" fmla="*/ 29 w 96"/>
                  <a:gd name="T85" fmla="*/ 150 h 154"/>
                  <a:gd name="T86" fmla="*/ 26 w 96"/>
                  <a:gd name="T87" fmla="*/ 150 h 154"/>
                  <a:gd name="T88" fmla="*/ 26 w 96"/>
                  <a:gd name="T89" fmla="*/ 150 h 154"/>
                  <a:gd name="T90" fmla="*/ 26 w 96"/>
                  <a:gd name="T91" fmla="*/ 150 h 154"/>
                  <a:gd name="T92" fmla="*/ 25 w 96"/>
                  <a:gd name="T93" fmla="*/ 150 h 154"/>
                  <a:gd name="T94" fmla="*/ 21 w 96"/>
                  <a:gd name="T95" fmla="*/ 150 h 154"/>
                  <a:gd name="T96" fmla="*/ 20 w 96"/>
                  <a:gd name="T97" fmla="*/ 150 h 154"/>
                  <a:gd name="T98" fmla="*/ 20 w 96"/>
                  <a:gd name="T99" fmla="*/ 150 h 154"/>
                  <a:gd name="T100" fmla="*/ 19 w 96"/>
                  <a:gd name="T101" fmla="*/ 150 h 154"/>
                  <a:gd name="T102" fmla="*/ 15 w 96"/>
                  <a:gd name="T103" fmla="*/ 150 h 154"/>
                  <a:gd name="T104" fmla="*/ 13 w 96"/>
                  <a:gd name="T105" fmla="*/ 150 h 154"/>
                  <a:gd name="T106" fmla="*/ 13 w 96"/>
                  <a:gd name="T107" fmla="*/ 150 h 154"/>
                  <a:gd name="T108" fmla="*/ 11 w 96"/>
                  <a:gd name="T109" fmla="*/ 150 h 154"/>
                  <a:gd name="T110" fmla="*/ 11 w 96"/>
                  <a:gd name="T111" fmla="*/ 150 h 154"/>
                  <a:gd name="T112" fmla="*/ 8 w 96"/>
                  <a:gd name="T113" fmla="*/ 153 h 154"/>
                  <a:gd name="T114" fmla="*/ 6 w 96"/>
                  <a:gd name="T115" fmla="*/ 153 h 154"/>
                  <a:gd name="T116" fmla="*/ 5 w 96"/>
                  <a:gd name="T117" fmla="*/ 153 h 154"/>
                  <a:gd name="T118" fmla="*/ 5 w 96"/>
                  <a:gd name="T119" fmla="*/ 153 h 154"/>
                  <a:gd name="T120" fmla="*/ 1 w 96"/>
                  <a:gd name="T121" fmla="*/ 153 h 154"/>
                  <a:gd name="T122" fmla="*/ 0 w 96"/>
                  <a:gd name="T123" fmla="*/ 153 h 154"/>
                  <a:gd name="T124" fmla="*/ 0 w 96"/>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6"/>
                  <a:gd name="T190" fmla="*/ 0 h 154"/>
                  <a:gd name="T191" fmla="*/ 96 w 96"/>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6" h="154">
                    <a:moveTo>
                      <a:pt x="95" y="0"/>
                    </a:moveTo>
                    <a:lnTo>
                      <a:pt x="92" y="9"/>
                    </a:lnTo>
                    <a:lnTo>
                      <a:pt x="90" y="20"/>
                    </a:lnTo>
                    <a:lnTo>
                      <a:pt x="90" y="32"/>
                    </a:lnTo>
                    <a:lnTo>
                      <a:pt x="88" y="40"/>
                    </a:lnTo>
                    <a:lnTo>
                      <a:pt x="85" y="51"/>
                    </a:lnTo>
                    <a:lnTo>
                      <a:pt x="85" y="60"/>
                    </a:lnTo>
                    <a:lnTo>
                      <a:pt x="83" y="72"/>
                    </a:lnTo>
                    <a:lnTo>
                      <a:pt x="82" y="80"/>
                    </a:lnTo>
                    <a:lnTo>
                      <a:pt x="78" y="87"/>
                    </a:lnTo>
                    <a:lnTo>
                      <a:pt x="78" y="95"/>
                    </a:lnTo>
                    <a:lnTo>
                      <a:pt x="77" y="102"/>
                    </a:lnTo>
                    <a:lnTo>
                      <a:pt x="75" y="108"/>
                    </a:lnTo>
                    <a:lnTo>
                      <a:pt x="75" y="113"/>
                    </a:lnTo>
                    <a:lnTo>
                      <a:pt x="71" y="117"/>
                    </a:lnTo>
                    <a:lnTo>
                      <a:pt x="69" y="122"/>
                    </a:lnTo>
                    <a:lnTo>
                      <a:pt x="67" y="126"/>
                    </a:lnTo>
                    <a:lnTo>
                      <a:pt x="67" y="128"/>
                    </a:lnTo>
                    <a:lnTo>
                      <a:pt x="67" y="131"/>
                    </a:lnTo>
                    <a:lnTo>
                      <a:pt x="65" y="133"/>
                    </a:lnTo>
                    <a:lnTo>
                      <a:pt x="63" y="135"/>
                    </a:lnTo>
                    <a:lnTo>
                      <a:pt x="61" y="137"/>
                    </a:lnTo>
                    <a:lnTo>
                      <a:pt x="61" y="140"/>
                    </a:lnTo>
                    <a:lnTo>
                      <a:pt x="56" y="142"/>
                    </a:lnTo>
                    <a:lnTo>
                      <a:pt x="56" y="143"/>
                    </a:lnTo>
                    <a:lnTo>
                      <a:pt x="54" y="143"/>
                    </a:lnTo>
                    <a:lnTo>
                      <a:pt x="51" y="143"/>
                    </a:lnTo>
                    <a:lnTo>
                      <a:pt x="51" y="147"/>
                    </a:lnTo>
                    <a:lnTo>
                      <a:pt x="49" y="147"/>
                    </a:lnTo>
                    <a:lnTo>
                      <a:pt x="47" y="147"/>
                    </a:lnTo>
                    <a:lnTo>
                      <a:pt x="46" y="148"/>
                    </a:lnTo>
                    <a:lnTo>
                      <a:pt x="42" y="148"/>
                    </a:lnTo>
                    <a:lnTo>
                      <a:pt x="41" y="148"/>
                    </a:lnTo>
                    <a:lnTo>
                      <a:pt x="39" y="148"/>
                    </a:lnTo>
                    <a:lnTo>
                      <a:pt x="36" y="150"/>
                    </a:lnTo>
                    <a:lnTo>
                      <a:pt x="34" y="150"/>
                    </a:lnTo>
                    <a:lnTo>
                      <a:pt x="32" y="150"/>
                    </a:lnTo>
                    <a:lnTo>
                      <a:pt x="29" y="150"/>
                    </a:lnTo>
                    <a:lnTo>
                      <a:pt x="26" y="150"/>
                    </a:lnTo>
                    <a:lnTo>
                      <a:pt x="25" y="150"/>
                    </a:lnTo>
                    <a:lnTo>
                      <a:pt x="21" y="150"/>
                    </a:lnTo>
                    <a:lnTo>
                      <a:pt x="20" y="150"/>
                    </a:lnTo>
                    <a:lnTo>
                      <a:pt x="19" y="150"/>
                    </a:lnTo>
                    <a:lnTo>
                      <a:pt x="15" y="150"/>
                    </a:lnTo>
                    <a:lnTo>
                      <a:pt x="13" y="150"/>
                    </a:lnTo>
                    <a:lnTo>
                      <a:pt x="11" y="150"/>
                    </a:lnTo>
                    <a:lnTo>
                      <a:pt x="8" y="153"/>
                    </a:lnTo>
                    <a:lnTo>
                      <a:pt x="6" y="153"/>
                    </a:lnTo>
                    <a:lnTo>
                      <a:pt x="5" y="153"/>
                    </a:lnTo>
                    <a:lnTo>
                      <a:pt x="1" y="153"/>
                    </a:lnTo>
                    <a:lnTo>
                      <a:pt x="0"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45" name="Freeform 207"/>
              <p:cNvSpPr>
                <a:spLocks/>
              </p:cNvSpPr>
              <p:nvPr/>
            </p:nvSpPr>
            <p:spPr bwMode="auto">
              <a:xfrm>
                <a:off x="4968" y="1872"/>
                <a:ext cx="73" cy="154"/>
              </a:xfrm>
              <a:custGeom>
                <a:avLst/>
                <a:gdLst>
                  <a:gd name="T0" fmla="*/ 0 w 73"/>
                  <a:gd name="T1" fmla="*/ 0 h 154"/>
                  <a:gd name="T2" fmla="*/ 2 w 73"/>
                  <a:gd name="T3" fmla="*/ 8 h 154"/>
                  <a:gd name="T4" fmla="*/ 6 w 73"/>
                  <a:gd name="T5" fmla="*/ 19 h 154"/>
                  <a:gd name="T6" fmla="*/ 6 w 73"/>
                  <a:gd name="T7" fmla="*/ 31 h 154"/>
                  <a:gd name="T8" fmla="*/ 6 w 73"/>
                  <a:gd name="T9" fmla="*/ 40 h 154"/>
                  <a:gd name="T10" fmla="*/ 8 w 73"/>
                  <a:gd name="T11" fmla="*/ 51 h 154"/>
                  <a:gd name="T12" fmla="*/ 8 w 73"/>
                  <a:gd name="T13" fmla="*/ 60 h 154"/>
                  <a:gd name="T14" fmla="*/ 9 w 73"/>
                  <a:gd name="T15" fmla="*/ 72 h 154"/>
                  <a:gd name="T16" fmla="*/ 13 w 73"/>
                  <a:gd name="T17" fmla="*/ 80 h 154"/>
                  <a:gd name="T18" fmla="*/ 13 w 73"/>
                  <a:gd name="T19" fmla="*/ 87 h 154"/>
                  <a:gd name="T20" fmla="*/ 13 w 73"/>
                  <a:gd name="T21" fmla="*/ 94 h 154"/>
                  <a:gd name="T22" fmla="*/ 14 w 73"/>
                  <a:gd name="T23" fmla="*/ 102 h 154"/>
                  <a:gd name="T24" fmla="*/ 14 w 73"/>
                  <a:gd name="T25" fmla="*/ 108 h 154"/>
                  <a:gd name="T26" fmla="*/ 16 w 73"/>
                  <a:gd name="T27" fmla="*/ 113 h 154"/>
                  <a:gd name="T28" fmla="*/ 16 w 73"/>
                  <a:gd name="T29" fmla="*/ 117 h 154"/>
                  <a:gd name="T30" fmla="*/ 19 w 73"/>
                  <a:gd name="T31" fmla="*/ 121 h 154"/>
                  <a:gd name="T32" fmla="*/ 21 w 73"/>
                  <a:gd name="T33" fmla="*/ 126 h 154"/>
                  <a:gd name="T34" fmla="*/ 21 w 73"/>
                  <a:gd name="T35" fmla="*/ 129 h 154"/>
                  <a:gd name="T36" fmla="*/ 21 w 73"/>
                  <a:gd name="T37" fmla="*/ 130 h 154"/>
                  <a:gd name="T38" fmla="*/ 23 w 73"/>
                  <a:gd name="T39" fmla="*/ 133 h 154"/>
                  <a:gd name="T40" fmla="*/ 23 w 73"/>
                  <a:gd name="T41" fmla="*/ 135 h 154"/>
                  <a:gd name="T42" fmla="*/ 26 w 73"/>
                  <a:gd name="T43" fmla="*/ 137 h 154"/>
                  <a:gd name="T44" fmla="*/ 26 w 73"/>
                  <a:gd name="T45" fmla="*/ 140 h 154"/>
                  <a:gd name="T46" fmla="*/ 28 w 73"/>
                  <a:gd name="T47" fmla="*/ 141 h 154"/>
                  <a:gd name="T48" fmla="*/ 28 w 73"/>
                  <a:gd name="T49" fmla="*/ 141 h 154"/>
                  <a:gd name="T50" fmla="*/ 29 w 73"/>
                  <a:gd name="T51" fmla="*/ 143 h 154"/>
                  <a:gd name="T52" fmla="*/ 33 w 73"/>
                  <a:gd name="T53" fmla="*/ 143 h 154"/>
                  <a:gd name="T54" fmla="*/ 33 w 73"/>
                  <a:gd name="T55" fmla="*/ 143 h 154"/>
                  <a:gd name="T56" fmla="*/ 33 w 73"/>
                  <a:gd name="T57" fmla="*/ 146 h 154"/>
                  <a:gd name="T58" fmla="*/ 34 w 73"/>
                  <a:gd name="T59" fmla="*/ 146 h 154"/>
                  <a:gd name="T60" fmla="*/ 34 w 73"/>
                  <a:gd name="T61" fmla="*/ 146 h 154"/>
                  <a:gd name="T62" fmla="*/ 39 w 73"/>
                  <a:gd name="T63" fmla="*/ 148 h 154"/>
                  <a:gd name="T64" fmla="*/ 39 w 73"/>
                  <a:gd name="T65" fmla="*/ 148 h 154"/>
                  <a:gd name="T66" fmla="*/ 40 w 73"/>
                  <a:gd name="T67" fmla="*/ 148 h 154"/>
                  <a:gd name="T68" fmla="*/ 40 w 73"/>
                  <a:gd name="T69" fmla="*/ 148 h 154"/>
                  <a:gd name="T70" fmla="*/ 42 w 73"/>
                  <a:gd name="T71" fmla="*/ 148 h 154"/>
                  <a:gd name="T72" fmla="*/ 42 w 73"/>
                  <a:gd name="T73" fmla="*/ 148 h 154"/>
                  <a:gd name="T74" fmla="*/ 45 w 73"/>
                  <a:gd name="T75" fmla="*/ 150 h 154"/>
                  <a:gd name="T76" fmla="*/ 45 w 73"/>
                  <a:gd name="T77" fmla="*/ 150 h 154"/>
                  <a:gd name="T78" fmla="*/ 46 w 73"/>
                  <a:gd name="T79" fmla="*/ 150 h 154"/>
                  <a:gd name="T80" fmla="*/ 48 w 73"/>
                  <a:gd name="T81" fmla="*/ 150 h 154"/>
                  <a:gd name="T82" fmla="*/ 48 w 73"/>
                  <a:gd name="T83" fmla="*/ 150 h 154"/>
                  <a:gd name="T84" fmla="*/ 48 w 73"/>
                  <a:gd name="T85" fmla="*/ 150 h 154"/>
                  <a:gd name="T86" fmla="*/ 52 w 73"/>
                  <a:gd name="T87" fmla="*/ 150 h 154"/>
                  <a:gd name="T88" fmla="*/ 52 w 73"/>
                  <a:gd name="T89" fmla="*/ 150 h 154"/>
                  <a:gd name="T90" fmla="*/ 52 w 73"/>
                  <a:gd name="T91" fmla="*/ 150 h 154"/>
                  <a:gd name="T92" fmla="*/ 54 w 73"/>
                  <a:gd name="T93" fmla="*/ 150 h 154"/>
                  <a:gd name="T94" fmla="*/ 55 w 73"/>
                  <a:gd name="T95" fmla="*/ 150 h 154"/>
                  <a:gd name="T96" fmla="*/ 55 w 73"/>
                  <a:gd name="T97" fmla="*/ 150 h 154"/>
                  <a:gd name="T98" fmla="*/ 59 w 73"/>
                  <a:gd name="T99" fmla="*/ 150 h 154"/>
                  <a:gd name="T100" fmla="*/ 59 w 73"/>
                  <a:gd name="T101" fmla="*/ 150 h 154"/>
                  <a:gd name="T102" fmla="*/ 61 w 73"/>
                  <a:gd name="T103" fmla="*/ 150 h 154"/>
                  <a:gd name="T104" fmla="*/ 61 w 73"/>
                  <a:gd name="T105" fmla="*/ 150 h 154"/>
                  <a:gd name="T106" fmla="*/ 62 w 73"/>
                  <a:gd name="T107" fmla="*/ 150 h 154"/>
                  <a:gd name="T108" fmla="*/ 62 w 73"/>
                  <a:gd name="T109" fmla="*/ 150 h 154"/>
                  <a:gd name="T110" fmla="*/ 62 w 73"/>
                  <a:gd name="T111" fmla="*/ 150 h 154"/>
                  <a:gd name="T112" fmla="*/ 65 w 73"/>
                  <a:gd name="T113" fmla="*/ 150 h 154"/>
                  <a:gd name="T114" fmla="*/ 67 w 73"/>
                  <a:gd name="T115" fmla="*/ 153 h 154"/>
                  <a:gd name="T116" fmla="*/ 67 w 73"/>
                  <a:gd name="T117" fmla="*/ 153 h 154"/>
                  <a:gd name="T118" fmla="*/ 69 w 73"/>
                  <a:gd name="T119" fmla="*/ 153 h 154"/>
                  <a:gd name="T120" fmla="*/ 72 w 73"/>
                  <a:gd name="T121" fmla="*/ 153 h 154"/>
                  <a:gd name="T122" fmla="*/ 72 w 73"/>
                  <a:gd name="T123" fmla="*/ 153 h 154"/>
                  <a:gd name="T124" fmla="*/ 72 w 73"/>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
                  <a:gd name="T190" fmla="*/ 0 h 154"/>
                  <a:gd name="T191" fmla="*/ 73 w 73"/>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 h="154">
                    <a:moveTo>
                      <a:pt x="0" y="0"/>
                    </a:moveTo>
                    <a:lnTo>
                      <a:pt x="2" y="8"/>
                    </a:lnTo>
                    <a:lnTo>
                      <a:pt x="6" y="19"/>
                    </a:lnTo>
                    <a:lnTo>
                      <a:pt x="6" y="31"/>
                    </a:lnTo>
                    <a:lnTo>
                      <a:pt x="6" y="40"/>
                    </a:lnTo>
                    <a:lnTo>
                      <a:pt x="8" y="51"/>
                    </a:lnTo>
                    <a:lnTo>
                      <a:pt x="8" y="60"/>
                    </a:lnTo>
                    <a:lnTo>
                      <a:pt x="9" y="72"/>
                    </a:lnTo>
                    <a:lnTo>
                      <a:pt x="13" y="80"/>
                    </a:lnTo>
                    <a:lnTo>
                      <a:pt x="13" y="87"/>
                    </a:lnTo>
                    <a:lnTo>
                      <a:pt x="13" y="94"/>
                    </a:lnTo>
                    <a:lnTo>
                      <a:pt x="14" y="102"/>
                    </a:lnTo>
                    <a:lnTo>
                      <a:pt x="14" y="108"/>
                    </a:lnTo>
                    <a:lnTo>
                      <a:pt x="16" y="113"/>
                    </a:lnTo>
                    <a:lnTo>
                      <a:pt x="16" y="117"/>
                    </a:lnTo>
                    <a:lnTo>
                      <a:pt x="19" y="121"/>
                    </a:lnTo>
                    <a:lnTo>
                      <a:pt x="21" y="126"/>
                    </a:lnTo>
                    <a:lnTo>
                      <a:pt x="21" y="129"/>
                    </a:lnTo>
                    <a:lnTo>
                      <a:pt x="21" y="130"/>
                    </a:lnTo>
                    <a:lnTo>
                      <a:pt x="23" y="133"/>
                    </a:lnTo>
                    <a:lnTo>
                      <a:pt x="23" y="135"/>
                    </a:lnTo>
                    <a:lnTo>
                      <a:pt x="26" y="137"/>
                    </a:lnTo>
                    <a:lnTo>
                      <a:pt x="26" y="140"/>
                    </a:lnTo>
                    <a:lnTo>
                      <a:pt x="28" y="141"/>
                    </a:lnTo>
                    <a:lnTo>
                      <a:pt x="29" y="143"/>
                    </a:lnTo>
                    <a:lnTo>
                      <a:pt x="33" y="143"/>
                    </a:lnTo>
                    <a:lnTo>
                      <a:pt x="33" y="146"/>
                    </a:lnTo>
                    <a:lnTo>
                      <a:pt x="34" y="146"/>
                    </a:lnTo>
                    <a:lnTo>
                      <a:pt x="39" y="148"/>
                    </a:lnTo>
                    <a:lnTo>
                      <a:pt x="40" y="148"/>
                    </a:lnTo>
                    <a:lnTo>
                      <a:pt x="42" y="148"/>
                    </a:lnTo>
                    <a:lnTo>
                      <a:pt x="45" y="150"/>
                    </a:lnTo>
                    <a:lnTo>
                      <a:pt x="46" y="150"/>
                    </a:lnTo>
                    <a:lnTo>
                      <a:pt x="48" y="150"/>
                    </a:lnTo>
                    <a:lnTo>
                      <a:pt x="52" y="150"/>
                    </a:lnTo>
                    <a:lnTo>
                      <a:pt x="54" y="150"/>
                    </a:lnTo>
                    <a:lnTo>
                      <a:pt x="55" y="150"/>
                    </a:lnTo>
                    <a:lnTo>
                      <a:pt x="59" y="150"/>
                    </a:lnTo>
                    <a:lnTo>
                      <a:pt x="61" y="150"/>
                    </a:lnTo>
                    <a:lnTo>
                      <a:pt x="62" y="150"/>
                    </a:lnTo>
                    <a:lnTo>
                      <a:pt x="65" y="150"/>
                    </a:lnTo>
                    <a:lnTo>
                      <a:pt x="67" y="153"/>
                    </a:lnTo>
                    <a:lnTo>
                      <a:pt x="69" y="153"/>
                    </a:lnTo>
                    <a:lnTo>
                      <a:pt x="72"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46" name="Freeform 208"/>
              <p:cNvSpPr>
                <a:spLocks/>
              </p:cNvSpPr>
              <p:nvPr/>
            </p:nvSpPr>
            <p:spPr bwMode="auto">
              <a:xfrm>
                <a:off x="4946" y="1831"/>
                <a:ext cx="23" cy="42"/>
              </a:xfrm>
              <a:custGeom>
                <a:avLst/>
                <a:gdLst>
                  <a:gd name="T0" fmla="*/ 0 w 23"/>
                  <a:gd name="T1" fmla="*/ 38 h 42"/>
                  <a:gd name="T2" fmla="*/ 5 w 23"/>
                  <a:gd name="T3" fmla="*/ 22 h 42"/>
                  <a:gd name="T4" fmla="*/ 9 w 23"/>
                  <a:gd name="T5" fmla="*/ 8 h 42"/>
                  <a:gd name="T6" fmla="*/ 10 w 23"/>
                  <a:gd name="T7" fmla="*/ 0 h 42"/>
                  <a:gd name="T8" fmla="*/ 16 w 23"/>
                  <a:gd name="T9" fmla="*/ 9 h 42"/>
                  <a:gd name="T10" fmla="*/ 22 w 23"/>
                  <a:gd name="T11" fmla="*/ 41 h 42"/>
                  <a:gd name="T12" fmla="*/ 0 60000 65536"/>
                  <a:gd name="T13" fmla="*/ 0 60000 65536"/>
                  <a:gd name="T14" fmla="*/ 0 60000 65536"/>
                  <a:gd name="T15" fmla="*/ 0 60000 65536"/>
                  <a:gd name="T16" fmla="*/ 0 60000 65536"/>
                  <a:gd name="T17" fmla="*/ 0 60000 65536"/>
                  <a:gd name="T18" fmla="*/ 0 w 23"/>
                  <a:gd name="T19" fmla="*/ 0 h 42"/>
                  <a:gd name="T20" fmla="*/ 23 w 23"/>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23" h="42">
                    <a:moveTo>
                      <a:pt x="0" y="38"/>
                    </a:moveTo>
                    <a:lnTo>
                      <a:pt x="5" y="22"/>
                    </a:lnTo>
                    <a:lnTo>
                      <a:pt x="9" y="8"/>
                    </a:lnTo>
                    <a:lnTo>
                      <a:pt x="10" y="0"/>
                    </a:lnTo>
                    <a:lnTo>
                      <a:pt x="16" y="9"/>
                    </a:lnTo>
                    <a:lnTo>
                      <a:pt x="22" y="41"/>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47" name="Freeform 209"/>
              <p:cNvSpPr>
                <a:spLocks/>
              </p:cNvSpPr>
              <p:nvPr/>
            </p:nvSpPr>
            <p:spPr bwMode="auto">
              <a:xfrm>
                <a:off x="5261" y="1978"/>
                <a:ext cx="192" cy="46"/>
              </a:xfrm>
              <a:custGeom>
                <a:avLst/>
                <a:gdLst>
                  <a:gd name="T0" fmla="*/ 0 w 192"/>
                  <a:gd name="T1" fmla="*/ 42 h 46"/>
                  <a:gd name="T2" fmla="*/ 1 w 192"/>
                  <a:gd name="T3" fmla="*/ 40 h 46"/>
                  <a:gd name="T4" fmla="*/ 6 w 192"/>
                  <a:gd name="T5" fmla="*/ 39 h 46"/>
                  <a:gd name="T6" fmla="*/ 8 w 192"/>
                  <a:gd name="T7" fmla="*/ 34 h 46"/>
                  <a:gd name="T8" fmla="*/ 11 w 192"/>
                  <a:gd name="T9" fmla="*/ 29 h 46"/>
                  <a:gd name="T10" fmla="*/ 15 w 192"/>
                  <a:gd name="T11" fmla="*/ 27 h 46"/>
                  <a:gd name="T12" fmla="*/ 18 w 192"/>
                  <a:gd name="T13" fmla="*/ 20 h 46"/>
                  <a:gd name="T14" fmla="*/ 21 w 192"/>
                  <a:gd name="T15" fmla="*/ 15 h 46"/>
                  <a:gd name="T16" fmla="*/ 25 w 192"/>
                  <a:gd name="T17" fmla="*/ 12 h 46"/>
                  <a:gd name="T18" fmla="*/ 26 w 192"/>
                  <a:gd name="T19" fmla="*/ 9 h 46"/>
                  <a:gd name="T20" fmla="*/ 32 w 192"/>
                  <a:gd name="T21" fmla="*/ 5 h 46"/>
                  <a:gd name="T22" fmla="*/ 33 w 192"/>
                  <a:gd name="T23" fmla="*/ 2 h 46"/>
                  <a:gd name="T24" fmla="*/ 38 w 192"/>
                  <a:gd name="T25" fmla="*/ 0 h 46"/>
                  <a:gd name="T26" fmla="*/ 41 w 192"/>
                  <a:gd name="T27" fmla="*/ 0 h 46"/>
                  <a:gd name="T28" fmla="*/ 46 w 192"/>
                  <a:gd name="T29" fmla="*/ 0 h 46"/>
                  <a:gd name="T30" fmla="*/ 47 w 192"/>
                  <a:gd name="T31" fmla="*/ 2 h 46"/>
                  <a:gd name="T32" fmla="*/ 49 w 192"/>
                  <a:gd name="T33" fmla="*/ 2 h 46"/>
                  <a:gd name="T34" fmla="*/ 52 w 192"/>
                  <a:gd name="T35" fmla="*/ 5 h 46"/>
                  <a:gd name="T36" fmla="*/ 56 w 192"/>
                  <a:gd name="T37" fmla="*/ 7 h 46"/>
                  <a:gd name="T38" fmla="*/ 59 w 192"/>
                  <a:gd name="T39" fmla="*/ 12 h 46"/>
                  <a:gd name="T40" fmla="*/ 61 w 192"/>
                  <a:gd name="T41" fmla="*/ 14 h 46"/>
                  <a:gd name="T42" fmla="*/ 62 w 192"/>
                  <a:gd name="T43" fmla="*/ 15 h 46"/>
                  <a:gd name="T44" fmla="*/ 67 w 192"/>
                  <a:gd name="T45" fmla="*/ 18 h 46"/>
                  <a:gd name="T46" fmla="*/ 69 w 192"/>
                  <a:gd name="T47" fmla="*/ 20 h 46"/>
                  <a:gd name="T48" fmla="*/ 74 w 192"/>
                  <a:gd name="T49" fmla="*/ 23 h 46"/>
                  <a:gd name="T50" fmla="*/ 74 w 192"/>
                  <a:gd name="T51" fmla="*/ 27 h 46"/>
                  <a:gd name="T52" fmla="*/ 79 w 192"/>
                  <a:gd name="T53" fmla="*/ 29 h 46"/>
                  <a:gd name="T54" fmla="*/ 82 w 192"/>
                  <a:gd name="T55" fmla="*/ 29 h 46"/>
                  <a:gd name="T56" fmla="*/ 86 w 192"/>
                  <a:gd name="T57" fmla="*/ 32 h 46"/>
                  <a:gd name="T58" fmla="*/ 90 w 192"/>
                  <a:gd name="T59" fmla="*/ 34 h 46"/>
                  <a:gd name="T60" fmla="*/ 93 w 192"/>
                  <a:gd name="T61" fmla="*/ 35 h 46"/>
                  <a:gd name="T62" fmla="*/ 95 w 192"/>
                  <a:gd name="T63" fmla="*/ 35 h 46"/>
                  <a:gd name="T64" fmla="*/ 98 w 192"/>
                  <a:gd name="T65" fmla="*/ 39 h 46"/>
                  <a:gd name="T66" fmla="*/ 102 w 192"/>
                  <a:gd name="T67" fmla="*/ 39 h 46"/>
                  <a:gd name="T68" fmla="*/ 104 w 192"/>
                  <a:gd name="T69" fmla="*/ 40 h 46"/>
                  <a:gd name="T70" fmla="*/ 109 w 192"/>
                  <a:gd name="T71" fmla="*/ 40 h 46"/>
                  <a:gd name="T72" fmla="*/ 110 w 192"/>
                  <a:gd name="T73" fmla="*/ 40 h 46"/>
                  <a:gd name="T74" fmla="*/ 112 w 192"/>
                  <a:gd name="T75" fmla="*/ 40 h 46"/>
                  <a:gd name="T76" fmla="*/ 117 w 192"/>
                  <a:gd name="T77" fmla="*/ 42 h 46"/>
                  <a:gd name="T78" fmla="*/ 119 w 192"/>
                  <a:gd name="T79" fmla="*/ 42 h 46"/>
                  <a:gd name="T80" fmla="*/ 124 w 192"/>
                  <a:gd name="T81" fmla="*/ 42 h 46"/>
                  <a:gd name="T82" fmla="*/ 124 w 192"/>
                  <a:gd name="T83" fmla="*/ 42 h 46"/>
                  <a:gd name="T84" fmla="*/ 128 w 192"/>
                  <a:gd name="T85" fmla="*/ 42 h 46"/>
                  <a:gd name="T86" fmla="*/ 130 w 192"/>
                  <a:gd name="T87" fmla="*/ 42 h 46"/>
                  <a:gd name="T88" fmla="*/ 136 w 192"/>
                  <a:gd name="T89" fmla="*/ 42 h 46"/>
                  <a:gd name="T90" fmla="*/ 138 w 192"/>
                  <a:gd name="T91" fmla="*/ 45 h 46"/>
                  <a:gd name="T92" fmla="*/ 143 w 192"/>
                  <a:gd name="T93" fmla="*/ 45 h 46"/>
                  <a:gd name="T94" fmla="*/ 143 w 192"/>
                  <a:gd name="T95" fmla="*/ 45 h 46"/>
                  <a:gd name="T96" fmla="*/ 146 w 192"/>
                  <a:gd name="T97" fmla="*/ 45 h 46"/>
                  <a:gd name="T98" fmla="*/ 150 w 192"/>
                  <a:gd name="T99" fmla="*/ 45 h 46"/>
                  <a:gd name="T100" fmla="*/ 153 w 192"/>
                  <a:gd name="T101" fmla="*/ 45 h 46"/>
                  <a:gd name="T102" fmla="*/ 156 w 192"/>
                  <a:gd name="T103" fmla="*/ 45 h 46"/>
                  <a:gd name="T104" fmla="*/ 158 w 192"/>
                  <a:gd name="T105" fmla="*/ 45 h 46"/>
                  <a:gd name="T106" fmla="*/ 163 w 192"/>
                  <a:gd name="T107" fmla="*/ 45 h 46"/>
                  <a:gd name="T108" fmla="*/ 165 w 192"/>
                  <a:gd name="T109" fmla="*/ 45 h 46"/>
                  <a:gd name="T110" fmla="*/ 170 w 192"/>
                  <a:gd name="T111" fmla="*/ 45 h 46"/>
                  <a:gd name="T112" fmla="*/ 170 w 192"/>
                  <a:gd name="T113" fmla="*/ 45 h 46"/>
                  <a:gd name="T114" fmla="*/ 173 w 192"/>
                  <a:gd name="T115" fmla="*/ 45 h 46"/>
                  <a:gd name="T116" fmla="*/ 178 w 192"/>
                  <a:gd name="T117" fmla="*/ 45 h 46"/>
                  <a:gd name="T118" fmla="*/ 181 w 192"/>
                  <a:gd name="T119" fmla="*/ 45 h 46"/>
                  <a:gd name="T120" fmla="*/ 184 w 192"/>
                  <a:gd name="T121" fmla="*/ 45 h 46"/>
                  <a:gd name="T122" fmla="*/ 187 w 192"/>
                  <a:gd name="T123" fmla="*/ 45 h 46"/>
                  <a:gd name="T124" fmla="*/ 191 w 192"/>
                  <a:gd name="T125" fmla="*/ 45 h 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92"/>
                  <a:gd name="T190" fmla="*/ 0 h 46"/>
                  <a:gd name="T191" fmla="*/ 192 w 192"/>
                  <a:gd name="T192" fmla="*/ 46 h 4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92" h="46">
                    <a:moveTo>
                      <a:pt x="0" y="42"/>
                    </a:moveTo>
                    <a:lnTo>
                      <a:pt x="1" y="40"/>
                    </a:lnTo>
                    <a:lnTo>
                      <a:pt x="6" y="39"/>
                    </a:lnTo>
                    <a:lnTo>
                      <a:pt x="8" y="34"/>
                    </a:lnTo>
                    <a:lnTo>
                      <a:pt x="11" y="29"/>
                    </a:lnTo>
                    <a:lnTo>
                      <a:pt x="15" y="27"/>
                    </a:lnTo>
                    <a:lnTo>
                      <a:pt x="18" y="20"/>
                    </a:lnTo>
                    <a:lnTo>
                      <a:pt x="21" y="15"/>
                    </a:lnTo>
                    <a:lnTo>
                      <a:pt x="25" y="12"/>
                    </a:lnTo>
                    <a:lnTo>
                      <a:pt x="26" y="9"/>
                    </a:lnTo>
                    <a:lnTo>
                      <a:pt x="32" y="5"/>
                    </a:lnTo>
                    <a:lnTo>
                      <a:pt x="33" y="2"/>
                    </a:lnTo>
                    <a:lnTo>
                      <a:pt x="38" y="0"/>
                    </a:lnTo>
                    <a:lnTo>
                      <a:pt x="41" y="0"/>
                    </a:lnTo>
                    <a:lnTo>
                      <a:pt x="46" y="0"/>
                    </a:lnTo>
                    <a:lnTo>
                      <a:pt x="47" y="2"/>
                    </a:lnTo>
                    <a:lnTo>
                      <a:pt x="49" y="2"/>
                    </a:lnTo>
                    <a:lnTo>
                      <a:pt x="52" y="5"/>
                    </a:lnTo>
                    <a:lnTo>
                      <a:pt x="56" y="7"/>
                    </a:lnTo>
                    <a:lnTo>
                      <a:pt x="59" y="12"/>
                    </a:lnTo>
                    <a:lnTo>
                      <a:pt x="61" y="14"/>
                    </a:lnTo>
                    <a:lnTo>
                      <a:pt x="62" y="15"/>
                    </a:lnTo>
                    <a:lnTo>
                      <a:pt x="67" y="18"/>
                    </a:lnTo>
                    <a:lnTo>
                      <a:pt x="69" y="20"/>
                    </a:lnTo>
                    <a:lnTo>
                      <a:pt x="74" y="23"/>
                    </a:lnTo>
                    <a:lnTo>
                      <a:pt x="74" y="27"/>
                    </a:lnTo>
                    <a:lnTo>
                      <a:pt x="79" y="29"/>
                    </a:lnTo>
                    <a:lnTo>
                      <a:pt x="82" y="29"/>
                    </a:lnTo>
                    <a:lnTo>
                      <a:pt x="86" y="32"/>
                    </a:lnTo>
                    <a:lnTo>
                      <a:pt x="90" y="34"/>
                    </a:lnTo>
                    <a:lnTo>
                      <a:pt x="93" y="35"/>
                    </a:lnTo>
                    <a:lnTo>
                      <a:pt x="95" y="35"/>
                    </a:lnTo>
                    <a:lnTo>
                      <a:pt x="98" y="39"/>
                    </a:lnTo>
                    <a:lnTo>
                      <a:pt x="102" y="39"/>
                    </a:lnTo>
                    <a:lnTo>
                      <a:pt x="104" y="40"/>
                    </a:lnTo>
                    <a:lnTo>
                      <a:pt x="109" y="40"/>
                    </a:lnTo>
                    <a:lnTo>
                      <a:pt x="110" y="40"/>
                    </a:lnTo>
                    <a:lnTo>
                      <a:pt x="112" y="40"/>
                    </a:lnTo>
                    <a:lnTo>
                      <a:pt x="117" y="42"/>
                    </a:lnTo>
                    <a:lnTo>
                      <a:pt x="119" y="42"/>
                    </a:lnTo>
                    <a:lnTo>
                      <a:pt x="124" y="42"/>
                    </a:lnTo>
                    <a:lnTo>
                      <a:pt x="128" y="42"/>
                    </a:lnTo>
                    <a:lnTo>
                      <a:pt x="130" y="42"/>
                    </a:lnTo>
                    <a:lnTo>
                      <a:pt x="136" y="42"/>
                    </a:lnTo>
                    <a:lnTo>
                      <a:pt x="138" y="45"/>
                    </a:lnTo>
                    <a:lnTo>
                      <a:pt x="143" y="45"/>
                    </a:lnTo>
                    <a:lnTo>
                      <a:pt x="146" y="45"/>
                    </a:lnTo>
                    <a:lnTo>
                      <a:pt x="150" y="45"/>
                    </a:lnTo>
                    <a:lnTo>
                      <a:pt x="153" y="45"/>
                    </a:lnTo>
                    <a:lnTo>
                      <a:pt x="156" y="45"/>
                    </a:lnTo>
                    <a:lnTo>
                      <a:pt x="158" y="45"/>
                    </a:lnTo>
                    <a:lnTo>
                      <a:pt x="163" y="45"/>
                    </a:lnTo>
                    <a:lnTo>
                      <a:pt x="165" y="45"/>
                    </a:lnTo>
                    <a:lnTo>
                      <a:pt x="170" y="45"/>
                    </a:lnTo>
                    <a:lnTo>
                      <a:pt x="173" y="45"/>
                    </a:lnTo>
                    <a:lnTo>
                      <a:pt x="178" y="45"/>
                    </a:lnTo>
                    <a:lnTo>
                      <a:pt x="181" y="45"/>
                    </a:lnTo>
                    <a:lnTo>
                      <a:pt x="184" y="45"/>
                    </a:lnTo>
                    <a:lnTo>
                      <a:pt x="187" y="45"/>
                    </a:lnTo>
                    <a:lnTo>
                      <a:pt x="191" y="45"/>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48" name="Freeform 210"/>
              <p:cNvSpPr>
                <a:spLocks/>
              </p:cNvSpPr>
              <p:nvPr/>
            </p:nvSpPr>
            <p:spPr bwMode="auto">
              <a:xfrm>
                <a:off x="5180" y="1970"/>
                <a:ext cx="83" cy="53"/>
              </a:xfrm>
              <a:custGeom>
                <a:avLst/>
                <a:gdLst>
                  <a:gd name="T0" fmla="*/ 0 w 83"/>
                  <a:gd name="T1" fmla="*/ 0 h 53"/>
                  <a:gd name="T2" fmla="*/ 8 w 83"/>
                  <a:gd name="T3" fmla="*/ 19 h 53"/>
                  <a:gd name="T4" fmla="*/ 14 w 83"/>
                  <a:gd name="T5" fmla="*/ 32 h 53"/>
                  <a:gd name="T6" fmla="*/ 21 w 83"/>
                  <a:gd name="T7" fmla="*/ 39 h 53"/>
                  <a:gd name="T8" fmla="*/ 28 w 83"/>
                  <a:gd name="T9" fmla="*/ 45 h 53"/>
                  <a:gd name="T10" fmla="*/ 39 w 83"/>
                  <a:gd name="T11" fmla="*/ 48 h 53"/>
                  <a:gd name="T12" fmla="*/ 50 w 83"/>
                  <a:gd name="T13" fmla="*/ 52 h 53"/>
                  <a:gd name="T14" fmla="*/ 61 w 83"/>
                  <a:gd name="T15" fmla="*/ 52 h 53"/>
                  <a:gd name="T16" fmla="*/ 71 w 83"/>
                  <a:gd name="T17" fmla="*/ 52 h 53"/>
                  <a:gd name="T18" fmla="*/ 82 w 83"/>
                  <a:gd name="T19" fmla="*/ 48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53"/>
                  <a:gd name="T32" fmla="*/ 83 w 83"/>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53">
                    <a:moveTo>
                      <a:pt x="0" y="0"/>
                    </a:moveTo>
                    <a:lnTo>
                      <a:pt x="8" y="19"/>
                    </a:lnTo>
                    <a:lnTo>
                      <a:pt x="14" y="32"/>
                    </a:lnTo>
                    <a:lnTo>
                      <a:pt x="21" y="39"/>
                    </a:lnTo>
                    <a:lnTo>
                      <a:pt x="28" y="45"/>
                    </a:lnTo>
                    <a:lnTo>
                      <a:pt x="39" y="48"/>
                    </a:lnTo>
                    <a:lnTo>
                      <a:pt x="50" y="52"/>
                    </a:lnTo>
                    <a:lnTo>
                      <a:pt x="61" y="52"/>
                    </a:lnTo>
                    <a:lnTo>
                      <a:pt x="71" y="52"/>
                    </a:lnTo>
                    <a:lnTo>
                      <a:pt x="82" y="4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49" name="Freeform 211"/>
              <p:cNvSpPr>
                <a:spLocks/>
              </p:cNvSpPr>
              <p:nvPr/>
            </p:nvSpPr>
            <p:spPr bwMode="auto">
              <a:xfrm>
                <a:off x="4259" y="1852"/>
                <a:ext cx="109" cy="164"/>
              </a:xfrm>
              <a:custGeom>
                <a:avLst/>
                <a:gdLst>
                  <a:gd name="T0" fmla="*/ 108 w 109"/>
                  <a:gd name="T1" fmla="*/ 0 h 164"/>
                  <a:gd name="T2" fmla="*/ 96 w 109"/>
                  <a:gd name="T3" fmla="*/ 66 h 164"/>
                  <a:gd name="T4" fmla="*/ 88 w 109"/>
                  <a:gd name="T5" fmla="*/ 96 h 164"/>
                  <a:gd name="T6" fmla="*/ 83 w 109"/>
                  <a:gd name="T7" fmla="*/ 125 h 164"/>
                  <a:gd name="T8" fmla="*/ 77 w 109"/>
                  <a:gd name="T9" fmla="*/ 143 h 164"/>
                  <a:gd name="T10" fmla="*/ 75 w 109"/>
                  <a:gd name="T11" fmla="*/ 146 h 164"/>
                  <a:gd name="T12" fmla="*/ 73 w 109"/>
                  <a:gd name="T13" fmla="*/ 153 h 164"/>
                  <a:gd name="T14" fmla="*/ 63 w 109"/>
                  <a:gd name="T15" fmla="*/ 157 h 164"/>
                  <a:gd name="T16" fmla="*/ 55 w 109"/>
                  <a:gd name="T17" fmla="*/ 158 h 164"/>
                  <a:gd name="T18" fmla="*/ 39 w 109"/>
                  <a:gd name="T19" fmla="*/ 160 h 164"/>
                  <a:gd name="T20" fmla="*/ 21 w 109"/>
                  <a:gd name="T21" fmla="*/ 160 h 164"/>
                  <a:gd name="T22" fmla="*/ 0 w 109"/>
                  <a:gd name="T23" fmla="*/ 163 h 1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9"/>
                  <a:gd name="T37" fmla="*/ 0 h 164"/>
                  <a:gd name="T38" fmla="*/ 109 w 109"/>
                  <a:gd name="T39" fmla="*/ 164 h 1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9" h="164">
                    <a:moveTo>
                      <a:pt x="108" y="0"/>
                    </a:moveTo>
                    <a:lnTo>
                      <a:pt x="96" y="66"/>
                    </a:lnTo>
                    <a:lnTo>
                      <a:pt x="88" y="96"/>
                    </a:lnTo>
                    <a:lnTo>
                      <a:pt x="83" y="125"/>
                    </a:lnTo>
                    <a:lnTo>
                      <a:pt x="77" y="143"/>
                    </a:lnTo>
                    <a:lnTo>
                      <a:pt x="75" y="146"/>
                    </a:lnTo>
                    <a:lnTo>
                      <a:pt x="73" y="153"/>
                    </a:lnTo>
                    <a:lnTo>
                      <a:pt x="63" y="157"/>
                    </a:lnTo>
                    <a:lnTo>
                      <a:pt x="55" y="158"/>
                    </a:lnTo>
                    <a:lnTo>
                      <a:pt x="39" y="160"/>
                    </a:lnTo>
                    <a:lnTo>
                      <a:pt x="21" y="160"/>
                    </a:lnTo>
                    <a:lnTo>
                      <a:pt x="0" y="16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50" name="Freeform 212"/>
              <p:cNvSpPr>
                <a:spLocks/>
              </p:cNvSpPr>
              <p:nvPr/>
            </p:nvSpPr>
            <p:spPr bwMode="auto">
              <a:xfrm>
                <a:off x="4367" y="1835"/>
                <a:ext cx="37" cy="168"/>
              </a:xfrm>
              <a:custGeom>
                <a:avLst/>
                <a:gdLst>
                  <a:gd name="T0" fmla="*/ 0 w 37"/>
                  <a:gd name="T1" fmla="*/ 18 h 168"/>
                  <a:gd name="T2" fmla="*/ 2 w 37"/>
                  <a:gd name="T3" fmla="*/ 11 h 168"/>
                  <a:gd name="T4" fmla="*/ 2 w 37"/>
                  <a:gd name="T5" fmla="*/ 0 h 168"/>
                  <a:gd name="T6" fmla="*/ 6 w 37"/>
                  <a:gd name="T7" fmla="*/ 5 h 168"/>
                  <a:gd name="T8" fmla="*/ 8 w 37"/>
                  <a:gd name="T9" fmla="*/ 18 h 168"/>
                  <a:gd name="T10" fmla="*/ 13 w 37"/>
                  <a:gd name="T11" fmla="*/ 51 h 168"/>
                  <a:gd name="T12" fmla="*/ 15 w 37"/>
                  <a:gd name="T13" fmla="*/ 68 h 168"/>
                  <a:gd name="T14" fmla="*/ 15 w 37"/>
                  <a:gd name="T15" fmla="*/ 80 h 168"/>
                  <a:gd name="T16" fmla="*/ 15 w 37"/>
                  <a:gd name="T17" fmla="*/ 100 h 168"/>
                  <a:gd name="T18" fmla="*/ 20 w 37"/>
                  <a:gd name="T19" fmla="*/ 117 h 168"/>
                  <a:gd name="T20" fmla="*/ 21 w 37"/>
                  <a:gd name="T21" fmla="*/ 135 h 168"/>
                  <a:gd name="T22" fmla="*/ 26 w 37"/>
                  <a:gd name="T23" fmla="*/ 155 h 168"/>
                  <a:gd name="T24" fmla="*/ 26 w 37"/>
                  <a:gd name="T25" fmla="*/ 163 h 168"/>
                  <a:gd name="T26" fmla="*/ 36 w 37"/>
                  <a:gd name="T27" fmla="*/ 167 h 16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168"/>
                  <a:gd name="T44" fmla="*/ 37 w 37"/>
                  <a:gd name="T45" fmla="*/ 168 h 16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168">
                    <a:moveTo>
                      <a:pt x="0" y="18"/>
                    </a:moveTo>
                    <a:lnTo>
                      <a:pt x="2" y="11"/>
                    </a:lnTo>
                    <a:lnTo>
                      <a:pt x="2" y="0"/>
                    </a:lnTo>
                    <a:lnTo>
                      <a:pt x="6" y="5"/>
                    </a:lnTo>
                    <a:lnTo>
                      <a:pt x="8" y="18"/>
                    </a:lnTo>
                    <a:lnTo>
                      <a:pt x="13" y="51"/>
                    </a:lnTo>
                    <a:lnTo>
                      <a:pt x="15" y="68"/>
                    </a:lnTo>
                    <a:lnTo>
                      <a:pt x="15" y="80"/>
                    </a:lnTo>
                    <a:lnTo>
                      <a:pt x="15" y="100"/>
                    </a:lnTo>
                    <a:lnTo>
                      <a:pt x="20" y="117"/>
                    </a:lnTo>
                    <a:lnTo>
                      <a:pt x="21" y="135"/>
                    </a:lnTo>
                    <a:lnTo>
                      <a:pt x="26" y="155"/>
                    </a:lnTo>
                    <a:lnTo>
                      <a:pt x="26" y="163"/>
                    </a:lnTo>
                    <a:lnTo>
                      <a:pt x="36" y="167"/>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51" name="Freeform 213"/>
              <p:cNvSpPr>
                <a:spLocks/>
              </p:cNvSpPr>
              <p:nvPr/>
            </p:nvSpPr>
            <p:spPr bwMode="auto">
              <a:xfrm>
                <a:off x="3764" y="1992"/>
                <a:ext cx="506" cy="59"/>
              </a:xfrm>
              <a:custGeom>
                <a:avLst/>
                <a:gdLst>
                  <a:gd name="T0" fmla="*/ 491 w 506"/>
                  <a:gd name="T1" fmla="*/ 21 h 59"/>
                  <a:gd name="T2" fmla="*/ 471 w 506"/>
                  <a:gd name="T3" fmla="*/ 25 h 59"/>
                  <a:gd name="T4" fmla="*/ 471 w 506"/>
                  <a:gd name="T5" fmla="*/ 25 h 59"/>
                  <a:gd name="T6" fmla="*/ 451 w 506"/>
                  <a:gd name="T7" fmla="*/ 25 h 59"/>
                  <a:gd name="T8" fmla="*/ 427 w 506"/>
                  <a:gd name="T9" fmla="*/ 25 h 59"/>
                  <a:gd name="T10" fmla="*/ 425 w 506"/>
                  <a:gd name="T11" fmla="*/ 25 h 59"/>
                  <a:gd name="T12" fmla="*/ 417 w 506"/>
                  <a:gd name="T13" fmla="*/ 25 h 59"/>
                  <a:gd name="T14" fmla="*/ 412 w 506"/>
                  <a:gd name="T15" fmla="*/ 25 h 59"/>
                  <a:gd name="T16" fmla="*/ 406 w 506"/>
                  <a:gd name="T17" fmla="*/ 25 h 59"/>
                  <a:gd name="T18" fmla="*/ 403 w 506"/>
                  <a:gd name="T19" fmla="*/ 25 h 59"/>
                  <a:gd name="T20" fmla="*/ 396 w 506"/>
                  <a:gd name="T21" fmla="*/ 25 h 59"/>
                  <a:gd name="T22" fmla="*/ 396 w 506"/>
                  <a:gd name="T23" fmla="*/ 26 h 59"/>
                  <a:gd name="T24" fmla="*/ 362 w 506"/>
                  <a:gd name="T25" fmla="*/ 26 h 59"/>
                  <a:gd name="T26" fmla="*/ 328 w 506"/>
                  <a:gd name="T27" fmla="*/ 26 h 59"/>
                  <a:gd name="T28" fmla="*/ 331 w 506"/>
                  <a:gd name="T29" fmla="*/ 26 h 59"/>
                  <a:gd name="T30" fmla="*/ 318 w 506"/>
                  <a:gd name="T31" fmla="*/ 26 h 59"/>
                  <a:gd name="T32" fmla="*/ 308 w 506"/>
                  <a:gd name="T33" fmla="*/ 26 h 59"/>
                  <a:gd name="T34" fmla="*/ 296 w 506"/>
                  <a:gd name="T35" fmla="*/ 26 h 59"/>
                  <a:gd name="T36" fmla="*/ 287 w 506"/>
                  <a:gd name="T37" fmla="*/ 26 h 59"/>
                  <a:gd name="T38" fmla="*/ 280 w 506"/>
                  <a:gd name="T39" fmla="*/ 26 h 59"/>
                  <a:gd name="T40" fmla="*/ 273 w 506"/>
                  <a:gd name="T41" fmla="*/ 25 h 59"/>
                  <a:gd name="T42" fmla="*/ 262 w 506"/>
                  <a:gd name="T43" fmla="*/ 25 h 59"/>
                  <a:gd name="T44" fmla="*/ 252 w 506"/>
                  <a:gd name="T45" fmla="*/ 26 h 59"/>
                  <a:gd name="T46" fmla="*/ 248 w 506"/>
                  <a:gd name="T47" fmla="*/ 26 h 59"/>
                  <a:gd name="T48" fmla="*/ 231 w 506"/>
                  <a:gd name="T49" fmla="*/ 28 h 59"/>
                  <a:gd name="T50" fmla="*/ 200 w 506"/>
                  <a:gd name="T51" fmla="*/ 31 h 59"/>
                  <a:gd name="T52" fmla="*/ 179 w 506"/>
                  <a:gd name="T53" fmla="*/ 21 h 59"/>
                  <a:gd name="T54" fmla="*/ 171 w 506"/>
                  <a:gd name="T55" fmla="*/ 4 h 59"/>
                  <a:gd name="T56" fmla="*/ 163 w 506"/>
                  <a:gd name="T57" fmla="*/ 1 h 59"/>
                  <a:gd name="T58" fmla="*/ 159 w 506"/>
                  <a:gd name="T59" fmla="*/ 31 h 59"/>
                  <a:gd name="T60" fmla="*/ 155 w 506"/>
                  <a:gd name="T61" fmla="*/ 55 h 59"/>
                  <a:gd name="T62" fmla="*/ 152 w 506"/>
                  <a:gd name="T63" fmla="*/ 55 h 59"/>
                  <a:gd name="T64" fmla="*/ 150 w 506"/>
                  <a:gd name="T65" fmla="*/ 39 h 59"/>
                  <a:gd name="T66" fmla="*/ 137 w 506"/>
                  <a:gd name="T67" fmla="*/ 26 h 59"/>
                  <a:gd name="T68" fmla="*/ 61 w 506"/>
                  <a:gd name="T69" fmla="*/ 28 h 5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6"/>
                  <a:gd name="T106" fmla="*/ 0 h 59"/>
                  <a:gd name="T107" fmla="*/ 506 w 506"/>
                  <a:gd name="T108" fmla="*/ 59 h 5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6" h="59">
                    <a:moveTo>
                      <a:pt x="505" y="20"/>
                    </a:moveTo>
                    <a:lnTo>
                      <a:pt x="491" y="21"/>
                    </a:lnTo>
                    <a:lnTo>
                      <a:pt x="480" y="21"/>
                    </a:lnTo>
                    <a:lnTo>
                      <a:pt x="471" y="25"/>
                    </a:lnTo>
                    <a:lnTo>
                      <a:pt x="468" y="25"/>
                    </a:lnTo>
                    <a:lnTo>
                      <a:pt x="471" y="25"/>
                    </a:lnTo>
                    <a:lnTo>
                      <a:pt x="466" y="25"/>
                    </a:lnTo>
                    <a:lnTo>
                      <a:pt x="451" y="25"/>
                    </a:lnTo>
                    <a:lnTo>
                      <a:pt x="432" y="25"/>
                    </a:lnTo>
                    <a:lnTo>
                      <a:pt x="427" y="25"/>
                    </a:lnTo>
                    <a:lnTo>
                      <a:pt x="425" y="25"/>
                    </a:lnTo>
                    <a:lnTo>
                      <a:pt x="418" y="25"/>
                    </a:lnTo>
                    <a:lnTo>
                      <a:pt x="417" y="25"/>
                    </a:lnTo>
                    <a:lnTo>
                      <a:pt x="413" y="25"/>
                    </a:lnTo>
                    <a:lnTo>
                      <a:pt x="412" y="25"/>
                    </a:lnTo>
                    <a:lnTo>
                      <a:pt x="410" y="25"/>
                    </a:lnTo>
                    <a:lnTo>
                      <a:pt x="406" y="25"/>
                    </a:lnTo>
                    <a:lnTo>
                      <a:pt x="405" y="21"/>
                    </a:lnTo>
                    <a:lnTo>
                      <a:pt x="403" y="25"/>
                    </a:lnTo>
                    <a:lnTo>
                      <a:pt x="397" y="25"/>
                    </a:lnTo>
                    <a:lnTo>
                      <a:pt x="396" y="25"/>
                    </a:lnTo>
                    <a:lnTo>
                      <a:pt x="392" y="25"/>
                    </a:lnTo>
                    <a:lnTo>
                      <a:pt x="396" y="26"/>
                    </a:lnTo>
                    <a:lnTo>
                      <a:pt x="389" y="26"/>
                    </a:lnTo>
                    <a:lnTo>
                      <a:pt x="362" y="26"/>
                    </a:lnTo>
                    <a:lnTo>
                      <a:pt x="336" y="26"/>
                    </a:lnTo>
                    <a:lnTo>
                      <a:pt x="328" y="26"/>
                    </a:lnTo>
                    <a:lnTo>
                      <a:pt x="331" y="26"/>
                    </a:lnTo>
                    <a:lnTo>
                      <a:pt x="325" y="26"/>
                    </a:lnTo>
                    <a:lnTo>
                      <a:pt x="318" y="26"/>
                    </a:lnTo>
                    <a:lnTo>
                      <a:pt x="311" y="26"/>
                    </a:lnTo>
                    <a:lnTo>
                      <a:pt x="308" y="26"/>
                    </a:lnTo>
                    <a:lnTo>
                      <a:pt x="302" y="26"/>
                    </a:lnTo>
                    <a:lnTo>
                      <a:pt x="296" y="26"/>
                    </a:lnTo>
                    <a:lnTo>
                      <a:pt x="288" y="26"/>
                    </a:lnTo>
                    <a:lnTo>
                      <a:pt x="287" y="26"/>
                    </a:lnTo>
                    <a:lnTo>
                      <a:pt x="282" y="26"/>
                    </a:lnTo>
                    <a:lnTo>
                      <a:pt x="280" y="26"/>
                    </a:lnTo>
                    <a:lnTo>
                      <a:pt x="275" y="25"/>
                    </a:lnTo>
                    <a:lnTo>
                      <a:pt x="273" y="25"/>
                    </a:lnTo>
                    <a:lnTo>
                      <a:pt x="268" y="25"/>
                    </a:lnTo>
                    <a:lnTo>
                      <a:pt x="262" y="25"/>
                    </a:lnTo>
                    <a:lnTo>
                      <a:pt x="254" y="26"/>
                    </a:lnTo>
                    <a:lnTo>
                      <a:pt x="252" y="26"/>
                    </a:lnTo>
                    <a:lnTo>
                      <a:pt x="251" y="26"/>
                    </a:lnTo>
                    <a:lnTo>
                      <a:pt x="248" y="26"/>
                    </a:lnTo>
                    <a:lnTo>
                      <a:pt x="239" y="26"/>
                    </a:lnTo>
                    <a:lnTo>
                      <a:pt x="231" y="28"/>
                    </a:lnTo>
                    <a:lnTo>
                      <a:pt x="214" y="31"/>
                    </a:lnTo>
                    <a:lnTo>
                      <a:pt x="200" y="31"/>
                    </a:lnTo>
                    <a:lnTo>
                      <a:pt x="190" y="28"/>
                    </a:lnTo>
                    <a:lnTo>
                      <a:pt x="179" y="21"/>
                    </a:lnTo>
                    <a:lnTo>
                      <a:pt x="173" y="13"/>
                    </a:lnTo>
                    <a:lnTo>
                      <a:pt x="171" y="4"/>
                    </a:lnTo>
                    <a:lnTo>
                      <a:pt x="165" y="0"/>
                    </a:lnTo>
                    <a:lnTo>
                      <a:pt x="163" y="1"/>
                    </a:lnTo>
                    <a:lnTo>
                      <a:pt x="162" y="13"/>
                    </a:lnTo>
                    <a:lnTo>
                      <a:pt x="159" y="31"/>
                    </a:lnTo>
                    <a:lnTo>
                      <a:pt x="157" y="46"/>
                    </a:lnTo>
                    <a:lnTo>
                      <a:pt x="155" y="55"/>
                    </a:lnTo>
                    <a:lnTo>
                      <a:pt x="155" y="58"/>
                    </a:lnTo>
                    <a:lnTo>
                      <a:pt x="152" y="55"/>
                    </a:lnTo>
                    <a:lnTo>
                      <a:pt x="152" y="48"/>
                    </a:lnTo>
                    <a:lnTo>
                      <a:pt x="150" y="39"/>
                    </a:lnTo>
                    <a:lnTo>
                      <a:pt x="148" y="28"/>
                    </a:lnTo>
                    <a:lnTo>
                      <a:pt x="137" y="26"/>
                    </a:lnTo>
                    <a:lnTo>
                      <a:pt x="109" y="28"/>
                    </a:lnTo>
                    <a:lnTo>
                      <a:pt x="61" y="28"/>
                    </a:lnTo>
                    <a:lnTo>
                      <a:pt x="0" y="2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52" name="Line 214"/>
              <p:cNvSpPr>
                <a:spLocks noChangeShapeType="1"/>
              </p:cNvSpPr>
              <p:nvPr/>
            </p:nvSpPr>
            <p:spPr bwMode="auto">
              <a:xfrm flipH="1">
                <a:off x="3696" y="2087"/>
                <a:ext cx="1803"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753" name="Line 215"/>
              <p:cNvSpPr>
                <a:spLocks noChangeShapeType="1"/>
              </p:cNvSpPr>
              <p:nvPr/>
            </p:nvSpPr>
            <p:spPr bwMode="auto">
              <a:xfrm flipV="1">
                <a:off x="3696" y="1029"/>
                <a:ext cx="0" cy="105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22731" name="Rectangle 216"/>
            <p:cNvSpPr>
              <a:spLocks noChangeArrowheads="1"/>
            </p:cNvSpPr>
            <p:nvPr/>
          </p:nvSpPr>
          <p:spPr bwMode="auto">
            <a:xfrm>
              <a:off x="5083" y="1104"/>
              <a:ext cx="821" cy="118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2732" name="Line 217"/>
            <p:cNvSpPr>
              <a:spLocks noChangeShapeType="1"/>
            </p:cNvSpPr>
            <p:nvPr/>
          </p:nvSpPr>
          <p:spPr bwMode="auto">
            <a:xfrm flipV="1">
              <a:off x="3744" y="2352"/>
              <a:ext cx="0" cy="192"/>
            </a:xfrm>
            <a:prstGeom prst="line">
              <a:avLst/>
            </a:prstGeom>
            <a:noFill/>
            <a:ln w="9525">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2733" name="Text Box 218"/>
            <p:cNvSpPr txBox="1">
              <a:spLocks noChangeArrowheads="1"/>
            </p:cNvSpPr>
            <p:nvPr/>
          </p:nvSpPr>
          <p:spPr bwMode="auto">
            <a:xfrm>
              <a:off x="3782" y="2407"/>
              <a:ext cx="787"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solidFill>
                    <a:srgbClr val="FF0000"/>
                  </a:solidFill>
                </a:rPr>
                <a:t>Start Injection</a:t>
              </a:r>
            </a:p>
          </p:txBody>
        </p:sp>
        <p:sp>
          <p:nvSpPr>
            <p:cNvPr id="22734" name="Text Box 219"/>
            <p:cNvSpPr txBox="1">
              <a:spLocks noChangeArrowheads="1"/>
            </p:cNvSpPr>
            <p:nvPr/>
          </p:nvSpPr>
          <p:spPr bwMode="auto">
            <a:xfrm>
              <a:off x="3360" y="1440"/>
              <a:ext cx="385"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mAU</a:t>
              </a:r>
            </a:p>
          </p:txBody>
        </p:sp>
        <p:sp>
          <p:nvSpPr>
            <p:cNvPr id="22735" name="Text Box 220"/>
            <p:cNvSpPr txBox="1">
              <a:spLocks noChangeArrowheads="1"/>
            </p:cNvSpPr>
            <p:nvPr/>
          </p:nvSpPr>
          <p:spPr bwMode="auto">
            <a:xfrm>
              <a:off x="4608" y="2352"/>
              <a:ext cx="333"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time</a:t>
              </a:r>
            </a:p>
          </p:txBody>
        </p:sp>
        <p:sp>
          <p:nvSpPr>
            <p:cNvPr id="22736" name="Line 237"/>
            <p:cNvSpPr>
              <a:spLocks noChangeShapeType="1"/>
            </p:cNvSpPr>
            <p:nvPr/>
          </p:nvSpPr>
          <p:spPr bwMode="auto">
            <a:xfrm rot="-5400000">
              <a:off x="3470" y="3383"/>
              <a:ext cx="226" cy="0"/>
            </a:xfrm>
            <a:prstGeom prst="line">
              <a:avLst/>
            </a:prstGeom>
            <a:noFill/>
            <a:ln w="76200">
              <a:solidFill>
                <a:srgbClr val="CC00C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737" name="Line 240"/>
            <p:cNvSpPr>
              <a:spLocks noChangeShapeType="1"/>
            </p:cNvSpPr>
            <p:nvPr/>
          </p:nvSpPr>
          <p:spPr bwMode="auto">
            <a:xfrm>
              <a:off x="3261" y="3902"/>
              <a:ext cx="238" cy="0"/>
            </a:xfrm>
            <a:prstGeom prst="line">
              <a:avLst/>
            </a:prstGeom>
            <a:noFill/>
            <a:ln w="76200">
              <a:solidFill>
                <a:srgbClr val="9966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2738" name="Rectangle 242"/>
            <p:cNvSpPr>
              <a:spLocks noChangeArrowheads="1"/>
            </p:cNvSpPr>
            <p:nvPr/>
          </p:nvSpPr>
          <p:spPr bwMode="auto">
            <a:xfrm>
              <a:off x="3148" y="3196"/>
              <a:ext cx="68" cy="140"/>
            </a:xfrm>
            <a:prstGeom prst="rect">
              <a:avLst/>
            </a:prstGeom>
            <a:solidFill>
              <a:srgbClr val="6666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grpSp>
    </p:spTree>
    <p:extLst>
      <p:ext uri="{BB962C8B-B14F-4D97-AF65-F5344CB8AC3E}">
        <p14:creationId xmlns:p14="http://schemas.microsoft.com/office/powerpoint/2010/main" val="3019992708"/>
      </p:ext>
    </p:extLst>
  </p:cSld>
  <p:clrMapOvr>
    <a:masterClrMapping/>
  </p:clrMapOvr>
  <p:transition advClick="0" advTm="5000"/>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5" name="Rectangle 1026"/>
          <p:cNvSpPr>
            <a:spLocks noGrp="1" noChangeArrowheads="1"/>
          </p:cNvSpPr>
          <p:nvPr>
            <p:ph type="title"/>
          </p:nvPr>
        </p:nvSpPr>
        <p:spPr>
          <a:xfrm>
            <a:off x="2209800" y="0"/>
            <a:ext cx="7772400" cy="1143000"/>
          </a:xfrm>
        </p:spPr>
        <p:txBody>
          <a:bodyPr/>
          <a:lstStyle/>
          <a:p>
            <a:r>
              <a:rPr lang="en-US" altLang="en-US" smtClean="0"/>
              <a:t>Separations</a:t>
            </a:r>
          </a:p>
        </p:txBody>
      </p:sp>
      <p:grpSp>
        <p:nvGrpSpPr>
          <p:cNvPr id="23556" name="Group 1258"/>
          <p:cNvGrpSpPr>
            <a:grpSpLocks/>
          </p:cNvGrpSpPr>
          <p:nvPr/>
        </p:nvGrpSpPr>
        <p:grpSpPr bwMode="auto">
          <a:xfrm>
            <a:off x="2216151" y="1006476"/>
            <a:ext cx="7827963" cy="4887913"/>
            <a:chOff x="480" y="912"/>
            <a:chExt cx="5424" cy="3489"/>
          </a:xfrm>
        </p:grpSpPr>
        <p:sp>
          <p:nvSpPr>
            <p:cNvPr id="23557" name="Freeform 1027"/>
            <p:cNvSpPr>
              <a:spLocks noChangeAspect="1"/>
            </p:cNvSpPr>
            <p:nvPr/>
          </p:nvSpPr>
          <p:spPr bwMode="auto">
            <a:xfrm>
              <a:off x="516" y="2072"/>
              <a:ext cx="1642" cy="261"/>
            </a:xfrm>
            <a:custGeom>
              <a:avLst/>
              <a:gdLst>
                <a:gd name="T0" fmla="*/ 6168 w 1260"/>
                <a:gd name="T1" fmla="*/ 915 h 201"/>
                <a:gd name="T2" fmla="*/ 5316 w 1260"/>
                <a:gd name="T3" fmla="*/ 38 h 201"/>
                <a:gd name="T4" fmla="*/ 5316 w 1260"/>
                <a:gd name="T5" fmla="*/ 29 h 201"/>
                <a:gd name="T6" fmla="*/ 5316 w 1260"/>
                <a:gd name="T7" fmla="*/ 29 h 201"/>
                <a:gd name="T8" fmla="*/ 5295 w 1260"/>
                <a:gd name="T9" fmla="*/ 29 h 201"/>
                <a:gd name="T10" fmla="*/ 5295 w 1260"/>
                <a:gd name="T11" fmla="*/ 22 h 201"/>
                <a:gd name="T12" fmla="*/ 5295 w 1260"/>
                <a:gd name="T13" fmla="*/ 22 h 201"/>
                <a:gd name="T14" fmla="*/ 5295 w 1260"/>
                <a:gd name="T15" fmla="*/ 22 h 201"/>
                <a:gd name="T16" fmla="*/ 5290 w 1260"/>
                <a:gd name="T17" fmla="*/ 10 h 201"/>
                <a:gd name="T18" fmla="*/ 5290 w 1260"/>
                <a:gd name="T19" fmla="*/ 10 h 201"/>
                <a:gd name="T20" fmla="*/ 5280 w 1260"/>
                <a:gd name="T21" fmla="*/ 10 h 201"/>
                <a:gd name="T22" fmla="*/ 5280 w 1260"/>
                <a:gd name="T23" fmla="*/ 10 h 201"/>
                <a:gd name="T24" fmla="*/ 5267 w 1260"/>
                <a:gd name="T25" fmla="*/ 0 h 201"/>
                <a:gd name="T26" fmla="*/ 5267 w 1260"/>
                <a:gd name="T27" fmla="*/ 0 h 201"/>
                <a:gd name="T28" fmla="*/ 5267 w 1260"/>
                <a:gd name="T29" fmla="*/ 0 h 201"/>
                <a:gd name="T30" fmla="*/ 5254 w 1260"/>
                <a:gd name="T31" fmla="*/ 0 h 201"/>
                <a:gd name="T32" fmla="*/ 5254 w 1260"/>
                <a:gd name="T33" fmla="*/ 0 h 201"/>
                <a:gd name="T34" fmla="*/ 5247 w 1260"/>
                <a:gd name="T35" fmla="*/ 0 h 201"/>
                <a:gd name="T36" fmla="*/ 5232 w 1260"/>
                <a:gd name="T37" fmla="*/ 0 h 201"/>
                <a:gd name="T38" fmla="*/ 5232 w 1260"/>
                <a:gd name="T39" fmla="*/ 0 h 201"/>
                <a:gd name="T40" fmla="*/ 5221 w 1260"/>
                <a:gd name="T41" fmla="*/ 0 h 201"/>
                <a:gd name="T42" fmla="*/ 5221 w 1260"/>
                <a:gd name="T43" fmla="*/ 0 h 201"/>
                <a:gd name="T44" fmla="*/ 5217 w 1260"/>
                <a:gd name="T45" fmla="*/ 0 h 201"/>
                <a:gd name="T46" fmla="*/ 5217 w 1260"/>
                <a:gd name="T47" fmla="*/ 0 h 201"/>
                <a:gd name="T48" fmla="*/ 5204 w 1260"/>
                <a:gd name="T49" fmla="*/ 0 h 201"/>
                <a:gd name="T50" fmla="*/ 5204 w 1260"/>
                <a:gd name="T51" fmla="*/ 0 h 201"/>
                <a:gd name="T52" fmla="*/ 5192 w 1260"/>
                <a:gd name="T53" fmla="*/ 0 h 201"/>
                <a:gd name="T54" fmla="*/ 5192 w 1260"/>
                <a:gd name="T55" fmla="*/ 0 h 201"/>
                <a:gd name="T56" fmla="*/ 1199 w 1260"/>
                <a:gd name="T57" fmla="*/ 0 h 201"/>
                <a:gd name="T58" fmla="*/ 1037 w 1260"/>
                <a:gd name="T59" fmla="*/ 10 h 201"/>
                <a:gd name="T60" fmla="*/ 1037 w 1260"/>
                <a:gd name="T61" fmla="*/ 10 h 201"/>
                <a:gd name="T62" fmla="*/ 1030 w 1260"/>
                <a:gd name="T63" fmla="*/ 0 h 201"/>
                <a:gd name="T64" fmla="*/ 1030 w 1260"/>
                <a:gd name="T65" fmla="*/ 0 h 201"/>
                <a:gd name="T66" fmla="*/ 1030 w 1260"/>
                <a:gd name="T67" fmla="*/ 0 h 201"/>
                <a:gd name="T68" fmla="*/ 1015 w 1260"/>
                <a:gd name="T69" fmla="*/ 0 h 201"/>
                <a:gd name="T70" fmla="*/ 1005 w 1260"/>
                <a:gd name="T71" fmla="*/ 0 h 201"/>
                <a:gd name="T72" fmla="*/ 1005 w 1260"/>
                <a:gd name="T73" fmla="*/ 0 h 201"/>
                <a:gd name="T74" fmla="*/ 1005 w 1260"/>
                <a:gd name="T75" fmla="*/ 0 h 201"/>
                <a:gd name="T76" fmla="*/ 996 w 1260"/>
                <a:gd name="T77" fmla="*/ 0 h 201"/>
                <a:gd name="T78" fmla="*/ 996 w 1260"/>
                <a:gd name="T79" fmla="*/ 10 h 201"/>
                <a:gd name="T80" fmla="*/ 973 w 1260"/>
                <a:gd name="T81" fmla="*/ 10 h 201"/>
                <a:gd name="T82" fmla="*/ 973 w 1260"/>
                <a:gd name="T83" fmla="*/ 10 h 201"/>
                <a:gd name="T84" fmla="*/ 970 w 1260"/>
                <a:gd name="T85" fmla="*/ 10 h 201"/>
                <a:gd name="T86" fmla="*/ 970 w 1260"/>
                <a:gd name="T87" fmla="*/ 10 h 201"/>
                <a:gd name="T88" fmla="*/ 958 w 1260"/>
                <a:gd name="T89" fmla="*/ 10 h 201"/>
                <a:gd name="T90" fmla="*/ 958 w 1260"/>
                <a:gd name="T91" fmla="*/ 22 h 201"/>
                <a:gd name="T92" fmla="*/ 958 w 1260"/>
                <a:gd name="T93" fmla="*/ 22 h 201"/>
                <a:gd name="T94" fmla="*/ 945 w 1260"/>
                <a:gd name="T95" fmla="*/ 22 h 201"/>
                <a:gd name="T96" fmla="*/ 945 w 1260"/>
                <a:gd name="T97" fmla="*/ 22 h 201"/>
                <a:gd name="T98" fmla="*/ 945 w 1260"/>
                <a:gd name="T99" fmla="*/ 29 h 201"/>
                <a:gd name="T100" fmla="*/ 934 w 1260"/>
                <a:gd name="T101" fmla="*/ 29 h 201"/>
                <a:gd name="T102" fmla="*/ 934 w 1260"/>
                <a:gd name="T103" fmla="*/ 29 h 201"/>
                <a:gd name="T104" fmla="*/ 934 w 1260"/>
                <a:gd name="T105" fmla="*/ 38 h 201"/>
                <a:gd name="T106" fmla="*/ 934 w 1260"/>
                <a:gd name="T107" fmla="*/ 38 h 201"/>
                <a:gd name="T108" fmla="*/ 925 w 1260"/>
                <a:gd name="T109" fmla="*/ 38 h 201"/>
                <a:gd name="T110" fmla="*/ 0 w 1260"/>
                <a:gd name="T111" fmla="*/ 961 h 201"/>
                <a:gd name="T112" fmla="*/ 6168 w 1260"/>
                <a:gd name="T113" fmla="*/ 915 h 201"/>
                <a:gd name="T114" fmla="*/ 6168 w 1260"/>
                <a:gd name="T115" fmla="*/ 915 h 2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60"/>
                <a:gd name="T175" fmla="*/ 0 h 201"/>
                <a:gd name="T176" fmla="*/ 1260 w 1260"/>
                <a:gd name="T177" fmla="*/ 201 h 20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60" h="201">
                  <a:moveTo>
                    <a:pt x="1259" y="191"/>
                  </a:moveTo>
                  <a:lnTo>
                    <a:pt x="1085" y="8"/>
                  </a:lnTo>
                  <a:lnTo>
                    <a:pt x="1085" y="6"/>
                  </a:lnTo>
                  <a:lnTo>
                    <a:pt x="1081" y="6"/>
                  </a:lnTo>
                  <a:lnTo>
                    <a:pt x="1081" y="5"/>
                  </a:lnTo>
                  <a:lnTo>
                    <a:pt x="1080" y="2"/>
                  </a:lnTo>
                  <a:lnTo>
                    <a:pt x="1078" y="2"/>
                  </a:lnTo>
                  <a:lnTo>
                    <a:pt x="1075" y="0"/>
                  </a:lnTo>
                  <a:lnTo>
                    <a:pt x="1073" y="0"/>
                  </a:lnTo>
                  <a:lnTo>
                    <a:pt x="1071" y="0"/>
                  </a:lnTo>
                  <a:lnTo>
                    <a:pt x="1068" y="0"/>
                  </a:lnTo>
                  <a:lnTo>
                    <a:pt x="1066" y="0"/>
                  </a:lnTo>
                  <a:lnTo>
                    <a:pt x="1065" y="0"/>
                  </a:lnTo>
                  <a:lnTo>
                    <a:pt x="1062" y="0"/>
                  </a:lnTo>
                  <a:lnTo>
                    <a:pt x="1060" y="0"/>
                  </a:lnTo>
                  <a:lnTo>
                    <a:pt x="245" y="0"/>
                  </a:lnTo>
                  <a:lnTo>
                    <a:pt x="212" y="2"/>
                  </a:lnTo>
                  <a:lnTo>
                    <a:pt x="210" y="0"/>
                  </a:lnTo>
                  <a:lnTo>
                    <a:pt x="207" y="0"/>
                  </a:lnTo>
                  <a:lnTo>
                    <a:pt x="205" y="0"/>
                  </a:lnTo>
                  <a:lnTo>
                    <a:pt x="203" y="0"/>
                  </a:lnTo>
                  <a:lnTo>
                    <a:pt x="203" y="2"/>
                  </a:lnTo>
                  <a:lnTo>
                    <a:pt x="199" y="2"/>
                  </a:lnTo>
                  <a:lnTo>
                    <a:pt x="198" y="2"/>
                  </a:lnTo>
                  <a:lnTo>
                    <a:pt x="196" y="2"/>
                  </a:lnTo>
                  <a:lnTo>
                    <a:pt x="196" y="5"/>
                  </a:lnTo>
                  <a:lnTo>
                    <a:pt x="193" y="5"/>
                  </a:lnTo>
                  <a:lnTo>
                    <a:pt x="193" y="6"/>
                  </a:lnTo>
                  <a:lnTo>
                    <a:pt x="191" y="6"/>
                  </a:lnTo>
                  <a:lnTo>
                    <a:pt x="191" y="8"/>
                  </a:lnTo>
                  <a:lnTo>
                    <a:pt x="189" y="8"/>
                  </a:lnTo>
                  <a:lnTo>
                    <a:pt x="0" y="200"/>
                  </a:lnTo>
                  <a:lnTo>
                    <a:pt x="1259" y="191"/>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58" name="Freeform 1028"/>
            <p:cNvSpPr>
              <a:spLocks noChangeAspect="1"/>
            </p:cNvSpPr>
            <p:nvPr/>
          </p:nvSpPr>
          <p:spPr bwMode="auto">
            <a:xfrm>
              <a:off x="480" y="2315"/>
              <a:ext cx="1721" cy="540"/>
            </a:xfrm>
            <a:custGeom>
              <a:avLst/>
              <a:gdLst>
                <a:gd name="T0" fmla="*/ 306 w 1321"/>
                <a:gd name="T1" fmla="*/ 0 h 414"/>
                <a:gd name="T2" fmla="*/ 6139 w 1321"/>
                <a:gd name="T3" fmla="*/ 0 h 414"/>
                <a:gd name="T4" fmla="*/ 6244 w 1321"/>
                <a:gd name="T5" fmla="*/ 1 h 414"/>
                <a:gd name="T6" fmla="*/ 6300 w 1321"/>
                <a:gd name="T7" fmla="*/ 29 h 414"/>
                <a:gd name="T8" fmla="*/ 6345 w 1321"/>
                <a:gd name="T9" fmla="*/ 65 h 414"/>
                <a:gd name="T10" fmla="*/ 6412 w 1321"/>
                <a:gd name="T11" fmla="*/ 151 h 414"/>
                <a:gd name="T12" fmla="*/ 6441 w 1321"/>
                <a:gd name="T13" fmla="*/ 226 h 414"/>
                <a:gd name="T14" fmla="*/ 6457 w 1321"/>
                <a:gd name="T15" fmla="*/ 301 h 414"/>
                <a:gd name="T16" fmla="*/ 6457 w 1321"/>
                <a:gd name="T17" fmla="*/ 1857 h 414"/>
                <a:gd name="T18" fmla="*/ 6457 w 1321"/>
                <a:gd name="T19" fmla="*/ 1873 h 414"/>
                <a:gd name="T20" fmla="*/ 6441 w 1321"/>
                <a:gd name="T21" fmla="*/ 1887 h 414"/>
                <a:gd name="T22" fmla="*/ 6441 w 1321"/>
                <a:gd name="T23" fmla="*/ 1900 h 414"/>
                <a:gd name="T24" fmla="*/ 6441 w 1321"/>
                <a:gd name="T25" fmla="*/ 1923 h 414"/>
                <a:gd name="T26" fmla="*/ 6431 w 1321"/>
                <a:gd name="T27" fmla="*/ 1938 h 414"/>
                <a:gd name="T28" fmla="*/ 6411 w 1321"/>
                <a:gd name="T29" fmla="*/ 1962 h 414"/>
                <a:gd name="T30" fmla="*/ 6375 w 1321"/>
                <a:gd name="T31" fmla="*/ 1996 h 414"/>
                <a:gd name="T32" fmla="*/ 6367 w 1321"/>
                <a:gd name="T33" fmla="*/ 2006 h 414"/>
                <a:gd name="T34" fmla="*/ 6347 w 1321"/>
                <a:gd name="T35" fmla="*/ 2019 h 414"/>
                <a:gd name="T36" fmla="*/ 6317 w 1321"/>
                <a:gd name="T37" fmla="*/ 2026 h 414"/>
                <a:gd name="T38" fmla="*/ 6300 w 1321"/>
                <a:gd name="T39" fmla="*/ 2026 h 414"/>
                <a:gd name="T40" fmla="*/ 6282 w 1321"/>
                <a:gd name="T41" fmla="*/ 2035 h 414"/>
                <a:gd name="T42" fmla="*/ 6280 w 1321"/>
                <a:gd name="T43" fmla="*/ 2035 h 414"/>
                <a:gd name="T44" fmla="*/ 6268 w 1321"/>
                <a:gd name="T45" fmla="*/ 2035 h 414"/>
                <a:gd name="T46" fmla="*/ 6251 w 1321"/>
                <a:gd name="T47" fmla="*/ 2035 h 414"/>
                <a:gd name="T48" fmla="*/ 189 w 1321"/>
                <a:gd name="T49" fmla="*/ 2035 h 414"/>
                <a:gd name="T50" fmla="*/ 173 w 1321"/>
                <a:gd name="T51" fmla="*/ 2035 h 414"/>
                <a:gd name="T52" fmla="*/ 133 w 1321"/>
                <a:gd name="T53" fmla="*/ 2026 h 414"/>
                <a:gd name="T54" fmla="*/ 116 w 1321"/>
                <a:gd name="T55" fmla="*/ 2026 h 414"/>
                <a:gd name="T56" fmla="*/ 102 w 1321"/>
                <a:gd name="T57" fmla="*/ 2019 h 414"/>
                <a:gd name="T58" fmla="*/ 96 w 1321"/>
                <a:gd name="T59" fmla="*/ 2019 h 414"/>
                <a:gd name="T60" fmla="*/ 86 w 1321"/>
                <a:gd name="T61" fmla="*/ 2006 h 414"/>
                <a:gd name="T62" fmla="*/ 65 w 1321"/>
                <a:gd name="T63" fmla="*/ 1996 h 414"/>
                <a:gd name="T64" fmla="*/ 51 w 1321"/>
                <a:gd name="T65" fmla="*/ 1962 h 414"/>
                <a:gd name="T66" fmla="*/ 38 w 1321"/>
                <a:gd name="T67" fmla="*/ 1962 h 414"/>
                <a:gd name="T68" fmla="*/ 29 w 1321"/>
                <a:gd name="T69" fmla="*/ 1960 h 414"/>
                <a:gd name="T70" fmla="*/ 21 w 1321"/>
                <a:gd name="T71" fmla="*/ 1924 h 414"/>
                <a:gd name="T72" fmla="*/ 1 w 1321"/>
                <a:gd name="T73" fmla="*/ 1900 h 414"/>
                <a:gd name="T74" fmla="*/ 0 w 1321"/>
                <a:gd name="T75" fmla="*/ 1887 h 414"/>
                <a:gd name="T76" fmla="*/ 0 w 1321"/>
                <a:gd name="T77" fmla="*/ 1873 h 414"/>
                <a:gd name="T78" fmla="*/ 0 w 1321"/>
                <a:gd name="T79" fmla="*/ 1857 h 414"/>
                <a:gd name="T80" fmla="*/ 0 w 1321"/>
                <a:gd name="T81" fmla="*/ 313 h 414"/>
                <a:gd name="T82" fmla="*/ 1 w 1321"/>
                <a:gd name="T83" fmla="*/ 261 h 414"/>
                <a:gd name="T84" fmla="*/ 21 w 1321"/>
                <a:gd name="T85" fmla="*/ 226 h 414"/>
                <a:gd name="T86" fmla="*/ 38 w 1321"/>
                <a:gd name="T87" fmla="*/ 166 h 414"/>
                <a:gd name="T88" fmla="*/ 51 w 1321"/>
                <a:gd name="T89" fmla="*/ 162 h 414"/>
                <a:gd name="T90" fmla="*/ 65 w 1321"/>
                <a:gd name="T91" fmla="*/ 140 h 414"/>
                <a:gd name="T92" fmla="*/ 96 w 1321"/>
                <a:gd name="T93" fmla="*/ 124 h 414"/>
                <a:gd name="T94" fmla="*/ 102 w 1321"/>
                <a:gd name="T95" fmla="*/ 102 h 414"/>
                <a:gd name="T96" fmla="*/ 134 w 1321"/>
                <a:gd name="T97" fmla="*/ 87 h 414"/>
                <a:gd name="T98" fmla="*/ 173 w 1321"/>
                <a:gd name="T99" fmla="*/ 65 h 414"/>
                <a:gd name="T100" fmla="*/ 207 w 1321"/>
                <a:gd name="T101" fmla="*/ 60 h 414"/>
                <a:gd name="T102" fmla="*/ 257 w 1321"/>
                <a:gd name="T103" fmla="*/ 29 h 414"/>
                <a:gd name="T104" fmla="*/ 287 w 1321"/>
                <a:gd name="T105" fmla="*/ 29 h 414"/>
                <a:gd name="T106" fmla="*/ 326 w 1321"/>
                <a:gd name="T107" fmla="*/ 0 h 414"/>
                <a:gd name="T108" fmla="*/ 306 w 1321"/>
                <a:gd name="T109" fmla="*/ 0 h 414"/>
                <a:gd name="T110" fmla="*/ 306 w 1321"/>
                <a:gd name="T111" fmla="*/ 0 h 4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1"/>
                <a:gd name="T169" fmla="*/ 0 h 414"/>
                <a:gd name="T170" fmla="*/ 1321 w 1321"/>
                <a:gd name="T171" fmla="*/ 414 h 4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1" h="414">
                  <a:moveTo>
                    <a:pt x="62" y="0"/>
                  </a:moveTo>
                  <a:lnTo>
                    <a:pt x="1256" y="0"/>
                  </a:lnTo>
                  <a:lnTo>
                    <a:pt x="1277" y="1"/>
                  </a:lnTo>
                  <a:lnTo>
                    <a:pt x="1289" y="6"/>
                  </a:lnTo>
                  <a:lnTo>
                    <a:pt x="1297" y="13"/>
                  </a:lnTo>
                  <a:lnTo>
                    <a:pt x="1312" y="31"/>
                  </a:lnTo>
                  <a:lnTo>
                    <a:pt x="1317" y="46"/>
                  </a:lnTo>
                  <a:lnTo>
                    <a:pt x="1320" y="61"/>
                  </a:lnTo>
                  <a:lnTo>
                    <a:pt x="1320" y="377"/>
                  </a:lnTo>
                  <a:lnTo>
                    <a:pt x="1320" y="380"/>
                  </a:lnTo>
                  <a:lnTo>
                    <a:pt x="1317" y="383"/>
                  </a:lnTo>
                  <a:lnTo>
                    <a:pt x="1317" y="386"/>
                  </a:lnTo>
                  <a:lnTo>
                    <a:pt x="1317" y="390"/>
                  </a:lnTo>
                  <a:lnTo>
                    <a:pt x="1315" y="393"/>
                  </a:lnTo>
                  <a:lnTo>
                    <a:pt x="1311" y="399"/>
                  </a:lnTo>
                  <a:lnTo>
                    <a:pt x="1304" y="405"/>
                  </a:lnTo>
                  <a:lnTo>
                    <a:pt x="1302" y="407"/>
                  </a:lnTo>
                  <a:lnTo>
                    <a:pt x="1299" y="410"/>
                  </a:lnTo>
                  <a:lnTo>
                    <a:pt x="1292" y="412"/>
                  </a:lnTo>
                  <a:lnTo>
                    <a:pt x="1289" y="412"/>
                  </a:lnTo>
                  <a:lnTo>
                    <a:pt x="1285" y="413"/>
                  </a:lnTo>
                  <a:lnTo>
                    <a:pt x="1284" y="413"/>
                  </a:lnTo>
                  <a:lnTo>
                    <a:pt x="1282" y="413"/>
                  </a:lnTo>
                  <a:lnTo>
                    <a:pt x="1279" y="413"/>
                  </a:lnTo>
                  <a:lnTo>
                    <a:pt x="38" y="413"/>
                  </a:lnTo>
                  <a:lnTo>
                    <a:pt x="35" y="413"/>
                  </a:lnTo>
                  <a:lnTo>
                    <a:pt x="27" y="412"/>
                  </a:lnTo>
                  <a:lnTo>
                    <a:pt x="24" y="412"/>
                  </a:lnTo>
                  <a:lnTo>
                    <a:pt x="21" y="410"/>
                  </a:lnTo>
                  <a:lnTo>
                    <a:pt x="20" y="410"/>
                  </a:lnTo>
                  <a:lnTo>
                    <a:pt x="18" y="407"/>
                  </a:lnTo>
                  <a:lnTo>
                    <a:pt x="13" y="405"/>
                  </a:lnTo>
                  <a:lnTo>
                    <a:pt x="11" y="399"/>
                  </a:lnTo>
                  <a:lnTo>
                    <a:pt x="8" y="399"/>
                  </a:lnTo>
                  <a:lnTo>
                    <a:pt x="6" y="398"/>
                  </a:lnTo>
                  <a:lnTo>
                    <a:pt x="4" y="391"/>
                  </a:lnTo>
                  <a:lnTo>
                    <a:pt x="1" y="386"/>
                  </a:lnTo>
                  <a:lnTo>
                    <a:pt x="0" y="383"/>
                  </a:lnTo>
                  <a:lnTo>
                    <a:pt x="0" y="380"/>
                  </a:lnTo>
                  <a:lnTo>
                    <a:pt x="0" y="377"/>
                  </a:lnTo>
                  <a:lnTo>
                    <a:pt x="0" y="64"/>
                  </a:lnTo>
                  <a:lnTo>
                    <a:pt x="1" y="53"/>
                  </a:lnTo>
                  <a:lnTo>
                    <a:pt x="4" y="46"/>
                  </a:lnTo>
                  <a:lnTo>
                    <a:pt x="8" y="34"/>
                  </a:lnTo>
                  <a:lnTo>
                    <a:pt x="11" y="33"/>
                  </a:lnTo>
                  <a:lnTo>
                    <a:pt x="13" y="28"/>
                  </a:lnTo>
                  <a:lnTo>
                    <a:pt x="20" y="25"/>
                  </a:lnTo>
                  <a:lnTo>
                    <a:pt x="21" y="21"/>
                  </a:lnTo>
                  <a:lnTo>
                    <a:pt x="28" y="18"/>
                  </a:lnTo>
                  <a:lnTo>
                    <a:pt x="35" y="13"/>
                  </a:lnTo>
                  <a:lnTo>
                    <a:pt x="42" y="12"/>
                  </a:lnTo>
                  <a:lnTo>
                    <a:pt x="52" y="6"/>
                  </a:lnTo>
                  <a:lnTo>
                    <a:pt x="59" y="6"/>
                  </a:lnTo>
                  <a:lnTo>
                    <a:pt x="67" y="0"/>
                  </a:lnTo>
                  <a:lnTo>
                    <a:pt x="62" y="0"/>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59" name="Freeform 1029"/>
            <p:cNvSpPr>
              <a:spLocks noChangeAspect="1"/>
            </p:cNvSpPr>
            <p:nvPr/>
          </p:nvSpPr>
          <p:spPr bwMode="auto">
            <a:xfrm>
              <a:off x="712" y="2395"/>
              <a:ext cx="131" cy="209"/>
            </a:xfrm>
            <a:custGeom>
              <a:avLst/>
              <a:gdLst>
                <a:gd name="T0" fmla="*/ 477 w 101"/>
                <a:gd name="T1" fmla="*/ 0 h 161"/>
                <a:gd name="T2" fmla="*/ 420 w 101"/>
                <a:gd name="T3" fmla="*/ 197 h 161"/>
                <a:gd name="T4" fmla="*/ 227 w 101"/>
                <a:gd name="T5" fmla="*/ 306 h 161"/>
                <a:gd name="T6" fmla="*/ 112 w 101"/>
                <a:gd name="T7" fmla="*/ 469 h 161"/>
                <a:gd name="T8" fmla="*/ 45 w 101"/>
                <a:gd name="T9" fmla="*/ 669 h 161"/>
                <a:gd name="T10" fmla="*/ 0 w 101"/>
                <a:gd name="T11" fmla="*/ 765 h 161"/>
                <a:gd name="T12" fmla="*/ 0 w 101"/>
                <a:gd name="T13" fmla="*/ 722 h 161"/>
                <a:gd name="T14" fmla="*/ 0 w 101"/>
                <a:gd name="T15" fmla="*/ 656 h 161"/>
                <a:gd name="T16" fmla="*/ 0 w 101"/>
                <a:gd name="T17" fmla="*/ 597 h 161"/>
                <a:gd name="T18" fmla="*/ 10 w 101"/>
                <a:gd name="T19" fmla="*/ 556 h 161"/>
                <a:gd name="T20" fmla="*/ 29 w 101"/>
                <a:gd name="T21" fmla="*/ 486 h 161"/>
                <a:gd name="T22" fmla="*/ 45 w 101"/>
                <a:gd name="T23" fmla="*/ 431 h 161"/>
                <a:gd name="T24" fmla="*/ 66 w 101"/>
                <a:gd name="T25" fmla="*/ 383 h 161"/>
                <a:gd name="T26" fmla="*/ 86 w 101"/>
                <a:gd name="T27" fmla="*/ 323 h 161"/>
                <a:gd name="T28" fmla="*/ 125 w 101"/>
                <a:gd name="T29" fmla="*/ 293 h 161"/>
                <a:gd name="T30" fmla="*/ 162 w 101"/>
                <a:gd name="T31" fmla="*/ 236 h 161"/>
                <a:gd name="T32" fmla="*/ 193 w 101"/>
                <a:gd name="T33" fmla="*/ 197 h 161"/>
                <a:gd name="T34" fmla="*/ 236 w 101"/>
                <a:gd name="T35" fmla="*/ 145 h 161"/>
                <a:gd name="T36" fmla="*/ 294 w 101"/>
                <a:gd name="T37" fmla="*/ 119 h 161"/>
                <a:gd name="T38" fmla="*/ 333 w 101"/>
                <a:gd name="T39" fmla="*/ 75 h 161"/>
                <a:gd name="T40" fmla="*/ 397 w 101"/>
                <a:gd name="T41" fmla="*/ 38 h 161"/>
                <a:gd name="T42" fmla="*/ 436 w 101"/>
                <a:gd name="T43" fmla="*/ 22 h 161"/>
                <a:gd name="T44" fmla="*/ 477 w 101"/>
                <a:gd name="T45" fmla="*/ 0 h 161"/>
                <a:gd name="T46" fmla="*/ 477 w 101"/>
                <a:gd name="T47" fmla="*/ 0 h 16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1"/>
                <a:gd name="T73" fmla="*/ 0 h 161"/>
                <a:gd name="T74" fmla="*/ 101 w 101"/>
                <a:gd name="T75" fmla="*/ 161 h 16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1" h="161">
                  <a:moveTo>
                    <a:pt x="100" y="0"/>
                  </a:moveTo>
                  <a:lnTo>
                    <a:pt x="89" y="41"/>
                  </a:lnTo>
                  <a:lnTo>
                    <a:pt x="48" y="64"/>
                  </a:lnTo>
                  <a:lnTo>
                    <a:pt x="23" y="98"/>
                  </a:lnTo>
                  <a:lnTo>
                    <a:pt x="9" y="140"/>
                  </a:lnTo>
                  <a:lnTo>
                    <a:pt x="0" y="160"/>
                  </a:lnTo>
                  <a:lnTo>
                    <a:pt x="0" y="151"/>
                  </a:lnTo>
                  <a:lnTo>
                    <a:pt x="0" y="137"/>
                  </a:lnTo>
                  <a:lnTo>
                    <a:pt x="0" y="125"/>
                  </a:lnTo>
                  <a:lnTo>
                    <a:pt x="2" y="116"/>
                  </a:lnTo>
                  <a:lnTo>
                    <a:pt x="6" y="102"/>
                  </a:lnTo>
                  <a:lnTo>
                    <a:pt x="9" y="90"/>
                  </a:lnTo>
                  <a:lnTo>
                    <a:pt x="14" y="80"/>
                  </a:lnTo>
                  <a:lnTo>
                    <a:pt x="18" y="68"/>
                  </a:lnTo>
                  <a:lnTo>
                    <a:pt x="26" y="61"/>
                  </a:lnTo>
                  <a:lnTo>
                    <a:pt x="34" y="49"/>
                  </a:lnTo>
                  <a:lnTo>
                    <a:pt x="41" y="41"/>
                  </a:lnTo>
                  <a:lnTo>
                    <a:pt x="49" y="30"/>
                  </a:lnTo>
                  <a:lnTo>
                    <a:pt x="62" y="25"/>
                  </a:lnTo>
                  <a:lnTo>
                    <a:pt x="70" y="16"/>
                  </a:lnTo>
                  <a:lnTo>
                    <a:pt x="83" y="8"/>
                  </a:lnTo>
                  <a:lnTo>
                    <a:pt x="92" y="5"/>
                  </a:lnTo>
                  <a:lnTo>
                    <a:pt x="100"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60" name="AutoShape 1030"/>
            <p:cNvSpPr>
              <a:spLocks noChangeAspect="1" noChangeArrowheads="1"/>
            </p:cNvSpPr>
            <p:nvPr/>
          </p:nvSpPr>
          <p:spPr bwMode="auto">
            <a:xfrm flipV="1">
              <a:off x="3162" y="1836"/>
              <a:ext cx="40" cy="3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61" name="AutoShape 1031"/>
            <p:cNvSpPr>
              <a:spLocks noChangeAspect="1" noChangeArrowheads="1"/>
            </p:cNvSpPr>
            <p:nvPr/>
          </p:nvSpPr>
          <p:spPr bwMode="auto">
            <a:xfrm flipV="1">
              <a:off x="3148" y="2167"/>
              <a:ext cx="70" cy="1177"/>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62" name="Line 1032"/>
            <p:cNvSpPr>
              <a:spLocks noChangeAspect="1" noChangeShapeType="1"/>
            </p:cNvSpPr>
            <p:nvPr/>
          </p:nvSpPr>
          <p:spPr bwMode="auto">
            <a:xfrm>
              <a:off x="3165" y="2167"/>
              <a:ext cx="0" cy="1175"/>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563" name="AutoShape 1033"/>
            <p:cNvSpPr>
              <a:spLocks noChangeAspect="1" noChangeArrowheads="1"/>
            </p:cNvSpPr>
            <p:nvPr/>
          </p:nvSpPr>
          <p:spPr bwMode="auto">
            <a:xfrm flipV="1">
              <a:off x="3165" y="1829"/>
              <a:ext cx="8" cy="34"/>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64" name="Freeform 1034"/>
            <p:cNvSpPr>
              <a:spLocks noChangeAspect="1"/>
            </p:cNvSpPr>
            <p:nvPr/>
          </p:nvSpPr>
          <p:spPr bwMode="auto">
            <a:xfrm>
              <a:off x="3127" y="1975"/>
              <a:ext cx="110" cy="20"/>
            </a:xfrm>
            <a:custGeom>
              <a:avLst/>
              <a:gdLst>
                <a:gd name="T0" fmla="*/ 420 w 84"/>
                <a:gd name="T1" fmla="*/ 0 h 15"/>
                <a:gd name="T2" fmla="*/ 420 w 84"/>
                <a:gd name="T3" fmla="*/ 79 h 15"/>
                <a:gd name="T4" fmla="*/ 0 w 84"/>
                <a:gd name="T5" fmla="*/ 79 h 15"/>
                <a:gd name="T6" fmla="*/ 0 w 84"/>
                <a:gd name="T7" fmla="*/ 0 h 15"/>
                <a:gd name="T8" fmla="*/ 420 w 84"/>
                <a:gd name="T9" fmla="*/ 0 h 15"/>
                <a:gd name="T10" fmla="*/ 420 w 84"/>
                <a:gd name="T11" fmla="*/ 0 h 15"/>
                <a:gd name="T12" fmla="*/ 0 60000 65536"/>
                <a:gd name="T13" fmla="*/ 0 60000 65536"/>
                <a:gd name="T14" fmla="*/ 0 60000 65536"/>
                <a:gd name="T15" fmla="*/ 0 60000 65536"/>
                <a:gd name="T16" fmla="*/ 0 60000 65536"/>
                <a:gd name="T17" fmla="*/ 0 60000 65536"/>
                <a:gd name="T18" fmla="*/ 0 w 84"/>
                <a:gd name="T19" fmla="*/ 0 h 15"/>
                <a:gd name="T20" fmla="*/ 84 w 84"/>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4" h="15">
                  <a:moveTo>
                    <a:pt x="83" y="0"/>
                  </a:moveTo>
                  <a:lnTo>
                    <a:pt x="83" y="14"/>
                  </a:lnTo>
                  <a:lnTo>
                    <a:pt x="0" y="14"/>
                  </a:lnTo>
                  <a:lnTo>
                    <a:pt x="0" y="0"/>
                  </a:lnTo>
                  <a:lnTo>
                    <a:pt x="83"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65" name="AutoShape 1035"/>
            <p:cNvSpPr>
              <a:spLocks noChangeAspect="1" noChangeArrowheads="1"/>
            </p:cNvSpPr>
            <p:nvPr/>
          </p:nvSpPr>
          <p:spPr bwMode="auto">
            <a:xfrm flipV="1">
              <a:off x="3129" y="1993"/>
              <a:ext cx="105" cy="29"/>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66" name="Freeform 1036"/>
            <p:cNvSpPr>
              <a:spLocks noChangeAspect="1"/>
            </p:cNvSpPr>
            <p:nvPr/>
          </p:nvSpPr>
          <p:spPr bwMode="auto">
            <a:xfrm>
              <a:off x="3101" y="1864"/>
              <a:ext cx="164" cy="111"/>
            </a:xfrm>
            <a:custGeom>
              <a:avLst/>
              <a:gdLst>
                <a:gd name="T0" fmla="*/ 608 w 126"/>
                <a:gd name="T1" fmla="*/ 351 h 85"/>
                <a:gd name="T2" fmla="*/ 608 w 126"/>
                <a:gd name="T3" fmla="*/ 358 h 85"/>
                <a:gd name="T4" fmla="*/ 608 w 126"/>
                <a:gd name="T5" fmla="*/ 370 h 85"/>
                <a:gd name="T6" fmla="*/ 586 w 126"/>
                <a:gd name="T7" fmla="*/ 384 h 85"/>
                <a:gd name="T8" fmla="*/ 583 w 126"/>
                <a:gd name="T9" fmla="*/ 387 h 85"/>
                <a:gd name="T10" fmla="*/ 573 w 126"/>
                <a:gd name="T11" fmla="*/ 396 h 85"/>
                <a:gd name="T12" fmla="*/ 554 w 126"/>
                <a:gd name="T13" fmla="*/ 396 h 85"/>
                <a:gd name="T14" fmla="*/ 544 w 126"/>
                <a:gd name="T15" fmla="*/ 419 h 85"/>
                <a:gd name="T16" fmla="*/ 535 w 126"/>
                <a:gd name="T17" fmla="*/ 419 h 85"/>
                <a:gd name="T18" fmla="*/ 517 w 126"/>
                <a:gd name="T19" fmla="*/ 419 h 85"/>
                <a:gd name="T20" fmla="*/ 505 w 126"/>
                <a:gd name="T21" fmla="*/ 419 h 85"/>
                <a:gd name="T22" fmla="*/ 96 w 126"/>
                <a:gd name="T23" fmla="*/ 419 h 85"/>
                <a:gd name="T24" fmla="*/ 96 w 126"/>
                <a:gd name="T25" fmla="*/ 419 h 85"/>
                <a:gd name="T26" fmla="*/ 78 w 126"/>
                <a:gd name="T27" fmla="*/ 419 h 85"/>
                <a:gd name="T28" fmla="*/ 66 w 126"/>
                <a:gd name="T29" fmla="*/ 419 h 85"/>
                <a:gd name="T30" fmla="*/ 46 w 126"/>
                <a:gd name="T31" fmla="*/ 396 h 85"/>
                <a:gd name="T32" fmla="*/ 29 w 126"/>
                <a:gd name="T33" fmla="*/ 396 h 85"/>
                <a:gd name="T34" fmla="*/ 27 w 126"/>
                <a:gd name="T35" fmla="*/ 387 h 85"/>
                <a:gd name="T36" fmla="*/ 1 w 126"/>
                <a:gd name="T37" fmla="*/ 384 h 85"/>
                <a:gd name="T38" fmla="*/ 1 w 126"/>
                <a:gd name="T39" fmla="*/ 370 h 85"/>
                <a:gd name="T40" fmla="*/ 0 w 126"/>
                <a:gd name="T41" fmla="*/ 358 h 85"/>
                <a:gd name="T42" fmla="*/ 0 w 126"/>
                <a:gd name="T43" fmla="*/ 351 h 85"/>
                <a:gd name="T44" fmla="*/ 0 w 126"/>
                <a:gd name="T45" fmla="*/ 68 h 85"/>
                <a:gd name="T46" fmla="*/ 0 w 126"/>
                <a:gd name="T47" fmla="*/ 68 h 85"/>
                <a:gd name="T48" fmla="*/ 0 w 126"/>
                <a:gd name="T49" fmla="*/ 60 h 85"/>
                <a:gd name="T50" fmla="*/ 1 w 126"/>
                <a:gd name="T51" fmla="*/ 46 h 85"/>
                <a:gd name="T52" fmla="*/ 27 w 126"/>
                <a:gd name="T53" fmla="*/ 38 h 85"/>
                <a:gd name="T54" fmla="*/ 27 w 126"/>
                <a:gd name="T55" fmla="*/ 27 h 85"/>
                <a:gd name="T56" fmla="*/ 46 w 126"/>
                <a:gd name="T57" fmla="*/ 12 h 85"/>
                <a:gd name="T58" fmla="*/ 60 w 126"/>
                <a:gd name="T59" fmla="*/ 12 h 85"/>
                <a:gd name="T60" fmla="*/ 66 w 126"/>
                <a:gd name="T61" fmla="*/ 0 h 85"/>
                <a:gd name="T62" fmla="*/ 95 w 126"/>
                <a:gd name="T63" fmla="*/ 0 h 85"/>
                <a:gd name="T64" fmla="*/ 96 w 126"/>
                <a:gd name="T65" fmla="*/ 0 h 85"/>
                <a:gd name="T66" fmla="*/ 505 w 126"/>
                <a:gd name="T67" fmla="*/ 0 h 85"/>
                <a:gd name="T68" fmla="*/ 505 w 126"/>
                <a:gd name="T69" fmla="*/ 0 h 85"/>
                <a:gd name="T70" fmla="*/ 527 w 126"/>
                <a:gd name="T71" fmla="*/ 0 h 85"/>
                <a:gd name="T72" fmla="*/ 535 w 126"/>
                <a:gd name="T73" fmla="*/ 12 h 85"/>
                <a:gd name="T74" fmla="*/ 554 w 126"/>
                <a:gd name="T75" fmla="*/ 12 h 85"/>
                <a:gd name="T76" fmla="*/ 573 w 126"/>
                <a:gd name="T77" fmla="*/ 27 h 85"/>
                <a:gd name="T78" fmla="*/ 583 w 126"/>
                <a:gd name="T79" fmla="*/ 38 h 85"/>
                <a:gd name="T80" fmla="*/ 586 w 126"/>
                <a:gd name="T81" fmla="*/ 38 h 85"/>
                <a:gd name="T82" fmla="*/ 586 w 126"/>
                <a:gd name="T83" fmla="*/ 46 h 85"/>
                <a:gd name="T84" fmla="*/ 608 w 126"/>
                <a:gd name="T85" fmla="*/ 60 h 85"/>
                <a:gd name="T86" fmla="*/ 608 w 12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125" y="14"/>
                  </a:moveTo>
                  <a:lnTo>
                    <a:pt x="125" y="71"/>
                  </a:lnTo>
                  <a:lnTo>
                    <a:pt x="125" y="72"/>
                  </a:lnTo>
                  <a:lnTo>
                    <a:pt x="125" y="74"/>
                  </a:lnTo>
                  <a:lnTo>
                    <a:pt x="121" y="74"/>
                  </a:lnTo>
                  <a:lnTo>
                    <a:pt x="121" y="77"/>
                  </a:lnTo>
                  <a:lnTo>
                    <a:pt x="120" y="78"/>
                  </a:lnTo>
                  <a:lnTo>
                    <a:pt x="118" y="80"/>
                  </a:lnTo>
                  <a:lnTo>
                    <a:pt x="114" y="80"/>
                  </a:lnTo>
                  <a:lnTo>
                    <a:pt x="112" y="84"/>
                  </a:lnTo>
                  <a:lnTo>
                    <a:pt x="111" y="84"/>
                  </a:lnTo>
                  <a:lnTo>
                    <a:pt x="108" y="84"/>
                  </a:lnTo>
                  <a:lnTo>
                    <a:pt x="106" y="84"/>
                  </a:lnTo>
                  <a:lnTo>
                    <a:pt x="104" y="84"/>
                  </a:lnTo>
                  <a:lnTo>
                    <a:pt x="20" y="84"/>
                  </a:lnTo>
                  <a:lnTo>
                    <a:pt x="19" y="84"/>
                  </a:lnTo>
                  <a:lnTo>
                    <a:pt x="16" y="84"/>
                  </a:lnTo>
                  <a:lnTo>
                    <a:pt x="14" y="84"/>
                  </a:lnTo>
                  <a:lnTo>
                    <a:pt x="12" y="84"/>
                  </a:lnTo>
                  <a:lnTo>
                    <a:pt x="9" y="80"/>
                  </a:lnTo>
                  <a:lnTo>
                    <a:pt x="6" y="80"/>
                  </a:lnTo>
                  <a:lnTo>
                    <a:pt x="5" y="80"/>
                  </a:lnTo>
                  <a:lnTo>
                    <a:pt x="5" y="78"/>
                  </a:lnTo>
                  <a:lnTo>
                    <a:pt x="1" y="77"/>
                  </a:lnTo>
                  <a:lnTo>
                    <a:pt x="1" y="74"/>
                  </a:lnTo>
                  <a:lnTo>
                    <a:pt x="0" y="74"/>
                  </a:lnTo>
                  <a:lnTo>
                    <a:pt x="0" y="72"/>
                  </a:lnTo>
                  <a:lnTo>
                    <a:pt x="0" y="71"/>
                  </a:lnTo>
                  <a:lnTo>
                    <a:pt x="0" y="14"/>
                  </a:lnTo>
                  <a:lnTo>
                    <a:pt x="0" y="12"/>
                  </a:lnTo>
                  <a:lnTo>
                    <a:pt x="1" y="9"/>
                  </a:lnTo>
                  <a:lnTo>
                    <a:pt x="1" y="8"/>
                  </a:lnTo>
                  <a:lnTo>
                    <a:pt x="5" y="8"/>
                  </a:lnTo>
                  <a:lnTo>
                    <a:pt x="5" y="5"/>
                  </a:lnTo>
                  <a:lnTo>
                    <a:pt x="6" y="5"/>
                  </a:lnTo>
                  <a:lnTo>
                    <a:pt x="9" y="2"/>
                  </a:lnTo>
                  <a:lnTo>
                    <a:pt x="12" y="2"/>
                  </a:lnTo>
                  <a:lnTo>
                    <a:pt x="14" y="2"/>
                  </a:lnTo>
                  <a:lnTo>
                    <a:pt x="14" y="0"/>
                  </a:lnTo>
                  <a:lnTo>
                    <a:pt x="16" y="0"/>
                  </a:lnTo>
                  <a:lnTo>
                    <a:pt x="19" y="0"/>
                  </a:lnTo>
                  <a:lnTo>
                    <a:pt x="20" y="0"/>
                  </a:lnTo>
                  <a:lnTo>
                    <a:pt x="104" y="0"/>
                  </a:lnTo>
                  <a:lnTo>
                    <a:pt x="106" y="0"/>
                  </a:lnTo>
                  <a:lnTo>
                    <a:pt x="108" y="0"/>
                  </a:lnTo>
                  <a:lnTo>
                    <a:pt x="111" y="0"/>
                  </a:lnTo>
                  <a:lnTo>
                    <a:pt x="111" y="2"/>
                  </a:lnTo>
                  <a:lnTo>
                    <a:pt x="112" y="2"/>
                  </a:lnTo>
                  <a:lnTo>
                    <a:pt x="114" y="2"/>
                  </a:lnTo>
                  <a:lnTo>
                    <a:pt x="118" y="5"/>
                  </a:lnTo>
                  <a:lnTo>
                    <a:pt x="120" y="8"/>
                  </a:lnTo>
                  <a:lnTo>
                    <a:pt x="121" y="8"/>
                  </a:lnTo>
                  <a:lnTo>
                    <a:pt x="121" y="9"/>
                  </a:lnTo>
                  <a:lnTo>
                    <a:pt x="125" y="12"/>
                  </a:lnTo>
                  <a:lnTo>
                    <a:pt x="12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67" name="Freeform 1037"/>
            <p:cNvSpPr>
              <a:spLocks noChangeAspect="1"/>
            </p:cNvSpPr>
            <p:nvPr/>
          </p:nvSpPr>
          <p:spPr bwMode="auto">
            <a:xfrm>
              <a:off x="3217" y="1864"/>
              <a:ext cx="48" cy="111"/>
            </a:xfrm>
            <a:custGeom>
              <a:avLst/>
              <a:gdLst>
                <a:gd name="T0" fmla="*/ 171 w 37"/>
                <a:gd name="T1" fmla="*/ 351 h 85"/>
                <a:gd name="T2" fmla="*/ 171 w 37"/>
                <a:gd name="T3" fmla="*/ 358 h 85"/>
                <a:gd name="T4" fmla="*/ 153 w 37"/>
                <a:gd name="T5" fmla="*/ 370 h 85"/>
                <a:gd name="T6" fmla="*/ 153 w 37"/>
                <a:gd name="T7" fmla="*/ 384 h 85"/>
                <a:gd name="T8" fmla="*/ 153 w 37"/>
                <a:gd name="T9" fmla="*/ 384 h 85"/>
                <a:gd name="T10" fmla="*/ 153 w 37"/>
                <a:gd name="T11" fmla="*/ 387 h 85"/>
                <a:gd name="T12" fmla="*/ 153 w 37"/>
                <a:gd name="T13" fmla="*/ 396 h 85"/>
                <a:gd name="T14" fmla="*/ 147 w 37"/>
                <a:gd name="T15" fmla="*/ 419 h 85"/>
                <a:gd name="T16" fmla="*/ 147 w 37"/>
                <a:gd name="T17" fmla="*/ 419 h 85"/>
                <a:gd name="T18" fmla="*/ 140 w 37"/>
                <a:gd name="T19" fmla="*/ 419 h 85"/>
                <a:gd name="T20" fmla="*/ 140 w 37"/>
                <a:gd name="T21" fmla="*/ 419 h 85"/>
                <a:gd name="T22" fmla="*/ 29 w 37"/>
                <a:gd name="T23" fmla="*/ 419 h 85"/>
                <a:gd name="T24" fmla="*/ 29 w 37"/>
                <a:gd name="T25" fmla="*/ 419 h 85"/>
                <a:gd name="T26" fmla="*/ 22 w 37"/>
                <a:gd name="T27" fmla="*/ 419 h 85"/>
                <a:gd name="T28" fmla="*/ 22 w 37"/>
                <a:gd name="T29" fmla="*/ 419 h 85"/>
                <a:gd name="T30" fmla="*/ 1 w 37"/>
                <a:gd name="T31" fmla="*/ 396 h 85"/>
                <a:gd name="T32" fmla="*/ 1 w 37"/>
                <a:gd name="T33" fmla="*/ 396 h 85"/>
                <a:gd name="T34" fmla="*/ 1 w 37"/>
                <a:gd name="T35" fmla="*/ 387 h 85"/>
                <a:gd name="T36" fmla="*/ 0 w 37"/>
                <a:gd name="T37" fmla="*/ 384 h 85"/>
                <a:gd name="T38" fmla="*/ 0 w 37"/>
                <a:gd name="T39" fmla="*/ 370 h 85"/>
                <a:gd name="T40" fmla="*/ 0 w 37"/>
                <a:gd name="T41" fmla="*/ 358 h 85"/>
                <a:gd name="T42" fmla="*/ 0 w 37"/>
                <a:gd name="T43" fmla="*/ 351 h 85"/>
                <a:gd name="T44" fmla="*/ 0 w 37"/>
                <a:gd name="T45" fmla="*/ 68 h 85"/>
                <a:gd name="T46" fmla="*/ 0 w 37"/>
                <a:gd name="T47" fmla="*/ 68 h 85"/>
                <a:gd name="T48" fmla="*/ 0 w 37"/>
                <a:gd name="T49" fmla="*/ 60 h 85"/>
                <a:gd name="T50" fmla="*/ 0 w 37"/>
                <a:gd name="T51" fmla="*/ 46 h 85"/>
                <a:gd name="T52" fmla="*/ 0 w 37"/>
                <a:gd name="T53" fmla="*/ 38 h 85"/>
                <a:gd name="T54" fmla="*/ 1 w 37"/>
                <a:gd name="T55" fmla="*/ 27 h 85"/>
                <a:gd name="T56" fmla="*/ 1 w 37"/>
                <a:gd name="T57" fmla="*/ 12 h 85"/>
                <a:gd name="T58" fmla="*/ 1 w 37"/>
                <a:gd name="T59" fmla="*/ 12 h 85"/>
                <a:gd name="T60" fmla="*/ 22 w 37"/>
                <a:gd name="T61" fmla="*/ 0 h 85"/>
                <a:gd name="T62" fmla="*/ 22 w 37"/>
                <a:gd name="T63" fmla="*/ 0 h 85"/>
                <a:gd name="T64" fmla="*/ 29 w 37"/>
                <a:gd name="T65" fmla="*/ 0 h 85"/>
                <a:gd name="T66" fmla="*/ 140 w 37"/>
                <a:gd name="T67" fmla="*/ 0 h 85"/>
                <a:gd name="T68" fmla="*/ 140 w 37"/>
                <a:gd name="T69" fmla="*/ 0 h 85"/>
                <a:gd name="T70" fmla="*/ 147 w 37"/>
                <a:gd name="T71" fmla="*/ 0 h 85"/>
                <a:gd name="T72" fmla="*/ 147 w 37"/>
                <a:gd name="T73" fmla="*/ 12 h 85"/>
                <a:gd name="T74" fmla="*/ 147 w 37"/>
                <a:gd name="T75" fmla="*/ 12 h 85"/>
                <a:gd name="T76" fmla="*/ 153 w 37"/>
                <a:gd name="T77" fmla="*/ 27 h 85"/>
                <a:gd name="T78" fmla="*/ 153 w 37"/>
                <a:gd name="T79" fmla="*/ 38 h 85"/>
                <a:gd name="T80" fmla="*/ 153 w 37"/>
                <a:gd name="T81" fmla="*/ 38 h 85"/>
                <a:gd name="T82" fmla="*/ 153 w 37"/>
                <a:gd name="T83" fmla="*/ 46 h 85"/>
                <a:gd name="T84" fmla="*/ 171 w 37"/>
                <a:gd name="T85" fmla="*/ 60 h 85"/>
                <a:gd name="T86" fmla="*/ 171 w 37"/>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
                <a:gd name="T133" fmla="*/ 0 h 85"/>
                <a:gd name="T134" fmla="*/ 37 w 37"/>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 h="85">
                  <a:moveTo>
                    <a:pt x="36" y="14"/>
                  </a:moveTo>
                  <a:lnTo>
                    <a:pt x="36" y="71"/>
                  </a:lnTo>
                  <a:lnTo>
                    <a:pt x="36" y="72"/>
                  </a:lnTo>
                  <a:lnTo>
                    <a:pt x="32" y="74"/>
                  </a:lnTo>
                  <a:lnTo>
                    <a:pt x="32" y="77"/>
                  </a:lnTo>
                  <a:lnTo>
                    <a:pt x="32" y="78"/>
                  </a:lnTo>
                  <a:lnTo>
                    <a:pt x="32" y="80"/>
                  </a:lnTo>
                  <a:lnTo>
                    <a:pt x="31" y="80"/>
                  </a:lnTo>
                  <a:lnTo>
                    <a:pt x="31" y="84"/>
                  </a:lnTo>
                  <a:lnTo>
                    <a:pt x="29" y="84"/>
                  </a:lnTo>
                  <a:lnTo>
                    <a:pt x="6" y="84"/>
                  </a:lnTo>
                  <a:lnTo>
                    <a:pt x="5" y="84"/>
                  </a:lnTo>
                  <a:lnTo>
                    <a:pt x="1" y="84"/>
                  </a:lnTo>
                  <a:lnTo>
                    <a:pt x="1" y="80"/>
                  </a:lnTo>
                  <a:lnTo>
                    <a:pt x="1" y="78"/>
                  </a:lnTo>
                  <a:lnTo>
                    <a:pt x="0" y="77"/>
                  </a:lnTo>
                  <a:lnTo>
                    <a:pt x="0" y="74"/>
                  </a:lnTo>
                  <a:lnTo>
                    <a:pt x="0" y="72"/>
                  </a:lnTo>
                  <a:lnTo>
                    <a:pt x="0" y="71"/>
                  </a:lnTo>
                  <a:lnTo>
                    <a:pt x="0" y="14"/>
                  </a:lnTo>
                  <a:lnTo>
                    <a:pt x="0" y="12"/>
                  </a:lnTo>
                  <a:lnTo>
                    <a:pt x="0" y="9"/>
                  </a:lnTo>
                  <a:lnTo>
                    <a:pt x="0" y="8"/>
                  </a:lnTo>
                  <a:lnTo>
                    <a:pt x="1" y="8"/>
                  </a:lnTo>
                  <a:lnTo>
                    <a:pt x="1" y="5"/>
                  </a:lnTo>
                  <a:lnTo>
                    <a:pt x="1" y="2"/>
                  </a:lnTo>
                  <a:lnTo>
                    <a:pt x="5" y="2"/>
                  </a:lnTo>
                  <a:lnTo>
                    <a:pt x="5" y="0"/>
                  </a:lnTo>
                  <a:lnTo>
                    <a:pt x="6" y="0"/>
                  </a:lnTo>
                  <a:lnTo>
                    <a:pt x="29" y="0"/>
                  </a:lnTo>
                  <a:lnTo>
                    <a:pt x="31" y="0"/>
                  </a:lnTo>
                  <a:lnTo>
                    <a:pt x="31" y="2"/>
                  </a:lnTo>
                  <a:lnTo>
                    <a:pt x="32" y="2"/>
                  </a:lnTo>
                  <a:lnTo>
                    <a:pt x="32" y="5"/>
                  </a:lnTo>
                  <a:lnTo>
                    <a:pt x="32" y="8"/>
                  </a:lnTo>
                  <a:lnTo>
                    <a:pt x="32" y="9"/>
                  </a:lnTo>
                  <a:lnTo>
                    <a:pt x="32" y="12"/>
                  </a:lnTo>
                  <a:lnTo>
                    <a:pt x="36" y="12"/>
                  </a:lnTo>
                  <a:lnTo>
                    <a:pt x="36"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68" name="Freeform 1038"/>
            <p:cNvSpPr>
              <a:spLocks noChangeAspect="1"/>
            </p:cNvSpPr>
            <p:nvPr/>
          </p:nvSpPr>
          <p:spPr bwMode="auto">
            <a:xfrm>
              <a:off x="3102" y="1864"/>
              <a:ext cx="47" cy="111"/>
            </a:xfrm>
            <a:custGeom>
              <a:avLst/>
              <a:gdLst>
                <a:gd name="T0" fmla="*/ 174 w 36"/>
                <a:gd name="T1" fmla="*/ 351 h 85"/>
                <a:gd name="T2" fmla="*/ 174 w 36"/>
                <a:gd name="T3" fmla="*/ 358 h 85"/>
                <a:gd name="T4" fmla="*/ 174 w 36"/>
                <a:gd name="T5" fmla="*/ 370 h 85"/>
                <a:gd name="T6" fmla="*/ 174 w 36"/>
                <a:gd name="T7" fmla="*/ 384 h 85"/>
                <a:gd name="T8" fmla="*/ 174 w 36"/>
                <a:gd name="T9" fmla="*/ 384 h 85"/>
                <a:gd name="T10" fmla="*/ 151 w 36"/>
                <a:gd name="T11" fmla="*/ 387 h 85"/>
                <a:gd name="T12" fmla="*/ 151 w 36"/>
                <a:gd name="T13" fmla="*/ 396 h 85"/>
                <a:gd name="T14" fmla="*/ 151 w 36"/>
                <a:gd name="T15" fmla="*/ 419 h 85"/>
                <a:gd name="T16" fmla="*/ 149 w 36"/>
                <a:gd name="T17" fmla="*/ 419 h 85"/>
                <a:gd name="T18" fmla="*/ 149 w 36"/>
                <a:gd name="T19" fmla="*/ 419 h 85"/>
                <a:gd name="T20" fmla="*/ 140 w 36"/>
                <a:gd name="T21" fmla="*/ 419 h 85"/>
                <a:gd name="T22" fmla="*/ 27 w 36"/>
                <a:gd name="T23" fmla="*/ 419 h 85"/>
                <a:gd name="T24" fmla="*/ 27 w 36"/>
                <a:gd name="T25" fmla="*/ 419 h 85"/>
                <a:gd name="T26" fmla="*/ 12 w 36"/>
                <a:gd name="T27" fmla="*/ 419 h 85"/>
                <a:gd name="T28" fmla="*/ 12 w 36"/>
                <a:gd name="T29" fmla="*/ 419 h 85"/>
                <a:gd name="T30" fmla="*/ 12 w 36"/>
                <a:gd name="T31" fmla="*/ 396 h 85"/>
                <a:gd name="T32" fmla="*/ 0 w 36"/>
                <a:gd name="T33" fmla="*/ 396 h 85"/>
                <a:gd name="T34" fmla="*/ 0 w 36"/>
                <a:gd name="T35" fmla="*/ 387 h 85"/>
                <a:gd name="T36" fmla="*/ 0 w 36"/>
                <a:gd name="T37" fmla="*/ 384 h 85"/>
                <a:gd name="T38" fmla="*/ 0 w 36"/>
                <a:gd name="T39" fmla="*/ 370 h 85"/>
                <a:gd name="T40" fmla="*/ 0 w 36"/>
                <a:gd name="T41" fmla="*/ 358 h 85"/>
                <a:gd name="T42" fmla="*/ 0 w 36"/>
                <a:gd name="T43" fmla="*/ 351 h 85"/>
                <a:gd name="T44" fmla="*/ 0 w 36"/>
                <a:gd name="T45" fmla="*/ 68 h 85"/>
                <a:gd name="T46" fmla="*/ 0 w 36"/>
                <a:gd name="T47" fmla="*/ 68 h 85"/>
                <a:gd name="T48" fmla="*/ 0 w 36"/>
                <a:gd name="T49" fmla="*/ 60 h 85"/>
                <a:gd name="T50" fmla="*/ 0 w 36"/>
                <a:gd name="T51" fmla="*/ 46 h 85"/>
                <a:gd name="T52" fmla="*/ 0 w 36"/>
                <a:gd name="T53" fmla="*/ 38 h 85"/>
                <a:gd name="T54" fmla="*/ 0 w 36"/>
                <a:gd name="T55" fmla="*/ 27 h 85"/>
                <a:gd name="T56" fmla="*/ 12 w 36"/>
                <a:gd name="T57" fmla="*/ 12 h 85"/>
                <a:gd name="T58" fmla="*/ 12 w 36"/>
                <a:gd name="T59" fmla="*/ 12 h 85"/>
                <a:gd name="T60" fmla="*/ 12 w 36"/>
                <a:gd name="T61" fmla="*/ 0 h 85"/>
                <a:gd name="T62" fmla="*/ 27 w 36"/>
                <a:gd name="T63" fmla="*/ 0 h 85"/>
                <a:gd name="T64" fmla="*/ 27 w 36"/>
                <a:gd name="T65" fmla="*/ 0 h 85"/>
                <a:gd name="T66" fmla="*/ 140 w 36"/>
                <a:gd name="T67" fmla="*/ 0 h 85"/>
                <a:gd name="T68" fmla="*/ 149 w 36"/>
                <a:gd name="T69" fmla="*/ 0 h 85"/>
                <a:gd name="T70" fmla="*/ 149 w 36"/>
                <a:gd name="T71" fmla="*/ 0 h 85"/>
                <a:gd name="T72" fmla="*/ 149 w 36"/>
                <a:gd name="T73" fmla="*/ 12 h 85"/>
                <a:gd name="T74" fmla="*/ 151 w 36"/>
                <a:gd name="T75" fmla="*/ 12 h 85"/>
                <a:gd name="T76" fmla="*/ 151 w 36"/>
                <a:gd name="T77" fmla="*/ 27 h 85"/>
                <a:gd name="T78" fmla="*/ 151 w 36"/>
                <a:gd name="T79" fmla="*/ 38 h 85"/>
                <a:gd name="T80" fmla="*/ 174 w 36"/>
                <a:gd name="T81" fmla="*/ 38 h 85"/>
                <a:gd name="T82" fmla="*/ 174 w 36"/>
                <a:gd name="T83" fmla="*/ 46 h 85"/>
                <a:gd name="T84" fmla="*/ 174 w 36"/>
                <a:gd name="T85" fmla="*/ 60 h 85"/>
                <a:gd name="T86" fmla="*/ 174 w 3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6"/>
                <a:gd name="T133" fmla="*/ 0 h 85"/>
                <a:gd name="T134" fmla="*/ 36 w 3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6" h="85">
                  <a:moveTo>
                    <a:pt x="35" y="14"/>
                  </a:moveTo>
                  <a:lnTo>
                    <a:pt x="35" y="71"/>
                  </a:lnTo>
                  <a:lnTo>
                    <a:pt x="35" y="72"/>
                  </a:lnTo>
                  <a:lnTo>
                    <a:pt x="35" y="74"/>
                  </a:lnTo>
                  <a:lnTo>
                    <a:pt x="35" y="77"/>
                  </a:lnTo>
                  <a:lnTo>
                    <a:pt x="31" y="78"/>
                  </a:lnTo>
                  <a:lnTo>
                    <a:pt x="31" y="80"/>
                  </a:lnTo>
                  <a:lnTo>
                    <a:pt x="31" y="84"/>
                  </a:lnTo>
                  <a:lnTo>
                    <a:pt x="30" y="84"/>
                  </a:lnTo>
                  <a:lnTo>
                    <a:pt x="28" y="84"/>
                  </a:lnTo>
                  <a:lnTo>
                    <a:pt x="5" y="84"/>
                  </a:lnTo>
                  <a:lnTo>
                    <a:pt x="2" y="84"/>
                  </a:lnTo>
                  <a:lnTo>
                    <a:pt x="2" y="80"/>
                  </a:lnTo>
                  <a:lnTo>
                    <a:pt x="0" y="80"/>
                  </a:lnTo>
                  <a:lnTo>
                    <a:pt x="0" y="78"/>
                  </a:lnTo>
                  <a:lnTo>
                    <a:pt x="0" y="77"/>
                  </a:lnTo>
                  <a:lnTo>
                    <a:pt x="0" y="74"/>
                  </a:lnTo>
                  <a:lnTo>
                    <a:pt x="0" y="72"/>
                  </a:lnTo>
                  <a:lnTo>
                    <a:pt x="0" y="71"/>
                  </a:lnTo>
                  <a:lnTo>
                    <a:pt x="0" y="14"/>
                  </a:lnTo>
                  <a:lnTo>
                    <a:pt x="0" y="12"/>
                  </a:lnTo>
                  <a:lnTo>
                    <a:pt x="0" y="9"/>
                  </a:lnTo>
                  <a:lnTo>
                    <a:pt x="0" y="8"/>
                  </a:lnTo>
                  <a:lnTo>
                    <a:pt x="0" y="5"/>
                  </a:lnTo>
                  <a:lnTo>
                    <a:pt x="2" y="2"/>
                  </a:lnTo>
                  <a:lnTo>
                    <a:pt x="2" y="0"/>
                  </a:lnTo>
                  <a:lnTo>
                    <a:pt x="5" y="0"/>
                  </a:lnTo>
                  <a:lnTo>
                    <a:pt x="28" y="0"/>
                  </a:lnTo>
                  <a:lnTo>
                    <a:pt x="30" y="0"/>
                  </a:lnTo>
                  <a:lnTo>
                    <a:pt x="30" y="2"/>
                  </a:lnTo>
                  <a:lnTo>
                    <a:pt x="31" y="2"/>
                  </a:lnTo>
                  <a:lnTo>
                    <a:pt x="31" y="5"/>
                  </a:lnTo>
                  <a:lnTo>
                    <a:pt x="31" y="8"/>
                  </a:lnTo>
                  <a:lnTo>
                    <a:pt x="35" y="8"/>
                  </a:lnTo>
                  <a:lnTo>
                    <a:pt x="35" y="9"/>
                  </a:lnTo>
                  <a:lnTo>
                    <a:pt x="35" y="12"/>
                  </a:lnTo>
                  <a:lnTo>
                    <a:pt x="3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69" name="Freeform 1039" descr="Light vertical"/>
            <p:cNvSpPr>
              <a:spLocks noChangeAspect="1"/>
            </p:cNvSpPr>
            <p:nvPr/>
          </p:nvSpPr>
          <p:spPr bwMode="auto">
            <a:xfrm>
              <a:off x="3148" y="1864"/>
              <a:ext cx="70" cy="111"/>
            </a:xfrm>
            <a:custGeom>
              <a:avLst/>
              <a:gdLst>
                <a:gd name="T0" fmla="*/ 250 w 54"/>
                <a:gd name="T1" fmla="*/ 351 h 85"/>
                <a:gd name="T2" fmla="*/ 235 w 54"/>
                <a:gd name="T3" fmla="*/ 358 h 85"/>
                <a:gd name="T4" fmla="*/ 235 w 54"/>
                <a:gd name="T5" fmla="*/ 370 h 85"/>
                <a:gd name="T6" fmla="*/ 235 w 54"/>
                <a:gd name="T7" fmla="*/ 384 h 85"/>
                <a:gd name="T8" fmla="*/ 235 w 54"/>
                <a:gd name="T9" fmla="*/ 384 h 85"/>
                <a:gd name="T10" fmla="*/ 235 w 54"/>
                <a:gd name="T11" fmla="*/ 387 h 85"/>
                <a:gd name="T12" fmla="*/ 222 w 54"/>
                <a:gd name="T13" fmla="*/ 396 h 85"/>
                <a:gd name="T14" fmla="*/ 222 w 54"/>
                <a:gd name="T15" fmla="*/ 419 h 85"/>
                <a:gd name="T16" fmla="*/ 220 w 54"/>
                <a:gd name="T17" fmla="*/ 419 h 85"/>
                <a:gd name="T18" fmla="*/ 206 w 54"/>
                <a:gd name="T19" fmla="*/ 419 h 85"/>
                <a:gd name="T20" fmla="*/ 206 w 54"/>
                <a:gd name="T21" fmla="*/ 419 h 85"/>
                <a:gd name="T22" fmla="*/ 38 w 54"/>
                <a:gd name="T23" fmla="*/ 419 h 85"/>
                <a:gd name="T24" fmla="*/ 38 w 54"/>
                <a:gd name="T25" fmla="*/ 419 h 85"/>
                <a:gd name="T26" fmla="*/ 35 w 54"/>
                <a:gd name="T27" fmla="*/ 419 h 85"/>
                <a:gd name="T28" fmla="*/ 35 w 54"/>
                <a:gd name="T29" fmla="*/ 419 h 85"/>
                <a:gd name="T30" fmla="*/ 22 w 54"/>
                <a:gd name="T31" fmla="*/ 396 h 85"/>
                <a:gd name="T32" fmla="*/ 22 w 54"/>
                <a:gd name="T33" fmla="*/ 396 h 85"/>
                <a:gd name="T34" fmla="*/ 1 w 54"/>
                <a:gd name="T35" fmla="*/ 387 h 85"/>
                <a:gd name="T36" fmla="*/ 1 w 54"/>
                <a:gd name="T37" fmla="*/ 384 h 85"/>
                <a:gd name="T38" fmla="*/ 1 w 54"/>
                <a:gd name="T39" fmla="*/ 370 h 85"/>
                <a:gd name="T40" fmla="*/ 1 w 54"/>
                <a:gd name="T41" fmla="*/ 358 h 85"/>
                <a:gd name="T42" fmla="*/ 0 w 54"/>
                <a:gd name="T43" fmla="*/ 351 h 85"/>
                <a:gd name="T44" fmla="*/ 0 w 54"/>
                <a:gd name="T45" fmla="*/ 68 h 85"/>
                <a:gd name="T46" fmla="*/ 0 w 54"/>
                <a:gd name="T47" fmla="*/ 68 h 85"/>
                <a:gd name="T48" fmla="*/ 1 w 54"/>
                <a:gd name="T49" fmla="*/ 60 h 85"/>
                <a:gd name="T50" fmla="*/ 1 w 54"/>
                <a:gd name="T51" fmla="*/ 46 h 85"/>
                <a:gd name="T52" fmla="*/ 1 w 54"/>
                <a:gd name="T53" fmla="*/ 38 h 85"/>
                <a:gd name="T54" fmla="*/ 1 w 54"/>
                <a:gd name="T55" fmla="*/ 27 h 85"/>
                <a:gd name="T56" fmla="*/ 22 w 54"/>
                <a:gd name="T57" fmla="*/ 12 h 85"/>
                <a:gd name="T58" fmla="*/ 22 w 54"/>
                <a:gd name="T59" fmla="*/ 12 h 85"/>
                <a:gd name="T60" fmla="*/ 35 w 54"/>
                <a:gd name="T61" fmla="*/ 0 h 85"/>
                <a:gd name="T62" fmla="*/ 38 w 54"/>
                <a:gd name="T63" fmla="*/ 0 h 85"/>
                <a:gd name="T64" fmla="*/ 38 w 54"/>
                <a:gd name="T65" fmla="*/ 0 h 85"/>
                <a:gd name="T66" fmla="*/ 206 w 54"/>
                <a:gd name="T67" fmla="*/ 0 h 85"/>
                <a:gd name="T68" fmla="*/ 206 w 54"/>
                <a:gd name="T69" fmla="*/ 0 h 85"/>
                <a:gd name="T70" fmla="*/ 220 w 54"/>
                <a:gd name="T71" fmla="*/ 0 h 85"/>
                <a:gd name="T72" fmla="*/ 220 w 54"/>
                <a:gd name="T73" fmla="*/ 12 h 85"/>
                <a:gd name="T74" fmla="*/ 222 w 54"/>
                <a:gd name="T75" fmla="*/ 12 h 85"/>
                <a:gd name="T76" fmla="*/ 222 w 54"/>
                <a:gd name="T77" fmla="*/ 27 h 85"/>
                <a:gd name="T78" fmla="*/ 235 w 54"/>
                <a:gd name="T79" fmla="*/ 38 h 85"/>
                <a:gd name="T80" fmla="*/ 235 w 54"/>
                <a:gd name="T81" fmla="*/ 38 h 85"/>
                <a:gd name="T82" fmla="*/ 235 w 54"/>
                <a:gd name="T83" fmla="*/ 46 h 85"/>
                <a:gd name="T84" fmla="*/ 235 w 54"/>
                <a:gd name="T85" fmla="*/ 60 h 85"/>
                <a:gd name="T86" fmla="*/ 250 w 54"/>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
                <a:gd name="T133" fmla="*/ 0 h 85"/>
                <a:gd name="T134" fmla="*/ 54 w 54"/>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 h="85">
                  <a:moveTo>
                    <a:pt x="53" y="14"/>
                  </a:moveTo>
                  <a:lnTo>
                    <a:pt x="53" y="71"/>
                  </a:lnTo>
                  <a:lnTo>
                    <a:pt x="49" y="72"/>
                  </a:lnTo>
                  <a:lnTo>
                    <a:pt x="49" y="74"/>
                  </a:lnTo>
                  <a:lnTo>
                    <a:pt x="49" y="77"/>
                  </a:lnTo>
                  <a:lnTo>
                    <a:pt x="49" y="78"/>
                  </a:lnTo>
                  <a:lnTo>
                    <a:pt x="47" y="80"/>
                  </a:lnTo>
                  <a:lnTo>
                    <a:pt x="47" y="84"/>
                  </a:lnTo>
                  <a:lnTo>
                    <a:pt x="46" y="84"/>
                  </a:lnTo>
                  <a:lnTo>
                    <a:pt x="43" y="84"/>
                  </a:lnTo>
                  <a:lnTo>
                    <a:pt x="8" y="84"/>
                  </a:lnTo>
                  <a:lnTo>
                    <a:pt x="7" y="84"/>
                  </a:lnTo>
                  <a:lnTo>
                    <a:pt x="5" y="84"/>
                  </a:lnTo>
                  <a:lnTo>
                    <a:pt x="5" y="80"/>
                  </a:lnTo>
                  <a:lnTo>
                    <a:pt x="1" y="78"/>
                  </a:lnTo>
                  <a:lnTo>
                    <a:pt x="1" y="77"/>
                  </a:lnTo>
                  <a:lnTo>
                    <a:pt x="1" y="74"/>
                  </a:lnTo>
                  <a:lnTo>
                    <a:pt x="1" y="72"/>
                  </a:lnTo>
                  <a:lnTo>
                    <a:pt x="0" y="72"/>
                  </a:lnTo>
                  <a:lnTo>
                    <a:pt x="0" y="71"/>
                  </a:lnTo>
                  <a:lnTo>
                    <a:pt x="0" y="14"/>
                  </a:lnTo>
                  <a:lnTo>
                    <a:pt x="1" y="12"/>
                  </a:lnTo>
                  <a:lnTo>
                    <a:pt x="1" y="9"/>
                  </a:lnTo>
                  <a:lnTo>
                    <a:pt x="1" y="8"/>
                  </a:lnTo>
                  <a:lnTo>
                    <a:pt x="1" y="5"/>
                  </a:lnTo>
                  <a:lnTo>
                    <a:pt x="5" y="5"/>
                  </a:lnTo>
                  <a:lnTo>
                    <a:pt x="5" y="2"/>
                  </a:lnTo>
                  <a:lnTo>
                    <a:pt x="7" y="2"/>
                  </a:lnTo>
                  <a:lnTo>
                    <a:pt x="7" y="0"/>
                  </a:lnTo>
                  <a:lnTo>
                    <a:pt x="8" y="0"/>
                  </a:lnTo>
                  <a:lnTo>
                    <a:pt x="43" y="0"/>
                  </a:lnTo>
                  <a:lnTo>
                    <a:pt x="46" y="0"/>
                  </a:lnTo>
                  <a:lnTo>
                    <a:pt x="46" y="2"/>
                  </a:lnTo>
                  <a:lnTo>
                    <a:pt x="47" y="2"/>
                  </a:lnTo>
                  <a:lnTo>
                    <a:pt x="47" y="5"/>
                  </a:lnTo>
                  <a:lnTo>
                    <a:pt x="49" y="5"/>
                  </a:lnTo>
                  <a:lnTo>
                    <a:pt x="49" y="8"/>
                  </a:lnTo>
                  <a:lnTo>
                    <a:pt x="49" y="9"/>
                  </a:lnTo>
                  <a:lnTo>
                    <a:pt x="49" y="12"/>
                  </a:lnTo>
                  <a:lnTo>
                    <a:pt x="49" y="14"/>
                  </a:lnTo>
                  <a:lnTo>
                    <a:pt x="53" y="14"/>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70" name="AutoShape 1040"/>
            <p:cNvSpPr>
              <a:spLocks noChangeAspect="1" noChangeArrowheads="1"/>
            </p:cNvSpPr>
            <p:nvPr/>
          </p:nvSpPr>
          <p:spPr bwMode="auto">
            <a:xfrm flipV="1">
              <a:off x="3127" y="1975"/>
              <a:ext cx="12" cy="18"/>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71" name="Freeform 1041"/>
            <p:cNvSpPr>
              <a:spLocks noChangeAspect="1"/>
            </p:cNvSpPr>
            <p:nvPr/>
          </p:nvSpPr>
          <p:spPr bwMode="auto">
            <a:xfrm>
              <a:off x="3235" y="1993"/>
              <a:ext cx="16" cy="34"/>
            </a:xfrm>
            <a:custGeom>
              <a:avLst/>
              <a:gdLst>
                <a:gd name="T0" fmla="*/ 0 w 12"/>
                <a:gd name="T1" fmla="*/ 0 h 26"/>
                <a:gd name="T2" fmla="*/ 64 w 12"/>
                <a:gd name="T3" fmla="*/ 29 h 26"/>
                <a:gd name="T4" fmla="*/ 0 w 12"/>
                <a:gd name="T5" fmla="*/ 54 h 26"/>
                <a:gd name="T6" fmla="*/ 64 w 12"/>
                <a:gd name="T7" fmla="*/ 93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6"/>
                  </a:lnTo>
                  <a:lnTo>
                    <a:pt x="0" y="11"/>
                  </a:lnTo>
                  <a:lnTo>
                    <a:pt x="11" y="18"/>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72" name="Line 1042"/>
            <p:cNvSpPr>
              <a:spLocks noChangeAspect="1" noChangeShapeType="1"/>
            </p:cNvSpPr>
            <p:nvPr/>
          </p:nvSpPr>
          <p:spPr bwMode="auto">
            <a:xfrm>
              <a:off x="3127" y="1993"/>
              <a:ext cx="119" cy="7"/>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573" name="Line 1043"/>
            <p:cNvSpPr>
              <a:spLocks noChangeAspect="1" noChangeShapeType="1"/>
            </p:cNvSpPr>
            <p:nvPr/>
          </p:nvSpPr>
          <p:spPr bwMode="auto">
            <a:xfrm flipH="1">
              <a:off x="3127" y="1991"/>
              <a:ext cx="104"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574" name="Line 1044"/>
            <p:cNvSpPr>
              <a:spLocks noChangeAspect="1" noChangeShapeType="1"/>
            </p:cNvSpPr>
            <p:nvPr/>
          </p:nvSpPr>
          <p:spPr bwMode="auto">
            <a:xfrm>
              <a:off x="3127" y="2012"/>
              <a:ext cx="119" cy="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575" name="Freeform 1045"/>
            <p:cNvSpPr>
              <a:spLocks noChangeAspect="1"/>
            </p:cNvSpPr>
            <p:nvPr/>
          </p:nvSpPr>
          <p:spPr bwMode="auto">
            <a:xfrm>
              <a:off x="3117" y="1993"/>
              <a:ext cx="13" cy="36"/>
            </a:xfrm>
            <a:custGeom>
              <a:avLst/>
              <a:gdLst>
                <a:gd name="T0" fmla="*/ 46 w 10"/>
                <a:gd name="T1" fmla="*/ 149 h 27"/>
                <a:gd name="T2" fmla="*/ 0 w 10"/>
                <a:gd name="T3" fmla="*/ 113 h 27"/>
                <a:gd name="T4" fmla="*/ 46 w 10"/>
                <a:gd name="T5" fmla="*/ 79 h 27"/>
                <a:gd name="T6" fmla="*/ 0 w 10"/>
                <a:gd name="T7" fmla="*/ 36 h 27"/>
                <a:gd name="T8" fmla="*/ 46 w 10"/>
                <a:gd name="T9" fmla="*/ 0 h 27"/>
                <a:gd name="T10" fmla="*/ 46 w 10"/>
                <a:gd name="T11" fmla="*/ 149 h 27"/>
                <a:gd name="T12" fmla="*/ 46 w 10"/>
                <a:gd name="T13" fmla="*/ 149 h 27"/>
                <a:gd name="T14" fmla="*/ 0 60000 65536"/>
                <a:gd name="T15" fmla="*/ 0 60000 65536"/>
                <a:gd name="T16" fmla="*/ 0 60000 65536"/>
                <a:gd name="T17" fmla="*/ 0 60000 65536"/>
                <a:gd name="T18" fmla="*/ 0 60000 65536"/>
                <a:gd name="T19" fmla="*/ 0 60000 65536"/>
                <a:gd name="T20" fmla="*/ 0 60000 65536"/>
                <a:gd name="T21" fmla="*/ 0 w 10"/>
                <a:gd name="T22" fmla="*/ 0 h 27"/>
                <a:gd name="T23" fmla="*/ 10 w 10"/>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7">
                  <a:moveTo>
                    <a:pt x="9" y="26"/>
                  </a:moveTo>
                  <a:lnTo>
                    <a:pt x="0" y="20"/>
                  </a:lnTo>
                  <a:lnTo>
                    <a:pt x="9" y="14"/>
                  </a:lnTo>
                  <a:lnTo>
                    <a:pt x="0" y="6"/>
                  </a:lnTo>
                  <a:lnTo>
                    <a:pt x="9" y="0"/>
                  </a:lnTo>
                  <a:lnTo>
                    <a:pt x="9"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76" name="Freeform 1046"/>
            <p:cNvSpPr>
              <a:spLocks noChangeAspect="1"/>
            </p:cNvSpPr>
            <p:nvPr/>
          </p:nvSpPr>
          <p:spPr bwMode="auto">
            <a:xfrm>
              <a:off x="3127" y="2111"/>
              <a:ext cx="106" cy="15"/>
            </a:xfrm>
            <a:custGeom>
              <a:avLst/>
              <a:gdLst>
                <a:gd name="T0" fmla="*/ 400 w 81"/>
                <a:gd name="T1" fmla="*/ 0 h 12"/>
                <a:gd name="T2" fmla="*/ 387 w 81"/>
                <a:gd name="T3" fmla="*/ 40 h 12"/>
                <a:gd name="T4" fmla="*/ 1 w 81"/>
                <a:gd name="T5" fmla="*/ 40 h 12"/>
                <a:gd name="T6" fmla="*/ 0 w 81"/>
                <a:gd name="T7" fmla="*/ 0 h 12"/>
                <a:gd name="T8" fmla="*/ 400 w 81"/>
                <a:gd name="T9" fmla="*/ 0 h 12"/>
                <a:gd name="T10" fmla="*/ 400 w 81"/>
                <a:gd name="T11" fmla="*/ 0 h 12"/>
                <a:gd name="T12" fmla="*/ 0 60000 65536"/>
                <a:gd name="T13" fmla="*/ 0 60000 65536"/>
                <a:gd name="T14" fmla="*/ 0 60000 65536"/>
                <a:gd name="T15" fmla="*/ 0 60000 65536"/>
                <a:gd name="T16" fmla="*/ 0 60000 65536"/>
                <a:gd name="T17" fmla="*/ 0 60000 65536"/>
                <a:gd name="T18" fmla="*/ 0 w 81"/>
                <a:gd name="T19" fmla="*/ 0 h 12"/>
                <a:gd name="T20" fmla="*/ 81 w 8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1" h="12">
                  <a:moveTo>
                    <a:pt x="80" y="0"/>
                  </a:moveTo>
                  <a:lnTo>
                    <a:pt x="77" y="11"/>
                  </a:lnTo>
                  <a:lnTo>
                    <a:pt x="1" y="11"/>
                  </a:lnTo>
                  <a:lnTo>
                    <a:pt x="0" y="0"/>
                  </a:lnTo>
                  <a:lnTo>
                    <a:pt x="8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77" name="Freeform 1047"/>
            <p:cNvSpPr>
              <a:spLocks noChangeAspect="1"/>
            </p:cNvSpPr>
            <p:nvPr/>
          </p:nvSpPr>
          <p:spPr bwMode="auto">
            <a:xfrm>
              <a:off x="3073" y="2021"/>
              <a:ext cx="218" cy="150"/>
            </a:xfrm>
            <a:custGeom>
              <a:avLst/>
              <a:gdLst>
                <a:gd name="T0" fmla="*/ 799 w 168"/>
                <a:gd name="T1" fmla="*/ 464 h 115"/>
                <a:gd name="T2" fmla="*/ 799 w 168"/>
                <a:gd name="T3" fmla="*/ 468 h 115"/>
                <a:gd name="T4" fmla="*/ 799 w 168"/>
                <a:gd name="T5" fmla="*/ 481 h 115"/>
                <a:gd name="T6" fmla="*/ 780 w 168"/>
                <a:gd name="T7" fmla="*/ 502 h 115"/>
                <a:gd name="T8" fmla="*/ 771 w 168"/>
                <a:gd name="T9" fmla="*/ 513 h 115"/>
                <a:gd name="T10" fmla="*/ 764 w 168"/>
                <a:gd name="T11" fmla="*/ 531 h 115"/>
                <a:gd name="T12" fmla="*/ 741 w 168"/>
                <a:gd name="T13" fmla="*/ 535 h 115"/>
                <a:gd name="T14" fmla="*/ 732 w 168"/>
                <a:gd name="T15" fmla="*/ 548 h 115"/>
                <a:gd name="T16" fmla="*/ 706 w 168"/>
                <a:gd name="T17" fmla="*/ 548 h 115"/>
                <a:gd name="T18" fmla="*/ 684 w 168"/>
                <a:gd name="T19" fmla="*/ 561 h 115"/>
                <a:gd name="T20" fmla="*/ 668 w 168"/>
                <a:gd name="T21" fmla="*/ 561 h 115"/>
                <a:gd name="T22" fmla="*/ 126 w 168"/>
                <a:gd name="T23" fmla="*/ 561 h 115"/>
                <a:gd name="T24" fmla="*/ 119 w 168"/>
                <a:gd name="T25" fmla="*/ 561 h 115"/>
                <a:gd name="T26" fmla="*/ 96 w 168"/>
                <a:gd name="T27" fmla="*/ 548 h 115"/>
                <a:gd name="T28" fmla="*/ 75 w 168"/>
                <a:gd name="T29" fmla="*/ 548 h 115"/>
                <a:gd name="T30" fmla="*/ 58 w 168"/>
                <a:gd name="T31" fmla="*/ 535 h 115"/>
                <a:gd name="T32" fmla="*/ 38 w 168"/>
                <a:gd name="T33" fmla="*/ 531 h 115"/>
                <a:gd name="T34" fmla="*/ 22 w 168"/>
                <a:gd name="T35" fmla="*/ 513 h 115"/>
                <a:gd name="T36" fmla="*/ 10 w 168"/>
                <a:gd name="T37" fmla="*/ 502 h 115"/>
                <a:gd name="T38" fmla="*/ 0 w 168"/>
                <a:gd name="T39" fmla="*/ 497 h 115"/>
                <a:gd name="T40" fmla="*/ 0 w 168"/>
                <a:gd name="T41" fmla="*/ 481 h 115"/>
                <a:gd name="T42" fmla="*/ 0 w 168"/>
                <a:gd name="T43" fmla="*/ 464 h 115"/>
                <a:gd name="T44" fmla="*/ 0 w 168"/>
                <a:gd name="T45" fmla="*/ 95 h 115"/>
                <a:gd name="T46" fmla="*/ 0 w 168"/>
                <a:gd name="T47" fmla="*/ 74 h 115"/>
                <a:gd name="T48" fmla="*/ 0 w 168"/>
                <a:gd name="T49" fmla="*/ 67 h 115"/>
                <a:gd name="T50" fmla="*/ 10 w 168"/>
                <a:gd name="T51" fmla="*/ 60 h 115"/>
                <a:gd name="T52" fmla="*/ 22 w 168"/>
                <a:gd name="T53" fmla="*/ 35 h 115"/>
                <a:gd name="T54" fmla="*/ 35 w 168"/>
                <a:gd name="T55" fmla="*/ 27 h 115"/>
                <a:gd name="T56" fmla="*/ 38 w 168"/>
                <a:gd name="T57" fmla="*/ 12 h 115"/>
                <a:gd name="T58" fmla="*/ 64 w 168"/>
                <a:gd name="T59" fmla="*/ 12 h 115"/>
                <a:gd name="T60" fmla="*/ 86 w 168"/>
                <a:gd name="T61" fmla="*/ 0 h 115"/>
                <a:gd name="T62" fmla="*/ 108 w 168"/>
                <a:gd name="T63" fmla="*/ 0 h 115"/>
                <a:gd name="T64" fmla="*/ 126 w 168"/>
                <a:gd name="T65" fmla="*/ 0 h 115"/>
                <a:gd name="T66" fmla="*/ 668 w 168"/>
                <a:gd name="T67" fmla="*/ 0 h 115"/>
                <a:gd name="T68" fmla="*/ 677 w 168"/>
                <a:gd name="T69" fmla="*/ 0 h 115"/>
                <a:gd name="T70" fmla="*/ 703 w 168"/>
                <a:gd name="T71" fmla="*/ 0 h 115"/>
                <a:gd name="T72" fmla="*/ 718 w 168"/>
                <a:gd name="T73" fmla="*/ 0 h 115"/>
                <a:gd name="T74" fmla="*/ 741 w 168"/>
                <a:gd name="T75" fmla="*/ 12 h 115"/>
                <a:gd name="T76" fmla="*/ 751 w 168"/>
                <a:gd name="T77" fmla="*/ 27 h 115"/>
                <a:gd name="T78" fmla="*/ 771 w 168"/>
                <a:gd name="T79" fmla="*/ 35 h 115"/>
                <a:gd name="T80" fmla="*/ 780 w 168"/>
                <a:gd name="T81" fmla="*/ 46 h 115"/>
                <a:gd name="T82" fmla="*/ 799 w 168"/>
                <a:gd name="T83" fmla="*/ 60 h 115"/>
                <a:gd name="T84" fmla="*/ 799 w 168"/>
                <a:gd name="T85" fmla="*/ 74 h 115"/>
                <a:gd name="T86" fmla="*/ 799 w 168"/>
                <a:gd name="T87" fmla="*/ 95 h 11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8"/>
                <a:gd name="T133" fmla="*/ 0 h 115"/>
                <a:gd name="T134" fmla="*/ 168 w 168"/>
                <a:gd name="T135" fmla="*/ 115 h 11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8" h="115">
                  <a:moveTo>
                    <a:pt x="167" y="19"/>
                  </a:moveTo>
                  <a:lnTo>
                    <a:pt x="167" y="94"/>
                  </a:lnTo>
                  <a:lnTo>
                    <a:pt x="167" y="95"/>
                  </a:lnTo>
                  <a:lnTo>
                    <a:pt x="167" y="97"/>
                  </a:lnTo>
                  <a:lnTo>
                    <a:pt x="167" y="101"/>
                  </a:lnTo>
                  <a:lnTo>
                    <a:pt x="163" y="102"/>
                  </a:lnTo>
                  <a:lnTo>
                    <a:pt x="162" y="104"/>
                  </a:lnTo>
                  <a:lnTo>
                    <a:pt x="160" y="107"/>
                  </a:lnTo>
                  <a:lnTo>
                    <a:pt x="157" y="107"/>
                  </a:lnTo>
                  <a:lnTo>
                    <a:pt x="155" y="109"/>
                  </a:lnTo>
                  <a:lnTo>
                    <a:pt x="153" y="111"/>
                  </a:lnTo>
                  <a:lnTo>
                    <a:pt x="150" y="111"/>
                  </a:lnTo>
                  <a:lnTo>
                    <a:pt x="148" y="111"/>
                  </a:lnTo>
                  <a:lnTo>
                    <a:pt x="147" y="111"/>
                  </a:lnTo>
                  <a:lnTo>
                    <a:pt x="143" y="114"/>
                  </a:lnTo>
                  <a:lnTo>
                    <a:pt x="142" y="114"/>
                  </a:lnTo>
                  <a:lnTo>
                    <a:pt x="140" y="114"/>
                  </a:lnTo>
                  <a:lnTo>
                    <a:pt x="27" y="114"/>
                  </a:lnTo>
                  <a:lnTo>
                    <a:pt x="25" y="114"/>
                  </a:lnTo>
                  <a:lnTo>
                    <a:pt x="22" y="114"/>
                  </a:lnTo>
                  <a:lnTo>
                    <a:pt x="20" y="111"/>
                  </a:lnTo>
                  <a:lnTo>
                    <a:pt x="18" y="111"/>
                  </a:lnTo>
                  <a:lnTo>
                    <a:pt x="16" y="111"/>
                  </a:lnTo>
                  <a:lnTo>
                    <a:pt x="13" y="111"/>
                  </a:lnTo>
                  <a:lnTo>
                    <a:pt x="12" y="109"/>
                  </a:lnTo>
                  <a:lnTo>
                    <a:pt x="8" y="109"/>
                  </a:lnTo>
                  <a:lnTo>
                    <a:pt x="8" y="107"/>
                  </a:lnTo>
                  <a:lnTo>
                    <a:pt x="7" y="107"/>
                  </a:lnTo>
                  <a:lnTo>
                    <a:pt x="5" y="104"/>
                  </a:lnTo>
                  <a:lnTo>
                    <a:pt x="2" y="102"/>
                  </a:lnTo>
                  <a:lnTo>
                    <a:pt x="0" y="101"/>
                  </a:lnTo>
                  <a:lnTo>
                    <a:pt x="0" y="97"/>
                  </a:lnTo>
                  <a:lnTo>
                    <a:pt x="0" y="95"/>
                  </a:lnTo>
                  <a:lnTo>
                    <a:pt x="0" y="94"/>
                  </a:lnTo>
                  <a:lnTo>
                    <a:pt x="0" y="19"/>
                  </a:lnTo>
                  <a:lnTo>
                    <a:pt x="0" y="15"/>
                  </a:lnTo>
                  <a:lnTo>
                    <a:pt x="0" y="14"/>
                  </a:lnTo>
                  <a:lnTo>
                    <a:pt x="0" y="12"/>
                  </a:lnTo>
                  <a:lnTo>
                    <a:pt x="2" y="12"/>
                  </a:lnTo>
                  <a:lnTo>
                    <a:pt x="2" y="9"/>
                  </a:lnTo>
                  <a:lnTo>
                    <a:pt x="5" y="7"/>
                  </a:lnTo>
                  <a:lnTo>
                    <a:pt x="7" y="5"/>
                  </a:lnTo>
                  <a:lnTo>
                    <a:pt x="8" y="5"/>
                  </a:lnTo>
                  <a:lnTo>
                    <a:pt x="8" y="2"/>
                  </a:lnTo>
                  <a:lnTo>
                    <a:pt x="12" y="2"/>
                  </a:lnTo>
                  <a:lnTo>
                    <a:pt x="13" y="2"/>
                  </a:lnTo>
                  <a:lnTo>
                    <a:pt x="16" y="0"/>
                  </a:lnTo>
                  <a:lnTo>
                    <a:pt x="18" y="0"/>
                  </a:lnTo>
                  <a:lnTo>
                    <a:pt x="20" y="0"/>
                  </a:lnTo>
                  <a:lnTo>
                    <a:pt x="22" y="0"/>
                  </a:lnTo>
                  <a:lnTo>
                    <a:pt x="25" y="0"/>
                  </a:lnTo>
                  <a:lnTo>
                    <a:pt x="27" y="0"/>
                  </a:lnTo>
                  <a:lnTo>
                    <a:pt x="140" y="0"/>
                  </a:lnTo>
                  <a:lnTo>
                    <a:pt x="142" y="0"/>
                  </a:lnTo>
                  <a:lnTo>
                    <a:pt x="143" y="0"/>
                  </a:lnTo>
                  <a:lnTo>
                    <a:pt x="147" y="0"/>
                  </a:lnTo>
                  <a:lnTo>
                    <a:pt x="148" y="0"/>
                  </a:lnTo>
                  <a:lnTo>
                    <a:pt x="150" y="0"/>
                  </a:lnTo>
                  <a:lnTo>
                    <a:pt x="153" y="2"/>
                  </a:lnTo>
                  <a:lnTo>
                    <a:pt x="155" y="2"/>
                  </a:lnTo>
                  <a:lnTo>
                    <a:pt x="157" y="5"/>
                  </a:lnTo>
                  <a:lnTo>
                    <a:pt x="160" y="5"/>
                  </a:lnTo>
                  <a:lnTo>
                    <a:pt x="162" y="7"/>
                  </a:lnTo>
                  <a:lnTo>
                    <a:pt x="163" y="9"/>
                  </a:lnTo>
                  <a:lnTo>
                    <a:pt x="163" y="12"/>
                  </a:lnTo>
                  <a:lnTo>
                    <a:pt x="167" y="12"/>
                  </a:lnTo>
                  <a:lnTo>
                    <a:pt x="167" y="14"/>
                  </a:lnTo>
                  <a:lnTo>
                    <a:pt x="167" y="15"/>
                  </a:lnTo>
                  <a:lnTo>
                    <a:pt x="167" y="19"/>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78" name="Freeform 1048"/>
            <p:cNvSpPr>
              <a:spLocks noChangeAspect="1"/>
            </p:cNvSpPr>
            <p:nvPr/>
          </p:nvSpPr>
          <p:spPr bwMode="auto">
            <a:xfrm>
              <a:off x="3228" y="2019"/>
              <a:ext cx="63" cy="149"/>
            </a:xfrm>
            <a:custGeom>
              <a:avLst/>
              <a:gdLst>
                <a:gd name="T0" fmla="*/ 219 w 49"/>
                <a:gd name="T1" fmla="*/ 473 h 114"/>
                <a:gd name="T2" fmla="*/ 219 w 49"/>
                <a:gd name="T3" fmla="*/ 473 h 114"/>
                <a:gd name="T4" fmla="*/ 219 w 49"/>
                <a:gd name="T5" fmla="*/ 505 h 114"/>
                <a:gd name="T6" fmla="*/ 201 w 49"/>
                <a:gd name="T7" fmla="*/ 507 h 114"/>
                <a:gd name="T8" fmla="*/ 201 w 49"/>
                <a:gd name="T9" fmla="*/ 533 h 114"/>
                <a:gd name="T10" fmla="*/ 201 w 49"/>
                <a:gd name="T11" fmla="*/ 536 h 114"/>
                <a:gd name="T12" fmla="*/ 193 w 49"/>
                <a:gd name="T13" fmla="*/ 550 h 114"/>
                <a:gd name="T14" fmla="*/ 193 w 49"/>
                <a:gd name="T15" fmla="*/ 550 h 114"/>
                <a:gd name="T16" fmla="*/ 185 w 49"/>
                <a:gd name="T17" fmla="*/ 562 h 114"/>
                <a:gd name="T18" fmla="*/ 185 w 49"/>
                <a:gd name="T19" fmla="*/ 562 h 114"/>
                <a:gd name="T20" fmla="*/ 172 w 49"/>
                <a:gd name="T21" fmla="*/ 562 h 114"/>
                <a:gd name="T22" fmla="*/ 31 w 49"/>
                <a:gd name="T23" fmla="*/ 562 h 114"/>
                <a:gd name="T24" fmla="*/ 31 w 49"/>
                <a:gd name="T25" fmla="*/ 562 h 114"/>
                <a:gd name="T26" fmla="*/ 28 w 49"/>
                <a:gd name="T27" fmla="*/ 562 h 114"/>
                <a:gd name="T28" fmla="*/ 28 w 49"/>
                <a:gd name="T29" fmla="*/ 562 h 114"/>
                <a:gd name="T30" fmla="*/ 1 w 49"/>
                <a:gd name="T31" fmla="*/ 550 h 114"/>
                <a:gd name="T32" fmla="*/ 1 w 49"/>
                <a:gd name="T33" fmla="*/ 536 h 114"/>
                <a:gd name="T34" fmla="*/ 1 w 49"/>
                <a:gd name="T35" fmla="*/ 533 h 114"/>
                <a:gd name="T36" fmla="*/ 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0 w 49"/>
                <a:gd name="T51" fmla="*/ 65 h 114"/>
                <a:gd name="T52" fmla="*/ 0 w 49"/>
                <a:gd name="T53" fmla="*/ 38 h 114"/>
                <a:gd name="T54" fmla="*/ 1 w 49"/>
                <a:gd name="T55" fmla="*/ 29 h 114"/>
                <a:gd name="T56" fmla="*/ 1 w 49"/>
                <a:gd name="T57" fmla="*/ 27 h 114"/>
                <a:gd name="T58" fmla="*/ 28 w 49"/>
                <a:gd name="T59" fmla="*/ 27 h 114"/>
                <a:gd name="T60" fmla="*/ 28 w 49"/>
                <a:gd name="T61" fmla="*/ 1 h 114"/>
                <a:gd name="T62" fmla="*/ 31 w 49"/>
                <a:gd name="T63" fmla="*/ 1 h 114"/>
                <a:gd name="T64" fmla="*/ 31 w 49"/>
                <a:gd name="T65" fmla="*/ 0 h 114"/>
                <a:gd name="T66" fmla="*/ 172 w 49"/>
                <a:gd name="T67" fmla="*/ 0 h 114"/>
                <a:gd name="T68" fmla="*/ 185 w 49"/>
                <a:gd name="T69" fmla="*/ 1 h 114"/>
                <a:gd name="T70" fmla="*/ 185 w 49"/>
                <a:gd name="T71" fmla="*/ 1 h 114"/>
                <a:gd name="T72" fmla="*/ 193 w 49"/>
                <a:gd name="T73" fmla="*/ 1 h 114"/>
                <a:gd name="T74" fmla="*/ 193 w 49"/>
                <a:gd name="T75" fmla="*/ 27 h 114"/>
                <a:gd name="T76" fmla="*/ 201 w 49"/>
                <a:gd name="T77" fmla="*/ 29 h 114"/>
                <a:gd name="T78" fmla="*/ 201 w 49"/>
                <a:gd name="T79" fmla="*/ 38 h 114"/>
                <a:gd name="T80" fmla="*/ 201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4" y="102"/>
                  </a:lnTo>
                  <a:lnTo>
                    <a:pt x="44" y="103"/>
                  </a:lnTo>
                  <a:lnTo>
                    <a:pt x="44" y="107"/>
                  </a:lnTo>
                  <a:lnTo>
                    <a:pt x="44" y="108"/>
                  </a:lnTo>
                  <a:lnTo>
                    <a:pt x="43" y="110"/>
                  </a:lnTo>
                  <a:lnTo>
                    <a:pt x="43" y="113"/>
                  </a:lnTo>
                  <a:lnTo>
                    <a:pt x="41" y="113"/>
                  </a:lnTo>
                  <a:lnTo>
                    <a:pt x="38" y="113"/>
                  </a:lnTo>
                  <a:lnTo>
                    <a:pt x="7" y="113"/>
                  </a:lnTo>
                  <a:lnTo>
                    <a:pt x="6" y="113"/>
                  </a:lnTo>
                  <a:lnTo>
                    <a:pt x="6" y="110"/>
                  </a:lnTo>
                  <a:lnTo>
                    <a:pt x="1" y="110"/>
                  </a:lnTo>
                  <a:lnTo>
                    <a:pt x="1" y="108"/>
                  </a:lnTo>
                  <a:lnTo>
                    <a:pt x="1" y="107"/>
                  </a:lnTo>
                  <a:lnTo>
                    <a:pt x="0" y="107"/>
                  </a:lnTo>
                  <a:lnTo>
                    <a:pt x="0" y="103"/>
                  </a:lnTo>
                  <a:lnTo>
                    <a:pt x="0" y="102"/>
                  </a:lnTo>
                  <a:lnTo>
                    <a:pt x="0" y="101"/>
                  </a:lnTo>
                  <a:lnTo>
                    <a:pt x="0" y="96"/>
                  </a:lnTo>
                  <a:lnTo>
                    <a:pt x="0" y="95"/>
                  </a:lnTo>
                  <a:lnTo>
                    <a:pt x="0" y="20"/>
                  </a:lnTo>
                  <a:lnTo>
                    <a:pt x="0" y="18"/>
                  </a:lnTo>
                  <a:lnTo>
                    <a:pt x="0" y="15"/>
                  </a:lnTo>
                  <a:lnTo>
                    <a:pt x="0" y="13"/>
                  </a:lnTo>
                  <a:lnTo>
                    <a:pt x="0" y="11"/>
                  </a:lnTo>
                  <a:lnTo>
                    <a:pt x="0" y="8"/>
                  </a:lnTo>
                  <a:lnTo>
                    <a:pt x="1" y="8"/>
                  </a:lnTo>
                  <a:lnTo>
                    <a:pt x="1" y="6"/>
                  </a:lnTo>
                  <a:lnTo>
                    <a:pt x="1" y="5"/>
                  </a:lnTo>
                  <a:lnTo>
                    <a:pt x="6" y="5"/>
                  </a:lnTo>
                  <a:lnTo>
                    <a:pt x="6" y="1"/>
                  </a:lnTo>
                  <a:lnTo>
                    <a:pt x="7" y="1"/>
                  </a:lnTo>
                  <a:lnTo>
                    <a:pt x="7" y="0"/>
                  </a:lnTo>
                  <a:lnTo>
                    <a:pt x="38" y="0"/>
                  </a:lnTo>
                  <a:lnTo>
                    <a:pt x="41" y="1"/>
                  </a:lnTo>
                  <a:lnTo>
                    <a:pt x="43" y="1"/>
                  </a:lnTo>
                  <a:lnTo>
                    <a:pt x="43" y="5"/>
                  </a:lnTo>
                  <a:lnTo>
                    <a:pt x="44" y="6"/>
                  </a:lnTo>
                  <a:lnTo>
                    <a:pt x="44" y="8"/>
                  </a:lnTo>
                  <a:lnTo>
                    <a:pt x="44" y="11"/>
                  </a:lnTo>
                  <a:lnTo>
                    <a:pt x="44" y="13"/>
                  </a:lnTo>
                  <a:lnTo>
                    <a:pt x="48" y="13"/>
                  </a:lnTo>
                  <a:lnTo>
                    <a:pt x="48" y="15"/>
                  </a:lnTo>
                  <a:lnTo>
                    <a:pt x="48" y="18"/>
                  </a:lnTo>
                  <a:lnTo>
                    <a:pt x="48" y="2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79" name="Freeform 1049"/>
            <p:cNvSpPr>
              <a:spLocks noChangeAspect="1"/>
            </p:cNvSpPr>
            <p:nvPr/>
          </p:nvSpPr>
          <p:spPr bwMode="auto">
            <a:xfrm>
              <a:off x="3073" y="2019"/>
              <a:ext cx="63" cy="149"/>
            </a:xfrm>
            <a:custGeom>
              <a:avLst/>
              <a:gdLst>
                <a:gd name="T0" fmla="*/ 219 w 49"/>
                <a:gd name="T1" fmla="*/ 473 h 114"/>
                <a:gd name="T2" fmla="*/ 219 w 49"/>
                <a:gd name="T3" fmla="*/ 473 h 114"/>
                <a:gd name="T4" fmla="*/ 219 w 49"/>
                <a:gd name="T5" fmla="*/ 505 h 114"/>
                <a:gd name="T6" fmla="*/ 219 w 49"/>
                <a:gd name="T7" fmla="*/ 507 h 114"/>
                <a:gd name="T8" fmla="*/ 219 w 49"/>
                <a:gd name="T9" fmla="*/ 533 h 114"/>
                <a:gd name="T10" fmla="*/ 193 w 49"/>
                <a:gd name="T11" fmla="*/ 536 h 114"/>
                <a:gd name="T12" fmla="*/ 193 w 49"/>
                <a:gd name="T13" fmla="*/ 550 h 114"/>
                <a:gd name="T14" fmla="*/ 189 w 49"/>
                <a:gd name="T15" fmla="*/ 550 h 114"/>
                <a:gd name="T16" fmla="*/ 189 w 49"/>
                <a:gd name="T17" fmla="*/ 562 h 114"/>
                <a:gd name="T18" fmla="*/ 185 w 49"/>
                <a:gd name="T19" fmla="*/ 562 h 114"/>
                <a:gd name="T20" fmla="*/ 185 w 49"/>
                <a:gd name="T21" fmla="*/ 562 h 114"/>
                <a:gd name="T22" fmla="*/ 36 w 49"/>
                <a:gd name="T23" fmla="*/ 562 h 114"/>
                <a:gd name="T24" fmla="*/ 31 w 49"/>
                <a:gd name="T25" fmla="*/ 562 h 114"/>
                <a:gd name="T26" fmla="*/ 31 w 49"/>
                <a:gd name="T27" fmla="*/ 562 h 114"/>
                <a:gd name="T28" fmla="*/ 22 w 49"/>
                <a:gd name="T29" fmla="*/ 562 h 114"/>
                <a:gd name="T30" fmla="*/ 22 w 49"/>
                <a:gd name="T31" fmla="*/ 550 h 114"/>
                <a:gd name="T32" fmla="*/ 10 w 49"/>
                <a:gd name="T33" fmla="*/ 536 h 114"/>
                <a:gd name="T34" fmla="*/ 10 w 49"/>
                <a:gd name="T35" fmla="*/ 533 h 114"/>
                <a:gd name="T36" fmla="*/ 1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10 w 49"/>
                <a:gd name="T51" fmla="*/ 65 h 114"/>
                <a:gd name="T52" fmla="*/ 10 w 49"/>
                <a:gd name="T53" fmla="*/ 38 h 114"/>
                <a:gd name="T54" fmla="*/ 10 w 49"/>
                <a:gd name="T55" fmla="*/ 29 h 114"/>
                <a:gd name="T56" fmla="*/ 22 w 49"/>
                <a:gd name="T57" fmla="*/ 27 h 114"/>
                <a:gd name="T58" fmla="*/ 22 w 49"/>
                <a:gd name="T59" fmla="*/ 27 h 114"/>
                <a:gd name="T60" fmla="*/ 31 w 49"/>
                <a:gd name="T61" fmla="*/ 1 h 114"/>
                <a:gd name="T62" fmla="*/ 31 w 49"/>
                <a:gd name="T63" fmla="*/ 1 h 114"/>
                <a:gd name="T64" fmla="*/ 36 w 49"/>
                <a:gd name="T65" fmla="*/ 0 h 114"/>
                <a:gd name="T66" fmla="*/ 185 w 49"/>
                <a:gd name="T67" fmla="*/ 0 h 114"/>
                <a:gd name="T68" fmla="*/ 185 w 49"/>
                <a:gd name="T69" fmla="*/ 1 h 114"/>
                <a:gd name="T70" fmla="*/ 189 w 49"/>
                <a:gd name="T71" fmla="*/ 1 h 114"/>
                <a:gd name="T72" fmla="*/ 189 w 49"/>
                <a:gd name="T73" fmla="*/ 1 h 114"/>
                <a:gd name="T74" fmla="*/ 193 w 49"/>
                <a:gd name="T75" fmla="*/ 27 h 114"/>
                <a:gd name="T76" fmla="*/ 193 w 49"/>
                <a:gd name="T77" fmla="*/ 29 h 114"/>
                <a:gd name="T78" fmla="*/ 219 w 49"/>
                <a:gd name="T79" fmla="*/ 38 h 114"/>
                <a:gd name="T80" fmla="*/ 219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8" y="103"/>
                  </a:lnTo>
                  <a:lnTo>
                    <a:pt x="48" y="107"/>
                  </a:lnTo>
                  <a:lnTo>
                    <a:pt x="43" y="108"/>
                  </a:lnTo>
                  <a:lnTo>
                    <a:pt x="43" y="110"/>
                  </a:lnTo>
                  <a:lnTo>
                    <a:pt x="42" y="110"/>
                  </a:lnTo>
                  <a:lnTo>
                    <a:pt x="42" y="113"/>
                  </a:lnTo>
                  <a:lnTo>
                    <a:pt x="41" y="113"/>
                  </a:lnTo>
                  <a:lnTo>
                    <a:pt x="8" y="113"/>
                  </a:lnTo>
                  <a:lnTo>
                    <a:pt x="7" y="113"/>
                  </a:lnTo>
                  <a:lnTo>
                    <a:pt x="5" y="113"/>
                  </a:lnTo>
                  <a:lnTo>
                    <a:pt x="5" y="110"/>
                  </a:lnTo>
                  <a:lnTo>
                    <a:pt x="2" y="108"/>
                  </a:lnTo>
                  <a:lnTo>
                    <a:pt x="2" y="107"/>
                  </a:lnTo>
                  <a:lnTo>
                    <a:pt x="2" y="103"/>
                  </a:lnTo>
                  <a:lnTo>
                    <a:pt x="2" y="102"/>
                  </a:lnTo>
                  <a:lnTo>
                    <a:pt x="0" y="102"/>
                  </a:lnTo>
                  <a:lnTo>
                    <a:pt x="0" y="101"/>
                  </a:lnTo>
                  <a:lnTo>
                    <a:pt x="0" y="96"/>
                  </a:lnTo>
                  <a:lnTo>
                    <a:pt x="0" y="95"/>
                  </a:lnTo>
                  <a:lnTo>
                    <a:pt x="0" y="20"/>
                  </a:lnTo>
                  <a:lnTo>
                    <a:pt x="0" y="18"/>
                  </a:lnTo>
                  <a:lnTo>
                    <a:pt x="0" y="15"/>
                  </a:lnTo>
                  <a:lnTo>
                    <a:pt x="0" y="13"/>
                  </a:lnTo>
                  <a:lnTo>
                    <a:pt x="2" y="13"/>
                  </a:lnTo>
                  <a:lnTo>
                    <a:pt x="2" y="11"/>
                  </a:lnTo>
                  <a:lnTo>
                    <a:pt x="2" y="8"/>
                  </a:lnTo>
                  <a:lnTo>
                    <a:pt x="2" y="6"/>
                  </a:lnTo>
                  <a:lnTo>
                    <a:pt x="5" y="5"/>
                  </a:lnTo>
                  <a:lnTo>
                    <a:pt x="5" y="1"/>
                  </a:lnTo>
                  <a:lnTo>
                    <a:pt x="7" y="1"/>
                  </a:lnTo>
                  <a:lnTo>
                    <a:pt x="8" y="0"/>
                  </a:lnTo>
                  <a:lnTo>
                    <a:pt x="41" y="0"/>
                  </a:lnTo>
                  <a:lnTo>
                    <a:pt x="41" y="1"/>
                  </a:lnTo>
                  <a:lnTo>
                    <a:pt x="42" y="1"/>
                  </a:lnTo>
                  <a:lnTo>
                    <a:pt x="42" y="5"/>
                  </a:lnTo>
                  <a:lnTo>
                    <a:pt x="43" y="5"/>
                  </a:lnTo>
                  <a:lnTo>
                    <a:pt x="43" y="6"/>
                  </a:lnTo>
                  <a:lnTo>
                    <a:pt x="48" y="8"/>
                  </a:lnTo>
                  <a:lnTo>
                    <a:pt x="48" y="11"/>
                  </a:lnTo>
                  <a:lnTo>
                    <a:pt x="48" y="13"/>
                  </a:lnTo>
                  <a:lnTo>
                    <a:pt x="48" y="15"/>
                  </a:lnTo>
                  <a:lnTo>
                    <a:pt x="48" y="18"/>
                  </a:lnTo>
                  <a:lnTo>
                    <a:pt x="48" y="2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80" name="Freeform 1050" descr="Light vertical"/>
            <p:cNvSpPr>
              <a:spLocks noChangeAspect="1"/>
            </p:cNvSpPr>
            <p:nvPr/>
          </p:nvSpPr>
          <p:spPr bwMode="auto">
            <a:xfrm>
              <a:off x="3138" y="2019"/>
              <a:ext cx="88" cy="149"/>
            </a:xfrm>
            <a:custGeom>
              <a:avLst/>
              <a:gdLst>
                <a:gd name="T0" fmla="*/ 317 w 68"/>
                <a:gd name="T1" fmla="*/ 473 h 114"/>
                <a:gd name="T2" fmla="*/ 317 w 68"/>
                <a:gd name="T3" fmla="*/ 473 h 114"/>
                <a:gd name="T4" fmla="*/ 317 w 68"/>
                <a:gd name="T5" fmla="*/ 505 h 114"/>
                <a:gd name="T6" fmla="*/ 300 w 68"/>
                <a:gd name="T7" fmla="*/ 507 h 114"/>
                <a:gd name="T8" fmla="*/ 300 w 68"/>
                <a:gd name="T9" fmla="*/ 533 h 114"/>
                <a:gd name="T10" fmla="*/ 300 w 68"/>
                <a:gd name="T11" fmla="*/ 536 h 114"/>
                <a:gd name="T12" fmla="*/ 292 w 68"/>
                <a:gd name="T13" fmla="*/ 550 h 114"/>
                <a:gd name="T14" fmla="*/ 286 w 68"/>
                <a:gd name="T15" fmla="*/ 550 h 114"/>
                <a:gd name="T16" fmla="*/ 286 w 68"/>
                <a:gd name="T17" fmla="*/ 562 h 114"/>
                <a:gd name="T18" fmla="*/ 268 w 68"/>
                <a:gd name="T19" fmla="*/ 562 h 114"/>
                <a:gd name="T20" fmla="*/ 258 w 68"/>
                <a:gd name="T21" fmla="*/ 562 h 114"/>
                <a:gd name="T22" fmla="*/ 58 w 68"/>
                <a:gd name="T23" fmla="*/ 562 h 114"/>
                <a:gd name="T24" fmla="*/ 58 w 68"/>
                <a:gd name="T25" fmla="*/ 562 h 114"/>
                <a:gd name="T26" fmla="*/ 36 w 68"/>
                <a:gd name="T27" fmla="*/ 562 h 114"/>
                <a:gd name="T28" fmla="*/ 28 w 68"/>
                <a:gd name="T29" fmla="*/ 562 h 114"/>
                <a:gd name="T30" fmla="*/ 17 w 68"/>
                <a:gd name="T31" fmla="*/ 550 h 114"/>
                <a:gd name="T32" fmla="*/ 17 w 68"/>
                <a:gd name="T33" fmla="*/ 536 h 114"/>
                <a:gd name="T34" fmla="*/ 1 w 68"/>
                <a:gd name="T35" fmla="*/ 533 h 114"/>
                <a:gd name="T36" fmla="*/ 1 w 68"/>
                <a:gd name="T37" fmla="*/ 514 h 114"/>
                <a:gd name="T38" fmla="*/ 0 w 68"/>
                <a:gd name="T39" fmla="*/ 507 h 114"/>
                <a:gd name="T40" fmla="*/ 0 w 68"/>
                <a:gd name="T41" fmla="*/ 474 h 114"/>
                <a:gd name="T42" fmla="*/ 0 w 68"/>
                <a:gd name="T43" fmla="*/ 473 h 114"/>
                <a:gd name="T44" fmla="*/ 0 w 68"/>
                <a:gd name="T45" fmla="*/ 99 h 114"/>
                <a:gd name="T46" fmla="*/ 0 w 68"/>
                <a:gd name="T47" fmla="*/ 93 h 114"/>
                <a:gd name="T48" fmla="*/ 0 w 68"/>
                <a:gd name="T49" fmla="*/ 76 h 114"/>
                <a:gd name="T50" fmla="*/ 0 w 68"/>
                <a:gd name="T51" fmla="*/ 65 h 114"/>
                <a:gd name="T52" fmla="*/ 1 w 68"/>
                <a:gd name="T53" fmla="*/ 38 h 114"/>
                <a:gd name="T54" fmla="*/ 1 w 68"/>
                <a:gd name="T55" fmla="*/ 29 h 114"/>
                <a:gd name="T56" fmla="*/ 17 w 68"/>
                <a:gd name="T57" fmla="*/ 27 h 114"/>
                <a:gd name="T58" fmla="*/ 17 w 68"/>
                <a:gd name="T59" fmla="*/ 27 h 114"/>
                <a:gd name="T60" fmla="*/ 28 w 68"/>
                <a:gd name="T61" fmla="*/ 1 h 114"/>
                <a:gd name="T62" fmla="*/ 36 w 68"/>
                <a:gd name="T63" fmla="*/ 1 h 114"/>
                <a:gd name="T64" fmla="*/ 58 w 68"/>
                <a:gd name="T65" fmla="*/ 0 h 114"/>
                <a:gd name="T66" fmla="*/ 258 w 68"/>
                <a:gd name="T67" fmla="*/ 0 h 114"/>
                <a:gd name="T68" fmla="*/ 258 w 68"/>
                <a:gd name="T69" fmla="*/ 1 h 114"/>
                <a:gd name="T70" fmla="*/ 268 w 68"/>
                <a:gd name="T71" fmla="*/ 1 h 114"/>
                <a:gd name="T72" fmla="*/ 286 w 68"/>
                <a:gd name="T73" fmla="*/ 1 h 114"/>
                <a:gd name="T74" fmla="*/ 292 w 68"/>
                <a:gd name="T75" fmla="*/ 27 h 114"/>
                <a:gd name="T76" fmla="*/ 292 w 68"/>
                <a:gd name="T77" fmla="*/ 29 h 114"/>
                <a:gd name="T78" fmla="*/ 300 w 68"/>
                <a:gd name="T79" fmla="*/ 38 h 114"/>
                <a:gd name="T80" fmla="*/ 300 w 68"/>
                <a:gd name="T81" fmla="*/ 54 h 114"/>
                <a:gd name="T82" fmla="*/ 317 w 68"/>
                <a:gd name="T83" fmla="*/ 65 h 114"/>
                <a:gd name="T84" fmla="*/ 317 w 68"/>
                <a:gd name="T85" fmla="*/ 93 h 114"/>
                <a:gd name="T86" fmla="*/ 317 w 68"/>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8"/>
                <a:gd name="T133" fmla="*/ 0 h 114"/>
                <a:gd name="T134" fmla="*/ 68 w 68"/>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8" h="114">
                  <a:moveTo>
                    <a:pt x="67" y="20"/>
                  </a:moveTo>
                  <a:lnTo>
                    <a:pt x="67" y="95"/>
                  </a:lnTo>
                  <a:lnTo>
                    <a:pt x="67" y="96"/>
                  </a:lnTo>
                  <a:lnTo>
                    <a:pt x="67" y="101"/>
                  </a:lnTo>
                  <a:lnTo>
                    <a:pt x="67" y="102"/>
                  </a:lnTo>
                  <a:lnTo>
                    <a:pt x="64" y="102"/>
                  </a:lnTo>
                  <a:lnTo>
                    <a:pt x="64" y="103"/>
                  </a:lnTo>
                  <a:lnTo>
                    <a:pt x="64" y="107"/>
                  </a:lnTo>
                  <a:lnTo>
                    <a:pt x="64" y="108"/>
                  </a:lnTo>
                  <a:lnTo>
                    <a:pt x="62" y="108"/>
                  </a:lnTo>
                  <a:lnTo>
                    <a:pt x="62" y="110"/>
                  </a:lnTo>
                  <a:lnTo>
                    <a:pt x="61" y="110"/>
                  </a:lnTo>
                  <a:lnTo>
                    <a:pt x="61" y="113"/>
                  </a:lnTo>
                  <a:lnTo>
                    <a:pt x="57" y="113"/>
                  </a:lnTo>
                  <a:lnTo>
                    <a:pt x="55" y="113"/>
                  </a:lnTo>
                  <a:lnTo>
                    <a:pt x="12" y="113"/>
                  </a:lnTo>
                  <a:lnTo>
                    <a:pt x="8" y="113"/>
                  </a:lnTo>
                  <a:lnTo>
                    <a:pt x="6" y="113"/>
                  </a:lnTo>
                  <a:lnTo>
                    <a:pt x="4" y="110"/>
                  </a:lnTo>
                  <a:lnTo>
                    <a:pt x="4" y="108"/>
                  </a:lnTo>
                  <a:lnTo>
                    <a:pt x="1" y="108"/>
                  </a:lnTo>
                  <a:lnTo>
                    <a:pt x="1" y="107"/>
                  </a:lnTo>
                  <a:lnTo>
                    <a:pt x="1" y="103"/>
                  </a:lnTo>
                  <a:lnTo>
                    <a:pt x="0" y="102"/>
                  </a:lnTo>
                  <a:lnTo>
                    <a:pt x="0" y="101"/>
                  </a:lnTo>
                  <a:lnTo>
                    <a:pt x="0" y="96"/>
                  </a:lnTo>
                  <a:lnTo>
                    <a:pt x="0" y="95"/>
                  </a:lnTo>
                  <a:lnTo>
                    <a:pt x="0" y="20"/>
                  </a:lnTo>
                  <a:lnTo>
                    <a:pt x="0" y="18"/>
                  </a:lnTo>
                  <a:lnTo>
                    <a:pt x="0" y="15"/>
                  </a:lnTo>
                  <a:lnTo>
                    <a:pt x="0" y="13"/>
                  </a:lnTo>
                  <a:lnTo>
                    <a:pt x="1" y="11"/>
                  </a:lnTo>
                  <a:lnTo>
                    <a:pt x="1" y="8"/>
                  </a:lnTo>
                  <a:lnTo>
                    <a:pt x="1" y="6"/>
                  </a:lnTo>
                  <a:lnTo>
                    <a:pt x="4" y="6"/>
                  </a:lnTo>
                  <a:lnTo>
                    <a:pt x="4" y="5"/>
                  </a:lnTo>
                  <a:lnTo>
                    <a:pt x="6" y="1"/>
                  </a:lnTo>
                  <a:lnTo>
                    <a:pt x="8" y="1"/>
                  </a:lnTo>
                  <a:lnTo>
                    <a:pt x="12" y="1"/>
                  </a:lnTo>
                  <a:lnTo>
                    <a:pt x="12" y="0"/>
                  </a:lnTo>
                  <a:lnTo>
                    <a:pt x="55" y="0"/>
                  </a:lnTo>
                  <a:lnTo>
                    <a:pt x="55" y="1"/>
                  </a:lnTo>
                  <a:lnTo>
                    <a:pt x="57" y="1"/>
                  </a:lnTo>
                  <a:lnTo>
                    <a:pt x="61" y="1"/>
                  </a:lnTo>
                  <a:lnTo>
                    <a:pt x="61" y="5"/>
                  </a:lnTo>
                  <a:lnTo>
                    <a:pt x="62" y="5"/>
                  </a:lnTo>
                  <a:lnTo>
                    <a:pt x="62" y="6"/>
                  </a:lnTo>
                  <a:lnTo>
                    <a:pt x="64" y="6"/>
                  </a:lnTo>
                  <a:lnTo>
                    <a:pt x="64" y="8"/>
                  </a:lnTo>
                  <a:lnTo>
                    <a:pt x="64" y="11"/>
                  </a:lnTo>
                  <a:lnTo>
                    <a:pt x="64" y="13"/>
                  </a:lnTo>
                  <a:lnTo>
                    <a:pt x="67" y="13"/>
                  </a:lnTo>
                  <a:lnTo>
                    <a:pt x="67" y="15"/>
                  </a:lnTo>
                  <a:lnTo>
                    <a:pt x="67" y="18"/>
                  </a:lnTo>
                  <a:lnTo>
                    <a:pt x="67" y="2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81" name="Line 1051"/>
            <p:cNvSpPr>
              <a:spLocks noChangeAspect="1" noChangeShapeType="1"/>
            </p:cNvSpPr>
            <p:nvPr/>
          </p:nvSpPr>
          <p:spPr bwMode="auto">
            <a:xfrm flipH="1" flipV="1">
              <a:off x="3113" y="2000"/>
              <a:ext cx="118" cy="8"/>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582" name="Freeform 1052"/>
            <p:cNvSpPr>
              <a:spLocks noChangeAspect="1"/>
            </p:cNvSpPr>
            <p:nvPr/>
          </p:nvSpPr>
          <p:spPr bwMode="auto">
            <a:xfrm>
              <a:off x="3127" y="3519"/>
              <a:ext cx="111" cy="20"/>
            </a:xfrm>
            <a:custGeom>
              <a:avLst/>
              <a:gdLst>
                <a:gd name="T0" fmla="*/ 0 w 85"/>
                <a:gd name="T1" fmla="*/ 79 h 15"/>
                <a:gd name="T2" fmla="*/ 0 w 85"/>
                <a:gd name="T3" fmla="*/ 0 h 15"/>
                <a:gd name="T4" fmla="*/ 419 w 85"/>
                <a:gd name="T5" fmla="*/ 1 h 15"/>
                <a:gd name="T6" fmla="*/ 419 w 85"/>
                <a:gd name="T7" fmla="*/ 79 h 15"/>
                <a:gd name="T8" fmla="*/ 0 w 85"/>
                <a:gd name="T9" fmla="*/ 79 h 15"/>
                <a:gd name="T10" fmla="*/ 0 w 85"/>
                <a:gd name="T11" fmla="*/ 79 h 15"/>
                <a:gd name="T12" fmla="*/ 0 60000 65536"/>
                <a:gd name="T13" fmla="*/ 0 60000 65536"/>
                <a:gd name="T14" fmla="*/ 0 60000 65536"/>
                <a:gd name="T15" fmla="*/ 0 60000 65536"/>
                <a:gd name="T16" fmla="*/ 0 60000 65536"/>
                <a:gd name="T17" fmla="*/ 0 60000 65536"/>
                <a:gd name="T18" fmla="*/ 0 w 85"/>
                <a:gd name="T19" fmla="*/ 0 h 15"/>
                <a:gd name="T20" fmla="*/ 85 w 85"/>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5" h="15">
                  <a:moveTo>
                    <a:pt x="0" y="14"/>
                  </a:moveTo>
                  <a:lnTo>
                    <a:pt x="0" y="0"/>
                  </a:lnTo>
                  <a:lnTo>
                    <a:pt x="84" y="1"/>
                  </a:lnTo>
                  <a:lnTo>
                    <a:pt x="84" y="14"/>
                  </a:lnTo>
                  <a:lnTo>
                    <a:pt x="0"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83" name="AutoShape 1053"/>
            <p:cNvSpPr>
              <a:spLocks noChangeAspect="1" noChangeArrowheads="1"/>
            </p:cNvSpPr>
            <p:nvPr/>
          </p:nvSpPr>
          <p:spPr bwMode="auto">
            <a:xfrm flipV="1">
              <a:off x="3129" y="3492"/>
              <a:ext cx="102" cy="28"/>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84" name="Freeform 1054"/>
            <p:cNvSpPr>
              <a:spLocks noChangeAspect="1"/>
            </p:cNvSpPr>
            <p:nvPr/>
          </p:nvSpPr>
          <p:spPr bwMode="auto">
            <a:xfrm>
              <a:off x="3101" y="3537"/>
              <a:ext cx="164" cy="111"/>
            </a:xfrm>
            <a:custGeom>
              <a:avLst/>
              <a:gdLst>
                <a:gd name="T0" fmla="*/ 0 w 126"/>
                <a:gd name="T1" fmla="*/ 68 h 85"/>
                <a:gd name="T2" fmla="*/ 0 w 126"/>
                <a:gd name="T3" fmla="*/ 68 h 85"/>
                <a:gd name="T4" fmla="*/ 0 w 126"/>
                <a:gd name="T5" fmla="*/ 52 h 85"/>
                <a:gd name="T6" fmla="*/ 0 w 126"/>
                <a:gd name="T7" fmla="*/ 38 h 85"/>
                <a:gd name="T8" fmla="*/ 1 w 126"/>
                <a:gd name="T9" fmla="*/ 35 h 85"/>
                <a:gd name="T10" fmla="*/ 27 w 126"/>
                <a:gd name="T11" fmla="*/ 27 h 85"/>
                <a:gd name="T12" fmla="*/ 29 w 126"/>
                <a:gd name="T13" fmla="*/ 12 h 85"/>
                <a:gd name="T14" fmla="*/ 46 w 126"/>
                <a:gd name="T15" fmla="*/ 12 h 85"/>
                <a:gd name="T16" fmla="*/ 66 w 126"/>
                <a:gd name="T17" fmla="*/ 0 h 85"/>
                <a:gd name="T18" fmla="*/ 78 w 126"/>
                <a:gd name="T19" fmla="*/ 0 h 85"/>
                <a:gd name="T20" fmla="*/ 96 w 126"/>
                <a:gd name="T21" fmla="*/ 0 h 85"/>
                <a:gd name="T22" fmla="*/ 484 w 126"/>
                <a:gd name="T23" fmla="*/ 0 h 85"/>
                <a:gd name="T24" fmla="*/ 505 w 126"/>
                <a:gd name="T25" fmla="*/ 0 h 85"/>
                <a:gd name="T26" fmla="*/ 527 w 126"/>
                <a:gd name="T27" fmla="*/ 0 h 85"/>
                <a:gd name="T28" fmla="*/ 535 w 126"/>
                <a:gd name="T29" fmla="*/ 0 h 85"/>
                <a:gd name="T30" fmla="*/ 544 w 126"/>
                <a:gd name="T31" fmla="*/ 12 h 85"/>
                <a:gd name="T32" fmla="*/ 573 w 126"/>
                <a:gd name="T33" fmla="*/ 27 h 85"/>
                <a:gd name="T34" fmla="*/ 583 w 126"/>
                <a:gd name="T35" fmla="*/ 27 h 85"/>
                <a:gd name="T36" fmla="*/ 583 w 126"/>
                <a:gd name="T37" fmla="*/ 35 h 85"/>
                <a:gd name="T38" fmla="*/ 586 w 126"/>
                <a:gd name="T39" fmla="*/ 38 h 85"/>
                <a:gd name="T40" fmla="*/ 586 w 126"/>
                <a:gd name="T41" fmla="*/ 52 h 85"/>
                <a:gd name="T42" fmla="*/ 608 w 126"/>
                <a:gd name="T43" fmla="*/ 68 h 85"/>
                <a:gd name="T44" fmla="*/ 608 w 126"/>
                <a:gd name="T45" fmla="*/ 345 h 85"/>
                <a:gd name="T46" fmla="*/ 608 w 126"/>
                <a:gd name="T47" fmla="*/ 358 h 85"/>
                <a:gd name="T48" fmla="*/ 586 w 126"/>
                <a:gd name="T49" fmla="*/ 370 h 85"/>
                <a:gd name="T50" fmla="*/ 586 w 126"/>
                <a:gd name="T51" fmla="*/ 384 h 85"/>
                <a:gd name="T52" fmla="*/ 583 w 126"/>
                <a:gd name="T53" fmla="*/ 384 h 85"/>
                <a:gd name="T54" fmla="*/ 573 w 126"/>
                <a:gd name="T55" fmla="*/ 392 h 85"/>
                <a:gd name="T56" fmla="*/ 554 w 126"/>
                <a:gd name="T57" fmla="*/ 396 h 85"/>
                <a:gd name="T58" fmla="*/ 544 w 126"/>
                <a:gd name="T59" fmla="*/ 396 h 85"/>
                <a:gd name="T60" fmla="*/ 527 w 126"/>
                <a:gd name="T61" fmla="*/ 419 h 85"/>
                <a:gd name="T62" fmla="*/ 517 w 126"/>
                <a:gd name="T63" fmla="*/ 419 h 85"/>
                <a:gd name="T64" fmla="*/ 484 w 126"/>
                <a:gd name="T65" fmla="*/ 419 h 85"/>
                <a:gd name="T66" fmla="*/ 96 w 126"/>
                <a:gd name="T67" fmla="*/ 419 h 85"/>
                <a:gd name="T68" fmla="*/ 95 w 126"/>
                <a:gd name="T69" fmla="*/ 419 h 85"/>
                <a:gd name="T70" fmla="*/ 78 w 126"/>
                <a:gd name="T71" fmla="*/ 419 h 85"/>
                <a:gd name="T72" fmla="*/ 60 w 126"/>
                <a:gd name="T73" fmla="*/ 419 h 85"/>
                <a:gd name="T74" fmla="*/ 46 w 126"/>
                <a:gd name="T75" fmla="*/ 396 h 85"/>
                <a:gd name="T76" fmla="*/ 29 w 126"/>
                <a:gd name="T77" fmla="*/ 396 h 85"/>
                <a:gd name="T78" fmla="*/ 27 w 126"/>
                <a:gd name="T79" fmla="*/ 392 h 85"/>
                <a:gd name="T80" fmla="*/ 1 w 126"/>
                <a:gd name="T81" fmla="*/ 384 h 85"/>
                <a:gd name="T82" fmla="*/ 0 w 126"/>
                <a:gd name="T83" fmla="*/ 370 h 85"/>
                <a:gd name="T84" fmla="*/ 0 w 126"/>
                <a:gd name="T85" fmla="*/ 358 h 85"/>
                <a:gd name="T86" fmla="*/ 0 w 126"/>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0" y="70"/>
                  </a:moveTo>
                  <a:lnTo>
                    <a:pt x="0" y="14"/>
                  </a:lnTo>
                  <a:lnTo>
                    <a:pt x="0" y="11"/>
                  </a:lnTo>
                  <a:lnTo>
                    <a:pt x="0" y="8"/>
                  </a:lnTo>
                  <a:lnTo>
                    <a:pt x="1" y="7"/>
                  </a:lnTo>
                  <a:lnTo>
                    <a:pt x="5" y="5"/>
                  </a:lnTo>
                  <a:lnTo>
                    <a:pt x="6" y="5"/>
                  </a:lnTo>
                  <a:lnTo>
                    <a:pt x="6" y="2"/>
                  </a:lnTo>
                  <a:lnTo>
                    <a:pt x="9" y="2"/>
                  </a:lnTo>
                  <a:lnTo>
                    <a:pt x="12" y="0"/>
                  </a:lnTo>
                  <a:lnTo>
                    <a:pt x="14" y="0"/>
                  </a:lnTo>
                  <a:lnTo>
                    <a:pt x="16" y="0"/>
                  </a:lnTo>
                  <a:lnTo>
                    <a:pt x="19" y="0"/>
                  </a:lnTo>
                  <a:lnTo>
                    <a:pt x="20" y="0"/>
                  </a:lnTo>
                  <a:lnTo>
                    <a:pt x="100" y="0"/>
                  </a:lnTo>
                  <a:lnTo>
                    <a:pt x="104" y="0"/>
                  </a:lnTo>
                  <a:lnTo>
                    <a:pt x="106" y="0"/>
                  </a:lnTo>
                  <a:lnTo>
                    <a:pt x="108" y="0"/>
                  </a:lnTo>
                  <a:lnTo>
                    <a:pt x="111" y="0"/>
                  </a:lnTo>
                  <a:lnTo>
                    <a:pt x="112" y="2"/>
                  </a:lnTo>
                  <a:lnTo>
                    <a:pt x="114" y="2"/>
                  </a:lnTo>
                  <a:lnTo>
                    <a:pt x="118" y="5"/>
                  </a:lnTo>
                  <a:lnTo>
                    <a:pt x="120" y="5"/>
                  </a:lnTo>
                  <a:lnTo>
                    <a:pt x="120" y="7"/>
                  </a:lnTo>
                  <a:lnTo>
                    <a:pt x="121" y="8"/>
                  </a:lnTo>
                  <a:lnTo>
                    <a:pt x="121" y="11"/>
                  </a:lnTo>
                  <a:lnTo>
                    <a:pt x="125" y="14"/>
                  </a:lnTo>
                  <a:lnTo>
                    <a:pt x="125" y="70"/>
                  </a:lnTo>
                  <a:lnTo>
                    <a:pt x="125" y="72"/>
                  </a:lnTo>
                  <a:lnTo>
                    <a:pt x="121" y="72"/>
                  </a:lnTo>
                  <a:lnTo>
                    <a:pt x="121" y="74"/>
                  </a:lnTo>
                  <a:lnTo>
                    <a:pt x="121" y="77"/>
                  </a:lnTo>
                  <a:lnTo>
                    <a:pt x="120" y="77"/>
                  </a:lnTo>
                  <a:lnTo>
                    <a:pt x="120" y="79"/>
                  </a:lnTo>
                  <a:lnTo>
                    <a:pt x="118" y="79"/>
                  </a:lnTo>
                  <a:lnTo>
                    <a:pt x="118" y="80"/>
                  </a:lnTo>
                  <a:lnTo>
                    <a:pt x="114" y="80"/>
                  </a:lnTo>
                  <a:lnTo>
                    <a:pt x="112" y="80"/>
                  </a:lnTo>
                  <a:lnTo>
                    <a:pt x="111" y="84"/>
                  </a:lnTo>
                  <a:lnTo>
                    <a:pt x="108" y="84"/>
                  </a:lnTo>
                  <a:lnTo>
                    <a:pt x="106" y="84"/>
                  </a:lnTo>
                  <a:lnTo>
                    <a:pt x="104" y="84"/>
                  </a:lnTo>
                  <a:lnTo>
                    <a:pt x="100" y="84"/>
                  </a:lnTo>
                  <a:lnTo>
                    <a:pt x="20" y="84"/>
                  </a:lnTo>
                  <a:lnTo>
                    <a:pt x="19" y="84"/>
                  </a:lnTo>
                  <a:lnTo>
                    <a:pt x="16" y="84"/>
                  </a:lnTo>
                  <a:lnTo>
                    <a:pt x="14" y="84"/>
                  </a:lnTo>
                  <a:lnTo>
                    <a:pt x="12" y="84"/>
                  </a:lnTo>
                  <a:lnTo>
                    <a:pt x="9" y="80"/>
                  </a:lnTo>
                  <a:lnTo>
                    <a:pt x="6" y="80"/>
                  </a:lnTo>
                  <a:lnTo>
                    <a:pt x="5" y="79"/>
                  </a:lnTo>
                  <a:lnTo>
                    <a:pt x="1" y="77"/>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85" name="Freeform 1055"/>
            <p:cNvSpPr>
              <a:spLocks noChangeAspect="1"/>
            </p:cNvSpPr>
            <p:nvPr/>
          </p:nvSpPr>
          <p:spPr bwMode="auto">
            <a:xfrm>
              <a:off x="3101"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1 w 35"/>
                <a:gd name="T11" fmla="*/ 27 h 85"/>
                <a:gd name="T12" fmla="*/ 1 w 35"/>
                <a:gd name="T13" fmla="*/ 12 h 85"/>
                <a:gd name="T14" fmla="*/ 1 w 35"/>
                <a:gd name="T15" fmla="*/ 12 h 85"/>
                <a:gd name="T16" fmla="*/ 28 w 35"/>
                <a:gd name="T17" fmla="*/ 0 h 85"/>
                <a:gd name="T18" fmla="*/ 28 w 35"/>
                <a:gd name="T19" fmla="*/ 0 h 85"/>
                <a:gd name="T20" fmla="*/ 32 w 35"/>
                <a:gd name="T21" fmla="*/ 0 h 85"/>
                <a:gd name="T22" fmla="*/ 150 w 35"/>
                <a:gd name="T23" fmla="*/ 0 h 85"/>
                <a:gd name="T24" fmla="*/ 150 w 35"/>
                <a:gd name="T25" fmla="*/ 0 h 85"/>
                <a:gd name="T26" fmla="*/ 160 w 35"/>
                <a:gd name="T27" fmla="*/ 0 h 85"/>
                <a:gd name="T28" fmla="*/ 160 w 35"/>
                <a:gd name="T29" fmla="*/ 12 h 85"/>
                <a:gd name="T30" fmla="*/ 160 w 35"/>
                <a:gd name="T31" fmla="*/ 12 h 85"/>
                <a:gd name="T32" fmla="*/ 177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77 w 35"/>
                <a:gd name="T55" fmla="*/ 392 h 85"/>
                <a:gd name="T56" fmla="*/ 160 w 35"/>
                <a:gd name="T57" fmla="*/ 396 h 85"/>
                <a:gd name="T58" fmla="*/ 160 w 35"/>
                <a:gd name="T59" fmla="*/ 419 h 85"/>
                <a:gd name="T60" fmla="*/ 160 w 35"/>
                <a:gd name="T61" fmla="*/ 419 h 85"/>
                <a:gd name="T62" fmla="*/ 150 w 35"/>
                <a:gd name="T63" fmla="*/ 419 h 85"/>
                <a:gd name="T64" fmla="*/ 150 w 35"/>
                <a:gd name="T65" fmla="*/ 419 h 85"/>
                <a:gd name="T66" fmla="*/ 32 w 35"/>
                <a:gd name="T67" fmla="*/ 419 h 85"/>
                <a:gd name="T68" fmla="*/ 28 w 35"/>
                <a:gd name="T69" fmla="*/ 419 h 85"/>
                <a:gd name="T70" fmla="*/ 28 w 35"/>
                <a:gd name="T71" fmla="*/ 419 h 85"/>
                <a:gd name="T72" fmla="*/ 28 w 35"/>
                <a:gd name="T73" fmla="*/ 419 h 85"/>
                <a:gd name="T74" fmla="*/ 1 w 35"/>
                <a:gd name="T75" fmla="*/ 396 h 85"/>
                <a:gd name="T76" fmla="*/ 1 w 35"/>
                <a:gd name="T77" fmla="*/ 396 h 85"/>
                <a:gd name="T78" fmla="*/ 1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1" y="7"/>
                  </a:lnTo>
                  <a:lnTo>
                    <a:pt x="1" y="5"/>
                  </a:lnTo>
                  <a:lnTo>
                    <a:pt x="1" y="2"/>
                  </a:lnTo>
                  <a:lnTo>
                    <a:pt x="5" y="2"/>
                  </a:lnTo>
                  <a:lnTo>
                    <a:pt x="5" y="0"/>
                  </a:lnTo>
                  <a:lnTo>
                    <a:pt x="6" y="0"/>
                  </a:lnTo>
                  <a:lnTo>
                    <a:pt x="29" y="0"/>
                  </a:lnTo>
                  <a:lnTo>
                    <a:pt x="31" y="0"/>
                  </a:lnTo>
                  <a:lnTo>
                    <a:pt x="31" y="2"/>
                  </a:lnTo>
                  <a:lnTo>
                    <a:pt x="34" y="5"/>
                  </a:lnTo>
                  <a:lnTo>
                    <a:pt x="34" y="7"/>
                  </a:lnTo>
                  <a:lnTo>
                    <a:pt x="34" y="8"/>
                  </a:lnTo>
                  <a:lnTo>
                    <a:pt x="34" y="11"/>
                  </a:lnTo>
                  <a:lnTo>
                    <a:pt x="34" y="14"/>
                  </a:lnTo>
                  <a:lnTo>
                    <a:pt x="34" y="70"/>
                  </a:lnTo>
                  <a:lnTo>
                    <a:pt x="34" y="72"/>
                  </a:lnTo>
                  <a:lnTo>
                    <a:pt x="34" y="74"/>
                  </a:lnTo>
                  <a:lnTo>
                    <a:pt x="34" y="77"/>
                  </a:lnTo>
                  <a:lnTo>
                    <a:pt x="34" y="79"/>
                  </a:lnTo>
                  <a:lnTo>
                    <a:pt x="34" y="80"/>
                  </a:lnTo>
                  <a:lnTo>
                    <a:pt x="31" y="80"/>
                  </a:lnTo>
                  <a:lnTo>
                    <a:pt x="31" y="84"/>
                  </a:lnTo>
                  <a:lnTo>
                    <a:pt x="29" y="84"/>
                  </a:lnTo>
                  <a:lnTo>
                    <a:pt x="6" y="84"/>
                  </a:lnTo>
                  <a:lnTo>
                    <a:pt x="5" y="84"/>
                  </a:lnTo>
                  <a:lnTo>
                    <a:pt x="1" y="84"/>
                  </a:lnTo>
                  <a:lnTo>
                    <a:pt x="1" y="80"/>
                  </a:lnTo>
                  <a:lnTo>
                    <a:pt x="1" y="79"/>
                  </a:lnTo>
                  <a:lnTo>
                    <a:pt x="0" y="79"/>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86" name="Freeform 1056"/>
            <p:cNvSpPr>
              <a:spLocks noChangeAspect="1"/>
            </p:cNvSpPr>
            <p:nvPr/>
          </p:nvSpPr>
          <p:spPr bwMode="auto">
            <a:xfrm>
              <a:off x="3217"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0 w 35"/>
                <a:gd name="T11" fmla="*/ 27 h 85"/>
                <a:gd name="T12" fmla="*/ 1 w 35"/>
                <a:gd name="T13" fmla="*/ 12 h 85"/>
                <a:gd name="T14" fmla="*/ 1 w 35"/>
                <a:gd name="T15" fmla="*/ 12 h 85"/>
                <a:gd name="T16" fmla="*/ 1 w 35"/>
                <a:gd name="T17" fmla="*/ 0 h 85"/>
                <a:gd name="T18" fmla="*/ 28 w 35"/>
                <a:gd name="T19" fmla="*/ 0 h 85"/>
                <a:gd name="T20" fmla="*/ 28 w 35"/>
                <a:gd name="T21" fmla="*/ 0 h 85"/>
                <a:gd name="T22" fmla="*/ 135 w 35"/>
                <a:gd name="T23" fmla="*/ 0 h 85"/>
                <a:gd name="T24" fmla="*/ 150 w 35"/>
                <a:gd name="T25" fmla="*/ 0 h 85"/>
                <a:gd name="T26" fmla="*/ 150 w 35"/>
                <a:gd name="T27" fmla="*/ 0 h 85"/>
                <a:gd name="T28" fmla="*/ 150 w 35"/>
                <a:gd name="T29" fmla="*/ 12 h 85"/>
                <a:gd name="T30" fmla="*/ 160 w 35"/>
                <a:gd name="T31" fmla="*/ 12 h 85"/>
                <a:gd name="T32" fmla="*/ 160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60 w 35"/>
                <a:gd name="T55" fmla="*/ 392 h 85"/>
                <a:gd name="T56" fmla="*/ 160 w 35"/>
                <a:gd name="T57" fmla="*/ 396 h 85"/>
                <a:gd name="T58" fmla="*/ 160 w 35"/>
                <a:gd name="T59" fmla="*/ 419 h 85"/>
                <a:gd name="T60" fmla="*/ 150 w 35"/>
                <a:gd name="T61" fmla="*/ 419 h 85"/>
                <a:gd name="T62" fmla="*/ 150 w 35"/>
                <a:gd name="T63" fmla="*/ 419 h 85"/>
                <a:gd name="T64" fmla="*/ 135 w 35"/>
                <a:gd name="T65" fmla="*/ 419 h 85"/>
                <a:gd name="T66" fmla="*/ 28 w 35"/>
                <a:gd name="T67" fmla="*/ 419 h 85"/>
                <a:gd name="T68" fmla="*/ 28 w 35"/>
                <a:gd name="T69" fmla="*/ 419 h 85"/>
                <a:gd name="T70" fmla="*/ 28 w 35"/>
                <a:gd name="T71" fmla="*/ 419 h 85"/>
                <a:gd name="T72" fmla="*/ 1 w 35"/>
                <a:gd name="T73" fmla="*/ 419 h 85"/>
                <a:gd name="T74" fmla="*/ 1 w 35"/>
                <a:gd name="T75" fmla="*/ 396 h 85"/>
                <a:gd name="T76" fmla="*/ 0 w 35"/>
                <a:gd name="T77" fmla="*/ 396 h 85"/>
                <a:gd name="T78" fmla="*/ 0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0" y="5"/>
                  </a:lnTo>
                  <a:lnTo>
                    <a:pt x="1" y="2"/>
                  </a:lnTo>
                  <a:lnTo>
                    <a:pt x="1" y="0"/>
                  </a:lnTo>
                  <a:lnTo>
                    <a:pt x="5" y="0"/>
                  </a:lnTo>
                  <a:lnTo>
                    <a:pt x="26" y="0"/>
                  </a:lnTo>
                  <a:lnTo>
                    <a:pt x="29" y="0"/>
                  </a:lnTo>
                  <a:lnTo>
                    <a:pt x="29" y="2"/>
                  </a:lnTo>
                  <a:lnTo>
                    <a:pt x="31" y="2"/>
                  </a:lnTo>
                  <a:lnTo>
                    <a:pt x="31" y="5"/>
                  </a:lnTo>
                  <a:lnTo>
                    <a:pt x="34" y="7"/>
                  </a:lnTo>
                  <a:lnTo>
                    <a:pt x="34" y="8"/>
                  </a:lnTo>
                  <a:lnTo>
                    <a:pt x="34" y="11"/>
                  </a:lnTo>
                  <a:lnTo>
                    <a:pt x="34" y="14"/>
                  </a:lnTo>
                  <a:lnTo>
                    <a:pt x="34" y="70"/>
                  </a:lnTo>
                  <a:lnTo>
                    <a:pt x="34" y="72"/>
                  </a:lnTo>
                  <a:lnTo>
                    <a:pt x="34" y="74"/>
                  </a:lnTo>
                  <a:lnTo>
                    <a:pt x="34" y="77"/>
                  </a:lnTo>
                  <a:lnTo>
                    <a:pt x="34" y="79"/>
                  </a:lnTo>
                  <a:lnTo>
                    <a:pt x="31" y="79"/>
                  </a:lnTo>
                  <a:lnTo>
                    <a:pt x="31" y="80"/>
                  </a:lnTo>
                  <a:lnTo>
                    <a:pt x="31" y="84"/>
                  </a:lnTo>
                  <a:lnTo>
                    <a:pt x="29" y="84"/>
                  </a:lnTo>
                  <a:lnTo>
                    <a:pt x="26" y="84"/>
                  </a:lnTo>
                  <a:lnTo>
                    <a:pt x="5" y="84"/>
                  </a:lnTo>
                  <a:lnTo>
                    <a:pt x="1" y="84"/>
                  </a:lnTo>
                  <a:lnTo>
                    <a:pt x="1" y="80"/>
                  </a:lnTo>
                  <a:lnTo>
                    <a:pt x="0" y="80"/>
                  </a:lnTo>
                  <a:lnTo>
                    <a:pt x="0" y="79"/>
                  </a:lnTo>
                  <a:lnTo>
                    <a:pt x="0" y="77"/>
                  </a:lnTo>
                  <a:lnTo>
                    <a:pt x="0" y="74"/>
                  </a:lnTo>
                  <a:lnTo>
                    <a:pt x="0" y="72"/>
                  </a:lnTo>
                  <a:lnTo>
                    <a:pt x="0" y="7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87" name="Freeform 1057" descr="Light vertical"/>
            <p:cNvSpPr>
              <a:spLocks noChangeAspect="1"/>
            </p:cNvSpPr>
            <p:nvPr/>
          </p:nvSpPr>
          <p:spPr bwMode="auto">
            <a:xfrm>
              <a:off x="3148" y="3537"/>
              <a:ext cx="68" cy="111"/>
            </a:xfrm>
            <a:custGeom>
              <a:avLst/>
              <a:gdLst>
                <a:gd name="T0" fmla="*/ 0 w 52"/>
                <a:gd name="T1" fmla="*/ 68 h 85"/>
                <a:gd name="T2" fmla="*/ 0 w 52"/>
                <a:gd name="T3" fmla="*/ 68 h 85"/>
                <a:gd name="T4" fmla="*/ 0 w 52"/>
                <a:gd name="T5" fmla="*/ 52 h 85"/>
                <a:gd name="T6" fmla="*/ 0 w 52"/>
                <a:gd name="T7" fmla="*/ 38 h 85"/>
                <a:gd name="T8" fmla="*/ 1 w 52"/>
                <a:gd name="T9" fmla="*/ 35 h 85"/>
                <a:gd name="T10" fmla="*/ 1 w 52"/>
                <a:gd name="T11" fmla="*/ 27 h 85"/>
                <a:gd name="T12" fmla="*/ 27 w 52"/>
                <a:gd name="T13" fmla="*/ 12 h 85"/>
                <a:gd name="T14" fmla="*/ 27 w 52"/>
                <a:gd name="T15" fmla="*/ 12 h 85"/>
                <a:gd name="T16" fmla="*/ 35 w 52"/>
                <a:gd name="T17" fmla="*/ 0 h 85"/>
                <a:gd name="T18" fmla="*/ 35 w 52"/>
                <a:gd name="T19" fmla="*/ 0 h 85"/>
                <a:gd name="T20" fmla="*/ 38 w 52"/>
                <a:gd name="T21" fmla="*/ 0 h 85"/>
                <a:gd name="T22" fmla="*/ 221 w 52"/>
                <a:gd name="T23" fmla="*/ 0 h 85"/>
                <a:gd name="T24" fmla="*/ 221 w 52"/>
                <a:gd name="T25" fmla="*/ 0 h 85"/>
                <a:gd name="T26" fmla="*/ 221 w 52"/>
                <a:gd name="T27" fmla="*/ 0 h 85"/>
                <a:gd name="T28" fmla="*/ 228 w 52"/>
                <a:gd name="T29" fmla="*/ 12 h 85"/>
                <a:gd name="T30" fmla="*/ 228 w 52"/>
                <a:gd name="T31" fmla="*/ 12 h 85"/>
                <a:gd name="T32" fmla="*/ 234 w 52"/>
                <a:gd name="T33" fmla="*/ 27 h 85"/>
                <a:gd name="T34" fmla="*/ 234 w 52"/>
                <a:gd name="T35" fmla="*/ 35 h 85"/>
                <a:gd name="T36" fmla="*/ 256 w 52"/>
                <a:gd name="T37" fmla="*/ 35 h 85"/>
                <a:gd name="T38" fmla="*/ 256 w 52"/>
                <a:gd name="T39" fmla="*/ 38 h 85"/>
                <a:gd name="T40" fmla="*/ 256 w 52"/>
                <a:gd name="T41" fmla="*/ 52 h 85"/>
                <a:gd name="T42" fmla="*/ 256 w 52"/>
                <a:gd name="T43" fmla="*/ 68 h 85"/>
                <a:gd name="T44" fmla="*/ 256 w 52"/>
                <a:gd name="T45" fmla="*/ 345 h 85"/>
                <a:gd name="T46" fmla="*/ 256 w 52"/>
                <a:gd name="T47" fmla="*/ 358 h 85"/>
                <a:gd name="T48" fmla="*/ 256 w 52"/>
                <a:gd name="T49" fmla="*/ 370 h 85"/>
                <a:gd name="T50" fmla="*/ 256 w 52"/>
                <a:gd name="T51" fmla="*/ 384 h 85"/>
                <a:gd name="T52" fmla="*/ 256 w 52"/>
                <a:gd name="T53" fmla="*/ 392 h 85"/>
                <a:gd name="T54" fmla="*/ 234 w 52"/>
                <a:gd name="T55" fmla="*/ 392 h 85"/>
                <a:gd name="T56" fmla="*/ 234 w 52"/>
                <a:gd name="T57" fmla="*/ 396 h 85"/>
                <a:gd name="T58" fmla="*/ 228 w 52"/>
                <a:gd name="T59" fmla="*/ 419 h 85"/>
                <a:gd name="T60" fmla="*/ 228 w 52"/>
                <a:gd name="T61" fmla="*/ 419 h 85"/>
                <a:gd name="T62" fmla="*/ 221 w 52"/>
                <a:gd name="T63" fmla="*/ 419 h 85"/>
                <a:gd name="T64" fmla="*/ 221 w 52"/>
                <a:gd name="T65" fmla="*/ 419 h 85"/>
                <a:gd name="T66" fmla="*/ 38 w 52"/>
                <a:gd name="T67" fmla="*/ 419 h 85"/>
                <a:gd name="T68" fmla="*/ 35 w 52"/>
                <a:gd name="T69" fmla="*/ 419 h 85"/>
                <a:gd name="T70" fmla="*/ 35 w 52"/>
                <a:gd name="T71" fmla="*/ 419 h 85"/>
                <a:gd name="T72" fmla="*/ 27 w 52"/>
                <a:gd name="T73" fmla="*/ 419 h 85"/>
                <a:gd name="T74" fmla="*/ 27 w 52"/>
                <a:gd name="T75" fmla="*/ 396 h 85"/>
                <a:gd name="T76" fmla="*/ 1 w 52"/>
                <a:gd name="T77" fmla="*/ 396 h 85"/>
                <a:gd name="T78" fmla="*/ 1 w 52"/>
                <a:gd name="T79" fmla="*/ 392 h 85"/>
                <a:gd name="T80" fmla="*/ 1 w 52"/>
                <a:gd name="T81" fmla="*/ 384 h 85"/>
                <a:gd name="T82" fmla="*/ 0 w 52"/>
                <a:gd name="T83" fmla="*/ 370 h 85"/>
                <a:gd name="T84" fmla="*/ 0 w 52"/>
                <a:gd name="T85" fmla="*/ 358 h 85"/>
                <a:gd name="T86" fmla="*/ 0 w 52"/>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2"/>
                <a:gd name="T133" fmla="*/ 0 h 85"/>
                <a:gd name="T134" fmla="*/ 52 w 52"/>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2" h="85">
                  <a:moveTo>
                    <a:pt x="0" y="70"/>
                  </a:moveTo>
                  <a:lnTo>
                    <a:pt x="0" y="14"/>
                  </a:lnTo>
                  <a:lnTo>
                    <a:pt x="0" y="11"/>
                  </a:lnTo>
                  <a:lnTo>
                    <a:pt x="0" y="8"/>
                  </a:lnTo>
                  <a:lnTo>
                    <a:pt x="1" y="7"/>
                  </a:lnTo>
                  <a:lnTo>
                    <a:pt x="1" y="5"/>
                  </a:lnTo>
                  <a:lnTo>
                    <a:pt x="5" y="2"/>
                  </a:lnTo>
                  <a:lnTo>
                    <a:pt x="7" y="0"/>
                  </a:lnTo>
                  <a:lnTo>
                    <a:pt x="8" y="0"/>
                  </a:lnTo>
                  <a:lnTo>
                    <a:pt x="44" y="0"/>
                  </a:lnTo>
                  <a:lnTo>
                    <a:pt x="46" y="0"/>
                  </a:lnTo>
                  <a:lnTo>
                    <a:pt x="46" y="2"/>
                  </a:lnTo>
                  <a:lnTo>
                    <a:pt x="47" y="2"/>
                  </a:lnTo>
                  <a:lnTo>
                    <a:pt x="47" y="5"/>
                  </a:lnTo>
                  <a:lnTo>
                    <a:pt x="47" y="7"/>
                  </a:lnTo>
                  <a:lnTo>
                    <a:pt x="51" y="7"/>
                  </a:lnTo>
                  <a:lnTo>
                    <a:pt x="51" y="8"/>
                  </a:lnTo>
                  <a:lnTo>
                    <a:pt x="51" y="11"/>
                  </a:lnTo>
                  <a:lnTo>
                    <a:pt x="51" y="14"/>
                  </a:lnTo>
                  <a:lnTo>
                    <a:pt x="51" y="70"/>
                  </a:lnTo>
                  <a:lnTo>
                    <a:pt x="51" y="72"/>
                  </a:lnTo>
                  <a:lnTo>
                    <a:pt x="51" y="74"/>
                  </a:lnTo>
                  <a:lnTo>
                    <a:pt x="51" y="77"/>
                  </a:lnTo>
                  <a:lnTo>
                    <a:pt x="51" y="79"/>
                  </a:lnTo>
                  <a:lnTo>
                    <a:pt x="47" y="79"/>
                  </a:lnTo>
                  <a:lnTo>
                    <a:pt x="47" y="80"/>
                  </a:lnTo>
                  <a:lnTo>
                    <a:pt x="46" y="80"/>
                  </a:lnTo>
                  <a:lnTo>
                    <a:pt x="46" y="84"/>
                  </a:lnTo>
                  <a:lnTo>
                    <a:pt x="44" y="84"/>
                  </a:lnTo>
                  <a:lnTo>
                    <a:pt x="8" y="84"/>
                  </a:lnTo>
                  <a:lnTo>
                    <a:pt x="7" y="84"/>
                  </a:lnTo>
                  <a:lnTo>
                    <a:pt x="5" y="84"/>
                  </a:lnTo>
                  <a:lnTo>
                    <a:pt x="5" y="80"/>
                  </a:lnTo>
                  <a:lnTo>
                    <a:pt x="1" y="80"/>
                  </a:lnTo>
                  <a:lnTo>
                    <a:pt x="1" y="79"/>
                  </a:lnTo>
                  <a:lnTo>
                    <a:pt x="1" y="77"/>
                  </a:lnTo>
                  <a:lnTo>
                    <a:pt x="0" y="77"/>
                  </a:lnTo>
                  <a:lnTo>
                    <a:pt x="0" y="74"/>
                  </a:lnTo>
                  <a:lnTo>
                    <a:pt x="0" y="72"/>
                  </a:lnTo>
                  <a:lnTo>
                    <a:pt x="0" y="7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88" name="AutoShape 1058"/>
            <p:cNvSpPr>
              <a:spLocks noChangeAspect="1" noChangeArrowheads="1"/>
            </p:cNvSpPr>
            <p:nvPr/>
          </p:nvSpPr>
          <p:spPr bwMode="auto">
            <a:xfrm flipV="1">
              <a:off x="3127" y="3520"/>
              <a:ext cx="12" cy="1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89" name="Freeform 1059"/>
            <p:cNvSpPr>
              <a:spLocks noChangeAspect="1"/>
            </p:cNvSpPr>
            <p:nvPr/>
          </p:nvSpPr>
          <p:spPr bwMode="auto">
            <a:xfrm>
              <a:off x="3113" y="3486"/>
              <a:ext cx="17" cy="36"/>
            </a:xfrm>
            <a:custGeom>
              <a:avLst/>
              <a:gdLst>
                <a:gd name="T0" fmla="*/ 60 w 13"/>
                <a:gd name="T1" fmla="*/ 149 h 27"/>
                <a:gd name="T2" fmla="*/ 0 w 13"/>
                <a:gd name="T3" fmla="*/ 105 h 27"/>
                <a:gd name="T4" fmla="*/ 60 w 13"/>
                <a:gd name="T5" fmla="*/ 73 h 27"/>
                <a:gd name="T6" fmla="*/ 0 w 13"/>
                <a:gd name="T7" fmla="*/ 28 h 27"/>
                <a:gd name="T8" fmla="*/ 60 w 13"/>
                <a:gd name="T9" fmla="*/ 0 h 27"/>
                <a:gd name="T10" fmla="*/ 60 w 13"/>
                <a:gd name="T11" fmla="*/ 149 h 27"/>
                <a:gd name="T12" fmla="*/ 60 w 13"/>
                <a:gd name="T13" fmla="*/ 149 h 27"/>
                <a:gd name="T14" fmla="*/ 0 60000 65536"/>
                <a:gd name="T15" fmla="*/ 0 60000 65536"/>
                <a:gd name="T16" fmla="*/ 0 60000 65536"/>
                <a:gd name="T17" fmla="*/ 0 60000 65536"/>
                <a:gd name="T18" fmla="*/ 0 60000 65536"/>
                <a:gd name="T19" fmla="*/ 0 60000 65536"/>
                <a:gd name="T20" fmla="*/ 0 60000 65536"/>
                <a:gd name="T21" fmla="*/ 0 w 13"/>
                <a:gd name="T22" fmla="*/ 0 h 27"/>
                <a:gd name="T23" fmla="*/ 13 w 13"/>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7">
                  <a:moveTo>
                    <a:pt x="12" y="26"/>
                  </a:moveTo>
                  <a:lnTo>
                    <a:pt x="0" y="19"/>
                  </a:lnTo>
                  <a:lnTo>
                    <a:pt x="12" y="13"/>
                  </a:lnTo>
                  <a:lnTo>
                    <a:pt x="0" y="5"/>
                  </a:lnTo>
                  <a:lnTo>
                    <a:pt x="12" y="0"/>
                  </a:lnTo>
                  <a:lnTo>
                    <a:pt x="12"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90" name="Line 1060"/>
            <p:cNvSpPr>
              <a:spLocks noChangeAspect="1" noChangeShapeType="1"/>
            </p:cNvSpPr>
            <p:nvPr/>
          </p:nvSpPr>
          <p:spPr bwMode="auto">
            <a:xfrm flipH="1" flipV="1">
              <a:off x="3113" y="3509"/>
              <a:ext cx="118" cy="1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591" name="Line 1061"/>
            <p:cNvSpPr>
              <a:spLocks noChangeAspect="1" noChangeShapeType="1"/>
            </p:cNvSpPr>
            <p:nvPr/>
          </p:nvSpPr>
          <p:spPr bwMode="auto">
            <a:xfrm>
              <a:off x="3129" y="3519"/>
              <a:ext cx="102"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592" name="Line 1062"/>
            <p:cNvSpPr>
              <a:spLocks noChangeAspect="1" noChangeShapeType="1"/>
            </p:cNvSpPr>
            <p:nvPr/>
          </p:nvSpPr>
          <p:spPr bwMode="auto">
            <a:xfrm flipH="1" flipV="1">
              <a:off x="3113" y="3492"/>
              <a:ext cx="118" cy="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593" name="Freeform 1063"/>
            <p:cNvSpPr>
              <a:spLocks noChangeAspect="1"/>
            </p:cNvSpPr>
            <p:nvPr/>
          </p:nvSpPr>
          <p:spPr bwMode="auto">
            <a:xfrm>
              <a:off x="3235" y="3486"/>
              <a:ext cx="16" cy="34"/>
            </a:xfrm>
            <a:custGeom>
              <a:avLst/>
              <a:gdLst>
                <a:gd name="T0" fmla="*/ 0 w 12"/>
                <a:gd name="T1" fmla="*/ 0 h 26"/>
                <a:gd name="T2" fmla="*/ 64 w 12"/>
                <a:gd name="T3" fmla="*/ 27 h 26"/>
                <a:gd name="T4" fmla="*/ 0 w 12"/>
                <a:gd name="T5" fmla="*/ 65 h 26"/>
                <a:gd name="T6" fmla="*/ 64 w 12"/>
                <a:gd name="T7" fmla="*/ 95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5"/>
                  </a:lnTo>
                  <a:lnTo>
                    <a:pt x="0" y="13"/>
                  </a:lnTo>
                  <a:lnTo>
                    <a:pt x="11" y="19"/>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94" name="Freeform 1064"/>
            <p:cNvSpPr>
              <a:spLocks noChangeAspect="1"/>
            </p:cNvSpPr>
            <p:nvPr/>
          </p:nvSpPr>
          <p:spPr bwMode="auto">
            <a:xfrm>
              <a:off x="3129" y="3387"/>
              <a:ext cx="108" cy="17"/>
            </a:xfrm>
            <a:custGeom>
              <a:avLst/>
              <a:gdLst>
                <a:gd name="T0" fmla="*/ 0 w 83"/>
                <a:gd name="T1" fmla="*/ 60 h 13"/>
                <a:gd name="T2" fmla="*/ 16 w 83"/>
                <a:gd name="T3" fmla="*/ 0 h 13"/>
                <a:gd name="T4" fmla="*/ 372 w 83"/>
                <a:gd name="T5" fmla="*/ 0 h 13"/>
                <a:gd name="T6" fmla="*/ 399 w 83"/>
                <a:gd name="T7" fmla="*/ 60 h 13"/>
                <a:gd name="T8" fmla="*/ 0 w 83"/>
                <a:gd name="T9" fmla="*/ 60 h 13"/>
                <a:gd name="T10" fmla="*/ 0 w 83"/>
                <a:gd name="T11" fmla="*/ 60 h 13"/>
                <a:gd name="T12" fmla="*/ 0 60000 65536"/>
                <a:gd name="T13" fmla="*/ 0 60000 65536"/>
                <a:gd name="T14" fmla="*/ 0 60000 65536"/>
                <a:gd name="T15" fmla="*/ 0 60000 65536"/>
                <a:gd name="T16" fmla="*/ 0 60000 65536"/>
                <a:gd name="T17" fmla="*/ 0 60000 65536"/>
                <a:gd name="T18" fmla="*/ 0 w 83"/>
                <a:gd name="T19" fmla="*/ 0 h 13"/>
                <a:gd name="T20" fmla="*/ 83 w 83"/>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83" h="13">
                  <a:moveTo>
                    <a:pt x="0" y="12"/>
                  </a:moveTo>
                  <a:lnTo>
                    <a:pt x="3" y="0"/>
                  </a:lnTo>
                  <a:lnTo>
                    <a:pt x="77" y="0"/>
                  </a:lnTo>
                  <a:lnTo>
                    <a:pt x="82" y="12"/>
                  </a:lnTo>
                  <a:lnTo>
                    <a:pt x="0" y="1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95" name="Freeform 1065"/>
            <p:cNvSpPr>
              <a:spLocks noChangeAspect="1"/>
            </p:cNvSpPr>
            <p:nvPr/>
          </p:nvSpPr>
          <p:spPr bwMode="auto">
            <a:xfrm>
              <a:off x="3073" y="3344"/>
              <a:ext cx="224" cy="149"/>
            </a:xfrm>
            <a:custGeom>
              <a:avLst/>
              <a:gdLst>
                <a:gd name="T0" fmla="*/ 0 w 172"/>
                <a:gd name="T1" fmla="*/ 93 h 114"/>
                <a:gd name="T2" fmla="*/ 0 w 172"/>
                <a:gd name="T3" fmla="*/ 93 h 114"/>
                <a:gd name="T4" fmla="*/ 12 w 172"/>
                <a:gd name="T5" fmla="*/ 65 h 114"/>
                <a:gd name="T6" fmla="*/ 12 w 172"/>
                <a:gd name="T7" fmla="*/ 60 h 114"/>
                <a:gd name="T8" fmla="*/ 27 w 172"/>
                <a:gd name="T9" fmla="*/ 38 h 114"/>
                <a:gd name="T10" fmla="*/ 38 w 172"/>
                <a:gd name="T11" fmla="*/ 35 h 114"/>
                <a:gd name="T12" fmla="*/ 60 w 172"/>
                <a:gd name="T13" fmla="*/ 27 h 114"/>
                <a:gd name="T14" fmla="*/ 78 w 172"/>
                <a:gd name="T15" fmla="*/ 12 h 114"/>
                <a:gd name="T16" fmla="*/ 96 w 172"/>
                <a:gd name="T17" fmla="*/ 0 h 114"/>
                <a:gd name="T18" fmla="*/ 124 w 172"/>
                <a:gd name="T19" fmla="*/ 0 h 114"/>
                <a:gd name="T20" fmla="*/ 134 w 172"/>
                <a:gd name="T21" fmla="*/ 0 h 114"/>
                <a:gd name="T22" fmla="*/ 682 w 172"/>
                <a:gd name="T23" fmla="*/ 0 h 114"/>
                <a:gd name="T24" fmla="*/ 707 w 172"/>
                <a:gd name="T25" fmla="*/ 0 h 114"/>
                <a:gd name="T26" fmla="*/ 731 w 172"/>
                <a:gd name="T27" fmla="*/ 0 h 114"/>
                <a:gd name="T28" fmla="*/ 745 w 172"/>
                <a:gd name="T29" fmla="*/ 12 h 114"/>
                <a:gd name="T30" fmla="*/ 764 w 172"/>
                <a:gd name="T31" fmla="*/ 12 h 114"/>
                <a:gd name="T32" fmla="*/ 780 w 172"/>
                <a:gd name="T33" fmla="*/ 27 h 114"/>
                <a:gd name="T34" fmla="*/ 793 w 172"/>
                <a:gd name="T35" fmla="*/ 35 h 114"/>
                <a:gd name="T36" fmla="*/ 815 w 172"/>
                <a:gd name="T37" fmla="*/ 38 h 114"/>
                <a:gd name="T38" fmla="*/ 815 w 172"/>
                <a:gd name="T39" fmla="*/ 65 h 114"/>
                <a:gd name="T40" fmla="*/ 835 w 172"/>
                <a:gd name="T41" fmla="*/ 76 h 114"/>
                <a:gd name="T42" fmla="*/ 835 w 172"/>
                <a:gd name="T43" fmla="*/ 93 h 114"/>
                <a:gd name="T44" fmla="*/ 835 w 172"/>
                <a:gd name="T45" fmla="*/ 465 h 114"/>
                <a:gd name="T46" fmla="*/ 835 w 172"/>
                <a:gd name="T47" fmla="*/ 473 h 114"/>
                <a:gd name="T48" fmla="*/ 835 w 172"/>
                <a:gd name="T49" fmla="*/ 474 h 114"/>
                <a:gd name="T50" fmla="*/ 815 w 172"/>
                <a:gd name="T51" fmla="*/ 507 h 114"/>
                <a:gd name="T52" fmla="*/ 806 w 172"/>
                <a:gd name="T53" fmla="*/ 514 h 114"/>
                <a:gd name="T54" fmla="*/ 793 w 172"/>
                <a:gd name="T55" fmla="*/ 533 h 114"/>
                <a:gd name="T56" fmla="*/ 772 w 172"/>
                <a:gd name="T57" fmla="*/ 544 h 114"/>
                <a:gd name="T58" fmla="*/ 764 w 172"/>
                <a:gd name="T59" fmla="*/ 550 h 114"/>
                <a:gd name="T60" fmla="*/ 742 w 172"/>
                <a:gd name="T61" fmla="*/ 550 h 114"/>
                <a:gd name="T62" fmla="*/ 716 w 172"/>
                <a:gd name="T63" fmla="*/ 562 h 114"/>
                <a:gd name="T64" fmla="*/ 682 w 172"/>
                <a:gd name="T65" fmla="*/ 562 h 114"/>
                <a:gd name="T66" fmla="*/ 134 w 172"/>
                <a:gd name="T67" fmla="*/ 562 h 114"/>
                <a:gd name="T68" fmla="*/ 133 w 172"/>
                <a:gd name="T69" fmla="*/ 562 h 114"/>
                <a:gd name="T70" fmla="*/ 108 w 172"/>
                <a:gd name="T71" fmla="*/ 562 h 114"/>
                <a:gd name="T72" fmla="*/ 86 w 172"/>
                <a:gd name="T73" fmla="*/ 550 h 114"/>
                <a:gd name="T74" fmla="*/ 64 w 172"/>
                <a:gd name="T75" fmla="*/ 544 h 114"/>
                <a:gd name="T76" fmla="*/ 38 w 172"/>
                <a:gd name="T77" fmla="*/ 544 h 114"/>
                <a:gd name="T78" fmla="*/ 35 w 172"/>
                <a:gd name="T79" fmla="*/ 514 h 114"/>
                <a:gd name="T80" fmla="*/ 27 w 172"/>
                <a:gd name="T81" fmla="*/ 507 h 114"/>
                <a:gd name="T82" fmla="*/ 12 w 172"/>
                <a:gd name="T83" fmla="*/ 501 h 114"/>
                <a:gd name="T84" fmla="*/ 0 w 172"/>
                <a:gd name="T85" fmla="*/ 474 h 114"/>
                <a:gd name="T86" fmla="*/ 0 w 172"/>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2"/>
                <a:gd name="T133" fmla="*/ 0 h 114"/>
                <a:gd name="T134" fmla="*/ 172 w 172"/>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2" h="114">
                  <a:moveTo>
                    <a:pt x="0" y="93"/>
                  </a:moveTo>
                  <a:lnTo>
                    <a:pt x="0" y="18"/>
                  </a:lnTo>
                  <a:lnTo>
                    <a:pt x="0" y="15"/>
                  </a:lnTo>
                  <a:lnTo>
                    <a:pt x="2" y="13"/>
                  </a:lnTo>
                  <a:lnTo>
                    <a:pt x="2" y="12"/>
                  </a:lnTo>
                  <a:lnTo>
                    <a:pt x="5" y="8"/>
                  </a:lnTo>
                  <a:lnTo>
                    <a:pt x="7" y="7"/>
                  </a:lnTo>
                  <a:lnTo>
                    <a:pt x="8" y="7"/>
                  </a:lnTo>
                  <a:lnTo>
                    <a:pt x="8" y="5"/>
                  </a:lnTo>
                  <a:lnTo>
                    <a:pt x="12" y="5"/>
                  </a:lnTo>
                  <a:lnTo>
                    <a:pt x="13" y="2"/>
                  </a:lnTo>
                  <a:lnTo>
                    <a:pt x="16" y="2"/>
                  </a:lnTo>
                  <a:lnTo>
                    <a:pt x="18" y="2"/>
                  </a:lnTo>
                  <a:lnTo>
                    <a:pt x="20" y="0"/>
                  </a:lnTo>
                  <a:lnTo>
                    <a:pt x="22" y="0"/>
                  </a:lnTo>
                  <a:lnTo>
                    <a:pt x="25" y="0"/>
                  </a:lnTo>
                  <a:lnTo>
                    <a:pt x="27" y="0"/>
                  </a:lnTo>
                  <a:lnTo>
                    <a:pt x="28" y="0"/>
                  </a:lnTo>
                  <a:lnTo>
                    <a:pt x="140" y="0"/>
                  </a:lnTo>
                  <a:lnTo>
                    <a:pt x="145" y="0"/>
                  </a:lnTo>
                  <a:lnTo>
                    <a:pt x="147" y="0"/>
                  </a:lnTo>
                  <a:lnTo>
                    <a:pt x="150" y="0"/>
                  </a:lnTo>
                  <a:lnTo>
                    <a:pt x="152" y="0"/>
                  </a:lnTo>
                  <a:lnTo>
                    <a:pt x="153" y="2"/>
                  </a:lnTo>
                  <a:lnTo>
                    <a:pt x="157" y="2"/>
                  </a:lnTo>
                  <a:lnTo>
                    <a:pt x="158" y="5"/>
                  </a:lnTo>
                  <a:lnTo>
                    <a:pt x="160" y="5"/>
                  </a:lnTo>
                  <a:lnTo>
                    <a:pt x="163" y="7"/>
                  </a:lnTo>
                  <a:lnTo>
                    <a:pt x="165" y="8"/>
                  </a:lnTo>
                  <a:lnTo>
                    <a:pt x="167" y="8"/>
                  </a:lnTo>
                  <a:lnTo>
                    <a:pt x="167" y="12"/>
                  </a:lnTo>
                  <a:lnTo>
                    <a:pt x="167" y="13"/>
                  </a:lnTo>
                  <a:lnTo>
                    <a:pt x="171" y="13"/>
                  </a:lnTo>
                  <a:lnTo>
                    <a:pt x="171" y="15"/>
                  </a:lnTo>
                  <a:lnTo>
                    <a:pt x="171" y="18"/>
                  </a:lnTo>
                  <a:lnTo>
                    <a:pt x="171" y="93"/>
                  </a:lnTo>
                  <a:lnTo>
                    <a:pt x="171" y="95"/>
                  </a:lnTo>
                  <a:lnTo>
                    <a:pt x="171" y="96"/>
                  </a:lnTo>
                  <a:lnTo>
                    <a:pt x="167" y="100"/>
                  </a:lnTo>
                  <a:lnTo>
                    <a:pt x="167" y="102"/>
                  </a:lnTo>
                  <a:lnTo>
                    <a:pt x="165" y="103"/>
                  </a:lnTo>
                  <a:lnTo>
                    <a:pt x="163" y="103"/>
                  </a:lnTo>
                  <a:lnTo>
                    <a:pt x="163" y="107"/>
                  </a:lnTo>
                  <a:lnTo>
                    <a:pt x="160" y="109"/>
                  </a:lnTo>
                  <a:lnTo>
                    <a:pt x="158" y="109"/>
                  </a:lnTo>
                  <a:lnTo>
                    <a:pt x="157" y="109"/>
                  </a:lnTo>
                  <a:lnTo>
                    <a:pt x="157" y="110"/>
                  </a:lnTo>
                  <a:lnTo>
                    <a:pt x="153" y="110"/>
                  </a:lnTo>
                  <a:lnTo>
                    <a:pt x="152" y="110"/>
                  </a:lnTo>
                  <a:lnTo>
                    <a:pt x="150" y="113"/>
                  </a:lnTo>
                  <a:lnTo>
                    <a:pt x="147" y="113"/>
                  </a:lnTo>
                  <a:lnTo>
                    <a:pt x="145" y="113"/>
                  </a:lnTo>
                  <a:lnTo>
                    <a:pt x="140" y="113"/>
                  </a:lnTo>
                  <a:lnTo>
                    <a:pt x="28" y="113"/>
                  </a:lnTo>
                  <a:lnTo>
                    <a:pt x="27" y="113"/>
                  </a:lnTo>
                  <a:lnTo>
                    <a:pt x="25" y="113"/>
                  </a:lnTo>
                  <a:lnTo>
                    <a:pt x="22" y="113"/>
                  </a:lnTo>
                  <a:lnTo>
                    <a:pt x="20" y="110"/>
                  </a:lnTo>
                  <a:lnTo>
                    <a:pt x="18" y="110"/>
                  </a:lnTo>
                  <a:lnTo>
                    <a:pt x="16" y="110"/>
                  </a:lnTo>
                  <a:lnTo>
                    <a:pt x="13" y="109"/>
                  </a:lnTo>
                  <a:lnTo>
                    <a:pt x="12" y="109"/>
                  </a:lnTo>
                  <a:lnTo>
                    <a:pt x="8" y="109"/>
                  </a:lnTo>
                  <a:lnTo>
                    <a:pt x="8" y="107"/>
                  </a:lnTo>
                  <a:lnTo>
                    <a:pt x="7" y="103"/>
                  </a:lnTo>
                  <a:lnTo>
                    <a:pt x="5" y="103"/>
                  </a:lnTo>
                  <a:lnTo>
                    <a:pt x="5" y="102"/>
                  </a:lnTo>
                  <a:lnTo>
                    <a:pt x="2" y="102"/>
                  </a:lnTo>
                  <a:lnTo>
                    <a:pt x="2" y="100"/>
                  </a:lnTo>
                  <a:lnTo>
                    <a:pt x="2" y="96"/>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96" name="Freeform 1066"/>
            <p:cNvSpPr>
              <a:spLocks noChangeAspect="1"/>
            </p:cNvSpPr>
            <p:nvPr/>
          </p:nvSpPr>
          <p:spPr bwMode="auto">
            <a:xfrm>
              <a:off x="3075" y="3344"/>
              <a:ext cx="64" cy="149"/>
            </a:xfrm>
            <a:custGeom>
              <a:avLst/>
              <a:gdLst>
                <a:gd name="T0" fmla="*/ 0 w 49"/>
                <a:gd name="T1" fmla="*/ 99 h 114"/>
                <a:gd name="T2" fmla="*/ 0 w 49"/>
                <a:gd name="T3" fmla="*/ 93 h 114"/>
                <a:gd name="T4" fmla="*/ 0 w 49"/>
                <a:gd name="T5" fmla="*/ 76 h 114"/>
                <a:gd name="T6" fmla="*/ 0 w 49"/>
                <a:gd name="T7" fmla="*/ 60 h 114"/>
                <a:gd name="T8" fmla="*/ 0 w 49"/>
                <a:gd name="T9" fmla="*/ 38 h 114"/>
                <a:gd name="T10" fmla="*/ 1 w 49"/>
                <a:gd name="T11" fmla="*/ 35 h 114"/>
                <a:gd name="T12" fmla="*/ 1 w 49"/>
                <a:gd name="T13" fmla="*/ 27 h 114"/>
                <a:gd name="T14" fmla="*/ 27 w 49"/>
                <a:gd name="T15" fmla="*/ 12 h 114"/>
                <a:gd name="T16" fmla="*/ 27 w 49"/>
                <a:gd name="T17" fmla="*/ 12 h 114"/>
                <a:gd name="T18" fmla="*/ 29 w 49"/>
                <a:gd name="T19" fmla="*/ 0 h 114"/>
                <a:gd name="T20" fmla="*/ 29 w 49"/>
                <a:gd name="T21" fmla="*/ 0 h 114"/>
                <a:gd name="T22" fmla="*/ 183 w 49"/>
                <a:gd name="T23" fmla="*/ 0 h 114"/>
                <a:gd name="T24" fmla="*/ 199 w 49"/>
                <a:gd name="T25" fmla="*/ 0 h 114"/>
                <a:gd name="T26" fmla="*/ 199 w 49"/>
                <a:gd name="T27" fmla="*/ 0 h 114"/>
                <a:gd name="T28" fmla="*/ 206 w 49"/>
                <a:gd name="T29" fmla="*/ 12 h 114"/>
                <a:gd name="T30" fmla="*/ 206 w 49"/>
                <a:gd name="T31" fmla="*/ 12 h 114"/>
                <a:gd name="T32" fmla="*/ 217 w 49"/>
                <a:gd name="T33" fmla="*/ 27 h 114"/>
                <a:gd name="T34" fmla="*/ 217 w 49"/>
                <a:gd name="T35" fmla="*/ 35 h 114"/>
                <a:gd name="T36" fmla="*/ 217 w 49"/>
                <a:gd name="T37" fmla="*/ 38 h 114"/>
                <a:gd name="T38" fmla="*/ 239 w 49"/>
                <a:gd name="T39" fmla="*/ 65 h 114"/>
                <a:gd name="T40" fmla="*/ 239 w 49"/>
                <a:gd name="T41" fmla="*/ 76 h 114"/>
                <a:gd name="T42" fmla="*/ 239 w 49"/>
                <a:gd name="T43" fmla="*/ 99 h 114"/>
                <a:gd name="T44" fmla="*/ 239 w 49"/>
                <a:gd name="T45" fmla="*/ 465 h 114"/>
                <a:gd name="T46" fmla="*/ 239 w 49"/>
                <a:gd name="T47" fmla="*/ 473 h 114"/>
                <a:gd name="T48" fmla="*/ 239 w 49"/>
                <a:gd name="T49" fmla="*/ 501 h 114"/>
                <a:gd name="T50" fmla="*/ 217 w 49"/>
                <a:gd name="T51" fmla="*/ 507 h 114"/>
                <a:gd name="T52" fmla="*/ 217 w 49"/>
                <a:gd name="T53" fmla="*/ 514 h 114"/>
                <a:gd name="T54" fmla="*/ 217 w 49"/>
                <a:gd name="T55" fmla="*/ 533 h 114"/>
                <a:gd name="T56" fmla="*/ 206 w 49"/>
                <a:gd name="T57" fmla="*/ 544 h 114"/>
                <a:gd name="T58" fmla="*/ 206 w 49"/>
                <a:gd name="T59" fmla="*/ 550 h 114"/>
                <a:gd name="T60" fmla="*/ 199 w 49"/>
                <a:gd name="T61" fmla="*/ 550 h 114"/>
                <a:gd name="T62" fmla="*/ 199 w 49"/>
                <a:gd name="T63" fmla="*/ 562 h 114"/>
                <a:gd name="T64" fmla="*/ 183 w 49"/>
                <a:gd name="T65" fmla="*/ 562 h 114"/>
                <a:gd name="T66" fmla="*/ 29 w 49"/>
                <a:gd name="T67" fmla="*/ 562 h 114"/>
                <a:gd name="T68" fmla="*/ 29 w 49"/>
                <a:gd name="T69" fmla="*/ 562 h 114"/>
                <a:gd name="T70" fmla="*/ 27 w 49"/>
                <a:gd name="T71" fmla="*/ 562 h 114"/>
                <a:gd name="T72" fmla="*/ 27 w 49"/>
                <a:gd name="T73" fmla="*/ 550 h 114"/>
                <a:gd name="T74" fmla="*/ 1 w 49"/>
                <a:gd name="T75" fmla="*/ 550 h 114"/>
                <a:gd name="T76" fmla="*/ 1 w 49"/>
                <a:gd name="T77" fmla="*/ 544 h 114"/>
                <a:gd name="T78" fmla="*/ 0 w 49"/>
                <a:gd name="T79" fmla="*/ 533 h 114"/>
                <a:gd name="T80" fmla="*/ 0 w 49"/>
                <a:gd name="T81" fmla="*/ 514 h 114"/>
                <a:gd name="T82" fmla="*/ 0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0" y="13"/>
                  </a:lnTo>
                  <a:lnTo>
                    <a:pt x="0" y="12"/>
                  </a:lnTo>
                  <a:lnTo>
                    <a:pt x="0" y="8"/>
                  </a:lnTo>
                  <a:lnTo>
                    <a:pt x="0" y="7"/>
                  </a:lnTo>
                  <a:lnTo>
                    <a:pt x="1" y="7"/>
                  </a:lnTo>
                  <a:lnTo>
                    <a:pt x="1" y="5"/>
                  </a:lnTo>
                  <a:lnTo>
                    <a:pt x="1" y="2"/>
                  </a:lnTo>
                  <a:lnTo>
                    <a:pt x="5" y="2"/>
                  </a:lnTo>
                  <a:lnTo>
                    <a:pt x="5" y="0"/>
                  </a:lnTo>
                  <a:lnTo>
                    <a:pt x="6" y="0"/>
                  </a:lnTo>
                  <a:lnTo>
                    <a:pt x="37" y="0"/>
                  </a:lnTo>
                  <a:lnTo>
                    <a:pt x="40" y="0"/>
                  </a:lnTo>
                  <a:lnTo>
                    <a:pt x="40" y="2"/>
                  </a:lnTo>
                  <a:lnTo>
                    <a:pt x="41" y="2"/>
                  </a:lnTo>
                  <a:lnTo>
                    <a:pt x="41" y="5"/>
                  </a:lnTo>
                  <a:lnTo>
                    <a:pt x="44" y="5"/>
                  </a:lnTo>
                  <a:lnTo>
                    <a:pt x="44" y="7"/>
                  </a:lnTo>
                  <a:lnTo>
                    <a:pt x="44" y="8"/>
                  </a:lnTo>
                  <a:lnTo>
                    <a:pt x="44" y="12"/>
                  </a:lnTo>
                  <a:lnTo>
                    <a:pt x="48" y="13"/>
                  </a:lnTo>
                  <a:lnTo>
                    <a:pt x="48" y="15"/>
                  </a:lnTo>
                  <a:lnTo>
                    <a:pt x="48" y="18"/>
                  </a:lnTo>
                  <a:lnTo>
                    <a:pt x="48" y="20"/>
                  </a:lnTo>
                  <a:lnTo>
                    <a:pt x="48" y="93"/>
                  </a:lnTo>
                  <a:lnTo>
                    <a:pt x="48" y="95"/>
                  </a:lnTo>
                  <a:lnTo>
                    <a:pt x="48" y="96"/>
                  </a:lnTo>
                  <a:lnTo>
                    <a:pt x="48" y="100"/>
                  </a:lnTo>
                  <a:lnTo>
                    <a:pt x="44" y="102"/>
                  </a:lnTo>
                  <a:lnTo>
                    <a:pt x="44" y="103"/>
                  </a:lnTo>
                  <a:lnTo>
                    <a:pt x="44" y="107"/>
                  </a:lnTo>
                  <a:lnTo>
                    <a:pt x="44" y="109"/>
                  </a:lnTo>
                  <a:lnTo>
                    <a:pt x="41" y="109"/>
                  </a:lnTo>
                  <a:lnTo>
                    <a:pt x="41" y="110"/>
                  </a:lnTo>
                  <a:lnTo>
                    <a:pt x="40" y="110"/>
                  </a:lnTo>
                  <a:lnTo>
                    <a:pt x="40" y="113"/>
                  </a:lnTo>
                  <a:lnTo>
                    <a:pt x="37" y="113"/>
                  </a:lnTo>
                  <a:lnTo>
                    <a:pt x="6" y="113"/>
                  </a:lnTo>
                  <a:lnTo>
                    <a:pt x="5" y="113"/>
                  </a:lnTo>
                  <a:lnTo>
                    <a:pt x="5" y="110"/>
                  </a:lnTo>
                  <a:lnTo>
                    <a:pt x="1" y="110"/>
                  </a:lnTo>
                  <a:lnTo>
                    <a:pt x="1" y="109"/>
                  </a:lnTo>
                  <a:lnTo>
                    <a:pt x="1" y="107"/>
                  </a:lnTo>
                  <a:lnTo>
                    <a:pt x="0" y="107"/>
                  </a:lnTo>
                  <a:lnTo>
                    <a:pt x="0" y="103"/>
                  </a:lnTo>
                  <a:lnTo>
                    <a:pt x="0" y="102"/>
                  </a:lnTo>
                  <a:lnTo>
                    <a:pt x="0" y="100"/>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97" name="Freeform 1067"/>
            <p:cNvSpPr>
              <a:spLocks noChangeAspect="1"/>
            </p:cNvSpPr>
            <p:nvPr/>
          </p:nvSpPr>
          <p:spPr bwMode="auto">
            <a:xfrm>
              <a:off x="3228" y="3344"/>
              <a:ext cx="63" cy="149"/>
            </a:xfrm>
            <a:custGeom>
              <a:avLst/>
              <a:gdLst>
                <a:gd name="T0" fmla="*/ 0 w 49"/>
                <a:gd name="T1" fmla="*/ 99 h 114"/>
                <a:gd name="T2" fmla="*/ 0 w 49"/>
                <a:gd name="T3" fmla="*/ 93 h 114"/>
                <a:gd name="T4" fmla="*/ 0 w 49"/>
                <a:gd name="T5" fmla="*/ 76 h 114"/>
                <a:gd name="T6" fmla="*/ 1 w 49"/>
                <a:gd name="T7" fmla="*/ 60 h 114"/>
                <a:gd name="T8" fmla="*/ 1 w 49"/>
                <a:gd name="T9" fmla="*/ 38 h 114"/>
                <a:gd name="T10" fmla="*/ 1 w 49"/>
                <a:gd name="T11" fmla="*/ 35 h 114"/>
                <a:gd name="T12" fmla="*/ 28 w 49"/>
                <a:gd name="T13" fmla="*/ 27 h 114"/>
                <a:gd name="T14" fmla="*/ 28 w 49"/>
                <a:gd name="T15" fmla="*/ 12 h 114"/>
                <a:gd name="T16" fmla="*/ 31 w 49"/>
                <a:gd name="T17" fmla="*/ 12 h 114"/>
                <a:gd name="T18" fmla="*/ 31 w 49"/>
                <a:gd name="T19" fmla="*/ 0 h 114"/>
                <a:gd name="T20" fmla="*/ 40 w 49"/>
                <a:gd name="T21" fmla="*/ 0 h 114"/>
                <a:gd name="T22" fmla="*/ 185 w 49"/>
                <a:gd name="T23" fmla="*/ 0 h 114"/>
                <a:gd name="T24" fmla="*/ 185 w 49"/>
                <a:gd name="T25" fmla="*/ 0 h 114"/>
                <a:gd name="T26" fmla="*/ 193 w 49"/>
                <a:gd name="T27" fmla="*/ 0 h 114"/>
                <a:gd name="T28" fmla="*/ 193 w 49"/>
                <a:gd name="T29" fmla="*/ 12 h 114"/>
                <a:gd name="T30" fmla="*/ 201 w 49"/>
                <a:gd name="T31" fmla="*/ 12 h 114"/>
                <a:gd name="T32" fmla="*/ 201 w 49"/>
                <a:gd name="T33" fmla="*/ 27 h 114"/>
                <a:gd name="T34" fmla="*/ 219 w 49"/>
                <a:gd name="T35" fmla="*/ 35 h 114"/>
                <a:gd name="T36" fmla="*/ 219 w 49"/>
                <a:gd name="T37" fmla="*/ 38 h 114"/>
                <a:gd name="T38" fmla="*/ 219 w 49"/>
                <a:gd name="T39" fmla="*/ 65 h 114"/>
                <a:gd name="T40" fmla="*/ 219 w 49"/>
                <a:gd name="T41" fmla="*/ 76 h 114"/>
                <a:gd name="T42" fmla="*/ 219 w 49"/>
                <a:gd name="T43" fmla="*/ 99 h 114"/>
                <a:gd name="T44" fmla="*/ 219 w 49"/>
                <a:gd name="T45" fmla="*/ 465 h 114"/>
                <a:gd name="T46" fmla="*/ 219 w 49"/>
                <a:gd name="T47" fmla="*/ 473 h 114"/>
                <a:gd name="T48" fmla="*/ 219 w 49"/>
                <a:gd name="T49" fmla="*/ 501 h 114"/>
                <a:gd name="T50" fmla="*/ 219 w 49"/>
                <a:gd name="T51" fmla="*/ 507 h 114"/>
                <a:gd name="T52" fmla="*/ 219 w 49"/>
                <a:gd name="T53" fmla="*/ 514 h 114"/>
                <a:gd name="T54" fmla="*/ 201 w 49"/>
                <a:gd name="T55" fmla="*/ 533 h 114"/>
                <a:gd name="T56" fmla="*/ 201 w 49"/>
                <a:gd name="T57" fmla="*/ 544 h 114"/>
                <a:gd name="T58" fmla="*/ 193 w 49"/>
                <a:gd name="T59" fmla="*/ 550 h 114"/>
                <a:gd name="T60" fmla="*/ 193 w 49"/>
                <a:gd name="T61" fmla="*/ 550 h 114"/>
                <a:gd name="T62" fmla="*/ 185 w 49"/>
                <a:gd name="T63" fmla="*/ 562 h 114"/>
                <a:gd name="T64" fmla="*/ 185 w 49"/>
                <a:gd name="T65" fmla="*/ 562 h 114"/>
                <a:gd name="T66" fmla="*/ 40 w 49"/>
                <a:gd name="T67" fmla="*/ 562 h 114"/>
                <a:gd name="T68" fmla="*/ 40 w 49"/>
                <a:gd name="T69" fmla="*/ 562 h 114"/>
                <a:gd name="T70" fmla="*/ 31 w 49"/>
                <a:gd name="T71" fmla="*/ 562 h 114"/>
                <a:gd name="T72" fmla="*/ 28 w 49"/>
                <a:gd name="T73" fmla="*/ 550 h 114"/>
                <a:gd name="T74" fmla="*/ 28 w 49"/>
                <a:gd name="T75" fmla="*/ 550 h 114"/>
                <a:gd name="T76" fmla="*/ 1 w 49"/>
                <a:gd name="T77" fmla="*/ 544 h 114"/>
                <a:gd name="T78" fmla="*/ 1 w 49"/>
                <a:gd name="T79" fmla="*/ 533 h 114"/>
                <a:gd name="T80" fmla="*/ 1 w 49"/>
                <a:gd name="T81" fmla="*/ 514 h 114"/>
                <a:gd name="T82" fmla="*/ 1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1" y="13"/>
                  </a:lnTo>
                  <a:lnTo>
                    <a:pt x="1" y="12"/>
                  </a:lnTo>
                  <a:lnTo>
                    <a:pt x="1" y="8"/>
                  </a:lnTo>
                  <a:lnTo>
                    <a:pt x="1" y="7"/>
                  </a:lnTo>
                  <a:lnTo>
                    <a:pt x="1" y="5"/>
                  </a:lnTo>
                  <a:lnTo>
                    <a:pt x="6" y="5"/>
                  </a:lnTo>
                  <a:lnTo>
                    <a:pt x="6" y="2"/>
                  </a:lnTo>
                  <a:lnTo>
                    <a:pt x="7" y="2"/>
                  </a:lnTo>
                  <a:lnTo>
                    <a:pt x="7" y="0"/>
                  </a:lnTo>
                  <a:lnTo>
                    <a:pt x="9" y="0"/>
                  </a:lnTo>
                  <a:lnTo>
                    <a:pt x="41" y="0"/>
                  </a:lnTo>
                  <a:lnTo>
                    <a:pt x="43" y="0"/>
                  </a:lnTo>
                  <a:lnTo>
                    <a:pt x="43" y="2"/>
                  </a:lnTo>
                  <a:lnTo>
                    <a:pt x="44" y="2"/>
                  </a:lnTo>
                  <a:lnTo>
                    <a:pt x="44" y="5"/>
                  </a:lnTo>
                  <a:lnTo>
                    <a:pt x="44" y="7"/>
                  </a:lnTo>
                  <a:lnTo>
                    <a:pt x="48" y="7"/>
                  </a:lnTo>
                  <a:lnTo>
                    <a:pt x="48" y="8"/>
                  </a:lnTo>
                  <a:lnTo>
                    <a:pt x="48" y="12"/>
                  </a:lnTo>
                  <a:lnTo>
                    <a:pt x="48" y="13"/>
                  </a:lnTo>
                  <a:lnTo>
                    <a:pt x="48" y="15"/>
                  </a:lnTo>
                  <a:lnTo>
                    <a:pt x="48" y="18"/>
                  </a:lnTo>
                  <a:lnTo>
                    <a:pt x="48" y="20"/>
                  </a:lnTo>
                  <a:lnTo>
                    <a:pt x="48" y="93"/>
                  </a:lnTo>
                  <a:lnTo>
                    <a:pt x="48" y="95"/>
                  </a:lnTo>
                  <a:lnTo>
                    <a:pt x="48" y="96"/>
                  </a:lnTo>
                  <a:lnTo>
                    <a:pt x="48" y="100"/>
                  </a:lnTo>
                  <a:lnTo>
                    <a:pt x="48" y="102"/>
                  </a:lnTo>
                  <a:lnTo>
                    <a:pt x="48" y="103"/>
                  </a:lnTo>
                  <a:lnTo>
                    <a:pt x="48" y="107"/>
                  </a:lnTo>
                  <a:lnTo>
                    <a:pt x="44" y="107"/>
                  </a:lnTo>
                  <a:lnTo>
                    <a:pt x="44" y="109"/>
                  </a:lnTo>
                  <a:lnTo>
                    <a:pt x="44" y="110"/>
                  </a:lnTo>
                  <a:lnTo>
                    <a:pt x="43" y="110"/>
                  </a:lnTo>
                  <a:lnTo>
                    <a:pt x="43" y="113"/>
                  </a:lnTo>
                  <a:lnTo>
                    <a:pt x="41" y="113"/>
                  </a:lnTo>
                  <a:lnTo>
                    <a:pt x="9" y="113"/>
                  </a:lnTo>
                  <a:lnTo>
                    <a:pt x="7" y="113"/>
                  </a:lnTo>
                  <a:lnTo>
                    <a:pt x="7" y="110"/>
                  </a:lnTo>
                  <a:lnTo>
                    <a:pt x="6" y="110"/>
                  </a:lnTo>
                  <a:lnTo>
                    <a:pt x="6" y="109"/>
                  </a:lnTo>
                  <a:lnTo>
                    <a:pt x="1" y="109"/>
                  </a:lnTo>
                  <a:lnTo>
                    <a:pt x="1" y="107"/>
                  </a:lnTo>
                  <a:lnTo>
                    <a:pt x="1" y="103"/>
                  </a:lnTo>
                  <a:lnTo>
                    <a:pt x="1" y="102"/>
                  </a:lnTo>
                  <a:lnTo>
                    <a:pt x="1" y="100"/>
                  </a:lnTo>
                  <a:lnTo>
                    <a:pt x="0" y="100"/>
                  </a:lnTo>
                  <a:lnTo>
                    <a:pt x="0" y="96"/>
                  </a:lnTo>
                  <a:lnTo>
                    <a:pt x="0" y="95"/>
                  </a:lnTo>
                  <a:lnTo>
                    <a:pt x="0" y="9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98" name="Freeform 1068" descr="Light vertical"/>
            <p:cNvSpPr>
              <a:spLocks noChangeAspect="1"/>
            </p:cNvSpPr>
            <p:nvPr/>
          </p:nvSpPr>
          <p:spPr bwMode="auto">
            <a:xfrm>
              <a:off x="3139" y="3344"/>
              <a:ext cx="90" cy="149"/>
            </a:xfrm>
            <a:custGeom>
              <a:avLst/>
              <a:gdLst>
                <a:gd name="T0" fmla="*/ 0 w 69"/>
                <a:gd name="T1" fmla="*/ 99 h 114"/>
                <a:gd name="T2" fmla="*/ 0 w 69"/>
                <a:gd name="T3" fmla="*/ 93 h 114"/>
                <a:gd name="T4" fmla="*/ 0 w 69"/>
                <a:gd name="T5" fmla="*/ 76 h 114"/>
                <a:gd name="T6" fmla="*/ 0 w 69"/>
                <a:gd name="T7" fmla="*/ 60 h 114"/>
                <a:gd name="T8" fmla="*/ 0 w 69"/>
                <a:gd name="T9" fmla="*/ 38 h 114"/>
                <a:gd name="T10" fmla="*/ 12 w 69"/>
                <a:gd name="T11" fmla="*/ 35 h 114"/>
                <a:gd name="T12" fmla="*/ 27 w 69"/>
                <a:gd name="T13" fmla="*/ 27 h 114"/>
                <a:gd name="T14" fmla="*/ 27 w 69"/>
                <a:gd name="T15" fmla="*/ 12 h 114"/>
                <a:gd name="T16" fmla="*/ 35 w 69"/>
                <a:gd name="T17" fmla="*/ 12 h 114"/>
                <a:gd name="T18" fmla="*/ 38 w 69"/>
                <a:gd name="T19" fmla="*/ 0 h 114"/>
                <a:gd name="T20" fmla="*/ 60 w 69"/>
                <a:gd name="T21" fmla="*/ 0 h 114"/>
                <a:gd name="T22" fmla="*/ 275 w 69"/>
                <a:gd name="T23" fmla="*/ 0 h 114"/>
                <a:gd name="T24" fmla="*/ 275 w 69"/>
                <a:gd name="T25" fmla="*/ 0 h 114"/>
                <a:gd name="T26" fmla="*/ 286 w 69"/>
                <a:gd name="T27" fmla="*/ 0 h 114"/>
                <a:gd name="T28" fmla="*/ 301 w 69"/>
                <a:gd name="T29" fmla="*/ 12 h 114"/>
                <a:gd name="T30" fmla="*/ 312 w 69"/>
                <a:gd name="T31" fmla="*/ 12 h 114"/>
                <a:gd name="T32" fmla="*/ 312 w 69"/>
                <a:gd name="T33" fmla="*/ 27 h 114"/>
                <a:gd name="T34" fmla="*/ 322 w 69"/>
                <a:gd name="T35" fmla="*/ 35 h 114"/>
                <a:gd name="T36" fmla="*/ 322 w 69"/>
                <a:gd name="T37" fmla="*/ 38 h 114"/>
                <a:gd name="T38" fmla="*/ 322 w 69"/>
                <a:gd name="T39" fmla="*/ 65 h 114"/>
                <a:gd name="T40" fmla="*/ 335 w 69"/>
                <a:gd name="T41" fmla="*/ 76 h 114"/>
                <a:gd name="T42" fmla="*/ 335 w 69"/>
                <a:gd name="T43" fmla="*/ 99 h 114"/>
                <a:gd name="T44" fmla="*/ 335 w 69"/>
                <a:gd name="T45" fmla="*/ 465 h 114"/>
                <a:gd name="T46" fmla="*/ 335 w 69"/>
                <a:gd name="T47" fmla="*/ 473 h 114"/>
                <a:gd name="T48" fmla="*/ 335 w 69"/>
                <a:gd name="T49" fmla="*/ 501 h 114"/>
                <a:gd name="T50" fmla="*/ 322 w 69"/>
                <a:gd name="T51" fmla="*/ 507 h 114"/>
                <a:gd name="T52" fmla="*/ 322 w 69"/>
                <a:gd name="T53" fmla="*/ 514 h 114"/>
                <a:gd name="T54" fmla="*/ 312 w 69"/>
                <a:gd name="T55" fmla="*/ 533 h 114"/>
                <a:gd name="T56" fmla="*/ 312 w 69"/>
                <a:gd name="T57" fmla="*/ 544 h 114"/>
                <a:gd name="T58" fmla="*/ 301 w 69"/>
                <a:gd name="T59" fmla="*/ 550 h 114"/>
                <a:gd name="T60" fmla="*/ 286 w 69"/>
                <a:gd name="T61" fmla="*/ 550 h 114"/>
                <a:gd name="T62" fmla="*/ 275 w 69"/>
                <a:gd name="T63" fmla="*/ 562 h 114"/>
                <a:gd name="T64" fmla="*/ 275 w 69"/>
                <a:gd name="T65" fmla="*/ 562 h 114"/>
                <a:gd name="T66" fmla="*/ 60 w 69"/>
                <a:gd name="T67" fmla="*/ 562 h 114"/>
                <a:gd name="T68" fmla="*/ 38 w 69"/>
                <a:gd name="T69" fmla="*/ 562 h 114"/>
                <a:gd name="T70" fmla="*/ 35 w 69"/>
                <a:gd name="T71" fmla="*/ 562 h 114"/>
                <a:gd name="T72" fmla="*/ 35 w 69"/>
                <a:gd name="T73" fmla="*/ 550 h 114"/>
                <a:gd name="T74" fmla="*/ 27 w 69"/>
                <a:gd name="T75" fmla="*/ 550 h 114"/>
                <a:gd name="T76" fmla="*/ 12 w 69"/>
                <a:gd name="T77" fmla="*/ 544 h 114"/>
                <a:gd name="T78" fmla="*/ 12 w 69"/>
                <a:gd name="T79" fmla="*/ 533 h 114"/>
                <a:gd name="T80" fmla="*/ 0 w 69"/>
                <a:gd name="T81" fmla="*/ 514 h 114"/>
                <a:gd name="T82" fmla="*/ 0 w 69"/>
                <a:gd name="T83" fmla="*/ 501 h 114"/>
                <a:gd name="T84" fmla="*/ 0 w 69"/>
                <a:gd name="T85" fmla="*/ 474 h 114"/>
                <a:gd name="T86" fmla="*/ 0 w 6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114"/>
                <a:gd name="T134" fmla="*/ 69 w 6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114">
                  <a:moveTo>
                    <a:pt x="0" y="93"/>
                  </a:moveTo>
                  <a:lnTo>
                    <a:pt x="0" y="20"/>
                  </a:lnTo>
                  <a:lnTo>
                    <a:pt x="0" y="18"/>
                  </a:lnTo>
                  <a:lnTo>
                    <a:pt x="0" y="15"/>
                  </a:lnTo>
                  <a:lnTo>
                    <a:pt x="0" y="13"/>
                  </a:lnTo>
                  <a:lnTo>
                    <a:pt x="0" y="12"/>
                  </a:lnTo>
                  <a:lnTo>
                    <a:pt x="0" y="8"/>
                  </a:lnTo>
                  <a:lnTo>
                    <a:pt x="2" y="7"/>
                  </a:lnTo>
                  <a:lnTo>
                    <a:pt x="2" y="5"/>
                  </a:lnTo>
                  <a:lnTo>
                    <a:pt x="5" y="5"/>
                  </a:lnTo>
                  <a:lnTo>
                    <a:pt x="5" y="2"/>
                  </a:lnTo>
                  <a:lnTo>
                    <a:pt x="7" y="2"/>
                  </a:lnTo>
                  <a:lnTo>
                    <a:pt x="7" y="0"/>
                  </a:lnTo>
                  <a:lnTo>
                    <a:pt x="8" y="0"/>
                  </a:lnTo>
                  <a:lnTo>
                    <a:pt x="12" y="0"/>
                  </a:lnTo>
                  <a:lnTo>
                    <a:pt x="56" y="0"/>
                  </a:lnTo>
                  <a:lnTo>
                    <a:pt x="58" y="0"/>
                  </a:lnTo>
                  <a:lnTo>
                    <a:pt x="58" y="2"/>
                  </a:lnTo>
                  <a:lnTo>
                    <a:pt x="61" y="2"/>
                  </a:lnTo>
                  <a:lnTo>
                    <a:pt x="63" y="2"/>
                  </a:lnTo>
                  <a:lnTo>
                    <a:pt x="63" y="5"/>
                  </a:lnTo>
                  <a:lnTo>
                    <a:pt x="63" y="7"/>
                  </a:lnTo>
                  <a:lnTo>
                    <a:pt x="65" y="7"/>
                  </a:lnTo>
                  <a:lnTo>
                    <a:pt x="65" y="8"/>
                  </a:lnTo>
                  <a:lnTo>
                    <a:pt x="65" y="12"/>
                  </a:lnTo>
                  <a:lnTo>
                    <a:pt x="65" y="13"/>
                  </a:lnTo>
                  <a:lnTo>
                    <a:pt x="68" y="15"/>
                  </a:lnTo>
                  <a:lnTo>
                    <a:pt x="68" y="18"/>
                  </a:lnTo>
                  <a:lnTo>
                    <a:pt x="68" y="20"/>
                  </a:lnTo>
                  <a:lnTo>
                    <a:pt x="68" y="93"/>
                  </a:lnTo>
                  <a:lnTo>
                    <a:pt x="68" y="95"/>
                  </a:lnTo>
                  <a:lnTo>
                    <a:pt x="68" y="96"/>
                  </a:lnTo>
                  <a:lnTo>
                    <a:pt x="68" y="100"/>
                  </a:lnTo>
                  <a:lnTo>
                    <a:pt x="65" y="100"/>
                  </a:lnTo>
                  <a:lnTo>
                    <a:pt x="65" y="102"/>
                  </a:lnTo>
                  <a:lnTo>
                    <a:pt x="65" y="103"/>
                  </a:lnTo>
                  <a:lnTo>
                    <a:pt x="65" y="107"/>
                  </a:lnTo>
                  <a:lnTo>
                    <a:pt x="63" y="107"/>
                  </a:lnTo>
                  <a:lnTo>
                    <a:pt x="63" y="109"/>
                  </a:lnTo>
                  <a:lnTo>
                    <a:pt x="63" y="110"/>
                  </a:lnTo>
                  <a:lnTo>
                    <a:pt x="61" y="110"/>
                  </a:lnTo>
                  <a:lnTo>
                    <a:pt x="58" y="110"/>
                  </a:lnTo>
                  <a:lnTo>
                    <a:pt x="58" y="113"/>
                  </a:lnTo>
                  <a:lnTo>
                    <a:pt x="56" y="113"/>
                  </a:lnTo>
                  <a:lnTo>
                    <a:pt x="12" y="113"/>
                  </a:lnTo>
                  <a:lnTo>
                    <a:pt x="8" y="113"/>
                  </a:lnTo>
                  <a:lnTo>
                    <a:pt x="7" y="113"/>
                  </a:lnTo>
                  <a:lnTo>
                    <a:pt x="7" y="110"/>
                  </a:lnTo>
                  <a:lnTo>
                    <a:pt x="5" y="110"/>
                  </a:lnTo>
                  <a:lnTo>
                    <a:pt x="5" y="109"/>
                  </a:lnTo>
                  <a:lnTo>
                    <a:pt x="2" y="109"/>
                  </a:lnTo>
                  <a:lnTo>
                    <a:pt x="2" y="107"/>
                  </a:lnTo>
                  <a:lnTo>
                    <a:pt x="0" y="103"/>
                  </a:lnTo>
                  <a:lnTo>
                    <a:pt x="0" y="102"/>
                  </a:lnTo>
                  <a:lnTo>
                    <a:pt x="0" y="100"/>
                  </a:lnTo>
                  <a:lnTo>
                    <a:pt x="0" y="96"/>
                  </a:lnTo>
                  <a:lnTo>
                    <a:pt x="0" y="95"/>
                  </a:lnTo>
                  <a:lnTo>
                    <a:pt x="0" y="93"/>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599" name="Line 1069"/>
            <p:cNvSpPr>
              <a:spLocks noChangeAspect="1" noChangeShapeType="1"/>
            </p:cNvSpPr>
            <p:nvPr/>
          </p:nvSpPr>
          <p:spPr bwMode="auto">
            <a:xfrm>
              <a:off x="3127" y="3503"/>
              <a:ext cx="119"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600" name="AutoShape 1070"/>
            <p:cNvSpPr>
              <a:spLocks noChangeAspect="1" noChangeArrowheads="1"/>
            </p:cNvSpPr>
            <p:nvPr/>
          </p:nvSpPr>
          <p:spPr bwMode="auto">
            <a:xfrm flipV="1">
              <a:off x="3161" y="3648"/>
              <a:ext cx="38" cy="33"/>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01" name="Freeform 1071"/>
            <p:cNvSpPr>
              <a:spLocks noChangeAspect="1"/>
            </p:cNvSpPr>
            <p:nvPr/>
          </p:nvSpPr>
          <p:spPr bwMode="auto">
            <a:xfrm>
              <a:off x="3139" y="3681"/>
              <a:ext cx="87" cy="58"/>
            </a:xfrm>
            <a:custGeom>
              <a:avLst/>
              <a:gdLst>
                <a:gd name="T0" fmla="*/ 0 w 67"/>
                <a:gd name="T1" fmla="*/ 36 h 45"/>
                <a:gd name="T2" fmla="*/ 0 w 67"/>
                <a:gd name="T3" fmla="*/ 31 h 45"/>
                <a:gd name="T4" fmla="*/ 0 w 67"/>
                <a:gd name="T5" fmla="*/ 31 h 45"/>
                <a:gd name="T6" fmla="*/ 10 w 67"/>
                <a:gd name="T7" fmla="*/ 22 h 45"/>
                <a:gd name="T8" fmla="*/ 10 w 67"/>
                <a:gd name="T9" fmla="*/ 22 h 45"/>
                <a:gd name="T10" fmla="*/ 10 w 67"/>
                <a:gd name="T11" fmla="*/ 10 h 45"/>
                <a:gd name="T12" fmla="*/ 22 w 67"/>
                <a:gd name="T13" fmla="*/ 10 h 45"/>
                <a:gd name="T14" fmla="*/ 35 w 67"/>
                <a:gd name="T15" fmla="*/ 10 h 45"/>
                <a:gd name="T16" fmla="*/ 35 w 67"/>
                <a:gd name="T17" fmla="*/ 10 h 45"/>
                <a:gd name="T18" fmla="*/ 38 w 67"/>
                <a:gd name="T19" fmla="*/ 0 h 45"/>
                <a:gd name="T20" fmla="*/ 58 w 67"/>
                <a:gd name="T21" fmla="*/ 0 h 45"/>
                <a:gd name="T22" fmla="*/ 258 w 67"/>
                <a:gd name="T23" fmla="*/ 0 h 45"/>
                <a:gd name="T24" fmla="*/ 258 w 67"/>
                <a:gd name="T25" fmla="*/ 0 h 45"/>
                <a:gd name="T26" fmla="*/ 270 w 67"/>
                <a:gd name="T27" fmla="*/ 0 h 45"/>
                <a:gd name="T28" fmla="*/ 287 w 67"/>
                <a:gd name="T29" fmla="*/ 10 h 45"/>
                <a:gd name="T30" fmla="*/ 287 w 67"/>
                <a:gd name="T31" fmla="*/ 10 h 45"/>
                <a:gd name="T32" fmla="*/ 293 w 67"/>
                <a:gd name="T33" fmla="*/ 10 h 45"/>
                <a:gd name="T34" fmla="*/ 301 w 67"/>
                <a:gd name="T35" fmla="*/ 22 h 45"/>
                <a:gd name="T36" fmla="*/ 301 w 67"/>
                <a:gd name="T37" fmla="*/ 22 h 45"/>
                <a:gd name="T38" fmla="*/ 301 w 67"/>
                <a:gd name="T39" fmla="*/ 31 h 45"/>
                <a:gd name="T40" fmla="*/ 301 w 67"/>
                <a:gd name="T41" fmla="*/ 31 h 45"/>
                <a:gd name="T42" fmla="*/ 317 w 67"/>
                <a:gd name="T43" fmla="*/ 36 h 45"/>
                <a:gd name="T44" fmla="*/ 317 w 67"/>
                <a:gd name="T45" fmla="*/ 161 h 45"/>
                <a:gd name="T46" fmla="*/ 317 w 67"/>
                <a:gd name="T47" fmla="*/ 171 h 45"/>
                <a:gd name="T48" fmla="*/ 301 w 67"/>
                <a:gd name="T49" fmla="*/ 171 h 45"/>
                <a:gd name="T50" fmla="*/ 301 w 67"/>
                <a:gd name="T51" fmla="*/ 173 h 45"/>
                <a:gd name="T52" fmla="*/ 301 w 67"/>
                <a:gd name="T53" fmla="*/ 173 h 45"/>
                <a:gd name="T54" fmla="*/ 293 w 67"/>
                <a:gd name="T55" fmla="*/ 188 h 45"/>
                <a:gd name="T56" fmla="*/ 293 w 67"/>
                <a:gd name="T57" fmla="*/ 188 h 45"/>
                <a:gd name="T58" fmla="*/ 287 w 67"/>
                <a:gd name="T59" fmla="*/ 188 h 45"/>
                <a:gd name="T60" fmla="*/ 270 w 67"/>
                <a:gd name="T61" fmla="*/ 188 h 45"/>
                <a:gd name="T62" fmla="*/ 270 w 67"/>
                <a:gd name="T63" fmla="*/ 201 h 45"/>
                <a:gd name="T64" fmla="*/ 258 w 67"/>
                <a:gd name="T65" fmla="*/ 201 h 45"/>
                <a:gd name="T66" fmla="*/ 58 w 67"/>
                <a:gd name="T67" fmla="*/ 201 h 45"/>
                <a:gd name="T68" fmla="*/ 58 w 67"/>
                <a:gd name="T69" fmla="*/ 201 h 45"/>
                <a:gd name="T70" fmla="*/ 38 w 67"/>
                <a:gd name="T71" fmla="*/ 201 h 45"/>
                <a:gd name="T72" fmla="*/ 35 w 67"/>
                <a:gd name="T73" fmla="*/ 188 h 45"/>
                <a:gd name="T74" fmla="*/ 22 w 67"/>
                <a:gd name="T75" fmla="*/ 188 h 45"/>
                <a:gd name="T76" fmla="*/ 22 w 67"/>
                <a:gd name="T77" fmla="*/ 188 h 45"/>
                <a:gd name="T78" fmla="*/ 10 w 67"/>
                <a:gd name="T79" fmla="*/ 173 h 45"/>
                <a:gd name="T80" fmla="*/ 10 w 67"/>
                <a:gd name="T81" fmla="*/ 173 h 45"/>
                <a:gd name="T82" fmla="*/ 0 w 67"/>
                <a:gd name="T83" fmla="*/ 171 h 45"/>
                <a:gd name="T84" fmla="*/ 0 w 67"/>
                <a:gd name="T85" fmla="*/ 171 h 45"/>
                <a:gd name="T86" fmla="*/ 0 w 6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0" y="35"/>
                  </a:moveTo>
                  <a:lnTo>
                    <a:pt x="0" y="8"/>
                  </a:lnTo>
                  <a:lnTo>
                    <a:pt x="0" y="7"/>
                  </a:lnTo>
                  <a:lnTo>
                    <a:pt x="2" y="5"/>
                  </a:lnTo>
                  <a:lnTo>
                    <a:pt x="2" y="2"/>
                  </a:lnTo>
                  <a:lnTo>
                    <a:pt x="5" y="2"/>
                  </a:lnTo>
                  <a:lnTo>
                    <a:pt x="7" y="2"/>
                  </a:lnTo>
                  <a:lnTo>
                    <a:pt x="8" y="0"/>
                  </a:lnTo>
                  <a:lnTo>
                    <a:pt x="12" y="0"/>
                  </a:lnTo>
                  <a:lnTo>
                    <a:pt x="54" y="0"/>
                  </a:lnTo>
                  <a:lnTo>
                    <a:pt x="56" y="0"/>
                  </a:lnTo>
                  <a:lnTo>
                    <a:pt x="56" y="2"/>
                  </a:lnTo>
                  <a:lnTo>
                    <a:pt x="60" y="2"/>
                  </a:lnTo>
                  <a:lnTo>
                    <a:pt x="61" y="2"/>
                  </a:lnTo>
                  <a:lnTo>
                    <a:pt x="63" y="5"/>
                  </a:lnTo>
                  <a:lnTo>
                    <a:pt x="63" y="7"/>
                  </a:lnTo>
                  <a:lnTo>
                    <a:pt x="66" y="7"/>
                  </a:lnTo>
                  <a:lnTo>
                    <a:pt x="66" y="8"/>
                  </a:lnTo>
                  <a:lnTo>
                    <a:pt x="66" y="35"/>
                  </a:lnTo>
                  <a:lnTo>
                    <a:pt x="66" y="37"/>
                  </a:lnTo>
                  <a:lnTo>
                    <a:pt x="63" y="37"/>
                  </a:lnTo>
                  <a:lnTo>
                    <a:pt x="63" y="38"/>
                  </a:lnTo>
                  <a:lnTo>
                    <a:pt x="61" y="41"/>
                  </a:lnTo>
                  <a:lnTo>
                    <a:pt x="60" y="41"/>
                  </a:lnTo>
                  <a:lnTo>
                    <a:pt x="56" y="41"/>
                  </a:lnTo>
                  <a:lnTo>
                    <a:pt x="56" y="44"/>
                  </a:lnTo>
                  <a:lnTo>
                    <a:pt x="54" y="44"/>
                  </a:lnTo>
                  <a:lnTo>
                    <a:pt x="12" y="44"/>
                  </a:lnTo>
                  <a:lnTo>
                    <a:pt x="8" y="44"/>
                  </a:lnTo>
                  <a:lnTo>
                    <a:pt x="7" y="41"/>
                  </a:lnTo>
                  <a:lnTo>
                    <a:pt x="5" y="41"/>
                  </a:lnTo>
                  <a:lnTo>
                    <a:pt x="2" y="41"/>
                  </a:lnTo>
                  <a:lnTo>
                    <a:pt x="2"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02" name="Freeform 1072"/>
            <p:cNvSpPr>
              <a:spLocks noChangeAspect="1"/>
            </p:cNvSpPr>
            <p:nvPr/>
          </p:nvSpPr>
          <p:spPr bwMode="auto">
            <a:xfrm>
              <a:off x="3139" y="3681"/>
              <a:ext cx="25" cy="58"/>
            </a:xfrm>
            <a:custGeom>
              <a:avLst/>
              <a:gdLst>
                <a:gd name="T0" fmla="*/ 0 w 19"/>
                <a:gd name="T1" fmla="*/ 36 h 45"/>
                <a:gd name="T2" fmla="*/ 0 w 19"/>
                <a:gd name="T3" fmla="*/ 31 h 45"/>
                <a:gd name="T4" fmla="*/ 0 w 19"/>
                <a:gd name="T5" fmla="*/ 31 h 45"/>
                <a:gd name="T6" fmla="*/ 0 w 19"/>
                <a:gd name="T7" fmla="*/ 22 h 45"/>
                <a:gd name="T8" fmla="*/ 12 w 19"/>
                <a:gd name="T9" fmla="*/ 22 h 45"/>
                <a:gd name="T10" fmla="*/ 12 w 19"/>
                <a:gd name="T11" fmla="*/ 22 h 45"/>
                <a:gd name="T12" fmla="*/ 12 w 19"/>
                <a:gd name="T13" fmla="*/ 10 h 45"/>
                <a:gd name="T14" fmla="*/ 12 w 19"/>
                <a:gd name="T15" fmla="*/ 10 h 45"/>
                <a:gd name="T16" fmla="*/ 12 w 19"/>
                <a:gd name="T17" fmla="*/ 10 h 45"/>
                <a:gd name="T18" fmla="*/ 12 w 19"/>
                <a:gd name="T19" fmla="*/ 10 h 45"/>
                <a:gd name="T20" fmla="*/ 28 w 19"/>
                <a:gd name="T21" fmla="*/ 0 h 45"/>
                <a:gd name="T22" fmla="*/ 78 w 19"/>
                <a:gd name="T23" fmla="*/ 0 h 45"/>
                <a:gd name="T24" fmla="*/ 78 w 19"/>
                <a:gd name="T25" fmla="*/ 10 h 45"/>
                <a:gd name="T26" fmla="*/ 78 w 19"/>
                <a:gd name="T27" fmla="*/ 10 h 45"/>
                <a:gd name="T28" fmla="*/ 95 w 19"/>
                <a:gd name="T29" fmla="*/ 10 h 45"/>
                <a:gd name="T30" fmla="*/ 95 w 19"/>
                <a:gd name="T31" fmla="*/ 10 h 45"/>
                <a:gd name="T32" fmla="*/ 95 w 19"/>
                <a:gd name="T33" fmla="*/ 10 h 45"/>
                <a:gd name="T34" fmla="*/ 95 w 19"/>
                <a:gd name="T35" fmla="*/ 22 h 45"/>
                <a:gd name="T36" fmla="*/ 95 w 19"/>
                <a:gd name="T37" fmla="*/ 22 h 45"/>
                <a:gd name="T38" fmla="*/ 95 w 19"/>
                <a:gd name="T39" fmla="*/ 31 h 45"/>
                <a:gd name="T40" fmla="*/ 95 w 19"/>
                <a:gd name="T41" fmla="*/ 31 h 45"/>
                <a:gd name="T42" fmla="*/ 95 w 19"/>
                <a:gd name="T43" fmla="*/ 36 h 45"/>
                <a:gd name="T44" fmla="*/ 95 w 19"/>
                <a:gd name="T45" fmla="*/ 161 h 45"/>
                <a:gd name="T46" fmla="*/ 95 w 19"/>
                <a:gd name="T47" fmla="*/ 171 h 45"/>
                <a:gd name="T48" fmla="*/ 95 w 19"/>
                <a:gd name="T49" fmla="*/ 171 h 45"/>
                <a:gd name="T50" fmla="*/ 95 w 19"/>
                <a:gd name="T51" fmla="*/ 173 h 45"/>
                <a:gd name="T52" fmla="*/ 95 w 19"/>
                <a:gd name="T53" fmla="*/ 173 h 45"/>
                <a:gd name="T54" fmla="*/ 95 w 19"/>
                <a:gd name="T55" fmla="*/ 188 h 45"/>
                <a:gd name="T56" fmla="*/ 95 w 19"/>
                <a:gd name="T57" fmla="*/ 188 h 45"/>
                <a:gd name="T58" fmla="*/ 95 w 19"/>
                <a:gd name="T59" fmla="*/ 188 h 45"/>
                <a:gd name="T60" fmla="*/ 78 w 19"/>
                <a:gd name="T61" fmla="*/ 201 h 45"/>
                <a:gd name="T62" fmla="*/ 78 w 19"/>
                <a:gd name="T63" fmla="*/ 201 h 45"/>
                <a:gd name="T64" fmla="*/ 78 w 19"/>
                <a:gd name="T65" fmla="*/ 201 h 45"/>
                <a:gd name="T66" fmla="*/ 28 w 19"/>
                <a:gd name="T67" fmla="*/ 201 h 45"/>
                <a:gd name="T68" fmla="*/ 28 w 19"/>
                <a:gd name="T69" fmla="*/ 201 h 45"/>
                <a:gd name="T70" fmla="*/ 12 w 19"/>
                <a:gd name="T71" fmla="*/ 201 h 45"/>
                <a:gd name="T72" fmla="*/ 12 w 19"/>
                <a:gd name="T73" fmla="*/ 188 h 45"/>
                <a:gd name="T74" fmla="*/ 12 w 19"/>
                <a:gd name="T75" fmla="*/ 188 h 45"/>
                <a:gd name="T76" fmla="*/ 12 w 19"/>
                <a:gd name="T77" fmla="*/ 188 h 45"/>
                <a:gd name="T78" fmla="*/ 12 w 19"/>
                <a:gd name="T79" fmla="*/ 173 h 45"/>
                <a:gd name="T80" fmla="*/ 12 w 19"/>
                <a:gd name="T81" fmla="*/ 173 h 45"/>
                <a:gd name="T82" fmla="*/ 0 w 19"/>
                <a:gd name="T83" fmla="*/ 171 h 45"/>
                <a:gd name="T84" fmla="*/ 0 w 19"/>
                <a:gd name="T85" fmla="*/ 171 h 45"/>
                <a:gd name="T86" fmla="*/ 0 w 19"/>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0" y="35"/>
                  </a:moveTo>
                  <a:lnTo>
                    <a:pt x="0" y="8"/>
                  </a:lnTo>
                  <a:lnTo>
                    <a:pt x="0" y="7"/>
                  </a:lnTo>
                  <a:lnTo>
                    <a:pt x="0" y="5"/>
                  </a:lnTo>
                  <a:lnTo>
                    <a:pt x="2" y="5"/>
                  </a:lnTo>
                  <a:lnTo>
                    <a:pt x="2" y="2"/>
                  </a:lnTo>
                  <a:lnTo>
                    <a:pt x="5" y="2"/>
                  </a:lnTo>
                  <a:lnTo>
                    <a:pt x="5" y="0"/>
                  </a:lnTo>
                  <a:lnTo>
                    <a:pt x="15" y="0"/>
                  </a:lnTo>
                  <a:lnTo>
                    <a:pt x="15" y="2"/>
                  </a:lnTo>
                  <a:lnTo>
                    <a:pt x="18" y="2"/>
                  </a:lnTo>
                  <a:lnTo>
                    <a:pt x="18" y="5"/>
                  </a:lnTo>
                  <a:lnTo>
                    <a:pt x="18" y="7"/>
                  </a:lnTo>
                  <a:lnTo>
                    <a:pt x="18" y="8"/>
                  </a:lnTo>
                  <a:lnTo>
                    <a:pt x="18" y="35"/>
                  </a:lnTo>
                  <a:lnTo>
                    <a:pt x="18" y="37"/>
                  </a:lnTo>
                  <a:lnTo>
                    <a:pt x="18" y="38"/>
                  </a:lnTo>
                  <a:lnTo>
                    <a:pt x="18" y="41"/>
                  </a:lnTo>
                  <a:lnTo>
                    <a:pt x="15" y="44"/>
                  </a:lnTo>
                  <a:lnTo>
                    <a:pt x="5" y="44"/>
                  </a:lnTo>
                  <a:lnTo>
                    <a:pt x="2" y="44"/>
                  </a:lnTo>
                  <a:lnTo>
                    <a:pt x="2" y="41"/>
                  </a:lnTo>
                  <a:lnTo>
                    <a:pt x="2" y="38"/>
                  </a:lnTo>
                  <a:lnTo>
                    <a:pt x="0"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03" name="Freeform 1073"/>
            <p:cNvSpPr>
              <a:spLocks noChangeAspect="1"/>
            </p:cNvSpPr>
            <p:nvPr/>
          </p:nvSpPr>
          <p:spPr bwMode="auto">
            <a:xfrm>
              <a:off x="3199" y="3681"/>
              <a:ext cx="26" cy="58"/>
            </a:xfrm>
            <a:custGeom>
              <a:avLst/>
              <a:gdLst>
                <a:gd name="T0" fmla="*/ 0 w 20"/>
                <a:gd name="T1" fmla="*/ 36 h 45"/>
                <a:gd name="T2" fmla="*/ 0 w 20"/>
                <a:gd name="T3" fmla="*/ 31 h 45"/>
                <a:gd name="T4" fmla="*/ 0 w 20"/>
                <a:gd name="T5" fmla="*/ 31 h 45"/>
                <a:gd name="T6" fmla="*/ 0 w 20"/>
                <a:gd name="T7" fmla="*/ 22 h 45"/>
                <a:gd name="T8" fmla="*/ 0 w 20"/>
                <a:gd name="T9" fmla="*/ 22 h 45"/>
                <a:gd name="T10" fmla="*/ 12 w 20"/>
                <a:gd name="T11" fmla="*/ 22 h 45"/>
                <a:gd name="T12" fmla="*/ 12 w 20"/>
                <a:gd name="T13" fmla="*/ 10 h 45"/>
                <a:gd name="T14" fmla="*/ 12 w 20"/>
                <a:gd name="T15" fmla="*/ 10 h 45"/>
                <a:gd name="T16" fmla="*/ 12 w 20"/>
                <a:gd name="T17" fmla="*/ 10 h 45"/>
                <a:gd name="T18" fmla="*/ 12 w 20"/>
                <a:gd name="T19" fmla="*/ 10 h 45"/>
                <a:gd name="T20" fmla="*/ 27 w 20"/>
                <a:gd name="T21" fmla="*/ 0 h 45"/>
                <a:gd name="T22" fmla="*/ 71 w 20"/>
                <a:gd name="T23" fmla="*/ 0 h 45"/>
                <a:gd name="T24" fmla="*/ 71 w 20"/>
                <a:gd name="T25" fmla="*/ 10 h 45"/>
                <a:gd name="T26" fmla="*/ 71 w 20"/>
                <a:gd name="T27" fmla="*/ 10 h 45"/>
                <a:gd name="T28" fmla="*/ 71 w 20"/>
                <a:gd name="T29" fmla="*/ 10 h 45"/>
                <a:gd name="T30" fmla="*/ 92 w 20"/>
                <a:gd name="T31" fmla="*/ 10 h 45"/>
                <a:gd name="T32" fmla="*/ 92 w 20"/>
                <a:gd name="T33" fmla="*/ 10 h 45"/>
                <a:gd name="T34" fmla="*/ 92 w 20"/>
                <a:gd name="T35" fmla="*/ 22 h 45"/>
                <a:gd name="T36" fmla="*/ 92 w 20"/>
                <a:gd name="T37" fmla="*/ 22 h 45"/>
                <a:gd name="T38" fmla="*/ 92 w 20"/>
                <a:gd name="T39" fmla="*/ 31 h 45"/>
                <a:gd name="T40" fmla="*/ 92 w 20"/>
                <a:gd name="T41" fmla="*/ 31 h 45"/>
                <a:gd name="T42" fmla="*/ 92 w 20"/>
                <a:gd name="T43" fmla="*/ 36 h 45"/>
                <a:gd name="T44" fmla="*/ 92 w 20"/>
                <a:gd name="T45" fmla="*/ 161 h 45"/>
                <a:gd name="T46" fmla="*/ 92 w 20"/>
                <a:gd name="T47" fmla="*/ 171 h 45"/>
                <a:gd name="T48" fmla="*/ 92 w 20"/>
                <a:gd name="T49" fmla="*/ 171 h 45"/>
                <a:gd name="T50" fmla="*/ 92 w 20"/>
                <a:gd name="T51" fmla="*/ 173 h 45"/>
                <a:gd name="T52" fmla="*/ 92 w 20"/>
                <a:gd name="T53" fmla="*/ 173 h 45"/>
                <a:gd name="T54" fmla="*/ 92 w 20"/>
                <a:gd name="T55" fmla="*/ 188 h 45"/>
                <a:gd name="T56" fmla="*/ 92 w 20"/>
                <a:gd name="T57" fmla="*/ 188 h 45"/>
                <a:gd name="T58" fmla="*/ 92 w 20"/>
                <a:gd name="T59" fmla="*/ 188 h 45"/>
                <a:gd name="T60" fmla="*/ 71 w 20"/>
                <a:gd name="T61" fmla="*/ 201 h 45"/>
                <a:gd name="T62" fmla="*/ 71 w 20"/>
                <a:gd name="T63" fmla="*/ 201 h 45"/>
                <a:gd name="T64" fmla="*/ 71 w 20"/>
                <a:gd name="T65" fmla="*/ 201 h 45"/>
                <a:gd name="T66" fmla="*/ 27 w 20"/>
                <a:gd name="T67" fmla="*/ 201 h 45"/>
                <a:gd name="T68" fmla="*/ 27 w 20"/>
                <a:gd name="T69" fmla="*/ 201 h 45"/>
                <a:gd name="T70" fmla="*/ 12 w 20"/>
                <a:gd name="T71" fmla="*/ 201 h 45"/>
                <a:gd name="T72" fmla="*/ 12 w 20"/>
                <a:gd name="T73" fmla="*/ 188 h 45"/>
                <a:gd name="T74" fmla="*/ 12 w 20"/>
                <a:gd name="T75" fmla="*/ 188 h 45"/>
                <a:gd name="T76" fmla="*/ 12 w 20"/>
                <a:gd name="T77" fmla="*/ 188 h 45"/>
                <a:gd name="T78" fmla="*/ 12 w 20"/>
                <a:gd name="T79" fmla="*/ 173 h 45"/>
                <a:gd name="T80" fmla="*/ 0 w 20"/>
                <a:gd name="T81" fmla="*/ 173 h 45"/>
                <a:gd name="T82" fmla="*/ 0 w 20"/>
                <a:gd name="T83" fmla="*/ 171 h 45"/>
                <a:gd name="T84" fmla="*/ 0 w 20"/>
                <a:gd name="T85" fmla="*/ 171 h 45"/>
                <a:gd name="T86" fmla="*/ 0 w 20"/>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0" y="35"/>
                  </a:moveTo>
                  <a:lnTo>
                    <a:pt x="0" y="8"/>
                  </a:lnTo>
                  <a:lnTo>
                    <a:pt x="0" y="7"/>
                  </a:lnTo>
                  <a:lnTo>
                    <a:pt x="0" y="5"/>
                  </a:lnTo>
                  <a:lnTo>
                    <a:pt x="2" y="5"/>
                  </a:lnTo>
                  <a:lnTo>
                    <a:pt x="2" y="2"/>
                  </a:lnTo>
                  <a:lnTo>
                    <a:pt x="5" y="2"/>
                  </a:lnTo>
                  <a:lnTo>
                    <a:pt x="5" y="0"/>
                  </a:lnTo>
                  <a:lnTo>
                    <a:pt x="15" y="0"/>
                  </a:lnTo>
                  <a:lnTo>
                    <a:pt x="15" y="2"/>
                  </a:lnTo>
                  <a:lnTo>
                    <a:pt x="19" y="2"/>
                  </a:lnTo>
                  <a:lnTo>
                    <a:pt x="19" y="5"/>
                  </a:lnTo>
                  <a:lnTo>
                    <a:pt x="19" y="7"/>
                  </a:lnTo>
                  <a:lnTo>
                    <a:pt x="19" y="8"/>
                  </a:lnTo>
                  <a:lnTo>
                    <a:pt x="19" y="35"/>
                  </a:lnTo>
                  <a:lnTo>
                    <a:pt x="19" y="37"/>
                  </a:lnTo>
                  <a:lnTo>
                    <a:pt x="19" y="38"/>
                  </a:lnTo>
                  <a:lnTo>
                    <a:pt x="19" y="41"/>
                  </a:lnTo>
                  <a:lnTo>
                    <a:pt x="15" y="41"/>
                  </a:lnTo>
                  <a:lnTo>
                    <a:pt x="15" y="44"/>
                  </a:lnTo>
                  <a:lnTo>
                    <a:pt x="5" y="44"/>
                  </a:lnTo>
                  <a:lnTo>
                    <a:pt x="2" y="44"/>
                  </a:lnTo>
                  <a:lnTo>
                    <a:pt x="2" y="41"/>
                  </a:lnTo>
                  <a:lnTo>
                    <a:pt x="2" y="38"/>
                  </a:lnTo>
                  <a:lnTo>
                    <a:pt x="0" y="38"/>
                  </a:lnTo>
                  <a:lnTo>
                    <a:pt x="0" y="37"/>
                  </a:lnTo>
                  <a:lnTo>
                    <a:pt x="0" y="3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04" name="Freeform 1074" descr="Light vertical"/>
            <p:cNvSpPr>
              <a:spLocks noChangeAspect="1"/>
            </p:cNvSpPr>
            <p:nvPr/>
          </p:nvSpPr>
          <p:spPr bwMode="auto">
            <a:xfrm>
              <a:off x="3165" y="3681"/>
              <a:ext cx="35" cy="58"/>
            </a:xfrm>
            <a:custGeom>
              <a:avLst/>
              <a:gdLst>
                <a:gd name="T0" fmla="*/ 0 w 27"/>
                <a:gd name="T1" fmla="*/ 36 h 45"/>
                <a:gd name="T2" fmla="*/ 0 w 27"/>
                <a:gd name="T3" fmla="*/ 31 h 45"/>
                <a:gd name="T4" fmla="*/ 0 w 27"/>
                <a:gd name="T5" fmla="*/ 31 h 45"/>
                <a:gd name="T6" fmla="*/ 0 w 27"/>
                <a:gd name="T7" fmla="*/ 22 h 45"/>
                <a:gd name="T8" fmla="*/ 0 w 27"/>
                <a:gd name="T9" fmla="*/ 22 h 45"/>
                <a:gd name="T10" fmla="*/ 0 w 27"/>
                <a:gd name="T11" fmla="*/ 22 h 45"/>
                <a:gd name="T12" fmla="*/ 0 w 27"/>
                <a:gd name="T13" fmla="*/ 10 h 45"/>
                <a:gd name="T14" fmla="*/ 10 w 27"/>
                <a:gd name="T15" fmla="*/ 10 h 45"/>
                <a:gd name="T16" fmla="*/ 10 w 27"/>
                <a:gd name="T17" fmla="*/ 10 h 45"/>
                <a:gd name="T18" fmla="*/ 10 w 27"/>
                <a:gd name="T19" fmla="*/ 10 h 45"/>
                <a:gd name="T20" fmla="*/ 29 w 27"/>
                <a:gd name="T21" fmla="*/ 0 h 45"/>
                <a:gd name="T22" fmla="*/ 96 w 27"/>
                <a:gd name="T23" fmla="*/ 0 h 45"/>
                <a:gd name="T24" fmla="*/ 96 w 27"/>
                <a:gd name="T25" fmla="*/ 10 h 45"/>
                <a:gd name="T26" fmla="*/ 111 w 27"/>
                <a:gd name="T27" fmla="*/ 10 h 45"/>
                <a:gd name="T28" fmla="*/ 111 w 27"/>
                <a:gd name="T29" fmla="*/ 10 h 45"/>
                <a:gd name="T30" fmla="*/ 111 w 27"/>
                <a:gd name="T31" fmla="*/ 10 h 45"/>
                <a:gd name="T32" fmla="*/ 111 w 27"/>
                <a:gd name="T33" fmla="*/ 10 h 45"/>
                <a:gd name="T34" fmla="*/ 124 w 27"/>
                <a:gd name="T35" fmla="*/ 22 h 45"/>
                <a:gd name="T36" fmla="*/ 124 w 27"/>
                <a:gd name="T37" fmla="*/ 22 h 45"/>
                <a:gd name="T38" fmla="*/ 124 w 27"/>
                <a:gd name="T39" fmla="*/ 31 h 45"/>
                <a:gd name="T40" fmla="*/ 124 w 27"/>
                <a:gd name="T41" fmla="*/ 31 h 45"/>
                <a:gd name="T42" fmla="*/ 124 w 27"/>
                <a:gd name="T43" fmla="*/ 36 h 45"/>
                <a:gd name="T44" fmla="*/ 124 w 27"/>
                <a:gd name="T45" fmla="*/ 161 h 45"/>
                <a:gd name="T46" fmla="*/ 124 w 27"/>
                <a:gd name="T47" fmla="*/ 171 h 45"/>
                <a:gd name="T48" fmla="*/ 124 w 27"/>
                <a:gd name="T49" fmla="*/ 171 h 45"/>
                <a:gd name="T50" fmla="*/ 124 w 27"/>
                <a:gd name="T51" fmla="*/ 173 h 45"/>
                <a:gd name="T52" fmla="*/ 124 w 27"/>
                <a:gd name="T53" fmla="*/ 173 h 45"/>
                <a:gd name="T54" fmla="*/ 124 w 27"/>
                <a:gd name="T55" fmla="*/ 188 h 45"/>
                <a:gd name="T56" fmla="*/ 111 w 27"/>
                <a:gd name="T57" fmla="*/ 188 h 45"/>
                <a:gd name="T58" fmla="*/ 111 w 27"/>
                <a:gd name="T59" fmla="*/ 188 h 45"/>
                <a:gd name="T60" fmla="*/ 111 w 27"/>
                <a:gd name="T61" fmla="*/ 201 h 45"/>
                <a:gd name="T62" fmla="*/ 96 w 27"/>
                <a:gd name="T63" fmla="*/ 201 h 45"/>
                <a:gd name="T64" fmla="*/ 96 w 27"/>
                <a:gd name="T65" fmla="*/ 201 h 45"/>
                <a:gd name="T66" fmla="*/ 29 w 27"/>
                <a:gd name="T67" fmla="*/ 201 h 45"/>
                <a:gd name="T68" fmla="*/ 10 w 27"/>
                <a:gd name="T69" fmla="*/ 201 h 45"/>
                <a:gd name="T70" fmla="*/ 10 w 27"/>
                <a:gd name="T71" fmla="*/ 201 h 45"/>
                <a:gd name="T72" fmla="*/ 10 w 27"/>
                <a:gd name="T73" fmla="*/ 188 h 45"/>
                <a:gd name="T74" fmla="*/ 0 w 27"/>
                <a:gd name="T75" fmla="*/ 188 h 45"/>
                <a:gd name="T76" fmla="*/ 0 w 27"/>
                <a:gd name="T77" fmla="*/ 188 h 45"/>
                <a:gd name="T78" fmla="*/ 0 w 27"/>
                <a:gd name="T79" fmla="*/ 173 h 45"/>
                <a:gd name="T80" fmla="*/ 0 w 27"/>
                <a:gd name="T81" fmla="*/ 173 h 45"/>
                <a:gd name="T82" fmla="*/ 0 w 27"/>
                <a:gd name="T83" fmla="*/ 171 h 45"/>
                <a:gd name="T84" fmla="*/ 0 w 27"/>
                <a:gd name="T85" fmla="*/ 171 h 45"/>
                <a:gd name="T86" fmla="*/ 0 w 2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0" y="35"/>
                  </a:moveTo>
                  <a:lnTo>
                    <a:pt x="0" y="8"/>
                  </a:lnTo>
                  <a:lnTo>
                    <a:pt x="0" y="7"/>
                  </a:lnTo>
                  <a:lnTo>
                    <a:pt x="0" y="5"/>
                  </a:lnTo>
                  <a:lnTo>
                    <a:pt x="0" y="2"/>
                  </a:lnTo>
                  <a:lnTo>
                    <a:pt x="2" y="2"/>
                  </a:lnTo>
                  <a:lnTo>
                    <a:pt x="6" y="0"/>
                  </a:lnTo>
                  <a:lnTo>
                    <a:pt x="20" y="0"/>
                  </a:lnTo>
                  <a:lnTo>
                    <a:pt x="20" y="2"/>
                  </a:lnTo>
                  <a:lnTo>
                    <a:pt x="23" y="2"/>
                  </a:lnTo>
                  <a:lnTo>
                    <a:pt x="26" y="5"/>
                  </a:lnTo>
                  <a:lnTo>
                    <a:pt x="26" y="7"/>
                  </a:lnTo>
                  <a:lnTo>
                    <a:pt x="26" y="8"/>
                  </a:lnTo>
                  <a:lnTo>
                    <a:pt x="26" y="35"/>
                  </a:lnTo>
                  <a:lnTo>
                    <a:pt x="26" y="37"/>
                  </a:lnTo>
                  <a:lnTo>
                    <a:pt x="26" y="38"/>
                  </a:lnTo>
                  <a:lnTo>
                    <a:pt x="26" y="41"/>
                  </a:lnTo>
                  <a:lnTo>
                    <a:pt x="23" y="41"/>
                  </a:lnTo>
                  <a:lnTo>
                    <a:pt x="23" y="44"/>
                  </a:lnTo>
                  <a:lnTo>
                    <a:pt x="20" y="44"/>
                  </a:lnTo>
                  <a:lnTo>
                    <a:pt x="6" y="44"/>
                  </a:lnTo>
                  <a:lnTo>
                    <a:pt x="2" y="44"/>
                  </a:lnTo>
                  <a:lnTo>
                    <a:pt x="2" y="41"/>
                  </a:lnTo>
                  <a:lnTo>
                    <a:pt x="0" y="41"/>
                  </a:lnTo>
                  <a:lnTo>
                    <a:pt x="0" y="38"/>
                  </a:lnTo>
                  <a:lnTo>
                    <a:pt x="0" y="37"/>
                  </a:lnTo>
                  <a:lnTo>
                    <a:pt x="0" y="3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05" name="AutoShape 1075"/>
            <p:cNvSpPr>
              <a:spLocks noChangeAspect="1" noChangeArrowheads="1"/>
            </p:cNvSpPr>
            <p:nvPr/>
          </p:nvSpPr>
          <p:spPr bwMode="auto">
            <a:xfrm flipV="1">
              <a:off x="3161" y="3648"/>
              <a:ext cx="8" cy="3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06" name="Freeform 1076"/>
            <p:cNvSpPr>
              <a:spLocks noChangeAspect="1"/>
            </p:cNvSpPr>
            <p:nvPr/>
          </p:nvSpPr>
          <p:spPr bwMode="auto">
            <a:xfrm>
              <a:off x="707" y="2430"/>
              <a:ext cx="465" cy="409"/>
            </a:xfrm>
            <a:custGeom>
              <a:avLst/>
              <a:gdLst>
                <a:gd name="T0" fmla="*/ 1529 w 357"/>
                <a:gd name="T1" fmla="*/ 1278 h 314"/>
                <a:gd name="T2" fmla="*/ 1599 w 357"/>
                <a:gd name="T3" fmla="*/ 1181 h 314"/>
                <a:gd name="T4" fmla="*/ 1661 w 357"/>
                <a:gd name="T5" fmla="*/ 1079 h 314"/>
                <a:gd name="T6" fmla="*/ 1706 w 357"/>
                <a:gd name="T7" fmla="*/ 969 h 314"/>
                <a:gd name="T8" fmla="*/ 1728 w 357"/>
                <a:gd name="T9" fmla="*/ 854 h 314"/>
                <a:gd name="T10" fmla="*/ 1739 w 357"/>
                <a:gd name="T11" fmla="*/ 740 h 314"/>
                <a:gd name="T12" fmla="*/ 1728 w 357"/>
                <a:gd name="T13" fmla="*/ 628 h 314"/>
                <a:gd name="T14" fmla="*/ 1695 w 357"/>
                <a:gd name="T15" fmla="*/ 505 h 314"/>
                <a:gd name="T16" fmla="*/ 1644 w 357"/>
                <a:gd name="T17" fmla="*/ 408 h 314"/>
                <a:gd name="T18" fmla="*/ 1571 w 357"/>
                <a:gd name="T19" fmla="*/ 307 h 314"/>
                <a:gd name="T20" fmla="*/ 1487 w 357"/>
                <a:gd name="T21" fmla="*/ 220 h 314"/>
                <a:gd name="T22" fmla="*/ 1387 w 357"/>
                <a:gd name="T23" fmla="*/ 159 h 314"/>
                <a:gd name="T24" fmla="*/ 1278 w 357"/>
                <a:gd name="T25" fmla="*/ 86 h 314"/>
                <a:gd name="T26" fmla="*/ 1159 w 357"/>
                <a:gd name="T27" fmla="*/ 29 h 314"/>
                <a:gd name="T28" fmla="*/ 1030 w 357"/>
                <a:gd name="T29" fmla="*/ 12 h 314"/>
                <a:gd name="T30" fmla="*/ 914 w 357"/>
                <a:gd name="T31" fmla="*/ 0 h 314"/>
                <a:gd name="T32" fmla="*/ 778 w 357"/>
                <a:gd name="T33" fmla="*/ 0 h 314"/>
                <a:gd name="T34" fmla="*/ 645 w 357"/>
                <a:gd name="T35" fmla="*/ 27 h 314"/>
                <a:gd name="T36" fmla="*/ 521 w 357"/>
                <a:gd name="T37" fmla="*/ 51 h 314"/>
                <a:gd name="T38" fmla="*/ 409 w 357"/>
                <a:gd name="T39" fmla="*/ 124 h 314"/>
                <a:gd name="T40" fmla="*/ 313 w 357"/>
                <a:gd name="T41" fmla="*/ 184 h 314"/>
                <a:gd name="T42" fmla="*/ 211 w 357"/>
                <a:gd name="T43" fmla="*/ 258 h 314"/>
                <a:gd name="T44" fmla="*/ 134 w 357"/>
                <a:gd name="T45" fmla="*/ 360 h 314"/>
                <a:gd name="T46" fmla="*/ 83 w 357"/>
                <a:gd name="T47" fmla="*/ 458 h 314"/>
                <a:gd name="T48" fmla="*/ 35 w 357"/>
                <a:gd name="T49" fmla="*/ 561 h 314"/>
                <a:gd name="T50" fmla="*/ 12 w 357"/>
                <a:gd name="T51" fmla="*/ 683 h 314"/>
                <a:gd name="T52" fmla="*/ 0 w 357"/>
                <a:gd name="T53" fmla="*/ 796 h 314"/>
                <a:gd name="T54" fmla="*/ 29 w 357"/>
                <a:gd name="T55" fmla="*/ 904 h 314"/>
                <a:gd name="T56" fmla="*/ 64 w 357"/>
                <a:gd name="T57" fmla="*/ 1028 h 314"/>
                <a:gd name="T58" fmla="*/ 102 w 357"/>
                <a:gd name="T59" fmla="*/ 1129 h 314"/>
                <a:gd name="T60" fmla="*/ 175 w 357"/>
                <a:gd name="T61" fmla="*/ 1224 h 314"/>
                <a:gd name="T62" fmla="*/ 258 w 357"/>
                <a:gd name="T63" fmla="*/ 1319 h 314"/>
                <a:gd name="T64" fmla="*/ 358 w 357"/>
                <a:gd name="T65" fmla="*/ 1386 h 314"/>
                <a:gd name="T66" fmla="*/ 468 w 357"/>
                <a:gd name="T67" fmla="*/ 1448 h 314"/>
                <a:gd name="T68" fmla="*/ 584 w 357"/>
                <a:gd name="T69" fmla="*/ 1499 h 314"/>
                <a:gd name="T70" fmla="*/ 707 w 357"/>
                <a:gd name="T71" fmla="*/ 1520 h 314"/>
                <a:gd name="T72" fmla="*/ 845 w 357"/>
                <a:gd name="T73" fmla="*/ 1529 h 314"/>
                <a:gd name="T74" fmla="*/ 969 w 357"/>
                <a:gd name="T75" fmla="*/ 1529 h 314"/>
                <a:gd name="T76" fmla="*/ 1094 w 357"/>
                <a:gd name="T77" fmla="*/ 1514 h 314"/>
                <a:gd name="T78" fmla="*/ 1224 w 357"/>
                <a:gd name="T79" fmla="*/ 1482 h 314"/>
                <a:gd name="T80" fmla="*/ 1327 w 357"/>
                <a:gd name="T81" fmla="*/ 1425 h 314"/>
                <a:gd name="T82" fmla="*/ 1447 w 357"/>
                <a:gd name="T83" fmla="*/ 1352 h 3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7"/>
                <a:gd name="T127" fmla="*/ 0 h 314"/>
                <a:gd name="T128" fmla="*/ 357 w 357"/>
                <a:gd name="T129" fmla="*/ 314 h 3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7" h="314">
                  <a:moveTo>
                    <a:pt x="305" y="270"/>
                  </a:moveTo>
                  <a:lnTo>
                    <a:pt x="313" y="262"/>
                  </a:lnTo>
                  <a:lnTo>
                    <a:pt x="322" y="250"/>
                  </a:lnTo>
                  <a:lnTo>
                    <a:pt x="328" y="242"/>
                  </a:lnTo>
                  <a:lnTo>
                    <a:pt x="336" y="231"/>
                  </a:lnTo>
                  <a:lnTo>
                    <a:pt x="340" y="221"/>
                  </a:lnTo>
                  <a:lnTo>
                    <a:pt x="347" y="210"/>
                  </a:lnTo>
                  <a:lnTo>
                    <a:pt x="349" y="198"/>
                  </a:lnTo>
                  <a:lnTo>
                    <a:pt x="354" y="185"/>
                  </a:lnTo>
                  <a:lnTo>
                    <a:pt x="354" y="175"/>
                  </a:lnTo>
                  <a:lnTo>
                    <a:pt x="356" y="163"/>
                  </a:lnTo>
                  <a:lnTo>
                    <a:pt x="356" y="151"/>
                  </a:lnTo>
                  <a:lnTo>
                    <a:pt x="354" y="140"/>
                  </a:lnTo>
                  <a:lnTo>
                    <a:pt x="354" y="128"/>
                  </a:lnTo>
                  <a:lnTo>
                    <a:pt x="349" y="115"/>
                  </a:lnTo>
                  <a:lnTo>
                    <a:pt x="347" y="104"/>
                  </a:lnTo>
                  <a:lnTo>
                    <a:pt x="340" y="94"/>
                  </a:lnTo>
                  <a:lnTo>
                    <a:pt x="336" y="83"/>
                  </a:lnTo>
                  <a:lnTo>
                    <a:pt x="328" y="74"/>
                  </a:lnTo>
                  <a:lnTo>
                    <a:pt x="322" y="63"/>
                  </a:lnTo>
                  <a:lnTo>
                    <a:pt x="313" y="53"/>
                  </a:lnTo>
                  <a:lnTo>
                    <a:pt x="305" y="45"/>
                  </a:lnTo>
                  <a:lnTo>
                    <a:pt x="296" y="38"/>
                  </a:lnTo>
                  <a:lnTo>
                    <a:pt x="284" y="32"/>
                  </a:lnTo>
                  <a:lnTo>
                    <a:pt x="272" y="25"/>
                  </a:lnTo>
                  <a:lnTo>
                    <a:pt x="262" y="18"/>
                  </a:lnTo>
                  <a:lnTo>
                    <a:pt x="250" y="11"/>
                  </a:lnTo>
                  <a:lnTo>
                    <a:pt x="237" y="6"/>
                  </a:lnTo>
                  <a:lnTo>
                    <a:pt x="224" y="5"/>
                  </a:lnTo>
                  <a:lnTo>
                    <a:pt x="211" y="2"/>
                  </a:lnTo>
                  <a:lnTo>
                    <a:pt x="198" y="0"/>
                  </a:lnTo>
                  <a:lnTo>
                    <a:pt x="187" y="0"/>
                  </a:lnTo>
                  <a:lnTo>
                    <a:pt x="173" y="0"/>
                  </a:lnTo>
                  <a:lnTo>
                    <a:pt x="159" y="0"/>
                  </a:lnTo>
                  <a:lnTo>
                    <a:pt x="145" y="2"/>
                  </a:lnTo>
                  <a:lnTo>
                    <a:pt x="132" y="5"/>
                  </a:lnTo>
                  <a:lnTo>
                    <a:pt x="120" y="6"/>
                  </a:lnTo>
                  <a:lnTo>
                    <a:pt x="107" y="11"/>
                  </a:lnTo>
                  <a:lnTo>
                    <a:pt x="96" y="18"/>
                  </a:lnTo>
                  <a:lnTo>
                    <a:pt x="84" y="25"/>
                  </a:lnTo>
                  <a:lnTo>
                    <a:pt x="73" y="32"/>
                  </a:lnTo>
                  <a:lnTo>
                    <a:pt x="64" y="38"/>
                  </a:lnTo>
                  <a:lnTo>
                    <a:pt x="53" y="45"/>
                  </a:lnTo>
                  <a:lnTo>
                    <a:pt x="43" y="53"/>
                  </a:lnTo>
                  <a:lnTo>
                    <a:pt x="36" y="63"/>
                  </a:lnTo>
                  <a:lnTo>
                    <a:pt x="28" y="74"/>
                  </a:lnTo>
                  <a:lnTo>
                    <a:pt x="21" y="83"/>
                  </a:lnTo>
                  <a:lnTo>
                    <a:pt x="17" y="94"/>
                  </a:lnTo>
                  <a:lnTo>
                    <a:pt x="13" y="104"/>
                  </a:lnTo>
                  <a:lnTo>
                    <a:pt x="7" y="115"/>
                  </a:lnTo>
                  <a:lnTo>
                    <a:pt x="6" y="128"/>
                  </a:lnTo>
                  <a:lnTo>
                    <a:pt x="2" y="140"/>
                  </a:lnTo>
                  <a:lnTo>
                    <a:pt x="0" y="151"/>
                  </a:lnTo>
                  <a:lnTo>
                    <a:pt x="0" y="163"/>
                  </a:lnTo>
                  <a:lnTo>
                    <a:pt x="2" y="175"/>
                  </a:lnTo>
                  <a:lnTo>
                    <a:pt x="6" y="185"/>
                  </a:lnTo>
                  <a:lnTo>
                    <a:pt x="7" y="198"/>
                  </a:lnTo>
                  <a:lnTo>
                    <a:pt x="13" y="210"/>
                  </a:lnTo>
                  <a:lnTo>
                    <a:pt x="17" y="221"/>
                  </a:lnTo>
                  <a:lnTo>
                    <a:pt x="21" y="231"/>
                  </a:lnTo>
                  <a:lnTo>
                    <a:pt x="28" y="242"/>
                  </a:lnTo>
                  <a:lnTo>
                    <a:pt x="36" y="250"/>
                  </a:lnTo>
                  <a:lnTo>
                    <a:pt x="43" y="262"/>
                  </a:lnTo>
                  <a:lnTo>
                    <a:pt x="53" y="270"/>
                  </a:lnTo>
                  <a:lnTo>
                    <a:pt x="64" y="277"/>
                  </a:lnTo>
                  <a:lnTo>
                    <a:pt x="73" y="283"/>
                  </a:lnTo>
                  <a:lnTo>
                    <a:pt x="84" y="292"/>
                  </a:lnTo>
                  <a:lnTo>
                    <a:pt x="96" y="297"/>
                  </a:lnTo>
                  <a:lnTo>
                    <a:pt x="107" y="303"/>
                  </a:lnTo>
                  <a:lnTo>
                    <a:pt x="120" y="307"/>
                  </a:lnTo>
                  <a:lnTo>
                    <a:pt x="132" y="310"/>
                  </a:lnTo>
                  <a:lnTo>
                    <a:pt x="145" y="311"/>
                  </a:lnTo>
                  <a:lnTo>
                    <a:pt x="159" y="313"/>
                  </a:lnTo>
                  <a:lnTo>
                    <a:pt x="173" y="313"/>
                  </a:lnTo>
                  <a:lnTo>
                    <a:pt x="187" y="313"/>
                  </a:lnTo>
                  <a:lnTo>
                    <a:pt x="198" y="313"/>
                  </a:lnTo>
                  <a:lnTo>
                    <a:pt x="211" y="311"/>
                  </a:lnTo>
                  <a:lnTo>
                    <a:pt x="224" y="310"/>
                  </a:lnTo>
                  <a:lnTo>
                    <a:pt x="237" y="307"/>
                  </a:lnTo>
                  <a:lnTo>
                    <a:pt x="250" y="303"/>
                  </a:lnTo>
                  <a:lnTo>
                    <a:pt x="262" y="297"/>
                  </a:lnTo>
                  <a:lnTo>
                    <a:pt x="272" y="292"/>
                  </a:lnTo>
                  <a:lnTo>
                    <a:pt x="284" y="283"/>
                  </a:lnTo>
                  <a:lnTo>
                    <a:pt x="296" y="277"/>
                  </a:lnTo>
                  <a:lnTo>
                    <a:pt x="305"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07" name="AutoShape 1077"/>
            <p:cNvSpPr>
              <a:spLocks noChangeAspect="1" noChangeArrowheads="1"/>
            </p:cNvSpPr>
            <p:nvPr/>
          </p:nvSpPr>
          <p:spPr bwMode="auto">
            <a:xfrm flipV="1">
              <a:off x="926" y="2273"/>
              <a:ext cx="30"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08" name="Freeform 1078"/>
            <p:cNvSpPr>
              <a:spLocks noChangeAspect="1"/>
            </p:cNvSpPr>
            <p:nvPr/>
          </p:nvSpPr>
          <p:spPr bwMode="auto">
            <a:xfrm>
              <a:off x="909" y="2230"/>
              <a:ext cx="62" cy="43"/>
            </a:xfrm>
            <a:custGeom>
              <a:avLst/>
              <a:gdLst>
                <a:gd name="T0" fmla="*/ 221 w 48"/>
                <a:gd name="T1" fmla="*/ 125 h 33"/>
                <a:gd name="T2" fmla="*/ 221 w 48"/>
                <a:gd name="T3" fmla="*/ 125 h 33"/>
                <a:gd name="T4" fmla="*/ 221 w 48"/>
                <a:gd name="T5" fmla="*/ 125 h 33"/>
                <a:gd name="T6" fmla="*/ 221 w 48"/>
                <a:gd name="T7" fmla="*/ 134 h 33"/>
                <a:gd name="T8" fmla="*/ 207 w 48"/>
                <a:gd name="T9" fmla="*/ 134 h 33"/>
                <a:gd name="T10" fmla="*/ 207 w 48"/>
                <a:gd name="T11" fmla="*/ 134 h 33"/>
                <a:gd name="T12" fmla="*/ 200 w 48"/>
                <a:gd name="T13" fmla="*/ 159 h 33"/>
                <a:gd name="T14" fmla="*/ 200 w 48"/>
                <a:gd name="T15" fmla="*/ 159 h 33"/>
                <a:gd name="T16" fmla="*/ 190 w 48"/>
                <a:gd name="T17" fmla="*/ 159 h 33"/>
                <a:gd name="T18" fmla="*/ 190 w 48"/>
                <a:gd name="T19" fmla="*/ 159 h 33"/>
                <a:gd name="T20" fmla="*/ 171 w 48"/>
                <a:gd name="T21" fmla="*/ 159 h 33"/>
                <a:gd name="T22" fmla="*/ 36 w 48"/>
                <a:gd name="T23" fmla="*/ 159 h 33"/>
                <a:gd name="T24" fmla="*/ 28 w 48"/>
                <a:gd name="T25" fmla="*/ 159 h 33"/>
                <a:gd name="T26" fmla="*/ 28 w 48"/>
                <a:gd name="T27" fmla="*/ 159 h 33"/>
                <a:gd name="T28" fmla="*/ 17 w 48"/>
                <a:gd name="T29" fmla="*/ 159 h 33"/>
                <a:gd name="T30" fmla="*/ 17 w 48"/>
                <a:gd name="T31" fmla="*/ 159 h 33"/>
                <a:gd name="T32" fmla="*/ 1 w 48"/>
                <a:gd name="T33" fmla="*/ 134 h 33"/>
                <a:gd name="T34" fmla="*/ 1 w 48"/>
                <a:gd name="T35" fmla="*/ 134 h 33"/>
                <a:gd name="T36" fmla="*/ 1 w 48"/>
                <a:gd name="T37" fmla="*/ 134 h 33"/>
                <a:gd name="T38" fmla="*/ 0 w 48"/>
                <a:gd name="T39" fmla="*/ 125 h 33"/>
                <a:gd name="T40" fmla="*/ 0 w 48"/>
                <a:gd name="T41" fmla="*/ 125 h 33"/>
                <a:gd name="T42" fmla="*/ 0 w 48"/>
                <a:gd name="T43" fmla="*/ 125 h 33"/>
                <a:gd name="T44" fmla="*/ 0 w 48"/>
                <a:gd name="T45" fmla="*/ 27 h 33"/>
                <a:gd name="T46" fmla="*/ 0 w 48"/>
                <a:gd name="T47" fmla="*/ 27 h 33"/>
                <a:gd name="T48" fmla="*/ 0 w 48"/>
                <a:gd name="T49" fmla="*/ 27 h 33"/>
                <a:gd name="T50" fmla="*/ 0 w 48"/>
                <a:gd name="T51" fmla="*/ 12 h 33"/>
                <a:gd name="T52" fmla="*/ 1 w 48"/>
                <a:gd name="T53" fmla="*/ 12 h 33"/>
                <a:gd name="T54" fmla="*/ 1 w 48"/>
                <a:gd name="T55" fmla="*/ 12 h 33"/>
                <a:gd name="T56" fmla="*/ 17 w 48"/>
                <a:gd name="T57" fmla="*/ 12 h 33"/>
                <a:gd name="T58" fmla="*/ 17 w 48"/>
                <a:gd name="T59" fmla="*/ 0 h 33"/>
                <a:gd name="T60" fmla="*/ 28 w 48"/>
                <a:gd name="T61" fmla="*/ 0 h 33"/>
                <a:gd name="T62" fmla="*/ 28 w 48"/>
                <a:gd name="T63" fmla="*/ 0 h 33"/>
                <a:gd name="T64" fmla="*/ 36 w 48"/>
                <a:gd name="T65" fmla="*/ 0 h 33"/>
                <a:gd name="T66" fmla="*/ 171 w 48"/>
                <a:gd name="T67" fmla="*/ 0 h 33"/>
                <a:gd name="T68" fmla="*/ 190 w 48"/>
                <a:gd name="T69" fmla="*/ 0 h 33"/>
                <a:gd name="T70" fmla="*/ 190 w 48"/>
                <a:gd name="T71" fmla="*/ 0 h 33"/>
                <a:gd name="T72" fmla="*/ 200 w 48"/>
                <a:gd name="T73" fmla="*/ 0 h 33"/>
                <a:gd name="T74" fmla="*/ 200 w 48"/>
                <a:gd name="T75" fmla="*/ 0 h 33"/>
                <a:gd name="T76" fmla="*/ 207 w 48"/>
                <a:gd name="T77" fmla="*/ 12 h 33"/>
                <a:gd name="T78" fmla="*/ 207 w 48"/>
                <a:gd name="T79" fmla="*/ 12 h 33"/>
                <a:gd name="T80" fmla="*/ 207 w 48"/>
                <a:gd name="T81" fmla="*/ 12 h 33"/>
                <a:gd name="T82" fmla="*/ 221 w 48"/>
                <a:gd name="T83" fmla="*/ 27 h 33"/>
                <a:gd name="T84" fmla="*/ 221 w 48"/>
                <a:gd name="T85" fmla="*/ 27 h 33"/>
                <a:gd name="T86" fmla="*/ 221 w 48"/>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47" y="5"/>
                  </a:moveTo>
                  <a:lnTo>
                    <a:pt x="47" y="26"/>
                  </a:lnTo>
                  <a:lnTo>
                    <a:pt x="47" y="28"/>
                  </a:lnTo>
                  <a:lnTo>
                    <a:pt x="44" y="28"/>
                  </a:lnTo>
                  <a:lnTo>
                    <a:pt x="43" y="32"/>
                  </a:lnTo>
                  <a:lnTo>
                    <a:pt x="41" y="32"/>
                  </a:lnTo>
                  <a:lnTo>
                    <a:pt x="36" y="32"/>
                  </a:lnTo>
                  <a:lnTo>
                    <a:pt x="8" y="32"/>
                  </a:lnTo>
                  <a:lnTo>
                    <a:pt x="6" y="32"/>
                  </a:lnTo>
                  <a:lnTo>
                    <a:pt x="4" y="32"/>
                  </a:lnTo>
                  <a:lnTo>
                    <a:pt x="1" y="28"/>
                  </a:lnTo>
                  <a:lnTo>
                    <a:pt x="0" y="28"/>
                  </a:lnTo>
                  <a:lnTo>
                    <a:pt x="0" y="26"/>
                  </a:lnTo>
                  <a:lnTo>
                    <a:pt x="0" y="5"/>
                  </a:lnTo>
                  <a:lnTo>
                    <a:pt x="0" y="2"/>
                  </a:lnTo>
                  <a:lnTo>
                    <a:pt x="1" y="2"/>
                  </a:lnTo>
                  <a:lnTo>
                    <a:pt x="4" y="2"/>
                  </a:lnTo>
                  <a:lnTo>
                    <a:pt x="4" y="0"/>
                  </a:lnTo>
                  <a:lnTo>
                    <a:pt x="6" y="0"/>
                  </a:lnTo>
                  <a:lnTo>
                    <a:pt x="8" y="0"/>
                  </a:lnTo>
                  <a:lnTo>
                    <a:pt x="36" y="0"/>
                  </a:lnTo>
                  <a:lnTo>
                    <a:pt x="41" y="0"/>
                  </a:lnTo>
                  <a:lnTo>
                    <a:pt x="43" y="0"/>
                  </a:lnTo>
                  <a:lnTo>
                    <a:pt x="43" y="2"/>
                  </a:lnTo>
                  <a:lnTo>
                    <a:pt x="44" y="2"/>
                  </a:lnTo>
                  <a:lnTo>
                    <a:pt x="47" y="2"/>
                  </a:lnTo>
                  <a:lnTo>
                    <a:pt x="47" y="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09" name="Freeform 1079"/>
            <p:cNvSpPr>
              <a:spLocks noChangeAspect="1"/>
            </p:cNvSpPr>
            <p:nvPr/>
          </p:nvSpPr>
          <p:spPr bwMode="auto">
            <a:xfrm>
              <a:off x="953"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46 w 14"/>
                <a:gd name="T11" fmla="*/ 134 h 33"/>
                <a:gd name="T12" fmla="*/ 46 w 14"/>
                <a:gd name="T13" fmla="*/ 134 h 33"/>
                <a:gd name="T14" fmla="*/ 46 w 14"/>
                <a:gd name="T15" fmla="*/ 159 h 33"/>
                <a:gd name="T16" fmla="*/ 46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0 w 14"/>
                <a:gd name="T29" fmla="*/ 159 h 33"/>
                <a:gd name="T30" fmla="*/ 0 w 14"/>
                <a:gd name="T31" fmla="*/ 159 h 33"/>
                <a:gd name="T32" fmla="*/ 0 w 14"/>
                <a:gd name="T33" fmla="*/ 134 h 33"/>
                <a:gd name="T34" fmla="*/ 0 w 14"/>
                <a:gd name="T35" fmla="*/ 134 h 33"/>
                <a:gd name="T36" fmla="*/ 0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0 w 14"/>
                <a:gd name="T53" fmla="*/ 12 h 33"/>
                <a:gd name="T54" fmla="*/ 0 w 14"/>
                <a:gd name="T55" fmla="*/ 12 h 33"/>
                <a:gd name="T56" fmla="*/ 0 w 14"/>
                <a:gd name="T57" fmla="*/ 12 h 33"/>
                <a:gd name="T58" fmla="*/ 0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46 w 14"/>
                <a:gd name="T71" fmla="*/ 0 h 33"/>
                <a:gd name="T72" fmla="*/ 46 w 14"/>
                <a:gd name="T73" fmla="*/ 0 h 33"/>
                <a:gd name="T74" fmla="*/ 46 w 14"/>
                <a:gd name="T75" fmla="*/ 0 h 33"/>
                <a:gd name="T76" fmla="*/ 46 w 14"/>
                <a:gd name="T77" fmla="*/ 12 h 33"/>
                <a:gd name="T78" fmla="*/ 46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0" y="28"/>
                  </a:lnTo>
                  <a:lnTo>
                    <a:pt x="10" y="32"/>
                  </a:lnTo>
                  <a:lnTo>
                    <a:pt x="1" y="32"/>
                  </a:lnTo>
                  <a:lnTo>
                    <a:pt x="0" y="32"/>
                  </a:lnTo>
                  <a:lnTo>
                    <a:pt x="0" y="28"/>
                  </a:lnTo>
                  <a:lnTo>
                    <a:pt x="0" y="26"/>
                  </a:lnTo>
                  <a:lnTo>
                    <a:pt x="0" y="5"/>
                  </a:lnTo>
                  <a:lnTo>
                    <a:pt x="0" y="2"/>
                  </a:lnTo>
                  <a:lnTo>
                    <a:pt x="0" y="0"/>
                  </a:lnTo>
                  <a:lnTo>
                    <a:pt x="1" y="0"/>
                  </a:lnTo>
                  <a:lnTo>
                    <a:pt x="10" y="0"/>
                  </a:lnTo>
                  <a:lnTo>
                    <a:pt x="10" y="2"/>
                  </a:lnTo>
                  <a:lnTo>
                    <a:pt x="13" y="2"/>
                  </a:lnTo>
                  <a:lnTo>
                    <a:pt x="13" y="5"/>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10" name="Freeform 1080"/>
            <p:cNvSpPr>
              <a:spLocks noChangeAspect="1"/>
            </p:cNvSpPr>
            <p:nvPr/>
          </p:nvSpPr>
          <p:spPr bwMode="auto">
            <a:xfrm>
              <a:off x="909"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59 w 14"/>
                <a:gd name="T11" fmla="*/ 134 h 33"/>
                <a:gd name="T12" fmla="*/ 59 w 14"/>
                <a:gd name="T13" fmla="*/ 134 h 33"/>
                <a:gd name="T14" fmla="*/ 59 w 14"/>
                <a:gd name="T15" fmla="*/ 159 h 33"/>
                <a:gd name="T16" fmla="*/ 59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1 w 14"/>
                <a:gd name="T29" fmla="*/ 159 h 33"/>
                <a:gd name="T30" fmla="*/ 1 w 14"/>
                <a:gd name="T31" fmla="*/ 159 h 33"/>
                <a:gd name="T32" fmla="*/ 1 w 14"/>
                <a:gd name="T33" fmla="*/ 134 h 33"/>
                <a:gd name="T34" fmla="*/ 1 w 14"/>
                <a:gd name="T35" fmla="*/ 134 h 33"/>
                <a:gd name="T36" fmla="*/ 1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1 w 14"/>
                <a:gd name="T53" fmla="*/ 12 h 33"/>
                <a:gd name="T54" fmla="*/ 1 w 14"/>
                <a:gd name="T55" fmla="*/ 12 h 33"/>
                <a:gd name="T56" fmla="*/ 1 w 14"/>
                <a:gd name="T57" fmla="*/ 12 h 33"/>
                <a:gd name="T58" fmla="*/ 1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59 w 14"/>
                <a:gd name="T71" fmla="*/ 0 h 33"/>
                <a:gd name="T72" fmla="*/ 59 w 14"/>
                <a:gd name="T73" fmla="*/ 0 h 33"/>
                <a:gd name="T74" fmla="*/ 59 w 14"/>
                <a:gd name="T75" fmla="*/ 0 h 33"/>
                <a:gd name="T76" fmla="*/ 59 w 14"/>
                <a:gd name="T77" fmla="*/ 12 h 33"/>
                <a:gd name="T78" fmla="*/ 59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3" y="32"/>
                  </a:lnTo>
                  <a:lnTo>
                    <a:pt x="10" y="32"/>
                  </a:lnTo>
                  <a:lnTo>
                    <a:pt x="1" y="32"/>
                  </a:lnTo>
                  <a:lnTo>
                    <a:pt x="1" y="28"/>
                  </a:lnTo>
                  <a:lnTo>
                    <a:pt x="0" y="28"/>
                  </a:lnTo>
                  <a:lnTo>
                    <a:pt x="0" y="26"/>
                  </a:lnTo>
                  <a:lnTo>
                    <a:pt x="0" y="5"/>
                  </a:lnTo>
                  <a:lnTo>
                    <a:pt x="0" y="2"/>
                  </a:lnTo>
                  <a:lnTo>
                    <a:pt x="1" y="2"/>
                  </a:lnTo>
                  <a:lnTo>
                    <a:pt x="1" y="0"/>
                  </a:lnTo>
                  <a:lnTo>
                    <a:pt x="10" y="0"/>
                  </a:lnTo>
                  <a:lnTo>
                    <a:pt x="13" y="0"/>
                  </a:lnTo>
                  <a:lnTo>
                    <a:pt x="13" y="2"/>
                  </a:lnTo>
                  <a:lnTo>
                    <a:pt x="13" y="5"/>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11" name="Freeform 1081" descr="Light vertical"/>
            <p:cNvSpPr>
              <a:spLocks noChangeAspect="1"/>
            </p:cNvSpPr>
            <p:nvPr/>
          </p:nvSpPr>
          <p:spPr bwMode="auto">
            <a:xfrm>
              <a:off x="926" y="2230"/>
              <a:ext cx="28" cy="43"/>
            </a:xfrm>
            <a:custGeom>
              <a:avLst/>
              <a:gdLst>
                <a:gd name="T0" fmla="*/ 89 w 22"/>
                <a:gd name="T1" fmla="*/ 125 h 33"/>
                <a:gd name="T2" fmla="*/ 89 w 22"/>
                <a:gd name="T3" fmla="*/ 125 h 33"/>
                <a:gd name="T4" fmla="*/ 89 w 22"/>
                <a:gd name="T5" fmla="*/ 125 h 33"/>
                <a:gd name="T6" fmla="*/ 89 w 22"/>
                <a:gd name="T7" fmla="*/ 134 h 33"/>
                <a:gd name="T8" fmla="*/ 75 w 22"/>
                <a:gd name="T9" fmla="*/ 134 h 33"/>
                <a:gd name="T10" fmla="*/ 75 w 22"/>
                <a:gd name="T11" fmla="*/ 134 h 33"/>
                <a:gd name="T12" fmla="*/ 75 w 22"/>
                <a:gd name="T13" fmla="*/ 134 h 33"/>
                <a:gd name="T14" fmla="*/ 75 w 22"/>
                <a:gd name="T15" fmla="*/ 159 h 33"/>
                <a:gd name="T16" fmla="*/ 75 w 22"/>
                <a:gd name="T17" fmla="*/ 159 h 33"/>
                <a:gd name="T18" fmla="*/ 75 w 22"/>
                <a:gd name="T19" fmla="*/ 159 h 33"/>
                <a:gd name="T20" fmla="*/ 64 w 22"/>
                <a:gd name="T21" fmla="*/ 159 h 33"/>
                <a:gd name="T22" fmla="*/ 22 w 22"/>
                <a:gd name="T23" fmla="*/ 159 h 33"/>
                <a:gd name="T24" fmla="*/ 22 w 22"/>
                <a:gd name="T25" fmla="*/ 159 h 33"/>
                <a:gd name="T26" fmla="*/ 10 w 22"/>
                <a:gd name="T27" fmla="*/ 159 h 33"/>
                <a:gd name="T28" fmla="*/ 10 w 22"/>
                <a:gd name="T29" fmla="*/ 159 h 33"/>
                <a:gd name="T30" fmla="*/ 10 w 22"/>
                <a:gd name="T31" fmla="*/ 159 h 33"/>
                <a:gd name="T32" fmla="*/ 10 w 22"/>
                <a:gd name="T33" fmla="*/ 134 h 33"/>
                <a:gd name="T34" fmla="*/ 10 w 22"/>
                <a:gd name="T35" fmla="*/ 134 h 33"/>
                <a:gd name="T36" fmla="*/ 10 w 22"/>
                <a:gd name="T37" fmla="*/ 134 h 33"/>
                <a:gd name="T38" fmla="*/ 0 w 22"/>
                <a:gd name="T39" fmla="*/ 125 h 33"/>
                <a:gd name="T40" fmla="*/ 0 w 22"/>
                <a:gd name="T41" fmla="*/ 125 h 33"/>
                <a:gd name="T42" fmla="*/ 0 w 22"/>
                <a:gd name="T43" fmla="*/ 125 h 33"/>
                <a:gd name="T44" fmla="*/ 0 w 22"/>
                <a:gd name="T45" fmla="*/ 27 h 33"/>
                <a:gd name="T46" fmla="*/ 0 w 22"/>
                <a:gd name="T47" fmla="*/ 27 h 33"/>
                <a:gd name="T48" fmla="*/ 0 w 22"/>
                <a:gd name="T49" fmla="*/ 27 h 33"/>
                <a:gd name="T50" fmla="*/ 0 w 22"/>
                <a:gd name="T51" fmla="*/ 12 h 33"/>
                <a:gd name="T52" fmla="*/ 10 w 22"/>
                <a:gd name="T53" fmla="*/ 12 h 33"/>
                <a:gd name="T54" fmla="*/ 10 w 22"/>
                <a:gd name="T55" fmla="*/ 12 h 33"/>
                <a:gd name="T56" fmla="*/ 10 w 22"/>
                <a:gd name="T57" fmla="*/ 12 h 33"/>
                <a:gd name="T58" fmla="*/ 10 w 22"/>
                <a:gd name="T59" fmla="*/ 0 h 33"/>
                <a:gd name="T60" fmla="*/ 10 w 22"/>
                <a:gd name="T61" fmla="*/ 0 h 33"/>
                <a:gd name="T62" fmla="*/ 22 w 22"/>
                <a:gd name="T63" fmla="*/ 0 h 33"/>
                <a:gd name="T64" fmla="*/ 22 w 22"/>
                <a:gd name="T65" fmla="*/ 0 h 33"/>
                <a:gd name="T66" fmla="*/ 64 w 22"/>
                <a:gd name="T67" fmla="*/ 0 h 33"/>
                <a:gd name="T68" fmla="*/ 64 w 22"/>
                <a:gd name="T69" fmla="*/ 0 h 33"/>
                <a:gd name="T70" fmla="*/ 75 w 22"/>
                <a:gd name="T71" fmla="*/ 0 h 33"/>
                <a:gd name="T72" fmla="*/ 75 w 22"/>
                <a:gd name="T73" fmla="*/ 0 h 33"/>
                <a:gd name="T74" fmla="*/ 75 w 22"/>
                <a:gd name="T75" fmla="*/ 0 h 33"/>
                <a:gd name="T76" fmla="*/ 75 w 22"/>
                <a:gd name="T77" fmla="*/ 12 h 33"/>
                <a:gd name="T78" fmla="*/ 75 w 22"/>
                <a:gd name="T79" fmla="*/ 12 h 33"/>
                <a:gd name="T80" fmla="*/ 89 w 22"/>
                <a:gd name="T81" fmla="*/ 12 h 33"/>
                <a:gd name="T82" fmla="*/ 89 w 22"/>
                <a:gd name="T83" fmla="*/ 27 h 33"/>
                <a:gd name="T84" fmla="*/ 89 w 22"/>
                <a:gd name="T85" fmla="*/ 27 h 33"/>
                <a:gd name="T86" fmla="*/ 89 w 22"/>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
                <a:gd name="T133" fmla="*/ 0 h 33"/>
                <a:gd name="T134" fmla="*/ 22 w 22"/>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 h="33">
                  <a:moveTo>
                    <a:pt x="21" y="5"/>
                  </a:moveTo>
                  <a:lnTo>
                    <a:pt x="21" y="26"/>
                  </a:lnTo>
                  <a:lnTo>
                    <a:pt x="21" y="28"/>
                  </a:lnTo>
                  <a:lnTo>
                    <a:pt x="17" y="28"/>
                  </a:lnTo>
                  <a:lnTo>
                    <a:pt x="17" y="32"/>
                  </a:lnTo>
                  <a:lnTo>
                    <a:pt x="15" y="32"/>
                  </a:lnTo>
                  <a:lnTo>
                    <a:pt x="5" y="32"/>
                  </a:lnTo>
                  <a:lnTo>
                    <a:pt x="2" y="32"/>
                  </a:lnTo>
                  <a:lnTo>
                    <a:pt x="2" y="28"/>
                  </a:lnTo>
                  <a:lnTo>
                    <a:pt x="0" y="28"/>
                  </a:lnTo>
                  <a:lnTo>
                    <a:pt x="0" y="26"/>
                  </a:lnTo>
                  <a:lnTo>
                    <a:pt x="0" y="5"/>
                  </a:lnTo>
                  <a:lnTo>
                    <a:pt x="0" y="2"/>
                  </a:lnTo>
                  <a:lnTo>
                    <a:pt x="2" y="2"/>
                  </a:lnTo>
                  <a:lnTo>
                    <a:pt x="2" y="0"/>
                  </a:lnTo>
                  <a:lnTo>
                    <a:pt x="5" y="0"/>
                  </a:lnTo>
                  <a:lnTo>
                    <a:pt x="15" y="0"/>
                  </a:lnTo>
                  <a:lnTo>
                    <a:pt x="17" y="0"/>
                  </a:lnTo>
                  <a:lnTo>
                    <a:pt x="17" y="2"/>
                  </a:lnTo>
                  <a:lnTo>
                    <a:pt x="21" y="2"/>
                  </a:lnTo>
                  <a:lnTo>
                    <a:pt x="21" y="5"/>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12" name="AutoShape 1082"/>
            <p:cNvSpPr>
              <a:spLocks noChangeAspect="1" noChangeArrowheads="1"/>
            </p:cNvSpPr>
            <p:nvPr/>
          </p:nvSpPr>
          <p:spPr bwMode="auto">
            <a:xfrm flipV="1">
              <a:off x="929" y="2272"/>
              <a:ext cx="3" cy="21"/>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13" name="AutoShape 1083"/>
            <p:cNvSpPr>
              <a:spLocks noChangeAspect="1" noChangeArrowheads="1"/>
            </p:cNvSpPr>
            <p:nvPr/>
          </p:nvSpPr>
          <p:spPr bwMode="auto">
            <a:xfrm flipV="1">
              <a:off x="926" y="2918"/>
              <a:ext cx="26" cy="25"/>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14" name="Freeform 1084"/>
            <p:cNvSpPr>
              <a:spLocks noChangeAspect="1"/>
            </p:cNvSpPr>
            <p:nvPr/>
          </p:nvSpPr>
          <p:spPr bwMode="auto">
            <a:xfrm>
              <a:off x="909" y="2944"/>
              <a:ext cx="62" cy="43"/>
            </a:xfrm>
            <a:custGeom>
              <a:avLst/>
              <a:gdLst>
                <a:gd name="T0" fmla="*/ 0 w 48"/>
                <a:gd name="T1" fmla="*/ 27 h 33"/>
                <a:gd name="T2" fmla="*/ 0 w 48"/>
                <a:gd name="T3" fmla="*/ 27 h 33"/>
                <a:gd name="T4" fmla="*/ 1 w 48"/>
                <a:gd name="T5" fmla="*/ 12 h 33"/>
                <a:gd name="T6" fmla="*/ 1 w 48"/>
                <a:gd name="T7" fmla="*/ 12 h 33"/>
                <a:gd name="T8" fmla="*/ 1 w 48"/>
                <a:gd name="T9" fmla="*/ 12 h 33"/>
                <a:gd name="T10" fmla="*/ 1 w 48"/>
                <a:gd name="T11" fmla="*/ 0 h 33"/>
                <a:gd name="T12" fmla="*/ 17 w 48"/>
                <a:gd name="T13" fmla="*/ 0 h 33"/>
                <a:gd name="T14" fmla="*/ 17 w 48"/>
                <a:gd name="T15" fmla="*/ 0 h 33"/>
                <a:gd name="T16" fmla="*/ 28 w 48"/>
                <a:gd name="T17" fmla="*/ 0 h 33"/>
                <a:gd name="T18" fmla="*/ 28 w 48"/>
                <a:gd name="T19" fmla="*/ 0 h 33"/>
                <a:gd name="T20" fmla="*/ 36 w 48"/>
                <a:gd name="T21" fmla="*/ 0 h 33"/>
                <a:gd name="T22" fmla="*/ 190 w 48"/>
                <a:gd name="T23" fmla="*/ 0 h 33"/>
                <a:gd name="T24" fmla="*/ 190 w 48"/>
                <a:gd name="T25" fmla="*/ 0 h 33"/>
                <a:gd name="T26" fmla="*/ 190 w 48"/>
                <a:gd name="T27" fmla="*/ 0 h 33"/>
                <a:gd name="T28" fmla="*/ 200 w 48"/>
                <a:gd name="T29" fmla="*/ 0 h 33"/>
                <a:gd name="T30" fmla="*/ 207 w 48"/>
                <a:gd name="T31" fmla="*/ 0 h 33"/>
                <a:gd name="T32" fmla="*/ 207 w 48"/>
                <a:gd name="T33" fmla="*/ 0 h 33"/>
                <a:gd name="T34" fmla="*/ 207 w 48"/>
                <a:gd name="T35" fmla="*/ 12 h 33"/>
                <a:gd name="T36" fmla="*/ 221 w 48"/>
                <a:gd name="T37" fmla="*/ 12 h 33"/>
                <a:gd name="T38" fmla="*/ 221 w 48"/>
                <a:gd name="T39" fmla="*/ 12 h 33"/>
                <a:gd name="T40" fmla="*/ 221 w 48"/>
                <a:gd name="T41" fmla="*/ 27 h 33"/>
                <a:gd name="T42" fmla="*/ 221 w 48"/>
                <a:gd name="T43" fmla="*/ 27 h 33"/>
                <a:gd name="T44" fmla="*/ 221 w 48"/>
                <a:gd name="T45" fmla="*/ 124 h 33"/>
                <a:gd name="T46" fmla="*/ 221 w 48"/>
                <a:gd name="T47" fmla="*/ 124 h 33"/>
                <a:gd name="T48" fmla="*/ 221 w 48"/>
                <a:gd name="T49" fmla="*/ 125 h 33"/>
                <a:gd name="T50" fmla="*/ 221 w 48"/>
                <a:gd name="T51" fmla="*/ 125 h 33"/>
                <a:gd name="T52" fmla="*/ 221 w 48"/>
                <a:gd name="T53" fmla="*/ 145 h 33"/>
                <a:gd name="T54" fmla="*/ 207 w 48"/>
                <a:gd name="T55" fmla="*/ 145 h 33"/>
                <a:gd name="T56" fmla="*/ 207 w 48"/>
                <a:gd name="T57" fmla="*/ 145 h 33"/>
                <a:gd name="T58" fmla="*/ 200 w 48"/>
                <a:gd name="T59" fmla="*/ 145 h 33"/>
                <a:gd name="T60" fmla="*/ 200 w 48"/>
                <a:gd name="T61" fmla="*/ 145 h 33"/>
                <a:gd name="T62" fmla="*/ 190 w 48"/>
                <a:gd name="T63" fmla="*/ 159 h 33"/>
                <a:gd name="T64" fmla="*/ 190 w 48"/>
                <a:gd name="T65" fmla="*/ 159 h 33"/>
                <a:gd name="T66" fmla="*/ 36 w 48"/>
                <a:gd name="T67" fmla="*/ 159 h 33"/>
                <a:gd name="T68" fmla="*/ 36 w 48"/>
                <a:gd name="T69" fmla="*/ 159 h 33"/>
                <a:gd name="T70" fmla="*/ 28 w 48"/>
                <a:gd name="T71" fmla="*/ 159 h 33"/>
                <a:gd name="T72" fmla="*/ 28 w 48"/>
                <a:gd name="T73" fmla="*/ 145 h 33"/>
                <a:gd name="T74" fmla="*/ 17 w 48"/>
                <a:gd name="T75" fmla="*/ 145 h 33"/>
                <a:gd name="T76" fmla="*/ 17 w 48"/>
                <a:gd name="T77" fmla="*/ 145 h 33"/>
                <a:gd name="T78" fmla="*/ 1 w 48"/>
                <a:gd name="T79" fmla="*/ 145 h 33"/>
                <a:gd name="T80" fmla="*/ 1 w 48"/>
                <a:gd name="T81" fmla="*/ 125 h 33"/>
                <a:gd name="T82" fmla="*/ 1 w 48"/>
                <a:gd name="T83" fmla="*/ 125 h 33"/>
                <a:gd name="T84" fmla="*/ 0 w 48"/>
                <a:gd name="T85" fmla="*/ 125 h 33"/>
                <a:gd name="T86" fmla="*/ 0 w 4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0" y="25"/>
                  </a:moveTo>
                  <a:lnTo>
                    <a:pt x="0" y="5"/>
                  </a:lnTo>
                  <a:lnTo>
                    <a:pt x="1" y="2"/>
                  </a:lnTo>
                  <a:lnTo>
                    <a:pt x="1" y="0"/>
                  </a:lnTo>
                  <a:lnTo>
                    <a:pt x="4" y="0"/>
                  </a:lnTo>
                  <a:lnTo>
                    <a:pt x="6" y="0"/>
                  </a:lnTo>
                  <a:lnTo>
                    <a:pt x="8" y="0"/>
                  </a:lnTo>
                  <a:lnTo>
                    <a:pt x="41" y="0"/>
                  </a:lnTo>
                  <a:lnTo>
                    <a:pt x="43" y="0"/>
                  </a:lnTo>
                  <a:lnTo>
                    <a:pt x="44" y="0"/>
                  </a:lnTo>
                  <a:lnTo>
                    <a:pt x="44" y="2"/>
                  </a:lnTo>
                  <a:lnTo>
                    <a:pt x="47" y="2"/>
                  </a:lnTo>
                  <a:lnTo>
                    <a:pt x="47" y="5"/>
                  </a:lnTo>
                  <a:lnTo>
                    <a:pt x="47" y="25"/>
                  </a:lnTo>
                  <a:lnTo>
                    <a:pt x="47" y="26"/>
                  </a:lnTo>
                  <a:lnTo>
                    <a:pt x="47" y="29"/>
                  </a:lnTo>
                  <a:lnTo>
                    <a:pt x="44" y="29"/>
                  </a:lnTo>
                  <a:lnTo>
                    <a:pt x="43" y="29"/>
                  </a:lnTo>
                  <a:lnTo>
                    <a:pt x="41" y="32"/>
                  </a:lnTo>
                  <a:lnTo>
                    <a:pt x="8" y="32"/>
                  </a:lnTo>
                  <a:lnTo>
                    <a:pt x="6" y="32"/>
                  </a:lnTo>
                  <a:lnTo>
                    <a:pt x="6" y="29"/>
                  </a:lnTo>
                  <a:lnTo>
                    <a:pt x="4" y="29"/>
                  </a:lnTo>
                  <a:lnTo>
                    <a:pt x="1" y="29"/>
                  </a:lnTo>
                  <a:lnTo>
                    <a:pt x="1" y="26"/>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15" name="Freeform 1085"/>
            <p:cNvSpPr>
              <a:spLocks noChangeAspect="1"/>
            </p:cNvSpPr>
            <p:nvPr/>
          </p:nvSpPr>
          <p:spPr bwMode="auto">
            <a:xfrm>
              <a:off x="913" y="2944"/>
              <a:ext cx="14" cy="43"/>
            </a:xfrm>
            <a:custGeom>
              <a:avLst/>
              <a:gdLst>
                <a:gd name="T0" fmla="*/ 0 w 11"/>
                <a:gd name="T1" fmla="*/ 27 h 33"/>
                <a:gd name="T2" fmla="*/ 0 w 11"/>
                <a:gd name="T3" fmla="*/ 27 h 33"/>
                <a:gd name="T4" fmla="*/ 0 w 11"/>
                <a:gd name="T5" fmla="*/ 12 h 33"/>
                <a:gd name="T6" fmla="*/ 0 w 11"/>
                <a:gd name="T7" fmla="*/ 12 h 33"/>
                <a:gd name="T8" fmla="*/ 0 w 11"/>
                <a:gd name="T9" fmla="*/ 12 h 33"/>
                <a:gd name="T10" fmla="*/ 0 w 11"/>
                <a:gd name="T11" fmla="*/ 0 h 33"/>
                <a:gd name="T12" fmla="*/ 0 w 11"/>
                <a:gd name="T13" fmla="*/ 0 h 33"/>
                <a:gd name="T14" fmla="*/ 0 w 11"/>
                <a:gd name="T15" fmla="*/ 0 h 33"/>
                <a:gd name="T16" fmla="*/ 0 w 11"/>
                <a:gd name="T17" fmla="*/ 0 h 33"/>
                <a:gd name="T18" fmla="*/ 0 w 11"/>
                <a:gd name="T19" fmla="*/ 0 h 33"/>
                <a:gd name="T20" fmla="*/ 1 w 11"/>
                <a:gd name="T21" fmla="*/ 0 h 33"/>
                <a:gd name="T22" fmla="*/ 37 w 11"/>
                <a:gd name="T23" fmla="*/ 0 h 33"/>
                <a:gd name="T24" fmla="*/ 4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4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7 w 11"/>
                <a:gd name="T65" fmla="*/ 159 h 33"/>
                <a:gd name="T66" fmla="*/ 1 w 11"/>
                <a:gd name="T67" fmla="*/ 159 h 33"/>
                <a:gd name="T68" fmla="*/ 1 w 11"/>
                <a:gd name="T69" fmla="*/ 159 h 33"/>
                <a:gd name="T70" fmla="*/ 0 w 11"/>
                <a:gd name="T71" fmla="*/ 159 h 33"/>
                <a:gd name="T72" fmla="*/ 0 w 11"/>
                <a:gd name="T73" fmla="*/ 145 h 33"/>
                <a:gd name="T74" fmla="*/ 0 w 11"/>
                <a:gd name="T75" fmla="*/ 145 h 33"/>
                <a:gd name="T76" fmla="*/ 0 w 11"/>
                <a:gd name="T77" fmla="*/ 145 h 33"/>
                <a:gd name="T78" fmla="*/ 0 w 11"/>
                <a:gd name="T79" fmla="*/ 145 h 33"/>
                <a:gd name="T80" fmla="*/ 0 w 11"/>
                <a:gd name="T81" fmla="*/ 12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1" y="0"/>
                  </a:lnTo>
                  <a:lnTo>
                    <a:pt x="9" y="0"/>
                  </a:lnTo>
                  <a:lnTo>
                    <a:pt x="10" y="0"/>
                  </a:lnTo>
                  <a:lnTo>
                    <a:pt x="10" y="2"/>
                  </a:lnTo>
                  <a:lnTo>
                    <a:pt x="10" y="5"/>
                  </a:lnTo>
                  <a:lnTo>
                    <a:pt x="10" y="25"/>
                  </a:lnTo>
                  <a:lnTo>
                    <a:pt x="10" y="26"/>
                  </a:lnTo>
                  <a:lnTo>
                    <a:pt x="10" y="29"/>
                  </a:lnTo>
                  <a:lnTo>
                    <a:pt x="10" y="32"/>
                  </a:lnTo>
                  <a:lnTo>
                    <a:pt x="9" y="32"/>
                  </a:lnTo>
                  <a:lnTo>
                    <a:pt x="1" y="32"/>
                  </a:lnTo>
                  <a:lnTo>
                    <a:pt x="0" y="32"/>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16" name="Freeform 1086"/>
            <p:cNvSpPr>
              <a:spLocks noChangeAspect="1"/>
            </p:cNvSpPr>
            <p:nvPr/>
          </p:nvSpPr>
          <p:spPr bwMode="auto">
            <a:xfrm>
              <a:off x="953" y="2944"/>
              <a:ext cx="18" cy="43"/>
            </a:xfrm>
            <a:custGeom>
              <a:avLst/>
              <a:gdLst>
                <a:gd name="T0" fmla="*/ 0 w 14"/>
                <a:gd name="T1" fmla="*/ 27 h 33"/>
                <a:gd name="T2" fmla="*/ 0 w 14"/>
                <a:gd name="T3" fmla="*/ 27 h 33"/>
                <a:gd name="T4" fmla="*/ 0 w 14"/>
                <a:gd name="T5" fmla="*/ 12 h 33"/>
                <a:gd name="T6" fmla="*/ 0 w 14"/>
                <a:gd name="T7" fmla="*/ 12 h 33"/>
                <a:gd name="T8" fmla="*/ 0 w 14"/>
                <a:gd name="T9" fmla="*/ 12 h 33"/>
                <a:gd name="T10" fmla="*/ 0 w 14"/>
                <a:gd name="T11" fmla="*/ 0 h 33"/>
                <a:gd name="T12" fmla="*/ 1 w 14"/>
                <a:gd name="T13" fmla="*/ 0 h 33"/>
                <a:gd name="T14" fmla="*/ 1 w 14"/>
                <a:gd name="T15" fmla="*/ 0 h 33"/>
                <a:gd name="T16" fmla="*/ 1 w 14"/>
                <a:gd name="T17" fmla="*/ 0 h 33"/>
                <a:gd name="T18" fmla="*/ 1 w 14"/>
                <a:gd name="T19" fmla="*/ 0 h 33"/>
                <a:gd name="T20" fmla="*/ 1 w 14"/>
                <a:gd name="T21" fmla="*/ 0 h 33"/>
                <a:gd name="T22" fmla="*/ 46 w 14"/>
                <a:gd name="T23" fmla="*/ 0 h 33"/>
                <a:gd name="T24" fmla="*/ 46 w 14"/>
                <a:gd name="T25" fmla="*/ 0 h 33"/>
                <a:gd name="T26" fmla="*/ 46 w 14"/>
                <a:gd name="T27" fmla="*/ 0 h 33"/>
                <a:gd name="T28" fmla="*/ 46 w 14"/>
                <a:gd name="T29" fmla="*/ 0 h 33"/>
                <a:gd name="T30" fmla="*/ 46 w 14"/>
                <a:gd name="T31" fmla="*/ 0 h 33"/>
                <a:gd name="T32" fmla="*/ 59 w 14"/>
                <a:gd name="T33" fmla="*/ 0 h 33"/>
                <a:gd name="T34" fmla="*/ 59 w 14"/>
                <a:gd name="T35" fmla="*/ 12 h 33"/>
                <a:gd name="T36" fmla="*/ 59 w 14"/>
                <a:gd name="T37" fmla="*/ 12 h 33"/>
                <a:gd name="T38" fmla="*/ 59 w 14"/>
                <a:gd name="T39" fmla="*/ 12 h 33"/>
                <a:gd name="T40" fmla="*/ 59 w 14"/>
                <a:gd name="T41" fmla="*/ 27 h 33"/>
                <a:gd name="T42" fmla="*/ 59 w 14"/>
                <a:gd name="T43" fmla="*/ 27 h 33"/>
                <a:gd name="T44" fmla="*/ 59 w 14"/>
                <a:gd name="T45" fmla="*/ 124 h 33"/>
                <a:gd name="T46" fmla="*/ 59 w 14"/>
                <a:gd name="T47" fmla="*/ 124 h 33"/>
                <a:gd name="T48" fmla="*/ 59 w 14"/>
                <a:gd name="T49" fmla="*/ 125 h 33"/>
                <a:gd name="T50" fmla="*/ 59 w 14"/>
                <a:gd name="T51" fmla="*/ 125 h 33"/>
                <a:gd name="T52" fmla="*/ 59 w 14"/>
                <a:gd name="T53" fmla="*/ 145 h 33"/>
                <a:gd name="T54" fmla="*/ 59 w 14"/>
                <a:gd name="T55" fmla="*/ 145 h 33"/>
                <a:gd name="T56" fmla="*/ 46 w 14"/>
                <a:gd name="T57" fmla="*/ 145 h 33"/>
                <a:gd name="T58" fmla="*/ 46 w 14"/>
                <a:gd name="T59" fmla="*/ 145 h 33"/>
                <a:gd name="T60" fmla="*/ 46 w 14"/>
                <a:gd name="T61" fmla="*/ 159 h 33"/>
                <a:gd name="T62" fmla="*/ 46 w 14"/>
                <a:gd name="T63" fmla="*/ 159 h 33"/>
                <a:gd name="T64" fmla="*/ 46 w 14"/>
                <a:gd name="T65" fmla="*/ 159 h 33"/>
                <a:gd name="T66" fmla="*/ 1 w 14"/>
                <a:gd name="T67" fmla="*/ 159 h 33"/>
                <a:gd name="T68" fmla="*/ 1 w 14"/>
                <a:gd name="T69" fmla="*/ 159 h 33"/>
                <a:gd name="T70" fmla="*/ 1 w 14"/>
                <a:gd name="T71" fmla="*/ 159 h 33"/>
                <a:gd name="T72" fmla="*/ 1 w 14"/>
                <a:gd name="T73" fmla="*/ 145 h 33"/>
                <a:gd name="T74" fmla="*/ 1 w 14"/>
                <a:gd name="T75" fmla="*/ 145 h 33"/>
                <a:gd name="T76" fmla="*/ 0 w 14"/>
                <a:gd name="T77" fmla="*/ 145 h 33"/>
                <a:gd name="T78" fmla="*/ 0 w 14"/>
                <a:gd name="T79" fmla="*/ 145 h 33"/>
                <a:gd name="T80" fmla="*/ 0 w 14"/>
                <a:gd name="T81" fmla="*/ 125 h 33"/>
                <a:gd name="T82" fmla="*/ 0 w 14"/>
                <a:gd name="T83" fmla="*/ 125 h 33"/>
                <a:gd name="T84" fmla="*/ 0 w 14"/>
                <a:gd name="T85" fmla="*/ 125 h 33"/>
                <a:gd name="T86" fmla="*/ 0 w 14"/>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0" y="25"/>
                  </a:moveTo>
                  <a:lnTo>
                    <a:pt x="0" y="5"/>
                  </a:lnTo>
                  <a:lnTo>
                    <a:pt x="0" y="2"/>
                  </a:lnTo>
                  <a:lnTo>
                    <a:pt x="0" y="0"/>
                  </a:lnTo>
                  <a:lnTo>
                    <a:pt x="1" y="0"/>
                  </a:lnTo>
                  <a:lnTo>
                    <a:pt x="10" y="0"/>
                  </a:lnTo>
                  <a:lnTo>
                    <a:pt x="13" y="0"/>
                  </a:lnTo>
                  <a:lnTo>
                    <a:pt x="13" y="2"/>
                  </a:lnTo>
                  <a:lnTo>
                    <a:pt x="13" y="5"/>
                  </a:lnTo>
                  <a:lnTo>
                    <a:pt x="13" y="25"/>
                  </a:lnTo>
                  <a:lnTo>
                    <a:pt x="13" y="26"/>
                  </a:lnTo>
                  <a:lnTo>
                    <a:pt x="13" y="29"/>
                  </a:lnTo>
                  <a:lnTo>
                    <a:pt x="10" y="29"/>
                  </a:lnTo>
                  <a:lnTo>
                    <a:pt x="10" y="32"/>
                  </a:lnTo>
                  <a:lnTo>
                    <a:pt x="1" y="32"/>
                  </a:lnTo>
                  <a:lnTo>
                    <a:pt x="1"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17" name="Freeform 1087" descr="Light vertical"/>
            <p:cNvSpPr>
              <a:spLocks noChangeAspect="1"/>
            </p:cNvSpPr>
            <p:nvPr/>
          </p:nvSpPr>
          <p:spPr bwMode="auto">
            <a:xfrm>
              <a:off x="929" y="2944"/>
              <a:ext cx="25" cy="43"/>
            </a:xfrm>
            <a:custGeom>
              <a:avLst/>
              <a:gdLst>
                <a:gd name="T0" fmla="*/ 0 w 19"/>
                <a:gd name="T1" fmla="*/ 27 h 33"/>
                <a:gd name="T2" fmla="*/ 0 w 19"/>
                <a:gd name="T3" fmla="*/ 27 h 33"/>
                <a:gd name="T4" fmla="*/ 0 w 19"/>
                <a:gd name="T5" fmla="*/ 12 h 33"/>
                <a:gd name="T6" fmla="*/ 0 w 19"/>
                <a:gd name="T7" fmla="*/ 12 h 33"/>
                <a:gd name="T8" fmla="*/ 0 w 19"/>
                <a:gd name="T9" fmla="*/ 12 h 33"/>
                <a:gd name="T10" fmla="*/ 0 w 19"/>
                <a:gd name="T11" fmla="*/ 0 h 33"/>
                <a:gd name="T12" fmla="*/ 0 w 19"/>
                <a:gd name="T13" fmla="*/ 0 h 33"/>
                <a:gd name="T14" fmla="*/ 0 w 19"/>
                <a:gd name="T15" fmla="*/ 0 h 33"/>
                <a:gd name="T16" fmla="*/ 12 w 19"/>
                <a:gd name="T17" fmla="*/ 0 h 33"/>
                <a:gd name="T18" fmla="*/ 12 w 19"/>
                <a:gd name="T19" fmla="*/ 0 h 33"/>
                <a:gd name="T20" fmla="*/ 12 w 19"/>
                <a:gd name="T21" fmla="*/ 0 h 33"/>
                <a:gd name="T22" fmla="*/ 84 w 19"/>
                <a:gd name="T23" fmla="*/ 0 h 33"/>
                <a:gd name="T24" fmla="*/ 84 w 19"/>
                <a:gd name="T25" fmla="*/ 0 h 33"/>
                <a:gd name="T26" fmla="*/ 84 w 19"/>
                <a:gd name="T27" fmla="*/ 0 h 33"/>
                <a:gd name="T28" fmla="*/ 84 w 19"/>
                <a:gd name="T29" fmla="*/ 0 h 33"/>
                <a:gd name="T30" fmla="*/ 84 w 19"/>
                <a:gd name="T31" fmla="*/ 0 h 33"/>
                <a:gd name="T32" fmla="*/ 84 w 19"/>
                <a:gd name="T33" fmla="*/ 0 h 33"/>
                <a:gd name="T34" fmla="*/ 95 w 19"/>
                <a:gd name="T35" fmla="*/ 12 h 33"/>
                <a:gd name="T36" fmla="*/ 95 w 19"/>
                <a:gd name="T37" fmla="*/ 12 h 33"/>
                <a:gd name="T38" fmla="*/ 95 w 19"/>
                <a:gd name="T39" fmla="*/ 12 h 33"/>
                <a:gd name="T40" fmla="*/ 95 w 19"/>
                <a:gd name="T41" fmla="*/ 27 h 33"/>
                <a:gd name="T42" fmla="*/ 95 w 19"/>
                <a:gd name="T43" fmla="*/ 27 h 33"/>
                <a:gd name="T44" fmla="*/ 95 w 19"/>
                <a:gd name="T45" fmla="*/ 124 h 33"/>
                <a:gd name="T46" fmla="*/ 95 w 19"/>
                <a:gd name="T47" fmla="*/ 124 h 33"/>
                <a:gd name="T48" fmla="*/ 95 w 19"/>
                <a:gd name="T49" fmla="*/ 125 h 33"/>
                <a:gd name="T50" fmla="*/ 95 w 19"/>
                <a:gd name="T51" fmla="*/ 125 h 33"/>
                <a:gd name="T52" fmla="*/ 95 w 19"/>
                <a:gd name="T53" fmla="*/ 145 h 33"/>
                <a:gd name="T54" fmla="*/ 95 w 19"/>
                <a:gd name="T55" fmla="*/ 145 h 33"/>
                <a:gd name="T56" fmla="*/ 84 w 19"/>
                <a:gd name="T57" fmla="*/ 145 h 33"/>
                <a:gd name="T58" fmla="*/ 84 w 19"/>
                <a:gd name="T59" fmla="*/ 145 h 33"/>
                <a:gd name="T60" fmla="*/ 84 w 19"/>
                <a:gd name="T61" fmla="*/ 159 h 33"/>
                <a:gd name="T62" fmla="*/ 84 w 19"/>
                <a:gd name="T63" fmla="*/ 159 h 33"/>
                <a:gd name="T64" fmla="*/ 84 w 19"/>
                <a:gd name="T65" fmla="*/ 159 h 33"/>
                <a:gd name="T66" fmla="*/ 12 w 19"/>
                <a:gd name="T67" fmla="*/ 159 h 33"/>
                <a:gd name="T68" fmla="*/ 12 w 19"/>
                <a:gd name="T69" fmla="*/ 159 h 33"/>
                <a:gd name="T70" fmla="*/ 12 w 19"/>
                <a:gd name="T71" fmla="*/ 159 h 33"/>
                <a:gd name="T72" fmla="*/ 12 w 19"/>
                <a:gd name="T73" fmla="*/ 145 h 33"/>
                <a:gd name="T74" fmla="*/ 0 w 19"/>
                <a:gd name="T75" fmla="*/ 145 h 33"/>
                <a:gd name="T76" fmla="*/ 0 w 19"/>
                <a:gd name="T77" fmla="*/ 145 h 33"/>
                <a:gd name="T78" fmla="*/ 0 w 19"/>
                <a:gd name="T79" fmla="*/ 145 h 33"/>
                <a:gd name="T80" fmla="*/ 0 w 19"/>
                <a:gd name="T81" fmla="*/ 125 h 33"/>
                <a:gd name="T82" fmla="*/ 0 w 19"/>
                <a:gd name="T83" fmla="*/ 125 h 33"/>
                <a:gd name="T84" fmla="*/ 0 w 19"/>
                <a:gd name="T85" fmla="*/ 125 h 33"/>
                <a:gd name="T86" fmla="*/ 0 w 19"/>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33"/>
                <a:gd name="T134" fmla="*/ 19 w 19"/>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33">
                  <a:moveTo>
                    <a:pt x="0" y="25"/>
                  </a:moveTo>
                  <a:lnTo>
                    <a:pt x="0" y="5"/>
                  </a:lnTo>
                  <a:lnTo>
                    <a:pt x="0" y="2"/>
                  </a:lnTo>
                  <a:lnTo>
                    <a:pt x="0" y="0"/>
                  </a:lnTo>
                  <a:lnTo>
                    <a:pt x="2" y="0"/>
                  </a:lnTo>
                  <a:lnTo>
                    <a:pt x="16" y="0"/>
                  </a:lnTo>
                  <a:lnTo>
                    <a:pt x="18" y="0"/>
                  </a:lnTo>
                  <a:lnTo>
                    <a:pt x="18" y="2"/>
                  </a:lnTo>
                  <a:lnTo>
                    <a:pt x="18" y="5"/>
                  </a:lnTo>
                  <a:lnTo>
                    <a:pt x="18" y="25"/>
                  </a:lnTo>
                  <a:lnTo>
                    <a:pt x="18" y="26"/>
                  </a:lnTo>
                  <a:lnTo>
                    <a:pt x="18" y="29"/>
                  </a:lnTo>
                  <a:lnTo>
                    <a:pt x="16" y="29"/>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18" name="AutoShape 1088"/>
            <p:cNvSpPr>
              <a:spLocks noChangeAspect="1" noChangeArrowheads="1"/>
            </p:cNvSpPr>
            <p:nvPr/>
          </p:nvSpPr>
          <p:spPr bwMode="auto">
            <a:xfrm flipV="1">
              <a:off x="948" y="2924"/>
              <a:ext cx="2"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19" name="Freeform 1089"/>
            <p:cNvSpPr>
              <a:spLocks noChangeAspect="1"/>
            </p:cNvSpPr>
            <p:nvPr/>
          </p:nvSpPr>
          <p:spPr bwMode="auto">
            <a:xfrm>
              <a:off x="881" y="2839"/>
              <a:ext cx="121" cy="81"/>
            </a:xfrm>
            <a:custGeom>
              <a:avLst/>
              <a:gdLst>
                <a:gd name="T0" fmla="*/ 0 w 93"/>
                <a:gd name="T1" fmla="*/ 50 h 62"/>
                <a:gd name="T2" fmla="*/ 0 w 93"/>
                <a:gd name="T3" fmla="*/ 50 h 62"/>
                <a:gd name="T4" fmla="*/ 0 w 93"/>
                <a:gd name="T5" fmla="*/ 38 h 62"/>
                <a:gd name="T6" fmla="*/ 0 w 93"/>
                <a:gd name="T7" fmla="*/ 29 h 62"/>
                <a:gd name="T8" fmla="*/ 1 w 93"/>
                <a:gd name="T9" fmla="*/ 29 h 62"/>
                <a:gd name="T10" fmla="*/ 27 w 93"/>
                <a:gd name="T11" fmla="*/ 16 h 62"/>
                <a:gd name="T12" fmla="*/ 27 w 93"/>
                <a:gd name="T13" fmla="*/ 16 h 62"/>
                <a:gd name="T14" fmla="*/ 35 w 93"/>
                <a:gd name="T15" fmla="*/ 0 h 62"/>
                <a:gd name="T16" fmla="*/ 38 w 93"/>
                <a:gd name="T17" fmla="*/ 0 h 62"/>
                <a:gd name="T18" fmla="*/ 51 w 93"/>
                <a:gd name="T19" fmla="*/ 0 h 62"/>
                <a:gd name="T20" fmla="*/ 78 w 93"/>
                <a:gd name="T21" fmla="*/ 0 h 62"/>
                <a:gd name="T22" fmla="*/ 367 w 93"/>
                <a:gd name="T23" fmla="*/ 0 h 62"/>
                <a:gd name="T24" fmla="*/ 367 w 93"/>
                <a:gd name="T25" fmla="*/ 0 h 62"/>
                <a:gd name="T26" fmla="*/ 388 w 93"/>
                <a:gd name="T27" fmla="*/ 0 h 62"/>
                <a:gd name="T28" fmla="*/ 398 w 93"/>
                <a:gd name="T29" fmla="*/ 0 h 62"/>
                <a:gd name="T30" fmla="*/ 411 w 93"/>
                <a:gd name="T31" fmla="*/ 16 h 62"/>
                <a:gd name="T32" fmla="*/ 411 w 93"/>
                <a:gd name="T33" fmla="*/ 16 h 62"/>
                <a:gd name="T34" fmla="*/ 422 w 93"/>
                <a:gd name="T35" fmla="*/ 29 h 62"/>
                <a:gd name="T36" fmla="*/ 425 w 93"/>
                <a:gd name="T37" fmla="*/ 29 h 62"/>
                <a:gd name="T38" fmla="*/ 425 w 93"/>
                <a:gd name="T39" fmla="*/ 38 h 62"/>
                <a:gd name="T40" fmla="*/ 425 w 93"/>
                <a:gd name="T41" fmla="*/ 50 h 62"/>
                <a:gd name="T42" fmla="*/ 446 w 93"/>
                <a:gd name="T43" fmla="*/ 50 h 62"/>
                <a:gd name="T44" fmla="*/ 446 w 93"/>
                <a:gd name="T45" fmla="*/ 247 h 62"/>
                <a:gd name="T46" fmla="*/ 446 w 93"/>
                <a:gd name="T47" fmla="*/ 260 h 62"/>
                <a:gd name="T48" fmla="*/ 425 w 93"/>
                <a:gd name="T49" fmla="*/ 260 h 62"/>
                <a:gd name="T50" fmla="*/ 425 w 93"/>
                <a:gd name="T51" fmla="*/ 274 h 62"/>
                <a:gd name="T52" fmla="*/ 422 w 93"/>
                <a:gd name="T53" fmla="*/ 277 h 62"/>
                <a:gd name="T54" fmla="*/ 422 w 93"/>
                <a:gd name="T55" fmla="*/ 277 h 62"/>
                <a:gd name="T56" fmla="*/ 411 w 93"/>
                <a:gd name="T57" fmla="*/ 284 h 62"/>
                <a:gd name="T58" fmla="*/ 398 w 93"/>
                <a:gd name="T59" fmla="*/ 284 h 62"/>
                <a:gd name="T60" fmla="*/ 388 w 93"/>
                <a:gd name="T61" fmla="*/ 306 h 62"/>
                <a:gd name="T62" fmla="*/ 383 w 93"/>
                <a:gd name="T63" fmla="*/ 306 h 62"/>
                <a:gd name="T64" fmla="*/ 367 w 93"/>
                <a:gd name="T65" fmla="*/ 306 h 62"/>
                <a:gd name="T66" fmla="*/ 78 w 93"/>
                <a:gd name="T67" fmla="*/ 306 h 62"/>
                <a:gd name="T68" fmla="*/ 64 w 93"/>
                <a:gd name="T69" fmla="*/ 306 h 62"/>
                <a:gd name="T70" fmla="*/ 51 w 93"/>
                <a:gd name="T71" fmla="*/ 306 h 62"/>
                <a:gd name="T72" fmla="*/ 38 w 93"/>
                <a:gd name="T73" fmla="*/ 284 h 62"/>
                <a:gd name="T74" fmla="*/ 35 w 93"/>
                <a:gd name="T75" fmla="*/ 284 h 62"/>
                <a:gd name="T76" fmla="*/ 27 w 93"/>
                <a:gd name="T77" fmla="*/ 284 h 62"/>
                <a:gd name="T78" fmla="*/ 1 w 93"/>
                <a:gd name="T79" fmla="*/ 277 h 62"/>
                <a:gd name="T80" fmla="*/ 1 w 93"/>
                <a:gd name="T81" fmla="*/ 274 h 62"/>
                <a:gd name="T82" fmla="*/ 0 w 93"/>
                <a:gd name="T83" fmla="*/ 274 h 62"/>
                <a:gd name="T84" fmla="*/ 0 w 93"/>
                <a:gd name="T85" fmla="*/ 260 h 62"/>
                <a:gd name="T86" fmla="*/ 0 w 93"/>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3"/>
                <a:gd name="T133" fmla="*/ 0 h 62"/>
                <a:gd name="T134" fmla="*/ 93 w 93"/>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3" h="62">
                  <a:moveTo>
                    <a:pt x="0" y="50"/>
                  </a:moveTo>
                  <a:lnTo>
                    <a:pt x="0" y="10"/>
                  </a:lnTo>
                  <a:lnTo>
                    <a:pt x="0" y="8"/>
                  </a:lnTo>
                  <a:lnTo>
                    <a:pt x="0" y="6"/>
                  </a:lnTo>
                  <a:lnTo>
                    <a:pt x="1" y="6"/>
                  </a:lnTo>
                  <a:lnTo>
                    <a:pt x="5" y="3"/>
                  </a:lnTo>
                  <a:lnTo>
                    <a:pt x="7" y="3"/>
                  </a:lnTo>
                  <a:lnTo>
                    <a:pt x="7" y="0"/>
                  </a:lnTo>
                  <a:lnTo>
                    <a:pt x="8" y="0"/>
                  </a:lnTo>
                  <a:lnTo>
                    <a:pt x="11" y="0"/>
                  </a:lnTo>
                  <a:lnTo>
                    <a:pt x="13" y="0"/>
                  </a:lnTo>
                  <a:lnTo>
                    <a:pt x="16" y="0"/>
                  </a:lnTo>
                  <a:lnTo>
                    <a:pt x="75" y="0"/>
                  </a:lnTo>
                  <a:lnTo>
                    <a:pt x="79" y="0"/>
                  </a:lnTo>
                  <a:lnTo>
                    <a:pt x="80" y="0"/>
                  </a:lnTo>
                  <a:lnTo>
                    <a:pt x="82" y="0"/>
                  </a:lnTo>
                  <a:lnTo>
                    <a:pt x="85" y="3"/>
                  </a:lnTo>
                  <a:lnTo>
                    <a:pt x="87" y="3"/>
                  </a:lnTo>
                  <a:lnTo>
                    <a:pt x="87" y="6"/>
                  </a:lnTo>
                  <a:lnTo>
                    <a:pt x="88" y="6"/>
                  </a:lnTo>
                  <a:lnTo>
                    <a:pt x="88" y="8"/>
                  </a:lnTo>
                  <a:lnTo>
                    <a:pt x="88" y="10"/>
                  </a:lnTo>
                  <a:lnTo>
                    <a:pt x="92" y="10"/>
                  </a:lnTo>
                  <a:lnTo>
                    <a:pt x="92" y="50"/>
                  </a:lnTo>
                  <a:lnTo>
                    <a:pt x="92" y="52"/>
                  </a:lnTo>
                  <a:lnTo>
                    <a:pt x="88" y="52"/>
                  </a:lnTo>
                  <a:lnTo>
                    <a:pt x="88" y="55"/>
                  </a:lnTo>
                  <a:lnTo>
                    <a:pt x="87" y="56"/>
                  </a:lnTo>
                  <a:lnTo>
                    <a:pt x="85" y="57"/>
                  </a:lnTo>
                  <a:lnTo>
                    <a:pt x="82" y="57"/>
                  </a:lnTo>
                  <a:lnTo>
                    <a:pt x="80" y="61"/>
                  </a:lnTo>
                  <a:lnTo>
                    <a:pt x="79" y="61"/>
                  </a:lnTo>
                  <a:lnTo>
                    <a:pt x="75" y="61"/>
                  </a:lnTo>
                  <a:lnTo>
                    <a:pt x="16" y="61"/>
                  </a:lnTo>
                  <a:lnTo>
                    <a:pt x="13" y="61"/>
                  </a:lnTo>
                  <a:lnTo>
                    <a:pt x="11" y="61"/>
                  </a:lnTo>
                  <a:lnTo>
                    <a:pt x="8" y="61"/>
                  </a:lnTo>
                  <a:lnTo>
                    <a:pt x="8" y="57"/>
                  </a:lnTo>
                  <a:lnTo>
                    <a:pt x="7" y="57"/>
                  </a:lnTo>
                  <a:lnTo>
                    <a:pt x="5" y="57"/>
                  </a:lnTo>
                  <a:lnTo>
                    <a:pt x="5" y="56"/>
                  </a:lnTo>
                  <a:lnTo>
                    <a:pt x="1" y="56"/>
                  </a:lnTo>
                  <a:lnTo>
                    <a:pt x="1" y="55"/>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20" name="Freeform 1090"/>
            <p:cNvSpPr>
              <a:spLocks noChangeAspect="1"/>
            </p:cNvSpPr>
            <p:nvPr/>
          </p:nvSpPr>
          <p:spPr bwMode="auto">
            <a:xfrm>
              <a:off x="881" y="2839"/>
              <a:ext cx="34" cy="81"/>
            </a:xfrm>
            <a:custGeom>
              <a:avLst/>
              <a:gdLst>
                <a:gd name="T0" fmla="*/ 0 w 26"/>
                <a:gd name="T1" fmla="*/ 50 h 62"/>
                <a:gd name="T2" fmla="*/ 0 w 26"/>
                <a:gd name="T3" fmla="*/ 50 h 62"/>
                <a:gd name="T4" fmla="*/ 0 w 26"/>
                <a:gd name="T5" fmla="*/ 38 h 62"/>
                <a:gd name="T6" fmla="*/ 0 w 26"/>
                <a:gd name="T7" fmla="*/ 38 h 62"/>
                <a:gd name="T8" fmla="*/ 0 w 26"/>
                <a:gd name="T9" fmla="*/ 29 h 62"/>
                <a:gd name="T10" fmla="*/ 1 w 26"/>
                <a:gd name="T11" fmla="*/ 16 h 62"/>
                <a:gd name="T12" fmla="*/ 1 w 26"/>
                <a:gd name="T13" fmla="*/ 16 h 62"/>
                <a:gd name="T14" fmla="*/ 1 w 26"/>
                <a:gd name="T15" fmla="*/ 0 h 62"/>
                <a:gd name="T16" fmla="*/ 1 w 26"/>
                <a:gd name="T17" fmla="*/ 0 h 62"/>
                <a:gd name="T18" fmla="*/ 27 w 26"/>
                <a:gd name="T19" fmla="*/ 0 h 62"/>
                <a:gd name="T20" fmla="*/ 27 w 26"/>
                <a:gd name="T21" fmla="*/ 0 h 62"/>
                <a:gd name="T22" fmla="*/ 102 w 26"/>
                <a:gd name="T23" fmla="*/ 0 h 62"/>
                <a:gd name="T24" fmla="*/ 111 w 26"/>
                <a:gd name="T25" fmla="*/ 0 h 62"/>
                <a:gd name="T26" fmla="*/ 111 w 26"/>
                <a:gd name="T27" fmla="*/ 0 h 62"/>
                <a:gd name="T28" fmla="*/ 111 w 26"/>
                <a:gd name="T29" fmla="*/ 0 h 62"/>
                <a:gd name="T30" fmla="*/ 111 w 26"/>
                <a:gd name="T31" fmla="*/ 16 h 62"/>
                <a:gd name="T32" fmla="*/ 124 w 26"/>
                <a:gd name="T33" fmla="*/ 16 h 62"/>
                <a:gd name="T34" fmla="*/ 124 w 26"/>
                <a:gd name="T35" fmla="*/ 29 h 62"/>
                <a:gd name="T36" fmla="*/ 124 w 26"/>
                <a:gd name="T37" fmla="*/ 29 h 62"/>
                <a:gd name="T38" fmla="*/ 124 w 26"/>
                <a:gd name="T39" fmla="*/ 38 h 62"/>
                <a:gd name="T40" fmla="*/ 124 w 26"/>
                <a:gd name="T41" fmla="*/ 50 h 62"/>
                <a:gd name="T42" fmla="*/ 124 w 26"/>
                <a:gd name="T43" fmla="*/ 50 h 62"/>
                <a:gd name="T44" fmla="*/ 124 w 26"/>
                <a:gd name="T45" fmla="*/ 247 h 62"/>
                <a:gd name="T46" fmla="*/ 124 w 26"/>
                <a:gd name="T47" fmla="*/ 260 h 62"/>
                <a:gd name="T48" fmla="*/ 124 w 26"/>
                <a:gd name="T49" fmla="*/ 260 h 62"/>
                <a:gd name="T50" fmla="*/ 124 w 26"/>
                <a:gd name="T51" fmla="*/ 274 h 62"/>
                <a:gd name="T52" fmla="*/ 124 w 26"/>
                <a:gd name="T53" fmla="*/ 277 h 62"/>
                <a:gd name="T54" fmla="*/ 124 w 26"/>
                <a:gd name="T55" fmla="*/ 277 h 62"/>
                <a:gd name="T56" fmla="*/ 124 w 26"/>
                <a:gd name="T57" fmla="*/ 284 h 62"/>
                <a:gd name="T58" fmla="*/ 111 w 26"/>
                <a:gd name="T59" fmla="*/ 284 h 62"/>
                <a:gd name="T60" fmla="*/ 111 w 26"/>
                <a:gd name="T61" fmla="*/ 306 h 62"/>
                <a:gd name="T62" fmla="*/ 111 w 26"/>
                <a:gd name="T63" fmla="*/ 306 h 62"/>
                <a:gd name="T64" fmla="*/ 102 w 26"/>
                <a:gd name="T65" fmla="*/ 306 h 62"/>
                <a:gd name="T66" fmla="*/ 27 w 26"/>
                <a:gd name="T67" fmla="*/ 306 h 62"/>
                <a:gd name="T68" fmla="*/ 27 w 26"/>
                <a:gd name="T69" fmla="*/ 306 h 62"/>
                <a:gd name="T70" fmla="*/ 27 w 26"/>
                <a:gd name="T71" fmla="*/ 306 h 62"/>
                <a:gd name="T72" fmla="*/ 1 w 26"/>
                <a:gd name="T73" fmla="*/ 284 h 62"/>
                <a:gd name="T74" fmla="*/ 1 w 26"/>
                <a:gd name="T75" fmla="*/ 284 h 62"/>
                <a:gd name="T76" fmla="*/ 1 w 26"/>
                <a:gd name="T77" fmla="*/ 284 h 62"/>
                <a:gd name="T78" fmla="*/ 1 w 26"/>
                <a:gd name="T79" fmla="*/ 277 h 62"/>
                <a:gd name="T80" fmla="*/ 0 w 26"/>
                <a:gd name="T81" fmla="*/ 277 h 62"/>
                <a:gd name="T82" fmla="*/ 0 w 26"/>
                <a:gd name="T83" fmla="*/ 274 h 62"/>
                <a:gd name="T84" fmla="*/ 0 w 26"/>
                <a:gd name="T85" fmla="*/ 260 h 62"/>
                <a:gd name="T86" fmla="*/ 0 w 26"/>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2"/>
                <a:gd name="T134" fmla="*/ 26 w 26"/>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2">
                  <a:moveTo>
                    <a:pt x="0" y="50"/>
                  </a:moveTo>
                  <a:lnTo>
                    <a:pt x="0" y="10"/>
                  </a:lnTo>
                  <a:lnTo>
                    <a:pt x="0" y="8"/>
                  </a:lnTo>
                  <a:lnTo>
                    <a:pt x="0" y="6"/>
                  </a:lnTo>
                  <a:lnTo>
                    <a:pt x="1" y="6"/>
                  </a:lnTo>
                  <a:lnTo>
                    <a:pt x="1" y="3"/>
                  </a:lnTo>
                  <a:lnTo>
                    <a:pt x="1" y="0"/>
                  </a:lnTo>
                  <a:lnTo>
                    <a:pt x="5" y="0"/>
                  </a:lnTo>
                  <a:lnTo>
                    <a:pt x="21" y="0"/>
                  </a:lnTo>
                  <a:lnTo>
                    <a:pt x="22" y="0"/>
                  </a:lnTo>
                  <a:lnTo>
                    <a:pt x="22" y="3"/>
                  </a:lnTo>
                  <a:lnTo>
                    <a:pt x="25" y="3"/>
                  </a:lnTo>
                  <a:lnTo>
                    <a:pt x="25" y="6"/>
                  </a:lnTo>
                  <a:lnTo>
                    <a:pt x="25" y="8"/>
                  </a:lnTo>
                  <a:lnTo>
                    <a:pt x="25" y="10"/>
                  </a:lnTo>
                  <a:lnTo>
                    <a:pt x="25" y="50"/>
                  </a:lnTo>
                  <a:lnTo>
                    <a:pt x="25" y="52"/>
                  </a:lnTo>
                  <a:lnTo>
                    <a:pt x="25" y="55"/>
                  </a:lnTo>
                  <a:lnTo>
                    <a:pt x="25" y="56"/>
                  </a:lnTo>
                  <a:lnTo>
                    <a:pt x="25" y="57"/>
                  </a:lnTo>
                  <a:lnTo>
                    <a:pt x="22" y="57"/>
                  </a:lnTo>
                  <a:lnTo>
                    <a:pt x="22" y="61"/>
                  </a:lnTo>
                  <a:lnTo>
                    <a:pt x="21" y="61"/>
                  </a:lnTo>
                  <a:lnTo>
                    <a:pt x="5" y="61"/>
                  </a:lnTo>
                  <a:lnTo>
                    <a:pt x="1" y="61"/>
                  </a:lnTo>
                  <a:lnTo>
                    <a:pt x="1" y="57"/>
                  </a:lnTo>
                  <a:lnTo>
                    <a:pt x="1" y="56"/>
                  </a:lnTo>
                  <a:lnTo>
                    <a:pt x="0" y="56"/>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21" name="Freeform 1091"/>
            <p:cNvSpPr>
              <a:spLocks noChangeAspect="1"/>
            </p:cNvSpPr>
            <p:nvPr/>
          </p:nvSpPr>
          <p:spPr bwMode="auto">
            <a:xfrm>
              <a:off x="966" y="2839"/>
              <a:ext cx="31" cy="81"/>
            </a:xfrm>
            <a:custGeom>
              <a:avLst/>
              <a:gdLst>
                <a:gd name="T0" fmla="*/ 0 w 24"/>
                <a:gd name="T1" fmla="*/ 50 h 62"/>
                <a:gd name="T2" fmla="*/ 0 w 24"/>
                <a:gd name="T3" fmla="*/ 50 h 62"/>
                <a:gd name="T4" fmla="*/ 0 w 24"/>
                <a:gd name="T5" fmla="*/ 38 h 62"/>
                <a:gd name="T6" fmla="*/ 0 w 24"/>
                <a:gd name="T7" fmla="*/ 38 h 62"/>
                <a:gd name="T8" fmla="*/ 0 w 24"/>
                <a:gd name="T9" fmla="*/ 29 h 62"/>
                <a:gd name="T10" fmla="*/ 10 w 24"/>
                <a:gd name="T11" fmla="*/ 16 h 62"/>
                <a:gd name="T12" fmla="*/ 10 w 24"/>
                <a:gd name="T13" fmla="*/ 16 h 62"/>
                <a:gd name="T14" fmla="*/ 10 w 24"/>
                <a:gd name="T15" fmla="*/ 0 h 62"/>
                <a:gd name="T16" fmla="*/ 10 w 24"/>
                <a:gd name="T17" fmla="*/ 0 h 62"/>
                <a:gd name="T18" fmla="*/ 22 w 24"/>
                <a:gd name="T19" fmla="*/ 0 h 62"/>
                <a:gd name="T20" fmla="*/ 22 w 24"/>
                <a:gd name="T21" fmla="*/ 0 h 62"/>
                <a:gd name="T22" fmla="*/ 88 w 24"/>
                <a:gd name="T23" fmla="*/ 0 h 62"/>
                <a:gd name="T24" fmla="*/ 88 w 24"/>
                <a:gd name="T25" fmla="*/ 0 h 62"/>
                <a:gd name="T26" fmla="*/ 102 w 24"/>
                <a:gd name="T27" fmla="*/ 0 h 62"/>
                <a:gd name="T28" fmla="*/ 102 w 24"/>
                <a:gd name="T29" fmla="*/ 0 h 62"/>
                <a:gd name="T30" fmla="*/ 102 w 24"/>
                <a:gd name="T31" fmla="*/ 16 h 62"/>
                <a:gd name="T32" fmla="*/ 109 w 24"/>
                <a:gd name="T33" fmla="*/ 16 h 62"/>
                <a:gd name="T34" fmla="*/ 109 w 24"/>
                <a:gd name="T35" fmla="*/ 29 h 62"/>
                <a:gd name="T36" fmla="*/ 109 w 24"/>
                <a:gd name="T37" fmla="*/ 29 h 62"/>
                <a:gd name="T38" fmla="*/ 109 w 24"/>
                <a:gd name="T39" fmla="*/ 38 h 62"/>
                <a:gd name="T40" fmla="*/ 109 w 24"/>
                <a:gd name="T41" fmla="*/ 50 h 62"/>
                <a:gd name="T42" fmla="*/ 109 w 24"/>
                <a:gd name="T43" fmla="*/ 50 h 62"/>
                <a:gd name="T44" fmla="*/ 109 w 24"/>
                <a:gd name="T45" fmla="*/ 247 h 62"/>
                <a:gd name="T46" fmla="*/ 109 w 24"/>
                <a:gd name="T47" fmla="*/ 260 h 62"/>
                <a:gd name="T48" fmla="*/ 109 w 24"/>
                <a:gd name="T49" fmla="*/ 260 h 62"/>
                <a:gd name="T50" fmla="*/ 109 w 24"/>
                <a:gd name="T51" fmla="*/ 274 h 62"/>
                <a:gd name="T52" fmla="*/ 109 w 24"/>
                <a:gd name="T53" fmla="*/ 277 h 62"/>
                <a:gd name="T54" fmla="*/ 109 w 24"/>
                <a:gd name="T55" fmla="*/ 277 h 62"/>
                <a:gd name="T56" fmla="*/ 102 w 24"/>
                <a:gd name="T57" fmla="*/ 284 h 62"/>
                <a:gd name="T58" fmla="*/ 102 w 24"/>
                <a:gd name="T59" fmla="*/ 284 h 62"/>
                <a:gd name="T60" fmla="*/ 102 w 24"/>
                <a:gd name="T61" fmla="*/ 306 h 62"/>
                <a:gd name="T62" fmla="*/ 102 w 24"/>
                <a:gd name="T63" fmla="*/ 306 h 62"/>
                <a:gd name="T64" fmla="*/ 88 w 24"/>
                <a:gd name="T65" fmla="*/ 306 h 62"/>
                <a:gd name="T66" fmla="*/ 22 w 24"/>
                <a:gd name="T67" fmla="*/ 306 h 62"/>
                <a:gd name="T68" fmla="*/ 22 w 24"/>
                <a:gd name="T69" fmla="*/ 306 h 62"/>
                <a:gd name="T70" fmla="*/ 10 w 24"/>
                <a:gd name="T71" fmla="*/ 306 h 62"/>
                <a:gd name="T72" fmla="*/ 10 w 24"/>
                <a:gd name="T73" fmla="*/ 284 h 62"/>
                <a:gd name="T74" fmla="*/ 10 w 24"/>
                <a:gd name="T75" fmla="*/ 284 h 62"/>
                <a:gd name="T76" fmla="*/ 10 w 24"/>
                <a:gd name="T77" fmla="*/ 284 h 62"/>
                <a:gd name="T78" fmla="*/ 0 w 24"/>
                <a:gd name="T79" fmla="*/ 277 h 62"/>
                <a:gd name="T80" fmla="*/ 0 w 24"/>
                <a:gd name="T81" fmla="*/ 277 h 62"/>
                <a:gd name="T82" fmla="*/ 0 w 24"/>
                <a:gd name="T83" fmla="*/ 274 h 62"/>
                <a:gd name="T84" fmla="*/ 0 w 24"/>
                <a:gd name="T85" fmla="*/ 260 h 62"/>
                <a:gd name="T86" fmla="*/ 0 w 2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2"/>
                <a:gd name="T134" fmla="*/ 24 w 2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2">
                  <a:moveTo>
                    <a:pt x="0" y="50"/>
                  </a:moveTo>
                  <a:lnTo>
                    <a:pt x="0" y="10"/>
                  </a:lnTo>
                  <a:lnTo>
                    <a:pt x="0" y="8"/>
                  </a:lnTo>
                  <a:lnTo>
                    <a:pt x="0" y="6"/>
                  </a:lnTo>
                  <a:lnTo>
                    <a:pt x="2" y="3"/>
                  </a:lnTo>
                  <a:lnTo>
                    <a:pt x="2" y="0"/>
                  </a:lnTo>
                  <a:lnTo>
                    <a:pt x="5" y="0"/>
                  </a:lnTo>
                  <a:lnTo>
                    <a:pt x="19" y="0"/>
                  </a:lnTo>
                  <a:lnTo>
                    <a:pt x="22" y="0"/>
                  </a:lnTo>
                  <a:lnTo>
                    <a:pt x="22" y="3"/>
                  </a:lnTo>
                  <a:lnTo>
                    <a:pt x="23" y="3"/>
                  </a:lnTo>
                  <a:lnTo>
                    <a:pt x="23" y="6"/>
                  </a:lnTo>
                  <a:lnTo>
                    <a:pt x="23" y="8"/>
                  </a:lnTo>
                  <a:lnTo>
                    <a:pt x="23" y="10"/>
                  </a:lnTo>
                  <a:lnTo>
                    <a:pt x="23" y="50"/>
                  </a:lnTo>
                  <a:lnTo>
                    <a:pt x="23" y="52"/>
                  </a:lnTo>
                  <a:lnTo>
                    <a:pt x="23" y="55"/>
                  </a:lnTo>
                  <a:lnTo>
                    <a:pt x="23" y="56"/>
                  </a:lnTo>
                  <a:lnTo>
                    <a:pt x="23" y="57"/>
                  </a:lnTo>
                  <a:lnTo>
                    <a:pt x="22" y="57"/>
                  </a:lnTo>
                  <a:lnTo>
                    <a:pt x="22" y="61"/>
                  </a:lnTo>
                  <a:lnTo>
                    <a:pt x="19" y="61"/>
                  </a:lnTo>
                  <a:lnTo>
                    <a:pt x="5" y="61"/>
                  </a:lnTo>
                  <a:lnTo>
                    <a:pt x="2" y="61"/>
                  </a:lnTo>
                  <a:lnTo>
                    <a:pt x="2" y="57"/>
                  </a:lnTo>
                  <a:lnTo>
                    <a:pt x="2" y="56"/>
                  </a:lnTo>
                  <a:lnTo>
                    <a:pt x="0" y="56"/>
                  </a:lnTo>
                  <a:lnTo>
                    <a:pt x="0" y="55"/>
                  </a:lnTo>
                  <a:lnTo>
                    <a:pt x="0" y="52"/>
                  </a:lnTo>
                  <a:lnTo>
                    <a:pt x="0" y="5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22" name="Freeform 1092" descr="Light vertical"/>
            <p:cNvSpPr>
              <a:spLocks noChangeAspect="1"/>
            </p:cNvSpPr>
            <p:nvPr/>
          </p:nvSpPr>
          <p:spPr bwMode="auto">
            <a:xfrm>
              <a:off x="916" y="2839"/>
              <a:ext cx="51" cy="81"/>
            </a:xfrm>
            <a:custGeom>
              <a:avLst/>
              <a:gdLst>
                <a:gd name="T0" fmla="*/ 0 w 39"/>
                <a:gd name="T1" fmla="*/ 50 h 62"/>
                <a:gd name="T2" fmla="*/ 0 w 39"/>
                <a:gd name="T3" fmla="*/ 50 h 62"/>
                <a:gd name="T4" fmla="*/ 0 w 39"/>
                <a:gd name="T5" fmla="*/ 38 h 62"/>
                <a:gd name="T6" fmla="*/ 0 w 39"/>
                <a:gd name="T7" fmla="*/ 38 h 62"/>
                <a:gd name="T8" fmla="*/ 0 w 39"/>
                <a:gd name="T9" fmla="*/ 29 h 62"/>
                <a:gd name="T10" fmla="*/ 0 w 39"/>
                <a:gd name="T11" fmla="*/ 16 h 62"/>
                <a:gd name="T12" fmla="*/ 12 w 39"/>
                <a:gd name="T13" fmla="*/ 16 h 62"/>
                <a:gd name="T14" fmla="*/ 12 w 39"/>
                <a:gd name="T15" fmla="*/ 0 h 62"/>
                <a:gd name="T16" fmla="*/ 12 w 39"/>
                <a:gd name="T17" fmla="*/ 0 h 62"/>
                <a:gd name="T18" fmla="*/ 29 w 39"/>
                <a:gd name="T19" fmla="*/ 0 h 62"/>
                <a:gd name="T20" fmla="*/ 29 w 39"/>
                <a:gd name="T21" fmla="*/ 0 h 62"/>
                <a:gd name="T22" fmla="*/ 150 w 39"/>
                <a:gd name="T23" fmla="*/ 0 h 62"/>
                <a:gd name="T24" fmla="*/ 150 w 39"/>
                <a:gd name="T25" fmla="*/ 0 h 62"/>
                <a:gd name="T26" fmla="*/ 161 w 39"/>
                <a:gd name="T27" fmla="*/ 0 h 62"/>
                <a:gd name="T28" fmla="*/ 161 w 39"/>
                <a:gd name="T29" fmla="*/ 0 h 62"/>
                <a:gd name="T30" fmla="*/ 174 w 39"/>
                <a:gd name="T31" fmla="*/ 16 h 62"/>
                <a:gd name="T32" fmla="*/ 174 w 39"/>
                <a:gd name="T33" fmla="*/ 16 h 62"/>
                <a:gd name="T34" fmla="*/ 174 w 39"/>
                <a:gd name="T35" fmla="*/ 29 h 62"/>
                <a:gd name="T36" fmla="*/ 174 w 39"/>
                <a:gd name="T37" fmla="*/ 29 h 62"/>
                <a:gd name="T38" fmla="*/ 190 w 39"/>
                <a:gd name="T39" fmla="*/ 38 h 62"/>
                <a:gd name="T40" fmla="*/ 190 w 39"/>
                <a:gd name="T41" fmla="*/ 50 h 62"/>
                <a:gd name="T42" fmla="*/ 190 w 39"/>
                <a:gd name="T43" fmla="*/ 50 h 62"/>
                <a:gd name="T44" fmla="*/ 190 w 39"/>
                <a:gd name="T45" fmla="*/ 247 h 62"/>
                <a:gd name="T46" fmla="*/ 190 w 39"/>
                <a:gd name="T47" fmla="*/ 260 h 62"/>
                <a:gd name="T48" fmla="*/ 190 w 39"/>
                <a:gd name="T49" fmla="*/ 260 h 62"/>
                <a:gd name="T50" fmla="*/ 174 w 39"/>
                <a:gd name="T51" fmla="*/ 274 h 62"/>
                <a:gd name="T52" fmla="*/ 174 w 39"/>
                <a:gd name="T53" fmla="*/ 277 h 62"/>
                <a:gd name="T54" fmla="*/ 174 w 39"/>
                <a:gd name="T55" fmla="*/ 277 h 62"/>
                <a:gd name="T56" fmla="*/ 174 w 39"/>
                <a:gd name="T57" fmla="*/ 284 h 62"/>
                <a:gd name="T58" fmla="*/ 161 w 39"/>
                <a:gd name="T59" fmla="*/ 284 h 62"/>
                <a:gd name="T60" fmla="*/ 161 w 39"/>
                <a:gd name="T61" fmla="*/ 306 h 62"/>
                <a:gd name="T62" fmla="*/ 150 w 39"/>
                <a:gd name="T63" fmla="*/ 306 h 62"/>
                <a:gd name="T64" fmla="*/ 150 w 39"/>
                <a:gd name="T65" fmla="*/ 306 h 62"/>
                <a:gd name="T66" fmla="*/ 29 w 39"/>
                <a:gd name="T67" fmla="*/ 306 h 62"/>
                <a:gd name="T68" fmla="*/ 29 w 39"/>
                <a:gd name="T69" fmla="*/ 306 h 62"/>
                <a:gd name="T70" fmla="*/ 29 w 39"/>
                <a:gd name="T71" fmla="*/ 306 h 62"/>
                <a:gd name="T72" fmla="*/ 12 w 39"/>
                <a:gd name="T73" fmla="*/ 284 h 62"/>
                <a:gd name="T74" fmla="*/ 12 w 39"/>
                <a:gd name="T75" fmla="*/ 284 h 62"/>
                <a:gd name="T76" fmla="*/ 12 w 39"/>
                <a:gd name="T77" fmla="*/ 284 h 62"/>
                <a:gd name="T78" fmla="*/ 0 w 39"/>
                <a:gd name="T79" fmla="*/ 277 h 62"/>
                <a:gd name="T80" fmla="*/ 0 w 39"/>
                <a:gd name="T81" fmla="*/ 277 h 62"/>
                <a:gd name="T82" fmla="*/ 0 w 39"/>
                <a:gd name="T83" fmla="*/ 274 h 62"/>
                <a:gd name="T84" fmla="*/ 0 w 39"/>
                <a:gd name="T85" fmla="*/ 260 h 62"/>
                <a:gd name="T86" fmla="*/ 0 w 39"/>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2"/>
                <a:gd name="T134" fmla="*/ 39 w 3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2">
                  <a:moveTo>
                    <a:pt x="0" y="50"/>
                  </a:moveTo>
                  <a:lnTo>
                    <a:pt x="0" y="10"/>
                  </a:lnTo>
                  <a:lnTo>
                    <a:pt x="0" y="8"/>
                  </a:lnTo>
                  <a:lnTo>
                    <a:pt x="0" y="6"/>
                  </a:lnTo>
                  <a:lnTo>
                    <a:pt x="0" y="3"/>
                  </a:lnTo>
                  <a:lnTo>
                    <a:pt x="2" y="3"/>
                  </a:lnTo>
                  <a:lnTo>
                    <a:pt x="2" y="0"/>
                  </a:lnTo>
                  <a:lnTo>
                    <a:pt x="6" y="0"/>
                  </a:lnTo>
                  <a:lnTo>
                    <a:pt x="30" y="0"/>
                  </a:lnTo>
                  <a:lnTo>
                    <a:pt x="32" y="0"/>
                  </a:lnTo>
                  <a:lnTo>
                    <a:pt x="35" y="3"/>
                  </a:lnTo>
                  <a:lnTo>
                    <a:pt x="35" y="6"/>
                  </a:lnTo>
                  <a:lnTo>
                    <a:pt x="35" y="8"/>
                  </a:lnTo>
                  <a:lnTo>
                    <a:pt x="38" y="8"/>
                  </a:lnTo>
                  <a:lnTo>
                    <a:pt x="38" y="10"/>
                  </a:lnTo>
                  <a:lnTo>
                    <a:pt x="38" y="50"/>
                  </a:lnTo>
                  <a:lnTo>
                    <a:pt x="38" y="52"/>
                  </a:lnTo>
                  <a:lnTo>
                    <a:pt x="38" y="55"/>
                  </a:lnTo>
                  <a:lnTo>
                    <a:pt x="35" y="55"/>
                  </a:lnTo>
                  <a:lnTo>
                    <a:pt x="35" y="56"/>
                  </a:lnTo>
                  <a:lnTo>
                    <a:pt x="35" y="57"/>
                  </a:lnTo>
                  <a:lnTo>
                    <a:pt x="32" y="57"/>
                  </a:lnTo>
                  <a:lnTo>
                    <a:pt x="32" y="61"/>
                  </a:lnTo>
                  <a:lnTo>
                    <a:pt x="30" y="61"/>
                  </a:lnTo>
                  <a:lnTo>
                    <a:pt x="6" y="61"/>
                  </a:lnTo>
                  <a:lnTo>
                    <a:pt x="2" y="61"/>
                  </a:lnTo>
                  <a:lnTo>
                    <a:pt x="2" y="57"/>
                  </a:lnTo>
                  <a:lnTo>
                    <a:pt x="0" y="56"/>
                  </a:lnTo>
                  <a:lnTo>
                    <a:pt x="0" y="55"/>
                  </a:lnTo>
                  <a:lnTo>
                    <a:pt x="0" y="52"/>
                  </a:lnTo>
                  <a:lnTo>
                    <a:pt x="0" y="5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23" name="Freeform 1093"/>
            <p:cNvSpPr>
              <a:spLocks noChangeAspect="1"/>
            </p:cNvSpPr>
            <p:nvPr/>
          </p:nvSpPr>
          <p:spPr bwMode="auto">
            <a:xfrm>
              <a:off x="905" y="2597"/>
              <a:ext cx="70" cy="69"/>
            </a:xfrm>
            <a:custGeom>
              <a:avLst/>
              <a:gdLst>
                <a:gd name="T0" fmla="*/ 250 w 54"/>
                <a:gd name="T1" fmla="*/ 116 h 53"/>
                <a:gd name="T2" fmla="*/ 250 w 54"/>
                <a:gd name="T3" fmla="*/ 96 h 53"/>
                <a:gd name="T4" fmla="*/ 245 w 54"/>
                <a:gd name="T5" fmla="*/ 74 h 53"/>
                <a:gd name="T6" fmla="*/ 237 w 54"/>
                <a:gd name="T7" fmla="*/ 64 h 53"/>
                <a:gd name="T8" fmla="*/ 235 w 54"/>
                <a:gd name="T9" fmla="*/ 46 h 53"/>
                <a:gd name="T10" fmla="*/ 220 w 54"/>
                <a:gd name="T11" fmla="*/ 35 h 53"/>
                <a:gd name="T12" fmla="*/ 209 w 54"/>
                <a:gd name="T13" fmla="*/ 27 h 53"/>
                <a:gd name="T14" fmla="*/ 181 w 54"/>
                <a:gd name="T15" fmla="*/ 12 h 53"/>
                <a:gd name="T16" fmla="*/ 163 w 54"/>
                <a:gd name="T17" fmla="*/ 0 h 53"/>
                <a:gd name="T18" fmla="*/ 146 w 54"/>
                <a:gd name="T19" fmla="*/ 0 h 53"/>
                <a:gd name="T20" fmla="*/ 132 w 54"/>
                <a:gd name="T21" fmla="*/ 0 h 53"/>
                <a:gd name="T22" fmla="*/ 111 w 54"/>
                <a:gd name="T23" fmla="*/ 0 h 53"/>
                <a:gd name="T24" fmla="*/ 89 w 54"/>
                <a:gd name="T25" fmla="*/ 0 h 53"/>
                <a:gd name="T26" fmla="*/ 69 w 54"/>
                <a:gd name="T27" fmla="*/ 12 h 53"/>
                <a:gd name="T28" fmla="*/ 64 w 54"/>
                <a:gd name="T29" fmla="*/ 27 h 53"/>
                <a:gd name="T30" fmla="*/ 35 w 54"/>
                <a:gd name="T31" fmla="*/ 35 h 53"/>
                <a:gd name="T32" fmla="*/ 29 w 54"/>
                <a:gd name="T33" fmla="*/ 46 h 53"/>
                <a:gd name="T34" fmla="*/ 17 w 54"/>
                <a:gd name="T35" fmla="*/ 64 h 53"/>
                <a:gd name="T36" fmla="*/ 1 w 54"/>
                <a:gd name="T37" fmla="*/ 74 h 53"/>
                <a:gd name="T38" fmla="*/ 1 w 54"/>
                <a:gd name="T39" fmla="*/ 96 h 53"/>
                <a:gd name="T40" fmla="*/ 1 w 54"/>
                <a:gd name="T41" fmla="*/ 116 h 53"/>
                <a:gd name="T42" fmla="*/ 1 w 54"/>
                <a:gd name="T43" fmla="*/ 141 h 53"/>
                <a:gd name="T44" fmla="*/ 1 w 54"/>
                <a:gd name="T45" fmla="*/ 163 h 53"/>
                <a:gd name="T46" fmla="*/ 1 w 54"/>
                <a:gd name="T47" fmla="*/ 173 h 53"/>
                <a:gd name="T48" fmla="*/ 17 w 54"/>
                <a:gd name="T49" fmla="*/ 197 h 53"/>
                <a:gd name="T50" fmla="*/ 29 w 54"/>
                <a:gd name="T51" fmla="*/ 207 h 53"/>
                <a:gd name="T52" fmla="*/ 35 w 54"/>
                <a:gd name="T53" fmla="*/ 220 h 53"/>
                <a:gd name="T54" fmla="*/ 64 w 54"/>
                <a:gd name="T55" fmla="*/ 232 h 53"/>
                <a:gd name="T56" fmla="*/ 69 w 54"/>
                <a:gd name="T57" fmla="*/ 246 h 53"/>
                <a:gd name="T58" fmla="*/ 89 w 54"/>
                <a:gd name="T59" fmla="*/ 246 h 53"/>
                <a:gd name="T60" fmla="*/ 111 w 54"/>
                <a:gd name="T61" fmla="*/ 256 h 53"/>
                <a:gd name="T62" fmla="*/ 132 w 54"/>
                <a:gd name="T63" fmla="*/ 256 h 53"/>
                <a:gd name="T64" fmla="*/ 146 w 54"/>
                <a:gd name="T65" fmla="*/ 256 h 53"/>
                <a:gd name="T66" fmla="*/ 163 w 54"/>
                <a:gd name="T67" fmla="*/ 246 h 53"/>
                <a:gd name="T68" fmla="*/ 181 w 54"/>
                <a:gd name="T69" fmla="*/ 246 h 53"/>
                <a:gd name="T70" fmla="*/ 209 w 54"/>
                <a:gd name="T71" fmla="*/ 232 h 53"/>
                <a:gd name="T72" fmla="*/ 220 w 54"/>
                <a:gd name="T73" fmla="*/ 220 h 53"/>
                <a:gd name="T74" fmla="*/ 235 w 54"/>
                <a:gd name="T75" fmla="*/ 207 h 53"/>
                <a:gd name="T76" fmla="*/ 237 w 54"/>
                <a:gd name="T77" fmla="*/ 197 h 53"/>
                <a:gd name="T78" fmla="*/ 245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2" y="17"/>
                  </a:lnTo>
                  <a:lnTo>
                    <a:pt x="52" y="15"/>
                  </a:lnTo>
                  <a:lnTo>
                    <a:pt x="50" y="13"/>
                  </a:lnTo>
                  <a:lnTo>
                    <a:pt x="50" y="12"/>
                  </a:lnTo>
                  <a:lnTo>
                    <a:pt x="49" y="9"/>
                  </a:lnTo>
                  <a:lnTo>
                    <a:pt x="49" y="7"/>
                  </a:lnTo>
                  <a:lnTo>
                    <a:pt x="46" y="7"/>
                  </a:lnTo>
                  <a:lnTo>
                    <a:pt x="44" y="5"/>
                  </a:lnTo>
                  <a:lnTo>
                    <a:pt x="41" y="2"/>
                  </a:lnTo>
                  <a:lnTo>
                    <a:pt x="38" y="2"/>
                  </a:lnTo>
                  <a:lnTo>
                    <a:pt x="37" y="0"/>
                  </a:lnTo>
                  <a:lnTo>
                    <a:pt x="35" y="0"/>
                  </a:lnTo>
                  <a:lnTo>
                    <a:pt x="31" y="0"/>
                  </a:lnTo>
                  <a:lnTo>
                    <a:pt x="30" y="0"/>
                  </a:lnTo>
                  <a:lnTo>
                    <a:pt x="28" y="0"/>
                  </a:lnTo>
                  <a:lnTo>
                    <a:pt x="26" y="0"/>
                  </a:lnTo>
                  <a:lnTo>
                    <a:pt x="23" y="0"/>
                  </a:lnTo>
                  <a:lnTo>
                    <a:pt x="21" y="0"/>
                  </a:lnTo>
                  <a:lnTo>
                    <a:pt x="19" y="0"/>
                  </a:lnTo>
                  <a:lnTo>
                    <a:pt x="16" y="0"/>
                  </a:lnTo>
                  <a:lnTo>
                    <a:pt x="15" y="2"/>
                  </a:lnTo>
                  <a:lnTo>
                    <a:pt x="13" y="5"/>
                  </a:lnTo>
                  <a:lnTo>
                    <a:pt x="9" y="5"/>
                  </a:lnTo>
                  <a:lnTo>
                    <a:pt x="7" y="7"/>
                  </a:lnTo>
                  <a:lnTo>
                    <a:pt x="6" y="9"/>
                  </a:lnTo>
                  <a:lnTo>
                    <a:pt x="6" y="12"/>
                  </a:lnTo>
                  <a:lnTo>
                    <a:pt x="4" y="13"/>
                  </a:lnTo>
                  <a:lnTo>
                    <a:pt x="4" y="15"/>
                  </a:lnTo>
                  <a:lnTo>
                    <a:pt x="1" y="15"/>
                  </a:lnTo>
                  <a:lnTo>
                    <a:pt x="1" y="17"/>
                  </a:lnTo>
                  <a:lnTo>
                    <a:pt x="1" y="20"/>
                  </a:lnTo>
                  <a:lnTo>
                    <a:pt x="1" y="23"/>
                  </a:lnTo>
                  <a:lnTo>
                    <a:pt x="1" y="24"/>
                  </a:lnTo>
                  <a:lnTo>
                    <a:pt x="0" y="27"/>
                  </a:lnTo>
                  <a:lnTo>
                    <a:pt x="1" y="29"/>
                  </a:lnTo>
                  <a:lnTo>
                    <a:pt x="1" y="30"/>
                  </a:lnTo>
                  <a:lnTo>
                    <a:pt x="1" y="34"/>
                  </a:lnTo>
                  <a:lnTo>
                    <a:pt x="1" y="35"/>
                  </a:lnTo>
                  <a:lnTo>
                    <a:pt x="4" y="37"/>
                  </a:lnTo>
                  <a:lnTo>
                    <a:pt x="4" y="40"/>
                  </a:lnTo>
                  <a:lnTo>
                    <a:pt x="6" y="42"/>
                  </a:lnTo>
                  <a:lnTo>
                    <a:pt x="7" y="44"/>
                  </a:lnTo>
                  <a:lnTo>
                    <a:pt x="7" y="45"/>
                  </a:lnTo>
                  <a:lnTo>
                    <a:pt x="9" y="45"/>
                  </a:lnTo>
                  <a:lnTo>
                    <a:pt x="13" y="48"/>
                  </a:lnTo>
                  <a:lnTo>
                    <a:pt x="15" y="50"/>
                  </a:lnTo>
                  <a:lnTo>
                    <a:pt x="16" y="50"/>
                  </a:lnTo>
                  <a:lnTo>
                    <a:pt x="19" y="50"/>
                  </a:lnTo>
                  <a:lnTo>
                    <a:pt x="21" y="52"/>
                  </a:lnTo>
                  <a:lnTo>
                    <a:pt x="23" y="52"/>
                  </a:lnTo>
                  <a:lnTo>
                    <a:pt x="26" y="52"/>
                  </a:lnTo>
                  <a:lnTo>
                    <a:pt x="28" y="52"/>
                  </a:lnTo>
                  <a:lnTo>
                    <a:pt x="30" y="52"/>
                  </a:lnTo>
                  <a:lnTo>
                    <a:pt x="31" y="52"/>
                  </a:lnTo>
                  <a:lnTo>
                    <a:pt x="35" y="50"/>
                  </a:lnTo>
                  <a:lnTo>
                    <a:pt x="37" y="50"/>
                  </a:lnTo>
                  <a:lnTo>
                    <a:pt x="38" y="50"/>
                  </a:lnTo>
                  <a:lnTo>
                    <a:pt x="41" y="50"/>
                  </a:lnTo>
                  <a:lnTo>
                    <a:pt x="44" y="48"/>
                  </a:lnTo>
                  <a:lnTo>
                    <a:pt x="44" y="45"/>
                  </a:lnTo>
                  <a:lnTo>
                    <a:pt x="46" y="45"/>
                  </a:lnTo>
                  <a:lnTo>
                    <a:pt x="49" y="44"/>
                  </a:lnTo>
                  <a:lnTo>
                    <a:pt x="49" y="42"/>
                  </a:lnTo>
                  <a:lnTo>
                    <a:pt x="50" y="42"/>
                  </a:lnTo>
                  <a:lnTo>
                    <a:pt x="50" y="40"/>
                  </a:lnTo>
                  <a:lnTo>
                    <a:pt x="52" y="37"/>
                  </a:lnTo>
                  <a:lnTo>
                    <a:pt x="52" y="35"/>
                  </a:lnTo>
                  <a:lnTo>
                    <a:pt x="52" y="34"/>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24" name="Freeform 1094"/>
            <p:cNvSpPr>
              <a:spLocks noChangeAspect="1"/>
            </p:cNvSpPr>
            <p:nvPr/>
          </p:nvSpPr>
          <p:spPr bwMode="auto">
            <a:xfrm>
              <a:off x="1539" y="2397"/>
              <a:ext cx="121" cy="207"/>
            </a:xfrm>
            <a:custGeom>
              <a:avLst/>
              <a:gdLst>
                <a:gd name="T0" fmla="*/ 446 w 93"/>
                <a:gd name="T1" fmla="*/ 0 h 159"/>
                <a:gd name="T2" fmla="*/ 403 w 93"/>
                <a:gd name="T3" fmla="*/ 197 h 159"/>
                <a:gd name="T4" fmla="*/ 209 w 93"/>
                <a:gd name="T5" fmla="*/ 336 h 159"/>
                <a:gd name="T6" fmla="*/ 74 w 93"/>
                <a:gd name="T7" fmla="*/ 501 h 159"/>
                <a:gd name="T8" fmla="*/ 38 w 93"/>
                <a:gd name="T9" fmla="*/ 673 h 159"/>
                <a:gd name="T10" fmla="*/ 0 w 93"/>
                <a:gd name="T11" fmla="*/ 769 h 159"/>
                <a:gd name="T12" fmla="*/ 0 w 93"/>
                <a:gd name="T13" fmla="*/ 725 h 159"/>
                <a:gd name="T14" fmla="*/ 0 w 93"/>
                <a:gd name="T15" fmla="*/ 657 h 159"/>
                <a:gd name="T16" fmla="*/ 0 w 93"/>
                <a:gd name="T17" fmla="*/ 599 h 159"/>
                <a:gd name="T18" fmla="*/ 12 w 93"/>
                <a:gd name="T19" fmla="*/ 555 h 159"/>
                <a:gd name="T20" fmla="*/ 27 w 93"/>
                <a:gd name="T21" fmla="*/ 484 h 159"/>
                <a:gd name="T22" fmla="*/ 38 w 93"/>
                <a:gd name="T23" fmla="*/ 431 h 159"/>
                <a:gd name="T24" fmla="*/ 64 w 93"/>
                <a:gd name="T25" fmla="*/ 372 h 159"/>
                <a:gd name="T26" fmla="*/ 96 w 93"/>
                <a:gd name="T27" fmla="*/ 336 h 159"/>
                <a:gd name="T28" fmla="*/ 134 w 93"/>
                <a:gd name="T29" fmla="*/ 276 h 159"/>
                <a:gd name="T30" fmla="*/ 161 w 93"/>
                <a:gd name="T31" fmla="*/ 232 h 159"/>
                <a:gd name="T32" fmla="*/ 209 w 93"/>
                <a:gd name="T33" fmla="*/ 190 h 159"/>
                <a:gd name="T34" fmla="*/ 247 w 93"/>
                <a:gd name="T35" fmla="*/ 134 h 159"/>
                <a:gd name="T36" fmla="*/ 294 w 93"/>
                <a:gd name="T37" fmla="*/ 102 h 159"/>
                <a:gd name="T38" fmla="*/ 350 w 93"/>
                <a:gd name="T39" fmla="*/ 66 h 159"/>
                <a:gd name="T40" fmla="*/ 393 w 93"/>
                <a:gd name="T41" fmla="*/ 29 h 159"/>
                <a:gd name="T42" fmla="*/ 446 w 93"/>
                <a:gd name="T43" fmla="*/ 1 h 159"/>
                <a:gd name="T44" fmla="*/ 446 w 93"/>
                <a:gd name="T45" fmla="*/ 0 h 159"/>
                <a:gd name="T46" fmla="*/ 446 w 93"/>
                <a:gd name="T47" fmla="*/ 0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159"/>
                <a:gd name="T74" fmla="*/ 93 w 93"/>
                <a:gd name="T75" fmla="*/ 159 h 15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159">
                  <a:moveTo>
                    <a:pt x="92" y="0"/>
                  </a:moveTo>
                  <a:lnTo>
                    <a:pt x="83" y="40"/>
                  </a:lnTo>
                  <a:lnTo>
                    <a:pt x="43" y="69"/>
                  </a:lnTo>
                  <a:lnTo>
                    <a:pt x="15" y="103"/>
                  </a:lnTo>
                  <a:lnTo>
                    <a:pt x="8" y="138"/>
                  </a:lnTo>
                  <a:lnTo>
                    <a:pt x="0" y="158"/>
                  </a:lnTo>
                  <a:lnTo>
                    <a:pt x="0" y="149"/>
                  </a:lnTo>
                  <a:lnTo>
                    <a:pt x="0" y="135"/>
                  </a:lnTo>
                  <a:lnTo>
                    <a:pt x="0" y="123"/>
                  </a:lnTo>
                  <a:lnTo>
                    <a:pt x="2" y="114"/>
                  </a:lnTo>
                  <a:lnTo>
                    <a:pt x="5" y="100"/>
                  </a:lnTo>
                  <a:lnTo>
                    <a:pt x="8" y="88"/>
                  </a:lnTo>
                  <a:lnTo>
                    <a:pt x="13" y="77"/>
                  </a:lnTo>
                  <a:lnTo>
                    <a:pt x="20" y="69"/>
                  </a:lnTo>
                  <a:lnTo>
                    <a:pt x="28" y="57"/>
                  </a:lnTo>
                  <a:lnTo>
                    <a:pt x="33" y="48"/>
                  </a:lnTo>
                  <a:lnTo>
                    <a:pt x="43" y="39"/>
                  </a:lnTo>
                  <a:lnTo>
                    <a:pt x="51" y="28"/>
                  </a:lnTo>
                  <a:lnTo>
                    <a:pt x="61" y="21"/>
                  </a:lnTo>
                  <a:lnTo>
                    <a:pt x="72" y="14"/>
                  </a:lnTo>
                  <a:lnTo>
                    <a:pt x="81" y="6"/>
                  </a:lnTo>
                  <a:lnTo>
                    <a:pt x="92" y="1"/>
                  </a:lnTo>
                  <a:lnTo>
                    <a:pt x="92"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25" name="Freeform 1095"/>
            <p:cNvSpPr>
              <a:spLocks noChangeAspect="1"/>
            </p:cNvSpPr>
            <p:nvPr/>
          </p:nvSpPr>
          <p:spPr bwMode="auto">
            <a:xfrm>
              <a:off x="1537" y="2430"/>
              <a:ext cx="461" cy="414"/>
            </a:xfrm>
            <a:custGeom>
              <a:avLst/>
              <a:gdLst>
                <a:gd name="T0" fmla="*/ 1513 w 354"/>
                <a:gd name="T1" fmla="*/ 1275 h 318"/>
                <a:gd name="T2" fmla="*/ 1591 w 354"/>
                <a:gd name="T3" fmla="*/ 1178 h 318"/>
                <a:gd name="T4" fmla="*/ 1659 w 354"/>
                <a:gd name="T5" fmla="*/ 1077 h 318"/>
                <a:gd name="T6" fmla="*/ 1701 w 354"/>
                <a:gd name="T7" fmla="*/ 971 h 318"/>
                <a:gd name="T8" fmla="*/ 1723 w 354"/>
                <a:gd name="T9" fmla="*/ 854 h 318"/>
                <a:gd name="T10" fmla="*/ 1723 w 354"/>
                <a:gd name="T11" fmla="*/ 741 h 318"/>
                <a:gd name="T12" fmla="*/ 1711 w 354"/>
                <a:gd name="T13" fmla="*/ 624 h 318"/>
                <a:gd name="T14" fmla="*/ 1683 w 354"/>
                <a:gd name="T15" fmla="*/ 521 h 318"/>
                <a:gd name="T16" fmla="*/ 1620 w 354"/>
                <a:gd name="T17" fmla="*/ 417 h 318"/>
                <a:gd name="T18" fmla="*/ 1552 w 354"/>
                <a:gd name="T19" fmla="*/ 320 h 318"/>
                <a:gd name="T20" fmla="*/ 1474 w 354"/>
                <a:gd name="T21" fmla="*/ 227 h 318"/>
                <a:gd name="T22" fmla="*/ 1382 w 354"/>
                <a:gd name="T23" fmla="*/ 159 h 318"/>
                <a:gd name="T24" fmla="*/ 1274 w 354"/>
                <a:gd name="T25" fmla="*/ 86 h 318"/>
                <a:gd name="T26" fmla="*/ 1150 w 354"/>
                <a:gd name="T27" fmla="*/ 38 h 318"/>
                <a:gd name="T28" fmla="*/ 1029 w 354"/>
                <a:gd name="T29" fmla="*/ 12 h 318"/>
                <a:gd name="T30" fmla="*/ 904 w 354"/>
                <a:gd name="T31" fmla="*/ 0 h 318"/>
                <a:gd name="T32" fmla="*/ 764 w 354"/>
                <a:gd name="T33" fmla="*/ 0 h 318"/>
                <a:gd name="T34" fmla="*/ 641 w 354"/>
                <a:gd name="T35" fmla="*/ 27 h 318"/>
                <a:gd name="T36" fmla="*/ 517 w 354"/>
                <a:gd name="T37" fmla="*/ 66 h 318"/>
                <a:gd name="T38" fmla="*/ 393 w 354"/>
                <a:gd name="T39" fmla="*/ 124 h 318"/>
                <a:gd name="T40" fmla="*/ 297 w 354"/>
                <a:gd name="T41" fmla="*/ 184 h 318"/>
                <a:gd name="T42" fmla="*/ 210 w 354"/>
                <a:gd name="T43" fmla="*/ 258 h 318"/>
                <a:gd name="T44" fmla="*/ 134 w 354"/>
                <a:gd name="T45" fmla="*/ 359 h 318"/>
                <a:gd name="T46" fmla="*/ 66 w 354"/>
                <a:gd name="T47" fmla="*/ 462 h 318"/>
                <a:gd name="T48" fmla="*/ 27 w 354"/>
                <a:gd name="T49" fmla="*/ 573 h 318"/>
                <a:gd name="T50" fmla="*/ 0 w 354"/>
                <a:gd name="T51" fmla="*/ 681 h 318"/>
                <a:gd name="T52" fmla="*/ 0 w 354"/>
                <a:gd name="T53" fmla="*/ 792 h 318"/>
                <a:gd name="T54" fmla="*/ 12 w 354"/>
                <a:gd name="T55" fmla="*/ 915 h 318"/>
                <a:gd name="T56" fmla="*/ 38 w 354"/>
                <a:gd name="T57" fmla="*/ 1018 h 318"/>
                <a:gd name="T58" fmla="*/ 96 w 354"/>
                <a:gd name="T59" fmla="*/ 1133 h 318"/>
                <a:gd name="T60" fmla="*/ 163 w 354"/>
                <a:gd name="T61" fmla="*/ 1229 h 318"/>
                <a:gd name="T62" fmla="*/ 258 w 354"/>
                <a:gd name="T63" fmla="*/ 1315 h 318"/>
                <a:gd name="T64" fmla="*/ 342 w 354"/>
                <a:gd name="T65" fmla="*/ 1398 h 318"/>
                <a:gd name="T66" fmla="*/ 448 w 354"/>
                <a:gd name="T67" fmla="*/ 1448 h 318"/>
                <a:gd name="T68" fmla="*/ 570 w 354"/>
                <a:gd name="T69" fmla="*/ 1504 h 318"/>
                <a:gd name="T70" fmla="*/ 703 w 354"/>
                <a:gd name="T71" fmla="*/ 1528 h 318"/>
                <a:gd name="T72" fmla="*/ 835 w 354"/>
                <a:gd name="T73" fmla="*/ 1544 h 318"/>
                <a:gd name="T74" fmla="*/ 966 w 354"/>
                <a:gd name="T75" fmla="*/ 1528 h 318"/>
                <a:gd name="T76" fmla="*/ 1082 w 354"/>
                <a:gd name="T77" fmla="*/ 1511 h 318"/>
                <a:gd name="T78" fmla="*/ 1211 w 354"/>
                <a:gd name="T79" fmla="*/ 1475 h 318"/>
                <a:gd name="T80" fmla="*/ 1323 w 354"/>
                <a:gd name="T81" fmla="*/ 1433 h 318"/>
                <a:gd name="T82" fmla="*/ 1425 w 354"/>
                <a:gd name="T83" fmla="*/ 1351 h 31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4"/>
                <a:gd name="T127" fmla="*/ 0 h 318"/>
                <a:gd name="T128" fmla="*/ 354 w 354"/>
                <a:gd name="T129" fmla="*/ 318 h 31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4" h="318">
                  <a:moveTo>
                    <a:pt x="302" y="270"/>
                  </a:moveTo>
                  <a:lnTo>
                    <a:pt x="310" y="262"/>
                  </a:lnTo>
                  <a:lnTo>
                    <a:pt x="319" y="253"/>
                  </a:lnTo>
                  <a:lnTo>
                    <a:pt x="326" y="242"/>
                  </a:lnTo>
                  <a:lnTo>
                    <a:pt x="332" y="233"/>
                  </a:lnTo>
                  <a:lnTo>
                    <a:pt x="340" y="221"/>
                  </a:lnTo>
                  <a:lnTo>
                    <a:pt x="345" y="210"/>
                  </a:lnTo>
                  <a:lnTo>
                    <a:pt x="349" y="200"/>
                  </a:lnTo>
                  <a:lnTo>
                    <a:pt x="351" y="188"/>
                  </a:lnTo>
                  <a:lnTo>
                    <a:pt x="353" y="175"/>
                  </a:lnTo>
                  <a:lnTo>
                    <a:pt x="353" y="163"/>
                  </a:lnTo>
                  <a:lnTo>
                    <a:pt x="353" y="152"/>
                  </a:lnTo>
                  <a:lnTo>
                    <a:pt x="353" y="140"/>
                  </a:lnTo>
                  <a:lnTo>
                    <a:pt x="351" y="128"/>
                  </a:lnTo>
                  <a:lnTo>
                    <a:pt x="349" y="118"/>
                  </a:lnTo>
                  <a:lnTo>
                    <a:pt x="345" y="107"/>
                  </a:lnTo>
                  <a:lnTo>
                    <a:pt x="340" y="95"/>
                  </a:lnTo>
                  <a:lnTo>
                    <a:pt x="332" y="85"/>
                  </a:lnTo>
                  <a:lnTo>
                    <a:pt x="326" y="74"/>
                  </a:lnTo>
                  <a:lnTo>
                    <a:pt x="319" y="65"/>
                  </a:lnTo>
                  <a:lnTo>
                    <a:pt x="310" y="53"/>
                  </a:lnTo>
                  <a:lnTo>
                    <a:pt x="302" y="47"/>
                  </a:lnTo>
                  <a:lnTo>
                    <a:pt x="292" y="38"/>
                  </a:lnTo>
                  <a:lnTo>
                    <a:pt x="283" y="32"/>
                  </a:lnTo>
                  <a:lnTo>
                    <a:pt x="271" y="25"/>
                  </a:lnTo>
                  <a:lnTo>
                    <a:pt x="261" y="18"/>
                  </a:lnTo>
                  <a:lnTo>
                    <a:pt x="248" y="14"/>
                  </a:lnTo>
                  <a:lnTo>
                    <a:pt x="236" y="8"/>
                  </a:lnTo>
                  <a:lnTo>
                    <a:pt x="222" y="5"/>
                  </a:lnTo>
                  <a:lnTo>
                    <a:pt x="211" y="2"/>
                  </a:lnTo>
                  <a:lnTo>
                    <a:pt x="198" y="0"/>
                  </a:lnTo>
                  <a:lnTo>
                    <a:pt x="185" y="0"/>
                  </a:lnTo>
                  <a:lnTo>
                    <a:pt x="171" y="0"/>
                  </a:lnTo>
                  <a:lnTo>
                    <a:pt x="157" y="0"/>
                  </a:lnTo>
                  <a:lnTo>
                    <a:pt x="144" y="2"/>
                  </a:lnTo>
                  <a:lnTo>
                    <a:pt x="131" y="5"/>
                  </a:lnTo>
                  <a:lnTo>
                    <a:pt x="117" y="8"/>
                  </a:lnTo>
                  <a:lnTo>
                    <a:pt x="106" y="14"/>
                  </a:lnTo>
                  <a:lnTo>
                    <a:pt x="92" y="18"/>
                  </a:lnTo>
                  <a:lnTo>
                    <a:pt x="81" y="25"/>
                  </a:lnTo>
                  <a:lnTo>
                    <a:pt x="70" y="32"/>
                  </a:lnTo>
                  <a:lnTo>
                    <a:pt x="61" y="38"/>
                  </a:lnTo>
                  <a:lnTo>
                    <a:pt x="53" y="47"/>
                  </a:lnTo>
                  <a:lnTo>
                    <a:pt x="43" y="53"/>
                  </a:lnTo>
                  <a:lnTo>
                    <a:pt x="34" y="65"/>
                  </a:lnTo>
                  <a:lnTo>
                    <a:pt x="28" y="74"/>
                  </a:lnTo>
                  <a:lnTo>
                    <a:pt x="20" y="85"/>
                  </a:lnTo>
                  <a:lnTo>
                    <a:pt x="14" y="95"/>
                  </a:lnTo>
                  <a:lnTo>
                    <a:pt x="8" y="107"/>
                  </a:lnTo>
                  <a:lnTo>
                    <a:pt x="5" y="118"/>
                  </a:lnTo>
                  <a:lnTo>
                    <a:pt x="2" y="128"/>
                  </a:lnTo>
                  <a:lnTo>
                    <a:pt x="0" y="140"/>
                  </a:lnTo>
                  <a:lnTo>
                    <a:pt x="0" y="152"/>
                  </a:lnTo>
                  <a:lnTo>
                    <a:pt x="0" y="163"/>
                  </a:lnTo>
                  <a:lnTo>
                    <a:pt x="0" y="175"/>
                  </a:lnTo>
                  <a:lnTo>
                    <a:pt x="2" y="188"/>
                  </a:lnTo>
                  <a:lnTo>
                    <a:pt x="5" y="200"/>
                  </a:lnTo>
                  <a:lnTo>
                    <a:pt x="8" y="210"/>
                  </a:lnTo>
                  <a:lnTo>
                    <a:pt x="14" y="221"/>
                  </a:lnTo>
                  <a:lnTo>
                    <a:pt x="20" y="233"/>
                  </a:lnTo>
                  <a:lnTo>
                    <a:pt x="28" y="242"/>
                  </a:lnTo>
                  <a:lnTo>
                    <a:pt x="34" y="253"/>
                  </a:lnTo>
                  <a:lnTo>
                    <a:pt x="43" y="262"/>
                  </a:lnTo>
                  <a:lnTo>
                    <a:pt x="53" y="270"/>
                  </a:lnTo>
                  <a:lnTo>
                    <a:pt x="61" y="277"/>
                  </a:lnTo>
                  <a:lnTo>
                    <a:pt x="70" y="287"/>
                  </a:lnTo>
                  <a:lnTo>
                    <a:pt x="81" y="294"/>
                  </a:lnTo>
                  <a:lnTo>
                    <a:pt x="92" y="297"/>
                  </a:lnTo>
                  <a:lnTo>
                    <a:pt x="106" y="303"/>
                  </a:lnTo>
                  <a:lnTo>
                    <a:pt x="117" y="309"/>
                  </a:lnTo>
                  <a:lnTo>
                    <a:pt x="131" y="310"/>
                  </a:lnTo>
                  <a:lnTo>
                    <a:pt x="144" y="314"/>
                  </a:lnTo>
                  <a:lnTo>
                    <a:pt x="157" y="314"/>
                  </a:lnTo>
                  <a:lnTo>
                    <a:pt x="171" y="317"/>
                  </a:lnTo>
                  <a:lnTo>
                    <a:pt x="185" y="317"/>
                  </a:lnTo>
                  <a:lnTo>
                    <a:pt x="198" y="314"/>
                  </a:lnTo>
                  <a:lnTo>
                    <a:pt x="211" y="314"/>
                  </a:lnTo>
                  <a:lnTo>
                    <a:pt x="222" y="310"/>
                  </a:lnTo>
                  <a:lnTo>
                    <a:pt x="236" y="309"/>
                  </a:lnTo>
                  <a:lnTo>
                    <a:pt x="248" y="303"/>
                  </a:lnTo>
                  <a:lnTo>
                    <a:pt x="261" y="297"/>
                  </a:lnTo>
                  <a:lnTo>
                    <a:pt x="271" y="294"/>
                  </a:lnTo>
                  <a:lnTo>
                    <a:pt x="283" y="287"/>
                  </a:lnTo>
                  <a:lnTo>
                    <a:pt x="292" y="277"/>
                  </a:lnTo>
                  <a:lnTo>
                    <a:pt x="302"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26" name="Freeform 1096"/>
            <p:cNvSpPr>
              <a:spLocks noChangeAspect="1"/>
            </p:cNvSpPr>
            <p:nvPr/>
          </p:nvSpPr>
          <p:spPr bwMode="auto">
            <a:xfrm>
              <a:off x="1732" y="2597"/>
              <a:ext cx="70" cy="69"/>
            </a:xfrm>
            <a:custGeom>
              <a:avLst/>
              <a:gdLst>
                <a:gd name="T0" fmla="*/ 250 w 54"/>
                <a:gd name="T1" fmla="*/ 116 h 53"/>
                <a:gd name="T2" fmla="*/ 250 w 54"/>
                <a:gd name="T3" fmla="*/ 96 h 53"/>
                <a:gd name="T4" fmla="*/ 250 w 54"/>
                <a:gd name="T5" fmla="*/ 83 h 53"/>
                <a:gd name="T6" fmla="*/ 242 w 54"/>
                <a:gd name="T7" fmla="*/ 64 h 53"/>
                <a:gd name="T8" fmla="*/ 237 w 54"/>
                <a:gd name="T9" fmla="*/ 46 h 53"/>
                <a:gd name="T10" fmla="*/ 209 w 54"/>
                <a:gd name="T11" fmla="*/ 35 h 53"/>
                <a:gd name="T12" fmla="*/ 206 w 54"/>
                <a:gd name="T13" fmla="*/ 27 h 53"/>
                <a:gd name="T14" fmla="*/ 181 w 54"/>
                <a:gd name="T15" fmla="*/ 12 h 53"/>
                <a:gd name="T16" fmla="*/ 171 w 54"/>
                <a:gd name="T17" fmla="*/ 0 h 53"/>
                <a:gd name="T18" fmla="*/ 146 w 54"/>
                <a:gd name="T19" fmla="*/ 0 h 53"/>
                <a:gd name="T20" fmla="*/ 126 w 54"/>
                <a:gd name="T21" fmla="*/ 0 h 53"/>
                <a:gd name="T22" fmla="*/ 108 w 54"/>
                <a:gd name="T23" fmla="*/ 0 h 53"/>
                <a:gd name="T24" fmla="*/ 97 w 54"/>
                <a:gd name="T25" fmla="*/ 0 h 53"/>
                <a:gd name="T26" fmla="*/ 75 w 54"/>
                <a:gd name="T27" fmla="*/ 12 h 53"/>
                <a:gd name="T28" fmla="*/ 58 w 54"/>
                <a:gd name="T29" fmla="*/ 27 h 53"/>
                <a:gd name="T30" fmla="*/ 45 w 54"/>
                <a:gd name="T31" fmla="*/ 35 h 53"/>
                <a:gd name="T32" fmla="*/ 35 w 54"/>
                <a:gd name="T33" fmla="*/ 46 h 53"/>
                <a:gd name="T34" fmla="*/ 22 w 54"/>
                <a:gd name="T35" fmla="*/ 64 h 53"/>
                <a:gd name="T36" fmla="*/ 10 w 54"/>
                <a:gd name="T37" fmla="*/ 83 h 53"/>
                <a:gd name="T38" fmla="*/ 0 w 54"/>
                <a:gd name="T39" fmla="*/ 96 h 53"/>
                <a:gd name="T40" fmla="*/ 0 w 54"/>
                <a:gd name="T41" fmla="*/ 116 h 53"/>
                <a:gd name="T42" fmla="*/ 0 w 54"/>
                <a:gd name="T43" fmla="*/ 141 h 53"/>
                <a:gd name="T44" fmla="*/ 0 w 54"/>
                <a:gd name="T45" fmla="*/ 163 h 53"/>
                <a:gd name="T46" fmla="*/ 10 w 54"/>
                <a:gd name="T47" fmla="*/ 173 h 53"/>
                <a:gd name="T48" fmla="*/ 22 w 54"/>
                <a:gd name="T49" fmla="*/ 197 h 53"/>
                <a:gd name="T50" fmla="*/ 35 w 54"/>
                <a:gd name="T51" fmla="*/ 212 h 53"/>
                <a:gd name="T52" fmla="*/ 45 w 54"/>
                <a:gd name="T53" fmla="*/ 220 h 53"/>
                <a:gd name="T54" fmla="*/ 58 w 54"/>
                <a:gd name="T55" fmla="*/ 232 h 53"/>
                <a:gd name="T56" fmla="*/ 75 w 54"/>
                <a:gd name="T57" fmla="*/ 246 h 53"/>
                <a:gd name="T58" fmla="*/ 97 w 54"/>
                <a:gd name="T59" fmla="*/ 256 h 53"/>
                <a:gd name="T60" fmla="*/ 108 w 54"/>
                <a:gd name="T61" fmla="*/ 256 h 53"/>
                <a:gd name="T62" fmla="*/ 126 w 54"/>
                <a:gd name="T63" fmla="*/ 256 h 53"/>
                <a:gd name="T64" fmla="*/ 146 w 54"/>
                <a:gd name="T65" fmla="*/ 256 h 53"/>
                <a:gd name="T66" fmla="*/ 171 w 54"/>
                <a:gd name="T67" fmla="*/ 256 h 53"/>
                <a:gd name="T68" fmla="*/ 181 w 54"/>
                <a:gd name="T69" fmla="*/ 246 h 53"/>
                <a:gd name="T70" fmla="*/ 206 w 54"/>
                <a:gd name="T71" fmla="*/ 232 h 53"/>
                <a:gd name="T72" fmla="*/ 209 w 54"/>
                <a:gd name="T73" fmla="*/ 220 h 53"/>
                <a:gd name="T74" fmla="*/ 237 w 54"/>
                <a:gd name="T75" fmla="*/ 212 h 53"/>
                <a:gd name="T76" fmla="*/ 242 w 54"/>
                <a:gd name="T77" fmla="*/ 197 h 53"/>
                <a:gd name="T78" fmla="*/ 250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3" y="17"/>
                  </a:lnTo>
                  <a:lnTo>
                    <a:pt x="51" y="15"/>
                  </a:lnTo>
                  <a:lnTo>
                    <a:pt x="51" y="13"/>
                  </a:lnTo>
                  <a:lnTo>
                    <a:pt x="50" y="12"/>
                  </a:lnTo>
                  <a:lnTo>
                    <a:pt x="50" y="9"/>
                  </a:lnTo>
                  <a:lnTo>
                    <a:pt x="46" y="9"/>
                  </a:lnTo>
                  <a:lnTo>
                    <a:pt x="44" y="7"/>
                  </a:lnTo>
                  <a:lnTo>
                    <a:pt x="44" y="5"/>
                  </a:lnTo>
                  <a:lnTo>
                    <a:pt x="43" y="5"/>
                  </a:lnTo>
                  <a:lnTo>
                    <a:pt x="41" y="2"/>
                  </a:lnTo>
                  <a:lnTo>
                    <a:pt x="38" y="2"/>
                  </a:lnTo>
                  <a:lnTo>
                    <a:pt x="36" y="0"/>
                  </a:lnTo>
                  <a:lnTo>
                    <a:pt x="35" y="0"/>
                  </a:lnTo>
                  <a:lnTo>
                    <a:pt x="31" y="0"/>
                  </a:lnTo>
                  <a:lnTo>
                    <a:pt x="29" y="0"/>
                  </a:lnTo>
                  <a:lnTo>
                    <a:pt x="27" y="0"/>
                  </a:lnTo>
                  <a:lnTo>
                    <a:pt x="24" y="0"/>
                  </a:lnTo>
                  <a:lnTo>
                    <a:pt x="22" y="0"/>
                  </a:lnTo>
                  <a:lnTo>
                    <a:pt x="21" y="0"/>
                  </a:lnTo>
                  <a:lnTo>
                    <a:pt x="18" y="2"/>
                  </a:lnTo>
                  <a:lnTo>
                    <a:pt x="16" y="2"/>
                  </a:lnTo>
                  <a:lnTo>
                    <a:pt x="13" y="2"/>
                  </a:lnTo>
                  <a:lnTo>
                    <a:pt x="12" y="5"/>
                  </a:lnTo>
                  <a:lnTo>
                    <a:pt x="9" y="7"/>
                  </a:lnTo>
                  <a:lnTo>
                    <a:pt x="7" y="9"/>
                  </a:lnTo>
                  <a:lnTo>
                    <a:pt x="5" y="12"/>
                  </a:lnTo>
                  <a:lnTo>
                    <a:pt x="5" y="13"/>
                  </a:lnTo>
                  <a:lnTo>
                    <a:pt x="2" y="15"/>
                  </a:lnTo>
                  <a:lnTo>
                    <a:pt x="2" y="17"/>
                  </a:lnTo>
                  <a:lnTo>
                    <a:pt x="0" y="17"/>
                  </a:lnTo>
                  <a:lnTo>
                    <a:pt x="0" y="20"/>
                  </a:lnTo>
                  <a:lnTo>
                    <a:pt x="0" y="23"/>
                  </a:lnTo>
                  <a:lnTo>
                    <a:pt x="0" y="24"/>
                  </a:lnTo>
                  <a:lnTo>
                    <a:pt x="0" y="27"/>
                  </a:lnTo>
                  <a:lnTo>
                    <a:pt x="0" y="29"/>
                  </a:lnTo>
                  <a:lnTo>
                    <a:pt x="0" y="30"/>
                  </a:lnTo>
                  <a:lnTo>
                    <a:pt x="0" y="34"/>
                  </a:lnTo>
                  <a:lnTo>
                    <a:pt x="0" y="35"/>
                  </a:lnTo>
                  <a:lnTo>
                    <a:pt x="2" y="35"/>
                  </a:lnTo>
                  <a:lnTo>
                    <a:pt x="2" y="37"/>
                  </a:lnTo>
                  <a:lnTo>
                    <a:pt x="5" y="40"/>
                  </a:lnTo>
                  <a:lnTo>
                    <a:pt x="5" y="42"/>
                  </a:lnTo>
                  <a:lnTo>
                    <a:pt x="7" y="44"/>
                  </a:lnTo>
                  <a:lnTo>
                    <a:pt x="9" y="45"/>
                  </a:lnTo>
                  <a:lnTo>
                    <a:pt x="12" y="48"/>
                  </a:lnTo>
                  <a:lnTo>
                    <a:pt x="13" y="50"/>
                  </a:lnTo>
                  <a:lnTo>
                    <a:pt x="16" y="50"/>
                  </a:lnTo>
                  <a:lnTo>
                    <a:pt x="18" y="50"/>
                  </a:lnTo>
                  <a:lnTo>
                    <a:pt x="21" y="52"/>
                  </a:lnTo>
                  <a:lnTo>
                    <a:pt x="22" y="52"/>
                  </a:lnTo>
                  <a:lnTo>
                    <a:pt x="24" y="52"/>
                  </a:lnTo>
                  <a:lnTo>
                    <a:pt x="27" y="52"/>
                  </a:lnTo>
                  <a:lnTo>
                    <a:pt x="29" y="52"/>
                  </a:lnTo>
                  <a:lnTo>
                    <a:pt x="31" y="52"/>
                  </a:lnTo>
                  <a:lnTo>
                    <a:pt x="35" y="52"/>
                  </a:lnTo>
                  <a:lnTo>
                    <a:pt x="36" y="52"/>
                  </a:lnTo>
                  <a:lnTo>
                    <a:pt x="38" y="50"/>
                  </a:lnTo>
                  <a:lnTo>
                    <a:pt x="41" y="50"/>
                  </a:lnTo>
                  <a:lnTo>
                    <a:pt x="43" y="48"/>
                  </a:lnTo>
                  <a:lnTo>
                    <a:pt x="44" y="48"/>
                  </a:lnTo>
                  <a:lnTo>
                    <a:pt x="44" y="45"/>
                  </a:lnTo>
                  <a:lnTo>
                    <a:pt x="46" y="44"/>
                  </a:lnTo>
                  <a:lnTo>
                    <a:pt x="50" y="44"/>
                  </a:lnTo>
                  <a:lnTo>
                    <a:pt x="50" y="42"/>
                  </a:lnTo>
                  <a:lnTo>
                    <a:pt x="51" y="40"/>
                  </a:lnTo>
                  <a:lnTo>
                    <a:pt x="51" y="37"/>
                  </a:lnTo>
                  <a:lnTo>
                    <a:pt x="53" y="35"/>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27" name="Text Box 1097"/>
            <p:cNvSpPr txBox="1">
              <a:spLocks noChangeAspect="1" noChangeArrowheads="1"/>
            </p:cNvSpPr>
            <p:nvPr/>
          </p:nvSpPr>
          <p:spPr bwMode="auto">
            <a:xfrm>
              <a:off x="2532" y="912"/>
              <a:ext cx="564"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Injector</a:t>
              </a:r>
              <a:endParaRPr lang="en-US" altLang="en-US" sz="2200">
                <a:solidFill>
                  <a:srgbClr val="FF0000"/>
                </a:solidFill>
              </a:endParaRPr>
            </a:p>
          </p:txBody>
        </p:sp>
        <p:sp>
          <p:nvSpPr>
            <p:cNvPr id="23628" name="Text Box 1098"/>
            <p:cNvSpPr txBox="1">
              <a:spLocks noChangeAspect="1" noChangeArrowheads="1"/>
            </p:cNvSpPr>
            <p:nvPr/>
          </p:nvSpPr>
          <p:spPr bwMode="auto">
            <a:xfrm>
              <a:off x="4047" y="3509"/>
              <a:ext cx="6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Detector</a:t>
              </a:r>
              <a:endParaRPr lang="en-US" altLang="en-US" sz="2200"/>
            </a:p>
          </p:txBody>
        </p:sp>
        <p:sp>
          <p:nvSpPr>
            <p:cNvPr id="23629" name="Freeform 1099"/>
            <p:cNvSpPr>
              <a:spLocks noChangeAspect="1"/>
            </p:cNvSpPr>
            <p:nvPr/>
          </p:nvSpPr>
          <p:spPr bwMode="auto">
            <a:xfrm>
              <a:off x="3454" y="3107"/>
              <a:ext cx="1084" cy="339"/>
            </a:xfrm>
            <a:custGeom>
              <a:avLst/>
              <a:gdLst>
                <a:gd name="T0" fmla="*/ 198 w 832"/>
                <a:gd name="T1" fmla="*/ 12 h 260"/>
                <a:gd name="T2" fmla="*/ 173 w 832"/>
                <a:gd name="T3" fmla="*/ 27 h 260"/>
                <a:gd name="T4" fmla="*/ 111 w 832"/>
                <a:gd name="T5" fmla="*/ 29 h 260"/>
                <a:gd name="T6" fmla="*/ 96 w 832"/>
                <a:gd name="T7" fmla="*/ 46 h 260"/>
                <a:gd name="T8" fmla="*/ 74 w 832"/>
                <a:gd name="T9" fmla="*/ 60 h 260"/>
                <a:gd name="T10" fmla="*/ 35 w 832"/>
                <a:gd name="T11" fmla="*/ 96 h 260"/>
                <a:gd name="T12" fmla="*/ 12 w 832"/>
                <a:gd name="T13" fmla="*/ 145 h 260"/>
                <a:gd name="T14" fmla="*/ 0 w 832"/>
                <a:gd name="T15" fmla="*/ 189 h 260"/>
                <a:gd name="T16" fmla="*/ 0 w 832"/>
                <a:gd name="T17" fmla="*/ 209 h 260"/>
                <a:gd name="T18" fmla="*/ 0 w 832"/>
                <a:gd name="T19" fmla="*/ 1164 h 260"/>
                <a:gd name="T20" fmla="*/ 0 w 832"/>
                <a:gd name="T21" fmla="*/ 1176 h 260"/>
                <a:gd name="T22" fmla="*/ 0 w 832"/>
                <a:gd name="T23" fmla="*/ 1176 h 260"/>
                <a:gd name="T24" fmla="*/ 12 w 832"/>
                <a:gd name="T25" fmla="*/ 1190 h 260"/>
                <a:gd name="T26" fmla="*/ 27 w 832"/>
                <a:gd name="T27" fmla="*/ 1218 h 260"/>
                <a:gd name="T28" fmla="*/ 35 w 832"/>
                <a:gd name="T29" fmla="*/ 1227 h 260"/>
                <a:gd name="T30" fmla="*/ 46 w 832"/>
                <a:gd name="T31" fmla="*/ 1240 h 260"/>
                <a:gd name="T32" fmla="*/ 60 w 832"/>
                <a:gd name="T33" fmla="*/ 1257 h 260"/>
                <a:gd name="T34" fmla="*/ 60 w 832"/>
                <a:gd name="T35" fmla="*/ 1257 h 260"/>
                <a:gd name="T36" fmla="*/ 65 w 832"/>
                <a:gd name="T37" fmla="*/ 1263 h 260"/>
                <a:gd name="T38" fmla="*/ 74 w 832"/>
                <a:gd name="T39" fmla="*/ 1263 h 260"/>
                <a:gd name="T40" fmla="*/ 74 w 832"/>
                <a:gd name="T41" fmla="*/ 1263 h 260"/>
                <a:gd name="T42" fmla="*/ 102 w 832"/>
                <a:gd name="T43" fmla="*/ 1275 h 260"/>
                <a:gd name="T44" fmla="*/ 124 w 832"/>
                <a:gd name="T45" fmla="*/ 1275 h 260"/>
                <a:gd name="T46" fmla="*/ 3945 w 832"/>
                <a:gd name="T47" fmla="*/ 1275 h 260"/>
                <a:gd name="T48" fmla="*/ 3961 w 832"/>
                <a:gd name="T49" fmla="*/ 1275 h 260"/>
                <a:gd name="T50" fmla="*/ 3983 w 832"/>
                <a:gd name="T51" fmla="*/ 1263 h 260"/>
                <a:gd name="T52" fmla="*/ 3989 w 832"/>
                <a:gd name="T53" fmla="*/ 1263 h 260"/>
                <a:gd name="T54" fmla="*/ 3995 w 832"/>
                <a:gd name="T55" fmla="*/ 1263 h 260"/>
                <a:gd name="T56" fmla="*/ 4008 w 832"/>
                <a:gd name="T57" fmla="*/ 1257 h 260"/>
                <a:gd name="T58" fmla="*/ 4022 w 832"/>
                <a:gd name="T59" fmla="*/ 1227 h 260"/>
                <a:gd name="T60" fmla="*/ 4052 w 832"/>
                <a:gd name="T61" fmla="*/ 1202 h 260"/>
                <a:gd name="T62" fmla="*/ 4052 w 832"/>
                <a:gd name="T63" fmla="*/ 1198 h 260"/>
                <a:gd name="T64" fmla="*/ 4056 w 832"/>
                <a:gd name="T65" fmla="*/ 1198 h 260"/>
                <a:gd name="T66" fmla="*/ 4056 w 832"/>
                <a:gd name="T67" fmla="*/ 1176 h 260"/>
                <a:gd name="T68" fmla="*/ 4056 w 832"/>
                <a:gd name="T69" fmla="*/ 1164 h 260"/>
                <a:gd name="T70" fmla="*/ 4065 w 832"/>
                <a:gd name="T71" fmla="*/ 173 h 260"/>
                <a:gd name="T72" fmla="*/ 4056 w 832"/>
                <a:gd name="T73" fmla="*/ 160 h 260"/>
                <a:gd name="T74" fmla="*/ 4056 w 832"/>
                <a:gd name="T75" fmla="*/ 145 h 260"/>
                <a:gd name="T76" fmla="*/ 4031 w 832"/>
                <a:gd name="T77" fmla="*/ 96 h 260"/>
                <a:gd name="T78" fmla="*/ 4022 w 832"/>
                <a:gd name="T79" fmla="*/ 66 h 260"/>
                <a:gd name="T80" fmla="*/ 3989 w 832"/>
                <a:gd name="T81" fmla="*/ 29 h 260"/>
                <a:gd name="T82" fmla="*/ 3983 w 832"/>
                <a:gd name="T83" fmla="*/ 29 h 260"/>
                <a:gd name="T84" fmla="*/ 3961 w 832"/>
                <a:gd name="T85" fmla="*/ 27 h 260"/>
                <a:gd name="T86" fmla="*/ 3933 w 832"/>
                <a:gd name="T87" fmla="*/ 12 h 260"/>
                <a:gd name="T88" fmla="*/ 3897 w 832"/>
                <a:gd name="T89" fmla="*/ 0 h 260"/>
                <a:gd name="T90" fmla="*/ 198 w 832"/>
                <a:gd name="T91" fmla="*/ 0 h 260"/>
                <a:gd name="T92" fmla="*/ 198 w 832"/>
                <a:gd name="T93" fmla="*/ 12 h 260"/>
                <a:gd name="T94" fmla="*/ 198 w 832"/>
                <a:gd name="T95" fmla="*/ 12 h 2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32"/>
                <a:gd name="T145" fmla="*/ 0 h 260"/>
                <a:gd name="T146" fmla="*/ 832 w 832"/>
                <a:gd name="T147" fmla="*/ 260 h 2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32" h="260">
                  <a:moveTo>
                    <a:pt x="41" y="2"/>
                  </a:moveTo>
                  <a:lnTo>
                    <a:pt x="35" y="5"/>
                  </a:lnTo>
                  <a:lnTo>
                    <a:pt x="22" y="6"/>
                  </a:lnTo>
                  <a:lnTo>
                    <a:pt x="20" y="9"/>
                  </a:lnTo>
                  <a:lnTo>
                    <a:pt x="15" y="12"/>
                  </a:lnTo>
                  <a:lnTo>
                    <a:pt x="7" y="20"/>
                  </a:lnTo>
                  <a:lnTo>
                    <a:pt x="2" y="29"/>
                  </a:lnTo>
                  <a:lnTo>
                    <a:pt x="0" y="38"/>
                  </a:lnTo>
                  <a:lnTo>
                    <a:pt x="0" y="42"/>
                  </a:lnTo>
                  <a:lnTo>
                    <a:pt x="0" y="237"/>
                  </a:lnTo>
                  <a:lnTo>
                    <a:pt x="0" y="239"/>
                  </a:lnTo>
                  <a:lnTo>
                    <a:pt x="2" y="242"/>
                  </a:lnTo>
                  <a:lnTo>
                    <a:pt x="5" y="248"/>
                  </a:lnTo>
                  <a:lnTo>
                    <a:pt x="7" y="250"/>
                  </a:lnTo>
                  <a:lnTo>
                    <a:pt x="9" y="252"/>
                  </a:lnTo>
                  <a:lnTo>
                    <a:pt x="12" y="256"/>
                  </a:lnTo>
                  <a:lnTo>
                    <a:pt x="13" y="257"/>
                  </a:lnTo>
                  <a:lnTo>
                    <a:pt x="15" y="257"/>
                  </a:lnTo>
                  <a:lnTo>
                    <a:pt x="21" y="259"/>
                  </a:lnTo>
                  <a:lnTo>
                    <a:pt x="25" y="259"/>
                  </a:lnTo>
                  <a:lnTo>
                    <a:pt x="807" y="259"/>
                  </a:lnTo>
                  <a:lnTo>
                    <a:pt x="810" y="259"/>
                  </a:lnTo>
                  <a:lnTo>
                    <a:pt x="814" y="257"/>
                  </a:lnTo>
                  <a:lnTo>
                    <a:pt x="816" y="257"/>
                  </a:lnTo>
                  <a:lnTo>
                    <a:pt x="817" y="257"/>
                  </a:lnTo>
                  <a:lnTo>
                    <a:pt x="820" y="256"/>
                  </a:lnTo>
                  <a:lnTo>
                    <a:pt x="822" y="250"/>
                  </a:lnTo>
                  <a:lnTo>
                    <a:pt x="828" y="245"/>
                  </a:lnTo>
                  <a:lnTo>
                    <a:pt x="828" y="244"/>
                  </a:lnTo>
                  <a:lnTo>
                    <a:pt x="830" y="244"/>
                  </a:lnTo>
                  <a:lnTo>
                    <a:pt x="830" y="239"/>
                  </a:lnTo>
                  <a:lnTo>
                    <a:pt x="830" y="237"/>
                  </a:lnTo>
                  <a:lnTo>
                    <a:pt x="831" y="35"/>
                  </a:lnTo>
                  <a:lnTo>
                    <a:pt x="830" y="32"/>
                  </a:lnTo>
                  <a:lnTo>
                    <a:pt x="830" y="29"/>
                  </a:lnTo>
                  <a:lnTo>
                    <a:pt x="824" y="20"/>
                  </a:lnTo>
                  <a:lnTo>
                    <a:pt x="822" y="14"/>
                  </a:lnTo>
                  <a:lnTo>
                    <a:pt x="816" y="6"/>
                  </a:lnTo>
                  <a:lnTo>
                    <a:pt x="814" y="6"/>
                  </a:lnTo>
                  <a:lnTo>
                    <a:pt x="810" y="5"/>
                  </a:lnTo>
                  <a:lnTo>
                    <a:pt x="804" y="2"/>
                  </a:lnTo>
                  <a:lnTo>
                    <a:pt x="797" y="0"/>
                  </a:lnTo>
                  <a:lnTo>
                    <a:pt x="41" y="0"/>
                  </a:lnTo>
                  <a:lnTo>
                    <a:pt x="41" y="2"/>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30" name="Freeform 1100"/>
            <p:cNvSpPr>
              <a:spLocks noChangeAspect="1"/>
            </p:cNvSpPr>
            <p:nvPr/>
          </p:nvSpPr>
          <p:spPr bwMode="auto">
            <a:xfrm>
              <a:off x="3474" y="2934"/>
              <a:ext cx="1049" cy="186"/>
            </a:xfrm>
            <a:custGeom>
              <a:avLst/>
              <a:gdLst>
                <a:gd name="T0" fmla="*/ 3939 w 805"/>
                <a:gd name="T1" fmla="*/ 688 h 143"/>
                <a:gd name="T2" fmla="*/ 3322 w 805"/>
                <a:gd name="T3" fmla="*/ 35 h 143"/>
                <a:gd name="T4" fmla="*/ 3322 w 805"/>
                <a:gd name="T5" fmla="*/ 35 h 143"/>
                <a:gd name="T6" fmla="*/ 3322 w 805"/>
                <a:gd name="T7" fmla="*/ 35 h 143"/>
                <a:gd name="T8" fmla="*/ 3322 w 805"/>
                <a:gd name="T9" fmla="*/ 21 h 143"/>
                <a:gd name="T10" fmla="*/ 3322 w 805"/>
                <a:gd name="T11" fmla="*/ 21 h 143"/>
                <a:gd name="T12" fmla="*/ 3322 w 805"/>
                <a:gd name="T13" fmla="*/ 21 h 143"/>
                <a:gd name="T14" fmla="*/ 3307 w 805"/>
                <a:gd name="T15" fmla="*/ 21 h 143"/>
                <a:gd name="T16" fmla="*/ 3307 w 805"/>
                <a:gd name="T17" fmla="*/ 21 h 143"/>
                <a:gd name="T18" fmla="*/ 3307 w 805"/>
                <a:gd name="T19" fmla="*/ 1 h 143"/>
                <a:gd name="T20" fmla="*/ 3307 w 805"/>
                <a:gd name="T21" fmla="*/ 1 h 143"/>
                <a:gd name="T22" fmla="*/ 3294 w 805"/>
                <a:gd name="T23" fmla="*/ 1 h 143"/>
                <a:gd name="T24" fmla="*/ 3294 w 805"/>
                <a:gd name="T25" fmla="*/ 1 h 143"/>
                <a:gd name="T26" fmla="*/ 3294 w 805"/>
                <a:gd name="T27" fmla="*/ 1 h 143"/>
                <a:gd name="T28" fmla="*/ 3283 w 805"/>
                <a:gd name="T29" fmla="*/ 1 h 143"/>
                <a:gd name="T30" fmla="*/ 3283 w 805"/>
                <a:gd name="T31" fmla="*/ 1 h 143"/>
                <a:gd name="T32" fmla="*/ 3283 w 805"/>
                <a:gd name="T33" fmla="*/ 1 h 143"/>
                <a:gd name="T34" fmla="*/ 3264 w 805"/>
                <a:gd name="T35" fmla="*/ 0 h 143"/>
                <a:gd name="T36" fmla="*/ 3264 w 805"/>
                <a:gd name="T37" fmla="*/ 0 h 143"/>
                <a:gd name="T38" fmla="*/ 3264 w 805"/>
                <a:gd name="T39" fmla="*/ 0 h 143"/>
                <a:gd name="T40" fmla="*/ 3262 w 805"/>
                <a:gd name="T41" fmla="*/ 0 h 143"/>
                <a:gd name="T42" fmla="*/ 3262 w 805"/>
                <a:gd name="T43" fmla="*/ 0 h 143"/>
                <a:gd name="T44" fmla="*/ 3262 w 805"/>
                <a:gd name="T45" fmla="*/ 0 h 143"/>
                <a:gd name="T46" fmla="*/ 3250 w 805"/>
                <a:gd name="T47" fmla="*/ 0 h 143"/>
                <a:gd name="T48" fmla="*/ 3250 w 805"/>
                <a:gd name="T49" fmla="*/ 0 h 143"/>
                <a:gd name="T50" fmla="*/ 3250 w 805"/>
                <a:gd name="T51" fmla="*/ 1 h 143"/>
                <a:gd name="T52" fmla="*/ 3233 w 805"/>
                <a:gd name="T53" fmla="*/ 1 h 143"/>
                <a:gd name="T54" fmla="*/ 3233 w 805"/>
                <a:gd name="T55" fmla="*/ 1 h 143"/>
                <a:gd name="T56" fmla="*/ 741 w 805"/>
                <a:gd name="T57" fmla="*/ 1 h 143"/>
                <a:gd name="T58" fmla="*/ 741 w 805"/>
                <a:gd name="T59" fmla="*/ 1 h 143"/>
                <a:gd name="T60" fmla="*/ 741 w 805"/>
                <a:gd name="T61" fmla="*/ 0 h 143"/>
                <a:gd name="T62" fmla="*/ 741 w 805"/>
                <a:gd name="T63" fmla="*/ 0 h 143"/>
                <a:gd name="T64" fmla="*/ 730 w 805"/>
                <a:gd name="T65" fmla="*/ 0 h 143"/>
                <a:gd name="T66" fmla="*/ 730 w 805"/>
                <a:gd name="T67" fmla="*/ 0 h 143"/>
                <a:gd name="T68" fmla="*/ 730 w 805"/>
                <a:gd name="T69" fmla="*/ 0 h 143"/>
                <a:gd name="T70" fmla="*/ 710 w 805"/>
                <a:gd name="T71" fmla="*/ 0 h 143"/>
                <a:gd name="T72" fmla="*/ 710 w 805"/>
                <a:gd name="T73" fmla="*/ 0 h 143"/>
                <a:gd name="T74" fmla="*/ 710 w 805"/>
                <a:gd name="T75" fmla="*/ 0 h 143"/>
                <a:gd name="T76" fmla="*/ 706 w 805"/>
                <a:gd name="T77" fmla="*/ 0 h 143"/>
                <a:gd name="T78" fmla="*/ 706 w 805"/>
                <a:gd name="T79" fmla="*/ 0 h 143"/>
                <a:gd name="T80" fmla="*/ 706 w 805"/>
                <a:gd name="T81" fmla="*/ 0 h 143"/>
                <a:gd name="T82" fmla="*/ 706 w 805"/>
                <a:gd name="T83" fmla="*/ 1 h 143"/>
                <a:gd name="T84" fmla="*/ 695 w 805"/>
                <a:gd name="T85" fmla="*/ 1 h 143"/>
                <a:gd name="T86" fmla="*/ 695 w 805"/>
                <a:gd name="T87" fmla="*/ 1 h 143"/>
                <a:gd name="T88" fmla="*/ 695 w 805"/>
                <a:gd name="T89" fmla="*/ 1 h 143"/>
                <a:gd name="T90" fmla="*/ 695 w 805"/>
                <a:gd name="T91" fmla="*/ 1 h 143"/>
                <a:gd name="T92" fmla="*/ 678 w 805"/>
                <a:gd name="T93" fmla="*/ 1 h 143"/>
                <a:gd name="T94" fmla="*/ 678 w 805"/>
                <a:gd name="T95" fmla="*/ 1 h 143"/>
                <a:gd name="T96" fmla="*/ 678 w 805"/>
                <a:gd name="T97" fmla="*/ 21 h 143"/>
                <a:gd name="T98" fmla="*/ 678 w 805"/>
                <a:gd name="T99" fmla="*/ 21 h 143"/>
                <a:gd name="T100" fmla="*/ 672 w 805"/>
                <a:gd name="T101" fmla="*/ 21 h 143"/>
                <a:gd name="T102" fmla="*/ 672 w 805"/>
                <a:gd name="T103" fmla="*/ 21 h 143"/>
                <a:gd name="T104" fmla="*/ 672 w 805"/>
                <a:gd name="T105" fmla="*/ 21 h 143"/>
                <a:gd name="T106" fmla="*/ 672 w 805"/>
                <a:gd name="T107" fmla="*/ 35 h 143"/>
                <a:gd name="T108" fmla="*/ 672 w 805"/>
                <a:gd name="T109" fmla="*/ 35 h 143"/>
                <a:gd name="T110" fmla="*/ 0 w 805"/>
                <a:gd name="T111" fmla="*/ 674 h 143"/>
                <a:gd name="T112" fmla="*/ 3939 w 805"/>
                <a:gd name="T113" fmla="*/ 688 h 143"/>
                <a:gd name="T114" fmla="*/ 3939 w 805"/>
                <a:gd name="T115" fmla="*/ 688 h 14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05"/>
                <a:gd name="T175" fmla="*/ 0 h 143"/>
                <a:gd name="T176" fmla="*/ 805 w 805"/>
                <a:gd name="T177" fmla="*/ 143 h 14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05" h="143">
                  <a:moveTo>
                    <a:pt x="804" y="142"/>
                  </a:moveTo>
                  <a:lnTo>
                    <a:pt x="678" y="7"/>
                  </a:lnTo>
                  <a:lnTo>
                    <a:pt x="678" y="4"/>
                  </a:lnTo>
                  <a:lnTo>
                    <a:pt x="675" y="4"/>
                  </a:lnTo>
                  <a:lnTo>
                    <a:pt x="675" y="1"/>
                  </a:lnTo>
                  <a:lnTo>
                    <a:pt x="673" y="1"/>
                  </a:lnTo>
                  <a:lnTo>
                    <a:pt x="670" y="1"/>
                  </a:lnTo>
                  <a:lnTo>
                    <a:pt x="667" y="0"/>
                  </a:lnTo>
                  <a:lnTo>
                    <a:pt x="666" y="0"/>
                  </a:lnTo>
                  <a:lnTo>
                    <a:pt x="664" y="0"/>
                  </a:lnTo>
                  <a:lnTo>
                    <a:pt x="664" y="1"/>
                  </a:lnTo>
                  <a:lnTo>
                    <a:pt x="660" y="1"/>
                  </a:lnTo>
                  <a:lnTo>
                    <a:pt x="151" y="1"/>
                  </a:lnTo>
                  <a:lnTo>
                    <a:pt x="151" y="0"/>
                  </a:lnTo>
                  <a:lnTo>
                    <a:pt x="149" y="0"/>
                  </a:lnTo>
                  <a:lnTo>
                    <a:pt x="145" y="0"/>
                  </a:lnTo>
                  <a:lnTo>
                    <a:pt x="144" y="0"/>
                  </a:lnTo>
                  <a:lnTo>
                    <a:pt x="144" y="1"/>
                  </a:lnTo>
                  <a:lnTo>
                    <a:pt x="142" y="1"/>
                  </a:lnTo>
                  <a:lnTo>
                    <a:pt x="138" y="1"/>
                  </a:lnTo>
                  <a:lnTo>
                    <a:pt x="138" y="4"/>
                  </a:lnTo>
                  <a:lnTo>
                    <a:pt x="137" y="4"/>
                  </a:lnTo>
                  <a:lnTo>
                    <a:pt x="137" y="7"/>
                  </a:lnTo>
                  <a:lnTo>
                    <a:pt x="0" y="139"/>
                  </a:lnTo>
                  <a:lnTo>
                    <a:pt x="804" y="142"/>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31" name="Freeform 1101"/>
            <p:cNvSpPr>
              <a:spLocks noChangeAspect="1"/>
            </p:cNvSpPr>
            <p:nvPr/>
          </p:nvSpPr>
          <p:spPr bwMode="auto">
            <a:xfrm>
              <a:off x="935" y="1561"/>
              <a:ext cx="375" cy="667"/>
            </a:xfrm>
            <a:custGeom>
              <a:avLst/>
              <a:gdLst>
                <a:gd name="T0" fmla="*/ 1401 w 288"/>
                <a:gd name="T1" fmla="*/ 0 h 512"/>
                <a:gd name="T2" fmla="*/ 293 w 288"/>
                <a:gd name="T3" fmla="*/ 780 h 512"/>
                <a:gd name="T4" fmla="*/ 293 w 288"/>
                <a:gd name="T5" fmla="*/ 780 h 512"/>
                <a:gd name="T6" fmla="*/ 262 w 288"/>
                <a:gd name="T7" fmla="*/ 806 h 512"/>
                <a:gd name="T8" fmla="*/ 227 w 288"/>
                <a:gd name="T9" fmla="*/ 839 h 512"/>
                <a:gd name="T10" fmla="*/ 198 w 288"/>
                <a:gd name="T11" fmla="*/ 875 h 512"/>
                <a:gd name="T12" fmla="*/ 163 w 288"/>
                <a:gd name="T13" fmla="*/ 904 h 512"/>
                <a:gd name="T14" fmla="*/ 141 w 288"/>
                <a:gd name="T15" fmla="*/ 951 h 512"/>
                <a:gd name="T16" fmla="*/ 125 w 288"/>
                <a:gd name="T17" fmla="*/ 981 h 512"/>
                <a:gd name="T18" fmla="*/ 86 w 288"/>
                <a:gd name="T19" fmla="*/ 1020 h 512"/>
                <a:gd name="T20" fmla="*/ 74 w 288"/>
                <a:gd name="T21" fmla="*/ 1066 h 512"/>
                <a:gd name="T22" fmla="*/ 60 w 288"/>
                <a:gd name="T23" fmla="*/ 1111 h 512"/>
                <a:gd name="T24" fmla="*/ 35 w 288"/>
                <a:gd name="T25" fmla="*/ 1149 h 512"/>
                <a:gd name="T26" fmla="*/ 27 w 288"/>
                <a:gd name="T27" fmla="*/ 1206 h 512"/>
                <a:gd name="T28" fmla="*/ 1 w 288"/>
                <a:gd name="T29" fmla="*/ 1255 h 512"/>
                <a:gd name="T30" fmla="*/ 1 w 288"/>
                <a:gd name="T31" fmla="*/ 1294 h 512"/>
                <a:gd name="T32" fmla="*/ 0 w 288"/>
                <a:gd name="T33" fmla="*/ 1339 h 512"/>
                <a:gd name="T34" fmla="*/ 0 w 288"/>
                <a:gd name="T35" fmla="*/ 1390 h 512"/>
                <a:gd name="T36" fmla="*/ 0 w 288"/>
                <a:gd name="T37" fmla="*/ 2500 h 5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8"/>
                <a:gd name="T58" fmla="*/ 0 h 512"/>
                <a:gd name="T59" fmla="*/ 288 w 288"/>
                <a:gd name="T60" fmla="*/ 512 h 5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8" h="512">
                  <a:moveTo>
                    <a:pt x="287" y="0"/>
                  </a:moveTo>
                  <a:lnTo>
                    <a:pt x="60" y="160"/>
                  </a:lnTo>
                  <a:lnTo>
                    <a:pt x="54" y="165"/>
                  </a:lnTo>
                  <a:lnTo>
                    <a:pt x="47" y="171"/>
                  </a:lnTo>
                  <a:lnTo>
                    <a:pt x="41" y="179"/>
                  </a:lnTo>
                  <a:lnTo>
                    <a:pt x="34" y="185"/>
                  </a:lnTo>
                  <a:lnTo>
                    <a:pt x="29" y="194"/>
                  </a:lnTo>
                  <a:lnTo>
                    <a:pt x="26" y="201"/>
                  </a:lnTo>
                  <a:lnTo>
                    <a:pt x="18" y="209"/>
                  </a:lnTo>
                  <a:lnTo>
                    <a:pt x="15" y="218"/>
                  </a:lnTo>
                  <a:lnTo>
                    <a:pt x="12" y="227"/>
                  </a:lnTo>
                  <a:lnTo>
                    <a:pt x="7" y="235"/>
                  </a:lnTo>
                  <a:lnTo>
                    <a:pt x="5" y="247"/>
                  </a:lnTo>
                  <a:lnTo>
                    <a:pt x="1" y="256"/>
                  </a:lnTo>
                  <a:lnTo>
                    <a:pt x="1" y="265"/>
                  </a:lnTo>
                  <a:lnTo>
                    <a:pt x="0" y="274"/>
                  </a:lnTo>
                  <a:lnTo>
                    <a:pt x="0" y="285"/>
                  </a:lnTo>
                  <a:lnTo>
                    <a:pt x="0" y="511"/>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32" name="Freeform 1102"/>
            <p:cNvSpPr>
              <a:spLocks noChangeAspect="1"/>
            </p:cNvSpPr>
            <p:nvPr/>
          </p:nvSpPr>
          <p:spPr bwMode="auto">
            <a:xfrm>
              <a:off x="1414" y="1576"/>
              <a:ext cx="357" cy="683"/>
            </a:xfrm>
            <a:custGeom>
              <a:avLst/>
              <a:gdLst>
                <a:gd name="T0" fmla="*/ 0 w 274"/>
                <a:gd name="T1" fmla="*/ 0 h 524"/>
                <a:gd name="T2" fmla="*/ 1068 w 274"/>
                <a:gd name="T3" fmla="*/ 846 h 524"/>
                <a:gd name="T4" fmla="*/ 1068 w 274"/>
                <a:gd name="T5" fmla="*/ 846 h 524"/>
                <a:gd name="T6" fmla="*/ 1087 w 274"/>
                <a:gd name="T7" fmla="*/ 868 h 524"/>
                <a:gd name="T8" fmla="*/ 1119 w 274"/>
                <a:gd name="T9" fmla="*/ 901 h 524"/>
                <a:gd name="T10" fmla="*/ 1153 w 274"/>
                <a:gd name="T11" fmla="*/ 925 h 524"/>
                <a:gd name="T12" fmla="*/ 1178 w 274"/>
                <a:gd name="T13" fmla="*/ 968 h 524"/>
                <a:gd name="T14" fmla="*/ 1214 w 274"/>
                <a:gd name="T15" fmla="*/ 1014 h 524"/>
                <a:gd name="T16" fmla="*/ 1239 w 274"/>
                <a:gd name="T17" fmla="*/ 1053 h 524"/>
                <a:gd name="T18" fmla="*/ 1255 w 274"/>
                <a:gd name="T19" fmla="*/ 1082 h 524"/>
                <a:gd name="T20" fmla="*/ 1278 w 274"/>
                <a:gd name="T21" fmla="*/ 1130 h 524"/>
                <a:gd name="T22" fmla="*/ 1287 w 274"/>
                <a:gd name="T23" fmla="*/ 1177 h 524"/>
                <a:gd name="T24" fmla="*/ 1302 w 274"/>
                <a:gd name="T25" fmla="*/ 1216 h 524"/>
                <a:gd name="T26" fmla="*/ 1322 w 274"/>
                <a:gd name="T27" fmla="*/ 1276 h 524"/>
                <a:gd name="T28" fmla="*/ 1322 w 274"/>
                <a:gd name="T29" fmla="*/ 1314 h 524"/>
                <a:gd name="T30" fmla="*/ 1338 w 274"/>
                <a:gd name="T31" fmla="*/ 1359 h 524"/>
                <a:gd name="T32" fmla="*/ 1338 w 274"/>
                <a:gd name="T33" fmla="*/ 1410 h 524"/>
                <a:gd name="T34" fmla="*/ 1338 w 274"/>
                <a:gd name="T35" fmla="*/ 1452 h 524"/>
                <a:gd name="T36" fmla="*/ 1338 w 274"/>
                <a:gd name="T37" fmla="*/ 2566 h 5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4"/>
                <a:gd name="T58" fmla="*/ 0 h 524"/>
                <a:gd name="T59" fmla="*/ 274 w 274"/>
                <a:gd name="T60" fmla="*/ 524 h 5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4" h="524">
                  <a:moveTo>
                    <a:pt x="0" y="0"/>
                  </a:moveTo>
                  <a:lnTo>
                    <a:pt x="219" y="173"/>
                  </a:lnTo>
                  <a:lnTo>
                    <a:pt x="222" y="177"/>
                  </a:lnTo>
                  <a:lnTo>
                    <a:pt x="229" y="183"/>
                  </a:lnTo>
                  <a:lnTo>
                    <a:pt x="236" y="189"/>
                  </a:lnTo>
                  <a:lnTo>
                    <a:pt x="241" y="197"/>
                  </a:lnTo>
                  <a:lnTo>
                    <a:pt x="248" y="206"/>
                  </a:lnTo>
                  <a:lnTo>
                    <a:pt x="253" y="215"/>
                  </a:lnTo>
                  <a:lnTo>
                    <a:pt x="256" y="221"/>
                  </a:lnTo>
                  <a:lnTo>
                    <a:pt x="262" y="230"/>
                  </a:lnTo>
                  <a:lnTo>
                    <a:pt x="263" y="240"/>
                  </a:lnTo>
                  <a:lnTo>
                    <a:pt x="266" y="248"/>
                  </a:lnTo>
                  <a:lnTo>
                    <a:pt x="270" y="260"/>
                  </a:lnTo>
                  <a:lnTo>
                    <a:pt x="270" y="268"/>
                  </a:lnTo>
                  <a:lnTo>
                    <a:pt x="273" y="277"/>
                  </a:lnTo>
                  <a:lnTo>
                    <a:pt x="273" y="288"/>
                  </a:lnTo>
                  <a:lnTo>
                    <a:pt x="273" y="296"/>
                  </a:lnTo>
                  <a:lnTo>
                    <a:pt x="273" y="523"/>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33" name="Freeform 1103"/>
            <p:cNvSpPr>
              <a:spLocks noChangeAspect="1"/>
            </p:cNvSpPr>
            <p:nvPr/>
          </p:nvSpPr>
          <p:spPr bwMode="auto">
            <a:xfrm>
              <a:off x="1241" y="1446"/>
              <a:ext cx="243" cy="240"/>
            </a:xfrm>
            <a:custGeom>
              <a:avLst/>
              <a:gdLst>
                <a:gd name="T0" fmla="*/ 790 w 187"/>
                <a:gd name="T1" fmla="*/ 754 h 184"/>
                <a:gd name="T2" fmla="*/ 829 w 187"/>
                <a:gd name="T3" fmla="*/ 694 h 184"/>
                <a:gd name="T4" fmla="*/ 867 w 187"/>
                <a:gd name="T5" fmla="*/ 630 h 184"/>
                <a:gd name="T6" fmla="*/ 886 w 187"/>
                <a:gd name="T7" fmla="*/ 578 h 184"/>
                <a:gd name="T8" fmla="*/ 895 w 187"/>
                <a:gd name="T9" fmla="*/ 502 h 184"/>
                <a:gd name="T10" fmla="*/ 895 w 187"/>
                <a:gd name="T11" fmla="*/ 436 h 184"/>
                <a:gd name="T12" fmla="*/ 895 w 187"/>
                <a:gd name="T13" fmla="*/ 369 h 184"/>
                <a:gd name="T14" fmla="*/ 881 w 187"/>
                <a:gd name="T15" fmla="*/ 301 h 184"/>
                <a:gd name="T16" fmla="*/ 850 w 187"/>
                <a:gd name="T17" fmla="*/ 239 h 184"/>
                <a:gd name="T18" fmla="*/ 816 w 187"/>
                <a:gd name="T19" fmla="*/ 189 h 184"/>
                <a:gd name="T20" fmla="*/ 774 w 187"/>
                <a:gd name="T21" fmla="*/ 140 h 184"/>
                <a:gd name="T22" fmla="*/ 717 w 187"/>
                <a:gd name="T23" fmla="*/ 95 h 184"/>
                <a:gd name="T24" fmla="*/ 659 w 187"/>
                <a:gd name="T25" fmla="*/ 51 h 184"/>
                <a:gd name="T26" fmla="*/ 608 w 187"/>
                <a:gd name="T27" fmla="*/ 29 h 184"/>
                <a:gd name="T28" fmla="*/ 534 w 187"/>
                <a:gd name="T29" fmla="*/ 1 h 184"/>
                <a:gd name="T30" fmla="*/ 469 w 187"/>
                <a:gd name="T31" fmla="*/ 0 h 184"/>
                <a:gd name="T32" fmla="*/ 405 w 187"/>
                <a:gd name="T33" fmla="*/ 1 h 184"/>
                <a:gd name="T34" fmla="*/ 337 w 187"/>
                <a:gd name="T35" fmla="*/ 27 h 184"/>
                <a:gd name="T36" fmla="*/ 270 w 187"/>
                <a:gd name="T37" fmla="*/ 38 h 184"/>
                <a:gd name="T38" fmla="*/ 213 w 187"/>
                <a:gd name="T39" fmla="*/ 74 h 184"/>
                <a:gd name="T40" fmla="*/ 164 w 187"/>
                <a:gd name="T41" fmla="*/ 102 h 184"/>
                <a:gd name="T42" fmla="*/ 108 w 187"/>
                <a:gd name="T43" fmla="*/ 162 h 184"/>
                <a:gd name="T44" fmla="*/ 71 w 187"/>
                <a:gd name="T45" fmla="*/ 222 h 184"/>
                <a:gd name="T46" fmla="*/ 45 w 187"/>
                <a:gd name="T47" fmla="*/ 273 h 184"/>
                <a:gd name="T48" fmla="*/ 29 w 187"/>
                <a:gd name="T49" fmla="*/ 335 h 184"/>
                <a:gd name="T50" fmla="*/ 10 w 187"/>
                <a:gd name="T51" fmla="*/ 400 h 184"/>
                <a:gd name="T52" fmla="*/ 0 w 187"/>
                <a:gd name="T53" fmla="*/ 464 h 184"/>
                <a:gd name="T54" fmla="*/ 10 w 187"/>
                <a:gd name="T55" fmla="*/ 535 h 184"/>
                <a:gd name="T56" fmla="*/ 35 w 187"/>
                <a:gd name="T57" fmla="*/ 597 h 184"/>
                <a:gd name="T58" fmla="*/ 58 w 187"/>
                <a:gd name="T59" fmla="*/ 665 h 184"/>
                <a:gd name="T60" fmla="*/ 96 w 187"/>
                <a:gd name="T61" fmla="*/ 716 h 184"/>
                <a:gd name="T62" fmla="*/ 134 w 187"/>
                <a:gd name="T63" fmla="*/ 767 h 184"/>
                <a:gd name="T64" fmla="*/ 182 w 187"/>
                <a:gd name="T65" fmla="*/ 818 h 184"/>
                <a:gd name="T66" fmla="*/ 240 w 187"/>
                <a:gd name="T67" fmla="*/ 854 h 184"/>
                <a:gd name="T68" fmla="*/ 305 w 187"/>
                <a:gd name="T69" fmla="*/ 882 h 184"/>
                <a:gd name="T70" fmla="*/ 372 w 187"/>
                <a:gd name="T71" fmla="*/ 904 h 184"/>
                <a:gd name="T72" fmla="*/ 438 w 187"/>
                <a:gd name="T73" fmla="*/ 904 h 184"/>
                <a:gd name="T74" fmla="*/ 498 w 187"/>
                <a:gd name="T75" fmla="*/ 904 h 184"/>
                <a:gd name="T76" fmla="*/ 580 w 187"/>
                <a:gd name="T77" fmla="*/ 891 h 184"/>
                <a:gd name="T78" fmla="*/ 628 w 187"/>
                <a:gd name="T79" fmla="*/ 867 h 184"/>
                <a:gd name="T80" fmla="*/ 694 w 187"/>
                <a:gd name="T81" fmla="*/ 839 h 184"/>
                <a:gd name="T82" fmla="*/ 745 w 187"/>
                <a:gd name="T83" fmla="*/ 796 h 184"/>
                <a:gd name="T84" fmla="*/ 774 w 187"/>
                <a:gd name="T85" fmla="*/ 767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7"/>
                <a:gd name="T130" fmla="*/ 0 h 184"/>
                <a:gd name="T131" fmla="*/ 187 w 187"/>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7" h="184">
                  <a:moveTo>
                    <a:pt x="161" y="156"/>
                  </a:moveTo>
                  <a:lnTo>
                    <a:pt x="164" y="153"/>
                  </a:lnTo>
                  <a:lnTo>
                    <a:pt x="169" y="146"/>
                  </a:lnTo>
                  <a:lnTo>
                    <a:pt x="172" y="141"/>
                  </a:lnTo>
                  <a:lnTo>
                    <a:pt x="176" y="135"/>
                  </a:lnTo>
                  <a:lnTo>
                    <a:pt x="180" y="128"/>
                  </a:lnTo>
                  <a:lnTo>
                    <a:pt x="183" y="121"/>
                  </a:lnTo>
                  <a:lnTo>
                    <a:pt x="184" y="117"/>
                  </a:lnTo>
                  <a:lnTo>
                    <a:pt x="186" y="109"/>
                  </a:lnTo>
                  <a:lnTo>
                    <a:pt x="186" y="102"/>
                  </a:lnTo>
                  <a:lnTo>
                    <a:pt x="186" y="94"/>
                  </a:lnTo>
                  <a:lnTo>
                    <a:pt x="186" y="88"/>
                  </a:lnTo>
                  <a:lnTo>
                    <a:pt x="186" y="81"/>
                  </a:lnTo>
                  <a:lnTo>
                    <a:pt x="186" y="74"/>
                  </a:lnTo>
                  <a:lnTo>
                    <a:pt x="184" y="68"/>
                  </a:lnTo>
                  <a:lnTo>
                    <a:pt x="183" y="61"/>
                  </a:lnTo>
                  <a:lnTo>
                    <a:pt x="180" y="55"/>
                  </a:lnTo>
                  <a:lnTo>
                    <a:pt x="176" y="48"/>
                  </a:lnTo>
                  <a:lnTo>
                    <a:pt x="172" y="45"/>
                  </a:lnTo>
                  <a:lnTo>
                    <a:pt x="169" y="38"/>
                  </a:lnTo>
                  <a:lnTo>
                    <a:pt x="164" y="33"/>
                  </a:lnTo>
                  <a:lnTo>
                    <a:pt x="161" y="28"/>
                  </a:lnTo>
                  <a:lnTo>
                    <a:pt x="155" y="21"/>
                  </a:lnTo>
                  <a:lnTo>
                    <a:pt x="149" y="19"/>
                  </a:lnTo>
                  <a:lnTo>
                    <a:pt x="144" y="15"/>
                  </a:lnTo>
                  <a:lnTo>
                    <a:pt x="137" y="11"/>
                  </a:lnTo>
                  <a:lnTo>
                    <a:pt x="130" y="8"/>
                  </a:lnTo>
                  <a:lnTo>
                    <a:pt x="126" y="6"/>
                  </a:lnTo>
                  <a:lnTo>
                    <a:pt x="120" y="5"/>
                  </a:lnTo>
                  <a:lnTo>
                    <a:pt x="111" y="1"/>
                  </a:lnTo>
                  <a:lnTo>
                    <a:pt x="104" y="1"/>
                  </a:lnTo>
                  <a:lnTo>
                    <a:pt x="98" y="0"/>
                  </a:lnTo>
                  <a:lnTo>
                    <a:pt x="91" y="0"/>
                  </a:lnTo>
                  <a:lnTo>
                    <a:pt x="84" y="1"/>
                  </a:lnTo>
                  <a:lnTo>
                    <a:pt x="77" y="1"/>
                  </a:lnTo>
                  <a:lnTo>
                    <a:pt x="70" y="5"/>
                  </a:lnTo>
                  <a:lnTo>
                    <a:pt x="63" y="6"/>
                  </a:lnTo>
                  <a:lnTo>
                    <a:pt x="56" y="8"/>
                  </a:lnTo>
                  <a:lnTo>
                    <a:pt x="50" y="11"/>
                  </a:lnTo>
                  <a:lnTo>
                    <a:pt x="45" y="15"/>
                  </a:lnTo>
                  <a:lnTo>
                    <a:pt x="38" y="19"/>
                  </a:lnTo>
                  <a:lnTo>
                    <a:pt x="35" y="21"/>
                  </a:lnTo>
                  <a:lnTo>
                    <a:pt x="28" y="28"/>
                  </a:lnTo>
                  <a:lnTo>
                    <a:pt x="22" y="33"/>
                  </a:lnTo>
                  <a:lnTo>
                    <a:pt x="20" y="38"/>
                  </a:lnTo>
                  <a:lnTo>
                    <a:pt x="15" y="45"/>
                  </a:lnTo>
                  <a:lnTo>
                    <a:pt x="12" y="48"/>
                  </a:lnTo>
                  <a:lnTo>
                    <a:pt x="9" y="55"/>
                  </a:lnTo>
                  <a:lnTo>
                    <a:pt x="7" y="61"/>
                  </a:lnTo>
                  <a:lnTo>
                    <a:pt x="6" y="68"/>
                  </a:lnTo>
                  <a:lnTo>
                    <a:pt x="2" y="74"/>
                  </a:lnTo>
                  <a:lnTo>
                    <a:pt x="2" y="81"/>
                  </a:lnTo>
                  <a:lnTo>
                    <a:pt x="0" y="88"/>
                  </a:lnTo>
                  <a:lnTo>
                    <a:pt x="0" y="94"/>
                  </a:lnTo>
                  <a:lnTo>
                    <a:pt x="2" y="102"/>
                  </a:lnTo>
                  <a:lnTo>
                    <a:pt x="2" y="109"/>
                  </a:lnTo>
                  <a:lnTo>
                    <a:pt x="6" y="117"/>
                  </a:lnTo>
                  <a:lnTo>
                    <a:pt x="7" y="121"/>
                  </a:lnTo>
                  <a:lnTo>
                    <a:pt x="9" y="128"/>
                  </a:lnTo>
                  <a:lnTo>
                    <a:pt x="12" y="135"/>
                  </a:lnTo>
                  <a:lnTo>
                    <a:pt x="15" y="141"/>
                  </a:lnTo>
                  <a:lnTo>
                    <a:pt x="20" y="146"/>
                  </a:lnTo>
                  <a:lnTo>
                    <a:pt x="22" y="153"/>
                  </a:lnTo>
                  <a:lnTo>
                    <a:pt x="28" y="156"/>
                  </a:lnTo>
                  <a:lnTo>
                    <a:pt x="35" y="162"/>
                  </a:lnTo>
                  <a:lnTo>
                    <a:pt x="38" y="166"/>
                  </a:lnTo>
                  <a:lnTo>
                    <a:pt x="45" y="170"/>
                  </a:lnTo>
                  <a:lnTo>
                    <a:pt x="50" y="173"/>
                  </a:lnTo>
                  <a:lnTo>
                    <a:pt x="56" y="176"/>
                  </a:lnTo>
                  <a:lnTo>
                    <a:pt x="63" y="179"/>
                  </a:lnTo>
                  <a:lnTo>
                    <a:pt x="70" y="181"/>
                  </a:lnTo>
                  <a:lnTo>
                    <a:pt x="77" y="183"/>
                  </a:lnTo>
                  <a:lnTo>
                    <a:pt x="84" y="183"/>
                  </a:lnTo>
                  <a:lnTo>
                    <a:pt x="91" y="183"/>
                  </a:lnTo>
                  <a:lnTo>
                    <a:pt x="98" y="183"/>
                  </a:lnTo>
                  <a:lnTo>
                    <a:pt x="104" y="183"/>
                  </a:lnTo>
                  <a:lnTo>
                    <a:pt x="111" y="183"/>
                  </a:lnTo>
                  <a:lnTo>
                    <a:pt x="120" y="181"/>
                  </a:lnTo>
                  <a:lnTo>
                    <a:pt x="126" y="179"/>
                  </a:lnTo>
                  <a:lnTo>
                    <a:pt x="130" y="176"/>
                  </a:lnTo>
                  <a:lnTo>
                    <a:pt x="137" y="173"/>
                  </a:lnTo>
                  <a:lnTo>
                    <a:pt x="144" y="170"/>
                  </a:lnTo>
                  <a:lnTo>
                    <a:pt x="149" y="166"/>
                  </a:lnTo>
                  <a:lnTo>
                    <a:pt x="155" y="162"/>
                  </a:lnTo>
                  <a:lnTo>
                    <a:pt x="161" y="156"/>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34" name="Line 1104"/>
            <p:cNvSpPr>
              <a:spLocks noChangeAspect="1" noChangeShapeType="1"/>
            </p:cNvSpPr>
            <p:nvPr/>
          </p:nvSpPr>
          <p:spPr bwMode="auto">
            <a:xfrm flipH="1">
              <a:off x="1277" y="1481"/>
              <a:ext cx="171" cy="168"/>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635" name="Line 1105"/>
            <p:cNvSpPr>
              <a:spLocks noChangeAspect="1" noChangeShapeType="1"/>
            </p:cNvSpPr>
            <p:nvPr/>
          </p:nvSpPr>
          <p:spPr bwMode="auto">
            <a:xfrm>
              <a:off x="1280" y="1483"/>
              <a:ext cx="165" cy="162"/>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636" name="Freeform 1106"/>
            <p:cNvSpPr>
              <a:spLocks noChangeAspect="1"/>
            </p:cNvSpPr>
            <p:nvPr/>
          </p:nvSpPr>
          <p:spPr bwMode="auto">
            <a:xfrm>
              <a:off x="1361" y="1209"/>
              <a:ext cx="1824" cy="575"/>
            </a:xfrm>
            <a:custGeom>
              <a:avLst/>
              <a:gdLst>
                <a:gd name="T0" fmla="*/ 6843 w 1400"/>
                <a:gd name="T1" fmla="*/ 2160 h 441"/>
                <a:gd name="T2" fmla="*/ 6843 w 1400"/>
                <a:gd name="T3" fmla="*/ 468 h 441"/>
                <a:gd name="T4" fmla="*/ 6843 w 1400"/>
                <a:gd name="T5" fmla="*/ 435 h 441"/>
                <a:gd name="T6" fmla="*/ 6843 w 1400"/>
                <a:gd name="T7" fmla="*/ 399 h 441"/>
                <a:gd name="T8" fmla="*/ 6828 w 1400"/>
                <a:gd name="T9" fmla="*/ 385 h 441"/>
                <a:gd name="T10" fmla="*/ 6828 w 1400"/>
                <a:gd name="T11" fmla="*/ 356 h 441"/>
                <a:gd name="T12" fmla="*/ 6819 w 1400"/>
                <a:gd name="T13" fmla="*/ 323 h 441"/>
                <a:gd name="T14" fmla="*/ 6809 w 1400"/>
                <a:gd name="T15" fmla="*/ 295 h 441"/>
                <a:gd name="T16" fmla="*/ 6789 w 1400"/>
                <a:gd name="T17" fmla="*/ 273 h 441"/>
                <a:gd name="T18" fmla="*/ 6783 w 1400"/>
                <a:gd name="T19" fmla="*/ 248 h 441"/>
                <a:gd name="T20" fmla="*/ 6761 w 1400"/>
                <a:gd name="T21" fmla="*/ 222 h 441"/>
                <a:gd name="T22" fmla="*/ 6753 w 1400"/>
                <a:gd name="T23" fmla="*/ 197 h 441"/>
                <a:gd name="T24" fmla="*/ 6731 w 1400"/>
                <a:gd name="T25" fmla="*/ 173 h 441"/>
                <a:gd name="T26" fmla="*/ 6716 w 1400"/>
                <a:gd name="T27" fmla="*/ 151 h 441"/>
                <a:gd name="T28" fmla="*/ 6690 w 1400"/>
                <a:gd name="T29" fmla="*/ 125 h 441"/>
                <a:gd name="T30" fmla="*/ 6673 w 1400"/>
                <a:gd name="T31" fmla="*/ 124 h 441"/>
                <a:gd name="T32" fmla="*/ 6652 w 1400"/>
                <a:gd name="T33" fmla="*/ 96 h 441"/>
                <a:gd name="T34" fmla="*/ 6629 w 1400"/>
                <a:gd name="T35" fmla="*/ 86 h 441"/>
                <a:gd name="T36" fmla="*/ 6592 w 1400"/>
                <a:gd name="T37" fmla="*/ 66 h 441"/>
                <a:gd name="T38" fmla="*/ 6578 w 1400"/>
                <a:gd name="T39" fmla="*/ 60 h 441"/>
                <a:gd name="T40" fmla="*/ 6548 w 1400"/>
                <a:gd name="T41" fmla="*/ 46 h 441"/>
                <a:gd name="T42" fmla="*/ 6512 w 1400"/>
                <a:gd name="T43" fmla="*/ 29 h 441"/>
                <a:gd name="T44" fmla="*/ 6491 w 1400"/>
                <a:gd name="T45" fmla="*/ 21 h 441"/>
                <a:gd name="T46" fmla="*/ 6461 w 1400"/>
                <a:gd name="T47" fmla="*/ 21 h 441"/>
                <a:gd name="T48" fmla="*/ 6441 w 1400"/>
                <a:gd name="T49" fmla="*/ 1 h 441"/>
                <a:gd name="T50" fmla="*/ 6410 w 1400"/>
                <a:gd name="T51" fmla="*/ 1 h 441"/>
                <a:gd name="T52" fmla="*/ 6388 w 1400"/>
                <a:gd name="T53" fmla="*/ 1 h 441"/>
                <a:gd name="T54" fmla="*/ 6388 w 1400"/>
                <a:gd name="T55" fmla="*/ 1 h 441"/>
                <a:gd name="T56" fmla="*/ 459 w 1400"/>
                <a:gd name="T57" fmla="*/ 0 h 441"/>
                <a:gd name="T58" fmla="*/ 436 w 1400"/>
                <a:gd name="T59" fmla="*/ 0 h 441"/>
                <a:gd name="T60" fmla="*/ 408 w 1400"/>
                <a:gd name="T61" fmla="*/ 0 h 441"/>
                <a:gd name="T62" fmla="*/ 374 w 1400"/>
                <a:gd name="T63" fmla="*/ 1 h 441"/>
                <a:gd name="T64" fmla="*/ 349 w 1400"/>
                <a:gd name="T65" fmla="*/ 1 h 441"/>
                <a:gd name="T66" fmla="*/ 326 w 1400"/>
                <a:gd name="T67" fmla="*/ 21 h 441"/>
                <a:gd name="T68" fmla="*/ 293 w 1400"/>
                <a:gd name="T69" fmla="*/ 29 h 441"/>
                <a:gd name="T70" fmla="*/ 270 w 1400"/>
                <a:gd name="T71" fmla="*/ 46 h 441"/>
                <a:gd name="T72" fmla="*/ 236 w 1400"/>
                <a:gd name="T73" fmla="*/ 60 h 441"/>
                <a:gd name="T74" fmla="*/ 211 w 1400"/>
                <a:gd name="T75" fmla="*/ 66 h 441"/>
                <a:gd name="T76" fmla="*/ 197 w 1400"/>
                <a:gd name="T77" fmla="*/ 86 h 441"/>
                <a:gd name="T78" fmla="*/ 163 w 1400"/>
                <a:gd name="T79" fmla="*/ 96 h 441"/>
                <a:gd name="T80" fmla="*/ 146 w 1400"/>
                <a:gd name="T81" fmla="*/ 124 h 441"/>
                <a:gd name="T82" fmla="*/ 125 w 1400"/>
                <a:gd name="T83" fmla="*/ 140 h 441"/>
                <a:gd name="T84" fmla="*/ 112 w 1400"/>
                <a:gd name="T85" fmla="*/ 162 h 441"/>
                <a:gd name="T86" fmla="*/ 95 w 1400"/>
                <a:gd name="T87" fmla="*/ 190 h 441"/>
                <a:gd name="T88" fmla="*/ 66 w 1400"/>
                <a:gd name="T89" fmla="*/ 209 h 441"/>
                <a:gd name="T90" fmla="*/ 60 w 1400"/>
                <a:gd name="T91" fmla="*/ 231 h 441"/>
                <a:gd name="T92" fmla="*/ 46 w 1400"/>
                <a:gd name="T93" fmla="*/ 248 h 441"/>
                <a:gd name="T94" fmla="*/ 35 w 1400"/>
                <a:gd name="T95" fmla="*/ 289 h 441"/>
                <a:gd name="T96" fmla="*/ 29 w 1400"/>
                <a:gd name="T97" fmla="*/ 301 h 441"/>
                <a:gd name="T98" fmla="*/ 12 w 1400"/>
                <a:gd name="T99" fmla="*/ 335 h 441"/>
                <a:gd name="T100" fmla="*/ 12 w 1400"/>
                <a:gd name="T101" fmla="*/ 359 h 441"/>
                <a:gd name="T102" fmla="*/ 0 w 1400"/>
                <a:gd name="T103" fmla="*/ 392 h 441"/>
                <a:gd name="T104" fmla="*/ 0 w 1400"/>
                <a:gd name="T105" fmla="*/ 419 h 441"/>
                <a:gd name="T106" fmla="*/ 0 w 1400"/>
                <a:gd name="T107" fmla="*/ 451 h 441"/>
                <a:gd name="T108" fmla="*/ 0 w 1400"/>
                <a:gd name="T109" fmla="*/ 451 h 441"/>
                <a:gd name="T110" fmla="*/ 0 w 1400"/>
                <a:gd name="T111" fmla="*/ 877 h 44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00"/>
                <a:gd name="T169" fmla="*/ 0 h 441"/>
                <a:gd name="T170" fmla="*/ 1400 w 1400"/>
                <a:gd name="T171" fmla="*/ 441 h 44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00" h="441">
                  <a:moveTo>
                    <a:pt x="1399" y="440"/>
                  </a:moveTo>
                  <a:lnTo>
                    <a:pt x="1399" y="95"/>
                  </a:lnTo>
                  <a:lnTo>
                    <a:pt x="1399" y="88"/>
                  </a:lnTo>
                  <a:lnTo>
                    <a:pt x="1399" y="81"/>
                  </a:lnTo>
                  <a:lnTo>
                    <a:pt x="1396" y="78"/>
                  </a:lnTo>
                  <a:lnTo>
                    <a:pt x="1396" y="72"/>
                  </a:lnTo>
                  <a:lnTo>
                    <a:pt x="1394" y="66"/>
                  </a:lnTo>
                  <a:lnTo>
                    <a:pt x="1392" y="60"/>
                  </a:lnTo>
                  <a:lnTo>
                    <a:pt x="1388" y="55"/>
                  </a:lnTo>
                  <a:lnTo>
                    <a:pt x="1387" y="51"/>
                  </a:lnTo>
                  <a:lnTo>
                    <a:pt x="1382" y="45"/>
                  </a:lnTo>
                  <a:lnTo>
                    <a:pt x="1380" y="40"/>
                  </a:lnTo>
                  <a:lnTo>
                    <a:pt x="1376" y="35"/>
                  </a:lnTo>
                  <a:lnTo>
                    <a:pt x="1373" y="31"/>
                  </a:lnTo>
                  <a:lnTo>
                    <a:pt x="1368" y="26"/>
                  </a:lnTo>
                  <a:lnTo>
                    <a:pt x="1365" y="25"/>
                  </a:lnTo>
                  <a:lnTo>
                    <a:pt x="1360" y="20"/>
                  </a:lnTo>
                  <a:lnTo>
                    <a:pt x="1355" y="18"/>
                  </a:lnTo>
                  <a:lnTo>
                    <a:pt x="1348" y="14"/>
                  </a:lnTo>
                  <a:lnTo>
                    <a:pt x="1345" y="12"/>
                  </a:lnTo>
                  <a:lnTo>
                    <a:pt x="1339" y="9"/>
                  </a:lnTo>
                  <a:lnTo>
                    <a:pt x="1332" y="6"/>
                  </a:lnTo>
                  <a:lnTo>
                    <a:pt x="1327" y="4"/>
                  </a:lnTo>
                  <a:lnTo>
                    <a:pt x="1321" y="4"/>
                  </a:lnTo>
                  <a:lnTo>
                    <a:pt x="1317" y="1"/>
                  </a:lnTo>
                  <a:lnTo>
                    <a:pt x="1310" y="1"/>
                  </a:lnTo>
                  <a:lnTo>
                    <a:pt x="1306" y="1"/>
                  </a:lnTo>
                  <a:lnTo>
                    <a:pt x="94" y="0"/>
                  </a:lnTo>
                  <a:lnTo>
                    <a:pt x="89" y="0"/>
                  </a:lnTo>
                  <a:lnTo>
                    <a:pt x="83" y="0"/>
                  </a:lnTo>
                  <a:lnTo>
                    <a:pt x="77" y="1"/>
                  </a:lnTo>
                  <a:lnTo>
                    <a:pt x="71" y="1"/>
                  </a:lnTo>
                  <a:lnTo>
                    <a:pt x="67" y="4"/>
                  </a:lnTo>
                  <a:lnTo>
                    <a:pt x="60" y="6"/>
                  </a:lnTo>
                  <a:lnTo>
                    <a:pt x="55" y="9"/>
                  </a:lnTo>
                  <a:lnTo>
                    <a:pt x="48" y="12"/>
                  </a:lnTo>
                  <a:lnTo>
                    <a:pt x="43" y="14"/>
                  </a:lnTo>
                  <a:lnTo>
                    <a:pt x="40" y="18"/>
                  </a:lnTo>
                  <a:lnTo>
                    <a:pt x="34" y="20"/>
                  </a:lnTo>
                  <a:lnTo>
                    <a:pt x="30" y="25"/>
                  </a:lnTo>
                  <a:lnTo>
                    <a:pt x="26" y="28"/>
                  </a:lnTo>
                  <a:lnTo>
                    <a:pt x="23" y="33"/>
                  </a:lnTo>
                  <a:lnTo>
                    <a:pt x="19" y="39"/>
                  </a:lnTo>
                  <a:lnTo>
                    <a:pt x="14" y="42"/>
                  </a:lnTo>
                  <a:lnTo>
                    <a:pt x="12" y="47"/>
                  </a:lnTo>
                  <a:lnTo>
                    <a:pt x="9" y="51"/>
                  </a:lnTo>
                  <a:lnTo>
                    <a:pt x="7" y="59"/>
                  </a:lnTo>
                  <a:lnTo>
                    <a:pt x="6" y="61"/>
                  </a:lnTo>
                  <a:lnTo>
                    <a:pt x="2" y="68"/>
                  </a:lnTo>
                  <a:lnTo>
                    <a:pt x="2" y="73"/>
                  </a:lnTo>
                  <a:lnTo>
                    <a:pt x="0" y="80"/>
                  </a:lnTo>
                  <a:lnTo>
                    <a:pt x="0" y="85"/>
                  </a:lnTo>
                  <a:lnTo>
                    <a:pt x="0" y="92"/>
                  </a:lnTo>
                  <a:lnTo>
                    <a:pt x="0" y="17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37" name="Freeform 1107"/>
            <p:cNvSpPr>
              <a:spLocks noChangeAspect="1"/>
            </p:cNvSpPr>
            <p:nvPr/>
          </p:nvSpPr>
          <p:spPr bwMode="auto">
            <a:xfrm>
              <a:off x="3183" y="3257"/>
              <a:ext cx="400" cy="653"/>
            </a:xfrm>
            <a:custGeom>
              <a:avLst/>
              <a:gdLst>
                <a:gd name="T0" fmla="*/ 1498 w 307"/>
                <a:gd name="T1" fmla="*/ 0 h 501"/>
                <a:gd name="T2" fmla="*/ 1498 w 307"/>
                <a:gd name="T3" fmla="*/ 2161 h 501"/>
                <a:gd name="T4" fmla="*/ 1498 w 307"/>
                <a:gd name="T5" fmla="*/ 2161 h 501"/>
                <a:gd name="T6" fmla="*/ 1498 w 307"/>
                <a:gd name="T7" fmla="*/ 2179 h 501"/>
                <a:gd name="T8" fmla="*/ 1498 w 307"/>
                <a:gd name="T9" fmla="*/ 2199 h 501"/>
                <a:gd name="T10" fmla="*/ 1498 w 307"/>
                <a:gd name="T11" fmla="*/ 2211 h 501"/>
                <a:gd name="T12" fmla="*/ 1498 w 307"/>
                <a:gd name="T13" fmla="*/ 2234 h 501"/>
                <a:gd name="T14" fmla="*/ 1475 w 307"/>
                <a:gd name="T15" fmla="*/ 2242 h 501"/>
                <a:gd name="T16" fmla="*/ 1475 w 307"/>
                <a:gd name="T17" fmla="*/ 2264 h 501"/>
                <a:gd name="T18" fmla="*/ 1467 w 307"/>
                <a:gd name="T19" fmla="*/ 2291 h 501"/>
                <a:gd name="T20" fmla="*/ 1464 w 307"/>
                <a:gd name="T21" fmla="*/ 2294 h 501"/>
                <a:gd name="T22" fmla="*/ 1440 w 307"/>
                <a:gd name="T23" fmla="*/ 2323 h 501"/>
                <a:gd name="T24" fmla="*/ 1438 w 307"/>
                <a:gd name="T25" fmla="*/ 2330 h 501"/>
                <a:gd name="T26" fmla="*/ 1425 w 307"/>
                <a:gd name="T27" fmla="*/ 2341 h 501"/>
                <a:gd name="T28" fmla="*/ 1416 w 307"/>
                <a:gd name="T29" fmla="*/ 2357 h 501"/>
                <a:gd name="T30" fmla="*/ 1401 w 307"/>
                <a:gd name="T31" fmla="*/ 2372 h 501"/>
                <a:gd name="T32" fmla="*/ 1392 w 307"/>
                <a:gd name="T33" fmla="*/ 2389 h 501"/>
                <a:gd name="T34" fmla="*/ 1373 w 307"/>
                <a:gd name="T35" fmla="*/ 2389 h 501"/>
                <a:gd name="T36" fmla="*/ 1360 w 307"/>
                <a:gd name="T37" fmla="*/ 2396 h 501"/>
                <a:gd name="T38" fmla="*/ 1343 w 307"/>
                <a:gd name="T39" fmla="*/ 2407 h 501"/>
                <a:gd name="T40" fmla="*/ 1324 w 307"/>
                <a:gd name="T41" fmla="*/ 2423 h 501"/>
                <a:gd name="T42" fmla="*/ 1312 w 307"/>
                <a:gd name="T43" fmla="*/ 2428 h 501"/>
                <a:gd name="T44" fmla="*/ 1293 w 307"/>
                <a:gd name="T45" fmla="*/ 2428 h 501"/>
                <a:gd name="T46" fmla="*/ 1277 w 307"/>
                <a:gd name="T47" fmla="*/ 2437 h 501"/>
                <a:gd name="T48" fmla="*/ 1263 w 307"/>
                <a:gd name="T49" fmla="*/ 2437 h 501"/>
                <a:gd name="T50" fmla="*/ 1243 w 307"/>
                <a:gd name="T51" fmla="*/ 2437 h 501"/>
                <a:gd name="T52" fmla="*/ 1227 w 307"/>
                <a:gd name="T53" fmla="*/ 2453 h 501"/>
                <a:gd name="T54" fmla="*/ 1205 w 307"/>
                <a:gd name="T55" fmla="*/ 2453 h 501"/>
                <a:gd name="T56" fmla="*/ 293 w 307"/>
                <a:gd name="T57" fmla="*/ 2453 h 501"/>
                <a:gd name="T58" fmla="*/ 293 w 307"/>
                <a:gd name="T59" fmla="*/ 2453 h 501"/>
                <a:gd name="T60" fmla="*/ 270 w 307"/>
                <a:gd name="T61" fmla="*/ 2453 h 501"/>
                <a:gd name="T62" fmla="*/ 240 w 307"/>
                <a:gd name="T63" fmla="*/ 2437 h 501"/>
                <a:gd name="T64" fmla="*/ 236 w 307"/>
                <a:gd name="T65" fmla="*/ 2437 h 501"/>
                <a:gd name="T66" fmla="*/ 211 w 307"/>
                <a:gd name="T67" fmla="*/ 2437 h 501"/>
                <a:gd name="T68" fmla="*/ 198 w 307"/>
                <a:gd name="T69" fmla="*/ 2428 h 501"/>
                <a:gd name="T70" fmla="*/ 173 w 307"/>
                <a:gd name="T71" fmla="*/ 2428 h 501"/>
                <a:gd name="T72" fmla="*/ 163 w 307"/>
                <a:gd name="T73" fmla="*/ 2423 h 501"/>
                <a:gd name="T74" fmla="*/ 145 w 307"/>
                <a:gd name="T75" fmla="*/ 2407 h 501"/>
                <a:gd name="T76" fmla="*/ 133 w 307"/>
                <a:gd name="T77" fmla="*/ 2396 h 501"/>
                <a:gd name="T78" fmla="*/ 111 w 307"/>
                <a:gd name="T79" fmla="*/ 2396 h 501"/>
                <a:gd name="T80" fmla="*/ 96 w 307"/>
                <a:gd name="T81" fmla="*/ 2389 h 501"/>
                <a:gd name="T82" fmla="*/ 95 w 307"/>
                <a:gd name="T83" fmla="*/ 2372 h 501"/>
                <a:gd name="T84" fmla="*/ 78 w 307"/>
                <a:gd name="T85" fmla="*/ 2357 h 501"/>
                <a:gd name="T86" fmla="*/ 66 w 307"/>
                <a:gd name="T87" fmla="*/ 2341 h 501"/>
                <a:gd name="T88" fmla="*/ 60 w 307"/>
                <a:gd name="T89" fmla="*/ 2330 h 501"/>
                <a:gd name="T90" fmla="*/ 46 w 307"/>
                <a:gd name="T91" fmla="*/ 2323 h 501"/>
                <a:gd name="T92" fmla="*/ 29 w 307"/>
                <a:gd name="T93" fmla="*/ 2294 h 501"/>
                <a:gd name="T94" fmla="*/ 21 w 307"/>
                <a:gd name="T95" fmla="*/ 2291 h 501"/>
                <a:gd name="T96" fmla="*/ 12 w 307"/>
                <a:gd name="T97" fmla="*/ 2264 h 501"/>
                <a:gd name="T98" fmla="*/ 12 w 307"/>
                <a:gd name="T99" fmla="*/ 2261 h 501"/>
                <a:gd name="T100" fmla="*/ 0 w 307"/>
                <a:gd name="T101" fmla="*/ 2234 h 501"/>
                <a:gd name="T102" fmla="*/ 0 w 307"/>
                <a:gd name="T103" fmla="*/ 2211 h 501"/>
                <a:gd name="T104" fmla="*/ 0 w 307"/>
                <a:gd name="T105" fmla="*/ 2199 h 501"/>
                <a:gd name="T106" fmla="*/ 0 w 307"/>
                <a:gd name="T107" fmla="*/ 2179 h 501"/>
                <a:gd name="T108" fmla="*/ 0 w 307"/>
                <a:gd name="T109" fmla="*/ 2168 h 501"/>
                <a:gd name="T110" fmla="*/ 0 w 307"/>
                <a:gd name="T111" fmla="*/ 1809 h 50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7"/>
                <a:gd name="T169" fmla="*/ 0 h 501"/>
                <a:gd name="T170" fmla="*/ 307 w 307"/>
                <a:gd name="T171" fmla="*/ 501 h 50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7" h="501">
                  <a:moveTo>
                    <a:pt x="306" y="0"/>
                  </a:moveTo>
                  <a:lnTo>
                    <a:pt x="306" y="441"/>
                  </a:lnTo>
                  <a:lnTo>
                    <a:pt x="306" y="444"/>
                  </a:lnTo>
                  <a:lnTo>
                    <a:pt x="306" y="449"/>
                  </a:lnTo>
                  <a:lnTo>
                    <a:pt x="306" y="451"/>
                  </a:lnTo>
                  <a:lnTo>
                    <a:pt x="306" y="456"/>
                  </a:lnTo>
                  <a:lnTo>
                    <a:pt x="302" y="457"/>
                  </a:lnTo>
                  <a:lnTo>
                    <a:pt x="302" y="462"/>
                  </a:lnTo>
                  <a:lnTo>
                    <a:pt x="300" y="467"/>
                  </a:lnTo>
                  <a:lnTo>
                    <a:pt x="299" y="468"/>
                  </a:lnTo>
                  <a:lnTo>
                    <a:pt x="295" y="474"/>
                  </a:lnTo>
                  <a:lnTo>
                    <a:pt x="294" y="476"/>
                  </a:lnTo>
                  <a:lnTo>
                    <a:pt x="292" y="477"/>
                  </a:lnTo>
                  <a:lnTo>
                    <a:pt x="289" y="480"/>
                  </a:lnTo>
                  <a:lnTo>
                    <a:pt x="286" y="484"/>
                  </a:lnTo>
                  <a:lnTo>
                    <a:pt x="285" y="487"/>
                  </a:lnTo>
                  <a:lnTo>
                    <a:pt x="281" y="487"/>
                  </a:lnTo>
                  <a:lnTo>
                    <a:pt x="278" y="489"/>
                  </a:lnTo>
                  <a:lnTo>
                    <a:pt x="275" y="491"/>
                  </a:lnTo>
                  <a:lnTo>
                    <a:pt x="271" y="494"/>
                  </a:lnTo>
                  <a:lnTo>
                    <a:pt x="268" y="495"/>
                  </a:lnTo>
                  <a:lnTo>
                    <a:pt x="264" y="495"/>
                  </a:lnTo>
                  <a:lnTo>
                    <a:pt x="261" y="497"/>
                  </a:lnTo>
                  <a:lnTo>
                    <a:pt x="258" y="497"/>
                  </a:lnTo>
                  <a:lnTo>
                    <a:pt x="254" y="497"/>
                  </a:lnTo>
                  <a:lnTo>
                    <a:pt x="251" y="500"/>
                  </a:lnTo>
                  <a:lnTo>
                    <a:pt x="246" y="500"/>
                  </a:lnTo>
                  <a:lnTo>
                    <a:pt x="60" y="500"/>
                  </a:lnTo>
                  <a:lnTo>
                    <a:pt x="55" y="500"/>
                  </a:lnTo>
                  <a:lnTo>
                    <a:pt x="49" y="497"/>
                  </a:lnTo>
                  <a:lnTo>
                    <a:pt x="48" y="497"/>
                  </a:lnTo>
                  <a:lnTo>
                    <a:pt x="43" y="497"/>
                  </a:lnTo>
                  <a:lnTo>
                    <a:pt x="41" y="495"/>
                  </a:lnTo>
                  <a:lnTo>
                    <a:pt x="35" y="495"/>
                  </a:lnTo>
                  <a:lnTo>
                    <a:pt x="34" y="494"/>
                  </a:lnTo>
                  <a:lnTo>
                    <a:pt x="29" y="491"/>
                  </a:lnTo>
                  <a:lnTo>
                    <a:pt x="27" y="489"/>
                  </a:lnTo>
                  <a:lnTo>
                    <a:pt x="22" y="489"/>
                  </a:lnTo>
                  <a:lnTo>
                    <a:pt x="20" y="487"/>
                  </a:lnTo>
                  <a:lnTo>
                    <a:pt x="19" y="484"/>
                  </a:lnTo>
                  <a:lnTo>
                    <a:pt x="16" y="480"/>
                  </a:lnTo>
                  <a:lnTo>
                    <a:pt x="14" y="477"/>
                  </a:lnTo>
                  <a:lnTo>
                    <a:pt x="12" y="476"/>
                  </a:lnTo>
                  <a:lnTo>
                    <a:pt x="9" y="474"/>
                  </a:lnTo>
                  <a:lnTo>
                    <a:pt x="6" y="468"/>
                  </a:lnTo>
                  <a:lnTo>
                    <a:pt x="4" y="467"/>
                  </a:lnTo>
                  <a:lnTo>
                    <a:pt x="2" y="462"/>
                  </a:lnTo>
                  <a:lnTo>
                    <a:pt x="2" y="461"/>
                  </a:lnTo>
                  <a:lnTo>
                    <a:pt x="0" y="456"/>
                  </a:lnTo>
                  <a:lnTo>
                    <a:pt x="0" y="451"/>
                  </a:lnTo>
                  <a:lnTo>
                    <a:pt x="0" y="449"/>
                  </a:lnTo>
                  <a:lnTo>
                    <a:pt x="0" y="444"/>
                  </a:lnTo>
                  <a:lnTo>
                    <a:pt x="0" y="442"/>
                  </a:lnTo>
                  <a:lnTo>
                    <a:pt x="0" y="36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38" name="Freeform 1108"/>
            <p:cNvSpPr>
              <a:spLocks noChangeAspect="1"/>
            </p:cNvSpPr>
            <p:nvPr/>
          </p:nvSpPr>
          <p:spPr bwMode="auto">
            <a:xfrm>
              <a:off x="3517" y="3154"/>
              <a:ext cx="230" cy="233"/>
            </a:xfrm>
            <a:custGeom>
              <a:avLst/>
              <a:gdLst>
                <a:gd name="T0" fmla="*/ 850 w 177"/>
                <a:gd name="T1" fmla="*/ 0 h 179"/>
                <a:gd name="T2" fmla="*/ 850 w 177"/>
                <a:gd name="T3" fmla="*/ 867 h 179"/>
                <a:gd name="T4" fmla="*/ 0 w 177"/>
                <a:gd name="T5" fmla="*/ 867 h 179"/>
                <a:gd name="T6" fmla="*/ 0 w 177"/>
                <a:gd name="T7" fmla="*/ 0 h 179"/>
                <a:gd name="T8" fmla="*/ 850 w 177"/>
                <a:gd name="T9" fmla="*/ 0 h 179"/>
                <a:gd name="T10" fmla="*/ 0 60000 65536"/>
                <a:gd name="T11" fmla="*/ 0 60000 65536"/>
                <a:gd name="T12" fmla="*/ 0 60000 65536"/>
                <a:gd name="T13" fmla="*/ 0 60000 65536"/>
                <a:gd name="T14" fmla="*/ 0 60000 65536"/>
                <a:gd name="T15" fmla="*/ 0 w 177"/>
                <a:gd name="T16" fmla="*/ 0 h 179"/>
                <a:gd name="T17" fmla="*/ 177 w 177"/>
                <a:gd name="T18" fmla="*/ 179 h 179"/>
              </a:gdLst>
              <a:ahLst/>
              <a:cxnLst>
                <a:cxn ang="T10">
                  <a:pos x="T0" y="T1"/>
                </a:cxn>
                <a:cxn ang="T11">
                  <a:pos x="T2" y="T3"/>
                </a:cxn>
                <a:cxn ang="T12">
                  <a:pos x="T4" y="T5"/>
                </a:cxn>
                <a:cxn ang="T13">
                  <a:pos x="T6" y="T7"/>
                </a:cxn>
                <a:cxn ang="T14">
                  <a:pos x="T8" y="T9"/>
                </a:cxn>
              </a:cxnLst>
              <a:rect l="T15" t="T16" r="T17" b="T18"/>
              <a:pathLst>
                <a:path w="177" h="179">
                  <a:moveTo>
                    <a:pt x="176" y="0"/>
                  </a:moveTo>
                  <a:lnTo>
                    <a:pt x="176" y="178"/>
                  </a:lnTo>
                  <a:lnTo>
                    <a:pt x="0" y="178"/>
                  </a:lnTo>
                  <a:lnTo>
                    <a:pt x="0" y="0"/>
                  </a:lnTo>
                  <a:lnTo>
                    <a:pt x="176" y="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39" name="Text Box 1109"/>
            <p:cNvSpPr txBox="1">
              <a:spLocks noChangeAspect="1" noChangeArrowheads="1"/>
            </p:cNvSpPr>
            <p:nvPr/>
          </p:nvSpPr>
          <p:spPr bwMode="auto">
            <a:xfrm>
              <a:off x="2544" y="2736"/>
              <a:ext cx="59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Column</a:t>
              </a:r>
              <a:endParaRPr lang="en-US" altLang="en-US" sz="2200"/>
            </a:p>
          </p:txBody>
        </p:sp>
        <p:sp>
          <p:nvSpPr>
            <p:cNvPr id="23640" name="Text Box 1110"/>
            <p:cNvSpPr txBox="1">
              <a:spLocks noChangeAspect="1" noChangeArrowheads="1"/>
            </p:cNvSpPr>
            <p:nvPr/>
          </p:nvSpPr>
          <p:spPr bwMode="auto">
            <a:xfrm>
              <a:off x="924" y="4221"/>
              <a:ext cx="666"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Solvents</a:t>
              </a:r>
              <a:endParaRPr lang="en-US" altLang="en-US" sz="2200"/>
            </a:p>
          </p:txBody>
        </p:sp>
        <p:sp>
          <p:nvSpPr>
            <p:cNvPr id="23641" name="Text Box 1111"/>
            <p:cNvSpPr txBox="1">
              <a:spLocks noChangeAspect="1" noChangeArrowheads="1"/>
            </p:cNvSpPr>
            <p:nvPr/>
          </p:nvSpPr>
          <p:spPr bwMode="auto">
            <a:xfrm>
              <a:off x="1084" y="2108"/>
              <a:ext cx="539"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FFFF"/>
                  </a:solidFill>
                </a:rPr>
                <a:t>Pumps</a:t>
              </a:r>
              <a:endParaRPr lang="en-US" altLang="en-US" sz="2200"/>
            </a:p>
          </p:txBody>
        </p:sp>
        <p:sp>
          <p:nvSpPr>
            <p:cNvPr id="23642" name="Text Box 1112"/>
            <p:cNvSpPr txBox="1">
              <a:spLocks noChangeAspect="1" noChangeArrowheads="1"/>
            </p:cNvSpPr>
            <p:nvPr/>
          </p:nvSpPr>
          <p:spPr bwMode="auto">
            <a:xfrm>
              <a:off x="1561" y="1454"/>
              <a:ext cx="415"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Mixer</a:t>
              </a:r>
              <a:endParaRPr lang="en-US" altLang="en-US" sz="2200"/>
            </a:p>
          </p:txBody>
        </p:sp>
        <p:sp>
          <p:nvSpPr>
            <p:cNvPr id="23643" name="Freeform 1113"/>
            <p:cNvSpPr>
              <a:spLocks noChangeAspect="1"/>
            </p:cNvSpPr>
            <p:nvPr/>
          </p:nvSpPr>
          <p:spPr bwMode="auto">
            <a:xfrm>
              <a:off x="682" y="3829"/>
              <a:ext cx="526" cy="327"/>
            </a:xfrm>
            <a:custGeom>
              <a:avLst/>
              <a:gdLst>
                <a:gd name="T0" fmla="*/ 0 w 404"/>
                <a:gd name="T1" fmla="*/ 12 h 251"/>
                <a:gd name="T2" fmla="*/ 0 w 404"/>
                <a:gd name="T3" fmla="*/ 1016 h 251"/>
                <a:gd name="T4" fmla="*/ 1 w 404"/>
                <a:gd name="T5" fmla="*/ 1031 h 251"/>
                <a:gd name="T6" fmla="*/ 0 w 404"/>
                <a:gd name="T7" fmla="*/ 1038 h 251"/>
                <a:gd name="T8" fmla="*/ 1 w 404"/>
                <a:gd name="T9" fmla="*/ 1053 h 251"/>
                <a:gd name="T10" fmla="*/ 21 w 404"/>
                <a:gd name="T11" fmla="*/ 1076 h 251"/>
                <a:gd name="T12" fmla="*/ 29 w 404"/>
                <a:gd name="T13" fmla="*/ 1081 h 251"/>
                <a:gd name="T14" fmla="*/ 29 w 404"/>
                <a:gd name="T15" fmla="*/ 1102 h 251"/>
                <a:gd name="T16" fmla="*/ 38 w 404"/>
                <a:gd name="T17" fmla="*/ 1103 h 251"/>
                <a:gd name="T18" fmla="*/ 51 w 404"/>
                <a:gd name="T19" fmla="*/ 1131 h 251"/>
                <a:gd name="T20" fmla="*/ 74 w 404"/>
                <a:gd name="T21" fmla="*/ 1140 h 251"/>
                <a:gd name="T22" fmla="*/ 86 w 404"/>
                <a:gd name="T23" fmla="*/ 1149 h 251"/>
                <a:gd name="T24" fmla="*/ 95 w 404"/>
                <a:gd name="T25" fmla="*/ 1161 h 251"/>
                <a:gd name="T26" fmla="*/ 124 w 404"/>
                <a:gd name="T27" fmla="*/ 1176 h 251"/>
                <a:gd name="T28" fmla="*/ 141 w 404"/>
                <a:gd name="T29" fmla="*/ 1176 h 251"/>
                <a:gd name="T30" fmla="*/ 190 w 404"/>
                <a:gd name="T31" fmla="*/ 1182 h 251"/>
                <a:gd name="T32" fmla="*/ 256 w 404"/>
                <a:gd name="T33" fmla="*/ 1189 h 251"/>
                <a:gd name="T34" fmla="*/ 381 w 404"/>
                <a:gd name="T35" fmla="*/ 1212 h 251"/>
                <a:gd name="T36" fmla="*/ 534 w 404"/>
                <a:gd name="T37" fmla="*/ 1226 h 251"/>
                <a:gd name="T38" fmla="*/ 907 w 404"/>
                <a:gd name="T39" fmla="*/ 1226 h 251"/>
                <a:gd name="T40" fmla="*/ 1302 w 404"/>
                <a:gd name="T41" fmla="*/ 1226 h 251"/>
                <a:gd name="T42" fmla="*/ 1534 w 404"/>
                <a:gd name="T43" fmla="*/ 1212 h 251"/>
                <a:gd name="T44" fmla="*/ 1661 w 404"/>
                <a:gd name="T45" fmla="*/ 1206 h 251"/>
                <a:gd name="T46" fmla="*/ 1745 w 404"/>
                <a:gd name="T47" fmla="*/ 1189 h 251"/>
                <a:gd name="T48" fmla="*/ 1811 w 404"/>
                <a:gd name="T49" fmla="*/ 1182 h 251"/>
                <a:gd name="T50" fmla="*/ 1819 w 404"/>
                <a:gd name="T51" fmla="*/ 1176 h 251"/>
                <a:gd name="T52" fmla="*/ 1842 w 404"/>
                <a:gd name="T53" fmla="*/ 1176 h 251"/>
                <a:gd name="T54" fmla="*/ 1849 w 404"/>
                <a:gd name="T55" fmla="*/ 1161 h 251"/>
                <a:gd name="T56" fmla="*/ 1857 w 404"/>
                <a:gd name="T57" fmla="*/ 1161 h 251"/>
                <a:gd name="T58" fmla="*/ 1857 w 404"/>
                <a:gd name="T59" fmla="*/ 1161 h 251"/>
                <a:gd name="T60" fmla="*/ 1874 w 404"/>
                <a:gd name="T61" fmla="*/ 1161 h 251"/>
                <a:gd name="T62" fmla="*/ 1887 w 404"/>
                <a:gd name="T63" fmla="*/ 1149 h 251"/>
                <a:gd name="T64" fmla="*/ 1887 w 404"/>
                <a:gd name="T65" fmla="*/ 1140 h 251"/>
                <a:gd name="T66" fmla="*/ 1909 w 404"/>
                <a:gd name="T67" fmla="*/ 1131 h 251"/>
                <a:gd name="T68" fmla="*/ 1922 w 404"/>
                <a:gd name="T69" fmla="*/ 1115 h 251"/>
                <a:gd name="T70" fmla="*/ 1937 w 404"/>
                <a:gd name="T71" fmla="*/ 1102 h 251"/>
                <a:gd name="T72" fmla="*/ 1949 w 404"/>
                <a:gd name="T73" fmla="*/ 1081 h 251"/>
                <a:gd name="T74" fmla="*/ 1949 w 404"/>
                <a:gd name="T75" fmla="*/ 1066 h 251"/>
                <a:gd name="T76" fmla="*/ 1966 w 404"/>
                <a:gd name="T77" fmla="*/ 1053 h 251"/>
                <a:gd name="T78" fmla="*/ 1966 w 404"/>
                <a:gd name="T79" fmla="*/ 1038 h 251"/>
                <a:gd name="T80" fmla="*/ 1966 w 404"/>
                <a:gd name="T81" fmla="*/ 1031 h 251"/>
                <a:gd name="T82" fmla="*/ 1966 w 404"/>
                <a:gd name="T83" fmla="*/ 1031 h 251"/>
                <a:gd name="T84" fmla="*/ 1966 w 404"/>
                <a:gd name="T85" fmla="*/ 1015 h 251"/>
                <a:gd name="T86" fmla="*/ 1966 w 404"/>
                <a:gd name="T87" fmla="*/ 1016 h 251"/>
                <a:gd name="T88" fmla="*/ 1966 w 404"/>
                <a:gd name="T89" fmla="*/ 0 h 251"/>
                <a:gd name="T90" fmla="*/ 0 w 404"/>
                <a:gd name="T91" fmla="*/ 12 h 251"/>
                <a:gd name="T92" fmla="*/ 0 w 404"/>
                <a:gd name="T93" fmla="*/ 12 h 25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1"/>
                <a:gd name="T143" fmla="*/ 404 w 404"/>
                <a:gd name="T144" fmla="*/ 251 h 25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1">
                  <a:moveTo>
                    <a:pt x="0" y="2"/>
                  </a:moveTo>
                  <a:lnTo>
                    <a:pt x="0" y="208"/>
                  </a:lnTo>
                  <a:lnTo>
                    <a:pt x="1" y="211"/>
                  </a:lnTo>
                  <a:lnTo>
                    <a:pt x="0" y="213"/>
                  </a:lnTo>
                  <a:lnTo>
                    <a:pt x="1" y="215"/>
                  </a:lnTo>
                  <a:lnTo>
                    <a:pt x="4" y="220"/>
                  </a:lnTo>
                  <a:lnTo>
                    <a:pt x="6" y="221"/>
                  </a:lnTo>
                  <a:lnTo>
                    <a:pt x="6" y="225"/>
                  </a:lnTo>
                  <a:lnTo>
                    <a:pt x="8" y="226"/>
                  </a:lnTo>
                  <a:lnTo>
                    <a:pt x="11" y="231"/>
                  </a:lnTo>
                  <a:lnTo>
                    <a:pt x="15" y="233"/>
                  </a:lnTo>
                  <a:lnTo>
                    <a:pt x="18" y="235"/>
                  </a:lnTo>
                  <a:lnTo>
                    <a:pt x="19" y="237"/>
                  </a:lnTo>
                  <a:lnTo>
                    <a:pt x="25" y="240"/>
                  </a:lnTo>
                  <a:lnTo>
                    <a:pt x="29" y="240"/>
                  </a:lnTo>
                  <a:lnTo>
                    <a:pt x="39" y="242"/>
                  </a:lnTo>
                  <a:lnTo>
                    <a:pt x="52" y="243"/>
                  </a:lnTo>
                  <a:lnTo>
                    <a:pt x="78" y="248"/>
                  </a:lnTo>
                  <a:lnTo>
                    <a:pt x="110" y="250"/>
                  </a:lnTo>
                  <a:lnTo>
                    <a:pt x="187" y="250"/>
                  </a:lnTo>
                  <a:lnTo>
                    <a:pt x="267" y="250"/>
                  </a:lnTo>
                  <a:lnTo>
                    <a:pt x="315" y="248"/>
                  </a:lnTo>
                  <a:lnTo>
                    <a:pt x="341" y="247"/>
                  </a:lnTo>
                  <a:lnTo>
                    <a:pt x="358" y="243"/>
                  </a:lnTo>
                  <a:lnTo>
                    <a:pt x="372" y="242"/>
                  </a:lnTo>
                  <a:lnTo>
                    <a:pt x="373" y="240"/>
                  </a:lnTo>
                  <a:lnTo>
                    <a:pt x="378" y="240"/>
                  </a:lnTo>
                  <a:lnTo>
                    <a:pt x="380" y="237"/>
                  </a:lnTo>
                  <a:lnTo>
                    <a:pt x="381" y="237"/>
                  </a:lnTo>
                  <a:lnTo>
                    <a:pt x="385" y="237"/>
                  </a:lnTo>
                  <a:lnTo>
                    <a:pt x="388" y="235"/>
                  </a:lnTo>
                  <a:lnTo>
                    <a:pt x="388" y="233"/>
                  </a:lnTo>
                  <a:lnTo>
                    <a:pt x="392" y="231"/>
                  </a:lnTo>
                  <a:lnTo>
                    <a:pt x="395" y="228"/>
                  </a:lnTo>
                  <a:lnTo>
                    <a:pt x="398" y="225"/>
                  </a:lnTo>
                  <a:lnTo>
                    <a:pt x="400" y="221"/>
                  </a:lnTo>
                  <a:lnTo>
                    <a:pt x="400" y="218"/>
                  </a:lnTo>
                  <a:lnTo>
                    <a:pt x="403" y="215"/>
                  </a:lnTo>
                  <a:lnTo>
                    <a:pt x="403" y="213"/>
                  </a:lnTo>
                  <a:lnTo>
                    <a:pt x="403" y="211"/>
                  </a:lnTo>
                  <a:lnTo>
                    <a:pt x="403" y="207"/>
                  </a:lnTo>
                  <a:lnTo>
                    <a:pt x="403" y="208"/>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44" name="Freeform 1114"/>
            <p:cNvSpPr>
              <a:spLocks noChangeAspect="1"/>
            </p:cNvSpPr>
            <p:nvPr/>
          </p:nvSpPr>
          <p:spPr bwMode="auto">
            <a:xfrm>
              <a:off x="682" y="3815"/>
              <a:ext cx="526" cy="18"/>
            </a:xfrm>
            <a:custGeom>
              <a:avLst/>
              <a:gdLst>
                <a:gd name="T0" fmla="*/ 1966 w 404"/>
                <a:gd name="T1" fmla="*/ 59 h 14"/>
                <a:gd name="T2" fmla="*/ 1849 w 404"/>
                <a:gd name="T3" fmla="*/ 28 h 14"/>
                <a:gd name="T4" fmla="*/ 1609 w 404"/>
                <a:gd name="T5" fmla="*/ 1 h 14"/>
                <a:gd name="T6" fmla="*/ 1279 w 404"/>
                <a:gd name="T7" fmla="*/ 0 h 14"/>
                <a:gd name="T8" fmla="*/ 858 w 404"/>
                <a:gd name="T9" fmla="*/ 0 h 14"/>
                <a:gd name="T10" fmla="*/ 479 w 404"/>
                <a:gd name="T11" fmla="*/ 0 h 14"/>
                <a:gd name="T12" fmla="*/ 174 w 404"/>
                <a:gd name="T13" fmla="*/ 17 h 14"/>
                <a:gd name="T14" fmla="*/ 0 w 404"/>
                <a:gd name="T15" fmla="*/ 31 h 14"/>
                <a:gd name="T16" fmla="*/ 1966 w 404"/>
                <a:gd name="T17" fmla="*/ 59 h 14"/>
                <a:gd name="T18" fmla="*/ 1966 w 404"/>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4"/>
                <a:gd name="T31" fmla="*/ 0 h 14"/>
                <a:gd name="T32" fmla="*/ 404 w 404"/>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4" h="14">
                  <a:moveTo>
                    <a:pt x="403" y="13"/>
                  </a:moveTo>
                  <a:lnTo>
                    <a:pt x="380" y="6"/>
                  </a:lnTo>
                  <a:lnTo>
                    <a:pt x="330" y="1"/>
                  </a:lnTo>
                  <a:lnTo>
                    <a:pt x="263" y="0"/>
                  </a:lnTo>
                  <a:lnTo>
                    <a:pt x="177" y="0"/>
                  </a:lnTo>
                  <a:lnTo>
                    <a:pt x="98" y="0"/>
                  </a:lnTo>
                  <a:lnTo>
                    <a:pt x="36" y="4"/>
                  </a:lnTo>
                  <a:lnTo>
                    <a:pt x="0" y="7"/>
                  </a:lnTo>
                  <a:lnTo>
                    <a:pt x="403"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45" name="Freeform 1115"/>
            <p:cNvSpPr>
              <a:spLocks noChangeAspect="1"/>
            </p:cNvSpPr>
            <p:nvPr/>
          </p:nvSpPr>
          <p:spPr bwMode="auto">
            <a:xfrm>
              <a:off x="682" y="3294"/>
              <a:ext cx="172" cy="534"/>
            </a:xfrm>
            <a:custGeom>
              <a:avLst/>
              <a:gdLst>
                <a:gd name="T0" fmla="*/ 562 w 132"/>
                <a:gd name="T1" fmla="*/ 0 h 410"/>
                <a:gd name="T2" fmla="*/ 644 w 132"/>
                <a:gd name="T3" fmla="*/ 417 h 410"/>
                <a:gd name="T4" fmla="*/ 644 w 132"/>
                <a:gd name="T5" fmla="*/ 417 h 410"/>
                <a:gd name="T6" fmla="*/ 644 w 132"/>
                <a:gd name="T7" fmla="*/ 422 h 410"/>
                <a:gd name="T8" fmla="*/ 644 w 132"/>
                <a:gd name="T9" fmla="*/ 422 h 410"/>
                <a:gd name="T10" fmla="*/ 644 w 132"/>
                <a:gd name="T11" fmla="*/ 436 h 410"/>
                <a:gd name="T12" fmla="*/ 644 w 132"/>
                <a:gd name="T13" fmla="*/ 448 h 410"/>
                <a:gd name="T14" fmla="*/ 644 w 132"/>
                <a:gd name="T15" fmla="*/ 448 h 410"/>
                <a:gd name="T16" fmla="*/ 644 w 132"/>
                <a:gd name="T17" fmla="*/ 458 h 410"/>
                <a:gd name="T18" fmla="*/ 644 w 132"/>
                <a:gd name="T19" fmla="*/ 468 h 410"/>
                <a:gd name="T20" fmla="*/ 644 w 132"/>
                <a:gd name="T21" fmla="*/ 468 h 410"/>
                <a:gd name="T22" fmla="*/ 629 w 132"/>
                <a:gd name="T23" fmla="*/ 483 h 410"/>
                <a:gd name="T24" fmla="*/ 629 w 132"/>
                <a:gd name="T25" fmla="*/ 483 h 410"/>
                <a:gd name="T26" fmla="*/ 629 w 132"/>
                <a:gd name="T27" fmla="*/ 495 h 410"/>
                <a:gd name="T28" fmla="*/ 629 w 132"/>
                <a:gd name="T29" fmla="*/ 495 h 410"/>
                <a:gd name="T30" fmla="*/ 628 w 132"/>
                <a:gd name="T31" fmla="*/ 498 h 410"/>
                <a:gd name="T32" fmla="*/ 628 w 132"/>
                <a:gd name="T33" fmla="*/ 498 h 410"/>
                <a:gd name="T34" fmla="*/ 628 w 132"/>
                <a:gd name="T35" fmla="*/ 512 h 410"/>
                <a:gd name="T36" fmla="*/ 607 w 132"/>
                <a:gd name="T37" fmla="*/ 512 h 410"/>
                <a:gd name="T38" fmla="*/ 607 w 132"/>
                <a:gd name="T39" fmla="*/ 521 h 410"/>
                <a:gd name="T40" fmla="*/ 599 w 132"/>
                <a:gd name="T41" fmla="*/ 521 h 410"/>
                <a:gd name="T42" fmla="*/ 599 w 132"/>
                <a:gd name="T43" fmla="*/ 533 h 410"/>
                <a:gd name="T44" fmla="*/ 51 w 132"/>
                <a:gd name="T45" fmla="*/ 981 h 410"/>
                <a:gd name="T46" fmla="*/ 51 w 132"/>
                <a:gd name="T47" fmla="*/ 981 h 410"/>
                <a:gd name="T48" fmla="*/ 38 w 132"/>
                <a:gd name="T49" fmla="*/ 981 h 410"/>
                <a:gd name="T50" fmla="*/ 38 w 132"/>
                <a:gd name="T51" fmla="*/ 989 h 410"/>
                <a:gd name="T52" fmla="*/ 29 w 132"/>
                <a:gd name="T53" fmla="*/ 1005 h 410"/>
                <a:gd name="T54" fmla="*/ 21 w 132"/>
                <a:gd name="T55" fmla="*/ 1016 h 410"/>
                <a:gd name="T56" fmla="*/ 21 w 132"/>
                <a:gd name="T57" fmla="*/ 1016 h 410"/>
                <a:gd name="T58" fmla="*/ 1 w 132"/>
                <a:gd name="T59" fmla="*/ 1017 h 410"/>
                <a:gd name="T60" fmla="*/ 1 w 132"/>
                <a:gd name="T61" fmla="*/ 1034 h 410"/>
                <a:gd name="T62" fmla="*/ 1 w 132"/>
                <a:gd name="T63" fmla="*/ 1045 h 410"/>
                <a:gd name="T64" fmla="*/ 1 w 132"/>
                <a:gd name="T65" fmla="*/ 1054 h 410"/>
                <a:gd name="T66" fmla="*/ 0 w 132"/>
                <a:gd name="T67" fmla="*/ 1067 h 410"/>
                <a:gd name="T68" fmla="*/ 0 w 132"/>
                <a:gd name="T69" fmla="*/ 1076 h 410"/>
                <a:gd name="T70" fmla="*/ 0 w 132"/>
                <a:gd name="T71" fmla="*/ 1082 h 410"/>
                <a:gd name="T72" fmla="*/ 0 w 132"/>
                <a:gd name="T73" fmla="*/ 1101 h 410"/>
                <a:gd name="T74" fmla="*/ 0 w 132"/>
                <a:gd name="T75" fmla="*/ 1111 h 410"/>
                <a:gd name="T76" fmla="*/ 0 w 132"/>
                <a:gd name="T77" fmla="*/ 1116 h 410"/>
                <a:gd name="T78" fmla="*/ 0 w 132"/>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2"/>
                <a:gd name="T121" fmla="*/ 0 h 410"/>
                <a:gd name="T122" fmla="*/ 132 w 132"/>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2" h="410">
                  <a:moveTo>
                    <a:pt x="115" y="0"/>
                  </a:moveTo>
                  <a:lnTo>
                    <a:pt x="131" y="85"/>
                  </a:lnTo>
                  <a:lnTo>
                    <a:pt x="131" y="87"/>
                  </a:lnTo>
                  <a:lnTo>
                    <a:pt x="131" y="89"/>
                  </a:lnTo>
                  <a:lnTo>
                    <a:pt x="131" y="92"/>
                  </a:lnTo>
                  <a:lnTo>
                    <a:pt x="131" y="94"/>
                  </a:lnTo>
                  <a:lnTo>
                    <a:pt x="131" y="96"/>
                  </a:lnTo>
                  <a:lnTo>
                    <a:pt x="129" y="99"/>
                  </a:lnTo>
                  <a:lnTo>
                    <a:pt x="129" y="101"/>
                  </a:lnTo>
                  <a:lnTo>
                    <a:pt x="128" y="102"/>
                  </a:lnTo>
                  <a:lnTo>
                    <a:pt x="128" y="105"/>
                  </a:lnTo>
                  <a:lnTo>
                    <a:pt x="124" y="105"/>
                  </a:lnTo>
                  <a:lnTo>
                    <a:pt x="124" y="107"/>
                  </a:lnTo>
                  <a:lnTo>
                    <a:pt x="123" y="107"/>
                  </a:lnTo>
                  <a:lnTo>
                    <a:pt x="123" y="109"/>
                  </a:lnTo>
                  <a:lnTo>
                    <a:pt x="11" y="201"/>
                  </a:lnTo>
                  <a:lnTo>
                    <a:pt x="8" y="201"/>
                  </a:lnTo>
                  <a:lnTo>
                    <a:pt x="8" y="203"/>
                  </a:lnTo>
                  <a:lnTo>
                    <a:pt x="6" y="206"/>
                  </a:lnTo>
                  <a:lnTo>
                    <a:pt x="4" y="208"/>
                  </a:lnTo>
                  <a:lnTo>
                    <a:pt x="1" y="209"/>
                  </a:lnTo>
                  <a:lnTo>
                    <a:pt x="1" y="212"/>
                  </a:lnTo>
                  <a:lnTo>
                    <a:pt x="1" y="214"/>
                  </a:lnTo>
                  <a:lnTo>
                    <a:pt x="1"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46" name="Freeform 1116"/>
            <p:cNvSpPr>
              <a:spLocks noChangeAspect="1"/>
            </p:cNvSpPr>
            <p:nvPr/>
          </p:nvSpPr>
          <p:spPr bwMode="auto">
            <a:xfrm>
              <a:off x="810" y="3239"/>
              <a:ext cx="264" cy="25"/>
            </a:xfrm>
            <a:custGeom>
              <a:avLst/>
              <a:gdLst>
                <a:gd name="T0" fmla="*/ 163 w 203"/>
                <a:gd name="T1" fmla="*/ 95 h 19"/>
                <a:gd name="T2" fmla="*/ 192 w 203"/>
                <a:gd name="T3" fmla="*/ 64 h 19"/>
                <a:gd name="T4" fmla="*/ 257 w 203"/>
                <a:gd name="T5" fmla="*/ 42 h 19"/>
                <a:gd name="T6" fmla="*/ 325 w 203"/>
                <a:gd name="T7" fmla="*/ 32 h 19"/>
                <a:gd name="T8" fmla="*/ 455 w 203"/>
                <a:gd name="T9" fmla="*/ 32 h 19"/>
                <a:gd name="T10" fmla="*/ 596 w 203"/>
                <a:gd name="T11" fmla="*/ 32 h 19"/>
                <a:gd name="T12" fmla="*/ 704 w 203"/>
                <a:gd name="T13" fmla="*/ 42 h 19"/>
                <a:gd name="T14" fmla="*/ 800 w 203"/>
                <a:gd name="T15" fmla="*/ 64 h 19"/>
                <a:gd name="T16" fmla="*/ 827 w 203"/>
                <a:gd name="T17" fmla="*/ 95 h 19"/>
                <a:gd name="T18" fmla="*/ 979 w 203"/>
                <a:gd name="T19" fmla="*/ 95 h 19"/>
                <a:gd name="T20" fmla="*/ 932 w 203"/>
                <a:gd name="T21" fmla="*/ 49 h 19"/>
                <a:gd name="T22" fmla="*/ 812 w 203"/>
                <a:gd name="T23" fmla="*/ 21 h 19"/>
                <a:gd name="T24" fmla="*/ 640 w 203"/>
                <a:gd name="T25" fmla="*/ 0 h 19"/>
                <a:gd name="T26" fmla="*/ 432 w 203"/>
                <a:gd name="T27" fmla="*/ 0 h 19"/>
                <a:gd name="T28" fmla="*/ 243 w 203"/>
                <a:gd name="T29" fmla="*/ 0 h 19"/>
                <a:gd name="T30" fmla="*/ 95 w 203"/>
                <a:gd name="T31" fmla="*/ 32 h 19"/>
                <a:gd name="T32" fmla="*/ 38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40" y="12"/>
                  </a:lnTo>
                  <a:lnTo>
                    <a:pt x="53" y="8"/>
                  </a:lnTo>
                  <a:lnTo>
                    <a:pt x="68" y="6"/>
                  </a:lnTo>
                  <a:lnTo>
                    <a:pt x="94" y="6"/>
                  </a:lnTo>
                  <a:lnTo>
                    <a:pt x="123" y="6"/>
                  </a:lnTo>
                  <a:lnTo>
                    <a:pt x="145" y="8"/>
                  </a:lnTo>
                  <a:lnTo>
                    <a:pt x="165" y="12"/>
                  </a:lnTo>
                  <a:lnTo>
                    <a:pt x="171" y="18"/>
                  </a:lnTo>
                  <a:lnTo>
                    <a:pt x="202" y="18"/>
                  </a:lnTo>
                  <a:lnTo>
                    <a:pt x="193" y="9"/>
                  </a:lnTo>
                  <a:lnTo>
                    <a:pt x="168" y="4"/>
                  </a:lnTo>
                  <a:lnTo>
                    <a:pt x="132" y="0"/>
                  </a:lnTo>
                  <a:lnTo>
                    <a:pt x="89" y="0"/>
                  </a:lnTo>
                  <a:lnTo>
                    <a:pt x="50" y="0"/>
                  </a:lnTo>
                  <a:lnTo>
                    <a:pt x="19" y="6"/>
                  </a:lnTo>
                  <a:lnTo>
                    <a:pt x="8"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47" name="Freeform 1117"/>
            <p:cNvSpPr>
              <a:spLocks noChangeAspect="1"/>
            </p:cNvSpPr>
            <p:nvPr/>
          </p:nvSpPr>
          <p:spPr bwMode="auto">
            <a:xfrm>
              <a:off x="810" y="3265"/>
              <a:ext cx="264" cy="42"/>
            </a:xfrm>
            <a:custGeom>
              <a:avLst/>
              <a:gdLst>
                <a:gd name="T0" fmla="*/ 979 w 203"/>
                <a:gd name="T1" fmla="*/ 0 h 32"/>
                <a:gd name="T2" fmla="*/ 979 w 203"/>
                <a:gd name="T3" fmla="*/ 71 h 32"/>
                <a:gd name="T4" fmla="*/ 968 w 203"/>
                <a:gd name="T5" fmla="*/ 96 h 32"/>
                <a:gd name="T6" fmla="*/ 877 w 203"/>
                <a:gd name="T7" fmla="*/ 133 h 32"/>
                <a:gd name="T8" fmla="*/ 733 w 203"/>
                <a:gd name="T9" fmla="*/ 160 h 32"/>
                <a:gd name="T10" fmla="*/ 535 w 203"/>
                <a:gd name="T11" fmla="*/ 160 h 32"/>
                <a:gd name="T12" fmla="*/ 325 w 203"/>
                <a:gd name="T13" fmla="*/ 160 h 32"/>
                <a:gd name="T14" fmla="*/ 161 w 203"/>
                <a:gd name="T15" fmla="*/ 144 h 32"/>
                <a:gd name="T16" fmla="*/ 38 w 203"/>
                <a:gd name="T17" fmla="*/ 110 h 32"/>
                <a:gd name="T18" fmla="*/ 0 w 203"/>
                <a:gd name="T19" fmla="*/ 71 h 32"/>
                <a:gd name="T20" fmla="*/ 0 w 203"/>
                <a:gd name="T21" fmla="*/ 0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2"/>
                <a:gd name="T35" fmla="*/ 203 w 203"/>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2">
                  <a:moveTo>
                    <a:pt x="202" y="0"/>
                  </a:moveTo>
                  <a:lnTo>
                    <a:pt x="202" y="14"/>
                  </a:lnTo>
                  <a:lnTo>
                    <a:pt x="200" y="19"/>
                  </a:lnTo>
                  <a:lnTo>
                    <a:pt x="181" y="26"/>
                  </a:lnTo>
                  <a:lnTo>
                    <a:pt x="152" y="31"/>
                  </a:lnTo>
                  <a:lnTo>
                    <a:pt x="111" y="31"/>
                  </a:lnTo>
                  <a:lnTo>
                    <a:pt x="68" y="31"/>
                  </a:lnTo>
                  <a:lnTo>
                    <a:pt x="33" y="28"/>
                  </a:lnTo>
                  <a:lnTo>
                    <a:pt x="8" y="21"/>
                  </a:lnTo>
                  <a:lnTo>
                    <a:pt x="0" y="14"/>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48" name="Freeform 1118"/>
            <p:cNvSpPr>
              <a:spLocks noChangeAspect="1"/>
            </p:cNvSpPr>
            <p:nvPr/>
          </p:nvSpPr>
          <p:spPr bwMode="auto">
            <a:xfrm>
              <a:off x="1032" y="3301"/>
              <a:ext cx="176" cy="529"/>
            </a:xfrm>
            <a:custGeom>
              <a:avLst/>
              <a:gdLst>
                <a:gd name="T0" fmla="*/ 658 w 135"/>
                <a:gd name="T1" fmla="*/ 1982 h 406"/>
                <a:gd name="T2" fmla="*/ 658 w 135"/>
                <a:gd name="T3" fmla="*/ 1081 h 406"/>
                <a:gd name="T4" fmla="*/ 658 w 135"/>
                <a:gd name="T5" fmla="*/ 1068 h 406"/>
                <a:gd name="T6" fmla="*/ 658 w 135"/>
                <a:gd name="T7" fmla="*/ 1055 h 406"/>
                <a:gd name="T8" fmla="*/ 658 w 135"/>
                <a:gd name="T9" fmla="*/ 1049 h 406"/>
                <a:gd name="T10" fmla="*/ 658 w 135"/>
                <a:gd name="T11" fmla="*/ 1044 h 406"/>
                <a:gd name="T12" fmla="*/ 658 w 135"/>
                <a:gd name="T13" fmla="*/ 1029 h 406"/>
                <a:gd name="T14" fmla="*/ 644 w 135"/>
                <a:gd name="T15" fmla="*/ 1016 h 406"/>
                <a:gd name="T16" fmla="*/ 644 w 135"/>
                <a:gd name="T17" fmla="*/ 1007 h 406"/>
                <a:gd name="T18" fmla="*/ 644 w 135"/>
                <a:gd name="T19" fmla="*/ 995 h 406"/>
                <a:gd name="T20" fmla="*/ 634 w 135"/>
                <a:gd name="T21" fmla="*/ 988 h 406"/>
                <a:gd name="T22" fmla="*/ 634 w 135"/>
                <a:gd name="T23" fmla="*/ 980 h 406"/>
                <a:gd name="T24" fmla="*/ 619 w 135"/>
                <a:gd name="T25" fmla="*/ 964 h 406"/>
                <a:gd name="T26" fmla="*/ 610 w 135"/>
                <a:gd name="T27" fmla="*/ 964 h 406"/>
                <a:gd name="T28" fmla="*/ 610 w 135"/>
                <a:gd name="T29" fmla="*/ 954 h 406"/>
                <a:gd name="T30" fmla="*/ 604 w 135"/>
                <a:gd name="T31" fmla="*/ 941 h 406"/>
                <a:gd name="T32" fmla="*/ 583 w 135"/>
                <a:gd name="T33" fmla="*/ 941 h 406"/>
                <a:gd name="T34" fmla="*/ 583 w 135"/>
                <a:gd name="T35" fmla="*/ 941 h 406"/>
                <a:gd name="T36" fmla="*/ 46 w 135"/>
                <a:gd name="T37" fmla="*/ 483 h 406"/>
                <a:gd name="T38" fmla="*/ 35 w 135"/>
                <a:gd name="T39" fmla="*/ 483 h 406"/>
                <a:gd name="T40" fmla="*/ 35 w 135"/>
                <a:gd name="T41" fmla="*/ 482 h 406"/>
                <a:gd name="T42" fmla="*/ 27 w 135"/>
                <a:gd name="T43" fmla="*/ 482 h 406"/>
                <a:gd name="T44" fmla="*/ 27 w 135"/>
                <a:gd name="T45" fmla="*/ 466 h 406"/>
                <a:gd name="T46" fmla="*/ 27 w 135"/>
                <a:gd name="T47" fmla="*/ 466 h 406"/>
                <a:gd name="T48" fmla="*/ 1 w 135"/>
                <a:gd name="T49" fmla="*/ 455 h 406"/>
                <a:gd name="T50" fmla="*/ 1 w 135"/>
                <a:gd name="T51" fmla="*/ 455 h 406"/>
                <a:gd name="T52" fmla="*/ 1 w 135"/>
                <a:gd name="T53" fmla="*/ 450 h 406"/>
                <a:gd name="T54" fmla="*/ 0 w 135"/>
                <a:gd name="T55" fmla="*/ 450 h 406"/>
                <a:gd name="T56" fmla="*/ 0 w 135"/>
                <a:gd name="T57" fmla="*/ 431 h 406"/>
                <a:gd name="T58" fmla="*/ 0 w 135"/>
                <a:gd name="T59" fmla="*/ 431 h 406"/>
                <a:gd name="T60" fmla="*/ 0 w 135"/>
                <a:gd name="T61" fmla="*/ 421 h 406"/>
                <a:gd name="T62" fmla="*/ 0 w 135"/>
                <a:gd name="T63" fmla="*/ 418 h 406"/>
                <a:gd name="T64" fmla="*/ 0 w 135"/>
                <a:gd name="T65" fmla="*/ 418 h 406"/>
                <a:gd name="T66" fmla="*/ 0 w 135"/>
                <a:gd name="T67" fmla="*/ 399 h 406"/>
                <a:gd name="T68" fmla="*/ 0 w 135"/>
                <a:gd name="T69" fmla="*/ 399 h 406"/>
                <a:gd name="T70" fmla="*/ 0 w 135"/>
                <a:gd name="T71" fmla="*/ 387 h 406"/>
                <a:gd name="T72" fmla="*/ 60 w 135"/>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5"/>
                <a:gd name="T112" fmla="*/ 0 h 406"/>
                <a:gd name="T113" fmla="*/ 135 w 135"/>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5" h="406">
                  <a:moveTo>
                    <a:pt x="134" y="405"/>
                  </a:moveTo>
                  <a:lnTo>
                    <a:pt x="134" y="221"/>
                  </a:lnTo>
                  <a:lnTo>
                    <a:pt x="134" y="219"/>
                  </a:lnTo>
                  <a:lnTo>
                    <a:pt x="134" y="216"/>
                  </a:lnTo>
                  <a:lnTo>
                    <a:pt x="134" y="214"/>
                  </a:lnTo>
                  <a:lnTo>
                    <a:pt x="134" y="213"/>
                  </a:lnTo>
                  <a:lnTo>
                    <a:pt x="134" y="210"/>
                  </a:lnTo>
                  <a:lnTo>
                    <a:pt x="131" y="208"/>
                  </a:lnTo>
                  <a:lnTo>
                    <a:pt x="131" y="206"/>
                  </a:lnTo>
                  <a:lnTo>
                    <a:pt x="131" y="203"/>
                  </a:lnTo>
                  <a:lnTo>
                    <a:pt x="129" y="202"/>
                  </a:lnTo>
                  <a:lnTo>
                    <a:pt x="129" y="200"/>
                  </a:lnTo>
                  <a:lnTo>
                    <a:pt x="126" y="197"/>
                  </a:lnTo>
                  <a:lnTo>
                    <a:pt x="124" y="197"/>
                  </a:lnTo>
                  <a:lnTo>
                    <a:pt x="124" y="195"/>
                  </a:lnTo>
                  <a:lnTo>
                    <a:pt x="123" y="192"/>
                  </a:lnTo>
                  <a:lnTo>
                    <a:pt x="119" y="192"/>
                  </a:lnTo>
                  <a:lnTo>
                    <a:pt x="9" y="99"/>
                  </a:lnTo>
                  <a:lnTo>
                    <a:pt x="7" y="99"/>
                  </a:lnTo>
                  <a:lnTo>
                    <a:pt x="7" y="98"/>
                  </a:lnTo>
                  <a:lnTo>
                    <a:pt x="5" y="98"/>
                  </a:lnTo>
                  <a:lnTo>
                    <a:pt x="5" y="95"/>
                  </a:lnTo>
                  <a:lnTo>
                    <a:pt x="1" y="93"/>
                  </a:lnTo>
                  <a:lnTo>
                    <a:pt x="1" y="92"/>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49" name="Freeform 1119"/>
            <p:cNvSpPr>
              <a:spLocks noChangeAspect="1"/>
            </p:cNvSpPr>
            <p:nvPr/>
          </p:nvSpPr>
          <p:spPr bwMode="auto">
            <a:xfrm>
              <a:off x="709" y="4117"/>
              <a:ext cx="471" cy="22"/>
            </a:xfrm>
            <a:custGeom>
              <a:avLst/>
              <a:gdLst>
                <a:gd name="T0" fmla="*/ 1777 w 361"/>
                <a:gd name="T1" fmla="*/ 75 h 17"/>
                <a:gd name="T2" fmla="*/ 1777 w 361"/>
                <a:gd name="T3" fmla="*/ 75 h 17"/>
                <a:gd name="T4" fmla="*/ 1770 w 361"/>
                <a:gd name="T5" fmla="*/ 58 h 17"/>
                <a:gd name="T6" fmla="*/ 1761 w 361"/>
                <a:gd name="T7" fmla="*/ 58 h 17"/>
                <a:gd name="T8" fmla="*/ 1748 w 361"/>
                <a:gd name="T9" fmla="*/ 50 h 17"/>
                <a:gd name="T10" fmla="*/ 1733 w 361"/>
                <a:gd name="T11" fmla="*/ 50 h 17"/>
                <a:gd name="T12" fmla="*/ 1700 w 361"/>
                <a:gd name="T13" fmla="*/ 47 h 17"/>
                <a:gd name="T14" fmla="*/ 1666 w 361"/>
                <a:gd name="T15" fmla="*/ 47 h 17"/>
                <a:gd name="T16" fmla="*/ 1635 w 361"/>
                <a:gd name="T17" fmla="*/ 35 h 17"/>
                <a:gd name="T18" fmla="*/ 1590 w 361"/>
                <a:gd name="T19" fmla="*/ 35 h 17"/>
                <a:gd name="T20" fmla="*/ 1541 w 361"/>
                <a:gd name="T21" fmla="*/ 17 h 17"/>
                <a:gd name="T22" fmla="*/ 1502 w 361"/>
                <a:gd name="T23" fmla="*/ 17 h 17"/>
                <a:gd name="T24" fmla="*/ 1438 w 361"/>
                <a:gd name="T25" fmla="*/ 17 h 17"/>
                <a:gd name="T26" fmla="*/ 1395 w 361"/>
                <a:gd name="T27" fmla="*/ 10 h 17"/>
                <a:gd name="T28" fmla="*/ 1343 w 361"/>
                <a:gd name="T29" fmla="*/ 10 h 17"/>
                <a:gd name="T30" fmla="*/ 1281 w 361"/>
                <a:gd name="T31" fmla="*/ 10 h 17"/>
                <a:gd name="T32" fmla="*/ 1225 w 361"/>
                <a:gd name="T33" fmla="*/ 10 h 17"/>
                <a:gd name="T34" fmla="*/ 1152 w 361"/>
                <a:gd name="T35" fmla="*/ 0 h 17"/>
                <a:gd name="T36" fmla="*/ 1084 w 361"/>
                <a:gd name="T37" fmla="*/ 0 h 17"/>
                <a:gd name="T38" fmla="*/ 1020 w 361"/>
                <a:gd name="T39" fmla="*/ 0 h 17"/>
                <a:gd name="T40" fmla="*/ 968 w 361"/>
                <a:gd name="T41" fmla="*/ 0 h 17"/>
                <a:gd name="T42" fmla="*/ 892 w 361"/>
                <a:gd name="T43" fmla="*/ 0 h 17"/>
                <a:gd name="T44" fmla="*/ 828 w 361"/>
                <a:gd name="T45" fmla="*/ 0 h 17"/>
                <a:gd name="T46" fmla="*/ 759 w 361"/>
                <a:gd name="T47" fmla="*/ 0 h 17"/>
                <a:gd name="T48" fmla="*/ 693 w 361"/>
                <a:gd name="T49" fmla="*/ 0 h 17"/>
                <a:gd name="T50" fmla="*/ 628 w 361"/>
                <a:gd name="T51" fmla="*/ 0 h 17"/>
                <a:gd name="T52" fmla="*/ 581 w 361"/>
                <a:gd name="T53" fmla="*/ 10 h 17"/>
                <a:gd name="T54" fmla="*/ 505 w 361"/>
                <a:gd name="T55" fmla="*/ 10 h 17"/>
                <a:gd name="T56" fmla="*/ 449 w 361"/>
                <a:gd name="T57" fmla="*/ 10 h 17"/>
                <a:gd name="T58" fmla="*/ 401 w 361"/>
                <a:gd name="T59" fmla="*/ 10 h 17"/>
                <a:gd name="T60" fmla="*/ 341 w 361"/>
                <a:gd name="T61" fmla="*/ 17 h 17"/>
                <a:gd name="T62" fmla="*/ 301 w 361"/>
                <a:gd name="T63" fmla="*/ 17 h 17"/>
                <a:gd name="T64" fmla="*/ 239 w 361"/>
                <a:gd name="T65" fmla="*/ 17 h 17"/>
                <a:gd name="T66" fmla="*/ 197 w 361"/>
                <a:gd name="T67" fmla="*/ 35 h 17"/>
                <a:gd name="T68" fmla="*/ 162 w 361"/>
                <a:gd name="T69" fmla="*/ 35 h 17"/>
                <a:gd name="T70" fmla="*/ 127 w 361"/>
                <a:gd name="T71" fmla="*/ 47 h 17"/>
                <a:gd name="T72" fmla="*/ 95 w 361"/>
                <a:gd name="T73" fmla="*/ 47 h 17"/>
                <a:gd name="T74" fmla="*/ 65 w 361"/>
                <a:gd name="T75" fmla="*/ 50 h 17"/>
                <a:gd name="T76" fmla="*/ 38 w 361"/>
                <a:gd name="T77" fmla="*/ 50 h 17"/>
                <a:gd name="T78" fmla="*/ 27 w 361"/>
                <a:gd name="T79" fmla="*/ 58 h 17"/>
                <a:gd name="T80" fmla="*/ 12 w 361"/>
                <a:gd name="T81" fmla="*/ 58 h 17"/>
                <a:gd name="T82" fmla="*/ 0 w 361"/>
                <a:gd name="T83" fmla="*/ 75 h 17"/>
                <a:gd name="T84" fmla="*/ 0 w 361"/>
                <a:gd name="T85" fmla="*/ 75 h 17"/>
                <a:gd name="T86" fmla="*/ 1777 w 361"/>
                <a:gd name="T87" fmla="*/ 75 h 17"/>
                <a:gd name="T88" fmla="*/ 1777 w 361"/>
                <a:gd name="T89" fmla="*/ 75 h 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7"/>
                <a:gd name="T137" fmla="*/ 361 w 361"/>
                <a:gd name="T138" fmla="*/ 17 h 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7">
                  <a:moveTo>
                    <a:pt x="360" y="16"/>
                  </a:moveTo>
                  <a:lnTo>
                    <a:pt x="360" y="16"/>
                  </a:lnTo>
                  <a:lnTo>
                    <a:pt x="359" y="12"/>
                  </a:lnTo>
                  <a:lnTo>
                    <a:pt x="357" y="12"/>
                  </a:lnTo>
                  <a:lnTo>
                    <a:pt x="354" y="11"/>
                  </a:lnTo>
                  <a:lnTo>
                    <a:pt x="351" y="11"/>
                  </a:lnTo>
                  <a:lnTo>
                    <a:pt x="345" y="10"/>
                  </a:lnTo>
                  <a:lnTo>
                    <a:pt x="338" y="10"/>
                  </a:lnTo>
                  <a:lnTo>
                    <a:pt x="331" y="7"/>
                  </a:lnTo>
                  <a:lnTo>
                    <a:pt x="323" y="7"/>
                  </a:lnTo>
                  <a:lnTo>
                    <a:pt x="313" y="4"/>
                  </a:lnTo>
                  <a:lnTo>
                    <a:pt x="304" y="4"/>
                  </a:lnTo>
                  <a:lnTo>
                    <a:pt x="292" y="4"/>
                  </a:lnTo>
                  <a:lnTo>
                    <a:pt x="283" y="2"/>
                  </a:lnTo>
                  <a:lnTo>
                    <a:pt x="273" y="2"/>
                  </a:lnTo>
                  <a:lnTo>
                    <a:pt x="260" y="2"/>
                  </a:lnTo>
                  <a:lnTo>
                    <a:pt x="248" y="2"/>
                  </a:lnTo>
                  <a:lnTo>
                    <a:pt x="234" y="0"/>
                  </a:lnTo>
                  <a:lnTo>
                    <a:pt x="220" y="0"/>
                  </a:lnTo>
                  <a:lnTo>
                    <a:pt x="207" y="0"/>
                  </a:lnTo>
                  <a:lnTo>
                    <a:pt x="196" y="0"/>
                  </a:lnTo>
                  <a:lnTo>
                    <a:pt x="181" y="0"/>
                  </a:lnTo>
                  <a:lnTo>
                    <a:pt x="168" y="0"/>
                  </a:lnTo>
                  <a:lnTo>
                    <a:pt x="154" y="0"/>
                  </a:lnTo>
                  <a:lnTo>
                    <a:pt x="140" y="0"/>
                  </a:lnTo>
                  <a:lnTo>
                    <a:pt x="127" y="0"/>
                  </a:lnTo>
                  <a:lnTo>
                    <a:pt x="117" y="2"/>
                  </a:lnTo>
                  <a:lnTo>
                    <a:pt x="103" y="2"/>
                  </a:lnTo>
                  <a:lnTo>
                    <a:pt x="91" y="2"/>
                  </a:lnTo>
                  <a:lnTo>
                    <a:pt x="81" y="2"/>
                  </a:lnTo>
                  <a:lnTo>
                    <a:pt x="69" y="4"/>
                  </a:lnTo>
                  <a:lnTo>
                    <a:pt x="61" y="4"/>
                  </a:lnTo>
                  <a:lnTo>
                    <a:pt x="48" y="4"/>
                  </a:lnTo>
                  <a:lnTo>
                    <a:pt x="40" y="7"/>
                  </a:lnTo>
                  <a:lnTo>
                    <a:pt x="33" y="7"/>
                  </a:lnTo>
                  <a:lnTo>
                    <a:pt x="26" y="10"/>
                  </a:lnTo>
                  <a:lnTo>
                    <a:pt x="19" y="10"/>
                  </a:lnTo>
                  <a:lnTo>
                    <a:pt x="13" y="11"/>
                  </a:lnTo>
                  <a:lnTo>
                    <a:pt x="8" y="11"/>
                  </a:lnTo>
                  <a:lnTo>
                    <a:pt x="5" y="12"/>
                  </a:lnTo>
                  <a:lnTo>
                    <a:pt x="2" y="12"/>
                  </a:lnTo>
                  <a:lnTo>
                    <a:pt x="0" y="16"/>
                  </a:lnTo>
                  <a:lnTo>
                    <a:pt x="360" y="16"/>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50" name="Freeform 1120"/>
            <p:cNvSpPr>
              <a:spLocks noChangeAspect="1"/>
            </p:cNvSpPr>
            <p:nvPr/>
          </p:nvSpPr>
          <p:spPr bwMode="auto">
            <a:xfrm>
              <a:off x="703"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4 w 361"/>
                <a:gd name="T11" fmla="*/ 31 h 16"/>
                <a:gd name="T12" fmla="*/ 96 w 361"/>
                <a:gd name="T13" fmla="*/ 37 h 16"/>
                <a:gd name="T14" fmla="*/ 124 w 361"/>
                <a:gd name="T15" fmla="*/ 37 h 16"/>
                <a:gd name="T16" fmla="*/ 161 w 361"/>
                <a:gd name="T17" fmla="*/ 49 h 16"/>
                <a:gd name="T18" fmla="*/ 190 w 361"/>
                <a:gd name="T19" fmla="*/ 49 h 16"/>
                <a:gd name="T20" fmla="*/ 232 w 361"/>
                <a:gd name="T21" fmla="*/ 49 h 16"/>
                <a:gd name="T22" fmla="*/ 273 w 361"/>
                <a:gd name="T23" fmla="*/ 64 h 16"/>
                <a:gd name="T24" fmla="*/ 336 w 361"/>
                <a:gd name="T25" fmla="*/ 64 h 16"/>
                <a:gd name="T26" fmla="*/ 393 w 361"/>
                <a:gd name="T27" fmla="*/ 64 h 16"/>
                <a:gd name="T28" fmla="*/ 441 w 361"/>
                <a:gd name="T29" fmla="*/ 71 h 16"/>
                <a:gd name="T30" fmla="*/ 496 w 361"/>
                <a:gd name="T31" fmla="*/ 71 h 16"/>
                <a:gd name="T32" fmla="*/ 565 w 361"/>
                <a:gd name="T33" fmla="*/ 71 h 16"/>
                <a:gd name="T34" fmla="*/ 618 w 361"/>
                <a:gd name="T35" fmla="*/ 71 h 16"/>
                <a:gd name="T36" fmla="*/ 681 w 361"/>
                <a:gd name="T37" fmla="*/ 77 h 16"/>
                <a:gd name="T38" fmla="*/ 754 w 361"/>
                <a:gd name="T39" fmla="*/ 77 h 16"/>
                <a:gd name="T40" fmla="*/ 819 w 361"/>
                <a:gd name="T41" fmla="*/ 77 h 16"/>
                <a:gd name="T42" fmla="*/ 883 w 361"/>
                <a:gd name="T43" fmla="*/ 77 h 16"/>
                <a:gd name="T44" fmla="*/ 944 w 361"/>
                <a:gd name="T45" fmla="*/ 77 h 16"/>
                <a:gd name="T46" fmla="*/ 1010 w 361"/>
                <a:gd name="T47" fmla="*/ 77 h 16"/>
                <a:gd name="T48" fmla="*/ 1077 w 361"/>
                <a:gd name="T49" fmla="*/ 77 h 16"/>
                <a:gd name="T50" fmla="*/ 1140 w 361"/>
                <a:gd name="T51" fmla="*/ 71 h 16"/>
                <a:gd name="T52" fmla="*/ 1208 w 361"/>
                <a:gd name="T53" fmla="*/ 71 h 16"/>
                <a:gd name="T54" fmla="*/ 1267 w 361"/>
                <a:gd name="T55" fmla="*/ 71 h 16"/>
                <a:gd name="T56" fmla="*/ 1325 w 361"/>
                <a:gd name="T57" fmla="*/ 71 h 16"/>
                <a:gd name="T58" fmla="*/ 1387 w 361"/>
                <a:gd name="T59" fmla="*/ 64 h 16"/>
                <a:gd name="T60" fmla="*/ 1426 w 361"/>
                <a:gd name="T61" fmla="*/ 64 h 16"/>
                <a:gd name="T62" fmla="*/ 1483 w 361"/>
                <a:gd name="T63" fmla="*/ 64 h 16"/>
                <a:gd name="T64" fmla="*/ 1526 w 361"/>
                <a:gd name="T65" fmla="*/ 49 h 16"/>
                <a:gd name="T66" fmla="*/ 1573 w 361"/>
                <a:gd name="T67" fmla="*/ 49 h 16"/>
                <a:gd name="T68" fmla="*/ 1610 w 361"/>
                <a:gd name="T69" fmla="*/ 49 h 16"/>
                <a:gd name="T70" fmla="*/ 1650 w 361"/>
                <a:gd name="T71" fmla="*/ 37 h 16"/>
                <a:gd name="T72" fmla="*/ 1682 w 361"/>
                <a:gd name="T73" fmla="*/ 37 h 16"/>
                <a:gd name="T74" fmla="*/ 1706 w 361"/>
                <a:gd name="T75" fmla="*/ 31 h 16"/>
                <a:gd name="T76" fmla="*/ 1722 w 361"/>
                <a:gd name="T77" fmla="*/ 31 h 16"/>
                <a:gd name="T78" fmla="*/ 1739 w 361"/>
                <a:gd name="T79" fmla="*/ 12 h 16"/>
                <a:gd name="T80" fmla="*/ 175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3" y="6"/>
                  </a:lnTo>
                  <a:lnTo>
                    <a:pt x="20" y="7"/>
                  </a:lnTo>
                  <a:lnTo>
                    <a:pt x="25" y="7"/>
                  </a:lnTo>
                  <a:lnTo>
                    <a:pt x="33" y="9"/>
                  </a:lnTo>
                  <a:lnTo>
                    <a:pt x="39" y="9"/>
                  </a:lnTo>
                  <a:lnTo>
                    <a:pt x="48" y="9"/>
                  </a:lnTo>
                  <a:lnTo>
                    <a:pt x="56" y="12"/>
                  </a:lnTo>
                  <a:lnTo>
                    <a:pt x="69" y="12"/>
                  </a:lnTo>
                  <a:lnTo>
                    <a:pt x="81" y="12"/>
                  </a:lnTo>
                  <a:lnTo>
                    <a:pt x="91" y="14"/>
                  </a:lnTo>
                  <a:lnTo>
                    <a:pt x="102" y="14"/>
                  </a:lnTo>
                  <a:lnTo>
                    <a:pt x="116" y="14"/>
                  </a:lnTo>
                  <a:lnTo>
                    <a:pt x="127" y="14"/>
                  </a:lnTo>
                  <a:lnTo>
                    <a:pt x="140" y="15"/>
                  </a:lnTo>
                  <a:lnTo>
                    <a:pt x="155" y="15"/>
                  </a:lnTo>
                  <a:lnTo>
                    <a:pt x="168" y="15"/>
                  </a:lnTo>
                  <a:lnTo>
                    <a:pt x="181" y="15"/>
                  </a:lnTo>
                  <a:lnTo>
                    <a:pt x="194" y="15"/>
                  </a:lnTo>
                  <a:lnTo>
                    <a:pt x="207" y="15"/>
                  </a:lnTo>
                  <a:lnTo>
                    <a:pt x="221" y="15"/>
                  </a:lnTo>
                  <a:lnTo>
                    <a:pt x="234" y="14"/>
                  </a:lnTo>
                  <a:lnTo>
                    <a:pt x="248" y="14"/>
                  </a:lnTo>
                  <a:lnTo>
                    <a:pt x="260" y="14"/>
                  </a:lnTo>
                  <a:lnTo>
                    <a:pt x="273" y="14"/>
                  </a:lnTo>
                  <a:lnTo>
                    <a:pt x="284" y="12"/>
                  </a:lnTo>
                  <a:lnTo>
                    <a:pt x="293" y="12"/>
                  </a:lnTo>
                  <a:lnTo>
                    <a:pt x="304" y="12"/>
                  </a:lnTo>
                  <a:lnTo>
                    <a:pt x="313" y="9"/>
                  </a:lnTo>
                  <a:lnTo>
                    <a:pt x="323" y="9"/>
                  </a:lnTo>
                  <a:lnTo>
                    <a:pt x="331" y="9"/>
                  </a:lnTo>
                  <a:lnTo>
                    <a:pt x="339" y="7"/>
                  </a:lnTo>
                  <a:lnTo>
                    <a:pt x="345" y="7"/>
                  </a:lnTo>
                  <a:lnTo>
                    <a:pt x="350" y="6"/>
                  </a:lnTo>
                  <a:lnTo>
                    <a:pt x="353" y="6"/>
                  </a:lnTo>
                  <a:lnTo>
                    <a:pt x="357" y="2"/>
                  </a:lnTo>
                  <a:lnTo>
                    <a:pt x="360"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51" name="Freeform 1121"/>
            <p:cNvSpPr>
              <a:spLocks noChangeAspect="1"/>
            </p:cNvSpPr>
            <p:nvPr/>
          </p:nvSpPr>
          <p:spPr bwMode="auto">
            <a:xfrm>
              <a:off x="743" y="3544"/>
              <a:ext cx="392" cy="19"/>
            </a:xfrm>
            <a:custGeom>
              <a:avLst/>
              <a:gdLst>
                <a:gd name="T0" fmla="*/ 1464 w 301"/>
                <a:gd name="T1" fmla="*/ 60 h 15"/>
                <a:gd name="T2" fmla="*/ 1464 w 301"/>
                <a:gd name="T3" fmla="*/ 60 h 15"/>
                <a:gd name="T4" fmla="*/ 1459 w 301"/>
                <a:gd name="T5" fmla="*/ 47 h 15"/>
                <a:gd name="T6" fmla="*/ 1459 w 301"/>
                <a:gd name="T7" fmla="*/ 47 h 15"/>
                <a:gd name="T8" fmla="*/ 1436 w 301"/>
                <a:gd name="T9" fmla="*/ 37 h 15"/>
                <a:gd name="T10" fmla="*/ 1425 w 301"/>
                <a:gd name="T11" fmla="*/ 37 h 15"/>
                <a:gd name="T12" fmla="*/ 1401 w 301"/>
                <a:gd name="T13" fmla="*/ 25 h 15"/>
                <a:gd name="T14" fmla="*/ 1367 w 301"/>
                <a:gd name="T15" fmla="*/ 25 h 15"/>
                <a:gd name="T16" fmla="*/ 1352 w 301"/>
                <a:gd name="T17" fmla="*/ 25 h 15"/>
                <a:gd name="T18" fmla="*/ 1313 w 301"/>
                <a:gd name="T19" fmla="*/ 20 h 15"/>
                <a:gd name="T20" fmla="*/ 1263 w 301"/>
                <a:gd name="T21" fmla="*/ 20 h 15"/>
                <a:gd name="T22" fmla="*/ 1240 w 301"/>
                <a:gd name="T23" fmla="*/ 20 h 15"/>
                <a:gd name="T24" fmla="*/ 1190 w 301"/>
                <a:gd name="T25" fmla="*/ 10 h 15"/>
                <a:gd name="T26" fmla="*/ 1151 w 301"/>
                <a:gd name="T27" fmla="*/ 10 h 15"/>
                <a:gd name="T28" fmla="*/ 1106 w 301"/>
                <a:gd name="T29" fmla="*/ 10 h 15"/>
                <a:gd name="T30" fmla="*/ 1061 w 301"/>
                <a:gd name="T31" fmla="*/ 10 h 15"/>
                <a:gd name="T32" fmla="*/ 1011 w 301"/>
                <a:gd name="T33" fmla="*/ 10 h 15"/>
                <a:gd name="T34" fmla="*/ 944 w 301"/>
                <a:gd name="T35" fmla="*/ 0 h 15"/>
                <a:gd name="T36" fmla="*/ 905 w 301"/>
                <a:gd name="T37" fmla="*/ 0 h 15"/>
                <a:gd name="T38" fmla="*/ 849 w 301"/>
                <a:gd name="T39" fmla="*/ 0 h 15"/>
                <a:gd name="T40" fmla="*/ 791 w 301"/>
                <a:gd name="T41" fmla="*/ 0 h 15"/>
                <a:gd name="T42" fmla="*/ 742 w 301"/>
                <a:gd name="T43" fmla="*/ 0 h 15"/>
                <a:gd name="T44" fmla="*/ 682 w 301"/>
                <a:gd name="T45" fmla="*/ 0 h 15"/>
                <a:gd name="T46" fmla="*/ 634 w 301"/>
                <a:gd name="T47" fmla="*/ 0 h 15"/>
                <a:gd name="T48" fmla="*/ 570 w 301"/>
                <a:gd name="T49" fmla="*/ 0 h 15"/>
                <a:gd name="T50" fmla="*/ 517 w 301"/>
                <a:gd name="T51" fmla="*/ 0 h 15"/>
                <a:gd name="T52" fmla="*/ 468 w 301"/>
                <a:gd name="T53" fmla="*/ 10 h 15"/>
                <a:gd name="T54" fmla="*/ 417 w 301"/>
                <a:gd name="T55" fmla="*/ 10 h 15"/>
                <a:gd name="T56" fmla="*/ 371 w 301"/>
                <a:gd name="T57" fmla="*/ 10 h 15"/>
                <a:gd name="T58" fmla="*/ 320 w 301"/>
                <a:gd name="T59" fmla="*/ 10 h 15"/>
                <a:gd name="T60" fmla="*/ 273 w 301"/>
                <a:gd name="T61" fmla="*/ 10 h 15"/>
                <a:gd name="T62" fmla="*/ 246 w 301"/>
                <a:gd name="T63" fmla="*/ 20 h 15"/>
                <a:gd name="T64" fmla="*/ 198 w 301"/>
                <a:gd name="T65" fmla="*/ 20 h 15"/>
                <a:gd name="T66" fmla="*/ 173 w 301"/>
                <a:gd name="T67" fmla="*/ 20 h 15"/>
                <a:gd name="T68" fmla="*/ 134 w 301"/>
                <a:gd name="T69" fmla="*/ 25 h 15"/>
                <a:gd name="T70" fmla="*/ 96 w 301"/>
                <a:gd name="T71" fmla="*/ 25 h 15"/>
                <a:gd name="T72" fmla="*/ 74 w 301"/>
                <a:gd name="T73" fmla="*/ 25 h 15"/>
                <a:gd name="T74" fmla="*/ 64 w 301"/>
                <a:gd name="T75" fmla="*/ 37 h 15"/>
                <a:gd name="T76" fmla="*/ 35 w 301"/>
                <a:gd name="T77" fmla="*/ 37 h 15"/>
                <a:gd name="T78" fmla="*/ 27 w 301"/>
                <a:gd name="T79" fmla="*/ 47 h 15"/>
                <a:gd name="T80" fmla="*/ 12 w 301"/>
                <a:gd name="T81" fmla="*/ 47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1"/>
                  </a:lnTo>
                  <a:lnTo>
                    <a:pt x="294" y="9"/>
                  </a:lnTo>
                  <a:lnTo>
                    <a:pt x="292" y="9"/>
                  </a:lnTo>
                  <a:lnTo>
                    <a:pt x="287" y="6"/>
                  </a:lnTo>
                  <a:lnTo>
                    <a:pt x="280" y="6"/>
                  </a:lnTo>
                  <a:lnTo>
                    <a:pt x="277" y="6"/>
                  </a:lnTo>
                  <a:lnTo>
                    <a:pt x="269" y="5"/>
                  </a:lnTo>
                  <a:lnTo>
                    <a:pt x="259" y="5"/>
                  </a:lnTo>
                  <a:lnTo>
                    <a:pt x="254" y="5"/>
                  </a:lnTo>
                  <a:lnTo>
                    <a:pt x="244" y="2"/>
                  </a:lnTo>
                  <a:lnTo>
                    <a:pt x="236" y="2"/>
                  </a:lnTo>
                  <a:lnTo>
                    <a:pt x="227" y="2"/>
                  </a:lnTo>
                  <a:lnTo>
                    <a:pt x="217" y="2"/>
                  </a:lnTo>
                  <a:lnTo>
                    <a:pt x="207" y="2"/>
                  </a:lnTo>
                  <a:lnTo>
                    <a:pt x="194" y="0"/>
                  </a:lnTo>
                  <a:lnTo>
                    <a:pt x="186" y="0"/>
                  </a:lnTo>
                  <a:lnTo>
                    <a:pt x="174" y="0"/>
                  </a:lnTo>
                  <a:lnTo>
                    <a:pt x="162" y="0"/>
                  </a:lnTo>
                  <a:lnTo>
                    <a:pt x="152" y="0"/>
                  </a:lnTo>
                  <a:lnTo>
                    <a:pt x="140" y="0"/>
                  </a:lnTo>
                  <a:lnTo>
                    <a:pt x="130" y="0"/>
                  </a:lnTo>
                  <a:lnTo>
                    <a:pt x="117" y="0"/>
                  </a:lnTo>
                  <a:lnTo>
                    <a:pt x="106" y="0"/>
                  </a:lnTo>
                  <a:lnTo>
                    <a:pt x="96" y="2"/>
                  </a:lnTo>
                  <a:lnTo>
                    <a:pt x="85" y="2"/>
                  </a:lnTo>
                  <a:lnTo>
                    <a:pt x="76" y="2"/>
                  </a:lnTo>
                  <a:lnTo>
                    <a:pt x="65" y="2"/>
                  </a:lnTo>
                  <a:lnTo>
                    <a:pt x="56" y="2"/>
                  </a:lnTo>
                  <a:lnTo>
                    <a:pt x="50" y="5"/>
                  </a:lnTo>
                  <a:lnTo>
                    <a:pt x="41" y="5"/>
                  </a:lnTo>
                  <a:lnTo>
                    <a:pt x="35" y="5"/>
                  </a:lnTo>
                  <a:lnTo>
                    <a:pt x="28" y="6"/>
                  </a:lnTo>
                  <a:lnTo>
                    <a:pt x="20" y="6"/>
                  </a:lnTo>
                  <a:lnTo>
                    <a:pt x="15" y="6"/>
                  </a:lnTo>
                  <a:lnTo>
                    <a:pt x="13" y="9"/>
                  </a:lnTo>
                  <a:lnTo>
                    <a:pt x="7" y="9"/>
                  </a:lnTo>
                  <a:lnTo>
                    <a:pt x="5" y="11"/>
                  </a:lnTo>
                  <a:lnTo>
                    <a:pt x="2" y="11"/>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52" name="Freeform 1122"/>
            <p:cNvSpPr>
              <a:spLocks noChangeAspect="1"/>
            </p:cNvSpPr>
            <p:nvPr/>
          </p:nvSpPr>
          <p:spPr bwMode="auto">
            <a:xfrm>
              <a:off x="863" y="3321"/>
              <a:ext cx="156" cy="6"/>
            </a:xfrm>
            <a:custGeom>
              <a:avLst/>
              <a:gdLst>
                <a:gd name="T0" fmla="*/ 0 w 120"/>
                <a:gd name="T1" fmla="*/ 0 h 5"/>
                <a:gd name="T2" fmla="*/ 0 w 120"/>
                <a:gd name="T3" fmla="*/ 0 h 5"/>
                <a:gd name="T4" fmla="*/ 0 w 120"/>
                <a:gd name="T5" fmla="*/ 0 h 5"/>
                <a:gd name="T6" fmla="*/ 12 w 120"/>
                <a:gd name="T7" fmla="*/ 1 h 5"/>
                <a:gd name="T8" fmla="*/ 12 w 120"/>
                <a:gd name="T9" fmla="*/ 1 h 5"/>
                <a:gd name="T10" fmla="*/ 27 w 120"/>
                <a:gd name="T11" fmla="*/ 1 h 5"/>
                <a:gd name="T12" fmla="*/ 35 w 120"/>
                <a:gd name="T13" fmla="*/ 1 h 5"/>
                <a:gd name="T14" fmla="*/ 46 w 120"/>
                <a:gd name="T15" fmla="*/ 1 h 5"/>
                <a:gd name="T16" fmla="*/ 60 w 120"/>
                <a:gd name="T17" fmla="*/ 1 h 5"/>
                <a:gd name="T18" fmla="*/ 66 w 120"/>
                <a:gd name="T19" fmla="*/ 12 h 5"/>
                <a:gd name="T20" fmla="*/ 74 w 120"/>
                <a:gd name="T21" fmla="*/ 12 h 5"/>
                <a:gd name="T22" fmla="*/ 101 w 120"/>
                <a:gd name="T23" fmla="*/ 12 h 5"/>
                <a:gd name="T24" fmla="*/ 108 w 120"/>
                <a:gd name="T25" fmla="*/ 12 h 5"/>
                <a:gd name="T26" fmla="*/ 131 w 120"/>
                <a:gd name="T27" fmla="*/ 12 h 5"/>
                <a:gd name="T28" fmla="*/ 146 w 120"/>
                <a:gd name="T29" fmla="*/ 12 h 5"/>
                <a:gd name="T30" fmla="*/ 170 w 120"/>
                <a:gd name="T31" fmla="*/ 12 h 5"/>
                <a:gd name="T32" fmla="*/ 190 w 120"/>
                <a:gd name="T33" fmla="*/ 12 h 5"/>
                <a:gd name="T34" fmla="*/ 209 w 120"/>
                <a:gd name="T35" fmla="*/ 12 h 5"/>
                <a:gd name="T36" fmla="*/ 231 w 120"/>
                <a:gd name="T37" fmla="*/ 12 h 5"/>
                <a:gd name="T38" fmla="*/ 257 w 120"/>
                <a:gd name="T39" fmla="*/ 12 h 5"/>
                <a:gd name="T40" fmla="*/ 272 w 120"/>
                <a:gd name="T41" fmla="*/ 12 h 5"/>
                <a:gd name="T42" fmla="*/ 300 w 120"/>
                <a:gd name="T43" fmla="*/ 12 h 5"/>
                <a:gd name="T44" fmla="*/ 316 w 120"/>
                <a:gd name="T45" fmla="*/ 12 h 5"/>
                <a:gd name="T46" fmla="*/ 337 w 120"/>
                <a:gd name="T47" fmla="*/ 12 h 5"/>
                <a:gd name="T48" fmla="*/ 368 w 120"/>
                <a:gd name="T49" fmla="*/ 12 h 5"/>
                <a:gd name="T50" fmla="*/ 382 w 120"/>
                <a:gd name="T51" fmla="*/ 12 h 5"/>
                <a:gd name="T52" fmla="*/ 407 w 120"/>
                <a:gd name="T53" fmla="*/ 12 h 5"/>
                <a:gd name="T54" fmla="*/ 411 w 120"/>
                <a:gd name="T55" fmla="*/ 12 h 5"/>
                <a:gd name="T56" fmla="*/ 438 w 120"/>
                <a:gd name="T57" fmla="*/ 12 h 5"/>
                <a:gd name="T58" fmla="*/ 463 w 120"/>
                <a:gd name="T59" fmla="*/ 12 h 5"/>
                <a:gd name="T60" fmla="*/ 473 w 120"/>
                <a:gd name="T61" fmla="*/ 12 h 5"/>
                <a:gd name="T62" fmla="*/ 495 w 120"/>
                <a:gd name="T63" fmla="*/ 12 h 5"/>
                <a:gd name="T64" fmla="*/ 503 w 120"/>
                <a:gd name="T65" fmla="*/ 12 h 5"/>
                <a:gd name="T66" fmla="*/ 529 w 120"/>
                <a:gd name="T67" fmla="*/ 12 h 5"/>
                <a:gd name="T68" fmla="*/ 534 w 120"/>
                <a:gd name="T69" fmla="*/ 1 h 5"/>
                <a:gd name="T70" fmla="*/ 545 w 120"/>
                <a:gd name="T71" fmla="*/ 1 h 5"/>
                <a:gd name="T72" fmla="*/ 559 w 120"/>
                <a:gd name="T73" fmla="*/ 1 h 5"/>
                <a:gd name="T74" fmla="*/ 564 w 120"/>
                <a:gd name="T75" fmla="*/ 1 h 5"/>
                <a:gd name="T76" fmla="*/ 564 w 120"/>
                <a:gd name="T77" fmla="*/ 1 h 5"/>
                <a:gd name="T78" fmla="*/ 579 w 120"/>
                <a:gd name="T79" fmla="*/ 1 h 5"/>
                <a:gd name="T80" fmla="*/ 579 w 120"/>
                <a:gd name="T81" fmla="*/ 0 h 5"/>
                <a:gd name="T82" fmla="*/ 579 w 120"/>
                <a:gd name="T83" fmla="*/ 0 h 5"/>
                <a:gd name="T84" fmla="*/ 579 w 120"/>
                <a:gd name="T85" fmla="*/ 0 h 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0"/>
                <a:gd name="T130" fmla="*/ 0 h 5"/>
                <a:gd name="T131" fmla="*/ 120 w 120"/>
                <a:gd name="T132" fmla="*/ 5 h 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0" h="5">
                  <a:moveTo>
                    <a:pt x="0" y="0"/>
                  </a:moveTo>
                  <a:lnTo>
                    <a:pt x="0" y="0"/>
                  </a:lnTo>
                  <a:lnTo>
                    <a:pt x="2" y="1"/>
                  </a:lnTo>
                  <a:lnTo>
                    <a:pt x="5" y="1"/>
                  </a:lnTo>
                  <a:lnTo>
                    <a:pt x="7" y="1"/>
                  </a:lnTo>
                  <a:lnTo>
                    <a:pt x="9" y="1"/>
                  </a:lnTo>
                  <a:lnTo>
                    <a:pt x="12" y="1"/>
                  </a:lnTo>
                  <a:lnTo>
                    <a:pt x="14" y="4"/>
                  </a:lnTo>
                  <a:lnTo>
                    <a:pt x="15" y="4"/>
                  </a:lnTo>
                  <a:lnTo>
                    <a:pt x="21" y="4"/>
                  </a:lnTo>
                  <a:lnTo>
                    <a:pt x="22" y="4"/>
                  </a:lnTo>
                  <a:lnTo>
                    <a:pt x="27" y="4"/>
                  </a:lnTo>
                  <a:lnTo>
                    <a:pt x="30" y="4"/>
                  </a:lnTo>
                  <a:lnTo>
                    <a:pt x="35" y="4"/>
                  </a:lnTo>
                  <a:lnTo>
                    <a:pt x="39" y="4"/>
                  </a:lnTo>
                  <a:lnTo>
                    <a:pt x="43" y="4"/>
                  </a:lnTo>
                  <a:lnTo>
                    <a:pt x="48" y="4"/>
                  </a:lnTo>
                  <a:lnTo>
                    <a:pt x="53" y="4"/>
                  </a:lnTo>
                  <a:lnTo>
                    <a:pt x="56" y="4"/>
                  </a:lnTo>
                  <a:lnTo>
                    <a:pt x="62" y="4"/>
                  </a:lnTo>
                  <a:lnTo>
                    <a:pt x="65" y="4"/>
                  </a:lnTo>
                  <a:lnTo>
                    <a:pt x="70" y="4"/>
                  </a:lnTo>
                  <a:lnTo>
                    <a:pt x="76" y="4"/>
                  </a:lnTo>
                  <a:lnTo>
                    <a:pt x="79" y="4"/>
                  </a:lnTo>
                  <a:lnTo>
                    <a:pt x="84" y="4"/>
                  </a:lnTo>
                  <a:lnTo>
                    <a:pt x="85" y="4"/>
                  </a:lnTo>
                  <a:lnTo>
                    <a:pt x="91" y="4"/>
                  </a:lnTo>
                  <a:lnTo>
                    <a:pt x="96" y="4"/>
                  </a:lnTo>
                  <a:lnTo>
                    <a:pt x="98" y="4"/>
                  </a:lnTo>
                  <a:lnTo>
                    <a:pt x="102" y="4"/>
                  </a:lnTo>
                  <a:lnTo>
                    <a:pt x="104" y="4"/>
                  </a:lnTo>
                  <a:lnTo>
                    <a:pt x="109" y="4"/>
                  </a:lnTo>
                  <a:lnTo>
                    <a:pt x="111" y="1"/>
                  </a:lnTo>
                  <a:lnTo>
                    <a:pt x="113" y="1"/>
                  </a:lnTo>
                  <a:lnTo>
                    <a:pt x="116" y="1"/>
                  </a:lnTo>
                  <a:lnTo>
                    <a:pt x="117" y="1"/>
                  </a:lnTo>
                  <a:lnTo>
                    <a:pt x="119" y="1"/>
                  </a:lnTo>
                  <a:lnTo>
                    <a:pt x="11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53" name="Line 1123"/>
            <p:cNvSpPr>
              <a:spLocks noChangeAspect="1" noChangeShapeType="1"/>
            </p:cNvSpPr>
            <p:nvPr/>
          </p:nvSpPr>
          <p:spPr bwMode="auto">
            <a:xfrm flipH="1">
              <a:off x="1021" y="3325"/>
              <a:ext cx="11"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654" name="Line 1124"/>
            <p:cNvSpPr>
              <a:spLocks noChangeAspect="1" noChangeShapeType="1"/>
            </p:cNvSpPr>
            <p:nvPr/>
          </p:nvSpPr>
          <p:spPr bwMode="auto">
            <a:xfrm>
              <a:off x="1174"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655" name="Line 1125"/>
            <p:cNvSpPr>
              <a:spLocks noChangeAspect="1" noChangeShapeType="1"/>
            </p:cNvSpPr>
            <p:nvPr/>
          </p:nvSpPr>
          <p:spPr bwMode="auto">
            <a:xfrm>
              <a:off x="1163" y="3617"/>
              <a:ext cx="0" cy="483"/>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656" name="Freeform 1126"/>
            <p:cNvSpPr>
              <a:spLocks noChangeAspect="1"/>
            </p:cNvSpPr>
            <p:nvPr/>
          </p:nvSpPr>
          <p:spPr bwMode="auto">
            <a:xfrm>
              <a:off x="859" y="3423"/>
              <a:ext cx="168" cy="14"/>
            </a:xfrm>
            <a:custGeom>
              <a:avLst/>
              <a:gdLst>
                <a:gd name="T0" fmla="*/ 0 w 129"/>
                <a:gd name="T1" fmla="*/ 0 h 11"/>
                <a:gd name="T2" fmla="*/ 60 w 129"/>
                <a:gd name="T3" fmla="*/ 28 h 11"/>
                <a:gd name="T4" fmla="*/ 173 w 129"/>
                <a:gd name="T5" fmla="*/ 36 h 11"/>
                <a:gd name="T6" fmla="*/ 273 w 129"/>
                <a:gd name="T7" fmla="*/ 46 h 11"/>
                <a:gd name="T8" fmla="*/ 409 w 129"/>
                <a:gd name="T9" fmla="*/ 46 h 11"/>
                <a:gd name="T10" fmla="*/ 512 w 129"/>
                <a:gd name="T11" fmla="*/ 36 h 11"/>
                <a:gd name="T12" fmla="*/ 583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0"/>
                  </a:moveTo>
                  <a:lnTo>
                    <a:pt x="12" y="6"/>
                  </a:lnTo>
                  <a:lnTo>
                    <a:pt x="35" y="8"/>
                  </a:lnTo>
                  <a:lnTo>
                    <a:pt x="56" y="10"/>
                  </a:lnTo>
                  <a:lnTo>
                    <a:pt x="84" y="10"/>
                  </a:lnTo>
                  <a:lnTo>
                    <a:pt x="105" y="8"/>
                  </a:lnTo>
                  <a:lnTo>
                    <a:pt x="120"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57" name="Freeform 1127"/>
            <p:cNvSpPr>
              <a:spLocks noChangeAspect="1"/>
            </p:cNvSpPr>
            <p:nvPr/>
          </p:nvSpPr>
          <p:spPr bwMode="auto">
            <a:xfrm>
              <a:off x="682" y="3824"/>
              <a:ext cx="526" cy="22"/>
            </a:xfrm>
            <a:custGeom>
              <a:avLst/>
              <a:gdLst>
                <a:gd name="T0" fmla="*/ 0 w 404"/>
                <a:gd name="T1" fmla="*/ 0 h 17"/>
                <a:gd name="T2" fmla="*/ 0 w 404"/>
                <a:gd name="T3" fmla="*/ 28 h 17"/>
                <a:gd name="T4" fmla="*/ 174 w 404"/>
                <a:gd name="T5" fmla="*/ 58 h 17"/>
                <a:gd name="T6" fmla="*/ 479 w 404"/>
                <a:gd name="T7" fmla="*/ 65 h 17"/>
                <a:gd name="T8" fmla="*/ 858 w 404"/>
                <a:gd name="T9" fmla="*/ 75 h 17"/>
                <a:gd name="T10" fmla="*/ 1279 w 404"/>
                <a:gd name="T11" fmla="*/ 75 h 17"/>
                <a:gd name="T12" fmla="*/ 1609 w 404"/>
                <a:gd name="T13" fmla="*/ 58 h 17"/>
                <a:gd name="T14" fmla="*/ 1857 w 404"/>
                <a:gd name="T15" fmla="*/ 45 h 17"/>
                <a:gd name="T16" fmla="*/ 1966 w 404"/>
                <a:gd name="T17" fmla="*/ 28 h 17"/>
                <a:gd name="T18" fmla="*/ 0 w 404"/>
                <a:gd name="T19" fmla="*/ 0 h 17"/>
                <a:gd name="T20" fmla="*/ 0 w 404"/>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4"/>
                <a:gd name="T34" fmla="*/ 0 h 17"/>
                <a:gd name="T35" fmla="*/ 404 w 404"/>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4" h="17">
                  <a:moveTo>
                    <a:pt x="0" y="0"/>
                  </a:moveTo>
                  <a:lnTo>
                    <a:pt x="0" y="6"/>
                  </a:lnTo>
                  <a:lnTo>
                    <a:pt x="36" y="12"/>
                  </a:lnTo>
                  <a:lnTo>
                    <a:pt x="98" y="14"/>
                  </a:lnTo>
                  <a:lnTo>
                    <a:pt x="177" y="16"/>
                  </a:lnTo>
                  <a:lnTo>
                    <a:pt x="263" y="16"/>
                  </a:lnTo>
                  <a:lnTo>
                    <a:pt x="330" y="12"/>
                  </a:lnTo>
                  <a:lnTo>
                    <a:pt x="381" y="9"/>
                  </a:lnTo>
                  <a:lnTo>
                    <a:pt x="403"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58" name="Freeform 1128"/>
            <p:cNvSpPr>
              <a:spLocks noChangeAspect="1"/>
            </p:cNvSpPr>
            <p:nvPr/>
          </p:nvSpPr>
          <p:spPr bwMode="auto">
            <a:xfrm>
              <a:off x="810" y="3265"/>
              <a:ext cx="264" cy="25"/>
            </a:xfrm>
            <a:custGeom>
              <a:avLst/>
              <a:gdLst>
                <a:gd name="T0" fmla="*/ 979 w 203"/>
                <a:gd name="T1" fmla="*/ 0 h 19"/>
                <a:gd name="T2" fmla="*/ 932 w 203"/>
                <a:gd name="T3" fmla="*/ 28 h 19"/>
                <a:gd name="T4" fmla="*/ 812 w 203"/>
                <a:gd name="T5" fmla="*/ 66 h 19"/>
                <a:gd name="T6" fmla="*/ 659 w 203"/>
                <a:gd name="T7" fmla="*/ 95 h 19"/>
                <a:gd name="T8" fmla="*/ 438 w 203"/>
                <a:gd name="T9" fmla="*/ 95 h 19"/>
                <a:gd name="T10" fmla="*/ 243 w 203"/>
                <a:gd name="T11" fmla="*/ 72 h 19"/>
                <a:gd name="T12" fmla="*/ 95 w 203"/>
                <a:gd name="T13" fmla="*/ 50 h 19"/>
                <a:gd name="T14" fmla="*/ 0 w 203"/>
                <a:gd name="T15" fmla="*/ 0 h 19"/>
                <a:gd name="T16" fmla="*/ 163 w 203"/>
                <a:gd name="T17" fmla="*/ 0 h 19"/>
                <a:gd name="T18" fmla="*/ 221 w 203"/>
                <a:gd name="T19" fmla="*/ 28 h 19"/>
                <a:gd name="T20" fmla="*/ 325 w 203"/>
                <a:gd name="T21" fmla="*/ 37 h 19"/>
                <a:gd name="T22" fmla="*/ 455 w 203"/>
                <a:gd name="T23" fmla="*/ 50 h 19"/>
                <a:gd name="T24" fmla="*/ 596 w 203"/>
                <a:gd name="T25" fmla="*/ 50 h 19"/>
                <a:gd name="T26" fmla="*/ 704 w 203"/>
                <a:gd name="T27" fmla="*/ 28 h 19"/>
                <a:gd name="T28" fmla="*/ 800 w 203"/>
                <a:gd name="T29" fmla="*/ 21 h 19"/>
                <a:gd name="T30" fmla="*/ 812 w 203"/>
                <a:gd name="T31" fmla="*/ 0 h 19"/>
                <a:gd name="T32" fmla="*/ 979 w 203"/>
                <a:gd name="T33" fmla="*/ 0 h 19"/>
                <a:gd name="T34" fmla="*/ 979 w 203"/>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3"/>
                <a:gd name="T55" fmla="*/ 0 h 19"/>
                <a:gd name="T56" fmla="*/ 203 w 203"/>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3" h="19">
                  <a:moveTo>
                    <a:pt x="202" y="0"/>
                  </a:moveTo>
                  <a:lnTo>
                    <a:pt x="193" y="5"/>
                  </a:lnTo>
                  <a:lnTo>
                    <a:pt x="168" y="13"/>
                  </a:lnTo>
                  <a:lnTo>
                    <a:pt x="137" y="18"/>
                  </a:lnTo>
                  <a:lnTo>
                    <a:pt x="91" y="18"/>
                  </a:lnTo>
                  <a:lnTo>
                    <a:pt x="50" y="14"/>
                  </a:lnTo>
                  <a:lnTo>
                    <a:pt x="19" y="10"/>
                  </a:lnTo>
                  <a:lnTo>
                    <a:pt x="0" y="0"/>
                  </a:lnTo>
                  <a:lnTo>
                    <a:pt x="34" y="0"/>
                  </a:lnTo>
                  <a:lnTo>
                    <a:pt x="46" y="5"/>
                  </a:lnTo>
                  <a:lnTo>
                    <a:pt x="68" y="7"/>
                  </a:lnTo>
                  <a:lnTo>
                    <a:pt x="94" y="10"/>
                  </a:lnTo>
                  <a:lnTo>
                    <a:pt x="123" y="10"/>
                  </a:lnTo>
                  <a:lnTo>
                    <a:pt x="145" y="5"/>
                  </a:lnTo>
                  <a:lnTo>
                    <a:pt x="165" y="4"/>
                  </a:lnTo>
                  <a:lnTo>
                    <a:pt x="168" y="0"/>
                  </a:lnTo>
                  <a:lnTo>
                    <a:pt x="202"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59" name="Line 1129"/>
            <p:cNvSpPr>
              <a:spLocks noChangeAspect="1" noChangeShapeType="1"/>
            </p:cNvSpPr>
            <p:nvPr/>
          </p:nvSpPr>
          <p:spPr bwMode="auto">
            <a:xfrm flipV="1">
              <a:off x="939" y="2986"/>
              <a:ext cx="0" cy="1081"/>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660" name="AutoShape 1130"/>
            <p:cNvSpPr>
              <a:spLocks noChangeAspect="1" noChangeArrowheads="1"/>
            </p:cNvSpPr>
            <p:nvPr/>
          </p:nvSpPr>
          <p:spPr bwMode="auto">
            <a:xfrm flipV="1">
              <a:off x="876" y="4067"/>
              <a:ext cx="134" cy="29"/>
            </a:xfrm>
            <a:prstGeom prst="roundRect">
              <a:avLst>
                <a:gd name="adj" fmla="val 0"/>
              </a:avLst>
            </a:prstGeom>
            <a:solidFill>
              <a:srgbClr val="00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61" name="AutoShape 1131"/>
            <p:cNvSpPr>
              <a:spLocks noChangeAspect="1" noChangeArrowheads="1"/>
            </p:cNvSpPr>
            <p:nvPr/>
          </p:nvSpPr>
          <p:spPr bwMode="auto">
            <a:xfrm flipV="1">
              <a:off x="1753" y="2924"/>
              <a:ext cx="26" cy="2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62" name="Freeform 1132"/>
            <p:cNvSpPr>
              <a:spLocks noChangeAspect="1"/>
            </p:cNvSpPr>
            <p:nvPr/>
          </p:nvSpPr>
          <p:spPr bwMode="auto">
            <a:xfrm>
              <a:off x="1738" y="2944"/>
              <a:ext cx="60" cy="43"/>
            </a:xfrm>
            <a:custGeom>
              <a:avLst/>
              <a:gdLst>
                <a:gd name="T0" fmla="*/ 0 w 46"/>
                <a:gd name="T1" fmla="*/ 27 h 33"/>
                <a:gd name="T2" fmla="*/ 0 w 46"/>
                <a:gd name="T3" fmla="*/ 27 h 33"/>
                <a:gd name="T4" fmla="*/ 0 w 46"/>
                <a:gd name="T5" fmla="*/ 27 h 33"/>
                <a:gd name="T6" fmla="*/ 0 w 46"/>
                <a:gd name="T7" fmla="*/ 12 h 33"/>
                <a:gd name="T8" fmla="*/ 0 w 46"/>
                <a:gd name="T9" fmla="*/ 12 h 33"/>
                <a:gd name="T10" fmla="*/ 12 w 46"/>
                <a:gd name="T11" fmla="*/ 12 h 33"/>
                <a:gd name="T12" fmla="*/ 12 w 46"/>
                <a:gd name="T13" fmla="*/ 0 h 33"/>
                <a:gd name="T14" fmla="*/ 27 w 46"/>
                <a:gd name="T15" fmla="*/ 0 h 33"/>
                <a:gd name="T16" fmla="*/ 27 w 46"/>
                <a:gd name="T17" fmla="*/ 0 h 33"/>
                <a:gd name="T18" fmla="*/ 35 w 46"/>
                <a:gd name="T19" fmla="*/ 0 h 33"/>
                <a:gd name="T20" fmla="*/ 35 w 46"/>
                <a:gd name="T21" fmla="*/ 0 h 33"/>
                <a:gd name="T22" fmla="*/ 189 w 46"/>
                <a:gd name="T23" fmla="*/ 0 h 33"/>
                <a:gd name="T24" fmla="*/ 189 w 46"/>
                <a:gd name="T25" fmla="*/ 0 h 33"/>
                <a:gd name="T26" fmla="*/ 192 w 46"/>
                <a:gd name="T27" fmla="*/ 0 h 33"/>
                <a:gd name="T28" fmla="*/ 192 w 46"/>
                <a:gd name="T29" fmla="*/ 0 h 33"/>
                <a:gd name="T30" fmla="*/ 200 w 46"/>
                <a:gd name="T31" fmla="*/ 0 h 33"/>
                <a:gd name="T32" fmla="*/ 200 w 46"/>
                <a:gd name="T33" fmla="*/ 0 h 33"/>
                <a:gd name="T34" fmla="*/ 222 w 46"/>
                <a:gd name="T35" fmla="*/ 12 h 33"/>
                <a:gd name="T36" fmla="*/ 222 w 46"/>
                <a:gd name="T37" fmla="*/ 12 h 33"/>
                <a:gd name="T38" fmla="*/ 222 w 46"/>
                <a:gd name="T39" fmla="*/ 12 h 33"/>
                <a:gd name="T40" fmla="*/ 222 w 46"/>
                <a:gd name="T41" fmla="*/ 27 h 33"/>
                <a:gd name="T42" fmla="*/ 222 w 46"/>
                <a:gd name="T43" fmla="*/ 27 h 33"/>
                <a:gd name="T44" fmla="*/ 222 w 46"/>
                <a:gd name="T45" fmla="*/ 124 h 33"/>
                <a:gd name="T46" fmla="*/ 222 w 46"/>
                <a:gd name="T47" fmla="*/ 125 h 33"/>
                <a:gd name="T48" fmla="*/ 222 w 46"/>
                <a:gd name="T49" fmla="*/ 125 h 33"/>
                <a:gd name="T50" fmla="*/ 222 w 46"/>
                <a:gd name="T51" fmla="*/ 125 h 33"/>
                <a:gd name="T52" fmla="*/ 222 w 46"/>
                <a:gd name="T53" fmla="*/ 145 h 33"/>
                <a:gd name="T54" fmla="*/ 222 w 46"/>
                <a:gd name="T55" fmla="*/ 145 h 33"/>
                <a:gd name="T56" fmla="*/ 200 w 46"/>
                <a:gd name="T57" fmla="*/ 145 h 33"/>
                <a:gd name="T58" fmla="*/ 200 w 46"/>
                <a:gd name="T59" fmla="*/ 145 h 33"/>
                <a:gd name="T60" fmla="*/ 192 w 46"/>
                <a:gd name="T61" fmla="*/ 159 h 33"/>
                <a:gd name="T62" fmla="*/ 192 w 46"/>
                <a:gd name="T63" fmla="*/ 159 h 33"/>
                <a:gd name="T64" fmla="*/ 189 w 46"/>
                <a:gd name="T65" fmla="*/ 159 h 33"/>
                <a:gd name="T66" fmla="*/ 35 w 46"/>
                <a:gd name="T67" fmla="*/ 159 h 33"/>
                <a:gd name="T68" fmla="*/ 35 w 46"/>
                <a:gd name="T69" fmla="*/ 159 h 33"/>
                <a:gd name="T70" fmla="*/ 35 w 46"/>
                <a:gd name="T71" fmla="*/ 159 h 33"/>
                <a:gd name="T72" fmla="*/ 27 w 46"/>
                <a:gd name="T73" fmla="*/ 159 h 33"/>
                <a:gd name="T74" fmla="*/ 12 w 46"/>
                <a:gd name="T75" fmla="*/ 145 h 33"/>
                <a:gd name="T76" fmla="*/ 12 w 46"/>
                <a:gd name="T77" fmla="*/ 145 h 33"/>
                <a:gd name="T78" fmla="*/ 12 w 46"/>
                <a:gd name="T79" fmla="*/ 145 h 33"/>
                <a:gd name="T80" fmla="*/ 0 w 46"/>
                <a:gd name="T81" fmla="*/ 145 h 33"/>
                <a:gd name="T82" fmla="*/ 0 w 46"/>
                <a:gd name="T83" fmla="*/ 125 h 33"/>
                <a:gd name="T84" fmla="*/ 0 w 46"/>
                <a:gd name="T85" fmla="*/ 125 h 33"/>
                <a:gd name="T86" fmla="*/ 0 w 46"/>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0" y="25"/>
                  </a:moveTo>
                  <a:lnTo>
                    <a:pt x="0" y="5"/>
                  </a:lnTo>
                  <a:lnTo>
                    <a:pt x="0" y="2"/>
                  </a:lnTo>
                  <a:lnTo>
                    <a:pt x="2" y="2"/>
                  </a:lnTo>
                  <a:lnTo>
                    <a:pt x="2" y="0"/>
                  </a:lnTo>
                  <a:lnTo>
                    <a:pt x="5" y="0"/>
                  </a:lnTo>
                  <a:lnTo>
                    <a:pt x="7" y="0"/>
                  </a:lnTo>
                  <a:lnTo>
                    <a:pt x="38" y="0"/>
                  </a:lnTo>
                  <a:lnTo>
                    <a:pt x="39" y="0"/>
                  </a:lnTo>
                  <a:lnTo>
                    <a:pt x="41" y="0"/>
                  </a:lnTo>
                  <a:lnTo>
                    <a:pt x="45" y="2"/>
                  </a:lnTo>
                  <a:lnTo>
                    <a:pt x="45" y="5"/>
                  </a:lnTo>
                  <a:lnTo>
                    <a:pt x="45" y="25"/>
                  </a:lnTo>
                  <a:lnTo>
                    <a:pt x="45" y="26"/>
                  </a:lnTo>
                  <a:lnTo>
                    <a:pt x="45" y="29"/>
                  </a:lnTo>
                  <a:lnTo>
                    <a:pt x="41" y="29"/>
                  </a:lnTo>
                  <a:lnTo>
                    <a:pt x="39" y="32"/>
                  </a:lnTo>
                  <a:lnTo>
                    <a:pt x="38" y="32"/>
                  </a:lnTo>
                  <a:lnTo>
                    <a:pt x="7" y="32"/>
                  </a:lnTo>
                  <a:lnTo>
                    <a:pt x="5" y="32"/>
                  </a:lnTo>
                  <a:lnTo>
                    <a:pt x="5" y="29"/>
                  </a:lnTo>
                  <a:lnTo>
                    <a:pt x="2"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63" name="Freeform 1133"/>
            <p:cNvSpPr>
              <a:spLocks noChangeAspect="1"/>
            </p:cNvSpPr>
            <p:nvPr/>
          </p:nvSpPr>
          <p:spPr bwMode="auto">
            <a:xfrm>
              <a:off x="1738" y="2944"/>
              <a:ext cx="20" cy="43"/>
            </a:xfrm>
            <a:custGeom>
              <a:avLst/>
              <a:gdLst>
                <a:gd name="T0" fmla="*/ 0 w 15"/>
                <a:gd name="T1" fmla="*/ 27 h 33"/>
                <a:gd name="T2" fmla="*/ 0 w 15"/>
                <a:gd name="T3" fmla="*/ 27 h 33"/>
                <a:gd name="T4" fmla="*/ 0 w 15"/>
                <a:gd name="T5" fmla="*/ 27 h 33"/>
                <a:gd name="T6" fmla="*/ 0 w 15"/>
                <a:gd name="T7" fmla="*/ 12 h 33"/>
                <a:gd name="T8" fmla="*/ 0 w 15"/>
                <a:gd name="T9" fmla="*/ 12 h 33"/>
                <a:gd name="T10" fmla="*/ 0 w 15"/>
                <a:gd name="T11" fmla="*/ 12 h 33"/>
                <a:gd name="T12" fmla="*/ 0 w 15"/>
                <a:gd name="T13" fmla="*/ 0 h 33"/>
                <a:gd name="T14" fmla="*/ 12 w 15"/>
                <a:gd name="T15" fmla="*/ 0 h 33"/>
                <a:gd name="T16" fmla="*/ 12 w 15"/>
                <a:gd name="T17" fmla="*/ 0 h 33"/>
                <a:gd name="T18" fmla="*/ 12 w 15"/>
                <a:gd name="T19" fmla="*/ 0 h 33"/>
                <a:gd name="T20" fmla="*/ 12 w 15"/>
                <a:gd name="T21" fmla="*/ 0 h 33"/>
                <a:gd name="T22" fmla="*/ 64 w 15"/>
                <a:gd name="T23" fmla="*/ 0 h 33"/>
                <a:gd name="T24" fmla="*/ 64 w 15"/>
                <a:gd name="T25" fmla="*/ 0 h 33"/>
                <a:gd name="T26" fmla="*/ 64 w 15"/>
                <a:gd name="T27" fmla="*/ 0 h 33"/>
                <a:gd name="T28" fmla="*/ 64 w 15"/>
                <a:gd name="T29" fmla="*/ 0 h 33"/>
                <a:gd name="T30" fmla="*/ 64 w 15"/>
                <a:gd name="T31" fmla="*/ 0 h 33"/>
                <a:gd name="T32" fmla="*/ 64 w 15"/>
                <a:gd name="T33" fmla="*/ 0 h 33"/>
                <a:gd name="T34" fmla="*/ 79 w 15"/>
                <a:gd name="T35" fmla="*/ 12 h 33"/>
                <a:gd name="T36" fmla="*/ 79 w 15"/>
                <a:gd name="T37" fmla="*/ 12 h 33"/>
                <a:gd name="T38" fmla="*/ 79 w 15"/>
                <a:gd name="T39" fmla="*/ 12 h 33"/>
                <a:gd name="T40" fmla="*/ 79 w 15"/>
                <a:gd name="T41" fmla="*/ 27 h 33"/>
                <a:gd name="T42" fmla="*/ 79 w 15"/>
                <a:gd name="T43" fmla="*/ 27 h 33"/>
                <a:gd name="T44" fmla="*/ 79 w 15"/>
                <a:gd name="T45" fmla="*/ 124 h 33"/>
                <a:gd name="T46" fmla="*/ 79 w 15"/>
                <a:gd name="T47" fmla="*/ 125 h 33"/>
                <a:gd name="T48" fmla="*/ 79 w 15"/>
                <a:gd name="T49" fmla="*/ 125 h 33"/>
                <a:gd name="T50" fmla="*/ 79 w 15"/>
                <a:gd name="T51" fmla="*/ 125 h 33"/>
                <a:gd name="T52" fmla="*/ 79 w 15"/>
                <a:gd name="T53" fmla="*/ 145 h 33"/>
                <a:gd name="T54" fmla="*/ 79 w 15"/>
                <a:gd name="T55" fmla="*/ 145 h 33"/>
                <a:gd name="T56" fmla="*/ 64 w 15"/>
                <a:gd name="T57" fmla="*/ 145 h 33"/>
                <a:gd name="T58" fmla="*/ 64 w 15"/>
                <a:gd name="T59" fmla="*/ 145 h 33"/>
                <a:gd name="T60" fmla="*/ 64 w 15"/>
                <a:gd name="T61" fmla="*/ 159 h 33"/>
                <a:gd name="T62" fmla="*/ 64 w 15"/>
                <a:gd name="T63" fmla="*/ 159 h 33"/>
                <a:gd name="T64" fmla="*/ 64 w 15"/>
                <a:gd name="T65" fmla="*/ 159 h 33"/>
                <a:gd name="T66" fmla="*/ 12 w 15"/>
                <a:gd name="T67" fmla="*/ 159 h 33"/>
                <a:gd name="T68" fmla="*/ 12 w 15"/>
                <a:gd name="T69" fmla="*/ 159 h 33"/>
                <a:gd name="T70" fmla="*/ 12 w 15"/>
                <a:gd name="T71" fmla="*/ 159 h 33"/>
                <a:gd name="T72" fmla="*/ 12 w 15"/>
                <a:gd name="T73" fmla="*/ 159 h 33"/>
                <a:gd name="T74" fmla="*/ 0 w 15"/>
                <a:gd name="T75" fmla="*/ 145 h 33"/>
                <a:gd name="T76" fmla="*/ 0 w 15"/>
                <a:gd name="T77" fmla="*/ 145 h 33"/>
                <a:gd name="T78" fmla="*/ 0 w 15"/>
                <a:gd name="T79" fmla="*/ 145 h 33"/>
                <a:gd name="T80" fmla="*/ 0 w 15"/>
                <a:gd name="T81" fmla="*/ 145 h 33"/>
                <a:gd name="T82" fmla="*/ 0 w 15"/>
                <a:gd name="T83" fmla="*/ 125 h 33"/>
                <a:gd name="T84" fmla="*/ 0 w 15"/>
                <a:gd name="T85" fmla="*/ 125 h 33"/>
                <a:gd name="T86" fmla="*/ 0 w 15"/>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0" y="25"/>
                  </a:moveTo>
                  <a:lnTo>
                    <a:pt x="0" y="5"/>
                  </a:lnTo>
                  <a:lnTo>
                    <a:pt x="0" y="2"/>
                  </a:lnTo>
                  <a:lnTo>
                    <a:pt x="0" y="0"/>
                  </a:lnTo>
                  <a:lnTo>
                    <a:pt x="2" y="0"/>
                  </a:lnTo>
                  <a:lnTo>
                    <a:pt x="11" y="0"/>
                  </a:lnTo>
                  <a:lnTo>
                    <a:pt x="14" y="2"/>
                  </a:lnTo>
                  <a:lnTo>
                    <a:pt x="14" y="5"/>
                  </a:lnTo>
                  <a:lnTo>
                    <a:pt x="14" y="25"/>
                  </a:lnTo>
                  <a:lnTo>
                    <a:pt x="14" y="26"/>
                  </a:lnTo>
                  <a:lnTo>
                    <a:pt x="14" y="29"/>
                  </a:lnTo>
                  <a:lnTo>
                    <a:pt x="11" y="29"/>
                  </a:lnTo>
                  <a:lnTo>
                    <a:pt x="11" y="32"/>
                  </a:lnTo>
                  <a:lnTo>
                    <a:pt x="2" y="32"/>
                  </a:lnTo>
                  <a:lnTo>
                    <a:pt x="2" y="29"/>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64" name="Freeform 1134"/>
            <p:cNvSpPr>
              <a:spLocks noChangeAspect="1"/>
            </p:cNvSpPr>
            <p:nvPr/>
          </p:nvSpPr>
          <p:spPr bwMode="auto">
            <a:xfrm>
              <a:off x="1784" y="2944"/>
              <a:ext cx="14" cy="43"/>
            </a:xfrm>
            <a:custGeom>
              <a:avLst/>
              <a:gdLst>
                <a:gd name="T0" fmla="*/ 0 w 11"/>
                <a:gd name="T1" fmla="*/ 27 h 33"/>
                <a:gd name="T2" fmla="*/ 0 w 11"/>
                <a:gd name="T3" fmla="*/ 27 h 33"/>
                <a:gd name="T4" fmla="*/ 0 w 11"/>
                <a:gd name="T5" fmla="*/ 27 h 33"/>
                <a:gd name="T6" fmla="*/ 0 w 11"/>
                <a:gd name="T7" fmla="*/ 12 h 33"/>
                <a:gd name="T8" fmla="*/ 0 w 11"/>
                <a:gd name="T9" fmla="*/ 12 h 33"/>
                <a:gd name="T10" fmla="*/ 0 w 11"/>
                <a:gd name="T11" fmla="*/ 12 h 33"/>
                <a:gd name="T12" fmla="*/ 0 w 11"/>
                <a:gd name="T13" fmla="*/ 0 h 33"/>
                <a:gd name="T14" fmla="*/ 0 w 11"/>
                <a:gd name="T15" fmla="*/ 0 h 33"/>
                <a:gd name="T16" fmla="*/ 0 w 11"/>
                <a:gd name="T17" fmla="*/ 0 h 33"/>
                <a:gd name="T18" fmla="*/ 0 w 11"/>
                <a:gd name="T19" fmla="*/ 0 h 33"/>
                <a:gd name="T20" fmla="*/ 0 w 11"/>
                <a:gd name="T21" fmla="*/ 0 h 33"/>
                <a:gd name="T22" fmla="*/ 36 w 11"/>
                <a:gd name="T23" fmla="*/ 0 h 33"/>
                <a:gd name="T24" fmla="*/ 3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5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6 w 11"/>
                <a:gd name="T65" fmla="*/ 159 h 33"/>
                <a:gd name="T66" fmla="*/ 0 w 11"/>
                <a:gd name="T67" fmla="*/ 159 h 33"/>
                <a:gd name="T68" fmla="*/ 0 w 11"/>
                <a:gd name="T69" fmla="*/ 159 h 33"/>
                <a:gd name="T70" fmla="*/ 0 w 11"/>
                <a:gd name="T71" fmla="*/ 159 h 33"/>
                <a:gd name="T72" fmla="*/ 0 w 11"/>
                <a:gd name="T73" fmla="*/ 159 h 33"/>
                <a:gd name="T74" fmla="*/ 0 w 11"/>
                <a:gd name="T75" fmla="*/ 145 h 33"/>
                <a:gd name="T76" fmla="*/ 0 w 11"/>
                <a:gd name="T77" fmla="*/ 145 h 33"/>
                <a:gd name="T78" fmla="*/ 0 w 11"/>
                <a:gd name="T79" fmla="*/ 145 h 33"/>
                <a:gd name="T80" fmla="*/ 0 w 11"/>
                <a:gd name="T81" fmla="*/ 14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8" y="0"/>
                  </a:lnTo>
                  <a:lnTo>
                    <a:pt x="10" y="0"/>
                  </a:lnTo>
                  <a:lnTo>
                    <a:pt x="10" y="2"/>
                  </a:lnTo>
                  <a:lnTo>
                    <a:pt x="10" y="5"/>
                  </a:lnTo>
                  <a:lnTo>
                    <a:pt x="10" y="25"/>
                  </a:lnTo>
                  <a:lnTo>
                    <a:pt x="10" y="26"/>
                  </a:lnTo>
                  <a:lnTo>
                    <a:pt x="10" y="29"/>
                  </a:lnTo>
                  <a:lnTo>
                    <a:pt x="10" y="32"/>
                  </a:lnTo>
                  <a:lnTo>
                    <a:pt x="8" y="32"/>
                  </a:lnTo>
                  <a:lnTo>
                    <a:pt x="0" y="32"/>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65" name="Freeform 1135" descr="Light vertical"/>
            <p:cNvSpPr>
              <a:spLocks noChangeAspect="1"/>
            </p:cNvSpPr>
            <p:nvPr/>
          </p:nvSpPr>
          <p:spPr bwMode="auto">
            <a:xfrm>
              <a:off x="1757" y="2944"/>
              <a:ext cx="23" cy="43"/>
            </a:xfrm>
            <a:custGeom>
              <a:avLst/>
              <a:gdLst>
                <a:gd name="T0" fmla="*/ 0 w 18"/>
                <a:gd name="T1" fmla="*/ 27 h 33"/>
                <a:gd name="T2" fmla="*/ 0 w 18"/>
                <a:gd name="T3" fmla="*/ 27 h 33"/>
                <a:gd name="T4" fmla="*/ 0 w 18"/>
                <a:gd name="T5" fmla="*/ 27 h 33"/>
                <a:gd name="T6" fmla="*/ 0 w 18"/>
                <a:gd name="T7" fmla="*/ 12 h 33"/>
                <a:gd name="T8" fmla="*/ 0 w 18"/>
                <a:gd name="T9" fmla="*/ 12 h 33"/>
                <a:gd name="T10" fmla="*/ 0 w 18"/>
                <a:gd name="T11" fmla="*/ 12 h 33"/>
                <a:gd name="T12" fmla="*/ 10 w 18"/>
                <a:gd name="T13" fmla="*/ 0 h 33"/>
                <a:gd name="T14" fmla="*/ 10 w 18"/>
                <a:gd name="T15" fmla="*/ 0 h 33"/>
                <a:gd name="T16" fmla="*/ 10 w 18"/>
                <a:gd name="T17" fmla="*/ 0 h 33"/>
                <a:gd name="T18" fmla="*/ 10 w 18"/>
                <a:gd name="T19" fmla="*/ 0 h 33"/>
                <a:gd name="T20" fmla="*/ 10 w 18"/>
                <a:gd name="T21" fmla="*/ 0 h 33"/>
                <a:gd name="T22" fmla="*/ 69 w 18"/>
                <a:gd name="T23" fmla="*/ 0 h 33"/>
                <a:gd name="T24" fmla="*/ 69 w 18"/>
                <a:gd name="T25" fmla="*/ 0 h 33"/>
                <a:gd name="T26" fmla="*/ 69 w 18"/>
                <a:gd name="T27" fmla="*/ 0 h 33"/>
                <a:gd name="T28" fmla="*/ 75 w 18"/>
                <a:gd name="T29" fmla="*/ 0 h 33"/>
                <a:gd name="T30" fmla="*/ 75 w 18"/>
                <a:gd name="T31" fmla="*/ 0 h 33"/>
                <a:gd name="T32" fmla="*/ 75 w 18"/>
                <a:gd name="T33" fmla="*/ 0 h 33"/>
                <a:gd name="T34" fmla="*/ 75 w 18"/>
                <a:gd name="T35" fmla="*/ 12 h 33"/>
                <a:gd name="T36" fmla="*/ 75 w 18"/>
                <a:gd name="T37" fmla="*/ 12 h 33"/>
                <a:gd name="T38" fmla="*/ 75 w 18"/>
                <a:gd name="T39" fmla="*/ 12 h 33"/>
                <a:gd name="T40" fmla="*/ 75 w 18"/>
                <a:gd name="T41" fmla="*/ 27 h 33"/>
                <a:gd name="T42" fmla="*/ 75 w 18"/>
                <a:gd name="T43" fmla="*/ 27 h 33"/>
                <a:gd name="T44" fmla="*/ 75 w 18"/>
                <a:gd name="T45" fmla="*/ 124 h 33"/>
                <a:gd name="T46" fmla="*/ 75 w 18"/>
                <a:gd name="T47" fmla="*/ 125 h 33"/>
                <a:gd name="T48" fmla="*/ 75 w 18"/>
                <a:gd name="T49" fmla="*/ 125 h 33"/>
                <a:gd name="T50" fmla="*/ 75 w 18"/>
                <a:gd name="T51" fmla="*/ 125 h 33"/>
                <a:gd name="T52" fmla="*/ 75 w 18"/>
                <a:gd name="T53" fmla="*/ 145 h 33"/>
                <a:gd name="T54" fmla="*/ 75 w 18"/>
                <a:gd name="T55" fmla="*/ 145 h 33"/>
                <a:gd name="T56" fmla="*/ 75 w 18"/>
                <a:gd name="T57" fmla="*/ 145 h 33"/>
                <a:gd name="T58" fmla="*/ 75 w 18"/>
                <a:gd name="T59" fmla="*/ 145 h 33"/>
                <a:gd name="T60" fmla="*/ 69 w 18"/>
                <a:gd name="T61" fmla="*/ 159 h 33"/>
                <a:gd name="T62" fmla="*/ 69 w 18"/>
                <a:gd name="T63" fmla="*/ 159 h 33"/>
                <a:gd name="T64" fmla="*/ 69 w 18"/>
                <a:gd name="T65" fmla="*/ 159 h 33"/>
                <a:gd name="T66" fmla="*/ 10 w 18"/>
                <a:gd name="T67" fmla="*/ 159 h 33"/>
                <a:gd name="T68" fmla="*/ 10 w 18"/>
                <a:gd name="T69" fmla="*/ 159 h 33"/>
                <a:gd name="T70" fmla="*/ 10 w 18"/>
                <a:gd name="T71" fmla="*/ 159 h 33"/>
                <a:gd name="T72" fmla="*/ 10 w 18"/>
                <a:gd name="T73" fmla="*/ 159 h 33"/>
                <a:gd name="T74" fmla="*/ 10 w 18"/>
                <a:gd name="T75" fmla="*/ 145 h 33"/>
                <a:gd name="T76" fmla="*/ 0 w 18"/>
                <a:gd name="T77" fmla="*/ 145 h 33"/>
                <a:gd name="T78" fmla="*/ 0 w 18"/>
                <a:gd name="T79" fmla="*/ 145 h 33"/>
                <a:gd name="T80" fmla="*/ 0 w 18"/>
                <a:gd name="T81" fmla="*/ 145 h 33"/>
                <a:gd name="T82" fmla="*/ 0 w 18"/>
                <a:gd name="T83" fmla="*/ 125 h 33"/>
                <a:gd name="T84" fmla="*/ 0 w 18"/>
                <a:gd name="T85" fmla="*/ 125 h 33"/>
                <a:gd name="T86" fmla="*/ 0 w 1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0" y="25"/>
                  </a:moveTo>
                  <a:lnTo>
                    <a:pt x="0" y="5"/>
                  </a:lnTo>
                  <a:lnTo>
                    <a:pt x="0" y="2"/>
                  </a:lnTo>
                  <a:lnTo>
                    <a:pt x="0" y="0"/>
                  </a:lnTo>
                  <a:lnTo>
                    <a:pt x="2" y="0"/>
                  </a:lnTo>
                  <a:lnTo>
                    <a:pt x="16" y="0"/>
                  </a:lnTo>
                  <a:lnTo>
                    <a:pt x="17" y="0"/>
                  </a:lnTo>
                  <a:lnTo>
                    <a:pt x="17" y="2"/>
                  </a:lnTo>
                  <a:lnTo>
                    <a:pt x="17" y="5"/>
                  </a:lnTo>
                  <a:lnTo>
                    <a:pt x="17" y="25"/>
                  </a:lnTo>
                  <a:lnTo>
                    <a:pt x="17" y="26"/>
                  </a:lnTo>
                  <a:lnTo>
                    <a:pt x="17" y="29"/>
                  </a:lnTo>
                  <a:lnTo>
                    <a:pt x="17" y="32"/>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66" name="AutoShape 1136"/>
            <p:cNvSpPr>
              <a:spLocks noChangeAspect="1" noChangeArrowheads="1"/>
            </p:cNvSpPr>
            <p:nvPr/>
          </p:nvSpPr>
          <p:spPr bwMode="auto">
            <a:xfrm flipV="1">
              <a:off x="1775" y="2924"/>
              <a:ext cx="4"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67" name="Freeform 1137"/>
            <p:cNvSpPr>
              <a:spLocks noChangeAspect="1"/>
            </p:cNvSpPr>
            <p:nvPr/>
          </p:nvSpPr>
          <p:spPr bwMode="auto">
            <a:xfrm>
              <a:off x="1707" y="2839"/>
              <a:ext cx="123" cy="81"/>
            </a:xfrm>
            <a:custGeom>
              <a:avLst/>
              <a:gdLst>
                <a:gd name="T0" fmla="*/ 0 w 94"/>
                <a:gd name="T1" fmla="*/ 50 h 62"/>
                <a:gd name="T2" fmla="*/ 0 w 94"/>
                <a:gd name="T3" fmla="*/ 50 h 62"/>
                <a:gd name="T4" fmla="*/ 12 w 94"/>
                <a:gd name="T5" fmla="*/ 38 h 62"/>
                <a:gd name="T6" fmla="*/ 12 w 94"/>
                <a:gd name="T7" fmla="*/ 38 h 62"/>
                <a:gd name="T8" fmla="*/ 12 w 94"/>
                <a:gd name="T9" fmla="*/ 29 h 62"/>
                <a:gd name="T10" fmla="*/ 29 w 94"/>
                <a:gd name="T11" fmla="*/ 16 h 62"/>
                <a:gd name="T12" fmla="*/ 38 w 94"/>
                <a:gd name="T13" fmla="*/ 16 h 62"/>
                <a:gd name="T14" fmla="*/ 46 w 94"/>
                <a:gd name="T15" fmla="*/ 0 h 62"/>
                <a:gd name="T16" fmla="*/ 65 w 94"/>
                <a:gd name="T17" fmla="*/ 0 h 62"/>
                <a:gd name="T18" fmla="*/ 71 w 94"/>
                <a:gd name="T19" fmla="*/ 0 h 62"/>
                <a:gd name="T20" fmla="*/ 79 w 94"/>
                <a:gd name="T21" fmla="*/ 0 h 62"/>
                <a:gd name="T22" fmla="*/ 376 w 94"/>
                <a:gd name="T23" fmla="*/ 0 h 62"/>
                <a:gd name="T24" fmla="*/ 398 w 94"/>
                <a:gd name="T25" fmla="*/ 0 h 62"/>
                <a:gd name="T26" fmla="*/ 400 w 94"/>
                <a:gd name="T27" fmla="*/ 0 h 62"/>
                <a:gd name="T28" fmla="*/ 420 w 94"/>
                <a:gd name="T29" fmla="*/ 0 h 62"/>
                <a:gd name="T30" fmla="*/ 434 w 94"/>
                <a:gd name="T31" fmla="*/ 16 h 62"/>
                <a:gd name="T32" fmla="*/ 437 w 94"/>
                <a:gd name="T33" fmla="*/ 16 h 62"/>
                <a:gd name="T34" fmla="*/ 445 w 94"/>
                <a:gd name="T35" fmla="*/ 29 h 62"/>
                <a:gd name="T36" fmla="*/ 445 w 94"/>
                <a:gd name="T37" fmla="*/ 29 h 62"/>
                <a:gd name="T38" fmla="*/ 467 w 94"/>
                <a:gd name="T39" fmla="*/ 38 h 62"/>
                <a:gd name="T40" fmla="*/ 467 w 94"/>
                <a:gd name="T41" fmla="*/ 50 h 62"/>
                <a:gd name="T42" fmla="*/ 467 w 94"/>
                <a:gd name="T43" fmla="*/ 50 h 62"/>
                <a:gd name="T44" fmla="*/ 467 w 94"/>
                <a:gd name="T45" fmla="*/ 247 h 62"/>
                <a:gd name="T46" fmla="*/ 467 w 94"/>
                <a:gd name="T47" fmla="*/ 260 h 62"/>
                <a:gd name="T48" fmla="*/ 467 w 94"/>
                <a:gd name="T49" fmla="*/ 274 h 62"/>
                <a:gd name="T50" fmla="*/ 445 w 94"/>
                <a:gd name="T51" fmla="*/ 274 h 62"/>
                <a:gd name="T52" fmla="*/ 445 w 94"/>
                <a:gd name="T53" fmla="*/ 277 h 62"/>
                <a:gd name="T54" fmla="*/ 437 w 94"/>
                <a:gd name="T55" fmla="*/ 284 h 62"/>
                <a:gd name="T56" fmla="*/ 434 w 94"/>
                <a:gd name="T57" fmla="*/ 284 h 62"/>
                <a:gd name="T58" fmla="*/ 434 w 94"/>
                <a:gd name="T59" fmla="*/ 284 h 62"/>
                <a:gd name="T60" fmla="*/ 420 w 94"/>
                <a:gd name="T61" fmla="*/ 306 h 62"/>
                <a:gd name="T62" fmla="*/ 398 w 94"/>
                <a:gd name="T63" fmla="*/ 306 h 62"/>
                <a:gd name="T64" fmla="*/ 376 w 94"/>
                <a:gd name="T65" fmla="*/ 306 h 62"/>
                <a:gd name="T66" fmla="*/ 79 w 94"/>
                <a:gd name="T67" fmla="*/ 306 h 62"/>
                <a:gd name="T68" fmla="*/ 71 w 94"/>
                <a:gd name="T69" fmla="*/ 306 h 62"/>
                <a:gd name="T70" fmla="*/ 65 w 94"/>
                <a:gd name="T71" fmla="*/ 306 h 62"/>
                <a:gd name="T72" fmla="*/ 46 w 94"/>
                <a:gd name="T73" fmla="*/ 306 h 62"/>
                <a:gd name="T74" fmla="*/ 38 w 94"/>
                <a:gd name="T75" fmla="*/ 284 h 62"/>
                <a:gd name="T76" fmla="*/ 29 w 94"/>
                <a:gd name="T77" fmla="*/ 284 h 62"/>
                <a:gd name="T78" fmla="*/ 29 w 94"/>
                <a:gd name="T79" fmla="*/ 277 h 62"/>
                <a:gd name="T80" fmla="*/ 12 w 94"/>
                <a:gd name="T81" fmla="*/ 277 h 62"/>
                <a:gd name="T82" fmla="*/ 12 w 94"/>
                <a:gd name="T83" fmla="*/ 274 h 62"/>
                <a:gd name="T84" fmla="*/ 0 w 94"/>
                <a:gd name="T85" fmla="*/ 260 h 62"/>
                <a:gd name="T86" fmla="*/ 0 w 9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2"/>
                <a:gd name="T134" fmla="*/ 94 w 9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2">
                  <a:moveTo>
                    <a:pt x="0" y="50"/>
                  </a:moveTo>
                  <a:lnTo>
                    <a:pt x="0" y="10"/>
                  </a:lnTo>
                  <a:lnTo>
                    <a:pt x="2" y="8"/>
                  </a:lnTo>
                  <a:lnTo>
                    <a:pt x="2" y="6"/>
                  </a:lnTo>
                  <a:lnTo>
                    <a:pt x="6" y="6"/>
                  </a:lnTo>
                  <a:lnTo>
                    <a:pt x="6" y="3"/>
                  </a:lnTo>
                  <a:lnTo>
                    <a:pt x="8" y="3"/>
                  </a:lnTo>
                  <a:lnTo>
                    <a:pt x="9" y="0"/>
                  </a:lnTo>
                  <a:lnTo>
                    <a:pt x="13" y="0"/>
                  </a:lnTo>
                  <a:lnTo>
                    <a:pt x="14" y="0"/>
                  </a:lnTo>
                  <a:lnTo>
                    <a:pt x="16" y="0"/>
                  </a:lnTo>
                  <a:lnTo>
                    <a:pt x="75" y="0"/>
                  </a:lnTo>
                  <a:lnTo>
                    <a:pt x="79" y="0"/>
                  </a:lnTo>
                  <a:lnTo>
                    <a:pt x="80" y="0"/>
                  </a:lnTo>
                  <a:lnTo>
                    <a:pt x="83" y="0"/>
                  </a:lnTo>
                  <a:lnTo>
                    <a:pt x="86" y="0"/>
                  </a:lnTo>
                  <a:lnTo>
                    <a:pt x="86" y="3"/>
                  </a:lnTo>
                  <a:lnTo>
                    <a:pt x="87" y="3"/>
                  </a:lnTo>
                  <a:lnTo>
                    <a:pt x="89" y="6"/>
                  </a:lnTo>
                  <a:lnTo>
                    <a:pt x="89" y="8"/>
                  </a:lnTo>
                  <a:lnTo>
                    <a:pt x="93" y="8"/>
                  </a:lnTo>
                  <a:lnTo>
                    <a:pt x="93" y="10"/>
                  </a:lnTo>
                  <a:lnTo>
                    <a:pt x="93" y="50"/>
                  </a:lnTo>
                  <a:lnTo>
                    <a:pt x="93" y="52"/>
                  </a:lnTo>
                  <a:lnTo>
                    <a:pt x="93" y="55"/>
                  </a:lnTo>
                  <a:lnTo>
                    <a:pt x="89" y="55"/>
                  </a:lnTo>
                  <a:lnTo>
                    <a:pt x="89" y="56"/>
                  </a:lnTo>
                  <a:lnTo>
                    <a:pt x="87" y="57"/>
                  </a:lnTo>
                  <a:lnTo>
                    <a:pt x="86" y="57"/>
                  </a:lnTo>
                  <a:lnTo>
                    <a:pt x="83" y="61"/>
                  </a:lnTo>
                  <a:lnTo>
                    <a:pt x="80" y="61"/>
                  </a:lnTo>
                  <a:lnTo>
                    <a:pt x="79" y="61"/>
                  </a:lnTo>
                  <a:lnTo>
                    <a:pt x="75" y="61"/>
                  </a:lnTo>
                  <a:lnTo>
                    <a:pt x="16" y="61"/>
                  </a:lnTo>
                  <a:lnTo>
                    <a:pt x="14" y="61"/>
                  </a:lnTo>
                  <a:lnTo>
                    <a:pt x="13" y="61"/>
                  </a:lnTo>
                  <a:lnTo>
                    <a:pt x="9" y="61"/>
                  </a:lnTo>
                  <a:lnTo>
                    <a:pt x="9" y="57"/>
                  </a:lnTo>
                  <a:lnTo>
                    <a:pt x="8" y="57"/>
                  </a:lnTo>
                  <a:lnTo>
                    <a:pt x="6" y="57"/>
                  </a:lnTo>
                  <a:lnTo>
                    <a:pt x="6" y="56"/>
                  </a:lnTo>
                  <a:lnTo>
                    <a:pt x="2" y="56"/>
                  </a:lnTo>
                  <a:lnTo>
                    <a:pt x="2"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68" name="Freeform 1138"/>
            <p:cNvSpPr>
              <a:spLocks noChangeAspect="1"/>
            </p:cNvSpPr>
            <p:nvPr/>
          </p:nvSpPr>
          <p:spPr bwMode="auto">
            <a:xfrm>
              <a:off x="1712" y="2839"/>
              <a:ext cx="33" cy="81"/>
            </a:xfrm>
            <a:custGeom>
              <a:avLst/>
              <a:gdLst>
                <a:gd name="T0" fmla="*/ 0 w 25"/>
                <a:gd name="T1" fmla="*/ 65 h 62"/>
                <a:gd name="T2" fmla="*/ 0 w 25"/>
                <a:gd name="T3" fmla="*/ 50 h 62"/>
                <a:gd name="T4" fmla="*/ 0 w 25"/>
                <a:gd name="T5" fmla="*/ 38 h 62"/>
                <a:gd name="T6" fmla="*/ 0 w 25"/>
                <a:gd name="T7" fmla="*/ 38 h 62"/>
                <a:gd name="T8" fmla="*/ 0 w 25"/>
                <a:gd name="T9" fmla="*/ 29 h 62"/>
                <a:gd name="T10" fmla="*/ 0 w 25"/>
                <a:gd name="T11" fmla="*/ 29 h 62"/>
                <a:gd name="T12" fmla="*/ 0 w 25"/>
                <a:gd name="T13" fmla="*/ 16 h 62"/>
                <a:gd name="T14" fmla="*/ 0 w 25"/>
                <a:gd name="T15" fmla="*/ 16 h 62"/>
                <a:gd name="T16" fmla="*/ 12 w 25"/>
                <a:gd name="T17" fmla="*/ 0 h 62"/>
                <a:gd name="T18" fmla="*/ 12 w 25"/>
                <a:gd name="T19" fmla="*/ 0 h 62"/>
                <a:gd name="T20" fmla="*/ 12 w 25"/>
                <a:gd name="T21" fmla="*/ 0 h 62"/>
                <a:gd name="T22" fmla="*/ 102 w 25"/>
                <a:gd name="T23" fmla="*/ 0 h 62"/>
                <a:gd name="T24" fmla="*/ 102 w 25"/>
                <a:gd name="T25" fmla="*/ 0 h 62"/>
                <a:gd name="T26" fmla="*/ 102 w 25"/>
                <a:gd name="T27" fmla="*/ 0 h 62"/>
                <a:gd name="T28" fmla="*/ 115 w 25"/>
                <a:gd name="T29" fmla="*/ 0 h 62"/>
                <a:gd name="T30" fmla="*/ 115 w 25"/>
                <a:gd name="T31" fmla="*/ 16 h 62"/>
                <a:gd name="T32" fmla="*/ 115 w 25"/>
                <a:gd name="T33" fmla="*/ 16 h 62"/>
                <a:gd name="T34" fmla="*/ 115 w 25"/>
                <a:gd name="T35" fmla="*/ 29 h 62"/>
                <a:gd name="T36" fmla="*/ 115 w 25"/>
                <a:gd name="T37" fmla="*/ 29 h 62"/>
                <a:gd name="T38" fmla="*/ 127 w 25"/>
                <a:gd name="T39" fmla="*/ 38 h 62"/>
                <a:gd name="T40" fmla="*/ 127 w 25"/>
                <a:gd name="T41" fmla="*/ 50 h 62"/>
                <a:gd name="T42" fmla="*/ 127 w 25"/>
                <a:gd name="T43" fmla="*/ 65 h 62"/>
                <a:gd name="T44" fmla="*/ 127 w 25"/>
                <a:gd name="T45" fmla="*/ 260 h 62"/>
                <a:gd name="T46" fmla="*/ 127 w 25"/>
                <a:gd name="T47" fmla="*/ 260 h 62"/>
                <a:gd name="T48" fmla="*/ 127 w 25"/>
                <a:gd name="T49" fmla="*/ 274 h 62"/>
                <a:gd name="T50" fmla="*/ 127 w 25"/>
                <a:gd name="T51" fmla="*/ 274 h 62"/>
                <a:gd name="T52" fmla="*/ 115 w 25"/>
                <a:gd name="T53" fmla="*/ 277 h 62"/>
                <a:gd name="T54" fmla="*/ 115 w 25"/>
                <a:gd name="T55" fmla="*/ 284 h 62"/>
                <a:gd name="T56" fmla="*/ 115 w 25"/>
                <a:gd name="T57" fmla="*/ 284 h 62"/>
                <a:gd name="T58" fmla="*/ 115 w 25"/>
                <a:gd name="T59" fmla="*/ 284 h 62"/>
                <a:gd name="T60" fmla="*/ 102 w 25"/>
                <a:gd name="T61" fmla="*/ 306 h 62"/>
                <a:gd name="T62" fmla="*/ 102 w 25"/>
                <a:gd name="T63" fmla="*/ 306 h 62"/>
                <a:gd name="T64" fmla="*/ 102 w 25"/>
                <a:gd name="T65" fmla="*/ 306 h 62"/>
                <a:gd name="T66" fmla="*/ 12 w 25"/>
                <a:gd name="T67" fmla="*/ 306 h 62"/>
                <a:gd name="T68" fmla="*/ 12 w 25"/>
                <a:gd name="T69" fmla="*/ 306 h 62"/>
                <a:gd name="T70" fmla="*/ 12 w 25"/>
                <a:gd name="T71" fmla="*/ 306 h 62"/>
                <a:gd name="T72" fmla="*/ 12 w 25"/>
                <a:gd name="T73" fmla="*/ 306 h 62"/>
                <a:gd name="T74" fmla="*/ 0 w 25"/>
                <a:gd name="T75" fmla="*/ 284 h 62"/>
                <a:gd name="T76" fmla="*/ 0 w 25"/>
                <a:gd name="T77" fmla="*/ 284 h 62"/>
                <a:gd name="T78" fmla="*/ 0 w 25"/>
                <a:gd name="T79" fmla="*/ 277 h 62"/>
                <a:gd name="T80" fmla="*/ 0 w 25"/>
                <a:gd name="T81" fmla="*/ 277 h 62"/>
                <a:gd name="T82" fmla="*/ 0 w 25"/>
                <a:gd name="T83" fmla="*/ 274 h 62"/>
                <a:gd name="T84" fmla="*/ 0 w 25"/>
                <a:gd name="T85" fmla="*/ 260 h 62"/>
                <a:gd name="T86" fmla="*/ 0 w 25"/>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2"/>
                <a:gd name="T134" fmla="*/ 25 w 25"/>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2">
                  <a:moveTo>
                    <a:pt x="0" y="52"/>
                  </a:moveTo>
                  <a:lnTo>
                    <a:pt x="0" y="13"/>
                  </a:lnTo>
                  <a:lnTo>
                    <a:pt x="0" y="10"/>
                  </a:lnTo>
                  <a:lnTo>
                    <a:pt x="0" y="8"/>
                  </a:lnTo>
                  <a:lnTo>
                    <a:pt x="0" y="6"/>
                  </a:lnTo>
                  <a:lnTo>
                    <a:pt x="0" y="3"/>
                  </a:lnTo>
                  <a:lnTo>
                    <a:pt x="2" y="0"/>
                  </a:lnTo>
                  <a:lnTo>
                    <a:pt x="19" y="0"/>
                  </a:lnTo>
                  <a:lnTo>
                    <a:pt x="22" y="0"/>
                  </a:lnTo>
                  <a:lnTo>
                    <a:pt x="22" y="3"/>
                  </a:lnTo>
                  <a:lnTo>
                    <a:pt x="22" y="6"/>
                  </a:lnTo>
                  <a:lnTo>
                    <a:pt x="24" y="8"/>
                  </a:lnTo>
                  <a:lnTo>
                    <a:pt x="24" y="10"/>
                  </a:lnTo>
                  <a:lnTo>
                    <a:pt x="24" y="13"/>
                  </a:lnTo>
                  <a:lnTo>
                    <a:pt x="24" y="52"/>
                  </a:lnTo>
                  <a:lnTo>
                    <a:pt x="24" y="55"/>
                  </a:lnTo>
                  <a:lnTo>
                    <a:pt x="22" y="56"/>
                  </a:lnTo>
                  <a:lnTo>
                    <a:pt x="22" y="57"/>
                  </a:lnTo>
                  <a:lnTo>
                    <a:pt x="22" y="61"/>
                  </a:lnTo>
                  <a:lnTo>
                    <a:pt x="19" y="61"/>
                  </a:lnTo>
                  <a:lnTo>
                    <a:pt x="2" y="61"/>
                  </a:lnTo>
                  <a:lnTo>
                    <a:pt x="0" y="57"/>
                  </a:lnTo>
                  <a:lnTo>
                    <a:pt x="0" y="56"/>
                  </a:lnTo>
                  <a:lnTo>
                    <a:pt x="0" y="55"/>
                  </a:lnTo>
                  <a:lnTo>
                    <a:pt x="0" y="5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69" name="Freeform 1139"/>
            <p:cNvSpPr>
              <a:spLocks noChangeAspect="1"/>
            </p:cNvSpPr>
            <p:nvPr/>
          </p:nvSpPr>
          <p:spPr bwMode="auto">
            <a:xfrm>
              <a:off x="1792" y="2839"/>
              <a:ext cx="38" cy="81"/>
            </a:xfrm>
            <a:custGeom>
              <a:avLst/>
              <a:gdLst>
                <a:gd name="T0" fmla="*/ 0 w 29"/>
                <a:gd name="T1" fmla="*/ 65 h 62"/>
                <a:gd name="T2" fmla="*/ 0 w 29"/>
                <a:gd name="T3" fmla="*/ 50 h 62"/>
                <a:gd name="T4" fmla="*/ 0 w 29"/>
                <a:gd name="T5" fmla="*/ 38 h 62"/>
                <a:gd name="T6" fmla="*/ 12 w 29"/>
                <a:gd name="T7" fmla="*/ 38 h 62"/>
                <a:gd name="T8" fmla="*/ 12 w 29"/>
                <a:gd name="T9" fmla="*/ 29 h 62"/>
                <a:gd name="T10" fmla="*/ 12 w 29"/>
                <a:gd name="T11" fmla="*/ 29 h 62"/>
                <a:gd name="T12" fmla="*/ 12 w 29"/>
                <a:gd name="T13" fmla="*/ 16 h 62"/>
                <a:gd name="T14" fmla="*/ 12 w 29"/>
                <a:gd name="T15" fmla="*/ 16 h 62"/>
                <a:gd name="T16" fmla="*/ 28 w 29"/>
                <a:gd name="T17" fmla="*/ 0 h 62"/>
                <a:gd name="T18" fmla="*/ 28 w 29"/>
                <a:gd name="T19" fmla="*/ 0 h 62"/>
                <a:gd name="T20" fmla="*/ 28 w 29"/>
                <a:gd name="T21" fmla="*/ 0 h 62"/>
                <a:gd name="T22" fmla="*/ 113 w 29"/>
                <a:gd name="T23" fmla="*/ 0 h 62"/>
                <a:gd name="T24" fmla="*/ 113 w 29"/>
                <a:gd name="T25" fmla="*/ 0 h 62"/>
                <a:gd name="T26" fmla="*/ 113 w 29"/>
                <a:gd name="T27" fmla="*/ 0 h 62"/>
                <a:gd name="T28" fmla="*/ 122 w 29"/>
                <a:gd name="T29" fmla="*/ 0 h 62"/>
                <a:gd name="T30" fmla="*/ 122 w 29"/>
                <a:gd name="T31" fmla="*/ 16 h 62"/>
                <a:gd name="T32" fmla="*/ 122 w 29"/>
                <a:gd name="T33" fmla="*/ 16 h 62"/>
                <a:gd name="T34" fmla="*/ 122 w 29"/>
                <a:gd name="T35" fmla="*/ 29 h 62"/>
                <a:gd name="T36" fmla="*/ 122 w 29"/>
                <a:gd name="T37" fmla="*/ 29 h 62"/>
                <a:gd name="T38" fmla="*/ 143 w 29"/>
                <a:gd name="T39" fmla="*/ 38 h 62"/>
                <a:gd name="T40" fmla="*/ 143 w 29"/>
                <a:gd name="T41" fmla="*/ 50 h 62"/>
                <a:gd name="T42" fmla="*/ 143 w 29"/>
                <a:gd name="T43" fmla="*/ 65 h 62"/>
                <a:gd name="T44" fmla="*/ 143 w 29"/>
                <a:gd name="T45" fmla="*/ 260 h 62"/>
                <a:gd name="T46" fmla="*/ 143 w 29"/>
                <a:gd name="T47" fmla="*/ 260 h 62"/>
                <a:gd name="T48" fmla="*/ 143 w 29"/>
                <a:gd name="T49" fmla="*/ 274 h 62"/>
                <a:gd name="T50" fmla="*/ 122 w 29"/>
                <a:gd name="T51" fmla="*/ 274 h 62"/>
                <a:gd name="T52" fmla="*/ 122 w 29"/>
                <a:gd name="T53" fmla="*/ 277 h 62"/>
                <a:gd name="T54" fmla="*/ 122 w 29"/>
                <a:gd name="T55" fmla="*/ 284 h 62"/>
                <a:gd name="T56" fmla="*/ 122 w 29"/>
                <a:gd name="T57" fmla="*/ 284 h 62"/>
                <a:gd name="T58" fmla="*/ 122 w 29"/>
                <a:gd name="T59" fmla="*/ 284 h 62"/>
                <a:gd name="T60" fmla="*/ 113 w 29"/>
                <a:gd name="T61" fmla="*/ 306 h 62"/>
                <a:gd name="T62" fmla="*/ 113 w 29"/>
                <a:gd name="T63" fmla="*/ 306 h 62"/>
                <a:gd name="T64" fmla="*/ 113 w 29"/>
                <a:gd name="T65" fmla="*/ 306 h 62"/>
                <a:gd name="T66" fmla="*/ 28 w 29"/>
                <a:gd name="T67" fmla="*/ 306 h 62"/>
                <a:gd name="T68" fmla="*/ 28 w 29"/>
                <a:gd name="T69" fmla="*/ 306 h 62"/>
                <a:gd name="T70" fmla="*/ 28 w 29"/>
                <a:gd name="T71" fmla="*/ 306 h 62"/>
                <a:gd name="T72" fmla="*/ 28 w 29"/>
                <a:gd name="T73" fmla="*/ 306 h 62"/>
                <a:gd name="T74" fmla="*/ 12 w 29"/>
                <a:gd name="T75" fmla="*/ 284 h 62"/>
                <a:gd name="T76" fmla="*/ 12 w 29"/>
                <a:gd name="T77" fmla="*/ 284 h 62"/>
                <a:gd name="T78" fmla="*/ 12 w 29"/>
                <a:gd name="T79" fmla="*/ 277 h 62"/>
                <a:gd name="T80" fmla="*/ 12 w 29"/>
                <a:gd name="T81" fmla="*/ 277 h 62"/>
                <a:gd name="T82" fmla="*/ 12 w 29"/>
                <a:gd name="T83" fmla="*/ 274 h 62"/>
                <a:gd name="T84" fmla="*/ 0 w 29"/>
                <a:gd name="T85" fmla="*/ 260 h 62"/>
                <a:gd name="T86" fmla="*/ 0 w 29"/>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2"/>
                <a:gd name="T134" fmla="*/ 29 w 2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2">
                  <a:moveTo>
                    <a:pt x="0" y="52"/>
                  </a:moveTo>
                  <a:lnTo>
                    <a:pt x="0" y="13"/>
                  </a:lnTo>
                  <a:lnTo>
                    <a:pt x="0" y="10"/>
                  </a:lnTo>
                  <a:lnTo>
                    <a:pt x="0" y="8"/>
                  </a:lnTo>
                  <a:lnTo>
                    <a:pt x="2" y="8"/>
                  </a:lnTo>
                  <a:lnTo>
                    <a:pt x="2" y="6"/>
                  </a:lnTo>
                  <a:lnTo>
                    <a:pt x="2" y="3"/>
                  </a:lnTo>
                  <a:lnTo>
                    <a:pt x="5" y="0"/>
                  </a:lnTo>
                  <a:lnTo>
                    <a:pt x="22" y="0"/>
                  </a:lnTo>
                  <a:lnTo>
                    <a:pt x="24" y="0"/>
                  </a:lnTo>
                  <a:lnTo>
                    <a:pt x="24" y="3"/>
                  </a:lnTo>
                  <a:lnTo>
                    <a:pt x="24" y="6"/>
                  </a:lnTo>
                  <a:lnTo>
                    <a:pt x="24" y="8"/>
                  </a:lnTo>
                  <a:lnTo>
                    <a:pt x="28" y="8"/>
                  </a:lnTo>
                  <a:lnTo>
                    <a:pt x="28" y="10"/>
                  </a:lnTo>
                  <a:lnTo>
                    <a:pt x="28" y="13"/>
                  </a:lnTo>
                  <a:lnTo>
                    <a:pt x="28" y="52"/>
                  </a:lnTo>
                  <a:lnTo>
                    <a:pt x="28" y="55"/>
                  </a:lnTo>
                  <a:lnTo>
                    <a:pt x="24" y="55"/>
                  </a:lnTo>
                  <a:lnTo>
                    <a:pt x="24" y="56"/>
                  </a:lnTo>
                  <a:lnTo>
                    <a:pt x="24" y="57"/>
                  </a:lnTo>
                  <a:lnTo>
                    <a:pt x="24" y="61"/>
                  </a:lnTo>
                  <a:lnTo>
                    <a:pt x="22" y="61"/>
                  </a:lnTo>
                  <a:lnTo>
                    <a:pt x="5" y="61"/>
                  </a:lnTo>
                  <a:lnTo>
                    <a:pt x="2" y="57"/>
                  </a:lnTo>
                  <a:lnTo>
                    <a:pt x="2" y="56"/>
                  </a:lnTo>
                  <a:lnTo>
                    <a:pt x="2" y="55"/>
                  </a:lnTo>
                  <a:lnTo>
                    <a:pt x="0" y="55"/>
                  </a:lnTo>
                  <a:lnTo>
                    <a:pt x="0" y="5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70" name="Freeform 1140" descr="Light vertical"/>
            <p:cNvSpPr>
              <a:spLocks noChangeAspect="1"/>
            </p:cNvSpPr>
            <p:nvPr/>
          </p:nvSpPr>
          <p:spPr bwMode="auto">
            <a:xfrm>
              <a:off x="1744" y="2839"/>
              <a:ext cx="49" cy="81"/>
            </a:xfrm>
            <a:custGeom>
              <a:avLst/>
              <a:gdLst>
                <a:gd name="T0" fmla="*/ 0 w 38"/>
                <a:gd name="T1" fmla="*/ 65 h 62"/>
                <a:gd name="T2" fmla="*/ 0 w 38"/>
                <a:gd name="T3" fmla="*/ 50 h 62"/>
                <a:gd name="T4" fmla="*/ 0 w 38"/>
                <a:gd name="T5" fmla="*/ 38 h 62"/>
                <a:gd name="T6" fmla="*/ 0 w 38"/>
                <a:gd name="T7" fmla="*/ 38 h 62"/>
                <a:gd name="T8" fmla="*/ 1 w 38"/>
                <a:gd name="T9" fmla="*/ 29 h 62"/>
                <a:gd name="T10" fmla="*/ 1 w 38"/>
                <a:gd name="T11" fmla="*/ 29 h 62"/>
                <a:gd name="T12" fmla="*/ 1 w 38"/>
                <a:gd name="T13" fmla="*/ 16 h 62"/>
                <a:gd name="T14" fmla="*/ 17 w 38"/>
                <a:gd name="T15" fmla="*/ 16 h 62"/>
                <a:gd name="T16" fmla="*/ 17 w 38"/>
                <a:gd name="T17" fmla="*/ 0 h 62"/>
                <a:gd name="T18" fmla="*/ 17 w 38"/>
                <a:gd name="T19" fmla="*/ 0 h 62"/>
                <a:gd name="T20" fmla="*/ 32 w 38"/>
                <a:gd name="T21" fmla="*/ 0 h 62"/>
                <a:gd name="T22" fmla="*/ 143 w 38"/>
                <a:gd name="T23" fmla="*/ 0 h 62"/>
                <a:gd name="T24" fmla="*/ 146 w 38"/>
                <a:gd name="T25" fmla="*/ 0 h 62"/>
                <a:gd name="T26" fmla="*/ 146 w 38"/>
                <a:gd name="T27" fmla="*/ 0 h 62"/>
                <a:gd name="T28" fmla="*/ 146 w 38"/>
                <a:gd name="T29" fmla="*/ 0 h 62"/>
                <a:gd name="T30" fmla="*/ 156 w 38"/>
                <a:gd name="T31" fmla="*/ 16 h 62"/>
                <a:gd name="T32" fmla="*/ 156 w 38"/>
                <a:gd name="T33" fmla="*/ 16 h 62"/>
                <a:gd name="T34" fmla="*/ 172 w 38"/>
                <a:gd name="T35" fmla="*/ 29 h 62"/>
                <a:gd name="T36" fmla="*/ 172 w 38"/>
                <a:gd name="T37" fmla="*/ 29 h 62"/>
                <a:gd name="T38" fmla="*/ 172 w 38"/>
                <a:gd name="T39" fmla="*/ 38 h 62"/>
                <a:gd name="T40" fmla="*/ 172 w 38"/>
                <a:gd name="T41" fmla="*/ 50 h 62"/>
                <a:gd name="T42" fmla="*/ 172 w 38"/>
                <a:gd name="T43" fmla="*/ 65 h 62"/>
                <a:gd name="T44" fmla="*/ 172 w 38"/>
                <a:gd name="T45" fmla="*/ 260 h 62"/>
                <a:gd name="T46" fmla="*/ 172 w 38"/>
                <a:gd name="T47" fmla="*/ 260 h 62"/>
                <a:gd name="T48" fmla="*/ 172 w 38"/>
                <a:gd name="T49" fmla="*/ 274 h 62"/>
                <a:gd name="T50" fmla="*/ 172 w 38"/>
                <a:gd name="T51" fmla="*/ 274 h 62"/>
                <a:gd name="T52" fmla="*/ 172 w 38"/>
                <a:gd name="T53" fmla="*/ 277 h 62"/>
                <a:gd name="T54" fmla="*/ 156 w 38"/>
                <a:gd name="T55" fmla="*/ 284 h 62"/>
                <a:gd name="T56" fmla="*/ 156 w 38"/>
                <a:gd name="T57" fmla="*/ 284 h 62"/>
                <a:gd name="T58" fmla="*/ 156 w 38"/>
                <a:gd name="T59" fmla="*/ 284 h 62"/>
                <a:gd name="T60" fmla="*/ 146 w 38"/>
                <a:gd name="T61" fmla="*/ 306 h 62"/>
                <a:gd name="T62" fmla="*/ 146 w 38"/>
                <a:gd name="T63" fmla="*/ 306 h 62"/>
                <a:gd name="T64" fmla="*/ 143 w 38"/>
                <a:gd name="T65" fmla="*/ 306 h 62"/>
                <a:gd name="T66" fmla="*/ 32 w 38"/>
                <a:gd name="T67" fmla="*/ 306 h 62"/>
                <a:gd name="T68" fmla="*/ 32 w 38"/>
                <a:gd name="T69" fmla="*/ 306 h 62"/>
                <a:gd name="T70" fmla="*/ 17 w 38"/>
                <a:gd name="T71" fmla="*/ 306 h 62"/>
                <a:gd name="T72" fmla="*/ 17 w 38"/>
                <a:gd name="T73" fmla="*/ 306 h 62"/>
                <a:gd name="T74" fmla="*/ 1 w 38"/>
                <a:gd name="T75" fmla="*/ 284 h 62"/>
                <a:gd name="T76" fmla="*/ 1 w 38"/>
                <a:gd name="T77" fmla="*/ 284 h 62"/>
                <a:gd name="T78" fmla="*/ 1 w 38"/>
                <a:gd name="T79" fmla="*/ 277 h 62"/>
                <a:gd name="T80" fmla="*/ 0 w 38"/>
                <a:gd name="T81" fmla="*/ 277 h 62"/>
                <a:gd name="T82" fmla="*/ 0 w 38"/>
                <a:gd name="T83" fmla="*/ 274 h 62"/>
                <a:gd name="T84" fmla="*/ 0 w 38"/>
                <a:gd name="T85" fmla="*/ 260 h 62"/>
                <a:gd name="T86" fmla="*/ 0 w 38"/>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2"/>
                <a:gd name="T134" fmla="*/ 38 w 38"/>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2">
                  <a:moveTo>
                    <a:pt x="0" y="52"/>
                  </a:moveTo>
                  <a:lnTo>
                    <a:pt x="0" y="13"/>
                  </a:lnTo>
                  <a:lnTo>
                    <a:pt x="0" y="10"/>
                  </a:lnTo>
                  <a:lnTo>
                    <a:pt x="0" y="8"/>
                  </a:lnTo>
                  <a:lnTo>
                    <a:pt x="0" y="6"/>
                  </a:lnTo>
                  <a:lnTo>
                    <a:pt x="1" y="6"/>
                  </a:lnTo>
                  <a:lnTo>
                    <a:pt x="1" y="3"/>
                  </a:lnTo>
                  <a:lnTo>
                    <a:pt x="4" y="3"/>
                  </a:lnTo>
                  <a:lnTo>
                    <a:pt x="4" y="0"/>
                  </a:lnTo>
                  <a:lnTo>
                    <a:pt x="7" y="0"/>
                  </a:lnTo>
                  <a:lnTo>
                    <a:pt x="31" y="0"/>
                  </a:lnTo>
                  <a:lnTo>
                    <a:pt x="32" y="0"/>
                  </a:lnTo>
                  <a:lnTo>
                    <a:pt x="34" y="3"/>
                  </a:lnTo>
                  <a:lnTo>
                    <a:pt x="34" y="6"/>
                  </a:lnTo>
                  <a:lnTo>
                    <a:pt x="37" y="6"/>
                  </a:lnTo>
                  <a:lnTo>
                    <a:pt x="37" y="8"/>
                  </a:lnTo>
                  <a:lnTo>
                    <a:pt x="37" y="10"/>
                  </a:lnTo>
                  <a:lnTo>
                    <a:pt x="37" y="13"/>
                  </a:lnTo>
                  <a:lnTo>
                    <a:pt x="37" y="52"/>
                  </a:lnTo>
                  <a:lnTo>
                    <a:pt x="37" y="55"/>
                  </a:lnTo>
                  <a:lnTo>
                    <a:pt x="37" y="56"/>
                  </a:lnTo>
                  <a:lnTo>
                    <a:pt x="34" y="57"/>
                  </a:lnTo>
                  <a:lnTo>
                    <a:pt x="32" y="61"/>
                  </a:lnTo>
                  <a:lnTo>
                    <a:pt x="31" y="61"/>
                  </a:lnTo>
                  <a:lnTo>
                    <a:pt x="7" y="61"/>
                  </a:lnTo>
                  <a:lnTo>
                    <a:pt x="4" y="61"/>
                  </a:lnTo>
                  <a:lnTo>
                    <a:pt x="4" y="57"/>
                  </a:lnTo>
                  <a:lnTo>
                    <a:pt x="1" y="57"/>
                  </a:lnTo>
                  <a:lnTo>
                    <a:pt x="1" y="56"/>
                  </a:lnTo>
                  <a:lnTo>
                    <a:pt x="0" y="56"/>
                  </a:lnTo>
                  <a:lnTo>
                    <a:pt x="0" y="55"/>
                  </a:lnTo>
                  <a:lnTo>
                    <a:pt x="0" y="52"/>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71" name="AutoShape 1141"/>
            <p:cNvSpPr>
              <a:spLocks noChangeAspect="1" noChangeArrowheads="1"/>
            </p:cNvSpPr>
            <p:nvPr/>
          </p:nvSpPr>
          <p:spPr bwMode="auto">
            <a:xfrm flipV="1">
              <a:off x="1753" y="2273"/>
              <a:ext cx="31"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72" name="Freeform 1142"/>
            <p:cNvSpPr>
              <a:spLocks noChangeAspect="1"/>
            </p:cNvSpPr>
            <p:nvPr/>
          </p:nvSpPr>
          <p:spPr bwMode="auto">
            <a:xfrm>
              <a:off x="1738" y="2230"/>
              <a:ext cx="60" cy="43"/>
            </a:xfrm>
            <a:custGeom>
              <a:avLst/>
              <a:gdLst>
                <a:gd name="T0" fmla="*/ 222 w 46"/>
                <a:gd name="T1" fmla="*/ 125 h 33"/>
                <a:gd name="T2" fmla="*/ 222 w 46"/>
                <a:gd name="T3" fmla="*/ 125 h 33"/>
                <a:gd name="T4" fmla="*/ 222 w 46"/>
                <a:gd name="T5" fmla="*/ 125 h 33"/>
                <a:gd name="T6" fmla="*/ 222 w 46"/>
                <a:gd name="T7" fmla="*/ 134 h 33"/>
                <a:gd name="T8" fmla="*/ 222 w 46"/>
                <a:gd name="T9" fmla="*/ 134 h 33"/>
                <a:gd name="T10" fmla="*/ 200 w 46"/>
                <a:gd name="T11" fmla="*/ 134 h 33"/>
                <a:gd name="T12" fmla="*/ 200 w 46"/>
                <a:gd name="T13" fmla="*/ 159 h 33"/>
                <a:gd name="T14" fmla="*/ 192 w 46"/>
                <a:gd name="T15" fmla="*/ 159 h 33"/>
                <a:gd name="T16" fmla="*/ 192 w 46"/>
                <a:gd name="T17" fmla="*/ 159 h 33"/>
                <a:gd name="T18" fmla="*/ 189 w 46"/>
                <a:gd name="T19" fmla="*/ 159 h 33"/>
                <a:gd name="T20" fmla="*/ 189 w 46"/>
                <a:gd name="T21" fmla="*/ 159 h 33"/>
                <a:gd name="T22" fmla="*/ 35 w 46"/>
                <a:gd name="T23" fmla="*/ 159 h 33"/>
                <a:gd name="T24" fmla="*/ 35 w 46"/>
                <a:gd name="T25" fmla="*/ 159 h 33"/>
                <a:gd name="T26" fmla="*/ 27 w 46"/>
                <a:gd name="T27" fmla="*/ 159 h 33"/>
                <a:gd name="T28" fmla="*/ 27 w 46"/>
                <a:gd name="T29" fmla="*/ 159 h 33"/>
                <a:gd name="T30" fmla="*/ 12 w 46"/>
                <a:gd name="T31" fmla="*/ 159 h 33"/>
                <a:gd name="T32" fmla="*/ 12 w 46"/>
                <a:gd name="T33" fmla="*/ 159 h 33"/>
                <a:gd name="T34" fmla="*/ 0 w 46"/>
                <a:gd name="T35" fmla="*/ 134 h 33"/>
                <a:gd name="T36" fmla="*/ 0 w 46"/>
                <a:gd name="T37" fmla="*/ 134 h 33"/>
                <a:gd name="T38" fmla="*/ 0 w 46"/>
                <a:gd name="T39" fmla="*/ 134 h 33"/>
                <a:gd name="T40" fmla="*/ 0 w 46"/>
                <a:gd name="T41" fmla="*/ 125 h 33"/>
                <a:gd name="T42" fmla="*/ 0 w 46"/>
                <a:gd name="T43" fmla="*/ 125 h 33"/>
                <a:gd name="T44" fmla="*/ 0 w 46"/>
                <a:gd name="T45" fmla="*/ 29 h 33"/>
                <a:gd name="T46" fmla="*/ 0 w 46"/>
                <a:gd name="T47" fmla="*/ 27 h 33"/>
                <a:gd name="T48" fmla="*/ 0 w 46"/>
                <a:gd name="T49" fmla="*/ 27 h 33"/>
                <a:gd name="T50" fmla="*/ 0 w 46"/>
                <a:gd name="T51" fmla="*/ 27 h 33"/>
                <a:gd name="T52" fmla="*/ 0 w 46"/>
                <a:gd name="T53" fmla="*/ 12 h 33"/>
                <a:gd name="T54" fmla="*/ 12 w 46"/>
                <a:gd name="T55" fmla="*/ 12 h 33"/>
                <a:gd name="T56" fmla="*/ 12 w 46"/>
                <a:gd name="T57" fmla="*/ 12 h 33"/>
                <a:gd name="T58" fmla="*/ 12 w 46"/>
                <a:gd name="T59" fmla="*/ 12 h 33"/>
                <a:gd name="T60" fmla="*/ 27 w 46"/>
                <a:gd name="T61" fmla="*/ 0 h 33"/>
                <a:gd name="T62" fmla="*/ 35 w 46"/>
                <a:gd name="T63" fmla="*/ 0 h 33"/>
                <a:gd name="T64" fmla="*/ 35 w 46"/>
                <a:gd name="T65" fmla="*/ 0 h 33"/>
                <a:gd name="T66" fmla="*/ 189 w 46"/>
                <a:gd name="T67" fmla="*/ 0 h 33"/>
                <a:gd name="T68" fmla="*/ 189 w 46"/>
                <a:gd name="T69" fmla="*/ 0 h 33"/>
                <a:gd name="T70" fmla="*/ 192 w 46"/>
                <a:gd name="T71" fmla="*/ 0 h 33"/>
                <a:gd name="T72" fmla="*/ 192 w 46"/>
                <a:gd name="T73" fmla="*/ 0 h 33"/>
                <a:gd name="T74" fmla="*/ 200 w 46"/>
                <a:gd name="T75" fmla="*/ 12 h 33"/>
                <a:gd name="T76" fmla="*/ 200 w 46"/>
                <a:gd name="T77" fmla="*/ 12 h 33"/>
                <a:gd name="T78" fmla="*/ 222 w 46"/>
                <a:gd name="T79" fmla="*/ 12 h 33"/>
                <a:gd name="T80" fmla="*/ 222 w 46"/>
                <a:gd name="T81" fmla="*/ 12 h 33"/>
                <a:gd name="T82" fmla="*/ 222 w 46"/>
                <a:gd name="T83" fmla="*/ 27 h 33"/>
                <a:gd name="T84" fmla="*/ 222 w 46"/>
                <a:gd name="T85" fmla="*/ 27 h 33"/>
                <a:gd name="T86" fmla="*/ 222 w 46"/>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45" y="6"/>
                  </a:moveTo>
                  <a:lnTo>
                    <a:pt x="45" y="26"/>
                  </a:lnTo>
                  <a:lnTo>
                    <a:pt x="45" y="28"/>
                  </a:lnTo>
                  <a:lnTo>
                    <a:pt x="41" y="28"/>
                  </a:lnTo>
                  <a:lnTo>
                    <a:pt x="41" y="32"/>
                  </a:lnTo>
                  <a:lnTo>
                    <a:pt x="39" y="32"/>
                  </a:lnTo>
                  <a:lnTo>
                    <a:pt x="38" y="32"/>
                  </a:lnTo>
                  <a:lnTo>
                    <a:pt x="7" y="32"/>
                  </a:lnTo>
                  <a:lnTo>
                    <a:pt x="5" y="32"/>
                  </a:lnTo>
                  <a:lnTo>
                    <a:pt x="2" y="32"/>
                  </a:lnTo>
                  <a:lnTo>
                    <a:pt x="2" y="28"/>
                  </a:lnTo>
                  <a:lnTo>
                    <a:pt x="0" y="28"/>
                  </a:lnTo>
                  <a:lnTo>
                    <a:pt x="0" y="26"/>
                  </a:lnTo>
                  <a:lnTo>
                    <a:pt x="0" y="6"/>
                  </a:lnTo>
                  <a:lnTo>
                    <a:pt x="0" y="5"/>
                  </a:lnTo>
                  <a:lnTo>
                    <a:pt x="0" y="2"/>
                  </a:lnTo>
                  <a:lnTo>
                    <a:pt x="2" y="2"/>
                  </a:lnTo>
                  <a:lnTo>
                    <a:pt x="5" y="0"/>
                  </a:lnTo>
                  <a:lnTo>
                    <a:pt x="7" y="0"/>
                  </a:lnTo>
                  <a:lnTo>
                    <a:pt x="38" y="0"/>
                  </a:lnTo>
                  <a:lnTo>
                    <a:pt x="39" y="0"/>
                  </a:lnTo>
                  <a:lnTo>
                    <a:pt x="39" y="2"/>
                  </a:lnTo>
                  <a:lnTo>
                    <a:pt x="41" y="2"/>
                  </a:lnTo>
                  <a:lnTo>
                    <a:pt x="45" y="2"/>
                  </a:lnTo>
                  <a:lnTo>
                    <a:pt x="45" y="5"/>
                  </a:lnTo>
                  <a:lnTo>
                    <a:pt x="45"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73" name="Freeform 1143"/>
            <p:cNvSpPr>
              <a:spLocks noChangeAspect="1"/>
            </p:cNvSpPr>
            <p:nvPr/>
          </p:nvSpPr>
          <p:spPr bwMode="auto">
            <a:xfrm>
              <a:off x="1779" y="2230"/>
              <a:ext cx="19" cy="43"/>
            </a:xfrm>
            <a:custGeom>
              <a:avLst/>
              <a:gdLst>
                <a:gd name="T0" fmla="*/ 60 w 15"/>
                <a:gd name="T1" fmla="*/ 125 h 33"/>
                <a:gd name="T2" fmla="*/ 60 w 15"/>
                <a:gd name="T3" fmla="*/ 125 h 33"/>
                <a:gd name="T4" fmla="*/ 60 w 15"/>
                <a:gd name="T5" fmla="*/ 125 h 33"/>
                <a:gd name="T6" fmla="*/ 60 w 15"/>
                <a:gd name="T7" fmla="*/ 134 h 33"/>
                <a:gd name="T8" fmla="*/ 60 w 15"/>
                <a:gd name="T9" fmla="*/ 134 h 33"/>
                <a:gd name="T10" fmla="*/ 60 w 15"/>
                <a:gd name="T11" fmla="*/ 134 h 33"/>
                <a:gd name="T12" fmla="*/ 60 w 15"/>
                <a:gd name="T13" fmla="*/ 159 h 33"/>
                <a:gd name="T14" fmla="*/ 60 w 15"/>
                <a:gd name="T15" fmla="*/ 159 h 33"/>
                <a:gd name="T16" fmla="*/ 41 w 15"/>
                <a:gd name="T17" fmla="*/ 159 h 33"/>
                <a:gd name="T18" fmla="*/ 41 w 15"/>
                <a:gd name="T19" fmla="*/ 159 h 33"/>
                <a:gd name="T20" fmla="*/ 41 w 15"/>
                <a:gd name="T21" fmla="*/ 159 h 33"/>
                <a:gd name="T22" fmla="*/ 10 w 15"/>
                <a:gd name="T23" fmla="*/ 159 h 33"/>
                <a:gd name="T24" fmla="*/ 10 w 15"/>
                <a:gd name="T25" fmla="*/ 159 h 33"/>
                <a:gd name="T26" fmla="*/ 10 w 15"/>
                <a:gd name="T27" fmla="*/ 159 h 33"/>
                <a:gd name="T28" fmla="*/ 10 w 15"/>
                <a:gd name="T29" fmla="*/ 159 h 33"/>
                <a:gd name="T30" fmla="*/ 10 w 15"/>
                <a:gd name="T31" fmla="*/ 159 h 33"/>
                <a:gd name="T32" fmla="*/ 10 w 15"/>
                <a:gd name="T33" fmla="*/ 134 h 33"/>
                <a:gd name="T34" fmla="*/ 10 w 15"/>
                <a:gd name="T35" fmla="*/ 134 h 33"/>
                <a:gd name="T36" fmla="*/ 1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10 w 15"/>
                <a:gd name="T53" fmla="*/ 12 h 33"/>
                <a:gd name="T54" fmla="*/ 10 w 15"/>
                <a:gd name="T55" fmla="*/ 12 h 33"/>
                <a:gd name="T56" fmla="*/ 10 w 15"/>
                <a:gd name="T57" fmla="*/ 12 h 33"/>
                <a:gd name="T58" fmla="*/ 10 w 15"/>
                <a:gd name="T59" fmla="*/ 0 h 33"/>
                <a:gd name="T60" fmla="*/ 10 w 15"/>
                <a:gd name="T61" fmla="*/ 0 h 33"/>
                <a:gd name="T62" fmla="*/ 10 w 15"/>
                <a:gd name="T63" fmla="*/ 0 h 33"/>
                <a:gd name="T64" fmla="*/ 10 w 15"/>
                <a:gd name="T65" fmla="*/ 0 h 33"/>
                <a:gd name="T66" fmla="*/ 41 w 15"/>
                <a:gd name="T67" fmla="*/ 0 h 33"/>
                <a:gd name="T68" fmla="*/ 41 w 15"/>
                <a:gd name="T69" fmla="*/ 0 h 33"/>
                <a:gd name="T70" fmla="*/ 41 w 15"/>
                <a:gd name="T71" fmla="*/ 0 h 33"/>
                <a:gd name="T72" fmla="*/ 60 w 15"/>
                <a:gd name="T73" fmla="*/ 0 h 33"/>
                <a:gd name="T74" fmla="*/ 60 w 15"/>
                <a:gd name="T75" fmla="*/ 12 h 33"/>
                <a:gd name="T76" fmla="*/ 60 w 15"/>
                <a:gd name="T77" fmla="*/ 12 h 33"/>
                <a:gd name="T78" fmla="*/ 60 w 15"/>
                <a:gd name="T79" fmla="*/ 12 h 33"/>
                <a:gd name="T80" fmla="*/ 60 w 15"/>
                <a:gd name="T81" fmla="*/ 12 h 33"/>
                <a:gd name="T82" fmla="*/ 60 w 15"/>
                <a:gd name="T83" fmla="*/ 27 h 33"/>
                <a:gd name="T84" fmla="*/ 60 w 15"/>
                <a:gd name="T85" fmla="*/ 27 h 33"/>
                <a:gd name="T86" fmla="*/ 60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4" y="32"/>
                  </a:lnTo>
                  <a:lnTo>
                    <a:pt x="10" y="32"/>
                  </a:lnTo>
                  <a:lnTo>
                    <a:pt x="2" y="32"/>
                  </a:lnTo>
                  <a:lnTo>
                    <a:pt x="2" y="28"/>
                  </a:lnTo>
                  <a:lnTo>
                    <a:pt x="0" y="28"/>
                  </a:lnTo>
                  <a:lnTo>
                    <a:pt x="0" y="26"/>
                  </a:lnTo>
                  <a:lnTo>
                    <a:pt x="0" y="6"/>
                  </a:lnTo>
                  <a:lnTo>
                    <a:pt x="0" y="5"/>
                  </a:lnTo>
                  <a:lnTo>
                    <a:pt x="2" y="2"/>
                  </a:lnTo>
                  <a:lnTo>
                    <a:pt x="2" y="0"/>
                  </a:lnTo>
                  <a:lnTo>
                    <a:pt x="10" y="0"/>
                  </a:lnTo>
                  <a:lnTo>
                    <a:pt x="14" y="0"/>
                  </a:lnTo>
                  <a:lnTo>
                    <a:pt x="14" y="2"/>
                  </a:lnTo>
                  <a:lnTo>
                    <a:pt x="14" y="5"/>
                  </a:lnTo>
                  <a:lnTo>
                    <a:pt x="14" y="6"/>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74" name="Freeform 1144"/>
            <p:cNvSpPr>
              <a:spLocks noChangeAspect="1"/>
            </p:cNvSpPr>
            <p:nvPr/>
          </p:nvSpPr>
          <p:spPr bwMode="auto">
            <a:xfrm>
              <a:off x="1738" y="2230"/>
              <a:ext cx="20" cy="43"/>
            </a:xfrm>
            <a:custGeom>
              <a:avLst/>
              <a:gdLst>
                <a:gd name="T0" fmla="*/ 79 w 15"/>
                <a:gd name="T1" fmla="*/ 125 h 33"/>
                <a:gd name="T2" fmla="*/ 79 w 15"/>
                <a:gd name="T3" fmla="*/ 125 h 33"/>
                <a:gd name="T4" fmla="*/ 79 w 15"/>
                <a:gd name="T5" fmla="*/ 125 h 33"/>
                <a:gd name="T6" fmla="*/ 79 w 15"/>
                <a:gd name="T7" fmla="*/ 134 h 33"/>
                <a:gd name="T8" fmla="*/ 64 w 15"/>
                <a:gd name="T9" fmla="*/ 134 h 33"/>
                <a:gd name="T10" fmla="*/ 64 w 15"/>
                <a:gd name="T11" fmla="*/ 134 h 33"/>
                <a:gd name="T12" fmla="*/ 64 w 15"/>
                <a:gd name="T13" fmla="*/ 159 h 33"/>
                <a:gd name="T14" fmla="*/ 64 w 15"/>
                <a:gd name="T15" fmla="*/ 159 h 33"/>
                <a:gd name="T16" fmla="*/ 64 w 15"/>
                <a:gd name="T17" fmla="*/ 159 h 33"/>
                <a:gd name="T18" fmla="*/ 64 w 15"/>
                <a:gd name="T19" fmla="*/ 159 h 33"/>
                <a:gd name="T20" fmla="*/ 64 w 15"/>
                <a:gd name="T21" fmla="*/ 159 h 33"/>
                <a:gd name="T22" fmla="*/ 12 w 15"/>
                <a:gd name="T23" fmla="*/ 159 h 33"/>
                <a:gd name="T24" fmla="*/ 12 w 15"/>
                <a:gd name="T25" fmla="*/ 159 h 33"/>
                <a:gd name="T26" fmla="*/ 12 w 15"/>
                <a:gd name="T27" fmla="*/ 159 h 33"/>
                <a:gd name="T28" fmla="*/ 0 w 15"/>
                <a:gd name="T29" fmla="*/ 159 h 33"/>
                <a:gd name="T30" fmla="*/ 0 w 15"/>
                <a:gd name="T31" fmla="*/ 159 h 33"/>
                <a:gd name="T32" fmla="*/ 0 w 15"/>
                <a:gd name="T33" fmla="*/ 134 h 33"/>
                <a:gd name="T34" fmla="*/ 0 w 15"/>
                <a:gd name="T35" fmla="*/ 134 h 33"/>
                <a:gd name="T36" fmla="*/ 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0 w 15"/>
                <a:gd name="T53" fmla="*/ 12 h 33"/>
                <a:gd name="T54" fmla="*/ 0 w 15"/>
                <a:gd name="T55" fmla="*/ 12 h 33"/>
                <a:gd name="T56" fmla="*/ 0 w 15"/>
                <a:gd name="T57" fmla="*/ 12 h 33"/>
                <a:gd name="T58" fmla="*/ 0 w 15"/>
                <a:gd name="T59" fmla="*/ 0 h 33"/>
                <a:gd name="T60" fmla="*/ 12 w 15"/>
                <a:gd name="T61" fmla="*/ 0 h 33"/>
                <a:gd name="T62" fmla="*/ 12 w 15"/>
                <a:gd name="T63" fmla="*/ 0 h 33"/>
                <a:gd name="T64" fmla="*/ 12 w 15"/>
                <a:gd name="T65" fmla="*/ 0 h 33"/>
                <a:gd name="T66" fmla="*/ 64 w 15"/>
                <a:gd name="T67" fmla="*/ 0 h 33"/>
                <a:gd name="T68" fmla="*/ 64 w 15"/>
                <a:gd name="T69" fmla="*/ 0 h 33"/>
                <a:gd name="T70" fmla="*/ 64 w 15"/>
                <a:gd name="T71" fmla="*/ 0 h 33"/>
                <a:gd name="T72" fmla="*/ 64 w 15"/>
                <a:gd name="T73" fmla="*/ 0 h 33"/>
                <a:gd name="T74" fmla="*/ 64 w 15"/>
                <a:gd name="T75" fmla="*/ 12 h 33"/>
                <a:gd name="T76" fmla="*/ 64 w 15"/>
                <a:gd name="T77" fmla="*/ 12 h 33"/>
                <a:gd name="T78" fmla="*/ 64 w 15"/>
                <a:gd name="T79" fmla="*/ 12 h 33"/>
                <a:gd name="T80" fmla="*/ 64 w 15"/>
                <a:gd name="T81" fmla="*/ 12 h 33"/>
                <a:gd name="T82" fmla="*/ 79 w 15"/>
                <a:gd name="T83" fmla="*/ 27 h 33"/>
                <a:gd name="T84" fmla="*/ 79 w 15"/>
                <a:gd name="T85" fmla="*/ 27 h 33"/>
                <a:gd name="T86" fmla="*/ 79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1" y="28"/>
                  </a:lnTo>
                  <a:lnTo>
                    <a:pt x="11" y="32"/>
                  </a:lnTo>
                  <a:lnTo>
                    <a:pt x="2" y="32"/>
                  </a:lnTo>
                  <a:lnTo>
                    <a:pt x="0" y="32"/>
                  </a:lnTo>
                  <a:lnTo>
                    <a:pt x="0" y="28"/>
                  </a:lnTo>
                  <a:lnTo>
                    <a:pt x="0" y="26"/>
                  </a:lnTo>
                  <a:lnTo>
                    <a:pt x="0" y="6"/>
                  </a:lnTo>
                  <a:lnTo>
                    <a:pt x="0" y="5"/>
                  </a:lnTo>
                  <a:lnTo>
                    <a:pt x="0" y="2"/>
                  </a:lnTo>
                  <a:lnTo>
                    <a:pt x="0" y="0"/>
                  </a:lnTo>
                  <a:lnTo>
                    <a:pt x="2" y="0"/>
                  </a:lnTo>
                  <a:lnTo>
                    <a:pt x="11" y="0"/>
                  </a:lnTo>
                  <a:lnTo>
                    <a:pt x="11" y="2"/>
                  </a:lnTo>
                  <a:lnTo>
                    <a:pt x="14" y="5"/>
                  </a:lnTo>
                  <a:lnTo>
                    <a:pt x="14"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75" name="Freeform 1145" descr="Light vertical"/>
            <p:cNvSpPr>
              <a:spLocks noChangeAspect="1"/>
            </p:cNvSpPr>
            <p:nvPr/>
          </p:nvSpPr>
          <p:spPr bwMode="auto">
            <a:xfrm>
              <a:off x="1757" y="2230"/>
              <a:ext cx="23" cy="43"/>
            </a:xfrm>
            <a:custGeom>
              <a:avLst/>
              <a:gdLst>
                <a:gd name="T0" fmla="*/ 75 w 18"/>
                <a:gd name="T1" fmla="*/ 125 h 33"/>
                <a:gd name="T2" fmla="*/ 75 w 18"/>
                <a:gd name="T3" fmla="*/ 125 h 33"/>
                <a:gd name="T4" fmla="*/ 75 w 18"/>
                <a:gd name="T5" fmla="*/ 125 h 33"/>
                <a:gd name="T6" fmla="*/ 75 w 18"/>
                <a:gd name="T7" fmla="*/ 134 h 33"/>
                <a:gd name="T8" fmla="*/ 75 w 18"/>
                <a:gd name="T9" fmla="*/ 134 h 33"/>
                <a:gd name="T10" fmla="*/ 75 w 18"/>
                <a:gd name="T11" fmla="*/ 134 h 33"/>
                <a:gd name="T12" fmla="*/ 75 w 18"/>
                <a:gd name="T13" fmla="*/ 159 h 33"/>
                <a:gd name="T14" fmla="*/ 69 w 18"/>
                <a:gd name="T15" fmla="*/ 159 h 33"/>
                <a:gd name="T16" fmla="*/ 69 w 18"/>
                <a:gd name="T17" fmla="*/ 159 h 33"/>
                <a:gd name="T18" fmla="*/ 69 w 18"/>
                <a:gd name="T19" fmla="*/ 159 h 33"/>
                <a:gd name="T20" fmla="*/ 69 w 18"/>
                <a:gd name="T21" fmla="*/ 159 h 33"/>
                <a:gd name="T22" fmla="*/ 10 w 18"/>
                <a:gd name="T23" fmla="*/ 159 h 33"/>
                <a:gd name="T24" fmla="*/ 10 w 18"/>
                <a:gd name="T25" fmla="*/ 159 h 33"/>
                <a:gd name="T26" fmla="*/ 10 w 18"/>
                <a:gd name="T27" fmla="*/ 159 h 33"/>
                <a:gd name="T28" fmla="*/ 10 w 18"/>
                <a:gd name="T29" fmla="*/ 159 h 33"/>
                <a:gd name="T30" fmla="*/ 0 w 18"/>
                <a:gd name="T31" fmla="*/ 159 h 33"/>
                <a:gd name="T32" fmla="*/ 0 w 18"/>
                <a:gd name="T33" fmla="*/ 134 h 33"/>
                <a:gd name="T34" fmla="*/ 0 w 18"/>
                <a:gd name="T35" fmla="*/ 134 h 33"/>
                <a:gd name="T36" fmla="*/ 0 w 18"/>
                <a:gd name="T37" fmla="*/ 134 h 33"/>
                <a:gd name="T38" fmla="*/ 0 w 18"/>
                <a:gd name="T39" fmla="*/ 134 h 33"/>
                <a:gd name="T40" fmla="*/ 0 w 18"/>
                <a:gd name="T41" fmla="*/ 125 h 33"/>
                <a:gd name="T42" fmla="*/ 0 w 18"/>
                <a:gd name="T43" fmla="*/ 125 h 33"/>
                <a:gd name="T44" fmla="*/ 0 w 18"/>
                <a:gd name="T45" fmla="*/ 29 h 33"/>
                <a:gd name="T46" fmla="*/ 0 w 18"/>
                <a:gd name="T47" fmla="*/ 27 h 33"/>
                <a:gd name="T48" fmla="*/ 0 w 18"/>
                <a:gd name="T49" fmla="*/ 27 h 33"/>
                <a:gd name="T50" fmla="*/ 0 w 18"/>
                <a:gd name="T51" fmla="*/ 27 h 33"/>
                <a:gd name="T52" fmla="*/ 0 w 18"/>
                <a:gd name="T53" fmla="*/ 12 h 33"/>
                <a:gd name="T54" fmla="*/ 0 w 18"/>
                <a:gd name="T55" fmla="*/ 12 h 33"/>
                <a:gd name="T56" fmla="*/ 0 w 18"/>
                <a:gd name="T57" fmla="*/ 12 h 33"/>
                <a:gd name="T58" fmla="*/ 0 w 18"/>
                <a:gd name="T59" fmla="*/ 0 h 33"/>
                <a:gd name="T60" fmla="*/ 10 w 18"/>
                <a:gd name="T61" fmla="*/ 0 h 33"/>
                <a:gd name="T62" fmla="*/ 10 w 18"/>
                <a:gd name="T63" fmla="*/ 0 h 33"/>
                <a:gd name="T64" fmla="*/ 10 w 18"/>
                <a:gd name="T65" fmla="*/ 0 h 33"/>
                <a:gd name="T66" fmla="*/ 69 w 18"/>
                <a:gd name="T67" fmla="*/ 0 h 33"/>
                <a:gd name="T68" fmla="*/ 69 w 18"/>
                <a:gd name="T69" fmla="*/ 0 h 33"/>
                <a:gd name="T70" fmla="*/ 69 w 18"/>
                <a:gd name="T71" fmla="*/ 0 h 33"/>
                <a:gd name="T72" fmla="*/ 69 w 18"/>
                <a:gd name="T73" fmla="*/ 0 h 33"/>
                <a:gd name="T74" fmla="*/ 75 w 18"/>
                <a:gd name="T75" fmla="*/ 12 h 33"/>
                <a:gd name="T76" fmla="*/ 75 w 18"/>
                <a:gd name="T77" fmla="*/ 12 h 33"/>
                <a:gd name="T78" fmla="*/ 75 w 18"/>
                <a:gd name="T79" fmla="*/ 12 h 33"/>
                <a:gd name="T80" fmla="*/ 75 w 18"/>
                <a:gd name="T81" fmla="*/ 12 h 33"/>
                <a:gd name="T82" fmla="*/ 75 w 18"/>
                <a:gd name="T83" fmla="*/ 27 h 33"/>
                <a:gd name="T84" fmla="*/ 75 w 18"/>
                <a:gd name="T85" fmla="*/ 27 h 33"/>
                <a:gd name="T86" fmla="*/ 75 w 18"/>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17" y="6"/>
                  </a:moveTo>
                  <a:lnTo>
                    <a:pt x="17" y="26"/>
                  </a:lnTo>
                  <a:lnTo>
                    <a:pt x="17" y="28"/>
                  </a:lnTo>
                  <a:lnTo>
                    <a:pt x="17" y="32"/>
                  </a:lnTo>
                  <a:lnTo>
                    <a:pt x="16" y="32"/>
                  </a:lnTo>
                  <a:lnTo>
                    <a:pt x="2" y="32"/>
                  </a:lnTo>
                  <a:lnTo>
                    <a:pt x="0" y="32"/>
                  </a:lnTo>
                  <a:lnTo>
                    <a:pt x="0" y="28"/>
                  </a:lnTo>
                  <a:lnTo>
                    <a:pt x="0" y="26"/>
                  </a:lnTo>
                  <a:lnTo>
                    <a:pt x="0" y="6"/>
                  </a:lnTo>
                  <a:lnTo>
                    <a:pt x="0" y="5"/>
                  </a:lnTo>
                  <a:lnTo>
                    <a:pt x="0" y="2"/>
                  </a:lnTo>
                  <a:lnTo>
                    <a:pt x="0" y="0"/>
                  </a:lnTo>
                  <a:lnTo>
                    <a:pt x="2" y="0"/>
                  </a:lnTo>
                  <a:lnTo>
                    <a:pt x="16" y="0"/>
                  </a:lnTo>
                  <a:lnTo>
                    <a:pt x="17" y="2"/>
                  </a:lnTo>
                  <a:lnTo>
                    <a:pt x="17" y="5"/>
                  </a:lnTo>
                  <a:lnTo>
                    <a:pt x="17" y="6"/>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76" name="AutoShape 1146"/>
            <p:cNvSpPr>
              <a:spLocks noChangeAspect="1" noChangeArrowheads="1"/>
            </p:cNvSpPr>
            <p:nvPr/>
          </p:nvSpPr>
          <p:spPr bwMode="auto">
            <a:xfrm flipV="1">
              <a:off x="1757" y="2272"/>
              <a:ext cx="2" cy="21"/>
            </a:xfrm>
            <a:prstGeom prst="roundRect">
              <a:avLst>
                <a:gd name="adj" fmla="val 0"/>
              </a:avLst>
            </a:prstGeom>
            <a:solidFill>
              <a:srgbClr val="000000"/>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77" name="Freeform 1147"/>
            <p:cNvSpPr>
              <a:spLocks noChangeAspect="1"/>
            </p:cNvSpPr>
            <p:nvPr/>
          </p:nvSpPr>
          <p:spPr bwMode="auto">
            <a:xfrm>
              <a:off x="2008" y="965"/>
              <a:ext cx="469" cy="187"/>
            </a:xfrm>
            <a:custGeom>
              <a:avLst/>
              <a:gdLst>
                <a:gd name="T0" fmla="*/ 1739 w 360"/>
                <a:gd name="T1" fmla="*/ 111 h 143"/>
                <a:gd name="T2" fmla="*/ 1711 w 360"/>
                <a:gd name="T3" fmla="*/ 71 h 143"/>
                <a:gd name="T4" fmla="*/ 1665 w 360"/>
                <a:gd name="T5" fmla="*/ 38 h 143"/>
                <a:gd name="T6" fmla="*/ 1599 w 360"/>
                <a:gd name="T7" fmla="*/ 27 h 143"/>
                <a:gd name="T8" fmla="*/ 1503 w 360"/>
                <a:gd name="T9" fmla="*/ 12 h 143"/>
                <a:gd name="T10" fmla="*/ 1408 w 360"/>
                <a:gd name="T11" fmla="*/ 0 h 143"/>
                <a:gd name="T12" fmla="*/ 1305 w 360"/>
                <a:gd name="T13" fmla="*/ 12 h 143"/>
                <a:gd name="T14" fmla="*/ 1192 w 360"/>
                <a:gd name="T15" fmla="*/ 12 h 143"/>
                <a:gd name="T16" fmla="*/ 1066 w 360"/>
                <a:gd name="T17" fmla="*/ 35 h 143"/>
                <a:gd name="T18" fmla="*/ 930 w 360"/>
                <a:gd name="T19" fmla="*/ 54 h 143"/>
                <a:gd name="T20" fmla="*/ 808 w 360"/>
                <a:gd name="T21" fmla="*/ 93 h 143"/>
                <a:gd name="T22" fmla="*/ 674 w 360"/>
                <a:gd name="T23" fmla="*/ 129 h 143"/>
                <a:gd name="T24" fmla="*/ 560 w 360"/>
                <a:gd name="T25" fmla="*/ 162 h 143"/>
                <a:gd name="T26" fmla="*/ 436 w 360"/>
                <a:gd name="T27" fmla="*/ 221 h 143"/>
                <a:gd name="T28" fmla="*/ 335 w 360"/>
                <a:gd name="T29" fmla="*/ 263 h 143"/>
                <a:gd name="T30" fmla="*/ 228 w 360"/>
                <a:gd name="T31" fmla="*/ 322 h 143"/>
                <a:gd name="T32" fmla="*/ 159 w 360"/>
                <a:gd name="T33" fmla="*/ 373 h 143"/>
                <a:gd name="T34" fmla="*/ 86 w 360"/>
                <a:gd name="T35" fmla="*/ 418 h 143"/>
                <a:gd name="T36" fmla="*/ 46 w 360"/>
                <a:gd name="T37" fmla="*/ 473 h 143"/>
                <a:gd name="T38" fmla="*/ 1 w 360"/>
                <a:gd name="T39" fmla="*/ 517 h 143"/>
                <a:gd name="T40" fmla="*/ 0 w 360"/>
                <a:gd name="T41" fmla="*/ 560 h 143"/>
                <a:gd name="T42" fmla="*/ 1 w 360"/>
                <a:gd name="T43" fmla="*/ 611 h 143"/>
                <a:gd name="T44" fmla="*/ 46 w 360"/>
                <a:gd name="T45" fmla="*/ 638 h 143"/>
                <a:gd name="T46" fmla="*/ 96 w 360"/>
                <a:gd name="T47" fmla="*/ 676 h 143"/>
                <a:gd name="T48" fmla="*/ 163 w 360"/>
                <a:gd name="T49" fmla="*/ 685 h 143"/>
                <a:gd name="T50" fmla="*/ 240 w 360"/>
                <a:gd name="T51" fmla="*/ 711 h 143"/>
                <a:gd name="T52" fmla="*/ 343 w 360"/>
                <a:gd name="T53" fmla="*/ 711 h 143"/>
                <a:gd name="T54" fmla="*/ 438 w 360"/>
                <a:gd name="T55" fmla="*/ 711 h 143"/>
                <a:gd name="T56" fmla="*/ 568 w 360"/>
                <a:gd name="T57" fmla="*/ 685 h 143"/>
                <a:gd name="T58" fmla="*/ 693 w 360"/>
                <a:gd name="T59" fmla="*/ 684 h 143"/>
                <a:gd name="T60" fmla="*/ 826 w 360"/>
                <a:gd name="T61" fmla="*/ 649 h 143"/>
                <a:gd name="T62" fmla="*/ 958 w 360"/>
                <a:gd name="T63" fmla="*/ 624 h 143"/>
                <a:gd name="T64" fmla="*/ 1076 w 360"/>
                <a:gd name="T65" fmla="*/ 582 h 143"/>
                <a:gd name="T66" fmla="*/ 1200 w 360"/>
                <a:gd name="T67" fmla="*/ 547 h 143"/>
                <a:gd name="T68" fmla="*/ 1324 w 360"/>
                <a:gd name="T69" fmla="*/ 501 h 143"/>
                <a:gd name="T70" fmla="*/ 1436 w 360"/>
                <a:gd name="T71" fmla="*/ 450 h 143"/>
                <a:gd name="T72" fmla="*/ 1524 w 360"/>
                <a:gd name="T73" fmla="*/ 400 h 143"/>
                <a:gd name="T74" fmla="*/ 1599 w 360"/>
                <a:gd name="T75" fmla="*/ 340 h 143"/>
                <a:gd name="T76" fmla="*/ 1665 w 360"/>
                <a:gd name="T77" fmla="*/ 277 h 143"/>
                <a:gd name="T78" fmla="*/ 1711 w 360"/>
                <a:gd name="T79" fmla="*/ 239 h 143"/>
                <a:gd name="T80" fmla="*/ 1739 w 360"/>
                <a:gd name="T81" fmla="*/ 183 h 143"/>
                <a:gd name="T82" fmla="*/ 1759 w 360"/>
                <a:gd name="T83" fmla="*/ 145 h 14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0"/>
                <a:gd name="T127" fmla="*/ 0 h 143"/>
                <a:gd name="T128" fmla="*/ 360 w 360"/>
                <a:gd name="T129" fmla="*/ 143 h 14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0" h="143">
                  <a:moveTo>
                    <a:pt x="356" y="25"/>
                  </a:moveTo>
                  <a:lnTo>
                    <a:pt x="356" y="22"/>
                  </a:lnTo>
                  <a:lnTo>
                    <a:pt x="353" y="18"/>
                  </a:lnTo>
                  <a:lnTo>
                    <a:pt x="350" y="14"/>
                  </a:lnTo>
                  <a:lnTo>
                    <a:pt x="346" y="11"/>
                  </a:lnTo>
                  <a:lnTo>
                    <a:pt x="341" y="8"/>
                  </a:lnTo>
                  <a:lnTo>
                    <a:pt x="334" y="7"/>
                  </a:lnTo>
                  <a:lnTo>
                    <a:pt x="327" y="5"/>
                  </a:lnTo>
                  <a:lnTo>
                    <a:pt x="319" y="2"/>
                  </a:lnTo>
                  <a:lnTo>
                    <a:pt x="308" y="2"/>
                  </a:lnTo>
                  <a:lnTo>
                    <a:pt x="300" y="2"/>
                  </a:lnTo>
                  <a:lnTo>
                    <a:pt x="288" y="0"/>
                  </a:lnTo>
                  <a:lnTo>
                    <a:pt x="279" y="0"/>
                  </a:lnTo>
                  <a:lnTo>
                    <a:pt x="267" y="2"/>
                  </a:lnTo>
                  <a:lnTo>
                    <a:pt x="257" y="2"/>
                  </a:lnTo>
                  <a:lnTo>
                    <a:pt x="244" y="2"/>
                  </a:lnTo>
                  <a:lnTo>
                    <a:pt x="231" y="5"/>
                  </a:lnTo>
                  <a:lnTo>
                    <a:pt x="218" y="7"/>
                  </a:lnTo>
                  <a:lnTo>
                    <a:pt x="205" y="8"/>
                  </a:lnTo>
                  <a:lnTo>
                    <a:pt x="190" y="11"/>
                  </a:lnTo>
                  <a:lnTo>
                    <a:pt x="177" y="15"/>
                  </a:lnTo>
                  <a:lnTo>
                    <a:pt x="165" y="18"/>
                  </a:lnTo>
                  <a:lnTo>
                    <a:pt x="152" y="22"/>
                  </a:lnTo>
                  <a:lnTo>
                    <a:pt x="138" y="26"/>
                  </a:lnTo>
                  <a:lnTo>
                    <a:pt x="124" y="29"/>
                  </a:lnTo>
                  <a:lnTo>
                    <a:pt x="114" y="33"/>
                  </a:lnTo>
                  <a:lnTo>
                    <a:pt x="101" y="37"/>
                  </a:lnTo>
                  <a:lnTo>
                    <a:pt x="89" y="44"/>
                  </a:lnTo>
                  <a:lnTo>
                    <a:pt x="76" y="48"/>
                  </a:lnTo>
                  <a:lnTo>
                    <a:pt x="68" y="53"/>
                  </a:lnTo>
                  <a:lnTo>
                    <a:pt x="56" y="61"/>
                  </a:lnTo>
                  <a:lnTo>
                    <a:pt x="47" y="64"/>
                  </a:lnTo>
                  <a:lnTo>
                    <a:pt x="39" y="68"/>
                  </a:lnTo>
                  <a:lnTo>
                    <a:pt x="32" y="75"/>
                  </a:lnTo>
                  <a:lnTo>
                    <a:pt x="25" y="80"/>
                  </a:lnTo>
                  <a:lnTo>
                    <a:pt x="18" y="83"/>
                  </a:lnTo>
                  <a:lnTo>
                    <a:pt x="14" y="90"/>
                  </a:lnTo>
                  <a:lnTo>
                    <a:pt x="9" y="95"/>
                  </a:lnTo>
                  <a:lnTo>
                    <a:pt x="4" y="100"/>
                  </a:lnTo>
                  <a:lnTo>
                    <a:pt x="1" y="103"/>
                  </a:lnTo>
                  <a:lnTo>
                    <a:pt x="1" y="109"/>
                  </a:lnTo>
                  <a:lnTo>
                    <a:pt x="0" y="112"/>
                  </a:lnTo>
                  <a:lnTo>
                    <a:pt x="1" y="116"/>
                  </a:lnTo>
                  <a:lnTo>
                    <a:pt x="1" y="122"/>
                  </a:lnTo>
                  <a:lnTo>
                    <a:pt x="7" y="125"/>
                  </a:lnTo>
                  <a:lnTo>
                    <a:pt x="9" y="128"/>
                  </a:lnTo>
                  <a:lnTo>
                    <a:pt x="14" y="130"/>
                  </a:lnTo>
                  <a:lnTo>
                    <a:pt x="20" y="135"/>
                  </a:lnTo>
                  <a:lnTo>
                    <a:pt x="25" y="137"/>
                  </a:lnTo>
                  <a:lnTo>
                    <a:pt x="34" y="138"/>
                  </a:lnTo>
                  <a:lnTo>
                    <a:pt x="41" y="138"/>
                  </a:lnTo>
                  <a:lnTo>
                    <a:pt x="49" y="142"/>
                  </a:lnTo>
                  <a:lnTo>
                    <a:pt x="60" y="142"/>
                  </a:lnTo>
                  <a:lnTo>
                    <a:pt x="70" y="142"/>
                  </a:lnTo>
                  <a:lnTo>
                    <a:pt x="80" y="142"/>
                  </a:lnTo>
                  <a:lnTo>
                    <a:pt x="90" y="142"/>
                  </a:lnTo>
                  <a:lnTo>
                    <a:pt x="104" y="142"/>
                  </a:lnTo>
                  <a:lnTo>
                    <a:pt x="116" y="138"/>
                  </a:lnTo>
                  <a:lnTo>
                    <a:pt x="129" y="138"/>
                  </a:lnTo>
                  <a:lnTo>
                    <a:pt x="141" y="137"/>
                  </a:lnTo>
                  <a:lnTo>
                    <a:pt x="155" y="135"/>
                  </a:lnTo>
                  <a:lnTo>
                    <a:pt x="169" y="130"/>
                  </a:lnTo>
                  <a:lnTo>
                    <a:pt x="183" y="128"/>
                  </a:lnTo>
                  <a:lnTo>
                    <a:pt x="196" y="125"/>
                  </a:lnTo>
                  <a:lnTo>
                    <a:pt x="206" y="122"/>
                  </a:lnTo>
                  <a:lnTo>
                    <a:pt x="220" y="116"/>
                  </a:lnTo>
                  <a:lnTo>
                    <a:pt x="233" y="112"/>
                  </a:lnTo>
                  <a:lnTo>
                    <a:pt x="246" y="109"/>
                  </a:lnTo>
                  <a:lnTo>
                    <a:pt x="259" y="103"/>
                  </a:lnTo>
                  <a:lnTo>
                    <a:pt x="271" y="100"/>
                  </a:lnTo>
                  <a:lnTo>
                    <a:pt x="281" y="95"/>
                  </a:lnTo>
                  <a:lnTo>
                    <a:pt x="293" y="90"/>
                  </a:lnTo>
                  <a:lnTo>
                    <a:pt x="302" y="83"/>
                  </a:lnTo>
                  <a:lnTo>
                    <a:pt x="312" y="80"/>
                  </a:lnTo>
                  <a:lnTo>
                    <a:pt x="321" y="74"/>
                  </a:lnTo>
                  <a:lnTo>
                    <a:pt x="327" y="68"/>
                  </a:lnTo>
                  <a:lnTo>
                    <a:pt x="334" y="64"/>
                  </a:lnTo>
                  <a:lnTo>
                    <a:pt x="341" y="56"/>
                  </a:lnTo>
                  <a:lnTo>
                    <a:pt x="346" y="53"/>
                  </a:lnTo>
                  <a:lnTo>
                    <a:pt x="350" y="48"/>
                  </a:lnTo>
                  <a:lnTo>
                    <a:pt x="355" y="44"/>
                  </a:lnTo>
                  <a:lnTo>
                    <a:pt x="356" y="37"/>
                  </a:lnTo>
                  <a:lnTo>
                    <a:pt x="356" y="33"/>
                  </a:lnTo>
                  <a:lnTo>
                    <a:pt x="359" y="29"/>
                  </a:lnTo>
                  <a:lnTo>
                    <a:pt x="356" y="2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78" name="Freeform 1148"/>
            <p:cNvSpPr>
              <a:spLocks noChangeAspect="1"/>
            </p:cNvSpPr>
            <p:nvPr/>
          </p:nvSpPr>
          <p:spPr bwMode="auto">
            <a:xfrm>
              <a:off x="2148" y="1016"/>
              <a:ext cx="246" cy="240"/>
            </a:xfrm>
            <a:custGeom>
              <a:avLst/>
              <a:gdLst>
                <a:gd name="T0" fmla="*/ 491 w 189"/>
                <a:gd name="T1" fmla="*/ 904 h 184"/>
                <a:gd name="T2" fmla="*/ 554 w 189"/>
                <a:gd name="T3" fmla="*/ 882 h 184"/>
                <a:gd name="T4" fmla="*/ 622 w 189"/>
                <a:gd name="T5" fmla="*/ 867 h 184"/>
                <a:gd name="T6" fmla="*/ 679 w 189"/>
                <a:gd name="T7" fmla="*/ 831 h 184"/>
                <a:gd name="T8" fmla="*/ 741 w 189"/>
                <a:gd name="T9" fmla="*/ 805 h 184"/>
                <a:gd name="T10" fmla="*/ 790 w 189"/>
                <a:gd name="T11" fmla="*/ 743 h 184"/>
                <a:gd name="T12" fmla="*/ 827 w 189"/>
                <a:gd name="T13" fmla="*/ 706 h 184"/>
                <a:gd name="T14" fmla="*/ 858 w 189"/>
                <a:gd name="T15" fmla="*/ 643 h 184"/>
                <a:gd name="T16" fmla="*/ 889 w 189"/>
                <a:gd name="T17" fmla="*/ 570 h 184"/>
                <a:gd name="T18" fmla="*/ 901 w 189"/>
                <a:gd name="T19" fmla="*/ 505 h 184"/>
                <a:gd name="T20" fmla="*/ 915 w 189"/>
                <a:gd name="T21" fmla="*/ 437 h 184"/>
                <a:gd name="T22" fmla="*/ 901 w 189"/>
                <a:gd name="T23" fmla="*/ 370 h 184"/>
                <a:gd name="T24" fmla="*/ 889 w 189"/>
                <a:gd name="T25" fmla="*/ 312 h 184"/>
                <a:gd name="T26" fmla="*/ 858 w 189"/>
                <a:gd name="T27" fmla="*/ 247 h 184"/>
                <a:gd name="T28" fmla="*/ 827 w 189"/>
                <a:gd name="T29" fmla="*/ 192 h 184"/>
                <a:gd name="T30" fmla="*/ 790 w 189"/>
                <a:gd name="T31" fmla="*/ 140 h 184"/>
                <a:gd name="T32" fmla="*/ 741 w 189"/>
                <a:gd name="T33" fmla="*/ 97 h 184"/>
                <a:gd name="T34" fmla="*/ 679 w 189"/>
                <a:gd name="T35" fmla="*/ 51 h 184"/>
                <a:gd name="T36" fmla="*/ 622 w 189"/>
                <a:gd name="T37" fmla="*/ 29 h 184"/>
                <a:gd name="T38" fmla="*/ 554 w 189"/>
                <a:gd name="T39" fmla="*/ 1 h 184"/>
                <a:gd name="T40" fmla="*/ 491 w 189"/>
                <a:gd name="T41" fmla="*/ 0 h 184"/>
                <a:gd name="T42" fmla="*/ 411 w 189"/>
                <a:gd name="T43" fmla="*/ 0 h 184"/>
                <a:gd name="T44" fmla="*/ 350 w 189"/>
                <a:gd name="T45" fmla="*/ 1 h 184"/>
                <a:gd name="T46" fmla="*/ 282 w 189"/>
                <a:gd name="T47" fmla="*/ 29 h 184"/>
                <a:gd name="T48" fmla="*/ 232 w 189"/>
                <a:gd name="T49" fmla="*/ 51 h 184"/>
                <a:gd name="T50" fmla="*/ 173 w 189"/>
                <a:gd name="T51" fmla="*/ 97 h 184"/>
                <a:gd name="T52" fmla="*/ 125 w 189"/>
                <a:gd name="T53" fmla="*/ 140 h 184"/>
                <a:gd name="T54" fmla="*/ 74 w 189"/>
                <a:gd name="T55" fmla="*/ 192 h 184"/>
                <a:gd name="T56" fmla="*/ 46 w 189"/>
                <a:gd name="T57" fmla="*/ 247 h 184"/>
                <a:gd name="T58" fmla="*/ 27 w 189"/>
                <a:gd name="T59" fmla="*/ 312 h 184"/>
                <a:gd name="T60" fmla="*/ 12 w 189"/>
                <a:gd name="T61" fmla="*/ 370 h 184"/>
                <a:gd name="T62" fmla="*/ 0 w 189"/>
                <a:gd name="T63" fmla="*/ 437 h 184"/>
                <a:gd name="T64" fmla="*/ 12 w 189"/>
                <a:gd name="T65" fmla="*/ 505 h 184"/>
                <a:gd name="T66" fmla="*/ 27 w 189"/>
                <a:gd name="T67" fmla="*/ 570 h 184"/>
                <a:gd name="T68" fmla="*/ 46 w 189"/>
                <a:gd name="T69" fmla="*/ 643 h 184"/>
                <a:gd name="T70" fmla="*/ 74 w 189"/>
                <a:gd name="T71" fmla="*/ 706 h 184"/>
                <a:gd name="T72" fmla="*/ 125 w 189"/>
                <a:gd name="T73" fmla="*/ 743 h 184"/>
                <a:gd name="T74" fmla="*/ 173 w 189"/>
                <a:gd name="T75" fmla="*/ 805 h 184"/>
                <a:gd name="T76" fmla="*/ 232 w 189"/>
                <a:gd name="T77" fmla="*/ 831 h 184"/>
                <a:gd name="T78" fmla="*/ 282 w 189"/>
                <a:gd name="T79" fmla="*/ 867 h 184"/>
                <a:gd name="T80" fmla="*/ 350 w 189"/>
                <a:gd name="T81" fmla="*/ 882 h 184"/>
                <a:gd name="T82" fmla="*/ 411 w 189"/>
                <a:gd name="T83" fmla="*/ 904 h 184"/>
                <a:gd name="T84" fmla="*/ 448 w 189"/>
                <a:gd name="T85" fmla="*/ 904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9"/>
                <a:gd name="T130" fmla="*/ 0 h 184"/>
                <a:gd name="T131" fmla="*/ 189 w 189"/>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9" h="184">
                  <a:moveTo>
                    <a:pt x="92" y="183"/>
                  </a:moveTo>
                  <a:lnTo>
                    <a:pt x="101" y="183"/>
                  </a:lnTo>
                  <a:lnTo>
                    <a:pt x="108" y="179"/>
                  </a:lnTo>
                  <a:lnTo>
                    <a:pt x="114" y="179"/>
                  </a:lnTo>
                  <a:lnTo>
                    <a:pt x="122" y="178"/>
                  </a:lnTo>
                  <a:lnTo>
                    <a:pt x="128" y="176"/>
                  </a:lnTo>
                  <a:lnTo>
                    <a:pt x="134" y="173"/>
                  </a:lnTo>
                  <a:lnTo>
                    <a:pt x="140" y="169"/>
                  </a:lnTo>
                  <a:lnTo>
                    <a:pt x="147" y="165"/>
                  </a:lnTo>
                  <a:lnTo>
                    <a:pt x="152" y="163"/>
                  </a:lnTo>
                  <a:lnTo>
                    <a:pt x="159" y="158"/>
                  </a:lnTo>
                  <a:lnTo>
                    <a:pt x="162" y="151"/>
                  </a:lnTo>
                  <a:lnTo>
                    <a:pt x="168" y="148"/>
                  </a:lnTo>
                  <a:lnTo>
                    <a:pt x="170" y="143"/>
                  </a:lnTo>
                  <a:lnTo>
                    <a:pt x="174" y="136"/>
                  </a:lnTo>
                  <a:lnTo>
                    <a:pt x="177" y="130"/>
                  </a:lnTo>
                  <a:lnTo>
                    <a:pt x="181" y="122"/>
                  </a:lnTo>
                  <a:lnTo>
                    <a:pt x="183" y="116"/>
                  </a:lnTo>
                  <a:lnTo>
                    <a:pt x="185" y="109"/>
                  </a:lnTo>
                  <a:lnTo>
                    <a:pt x="185" y="103"/>
                  </a:lnTo>
                  <a:lnTo>
                    <a:pt x="188" y="96"/>
                  </a:lnTo>
                  <a:lnTo>
                    <a:pt x="188" y="89"/>
                  </a:lnTo>
                  <a:lnTo>
                    <a:pt x="188" y="83"/>
                  </a:lnTo>
                  <a:lnTo>
                    <a:pt x="185" y="75"/>
                  </a:lnTo>
                  <a:lnTo>
                    <a:pt x="185" y="70"/>
                  </a:lnTo>
                  <a:lnTo>
                    <a:pt x="183" y="63"/>
                  </a:lnTo>
                  <a:lnTo>
                    <a:pt x="181" y="56"/>
                  </a:lnTo>
                  <a:lnTo>
                    <a:pt x="177" y="50"/>
                  </a:lnTo>
                  <a:lnTo>
                    <a:pt x="174" y="42"/>
                  </a:lnTo>
                  <a:lnTo>
                    <a:pt x="170" y="39"/>
                  </a:lnTo>
                  <a:lnTo>
                    <a:pt x="168" y="33"/>
                  </a:lnTo>
                  <a:lnTo>
                    <a:pt x="162" y="28"/>
                  </a:lnTo>
                  <a:lnTo>
                    <a:pt x="159" y="25"/>
                  </a:lnTo>
                  <a:lnTo>
                    <a:pt x="152" y="20"/>
                  </a:lnTo>
                  <a:lnTo>
                    <a:pt x="147" y="14"/>
                  </a:lnTo>
                  <a:lnTo>
                    <a:pt x="140" y="11"/>
                  </a:lnTo>
                  <a:lnTo>
                    <a:pt x="134" y="8"/>
                  </a:lnTo>
                  <a:lnTo>
                    <a:pt x="128" y="6"/>
                  </a:lnTo>
                  <a:lnTo>
                    <a:pt x="122" y="5"/>
                  </a:lnTo>
                  <a:lnTo>
                    <a:pt x="114" y="1"/>
                  </a:lnTo>
                  <a:lnTo>
                    <a:pt x="108" y="0"/>
                  </a:lnTo>
                  <a:lnTo>
                    <a:pt x="101" y="0"/>
                  </a:lnTo>
                  <a:lnTo>
                    <a:pt x="92" y="0"/>
                  </a:lnTo>
                  <a:lnTo>
                    <a:pt x="85" y="0"/>
                  </a:lnTo>
                  <a:lnTo>
                    <a:pt x="78" y="0"/>
                  </a:lnTo>
                  <a:lnTo>
                    <a:pt x="72" y="1"/>
                  </a:lnTo>
                  <a:lnTo>
                    <a:pt x="65" y="5"/>
                  </a:lnTo>
                  <a:lnTo>
                    <a:pt x="58" y="6"/>
                  </a:lnTo>
                  <a:lnTo>
                    <a:pt x="55" y="8"/>
                  </a:lnTo>
                  <a:lnTo>
                    <a:pt x="48" y="11"/>
                  </a:lnTo>
                  <a:lnTo>
                    <a:pt x="42" y="14"/>
                  </a:lnTo>
                  <a:lnTo>
                    <a:pt x="35" y="20"/>
                  </a:lnTo>
                  <a:lnTo>
                    <a:pt x="30" y="25"/>
                  </a:lnTo>
                  <a:lnTo>
                    <a:pt x="26" y="28"/>
                  </a:lnTo>
                  <a:lnTo>
                    <a:pt x="20" y="33"/>
                  </a:lnTo>
                  <a:lnTo>
                    <a:pt x="15" y="39"/>
                  </a:lnTo>
                  <a:lnTo>
                    <a:pt x="14" y="42"/>
                  </a:lnTo>
                  <a:lnTo>
                    <a:pt x="9" y="50"/>
                  </a:lnTo>
                  <a:lnTo>
                    <a:pt x="7" y="56"/>
                  </a:lnTo>
                  <a:lnTo>
                    <a:pt x="5" y="63"/>
                  </a:lnTo>
                  <a:lnTo>
                    <a:pt x="2" y="70"/>
                  </a:lnTo>
                  <a:lnTo>
                    <a:pt x="2" y="75"/>
                  </a:lnTo>
                  <a:lnTo>
                    <a:pt x="0" y="83"/>
                  </a:lnTo>
                  <a:lnTo>
                    <a:pt x="0" y="89"/>
                  </a:lnTo>
                  <a:lnTo>
                    <a:pt x="0" y="96"/>
                  </a:lnTo>
                  <a:lnTo>
                    <a:pt x="2" y="103"/>
                  </a:lnTo>
                  <a:lnTo>
                    <a:pt x="2" y="109"/>
                  </a:lnTo>
                  <a:lnTo>
                    <a:pt x="5" y="116"/>
                  </a:lnTo>
                  <a:lnTo>
                    <a:pt x="7" y="122"/>
                  </a:lnTo>
                  <a:lnTo>
                    <a:pt x="9" y="130"/>
                  </a:lnTo>
                  <a:lnTo>
                    <a:pt x="14" y="136"/>
                  </a:lnTo>
                  <a:lnTo>
                    <a:pt x="15" y="143"/>
                  </a:lnTo>
                  <a:lnTo>
                    <a:pt x="20" y="148"/>
                  </a:lnTo>
                  <a:lnTo>
                    <a:pt x="26" y="151"/>
                  </a:lnTo>
                  <a:lnTo>
                    <a:pt x="30" y="158"/>
                  </a:lnTo>
                  <a:lnTo>
                    <a:pt x="35" y="163"/>
                  </a:lnTo>
                  <a:lnTo>
                    <a:pt x="42" y="165"/>
                  </a:lnTo>
                  <a:lnTo>
                    <a:pt x="48" y="169"/>
                  </a:lnTo>
                  <a:lnTo>
                    <a:pt x="55" y="173"/>
                  </a:lnTo>
                  <a:lnTo>
                    <a:pt x="58" y="176"/>
                  </a:lnTo>
                  <a:lnTo>
                    <a:pt x="65" y="178"/>
                  </a:lnTo>
                  <a:lnTo>
                    <a:pt x="72" y="179"/>
                  </a:lnTo>
                  <a:lnTo>
                    <a:pt x="78" y="179"/>
                  </a:lnTo>
                  <a:lnTo>
                    <a:pt x="85" y="183"/>
                  </a:lnTo>
                  <a:lnTo>
                    <a:pt x="92" y="18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79" name="Freeform 1149"/>
            <p:cNvSpPr>
              <a:spLocks noChangeAspect="1"/>
            </p:cNvSpPr>
            <p:nvPr/>
          </p:nvSpPr>
          <p:spPr bwMode="auto">
            <a:xfrm>
              <a:off x="2184" y="1053"/>
              <a:ext cx="173" cy="170"/>
            </a:xfrm>
            <a:custGeom>
              <a:avLst/>
              <a:gdLst>
                <a:gd name="T0" fmla="*/ 641 w 133"/>
                <a:gd name="T1" fmla="*/ 287 h 131"/>
                <a:gd name="T2" fmla="*/ 628 w 133"/>
                <a:gd name="T3" fmla="*/ 236 h 131"/>
                <a:gd name="T4" fmla="*/ 615 w 133"/>
                <a:gd name="T5" fmla="*/ 191 h 131"/>
                <a:gd name="T6" fmla="*/ 592 w 133"/>
                <a:gd name="T7" fmla="*/ 145 h 131"/>
                <a:gd name="T8" fmla="*/ 562 w 133"/>
                <a:gd name="T9" fmla="*/ 112 h 131"/>
                <a:gd name="T10" fmla="*/ 535 w 133"/>
                <a:gd name="T11" fmla="*/ 66 h 131"/>
                <a:gd name="T12" fmla="*/ 497 w 133"/>
                <a:gd name="T13" fmla="*/ 51 h 131"/>
                <a:gd name="T14" fmla="*/ 455 w 133"/>
                <a:gd name="T15" fmla="*/ 22 h 131"/>
                <a:gd name="T16" fmla="*/ 411 w 133"/>
                <a:gd name="T17" fmla="*/ 1 h 131"/>
                <a:gd name="T18" fmla="*/ 371 w 133"/>
                <a:gd name="T19" fmla="*/ 0 h 131"/>
                <a:gd name="T20" fmla="*/ 308 w 133"/>
                <a:gd name="T21" fmla="*/ 0 h 131"/>
                <a:gd name="T22" fmla="*/ 269 w 133"/>
                <a:gd name="T23" fmla="*/ 0 h 131"/>
                <a:gd name="T24" fmla="*/ 232 w 133"/>
                <a:gd name="T25" fmla="*/ 1 h 131"/>
                <a:gd name="T26" fmla="*/ 170 w 133"/>
                <a:gd name="T27" fmla="*/ 22 h 131"/>
                <a:gd name="T28" fmla="*/ 140 w 133"/>
                <a:gd name="T29" fmla="*/ 51 h 131"/>
                <a:gd name="T30" fmla="*/ 96 w 133"/>
                <a:gd name="T31" fmla="*/ 66 h 131"/>
                <a:gd name="T32" fmla="*/ 66 w 133"/>
                <a:gd name="T33" fmla="*/ 112 h 131"/>
                <a:gd name="T34" fmla="*/ 35 w 133"/>
                <a:gd name="T35" fmla="*/ 145 h 131"/>
                <a:gd name="T36" fmla="*/ 21 w 133"/>
                <a:gd name="T37" fmla="*/ 191 h 131"/>
                <a:gd name="T38" fmla="*/ 0 w 133"/>
                <a:gd name="T39" fmla="*/ 236 h 131"/>
                <a:gd name="T40" fmla="*/ 0 w 133"/>
                <a:gd name="T41" fmla="*/ 287 h 131"/>
                <a:gd name="T42" fmla="*/ 0 w 133"/>
                <a:gd name="T43" fmla="*/ 323 h 131"/>
                <a:gd name="T44" fmla="*/ 0 w 133"/>
                <a:gd name="T45" fmla="*/ 372 h 131"/>
                <a:gd name="T46" fmla="*/ 21 w 133"/>
                <a:gd name="T47" fmla="*/ 419 h 131"/>
                <a:gd name="T48" fmla="*/ 35 w 133"/>
                <a:gd name="T49" fmla="*/ 459 h 131"/>
                <a:gd name="T50" fmla="*/ 66 w 133"/>
                <a:gd name="T51" fmla="*/ 498 h 131"/>
                <a:gd name="T52" fmla="*/ 96 w 133"/>
                <a:gd name="T53" fmla="*/ 531 h 131"/>
                <a:gd name="T54" fmla="*/ 140 w 133"/>
                <a:gd name="T55" fmla="*/ 565 h 131"/>
                <a:gd name="T56" fmla="*/ 170 w 133"/>
                <a:gd name="T57" fmla="*/ 589 h 131"/>
                <a:gd name="T58" fmla="*/ 232 w 133"/>
                <a:gd name="T59" fmla="*/ 603 h 131"/>
                <a:gd name="T60" fmla="*/ 269 w 133"/>
                <a:gd name="T61" fmla="*/ 603 h 131"/>
                <a:gd name="T62" fmla="*/ 308 w 133"/>
                <a:gd name="T63" fmla="*/ 622 h 131"/>
                <a:gd name="T64" fmla="*/ 371 w 133"/>
                <a:gd name="T65" fmla="*/ 603 h 131"/>
                <a:gd name="T66" fmla="*/ 411 w 133"/>
                <a:gd name="T67" fmla="*/ 603 h 131"/>
                <a:gd name="T68" fmla="*/ 455 w 133"/>
                <a:gd name="T69" fmla="*/ 589 h 131"/>
                <a:gd name="T70" fmla="*/ 497 w 133"/>
                <a:gd name="T71" fmla="*/ 565 h 131"/>
                <a:gd name="T72" fmla="*/ 535 w 133"/>
                <a:gd name="T73" fmla="*/ 531 h 131"/>
                <a:gd name="T74" fmla="*/ 562 w 133"/>
                <a:gd name="T75" fmla="*/ 498 h 131"/>
                <a:gd name="T76" fmla="*/ 592 w 133"/>
                <a:gd name="T77" fmla="*/ 459 h 131"/>
                <a:gd name="T78" fmla="*/ 615 w 133"/>
                <a:gd name="T79" fmla="*/ 419 h 131"/>
                <a:gd name="T80" fmla="*/ 628 w 133"/>
                <a:gd name="T81" fmla="*/ 372 h 131"/>
                <a:gd name="T82" fmla="*/ 641 w 133"/>
                <a:gd name="T83" fmla="*/ 323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3"/>
                <a:gd name="T127" fmla="*/ 0 h 131"/>
                <a:gd name="T128" fmla="*/ 133 w 133"/>
                <a:gd name="T129" fmla="*/ 131 h 13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3" h="131">
                  <a:moveTo>
                    <a:pt x="132" y="63"/>
                  </a:moveTo>
                  <a:lnTo>
                    <a:pt x="132" y="60"/>
                  </a:lnTo>
                  <a:lnTo>
                    <a:pt x="132" y="55"/>
                  </a:lnTo>
                  <a:lnTo>
                    <a:pt x="129" y="49"/>
                  </a:lnTo>
                  <a:lnTo>
                    <a:pt x="129" y="43"/>
                  </a:lnTo>
                  <a:lnTo>
                    <a:pt x="127" y="40"/>
                  </a:lnTo>
                  <a:lnTo>
                    <a:pt x="126" y="35"/>
                  </a:lnTo>
                  <a:lnTo>
                    <a:pt x="122" y="30"/>
                  </a:lnTo>
                  <a:lnTo>
                    <a:pt x="121" y="27"/>
                  </a:lnTo>
                  <a:lnTo>
                    <a:pt x="116" y="23"/>
                  </a:lnTo>
                  <a:lnTo>
                    <a:pt x="114" y="20"/>
                  </a:lnTo>
                  <a:lnTo>
                    <a:pt x="111" y="14"/>
                  </a:lnTo>
                  <a:lnTo>
                    <a:pt x="107" y="13"/>
                  </a:lnTo>
                  <a:lnTo>
                    <a:pt x="103" y="11"/>
                  </a:lnTo>
                  <a:lnTo>
                    <a:pt x="98" y="7"/>
                  </a:lnTo>
                  <a:lnTo>
                    <a:pt x="94" y="5"/>
                  </a:lnTo>
                  <a:lnTo>
                    <a:pt x="90" y="5"/>
                  </a:lnTo>
                  <a:lnTo>
                    <a:pt x="85" y="1"/>
                  </a:lnTo>
                  <a:lnTo>
                    <a:pt x="80" y="0"/>
                  </a:lnTo>
                  <a:lnTo>
                    <a:pt x="76" y="0"/>
                  </a:lnTo>
                  <a:lnTo>
                    <a:pt x="70" y="0"/>
                  </a:lnTo>
                  <a:lnTo>
                    <a:pt x="64" y="0"/>
                  </a:lnTo>
                  <a:lnTo>
                    <a:pt x="61" y="0"/>
                  </a:lnTo>
                  <a:lnTo>
                    <a:pt x="55" y="0"/>
                  </a:lnTo>
                  <a:lnTo>
                    <a:pt x="50" y="0"/>
                  </a:lnTo>
                  <a:lnTo>
                    <a:pt x="48" y="1"/>
                  </a:lnTo>
                  <a:lnTo>
                    <a:pt x="40" y="5"/>
                  </a:lnTo>
                  <a:lnTo>
                    <a:pt x="35" y="5"/>
                  </a:lnTo>
                  <a:lnTo>
                    <a:pt x="30" y="7"/>
                  </a:lnTo>
                  <a:lnTo>
                    <a:pt x="29" y="11"/>
                  </a:lnTo>
                  <a:lnTo>
                    <a:pt x="23" y="13"/>
                  </a:lnTo>
                  <a:lnTo>
                    <a:pt x="20" y="14"/>
                  </a:lnTo>
                  <a:lnTo>
                    <a:pt x="18" y="20"/>
                  </a:lnTo>
                  <a:lnTo>
                    <a:pt x="14" y="23"/>
                  </a:lnTo>
                  <a:lnTo>
                    <a:pt x="12" y="27"/>
                  </a:lnTo>
                  <a:lnTo>
                    <a:pt x="7" y="30"/>
                  </a:lnTo>
                  <a:lnTo>
                    <a:pt x="6" y="35"/>
                  </a:lnTo>
                  <a:lnTo>
                    <a:pt x="4" y="40"/>
                  </a:lnTo>
                  <a:lnTo>
                    <a:pt x="2" y="43"/>
                  </a:lnTo>
                  <a:lnTo>
                    <a:pt x="0" y="49"/>
                  </a:lnTo>
                  <a:lnTo>
                    <a:pt x="0" y="55"/>
                  </a:lnTo>
                  <a:lnTo>
                    <a:pt x="0" y="60"/>
                  </a:lnTo>
                  <a:lnTo>
                    <a:pt x="0" y="63"/>
                  </a:lnTo>
                  <a:lnTo>
                    <a:pt x="0" y="68"/>
                  </a:lnTo>
                  <a:lnTo>
                    <a:pt x="0" y="71"/>
                  </a:lnTo>
                  <a:lnTo>
                    <a:pt x="0" y="78"/>
                  </a:lnTo>
                  <a:lnTo>
                    <a:pt x="2" y="83"/>
                  </a:lnTo>
                  <a:lnTo>
                    <a:pt x="4" y="88"/>
                  </a:lnTo>
                  <a:lnTo>
                    <a:pt x="6" y="91"/>
                  </a:lnTo>
                  <a:lnTo>
                    <a:pt x="7" y="96"/>
                  </a:lnTo>
                  <a:lnTo>
                    <a:pt x="12" y="102"/>
                  </a:lnTo>
                  <a:lnTo>
                    <a:pt x="14" y="105"/>
                  </a:lnTo>
                  <a:lnTo>
                    <a:pt x="18" y="108"/>
                  </a:lnTo>
                  <a:lnTo>
                    <a:pt x="20" y="111"/>
                  </a:lnTo>
                  <a:lnTo>
                    <a:pt x="23" y="113"/>
                  </a:lnTo>
                  <a:lnTo>
                    <a:pt x="29" y="118"/>
                  </a:lnTo>
                  <a:lnTo>
                    <a:pt x="30" y="120"/>
                  </a:lnTo>
                  <a:lnTo>
                    <a:pt x="35" y="123"/>
                  </a:lnTo>
                  <a:lnTo>
                    <a:pt x="40" y="124"/>
                  </a:lnTo>
                  <a:lnTo>
                    <a:pt x="48" y="126"/>
                  </a:lnTo>
                  <a:lnTo>
                    <a:pt x="50" y="126"/>
                  </a:lnTo>
                  <a:lnTo>
                    <a:pt x="55" y="126"/>
                  </a:lnTo>
                  <a:lnTo>
                    <a:pt x="61" y="130"/>
                  </a:lnTo>
                  <a:lnTo>
                    <a:pt x="64" y="130"/>
                  </a:lnTo>
                  <a:lnTo>
                    <a:pt x="70" y="130"/>
                  </a:lnTo>
                  <a:lnTo>
                    <a:pt x="76" y="126"/>
                  </a:lnTo>
                  <a:lnTo>
                    <a:pt x="80" y="126"/>
                  </a:lnTo>
                  <a:lnTo>
                    <a:pt x="85" y="126"/>
                  </a:lnTo>
                  <a:lnTo>
                    <a:pt x="90" y="124"/>
                  </a:lnTo>
                  <a:lnTo>
                    <a:pt x="94" y="123"/>
                  </a:lnTo>
                  <a:lnTo>
                    <a:pt x="98" y="120"/>
                  </a:lnTo>
                  <a:lnTo>
                    <a:pt x="103" y="118"/>
                  </a:lnTo>
                  <a:lnTo>
                    <a:pt x="107" y="113"/>
                  </a:lnTo>
                  <a:lnTo>
                    <a:pt x="111" y="111"/>
                  </a:lnTo>
                  <a:lnTo>
                    <a:pt x="114" y="108"/>
                  </a:lnTo>
                  <a:lnTo>
                    <a:pt x="116" y="105"/>
                  </a:lnTo>
                  <a:lnTo>
                    <a:pt x="121" y="102"/>
                  </a:lnTo>
                  <a:lnTo>
                    <a:pt x="122" y="96"/>
                  </a:lnTo>
                  <a:lnTo>
                    <a:pt x="126" y="91"/>
                  </a:lnTo>
                  <a:lnTo>
                    <a:pt x="127" y="88"/>
                  </a:lnTo>
                  <a:lnTo>
                    <a:pt x="129" y="83"/>
                  </a:lnTo>
                  <a:lnTo>
                    <a:pt x="129" y="78"/>
                  </a:lnTo>
                  <a:lnTo>
                    <a:pt x="132" y="71"/>
                  </a:lnTo>
                  <a:lnTo>
                    <a:pt x="132" y="68"/>
                  </a:lnTo>
                  <a:lnTo>
                    <a:pt x="132" y="63"/>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80" name="Freeform 1150"/>
            <p:cNvSpPr>
              <a:spLocks noChangeAspect="1"/>
            </p:cNvSpPr>
            <p:nvPr/>
          </p:nvSpPr>
          <p:spPr bwMode="auto">
            <a:xfrm>
              <a:off x="2264" y="994"/>
              <a:ext cx="85" cy="146"/>
            </a:xfrm>
            <a:custGeom>
              <a:avLst/>
              <a:gdLst>
                <a:gd name="T0" fmla="*/ 98 w 66"/>
                <a:gd name="T1" fmla="*/ 545 h 112"/>
                <a:gd name="T2" fmla="*/ 111 w 66"/>
                <a:gd name="T3" fmla="*/ 516 h 112"/>
                <a:gd name="T4" fmla="*/ 133 w 66"/>
                <a:gd name="T5" fmla="*/ 482 h 112"/>
                <a:gd name="T6" fmla="*/ 143 w 66"/>
                <a:gd name="T7" fmla="*/ 447 h 112"/>
                <a:gd name="T8" fmla="*/ 156 w 66"/>
                <a:gd name="T9" fmla="*/ 418 h 112"/>
                <a:gd name="T10" fmla="*/ 161 w 66"/>
                <a:gd name="T11" fmla="*/ 385 h 112"/>
                <a:gd name="T12" fmla="*/ 176 w 66"/>
                <a:gd name="T13" fmla="*/ 355 h 112"/>
                <a:gd name="T14" fmla="*/ 192 w 66"/>
                <a:gd name="T15" fmla="*/ 321 h 112"/>
                <a:gd name="T16" fmla="*/ 207 w 66"/>
                <a:gd name="T17" fmla="*/ 285 h 112"/>
                <a:gd name="T18" fmla="*/ 209 w 66"/>
                <a:gd name="T19" fmla="*/ 257 h 112"/>
                <a:gd name="T20" fmla="*/ 227 w 66"/>
                <a:gd name="T21" fmla="*/ 226 h 112"/>
                <a:gd name="T22" fmla="*/ 232 w 66"/>
                <a:gd name="T23" fmla="*/ 197 h 112"/>
                <a:gd name="T24" fmla="*/ 242 w 66"/>
                <a:gd name="T25" fmla="*/ 163 h 112"/>
                <a:gd name="T26" fmla="*/ 258 w 66"/>
                <a:gd name="T27" fmla="*/ 151 h 112"/>
                <a:gd name="T28" fmla="*/ 267 w 66"/>
                <a:gd name="T29" fmla="*/ 125 h 112"/>
                <a:gd name="T30" fmla="*/ 272 w 66"/>
                <a:gd name="T31" fmla="*/ 111 h 112"/>
                <a:gd name="T32" fmla="*/ 272 w 66"/>
                <a:gd name="T33" fmla="*/ 86 h 112"/>
                <a:gd name="T34" fmla="*/ 281 w 66"/>
                <a:gd name="T35" fmla="*/ 74 h 112"/>
                <a:gd name="T36" fmla="*/ 281 w 66"/>
                <a:gd name="T37" fmla="*/ 51 h 112"/>
                <a:gd name="T38" fmla="*/ 297 w 66"/>
                <a:gd name="T39" fmla="*/ 46 h 112"/>
                <a:gd name="T40" fmla="*/ 297 w 66"/>
                <a:gd name="T41" fmla="*/ 35 h 112"/>
                <a:gd name="T42" fmla="*/ 297 w 66"/>
                <a:gd name="T43" fmla="*/ 21 h 112"/>
                <a:gd name="T44" fmla="*/ 297 w 66"/>
                <a:gd name="T45" fmla="*/ 1 h 112"/>
                <a:gd name="T46" fmla="*/ 297 w 66"/>
                <a:gd name="T47" fmla="*/ 1 h 112"/>
                <a:gd name="T48" fmla="*/ 297 w 66"/>
                <a:gd name="T49" fmla="*/ 0 h 112"/>
                <a:gd name="T50" fmla="*/ 297 w 66"/>
                <a:gd name="T51" fmla="*/ 0 h 112"/>
                <a:gd name="T52" fmla="*/ 297 w 66"/>
                <a:gd name="T53" fmla="*/ 0 h 112"/>
                <a:gd name="T54" fmla="*/ 297 w 66"/>
                <a:gd name="T55" fmla="*/ 0 h 112"/>
                <a:gd name="T56" fmla="*/ 281 w 66"/>
                <a:gd name="T57" fmla="*/ 0 h 112"/>
                <a:gd name="T58" fmla="*/ 281 w 66"/>
                <a:gd name="T59" fmla="*/ 1 h 112"/>
                <a:gd name="T60" fmla="*/ 272 w 66"/>
                <a:gd name="T61" fmla="*/ 21 h 112"/>
                <a:gd name="T62" fmla="*/ 267 w 66"/>
                <a:gd name="T63" fmla="*/ 35 h 112"/>
                <a:gd name="T64" fmla="*/ 258 w 66"/>
                <a:gd name="T65" fmla="*/ 46 h 112"/>
                <a:gd name="T66" fmla="*/ 258 w 66"/>
                <a:gd name="T67" fmla="*/ 51 h 112"/>
                <a:gd name="T68" fmla="*/ 232 w 66"/>
                <a:gd name="T69" fmla="*/ 65 h 112"/>
                <a:gd name="T70" fmla="*/ 232 w 66"/>
                <a:gd name="T71" fmla="*/ 86 h 112"/>
                <a:gd name="T72" fmla="*/ 209 w 66"/>
                <a:gd name="T73" fmla="*/ 111 h 112"/>
                <a:gd name="T74" fmla="*/ 207 w 66"/>
                <a:gd name="T75" fmla="*/ 124 h 112"/>
                <a:gd name="T76" fmla="*/ 192 w 66"/>
                <a:gd name="T77" fmla="*/ 139 h 112"/>
                <a:gd name="T78" fmla="*/ 176 w 66"/>
                <a:gd name="T79" fmla="*/ 163 h 112"/>
                <a:gd name="T80" fmla="*/ 161 w 66"/>
                <a:gd name="T81" fmla="*/ 197 h 112"/>
                <a:gd name="T82" fmla="*/ 156 w 66"/>
                <a:gd name="T83" fmla="*/ 220 h 112"/>
                <a:gd name="T84" fmla="*/ 133 w 66"/>
                <a:gd name="T85" fmla="*/ 257 h 112"/>
                <a:gd name="T86" fmla="*/ 125 w 66"/>
                <a:gd name="T87" fmla="*/ 272 h 112"/>
                <a:gd name="T88" fmla="*/ 98 w 66"/>
                <a:gd name="T89" fmla="*/ 301 h 112"/>
                <a:gd name="T90" fmla="*/ 76 w 66"/>
                <a:gd name="T91" fmla="*/ 326 h 112"/>
                <a:gd name="T92" fmla="*/ 67 w 66"/>
                <a:gd name="T93" fmla="*/ 358 h 112"/>
                <a:gd name="T94" fmla="*/ 52 w 66"/>
                <a:gd name="T95" fmla="*/ 392 h 112"/>
                <a:gd name="T96" fmla="*/ 31 w 66"/>
                <a:gd name="T97" fmla="*/ 425 h 112"/>
                <a:gd name="T98" fmla="*/ 22 w 66"/>
                <a:gd name="T99" fmla="*/ 450 h 112"/>
                <a:gd name="T100" fmla="*/ 0 w 66"/>
                <a:gd name="T101" fmla="*/ 488 h 112"/>
                <a:gd name="T102" fmla="*/ 0 w 66"/>
                <a:gd name="T103" fmla="*/ 488 h 112"/>
                <a:gd name="T104" fmla="*/ 98 w 66"/>
                <a:gd name="T105" fmla="*/ 545 h 112"/>
                <a:gd name="T106" fmla="*/ 98 w 66"/>
                <a:gd name="T107" fmla="*/ 545 h 11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6"/>
                <a:gd name="T163" fmla="*/ 0 h 112"/>
                <a:gd name="T164" fmla="*/ 66 w 66"/>
                <a:gd name="T165" fmla="*/ 112 h 11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6" h="112">
                  <a:moveTo>
                    <a:pt x="22" y="111"/>
                  </a:moveTo>
                  <a:lnTo>
                    <a:pt x="24" y="105"/>
                  </a:lnTo>
                  <a:lnTo>
                    <a:pt x="29" y="98"/>
                  </a:lnTo>
                  <a:lnTo>
                    <a:pt x="31" y="91"/>
                  </a:lnTo>
                  <a:lnTo>
                    <a:pt x="34" y="85"/>
                  </a:lnTo>
                  <a:lnTo>
                    <a:pt x="35" y="78"/>
                  </a:lnTo>
                  <a:lnTo>
                    <a:pt x="39" y="72"/>
                  </a:lnTo>
                  <a:lnTo>
                    <a:pt x="42" y="65"/>
                  </a:lnTo>
                  <a:lnTo>
                    <a:pt x="45" y="58"/>
                  </a:lnTo>
                  <a:lnTo>
                    <a:pt x="46" y="52"/>
                  </a:lnTo>
                  <a:lnTo>
                    <a:pt x="50" y="46"/>
                  </a:lnTo>
                  <a:lnTo>
                    <a:pt x="51" y="40"/>
                  </a:lnTo>
                  <a:lnTo>
                    <a:pt x="53" y="34"/>
                  </a:lnTo>
                  <a:lnTo>
                    <a:pt x="56" y="31"/>
                  </a:lnTo>
                  <a:lnTo>
                    <a:pt x="58" y="26"/>
                  </a:lnTo>
                  <a:lnTo>
                    <a:pt x="60" y="22"/>
                  </a:lnTo>
                  <a:lnTo>
                    <a:pt x="60" y="18"/>
                  </a:lnTo>
                  <a:lnTo>
                    <a:pt x="61" y="15"/>
                  </a:lnTo>
                  <a:lnTo>
                    <a:pt x="61" y="11"/>
                  </a:lnTo>
                  <a:lnTo>
                    <a:pt x="65" y="9"/>
                  </a:lnTo>
                  <a:lnTo>
                    <a:pt x="65" y="7"/>
                  </a:lnTo>
                  <a:lnTo>
                    <a:pt x="65" y="4"/>
                  </a:lnTo>
                  <a:lnTo>
                    <a:pt x="65" y="1"/>
                  </a:lnTo>
                  <a:lnTo>
                    <a:pt x="65" y="0"/>
                  </a:lnTo>
                  <a:lnTo>
                    <a:pt x="61" y="0"/>
                  </a:lnTo>
                  <a:lnTo>
                    <a:pt x="61" y="1"/>
                  </a:lnTo>
                  <a:lnTo>
                    <a:pt x="60" y="4"/>
                  </a:lnTo>
                  <a:lnTo>
                    <a:pt x="58" y="7"/>
                  </a:lnTo>
                  <a:lnTo>
                    <a:pt x="56" y="9"/>
                  </a:lnTo>
                  <a:lnTo>
                    <a:pt x="56" y="11"/>
                  </a:lnTo>
                  <a:lnTo>
                    <a:pt x="51" y="13"/>
                  </a:lnTo>
                  <a:lnTo>
                    <a:pt x="51" y="18"/>
                  </a:lnTo>
                  <a:lnTo>
                    <a:pt x="46" y="22"/>
                  </a:lnTo>
                  <a:lnTo>
                    <a:pt x="45" y="25"/>
                  </a:lnTo>
                  <a:lnTo>
                    <a:pt x="42" y="28"/>
                  </a:lnTo>
                  <a:lnTo>
                    <a:pt x="39" y="34"/>
                  </a:lnTo>
                  <a:lnTo>
                    <a:pt x="35" y="40"/>
                  </a:lnTo>
                  <a:lnTo>
                    <a:pt x="34" y="45"/>
                  </a:lnTo>
                  <a:lnTo>
                    <a:pt x="29" y="52"/>
                  </a:lnTo>
                  <a:lnTo>
                    <a:pt x="27" y="55"/>
                  </a:lnTo>
                  <a:lnTo>
                    <a:pt x="22" y="61"/>
                  </a:lnTo>
                  <a:lnTo>
                    <a:pt x="17" y="67"/>
                  </a:lnTo>
                  <a:lnTo>
                    <a:pt x="15" y="73"/>
                  </a:lnTo>
                  <a:lnTo>
                    <a:pt x="12" y="80"/>
                  </a:lnTo>
                  <a:lnTo>
                    <a:pt x="7" y="87"/>
                  </a:lnTo>
                  <a:lnTo>
                    <a:pt x="5" y="92"/>
                  </a:lnTo>
                  <a:lnTo>
                    <a:pt x="0" y="100"/>
                  </a:lnTo>
                  <a:lnTo>
                    <a:pt x="22" y="1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81" name="Freeform 1151"/>
            <p:cNvSpPr>
              <a:spLocks noChangeAspect="1"/>
            </p:cNvSpPr>
            <p:nvPr/>
          </p:nvSpPr>
          <p:spPr bwMode="auto">
            <a:xfrm>
              <a:off x="2204" y="1128"/>
              <a:ext cx="89" cy="145"/>
            </a:xfrm>
            <a:custGeom>
              <a:avLst/>
              <a:gdLst>
                <a:gd name="T0" fmla="*/ 208 w 69"/>
                <a:gd name="T1" fmla="*/ 0 h 111"/>
                <a:gd name="T2" fmla="*/ 184 w 69"/>
                <a:gd name="T3" fmla="*/ 35 h 111"/>
                <a:gd name="T4" fmla="*/ 172 w 69"/>
                <a:gd name="T5" fmla="*/ 65 h 111"/>
                <a:gd name="T6" fmla="*/ 161 w 69"/>
                <a:gd name="T7" fmla="*/ 97 h 111"/>
                <a:gd name="T8" fmla="*/ 153 w 69"/>
                <a:gd name="T9" fmla="*/ 145 h 111"/>
                <a:gd name="T10" fmla="*/ 133 w 69"/>
                <a:gd name="T11" fmla="*/ 174 h 111"/>
                <a:gd name="T12" fmla="*/ 125 w 69"/>
                <a:gd name="T13" fmla="*/ 206 h 111"/>
                <a:gd name="T14" fmla="*/ 114 w 69"/>
                <a:gd name="T15" fmla="*/ 234 h 111"/>
                <a:gd name="T16" fmla="*/ 98 w 69"/>
                <a:gd name="T17" fmla="*/ 263 h 111"/>
                <a:gd name="T18" fmla="*/ 95 w 69"/>
                <a:gd name="T19" fmla="*/ 294 h 111"/>
                <a:gd name="T20" fmla="*/ 88 w 69"/>
                <a:gd name="T21" fmla="*/ 312 h 111"/>
                <a:gd name="T22" fmla="*/ 68 w 69"/>
                <a:gd name="T23" fmla="*/ 351 h 111"/>
                <a:gd name="T24" fmla="*/ 64 w 69"/>
                <a:gd name="T25" fmla="*/ 378 h 111"/>
                <a:gd name="T26" fmla="*/ 53 w 69"/>
                <a:gd name="T27" fmla="*/ 392 h 111"/>
                <a:gd name="T28" fmla="*/ 36 w 69"/>
                <a:gd name="T29" fmla="*/ 410 h 111"/>
                <a:gd name="T30" fmla="*/ 32 w 69"/>
                <a:gd name="T31" fmla="*/ 436 h 111"/>
                <a:gd name="T32" fmla="*/ 32 w 69"/>
                <a:gd name="T33" fmla="*/ 457 h 111"/>
                <a:gd name="T34" fmla="*/ 22 w 69"/>
                <a:gd name="T35" fmla="*/ 483 h 111"/>
                <a:gd name="T36" fmla="*/ 22 w 69"/>
                <a:gd name="T37" fmla="*/ 486 h 111"/>
                <a:gd name="T38" fmla="*/ 10 w 69"/>
                <a:gd name="T39" fmla="*/ 502 h 111"/>
                <a:gd name="T40" fmla="*/ 10 w 69"/>
                <a:gd name="T41" fmla="*/ 519 h 111"/>
                <a:gd name="T42" fmla="*/ 10 w 69"/>
                <a:gd name="T43" fmla="*/ 523 h 111"/>
                <a:gd name="T44" fmla="*/ 0 w 69"/>
                <a:gd name="T45" fmla="*/ 533 h 111"/>
                <a:gd name="T46" fmla="*/ 0 w 69"/>
                <a:gd name="T47" fmla="*/ 547 h 111"/>
                <a:gd name="T48" fmla="*/ 0 w 69"/>
                <a:gd name="T49" fmla="*/ 547 h 111"/>
                <a:gd name="T50" fmla="*/ 10 w 69"/>
                <a:gd name="T51" fmla="*/ 547 h 111"/>
                <a:gd name="T52" fmla="*/ 10 w 69"/>
                <a:gd name="T53" fmla="*/ 547 h 111"/>
                <a:gd name="T54" fmla="*/ 10 w 69"/>
                <a:gd name="T55" fmla="*/ 547 h 111"/>
                <a:gd name="T56" fmla="*/ 22 w 69"/>
                <a:gd name="T57" fmla="*/ 547 h 111"/>
                <a:gd name="T58" fmla="*/ 22 w 69"/>
                <a:gd name="T59" fmla="*/ 533 h 111"/>
                <a:gd name="T60" fmla="*/ 32 w 69"/>
                <a:gd name="T61" fmla="*/ 523 h 111"/>
                <a:gd name="T62" fmla="*/ 32 w 69"/>
                <a:gd name="T63" fmla="*/ 523 h 111"/>
                <a:gd name="T64" fmla="*/ 36 w 69"/>
                <a:gd name="T65" fmla="*/ 519 h 111"/>
                <a:gd name="T66" fmla="*/ 53 w 69"/>
                <a:gd name="T67" fmla="*/ 486 h 111"/>
                <a:gd name="T68" fmla="*/ 64 w 69"/>
                <a:gd name="T69" fmla="*/ 483 h 111"/>
                <a:gd name="T70" fmla="*/ 68 w 69"/>
                <a:gd name="T71" fmla="*/ 457 h 111"/>
                <a:gd name="T72" fmla="*/ 88 w 69"/>
                <a:gd name="T73" fmla="*/ 449 h 111"/>
                <a:gd name="T74" fmla="*/ 98 w 69"/>
                <a:gd name="T75" fmla="*/ 422 h 111"/>
                <a:gd name="T76" fmla="*/ 114 w 69"/>
                <a:gd name="T77" fmla="*/ 408 h 111"/>
                <a:gd name="T78" fmla="*/ 125 w 69"/>
                <a:gd name="T79" fmla="*/ 384 h 111"/>
                <a:gd name="T80" fmla="*/ 153 w 69"/>
                <a:gd name="T81" fmla="*/ 351 h 111"/>
                <a:gd name="T82" fmla="*/ 159 w 69"/>
                <a:gd name="T83" fmla="*/ 323 h 111"/>
                <a:gd name="T84" fmla="*/ 161 w 69"/>
                <a:gd name="T85" fmla="*/ 307 h 111"/>
                <a:gd name="T86" fmla="*/ 184 w 69"/>
                <a:gd name="T87" fmla="*/ 274 h 111"/>
                <a:gd name="T88" fmla="*/ 208 w 69"/>
                <a:gd name="T89" fmla="*/ 246 h 111"/>
                <a:gd name="T90" fmla="*/ 222 w 69"/>
                <a:gd name="T91" fmla="*/ 217 h 111"/>
                <a:gd name="T92" fmla="*/ 236 w 69"/>
                <a:gd name="T93" fmla="*/ 179 h 111"/>
                <a:gd name="T94" fmla="*/ 258 w 69"/>
                <a:gd name="T95" fmla="*/ 150 h 111"/>
                <a:gd name="T96" fmla="*/ 268 w 69"/>
                <a:gd name="T97" fmla="*/ 115 h 111"/>
                <a:gd name="T98" fmla="*/ 288 w 69"/>
                <a:gd name="T99" fmla="*/ 95 h 111"/>
                <a:gd name="T100" fmla="*/ 316 w 69"/>
                <a:gd name="T101" fmla="*/ 60 h 111"/>
                <a:gd name="T102" fmla="*/ 316 w 69"/>
                <a:gd name="T103" fmla="*/ 60 h 111"/>
                <a:gd name="T104" fmla="*/ 208 w 69"/>
                <a:gd name="T105" fmla="*/ 0 h 111"/>
                <a:gd name="T106" fmla="*/ 208 w 69"/>
                <a:gd name="T107" fmla="*/ 0 h 11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9"/>
                <a:gd name="T163" fmla="*/ 0 h 111"/>
                <a:gd name="T164" fmla="*/ 69 w 69"/>
                <a:gd name="T165" fmla="*/ 111 h 11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9" h="111">
                  <a:moveTo>
                    <a:pt x="45" y="0"/>
                  </a:moveTo>
                  <a:lnTo>
                    <a:pt x="40" y="7"/>
                  </a:lnTo>
                  <a:lnTo>
                    <a:pt x="37" y="13"/>
                  </a:lnTo>
                  <a:lnTo>
                    <a:pt x="35" y="20"/>
                  </a:lnTo>
                  <a:lnTo>
                    <a:pt x="33" y="29"/>
                  </a:lnTo>
                  <a:lnTo>
                    <a:pt x="29" y="35"/>
                  </a:lnTo>
                  <a:lnTo>
                    <a:pt x="27" y="41"/>
                  </a:lnTo>
                  <a:lnTo>
                    <a:pt x="25" y="47"/>
                  </a:lnTo>
                  <a:lnTo>
                    <a:pt x="22" y="53"/>
                  </a:lnTo>
                  <a:lnTo>
                    <a:pt x="20" y="59"/>
                  </a:lnTo>
                  <a:lnTo>
                    <a:pt x="19" y="63"/>
                  </a:lnTo>
                  <a:lnTo>
                    <a:pt x="15" y="71"/>
                  </a:lnTo>
                  <a:lnTo>
                    <a:pt x="14" y="76"/>
                  </a:lnTo>
                  <a:lnTo>
                    <a:pt x="12" y="79"/>
                  </a:lnTo>
                  <a:lnTo>
                    <a:pt x="8" y="83"/>
                  </a:lnTo>
                  <a:lnTo>
                    <a:pt x="7" y="88"/>
                  </a:lnTo>
                  <a:lnTo>
                    <a:pt x="7" y="92"/>
                  </a:lnTo>
                  <a:lnTo>
                    <a:pt x="5" y="97"/>
                  </a:lnTo>
                  <a:lnTo>
                    <a:pt x="5" y="98"/>
                  </a:lnTo>
                  <a:lnTo>
                    <a:pt x="2" y="101"/>
                  </a:lnTo>
                  <a:lnTo>
                    <a:pt x="2" y="104"/>
                  </a:lnTo>
                  <a:lnTo>
                    <a:pt x="2" y="105"/>
                  </a:lnTo>
                  <a:lnTo>
                    <a:pt x="0" y="107"/>
                  </a:lnTo>
                  <a:lnTo>
                    <a:pt x="0" y="110"/>
                  </a:lnTo>
                  <a:lnTo>
                    <a:pt x="2" y="110"/>
                  </a:lnTo>
                  <a:lnTo>
                    <a:pt x="5" y="110"/>
                  </a:lnTo>
                  <a:lnTo>
                    <a:pt x="5" y="107"/>
                  </a:lnTo>
                  <a:lnTo>
                    <a:pt x="7" y="105"/>
                  </a:lnTo>
                  <a:lnTo>
                    <a:pt x="8" y="104"/>
                  </a:lnTo>
                  <a:lnTo>
                    <a:pt x="12" y="98"/>
                  </a:lnTo>
                  <a:lnTo>
                    <a:pt x="14" y="97"/>
                  </a:lnTo>
                  <a:lnTo>
                    <a:pt x="15" y="92"/>
                  </a:lnTo>
                  <a:lnTo>
                    <a:pt x="19" y="90"/>
                  </a:lnTo>
                  <a:lnTo>
                    <a:pt x="22" y="85"/>
                  </a:lnTo>
                  <a:lnTo>
                    <a:pt x="25" y="82"/>
                  </a:lnTo>
                  <a:lnTo>
                    <a:pt x="27" y="77"/>
                  </a:lnTo>
                  <a:lnTo>
                    <a:pt x="33" y="71"/>
                  </a:lnTo>
                  <a:lnTo>
                    <a:pt x="34" y="65"/>
                  </a:lnTo>
                  <a:lnTo>
                    <a:pt x="35" y="62"/>
                  </a:lnTo>
                  <a:lnTo>
                    <a:pt x="40" y="55"/>
                  </a:lnTo>
                  <a:lnTo>
                    <a:pt x="45" y="49"/>
                  </a:lnTo>
                  <a:lnTo>
                    <a:pt x="48" y="44"/>
                  </a:lnTo>
                  <a:lnTo>
                    <a:pt x="51" y="36"/>
                  </a:lnTo>
                  <a:lnTo>
                    <a:pt x="56" y="30"/>
                  </a:lnTo>
                  <a:lnTo>
                    <a:pt x="58" y="23"/>
                  </a:lnTo>
                  <a:lnTo>
                    <a:pt x="63" y="19"/>
                  </a:lnTo>
                  <a:lnTo>
                    <a:pt x="68" y="12"/>
                  </a:lnTo>
                  <a:lnTo>
                    <a:pt x="45"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82" name="Freeform 1152"/>
            <p:cNvSpPr>
              <a:spLocks noChangeAspect="1"/>
            </p:cNvSpPr>
            <p:nvPr/>
          </p:nvSpPr>
          <p:spPr bwMode="auto">
            <a:xfrm>
              <a:off x="3139" y="1778"/>
              <a:ext cx="87" cy="59"/>
            </a:xfrm>
            <a:custGeom>
              <a:avLst/>
              <a:gdLst>
                <a:gd name="T0" fmla="*/ 317 w 67"/>
                <a:gd name="T1" fmla="*/ 182 h 45"/>
                <a:gd name="T2" fmla="*/ 317 w 67"/>
                <a:gd name="T3" fmla="*/ 182 h 45"/>
                <a:gd name="T4" fmla="*/ 301 w 67"/>
                <a:gd name="T5" fmla="*/ 195 h 45"/>
                <a:gd name="T6" fmla="*/ 301 w 67"/>
                <a:gd name="T7" fmla="*/ 195 h 45"/>
                <a:gd name="T8" fmla="*/ 301 w 67"/>
                <a:gd name="T9" fmla="*/ 198 h 45"/>
                <a:gd name="T10" fmla="*/ 293 w 67"/>
                <a:gd name="T11" fmla="*/ 198 h 45"/>
                <a:gd name="T12" fmla="*/ 293 w 67"/>
                <a:gd name="T13" fmla="*/ 198 h 45"/>
                <a:gd name="T14" fmla="*/ 287 w 67"/>
                <a:gd name="T15" fmla="*/ 226 h 45"/>
                <a:gd name="T16" fmla="*/ 270 w 67"/>
                <a:gd name="T17" fmla="*/ 226 h 45"/>
                <a:gd name="T18" fmla="*/ 270 w 67"/>
                <a:gd name="T19" fmla="*/ 226 h 45"/>
                <a:gd name="T20" fmla="*/ 258 w 67"/>
                <a:gd name="T21" fmla="*/ 226 h 45"/>
                <a:gd name="T22" fmla="*/ 58 w 67"/>
                <a:gd name="T23" fmla="*/ 226 h 45"/>
                <a:gd name="T24" fmla="*/ 58 w 67"/>
                <a:gd name="T25" fmla="*/ 226 h 45"/>
                <a:gd name="T26" fmla="*/ 38 w 67"/>
                <a:gd name="T27" fmla="*/ 226 h 45"/>
                <a:gd name="T28" fmla="*/ 35 w 67"/>
                <a:gd name="T29" fmla="*/ 226 h 45"/>
                <a:gd name="T30" fmla="*/ 22 w 67"/>
                <a:gd name="T31" fmla="*/ 226 h 45"/>
                <a:gd name="T32" fmla="*/ 22 w 67"/>
                <a:gd name="T33" fmla="*/ 198 h 45"/>
                <a:gd name="T34" fmla="*/ 10 w 67"/>
                <a:gd name="T35" fmla="*/ 198 h 45"/>
                <a:gd name="T36" fmla="*/ 10 w 67"/>
                <a:gd name="T37" fmla="*/ 195 h 45"/>
                <a:gd name="T38" fmla="*/ 0 w 67"/>
                <a:gd name="T39" fmla="*/ 195 h 45"/>
                <a:gd name="T40" fmla="*/ 0 w 67"/>
                <a:gd name="T41" fmla="*/ 182 h 45"/>
                <a:gd name="T42" fmla="*/ 0 w 67"/>
                <a:gd name="T43" fmla="*/ 182 h 45"/>
                <a:gd name="T44" fmla="*/ 0 w 67"/>
                <a:gd name="T45" fmla="*/ 29 h 45"/>
                <a:gd name="T46" fmla="*/ 0 w 67"/>
                <a:gd name="T47" fmla="*/ 29 h 45"/>
                <a:gd name="T48" fmla="*/ 0 w 67"/>
                <a:gd name="T49" fmla="*/ 21 h 45"/>
                <a:gd name="T50" fmla="*/ 10 w 67"/>
                <a:gd name="T51" fmla="*/ 21 h 45"/>
                <a:gd name="T52" fmla="*/ 10 w 67"/>
                <a:gd name="T53" fmla="*/ 1 h 45"/>
                <a:gd name="T54" fmla="*/ 10 w 67"/>
                <a:gd name="T55" fmla="*/ 1 h 45"/>
                <a:gd name="T56" fmla="*/ 22 w 67"/>
                <a:gd name="T57" fmla="*/ 1 h 45"/>
                <a:gd name="T58" fmla="*/ 35 w 67"/>
                <a:gd name="T59" fmla="*/ 0 h 45"/>
                <a:gd name="T60" fmla="*/ 35 w 67"/>
                <a:gd name="T61" fmla="*/ 0 h 45"/>
                <a:gd name="T62" fmla="*/ 38 w 67"/>
                <a:gd name="T63" fmla="*/ 0 h 45"/>
                <a:gd name="T64" fmla="*/ 58 w 67"/>
                <a:gd name="T65" fmla="*/ 0 h 45"/>
                <a:gd name="T66" fmla="*/ 258 w 67"/>
                <a:gd name="T67" fmla="*/ 0 h 45"/>
                <a:gd name="T68" fmla="*/ 258 w 67"/>
                <a:gd name="T69" fmla="*/ 0 h 45"/>
                <a:gd name="T70" fmla="*/ 270 w 67"/>
                <a:gd name="T71" fmla="*/ 0 h 45"/>
                <a:gd name="T72" fmla="*/ 287 w 67"/>
                <a:gd name="T73" fmla="*/ 0 h 45"/>
                <a:gd name="T74" fmla="*/ 287 w 67"/>
                <a:gd name="T75" fmla="*/ 0 h 45"/>
                <a:gd name="T76" fmla="*/ 293 w 67"/>
                <a:gd name="T77" fmla="*/ 1 h 45"/>
                <a:gd name="T78" fmla="*/ 301 w 67"/>
                <a:gd name="T79" fmla="*/ 1 h 45"/>
                <a:gd name="T80" fmla="*/ 301 w 67"/>
                <a:gd name="T81" fmla="*/ 21 h 45"/>
                <a:gd name="T82" fmla="*/ 301 w 67"/>
                <a:gd name="T83" fmla="*/ 21 h 45"/>
                <a:gd name="T84" fmla="*/ 317 w 67"/>
                <a:gd name="T85" fmla="*/ 29 h 45"/>
                <a:gd name="T86" fmla="*/ 317 w 6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66" y="6"/>
                  </a:moveTo>
                  <a:lnTo>
                    <a:pt x="66" y="36"/>
                  </a:lnTo>
                  <a:lnTo>
                    <a:pt x="63" y="38"/>
                  </a:lnTo>
                  <a:lnTo>
                    <a:pt x="63" y="39"/>
                  </a:lnTo>
                  <a:lnTo>
                    <a:pt x="61" y="39"/>
                  </a:lnTo>
                  <a:lnTo>
                    <a:pt x="60" y="44"/>
                  </a:lnTo>
                  <a:lnTo>
                    <a:pt x="56" y="44"/>
                  </a:lnTo>
                  <a:lnTo>
                    <a:pt x="54" y="44"/>
                  </a:lnTo>
                  <a:lnTo>
                    <a:pt x="12" y="44"/>
                  </a:lnTo>
                  <a:lnTo>
                    <a:pt x="8" y="44"/>
                  </a:lnTo>
                  <a:lnTo>
                    <a:pt x="7" y="44"/>
                  </a:lnTo>
                  <a:lnTo>
                    <a:pt x="5" y="44"/>
                  </a:lnTo>
                  <a:lnTo>
                    <a:pt x="5" y="39"/>
                  </a:lnTo>
                  <a:lnTo>
                    <a:pt x="2" y="39"/>
                  </a:lnTo>
                  <a:lnTo>
                    <a:pt x="2" y="38"/>
                  </a:lnTo>
                  <a:lnTo>
                    <a:pt x="0" y="38"/>
                  </a:lnTo>
                  <a:lnTo>
                    <a:pt x="0" y="36"/>
                  </a:lnTo>
                  <a:lnTo>
                    <a:pt x="0" y="6"/>
                  </a:lnTo>
                  <a:lnTo>
                    <a:pt x="0" y="4"/>
                  </a:lnTo>
                  <a:lnTo>
                    <a:pt x="2" y="4"/>
                  </a:lnTo>
                  <a:lnTo>
                    <a:pt x="2" y="1"/>
                  </a:lnTo>
                  <a:lnTo>
                    <a:pt x="5" y="1"/>
                  </a:lnTo>
                  <a:lnTo>
                    <a:pt x="5" y="0"/>
                  </a:lnTo>
                  <a:lnTo>
                    <a:pt x="7" y="0"/>
                  </a:lnTo>
                  <a:lnTo>
                    <a:pt x="8" y="0"/>
                  </a:lnTo>
                  <a:lnTo>
                    <a:pt x="12" y="0"/>
                  </a:lnTo>
                  <a:lnTo>
                    <a:pt x="54" y="0"/>
                  </a:lnTo>
                  <a:lnTo>
                    <a:pt x="56" y="0"/>
                  </a:lnTo>
                  <a:lnTo>
                    <a:pt x="60" y="0"/>
                  </a:lnTo>
                  <a:lnTo>
                    <a:pt x="61" y="1"/>
                  </a:lnTo>
                  <a:lnTo>
                    <a:pt x="63" y="1"/>
                  </a:lnTo>
                  <a:lnTo>
                    <a:pt x="63" y="4"/>
                  </a:lnTo>
                  <a:lnTo>
                    <a:pt x="66"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83" name="Freeform 1153"/>
            <p:cNvSpPr>
              <a:spLocks noChangeAspect="1"/>
            </p:cNvSpPr>
            <p:nvPr/>
          </p:nvSpPr>
          <p:spPr bwMode="auto">
            <a:xfrm>
              <a:off x="3199" y="1778"/>
              <a:ext cx="26" cy="59"/>
            </a:xfrm>
            <a:custGeom>
              <a:avLst/>
              <a:gdLst>
                <a:gd name="T0" fmla="*/ 92 w 20"/>
                <a:gd name="T1" fmla="*/ 182 h 45"/>
                <a:gd name="T2" fmla="*/ 92 w 20"/>
                <a:gd name="T3" fmla="*/ 182 h 45"/>
                <a:gd name="T4" fmla="*/ 92 w 20"/>
                <a:gd name="T5" fmla="*/ 195 h 45"/>
                <a:gd name="T6" fmla="*/ 92 w 20"/>
                <a:gd name="T7" fmla="*/ 195 h 45"/>
                <a:gd name="T8" fmla="*/ 92 w 20"/>
                <a:gd name="T9" fmla="*/ 198 h 45"/>
                <a:gd name="T10" fmla="*/ 92 w 20"/>
                <a:gd name="T11" fmla="*/ 198 h 45"/>
                <a:gd name="T12" fmla="*/ 92 w 20"/>
                <a:gd name="T13" fmla="*/ 198 h 45"/>
                <a:gd name="T14" fmla="*/ 92 w 20"/>
                <a:gd name="T15" fmla="*/ 226 h 45"/>
                <a:gd name="T16" fmla="*/ 92 w 20"/>
                <a:gd name="T17" fmla="*/ 226 h 45"/>
                <a:gd name="T18" fmla="*/ 71 w 20"/>
                <a:gd name="T19" fmla="*/ 226 h 45"/>
                <a:gd name="T20" fmla="*/ 71 w 20"/>
                <a:gd name="T21" fmla="*/ 226 h 45"/>
                <a:gd name="T22" fmla="*/ 27 w 20"/>
                <a:gd name="T23" fmla="*/ 226 h 45"/>
                <a:gd name="T24" fmla="*/ 27 w 20"/>
                <a:gd name="T25" fmla="*/ 226 h 45"/>
                <a:gd name="T26" fmla="*/ 12 w 20"/>
                <a:gd name="T27" fmla="*/ 226 h 45"/>
                <a:gd name="T28" fmla="*/ 12 w 20"/>
                <a:gd name="T29" fmla="*/ 226 h 45"/>
                <a:gd name="T30" fmla="*/ 12 w 20"/>
                <a:gd name="T31" fmla="*/ 226 h 45"/>
                <a:gd name="T32" fmla="*/ 12 w 20"/>
                <a:gd name="T33" fmla="*/ 198 h 45"/>
                <a:gd name="T34" fmla="*/ 12 w 20"/>
                <a:gd name="T35" fmla="*/ 198 h 45"/>
                <a:gd name="T36" fmla="*/ 12 w 20"/>
                <a:gd name="T37" fmla="*/ 195 h 45"/>
                <a:gd name="T38" fmla="*/ 0 w 20"/>
                <a:gd name="T39" fmla="*/ 195 h 45"/>
                <a:gd name="T40" fmla="*/ 0 w 20"/>
                <a:gd name="T41" fmla="*/ 182 h 45"/>
                <a:gd name="T42" fmla="*/ 0 w 20"/>
                <a:gd name="T43" fmla="*/ 182 h 45"/>
                <a:gd name="T44" fmla="*/ 0 w 20"/>
                <a:gd name="T45" fmla="*/ 29 h 45"/>
                <a:gd name="T46" fmla="*/ 0 w 20"/>
                <a:gd name="T47" fmla="*/ 29 h 45"/>
                <a:gd name="T48" fmla="*/ 0 w 20"/>
                <a:gd name="T49" fmla="*/ 21 h 45"/>
                <a:gd name="T50" fmla="*/ 12 w 20"/>
                <a:gd name="T51" fmla="*/ 21 h 45"/>
                <a:gd name="T52" fmla="*/ 12 w 20"/>
                <a:gd name="T53" fmla="*/ 1 h 45"/>
                <a:gd name="T54" fmla="*/ 12 w 20"/>
                <a:gd name="T55" fmla="*/ 1 h 45"/>
                <a:gd name="T56" fmla="*/ 12 w 20"/>
                <a:gd name="T57" fmla="*/ 1 h 45"/>
                <a:gd name="T58" fmla="*/ 12 w 20"/>
                <a:gd name="T59" fmla="*/ 0 h 45"/>
                <a:gd name="T60" fmla="*/ 12 w 20"/>
                <a:gd name="T61" fmla="*/ 0 h 45"/>
                <a:gd name="T62" fmla="*/ 27 w 20"/>
                <a:gd name="T63" fmla="*/ 0 h 45"/>
                <a:gd name="T64" fmla="*/ 27 w 20"/>
                <a:gd name="T65" fmla="*/ 0 h 45"/>
                <a:gd name="T66" fmla="*/ 71 w 20"/>
                <a:gd name="T67" fmla="*/ 0 h 45"/>
                <a:gd name="T68" fmla="*/ 71 w 20"/>
                <a:gd name="T69" fmla="*/ 0 h 45"/>
                <a:gd name="T70" fmla="*/ 71 w 20"/>
                <a:gd name="T71" fmla="*/ 0 h 45"/>
                <a:gd name="T72" fmla="*/ 92 w 20"/>
                <a:gd name="T73" fmla="*/ 0 h 45"/>
                <a:gd name="T74" fmla="*/ 92 w 20"/>
                <a:gd name="T75" fmla="*/ 0 h 45"/>
                <a:gd name="T76" fmla="*/ 92 w 20"/>
                <a:gd name="T77" fmla="*/ 1 h 45"/>
                <a:gd name="T78" fmla="*/ 92 w 20"/>
                <a:gd name="T79" fmla="*/ 1 h 45"/>
                <a:gd name="T80" fmla="*/ 92 w 20"/>
                <a:gd name="T81" fmla="*/ 21 h 45"/>
                <a:gd name="T82" fmla="*/ 92 w 20"/>
                <a:gd name="T83" fmla="*/ 21 h 45"/>
                <a:gd name="T84" fmla="*/ 92 w 20"/>
                <a:gd name="T85" fmla="*/ 21 h 45"/>
                <a:gd name="T86" fmla="*/ 92 w 20"/>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19" y="6"/>
                  </a:moveTo>
                  <a:lnTo>
                    <a:pt x="19" y="36"/>
                  </a:lnTo>
                  <a:lnTo>
                    <a:pt x="19" y="38"/>
                  </a:lnTo>
                  <a:lnTo>
                    <a:pt x="19" y="39"/>
                  </a:lnTo>
                  <a:lnTo>
                    <a:pt x="19" y="44"/>
                  </a:lnTo>
                  <a:lnTo>
                    <a:pt x="15" y="44"/>
                  </a:lnTo>
                  <a:lnTo>
                    <a:pt x="5" y="44"/>
                  </a:lnTo>
                  <a:lnTo>
                    <a:pt x="2" y="44"/>
                  </a:lnTo>
                  <a:lnTo>
                    <a:pt x="2" y="39"/>
                  </a:lnTo>
                  <a:lnTo>
                    <a:pt x="2" y="38"/>
                  </a:lnTo>
                  <a:lnTo>
                    <a:pt x="0" y="38"/>
                  </a:lnTo>
                  <a:lnTo>
                    <a:pt x="0" y="36"/>
                  </a:lnTo>
                  <a:lnTo>
                    <a:pt x="0" y="6"/>
                  </a:lnTo>
                  <a:lnTo>
                    <a:pt x="0" y="4"/>
                  </a:lnTo>
                  <a:lnTo>
                    <a:pt x="2" y="4"/>
                  </a:lnTo>
                  <a:lnTo>
                    <a:pt x="2" y="1"/>
                  </a:lnTo>
                  <a:lnTo>
                    <a:pt x="2" y="0"/>
                  </a:lnTo>
                  <a:lnTo>
                    <a:pt x="5" y="0"/>
                  </a:lnTo>
                  <a:lnTo>
                    <a:pt x="15" y="0"/>
                  </a:lnTo>
                  <a:lnTo>
                    <a:pt x="19" y="0"/>
                  </a:lnTo>
                  <a:lnTo>
                    <a:pt x="19" y="1"/>
                  </a:lnTo>
                  <a:lnTo>
                    <a:pt x="19" y="4"/>
                  </a:lnTo>
                  <a:lnTo>
                    <a:pt x="19" y="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84" name="Freeform 1154"/>
            <p:cNvSpPr>
              <a:spLocks noChangeAspect="1"/>
            </p:cNvSpPr>
            <p:nvPr/>
          </p:nvSpPr>
          <p:spPr bwMode="auto">
            <a:xfrm>
              <a:off x="3139" y="1778"/>
              <a:ext cx="25" cy="59"/>
            </a:xfrm>
            <a:custGeom>
              <a:avLst/>
              <a:gdLst>
                <a:gd name="T0" fmla="*/ 95 w 19"/>
                <a:gd name="T1" fmla="*/ 182 h 45"/>
                <a:gd name="T2" fmla="*/ 95 w 19"/>
                <a:gd name="T3" fmla="*/ 182 h 45"/>
                <a:gd name="T4" fmla="*/ 95 w 19"/>
                <a:gd name="T5" fmla="*/ 195 h 45"/>
                <a:gd name="T6" fmla="*/ 95 w 19"/>
                <a:gd name="T7" fmla="*/ 195 h 45"/>
                <a:gd name="T8" fmla="*/ 95 w 19"/>
                <a:gd name="T9" fmla="*/ 198 h 45"/>
                <a:gd name="T10" fmla="*/ 95 w 19"/>
                <a:gd name="T11" fmla="*/ 198 h 45"/>
                <a:gd name="T12" fmla="*/ 95 w 19"/>
                <a:gd name="T13" fmla="*/ 198 h 45"/>
                <a:gd name="T14" fmla="*/ 95 w 19"/>
                <a:gd name="T15" fmla="*/ 226 h 45"/>
                <a:gd name="T16" fmla="*/ 95 w 19"/>
                <a:gd name="T17" fmla="*/ 226 h 45"/>
                <a:gd name="T18" fmla="*/ 78 w 19"/>
                <a:gd name="T19" fmla="*/ 226 h 45"/>
                <a:gd name="T20" fmla="*/ 78 w 19"/>
                <a:gd name="T21" fmla="*/ 226 h 45"/>
                <a:gd name="T22" fmla="*/ 28 w 19"/>
                <a:gd name="T23" fmla="*/ 226 h 45"/>
                <a:gd name="T24" fmla="*/ 28 w 19"/>
                <a:gd name="T25" fmla="*/ 226 h 45"/>
                <a:gd name="T26" fmla="*/ 12 w 19"/>
                <a:gd name="T27" fmla="*/ 226 h 45"/>
                <a:gd name="T28" fmla="*/ 12 w 19"/>
                <a:gd name="T29" fmla="*/ 226 h 45"/>
                <a:gd name="T30" fmla="*/ 12 w 19"/>
                <a:gd name="T31" fmla="*/ 226 h 45"/>
                <a:gd name="T32" fmla="*/ 12 w 19"/>
                <a:gd name="T33" fmla="*/ 198 h 45"/>
                <a:gd name="T34" fmla="*/ 12 w 19"/>
                <a:gd name="T35" fmla="*/ 198 h 45"/>
                <a:gd name="T36" fmla="*/ 12 w 19"/>
                <a:gd name="T37" fmla="*/ 195 h 45"/>
                <a:gd name="T38" fmla="*/ 12 w 19"/>
                <a:gd name="T39" fmla="*/ 195 h 45"/>
                <a:gd name="T40" fmla="*/ 12 w 19"/>
                <a:gd name="T41" fmla="*/ 182 h 45"/>
                <a:gd name="T42" fmla="*/ 0 w 19"/>
                <a:gd name="T43" fmla="*/ 182 h 45"/>
                <a:gd name="T44" fmla="*/ 0 w 19"/>
                <a:gd name="T45" fmla="*/ 29 h 45"/>
                <a:gd name="T46" fmla="*/ 12 w 19"/>
                <a:gd name="T47" fmla="*/ 29 h 45"/>
                <a:gd name="T48" fmla="*/ 12 w 19"/>
                <a:gd name="T49" fmla="*/ 21 h 45"/>
                <a:gd name="T50" fmla="*/ 12 w 19"/>
                <a:gd name="T51" fmla="*/ 21 h 45"/>
                <a:gd name="T52" fmla="*/ 12 w 19"/>
                <a:gd name="T53" fmla="*/ 1 h 45"/>
                <a:gd name="T54" fmla="*/ 12 w 19"/>
                <a:gd name="T55" fmla="*/ 1 h 45"/>
                <a:gd name="T56" fmla="*/ 12 w 19"/>
                <a:gd name="T57" fmla="*/ 1 h 45"/>
                <a:gd name="T58" fmla="*/ 12 w 19"/>
                <a:gd name="T59" fmla="*/ 0 h 45"/>
                <a:gd name="T60" fmla="*/ 12 w 19"/>
                <a:gd name="T61" fmla="*/ 0 h 45"/>
                <a:gd name="T62" fmla="*/ 28 w 19"/>
                <a:gd name="T63" fmla="*/ 0 h 45"/>
                <a:gd name="T64" fmla="*/ 28 w 19"/>
                <a:gd name="T65" fmla="*/ 0 h 45"/>
                <a:gd name="T66" fmla="*/ 78 w 19"/>
                <a:gd name="T67" fmla="*/ 0 h 45"/>
                <a:gd name="T68" fmla="*/ 78 w 19"/>
                <a:gd name="T69" fmla="*/ 0 h 45"/>
                <a:gd name="T70" fmla="*/ 78 w 19"/>
                <a:gd name="T71" fmla="*/ 0 h 45"/>
                <a:gd name="T72" fmla="*/ 95 w 19"/>
                <a:gd name="T73" fmla="*/ 0 h 45"/>
                <a:gd name="T74" fmla="*/ 95 w 19"/>
                <a:gd name="T75" fmla="*/ 0 h 45"/>
                <a:gd name="T76" fmla="*/ 95 w 19"/>
                <a:gd name="T77" fmla="*/ 1 h 45"/>
                <a:gd name="T78" fmla="*/ 95 w 19"/>
                <a:gd name="T79" fmla="*/ 1 h 45"/>
                <a:gd name="T80" fmla="*/ 95 w 19"/>
                <a:gd name="T81" fmla="*/ 21 h 45"/>
                <a:gd name="T82" fmla="*/ 95 w 19"/>
                <a:gd name="T83" fmla="*/ 21 h 45"/>
                <a:gd name="T84" fmla="*/ 95 w 19"/>
                <a:gd name="T85" fmla="*/ 21 h 45"/>
                <a:gd name="T86" fmla="*/ 95 w 19"/>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18" y="6"/>
                  </a:moveTo>
                  <a:lnTo>
                    <a:pt x="18" y="36"/>
                  </a:lnTo>
                  <a:lnTo>
                    <a:pt x="18" y="38"/>
                  </a:lnTo>
                  <a:lnTo>
                    <a:pt x="18" y="39"/>
                  </a:lnTo>
                  <a:lnTo>
                    <a:pt x="18" y="44"/>
                  </a:lnTo>
                  <a:lnTo>
                    <a:pt x="15" y="44"/>
                  </a:lnTo>
                  <a:lnTo>
                    <a:pt x="5" y="44"/>
                  </a:lnTo>
                  <a:lnTo>
                    <a:pt x="2" y="44"/>
                  </a:lnTo>
                  <a:lnTo>
                    <a:pt x="2" y="39"/>
                  </a:lnTo>
                  <a:lnTo>
                    <a:pt x="2" y="38"/>
                  </a:lnTo>
                  <a:lnTo>
                    <a:pt x="2" y="36"/>
                  </a:lnTo>
                  <a:lnTo>
                    <a:pt x="0" y="36"/>
                  </a:lnTo>
                  <a:lnTo>
                    <a:pt x="0" y="6"/>
                  </a:lnTo>
                  <a:lnTo>
                    <a:pt x="2" y="6"/>
                  </a:lnTo>
                  <a:lnTo>
                    <a:pt x="2" y="4"/>
                  </a:lnTo>
                  <a:lnTo>
                    <a:pt x="2" y="1"/>
                  </a:lnTo>
                  <a:lnTo>
                    <a:pt x="2" y="0"/>
                  </a:lnTo>
                  <a:lnTo>
                    <a:pt x="5" y="0"/>
                  </a:lnTo>
                  <a:lnTo>
                    <a:pt x="15" y="0"/>
                  </a:lnTo>
                  <a:lnTo>
                    <a:pt x="18" y="0"/>
                  </a:lnTo>
                  <a:lnTo>
                    <a:pt x="18" y="1"/>
                  </a:lnTo>
                  <a:lnTo>
                    <a:pt x="18" y="4"/>
                  </a:lnTo>
                  <a:lnTo>
                    <a:pt x="18"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85" name="Freeform 1155" descr="Light vertical"/>
            <p:cNvSpPr>
              <a:spLocks noChangeAspect="1"/>
            </p:cNvSpPr>
            <p:nvPr/>
          </p:nvSpPr>
          <p:spPr bwMode="auto">
            <a:xfrm>
              <a:off x="3165" y="1778"/>
              <a:ext cx="35" cy="59"/>
            </a:xfrm>
            <a:custGeom>
              <a:avLst/>
              <a:gdLst>
                <a:gd name="T0" fmla="*/ 124 w 27"/>
                <a:gd name="T1" fmla="*/ 182 h 45"/>
                <a:gd name="T2" fmla="*/ 124 w 27"/>
                <a:gd name="T3" fmla="*/ 182 h 45"/>
                <a:gd name="T4" fmla="*/ 124 w 27"/>
                <a:gd name="T5" fmla="*/ 195 h 45"/>
                <a:gd name="T6" fmla="*/ 124 w 27"/>
                <a:gd name="T7" fmla="*/ 195 h 45"/>
                <a:gd name="T8" fmla="*/ 124 w 27"/>
                <a:gd name="T9" fmla="*/ 198 h 45"/>
                <a:gd name="T10" fmla="*/ 124 w 27"/>
                <a:gd name="T11" fmla="*/ 198 h 45"/>
                <a:gd name="T12" fmla="*/ 111 w 27"/>
                <a:gd name="T13" fmla="*/ 198 h 45"/>
                <a:gd name="T14" fmla="*/ 111 w 27"/>
                <a:gd name="T15" fmla="*/ 226 h 45"/>
                <a:gd name="T16" fmla="*/ 111 w 27"/>
                <a:gd name="T17" fmla="*/ 226 h 45"/>
                <a:gd name="T18" fmla="*/ 96 w 27"/>
                <a:gd name="T19" fmla="*/ 226 h 45"/>
                <a:gd name="T20" fmla="*/ 96 w 27"/>
                <a:gd name="T21" fmla="*/ 226 h 45"/>
                <a:gd name="T22" fmla="*/ 29 w 27"/>
                <a:gd name="T23" fmla="*/ 226 h 45"/>
                <a:gd name="T24" fmla="*/ 10 w 27"/>
                <a:gd name="T25" fmla="*/ 226 h 45"/>
                <a:gd name="T26" fmla="*/ 10 w 27"/>
                <a:gd name="T27" fmla="*/ 226 h 45"/>
                <a:gd name="T28" fmla="*/ 10 w 27"/>
                <a:gd name="T29" fmla="*/ 226 h 45"/>
                <a:gd name="T30" fmla="*/ 10 w 27"/>
                <a:gd name="T31" fmla="*/ 226 h 45"/>
                <a:gd name="T32" fmla="*/ 0 w 27"/>
                <a:gd name="T33" fmla="*/ 198 h 45"/>
                <a:gd name="T34" fmla="*/ 0 w 27"/>
                <a:gd name="T35" fmla="*/ 198 h 45"/>
                <a:gd name="T36" fmla="*/ 0 w 27"/>
                <a:gd name="T37" fmla="*/ 195 h 45"/>
                <a:gd name="T38" fmla="*/ 0 w 27"/>
                <a:gd name="T39" fmla="*/ 195 h 45"/>
                <a:gd name="T40" fmla="*/ 0 w 27"/>
                <a:gd name="T41" fmla="*/ 182 h 45"/>
                <a:gd name="T42" fmla="*/ 0 w 27"/>
                <a:gd name="T43" fmla="*/ 182 h 45"/>
                <a:gd name="T44" fmla="*/ 0 w 27"/>
                <a:gd name="T45" fmla="*/ 29 h 45"/>
                <a:gd name="T46" fmla="*/ 0 w 27"/>
                <a:gd name="T47" fmla="*/ 29 h 45"/>
                <a:gd name="T48" fmla="*/ 0 w 27"/>
                <a:gd name="T49" fmla="*/ 21 h 45"/>
                <a:gd name="T50" fmla="*/ 0 w 27"/>
                <a:gd name="T51" fmla="*/ 21 h 45"/>
                <a:gd name="T52" fmla="*/ 0 w 27"/>
                <a:gd name="T53" fmla="*/ 1 h 45"/>
                <a:gd name="T54" fmla="*/ 0 w 27"/>
                <a:gd name="T55" fmla="*/ 1 h 45"/>
                <a:gd name="T56" fmla="*/ 0 w 27"/>
                <a:gd name="T57" fmla="*/ 1 h 45"/>
                <a:gd name="T58" fmla="*/ 10 w 27"/>
                <a:gd name="T59" fmla="*/ 0 h 45"/>
                <a:gd name="T60" fmla="*/ 10 w 27"/>
                <a:gd name="T61" fmla="*/ 0 h 45"/>
                <a:gd name="T62" fmla="*/ 10 w 27"/>
                <a:gd name="T63" fmla="*/ 0 h 45"/>
                <a:gd name="T64" fmla="*/ 29 w 27"/>
                <a:gd name="T65" fmla="*/ 0 h 45"/>
                <a:gd name="T66" fmla="*/ 96 w 27"/>
                <a:gd name="T67" fmla="*/ 0 h 45"/>
                <a:gd name="T68" fmla="*/ 96 w 27"/>
                <a:gd name="T69" fmla="*/ 0 h 45"/>
                <a:gd name="T70" fmla="*/ 111 w 27"/>
                <a:gd name="T71" fmla="*/ 0 h 45"/>
                <a:gd name="T72" fmla="*/ 111 w 27"/>
                <a:gd name="T73" fmla="*/ 0 h 45"/>
                <a:gd name="T74" fmla="*/ 111 w 27"/>
                <a:gd name="T75" fmla="*/ 0 h 45"/>
                <a:gd name="T76" fmla="*/ 111 w 27"/>
                <a:gd name="T77" fmla="*/ 1 h 45"/>
                <a:gd name="T78" fmla="*/ 124 w 27"/>
                <a:gd name="T79" fmla="*/ 1 h 45"/>
                <a:gd name="T80" fmla="*/ 124 w 27"/>
                <a:gd name="T81" fmla="*/ 21 h 45"/>
                <a:gd name="T82" fmla="*/ 124 w 27"/>
                <a:gd name="T83" fmla="*/ 21 h 45"/>
                <a:gd name="T84" fmla="*/ 124 w 27"/>
                <a:gd name="T85" fmla="*/ 21 h 45"/>
                <a:gd name="T86" fmla="*/ 124 w 2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26" y="6"/>
                  </a:moveTo>
                  <a:lnTo>
                    <a:pt x="26" y="36"/>
                  </a:lnTo>
                  <a:lnTo>
                    <a:pt x="26" y="38"/>
                  </a:lnTo>
                  <a:lnTo>
                    <a:pt x="26" y="39"/>
                  </a:lnTo>
                  <a:lnTo>
                    <a:pt x="23" y="39"/>
                  </a:lnTo>
                  <a:lnTo>
                    <a:pt x="23" y="44"/>
                  </a:lnTo>
                  <a:lnTo>
                    <a:pt x="20" y="44"/>
                  </a:lnTo>
                  <a:lnTo>
                    <a:pt x="6" y="44"/>
                  </a:lnTo>
                  <a:lnTo>
                    <a:pt x="2" y="44"/>
                  </a:lnTo>
                  <a:lnTo>
                    <a:pt x="0" y="39"/>
                  </a:lnTo>
                  <a:lnTo>
                    <a:pt x="0" y="38"/>
                  </a:lnTo>
                  <a:lnTo>
                    <a:pt x="0" y="36"/>
                  </a:lnTo>
                  <a:lnTo>
                    <a:pt x="0" y="6"/>
                  </a:lnTo>
                  <a:lnTo>
                    <a:pt x="0" y="4"/>
                  </a:lnTo>
                  <a:lnTo>
                    <a:pt x="0" y="1"/>
                  </a:lnTo>
                  <a:lnTo>
                    <a:pt x="2" y="0"/>
                  </a:lnTo>
                  <a:lnTo>
                    <a:pt x="6" y="0"/>
                  </a:lnTo>
                  <a:lnTo>
                    <a:pt x="20" y="0"/>
                  </a:lnTo>
                  <a:lnTo>
                    <a:pt x="23" y="0"/>
                  </a:lnTo>
                  <a:lnTo>
                    <a:pt x="23" y="1"/>
                  </a:lnTo>
                  <a:lnTo>
                    <a:pt x="26" y="1"/>
                  </a:lnTo>
                  <a:lnTo>
                    <a:pt x="26" y="4"/>
                  </a:lnTo>
                  <a:lnTo>
                    <a:pt x="26" y="6"/>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86" name="Freeform 1156"/>
            <p:cNvSpPr>
              <a:spLocks noChangeAspect="1"/>
            </p:cNvSpPr>
            <p:nvPr/>
          </p:nvSpPr>
          <p:spPr bwMode="auto">
            <a:xfrm>
              <a:off x="3611" y="4241"/>
              <a:ext cx="263" cy="23"/>
            </a:xfrm>
            <a:custGeom>
              <a:avLst/>
              <a:gdLst>
                <a:gd name="T0" fmla="*/ 980 w 202"/>
                <a:gd name="T1" fmla="*/ 40 h 18"/>
                <a:gd name="T2" fmla="*/ 970 w 202"/>
                <a:gd name="T3" fmla="*/ 31 h 18"/>
                <a:gd name="T4" fmla="*/ 950 w 202"/>
                <a:gd name="T5" fmla="*/ 28 h 18"/>
                <a:gd name="T6" fmla="*/ 907 w 202"/>
                <a:gd name="T7" fmla="*/ 28 h 18"/>
                <a:gd name="T8" fmla="*/ 871 w 202"/>
                <a:gd name="T9" fmla="*/ 10 h 18"/>
                <a:gd name="T10" fmla="*/ 827 w 202"/>
                <a:gd name="T11" fmla="*/ 10 h 18"/>
                <a:gd name="T12" fmla="*/ 769 w 202"/>
                <a:gd name="T13" fmla="*/ 10 h 18"/>
                <a:gd name="T14" fmla="*/ 697 w 202"/>
                <a:gd name="T15" fmla="*/ 0 h 18"/>
                <a:gd name="T16" fmla="*/ 641 w 202"/>
                <a:gd name="T17" fmla="*/ 0 h 18"/>
                <a:gd name="T18" fmla="*/ 565 w 202"/>
                <a:gd name="T19" fmla="*/ 0 h 18"/>
                <a:gd name="T20" fmla="*/ 496 w 202"/>
                <a:gd name="T21" fmla="*/ 0 h 18"/>
                <a:gd name="T22" fmla="*/ 419 w 202"/>
                <a:gd name="T23" fmla="*/ 0 h 18"/>
                <a:gd name="T24" fmla="*/ 355 w 202"/>
                <a:gd name="T25" fmla="*/ 0 h 18"/>
                <a:gd name="T26" fmla="*/ 273 w 202"/>
                <a:gd name="T27" fmla="*/ 0 h 18"/>
                <a:gd name="T28" fmla="*/ 225 w 202"/>
                <a:gd name="T29" fmla="*/ 10 h 18"/>
                <a:gd name="T30" fmla="*/ 161 w 202"/>
                <a:gd name="T31" fmla="*/ 10 h 18"/>
                <a:gd name="T32" fmla="*/ 108 w 202"/>
                <a:gd name="T33" fmla="*/ 10 h 18"/>
                <a:gd name="T34" fmla="*/ 64 w 202"/>
                <a:gd name="T35" fmla="*/ 28 h 18"/>
                <a:gd name="T36" fmla="*/ 35 w 202"/>
                <a:gd name="T37" fmla="*/ 28 h 18"/>
                <a:gd name="T38" fmla="*/ 1 w 202"/>
                <a:gd name="T39" fmla="*/ 31 h 18"/>
                <a:gd name="T40" fmla="*/ 0 w 202"/>
                <a:gd name="T41" fmla="*/ 40 h 18"/>
                <a:gd name="T42" fmla="*/ 0 w 202"/>
                <a:gd name="T43" fmla="*/ 40 h 18"/>
                <a:gd name="T44" fmla="*/ 1 w 202"/>
                <a:gd name="T45" fmla="*/ 51 h 18"/>
                <a:gd name="T46" fmla="*/ 35 w 202"/>
                <a:gd name="T47" fmla="*/ 51 h 18"/>
                <a:gd name="T48" fmla="*/ 64 w 202"/>
                <a:gd name="T49" fmla="*/ 60 h 18"/>
                <a:gd name="T50" fmla="*/ 108 w 202"/>
                <a:gd name="T51" fmla="*/ 60 h 18"/>
                <a:gd name="T52" fmla="*/ 161 w 202"/>
                <a:gd name="T53" fmla="*/ 65 h 18"/>
                <a:gd name="T54" fmla="*/ 225 w 202"/>
                <a:gd name="T55" fmla="*/ 65 h 18"/>
                <a:gd name="T56" fmla="*/ 273 w 202"/>
                <a:gd name="T57" fmla="*/ 75 h 18"/>
                <a:gd name="T58" fmla="*/ 355 w 202"/>
                <a:gd name="T59" fmla="*/ 75 h 18"/>
                <a:gd name="T60" fmla="*/ 419 w 202"/>
                <a:gd name="T61" fmla="*/ 75 h 18"/>
                <a:gd name="T62" fmla="*/ 496 w 202"/>
                <a:gd name="T63" fmla="*/ 75 h 18"/>
                <a:gd name="T64" fmla="*/ 565 w 202"/>
                <a:gd name="T65" fmla="*/ 75 h 18"/>
                <a:gd name="T66" fmla="*/ 641 w 202"/>
                <a:gd name="T67" fmla="*/ 75 h 18"/>
                <a:gd name="T68" fmla="*/ 697 w 202"/>
                <a:gd name="T69" fmla="*/ 75 h 18"/>
                <a:gd name="T70" fmla="*/ 769 w 202"/>
                <a:gd name="T71" fmla="*/ 65 h 18"/>
                <a:gd name="T72" fmla="*/ 827 w 202"/>
                <a:gd name="T73" fmla="*/ 65 h 18"/>
                <a:gd name="T74" fmla="*/ 871 w 202"/>
                <a:gd name="T75" fmla="*/ 60 h 18"/>
                <a:gd name="T76" fmla="*/ 907 w 202"/>
                <a:gd name="T77" fmla="*/ 60 h 18"/>
                <a:gd name="T78" fmla="*/ 950 w 202"/>
                <a:gd name="T79" fmla="*/ 51 h 18"/>
                <a:gd name="T80" fmla="*/ 970 w 202"/>
                <a:gd name="T81" fmla="*/ 51 h 18"/>
                <a:gd name="T82" fmla="*/ 980 w 202"/>
                <a:gd name="T83" fmla="*/ 40 h 18"/>
                <a:gd name="T84" fmla="*/ 980 w 202"/>
                <a:gd name="T85" fmla="*/ 40 h 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2"/>
                <a:gd name="T130" fmla="*/ 0 h 18"/>
                <a:gd name="T131" fmla="*/ 202 w 202"/>
                <a:gd name="T132" fmla="*/ 18 h 1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2" h="18">
                  <a:moveTo>
                    <a:pt x="201" y="9"/>
                  </a:moveTo>
                  <a:lnTo>
                    <a:pt x="201" y="9"/>
                  </a:lnTo>
                  <a:lnTo>
                    <a:pt x="201" y="7"/>
                  </a:lnTo>
                  <a:lnTo>
                    <a:pt x="199" y="7"/>
                  </a:lnTo>
                  <a:lnTo>
                    <a:pt x="198" y="7"/>
                  </a:lnTo>
                  <a:lnTo>
                    <a:pt x="195" y="6"/>
                  </a:lnTo>
                  <a:lnTo>
                    <a:pt x="192" y="6"/>
                  </a:lnTo>
                  <a:lnTo>
                    <a:pt x="187" y="6"/>
                  </a:lnTo>
                  <a:lnTo>
                    <a:pt x="184" y="6"/>
                  </a:lnTo>
                  <a:lnTo>
                    <a:pt x="179" y="2"/>
                  </a:lnTo>
                  <a:lnTo>
                    <a:pt x="173" y="2"/>
                  </a:lnTo>
                  <a:lnTo>
                    <a:pt x="170" y="2"/>
                  </a:lnTo>
                  <a:lnTo>
                    <a:pt x="164" y="2"/>
                  </a:lnTo>
                  <a:lnTo>
                    <a:pt x="158" y="2"/>
                  </a:lnTo>
                  <a:lnTo>
                    <a:pt x="152" y="2"/>
                  </a:lnTo>
                  <a:lnTo>
                    <a:pt x="144" y="0"/>
                  </a:lnTo>
                  <a:lnTo>
                    <a:pt x="138" y="0"/>
                  </a:lnTo>
                  <a:lnTo>
                    <a:pt x="131" y="0"/>
                  </a:lnTo>
                  <a:lnTo>
                    <a:pt x="124" y="0"/>
                  </a:lnTo>
                  <a:lnTo>
                    <a:pt x="116" y="0"/>
                  </a:lnTo>
                  <a:lnTo>
                    <a:pt x="109" y="0"/>
                  </a:lnTo>
                  <a:lnTo>
                    <a:pt x="102" y="0"/>
                  </a:lnTo>
                  <a:lnTo>
                    <a:pt x="94" y="0"/>
                  </a:lnTo>
                  <a:lnTo>
                    <a:pt x="86" y="0"/>
                  </a:lnTo>
                  <a:lnTo>
                    <a:pt x="80" y="0"/>
                  </a:lnTo>
                  <a:lnTo>
                    <a:pt x="73" y="0"/>
                  </a:lnTo>
                  <a:lnTo>
                    <a:pt x="63" y="0"/>
                  </a:lnTo>
                  <a:lnTo>
                    <a:pt x="56" y="0"/>
                  </a:lnTo>
                  <a:lnTo>
                    <a:pt x="49" y="2"/>
                  </a:lnTo>
                  <a:lnTo>
                    <a:pt x="46" y="2"/>
                  </a:lnTo>
                  <a:lnTo>
                    <a:pt x="39" y="2"/>
                  </a:lnTo>
                  <a:lnTo>
                    <a:pt x="33" y="2"/>
                  </a:lnTo>
                  <a:lnTo>
                    <a:pt x="27" y="2"/>
                  </a:lnTo>
                  <a:lnTo>
                    <a:pt x="22" y="2"/>
                  </a:lnTo>
                  <a:lnTo>
                    <a:pt x="18" y="6"/>
                  </a:lnTo>
                  <a:lnTo>
                    <a:pt x="13" y="6"/>
                  </a:lnTo>
                  <a:lnTo>
                    <a:pt x="12" y="6"/>
                  </a:lnTo>
                  <a:lnTo>
                    <a:pt x="7" y="6"/>
                  </a:lnTo>
                  <a:lnTo>
                    <a:pt x="4" y="7"/>
                  </a:lnTo>
                  <a:lnTo>
                    <a:pt x="1" y="7"/>
                  </a:lnTo>
                  <a:lnTo>
                    <a:pt x="0" y="9"/>
                  </a:lnTo>
                  <a:lnTo>
                    <a:pt x="1" y="12"/>
                  </a:lnTo>
                  <a:lnTo>
                    <a:pt x="4" y="12"/>
                  </a:lnTo>
                  <a:lnTo>
                    <a:pt x="7" y="12"/>
                  </a:lnTo>
                  <a:lnTo>
                    <a:pt x="12" y="14"/>
                  </a:lnTo>
                  <a:lnTo>
                    <a:pt x="13" y="14"/>
                  </a:lnTo>
                  <a:lnTo>
                    <a:pt x="18" y="14"/>
                  </a:lnTo>
                  <a:lnTo>
                    <a:pt x="22" y="14"/>
                  </a:lnTo>
                  <a:lnTo>
                    <a:pt x="27" y="15"/>
                  </a:lnTo>
                  <a:lnTo>
                    <a:pt x="33" y="15"/>
                  </a:lnTo>
                  <a:lnTo>
                    <a:pt x="39" y="15"/>
                  </a:lnTo>
                  <a:lnTo>
                    <a:pt x="46" y="15"/>
                  </a:lnTo>
                  <a:lnTo>
                    <a:pt x="49" y="15"/>
                  </a:lnTo>
                  <a:lnTo>
                    <a:pt x="56" y="17"/>
                  </a:lnTo>
                  <a:lnTo>
                    <a:pt x="63" y="17"/>
                  </a:lnTo>
                  <a:lnTo>
                    <a:pt x="73" y="17"/>
                  </a:lnTo>
                  <a:lnTo>
                    <a:pt x="80" y="17"/>
                  </a:lnTo>
                  <a:lnTo>
                    <a:pt x="86" y="17"/>
                  </a:lnTo>
                  <a:lnTo>
                    <a:pt x="94" y="17"/>
                  </a:lnTo>
                  <a:lnTo>
                    <a:pt x="102" y="17"/>
                  </a:lnTo>
                  <a:lnTo>
                    <a:pt x="109" y="17"/>
                  </a:lnTo>
                  <a:lnTo>
                    <a:pt x="116" y="17"/>
                  </a:lnTo>
                  <a:lnTo>
                    <a:pt x="124" y="17"/>
                  </a:lnTo>
                  <a:lnTo>
                    <a:pt x="131" y="17"/>
                  </a:lnTo>
                  <a:lnTo>
                    <a:pt x="138" y="17"/>
                  </a:lnTo>
                  <a:lnTo>
                    <a:pt x="144" y="17"/>
                  </a:lnTo>
                  <a:lnTo>
                    <a:pt x="152" y="15"/>
                  </a:lnTo>
                  <a:lnTo>
                    <a:pt x="158" y="15"/>
                  </a:lnTo>
                  <a:lnTo>
                    <a:pt x="164" y="15"/>
                  </a:lnTo>
                  <a:lnTo>
                    <a:pt x="170" y="15"/>
                  </a:lnTo>
                  <a:lnTo>
                    <a:pt x="173" y="15"/>
                  </a:lnTo>
                  <a:lnTo>
                    <a:pt x="179" y="14"/>
                  </a:lnTo>
                  <a:lnTo>
                    <a:pt x="184" y="14"/>
                  </a:lnTo>
                  <a:lnTo>
                    <a:pt x="187" y="14"/>
                  </a:lnTo>
                  <a:lnTo>
                    <a:pt x="192" y="14"/>
                  </a:lnTo>
                  <a:lnTo>
                    <a:pt x="195" y="12"/>
                  </a:lnTo>
                  <a:lnTo>
                    <a:pt x="198" y="12"/>
                  </a:lnTo>
                  <a:lnTo>
                    <a:pt x="199" y="12"/>
                  </a:lnTo>
                  <a:lnTo>
                    <a:pt x="201" y="12"/>
                  </a:lnTo>
                  <a:lnTo>
                    <a:pt x="201" y="9"/>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87" name="Freeform 1157"/>
            <p:cNvSpPr>
              <a:spLocks noChangeAspect="1"/>
            </p:cNvSpPr>
            <p:nvPr/>
          </p:nvSpPr>
          <p:spPr bwMode="auto">
            <a:xfrm>
              <a:off x="3605" y="4077"/>
              <a:ext cx="284" cy="11"/>
            </a:xfrm>
            <a:custGeom>
              <a:avLst/>
              <a:gdLst>
                <a:gd name="T0" fmla="*/ 1064 w 218"/>
                <a:gd name="T1" fmla="*/ 27 h 9"/>
                <a:gd name="T2" fmla="*/ 1064 w 218"/>
                <a:gd name="T3" fmla="*/ 20 h 9"/>
                <a:gd name="T4" fmla="*/ 1053 w 218"/>
                <a:gd name="T5" fmla="*/ 20 h 9"/>
                <a:gd name="T6" fmla="*/ 1053 w 218"/>
                <a:gd name="T7" fmla="*/ 20 h 9"/>
                <a:gd name="T8" fmla="*/ 1045 w 218"/>
                <a:gd name="T9" fmla="*/ 11 h 9"/>
                <a:gd name="T10" fmla="*/ 1016 w 218"/>
                <a:gd name="T11" fmla="*/ 11 h 9"/>
                <a:gd name="T12" fmla="*/ 1015 w 218"/>
                <a:gd name="T13" fmla="*/ 11 h 9"/>
                <a:gd name="T14" fmla="*/ 987 w 218"/>
                <a:gd name="T15" fmla="*/ 11 h 9"/>
                <a:gd name="T16" fmla="*/ 958 w 218"/>
                <a:gd name="T17" fmla="*/ 1 h 9"/>
                <a:gd name="T18" fmla="*/ 941 w 218"/>
                <a:gd name="T19" fmla="*/ 1 h 9"/>
                <a:gd name="T20" fmla="*/ 920 w 218"/>
                <a:gd name="T21" fmla="*/ 1 h 9"/>
                <a:gd name="T22" fmla="*/ 885 w 218"/>
                <a:gd name="T23" fmla="*/ 1 h 9"/>
                <a:gd name="T24" fmla="*/ 857 w 218"/>
                <a:gd name="T25" fmla="*/ 0 h 9"/>
                <a:gd name="T26" fmla="*/ 826 w 218"/>
                <a:gd name="T27" fmla="*/ 0 h 9"/>
                <a:gd name="T28" fmla="*/ 802 w 218"/>
                <a:gd name="T29" fmla="*/ 0 h 9"/>
                <a:gd name="T30" fmla="*/ 769 w 218"/>
                <a:gd name="T31" fmla="*/ 0 h 9"/>
                <a:gd name="T32" fmla="*/ 714 w 218"/>
                <a:gd name="T33" fmla="*/ 0 h 9"/>
                <a:gd name="T34" fmla="*/ 684 w 218"/>
                <a:gd name="T35" fmla="*/ 0 h 9"/>
                <a:gd name="T36" fmla="*/ 649 w 218"/>
                <a:gd name="T37" fmla="*/ 0 h 9"/>
                <a:gd name="T38" fmla="*/ 611 w 218"/>
                <a:gd name="T39" fmla="*/ 0 h 9"/>
                <a:gd name="T40" fmla="*/ 568 w 218"/>
                <a:gd name="T41" fmla="*/ 0 h 9"/>
                <a:gd name="T42" fmla="*/ 534 w 218"/>
                <a:gd name="T43" fmla="*/ 0 h 9"/>
                <a:gd name="T44" fmla="*/ 483 w 218"/>
                <a:gd name="T45" fmla="*/ 0 h 9"/>
                <a:gd name="T46" fmla="*/ 448 w 218"/>
                <a:gd name="T47" fmla="*/ 0 h 9"/>
                <a:gd name="T48" fmla="*/ 409 w 218"/>
                <a:gd name="T49" fmla="*/ 0 h 9"/>
                <a:gd name="T50" fmla="*/ 374 w 218"/>
                <a:gd name="T51" fmla="*/ 0 h 9"/>
                <a:gd name="T52" fmla="*/ 335 w 218"/>
                <a:gd name="T53" fmla="*/ 0 h 9"/>
                <a:gd name="T54" fmla="*/ 305 w 218"/>
                <a:gd name="T55" fmla="*/ 0 h 9"/>
                <a:gd name="T56" fmla="*/ 263 w 218"/>
                <a:gd name="T57" fmla="*/ 0 h 9"/>
                <a:gd name="T58" fmla="*/ 236 w 218"/>
                <a:gd name="T59" fmla="*/ 0 h 9"/>
                <a:gd name="T60" fmla="*/ 198 w 218"/>
                <a:gd name="T61" fmla="*/ 0 h 9"/>
                <a:gd name="T62" fmla="*/ 163 w 218"/>
                <a:gd name="T63" fmla="*/ 1 h 9"/>
                <a:gd name="T64" fmla="*/ 145 w 218"/>
                <a:gd name="T65" fmla="*/ 1 h 9"/>
                <a:gd name="T66" fmla="*/ 125 w 218"/>
                <a:gd name="T67" fmla="*/ 1 h 9"/>
                <a:gd name="T68" fmla="*/ 95 w 218"/>
                <a:gd name="T69" fmla="*/ 1 h 9"/>
                <a:gd name="T70" fmla="*/ 78 w 218"/>
                <a:gd name="T71" fmla="*/ 11 h 9"/>
                <a:gd name="T72" fmla="*/ 65 w 218"/>
                <a:gd name="T73" fmla="*/ 11 h 9"/>
                <a:gd name="T74" fmla="*/ 35 w 218"/>
                <a:gd name="T75" fmla="*/ 11 h 9"/>
                <a:gd name="T76" fmla="*/ 27 w 218"/>
                <a:gd name="T77" fmla="*/ 11 h 9"/>
                <a:gd name="T78" fmla="*/ 12 w 218"/>
                <a:gd name="T79" fmla="*/ 20 h 9"/>
                <a:gd name="T80" fmla="*/ 12 w 218"/>
                <a:gd name="T81" fmla="*/ 20 h 9"/>
                <a:gd name="T82" fmla="*/ 0 w 218"/>
                <a:gd name="T83" fmla="*/ 20 h 9"/>
                <a:gd name="T84" fmla="*/ 0 w 218"/>
                <a:gd name="T85" fmla="*/ 27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9"/>
                <a:gd name="T131" fmla="*/ 218 w 218"/>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9">
                  <a:moveTo>
                    <a:pt x="217" y="8"/>
                  </a:moveTo>
                  <a:lnTo>
                    <a:pt x="217" y="6"/>
                  </a:lnTo>
                  <a:lnTo>
                    <a:pt x="215" y="6"/>
                  </a:lnTo>
                  <a:lnTo>
                    <a:pt x="214" y="3"/>
                  </a:lnTo>
                  <a:lnTo>
                    <a:pt x="208" y="3"/>
                  </a:lnTo>
                  <a:lnTo>
                    <a:pt x="207" y="3"/>
                  </a:lnTo>
                  <a:lnTo>
                    <a:pt x="202" y="3"/>
                  </a:lnTo>
                  <a:lnTo>
                    <a:pt x="196" y="1"/>
                  </a:lnTo>
                  <a:lnTo>
                    <a:pt x="192" y="1"/>
                  </a:lnTo>
                  <a:lnTo>
                    <a:pt x="188" y="1"/>
                  </a:lnTo>
                  <a:lnTo>
                    <a:pt x="181" y="1"/>
                  </a:lnTo>
                  <a:lnTo>
                    <a:pt x="176" y="0"/>
                  </a:lnTo>
                  <a:lnTo>
                    <a:pt x="169" y="0"/>
                  </a:lnTo>
                  <a:lnTo>
                    <a:pt x="164" y="0"/>
                  </a:lnTo>
                  <a:lnTo>
                    <a:pt x="157" y="0"/>
                  </a:lnTo>
                  <a:lnTo>
                    <a:pt x="146" y="0"/>
                  </a:lnTo>
                  <a:lnTo>
                    <a:pt x="140" y="0"/>
                  </a:lnTo>
                  <a:lnTo>
                    <a:pt x="133" y="0"/>
                  </a:lnTo>
                  <a:lnTo>
                    <a:pt x="125" y="0"/>
                  </a:lnTo>
                  <a:lnTo>
                    <a:pt x="116" y="0"/>
                  </a:lnTo>
                  <a:lnTo>
                    <a:pt x="110" y="0"/>
                  </a:lnTo>
                  <a:lnTo>
                    <a:pt x="99" y="0"/>
                  </a:lnTo>
                  <a:lnTo>
                    <a:pt x="92" y="0"/>
                  </a:lnTo>
                  <a:lnTo>
                    <a:pt x="84" y="0"/>
                  </a:lnTo>
                  <a:lnTo>
                    <a:pt x="77" y="0"/>
                  </a:lnTo>
                  <a:lnTo>
                    <a:pt x="68" y="0"/>
                  </a:lnTo>
                  <a:lnTo>
                    <a:pt x="62" y="0"/>
                  </a:lnTo>
                  <a:lnTo>
                    <a:pt x="54" y="0"/>
                  </a:lnTo>
                  <a:lnTo>
                    <a:pt x="48" y="0"/>
                  </a:lnTo>
                  <a:lnTo>
                    <a:pt x="41" y="0"/>
                  </a:lnTo>
                  <a:lnTo>
                    <a:pt x="34" y="1"/>
                  </a:lnTo>
                  <a:lnTo>
                    <a:pt x="29" y="1"/>
                  </a:lnTo>
                  <a:lnTo>
                    <a:pt x="26" y="1"/>
                  </a:lnTo>
                  <a:lnTo>
                    <a:pt x="19" y="1"/>
                  </a:lnTo>
                  <a:lnTo>
                    <a:pt x="16" y="3"/>
                  </a:lnTo>
                  <a:lnTo>
                    <a:pt x="13" y="3"/>
                  </a:lnTo>
                  <a:lnTo>
                    <a:pt x="7" y="3"/>
                  </a:lnTo>
                  <a:lnTo>
                    <a:pt x="5" y="3"/>
                  </a:lnTo>
                  <a:lnTo>
                    <a:pt x="2" y="6"/>
                  </a:lnTo>
                  <a:lnTo>
                    <a:pt x="0" y="6"/>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88" name="Freeform 1158"/>
            <p:cNvSpPr>
              <a:spLocks noChangeAspect="1"/>
            </p:cNvSpPr>
            <p:nvPr/>
          </p:nvSpPr>
          <p:spPr bwMode="auto">
            <a:xfrm>
              <a:off x="3611" y="4252"/>
              <a:ext cx="263" cy="113"/>
            </a:xfrm>
            <a:custGeom>
              <a:avLst/>
              <a:gdLst>
                <a:gd name="T0" fmla="*/ 980 w 202"/>
                <a:gd name="T1" fmla="*/ 325 h 86"/>
                <a:gd name="T2" fmla="*/ 970 w 202"/>
                <a:gd name="T3" fmla="*/ 359 h 86"/>
                <a:gd name="T4" fmla="*/ 950 w 202"/>
                <a:gd name="T5" fmla="*/ 389 h 86"/>
                <a:gd name="T6" fmla="*/ 926 w 202"/>
                <a:gd name="T7" fmla="*/ 397 h 86"/>
                <a:gd name="T8" fmla="*/ 897 w 202"/>
                <a:gd name="T9" fmla="*/ 399 h 86"/>
                <a:gd name="T10" fmla="*/ 858 w 202"/>
                <a:gd name="T11" fmla="*/ 424 h 86"/>
                <a:gd name="T12" fmla="*/ 812 w 202"/>
                <a:gd name="T13" fmla="*/ 424 h 86"/>
                <a:gd name="T14" fmla="*/ 769 w 202"/>
                <a:gd name="T15" fmla="*/ 427 h 86"/>
                <a:gd name="T16" fmla="*/ 715 w 202"/>
                <a:gd name="T17" fmla="*/ 427 h 86"/>
                <a:gd name="T18" fmla="*/ 644 w 202"/>
                <a:gd name="T19" fmla="*/ 427 h 86"/>
                <a:gd name="T20" fmla="*/ 579 w 202"/>
                <a:gd name="T21" fmla="*/ 427 h 86"/>
                <a:gd name="T22" fmla="*/ 517 w 202"/>
                <a:gd name="T23" fmla="*/ 439 h 86"/>
                <a:gd name="T24" fmla="*/ 437 w 202"/>
                <a:gd name="T25" fmla="*/ 439 h 86"/>
                <a:gd name="T26" fmla="*/ 371 w 202"/>
                <a:gd name="T27" fmla="*/ 427 h 86"/>
                <a:gd name="T28" fmla="*/ 307 w 202"/>
                <a:gd name="T29" fmla="*/ 427 h 86"/>
                <a:gd name="T30" fmla="*/ 240 w 202"/>
                <a:gd name="T31" fmla="*/ 427 h 86"/>
                <a:gd name="T32" fmla="*/ 190 w 202"/>
                <a:gd name="T33" fmla="*/ 427 h 86"/>
                <a:gd name="T34" fmla="*/ 141 w 202"/>
                <a:gd name="T35" fmla="*/ 424 h 86"/>
                <a:gd name="T36" fmla="*/ 96 w 202"/>
                <a:gd name="T37" fmla="*/ 424 h 86"/>
                <a:gd name="T38" fmla="*/ 64 w 202"/>
                <a:gd name="T39" fmla="*/ 399 h 86"/>
                <a:gd name="T40" fmla="*/ 60 w 202"/>
                <a:gd name="T41" fmla="*/ 399 h 86"/>
                <a:gd name="T42" fmla="*/ 46 w 202"/>
                <a:gd name="T43" fmla="*/ 397 h 86"/>
                <a:gd name="T44" fmla="*/ 35 w 202"/>
                <a:gd name="T45" fmla="*/ 397 h 86"/>
                <a:gd name="T46" fmla="*/ 21 w 202"/>
                <a:gd name="T47" fmla="*/ 389 h 86"/>
                <a:gd name="T48" fmla="*/ 21 w 202"/>
                <a:gd name="T49" fmla="*/ 371 h 86"/>
                <a:gd name="T50" fmla="*/ 1 w 202"/>
                <a:gd name="T51" fmla="*/ 359 h 86"/>
                <a:gd name="T52" fmla="*/ 1 w 202"/>
                <a:gd name="T53" fmla="*/ 348 h 86"/>
                <a:gd name="T54" fmla="*/ 0 w 202"/>
                <a:gd name="T55" fmla="*/ 340 h 86"/>
                <a:gd name="T56" fmla="*/ 0 w 202"/>
                <a:gd name="T57" fmla="*/ 325 h 86"/>
                <a:gd name="T58" fmla="*/ 0 w 202"/>
                <a:gd name="T59" fmla="*/ 315 h 86"/>
                <a:gd name="T60" fmla="*/ 0 w 202"/>
                <a:gd name="T61" fmla="*/ 0 h 86"/>
                <a:gd name="T62" fmla="*/ 980 w 202"/>
                <a:gd name="T63" fmla="*/ 0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2"/>
                <a:gd name="T97" fmla="*/ 0 h 86"/>
                <a:gd name="T98" fmla="*/ 202 w 202"/>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2" h="86">
                  <a:moveTo>
                    <a:pt x="201" y="0"/>
                  </a:moveTo>
                  <a:lnTo>
                    <a:pt x="201" y="63"/>
                  </a:lnTo>
                  <a:lnTo>
                    <a:pt x="201" y="68"/>
                  </a:lnTo>
                  <a:lnTo>
                    <a:pt x="199" y="69"/>
                  </a:lnTo>
                  <a:lnTo>
                    <a:pt x="198" y="75"/>
                  </a:lnTo>
                  <a:lnTo>
                    <a:pt x="195" y="75"/>
                  </a:lnTo>
                  <a:lnTo>
                    <a:pt x="192" y="77"/>
                  </a:lnTo>
                  <a:lnTo>
                    <a:pt x="190" y="77"/>
                  </a:lnTo>
                  <a:lnTo>
                    <a:pt x="187" y="78"/>
                  </a:lnTo>
                  <a:lnTo>
                    <a:pt x="184" y="78"/>
                  </a:lnTo>
                  <a:lnTo>
                    <a:pt x="180" y="78"/>
                  </a:lnTo>
                  <a:lnTo>
                    <a:pt x="177" y="82"/>
                  </a:lnTo>
                  <a:lnTo>
                    <a:pt x="172" y="82"/>
                  </a:lnTo>
                  <a:lnTo>
                    <a:pt x="167" y="82"/>
                  </a:lnTo>
                  <a:lnTo>
                    <a:pt x="164" y="82"/>
                  </a:lnTo>
                  <a:lnTo>
                    <a:pt x="158" y="83"/>
                  </a:lnTo>
                  <a:lnTo>
                    <a:pt x="152" y="83"/>
                  </a:lnTo>
                  <a:lnTo>
                    <a:pt x="147" y="83"/>
                  </a:lnTo>
                  <a:lnTo>
                    <a:pt x="140" y="83"/>
                  </a:lnTo>
                  <a:lnTo>
                    <a:pt x="132" y="83"/>
                  </a:lnTo>
                  <a:lnTo>
                    <a:pt x="126" y="83"/>
                  </a:lnTo>
                  <a:lnTo>
                    <a:pt x="119" y="83"/>
                  </a:lnTo>
                  <a:lnTo>
                    <a:pt x="112" y="85"/>
                  </a:lnTo>
                  <a:lnTo>
                    <a:pt x="106" y="85"/>
                  </a:lnTo>
                  <a:lnTo>
                    <a:pt x="101" y="85"/>
                  </a:lnTo>
                  <a:lnTo>
                    <a:pt x="90" y="85"/>
                  </a:lnTo>
                  <a:lnTo>
                    <a:pt x="83" y="85"/>
                  </a:lnTo>
                  <a:lnTo>
                    <a:pt x="76" y="83"/>
                  </a:lnTo>
                  <a:lnTo>
                    <a:pt x="70" y="83"/>
                  </a:lnTo>
                  <a:lnTo>
                    <a:pt x="63" y="83"/>
                  </a:lnTo>
                  <a:lnTo>
                    <a:pt x="56" y="83"/>
                  </a:lnTo>
                  <a:lnTo>
                    <a:pt x="49" y="83"/>
                  </a:lnTo>
                  <a:lnTo>
                    <a:pt x="46" y="83"/>
                  </a:lnTo>
                  <a:lnTo>
                    <a:pt x="39" y="83"/>
                  </a:lnTo>
                  <a:lnTo>
                    <a:pt x="33" y="82"/>
                  </a:lnTo>
                  <a:lnTo>
                    <a:pt x="29" y="82"/>
                  </a:lnTo>
                  <a:lnTo>
                    <a:pt x="25" y="82"/>
                  </a:lnTo>
                  <a:lnTo>
                    <a:pt x="20" y="82"/>
                  </a:lnTo>
                  <a:lnTo>
                    <a:pt x="15" y="78"/>
                  </a:lnTo>
                  <a:lnTo>
                    <a:pt x="13" y="78"/>
                  </a:lnTo>
                  <a:lnTo>
                    <a:pt x="12" y="78"/>
                  </a:lnTo>
                  <a:lnTo>
                    <a:pt x="9" y="77"/>
                  </a:lnTo>
                  <a:lnTo>
                    <a:pt x="7" y="77"/>
                  </a:lnTo>
                  <a:lnTo>
                    <a:pt x="7" y="75"/>
                  </a:lnTo>
                  <a:lnTo>
                    <a:pt x="4" y="75"/>
                  </a:lnTo>
                  <a:lnTo>
                    <a:pt x="4" y="72"/>
                  </a:lnTo>
                  <a:lnTo>
                    <a:pt x="1" y="69"/>
                  </a:lnTo>
                  <a:lnTo>
                    <a:pt x="1" y="68"/>
                  </a:lnTo>
                  <a:lnTo>
                    <a:pt x="0" y="66"/>
                  </a:lnTo>
                  <a:lnTo>
                    <a:pt x="0" y="63"/>
                  </a:lnTo>
                  <a:lnTo>
                    <a:pt x="0" y="62"/>
                  </a:lnTo>
                  <a:lnTo>
                    <a:pt x="0" y="60"/>
                  </a:lnTo>
                  <a:lnTo>
                    <a:pt x="0" y="0"/>
                  </a:lnTo>
                  <a:lnTo>
                    <a:pt x="201"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89" name="Freeform 1159"/>
            <p:cNvSpPr>
              <a:spLocks noChangeAspect="1"/>
            </p:cNvSpPr>
            <p:nvPr/>
          </p:nvSpPr>
          <p:spPr bwMode="auto">
            <a:xfrm>
              <a:off x="3875" y="4087"/>
              <a:ext cx="14" cy="164"/>
            </a:xfrm>
            <a:custGeom>
              <a:avLst/>
              <a:gdLst>
                <a:gd name="T0" fmla="*/ 46 w 11"/>
                <a:gd name="T1" fmla="*/ 0 h 126"/>
                <a:gd name="T2" fmla="*/ 46 w 11"/>
                <a:gd name="T3" fmla="*/ 0 h 126"/>
                <a:gd name="T4" fmla="*/ 46 w 11"/>
                <a:gd name="T5" fmla="*/ 0 h 126"/>
                <a:gd name="T6" fmla="*/ 46 w 11"/>
                <a:gd name="T7" fmla="*/ 0 h 126"/>
                <a:gd name="T8" fmla="*/ 46 w 11"/>
                <a:gd name="T9" fmla="*/ 0 h 126"/>
                <a:gd name="T10" fmla="*/ 46 w 11"/>
                <a:gd name="T11" fmla="*/ 0 h 126"/>
                <a:gd name="T12" fmla="*/ 46 w 11"/>
                <a:gd name="T13" fmla="*/ 0 h 126"/>
                <a:gd name="T14" fmla="*/ 46 w 11"/>
                <a:gd name="T15" fmla="*/ 12 h 126"/>
                <a:gd name="T16" fmla="*/ 46 w 11"/>
                <a:gd name="T17" fmla="*/ 12 h 126"/>
                <a:gd name="T18" fmla="*/ 46 w 11"/>
                <a:gd name="T19" fmla="*/ 12 h 126"/>
                <a:gd name="T20" fmla="*/ 46 w 11"/>
                <a:gd name="T21" fmla="*/ 12 h 126"/>
                <a:gd name="T22" fmla="*/ 46 w 11"/>
                <a:gd name="T23" fmla="*/ 12 h 126"/>
                <a:gd name="T24" fmla="*/ 46 w 11"/>
                <a:gd name="T25" fmla="*/ 12 h 126"/>
                <a:gd name="T26" fmla="*/ 36 w 11"/>
                <a:gd name="T27" fmla="*/ 29 h 126"/>
                <a:gd name="T28" fmla="*/ 36 w 11"/>
                <a:gd name="T29" fmla="*/ 29 h 126"/>
                <a:gd name="T30" fmla="*/ 36 w 11"/>
                <a:gd name="T31" fmla="*/ 29 h 126"/>
                <a:gd name="T32" fmla="*/ 36 w 11"/>
                <a:gd name="T33" fmla="*/ 29 h 126"/>
                <a:gd name="T34" fmla="*/ 36 w 11"/>
                <a:gd name="T35" fmla="*/ 29 h 126"/>
                <a:gd name="T36" fmla="*/ 36 w 11"/>
                <a:gd name="T37" fmla="*/ 29 h 126"/>
                <a:gd name="T38" fmla="*/ 36 w 11"/>
                <a:gd name="T39" fmla="*/ 35 h 126"/>
                <a:gd name="T40" fmla="*/ 36 w 11"/>
                <a:gd name="T41" fmla="*/ 35 h 126"/>
                <a:gd name="T42" fmla="*/ 36 w 11"/>
                <a:gd name="T43" fmla="*/ 35 h 126"/>
                <a:gd name="T44" fmla="*/ 36 w 11"/>
                <a:gd name="T45" fmla="*/ 35 h 126"/>
                <a:gd name="T46" fmla="*/ 29 w 11"/>
                <a:gd name="T47" fmla="*/ 35 h 126"/>
                <a:gd name="T48" fmla="*/ 29 w 11"/>
                <a:gd name="T49" fmla="*/ 35 h 126"/>
                <a:gd name="T50" fmla="*/ 29 w 11"/>
                <a:gd name="T51" fmla="*/ 35 h 126"/>
                <a:gd name="T52" fmla="*/ 29 w 11"/>
                <a:gd name="T53" fmla="*/ 35 h 126"/>
                <a:gd name="T54" fmla="*/ 29 w 11"/>
                <a:gd name="T55" fmla="*/ 35 h 126"/>
                <a:gd name="T56" fmla="*/ 22 w 11"/>
                <a:gd name="T57" fmla="*/ 35 h 126"/>
                <a:gd name="T58" fmla="*/ 22 w 11"/>
                <a:gd name="T59" fmla="*/ 46 h 126"/>
                <a:gd name="T60" fmla="*/ 22 w 11"/>
                <a:gd name="T61" fmla="*/ 46 h 126"/>
                <a:gd name="T62" fmla="*/ 22 w 11"/>
                <a:gd name="T63" fmla="*/ 46 h 126"/>
                <a:gd name="T64" fmla="*/ 22 w 11"/>
                <a:gd name="T65" fmla="*/ 46 h 126"/>
                <a:gd name="T66" fmla="*/ 1 w 11"/>
                <a:gd name="T67" fmla="*/ 51 h 126"/>
                <a:gd name="T68" fmla="*/ 1 w 11"/>
                <a:gd name="T69" fmla="*/ 51 h 126"/>
                <a:gd name="T70" fmla="*/ 1 w 11"/>
                <a:gd name="T71" fmla="*/ 51 h 126"/>
                <a:gd name="T72" fmla="*/ 1 w 11"/>
                <a:gd name="T73" fmla="*/ 51 h 126"/>
                <a:gd name="T74" fmla="*/ 1 w 11"/>
                <a:gd name="T75" fmla="*/ 64 h 126"/>
                <a:gd name="T76" fmla="*/ 1 w 11"/>
                <a:gd name="T77" fmla="*/ 64 h 126"/>
                <a:gd name="T78" fmla="*/ 1 w 11"/>
                <a:gd name="T79" fmla="*/ 64 h 126"/>
                <a:gd name="T80" fmla="*/ 1 w 11"/>
                <a:gd name="T81" fmla="*/ 74 h 126"/>
                <a:gd name="T82" fmla="*/ 0 w 11"/>
                <a:gd name="T83" fmla="*/ 74 h 126"/>
                <a:gd name="T84" fmla="*/ 0 w 11"/>
                <a:gd name="T85" fmla="*/ 74 h 126"/>
                <a:gd name="T86" fmla="*/ 0 w 11"/>
                <a:gd name="T87" fmla="*/ 95 h 126"/>
                <a:gd name="T88" fmla="*/ 0 w 11"/>
                <a:gd name="T89" fmla="*/ 95 h 126"/>
                <a:gd name="T90" fmla="*/ 0 w 11"/>
                <a:gd name="T91" fmla="*/ 96 h 126"/>
                <a:gd name="T92" fmla="*/ 0 w 11"/>
                <a:gd name="T93" fmla="*/ 96 h 126"/>
                <a:gd name="T94" fmla="*/ 0 w 11"/>
                <a:gd name="T95" fmla="*/ 608 h 1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
                <a:gd name="T145" fmla="*/ 0 h 126"/>
                <a:gd name="T146" fmla="*/ 11 w 11"/>
                <a:gd name="T147" fmla="*/ 126 h 1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 h="126">
                  <a:moveTo>
                    <a:pt x="10" y="0"/>
                  </a:moveTo>
                  <a:lnTo>
                    <a:pt x="10" y="0"/>
                  </a:lnTo>
                  <a:lnTo>
                    <a:pt x="10" y="2"/>
                  </a:lnTo>
                  <a:lnTo>
                    <a:pt x="8" y="6"/>
                  </a:lnTo>
                  <a:lnTo>
                    <a:pt x="8" y="7"/>
                  </a:lnTo>
                  <a:lnTo>
                    <a:pt x="7" y="7"/>
                  </a:lnTo>
                  <a:lnTo>
                    <a:pt x="5" y="7"/>
                  </a:lnTo>
                  <a:lnTo>
                    <a:pt x="5" y="9"/>
                  </a:lnTo>
                  <a:lnTo>
                    <a:pt x="1" y="11"/>
                  </a:lnTo>
                  <a:lnTo>
                    <a:pt x="1" y="13"/>
                  </a:lnTo>
                  <a:lnTo>
                    <a:pt x="1" y="15"/>
                  </a:lnTo>
                  <a:lnTo>
                    <a:pt x="0" y="15"/>
                  </a:lnTo>
                  <a:lnTo>
                    <a:pt x="0" y="19"/>
                  </a:lnTo>
                  <a:lnTo>
                    <a:pt x="0" y="20"/>
                  </a:lnTo>
                  <a:lnTo>
                    <a:pt x="0" y="125"/>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90" name="Freeform 1160"/>
            <p:cNvSpPr>
              <a:spLocks noChangeAspect="1"/>
            </p:cNvSpPr>
            <p:nvPr/>
          </p:nvSpPr>
          <p:spPr bwMode="auto">
            <a:xfrm>
              <a:off x="3614" y="4092"/>
              <a:ext cx="271" cy="11"/>
            </a:xfrm>
            <a:custGeom>
              <a:avLst/>
              <a:gdLst>
                <a:gd name="T0" fmla="*/ 0 w 208"/>
                <a:gd name="T1" fmla="*/ 15 h 8"/>
                <a:gd name="T2" fmla="*/ 1 w 208"/>
                <a:gd name="T3" fmla="*/ 15 h 8"/>
                <a:gd name="T4" fmla="*/ 29 w 208"/>
                <a:gd name="T5" fmla="*/ 15 h 8"/>
                <a:gd name="T6" fmla="*/ 35 w 208"/>
                <a:gd name="T7" fmla="*/ 21 h 8"/>
                <a:gd name="T8" fmla="*/ 60 w 208"/>
                <a:gd name="T9" fmla="*/ 21 h 8"/>
                <a:gd name="T10" fmla="*/ 74 w 208"/>
                <a:gd name="T11" fmla="*/ 21 h 8"/>
                <a:gd name="T12" fmla="*/ 102 w 208"/>
                <a:gd name="T13" fmla="*/ 21 h 8"/>
                <a:gd name="T14" fmla="*/ 125 w 208"/>
                <a:gd name="T15" fmla="*/ 40 h 8"/>
                <a:gd name="T16" fmla="*/ 146 w 208"/>
                <a:gd name="T17" fmla="*/ 40 h 8"/>
                <a:gd name="T18" fmla="*/ 175 w 208"/>
                <a:gd name="T19" fmla="*/ 40 h 8"/>
                <a:gd name="T20" fmla="*/ 211 w 208"/>
                <a:gd name="T21" fmla="*/ 40 h 8"/>
                <a:gd name="T22" fmla="*/ 240 w 208"/>
                <a:gd name="T23" fmla="*/ 40 h 8"/>
                <a:gd name="T24" fmla="*/ 276 w 208"/>
                <a:gd name="T25" fmla="*/ 49 h 8"/>
                <a:gd name="T26" fmla="*/ 307 w 208"/>
                <a:gd name="T27" fmla="*/ 49 h 8"/>
                <a:gd name="T28" fmla="*/ 352 w 208"/>
                <a:gd name="T29" fmla="*/ 49 h 8"/>
                <a:gd name="T30" fmla="*/ 382 w 208"/>
                <a:gd name="T31" fmla="*/ 49 h 8"/>
                <a:gd name="T32" fmla="*/ 418 w 208"/>
                <a:gd name="T33" fmla="*/ 49 h 8"/>
                <a:gd name="T34" fmla="*/ 455 w 208"/>
                <a:gd name="T35" fmla="*/ 49 h 8"/>
                <a:gd name="T36" fmla="*/ 495 w 208"/>
                <a:gd name="T37" fmla="*/ 49 h 8"/>
                <a:gd name="T38" fmla="*/ 545 w 208"/>
                <a:gd name="T39" fmla="*/ 49 h 8"/>
                <a:gd name="T40" fmla="*/ 578 w 208"/>
                <a:gd name="T41" fmla="*/ 49 h 8"/>
                <a:gd name="T42" fmla="*/ 618 w 208"/>
                <a:gd name="T43" fmla="*/ 49 h 8"/>
                <a:gd name="T44" fmla="*/ 649 w 208"/>
                <a:gd name="T45" fmla="*/ 49 h 8"/>
                <a:gd name="T46" fmla="*/ 693 w 208"/>
                <a:gd name="T47" fmla="*/ 49 h 8"/>
                <a:gd name="T48" fmla="*/ 730 w 208"/>
                <a:gd name="T49" fmla="*/ 49 h 8"/>
                <a:gd name="T50" fmla="*/ 758 w 208"/>
                <a:gd name="T51" fmla="*/ 40 h 8"/>
                <a:gd name="T52" fmla="*/ 791 w 208"/>
                <a:gd name="T53" fmla="*/ 40 h 8"/>
                <a:gd name="T54" fmla="*/ 827 w 208"/>
                <a:gd name="T55" fmla="*/ 40 h 8"/>
                <a:gd name="T56" fmla="*/ 853 w 208"/>
                <a:gd name="T57" fmla="*/ 40 h 8"/>
                <a:gd name="T58" fmla="*/ 885 w 208"/>
                <a:gd name="T59" fmla="*/ 40 h 8"/>
                <a:gd name="T60" fmla="*/ 903 w 208"/>
                <a:gd name="T61" fmla="*/ 21 h 8"/>
                <a:gd name="T62" fmla="*/ 925 w 208"/>
                <a:gd name="T63" fmla="*/ 21 h 8"/>
                <a:gd name="T64" fmla="*/ 942 w 208"/>
                <a:gd name="T65" fmla="*/ 21 h 8"/>
                <a:gd name="T66" fmla="*/ 969 w 208"/>
                <a:gd name="T67" fmla="*/ 21 h 8"/>
                <a:gd name="T68" fmla="*/ 980 w 208"/>
                <a:gd name="T69" fmla="*/ 15 h 8"/>
                <a:gd name="T70" fmla="*/ 991 w 208"/>
                <a:gd name="T71" fmla="*/ 15 h 8"/>
                <a:gd name="T72" fmla="*/ 1002 w 208"/>
                <a:gd name="T73" fmla="*/ 15 h 8"/>
                <a:gd name="T74" fmla="*/ 1015 w 208"/>
                <a:gd name="T75" fmla="*/ 0 h 8"/>
                <a:gd name="T76" fmla="*/ 1015 w 208"/>
                <a:gd name="T77" fmla="*/ 0 h 8"/>
                <a:gd name="T78" fmla="*/ 1015 w 208"/>
                <a:gd name="T79" fmla="*/ 0 h 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8"/>
                <a:gd name="T121" fmla="*/ 0 h 8"/>
                <a:gd name="T122" fmla="*/ 208 w 208"/>
                <a:gd name="T123" fmla="*/ 8 h 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8" h="8">
                  <a:moveTo>
                    <a:pt x="0" y="2"/>
                  </a:moveTo>
                  <a:lnTo>
                    <a:pt x="1" y="2"/>
                  </a:lnTo>
                  <a:lnTo>
                    <a:pt x="6" y="2"/>
                  </a:lnTo>
                  <a:lnTo>
                    <a:pt x="7" y="3"/>
                  </a:lnTo>
                  <a:lnTo>
                    <a:pt x="12" y="3"/>
                  </a:lnTo>
                  <a:lnTo>
                    <a:pt x="15" y="3"/>
                  </a:lnTo>
                  <a:lnTo>
                    <a:pt x="21" y="3"/>
                  </a:lnTo>
                  <a:lnTo>
                    <a:pt x="26" y="6"/>
                  </a:lnTo>
                  <a:lnTo>
                    <a:pt x="30" y="6"/>
                  </a:lnTo>
                  <a:lnTo>
                    <a:pt x="36" y="6"/>
                  </a:lnTo>
                  <a:lnTo>
                    <a:pt x="43" y="6"/>
                  </a:lnTo>
                  <a:lnTo>
                    <a:pt x="49" y="6"/>
                  </a:lnTo>
                  <a:lnTo>
                    <a:pt x="57" y="7"/>
                  </a:lnTo>
                  <a:lnTo>
                    <a:pt x="63" y="7"/>
                  </a:lnTo>
                  <a:lnTo>
                    <a:pt x="72" y="7"/>
                  </a:lnTo>
                  <a:lnTo>
                    <a:pt x="78" y="7"/>
                  </a:lnTo>
                  <a:lnTo>
                    <a:pt x="85" y="7"/>
                  </a:lnTo>
                  <a:lnTo>
                    <a:pt x="93" y="7"/>
                  </a:lnTo>
                  <a:lnTo>
                    <a:pt x="101" y="7"/>
                  </a:lnTo>
                  <a:lnTo>
                    <a:pt x="111" y="7"/>
                  </a:lnTo>
                  <a:lnTo>
                    <a:pt x="118" y="7"/>
                  </a:lnTo>
                  <a:lnTo>
                    <a:pt x="126" y="7"/>
                  </a:lnTo>
                  <a:lnTo>
                    <a:pt x="133" y="7"/>
                  </a:lnTo>
                  <a:lnTo>
                    <a:pt x="141" y="7"/>
                  </a:lnTo>
                  <a:lnTo>
                    <a:pt x="149" y="7"/>
                  </a:lnTo>
                  <a:lnTo>
                    <a:pt x="155" y="6"/>
                  </a:lnTo>
                  <a:lnTo>
                    <a:pt x="162" y="6"/>
                  </a:lnTo>
                  <a:lnTo>
                    <a:pt x="169" y="6"/>
                  </a:lnTo>
                  <a:lnTo>
                    <a:pt x="174" y="6"/>
                  </a:lnTo>
                  <a:lnTo>
                    <a:pt x="181" y="6"/>
                  </a:lnTo>
                  <a:lnTo>
                    <a:pt x="184" y="3"/>
                  </a:lnTo>
                  <a:lnTo>
                    <a:pt x="189" y="3"/>
                  </a:lnTo>
                  <a:lnTo>
                    <a:pt x="193" y="3"/>
                  </a:lnTo>
                  <a:lnTo>
                    <a:pt x="198" y="3"/>
                  </a:lnTo>
                  <a:lnTo>
                    <a:pt x="200" y="2"/>
                  </a:lnTo>
                  <a:lnTo>
                    <a:pt x="203" y="2"/>
                  </a:lnTo>
                  <a:lnTo>
                    <a:pt x="205" y="2"/>
                  </a:lnTo>
                  <a:lnTo>
                    <a:pt x="20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91" name="Freeform 1161"/>
            <p:cNvSpPr>
              <a:spLocks noChangeAspect="1"/>
            </p:cNvSpPr>
            <p:nvPr/>
          </p:nvSpPr>
          <p:spPr bwMode="auto">
            <a:xfrm>
              <a:off x="3819" y="4109"/>
              <a:ext cx="52" cy="5"/>
            </a:xfrm>
            <a:custGeom>
              <a:avLst/>
              <a:gdLst>
                <a:gd name="T0" fmla="*/ 0 w 40"/>
                <a:gd name="T1" fmla="*/ 11 h 4"/>
                <a:gd name="T2" fmla="*/ 35 w 40"/>
                <a:gd name="T3" fmla="*/ 11 h 4"/>
                <a:gd name="T4" fmla="*/ 60 w 40"/>
                <a:gd name="T5" fmla="*/ 11 h 4"/>
                <a:gd name="T6" fmla="*/ 83 w 40"/>
                <a:gd name="T7" fmla="*/ 9 h 4"/>
                <a:gd name="T8" fmla="*/ 114 w 40"/>
                <a:gd name="T9" fmla="*/ 9 h 4"/>
                <a:gd name="T10" fmla="*/ 134 w 40"/>
                <a:gd name="T11" fmla="*/ 9 h 4"/>
                <a:gd name="T12" fmla="*/ 170 w 40"/>
                <a:gd name="T13" fmla="*/ 9 h 4"/>
                <a:gd name="T14" fmla="*/ 182 w 40"/>
                <a:gd name="T15" fmla="*/ 0 h 4"/>
                <a:gd name="T16" fmla="*/ 190 w 40"/>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4"/>
                <a:gd name="T29" fmla="*/ 40 w 40"/>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4">
                  <a:moveTo>
                    <a:pt x="0" y="3"/>
                  </a:moveTo>
                  <a:lnTo>
                    <a:pt x="7" y="3"/>
                  </a:lnTo>
                  <a:lnTo>
                    <a:pt x="12" y="3"/>
                  </a:lnTo>
                  <a:lnTo>
                    <a:pt x="17" y="2"/>
                  </a:lnTo>
                  <a:lnTo>
                    <a:pt x="24" y="2"/>
                  </a:lnTo>
                  <a:lnTo>
                    <a:pt x="28" y="2"/>
                  </a:lnTo>
                  <a:lnTo>
                    <a:pt x="35" y="2"/>
                  </a:lnTo>
                  <a:lnTo>
                    <a:pt x="38" y="0"/>
                  </a:lnTo>
                  <a:lnTo>
                    <a:pt x="3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92" name="Line 1162"/>
            <p:cNvSpPr>
              <a:spLocks noChangeAspect="1" noChangeShapeType="1"/>
            </p:cNvSpPr>
            <p:nvPr/>
          </p:nvSpPr>
          <p:spPr bwMode="auto">
            <a:xfrm>
              <a:off x="3865" y="4117"/>
              <a:ext cx="0" cy="21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693" name="Line 1163"/>
            <p:cNvSpPr>
              <a:spLocks noChangeAspect="1" noChangeShapeType="1"/>
            </p:cNvSpPr>
            <p:nvPr/>
          </p:nvSpPr>
          <p:spPr bwMode="auto">
            <a:xfrm>
              <a:off x="3854" y="4122"/>
              <a:ext cx="0" cy="21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694" name="Freeform 1164"/>
            <p:cNvSpPr>
              <a:spLocks noChangeAspect="1"/>
            </p:cNvSpPr>
            <p:nvPr/>
          </p:nvSpPr>
          <p:spPr bwMode="auto">
            <a:xfrm>
              <a:off x="3624" y="4112"/>
              <a:ext cx="63" cy="6"/>
            </a:xfrm>
            <a:custGeom>
              <a:avLst/>
              <a:gdLst>
                <a:gd name="T0" fmla="*/ 0 w 49"/>
                <a:gd name="T1" fmla="*/ 0 h 5"/>
                <a:gd name="T2" fmla="*/ 22 w 49"/>
                <a:gd name="T3" fmla="*/ 0 h 5"/>
                <a:gd name="T4" fmla="*/ 31 w 49"/>
                <a:gd name="T5" fmla="*/ 0 h 5"/>
                <a:gd name="T6" fmla="*/ 46 w 49"/>
                <a:gd name="T7" fmla="*/ 0 h 5"/>
                <a:gd name="T8" fmla="*/ 76 w 49"/>
                <a:gd name="T9" fmla="*/ 1 h 5"/>
                <a:gd name="T10" fmla="*/ 98 w 49"/>
                <a:gd name="T11" fmla="*/ 1 h 5"/>
                <a:gd name="T12" fmla="*/ 132 w 49"/>
                <a:gd name="T13" fmla="*/ 1 h 5"/>
                <a:gd name="T14" fmla="*/ 162 w 49"/>
                <a:gd name="T15" fmla="*/ 1 h 5"/>
                <a:gd name="T16" fmla="*/ 189 w 49"/>
                <a:gd name="T17" fmla="*/ 1 h 5"/>
                <a:gd name="T18" fmla="*/ 219 w 49"/>
                <a:gd name="T19" fmla="*/ 12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5"/>
                <a:gd name="T32" fmla="*/ 49 w 4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5">
                  <a:moveTo>
                    <a:pt x="0" y="0"/>
                  </a:moveTo>
                  <a:lnTo>
                    <a:pt x="5" y="0"/>
                  </a:lnTo>
                  <a:lnTo>
                    <a:pt x="7" y="0"/>
                  </a:lnTo>
                  <a:lnTo>
                    <a:pt x="10" y="0"/>
                  </a:lnTo>
                  <a:lnTo>
                    <a:pt x="17" y="1"/>
                  </a:lnTo>
                  <a:lnTo>
                    <a:pt x="22" y="1"/>
                  </a:lnTo>
                  <a:lnTo>
                    <a:pt x="29" y="1"/>
                  </a:lnTo>
                  <a:lnTo>
                    <a:pt x="36" y="1"/>
                  </a:lnTo>
                  <a:lnTo>
                    <a:pt x="42" y="1"/>
                  </a:lnTo>
                  <a:lnTo>
                    <a:pt x="48" y="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95" name="Freeform 1165"/>
            <p:cNvSpPr>
              <a:spLocks noChangeAspect="1"/>
            </p:cNvSpPr>
            <p:nvPr/>
          </p:nvSpPr>
          <p:spPr bwMode="auto">
            <a:xfrm>
              <a:off x="3671" y="4260"/>
              <a:ext cx="80" cy="4"/>
            </a:xfrm>
            <a:custGeom>
              <a:avLst/>
              <a:gdLst>
                <a:gd name="T0" fmla="*/ 0 w 62"/>
                <a:gd name="T1" fmla="*/ 0 h 3"/>
                <a:gd name="T2" fmla="*/ 17 w 62"/>
                <a:gd name="T3" fmla="*/ 0 h 3"/>
                <a:gd name="T4" fmla="*/ 53 w 62"/>
                <a:gd name="T5" fmla="*/ 12 h 3"/>
                <a:gd name="T6" fmla="*/ 76 w 62"/>
                <a:gd name="T7" fmla="*/ 12 h 3"/>
                <a:gd name="T8" fmla="*/ 125 w 62"/>
                <a:gd name="T9" fmla="*/ 12 h 3"/>
                <a:gd name="T10" fmla="*/ 159 w 62"/>
                <a:gd name="T11" fmla="*/ 12 h 3"/>
                <a:gd name="T12" fmla="*/ 179 w 62"/>
                <a:gd name="T13" fmla="*/ 12 h 3"/>
                <a:gd name="T14" fmla="*/ 210 w 62"/>
                <a:gd name="T15" fmla="*/ 12 h 3"/>
                <a:gd name="T16" fmla="*/ 258 w 62"/>
                <a:gd name="T17" fmla="*/ 12 h 3"/>
                <a:gd name="T18" fmla="*/ 283 w 62"/>
                <a:gd name="T19" fmla="*/ 12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2"/>
                <a:gd name="T31" fmla="*/ 0 h 3"/>
                <a:gd name="T32" fmla="*/ 62 w 62"/>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2" h="3">
                  <a:moveTo>
                    <a:pt x="0" y="0"/>
                  </a:moveTo>
                  <a:lnTo>
                    <a:pt x="4" y="0"/>
                  </a:lnTo>
                  <a:lnTo>
                    <a:pt x="12" y="2"/>
                  </a:lnTo>
                  <a:lnTo>
                    <a:pt x="17" y="2"/>
                  </a:lnTo>
                  <a:lnTo>
                    <a:pt x="27" y="2"/>
                  </a:lnTo>
                  <a:lnTo>
                    <a:pt x="34" y="2"/>
                  </a:lnTo>
                  <a:lnTo>
                    <a:pt x="39" y="2"/>
                  </a:lnTo>
                  <a:lnTo>
                    <a:pt x="46" y="2"/>
                  </a:lnTo>
                  <a:lnTo>
                    <a:pt x="56" y="2"/>
                  </a:lnTo>
                  <a:lnTo>
                    <a:pt x="61"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96" name="Freeform 1166"/>
            <p:cNvSpPr>
              <a:spLocks noChangeAspect="1"/>
            </p:cNvSpPr>
            <p:nvPr/>
          </p:nvSpPr>
          <p:spPr bwMode="auto">
            <a:xfrm>
              <a:off x="3850" y="4252"/>
              <a:ext cx="24" cy="8"/>
            </a:xfrm>
            <a:custGeom>
              <a:avLst/>
              <a:gdLst>
                <a:gd name="T0" fmla="*/ 0 w 18"/>
                <a:gd name="T1" fmla="*/ 28 h 6"/>
                <a:gd name="T2" fmla="*/ 21 w 18"/>
                <a:gd name="T3" fmla="*/ 28 h 6"/>
                <a:gd name="T4" fmla="*/ 48 w 18"/>
                <a:gd name="T5" fmla="*/ 28 h 6"/>
                <a:gd name="T6" fmla="*/ 65 w 18"/>
                <a:gd name="T7" fmla="*/ 12 h 6"/>
                <a:gd name="T8" fmla="*/ 79 w 18"/>
                <a:gd name="T9" fmla="*/ 12 h 6"/>
                <a:gd name="T10" fmla="*/ 85 w 18"/>
                <a:gd name="T11" fmla="*/ 12 h 6"/>
                <a:gd name="T12" fmla="*/ 97 w 18"/>
                <a:gd name="T13" fmla="*/ 12 h 6"/>
                <a:gd name="T14" fmla="*/ 97 w 18"/>
                <a:gd name="T15" fmla="*/ 0 h 6"/>
                <a:gd name="T16" fmla="*/ 97 w 18"/>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
                <a:gd name="T29" fmla="*/ 18 w 1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
                  <a:moveTo>
                    <a:pt x="0" y="5"/>
                  </a:moveTo>
                  <a:lnTo>
                    <a:pt x="4" y="5"/>
                  </a:lnTo>
                  <a:lnTo>
                    <a:pt x="8" y="5"/>
                  </a:lnTo>
                  <a:lnTo>
                    <a:pt x="12" y="2"/>
                  </a:lnTo>
                  <a:lnTo>
                    <a:pt x="14" y="2"/>
                  </a:lnTo>
                  <a:lnTo>
                    <a:pt x="15" y="2"/>
                  </a:lnTo>
                  <a:lnTo>
                    <a:pt x="17" y="2"/>
                  </a:lnTo>
                  <a:lnTo>
                    <a:pt x="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97" name="Freeform 1167"/>
            <p:cNvSpPr>
              <a:spLocks noChangeAspect="1"/>
            </p:cNvSpPr>
            <p:nvPr/>
          </p:nvSpPr>
          <p:spPr bwMode="auto">
            <a:xfrm>
              <a:off x="3762" y="4260"/>
              <a:ext cx="75" cy="4"/>
            </a:xfrm>
            <a:custGeom>
              <a:avLst/>
              <a:gdLst>
                <a:gd name="T0" fmla="*/ 0 w 58"/>
                <a:gd name="T1" fmla="*/ 12 h 3"/>
                <a:gd name="T2" fmla="*/ 36 w 58"/>
                <a:gd name="T3" fmla="*/ 12 h 3"/>
                <a:gd name="T4" fmla="*/ 69 w 58"/>
                <a:gd name="T5" fmla="*/ 12 h 3"/>
                <a:gd name="T6" fmla="*/ 102 w 58"/>
                <a:gd name="T7" fmla="*/ 12 h 3"/>
                <a:gd name="T8" fmla="*/ 132 w 58"/>
                <a:gd name="T9" fmla="*/ 12 h 3"/>
                <a:gd name="T10" fmla="*/ 171 w 58"/>
                <a:gd name="T11" fmla="*/ 0 h 3"/>
                <a:gd name="T12" fmla="*/ 198 w 58"/>
                <a:gd name="T13" fmla="*/ 0 h 3"/>
                <a:gd name="T14" fmla="*/ 222 w 58"/>
                <a:gd name="T15" fmla="*/ 0 h 3"/>
                <a:gd name="T16" fmla="*/ 256 w 58"/>
                <a:gd name="T17" fmla="*/ 0 h 3"/>
                <a:gd name="T18" fmla="*/ 268 w 58"/>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8"/>
                <a:gd name="T31" fmla="*/ 0 h 3"/>
                <a:gd name="T32" fmla="*/ 58 w 58"/>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8" h="3">
                  <a:moveTo>
                    <a:pt x="0" y="2"/>
                  </a:moveTo>
                  <a:lnTo>
                    <a:pt x="8" y="2"/>
                  </a:lnTo>
                  <a:lnTo>
                    <a:pt x="15" y="2"/>
                  </a:lnTo>
                  <a:lnTo>
                    <a:pt x="22" y="2"/>
                  </a:lnTo>
                  <a:lnTo>
                    <a:pt x="28" y="2"/>
                  </a:lnTo>
                  <a:lnTo>
                    <a:pt x="36" y="0"/>
                  </a:lnTo>
                  <a:lnTo>
                    <a:pt x="42" y="0"/>
                  </a:lnTo>
                  <a:lnTo>
                    <a:pt x="48" y="0"/>
                  </a:lnTo>
                  <a:lnTo>
                    <a:pt x="54" y="0"/>
                  </a:lnTo>
                  <a:lnTo>
                    <a:pt x="57" y="0"/>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98" name="Freeform 1168"/>
            <p:cNvSpPr>
              <a:spLocks noChangeAspect="1"/>
            </p:cNvSpPr>
            <p:nvPr/>
          </p:nvSpPr>
          <p:spPr bwMode="auto">
            <a:xfrm>
              <a:off x="3626" y="4338"/>
              <a:ext cx="229" cy="12"/>
            </a:xfrm>
            <a:custGeom>
              <a:avLst/>
              <a:gdLst>
                <a:gd name="T0" fmla="*/ 850 w 176"/>
                <a:gd name="T1" fmla="*/ 48 h 9"/>
                <a:gd name="T2" fmla="*/ 834 w 176"/>
                <a:gd name="T3" fmla="*/ 48 h 9"/>
                <a:gd name="T4" fmla="*/ 817 w 176"/>
                <a:gd name="T5" fmla="*/ 16 h 9"/>
                <a:gd name="T6" fmla="*/ 803 w 176"/>
                <a:gd name="T7" fmla="*/ 16 h 9"/>
                <a:gd name="T8" fmla="*/ 781 w 176"/>
                <a:gd name="T9" fmla="*/ 16 h 9"/>
                <a:gd name="T10" fmla="*/ 769 w 176"/>
                <a:gd name="T11" fmla="*/ 16 h 9"/>
                <a:gd name="T12" fmla="*/ 740 w 176"/>
                <a:gd name="T13" fmla="*/ 16 h 9"/>
                <a:gd name="T14" fmla="*/ 708 w 176"/>
                <a:gd name="T15" fmla="*/ 12 h 9"/>
                <a:gd name="T16" fmla="*/ 679 w 176"/>
                <a:gd name="T17" fmla="*/ 12 h 9"/>
                <a:gd name="T18" fmla="*/ 658 w 176"/>
                <a:gd name="T19" fmla="*/ 12 h 9"/>
                <a:gd name="T20" fmla="*/ 628 w 176"/>
                <a:gd name="T21" fmla="*/ 12 h 9"/>
                <a:gd name="T22" fmla="*/ 592 w 176"/>
                <a:gd name="T23" fmla="*/ 12 h 9"/>
                <a:gd name="T24" fmla="*/ 558 w 176"/>
                <a:gd name="T25" fmla="*/ 12 h 9"/>
                <a:gd name="T26" fmla="*/ 532 w 176"/>
                <a:gd name="T27" fmla="*/ 12 h 9"/>
                <a:gd name="T28" fmla="*/ 496 w 176"/>
                <a:gd name="T29" fmla="*/ 12 h 9"/>
                <a:gd name="T30" fmla="*/ 461 w 176"/>
                <a:gd name="T31" fmla="*/ 0 h 9"/>
                <a:gd name="T32" fmla="*/ 432 w 176"/>
                <a:gd name="T33" fmla="*/ 0 h 9"/>
                <a:gd name="T34" fmla="*/ 399 w 176"/>
                <a:gd name="T35" fmla="*/ 0 h 9"/>
                <a:gd name="T36" fmla="*/ 359 w 176"/>
                <a:gd name="T37" fmla="*/ 12 h 9"/>
                <a:gd name="T38" fmla="*/ 330 w 176"/>
                <a:gd name="T39" fmla="*/ 12 h 9"/>
                <a:gd name="T40" fmla="*/ 294 w 176"/>
                <a:gd name="T41" fmla="*/ 12 h 9"/>
                <a:gd name="T42" fmla="*/ 260 w 176"/>
                <a:gd name="T43" fmla="*/ 12 h 9"/>
                <a:gd name="T44" fmla="*/ 232 w 176"/>
                <a:gd name="T45" fmla="*/ 12 h 9"/>
                <a:gd name="T46" fmla="*/ 209 w 176"/>
                <a:gd name="T47" fmla="*/ 12 h 9"/>
                <a:gd name="T48" fmla="*/ 174 w 176"/>
                <a:gd name="T49" fmla="*/ 12 h 9"/>
                <a:gd name="T50" fmla="*/ 159 w 176"/>
                <a:gd name="T51" fmla="*/ 12 h 9"/>
                <a:gd name="T52" fmla="*/ 124 w 176"/>
                <a:gd name="T53" fmla="*/ 16 h 9"/>
                <a:gd name="T54" fmla="*/ 96 w 176"/>
                <a:gd name="T55" fmla="*/ 16 h 9"/>
                <a:gd name="T56" fmla="*/ 74 w 176"/>
                <a:gd name="T57" fmla="*/ 16 h 9"/>
                <a:gd name="T58" fmla="*/ 60 w 176"/>
                <a:gd name="T59" fmla="*/ 16 h 9"/>
                <a:gd name="T60" fmla="*/ 29 w 176"/>
                <a:gd name="T61" fmla="*/ 16 h 9"/>
                <a:gd name="T62" fmla="*/ 27 w 176"/>
                <a:gd name="T63" fmla="*/ 48 h 9"/>
                <a:gd name="T64" fmla="*/ 1 w 176"/>
                <a:gd name="T65" fmla="*/ 48 h 9"/>
                <a:gd name="T66" fmla="*/ 0 w 176"/>
                <a:gd name="T67" fmla="*/ 48 h 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6"/>
                <a:gd name="T103" fmla="*/ 0 h 9"/>
                <a:gd name="T104" fmla="*/ 176 w 176"/>
                <a:gd name="T105" fmla="*/ 9 h 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6" h="9">
                  <a:moveTo>
                    <a:pt x="175" y="8"/>
                  </a:moveTo>
                  <a:lnTo>
                    <a:pt x="172" y="8"/>
                  </a:lnTo>
                  <a:lnTo>
                    <a:pt x="168" y="3"/>
                  </a:lnTo>
                  <a:lnTo>
                    <a:pt x="165" y="3"/>
                  </a:lnTo>
                  <a:lnTo>
                    <a:pt x="161" y="3"/>
                  </a:lnTo>
                  <a:lnTo>
                    <a:pt x="158" y="3"/>
                  </a:lnTo>
                  <a:lnTo>
                    <a:pt x="152" y="3"/>
                  </a:lnTo>
                  <a:lnTo>
                    <a:pt x="146" y="2"/>
                  </a:lnTo>
                  <a:lnTo>
                    <a:pt x="140" y="2"/>
                  </a:lnTo>
                  <a:lnTo>
                    <a:pt x="136" y="2"/>
                  </a:lnTo>
                  <a:lnTo>
                    <a:pt x="129" y="2"/>
                  </a:lnTo>
                  <a:lnTo>
                    <a:pt x="122" y="2"/>
                  </a:lnTo>
                  <a:lnTo>
                    <a:pt x="115" y="2"/>
                  </a:lnTo>
                  <a:lnTo>
                    <a:pt x="109" y="2"/>
                  </a:lnTo>
                  <a:lnTo>
                    <a:pt x="102" y="2"/>
                  </a:lnTo>
                  <a:lnTo>
                    <a:pt x="95" y="0"/>
                  </a:lnTo>
                  <a:lnTo>
                    <a:pt x="89" y="0"/>
                  </a:lnTo>
                  <a:lnTo>
                    <a:pt x="82" y="0"/>
                  </a:lnTo>
                  <a:lnTo>
                    <a:pt x="74" y="2"/>
                  </a:lnTo>
                  <a:lnTo>
                    <a:pt x="68" y="2"/>
                  </a:lnTo>
                  <a:lnTo>
                    <a:pt x="61" y="2"/>
                  </a:lnTo>
                  <a:lnTo>
                    <a:pt x="54" y="2"/>
                  </a:lnTo>
                  <a:lnTo>
                    <a:pt x="48" y="2"/>
                  </a:lnTo>
                  <a:lnTo>
                    <a:pt x="43" y="2"/>
                  </a:lnTo>
                  <a:lnTo>
                    <a:pt x="36" y="2"/>
                  </a:lnTo>
                  <a:lnTo>
                    <a:pt x="32" y="2"/>
                  </a:lnTo>
                  <a:lnTo>
                    <a:pt x="25" y="3"/>
                  </a:lnTo>
                  <a:lnTo>
                    <a:pt x="20" y="3"/>
                  </a:lnTo>
                  <a:lnTo>
                    <a:pt x="15" y="3"/>
                  </a:lnTo>
                  <a:lnTo>
                    <a:pt x="12" y="3"/>
                  </a:lnTo>
                  <a:lnTo>
                    <a:pt x="6" y="3"/>
                  </a:lnTo>
                  <a:lnTo>
                    <a:pt x="5" y="8"/>
                  </a:lnTo>
                  <a:lnTo>
                    <a:pt x="1" y="8"/>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699" name="Freeform 1169"/>
            <p:cNvSpPr>
              <a:spLocks noChangeAspect="1"/>
            </p:cNvSpPr>
            <p:nvPr/>
          </p:nvSpPr>
          <p:spPr bwMode="auto">
            <a:xfrm>
              <a:off x="3605" y="4084"/>
              <a:ext cx="7" cy="167"/>
            </a:xfrm>
            <a:custGeom>
              <a:avLst/>
              <a:gdLst>
                <a:gd name="T0" fmla="*/ 0 w 5"/>
                <a:gd name="T1" fmla="*/ 0 h 128"/>
                <a:gd name="T2" fmla="*/ 0 w 5"/>
                <a:gd name="T3" fmla="*/ 29 h 128"/>
                <a:gd name="T4" fmla="*/ 15 w 5"/>
                <a:gd name="T5" fmla="*/ 38 h 128"/>
                <a:gd name="T6" fmla="*/ 15 w 5"/>
                <a:gd name="T7" fmla="*/ 46 h 128"/>
                <a:gd name="T8" fmla="*/ 29 w 5"/>
                <a:gd name="T9" fmla="*/ 60 h 128"/>
                <a:gd name="T10" fmla="*/ 29 w 5"/>
                <a:gd name="T11" fmla="*/ 74 h 128"/>
                <a:gd name="T12" fmla="*/ 29 w 5"/>
                <a:gd name="T13" fmla="*/ 95 h 128"/>
                <a:gd name="T14" fmla="*/ 29 w 5"/>
                <a:gd name="T15" fmla="*/ 102 h 128"/>
                <a:gd name="T16" fmla="*/ 29 w 5"/>
                <a:gd name="T17" fmla="*/ 628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28"/>
                <a:gd name="T29" fmla="*/ 5 w 5"/>
                <a:gd name="T30" fmla="*/ 128 h 1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28">
                  <a:moveTo>
                    <a:pt x="0" y="0"/>
                  </a:moveTo>
                  <a:lnTo>
                    <a:pt x="0" y="6"/>
                  </a:lnTo>
                  <a:lnTo>
                    <a:pt x="2" y="8"/>
                  </a:lnTo>
                  <a:lnTo>
                    <a:pt x="2" y="9"/>
                  </a:lnTo>
                  <a:lnTo>
                    <a:pt x="4" y="12"/>
                  </a:lnTo>
                  <a:lnTo>
                    <a:pt x="4" y="15"/>
                  </a:lnTo>
                  <a:lnTo>
                    <a:pt x="4" y="19"/>
                  </a:lnTo>
                  <a:lnTo>
                    <a:pt x="4" y="21"/>
                  </a:lnTo>
                  <a:lnTo>
                    <a:pt x="4" y="127"/>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00" name="Freeform 1170"/>
            <p:cNvSpPr>
              <a:spLocks noChangeAspect="1"/>
            </p:cNvSpPr>
            <p:nvPr/>
          </p:nvSpPr>
          <p:spPr bwMode="auto">
            <a:xfrm>
              <a:off x="3605" y="4087"/>
              <a:ext cx="284" cy="13"/>
            </a:xfrm>
            <a:custGeom>
              <a:avLst/>
              <a:gdLst>
                <a:gd name="T0" fmla="*/ 0 w 218"/>
                <a:gd name="T1" fmla="*/ 0 h 10"/>
                <a:gd name="T2" fmla="*/ 0 w 218"/>
                <a:gd name="T3" fmla="*/ 0 h 10"/>
                <a:gd name="T4" fmla="*/ 12 w 218"/>
                <a:gd name="T5" fmla="*/ 0 h 10"/>
                <a:gd name="T6" fmla="*/ 12 w 218"/>
                <a:gd name="T7" fmla="*/ 0 h 10"/>
                <a:gd name="T8" fmla="*/ 27 w 218"/>
                <a:gd name="T9" fmla="*/ 12 h 10"/>
                <a:gd name="T10" fmla="*/ 35 w 218"/>
                <a:gd name="T11" fmla="*/ 12 h 10"/>
                <a:gd name="T12" fmla="*/ 65 w 218"/>
                <a:gd name="T13" fmla="*/ 12 h 10"/>
                <a:gd name="T14" fmla="*/ 78 w 218"/>
                <a:gd name="T15" fmla="*/ 12 h 10"/>
                <a:gd name="T16" fmla="*/ 95 w 218"/>
                <a:gd name="T17" fmla="*/ 29 h 10"/>
                <a:gd name="T18" fmla="*/ 125 w 218"/>
                <a:gd name="T19" fmla="*/ 29 h 10"/>
                <a:gd name="T20" fmla="*/ 145 w 218"/>
                <a:gd name="T21" fmla="*/ 29 h 10"/>
                <a:gd name="T22" fmla="*/ 163 w 218"/>
                <a:gd name="T23" fmla="*/ 29 h 10"/>
                <a:gd name="T24" fmla="*/ 198 w 218"/>
                <a:gd name="T25" fmla="*/ 35 h 10"/>
                <a:gd name="T26" fmla="*/ 236 w 218"/>
                <a:gd name="T27" fmla="*/ 35 h 10"/>
                <a:gd name="T28" fmla="*/ 263 w 218"/>
                <a:gd name="T29" fmla="*/ 35 h 10"/>
                <a:gd name="T30" fmla="*/ 305 w 218"/>
                <a:gd name="T31" fmla="*/ 35 h 10"/>
                <a:gd name="T32" fmla="*/ 335 w 218"/>
                <a:gd name="T33" fmla="*/ 35 h 10"/>
                <a:gd name="T34" fmla="*/ 374 w 218"/>
                <a:gd name="T35" fmla="*/ 35 h 10"/>
                <a:gd name="T36" fmla="*/ 409 w 218"/>
                <a:gd name="T37" fmla="*/ 35 h 10"/>
                <a:gd name="T38" fmla="*/ 448 w 218"/>
                <a:gd name="T39" fmla="*/ 35 h 10"/>
                <a:gd name="T40" fmla="*/ 483 w 218"/>
                <a:gd name="T41" fmla="*/ 46 h 10"/>
                <a:gd name="T42" fmla="*/ 534 w 218"/>
                <a:gd name="T43" fmla="*/ 46 h 10"/>
                <a:gd name="T44" fmla="*/ 568 w 218"/>
                <a:gd name="T45" fmla="*/ 46 h 10"/>
                <a:gd name="T46" fmla="*/ 611 w 218"/>
                <a:gd name="T47" fmla="*/ 35 h 10"/>
                <a:gd name="T48" fmla="*/ 649 w 218"/>
                <a:gd name="T49" fmla="*/ 35 h 10"/>
                <a:gd name="T50" fmla="*/ 684 w 218"/>
                <a:gd name="T51" fmla="*/ 35 h 10"/>
                <a:gd name="T52" fmla="*/ 714 w 218"/>
                <a:gd name="T53" fmla="*/ 35 h 10"/>
                <a:gd name="T54" fmla="*/ 769 w 218"/>
                <a:gd name="T55" fmla="*/ 35 h 10"/>
                <a:gd name="T56" fmla="*/ 802 w 218"/>
                <a:gd name="T57" fmla="*/ 35 h 10"/>
                <a:gd name="T58" fmla="*/ 826 w 218"/>
                <a:gd name="T59" fmla="*/ 35 h 10"/>
                <a:gd name="T60" fmla="*/ 857 w 218"/>
                <a:gd name="T61" fmla="*/ 35 h 10"/>
                <a:gd name="T62" fmla="*/ 885 w 218"/>
                <a:gd name="T63" fmla="*/ 29 h 10"/>
                <a:gd name="T64" fmla="*/ 920 w 218"/>
                <a:gd name="T65" fmla="*/ 29 h 10"/>
                <a:gd name="T66" fmla="*/ 941 w 218"/>
                <a:gd name="T67" fmla="*/ 29 h 10"/>
                <a:gd name="T68" fmla="*/ 958 w 218"/>
                <a:gd name="T69" fmla="*/ 29 h 10"/>
                <a:gd name="T70" fmla="*/ 987 w 218"/>
                <a:gd name="T71" fmla="*/ 12 h 10"/>
                <a:gd name="T72" fmla="*/ 1015 w 218"/>
                <a:gd name="T73" fmla="*/ 12 h 10"/>
                <a:gd name="T74" fmla="*/ 1016 w 218"/>
                <a:gd name="T75" fmla="*/ 12 h 10"/>
                <a:gd name="T76" fmla="*/ 1045 w 218"/>
                <a:gd name="T77" fmla="*/ 12 h 10"/>
                <a:gd name="T78" fmla="*/ 1053 w 218"/>
                <a:gd name="T79" fmla="*/ 0 h 10"/>
                <a:gd name="T80" fmla="*/ 1053 w 218"/>
                <a:gd name="T81" fmla="*/ 0 h 10"/>
                <a:gd name="T82" fmla="*/ 1064 w 218"/>
                <a:gd name="T83" fmla="*/ 0 h 10"/>
                <a:gd name="T84" fmla="*/ 1064 w 218"/>
                <a:gd name="T85" fmla="*/ 0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10"/>
                <a:gd name="T131" fmla="*/ 218 w 218"/>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10">
                  <a:moveTo>
                    <a:pt x="0" y="0"/>
                  </a:moveTo>
                  <a:lnTo>
                    <a:pt x="0" y="0"/>
                  </a:lnTo>
                  <a:lnTo>
                    <a:pt x="2" y="0"/>
                  </a:lnTo>
                  <a:lnTo>
                    <a:pt x="5" y="2"/>
                  </a:lnTo>
                  <a:lnTo>
                    <a:pt x="7" y="2"/>
                  </a:lnTo>
                  <a:lnTo>
                    <a:pt x="13" y="2"/>
                  </a:lnTo>
                  <a:lnTo>
                    <a:pt x="16" y="2"/>
                  </a:lnTo>
                  <a:lnTo>
                    <a:pt x="19" y="6"/>
                  </a:lnTo>
                  <a:lnTo>
                    <a:pt x="26" y="6"/>
                  </a:lnTo>
                  <a:lnTo>
                    <a:pt x="29" y="6"/>
                  </a:lnTo>
                  <a:lnTo>
                    <a:pt x="34" y="6"/>
                  </a:lnTo>
                  <a:lnTo>
                    <a:pt x="41" y="7"/>
                  </a:lnTo>
                  <a:lnTo>
                    <a:pt x="48" y="7"/>
                  </a:lnTo>
                  <a:lnTo>
                    <a:pt x="54" y="7"/>
                  </a:lnTo>
                  <a:lnTo>
                    <a:pt x="62" y="7"/>
                  </a:lnTo>
                  <a:lnTo>
                    <a:pt x="68" y="7"/>
                  </a:lnTo>
                  <a:lnTo>
                    <a:pt x="77" y="7"/>
                  </a:lnTo>
                  <a:lnTo>
                    <a:pt x="84" y="7"/>
                  </a:lnTo>
                  <a:lnTo>
                    <a:pt x="92" y="7"/>
                  </a:lnTo>
                  <a:lnTo>
                    <a:pt x="99" y="9"/>
                  </a:lnTo>
                  <a:lnTo>
                    <a:pt x="110" y="9"/>
                  </a:lnTo>
                  <a:lnTo>
                    <a:pt x="116" y="9"/>
                  </a:lnTo>
                  <a:lnTo>
                    <a:pt x="125" y="7"/>
                  </a:lnTo>
                  <a:lnTo>
                    <a:pt x="133" y="7"/>
                  </a:lnTo>
                  <a:lnTo>
                    <a:pt x="140" y="7"/>
                  </a:lnTo>
                  <a:lnTo>
                    <a:pt x="146" y="7"/>
                  </a:lnTo>
                  <a:lnTo>
                    <a:pt x="157" y="7"/>
                  </a:lnTo>
                  <a:lnTo>
                    <a:pt x="164" y="7"/>
                  </a:lnTo>
                  <a:lnTo>
                    <a:pt x="169" y="7"/>
                  </a:lnTo>
                  <a:lnTo>
                    <a:pt x="176" y="7"/>
                  </a:lnTo>
                  <a:lnTo>
                    <a:pt x="181" y="6"/>
                  </a:lnTo>
                  <a:lnTo>
                    <a:pt x="188" y="6"/>
                  </a:lnTo>
                  <a:lnTo>
                    <a:pt x="192" y="6"/>
                  </a:lnTo>
                  <a:lnTo>
                    <a:pt x="196" y="6"/>
                  </a:lnTo>
                  <a:lnTo>
                    <a:pt x="202" y="2"/>
                  </a:lnTo>
                  <a:lnTo>
                    <a:pt x="207" y="2"/>
                  </a:lnTo>
                  <a:lnTo>
                    <a:pt x="208" y="2"/>
                  </a:lnTo>
                  <a:lnTo>
                    <a:pt x="214" y="2"/>
                  </a:lnTo>
                  <a:lnTo>
                    <a:pt x="215" y="0"/>
                  </a:lnTo>
                  <a:lnTo>
                    <a:pt x="2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01" name="Line 1171"/>
            <p:cNvSpPr>
              <a:spLocks noChangeAspect="1" noChangeShapeType="1"/>
            </p:cNvSpPr>
            <p:nvPr/>
          </p:nvSpPr>
          <p:spPr bwMode="auto">
            <a:xfrm>
              <a:off x="3676" y="3255"/>
              <a:ext cx="0" cy="1056"/>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702" name="Line 1172"/>
            <p:cNvSpPr>
              <a:spLocks noChangeAspect="1" noChangeShapeType="1"/>
            </p:cNvSpPr>
            <p:nvPr/>
          </p:nvSpPr>
          <p:spPr bwMode="auto">
            <a:xfrm>
              <a:off x="3661" y="4260"/>
              <a:ext cx="29"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703" name="Freeform 1173"/>
            <p:cNvSpPr>
              <a:spLocks noChangeAspect="1"/>
            </p:cNvSpPr>
            <p:nvPr/>
          </p:nvSpPr>
          <p:spPr bwMode="auto">
            <a:xfrm>
              <a:off x="3611" y="4252"/>
              <a:ext cx="76" cy="12"/>
            </a:xfrm>
            <a:custGeom>
              <a:avLst/>
              <a:gdLst>
                <a:gd name="T0" fmla="*/ 0 w 59"/>
                <a:gd name="T1" fmla="*/ 0 h 9"/>
                <a:gd name="T2" fmla="*/ 82 w 59"/>
                <a:gd name="T3" fmla="*/ 28 h 9"/>
                <a:gd name="T4" fmla="*/ 113 w 59"/>
                <a:gd name="T5" fmla="*/ 36 h 9"/>
                <a:gd name="T6" fmla="*/ 146 w 59"/>
                <a:gd name="T7" fmla="*/ 36 h 9"/>
                <a:gd name="T8" fmla="*/ 223 w 59"/>
                <a:gd name="T9" fmla="*/ 48 h 9"/>
                <a:gd name="T10" fmla="*/ 267 w 59"/>
                <a:gd name="T11" fmla="*/ 48 h 9"/>
                <a:gd name="T12" fmla="*/ 0 60000 65536"/>
                <a:gd name="T13" fmla="*/ 0 60000 65536"/>
                <a:gd name="T14" fmla="*/ 0 60000 65536"/>
                <a:gd name="T15" fmla="*/ 0 60000 65536"/>
                <a:gd name="T16" fmla="*/ 0 60000 65536"/>
                <a:gd name="T17" fmla="*/ 0 60000 65536"/>
                <a:gd name="T18" fmla="*/ 0 w 59"/>
                <a:gd name="T19" fmla="*/ 0 h 9"/>
                <a:gd name="T20" fmla="*/ 59 w 59"/>
                <a:gd name="T21" fmla="*/ 9 h 9"/>
              </a:gdLst>
              <a:ahLst/>
              <a:cxnLst>
                <a:cxn ang="T12">
                  <a:pos x="T0" y="T1"/>
                </a:cxn>
                <a:cxn ang="T13">
                  <a:pos x="T2" y="T3"/>
                </a:cxn>
                <a:cxn ang="T14">
                  <a:pos x="T4" y="T5"/>
                </a:cxn>
                <a:cxn ang="T15">
                  <a:pos x="T6" y="T7"/>
                </a:cxn>
                <a:cxn ang="T16">
                  <a:pos x="T8" y="T9"/>
                </a:cxn>
                <a:cxn ang="T17">
                  <a:pos x="T10" y="T11"/>
                </a:cxn>
              </a:cxnLst>
              <a:rect l="T18" t="T19" r="T20" b="T21"/>
              <a:pathLst>
                <a:path w="59" h="9">
                  <a:moveTo>
                    <a:pt x="0" y="0"/>
                  </a:moveTo>
                  <a:lnTo>
                    <a:pt x="18" y="5"/>
                  </a:lnTo>
                  <a:lnTo>
                    <a:pt x="25" y="6"/>
                  </a:lnTo>
                  <a:lnTo>
                    <a:pt x="32" y="6"/>
                  </a:lnTo>
                  <a:lnTo>
                    <a:pt x="49" y="8"/>
                  </a:lnTo>
                  <a:lnTo>
                    <a:pt x="58" y="8"/>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04" name="Freeform 1174"/>
            <p:cNvSpPr>
              <a:spLocks noChangeAspect="1"/>
            </p:cNvSpPr>
            <p:nvPr/>
          </p:nvSpPr>
          <p:spPr bwMode="auto">
            <a:xfrm>
              <a:off x="3661" y="4096"/>
              <a:ext cx="30" cy="4"/>
            </a:xfrm>
            <a:custGeom>
              <a:avLst/>
              <a:gdLst>
                <a:gd name="T0" fmla="*/ 0 w 23"/>
                <a:gd name="T1" fmla="*/ 0 h 3"/>
                <a:gd name="T2" fmla="*/ 35 w 23"/>
                <a:gd name="T3" fmla="*/ 0 h 3"/>
                <a:gd name="T4" fmla="*/ 65 w 23"/>
                <a:gd name="T5" fmla="*/ 0 h 3"/>
                <a:gd name="T6" fmla="*/ 95 w 23"/>
                <a:gd name="T7" fmla="*/ 12 h 3"/>
                <a:gd name="T8" fmla="*/ 111 w 23"/>
                <a:gd name="T9" fmla="*/ 12 h 3"/>
                <a:gd name="T10" fmla="*/ 0 60000 65536"/>
                <a:gd name="T11" fmla="*/ 0 60000 65536"/>
                <a:gd name="T12" fmla="*/ 0 60000 65536"/>
                <a:gd name="T13" fmla="*/ 0 60000 65536"/>
                <a:gd name="T14" fmla="*/ 0 60000 65536"/>
                <a:gd name="T15" fmla="*/ 0 w 23"/>
                <a:gd name="T16" fmla="*/ 0 h 3"/>
                <a:gd name="T17" fmla="*/ 23 w 23"/>
                <a:gd name="T18" fmla="*/ 3 h 3"/>
              </a:gdLst>
              <a:ahLst/>
              <a:cxnLst>
                <a:cxn ang="T10">
                  <a:pos x="T0" y="T1"/>
                </a:cxn>
                <a:cxn ang="T11">
                  <a:pos x="T2" y="T3"/>
                </a:cxn>
                <a:cxn ang="T12">
                  <a:pos x="T4" y="T5"/>
                </a:cxn>
                <a:cxn ang="T13">
                  <a:pos x="T6" y="T7"/>
                </a:cxn>
                <a:cxn ang="T14">
                  <a:pos x="T8" y="T9"/>
                </a:cxn>
              </a:cxnLst>
              <a:rect l="T15" t="T16" r="T17" b="T18"/>
              <a:pathLst>
                <a:path w="23" h="3">
                  <a:moveTo>
                    <a:pt x="0" y="0"/>
                  </a:moveTo>
                  <a:lnTo>
                    <a:pt x="7" y="0"/>
                  </a:lnTo>
                  <a:lnTo>
                    <a:pt x="13" y="0"/>
                  </a:lnTo>
                  <a:lnTo>
                    <a:pt x="19" y="2"/>
                  </a:lnTo>
                  <a:lnTo>
                    <a:pt x="22"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05" name="Freeform 1175"/>
            <p:cNvSpPr>
              <a:spLocks noChangeAspect="1"/>
            </p:cNvSpPr>
            <p:nvPr/>
          </p:nvSpPr>
          <p:spPr bwMode="auto">
            <a:xfrm>
              <a:off x="1507" y="3829"/>
              <a:ext cx="526" cy="331"/>
            </a:xfrm>
            <a:custGeom>
              <a:avLst/>
              <a:gdLst>
                <a:gd name="T0" fmla="*/ 0 w 404"/>
                <a:gd name="T1" fmla="*/ 12 h 254"/>
                <a:gd name="T2" fmla="*/ 0 w 404"/>
                <a:gd name="T3" fmla="*/ 1020 h 254"/>
                <a:gd name="T4" fmla="*/ 16 w 404"/>
                <a:gd name="T5" fmla="*/ 1035 h 254"/>
                <a:gd name="T6" fmla="*/ 0 w 404"/>
                <a:gd name="T7" fmla="*/ 1065 h 254"/>
                <a:gd name="T8" fmla="*/ 16 w 404"/>
                <a:gd name="T9" fmla="*/ 1065 h 254"/>
                <a:gd name="T10" fmla="*/ 35 w 404"/>
                <a:gd name="T11" fmla="*/ 1093 h 254"/>
                <a:gd name="T12" fmla="*/ 35 w 404"/>
                <a:gd name="T13" fmla="*/ 1102 h 254"/>
                <a:gd name="T14" fmla="*/ 38 w 404"/>
                <a:gd name="T15" fmla="*/ 1108 h 254"/>
                <a:gd name="T16" fmla="*/ 49 w 404"/>
                <a:gd name="T17" fmla="*/ 1108 h 254"/>
                <a:gd name="T18" fmla="*/ 60 w 404"/>
                <a:gd name="T19" fmla="*/ 1136 h 254"/>
                <a:gd name="T20" fmla="*/ 78 w 404"/>
                <a:gd name="T21" fmla="*/ 1161 h 254"/>
                <a:gd name="T22" fmla="*/ 96 w 404"/>
                <a:gd name="T23" fmla="*/ 1161 h 254"/>
                <a:gd name="T24" fmla="*/ 108 w 404"/>
                <a:gd name="T25" fmla="*/ 1164 h 254"/>
                <a:gd name="T26" fmla="*/ 133 w 404"/>
                <a:gd name="T27" fmla="*/ 1177 h 254"/>
                <a:gd name="T28" fmla="*/ 146 w 404"/>
                <a:gd name="T29" fmla="*/ 1191 h 254"/>
                <a:gd name="T30" fmla="*/ 197 w 404"/>
                <a:gd name="T31" fmla="*/ 1199 h 254"/>
                <a:gd name="T32" fmla="*/ 262 w 404"/>
                <a:gd name="T33" fmla="*/ 1211 h 254"/>
                <a:gd name="T34" fmla="*/ 388 w 404"/>
                <a:gd name="T35" fmla="*/ 1226 h 254"/>
                <a:gd name="T36" fmla="*/ 546 w 404"/>
                <a:gd name="T37" fmla="*/ 1231 h 254"/>
                <a:gd name="T38" fmla="*/ 921 w 404"/>
                <a:gd name="T39" fmla="*/ 1239 h 254"/>
                <a:gd name="T40" fmla="*/ 1310 w 404"/>
                <a:gd name="T41" fmla="*/ 1231 h 254"/>
                <a:gd name="T42" fmla="*/ 1544 w 404"/>
                <a:gd name="T43" fmla="*/ 1226 h 254"/>
                <a:gd name="T44" fmla="*/ 1665 w 404"/>
                <a:gd name="T45" fmla="*/ 1211 h 254"/>
                <a:gd name="T46" fmla="*/ 1747 w 404"/>
                <a:gd name="T47" fmla="*/ 1199 h 254"/>
                <a:gd name="T48" fmla="*/ 1797 w 404"/>
                <a:gd name="T49" fmla="*/ 1191 h 254"/>
                <a:gd name="T50" fmla="*/ 1820 w 404"/>
                <a:gd name="T51" fmla="*/ 1191 h 254"/>
                <a:gd name="T52" fmla="*/ 1845 w 404"/>
                <a:gd name="T53" fmla="*/ 1177 h 254"/>
                <a:gd name="T54" fmla="*/ 1857 w 404"/>
                <a:gd name="T55" fmla="*/ 1177 h 254"/>
                <a:gd name="T56" fmla="*/ 1866 w 404"/>
                <a:gd name="T57" fmla="*/ 1164 h 254"/>
                <a:gd name="T58" fmla="*/ 1866 w 404"/>
                <a:gd name="T59" fmla="*/ 1164 h 254"/>
                <a:gd name="T60" fmla="*/ 1884 w 404"/>
                <a:gd name="T61" fmla="*/ 1164 h 254"/>
                <a:gd name="T62" fmla="*/ 1893 w 404"/>
                <a:gd name="T63" fmla="*/ 1161 h 254"/>
                <a:gd name="T64" fmla="*/ 1893 w 404"/>
                <a:gd name="T65" fmla="*/ 1142 h 254"/>
                <a:gd name="T66" fmla="*/ 1920 w 404"/>
                <a:gd name="T67" fmla="*/ 1142 h 254"/>
                <a:gd name="T68" fmla="*/ 1922 w 404"/>
                <a:gd name="T69" fmla="*/ 1131 h 254"/>
                <a:gd name="T70" fmla="*/ 1949 w 404"/>
                <a:gd name="T71" fmla="*/ 1108 h 254"/>
                <a:gd name="T72" fmla="*/ 1949 w 404"/>
                <a:gd name="T73" fmla="*/ 1093 h 254"/>
                <a:gd name="T74" fmla="*/ 1958 w 404"/>
                <a:gd name="T75" fmla="*/ 1066 h 254"/>
                <a:gd name="T76" fmla="*/ 1958 w 404"/>
                <a:gd name="T77" fmla="*/ 1065 h 254"/>
                <a:gd name="T78" fmla="*/ 1966 w 404"/>
                <a:gd name="T79" fmla="*/ 1053 h 254"/>
                <a:gd name="T80" fmla="*/ 1966 w 404"/>
                <a:gd name="T81" fmla="*/ 1053 h 254"/>
                <a:gd name="T82" fmla="*/ 1966 w 404"/>
                <a:gd name="T83" fmla="*/ 1035 h 254"/>
                <a:gd name="T84" fmla="*/ 1966 w 404"/>
                <a:gd name="T85" fmla="*/ 1020 h 254"/>
                <a:gd name="T86" fmla="*/ 1966 w 404"/>
                <a:gd name="T87" fmla="*/ 1020 h 254"/>
                <a:gd name="T88" fmla="*/ 1966 w 404"/>
                <a:gd name="T89" fmla="*/ 0 h 254"/>
                <a:gd name="T90" fmla="*/ 0 w 404"/>
                <a:gd name="T91" fmla="*/ 12 h 254"/>
                <a:gd name="T92" fmla="*/ 0 w 404"/>
                <a:gd name="T93" fmla="*/ 12 h 2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4"/>
                <a:gd name="T143" fmla="*/ 404 w 404"/>
                <a:gd name="T144" fmla="*/ 254 h 2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4">
                  <a:moveTo>
                    <a:pt x="0" y="2"/>
                  </a:moveTo>
                  <a:lnTo>
                    <a:pt x="0" y="209"/>
                  </a:lnTo>
                  <a:lnTo>
                    <a:pt x="3" y="211"/>
                  </a:lnTo>
                  <a:lnTo>
                    <a:pt x="0" y="217"/>
                  </a:lnTo>
                  <a:lnTo>
                    <a:pt x="3" y="217"/>
                  </a:lnTo>
                  <a:lnTo>
                    <a:pt x="7" y="223"/>
                  </a:lnTo>
                  <a:lnTo>
                    <a:pt x="7" y="225"/>
                  </a:lnTo>
                  <a:lnTo>
                    <a:pt x="8" y="226"/>
                  </a:lnTo>
                  <a:lnTo>
                    <a:pt x="10" y="226"/>
                  </a:lnTo>
                  <a:lnTo>
                    <a:pt x="12" y="232"/>
                  </a:lnTo>
                  <a:lnTo>
                    <a:pt x="16" y="237"/>
                  </a:lnTo>
                  <a:lnTo>
                    <a:pt x="20" y="237"/>
                  </a:lnTo>
                  <a:lnTo>
                    <a:pt x="22" y="238"/>
                  </a:lnTo>
                  <a:lnTo>
                    <a:pt x="27" y="240"/>
                  </a:lnTo>
                  <a:lnTo>
                    <a:pt x="30" y="243"/>
                  </a:lnTo>
                  <a:lnTo>
                    <a:pt x="40" y="245"/>
                  </a:lnTo>
                  <a:lnTo>
                    <a:pt x="54" y="247"/>
                  </a:lnTo>
                  <a:lnTo>
                    <a:pt x="80" y="250"/>
                  </a:lnTo>
                  <a:lnTo>
                    <a:pt x="112" y="252"/>
                  </a:lnTo>
                  <a:lnTo>
                    <a:pt x="189" y="253"/>
                  </a:lnTo>
                  <a:lnTo>
                    <a:pt x="269" y="252"/>
                  </a:lnTo>
                  <a:lnTo>
                    <a:pt x="317" y="250"/>
                  </a:lnTo>
                  <a:lnTo>
                    <a:pt x="342" y="247"/>
                  </a:lnTo>
                  <a:lnTo>
                    <a:pt x="359" y="245"/>
                  </a:lnTo>
                  <a:lnTo>
                    <a:pt x="369" y="243"/>
                  </a:lnTo>
                  <a:lnTo>
                    <a:pt x="374" y="243"/>
                  </a:lnTo>
                  <a:lnTo>
                    <a:pt x="379" y="240"/>
                  </a:lnTo>
                  <a:lnTo>
                    <a:pt x="381" y="240"/>
                  </a:lnTo>
                  <a:lnTo>
                    <a:pt x="383" y="238"/>
                  </a:lnTo>
                  <a:lnTo>
                    <a:pt x="386" y="238"/>
                  </a:lnTo>
                  <a:lnTo>
                    <a:pt x="389" y="237"/>
                  </a:lnTo>
                  <a:lnTo>
                    <a:pt x="389" y="233"/>
                  </a:lnTo>
                  <a:lnTo>
                    <a:pt x="394" y="233"/>
                  </a:lnTo>
                  <a:lnTo>
                    <a:pt x="395" y="231"/>
                  </a:lnTo>
                  <a:lnTo>
                    <a:pt x="400" y="226"/>
                  </a:lnTo>
                  <a:lnTo>
                    <a:pt x="400" y="223"/>
                  </a:lnTo>
                  <a:lnTo>
                    <a:pt x="402" y="218"/>
                  </a:lnTo>
                  <a:lnTo>
                    <a:pt x="402" y="217"/>
                  </a:lnTo>
                  <a:lnTo>
                    <a:pt x="403" y="215"/>
                  </a:lnTo>
                  <a:lnTo>
                    <a:pt x="403" y="211"/>
                  </a:lnTo>
                  <a:lnTo>
                    <a:pt x="403" y="209"/>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06" name="Freeform 1176"/>
            <p:cNvSpPr>
              <a:spLocks noChangeAspect="1"/>
            </p:cNvSpPr>
            <p:nvPr/>
          </p:nvSpPr>
          <p:spPr bwMode="auto">
            <a:xfrm>
              <a:off x="1507" y="3815"/>
              <a:ext cx="525" cy="18"/>
            </a:xfrm>
            <a:custGeom>
              <a:avLst/>
              <a:gdLst>
                <a:gd name="T0" fmla="*/ 1967 w 403"/>
                <a:gd name="T1" fmla="*/ 59 h 14"/>
                <a:gd name="T2" fmla="*/ 1862 w 403"/>
                <a:gd name="T3" fmla="*/ 28 h 14"/>
                <a:gd name="T4" fmla="*/ 1626 w 403"/>
                <a:gd name="T5" fmla="*/ 1 h 14"/>
                <a:gd name="T6" fmla="*/ 1278 w 403"/>
                <a:gd name="T7" fmla="*/ 0 h 14"/>
                <a:gd name="T8" fmla="*/ 869 w 403"/>
                <a:gd name="T9" fmla="*/ 0 h 14"/>
                <a:gd name="T10" fmla="*/ 498 w 403"/>
                <a:gd name="T11" fmla="*/ 1 h 14"/>
                <a:gd name="T12" fmla="*/ 173 w 403"/>
                <a:gd name="T13" fmla="*/ 17 h 14"/>
                <a:gd name="T14" fmla="*/ 0 w 403"/>
                <a:gd name="T15" fmla="*/ 31 h 14"/>
                <a:gd name="T16" fmla="*/ 1967 w 403"/>
                <a:gd name="T17" fmla="*/ 59 h 14"/>
                <a:gd name="T18" fmla="*/ 1967 w 403"/>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3"/>
                <a:gd name="T31" fmla="*/ 0 h 14"/>
                <a:gd name="T32" fmla="*/ 403 w 403"/>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3" h="14">
                  <a:moveTo>
                    <a:pt x="402" y="13"/>
                  </a:moveTo>
                  <a:lnTo>
                    <a:pt x="381" y="6"/>
                  </a:lnTo>
                  <a:lnTo>
                    <a:pt x="332" y="1"/>
                  </a:lnTo>
                  <a:lnTo>
                    <a:pt x="262" y="0"/>
                  </a:lnTo>
                  <a:lnTo>
                    <a:pt x="178" y="0"/>
                  </a:lnTo>
                  <a:lnTo>
                    <a:pt x="102" y="1"/>
                  </a:lnTo>
                  <a:lnTo>
                    <a:pt x="35" y="4"/>
                  </a:lnTo>
                  <a:lnTo>
                    <a:pt x="0" y="7"/>
                  </a:lnTo>
                  <a:lnTo>
                    <a:pt x="402"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07" name="Freeform 1177"/>
            <p:cNvSpPr>
              <a:spLocks noChangeAspect="1"/>
            </p:cNvSpPr>
            <p:nvPr/>
          </p:nvSpPr>
          <p:spPr bwMode="auto">
            <a:xfrm>
              <a:off x="1507" y="3294"/>
              <a:ext cx="173" cy="534"/>
            </a:xfrm>
            <a:custGeom>
              <a:avLst/>
              <a:gdLst>
                <a:gd name="T0" fmla="*/ 568 w 133"/>
                <a:gd name="T1" fmla="*/ 0 h 410"/>
                <a:gd name="T2" fmla="*/ 641 w 133"/>
                <a:gd name="T3" fmla="*/ 417 h 410"/>
                <a:gd name="T4" fmla="*/ 641 w 133"/>
                <a:gd name="T5" fmla="*/ 422 h 410"/>
                <a:gd name="T6" fmla="*/ 641 w 133"/>
                <a:gd name="T7" fmla="*/ 422 h 410"/>
                <a:gd name="T8" fmla="*/ 641 w 133"/>
                <a:gd name="T9" fmla="*/ 436 h 410"/>
                <a:gd name="T10" fmla="*/ 641 w 133"/>
                <a:gd name="T11" fmla="*/ 436 h 410"/>
                <a:gd name="T12" fmla="*/ 641 w 133"/>
                <a:gd name="T13" fmla="*/ 448 h 410"/>
                <a:gd name="T14" fmla="*/ 641 w 133"/>
                <a:gd name="T15" fmla="*/ 458 h 410"/>
                <a:gd name="T16" fmla="*/ 641 w 133"/>
                <a:gd name="T17" fmla="*/ 458 h 410"/>
                <a:gd name="T18" fmla="*/ 641 w 133"/>
                <a:gd name="T19" fmla="*/ 468 h 410"/>
                <a:gd name="T20" fmla="*/ 641 w 133"/>
                <a:gd name="T21" fmla="*/ 468 h 410"/>
                <a:gd name="T22" fmla="*/ 631 w 133"/>
                <a:gd name="T23" fmla="*/ 483 h 410"/>
                <a:gd name="T24" fmla="*/ 631 w 133"/>
                <a:gd name="T25" fmla="*/ 495 h 410"/>
                <a:gd name="T26" fmla="*/ 631 w 133"/>
                <a:gd name="T27" fmla="*/ 495 h 410"/>
                <a:gd name="T28" fmla="*/ 631 w 133"/>
                <a:gd name="T29" fmla="*/ 498 h 410"/>
                <a:gd name="T30" fmla="*/ 628 w 133"/>
                <a:gd name="T31" fmla="*/ 498 h 410"/>
                <a:gd name="T32" fmla="*/ 628 w 133"/>
                <a:gd name="T33" fmla="*/ 512 h 410"/>
                <a:gd name="T34" fmla="*/ 628 w 133"/>
                <a:gd name="T35" fmla="*/ 512 h 410"/>
                <a:gd name="T36" fmla="*/ 607 w 133"/>
                <a:gd name="T37" fmla="*/ 521 h 410"/>
                <a:gd name="T38" fmla="*/ 607 w 133"/>
                <a:gd name="T39" fmla="*/ 521 h 410"/>
                <a:gd name="T40" fmla="*/ 598 w 133"/>
                <a:gd name="T41" fmla="*/ 521 h 410"/>
                <a:gd name="T42" fmla="*/ 592 w 133"/>
                <a:gd name="T43" fmla="*/ 533 h 410"/>
                <a:gd name="T44" fmla="*/ 60 w 133"/>
                <a:gd name="T45" fmla="*/ 981 h 410"/>
                <a:gd name="T46" fmla="*/ 60 w 133"/>
                <a:gd name="T47" fmla="*/ 981 h 410"/>
                <a:gd name="T48" fmla="*/ 49 w 133"/>
                <a:gd name="T49" fmla="*/ 989 h 410"/>
                <a:gd name="T50" fmla="*/ 38 w 133"/>
                <a:gd name="T51" fmla="*/ 989 h 410"/>
                <a:gd name="T52" fmla="*/ 38 w 133"/>
                <a:gd name="T53" fmla="*/ 1005 h 410"/>
                <a:gd name="T54" fmla="*/ 35 w 133"/>
                <a:gd name="T55" fmla="*/ 1016 h 410"/>
                <a:gd name="T56" fmla="*/ 35 w 133"/>
                <a:gd name="T57" fmla="*/ 1017 h 410"/>
                <a:gd name="T58" fmla="*/ 16 w 133"/>
                <a:gd name="T59" fmla="*/ 1034 h 410"/>
                <a:gd name="T60" fmla="*/ 16 w 133"/>
                <a:gd name="T61" fmla="*/ 1034 h 410"/>
                <a:gd name="T62" fmla="*/ 16 w 133"/>
                <a:gd name="T63" fmla="*/ 1045 h 410"/>
                <a:gd name="T64" fmla="*/ 0 w 133"/>
                <a:gd name="T65" fmla="*/ 1054 h 410"/>
                <a:gd name="T66" fmla="*/ 0 w 133"/>
                <a:gd name="T67" fmla="*/ 1067 h 410"/>
                <a:gd name="T68" fmla="*/ 0 w 133"/>
                <a:gd name="T69" fmla="*/ 1076 h 410"/>
                <a:gd name="T70" fmla="*/ 0 w 133"/>
                <a:gd name="T71" fmla="*/ 1082 h 410"/>
                <a:gd name="T72" fmla="*/ 0 w 133"/>
                <a:gd name="T73" fmla="*/ 1101 h 410"/>
                <a:gd name="T74" fmla="*/ 0 w 133"/>
                <a:gd name="T75" fmla="*/ 1111 h 410"/>
                <a:gd name="T76" fmla="*/ 0 w 133"/>
                <a:gd name="T77" fmla="*/ 1116 h 410"/>
                <a:gd name="T78" fmla="*/ 0 w 133"/>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3"/>
                <a:gd name="T121" fmla="*/ 0 h 410"/>
                <a:gd name="T122" fmla="*/ 133 w 133"/>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3" h="410">
                  <a:moveTo>
                    <a:pt x="117" y="0"/>
                  </a:moveTo>
                  <a:lnTo>
                    <a:pt x="132" y="85"/>
                  </a:lnTo>
                  <a:lnTo>
                    <a:pt x="132" y="87"/>
                  </a:lnTo>
                  <a:lnTo>
                    <a:pt x="132" y="89"/>
                  </a:lnTo>
                  <a:lnTo>
                    <a:pt x="132" y="92"/>
                  </a:lnTo>
                  <a:lnTo>
                    <a:pt x="132" y="94"/>
                  </a:lnTo>
                  <a:lnTo>
                    <a:pt x="132" y="96"/>
                  </a:lnTo>
                  <a:lnTo>
                    <a:pt x="131" y="99"/>
                  </a:lnTo>
                  <a:lnTo>
                    <a:pt x="131" y="101"/>
                  </a:lnTo>
                  <a:lnTo>
                    <a:pt x="131" y="102"/>
                  </a:lnTo>
                  <a:lnTo>
                    <a:pt x="129" y="102"/>
                  </a:lnTo>
                  <a:lnTo>
                    <a:pt x="129" y="105"/>
                  </a:lnTo>
                  <a:lnTo>
                    <a:pt x="125" y="107"/>
                  </a:lnTo>
                  <a:lnTo>
                    <a:pt x="124" y="107"/>
                  </a:lnTo>
                  <a:lnTo>
                    <a:pt x="122" y="109"/>
                  </a:lnTo>
                  <a:lnTo>
                    <a:pt x="12" y="201"/>
                  </a:lnTo>
                  <a:lnTo>
                    <a:pt x="10" y="203"/>
                  </a:lnTo>
                  <a:lnTo>
                    <a:pt x="8" y="203"/>
                  </a:lnTo>
                  <a:lnTo>
                    <a:pt x="8" y="206"/>
                  </a:lnTo>
                  <a:lnTo>
                    <a:pt x="7" y="208"/>
                  </a:lnTo>
                  <a:lnTo>
                    <a:pt x="7" y="209"/>
                  </a:lnTo>
                  <a:lnTo>
                    <a:pt x="3" y="212"/>
                  </a:lnTo>
                  <a:lnTo>
                    <a:pt x="3" y="214"/>
                  </a:lnTo>
                  <a:lnTo>
                    <a:pt x="0"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08" name="Freeform 1178"/>
            <p:cNvSpPr>
              <a:spLocks noChangeAspect="1"/>
            </p:cNvSpPr>
            <p:nvPr/>
          </p:nvSpPr>
          <p:spPr bwMode="auto">
            <a:xfrm>
              <a:off x="1637" y="3239"/>
              <a:ext cx="264" cy="25"/>
            </a:xfrm>
            <a:custGeom>
              <a:avLst/>
              <a:gdLst>
                <a:gd name="T0" fmla="*/ 163 w 203"/>
                <a:gd name="T1" fmla="*/ 95 h 19"/>
                <a:gd name="T2" fmla="*/ 190 w 203"/>
                <a:gd name="T3" fmla="*/ 72 h 19"/>
                <a:gd name="T4" fmla="*/ 250 w 203"/>
                <a:gd name="T5" fmla="*/ 49 h 19"/>
                <a:gd name="T6" fmla="*/ 325 w 203"/>
                <a:gd name="T7" fmla="*/ 42 h 19"/>
                <a:gd name="T8" fmla="*/ 455 w 203"/>
                <a:gd name="T9" fmla="*/ 32 h 19"/>
                <a:gd name="T10" fmla="*/ 596 w 203"/>
                <a:gd name="T11" fmla="*/ 32 h 19"/>
                <a:gd name="T12" fmla="*/ 704 w 203"/>
                <a:gd name="T13" fmla="*/ 42 h 19"/>
                <a:gd name="T14" fmla="*/ 789 w 203"/>
                <a:gd name="T15" fmla="*/ 64 h 19"/>
                <a:gd name="T16" fmla="*/ 827 w 203"/>
                <a:gd name="T17" fmla="*/ 95 h 19"/>
                <a:gd name="T18" fmla="*/ 979 w 203"/>
                <a:gd name="T19" fmla="*/ 95 h 19"/>
                <a:gd name="T20" fmla="*/ 932 w 203"/>
                <a:gd name="T21" fmla="*/ 49 h 19"/>
                <a:gd name="T22" fmla="*/ 806 w 203"/>
                <a:gd name="T23" fmla="*/ 21 h 19"/>
                <a:gd name="T24" fmla="*/ 631 w 203"/>
                <a:gd name="T25" fmla="*/ 0 h 19"/>
                <a:gd name="T26" fmla="*/ 432 w 203"/>
                <a:gd name="T27" fmla="*/ 0 h 19"/>
                <a:gd name="T28" fmla="*/ 237 w 203"/>
                <a:gd name="T29" fmla="*/ 1 h 19"/>
                <a:gd name="T30" fmla="*/ 95 w 203"/>
                <a:gd name="T31" fmla="*/ 32 h 19"/>
                <a:gd name="T32" fmla="*/ 29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39" y="14"/>
                  </a:lnTo>
                  <a:lnTo>
                    <a:pt x="52" y="9"/>
                  </a:lnTo>
                  <a:lnTo>
                    <a:pt x="68" y="8"/>
                  </a:lnTo>
                  <a:lnTo>
                    <a:pt x="94" y="6"/>
                  </a:lnTo>
                  <a:lnTo>
                    <a:pt x="123" y="6"/>
                  </a:lnTo>
                  <a:lnTo>
                    <a:pt x="145" y="8"/>
                  </a:lnTo>
                  <a:lnTo>
                    <a:pt x="163" y="12"/>
                  </a:lnTo>
                  <a:lnTo>
                    <a:pt x="171" y="18"/>
                  </a:lnTo>
                  <a:lnTo>
                    <a:pt x="202" y="18"/>
                  </a:lnTo>
                  <a:lnTo>
                    <a:pt x="193" y="9"/>
                  </a:lnTo>
                  <a:lnTo>
                    <a:pt x="167" y="4"/>
                  </a:lnTo>
                  <a:lnTo>
                    <a:pt x="131" y="0"/>
                  </a:lnTo>
                  <a:lnTo>
                    <a:pt x="89" y="0"/>
                  </a:lnTo>
                  <a:lnTo>
                    <a:pt x="49" y="1"/>
                  </a:lnTo>
                  <a:lnTo>
                    <a:pt x="19" y="6"/>
                  </a:lnTo>
                  <a:lnTo>
                    <a:pt x="6"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09" name="Freeform 1179"/>
            <p:cNvSpPr>
              <a:spLocks noChangeAspect="1"/>
            </p:cNvSpPr>
            <p:nvPr/>
          </p:nvSpPr>
          <p:spPr bwMode="auto">
            <a:xfrm>
              <a:off x="1637" y="3265"/>
              <a:ext cx="264" cy="44"/>
            </a:xfrm>
            <a:custGeom>
              <a:avLst/>
              <a:gdLst>
                <a:gd name="T0" fmla="*/ 979 w 203"/>
                <a:gd name="T1" fmla="*/ 0 h 34"/>
                <a:gd name="T2" fmla="*/ 979 w 203"/>
                <a:gd name="T3" fmla="*/ 75 h 34"/>
                <a:gd name="T4" fmla="*/ 953 w 203"/>
                <a:gd name="T5" fmla="*/ 89 h 34"/>
                <a:gd name="T6" fmla="*/ 869 w 203"/>
                <a:gd name="T7" fmla="*/ 132 h 34"/>
                <a:gd name="T8" fmla="*/ 733 w 203"/>
                <a:gd name="T9" fmla="*/ 146 h 34"/>
                <a:gd name="T10" fmla="*/ 535 w 203"/>
                <a:gd name="T11" fmla="*/ 155 h 34"/>
                <a:gd name="T12" fmla="*/ 325 w 203"/>
                <a:gd name="T13" fmla="*/ 155 h 34"/>
                <a:gd name="T14" fmla="*/ 159 w 203"/>
                <a:gd name="T15" fmla="*/ 132 h 34"/>
                <a:gd name="T16" fmla="*/ 29 w 203"/>
                <a:gd name="T17" fmla="*/ 97 h 34"/>
                <a:gd name="T18" fmla="*/ 0 w 203"/>
                <a:gd name="T19" fmla="*/ 75 h 34"/>
                <a:gd name="T20" fmla="*/ 0 w 203"/>
                <a:gd name="T21" fmla="*/ 0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4"/>
                <a:gd name="T35" fmla="*/ 203 w 203"/>
                <a:gd name="T36" fmla="*/ 34 h 3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4">
                  <a:moveTo>
                    <a:pt x="202" y="0"/>
                  </a:moveTo>
                  <a:lnTo>
                    <a:pt x="202" y="16"/>
                  </a:lnTo>
                  <a:lnTo>
                    <a:pt x="198" y="19"/>
                  </a:lnTo>
                  <a:lnTo>
                    <a:pt x="180" y="28"/>
                  </a:lnTo>
                  <a:lnTo>
                    <a:pt x="152" y="31"/>
                  </a:lnTo>
                  <a:lnTo>
                    <a:pt x="111" y="33"/>
                  </a:lnTo>
                  <a:lnTo>
                    <a:pt x="68" y="33"/>
                  </a:lnTo>
                  <a:lnTo>
                    <a:pt x="32" y="28"/>
                  </a:lnTo>
                  <a:lnTo>
                    <a:pt x="6" y="21"/>
                  </a:lnTo>
                  <a:lnTo>
                    <a:pt x="0" y="16"/>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10" name="Freeform 1180"/>
            <p:cNvSpPr>
              <a:spLocks noChangeAspect="1"/>
            </p:cNvSpPr>
            <p:nvPr/>
          </p:nvSpPr>
          <p:spPr bwMode="auto">
            <a:xfrm>
              <a:off x="1860" y="3301"/>
              <a:ext cx="173" cy="529"/>
            </a:xfrm>
            <a:custGeom>
              <a:avLst/>
              <a:gdLst>
                <a:gd name="T0" fmla="*/ 641 w 133"/>
                <a:gd name="T1" fmla="*/ 1982 h 406"/>
                <a:gd name="T2" fmla="*/ 641 w 133"/>
                <a:gd name="T3" fmla="*/ 1081 h 406"/>
                <a:gd name="T4" fmla="*/ 641 w 133"/>
                <a:gd name="T5" fmla="*/ 1068 h 406"/>
                <a:gd name="T6" fmla="*/ 641 w 133"/>
                <a:gd name="T7" fmla="*/ 1055 h 406"/>
                <a:gd name="T8" fmla="*/ 641 w 133"/>
                <a:gd name="T9" fmla="*/ 1049 h 406"/>
                <a:gd name="T10" fmla="*/ 641 w 133"/>
                <a:gd name="T11" fmla="*/ 1044 h 406"/>
                <a:gd name="T12" fmla="*/ 631 w 133"/>
                <a:gd name="T13" fmla="*/ 1029 h 406"/>
                <a:gd name="T14" fmla="*/ 631 w 133"/>
                <a:gd name="T15" fmla="*/ 1016 h 406"/>
                <a:gd name="T16" fmla="*/ 631 w 133"/>
                <a:gd name="T17" fmla="*/ 1007 h 406"/>
                <a:gd name="T18" fmla="*/ 628 w 133"/>
                <a:gd name="T19" fmla="*/ 995 h 406"/>
                <a:gd name="T20" fmla="*/ 628 w 133"/>
                <a:gd name="T21" fmla="*/ 988 h 406"/>
                <a:gd name="T22" fmla="*/ 628 w 133"/>
                <a:gd name="T23" fmla="*/ 980 h 406"/>
                <a:gd name="T24" fmla="*/ 609 w 133"/>
                <a:gd name="T25" fmla="*/ 980 h 406"/>
                <a:gd name="T26" fmla="*/ 598 w 133"/>
                <a:gd name="T27" fmla="*/ 964 h 406"/>
                <a:gd name="T28" fmla="*/ 598 w 133"/>
                <a:gd name="T29" fmla="*/ 954 h 406"/>
                <a:gd name="T30" fmla="*/ 597 w 133"/>
                <a:gd name="T31" fmla="*/ 941 h 406"/>
                <a:gd name="T32" fmla="*/ 570 w 133"/>
                <a:gd name="T33" fmla="*/ 941 h 406"/>
                <a:gd name="T34" fmla="*/ 570 w 133"/>
                <a:gd name="T35" fmla="*/ 941 h 406"/>
                <a:gd name="T36" fmla="*/ 29 w 133"/>
                <a:gd name="T37" fmla="*/ 483 h 406"/>
                <a:gd name="T38" fmla="*/ 29 w 133"/>
                <a:gd name="T39" fmla="*/ 483 h 406"/>
                <a:gd name="T40" fmla="*/ 29 w 133"/>
                <a:gd name="T41" fmla="*/ 483 h 406"/>
                <a:gd name="T42" fmla="*/ 21 w 133"/>
                <a:gd name="T43" fmla="*/ 482 h 406"/>
                <a:gd name="T44" fmla="*/ 21 w 133"/>
                <a:gd name="T45" fmla="*/ 482 h 406"/>
                <a:gd name="T46" fmla="*/ 1 w 133"/>
                <a:gd name="T47" fmla="*/ 466 h 406"/>
                <a:gd name="T48" fmla="*/ 1 w 133"/>
                <a:gd name="T49" fmla="*/ 466 h 406"/>
                <a:gd name="T50" fmla="*/ 1 w 133"/>
                <a:gd name="T51" fmla="*/ 455 h 406"/>
                <a:gd name="T52" fmla="*/ 0 w 133"/>
                <a:gd name="T53" fmla="*/ 455 h 406"/>
                <a:gd name="T54" fmla="*/ 0 w 133"/>
                <a:gd name="T55" fmla="*/ 450 h 406"/>
                <a:gd name="T56" fmla="*/ 0 w 133"/>
                <a:gd name="T57" fmla="*/ 431 h 406"/>
                <a:gd name="T58" fmla="*/ 0 w 133"/>
                <a:gd name="T59" fmla="*/ 431 h 406"/>
                <a:gd name="T60" fmla="*/ 0 w 133"/>
                <a:gd name="T61" fmla="*/ 421 h 406"/>
                <a:gd name="T62" fmla="*/ 0 w 133"/>
                <a:gd name="T63" fmla="*/ 421 h 406"/>
                <a:gd name="T64" fmla="*/ 0 w 133"/>
                <a:gd name="T65" fmla="*/ 418 h 406"/>
                <a:gd name="T66" fmla="*/ 0 w 133"/>
                <a:gd name="T67" fmla="*/ 399 h 406"/>
                <a:gd name="T68" fmla="*/ 0 w 133"/>
                <a:gd name="T69" fmla="*/ 399 h 406"/>
                <a:gd name="T70" fmla="*/ 0 w 133"/>
                <a:gd name="T71" fmla="*/ 387 h 406"/>
                <a:gd name="T72" fmla="*/ 60 w 133"/>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3"/>
                <a:gd name="T112" fmla="*/ 0 h 406"/>
                <a:gd name="T113" fmla="*/ 133 w 133"/>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3" h="406">
                  <a:moveTo>
                    <a:pt x="132" y="405"/>
                  </a:moveTo>
                  <a:lnTo>
                    <a:pt x="132" y="221"/>
                  </a:lnTo>
                  <a:lnTo>
                    <a:pt x="132" y="219"/>
                  </a:lnTo>
                  <a:lnTo>
                    <a:pt x="132" y="216"/>
                  </a:lnTo>
                  <a:lnTo>
                    <a:pt x="132" y="214"/>
                  </a:lnTo>
                  <a:lnTo>
                    <a:pt x="132" y="213"/>
                  </a:lnTo>
                  <a:lnTo>
                    <a:pt x="131" y="210"/>
                  </a:lnTo>
                  <a:lnTo>
                    <a:pt x="131" y="208"/>
                  </a:lnTo>
                  <a:lnTo>
                    <a:pt x="131" y="206"/>
                  </a:lnTo>
                  <a:lnTo>
                    <a:pt x="129" y="203"/>
                  </a:lnTo>
                  <a:lnTo>
                    <a:pt x="129" y="202"/>
                  </a:lnTo>
                  <a:lnTo>
                    <a:pt x="129" y="200"/>
                  </a:lnTo>
                  <a:lnTo>
                    <a:pt x="126" y="200"/>
                  </a:lnTo>
                  <a:lnTo>
                    <a:pt x="124" y="197"/>
                  </a:lnTo>
                  <a:lnTo>
                    <a:pt x="124" y="195"/>
                  </a:lnTo>
                  <a:lnTo>
                    <a:pt x="123" y="192"/>
                  </a:lnTo>
                  <a:lnTo>
                    <a:pt x="118" y="192"/>
                  </a:lnTo>
                  <a:lnTo>
                    <a:pt x="6" y="99"/>
                  </a:lnTo>
                  <a:lnTo>
                    <a:pt x="4" y="98"/>
                  </a:lnTo>
                  <a:lnTo>
                    <a:pt x="1" y="95"/>
                  </a:lnTo>
                  <a:lnTo>
                    <a:pt x="1" y="93"/>
                  </a:lnTo>
                  <a:lnTo>
                    <a:pt x="0" y="93"/>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11" name="Freeform 1181"/>
            <p:cNvSpPr>
              <a:spLocks noChangeAspect="1"/>
            </p:cNvSpPr>
            <p:nvPr/>
          </p:nvSpPr>
          <p:spPr bwMode="auto">
            <a:xfrm>
              <a:off x="1537" y="4117"/>
              <a:ext cx="470" cy="23"/>
            </a:xfrm>
            <a:custGeom>
              <a:avLst/>
              <a:gdLst>
                <a:gd name="T0" fmla="*/ 1755 w 361"/>
                <a:gd name="T1" fmla="*/ 75 h 18"/>
                <a:gd name="T2" fmla="*/ 1755 w 361"/>
                <a:gd name="T3" fmla="*/ 60 h 18"/>
                <a:gd name="T4" fmla="*/ 1745 w 361"/>
                <a:gd name="T5" fmla="*/ 60 h 18"/>
                <a:gd name="T6" fmla="*/ 1733 w 361"/>
                <a:gd name="T7" fmla="*/ 51 h 18"/>
                <a:gd name="T8" fmla="*/ 1722 w 361"/>
                <a:gd name="T9" fmla="*/ 47 h 18"/>
                <a:gd name="T10" fmla="*/ 1696 w 361"/>
                <a:gd name="T11" fmla="*/ 47 h 18"/>
                <a:gd name="T12" fmla="*/ 1673 w 361"/>
                <a:gd name="T13" fmla="*/ 46 h 18"/>
                <a:gd name="T14" fmla="*/ 1646 w 361"/>
                <a:gd name="T15" fmla="*/ 46 h 18"/>
                <a:gd name="T16" fmla="*/ 1609 w 361"/>
                <a:gd name="T17" fmla="*/ 31 h 18"/>
                <a:gd name="T18" fmla="*/ 1573 w 361"/>
                <a:gd name="T19" fmla="*/ 31 h 18"/>
                <a:gd name="T20" fmla="*/ 1521 w 361"/>
                <a:gd name="T21" fmla="*/ 31 h 18"/>
                <a:gd name="T22" fmla="*/ 1475 w 361"/>
                <a:gd name="T23" fmla="*/ 17 h 18"/>
                <a:gd name="T24" fmla="*/ 1420 w 361"/>
                <a:gd name="T25" fmla="*/ 17 h 18"/>
                <a:gd name="T26" fmla="*/ 1376 w 361"/>
                <a:gd name="T27" fmla="*/ 17 h 18"/>
                <a:gd name="T28" fmla="*/ 1315 w 361"/>
                <a:gd name="T29" fmla="*/ 10 h 18"/>
                <a:gd name="T30" fmla="*/ 1267 w 361"/>
                <a:gd name="T31" fmla="*/ 10 h 18"/>
                <a:gd name="T32" fmla="*/ 1208 w 361"/>
                <a:gd name="T33" fmla="*/ 10 h 18"/>
                <a:gd name="T34" fmla="*/ 1140 w 361"/>
                <a:gd name="T35" fmla="*/ 10 h 18"/>
                <a:gd name="T36" fmla="*/ 1068 w 361"/>
                <a:gd name="T37" fmla="*/ 10 h 18"/>
                <a:gd name="T38" fmla="*/ 1001 w 361"/>
                <a:gd name="T39" fmla="*/ 0 h 18"/>
                <a:gd name="T40" fmla="*/ 941 w 361"/>
                <a:gd name="T41" fmla="*/ 0 h 18"/>
                <a:gd name="T42" fmla="*/ 883 w 361"/>
                <a:gd name="T43" fmla="*/ 0 h 18"/>
                <a:gd name="T44" fmla="*/ 819 w 361"/>
                <a:gd name="T45" fmla="*/ 0 h 18"/>
                <a:gd name="T46" fmla="*/ 747 w 361"/>
                <a:gd name="T47" fmla="*/ 0 h 18"/>
                <a:gd name="T48" fmla="*/ 681 w 361"/>
                <a:gd name="T49" fmla="*/ 10 h 18"/>
                <a:gd name="T50" fmla="*/ 616 w 361"/>
                <a:gd name="T51" fmla="*/ 10 h 18"/>
                <a:gd name="T52" fmla="*/ 546 w 361"/>
                <a:gd name="T53" fmla="*/ 10 h 18"/>
                <a:gd name="T54" fmla="*/ 496 w 361"/>
                <a:gd name="T55" fmla="*/ 10 h 18"/>
                <a:gd name="T56" fmla="*/ 441 w 361"/>
                <a:gd name="T57" fmla="*/ 10 h 18"/>
                <a:gd name="T58" fmla="*/ 388 w 361"/>
                <a:gd name="T59" fmla="*/ 17 h 18"/>
                <a:gd name="T60" fmla="*/ 333 w 361"/>
                <a:gd name="T61" fmla="*/ 17 h 18"/>
                <a:gd name="T62" fmla="*/ 276 w 361"/>
                <a:gd name="T63" fmla="*/ 17 h 18"/>
                <a:gd name="T64" fmla="*/ 232 w 361"/>
                <a:gd name="T65" fmla="*/ 31 h 18"/>
                <a:gd name="T66" fmla="*/ 190 w 361"/>
                <a:gd name="T67" fmla="*/ 31 h 18"/>
                <a:gd name="T68" fmla="*/ 161 w 361"/>
                <a:gd name="T69" fmla="*/ 31 h 18"/>
                <a:gd name="T70" fmla="*/ 125 w 361"/>
                <a:gd name="T71" fmla="*/ 46 h 18"/>
                <a:gd name="T72" fmla="*/ 95 w 361"/>
                <a:gd name="T73" fmla="*/ 46 h 18"/>
                <a:gd name="T74" fmla="*/ 60 w 361"/>
                <a:gd name="T75" fmla="*/ 47 h 18"/>
                <a:gd name="T76" fmla="*/ 35 w 361"/>
                <a:gd name="T77" fmla="*/ 47 h 18"/>
                <a:gd name="T78" fmla="*/ 27 w 361"/>
                <a:gd name="T79" fmla="*/ 51 h 18"/>
                <a:gd name="T80" fmla="*/ 12 w 361"/>
                <a:gd name="T81" fmla="*/ 60 h 18"/>
                <a:gd name="T82" fmla="*/ 0 w 361"/>
                <a:gd name="T83" fmla="*/ 60 h 18"/>
                <a:gd name="T84" fmla="*/ 0 w 361"/>
                <a:gd name="T85" fmla="*/ 75 h 18"/>
                <a:gd name="T86" fmla="*/ 1755 w 361"/>
                <a:gd name="T87" fmla="*/ 75 h 18"/>
                <a:gd name="T88" fmla="*/ 1755 w 361"/>
                <a:gd name="T89" fmla="*/ 75 h 1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8"/>
                <a:gd name="T137" fmla="*/ 361 w 361"/>
                <a:gd name="T138" fmla="*/ 18 h 1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8">
                  <a:moveTo>
                    <a:pt x="360" y="17"/>
                  </a:moveTo>
                  <a:lnTo>
                    <a:pt x="360" y="14"/>
                  </a:lnTo>
                  <a:lnTo>
                    <a:pt x="358" y="14"/>
                  </a:lnTo>
                  <a:lnTo>
                    <a:pt x="356" y="12"/>
                  </a:lnTo>
                  <a:lnTo>
                    <a:pt x="353" y="11"/>
                  </a:lnTo>
                  <a:lnTo>
                    <a:pt x="349" y="11"/>
                  </a:lnTo>
                  <a:lnTo>
                    <a:pt x="343" y="10"/>
                  </a:lnTo>
                  <a:lnTo>
                    <a:pt x="338" y="10"/>
                  </a:lnTo>
                  <a:lnTo>
                    <a:pt x="330" y="7"/>
                  </a:lnTo>
                  <a:lnTo>
                    <a:pt x="323" y="7"/>
                  </a:lnTo>
                  <a:lnTo>
                    <a:pt x="312" y="7"/>
                  </a:lnTo>
                  <a:lnTo>
                    <a:pt x="303" y="4"/>
                  </a:lnTo>
                  <a:lnTo>
                    <a:pt x="292" y="4"/>
                  </a:lnTo>
                  <a:lnTo>
                    <a:pt x="283" y="4"/>
                  </a:lnTo>
                  <a:lnTo>
                    <a:pt x="270" y="2"/>
                  </a:lnTo>
                  <a:lnTo>
                    <a:pt x="260" y="2"/>
                  </a:lnTo>
                  <a:lnTo>
                    <a:pt x="248" y="2"/>
                  </a:lnTo>
                  <a:lnTo>
                    <a:pt x="234" y="2"/>
                  </a:lnTo>
                  <a:lnTo>
                    <a:pt x="220" y="2"/>
                  </a:lnTo>
                  <a:lnTo>
                    <a:pt x="206" y="0"/>
                  </a:lnTo>
                  <a:lnTo>
                    <a:pt x="193" y="0"/>
                  </a:lnTo>
                  <a:lnTo>
                    <a:pt x="181" y="0"/>
                  </a:lnTo>
                  <a:lnTo>
                    <a:pt x="168" y="0"/>
                  </a:lnTo>
                  <a:lnTo>
                    <a:pt x="154" y="0"/>
                  </a:lnTo>
                  <a:lnTo>
                    <a:pt x="140" y="2"/>
                  </a:lnTo>
                  <a:lnTo>
                    <a:pt x="126" y="2"/>
                  </a:lnTo>
                  <a:lnTo>
                    <a:pt x="112" y="2"/>
                  </a:lnTo>
                  <a:lnTo>
                    <a:pt x="102" y="2"/>
                  </a:lnTo>
                  <a:lnTo>
                    <a:pt x="91" y="2"/>
                  </a:lnTo>
                  <a:lnTo>
                    <a:pt x="80" y="4"/>
                  </a:lnTo>
                  <a:lnTo>
                    <a:pt x="68" y="4"/>
                  </a:lnTo>
                  <a:lnTo>
                    <a:pt x="57" y="4"/>
                  </a:lnTo>
                  <a:lnTo>
                    <a:pt x="48" y="7"/>
                  </a:lnTo>
                  <a:lnTo>
                    <a:pt x="39" y="7"/>
                  </a:lnTo>
                  <a:lnTo>
                    <a:pt x="33" y="7"/>
                  </a:lnTo>
                  <a:lnTo>
                    <a:pt x="26" y="10"/>
                  </a:lnTo>
                  <a:lnTo>
                    <a:pt x="19" y="10"/>
                  </a:lnTo>
                  <a:lnTo>
                    <a:pt x="12" y="11"/>
                  </a:lnTo>
                  <a:lnTo>
                    <a:pt x="7" y="11"/>
                  </a:lnTo>
                  <a:lnTo>
                    <a:pt x="5" y="12"/>
                  </a:lnTo>
                  <a:lnTo>
                    <a:pt x="2" y="14"/>
                  </a:lnTo>
                  <a:lnTo>
                    <a:pt x="0" y="14"/>
                  </a:lnTo>
                  <a:lnTo>
                    <a:pt x="0" y="17"/>
                  </a:lnTo>
                  <a:lnTo>
                    <a:pt x="360" y="17"/>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12" name="Freeform 1182"/>
            <p:cNvSpPr>
              <a:spLocks noChangeAspect="1"/>
            </p:cNvSpPr>
            <p:nvPr/>
          </p:nvSpPr>
          <p:spPr bwMode="auto">
            <a:xfrm>
              <a:off x="1530"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0 w 361"/>
                <a:gd name="T11" fmla="*/ 37 h 16"/>
                <a:gd name="T12" fmla="*/ 95 w 361"/>
                <a:gd name="T13" fmla="*/ 37 h 16"/>
                <a:gd name="T14" fmla="*/ 124 w 361"/>
                <a:gd name="T15" fmla="*/ 37 h 16"/>
                <a:gd name="T16" fmla="*/ 161 w 361"/>
                <a:gd name="T17" fmla="*/ 49 h 16"/>
                <a:gd name="T18" fmla="*/ 190 w 361"/>
                <a:gd name="T19" fmla="*/ 49 h 16"/>
                <a:gd name="T20" fmla="*/ 232 w 361"/>
                <a:gd name="T21" fmla="*/ 64 h 16"/>
                <a:gd name="T22" fmla="*/ 273 w 361"/>
                <a:gd name="T23" fmla="*/ 64 h 16"/>
                <a:gd name="T24" fmla="*/ 333 w 361"/>
                <a:gd name="T25" fmla="*/ 71 h 16"/>
                <a:gd name="T26" fmla="*/ 393 w 361"/>
                <a:gd name="T27" fmla="*/ 71 h 16"/>
                <a:gd name="T28" fmla="*/ 437 w 361"/>
                <a:gd name="T29" fmla="*/ 71 h 16"/>
                <a:gd name="T30" fmla="*/ 496 w 361"/>
                <a:gd name="T31" fmla="*/ 71 h 16"/>
                <a:gd name="T32" fmla="*/ 549 w 361"/>
                <a:gd name="T33" fmla="*/ 77 h 16"/>
                <a:gd name="T34" fmla="*/ 618 w 361"/>
                <a:gd name="T35" fmla="*/ 77 h 16"/>
                <a:gd name="T36" fmla="*/ 681 w 361"/>
                <a:gd name="T37" fmla="*/ 77 h 16"/>
                <a:gd name="T38" fmla="*/ 745 w 361"/>
                <a:gd name="T39" fmla="*/ 77 h 16"/>
                <a:gd name="T40" fmla="*/ 812 w 361"/>
                <a:gd name="T41" fmla="*/ 77 h 16"/>
                <a:gd name="T42" fmla="*/ 883 w 361"/>
                <a:gd name="T43" fmla="*/ 77 h 16"/>
                <a:gd name="T44" fmla="*/ 941 w 361"/>
                <a:gd name="T45" fmla="*/ 77 h 16"/>
                <a:gd name="T46" fmla="*/ 1001 w 361"/>
                <a:gd name="T47" fmla="*/ 77 h 16"/>
                <a:gd name="T48" fmla="*/ 1068 w 361"/>
                <a:gd name="T49" fmla="*/ 77 h 16"/>
                <a:gd name="T50" fmla="*/ 1140 w 361"/>
                <a:gd name="T51" fmla="*/ 77 h 16"/>
                <a:gd name="T52" fmla="*/ 1206 w 361"/>
                <a:gd name="T53" fmla="*/ 77 h 16"/>
                <a:gd name="T54" fmla="*/ 1263 w 361"/>
                <a:gd name="T55" fmla="*/ 71 h 16"/>
                <a:gd name="T56" fmla="*/ 1310 w 361"/>
                <a:gd name="T57" fmla="*/ 71 h 16"/>
                <a:gd name="T58" fmla="*/ 1387 w 361"/>
                <a:gd name="T59" fmla="*/ 71 h 16"/>
                <a:gd name="T60" fmla="*/ 1417 w 361"/>
                <a:gd name="T61" fmla="*/ 71 h 16"/>
                <a:gd name="T62" fmla="*/ 1475 w 361"/>
                <a:gd name="T63" fmla="*/ 64 h 16"/>
                <a:gd name="T64" fmla="*/ 1521 w 361"/>
                <a:gd name="T65" fmla="*/ 64 h 16"/>
                <a:gd name="T66" fmla="*/ 1570 w 361"/>
                <a:gd name="T67" fmla="*/ 49 h 16"/>
                <a:gd name="T68" fmla="*/ 1609 w 361"/>
                <a:gd name="T69" fmla="*/ 49 h 16"/>
                <a:gd name="T70" fmla="*/ 1644 w 361"/>
                <a:gd name="T71" fmla="*/ 37 h 16"/>
                <a:gd name="T72" fmla="*/ 1673 w 361"/>
                <a:gd name="T73" fmla="*/ 37 h 16"/>
                <a:gd name="T74" fmla="*/ 1706 w 361"/>
                <a:gd name="T75" fmla="*/ 37 h 16"/>
                <a:gd name="T76" fmla="*/ 1722 w 361"/>
                <a:gd name="T77" fmla="*/ 31 h 16"/>
                <a:gd name="T78" fmla="*/ 1733 w 361"/>
                <a:gd name="T79" fmla="*/ 12 h 16"/>
                <a:gd name="T80" fmla="*/ 174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2" y="7"/>
                  </a:lnTo>
                  <a:lnTo>
                    <a:pt x="19" y="7"/>
                  </a:lnTo>
                  <a:lnTo>
                    <a:pt x="25" y="7"/>
                  </a:lnTo>
                  <a:lnTo>
                    <a:pt x="33" y="9"/>
                  </a:lnTo>
                  <a:lnTo>
                    <a:pt x="39" y="9"/>
                  </a:lnTo>
                  <a:lnTo>
                    <a:pt x="48" y="12"/>
                  </a:lnTo>
                  <a:lnTo>
                    <a:pt x="56" y="12"/>
                  </a:lnTo>
                  <a:lnTo>
                    <a:pt x="68" y="14"/>
                  </a:lnTo>
                  <a:lnTo>
                    <a:pt x="81" y="14"/>
                  </a:lnTo>
                  <a:lnTo>
                    <a:pt x="90" y="14"/>
                  </a:lnTo>
                  <a:lnTo>
                    <a:pt x="102" y="14"/>
                  </a:lnTo>
                  <a:lnTo>
                    <a:pt x="113" y="15"/>
                  </a:lnTo>
                  <a:lnTo>
                    <a:pt x="127" y="15"/>
                  </a:lnTo>
                  <a:lnTo>
                    <a:pt x="140" y="15"/>
                  </a:lnTo>
                  <a:lnTo>
                    <a:pt x="153" y="15"/>
                  </a:lnTo>
                  <a:lnTo>
                    <a:pt x="167" y="15"/>
                  </a:lnTo>
                  <a:lnTo>
                    <a:pt x="181" y="15"/>
                  </a:lnTo>
                  <a:lnTo>
                    <a:pt x="193" y="15"/>
                  </a:lnTo>
                  <a:lnTo>
                    <a:pt x="206" y="15"/>
                  </a:lnTo>
                  <a:lnTo>
                    <a:pt x="220" y="15"/>
                  </a:lnTo>
                  <a:lnTo>
                    <a:pt x="234" y="15"/>
                  </a:lnTo>
                  <a:lnTo>
                    <a:pt x="247" y="15"/>
                  </a:lnTo>
                  <a:lnTo>
                    <a:pt x="259" y="14"/>
                  </a:lnTo>
                  <a:lnTo>
                    <a:pt x="269" y="14"/>
                  </a:lnTo>
                  <a:lnTo>
                    <a:pt x="284" y="14"/>
                  </a:lnTo>
                  <a:lnTo>
                    <a:pt x="291" y="14"/>
                  </a:lnTo>
                  <a:lnTo>
                    <a:pt x="303" y="12"/>
                  </a:lnTo>
                  <a:lnTo>
                    <a:pt x="312" y="12"/>
                  </a:lnTo>
                  <a:lnTo>
                    <a:pt x="322" y="9"/>
                  </a:lnTo>
                  <a:lnTo>
                    <a:pt x="330" y="9"/>
                  </a:lnTo>
                  <a:lnTo>
                    <a:pt x="337" y="7"/>
                  </a:lnTo>
                  <a:lnTo>
                    <a:pt x="343" y="7"/>
                  </a:lnTo>
                  <a:lnTo>
                    <a:pt x="350" y="7"/>
                  </a:lnTo>
                  <a:lnTo>
                    <a:pt x="353" y="6"/>
                  </a:lnTo>
                  <a:lnTo>
                    <a:pt x="356" y="2"/>
                  </a:lnTo>
                  <a:lnTo>
                    <a:pt x="358"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13" name="Freeform 1183"/>
            <p:cNvSpPr>
              <a:spLocks noChangeAspect="1"/>
            </p:cNvSpPr>
            <p:nvPr/>
          </p:nvSpPr>
          <p:spPr bwMode="auto">
            <a:xfrm>
              <a:off x="1570" y="3544"/>
              <a:ext cx="393" cy="19"/>
            </a:xfrm>
            <a:custGeom>
              <a:avLst/>
              <a:gdLst>
                <a:gd name="T0" fmla="*/ 1487 w 301"/>
                <a:gd name="T1" fmla="*/ 60 h 15"/>
                <a:gd name="T2" fmla="*/ 1487 w 301"/>
                <a:gd name="T3" fmla="*/ 60 h 15"/>
                <a:gd name="T4" fmla="*/ 1479 w 301"/>
                <a:gd name="T5" fmla="*/ 60 h 15"/>
                <a:gd name="T6" fmla="*/ 1473 w 301"/>
                <a:gd name="T7" fmla="*/ 47 h 15"/>
                <a:gd name="T8" fmla="*/ 1454 w 301"/>
                <a:gd name="T9" fmla="*/ 47 h 15"/>
                <a:gd name="T10" fmla="*/ 1443 w 301"/>
                <a:gd name="T11" fmla="*/ 37 h 15"/>
                <a:gd name="T12" fmla="*/ 1415 w 301"/>
                <a:gd name="T13" fmla="*/ 37 h 15"/>
                <a:gd name="T14" fmla="*/ 1389 w 301"/>
                <a:gd name="T15" fmla="*/ 25 h 15"/>
                <a:gd name="T16" fmla="*/ 1367 w 301"/>
                <a:gd name="T17" fmla="*/ 25 h 15"/>
                <a:gd name="T18" fmla="*/ 1332 w 301"/>
                <a:gd name="T19" fmla="*/ 25 h 15"/>
                <a:gd name="T20" fmla="*/ 1282 w 301"/>
                <a:gd name="T21" fmla="*/ 20 h 15"/>
                <a:gd name="T22" fmla="*/ 1259 w 301"/>
                <a:gd name="T23" fmla="*/ 20 h 15"/>
                <a:gd name="T24" fmla="*/ 1210 w 301"/>
                <a:gd name="T25" fmla="*/ 20 h 15"/>
                <a:gd name="T26" fmla="*/ 1166 w 301"/>
                <a:gd name="T27" fmla="*/ 10 h 15"/>
                <a:gd name="T28" fmla="*/ 1120 w 301"/>
                <a:gd name="T29" fmla="*/ 10 h 15"/>
                <a:gd name="T30" fmla="*/ 1058 w 301"/>
                <a:gd name="T31" fmla="*/ 10 h 15"/>
                <a:gd name="T32" fmla="*/ 1020 w 301"/>
                <a:gd name="T33" fmla="*/ 10 h 15"/>
                <a:gd name="T34" fmla="*/ 960 w 301"/>
                <a:gd name="T35" fmla="*/ 10 h 15"/>
                <a:gd name="T36" fmla="*/ 904 w 301"/>
                <a:gd name="T37" fmla="*/ 10 h 15"/>
                <a:gd name="T38" fmla="*/ 854 w 301"/>
                <a:gd name="T39" fmla="*/ 10 h 15"/>
                <a:gd name="T40" fmla="*/ 807 w 301"/>
                <a:gd name="T41" fmla="*/ 0 h 15"/>
                <a:gd name="T42" fmla="*/ 748 w 301"/>
                <a:gd name="T43" fmla="*/ 0 h 15"/>
                <a:gd name="T44" fmla="*/ 693 w 301"/>
                <a:gd name="T45" fmla="*/ 0 h 15"/>
                <a:gd name="T46" fmla="*/ 636 w 301"/>
                <a:gd name="T47" fmla="*/ 10 h 15"/>
                <a:gd name="T48" fmla="*/ 584 w 301"/>
                <a:gd name="T49" fmla="*/ 10 h 15"/>
                <a:gd name="T50" fmla="*/ 522 w 301"/>
                <a:gd name="T51" fmla="*/ 10 h 15"/>
                <a:gd name="T52" fmla="*/ 474 w 301"/>
                <a:gd name="T53" fmla="*/ 10 h 15"/>
                <a:gd name="T54" fmla="*/ 420 w 301"/>
                <a:gd name="T55" fmla="*/ 10 h 15"/>
                <a:gd name="T56" fmla="*/ 372 w 301"/>
                <a:gd name="T57" fmla="*/ 10 h 15"/>
                <a:gd name="T58" fmla="*/ 322 w 301"/>
                <a:gd name="T59" fmla="*/ 10 h 15"/>
                <a:gd name="T60" fmla="*/ 274 w 301"/>
                <a:gd name="T61" fmla="*/ 20 h 15"/>
                <a:gd name="T62" fmla="*/ 239 w 301"/>
                <a:gd name="T63" fmla="*/ 20 h 15"/>
                <a:gd name="T64" fmla="*/ 197 w 301"/>
                <a:gd name="T65" fmla="*/ 20 h 15"/>
                <a:gd name="T66" fmla="*/ 166 w 301"/>
                <a:gd name="T67" fmla="*/ 25 h 15"/>
                <a:gd name="T68" fmla="*/ 133 w 301"/>
                <a:gd name="T69" fmla="*/ 25 h 15"/>
                <a:gd name="T70" fmla="*/ 97 w 301"/>
                <a:gd name="T71" fmla="*/ 25 h 15"/>
                <a:gd name="T72" fmla="*/ 78 w 301"/>
                <a:gd name="T73" fmla="*/ 37 h 15"/>
                <a:gd name="T74" fmla="*/ 52 w 301"/>
                <a:gd name="T75" fmla="*/ 37 h 15"/>
                <a:gd name="T76" fmla="*/ 35 w 301"/>
                <a:gd name="T77" fmla="*/ 47 h 15"/>
                <a:gd name="T78" fmla="*/ 27 w 301"/>
                <a:gd name="T79" fmla="*/ 47 h 15"/>
                <a:gd name="T80" fmla="*/ 12 w 301"/>
                <a:gd name="T81" fmla="*/ 60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4"/>
                  </a:lnTo>
                  <a:lnTo>
                    <a:pt x="297" y="11"/>
                  </a:lnTo>
                  <a:lnTo>
                    <a:pt x="293" y="11"/>
                  </a:lnTo>
                  <a:lnTo>
                    <a:pt x="291" y="9"/>
                  </a:lnTo>
                  <a:lnTo>
                    <a:pt x="286" y="9"/>
                  </a:lnTo>
                  <a:lnTo>
                    <a:pt x="280" y="6"/>
                  </a:lnTo>
                  <a:lnTo>
                    <a:pt x="276" y="6"/>
                  </a:lnTo>
                  <a:lnTo>
                    <a:pt x="269" y="6"/>
                  </a:lnTo>
                  <a:lnTo>
                    <a:pt x="259" y="5"/>
                  </a:lnTo>
                  <a:lnTo>
                    <a:pt x="254" y="5"/>
                  </a:lnTo>
                  <a:lnTo>
                    <a:pt x="244" y="5"/>
                  </a:lnTo>
                  <a:lnTo>
                    <a:pt x="235" y="2"/>
                  </a:lnTo>
                  <a:lnTo>
                    <a:pt x="226" y="2"/>
                  </a:lnTo>
                  <a:lnTo>
                    <a:pt x="214" y="2"/>
                  </a:lnTo>
                  <a:lnTo>
                    <a:pt x="206" y="2"/>
                  </a:lnTo>
                  <a:lnTo>
                    <a:pt x="194" y="2"/>
                  </a:lnTo>
                  <a:lnTo>
                    <a:pt x="182" y="2"/>
                  </a:lnTo>
                  <a:lnTo>
                    <a:pt x="172" y="2"/>
                  </a:lnTo>
                  <a:lnTo>
                    <a:pt x="162" y="0"/>
                  </a:lnTo>
                  <a:lnTo>
                    <a:pt x="151" y="0"/>
                  </a:lnTo>
                  <a:lnTo>
                    <a:pt x="140" y="0"/>
                  </a:lnTo>
                  <a:lnTo>
                    <a:pt x="129" y="2"/>
                  </a:lnTo>
                  <a:lnTo>
                    <a:pt x="118" y="2"/>
                  </a:lnTo>
                  <a:lnTo>
                    <a:pt x="105" y="2"/>
                  </a:lnTo>
                  <a:lnTo>
                    <a:pt x="96" y="2"/>
                  </a:lnTo>
                  <a:lnTo>
                    <a:pt x="85" y="2"/>
                  </a:lnTo>
                  <a:lnTo>
                    <a:pt x="75" y="2"/>
                  </a:lnTo>
                  <a:lnTo>
                    <a:pt x="65" y="2"/>
                  </a:lnTo>
                  <a:lnTo>
                    <a:pt x="55" y="5"/>
                  </a:lnTo>
                  <a:lnTo>
                    <a:pt x="48" y="5"/>
                  </a:lnTo>
                  <a:lnTo>
                    <a:pt x="40" y="5"/>
                  </a:lnTo>
                  <a:lnTo>
                    <a:pt x="34" y="6"/>
                  </a:lnTo>
                  <a:lnTo>
                    <a:pt x="27" y="6"/>
                  </a:lnTo>
                  <a:lnTo>
                    <a:pt x="20" y="6"/>
                  </a:lnTo>
                  <a:lnTo>
                    <a:pt x="16" y="9"/>
                  </a:lnTo>
                  <a:lnTo>
                    <a:pt x="11" y="9"/>
                  </a:lnTo>
                  <a:lnTo>
                    <a:pt x="7" y="11"/>
                  </a:lnTo>
                  <a:lnTo>
                    <a:pt x="5" y="11"/>
                  </a:lnTo>
                  <a:lnTo>
                    <a:pt x="2" y="14"/>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14" name="Freeform 1184"/>
            <p:cNvSpPr>
              <a:spLocks noChangeAspect="1"/>
            </p:cNvSpPr>
            <p:nvPr/>
          </p:nvSpPr>
          <p:spPr bwMode="auto">
            <a:xfrm>
              <a:off x="1689" y="3325"/>
              <a:ext cx="158" cy="5"/>
            </a:xfrm>
            <a:custGeom>
              <a:avLst/>
              <a:gdLst>
                <a:gd name="T0" fmla="*/ 0 w 121"/>
                <a:gd name="T1" fmla="*/ 0 h 4"/>
                <a:gd name="T2" fmla="*/ 0 w 121"/>
                <a:gd name="T3" fmla="*/ 0 h 4"/>
                <a:gd name="T4" fmla="*/ 0 w 121"/>
                <a:gd name="T5" fmla="*/ 0 h 4"/>
                <a:gd name="T6" fmla="*/ 16 w 121"/>
                <a:gd name="T7" fmla="*/ 0 h 4"/>
                <a:gd name="T8" fmla="*/ 16 w 121"/>
                <a:gd name="T9" fmla="*/ 0 h 4"/>
                <a:gd name="T10" fmla="*/ 29 w 121"/>
                <a:gd name="T11" fmla="*/ 0 h 4"/>
                <a:gd name="T12" fmla="*/ 38 w 121"/>
                <a:gd name="T13" fmla="*/ 0 h 4"/>
                <a:gd name="T14" fmla="*/ 46 w 121"/>
                <a:gd name="T15" fmla="*/ 1 h 4"/>
                <a:gd name="T16" fmla="*/ 60 w 121"/>
                <a:gd name="T17" fmla="*/ 1 h 4"/>
                <a:gd name="T18" fmla="*/ 68 w 121"/>
                <a:gd name="T19" fmla="*/ 1 h 4"/>
                <a:gd name="T20" fmla="*/ 78 w 121"/>
                <a:gd name="T21" fmla="*/ 1 h 4"/>
                <a:gd name="T22" fmla="*/ 97 w 121"/>
                <a:gd name="T23" fmla="*/ 1 h 4"/>
                <a:gd name="T24" fmla="*/ 114 w 121"/>
                <a:gd name="T25" fmla="*/ 1 h 4"/>
                <a:gd name="T26" fmla="*/ 140 w 121"/>
                <a:gd name="T27" fmla="*/ 1 h 4"/>
                <a:gd name="T28" fmla="*/ 149 w 121"/>
                <a:gd name="T29" fmla="*/ 1 h 4"/>
                <a:gd name="T30" fmla="*/ 174 w 121"/>
                <a:gd name="T31" fmla="*/ 1 h 4"/>
                <a:gd name="T32" fmla="*/ 197 w 121"/>
                <a:gd name="T33" fmla="*/ 11 h 4"/>
                <a:gd name="T34" fmla="*/ 212 w 121"/>
                <a:gd name="T35" fmla="*/ 11 h 4"/>
                <a:gd name="T36" fmla="*/ 245 w 121"/>
                <a:gd name="T37" fmla="*/ 11 h 4"/>
                <a:gd name="T38" fmla="*/ 269 w 121"/>
                <a:gd name="T39" fmla="*/ 11 h 4"/>
                <a:gd name="T40" fmla="*/ 283 w 121"/>
                <a:gd name="T41" fmla="*/ 11 h 4"/>
                <a:gd name="T42" fmla="*/ 307 w 121"/>
                <a:gd name="T43" fmla="*/ 11 h 4"/>
                <a:gd name="T44" fmla="*/ 325 w 121"/>
                <a:gd name="T45" fmla="*/ 11 h 4"/>
                <a:gd name="T46" fmla="*/ 351 w 121"/>
                <a:gd name="T47" fmla="*/ 11 h 4"/>
                <a:gd name="T48" fmla="*/ 373 w 121"/>
                <a:gd name="T49" fmla="*/ 11 h 4"/>
                <a:gd name="T50" fmla="*/ 390 w 121"/>
                <a:gd name="T51" fmla="*/ 11 h 4"/>
                <a:gd name="T52" fmla="*/ 409 w 121"/>
                <a:gd name="T53" fmla="*/ 11 h 4"/>
                <a:gd name="T54" fmla="*/ 424 w 121"/>
                <a:gd name="T55" fmla="*/ 1 h 4"/>
                <a:gd name="T56" fmla="*/ 450 w 121"/>
                <a:gd name="T57" fmla="*/ 1 h 4"/>
                <a:gd name="T58" fmla="*/ 483 w 121"/>
                <a:gd name="T59" fmla="*/ 1 h 4"/>
                <a:gd name="T60" fmla="*/ 486 w 121"/>
                <a:gd name="T61" fmla="*/ 1 h 4"/>
                <a:gd name="T62" fmla="*/ 509 w 121"/>
                <a:gd name="T63" fmla="*/ 1 h 4"/>
                <a:gd name="T64" fmla="*/ 522 w 121"/>
                <a:gd name="T65" fmla="*/ 1 h 4"/>
                <a:gd name="T66" fmla="*/ 546 w 121"/>
                <a:gd name="T67" fmla="*/ 1 h 4"/>
                <a:gd name="T68" fmla="*/ 554 w 121"/>
                <a:gd name="T69" fmla="*/ 1 h 4"/>
                <a:gd name="T70" fmla="*/ 568 w 121"/>
                <a:gd name="T71" fmla="*/ 1 h 4"/>
                <a:gd name="T72" fmla="*/ 581 w 121"/>
                <a:gd name="T73" fmla="*/ 0 h 4"/>
                <a:gd name="T74" fmla="*/ 588 w 121"/>
                <a:gd name="T75" fmla="*/ 0 h 4"/>
                <a:gd name="T76" fmla="*/ 588 w 121"/>
                <a:gd name="T77" fmla="*/ 0 h 4"/>
                <a:gd name="T78" fmla="*/ 597 w 121"/>
                <a:gd name="T79" fmla="*/ 0 h 4"/>
                <a:gd name="T80" fmla="*/ 597 w 121"/>
                <a:gd name="T81" fmla="*/ 0 h 4"/>
                <a:gd name="T82" fmla="*/ 597 w 121"/>
                <a:gd name="T83" fmla="*/ 0 h 4"/>
                <a:gd name="T84" fmla="*/ 597 w 121"/>
                <a:gd name="T85" fmla="*/ 0 h 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1"/>
                <a:gd name="T130" fmla="*/ 0 h 4"/>
                <a:gd name="T131" fmla="*/ 121 w 121"/>
                <a:gd name="T132" fmla="*/ 4 h 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1" h="4">
                  <a:moveTo>
                    <a:pt x="0" y="0"/>
                  </a:moveTo>
                  <a:lnTo>
                    <a:pt x="0" y="0"/>
                  </a:lnTo>
                  <a:lnTo>
                    <a:pt x="3" y="0"/>
                  </a:lnTo>
                  <a:lnTo>
                    <a:pt x="6" y="0"/>
                  </a:lnTo>
                  <a:lnTo>
                    <a:pt x="8" y="0"/>
                  </a:lnTo>
                  <a:lnTo>
                    <a:pt x="9" y="1"/>
                  </a:lnTo>
                  <a:lnTo>
                    <a:pt x="12" y="1"/>
                  </a:lnTo>
                  <a:lnTo>
                    <a:pt x="14" y="1"/>
                  </a:lnTo>
                  <a:lnTo>
                    <a:pt x="16" y="1"/>
                  </a:lnTo>
                  <a:lnTo>
                    <a:pt x="20" y="1"/>
                  </a:lnTo>
                  <a:lnTo>
                    <a:pt x="23" y="1"/>
                  </a:lnTo>
                  <a:lnTo>
                    <a:pt x="28" y="1"/>
                  </a:lnTo>
                  <a:lnTo>
                    <a:pt x="30" y="1"/>
                  </a:lnTo>
                  <a:lnTo>
                    <a:pt x="35" y="1"/>
                  </a:lnTo>
                  <a:lnTo>
                    <a:pt x="40" y="3"/>
                  </a:lnTo>
                  <a:lnTo>
                    <a:pt x="43" y="3"/>
                  </a:lnTo>
                  <a:lnTo>
                    <a:pt x="49" y="3"/>
                  </a:lnTo>
                  <a:lnTo>
                    <a:pt x="54" y="3"/>
                  </a:lnTo>
                  <a:lnTo>
                    <a:pt x="57" y="3"/>
                  </a:lnTo>
                  <a:lnTo>
                    <a:pt x="62" y="3"/>
                  </a:lnTo>
                  <a:lnTo>
                    <a:pt x="66" y="3"/>
                  </a:lnTo>
                  <a:lnTo>
                    <a:pt x="71" y="3"/>
                  </a:lnTo>
                  <a:lnTo>
                    <a:pt x="76" y="3"/>
                  </a:lnTo>
                  <a:lnTo>
                    <a:pt x="79" y="3"/>
                  </a:lnTo>
                  <a:lnTo>
                    <a:pt x="83" y="3"/>
                  </a:lnTo>
                  <a:lnTo>
                    <a:pt x="86" y="1"/>
                  </a:lnTo>
                  <a:lnTo>
                    <a:pt x="91" y="1"/>
                  </a:lnTo>
                  <a:lnTo>
                    <a:pt x="97" y="1"/>
                  </a:lnTo>
                  <a:lnTo>
                    <a:pt x="98" y="1"/>
                  </a:lnTo>
                  <a:lnTo>
                    <a:pt x="103" y="1"/>
                  </a:lnTo>
                  <a:lnTo>
                    <a:pt x="105" y="1"/>
                  </a:lnTo>
                  <a:lnTo>
                    <a:pt x="110" y="1"/>
                  </a:lnTo>
                  <a:lnTo>
                    <a:pt x="112" y="1"/>
                  </a:lnTo>
                  <a:lnTo>
                    <a:pt x="114" y="1"/>
                  </a:lnTo>
                  <a:lnTo>
                    <a:pt x="117" y="0"/>
                  </a:lnTo>
                  <a:lnTo>
                    <a:pt x="119" y="0"/>
                  </a:lnTo>
                  <a:lnTo>
                    <a:pt x="12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15" name="Line 1185"/>
            <p:cNvSpPr>
              <a:spLocks noChangeAspect="1" noChangeShapeType="1"/>
            </p:cNvSpPr>
            <p:nvPr/>
          </p:nvSpPr>
          <p:spPr bwMode="auto">
            <a:xfrm flipH="1">
              <a:off x="1848" y="3325"/>
              <a:ext cx="12"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716" name="Line 1186"/>
            <p:cNvSpPr>
              <a:spLocks noChangeAspect="1" noChangeShapeType="1"/>
            </p:cNvSpPr>
            <p:nvPr/>
          </p:nvSpPr>
          <p:spPr bwMode="auto">
            <a:xfrm>
              <a:off x="2002"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717" name="Line 1187"/>
            <p:cNvSpPr>
              <a:spLocks noChangeAspect="1" noChangeShapeType="1"/>
            </p:cNvSpPr>
            <p:nvPr/>
          </p:nvSpPr>
          <p:spPr bwMode="auto">
            <a:xfrm>
              <a:off x="1990" y="3621"/>
              <a:ext cx="0" cy="47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718" name="Freeform 1188"/>
            <p:cNvSpPr>
              <a:spLocks noChangeAspect="1"/>
            </p:cNvSpPr>
            <p:nvPr/>
          </p:nvSpPr>
          <p:spPr bwMode="auto">
            <a:xfrm>
              <a:off x="1685" y="3423"/>
              <a:ext cx="168" cy="14"/>
            </a:xfrm>
            <a:custGeom>
              <a:avLst/>
              <a:gdLst>
                <a:gd name="T0" fmla="*/ 0 w 129"/>
                <a:gd name="T1" fmla="*/ 10 h 11"/>
                <a:gd name="T2" fmla="*/ 60 w 129"/>
                <a:gd name="T3" fmla="*/ 28 h 11"/>
                <a:gd name="T4" fmla="*/ 161 w 129"/>
                <a:gd name="T5" fmla="*/ 46 h 11"/>
                <a:gd name="T6" fmla="*/ 276 w 129"/>
                <a:gd name="T7" fmla="*/ 46 h 11"/>
                <a:gd name="T8" fmla="*/ 409 w 129"/>
                <a:gd name="T9" fmla="*/ 46 h 11"/>
                <a:gd name="T10" fmla="*/ 517 w 129"/>
                <a:gd name="T11" fmla="*/ 36 h 11"/>
                <a:gd name="T12" fmla="*/ 596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2"/>
                  </a:moveTo>
                  <a:lnTo>
                    <a:pt x="12" y="6"/>
                  </a:lnTo>
                  <a:lnTo>
                    <a:pt x="33" y="10"/>
                  </a:lnTo>
                  <a:lnTo>
                    <a:pt x="57" y="10"/>
                  </a:lnTo>
                  <a:lnTo>
                    <a:pt x="84" y="10"/>
                  </a:lnTo>
                  <a:lnTo>
                    <a:pt x="106" y="8"/>
                  </a:lnTo>
                  <a:lnTo>
                    <a:pt x="122"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19" name="Freeform 1189"/>
            <p:cNvSpPr>
              <a:spLocks noChangeAspect="1"/>
            </p:cNvSpPr>
            <p:nvPr/>
          </p:nvSpPr>
          <p:spPr bwMode="auto">
            <a:xfrm>
              <a:off x="1507" y="3824"/>
              <a:ext cx="525" cy="22"/>
            </a:xfrm>
            <a:custGeom>
              <a:avLst/>
              <a:gdLst>
                <a:gd name="T0" fmla="*/ 0 w 403"/>
                <a:gd name="T1" fmla="*/ 0 h 17"/>
                <a:gd name="T2" fmla="*/ 0 w 403"/>
                <a:gd name="T3" fmla="*/ 35 h 17"/>
                <a:gd name="T4" fmla="*/ 173 w 403"/>
                <a:gd name="T5" fmla="*/ 58 h 17"/>
                <a:gd name="T6" fmla="*/ 498 w 403"/>
                <a:gd name="T7" fmla="*/ 65 h 17"/>
                <a:gd name="T8" fmla="*/ 869 w 403"/>
                <a:gd name="T9" fmla="*/ 75 h 17"/>
                <a:gd name="T10" fmla="*/ 1278 w 403"/>
                <a:gd name="T11" fmla="*/ 75 h 17"/>
                <a:gd name="T12" fmla="*/ 1626 w 403"/>
                <a:gd name="T13" fmla="*/ 65 h 17"/>
                <a:gd name="T14" fmla="*/ 1884 w 403"/>
                <a:gd name="T15" fmla="*/ 45 h 17"/>
                <a:gd name="T16" fmla="*/ 1967 w 403"/>
                <a:gd name="T17" fmla="*/ 28 h 17"/>
                <a:gd name="T18" fmla="*/ 0 w 403"/>
                <a:gd name="T19" fmla="*/ 0 h 17"/>
                <a:gd name="T20" fmla="*/ 0 w 403"/>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3"/>
                <a:gd name="T34" fmla="*/ 0 h 17"/>
                <a:gd name="T35" fmla="*/ 403 w 403"/>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3" h="17">
                  <a:moveTo>
                    <a:pt x="0" y="0"/>
                  </a:moveTo>
                  <a:lnTo>
                    <a:pt x="0" y="7"/>
                  </a:lnTo>
                  <a:lnTo>
                    <a:pt x="35" y="12"/>
                  </a:lnTo>
                  <a:lnTo>
                    <a:pt x="102" y="14"/>
                  </a:lnTo>
                  <a:lnTo>
                    <a:pt x="178" y="16"/>
                  </a:lnTo>
                  <a:lnTo>
                    <a:pt x="262" y="16"/>
                  </a:lnTo>
                  <a:lnTo>
                    <a:pt x="332" y="14"/>
                  </a:lnTo>
                  <a:lnTo>
                    <a:pt x="385" y="9"/>
                  </a:lnTo>
                  <a:lnTo>
                    <a:pt x="402"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20" name="Freeform 1190"/>
            <p:cNvSpPr>
              <a:spLocks noChangeAspect="1"/>
            </p:cNvSpPr>
            <p:nvPr/>
          </p:nvSpPr>
          <p:spPr bwMode="auto">
            <a:xfrm>
              <a:off x="1636" y="3265"/>
              <a:ext cx="265" cy="25"/>
            </a:xfrm>
            <a:custGeom>
              <a:avLst/>
              <a:gdLst>
                <a:gd name="T0" fmla="*/ 977 w 204"/>
                <a:gd name="T1" fmla="*/ 0 h 19"/>
                <a:gd name="T2" fmla="*/ 931 w 204"/>
                <a:gd name="T3" fmla="*/ 28 h 19"/>
                <a:gd name="T4" fmla="*/ 807 w 204"/>
                <a:gd name="T5" fmla="*/ 66 h 19"/>
                <a:gd name="T6" fmla="*/ 647 w 204"/>
                <a:gd name="T7" fmla="*/ 95 h 19"/>
                <a:gd name="T8" fmla="*/ 446 w 204"/>
                <a:gd name="T9" fmla="*/ 95 h 19"/>
                <a:gd name="T10" fmla="*/ 239 w 204"/>
                <a:gd name="T11" fmla="*/ 84 h 19"/>
                <a:gd name="T12" fmla="*/ 96 w 204"/>
                <a:gd name="T13" fmla="*/ 50 h 19"/>
                <a:gd name="T14" fmla="*/ 0 w 204"/>
                <a:gd name="T15" fmla="*/ 0 h 19"/>
                <a:gd name="T16" fmla="*/ 164 w 204"/>
                <a:gd name="T17" fmla="*/ 0 h 19"/>
                <a:gd name="T18" fmla="*/ 226 w 204"/>
                <a:gd name="T19" fmla="*/ 28 h 19"/>
                <a:gd name="T20" fmla="*/ 333 w 204"/>
                <a:gd name="T21" fmla="*/ 37 h 19"/>
                <a:gd name="T22" fmla="*/ 456 w 204"/>
                <a:gd name="T23" fmla="*/ 50 h 19"/>
                <a:gd name="T24" fmla="*/ 594 w 204"/>
                <a:gd name="T25" fmla="*/ 50 h 19"/>
                <a:gd name="T26" fmla="*/ 704 w 204"/>
                <a:gd name="T27" fmla="*/ 37 h 19"/>
                <a:gd name="T28" fmla="*/ 772 w 204"/>
                <a:gd name="T29" fmla="*/ 21 h 19"/>
                <a:gd name="T30" fmla="*/ 807 w 204"/>
                <a:gd name="T31" fmla="*/ 0 h 19"/>
                <a:gd name="T32" fmla="*/ 977 w 204"/>
                <a:gd name="T33" fmla="*/ 0 h 19"/>
                <a:gd name="T34" fmla="*/ 977 w 204"/>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4"/>
                <a:gd name="T55" fmla="*/ 0 h 19"/>
                <a:gd name="T56" fmla="*/ 204 w 204"/>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4" h="19">
                  <a:moveTo>
                    <a:pt x="203" y="0"/>
                  </a:moveTo>
                  <a:lnTo>
                    <a:pt x="194" y="5"/>
                  </a:lnTo>
                  <a:lnTo>
                    <a:pt x="168" y="13"/>
                  </a:lnTo>
                  <a:lnTo>
                    <a:pt x="135" y="18"/>
                  </a:lnTo>
                  <a:lnTo>
                    <a:pt x="92" y="18"/>
                  </a:lnTo>
                  <a:lnTo>
                    <a:pt x="50" y="16"/>
                  </a:lnTo>
                  <a:lnTo>
                    <a:pt x="20" y="10"/>
                  </a:lnTo>
                  <a:lnTo>
                    <a:pt x="0" y="0"/>
                  </a:lnTo>
                  <a:lnTo>
                    <a:pt x="35" y="0"/>
                  </a:lnTo>
                  <a:lnTo>
                    <a:pt x="47" y="5"/>
                  </a:lnTo>
                  <a:lnTo>
                    <a:pt x="69" y="7"/>
                  </a:lnTo>
                  <a:lnTo>
                    <a:pt x="95" y="10"/>
                  </a:lnTo>
                  <a:lnTo>
                    <a:pt x="124" y="10"/>
                  </a:lnTo>
                  <a:lnTo>
                    <a:pt x="146" y="7"/>
                  </a:lnTo>
                  <a:lnTo>
                    <a:pt x="161" y="4"/>
                  </a:lnTo>
                  <a:lnTo>
                    <a:pt x="168" y="0"/>
                  </a:lnTo>
                  <a:lnTo>
                    <a:pt x="203"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21" name="Line 1191"/>
            <p:cNvSpPr>
              <a:spLocks noChangeAspect="1" noChangeShapeType="1"/>
            </p:cNvSpPr>
            <p:nvPr/>
          </p:nvSpPr>
          <p:spPr bwMode="auto">
            <a:xfrm flipV="1">
              <a:off x="1767" y="2986"/>
              <a:ext cx="0" cy="1067"/>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722" name="AutoShape 1192"/>
            <p:cNvSpPr>
              <a:spLocks noChangeAspect="1" noChangeArrowheads="1"/>
            </p:cNvSpPr>
            <p:nvPr/>
          </p:nvSpPr>
          <p:spPr bwMode="auto">
            <a:xfrm flipV="1">
              <a:off x="1697" y="4057"/>
              <a:ext cx="133" cy="2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23" name="Freeform 1193"/>
            <p:cNvSpPr>
              <a:spLocks noChangeAspect="1"/>
            </p:cNvSpPr>
            <p:nvPr/>
          </p:nvSpPr>
          <p:spPr bwMode="auto">
            <a:xfrm>
              <a:off x="816" y="2375"/>
              <a:ext cx="357" cy="245"/>
            </a:xfrm>
            <a:custGeom>
              <a:avLst/>
              <a:gdLst>
                <a:gd name="T0" fmla="*/ 0 w 274"/>
                <a:gd name="T1" fmla="*/ 133 h 188"/>
                <a:gd name="T2" fmla="*/ 125 w 274"/>
                <a:gd name="T3" fmla="*/ 66 h 188"/>
                <a:gd name="T4" fmla="*/ 197 w 274"/>
                <a:gd name="T5" fmla="*/ 46 h 188"/>
                <a:gd name="T6" fmla="*/ 246 w 274"/>
                <a:gd name="T7" fmla="*/ 35 h 188"/>
                <a:gd name="T8" fmla="*/ 307 w 274"/>
                <a:gd name="T9" fmla="*/ 12 h 188"/>
                <a:gd name="T10" fmla="*/ 374 w 274"/>
                <a:gd name="T11" fmla="*/ 12 h 188"/>
                <a:gd name="T12" fmla="*/ 447 w 274"/>
                <a:gd name="T13" fmla="*/ 0 h 188"/>
                <a:gd name="T14" fmla="*/ 516 w 274"/>
                <a:gd name="T15" fmla="*/ 0 h 188"/>
                <a:gd name="T16" fmla="*/ 571 w 274"/>
                <a:gd name="T17" fmla="*/ 12 h 188"/>
                <a:gd name="T18" fmla="*/ 635 w 274"/>
                <a:gd name="T19" fmla="*/ 12 h 188"/>
                <a:gd name="T20" fmla="*/ 694 w 274"/>
                <a:gd name="T21" fmla="*/ 35 h 188"/>
                <a:gd name="T22" fmla="*/ 758 w 274"/>
                <a:gd name="T23" fmla="*/ 46 h 188"/>
                <a:gd name="T24" fmla="*/ 818 w 274"/>
                <a:gd name="T25" fmla="*/ 66 h 188"/>
                <a:gd name="T26" fmla="*/ 883 w 274"/>
                <a:gd name="T27" fmla="*/ 96 h 188"/>
                <a:gd name="T28" fmla="*/ 932 w 274"/>
                <a:gd name="T29" fmla="*/ 125 h 188"/>
                <a:gd name="T30" fmla="*/ 981 w 274"/>
                <a:gd name="T31" fmla="*/ 159 h 188"/>
                <a:gd name="T32" fmla="*/ 1044 w 274"/>
                <a:gd name="T33" fmla="*/ 197 h 188"/>
                <a:gd name="T34" fmla="*/ 1087 w 274"/>
                <a:gd name="T35" fmla="*/ 228 h 188"/>
                <a:gd name="T36" fmla="*/ 1131 w 274"/>
                <a:gd name="T37" fmla="*/ 275 h 188"/>
                <a:gd name="T38" fmla="*/ 1167 w 274"/>
                <a:gd name="T39" fmla="*/ 313 h 188"/>
                <a:gd name="T40" fmla="*/ 1205 w 274"/>
                <a:gd name="T41" fmla="*/ 371 h 188"/>
                <a:gd name="T42" fmla="*/ 1243 w 274"/>
                <a:gd name="T43" fmla="*/ 408 h 188"/>
                <a:gd name="T44" fmla="*/ 1273 w 274"/>
                <a:gd name="T45" fmla="*/ 467 h 188"/>
                <a:gd name="T46" fmla="*/ 1296 w 274"/>
                <a:gd name="T47" fmla="*/ 516 h 188"/>
                <a:gd name="T48" fmla="*/ 1302 w 274"/>
                <a:gd name="T49" fmla="*/ 571 h 188"/>
                <a:gd name="T50" fmla="*/ 1329 w 274"/>
                <a:gd name="T51" fmla="*/ 644 h 188"/>
                <a:gd name="T52" fmla="*/ 1329 w 274"/>
                <a:gd name="T53" fmla="*/ 695 h 188"/>
                <a:gd name="T54" fmla="*/ 1338 w 274"/>
                <a:gd name="T55" fmla="*/ 744 h 188"/>
                <a:gd name="T56" fmla="*/ 1338 w 274"/>
                <a:gd name="T57" fmla="*/ 811 h 188"/>
                <a:gd name="T58" fmla="*/ 1329 w 274"/>
                <a:gd name="T59" fmla="*/ 868 h 188"/>
                <a:gd name="T60" fmla="*/ 1329 w 274"/>
                <a:gd name="T61" fmla="*/ 917 h 18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4"/>
                <a:gd name="T94" fmla="*/ 0 h 188"/>
                <a:gd name="T95" fmla="*/ 274 w 274"/>
                <a:gd name="T96" fmla="*/ 188 h 18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4" h="188">
                  <a:moveTo>
                    <a:pt x="0" y="27"/>
                  </a:moveTo>
                  <a:lnTo>
                    <a:pt x="26" y="14"/>
                  </a:lnTo>
                  <a:lnTo>
                    <a:pt x="40" y="9"/>
                  </a:lnTo>
                  <a:lnTo>
                    <a:pt x="50" y="7"/>
                  </a:lnTo>
                  <a:lnTo>
                    <a:pt x="63" y="2"/>
                  </a:lnTo>
                  <a:lnTo>
                    <a:pt x="77" y="2"/>
                  </a:lnTo>
                  <a:lnTo>
                    <a:pt x="91" y="0"/>
                  </a:lnTo>
                  <a:lnTo>
                    <a:pt x="105" y="0"/>
                  </a:lnTo>
                  <a:lnTo>
                    <a:pt x="117" y="2"/>
                  </a:lnTo>
                  <a:lnTo>
                    <a:pt x="130" y="2"/>
                  </a:lnTo>
                  <a:lnTo>
                    <a:pt x="142" y="7"/>
                  </a:lnTo>
                  <a:lnTo>
                    <a:pt x="155" y="9"/>
                  </a:lnTo>
                  <a:lnTo>
                    <a:pt x="167" y="14"/>
                  </a:lnTo>
                  <a:lnTo>
                    <a:pt x="180" y="20"/>
                  </a:lnTo>
                  <a:lnTo>
                    <a:pt x="190" y="26"/>
                  </a:lnTo>
                  <a:lnTo>
                    <a:pt x="201" y="32"/>
                  </a:lnTo>
                  <a:lnTo>
                    <a:pt x="213" y="40"/>
                  </a:lnTo>
                  <a:lnTo>
                    <a:pt x="222" y="47"/>
                  </a:lnTo>
                  <a:lnTo>
                    <a:pt x="231" y="56"/>
                  </a:lnTo>
                  <a:lnTo>
                    <a:pt x="239" y="64"/>
                  </a:lnTo>
                  <a:lnTo>
                    <a:pt x="246" y="76"/>
                  </a:lnTo>
                  <a:lnTo>
                    <a:pt x="254" y="83"/>
                  </a:lnTo>
                  <a:lnTo>
                    <a:pt x="260" y="95"/>
                  </a:lnTo>
                  <a:lnTo>
                    <a:pt x="265" y="105"/>
                  </a:lnTo>
                  <a:lnTo>
                    <a:pt x="266" y="117"/>
                  </a:lnTo>
                  <a:lnTo>
                    <a:pt x="272" y="131"/>
                  </a:lnTo>
                  <a:lnTo>
                    <a:pt x="272" y="142"/>
                  </a:lnTo>
                  <a:lnTo>
                    <a:pt x="273" y="152"/>
                  </a:lnTo>
                  <a:lnTo>
                    <a:pt x="273" y="166"/>
                  </a:lnTo>
                  <a:lnTo>
                    <a:pt x="272" y="177"/>
                  </a:lnTo>
                  <a:lnTo>
                    <a:pt x="272" y="187"/>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24" name="Freeform 1194"/>
            <p:cNvSpPr>
              <a:spLocks noChangeAspect="1"/>
            </p:cNvSpPr>
            <p:nvPr/>
          </p:nvSpPr>
          <p:spPr bwMode="auto">
            <a:xfrm>
              <a:off x="1642" y="2378"/>
              <a:ext cx="358" cy="242"/>
            </a:xfrm>
            <a:custGeom>
              <a:avLst/>
              <a:gdLst>
                <a:gd name="T0" fmla="*/ 0 w 275"/>
                <a:gd name="T1" fmla="*/ 124 h 186"/>
                <a:gd name="T2" fmla="*/ 134 w 275"/>
                <a:gd name="T3" fmla="*/ 60 h 186"/>
                <a:gd name="T4" fmla="*/ 198 w 275"/>
                <a:gd name="T5" fmla="*/ 38 h 186"/>
                <a:gd name="T6" fmla="*/ 256 w 275"/>
                <a:gd name="T7" fmla="*/ 27 h 186"/>
                <a:gd name="T8" fmla="*/ 322 w 275"/>
                <a:gd name="T9" fmla="*/ 12 h 186"/>
                <a:gd name="T10" fmla="*/ 381 w 275"/>
                <a:gd name="T11" fmla="*/ 0 h 186"/>
                <a:gd name="T12" fmla="*/ 440 w 275"/>
                <a:gd name="T13" fmla="*/ 0 h 186"/>
                <a:gd name="T14" fmla="*/ 512 w 275"/>
                <a:gd name="T15" fmla="*/ 0 h 186"/>
                <a:gd name="T16" fmla="*/ 579 w 275"/>
                <a:gd name="T17" fmla="*/ 0 h 186"/>
                <a:gd name="T18" fmla="*/ 646 w 275"/>
                <a:gd name="T19" fmla="*/ 12 h 186"/>
                <a:gd name="T20" fmla="*/ 695 w 275"/>
                <a:gd name="T21" fmla="*/ 27 h 186"/>
                <a:gd name="T22" fmla="*/ 759 w 275"/>
                <a:gd name="T23" fmla="*/ 38 h 186"/>
                <a:gd name="T24" fmla="*/ 819 w 275"/>
                <a:gd name="T25" fmla="*/ 60 h 186"/>
                <a:gd name="T26" fmla="*/ 887 w 275"/>
                <a:gd name="T27" fmla="*/ 86 h 186"/>
                <a:gd name="T28" fmla="*/ 944 w 275"/>
                <a:gd name="T29" fmla="*/ 101 h 186"/>
                <a:gd name="T30" fmla="*/ 993 w 275"/>
                <a:gd name="T31" fmla="*/ 141 h 186"/>
                <a:gd name="T32" fmla="*/ 1044 w 275"/>
                <a:gd name="T33" fmla="*/ 183 h 186"/>
                <a:gd name="T34" fmla="*/ 1079 w 275"/>
                <a:gd name="T35" fmla="*/ 220 h 186"/>
                <a:gd name="T36" fmla="*/ 1125 w 275"/>
                <a:gd name="T37" fmla="*/ 260 h 186"/>
                <a:gd name="T38" fmla="*/ 1163 w 275"/>
                <a:gd name="T39" fmla="*/ 306 h 186"/>
                <a:gd name="T40" fmla="*/ 1202 w 275"/>
                <a:gd name="T41" fmla="*/ 359 h 186"/>
                <a:gd name="T42" fmla="*/ 1229 w 275"/>
                <a:gd name="T43" fmla="*/ 409 h 186"/>
                <a:gd name="T44" fmla="*/ 1264 w 275"/>
                <a:gd name="T45" fmla="*/ 449 h 186"/>
                <a:gd name="T46" fmla="*/ 1291 w 275"/>
                <a:gd name="T47" fmla="*/ 498 h 186"/>
                <a:gd name="T48" fmla="*/ 1314 w 275"/>
                <a:gd name="T49" fmla="*/ 558 h 186"/>
                <a:gd name="T50" fmla="*/ 1324 w 275"/>
                <a:gd name="T51" fmla="*/ 628 h 186"/>
                <a:gd name="T52" fmla="*/ 1336 w 275"/>
                <a:gd name="T53" fmla="*/ 679 h 186"/>
                <a:gd name="T54" fmla="*/ 1336 w 275"/>
                <a:gd name="T55" fmla="*/ 726 h 186"/>
                <a:gd name="T56" fmla="*/ 1336 w 275"/>
                <a:gd name="T57" fmla="*/ 792 h 186"/>
                <a:gd name="T58" fmla="*/ 1336 w 275"/>
                <a:gd name="T59" fmla="*/ 850 h 186"/>
                <a:gd name="T60" fmla="*/ 1324 w 275"/>
                <a:gd name="T61" fmla="*/ 900 h 18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5"/>
                <a:gd name="T94" fmla="*/ 0 h 186"/>
                <a:gd name="T95" fmla="*/ 275 w 275"/>
                <a:gd name="T96" fmla="*/ 186 h 18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5" h="186">
                  <a:moveTo>
                    <a:pt x="0" y="25"/>
                  </a:moveTo>
                  <a:lnTo>
                    <a:pt x="28" y="12"/>
                  </a:lnTo>
                  <a:lnTo>
                    <a:pt x="41" y="8"/>
                  </a:lnTo>
                  <a:lnTo>
                    <a:pt x="52" y="5"/>
                  </a:lnTo>
                  <a:lnTo>
                    <a:pt x="66" y="2"/>
                  </a:lnTo>
                  <a:lnTo>
                    <a:pt x="78" y="0"/>
                  </a:lnTo>
                  <a:lnTo>
                    <a:pt x="91" y="0"/>
                  </a:lnTo>
                  <a:lnTo>
                    <a:pt x="105" y="0"/>
                  </a:lnTo>
                  <a:lnTo>
                    <a:pt x="119" y="0"/>
                  </a:lnTo>
                  <a:lnTo>
                    <a:pt x="133" y="2"/>
                  </a:lnTo>
                  <a:lnTo>
                    <a:pt x="143" y="5"/>
                  </a:lnTo>
                  <a:lnTo>
                    <a:pt x="156" y="8"/>
                  </a:lnTo>
                  <a:lnTo>
                    <a:pt x="168" y="12"/>
                  </a:lnTo>
                  <a:lnTo>
                    <a:pt x="182" y="18"/>
                  </a:lnTo>
                  <a:lnTo>
                    <a:pt x="194" y="21"/>
                  </a:lnTo>
                  <a:lnTo>
                    <a:pt x="204" y="29"/>
                  </a:lnTo>
                  <a:lnTo>
                    <a:pt x="214" y="38"/>
                  </a:lnTo>
                  <a:lnTo>
                    <a:pt x="222" y="45"/>
                  </a:lnTo>
                  <a:lnTo>
                    <a:pt x="231" y="54"/>
                  </a:lnTo>
                  <a:lnTo>
                    <a:pt x="239" y="63"/>
                  </a:lnTo>
                  <a:lnTo>
                    <a:pt x="247" y="74"/>
                  </a:lnTo>
                  <a:lnTo>
                    <a:pt x="253" y="84"/>
                  </a:lnTo>
                  <a:lnTo>
                    <a:pt x="260" y="93"/>
                  </a:lnTo>
                  <a:lnTo>
                    <a:pt x="265" y="103"/>
                  </a:lnTo>
                  <a:lnTo>
                    <a:pt x="270" y="115"/>
                  </a:lnTo>
                  <a:lnTo>
                    <a:pt x="272" y="129"/>
                  </a:lnTo>
                  <a:lnTo>
                    <a:pt x="274" y="140"/>
                  </a:lnTo>
                  <a:lnTo>
                    <a:pt x="274" y="150"/>
                  </a:lnTo>
                  <a:lnTo>
                    <a:pt x="274" y="164"/>
                  </a:lnTo>
                  <a:lnTo>
                    <a:pt x="274" y="175"/>
                  </a:lnTo>
                  <a:lnTo>
                    <a:pt x="272" y="18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25" name="Freeform 1195"/>
            <p:cNvSpPr>
              <a:spLocks noChangeAspect="1"/>
            </p:cNvSpPr>
            <p:nvPr/>
          </p:nvSpPr>
          <p:spPr bwMode="auto">
            <a:xfrm>
              <a:off x="872" y="2401"/>
              <a:ext cx="133" cy="13"/>
            </a:xfrm>
            <a:custGeom>
              <a:avLst/>
              <a:gdLst>
                <a:gd name="T0" fmla="*/ 497 w 102"/>
                <a:gd name="T1" fmla="*/ 16 h 10"/>
                <a:gd name="T2" fmla="*/ 475 w 102"/>
                <a:gd name="T3" fmla="*/ 16 h 10"/>
                <a:gd name="T4" fmla="*/ 475 w 102"/>
                <a:gd name="T5" fmla="*/ 16 h 10"/>
                <a:gd name="T6" fmla="*/ 464 w 102"/>
                <a:gd name="T7" fmla="*/ 1 h 10"/>
                <a:gd name="T8" fmla="*/ 437 w 102"/>
                <a:gd name="T9" fmla="*/ 1 h 10"/>
                <a:gd name="T10" fmla="*/ 413 w 102"/>
                <a:gd name="T11" fmla="*/ 1 h 10"/>
                <a:gd name="T12" fmla="*/ 392 w 102"/>
                <a:gd name="T13" fmla="*/ 1 h 10"/>
                <a:gd name="T14" fmla="*/ 362 w 102"/>
                <a:gd name="T15" fmla="*/ 1 h 10"/>
                <a:gd name="T16" fmla="*/ 323 w 102"/>
                <a:gd name="T17" fmla="*/ 0 h 10"/>
                <a:gd name="T18" fmla="*/ 275 w 102"/>
                <a:gd name="T19" fmla="*/ 0 h 10"/>
                <a:gd name="T20" fmla="*/ 240 w 102"/>
                <a:gd name="T21" fmla="*/ 0 h 10"/>
                <a:gd name="T22" fmla="*/ 211 w 102"/>
                <a:gd name="T23" fmla="*/ 0 h 10"/>
                <a:gd name="T24" fmla="*/ 177 w 102"/>
                <a:gd name="T25" fmla="*/ 0 h 10"/>
                <a:gd name="T26" fmla="*/ 145 w 102"/>
                <a:gd name="T27" fmla="*/ 1 h 10"/>
                <a:gd name="T28" fmla="*/ 113 w 102"/>
                <a:gd name="T29" fmla="*/ 1 h 10"/>
                <a:gd name="T30" fmla="*/ 74 w 102"/>
                <a:gd name="T31" fmla="*/ 1 h 10"/>
                <a:gd name="T32" fmla="*/ 60 w 102"/>
                <a:gd name="T33" fmla="*/ 1 h 10"/>
                <a:gd name="T34" fmla="*/ 35 w 102"/>
                <a:gd name="T35" fmla="*/ 1 h 10"/>
                <a:gd name="T36" fmla="*/ 27 w 102"/>
                <a:gd name="T37" fmla="*/ 16 h 10"/>
                <a:gd name="T38" fmla="*/ 12 w 102"/>
                <a:gd name="T39" fmla="*/ 16 h 10"/>
                <a:gd name="T40" fmla="*/ 0 w 102"/>
                <a:gd name="T41" fmla="*/ 16 h 10"/>
                <a:gd name="T42" fmla="*/ 0 w 102"/>
                <a:gd name="T43" fmla="*/ 16 h 10"/>
                <a:gd name="T44" fmla="*/ 12 w 102"/>
                <a:gd name="T45" fmla="*/ 35 h 10"/>
                <a:gd name="T46" fmla="*/ 27 w 102"/>
                <a:gd name="T47" fmla="*/ 35 h 10"/>
                <a:gd name="T48" fmla="*/ 35 w 102"/>
                <a:gd name="T49" fmla="*/ 35 h 10"/>
                <a:gd name="T50" fmla="*/ 60 w 102"/>
                <a:gd name="T51" fmla="*/ 35 h 10"/>
                <a:gd name="T52" fmla="*/ 74 w 102"/>
                <a:gd name="T53" fmla="*/ 46 h 10"/>
                <a:gd name="T54" fmla="*/ 113 w 102"/>
                <a:gd name="T55" fmla="*/ 46 h 10"/>
                <a:gd name="T56" fmla="*/ 145 w 102"/>
                <a:gd name="T57" fmla="*/ 46 h 10"/>
                <a:gd name="T58" fmla="*/ 177 w 102"/>
                <a:gd name="T59" fmla="*/ 46 h 10"/>
                <a:gd name="T60" fmla="*/ 211 w 102"/>
                <a:gd name="T61" fmla="*/ 46 h 10"/>
                <a:gd name="T62" fmla="*/ 240 w 102"/>
                <a:gd name="T63" fmla="*/ 46 h 10"/>
                <a:gd name="T64" fmla="*/ 275 w 102"/>
                <a:gd name="T65" fmla="*/ 46 h 10"/>
                <a:gd name="T66" fmla="*/ 323 w 102"/>
                <a:gd name="T67" fmla="*/ 46 h 10"/>
                <a:gd name="T68" fmla="*/ 362 w 102"/>
                <a:gd name="T69" fmla="*/ 46 h 10"/>
                <a:gd name="T70" fmla="*/ 392 w 102"/>
                <a:gd name="T71" fmla="*/ 46 h 10"/>
                <a:gd name="T72" fmla="*/ 413 w 102"/>
                <a:gd name="T73" fmla="*/ 46 h 10"/>
                <a:gd name="T74" fmla="*/ 437 w 102"/>
                <a:gd name="T75" fmla="*/ 35 h 10"/>
                <a:gd name="T76" fmla="*/ 464 w 102"/>
                <a:gd name="T77" fmla="*/ 35 h 10"/>
                <a:gd name="T78" fmla="*/ 475 w 102"/>
                <a:gd name="T79" fmla="*/ 35 h 10"/>
                <a:gd name="T80" fmla="*/ 475 w 102"/>
                <a:gd name="T81" fmla="*/ 35 h 10"/>
                <a:gd name="T82" fmla="*/ 497 w 102"/>
                <a:gd name="T83" fmla="*/ 16 h 10"/>
                <a:gd name="T84" fmla="*/ 497 w 102"/>
                <a:gd name="T85" fmla="*/ 16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10"/>
                <a:gd name="T131" fmla="*/ 102 w 102"/>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10">
                  <a:moveTo>
                    <a:pt x="101" y="3"/>
                  </a:moveTo>
                  <a:lnTo>
                    <a:pt x="101" y="3"/>
                  </a:lnTo>
                  <a:lnTo>
                    <a:pt x="97" y="3"/>
                  </a:lnTo>
                  <a:lnTo>
                    <a:pt x="95" y="1"/>
                  </a:lnTo>
                  <a:lnTo>
                    <a:pt x="94" y="1"/>
                  </a:lnTo>
                  <a:lnTo>
                    <a:pt x="91" y="1"/>
                  </a:lnTo>
                  <a:lnTo>
                    <a:pt x="89" y="1"/>
                  </a:lnTo>
                  <a:lnTo>
                    <a:pt x="87" y="1"/>
                  </a:lnTo>
                  <a:lnTo>
                    <a:pt x="84" y="1"/>
                  </a:lnTo>
                  <a:lnTo>
                    <a:pt x="82" y="1"/>
                  </a:lnTo>
                  <a:lnTo>
                    <a:pt x="80" y="1"/>
                  </a:lnTo>
                  <a:lnTo>
                    <a:pt x="75" y="1"/>
                  </a:lnTo>
                  <a:lnTo>
                    <a:pt x="74" y="1"/>
                  </a:lnTo>
                  <a:lnTo>
                    <a:pt x="69" y="0"/>
                  </a:lnTo>
                  <a:lnTo>
                    <a:pt x="66" y="0"/>
                  </a:lnTo>
                  <a:lnTo>
                    <a:pt x="62" y="0"/>
                  </a:lnTo>
                  <a:lnTo>
                    <a:pt x="56" y="0"/>
                  </a:lnTo>
                  <a:lnTo>
                    <a:pt x="55" y="0"/>
                  </a:lnTo>
                  <a:lnTo>
                    <a:pt x="49" y="0"/>
                  </a:lnTo>
                  <a:lnTo>
                    <a:pt x="48" y="0"/>
                  </a:lnTo>
                  <a:lnTo>
                    <a:pt x="43" y="0"/>
                  </a:lnTo>
                  <a:lnTo>
                    <a:pt x="40" y="0"/>
                  </a:lnTo>
                  <a:lnTo>
                    <a:pt x="36" y="0"/>
                  </a:lnTo>
                  <a:lnTo>
                    <a:pt x="32" y="0"/>
                  </a:lnTo>
                  <a:lnTo>
                    <a:pt x="29" y="1"/>
                  </a:lnTo>
                  <a:lnTo>
                    <a:pt x="26" y="1"/>
                  </a:lnTo>
                  <a:lnTo>
                    <a:pt x="23" y="1"/>
                  </a:lnTo>
                  <a:lnTo>
                    <a:pt x="20" y="1"/>
                  </a:lnTo>
                  <a:lnTo>
                    <a:pt x="15" y="1"/>
                  </a:lnTo>
                  <a:lnTo>
                    <a:pt x="14" y="1"/>
                  </a:lnTo>
                  <a:lnTo>
                    <a:pt x="12" y="1"/>
                  </a:lnTo>
                  <a:lnTo>
                    <a:pt x="8" y="1"/>
                  </a:lnTo>
                  <a:lnTo>
                    <a:pt x="7" y="1"/>
                  </a:lnTo>
                  <a:lnTo>
                    <a:pt x="5" y="3"/>
                  </a:lnTo>
                  <a:lnTo>
                    <a:pt x="2" y="3"/>
                  </a:lnTo>
                  <a:lnTo>
                    <a:pt x="0" y="3"/>
                  </a:lnTo>
                  <a:lnTo>
                    <a:pt x="2" y="7"/>
                  </a:lnTo>
                  <a:lnTo>
                    <a:pt x="5" y="7"/>
                  </a:lnTo>
                  <a:lnTo>
                    <a:pt x="7" y="7"/>
                  </a:lnTo>
                  <a:lnTo>
                    <a:pt x="8" y="7"/>
                  </a:lnTo>
                  <a:lnTo>
                    <a:pt x="12" y="7"/>
                  </a:lnTo>
                  <a:lnTo>
                    <a:pt x="14" y="9"/>
                  </a:lnTo>
                  <a:lnTo>
                    <a:pt x="15" y="9"/>
                  </a:lnTo>
                  <a:lnTo>
                    <a:pt x="20" y="9"/>
                  </a:lnTo>
                  <a:lnTo>
                    <a:pt x="23" y="9"/>
                  </a:lnTo>
                  <a:lnTo>
                    <a:pt x="26" y="9"/>
                  </a:lnTo>
                  <a:lnTo>
                    <a:pt x="29" y="9"/>
                  </a:lnTo>
                  <a:lnTo>
                    <a:pt x="32" y="9"/>
                  </a:lnTo>
                  <a:lnTo>
                    <a:pt x="36" y="9"/>
                  </a:lnTo>
                  <a:lnTo>
                    <a:pt x="40" y="9"/>
                  </a:lnTo>
                  <a:lnTo>
                    <a:pt x="43" y="9"/>
                  </a:lnTo>
                  <a:lnTo>
                    <a:pt x="48" y="9"/>
                  </a:lnTo>
                  <a:lnTo>
                    <a:pt x="49" y="9"/>
                  </a:lnTo>
                  <a:lnTo>
                    <a:pt x="55" y="9"/>
                  </a:lnTo>
                  <a:lnTo>
                    <a:pt x="56" y="9"/>
                  </a:lnTo>
                  <a:lnTo>
                    <a:pt x="62" y="9"/>
                  </a:lnTo>
                  <a:lnTo>
                    <a:pt x="66" y="9"/>
                  </a:lnTo>
                  <a:lnTo>
                    <a:pt x="69" y="9"/>
                  </a:lnTo>
                  <a:lnTo>
                    <a:pt x="74" y="9"/>
                  </a:lnTo>
                  <a:lnTo>
                    <a:pt x="75" y="9"/>
                  </a:lnTo>
                  <a:lnTo>
                    <a:pt x="80" y="9"/>
                  </a:lnTo>
                  <a:lnTo>
                    <a:pt x="82" y="9"/>
                  </a:lnTo>
                  <a:lnTo>
                    <a:pt x="84" y="9"/>
                  </a:lnTo>
                  <a:lnTo>
                    <a:pt x="87" y="9"/>
                  </a:lnTo>
                  <a:lnTo>
                    <a:pt x="89" y="7"/>
                  </a:lnTo>
                  <a:lnTo>
                    <a:pt x="91" y="7"/>
                  </a:lnTo>
                  <a:lnTo>
                    <a:pt x="94" y="7"/>
                  </a:lnTo>
                  <a:lnTo>
                    <a:pt x="95" y="7"/>
                  </a:lnTo>
                  <a:lnTo>
                    <a:pt x="97" y="7"/>
                  </a:lnTo>
                  <a:lnTo>
                    <a:pt x="101" y="7"/>
                  </a:lnTo>
                  <a:lnTo>
                    <a:pt x="101" y="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26" name="Freeform 1196"/>
            <p:cNvSpPr>
              <a:spLocks noChangeAspect="1"/>
            </p:cNvSpPr>
            <p:nvPr/>
          </p:nvSpPr>
          <p:spPr bwMode="auto">
            <a:xfrm>
              <a:off x="898" y="2375"/>
              <a:ext cx="82" cy="14"/>
            </a:xfrm>
            <a:custGeom>
              <a:avLst/>
              <a:gdLst>
                <a:gd name="T0" fmla="*/ 302 w 63"/>
                <a:gd name="T1" fmla="*/ 0 h 11"/>
                <a:gd name="T2" fmla="*/ 302 w 63"/>
                <a:gd name="T3" fmla="*/ 46 h 11"/>
                <a:gd name="T4" fmla="*/ 0 w 63"/>
                <a:gd name="T5" fmla="*/ 37 h 11"/>
                <a:gd name="T6" fmla="*/ 0 w 63"/>
                <a:gd name="T7" fmla="*/ 0 h 11"/>
                <a:gd name="T8" fmla="*/ 302 w 63"/>
                <a:gd name="T9" fmla="*/ 0 h 11"/>
                <a:gd name="T10" fmla="*/ 302 w 63"/>
                <a:gd name="T11" fmla="*/ 0 h 11"/>
                <a:gd name="T12" fmla="*/ 0 60000 65536"/>
                <a:gd name="T13" fmla="*/ 0 60000 65536"/>
                <a:gd name="T14" fmla="*/ 0 60000 65536"/>
                <a:gd name="T15" fmla="*/ 0 60000 65536"/>
                <a:gd name="T16" fmla="*/ 0 60000 65536"/>
                <a:gd name="T17" fmla="*/ 0 60000 65536"/>
                <a:gd name="T18" fmla="*/ 0 w 63"/>
                <a:gd name="T19" fmla="*/ 0 h 11"/>
                <a:gd name="T20" fmla="*/ 63 w 63"/>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63" h="11">
                  <a:moveTo>
                    <a:pt x="62" y="0"/>
                  </a:moveTo>
                  <a:lnTo>
                    <a:pt x="62" y="10"/>
                  </a:lnTo>
                  <a:lnTo>
                    <a:pt x="0" y="9"/>
                  </a:lnTo>
                  <a:lnTo>
                    <a:pt x="0" y="0"/>
                  </a:lnTo>
                  <a:lnTo>
                    <a:pt x="62"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27" name="AutoShape 1197"/>
            <p:cNvSpPr>
              <a:spLocks noChangeAspect="1" noChangeArrowheads="1"/>
            </p:cNvSpPr>
            <p:nvPr/>
          </p:nvSpPr>
          <p:spPr bwMode="auto">
            <a:xfrm flipV="1">
              <a:off x="905" y="2388"/>
              <a:ext cx="71"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28" name="Freeform 1198"/>
            <p:cNvSpPr>
              <a:spLocks noChangeAspect="1"/>
            </p:cNvSpPr>
            <p:nvPr/>
          </p:nvSpPr>
          <p:spPr bwMode="auto">
            <a:xfrm>
              <a:off x="881" y="2298"/>
              <a:ext cx="116" cy="78"/>
            </a:xfrm>
            <a:custGeom>
              <a:avLst/>
              <a:gdLst>
                <a:gd name="T0" fmla="*/ 433 w 89"/>
                <a:gd name="T1" fmla="*/ 226 h 60"/>
                <a:gd name="T2" fmla="*/ 433 w 89"/>
                <a:gd name="T3" fmla="*/ 237 h 60"/>
                <a:gd name="T4" fmla="*/ 433 w 89"/>
                <a:gd name="T5" fmla="*/ 257 h 60"/>
                <a:gd name="T6" fmla="*/ 433 w 89"/>
                <a:gd name="T7" fmla="*/ 257 h 60"/>
                <a:gd name="T8" fmla="*/ 418 w 89"/>
                <a:gd name="T9" fmla="*/ 269 h 60"/>
                <a:gd name="T10" fmla="*/ 418 w 89"/>
                <a:gd name="T11" fmla="*/ 272 h 60"/>
                <a:gd name="T12" fmla="*/ 409 w 89"/>
                <a:gd name="T13" fmla="*/ 272 h 60"/>
                <a:gd name="T14" fmla="*/ 401 w 89"/>
                <a:gd name="T15" fmla="*/ 272 h 60"/>
                <a:gd name="T16" fmla="*/ 387 w 89"/>
                <a:gd name="T17" fmla="*/ 286 h 60"/>
                <a:gd name="T18" fmla="*/ 374 w 89"/>
                <a:gd name="T19" fmla="*/ 286 h 60"/>
                <a:gd name="T20" fmla="*/ 370 w 89"/>
                <a:gd name="T21" fmla="*/ 286 h 60"/>
                <a:gd name="T22" fmla="*/ 65 w 89"/>
                <a:gd name="T23" fmla="*/ 286 h 60"/>
                <a:gd name="T24" fmla="*/ 65 w 89"/>
                <a:gd name="T25" fmla="*/ 286 h 60"/>
                <a:gd name="T26" fmla="*/ 51 w 89"/>
                <a:gd name="T27" fmla="*/ 286 h 60"/>
                <a:gd name="T28" fmla="*/ 38 w 89"/>
                <a:gd name="T29" fmla="*/ 286 h 60"/>
                <a:gd name="T30" fmla="*/ 35 w 89"/>
                <a:gd name="T31" fmla="*/ 272 h 60"/>
                <a:gd name="T32" fmla="*/ 27 w 89"/>
                <a:gd name="T33" fmla="*/ 272 h 60"/>
                <a:gd name="T34" fmla="*/ 1 w 89"/>
                <a:gd name="T35" fmla="*/ 269 h 60"/>
                <a:gd name="T36" fmla="*/ 1 w 89"/>
                <a:gd name="T37" fmla="*/ 269 h 60"/>
                <a:gd name="T38" fmla="*/ 0 w 89"/>
                <a:gd name="T39" fmla="*/ 257 h 60"/>
                <a:gd name="T40" fmla="*/ 0 w 89"/>
                <a:gd name="T41" fmla="*/ 237 h 60"/>
                <a:gd name="T42" fmla="*/ 0 w 89"/>
                <a:gd name="T43" fmla="*/ 226 h 60"/>
                <a:gd name="T44" fmla="*/ 0 w 89"/>
                <a:gd name="T45" fmla="*/ 51 h 60"/>
                <a:gd name="T46" fmla="*/ 0 w 89"/>
                <a:gd name="T47" fmla="*/ 38 h 60"/>
                <a:gd name="T48" fmla="*/ 0 w 89"/>
                <a:gd name="T49" fmla="*/ 27 h 60"/>
                <a:gd name="T50" fmla="*/ 0 w 89"/>
                <a:gd name="T51" fmla="*/ 27 h 60"/>
                <a:gd name="T52" fmla="*/ 1 w 89"/>
                <a:gd name="T53" fmla="*/ 16 h 60"/>
                <a:gd name="T54" fmla="*/ 27 w 89"/>
                <a:gd name="T55" fmla="*/ 1 h 60"/>
                <a:gd name="T56" fmla="*/ 27 w 89"/>
                <a:gd name="T57" fmla="*/ 1 h 60"/>
                <a:gd name="T58" fmla="*/ 35 w 89"/>
                <a:gd name="T59" fmla="*/ 1 h 60"/>
                <a:gd name="T60" fmla="*/ 38 w 89"/>
                <a:gd name="T61" fmla="*/ 0 h 60"/>
                <a:gd name="T62" fmla="*/ 51 w 89"/>
                <a:gd name="T63" fmla="*/ 0 h 60"/>
                <a:gd name="T64" fmla="*/ 65 w 89"/>
                <a:gd name="T65" fmla="*/ 0 h 60"/>
                <a:gd name="T66" fmla="*/ 370 w 89"/>
                <a:gd name="T67" fmla="*/ 0 h 60"/>
                <a:gd name="T68" fmla="*/ 370 w 89"/>
                <a:gd name="T69" fmla="*/ 0 h 60"/>
                <a:gd name="T70" fmla="*/ 374 w 89"/>
                <a:gd name="T71" fmla="*/ 0 h 60"/>
                <a:gd name="T72" fmla="*/ 401 w 89"/>
                <a:gd name="T73" fmla="*/ 0 h 60"/>
                <a:gd name="T74" fmla="*/ 401 w 89"/>
                <a:gd name="T75" fmla="*/ 1 h 60"/>
                <a:gd name="T76" fmla="*/ 409 w 89"/>
                <a:gd name="T77" fmla="*/ 1 h 60"/>
                <a:gd name="T78" fmla="*/ 418 w 89"/>
                <a:gd name="T79" fmla="*/ 16 h 60"/>
                <a:gd name="T80" fmla="*/ 433 w 89"/>
                <a:gd name="T81" fmla="*/ 16 h 60"/>
                <a:gd name="T82" fmla="*/ 433 w 89"/>
                <a:gd name="T83" fmla="*/ 27 h 60"/>
                <a:gd name="T84" fmla="*/ 433 w 89"/>
                <a:gd name="T85" fmla="*/ 38 h 60"/>
                <a:gd name="T86" fmla="*/ 433 w 8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9"/>
                <a:gd name="T133" fmla="*/ 0 h 60"/>
                <a:gd name="T134" fmla="*/ 89 w 8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9" h="60">
                  <a:moveTo>
                    <a:pt x="88" y="11"/>
                  </a:moveTo>
                  <a:lnTo>
                    <a:pt x="88" y="47"/>
                  </a:lnTo>
                  <a:lnTo>
                    <a:pt x="88" y="49"/>
                  </a:lnTo>
                  <a:lnTo>
                    <a:pt x="88" y="53"/>
                  </a:lnTo>
                  <a:lnTo>
                    <a:pt x="88" y="55"/>
                  </a:lnTo>
                  <a:lnTo>
                    <a:pt x="85" y="55"/>
                  </a:lnTo>
                  <a:lnTo>
                    <a:pt x="85" y="56"/>
                  </a:lnTo>
                  <a:lnTo>
                    <a:pt x="84" y="56"/>
                  </a:lnTo>
                  <a:lnTo>
                    <a:pt x="82" y="56"/>
                  </a:lnTo>
                  <a:lnTo>
                    <a:pt x="82" y="59"/>
                  </a:lnTo>
                  <a:lnTo>
                    <a:pt x="79" y="59"/>
                  </a:lnTo>
                  <a:lnTo>
                    <a:pt x="77" y="59"/>
                  </a:lnTo>
                  <a:lnTo>
                    <a:pt x="75" y="59"/>
                  </a:lnTo>
                  <a:lnTo>
                    <a:pt x="13" y="59"/>
                  </a:lnTo>
                  <a:lnTo>
                    <a:pt x="11" y="59"/>
                  </a:lnTo>
                  <a:lnTo>
                    <a:pt x="8" y="59"/>
                  </a:lnTo>
                  <a:lnTo>
                    <a:pt x="7" y="56"/>
                  </a:lnTo>
                  <a:lnTo>
                    <a:pt x="5" y="56"/>
                  </a:lnTo>
                  <a:lnTo>
                    <a:pt x="1" y="55"/>
                  </a:lnTo>
                  <a:lnTo>
                    <a:pt x="0" y="53"/>
                  </a:lnTo>
                  <a:lnTo>
                    <a:pt x="0" y="49"/>
                  </a:lnTo>
                  <a:lnTo>
                    <a:pt x="0" y="47"/>
                  </a:lnTo>
                  <a:lnTo>
                    <a:pt x="0" y="11"/>
                  </a:lnTo>
                  <a:lnTo>
                    <a:pt x="0" y="8"/>
                  </a:lnTo>
                  <a:lnTo>
                    <a:pt x="0" y="5"/>
                  </a:lnTo>
                  <a:lnTo>
                    <a:pt x="1" y="3"/>
                  </a:lnTo>
                  <a:lnTo>
                    <a:pt x="5" y="1"/>
                  </a:lnTo>
                  <a:lnTo>
                    <a:pt x="7" y="1"/>
                  </a:lnTo>
                  <a:lnTo>
                    <a:pt x="8" y="0"/>
                  </a:lnTo>
                  <a:lnTo>
                    <a:pt x="11" y="0"/>
                  </a:lnTo>
                  <a:lnTo>
                    <a:pt x="13" y="0"/>
                  </a:lnTo>
                  <a:lnTo>
                    <a:pt x="75" y="0"/>
                  </a:lnTo>
                  <a:lnTo>
                    <a:pt x="77" y="0"/>
                  </a:lnTo>
                  <a:lnTo>
                    <a:pt x="79" y="0"/>
                  </a:lnTo>
                  <a:lnTo>
                    <a:pt x="82" y="0"/>
                  </a:lnTo>
                  <a:lnTo>
                    <a:pt x="82" y="1"/>
                  </a:lnTo>
                  <a:lnTo>
                    <a:pt x="84" y="1"/>
                  </a:lnTo>
                  <a:lnTo>
                    <a:pt x="85" y="1"/>
                  </a:lnTo>
                  <a:lnTo>
                    <a:pt x="85" y="3"/>
                  </a:lnTo>
                  <a:lnTo>
                    <a:pt x="88" y="3"/>
                  </a:lnTo>
                  <a:lnTo>
                    <a:pt x="88" y="5"/>
                  </a:lnTo>
                  <a:lnTo>
                    <a:pt x="88" y="8"/>
                  </a:lnTo>
                  <a:lnTo>
                    <a:pt x="88"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29" name="Freeform 1199"/>
            <p:cNvSpPr>
              <a:spLocks noChangeAspect="1"/>
            </p:cNvSpPr>
            <p:nvPr/>
          </p:nvSpPr>
          <p:spPr bwMode="auto">
            <a:xfrm>
              <a:off x="966" y="2298"/>
              <a:ext cx="31" cy="78"/>
            </a:xfrm>
            <a:custGeom>
              <a:avLst/>
              <a:gdLst>
                <a:gd name="T0" fmla="*/ 109 w 24"/>
                <a:gd name="T1" fmla="*/ 226 h 60"/>
                <a:gd name="T2" fmla="*/ 109 w 24"/>
                <a:gd name="T3" fmla="*/ 237 h 60"/>
                <a:gd name="T4" fmla="*/ 109 w 24"/>
                <a:gd name="T5" fmla="*/ 237 h 60"/>
                <a:gd name="T6" fmla="*/ 109 w 24"/>
                <a:gd name="T7" fmla="*/ 257 h 60"/>
                <a:gd name="T8" fmla="*/ 109 w 24"/>
                <a:gd name="T9" fmla="*/ 269 h 60"/>
                <a:gd name="T10" fmla="*/ 109 w 24"/>
                <a:gd name="T11" fmla="*/ 269 h 60"/>
                <a:gd name="T12" fmla="*/ 102 w 24"/>
                <a:gd name="T13" fmla="*/ 272 h 60"/>
                <a:gd name="T14" fmla="*/ 102 w 24"/>
                <a:gd name="T15" fmla="*/ 272 h 60"/>
                <a:gd name="T16" fmla="*/ 102 w 24"/>
                <a:gd name="T17" fmla="*/ 286 h 60"/>
                <a:gd name="T18" fmla="*/ 102 w 24"/>
                <a:gd name="T19" fmla="*/ 286 h 60"/>
                <a:gd name="T20" fmla="*/ 88 w 24"/>
                <a:gd name="T21" fmla="*/ 286 h 60"/>
                <a:gd name="T22" fmla="*/ 22 w 24"/>
                <a:gd name="T23" fmla="*/ 286 h 60"/>
                <a:gd name="T24" fmla="*/ 22 w 24"/>
                <a:gd name="T25" fmla="*/ 286 h 60"/>
                <a:gd name="T26" fmla="*/ 10 w 24"/>
                <a:gd name="T27" fmla="*/ 286 h 60"/>
                <a:gd name="T28" fmla="*/ 10 w 24"/>
                <a:gd name="T29" fmla="*/ 272 h 60"/>
                <a:gd name="T30" fmla="*/ 10 w 24"/>
                <a:gd name="T31" fmla="*/ 272 h 60"/>
                <a:gd name="T32" fmla="*/ 10 w 24"/>
                <a:gd name="T33" fmla="*/ 272 h 60"/>
                <a:gd name="T34" fmla="*/ 0 w 24"/>
                <a:gd name="T35" fmla="*/ 269 h 60"/>
                <a:gd name="T36" fmla="*/ 0 w 24"/>
                <a:gd name="T37" fmla="*/ 269 h 60"/>
                <a:gd name="T38" fmla="*/ 0 w 24"/>
                <a:gd name="T39" fmla="*/ 257 h 60"/>
                <a:gd name="T40" fmla="*/ 0 w 24"/>
                <a:gd name="T41" fmla="*/ 237 h 60"/>
                <a:gd name="T42" fmla="*/ 0 w 24"/>
                <a:gd name="T43" fmla="*/ 226 h 60"/>
                <a:gd name="T44" fmla="*/ 0 w 24"/>
                <a:gd name="T45" fmla="*/ 38 h 60"/>
                <a:gd name="T46" fmla="*/ 0 w 24"/>
                <a:gd name="T47" fmla="*/ 38 h 60"/>
                <a:gd name="T48" fmla="*/ 0 w 24"/>
                <a:gd name="T49" fmla="*/ 27 h 60"/>
                <a:gd name="T50" fmla="*/ 0 w 24"/>
                <a:gd name="T51" fmla="*/ 27 h 60"/>
                <a:gd name="T52" fmla="*/ 0 w 24"/>
                <a:gd name="T53" fmla="*/ 16 h 60"/>
                <a:gd name="T54" fmla="*/ 10 w 24"/>
                <a:gd name="T55" fmla="*/ 1 h 60"/>
                <a:gd name="T56" fmla="*/ 10 w 24"/>
                <a:gd name="T57" fmla="*/ 1 h 60"/>
                <a:gd name="T58" fmla="*/ 10 w 24"/>
                <a:gd name="T59" fmla="*/ 0 h 60"/>
                <a:gd name="T60" fmla="*/ 10 w 24"/>
                <a:gd name="T61" fmla="*/ 0 h 60"/>
                <a:gd name="T62" fmla="*/ 22 w 24"/>
                <a:gd name="T63" fmla="*/ 0 h 60"/>
                <a:gd name="T64" fmla="*/ 22 w 24"/>
                <a:gd name="T65" fmla="*/ 0 h 60"/>
                <a:gd name="T66" fmla="*/ 88 w 24"/>
                <a:gd name="T67" fmla="*/ 0 h 60"/>
                <a:gd name="T68" fmla="*/ 88 w 24"/>
                <a:gd name="T69" fmla="*/ 0 h 60"/>
                <a:gd name="T70" fmla="*/ 102 w 24"/>
                <a:gd name="T71" fmla="*/ 0 h 60"/>
                <a:gd name="T72" fmla="*/ 102 w 24"/>
                <a:gd name="T73" fmla="*/ 0 h 60"/>
                <a:gd name="T74" fmla="*/ 102 w 24"/>
                <a:gd name="T75" fmla="*/ 1 h 60"/>
                <a:gd name="T76" fmla="*/ 109 w 24"/>
                <a:gd name="T77" fmla="*/ 1 h 60"/>
                <a:gd name="T78" fmla="*/ 109 w 24"/>
                <a:gd name="T79" fmla="*/ 16 h 60"/>
                <a:gd name="T80" fmla="*/ 109 w 24"/>
                <a:gd name="T81" fmla="*/ 16 h 60"/>
                <a:gd name="T82" fmla="*/ 109 w 24"/>
                <a:gd name="T83" fmla="*/ 27 h 60"/>
                <a:gd name="T84" fmla="*/ 109 w 24"/>
                <a:gd name="T85" fmla="*/ 38 h 60"/>
                <a:gd name="T86" fmla="*/ 109 w 24"/>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0"/>
                <a:gd name="T134" fmla="*/ 24 w 2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0">
                  <a:moveTo>
                    <a:pt x="23" y="8"/>
                  </a:moveTo>
                  <a:lnTo>
                    <a:pt x="23" y="47"/>
                  </a:lnTo>
                  <a:lnTo>
                    <a:pt x="23" y="49"/>
                  </a:lnTo>
                  <a:lnTo>
                    <a:pt x="23" y="53"/>
                  </a:lnTo>
                  <a:lnTo>
                    <a:pt x="23" y="55"/>
                  </a:lnTo>
                  <a:lnTo>
                    <a:pt x="23" y="56"/>
                  </a:lnTo>
                  <a:lnTo>
                    <a:pt x="22" y="56"/>
                  </a:lnTo>
                  <a:lnTo>
                    <a:pt x="22" y="59"/>
                  </a:lnTo>
                  <a:lnTo>
                    <a:pt x="19" y="59"/>
                  </a:lnTo>
                  <a:lnTo>
                    <a:pt x="5" y="59"/>
                  </a:lnTo>
                  <a:lnTo>
                    <a:pt x="2" y="59"/>
                  </a:lnTo>
                  <a:lnTo>
                    <a:pt x="2" y="56"/>
                  </a:lnTo>
                  <a:lnTo>
                    <a:pt x="2" y="55"/>
                  </a:lnTo>
                  <a:lnTo>
                    <a:pt x="0" y="55"/>
                  </a:lnTo>
                  <a:lnTo>
                    <a:pt x="0" y="53"/>
                  </a:lnTo>
                  <a:lnTo>
                    <a:pt x="0" y="49"/>
                  </a:lnTo>
                  <a:lnTo>
                    <a:pt x="0" y="47"/>
                  </a:lnTo>
                  <a:lnTo>
                    <a:pt x="0" y="8"/>
                  </a:lnTo>
                  <a:lnTo>
                    <a:pt x="0" y="5"/>
                  </a:lnTo>
                  <a:lnTo>
                    <a:pt x="0" y="3"/>
                  </a:lnTo>
                  <a:lnTo>
                    <a:pt x="2" y="1"/>
                  </a:lnTo>
                  <a:lnTo>
                    <a:pt x="2" y="0"/>
                  </a:lnTo>
                  <a:lnTo>
                    <a:pt x="5" y="0"/>
                  </a:lnTo>
                  <a:lnTo>
                    <a:pt x="19" y="0"/>
                  </a:lnTo>
                  <a:lnTo>
                    <a:pt x="22" y="0"/>
                  </a:lnTo>
                  <a:lnTo>
                    <a:pt x="22" y="1"/>
                  </a:lnTo>
                  <a:lnTo>
                    <a:pt x="23" y="1"/>
                  </a:lnTo>
                  <a:lnTo>
                    <a:pt x="23" y="3"/>
                  </a:lnTo>
                  <a:lnTo>
                    <a:pt x="23" y="5"/>
                  </a:lnTo>
                  <a:lnTo>
                    <a:pt x="23" y="8"/>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30" name="Freeform 1200"/>
            <p:cNvSpPr>
              <a:spLocks noChangeAspect="1"/>
            </p:cNvSpPr>
            <p:nvPr/>
          </p:nvSpPr>
          <p:spPr bwMode="auto">
            <a:xfrm>
              <a:off x="881" y="2298"/>
              <a:ext cx="34" cy="78"/>
            </a:xfrm>
            <a:custGeom>
              <a:avLst/>
              <a:gdLst>
                <a:gd name="T0" fmla="*/ 124 w 26"/>
                <a:gd name="T1" fmla="*/ 226 h 60"/>
                <a:gd name="T2" fmla="*/ 124 w 26"/>
                <a:gd name="T3" fmla="*/ 237 h 60"/>
                <a:gd name="T4" fmla="*/ 124 w 26"/>
                <a:gd name="T5" fmla="*/ 237 h 60"/>
                <a:gd name="T6" fmla="*/ 124 w 26"/>
                <a:gd name="T7" fmla="*/ 257 h 60"/>
                <a:gd name="T8" fmla="*/ 124 w 26"/>
                <a:gd name="T9" fmla="*/ 269 h 60"/>
                <a:gd name="T10" fmla="*/ 124 w 26"/>
                <a:gd name="T11" fmla="*/ 269 h 60"/>
                <a:gd name="T12" fmla="*/ 111 w 26"/>
                <a:gd name="T13" fmla="*/ 272 h 60"/>
                <a:gd name="T14" fmla="*/ 111 w 26"/>
                <a:gd name="T15" fmla="*/ 272 h 60"/>
                <a:gd name="T16" fmla="*/ 111 w 26"/>
                <a:gd name="T17" fmla="*/ 286 h 60"/>
                <a:gd name="T18" fmla="*/ 111 w 26"/>
                <a:gd name="T19" fmla="*/ 286 h 60"/>
                <a:gd name="T20" fmla="*/ 102 w 26"/>
                <a:gd name="T21" fmla="*/ 286 h 60"/>
                <a:gd name="T22" fmla="*/ 27 w 26"/>
                <a:gd name="T23" fmla="*/ 286 h 60"/>
                <a:gd name="T24" fmla="*/ 27 w 26"/>
                <a:gd name="T25" fmla="*/ 286 h 60"/>
                <a:gd name="T26" fmla="*/ 1 w 26"/>
                <a:gd name="T27" fmla="*/ 286 h 60"/>
                <a:gd name="T28" fmla="*/ 1 w 26"/>
                <a:gd name="T29" fmla="*/ 272 h 60"/>
                <a:gd name="T30" fmla="*/ 1 w 26"/>
                <a:gd name="T31" fmla="*/ 272 h 60"/>
                <a:gd name="T32" fmla="*/ 1 w 26"/>
                <a:gd name="T33" fmla="*/ 272 h 60"/>
                <a:gd name="T34" fmla="*/ 0 w 26"/>
                <a:gd name="T35" fmla="*/ 269 h 60"/>
                <a:gd name="T36" fmla="*/ 0 w 26"/>
                <a:gd name="T37" fmla="*/ 269 h 60"/>
                <a:gd name="T38" fmla="*/ 0 w 26"/>
                <a:gd name="T39" fmla="*/ 257 h 60"/>
                <a:gd name="T40" fmla="*/ 0 w 26"/>
                <a:gd name="T41" fmla="*/ 237 h 60"/>
                <a:gd name="T42" fmla="*/ 0 w 26"/>
                <a:gd name="T43" fmla="*/ 226 h 60"/>
                <a:gd name="T44" fmla="*/ 0 w 26"/>
                <a:gd name="T45" fmla="*/ 38 h 60"/>
                <a:gd name="T46" fmla="*/ 0 w 26"/>
                <a:gd name="T47" fmla="*/ 38 h 60"/>
                <a:gd name="T48" fmla="*/ 0 w 26"/>
                <a:gd name="T49" fmla="*/ 27 h 60"/>
                <a:gd name="T50" fmla="*/ 0 w 26"/>
                <a:gd name="T51" fmla="*/ 27 h 60"/>
                <a:gd name="T52" fmla="*/ 0 w 26"/>
                <a:gd name="T53" fmla="*/ 16 h 60"/>
                <a:gd name="T54" fmla="*/ 1 w 26"/>
                <a:gd name="T55" fmla="*/ 1 h 60"/>
                <a:gd name="T56" fmla="*/ 1 w 26"/>
                <a:gd name="T57" fmla="*/ 1 h 60"/>
                <a:gd name="T58" fmla="*/ 1 w 26"/>
                <a:gd name="T59" fmla="*/ 0 h 60"/>
                <a:gd name="T60" fmla="*/ 1 w 26"/>
                <a:gd name="T61" fmla="*/ 0 h 60"/>
                <a:gd name="T62" fmla="*/ 27 w 26"/>
                <a:gd name="T63" fmla="*/ 0 h 60"/>
                <a:gd name="T64" fmla="*/ 27 w 26"/>
                <a:gd name="T65" fmla="*/ 0 h 60"/>
                <a:gd name="T66" fmla="*/ 102 w 26"/>
                <a:gd name="T67" fmla="*/ 0 h 60"/>
                <a:gd name="T68" fmla="*/ 102 w 26"/>
                <a:gd name="T69" fmla="*/ 0 h 60"/>
                <a:gd name="T70" fmla="*/ 111 w 26"/>
                <a:gd name="T71" fmla="*/ 0 h 60"/>
                <a:gd name="T72" fmla="*/ 111 w 26"/>
                <a:gd name="T73" fmla="*/ 0 h 60"/>
                <a:gd name="T74" fmla="*/ 111 w 26"/>
                <a:gd name="T75" fmla="*/ 1 h 60"/>
                <a:gd name="T76" fmla="*/ 124 w 26"/>
                <a:gd name="T77" fmla="*/ 1 h 60"/>
                <a:gd name="T78" fmla="*/ 124 w 26"/>
                <a:gd name="T79" fmla="*/ 16 h 60"/>
                <a:gd name="T80" fmla="*/ 124 w 26"/>
                <a:gd name="T81" fmla="*/ 16 h 60"/>
                <a:gd name="T82" fmla="*/ 124 w 26"/>
                <a:gd name="T83" fmla="*/ 27 h 60"/>
                <a:gd name="T84" fmla="*/ 124 w 26"/>
                <a:gd name="T85" fmla="*/ 38 h 60"/>
                <a:gd name="T86" fmla="*/ 124 w 26"/>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0"/>
                <a:gd name="T134" fmla="*/ 26 w 26"/>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0">
                  <a:moveTo>
                    <a:pt x="25" y="8"/>
                  </a:moveTo>
                  <a:lnTo>
                    <a:pt x="25" y="47"/>
                  </a:lnTo>
                  <a:lnTo>
                    <a:pt x="25" y="49"/>
                  </a:lnTo>
                  <a:lnTo>
                    <a:pt x="25" y="53"/>
                  </a:lnTo>
                  <a:lnTo>
                    <a:pt x="25" y="55"/>
                  </a:lnTo>
                  <a:lnTo>
                    <a:pt x="25" y="56"/>
                  </a:lnTo>
                  <a:lnTo>
                    <a:pt x="22" y="56"/>
                  </a:lnTo>
                  <a:lnTo>
                    <a:pt x="22" y="59"/>
                  </a:lnTo>
                  <a:lnTo>
                    <a:pt x="21" y="59"/>
                  </a:lnTo>
                  <a:lnTo>
                    <a:pt x="5" y="59"/>
                  </a:lnTo>
                  <a:lnTo>
                    <a:pt x="1" y="59"/>
                  </a:lnTo>
                  <a:lnTo>
                    <a:pt x="1" y="56"/>
                  </a:lnTo>
                  <a:lnTo>
                    <a:pt x="1" y="55"/>
                  </a:lnTo>
                  <a:lnTo>
                    <a:pt x="0" y="55"/>
                  </a:lnTo>
                  <a:lnTo>
                    <a:pt x="0" y="53"/>
                  </a:lnTo>
                  <a:lnTo>
                    <a:pt x="0" y="49"/>
                  </a:lnTo>
                  <a:lnTo>
                    <a:pt x="0" y="47"/>
                  </a:lnTo>
                  <a:lnTo>
                    <a:pt x="0" y="8"/>
                  </a:lnTo>
                  <a:lnTo>
                    <a:pt x="0" y="5"/>
                  </a:lnTo>
                  <a:lnTo>
                    <a:pt x="0" y="3"/>
                  </a:lnTo>
                  <a:lnTo>
                    <a:pt x="1" y="1"/>
                  </a:lnTo>
                  <a:lnTo>
                    <a:pt x="1" y="0"/>
                  </a:lnTo>
                  <a:lnTo>
                    <a:pt x="5" y="0"/>
                  </a:lnTo>
                  <a:lnTo>
                    <a:pt x="21" y="0"/>
                  </a:lnTo>
                  <a:lnTo>
                    <a:pt x="22" y="0"/>
                  </a:lnTo>
                  <a:lnTo>
                    <a:pt x="22" y="1"/>
                  </a:lnTo>
                  <a:lnTo>
                    <a:pt x="25" y="1"/>
                  </a:lnTo>
                  <a:lnTo>
                    <a:pt x="25" y="3"/>
                  </a:lnTo>
                  <a:lnTo>
                    <a:pt x="25" y="5"/>
                  </a:lnTo>
                  <a:lnTo>
                    <a:pt x="25" y="8"/>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31" name="Freeform 1201" descr="Light vertical"/>
            <p:cNvSpPr>
              <a:spLocks noChangeAspect="1"/>
            </p:cNvSpPr>
            <p:nvPr/>
          </p:nvSpPr>
          <p:spPr bwMode="auto">
            <a:xfrm>
              <a:off x="916" y="2298"/>
              <a:ext cx="51" cy="78"/>
            </a:xfrm>
            <a:custGeom>
              <a:avLst/>
              <a:gdLst>
                <a:gd name="T0" fmla="*/ 190 w 39"/>
                <a:gd name="T1" fmla="*/ 226 h 60"/>
                <a:gd name="T2" fmla="*/ 190 w 39"/>
                <a:gd name="T3" fmla="*/ 237 h 60"/>
                <a:gd name="T4" fmla="*/ 174 w 39"/>
                <a:gd name="T5" fmla="*/ 237 h 60"/>
                <a:gd name="T6" fmla="*/ 174 w 39"/>
                <a:gd name="T7" fmla="*/ 257 h 60"/>
                <a:gd name="T8" fmla="*/ 174 w 39"/>
                <a:gd name="T9" fmla="*/ 269 h 60"/>
                <a:gd name="T10" fmla="*/ 174 w 39"/>
                <a:gd name="T11" fmla="*/ 269 h 60"/>
                <a:gd name="T12" fmla="*/ 174 w 39"/>
                <a:gd name="T13" fmla="*/ 272 h 60"/>
                <a:gd name="T14" fmla="*/ 161 w 39"/>
                <a:gd name="T15" fmla="*/ 272 h 60"/>
                <a:gd name="T16" fmla="*/ 161 w 39"/>
                <a:gd name="T17" fmla="*/ 286 h 60"/>
                <a:gd name="T18" fmla="*/ 150 w 39"/>
                <a:gd name="T19" fmla="*/ 286 h 60"/>
                <a:gd name="T20" fmla="*/ 150 w 39"/>
                <a:gd name="T21" fmla="*/ 286 h 60"/>
                <a:gd name="T22" fmla="*/ 29 w 39"/>
                <a:gd name="T23" fmla="*/ 286 h 60"/>
                <a:gd name="T24" fmla="*/ 29 w 39"/>
                <a:gd name="T25" fmla="*/ 286 h 60"/>
                <a:gd name="T26" fmla="*/ 29 w 39"/>
                <a:gd name="T27" fmla="*/ 286 h 60"/>
                <a:gd name="T28" fmla="*/ 12 w 39"/>
                <a:gd name="T29" fmla="*/ 272 h 60"/>
                <a:gd name="T30" fmla="*/ 12 w 39"/>
                <a:gd name="T31" fmla="*/ 272 h 60"/>
                <a:gd name="T32" fmla="*/ 12 w 39"/>
                <a:gd name="T33" fmla="*/ 272 h 60"/>
                <a:gd name="T34" fmla="*/ 0 w 39"/>
                <a:gd name="T35" fmla="*/ 269 h 60"/>
                <a:gd name="T36" fmla="*/ 0 w 39"/>
                <a:gd name="T37" fmla="*/ 269 h 60"/>
                <a:gd name="T38" fmla="*/ 0 w 39"/>
                <a:gd name="T39" fmla="*/ 257 h 60"/>
                <a:gd name="T40" fmla="*/ 0 w 39"/>
                <a:gd name="T41" fmla="*/ 237 h 60"/>
                <a:gd name="T42" fmla="*/ 0 w 39"/>
                <a:gd name="T43" fmla="*/ 226 h 60"/>
                <a:gd name="T44" fmla="*/ 0 w 39"/>
                <a:gd name="T45" fmla="*/ 38 h 60"/>
                <a:gd name="T46" fmla="*/ 0 w 39"/>
                <a:gd name="T47" fmla="*/ 38 h 60"/>
                <a:gd name="T48" fmla="*/ 0 w 39"/>
                <a:gd name="T49" fmla="*/ 27 h 60"/>
                <a:gd name="T50" fmla="*/ 0 w 39"/>
                <a:gd name="T51" fmla="*/ 27 h 60"/>
                <a:gd name="T52" fmla="*/ 0 w 39"/>
                <a:gd name="T53" fmla="*/ 16 h 60"/>
                <a:gd name="T54" fmla="*/ 0 w 39"/>
                <a:gd name="T55" fmla="*/ 1 h 60"/>
                <a:gd name="T56" fmla="*/ 12 w 39"/>
                <a:gd name="T57" fmla="*/ 1 h 60"/>
                <a:gd name="T58" fmla="*/ 12 w 39"/>
                <a:gd name="T59" fmla="*/ 0 h 60"/>
                <a:gd name="T60" fmla="*/ 12 w 39"/>
                <a:gd name="T61" fmla="*/ 0 h 60"/>
                <a:gd name="T62" fmla="*/ 29 w 39"/>
                <a:gd name="T63" fmla="*/ 0 h 60"/>
                <a:gd name="T64" fmla="*/ 29 w 39"/>
                <a:gd name="T65" fmla="*/ 0 h 60"/>
                <a:gd name="T66" fmla="*/ 150 w 39"/>
                <a:gd name="T67" fmla="*/ 0 h 60"/>
                <a:gd name="T68" fmla="*/ 150 w 39"/>
                <a:gd name="T69" fmla="*/ 0 h 60"/>
                <a:gd name="T70" fmla="*/ 161 w 39"/>
                <a:gd name="T71" fmla="*/ 0 h 60"/>
                <a:gd name="T72" fmla="*/ 161 w 39"/>
                <a:gd name="T73" fmla="*/ 0 h 60"/>
                <a:gd name="T74" fmla="*/ 161 w 39"/>
                <a:gd name="T75" fmla="*/ 1 h 60"/>
                <a:gd name="T76" fmla="*/ 174 w 39"/>
                <a:gd name="T77" fmla="*/ 1 h 60"/>
                <a:gd name="T78" fmla="*/ 174 w 39"/>
                <a:gd name="T79" fmla="*/ 16 h 60"/>
                <a:gd name="T80" fmla="*/ 174 w 39"/>
                <a:gd name="T81" fmla="*/ 16 h 60"/>
                <a:gd name="T82" fmla="*/ 174 w 39"/>
                <a:gd name="T83" fmla="*/ 27 h 60"/>
                <a:gd name="T84" fmla="*/ 190 w 39"/>
                <a:gd name="T85" fmla="*/ 38 h 60"/>
                <a:gd name="T86" fmla="*/ 190 w 39"/>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0"/>
                <a:gd name="T134" fmla="*/ 39 w 3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0">
                  <a:moveTo>
                    <a:pt x="38" y="8"/>
                  </a:moveTo>
                  <a:lnTo>
                    <a:pt x="38" y="47"/>
                  </a:lnTo>
                  <a:lnTo>
                    <a:pt x="38" y="49"/>
                  </a:lnTo>
                  <a:lnTo>
                    <a:pt x="35" y="49"/>
                  </a:lnTo>
                  <a:lnTo>
                    <a:pt x="35" y="53"/>
                  </a:lnTo>
                  <a:lnTo>
                    <a:pt x="35" y="55"/>
                  </a:lnTo>
                  <a:lnTo>
                    <a:pt x="35" y="56"/>
                  </a:lnTo>
                  <a:lnTo>
                    <a:pt x="32" y="56"/>
                  </a:lnTo>
                  <a:lnTo>
                    <a:pt x="32" y="59"/>
                  </a:lnTo>
                  <a:lnTo>
                    <a:pt x="30" y="59"/>
                  </a:lnTo>
                  <a:lnTo>
                    <a:pt x="6" y="59"/>
                  </a:lnTo>
                  <a:lnTo>
                    <a:pt x="2" y="59"/>
                  </a:lnTo>
                  <a:lnTo>
                    <a:pt x="2" y="56"/>
                  </a:lnTo>
                  <a:lnTo>
                    <a:pt x="0" y="55"/>
                  </a:lnTo>
                  <a:lnTo>
                    <a:pt x="0" y="53"/>
                  </a:lnTo>
                  <a:lnTo>
                    <a:pt x="0" y="49"/>
                  </a:lnTo>
                  <a:lnTo>
                    <a:pt x="0" y="47"/>
                  </a:lnTo>
                  <a:lnTo>
                    <a:pt x="0" y="8"/>
                  </a:lnTo>
                  <a:lnTo>
                    <a:pt x="0" y="5"/>
                  </a:lnTo>
                  <a:lnTo>
                    <a:pt x="0" y="3"/>
                  </a:lnTo>
                  <a:lnTo>
                    <a:pt x="0" y="1"/>
                  </a:lnTo>
                  <a:lnTo>
                    <a:pt x="2" y="1"/>
                  </a:lnTo>
                  <a:lnTo>
                    <a:pt x="2" y="0"/>
                  </a:lnTo>
                  <a:lnTo>
                    <a:pt x="6" y="0"/>
                  </a:lnTo>
                  <a:lnTo>
                    <a:pt x="30" y="0"/>
                  </a:lnTo>
                  <a:lnTo>
                    <a:pt x="32" y="0"/>
                  </a:lnTo>
                  <a:lnTo>
                    <a:pt x="32" y="1"/>
                  </a:lnTo>
                  <a:lnTo>
                    <a:pt x="35" y="1"/>
                  </a:lnTo>
                  <a:lnTo>
                    <a:pt x="35" y="3"/>
                  </a:lnTo>
                  <a:lnTo>
                    <a:pt x="35" y="5"/>
                  </a:lnTo>
                  <a:lnTo>
                    <a:pt x="38" y="8"/>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32" name="AutoShape 1202"/>
            <p:cNvSpPr>
              <a:spLocks noChangeAspect="1" noChangeArrowheads="1"/>
            </p:cNvSpPr>
            <p:nvPr/>
          </p:nvSpPr>
          <p:spPr bwMode="auto">
            <a:xfrm flipV="1">
              <a:off x="898" y="2375"/>
              <a:ext cx="11"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33" name="Freeform 1203"/>
            <p:cNvSpPr>
              <a:spLocks noChangeAspect="1"/>
            </p:cNvSpPr>
            <p:nvPr/>
          </p:nvSpPr>
          <p:spPr bwMode="auto">
            <a:xfrm>
              <a:off x="966" y="2362"/>
              <a:ext cx="12" cy="26"/>
            </a:xfrm>
            <a:custGeom>
              <a:avLst/>
              <a:gdLst>
                <a:gd name="T0" fmla="*/ 0 w 9"/>
                <a:gd name="T1" fmla="*/ 0 h 20"/>
                <a:gd name="T2" fmla="*/ 48 w 9"/>
                <a:gd name="T3" fmla="*/ 29 h 20"/>
                <a:gd name="T4" fmla="*/ 0 w 9"/>
                <a:gd name="T5" fmla="*/ 46 h 20"/>
                <a:gd name="T6" fmla="*/ 48 w 9"/>
                <a:gd name="T7" fmla="*/ 66 h 20"/>
                <a:gd name="T8" fmla="*/ 0 w 9"/>
                <a:gd name="T9" fmla="*/ 92 h 20"/>
                <a:gd name="T10" fmla="*/ 0 w 9"/>
                <a:gd name="T11" fmla="*/ 0 h 20"/>
                <a:gd name="T12" fmla="*/ 0 w 9"/>
                <a:gd name="T13" fmla="*/ 0 h 20"/>
                <a:gd name="T14" fmla="*/ 0 60000 65536"/>
                <a:gd name="T15" fmla="*/ 0 60000 65536"/>
                <a:gd name="T16" fmla="*/ 0 60000 65536"/>
                <a:gd name="T17" fmla="*/ 0 60000 65536"/>
                <a:gd name="T18" fmla="*/ 0 60000 65536"/>
                <a:gd name="T19" fmla="*/ 0 60000 65536"/>
                <a:gd name="T20" fmla="*/ 0 60000 65536"/>
                <a:gd name="T21" fmla="*/ 0 w 9"/>
                <a:gd name="T22" fmla="*/ 0 h 20"/>
                <a:gd name="T23" fmla="*/ 9 w 9"/>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20">
                  <a:moveTo>
                    <a:pt x="0" y="0"/>
                  </a:moveTo>
                  <a:lnTo>
                    <a:pt x="8" y="6"/>
                  </a:lnTo>
                  <a:lnTo>
                    <a:pt x="0" y="9"/>
                  </a:lnTo>
                  <a:lnTo>
                    <a:pt x="8" y="14"/>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34" name="Line 1204"/>
            <p:cNvSpPr>
              <a:spLocks noChangeAspect="1" noChangeShapeType="1"/>
            </p:cNvSpPr>
            <p:nvPr/>
          </p:nvSpPr>
          <p:spPr bwMode="auto">
            <a:xfrm>
              <a:off x="898" y="2387"/>
              <a:ext cx="87"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735" name="Line 1205"/>
            <p:cNvSpPr>
              <a:spLocks noChangeAspect="1" noChangeShapeType="1"/>
            </p:cNvSpPr>
            <p:nvPr/>
          </p:nvSpPr>
          <p:spPr bwMode="auto">
            <a:xfrm flipH="1">
              <a:off x="898" y="2387"/>
              <a:ext cx="76"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736" name="Line 1206"/>
            <p:cNvSpPr>
              <a:spLocks noChangeAspect="1" noChangeShapeType="1"/>
            </p:cNvSpPr>
            <p:nvPr/>
          </p:nvSpPr>
          <p:spPr bwMode="auto">
            <a:xfrm>
              <a:off x="898" y="2401"/>
              <a:ext cx="87"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737" name="Freeform 1207"/>
            <p:cNvSpPr>
              <a:spLocks noChangeAspect="1"/>
            </p:cNvSpPr>
            <p:nvPr/>
          </p:nvSpPr>
          <p:spPr bwMode="auto">
            <a:xfrm>
              <a:off x="890" y="2388"/>
              <a:ext cx="16" cy="26"/>
            </a:xfrm>
            <a:custGeom>
              <a:avLst/>
              <a:gdLst>
                <a:gd name="T0" fmla="*/ 64 w 12"/>
                <a:gd name="T1" fmla="*/ 92 h 20"/>
                <a:gd name="T2" fmla="*/ 0 w 12"/>
                <a:gd name="T3" fmla="*/ 64 h 20"/>
                <a:gd name="T4" fmla="*/ 64 w 12"/>
                <a:gd name="T5" fmla="*/ 38 h 20"/>
                <a:gd name="T6" fmla="*/ 0 w 12"/>
                <a:gd name="T7" fmla="*/ 27 h 20"/>
                <a:gd name="T8" fmla="*/ 64 w 12"/>
                <a:gd name="T9" fmla="*/ 0 h 20"/>
                <a:gd name="T10" fmla="*/ 64 w 12"/>
                <a:gd name="T11" fmla="*/ 92 h 20"/>
                <a:gd name="T12" fmla="*/ 64 w 12"/>
                <a:gd name="T13" fmla="*/ 92 h 20"/>
                <a:gd name="T14" fmla="*/ 0 60000 65536"/>
                <a:gd name="T15" fmla="*/ 0 60000 65536"/>
                <a:gd name="T16" fmla="*/ 0 60000 65536"/>
                <a:gd name="T17" fmla="*/ 0 60000 65536"/>
                <a:gd name="T18" fmla="*/ 0 60000 65536"/>
                <a:gd name="T19" fmla="*/ 0 60000 65536"/>
                <a:gd name="T20" fmla="*/ 0 60000 65536"/>
                <a:gd name="T21" fmla="*/ 0 w 12"/>
                <a:gd name="T22" fmla="*/ 0 h 20"/>
                <a:gd name="T23" fmla="*/ 12 w 12"/>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0">
                  <a:moveTo>
                    <a:pt x="11" y="19"/>
                  </a:moveTo>
                  <a:lnTo>
                    <a:pt x="0" y="13"/>
                  </a:lnTo>
                  <a:lnTo>
                    <a:pt x="11" y="8"/>
                  </a:lnTo>
                  <a:lnTo>
                    <a:pt x="0" y="5"/>
                  </a:lnTo>
                  <a:lnTo>
                    <a:pt x="11" y="0"/>
                  </a:lnTo>
                  <a:lnTo>
                    <a:pt x="11"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38" name="Line 1208"/>
            <p:cNvSpPr>
              <a:spLocks noChangeAspect="1" noChangeShapeType="1"/>
            </p:cNvSpPr>
            <p:nvPr/>
          </p:nvSpPr>
          <p:spPr bwMode="auto">
            <a:xfrm flipH="1" flipV="1">
              <a:off x="890"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739" name="Freeform 1209"/>
            <p:cNvSpPr>
              <a:spLocks noChangeAspect="1"/>
            </p:cNvSpPr>
            <p:nvPr/>
          </p:nvSpPr>
          <p:spPr bwMode="auto">
            <a:xfrm>
              <a:off x="1705" y="2402"/>
              <a:ext cx="129" cy="12"/>
            </a:xfrm>
            <a:custGeom>
              <a:avLst/>
              <a:gdLst>
                <a:gd name="T0" fmla="*/ 482 w 99"/>
                <a:gd name="T1" fmla="*/ 12 h 9"/>
                <a:gd name="T2" fmla="*/ 482 w 99"/>
                <a:gd name="T3" fmla="*/ 12 h 9"/>
                <a:gd name="T4" fmla="*/ 466 w 99"/>
                <a:gd name="T5" fmla="*/ 12 h 9"/>
                <a:gd name="T6" fmla="*/ 447 w 99"/>
                <a:gd name="T7" fmla="*/ 0 h 9"/>
                <a:gd name="T8" fmla="*/ 421 w 99"/>
                <a:gd name="T9" fmla="*/ 0 h 9"/>
                <a:gd name="T10" fmla="*/ 399 w 99"/>
                <a:gd name="T11" fmla="*/ 0 h 9"/>
                <a:gd name="T12" fmla="*/ 374 w 99"/>
                <a:gd name="T13" fmla="*/ 0 h 9"/>
                <a:gd name="T14" fmla="*/ 349 w 99"/>
                <a:gd name="T15" fmla="*/ 0 h 9"/>
                <a:gd name="T16" fmla="*/ 313 w 99"/>
                <a:gd name="T17" fmla="*/ 0 h 9"/>
                <a:gd name="T18" fmla="*/ 276 w 99"/>
                <a:gd name="T19" fmla="*/ 0 h 9"/>
                <a:gd name="T20" fmla="*/ 236 w 99"/>
                <a:gd name="T21" fmla="*/ 0 h 9"/>
                <a:gd name="T22" fmla="*/ 207 w 99"/>
                <a:gd name="T23" fmla="*/ 0 h 9"/>
                <a:gd name="T24" fmla="*/ 163 w 99"/>
                <a:gd name="T25" fmla="*/ 0 h 9"/>
                <a:gd name="T26" fmla="*/ 134 w 99"/>
                <a:gd name="T27" fmla="*/ 0 h 9"/>
                <a:gd name="T28" fmla="*/ 102 w 99"/>
                <a:gd name="T29" fmla="*/ 0 h 9"/>
                <a:gd name="T30" fmla="*/ 78 w 99"/>
                <a:gd name="T31" fmla="*/ 0 h 9"/>
                <a:gd name="T32" fmla="*/ 50 w 99"/>
                <a:gd name="T33" fmla="*/ 0 h 9"/>
                <a:gd name="T34" fmla="*/ 29 w 99"/>
                <a:gd name="T35" fmla="*/ 0 h 9"/>
                <a:gd name="T36" fmla="*/ 12 w 99"/>
                <a:gd name="T37" fmla="*/ 12 h 9"/>
                <a:gd name="T38" fmla="*/ 0 w 99"/>
                <a:gd name="T39" fmla="*/ 12 h 9"/>
                <a:gd name="T40" fmla="*/ 0 w 99"/>
                <a:gd name="T41" fmla="*/ 12 h 9"/>
                <a:gd name="T42" fmla="*/ 0 w 99"/>
                <a:gd name="T43" fmla="*/ 36 h 9"/>
                <a:gd name="T44" fmla="*/ 0 w 99"/>
                <a:gd name="T45" fmla="*/ 36 h 9"/>
                <a:gd name="T46" fmla="*/ 12 w 99"/>
                <a:gd name="T47" fmla="*/ 36 h 9"/>
                <a:gd name="T48" fmla="*/ 29 w 99"/>
                <a:gd name="T49" fmla="*/ 36 h 9"/>
                <a:gd name="T50" fmla="*/ 50 w 99"/>
                <a:gd name="T51" fmla="*/ 48 h 9"/>
                <a:gd name="T52" fmla="*/ 78 w 99"/>
                <a:gd name="T53" fmla="*/ 48 h 9"/>
                <a:gd name="T54" fmla="*/ 102 w 99"/>
                <a:gd name="T55" fmla="*/ 48 h 9"/>
                <a:gd name="T56" fmla="*/ 134 w 99"/>
                <a:gd name="T57" fmla="*/ 48 h 9"/>
                <a:gd name="T58" fmla="*/ 163 w 99"/>
                <a:gd name="T59" fmla="*/ 48 h 9"/>
                <a:gd name="T60" fmla="*/ 207 w 99"/>
                <a:gd name="T61" fmla="*/ 48 h 9"/>
                <a:gd name="T62" fmla="*/ 236 w 99"/>
                <a:gd name="T63" fmla="*/ 48 h 9"/>
                <a:gd name="T64" fmla="*/ 276 w 99"/>
                <a:gd name="T65" fmla="*/ 48 h 9"/>
                <a:gd name="T66" fmla="*/ 313 w 99"/>
                <a:gd name="T67" fmla="*/ 48 h 9"/>
                <a:gd name="T68" fmla="*/ 349 w 99"/>
                <a:gd name="T69" fmla="*/ 48 h 9"/>
                <a:gd name="T70" fmla="*/ 374 w 99"/>
                <a:gd name="T71" fmla="*/ 48 h 9"/>
                <a:gd name="T72" fmla="*/ 399 w 99"/>
                <a:gd name="T73" fmla="*/ 48 h 9"/>
                <a:gd name="T74" fmla="*/ 421 w 99"/>
                <a:gd name="T75" fmla="*/ 48 h 9"/>
                <a:gd name="T76" fmla="*/ 447 w 99"/>
                <a:gd name="T77" fmla="*/ 36 h 9"/>
                <a:gd name="T78" fmla="*/ 466 w 99"/>
                <a:gd name="T79" fmla="*/ 36 h 9"/>
                <a:gd name="T80" fmla="*/ 482 w 99"/>
                <a:gd name="T81" fmla="*/ 36 h 9"/>
                <a:gd name="T82" fmla="*/ 482 w 99"/>
                <a:gd name="T83" fmla="*/ 36 h 9"/>
                <a:gd name="T84" fmla="*/ 482 w 99"/>
                <a:gd name="T85" fmla="*/ 12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9"/>
                <a:gd name="T130" fmla="*/ 0 h 9"/>
                <a:gd name="T131" fmla="*/ 99 w 99"/>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9" h="9">
                  <a:moveTo>
                    <a:pt x="98" y="2"/>
                  </a:moveTo>
                  <a:lnTo>
                    <a:pt x="98" y="2"/>
                  </a:lnTo>
                  <a:lnTo>
                    <a:pt x="95" y="2"/>
                  </a:lnTo>
                  <a:lnTo>
                    <a:pt x="93" y="2"/>
                  </a:lnTo>
                  <a:lnTo>
                    <a:pt x="91" y="0"/>
                  </a:lnTo>
                  <a:lnTo>
                    <a:pt x="88" y="0"/>
                  </a:lnTo>
                  <a:lnTo>
                    <a:pt x="86" y="0"/>
                  </a:lnTo>
                  <a:lnTo>
                    <a:pt x="85" y="0"/>
                  </a:lnTo>
                  <a:lnTo>
                    <a:pt x="81" y="0"/>
                  </a:lnTo>
                  <a:lnTo>
                    <a:pt x="79" y="0"/>
                  </a:lnTo>
                  <a:lnTo>
                    <a:pt x="77" y="0"/>
                  </a:lnTo>
                  <a:lnTo>
                    <a:pt x="72" y="0"/>
                  </a:lnTo>
                  <a:lnTo>
                    <a:pt x="71" y="0"/>
                  </a:lnTo>
                  <a:lnTo>
                    <a:pt x="65" y="0"/>
                  </a:lnTo>
                  <a:lnTo>
                    <a:pt x="64" y="0"/>
                  </a:lnTo>
                  <a:lnTo>
                    <a:pt x="59" y="0"/>
                  </a:lnTo>
                  <a:lnTo>
                    <a:pt x="57" y="0"/>
                  </a:lnTo>
                  <a:lnTo>
                    <a:pt x="52" y="0"/>
                  </a:lnTo>
                  <a:lnTo>
                    <a:pt x="48" y="0"/>
                  </a:lnTo>
                  <a:lnTo>
                    <a:pt x="45" y="0"/>
                  </a:lnTo>
                  <a:lnTo>
                    <a:pt x="42" y="0"/>
                  </a:lnTo>
                  <a:lnTo>
                    <a:pt x="39" y="0"/>
                  </a:lnTo>
                  <a:lnTo>
                    <a:pt x="34" y="0"/>
                  </a:lnTo>
                  <a:lnTo>
                    <a:pt x="30" y="0"/>
                  </a:lnTo>
                  <a:lnTo>
                    <a:pt x="28" y="0"/>
                  </a:lnTo>
                  <a:lnTo>
                    <a:pt x="23" y="0"/>
                  </a:lnTo>
                  <a:lnTo>
                    <a:pt x="21" y="0"/>
                  </a:lnTo>
                  <a:lnTo>
                    <a:pt x="19" y="0"/>
                  </a:lnTo>
                  <a:lnTo>
                    <a:pt x="16" y="0"/>
                  </a:lnTo>
                  <a:lnTo>
                    <a:pt x="13" y="0"/>
                  </a:lnTo>
                  <a:lnTo>
                    <a:pt x="10" y="0"/>
                  </a:lnTo>
                  <a:lnTo>
                    <a:pt x="8" y="0"/>
                  </a:lnTo>
                  <a:lnTo>
                    <a:pt x="6" y="0"/>
                  </a:lnTo>
                  <a:lnTo>
                    <a:pt x="6" y="2"/>
                  </a:lnTo>
                  <a:lnTo>
                    <a:pt x="2" y="2"/>
                  </a:lnTo>
                  <a:lnTo>
                    <a:pt x="0" y="2"/>
                  </a:lnTo>
                  <a:lnTo>
                    <a:pt x="0" y="6"/>
                  </a:lnTo>
                  <a:lnTo>
                    <a:pt x="2" y="6"/>
                  </a:lnTo>
                  <a:lnTo>
                    <a:pt x="6" y="6"/>
                  </a:lnTo>
                  <a:lnTo>
                    <a:pt x="8" y="8"/>
                  </a:lnTo>
                  <a:lnTo>
                    <a:pt x="10" y="8"/>
                  </a:lnTo>
                  <a:lnTo>
                    <a:pt x="13" y="8"/>
                  </a:lnTo>
                  <a:lnTo>
                    <a:pt x="16" y="8"/>
                  </a:lnTo>
                  <a:lnTo>
                    <a:pt x="19" y="8"/>
                  </a:lnTo>
                  <a:lnTo>
                    <a:pt x="21" y="8"/>
                  </a:lnTo>
                  <a:lnTo>
                    <a:pt x="23" y="8"/>
                  </a:lnTo>
                  <a:lnTo>
                    <a:pt x="28" y="8"/>
                  </a:lnTo>
                  <a:lnTo>
                    <a:pt x="30" y="8"/>
                  </a:lnTo>
                  <a:lnTo>
                    <a:pt x="34" y="8"/>
                  </a:lnTo>
                  <a:lnTo>
                    <a:pt x="39" y="8"/>
                  </a:lnTo>
                  <a:lnTo>
                    <a:pt x="42" y="8"/>
                  </a:lnTo>
                  <a:lnTo>
                    <a:pt x="45" y="8"/>
                  </a:lnTo>
                  <a:lnTo>
                    <a:pt x="48" y="8"/>
                  </a:lnTo>
                  <a:lnTo>
                    <a:pt x="52" y="8"/>
                  </a:lnTo>
                  <a:lnTo>
                    <a:pt x="57" y="8"/>
                  </a:lnTo>
                  <a:lnTo>
                    <a:pt x="59" y="8"/>
                  </a:lnTo>
                  <a:lnTo>
                    <a:pt x="64" y="8"/>
                  </a:lnTo>
                  <a:lnTo>
                    <a:pt x="65" y="8"/>
                  </a:lnTo>
                  <a:lnTo>
                    <a:pt x="71" y="8"/>
                  </a:lnTo>
                  <a:lnTo>
                    <a:pt x="72" y="8"/>
                  </a:lnTo>
                  <a:lnTo>
                    <a:pt x="77" y="8"/>
                  </a:lnTo>
                  <a:lnTo>
                    <a:pt x="79" y="8"/>
                  </a:lnTo>
                  <a:lnTo>
                    <a:pt x="81" y="8"/>
                  </a:lnTo>
                  <a:lnTo>
                    <a:pt x="85" y="8"/>
                  </a:lnTo>
                  <a:lnTo>
                    <a:pt x="86" y="8"/>
                  </a:lnTo>
                  <a:lnTo>
                    <a:pt x="88" y="8"/>
                  </a:lnTo>
                  <a:lnTo>
                    <a:pt x="91" y="6"/>
                  </a:lnTo>
                  <a:lnTo>
                    <a:pt x="93" y="6"/>
                  </a:lnTo>
                  <a:lnTo>
                    <a:pt x="95" y="6"/>
                  </a:lnTo>
                  <a:lnTo>
                    <a:pt x="98" y="6"/>
                  </a:lnTo>
                  <a:lnTo>
                    <a:pt x="98" y="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40" name="Freeform 1210"/>
            <p:cNvSpPr>
              <a:spLocks noChangeAspect="1"/>
            </p:cNvSpPr>
            <p:nvPr/>
          </p:nvSpPr>
          <p:spPr bwMode="auto">
            <a:xfrm>
              <a:off x="1729" y="2375"/>
              <a:ext cx="77" cy="14"/>
            </a:xfrm>
            <a:custGeom>
              <a:avLst/>
              <a:gdLst>
                <a:gd name="T0" fmla="*/ 286 w 59"/>
                <a:gd name="T1" fmla="*/ 0 h 11"/>
                <a:gd name="T2" fmla="*/ 286 w 59"/>
                <a:gd name="T3" fmla="*/ 46 h 11"/>
                <a:gd name="T4" fmla="*/ 0 w 59"/>
                <a:gd name="T5" fmla="*/ 46 h 11"/>
                <a:gd name="T6" fmla="*/ 0 w 59"/>
                <a:gd name="T7" fmla="*/ 0 h 11"/>
                <a:gd name="T8" fmla="*/ 286 w 59"/>
                <a:gd name="T9" fmla="*/ 0 h 11"/>
                <a:gd name="T10" fmla="*/ 286 w 59"/>
                <a:gd name="T11" fmla="*/ 0 h 11"/>
                <a:gd name="T12" fmla="*/ 0 60000 65536"/>
                <a:gd name="T13" fmla="*/ 0 60000 65536"/>
                <a:gd name="T14" fmla="*/ 0 60000 65536"/>
                <a:gd name="T15" fmla="*/ 0 60000 65536"/>
                <a:gd name="T16" fmla="*/ 0 60000 65536"/>
                <a:gd name="T17" fmla="*/ 0 60000 65536"/>
                <a:gd name="T18" fmla="*/ 0 w 59"/>
                <a:gd name="T19" fmla="*/ 0 h 11"/>
                <a:gd name="T20" fmla="*/ 59 w 5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59" h="11">
                  <a:moveTo>
                    <a:pt x="58" y="0"/>
                  </a:moveTo>
                  <a:lnTo>
                    <a:pt x="58" y="10"/>
                  </a:lnTo>
                  <a:lnTo>
                    <a:pt x="0" y="10"/>
                  </a:lnTo>
                  <a:lnTo>
                    <a:pt x="0" y="0"/>
                  </a:lnTo>
                  <a:lnTo>
                    <a:pt x="58"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41" name="AutoShape 1211"/>
            <p:cNvSpPr>
              <a:spLocks noChangeAspect="1" noChangeArrowheads="1"/>
            </p:cNvSpPr>
            <p:nvPr/>
          </p:nvSpPr>
          <p:spPr bwMode="auto">
            <a:xfrm flipV="1">
              <a:off x="1729" y="2388"/>
              <a:ext cx="75"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42" name="Freeform 1212"/>
            <p:cNvSpPr>
              <a:spLocks noChangeAspect="1"/>
            </p:cNvSpPr>
            <p:nvPr/>
          </p:nvSpPr>
          <p:spPr bwMode="auto">
            <a:xfrm>
              <a:off x="1707" y="2298"/>
              <a:ext cx="123" cy="78"/>
            </a:xfrm>
            <a:custGeom>
              <a:avLst/>
              <a:gdLst>
                <a:gd name="T0" fmla="*/ 467 w 94"/>
                <a:gd name="T1" fmla="*/ 237 h 60"/>
                <a:gd name="T2" fmla="*/ 467 w 94"/>
                <a:gd name="T3" fmla="*/ 237 h 60"/>
                <a:gd name="T4" fmla="*/ 467 w 94"/>
                <a:gd name="T5" fmla="*/ 257 h 60"/>
                <a:gd name="T6" fmla="*/ 445 w 94"/>
                <a:gd name="T7" fmla="*/ 257 h 60"/>
                <a:gd name="T8" fmla="*/ 445 w 94"/>
                <a:gd name="T9" fmla="*/ 269 h 60"/>
                <a:gd name="T10" fmla="*/ 437 w 94"/>
                <a:gd name="T11" fmla="*/ 272 h 60"/>
                <a:gd name="T12" fmla="*/ 434 w 94"/>
                <a:gd name="T13" fmla="*/ 272 h 60"/>
                <a:gd name="T14" fmla="*/ 420 w 94"/>
                <a:gd name="T15" fmla="*/ 286 h 60"/>
                <a:gd name="T16" fmla="*/ 400 w 94"/>
                <a:gd name="T17" fmla="*/ 286 h 60"/>
                <a:gd name="T18" fmla="*/ 398 w 94"/>
                <a:gd name="T19" fmla="*/ 286 h 60"/>
                <a:gd name="T20" fmla="*/ 376 w 94"/>
                <a:gd name="T21" fmla="*/ 286 h 60"/>
                <a:gd name="T22" fmla="*/ 79 w 94"/>
                <a:gd name="T23" fmla="*/ 286 h 60"/>
                <a:gd name="T24" fmla="*/ 71 w 94"/>
                <a:gd name="T25" fmla="*/ 286 h 60"/>
                <a:gd name="T26" fmla="*/ 65 w 94"/>
                <a:gd name="T27" fmla="*/ 286 h 60"/>
                <a:gd name="T28" fmla="*/ 46 w 94"/>
                <a:gd name="T29" fmla="*/ 286 h 60"/>
                <a:gd name="T30" fmla="*/ 38 w 94"/>
                <a:gd name="T31" fmla="*/ 272 h 60"/>
                <a:gd name="T32" fmla="*/ 29 w 94"/>
                <a:gd name="T33" fmla="*/ 272 h 60"/>
                <a:gd name="T34" fmla="*/ 12 w 94"/>
                <a:gd name="T35" fmla="*/ 269 h 60"/>
                <a:gd name="T36" fmla="*/ 12 w 94"/>
                <a:gd name="T37" fmla="*/ 269 h 60"/>
                <a:gd name="T38" fmla="*/ 12 w 94"/>
                <a:gd name="T39" fmla="*/ 257 h 60"/>
                <a:gd name="T40" fmla="*/ 0 w 94"/>
                <a:gd name="T41" fmla="*/ 237 h 60"/>
                <a:gd name="T42" fmla="*/ 0 w 94"/>
                <a:gd name="T43" fmla="*/ 237 h 60"/>
                <a:gd name="T44" fmla="*/ 0 w 94"/>
                <a:gd name="T45" fmla="*/ 51 h 60"/>
                <a:gd name="T46" fmla="*/ 0 w 94"/>
                <a:gd name="T47" fmla="*/ 38 h 60"/>
                <a:gd name="T48" fmla="*/ 0 w 94"/>
                <a:gd name="T49" fmla="*/ 38 h 60"/>
                <a:gd name="T50" fmla="*/ 12 w 94"/>
                <a:gd name="T51" fmla="*/ 27 h 60"/>
                <a:gd name="T52" fmla="*/ 12 w 94"/>
                <a:gd name="T53" fmla="*/ 16 h 60"/>
                <a:gd name="T54" fmla="*/ 29 w 94"/>
                <a:gd name="T55" fmla="*/ 16 h 60"/>
                <a:gd name="T56" fmla="*/ 38 w 94"/>
                <a:gd name="T57" fmla="*/ 1 h 60"/>
                <a:gd name="T58" fmla="*/ 46 w 94"/>
                <a:gd name="T59" fmla="*/ 1 h 60"/>
                <a:gd name="T60" fmla="*/ 65 w 94"/>
                <a:gd name="T61" fmla="*/ 0 h 60"/>
                <a:gd name="T62" fmla="*/ 71 w 94"/>
                <a:gd name="T63" fmla="*/ 0 h 60"/>
                <a:gd name="T64" fmla="*/ 79 w 94"/>
                <a:gd name="T65" fmla="*/ 0 h 60"/>
                <a:gd name="T66" fmla="*/ 376 w 94"/>
                <a:gd name="T67" fmla="*/ 0 h 60"/>
                <a:gd name="T68" fmla="*/ 398 w 94"/>
                <a:gd name="T69" fmla="*/ 0 h 60"/>
                <a:gd name="T70" fmla="*/ 400 w 94"/>
                <a:gd name="T71" fmla="*/ 0 h 60"/>
                <a:gd name="T72" fmla="*/ 420 w 94"/>
                <a:gd name="T73" fmla="*/ 1 h 60"/>
                <a:gd name="T74" fmla="*/ 434 w 94"/>
                <a:gd name="T75" fmla="*/ 1 h 60"/>
                <a:gd name="T76" fmla="*/ 437 w 94"/>
                <a:gd name="T77" fmla="*/ 1 h 60"/>
                <a:gd name="T78" fmla="*/ 445 w 94"/>
                <a:gd name="T79" fmla="*/ 16 h 60"/>
                <a:gd name="T80" fmla="*/ 445 w 94"/>
                <a:gd name="T81" fmla="*/ 27 h 60"/>
                <a:gd name="T82" fmla="*/ 467 w 94"/>
                <a:gd name="T83" fmla="*/ 27 h 60"/>
                <a:gd name="T84" fmla="*/ 467 w 94"/>
                <a:gd name="T85" fmla="*/ 38 h 60"/>
                <a:gd name="T86" fmla="*/ 467 w 94"/>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0"/>
                <a:gd name="T134" fmla="*/ 94 w 9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0">
                  <a:moveTo>
                    <a:pt x="93" y="11"/>
                  </a:moveTo>
                  <a:lnTo>
                    <a:pt x="93" y="49"/>
                  </a:lnTo>
                  <a:lnTo>
                    <a:pt x="93" y="53"/>
                  </a:lnTo>
                  <a:lnTo>
                    <a:pt x="89" y="53"/>
                  </a:lnTo>
                  <a:lnTo>
                    <a:pt x="89" y="55"/>
                  </a:lnTo>
                  <a:lnTo>
                    <a:pt x="87" y="56"/>
                  </a:lnTo>
                  <a:lnTo>
                    <a:pt x="86" y="56"/>
                  </a:lnTo>
                  <a:lnTo>
                    <a:pt x="83" y="59"/>
                  </a:lnTo>
                  <a:lnTo>
                    <a:pt x="80" y="59"/>
                  </a:lnTo>
                  <a:lnTo>
                    <a:pt x="79" y="59"/>
                  </a:lnTo>
                  <a:lnTo>
                    <a:pt x="75" y="59"/>
                  </a:lnTo>
                  <a:lnTo>
                    <a:pt x="16" y="59"/>
                  </a:lnTo>
                  <a:lnTo>
                    <a:pt x="14" y="59"/>
                  </a:lnTo>
                  <a:lnTo>
                    <a:pt x="13" y="59"/>
                  </a:lnTo>
                  <a:lnTo>
                    <a:pt x="9" y="59"/>
                  </a:lnTo>
                  <a:lnTo>
                    <a:pt x="8" y="56"/>
                  </a:lnTo>
                  <a:lnTo>
                    <a:pt x="6" y="56"/>
                  </a:lnTo>
                  <a:lnTo>
                    <a:pt x="2" y="55"/>
                  </a:lnTo>
                  <a:lnTo>
                    <a:pt x="2" y="53"/>
                  </a:lnTo>
                  <a:lnTo>
                    <a:pt x="0" y="53"/>
                  </a:lnTo>
                  <a:lnTo>
                    <a:pt x="0" y="49"/>
                  </a:lnTo>
                  <a:lnTo>
                    <a:pt x="0" y="11"/>
                  </a:lnTo>
                  <a:lnTo>
                    <a:pt x="0" y="8"/>
                  </a:lnTo>
                  <a:lnTo>
                    <a:pt x="2" y="5"/>
                  </a:lnTo>
                  <a:lnTo>
                    <a:pt x="2" y="3"/>
                  </a:lnTo>
                  <a:lnTo>
                    <a:pt x="6" y="3"/>
                  </a:lnTo>
                  <a:lnTo>
                    <a:pt x="6" y="1"/>
                  </a:lnTo>
                  <a:lnTo>
                    <a:pt x="8" y="1"/>
                  </a:lnTo>
                  <a:lnTo>
                    <a:pt x="9" y="1"/>
                  </a:lnTo>
                  <a:lnTo>
                    <a:pt x="13" y="0"/>
                  </a:lnTo>
                  <a:lnTo>
                    <a:pt x="14" y="0"/>
                  </a:lnTo>
                  <a:lnTo>
                    <a:pt x="16" y="0"/>
                  </a:lnTo>
                  <a:lnTo>
                    <a:pt x="75" y="0"/>
                  </a:lnTo>
                  <a:lnTo>
                    <a:pt x="79" y="0"/>
                  </a:lnTo>
                  <a:lnTo>
                    <a:pt x="80" y="0"/>
                  </a:lnTo>
                  <a:lnTo>
                    <a:pt x="83" y="1"/>
                  </a:lnTo>
                  <a:lnTo>
                    <a:pt x="86" y="1"/>
                  </a:lnTo>
                  <a:lnTo>
                    <a:pt x="87" y="1"/>
                  </a:lnTo>
                  <a:lnTo>
                    <a:pt x="87" y="3"/>
                  </a:lnTo>
                  <a:lnTo>
                    <a:pt x="89" y="3"/>
                  </a:lnTo>
                  <a:lnTo>
                    <a:pt x="89" y="5"/>
                  </a:lnTo>
                  <a:lnTo>
                    <a:pt x="93" y="5"/>
                  </a:lnTo>
                  <a:lnTo>
                    <a:pt x="93" y="8"/>
                  </a:lnTo>
                  <a:lnTo>
                    <a:pt x="93"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43" name="Freeform 1213"/>
            <p:cNvSpPr>
              <a:spLocks noChangeAspect="1"/>
            </p:cNvSpPr>
            <p:nvPr/>
          </p:nvSpPr>
          <p:spPr bwMode="auto">
            <a:xfrm>
              <a:off x="1792" y="2298"/>
              <a:ext cx="38" cy="78"/>
            </a:xfrm>
            <a:custGeom>
              <a:avLst/>
              <a:gdLst>
                <a:gd name="T0" fmla="*/ 143 w 29"/>
                <a:gd name="T1" fmla="*/ 226 h 60"/>
                <a:gd name="T2" fmla="*/ 143 w 29"/>
                <a:gd name="T3" fmla="*/ 237 h 60"/>
                <a:gd name="T4" fmla="*/ 143 w 29"/>
                <a:gd name="T5" fmla="*/ 257 h 60"/>
                <a:gd name="T6" fmla="*/ 122 w 29"/>
                <a:gd name="T7" fmla="*/ 257 h 60"/>
                <a:gd name="T8" fmla="*/ 122 w 29"/>
                <a:gd name="T9" fmla="*/ 269 h 60"/>
                <a:gd name="T10" fmla="*/ 122 w 29"/>
                <a:gd name="T11" fmla="*/ 272 h 60"/>
                <a:gd name="T12" fmla="*/ 122 w 29"/>
                <a:gd name="T13" fmla="*/ 272 h 60"/>
                <a:gd name="T14" fmla="*/ 122 w 29"/>
                <a:gd name="T15" fmla="*/ 272 h 60"/>
                <a:gd name="T16" fmla="*/ 113 w 29"/>
                <a:gd name="T17" fmla="*/ 286 h 60"/>
                <a:gd name="T18" fmla="*/ 113 w 29"/>
                <a:gd name="T19" fmla="*/ 286 h 60"/>
                <a:gd name="T20" fmla="*/ 113 w 29"/>
                <a:gd name="T21" fmla="*/ 286 h 60"/>
                <a:gd name="T22" fmla="*/ 28 w 29"/>
                <a:gd name="T23" fmla="*/ 286 h 60"/>
                <a:gd name="T24" fmla="*/ 28 w 29"/>
                <a:gd name="T25" fmla="*/ 286 h 60"/>
                <a:gd name="T26" fmla="*/ 28 w 29"/>
                <a:gd name="T27" fmla="*/ 286 h 60"/>
                <a:gd name="T28" fmla="*/ 28 w 29"/>
                <a:gd name="T29" fmla="*/ 286 h 60"/>
                <a:gd name="T30" fmla="*/ 12 w 29"/>
                <a:gd name="T31" fmla="*/ 272 h 60"/>
                <a:gd name="T32" fmla="*/ 12 w 29"/>
                <a:gd name="T33" fmla="*/ 272 h 60"/>
                <a:gd name="T34" fmla="*/ 12 w 29"/>
                <a:gd name="T35" fmla="*/ 269 h 60"/>
                <a:gd name="T36" fmla="*/ 12 w 29"/>
                <a:gd name="T37" fmla="*/ 269 h 60"/>
                <a:gd name="T38" fmla="*/ 0 w 29"/>
                <a:gd name="T39" fmla="*/ 257 h 60"/>
                <a:gd name="T40" fmla="*/ 0 w 29"/>
                <a:gd name="T41" fmla="*/ 237 h 60"/>
                <a:gd name="T42" fmla="*/ 0 w 29"/>
                <a:gd name="T43" fmla="*/ 226 h 60"/>
                <a:gd name="T44" fmla="*/ 0 w 29"/>
                <a:gd name="T45" fmla="*/ 51 h 60"/>
                <a:gd name="T46" fmla="*/ 0 w 29"/>
                <a:gd name="T47" fmla="*/ 38 h 60"/>
                <a:gd name="T48" fmla="*/ 0 w 29"/>
                <a:gd name="T49" fmla="*/ 27 h 60"/>
                <a:gd name="T50" fmla="*/ 12 w 29"/>
                <a:gd name="T51" fmla="*/ 27 h 60"/>
                <a:gd name="T52" fmla="*/ 12 w 29"/>
                <a:gd name="T53" fmla="*/ 16 h 60"/>
                <a:gd name="T54" fmla="*/ 12 w 29"/>
                <a:gd name="T55" fmla="*/ 16 h 60"/>
                <a:gd name="T56" fmla="*/ 12 w 29"/>
                <a:gd name="T57" fmla="*/ 1 h 60"/>
                <a:gd name="T58" fmla="*/ 12 w 29"/>
                <a:gd name="T59" fmla="*/ 1 h 60"/>
                <a:gd name="T60" fmla="*/ 28 w 29"/>
                <a:gd name="T61" fmla="*/ 0 h 60"/>
                <a:gd name="T62" fmla="*/ 28 w 29"/>
                <a:gd name="T63" fmla="*/ 0 h 60"/>
                <a:gd name="T64" fmla="*/ 28 w 29"/>
                <a:gd name="T65" fmla="*/ 0 h 60"/>
                <a:gd name="T66" fmla="*/ 113 w 29"/>
                <a:gd name="T67" fmla="*/ 0 h 60"/>
                <a:gd name="T68" fmla="*/ 113 w 29"/>
                <a:gd name="T69" fmla="*/ 0 h 60"/>
                <a:gd name="T70" fmla="*/ 113 w 29"/>
                <a:gd name="T71" fmla="*/ 0 h 60"/>
                <a:gd name="T72" fmla="*/ 113 w 29"/>
                <a:gd name="T73" fmla="*/ 0 h 60"/>
                <a:gd name="T74" fmla="*/ 122 w 29"/>
                <a:gd name="T75" fmla="*/ 1 h 60"/>
                <a:gd name="T76" fmla="*/ 122 w 29"/>
                <a:gd name="T77" fmla="*/ 1 h 60"/>
                <a:gd name="T78" fmla="*/ 122 w 29"/>
                <a:gd name="T79" fmla="*/ 16 h 60"/>
                <a:gd name="T80" fmla="*/ 122 w 29"/>
                <a:gd name="T81" fmla="*/ 16 h 60"/>
                <a:gd name="T82" fmla="*/ 143 w 29"/>
                <a:gd name="T83" fmla="*/ 27 h 60"/>
                <a:gd name="T84" fmla="*/ 143 w 29"/>
                <a:gd name="T85" fmla="*/ 38 h 60"/>
                <a:gd name="T86" fmla="*/ 143 w 2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0"/>
                <a:gd name="T134" fmla="*/ 29 w 2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0">
                  <a:moveTo>
                    <a:pt x="28" y="11"/>
                  </a:moveTo>
                  <a:lnTo>
                    <a:pt x="28" y="47"/>
                  </a:lnTo>
                  <a:lnTo>
                    <a:pt x="28" y="49"/>
                  </a:lnTo>
                  <a:lnTo>
                    <a:pt x="28" y="53"/>
                  </a:lnTo>
                  <a:lnTo>
                    <a:pt x="24" y="53"/>
                  </a:lnTo>
                  <a:lnTo>
                    <a:pt x="24" y="55"/>
                  </a:lnTo>
                  <a:lnTo>
                    <a:pt x="24" y="56"/>
                  </a:lnTo>
                  <a:lnTo>
                    <a:pt x="22" y="59"/>
                  </a:lnTo>
                  <a:lnTo>
                    <a:pt x="5" y="59"/>
                  </a:lnTo>
                  <a:lnTo>
                    <a:pt x="2" y="56"/>
                  </a:lnTo>
                  <a:lnTo>
                    <a:pt x="2" y="55"/>
                  </a:lnTo>
                  <a:lnTo>
                    <a:pt x="2" y="53"/>
                  </a:lnTo>
                  <a:lnTo>
                    <a:pt x="0" y="53"/>
                  </a:lnTo>
                  <a:lnTo>
                    <a:pt x="0" y="49"/>
                  </a:lnTo>
                  <a:lnTo>
                    <a:pt x="0" y="47"/>
                  </a:lnTo>
                  <a:lnTo>
                    <a:pt x="0" y="11"/>
                  </a:lnTo>
                  <a:lnTo>
                    <a:pt x="0" y="8"/>
                  </a:lnTo>
                  <a:lnTo>
                    <a:pt x="0" y="5"/>
                  </a:lnTo>
                  <a:lnTo>
                    <a:pt x="2" y="5"/>
                  </a:lnTo>
                  <a:lnTo>
                    <a:pt x="2" y="3"/>
                  </a:lnTo>
                  <a:lnTo>
                    <a:pt x="2" y="1"/>
                  </a:lnTo>
                  <a:lnTo>
                    <a:pt x="5" y="0"/>
                  </a:lnTo>
                  <a:lnTo>
                    <a:pt x="22" y="0"/>
                  </a:lnTo>
                  <a:lnTo>
                    <a:pt x="24" y="1"/>
                  </a:lnTo>
                  <a:lnTo>
                    <a:pt x="24" y="3"/>
                  </a:lnTo>
                  <a:lnTo>
                    <a:pt x="24" y="5"/>
                  </a:lnTo>
                  <a:lnTo>
                    <a:pt x="28" y="5"/>
                  </a:lnTo>
                  <a:lnTo>
                    <a:pt x="28" y="8"/>
                  </a:lnTo>
                  <a:lnTo>
                    <a:pt x="28" y="11"/>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44" name="Freeform 1214"/>
            <p:cNvSpPr>
              <a:spLocks noChangeAspect="1"/>
            </p:cNvSpPr>
            <p:nvPr/>
          </p:nvSpPr>
          <p:spPr bwMode="auto">
            <a:xfrm>
              <a:off x="1712" y="2298"/>
              <a:ext cx="33" cy="78"/>
            </a:xfrm>
            <a:custGeom>
              <a:avLst/>
              <a:gdLst>
                <a:gd name="T0" fmla="*/ 127 w 25"/>
                <a:gd name="T1" fmla="*/ 226 h 60"/>
                <a:gd name="T2" fmla="*/ 127 w 25"/>
                <a:gd name="T3" fmla="*/ 237 h 60"/>
                <a:gd name="T4" fmla="*/ 127 w 25"/>
                <a:gd name="T5" fmla="*/ 257 h 60"/>
                <a:gd name="T6" fmla="*/ 115 w 25"/>
                <a:gd name="T7" fmla="*/ 257 h 60"/>
                <a:gd name="T8" fmla="*/ 115 w 25"/>
                <a:gd name="T9" fmla="*/ 269 h 60"/>
                <a:gd name="T10" fmla="*/ 115 w 25"/>
                <a:gd name="T11" fmla="*/ 272 h 60"/>
                <a:gd name="T12" fmla="*/ 115 w 25"/>
                <a:gd name="T13" fmla="*/ 272 h 60"/>
                <a:gd name="T14" fmla="*/ 115 w 25"/>
                <a:gd name="T15" fmla="*/ 272 h 60"/>
                <a:gd name="T16" fmla="*/ 102 w 25"/>
                <a:gd name="T17" fmla="*/ 286 h 60"/>
                <a:gd name="T18" fmla="*/ 102 w 25"/>
                <a:gd name="T19" fmla="*/ 286 h 60"/>
                <a:gd name="T20" fmla="*/ 102 w 25"/>
                <a:gd name="T21" fmla="*/ 286 h 60"/>
                <a:gd name="T22" fmla="*/ 12 w 25"/>
                <a:gd name="T23" fmla="*/ 286 h 60"/>
                <a:gd name="T24" fmla="*/ 12 w 25"/>
                <a:gd name="T25" fmla="*/ 286 h 60"/>
                <a:gd name="T26" fmla="*/ 12 w 25"/>
                <a:gd name="T27" fmla="*/ 286 h 60"/>
                <a:gd name="T28" fmla="*/ 12 w 25"/>
                <a:gd name="T29" fmla="*/ 286 h 60"/>
                <a:gd name="T30" fmla="*/ 0 w 25"/>
                <a:gd name="T31" fmla="*/ 272 h 60"/>
                <a:gd name="T32" fmla="*/ 0 w 25"/>
                <a:gd name="T33" fmla="*/ 272 h 60"/>
                <a:gd name="T34" fmla="*/ 0 w 25"/>
                <a:gd name="T35" fmla="*/ 269 h 60"/>
                <a:gd name="T36" fmla="*/ 0 w 25"/>
                <a:gd name="T37" fmla="*/ 269 h 60"/>
                <a:gd name="T38" fmla="*/ 0 w 25"/>
                <a:gd name="T39" fmla="*/ 257 h 60"/>
                <a:gd name="T40" fmla="*/ 0 w 25"/>
                <a:gd name="T41" fmla="*/ 237 h 60"/>
                <a:gd name="T42" fmla="*/ 0 w 25"/>
                <a:gd name="T43" fmla="*/ 226 h 60"/>
                <a:gd name="T44" fmla="*/ 0 w 25"/>
                <a:gd name="T45" fmla="*/ 51 h 60"/>
                <a:gd name="T46" fmla="*/ 0 w 25"/>
                <a:gd name="T47" fmla="*/ 38 h 60"/>
                <a:gd name="T48" fmla="*/ 0 w 25"/>
                <a:gd name="T49" fmla="*/ 27 h 60"/>
                <a:gd name="T50" fmla="*/ 0 w 25"/>
                <a:gd name="T51" fmla="*/ 27 h 60"/>
                <a:gd name="T52" fmla="*/ 0 w 25"/>
                <a:gd name="T53" fmla="*/ 16 h 60"/>
                <a:gd name="T54" fmla="*/ 0 w 25"/>
                <a:gd name="T55" fmla="*/ 16 h 60"/>
                <a:gd name="T56" fmla="*/ 0 w 25"/>
                <a:gd name="T57" fmla="*/ 1 h 60"/>
                <a:gd name="T58" fmla="*/ 0 w 25"/>
                <a:gd name="T59" fmla="*/ 1 h 60"/>
                <a:gd name="T60" fmla="*/ 12 w 25"/>
                <a:gd name="T61" fmla="*/ 0 h 60"/>
                <a:gd name="T62" fmla="*/ 12 w 25"/>
                <a:gd name="T63" fmla="*/ 0 h 60"/>
                <a:gd name="T64" fmla="*/ 12 w 25"/>
                <a:gd name="T65" fmla="*/ 0 h 60"/>
                <a:gd name="T66" fmla="*/ 102 w 25"/>
                <a:gd name="T67" fmla="*/ 0 h 60"/>
                <a:gd name="T68" fmla="*/ 102 w 25"/>
                <a:gd name="T69" fmla="*/ 0 h 60"/>
                <a:gd name="T70" fmla="*/ 102 w 25"/>
                <a:gd name="T71" fmla="*/ 0 h 60"/>
                <a:gd name="T72" fmla="*/ 115 w 25"/>
                <a:gd name="T73" fmla="*/ 0 h 60"/>
                <a:gd name="T74" fmla="*/ 115 w 25"/>
                <a:gd name="T75" fmla="*/ 1 h 60"/>
                <a:gd name="T76" fmla="*/ 115 w 25"/>
                <a:gd name="T77" fmla="*/ 1 h 60"/>
                <a:gd name="T78" fmla="*/ 115 w 25"/>
                <a:gd name="T79" fmla="*/ 16 h 60"/>
                <a:gd name="T80" fmla="*/ 115 w 25"/>
                <a:gd name="T81" fmla="*/ 16 h 60"/>
                <a:gd name="T82" fmla="*/ 127 w 25"/>
                <a:gd name="T83" fmla="*/ 27 h 60"/>
                <a:gd name="T84" fmla="*/ 127 w 25"/>
                <a:gd name="T85" fmla="*/ 38 h 60"/>
                <a:gd name="T86" fmla="*/ 127 w 25"/>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0"/>
                <a:gd name="T134" fmla="*/ 25 w 25"/>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0">
                  <a:moveTo>
                    <a:pt x="24" y="11"/>
                  </a:moveTo>
                  <a:lnTo>
                    <a:pt x="24" y="47"/>
                  </a:lnTo>
                  <a:lnTo>
                    <a:pt x="24" y="49"/>
                  </a:lnTo>
                  <a:lnTo>
                    <a:pt x="24" y="53"/>
                  </a:lnTo>
                  <a:lnTo>
                    <a:pt x="22" y="53"/>
                  </a:lnTo>
                  <a:lnTo>
                    <a:pt x="22" y="55"/>
                  </a:lnTo>
                  <a:lnTo>
                    <a:pt x="22" y="56"/>
                  </a:lnTo>
                  <a:lnTo>
                    <a:pt x="22" y="59"/>
                  </a:lnTo>
                  <a:lnTo>
                    <a:pt x="19" y="59"/>
                  </a:lnTo>
                  <a:lnTo>
                    <a:pt x="2" y="59"/>
                  </a:lnTo>
                  <a:lnTo>
                    <a:pt x="0" y="56"/>
                  </a:lnTo>
                  <a:lnTo>
                    <a:pt x="0" y="55"/>
                  </a:lnTo>
                  <a:lnTo>
                    <a:pt x="0" y="53"/>
                  </a:lnTo>
                  <a:lnTo>
                    <a:pt x="0" y="49"/>
                  </a:lnTo>
                  <a:lnTo>
                    <a:pt x="0" y="47"/>
                  </a:lnTo>
                  <a:lnTo>
                    <a:pt x="0" y="11"/>
                  </a:lnTo>
                  <a:lnTo>
                    <a:pt x="0" y="8"/>
                  </a:lnTo>
                  <a:lnTo>
                    <a:pt x="0" y="5"/>
                  </a:lnTo>
                  <a:lnTo>
                    <a:pt x="0" y="3"/>
                  </a:lnTo>
                  <a:lnTo>
                    <a:pt x="0" y="1"/>
                  </a:lnTo>
                  <a:lnTo>
                    <a:pt x="2" y="0"/>
                  </a:lnTo>
                  <a:lnTo>
                    <a:pt x="19" y="0"/>
                  </a:lnTo>
                  <a:lnTo>
                    <a:pt x="22" y="0"/>
                  </a:lnTo>
                  <a:lnTo>
                    <a:pt x="22" y="1"/>
                  </a:lnTo>
                  <a:lnTo>
                    <a:pt x="22" y="3"/>
                  </a:lnTo>
                  <a:lnTo>
                    <a:pt x="22" y="5"/>
                  </a:lnTo>
                  <a:lnTo>
                    <a:pt x="24" y="5"/>
                  </a:lnTo>
                  <a:lnTo>
                    <a:pt x="24" y="8"/>
                  </a:lnTo>
                  <a:lnTo>
                    <a:pt x="24" y="11"/>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45" name="Freeform 1215" descr="Light vertical"/>
            <p:cNvSpPr>
              <a:spLocks noChangeAspect="1"/>
            </p:cNvSpPr>
            <p:nvPr/>
          </p:nvSpPr>
          <p:spPr bwMode="auto">
            <a:xfrm>
              <a:off x="1744" y="2298"/>
              <a:ext cx="49" cy="78"/>
            </a:xfrm>
            <a:custGeom>
              <a:avLst/>
              <a:gdLst>
                <a:gd name="T0" fmla="*/ 172 w 38"/>
                <a:gd name="T1" fmla="*/ 226 h 60"/>
                <a:gd name="T2" fmla="*/ 172 w 38"/>
                <a:gd name="T3" fmla="*/ 237 h 60"/>
                <a:gd name="T4" fmla="*/ 172 w 38"/>
                <a:gd name="T5" fmla="*/ 257 h 60"/>
                <a:gd name="T6" fmla="*/ 172 w 38"/>
                <a:gd name="T7" fmla="*/ 257 h 60"/>
                <a:gd name="T8" fmla="*/ 172 w 38"/>
                <a:gd name="T9" fmla="*/ 269 h 60"/>
                <a:gd name="T10" fmla="*/ 156 w 38"/>
                <a:gd name="T11" fmla="*/ 272 h 60"/>
                <a:gd name="T12" fmla="*/ 156 w 38"/>
                <a:gd name="T13" fmla="*/ 272 h 60"/>
                <a:gd name="T14" fmla="*/ 156 w 38"/>
                <a:gd name="T15" fmla="*/ 272 h 60"/>
                <a:gd name="T16" fmla="*/ 146 w 38"/>
                <a:gd name="T17" fmla="*/ 286 h 60"/>
                <a:gd name="T18" fmla="*/ 146 w 38"/>
                <a:gd name="T19" fmla="*/ 286 h 60"/>
                <a:gd name="T20" fmla="*/ 143 w 38"/>
                <a:gd name="T21" fmla="*/ 286 h 60"/>
                <a:gd name="T22" fmla="*/ 32 w 38"/>
                <a:gd name="T23" fmla="*/ 286 h 60"/>
                <a:gd name="T24" fmla="*/ 17 w 38"/>
                <a:gd name="T25" fmla="*/ 286 h 60"/>
                <a:gd name="T26" fmla="*/ 17 w 38"/>
                <a:gd name="T27" fmla="*/ 286 h 60"/>
                <a:gd name="T28" fmla="*/ 17 w 38"/>
                <a:gd name="T29" fmla="*/ 286 h 60"/>
                <a:gd name="T30" fmla="*/ 1 w 38"/>
                <a:gd name="T31" fmla="*/ 272 h 60"/>
                <a:gd name="T32" fmla="*/ 1 w 38"/>
                <a:gd name="T33" fmla="*/ 272 h 60"/>
                <a:gd name="T34" fmla="*/ 1 w 38"/>
                <a:gd name="T35" fmla="*/ 269 h 60"/>
                <a:gd name="T36" fmla="*/ 0 w 38"/>
                <a:gd name="T37" fmla="*/ 269 h 60"/>
                <a:gd name="T38" fmla="*/ 0 w 38"/>
                <a:gd name="T39" fmla="*/ 257 h 60"/>
                <a:gd name="T40" fmla="*/ 0 w 38"/>
                <a:gd name="T41" fmla="*/ 237 h 60"/>
                <a:gd name="T42" fmla="*/ 0 w 38"/>
                <a:gd name="T43" fmla="*/ 226 h 60"/>
                <a:gd name="T44" fmla="*/ 0 w 38"/>
                <a:gd name="T45" fmla="*/ 51 h 60"/>
                <a:gd name="T46" fmla="*/ 0 w 38"/>
                <a:gd name="T47" fmla="*/ 38 h 60"/>
                <a:gd name="T48" fmla="*/ 0 w 38"/>
                <a:gd name="T49" fmla="*/ 27 h 60"/>
                <a:gd name="T50" fmla="*/ 0 w 38"/>
                <a:gd name="T51" fmla="*/ 27 h 60"/>
                <a:gd name="T52" fmla="*/ 0 w 38"/>
                <a:gd name="T53" fmla="*/ 16 h 60"/>
                <a:gd name="T54" fmla="*/ 1 w 38"/>
                <a:gd name="T55" fmla="*/ 16 h 60"/>
                <a:gd name="T56" fmla="*/ 1 w 38"/>
                <a:gd name="T57" fmla="*/ 1 h 60"/>
                <a:gd name="T58" fmla="*/ 1 w 38"/>
                <a:gd name="T59" fmla="*/ 1 h 60"/>
                <a:gd name="T60" fmla="*/ 17 w 38"/>
                <a:gd name="T61" fmla="*/ 0 h 60"/>
                <a:gd name="T62" fmla="*/ 17 w 38"/>
                <a:gd name="T63" fmla="*/ 0 h 60"/>
                <a:gd name="T64" fmla="*/ 32 w 38"/>
                <a:gd name="T65" fmla="*/ 0 h 60"/>
                <a:gd name="T66" fmla="*/ 143 w 38"/>
                <a:gd name="T67" fmla="*/ 0 h 60"/>
                <a:gd name="T68" fmla="*/ 143 w 38"/>
                <a:gd name="T69" fmla="*/ 0 h 60"/>
                <a:gd name="T70" fmla="*/ 146 w 38"/>
                <a:gd name="T71" fmla="*/ 0 h 60"/>
                <a:gd name="T72" fmla="*/ 146 w 38"/>
                <a:gd name="T73" fmla="*/ 0 h 60"/>
                <a:gd name="T74" fmla="*/ 156 w 38"/>
                <a:gd name="T75" fmla="*/ 1 h 60"/>
                <a:gd name="T76" fmla="*/ 156 w 38"/>
                <a:gd name="T77" fmla="*/ 1 h 60"/>
                <a:gd name="T78" fmla="*/ 156 w 38"/>
                <a:gd name="T79" fmla="*/ 16 h 60"/>
                <a:gd name="T80" fmla="*/ 172 w 38"/>
                <a:gd name="T81" fmla="*/ 16 h 60"/>
                <a:gd name="T82" fmla="*/ 172 w 38"/>
                <a:gd name="T83" fmla="*/ 27 h 60"/>
                <a:gd name="T84" fmla="*/ 172 w 38"/>
                <a:gd name="T85" fmla="*/ 38 h 60"/>
                <a:gd name="T86" fmla="*/ 172 w 38"/>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0"/>
                <a:gd name="T134" fmla="*/ 38 w 38"/>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0">
                  <a:moveTo>
                    <a:pt x="37" y="11"/>
                  </a:moveTo>
                  <a:lnTo>
                    <a:pt x="37" y="47"/>
                  </a:lnTo>
                  <a:lnTo>
                    <a:pt x="37" y="49"/>
                  </a:lnTo>
                  <a:lnTo>
                    <a:pt x="37" y="53"/>
                  </a:lnTo>
                  <a:lnTo>
                    <a:pt x="37" y="55"/>
                  </a:lnTo>
                  <a:lnTo>
                    <a:pt x="34" y="55"/>
                  </a:lnTo>
                  <a:lnTo>
                    <a:pt x="34" y="56"/>
                  </a:lnTo>
                  <a:lnTo>
                    <a:pt x="32" y="59"/>
                  </a:lnTo>
                  <a:lnTo>
                    <a:pt x="31" y="59"/>
                  </a:lnTo>
                  <a:lnTo>
                    <a:pt x="7" y="59"/>
                  </a:lnTo>
                  <a:lnTo>
                    <a:pt x="4" y="59"/>
                  </a:lnTo>
                  <a:lnTo>
                    <a:pt x="1" y="56"/>
                  </a:lnTo>
                  <a:lnTo>
                    <a:pt x="1" y="55"/>
                  </a:lnTo>
                  <a:lnTo>
                    <a:pt x="0" y="55"/>
                  </a:lnTo>
                  <a:lnTo>
                    <a:pt x="0" y="53"/>
                  </a:lnTo>
                  <a:lnTo>
                    <a:pt x="0" y="49"/>
                  </a:lnTo>
                  <a:lnTo>
                    <a:pt x="0" y="47"/>
                  </a:lnTo>
                  <a:lnTo>
                    <a:pt x="0" y="11"/>
                  </a:lnTo>
                  <a:lnTo>
                    <a:pt x="0" y="8"/>
                  </a:lnTo>
                  <a:lnTo>
                    <a:pt x="0" y="5"/>
                  </a:lnTo>
                  <a:lnTo>
                    <a:pt x="0" y="3"/>
                  </a:lnTo>
                  <a:lnTo>
                    <a:pt x="1" y="3"/>
                  </a:lnTo>
                  <a:lnTo>
                    <a:pt x="1" y="1"/>
                  </a:lnTo>
                  <a:lnTo>
                    <a:pt x="4" y="0"/>
                  </a:lnTo>
                  <a:lnTo>
                    <a:pt x="7" y="0"/>
                  </a:lnTo>
                  <a:lnTo>
                    <a:pt x="31" y="0"/>
                  </a:lnTo>
                  <a:lnTo>
                    <a:pt x="32" y="0"/>
                  </a:lnTo>
                  <a:lnTo>
                    <a:pt x="34" y="1"/>
                  </a:lnTo>
                  <a:lnTo>
                    <a:pt x="34" y="3"/>
                  </a:lnTo>
                  <a:lnTo>
                    <a:pt x="37" y="3"/>
                  </a:lnTo>
                  <a:lnTo>
                    <a:pt x="37" y="5"/>
                  </a:lnTo>
                  <a:lnTo>
                    <a:pt x="37" y="8"/>
                  </a:lnTo>
                  <a:lnTo>
                    <a:pt x="37" y="11"/>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46" name="AutoShape 1216"/>
            <p:cNvSpPr>
              <a:spLocks noChangeAspect="1" noChangeArrowheads="1"/>
            </p:cNvSpPr>
            <p:nvPr/>
          </p:nvSpPr>
          <p:spPr bwMode="auto">
            <a:xfrm flipV="1">
              <a:off x="1729" y="2375"/>
              <a:ext cx="9"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47" name="Freeform 1217"/>
            <p:cNvSpPr>
              <a:spLocks noChangeAspect="1"/>
            </p:cNvSpPr>
            <p:nvPr/>
          </p:nvSpPr>
          <p:spPr bwMode="auto">
            <a:xfrm>
              <a:off x="1804" y="2388"/>
              <a:ext cx="13" cy="26"/>
            </a:xfrm>
            <a:custGeom>
              <a:avLst/>
              <a:gdLst>
                <a:gd name="T0" fmla="*/ 0 w 10"/>
                <a:gd name="T1" fmla="*/ 0 h 20"/>
                <a:gd name="T2" fmla="*/ 46 w 10"/>
                <a:gd name="T3" fmla="*/ 27 h 20"/>
                <a:gd name="T4" fmla="*/ 0 w 10"/>
                <a:gd name="T5" fmla="*/ 38 h 20"/>
                <a:gd name="T6" fmla="*/ 46 w 10"/>
                <a:gd name="T7" fmla="*/ 64 h 20"/>
                <a:gd name="T8" fmla="*/ 0 w 10"/>
                <a:gd name="T9" fmla="*/ 92 h 20"/>
                <a:gd name="T10" fmla="*/ 0 w 10"/>
                <a:gd name="T11" fmla="*/ 0 h 20"/>
                <a:gd name="T12" fmla="*/ 0 w 10"/>
                <a:gd name="T13" fmla="*/ 0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0" y="0"/>
                  </a:moveTo>
                  <a:lnTo>
                    <a:pt x="9" y="5"/>
                  </a:lnTo>
                  <a:lnTo>
                    <a:pt x="0" y="8"/>
                  </a:lnTo>
                  <a:lnTo>
                    <a:pt x="9" y="13"/>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48" name="Line 1218"/>
            <p:cNvSpPr>
              <a:spLocks noChangeAspect="1" noChangeShapeType="1"/>
            </p:cNvSpPr>
            <p:nvPr/>
          </p:nvSpPr>
          <p:spPr bwMode="auto">
            <a:xfrm>
              <a:off x="1729" y="2387"/>
              <a:ext cx="86"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749" name="Line 1219"/>
            <p:cNvSpPr>
              <a:spLocks noChangeAspect="1" noChangeShapeType="1"/>
            </p:cNvSpPr>
            <p:nvPr/>
          </p:nvSpPr>
          <p:spPr bwMode="auto">
            <a:xfrm flipH="1">
              <a:off x="1729" y="2387"/>
              <a:ext cx="75"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750" name="Line 1220"/>
            <p:cNvSpPr>
              <a:spLocks noChangeAspect="1" noChangeShapeType="1"/>
            </p:cNvSpPr>
            <p:nvPr/>
          </p:nvSpPr>
          <p:spPr bwMode="auto">
            <a:xfrm>
              <a:off x="1729" y="2401"/>
              <a:ext cx="86"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751" name="Freeform 1221"/>
            <p:cNvSpPr>
              <a:spLocks noChangeAspect="1"/>
            </p:cNvSpPr>
            <p:nvPr/>
          </p:nvSpPr>
          <p:spPr bwMode="auto">
            <a:xfrm>
              <a:off x="1718" y="2388"/>
              <a:ext cx="13" cy="26"/>
            </a:xfrm>
            <a:custGeom>
              <a:avLst/>
              <a:gdLst>
                <a:gd name="T0" fmla="*/ 46 w 10"/>
                <a:gd name="T1" fmla="*/ 92 h 20"/>
                <a:gd name="T2" fmla="*/ 0 w 10"/>
                <a:gd name="T3" fmla="*/ 64 h 20"/>
                <a:gd name="T4" fmla="*/ 46 w 10"/>
                <a:gd name="T5" fmla="*/ 38 h 20"/>
                <a:gd name="T6" fmla="*/ 0 w 10"/>
                <a:gd name="T7" fmla="*/ 27 h 20"/>
                <a:gd name="T8" fmla="*/ 46 w 10"/>
                <a:gd name="T9" fmla="*/ 0 h 20"/>
                <a:gd name="T10" fmla="*/ 46 w 10"/>
                <a:gd name="T11" fmla="*/ 92 h 20"/>
                <a:gd name="T12" fmla="*/ 46 w 10"/>
                <a:gd name="T13" fmla="*/ 92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9" y="19"/>
                  </a:moveTo>
                  <a:lnTo>
                    <a:pt x="0" y="13"/>
                  </a:lnTo>
                  <a:lnTo>
                    <a:pt x="9" y="8"/>
                  </a:lnTo>
                  <a:lnTo>
                    <a:pt x="0" y="5"/>
                  </a:lnTo>
                  <a:lnTo>
                    <a:pt x="9" y="0"/>
                  </a:lnTo>
                  <a:lnTo>
                    <a:pt x="9"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52" name="Line 1222"/>
            <p:cNvSpPr>
              <a:spLocks noChangeAspect="1" noChangeShapeType="1"/>
            </p:cNvSpPr>
            <p:nvPr/>
          </p:nvSpPr>
          <p:spPr bwMode="auto">
            <a:xfrm flipH="1" flipV="1">
              <a:off x="1718"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753" name="Text Box 1223"/>
            <p:cNvSpPr txBox="1">
              <a:spLocks noChangeArrowheads="1"/>
            </p:cNvSpPr>
            <p:nvPr/>
          </p:nvSpPr>
          <p:spPr bwMode="auto">
            <a:xfrm>
              <a:off x="4176" y="960"/>
              <a:ext cx="885"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Chromatogram</a:t>
              </a:r>
              <a:endParaRPr lang="en-US" altLang="en-US" sz="2200">
                <a:solidFill>
                  <a:srgbClr val="FF0000"/>
                </a:solidFill>
              </a:endParaRPr>
            </a:p>
          </p:txBody>
        </p:sp>
        <p:grpSp>
          <p:nvGrpSpPr>
            <p:cNvPr id="23754" name="Group 1224"/>
            <p:cNvGrpSpPr>
              <a:grpSpLocks/>
            </p:cNvGrpSpPr>
            <p:nvPr/>
          </p:nvGrpSpPr>
          <p:grpSpPr bwMode="auto">
            <a:xfrm>
              <a:off x="3696" y="1029"/>
              <a:ext cx="2160" cy="1275"/>
              <a:chOff x="3696" y="1029"/>
              <a:chExt cx="1803" cy="1058"/>
            </a:xfrm>
          </p:grpSpPr>
          <p:sp>
            <p:nvSpPr>
              <p:cNvPr id="23762" name="Freeform 1225"/>
              <p:cNvSpPr>
                <a:spLocks/>
              </p:cNvSpPr>
              <p:nvPr/>
            </p:nvSpPr>
            <p:spPr bwMode="auto">
              <a:xfrm>
                <a:off x="4406" y="1556"/>
                <a:ext cx="113" cy="460"/>
              </a:xfrm>
              <a:custGeom>
                <a:avLst/>
                <a:gdLst>
                  <a:gd name="T0" fmla="*/ 0 w 113"/>
                  <a:gd name="T1" fmla="*/ 446 h 460"/>
                  <a:gd name="T2" fmla="*/ 0 w 113"/>
                  <a:gd name="T3" fmla="*/ 434 h 460"/>
                  <a:gd name="T4" fmla="*/ 1 w 113"/>
                  <a:gd name="T5" fmla="*/ 421 h 460"/>
                  <a:gd name="T6" fmla="*/ 4 w 113"/>
                  <a:gd name="T7" fmla="*/ 401 h 460"/>
                  <a:gd name="T8" fmla="*/ 6 w 113"/>
                  <a:gd name="T9" fmla="*/ 373 h 460"/>
                  <a:gd name="T10" fmla="*/ 6 w 113"/>
                  <a:gd name="T11" fmla="*/ 335 h 460"/>
                  <a:gd name="T12" fmla="*/ 12 w 113"/>
                  <a:gd name="T13" fmla="*/ 294 h 460"/>
                  <a:gd name="T14" fmla="*/ 12 w 113"/>
                  <a:gd name="T15" fmla="*/ 245 h 460"/>
                  <a:gd name="T16" fmla="*/ 14 w 113"/>
                  <a:gd name="T17" fmla="*/ 194 h 460"/>
                  <a:gd name="T18" fmla="*/ 15 w 113"/>
                  <a:gd name="T19" fmla="*/ 143 h 460"/>
                  <a:gd name="T20" fmla="*/ 18 w 113"/>
                  <a:gd name="T21" fmla="*/ 96 h 460"/>
                  <a:gd name="T22" fmla="*/ 20 w 113"/>
                  <a:gd name="T23" fmla="*/ 58 h 460"/>
                  <a:gd name="T24" fmla="*/ 20 w 113"/>
                  <a:gd name="T25" fmla="*/ 27 h 460"/>
                  <a:gd name="T26" fmla="*/ 22 w 113"/>
                  <a:gd name="T27" fmla="*/ 9 h 460"/>
                  <a:gd name="T28" fmla="*/ 24 w 113"/>
                  <a:gd name="T29" fmla="*/ 0 h 460"/>
                  <a:gd name="T30" fmla="*/ 27 w 113"/>
                  <a:gd name="T31" fmla="*/ 0 h 460"/>
                  <a:gd name="T32" fmla="*/ 29 w 113"/>
                  <a:gd name="T33" fmla="*/ 9 h 460"/>
                  <a:gd name="T34" fmla="*/ 29 w 113"/>
                  <a:gd name="T35" fmla="*/ 27 h 460"/>
                  <a:gd name="T36" fmla="*/ 30 w 113"/>
                  <a:gd name="T37" fmla="*/ 49 h 460"/>
                  <a:gd name="T38" fmla="*/ 33 w 113"/>
                  <a:gd name="T39" fmla="*/ 74 h 460"/>
                  <a:gd name="T40" fmla="*/ 35 w 113"/>
                  <a:gd name="T41" fmla="*/ 101 h 460"/>
                  <a:gd name="T42" fmla="*/ 35 w 113"/>
                  <a:gd name="T43" fmla="*/ 129 h 460"/>
                  <a:gd name="T44" fmla="*/ 37 w 113"/>
                  <a:gd name="T45" fmla="*/ 159 h 460"/>
                  <a:gd name="T46" fmla="*/ 41 w 113"/>
                  <a:gd name="T47" fmla="*/ 186 h 460"/>
                  <a:gd name="T48" fmla="*/ 43 w 113"/>
                  <a:gd name="T49" fmla="*/ 212 h 460"/>
                  <a:gd name="T50" fmla="*/ 44 w 113"/>
                  <a:gd name="T51" fmla="*/ 239 h 460"/>
                  <a:gd name="T52" fmla="*/ 47 w 113"/>
                  <a:gd name="T53" fmla="*/ 263 h 460"/>
                  <a:gd name="T54" fmla="*/ 47 w 113"/>
                  <a:gd name="T55" fmla="*/ 286 h 460"/>
                  <a:gd name="T56" fmla="*/ 49 w 113"/>
                  <a:gd name="T57" fmla="*/ 308 h 460"/>
                  <a:gd name="T58" fmla="*/ 51 w 113"/>
                  <a:gd name="T59" fmla="*/ 326 h 460"/>
                  <a:gd name="T60" fmla="*/ 55 w 113"/>
                  <a:gd name="T61" fmla="*/ 343 h 460"/>
                  <a:gd name="T62" fmla="*/ 56 w 113"/>
                  <a:gd name="T63" fmla="*/ 356 h 460"/>
                  <a:gd name="T64" fmla="*/ 56 w 113"/>
                  <a:gd name="T65" fmla="*/ 370 h 460"/>
                  <a:gd name="T66" fmla="*/ 58 w 113"/>
                  <a:gd name="T67" fmla="*/ 381 h 460"/>
                  <a:gd name="T68" fmla="*/ 60 w 113"/>
                  <a:gd name="T69" fmla="*/ 392 h 460"/>
                  <a:gd name="T70" fmla="*/ 63 w 113"/>
                  <a:gd name="T71" fmla="*/ 399 h 460"/>
                  <a:gd name="T72" fmla="*/ 65 w 113"/>
                  <a:gd name="T73" fmla="*/ 407 h 460"/>
                  <a:gd name="T74" fmla="*/ 65 w 113"/>
                  <a:gd name="T75" fmla="*/ 412 h 460"/>
                  <a:gd name="T76" fmla="*/ 66 w 113"/>
                  <a:gd name="T77" fmla="*/ 420 h 460"/>
                  <a:gd name="T78" fmla="*/ 70 w 113"/>
                  <a:gd name="T79" fmla="*/ 422 h 460"/>
                  <a:gd name="T80" fmla="*/ 71 w 113"/>
                  <a:gd name="T81" fmla="*/ 427 h 460"/>
                  <a:gd name="T82" fmla="*/ 73 w 113"/>
                  <a:gd name="T83" fmla="*/ 433 h 460"/>
                  <a:gd name="T84" fmla="*/ 76 w 113"/>
                  <a:gd name="T85" fmla="*/ 434 h 460"/>
                  <a:gd name="T86" fmla="*/ 76 w 113"/>
                  <a:gd name="T87" fmla="*/ 436 h 460"/>
                  <a:gd name="T88" fmla="*/ 78 w 113"/>
                  <a:gd name="T89" fmla="*/ 439 h 460"/>
                  <a:gd name="T90" fmla="*/ 80 w 113"/>
                  <a:gd name="T91" fmla="*/ 442 h 460"/>
                  <a:gd name="T92" fmla="*/ 83 w 113"/>
                  <a:gd name="T93" fmla="*/ 442 h 460"/>
                  <a:gd name="T94" fmla="*/ 83 w 113"/>
                  <a:gd name="T95" fmla="*/ 446 h 460"/>
                  <a:gd name="T96" fmla="*/ 86 w 113"/>
                  <a:gd name="T97" fmla="*/ 447 h 460"/>
                  <a:gd name="T98" fmla="*/ 87 w 113"/>
                  <a:gd name="T99" fmla="*/ 447 h 460"/>
                  <a:gd name="T100" fmla="*/ 90 w 113"/>
                  <a:gd name="T101" fmla="*/ 449 h 460"/>
                  <a:gd name="T102" fmla="*/ 92 w 113"/>
                  <a:gd name="T103" fmla="*/ 449 h 460"/>
                  <a:gd name="T104" fmla="*/ 92 w 113"/>
                  <a:gd name="T105" fmla="*/ 453 h 460"/>
                  <a:gd name="T106" fmla="*/ 93 w 113"/>
                  <a:gd name="T107" fmla="*/ 453 h 460"/>
                  <a:gd name="T108" fmla="*/ 95 w 113"/>
                  <a:gd name="T109" fmla="*/ 454 h 460"/>
                  <a:gd name="T110" fmla="*/ 99 w 113"/>
                  <a:gd name="T111" fmla="*/ 454 h 460"/>
                  <a:gd name="T112" fmla="*/ 100 w 113"/>
                  <a:gd name="T113" fmla="*/ 454 h 460"/>
                  <a:gd name="T114" fmla="*/ 100 w 113"/>
                  <a:gd name="T115" fmla="*/ 456 h 460"/>
                  <a:gd name="T116" fmla="*/ 106 w 113"/>
                  <a:gd name="T117" fmla="*/ 456 h 460"/>
                  <a:gd name="T118" fmla="*/ 106 w 113"/>
                  <a:gd name="T119" fmla="*/ 456 h 460"/>
                  <a:gd name="T120" fmla="*/ 107 w 113"/>
                  <a:gd name="T121" fmla="*/ 456 h 460"/>
                  <a:gd name="T122" fmla="*/ 109 w 113"/>
                  <a:gd name="T123" fmla="*/ 456 h 460"/>
                  <a:gd name="T124" fmla="*/ 112 w 113"/>
                  <a:gd name="T125" fmla="*/ 459 h 46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
                  <a:gd name="T190" fmla="*/ 0 h 460"/>
                  <a:gd name="T191" fmla="*/ 113 w 113"/>
                  <a:gd name="T192" fmla="*/ 460 h 46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 h="460">
                    <a:moveTo>
                      <a:pt x="0" y="446"/>
                    </a:moveTo>
                    <a:lnTo>
                      <a:pt x="0" y="434"/>
                    </a:lnTo>
                    <a:lnTo>
                      <a:pt x="1" y="421"/>
                    </a:lnTo>
                    <a:lnTo>
                      <a:pt x="4" y="401"/>
                    </a:lnTo>
                    <a:lnTo>
                      <a:pt x="6" y="373"/>
                    </a:lnTo>
                    <a:lnTo>
                      <a:pt x="6" y="335"/>
                    </a:lnTo>
                    <a:lnTo>
                      <a:pt x="12" y="294"/>
                    </a:lnTo>
                    <a:lnTo>
                      <a:pt x="12" y="245"/>
                    </a:lnTo>
                    <a:lnTo>
                      <a:pt x="14" y="194"/>
                    </a:lnTo>
                    <a:lnTo>
                      <a:pt x="15" y="143"/>
                    </a:lnTo>
                    <a:lnTo>
                      <a:pt x="18" y="96"/>
                    </a:lnTo>
                    <a:lnTo>
                      <a:pt x="20" y="58"/>
                    </a:lnTo>
                    <a:lnTo>
                      <a:pt x="20" y="27"/>
                    </a:lnTo>
                    <a:lnTo>
                      <a:pt x="22" y="9"/>
                    </a:lnTo>
                    <a:lnTo>
                      <a:pt x="24" y="0"/>
                    </a:lnTo>
                    <a:lnTo>
                      <a:pt x="27" y="0"/>
                    </a:lnTo>
                    <a:lnTo>
                      <a:pt x="29" y="9"/>
                    </a:lnTo>
                    <a:lnTo>
                      <a:pt x="29" y="27"/>
                    </a:lnTo>
                    <a:lnTo>
                      <a:pt x="30" y="49"/>
                    </a:lnTo>
                    <a:lnTo>
                      <a:pt x="33" y="74"/>
                    </a:lnTo>
                    <a:lnTo>
                      <a:pt x="35" y="101"/>
                    </a:lnTo>
                    <a:lnTo>
                      <a:pt x="35" y="129"/>
                    </a:lnTo>
                    <a:lnTo>
                      <a:pt x="37" y="159"/>
                    </a:lnTo>
                    <a:lnTo>
                      <a:pt x="41" y="186"/>
                    </a:lnTo>
                    <a:lnTo>
                      <a:pt x="43" y="212"/>
                    </a:lnTo>
                    <a:lnTo>
                      <a:pt x="44" y="239"/>
                    </a:lnTo>
                    <a:lnTo>
                      <a:pt x="47" y="263"/>
                    </a:lnTo>
                    <a:lnTo>
                      <a:pt x="47" y="286"/>
                    </a:lnTo>
                    <a:lnTo>
                      <a:pt x="49" y="308"/>
                    </a:lnTo>
                    <a:lnTo>
                      <a:pt x="51" y="326"/>
                    </a:lnTo>
                    <a:lnTo>
                      <a:pt x="55" y="343"/>
                    </a:lnTo>
                    <a:lnTo>
                      <a:pt x="56" y="356"/>
                    </a:lnTo>
                    <a:lnTo>
                      <a:pt x="56" y="370"/>
                    </a:lnTo>
                    <a:lnTo>
                      <a:pt x="58" y="381"/>
                    </a:lnTo>
                    <a:lnTo>
                      <a:pt x="60" y="392"/>
                    </a:lnTo>
                    <a:lnTo>
                      <a:pt x="63" y="399"/>
                    </a:lnTo>
                    <a:lnTo>
                      <a:pt x="65" y="407"/>
                    </a:lnTo>
                    <a:lnTo>
                      <a:pt x="65" y="412"/>
                    </a:lnTo>
                    <a:lnTo>
                      <a:pt x="66" y="420"/>
                    </a:lnTo>
                    <a:lnTo>
                      <a:pt x="70" y="422"/>
                    </a:lnTo>
                    <a:lnTo>
                      <a:pt x="71" y="427"/>
                    </a:lnTo>
                    <a:lnTo>
                      <a:pt x="73" y="433"/>
                    </a:lnTo>
                    <a:lnTo>
                      <a:pt x="76" y="434"/>
                    </a:lnTo>
                    <a:lnTo>
                      <a:pt x="76" y="436"/>
                    </a:lnTo>
                    <a:lnTo>
                      <a:pt x="78" y="439"/>
                    </a:lnTo>
                    <a:lnTo>
                      <a:pt x="80" y="442"/>
                    </a:lnTo>
                    <a:lnTo>
                      <a:pt x="83" y="442"/>
                    </a:lnTo>
                    <a:lnTo>
                      <a:pt x="83" y="446"/>
                    </a:lnTo>
                    <a:lnTo>
                      <a:pt x="86" y="447"/>
                    </a:lnTo>
                    <a:lnTo>
                      <a:pt x="87" y="447"/>
                    </a:lnTo>
                    <a:lnTo>
                      <a:pt x="90" y="449"/>
                    </a:lnTo>
                    <a:lnTo>
                      <a:pt x="92" y="449"/>
                    </a:lnTo>
                    <a:lnTo>
                      <a:pt x="92" y="453"/>
                    </a:lnTo>
                    <a:lnTo>
                      <a:pt x="93" y="453"/>
                    </a:lnTo>
                    <a:lnTo>
                      <a:pt x="95" y="454"/>
                    </a:lnTo>
                    <a:lnTo>
                      <a:pt x="99" y="454"/>
                    </a:lnTo>
                    <a:lnTo>
                      <a:pt x="100" y="454"/>
                    </a:lnTo>
                    <a:lnTo>
                      <a:pt x="100" y="456"/>
                    </a:lnTo>
                    <a:lnTo>
                      <a:pt x="106" y="456"/>
                    </a:lnTo>
                    <a:lnTo>
                      <a:pt x="107" y="456"/>
                    </a:lnTo>
                    <a:lnTo>
                      <a:pt x="109" y="456"/>
                    </a:lnTo>
                    <a:lnTo>
                      <a:pt x="112" y="459"/>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63" name="Freeform 1226"/>
              <p:cNvSpPr>
                <a:spLocks/>
              </p:cNvSpPr>
              <p:nvPr/>
            </p:nvSpPr>
            <p:spPr bwMode="auto">
              <a:xfrm>
                <a:off x="5027" y="1128"/>
                <a:ext cx="154" cy="896"/>
              </a:xfrm>
              <a:custGeom>
                <a:avLst/>
                <a:gdLst>
                  <a:gd name="T0" fmla="*/ 0 w 154"/>
                  <a:gd name="T1" fmla="*/ 895 h 896"/>
                  <a:gd name="T2" fmla="*/ 2 w 154"/>
                  <a:gd name="T3" fmla="*/ 895 h 896"/>
                  <a:gd name="T4" fmla="*/ 5 w 154"/>
                  <a:gd name="T5" fmla="*/ 895 h 896"/>
                  <a:gd name="T6" fmla="*/ 8 w 154"/>
                  <a:gd name="T7" fmla="*/ 895 h 896"/>
                  <a:gd name="T8" fmla="*/ 12 w 154"/>
                  <a:gd name="T9" fmla="*/ 895 h 896"/>
                  <a:gd name="T10" fmla="*/ 13 w 154"/>
                  <a:gd name="T11" fmla="*/ 895 h 896"/>
                  <a:gd name="T12" fmla="*/ 15 w 154"/>
                  <a:gd name="T13" fmla="*/ 895 h 896"/>
                  <a:gd name="T14" fmla="*/ 18 w 154"/>
                  <a:gd name="T15" fmla="*/ 895 h 896"/>
                  <a:gd name="T16" fmla="*/ 20 w 154"/>
                  <a:gd name="T17" fmla="*/ 895 h 896"/>
                  <a:gd name="T18" fmla="*/ 21 w 154"/>
                  <a:gd name="T19" fmla="*/ 895 h 896"/>
                  <a:gd name="T20" fmla="*/ 27 w 154"/>
                  <a:gd name="T21" fmla="*/ 895 h 896"/>
                  <a:gd name="T22" fmla="*/ 27 w 154"/>
                  <a:gd name="T23" fmla="*/ 895 h 896"/>
                  <a:gd name="T24" fmla="*/ 29 w 154"/>
                  <a:gd name="T25" fmla="*/ 895 h 896"/>
                  <a:gd name="T26" fmla="*/ 30 w 154"/>
                  <a:gd name="T27" fmla="*/ 892 h 896"/>
                  <a:gd name="T28" fmla="*/ 35 w 154"/>
                  <a:gd name="T29" fmla="*/ 892 h 896"/>
                  <a:gd name="T30" fmla="*/ 37 w 154"/>
                  <a:gd name="T31" fmla="*/ 890 h 896"/>
                  <a:gd name="T32" fmla="*/ 41 w 154"/>
                  <a:gd name="T33" fmla="*/ 885 h 896"/>
                  <a:gd name="T34" fmla="*/ 43 w 154"/>
                  <a:gd name="T35" fmla="*/ 879 h 896"/>
                  <a:gd name="T36" fmla="*/ 44 w 154"/>
                  <a:gd name="T37" fmla="*/ 870 h 896"/>
                  <a:gd name="T38" fmla="*/ 48 w 154"/>
                  <a:gd name="T39" fmla="*/ 859 h 896"/>
                  <a:gd name="T40" fmla="*/ 49 w 154"/>
                  <a:gd name="T41" fmla="*/ 838 h 896"/>
                  <a:gd name="T42" fmla="*/ 51 w 154"/>
                  <a:gd name="T43" fmla="*/ 813 h 896"/>
                  <a:gd name="T44" fmla="*/ 54 w 154"/>
                  <a:gd name="T45" fmla="*/ 775 h 896"/>
                  <a:gd name="T46" fmla="*/ 56 w 154"/>
                  <a:gd name="T47" fmla="*/ 725 h 896"/>
                  <a:gd name="T48" fmla="*/ 58 w 154"/>
                  <a:gd name="T49" fmla="*/ 662 h 896"/>
                  <a:gd name="T50" fmla="*/ 61 w 154"/>
                  <a:gd name="T51" fmla="*/ 587 h 896"/>
                  <a:gd name="T52" fmla="*/ 64 w 154"/>
                  <a:gd name="T53" fmla="*/ 500 h 896"/>
                  <a:gd name="T54" fmla="*/ 68 w 154"/>
                  <a:gd name="T55" fmla="*/ 407 h 896"/>
                  <a:gd name="T56" fmla="*/ 69 w 154"/>
                  <a:gd name="T57" fmla="*/ 313 h 896"/>
                  <a:gd name="T58" fmla="*/ 71 w 154"/>
                  <a:gd name="T59" fmla="*/ 222 h 896"/>
                  <a:gd name="T60" fmla="*/ 75 w 154"/>
                  <a:gd name="T61" fmla="*/ 142 h 896"/>
                  <a:gd name="T62" fmla="*/ 76 w 154"/>
                  <a:gd name="T63" fmla="*/ 75 h 896"/>
                  <a:gd name="T64" fmla="*/ 78 w 154"/>
                  <a:gd name="T65" fmla="*/ 32 h 896"/>
                  <a:gd name="T66" fmla="*/ 79 w 154"/>
                  <a:gd name="T67" fmla="*/ 7 h 896"/>
                  <a:gd name="T68" fmla="*/ 83 w 154"/>
                  <a:gd name="T69" fmla="*/ 0 h 896"/>
                  <a:gd name="T70" fmla="*/ 85 w 154"/>
                  <a:gd name="T71" fmla="*/ 13 h 896"/>
                  <a:gd name="T72" fmla="*/ 86 w 154"/>
                  <a:gd name="T73" fmla="*/ 41 h 896"/>
                  <a:gd name="T74" fmla="*/ 90 w 154"/>
                  <a:gd name="T75" fmla="*/ 82 h 896"/>
                  <a:gd name="T76" fmla="*/ 94 w 154"/>
                  <a:gd name="T77" fmla="*/ 129 h 896"/>
                  <a:gd name="T78" fmla="*/ 97 w 154"/>
                  <a:gd name="T79" fmla="*/ 180 h 896"/>
                  <a:gd name="T80" fmla="*/ 98 w 154"/>
                  <a:gd name="T81" fmla="*/ 233 h 896"/>
                  <a:gd name="T82" fmla="*/ 100 w 154"/>
                  <a:gd name="T83" fmla="*/ 287 h 896"/>
                  <a:gd name="T84" fmla="*/ 104 w 154"/>
                  <a:gd name="T85" fmla="*/ 340 h 896"/>
                  <a:gd name="T86" fmla="*/ 106 w 154"/>
                  <a:gd name="T87" fmla="*/ 390 h 896"/>
                  <a:gd name="T88" fmla="*/ 107 w 154"/>
                  <a:gd name="T89" fmla="*/ 440 h 896"/>
                  <a:gd name="T90" fmla="*/ 110 w 154"/>
                  <a:gd name="T91" fmla="*/ 486 h 896"/>
                  <a:gd name="T92" fmla="*/ 112 w 154"/>
                  <a:gd name="T93" fmla="*/ 530 h 896"/>
                  <a:gd name="T94" fmla="*/ 117 w 154"/>
                  <a:gd name="T95" fmla="*/ 571 h 896"/>
                  <a:gd name="T96" fmla="*/ 117 w 154"/>
                  <a:gd name="T97" fmla="*/ 607 h 896"/>
                  <a:gd name="T98" fmla="*/ 119 w 154"/>
                  <a:gd name="T99" fmla="*/ 640 h 896"/>
                  <a:gd name="T100" fmla="*/ 124 w 154"/>
                  <a:gd name="T101" fmla="*/ 670 h 896"/>
                  <a:gd name="T102" fmla="*/ 126 w 154"/>
                  <a:gd name="T103" fmla="*/ 697 h 896"/>
                  <a:gd name="T104" fmla="*/ 127 w 154"/>
                  <a:gd name="T105" fmla="*/ 722 h 896"/>
                  <a:gd name="T106" fmla="*/ 129 w 154"/>
                  <a:gd name="T107" fmla="*/ 742 h 896"/>
                  <a:gd name="T108" fmla="*/ 132 w 154"/>
                  <a:gd name="T109" fmla="*/ 758 h 896"/>
                  <a:gd name="T110" fmla="*/ 135 w 154"/>
                  <a:gd name="T111" fmla="*/ 775 h 896"/>
                  <a:gd name="T112" fmla="*/ 137 w 154"/>
                  <a:gd name="T113" fmla="*/ 790 h 896"/>
                  <a:gd name="T114" fmla="*/ 140 w 154"/>
                  <a:gd name="T115" fmla="*/ 802 h 896"/>
                  <a:gd name="T116" fmla="*/ 141 w 154"/>
                  <a:gd name="T117" fmla="*/ 813 h 896"/>
                  <a:gd name="T118" fmla="*/ 146 w 154"/>
                  <a:gd name="T119" fmla="*/ 822 h 896"/>
                  <a:gd name="T120" fmla="*/ 146 w 154"/>
                  <a:gd name="T121" fmla="*/ 831 h 896"/>
                  <a:gd name="T122" fmla="*/ 150 w 154"/>
                  <a:gd name="T123" fmla="*/ 837 h 896"/>
                  <a:gd name="T124" fmla="*/ 153 w 154"/>
                  <a:gd name="T125" fmla="*/ 842 h 89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4"/>
                  <a:gd name="T190" fmla="*/ 0 h 896"/>
                  <a:gd name="T191" fmla="*/ 154 w 154"/>
                  <a:gd name="T192" fmla="*/ 896 h 89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4" h="896">
                    <a:moveTo>
                      <a:pt x="0" y="895"/>
                    </a:moveTo>
                    <a:lnTo>
                      <a:pt x="2" y="895"/>
                    </a:lnTo>
                    <a:lnTo>
                      <a:pt x="5" y="895"/>
                    </a:lnTo>
                    <a:lnTo>
                      <a:pt x="8" y="895"/>
                    </a:lnTo>
                    <a:lnTo>
                      <a:pt x="12" y="895"/>
                    </a:lnTo>
                    <a:lnTo>
                      <a:pt x="13" y="895"/>
                    </a:lnTo>
                    <a:lnTo>
                      <a:pt x="15" y="895"/>
                    </a:lnTo>
                    <a:lnTo>
                      <a:pt x="18" y="895"/>
                    </a:lnTo>
                    <a:lnTo>
                      <a:pt x="20" y="895"/>
                    </a:lnTo>
                    <a:lnTo>
                      <a:pt x="21" y="895"/>
                    </a:lnTo>
                    <a:lnTo>
                      <a:pt x="27" y="895"/>
                    </a:lnTo>
                    <a:lnTo>
                      <a:pt x="29" y="895"/>
                    </a:lnTo>
                    <a:lnTo>
                      <a:pt x="30" y="892"/>
                    </a:lnTo>
                    <a:lnTo>
                      <a:pt x="35" y="892"/>
                    </a:lnTo>
                    <a:lnTo>
                      <a:pt x="37" y="890"/>
                    </a:lnTo>
                    <a:lnTo>
                      <a:pt x="41" y="885"/>
                    </a:lnTo>
                    <a:lnTo>
                      <a:pt x="43" y="879"/>
                    </a:lnTo>
                    <a:lnTo>
                      <a:pt x="44" y="870"/>
                    </a:lnTo>
                    <a:lnTo>
                      <a:pt x="48" y="859"/>
                    </a:lnTo>
                    <a:lnTo>
                      <a:pt x="49" y="838"/>
                    </a:lnTo>
                    <a:lnTo>
                      <a:pt x="51" y="813"/>
                    </a:lnTo>
                    <a:lnTo>
                      <a:pt x="54" y="775"/>
                    </a:lnTo>
                    <a:lnTo>
                      <a:pt x="56" y="725"/>
                    </a:lnTo>
                    <a:lnTo>
                      <a:pt x="58" y="662"/>
                    </a:lnTo>
                    <a:lnTo>
                      <a:pt x="61" y="587"/>
                    </a:lnTo>
                    <a:lnTo>
                      <a:pt x="64" y="500"/>
                    </a:lnTo>
                    <a:lnTo>
                      <a:pt x="68" y="407"/>
                    </a:lnTo>
                    <a:lnTo>
                      <a:pt x="69" y="313"/>
                    </a:lnTo>
                    <a:lnTo>
                      <a:pt x="71" y="222"/>
                    </a:lnTo>
                    <a:lnTo>
                      <a:pt x="75" y="142"/>
                    </a:lnTo>
                    <a:lnTo>
                      <a:pt x="76" y="75"/>
                    </a:lnTo>
                    <a:lnTo>
                      <a:pt x="78" y="32"/>
                    </a:lnTo>
                    <a:lnTo>
                      <a:pt x="79" y="7"/>
                    </a:lnTo>
                    <a:lnTo>
                      <a:pt x="83" y="0"/>
                    </a:lnTo>
                    <a:lnTo>
                      <a:pt x="85" y="13"/>
                    </a:lnTo>
                    <a:lnTo>
                      <a:pt x="86" y="41"/>
                    </a:lnTo>
                    <a:lnTo>
                      <a:pt x="90" y="82"/>
                    </a:lnTo>
                    <a:lnTo>
                      <a:pt x="94" y="129"/>
                    </a:lnTo>
                    <a:lnTo>
                      <a:pt x="97" y="180"/>
                    </a:lnTo>
                    <a:lnTo>
                      <a:pt x="98" y="233"/>
                    </a:lnTo>
                    <a:lnTo>
                      <a:pt x="100" y="287"/>
                    </a:lnTo>
                    <a:lnTo>
                      <a:pt x="104" y="340"/>
                    </a:lnTo>
                    <a:lnTo>
                      <a:pt x="106" y="390"/>
                    </a:lnTo>
                    <a:lnTo>
                      <a:pt x="107" y="440"/>
                    </a:lnTo>
                    <a:lnTo>
                      <a:pt x="110" y="486"/>
                    </a:lnTo>
                    <a:lnTo>
                      <a:pt x="112" y="530"/>
                    </a:lnTo>
                    <a:lnTo>
                      <a:pt x="117" y="571"/>
                    </a:lnTo>
                    <a:lnTo>
                      <a:pt x="117" y="607"/>
                    </a:lnTo>
                    <a:lnTo>
                      <a:pt x="119" y="640"/>
                    </a:lnTo>
                    <a:lnTo>
                      <a:pt x="124" y="670"/>
                    </a:lnTo>
                    <a:lnTo>
                      <a:pt x="126" y="697"/>
                    </a:lnTo>
                    <a:lnTo>
                      <a:pt x="127" y="722"/>
                    </a:lnTo>
                    <a:lnTo>
                      <a:pt x="129" y="742"/>
                    </a:lnTo>
                    <a:lnTo>
                      <a:pt x="132" y="758"/>
                    </a:lnTo>
                    <a:lnTo>
                      <a:pt x="135" y="775"/>
                    </a:lnTo>
                    <a:lnTo>
                      <a:pt x="137" y="790"/>
                    </a:lnTo>
                    <a:lnTo>
                      <a:pt x="140" y="802"/>
                    </a:lnTo>
                    <a:lnTo>
                      <a:pt x="141" y="813"/>
                    </a:lnTo>
                    <a:lnTo>
                      <a:pt x="146" y="822"/>
                    </a:lnTo>
                    <a:lnTo>
                      <a:pt x="146" y="831"/>
                    </a:lnTo>
                    <a:lnTo>
                      <a:pt x="150" y="837"/>
                    </a:lnTo>
                    <a:lnTo>
                      <a:pt x="153" y="842"/>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64" name="Freeform 1227"/>
              <p:cNvSpPr>
                <a:spLocks/>
              </p:cNvSpPr>
              <p:nvPr/>
            </p:nvSpPr>
            <p:spPr bwMode="auto">
              <a:xfrm>
                <a:off x="4633" y="1645"/>
                <a:ext cx="146" cy="379"/>
              </a:xfrm>
              <a:custGeom>
                <a:avLst/>
                <a:gdLst>
                  <a:gd name="T0" fmla="*/ 0 w 146"/>
                  <a:gd name="T1" fmla="*/ 378 h 379"/>
                  <a:gd name="T2" fmla="*/ 1 w 146"/>
                  <a:gd name="T3" fmla="*/ 378 h 379"/>
                  <a:gd name="T4" fmla="*/ 1 w 146"/>
                  <a:gd name="T5" fmla="*/ 378 h 379"/>
                  <a:gd name="T6" fmla="*/ 5 w 146"/>
                  <a:gd name="T7" fmla="*/ 378 h 379"/>
                  <a:gd name="T8" fmla="*/ 8 w 146"/>
                  <a:gd name="T9" fmla="*/ 378 h 379"/>
                  <a:gd name="T10" fmla="*/ 11 w 146"/>
                  <a:gd name="T11" fmla="*/ 378 h 379"/>
                  <a:gd name="T12" fmla="*/ 12 w 146"/>
                  <a:gd name="T13" fmla="*/ 378 h 379"/>
                  <a:gd name="T14" fmla="*/ 15 w 146"/>
                  <a:gd name="T15" fmla="*/ 378 h 379"/>
                  <a:gd name="T16" fmla="*/ 19 w 146"/>
                  <a:gd name="T17" fmla="*/ 378 h 379"/>
                  <a:gd name="T18" fmla="*/ 20 w 146"/>
                  <a:gd name="T19" fmla="*/ 378 h 379"/>
                  <a:gd name="T20" fmla="*/ 22 w 146"/>
                  <a:gd name="T21" fmla="*/ 378 h 379"/>
                  <a:gd name="T22" fmla="*/ 25 w 146"/>
                  <a:gd name="T23" fmla="*/ 378 h 379"/>
                  <a:gd name="T24" fmla="*/ 27 w 146"/>
                  <a:gd name="T25" fmla="*/ 378 h 379"/>
                  <a:gd name="T26" fmla="*/ 28 w 146"/>
                  <a:gd name="T27" fmla="*/ 378 h 379"/>
                  <a:gd name="T28" fmla="*/ 32 w 146"/>
                  <a:gd name="T29" fmla="*/ 378 h 379"/>
                  <a:gd name="T30" fmla="*/ 34 w 146"/>
                  <a:gd name="T31" fmla="*/ 378 h 379"/>
                  <a:gd name="T32" fmla="*/ 35 w 146"/>
                  <a:gd name="T33" fmla="*/ 378 h 379"/>
                  <a:gd name="T34" fmla="*/ 37 w 146"/>
                  <a:gd name="T35" fmla="*/ 378 h 379"/>
                  <a:gd name="T36" fmla="*/ 40 w 146"/>
                  <a:gd name="T37" fmla="*/ 378 h 379"/>
                  <a:gd name="T38" fmla="*/ 42 w 146"/>
                  <a:gd name="T39" fmla="*/ 378 h 379"/>
                  <a:gd name="T40" fmla="*/ 43 w 146"/>
                  <a:gd name="T41" fmla="*/ 378 h 379"/>
                  <a:gd name="T42" fmla="*/ 49 w 146"/>
                  <a:gd name="T43" fmla="*/ 378 h 379"/>
                  <a:gd name="T44" fmla="*/ 49 w 146"/>
                  <a:gd name="T45" fmla="*/ 378 h 379"/>
                  <a:gd name="T46" fmla="*/ 51 w 146"/>
                  <a:gd name="T47" fmla="*/ 378 h 379"/>
                  <a:gd name="T48" fmla="*/ 54 w 146"/>
                  <a:gd name="T49" fmla="*/ 378 h 379"/>
                  <a:gd name="T50" fmla="*/ 56 w 146"/>
                  <a:gd name="T51" fmla="*/ 378 h 379"/>
                  <a:gd name="T52" fmla="*/ 61 w 146"/>
                  <a:gd name="T53" fmla="*/ 378 h 379"/>
                  <a:gd name="T54" fmla="*/ 63 w 146"/>
                  <a:gd name="T55" fmla="*/ 378 h 379"/>
                  <a:gd name="T56" fmla="*/ 65 w 146"/>
                  <a:gd name="T57" fmla="*/ 378 h 379"/>
                  <a:gd name="T58" fmla="*/ 68 w 146"/>
                  <a:gd name="T59" fmla="*/ 378 h 379"/>
                  <a:gd name="T60" fmla="*/ 70 w 146"/>
                  <a:gd name="T61" fmla="*/ 378 h 379"/>
                  <a:gd name="T62" fmla="*/ 70 w 146"/>
                  <a:gd name="T63" fmla="*/ 378 h 379"/>
                  <a:gd name="T64" fmla="*/ 75 w 146"/>
                  <a:gd name="T65" fmla="*/ 378 h 379"/>
                  <a:gd name="T66" fmla="*/ 77 w 146"/>
                  <a:gd name="T67" fmla="*/ 378 h 379"/>
                  <a:gd name="T68" fmla="*/ 78 w 146"/>
                  <a:gd name="T69" fmla="*/ 378 h 379"/>
                  <a:gd name="T70" fmla="*/ 81 w 146"/>
                  <a:gd name="T71" fmla="*/ 378 h 379"/>
                  <a:gd name="T72" fmla="*/ 83 w 146"/>
                  <a:gd name="T73" fmla="*/ 378 h 379"/>
                  <a:gd name="T74" fmla="*/ 85 w 146"/>
                  <a:gd name="T75" fmla="*/ 375 h 379"/>
                  <a:gd name="T76" fmla="*/ 88 w 146"/>
                  <a:gd name="T77" fmla="*/ 375 h 379"/>
                  <a:gd name="T78" fmla="*/ 90 w 146"/>
                  <a:gd name="T79" fmla="*/ 375 h 379"/>
                  <a:gd name="T80" fmla="*/ 92 w 146"/>
                  <a:gd name="T81" fmla="*/ 373 h 379"/>
                  <a:gd name="T82" fmla="*/ 95 w 146"/>
                  <a:gd name="T83" fmla="*/ 373 h 379"/>
                  <a:gd name="T84" fmla="*/ 97 w 146"/>
                  <a:gd name="T85" fmla="*/ 368 h 379"/>
                  <a:gd name="T86" fmla="*/ 99 w 146"/>
                  <a:gd name="T87" fmla="*/ 365 h 379"/>
                  <a:gd name="T88" fmla="*/ 102 w 146"/>
                  <a:gd name="T89" fmla="*/ 356 h 379"/>
                  <a:gd name="T90" fmla="*/ 103 w 146"/>
                  <a:gd name="T91" fmla="*/ 345 h 379"/>
                  <a:gd name="T92" fmla="*/ 105 w 146"/>
                  <a:gd name="T93" fmla="*/ 329 h 379"/>
                  <a:gd name="T94" fmla="*/ 109 w 146"/>
                  <a:gd name="T95" fmla="*/ 307 h 379"/>
                  <a:gd name="T96" fmla="*/ 112 w 146"/>
                  <a:gd name="T97" fmla="*/ 278 h 379"/>
                  <a:gd name="T98" fmla="*/ 114 w 146"/>
                  <a:gd name="T99" fmla="*/ 245 h 379"/>
                  <a:gd name="T100" fmla="*/ 114 w 146"/>
                  <a:gd name="T101" fmla="*/ 205 h 379"/>
                  <a:gd name="T102" fmla="*/ 119 w 146"/>
                  <a:gd name="T103" fmla="*/ 165 h 379"/>
                  <a:gd name="T104" fmla="*/ 121 w 146"/>
                  <a:gd name="T105" fmla="*/ 122 h 379"/>
                  <a:gd name="T106" fmla="*/ 124 w 146"/>
                  <a:gd name="T107" fmla="*/ 87 h 379"/>
                  <a:gd name="T108" fmla="*/ 126 w 146"/>
                  <a:gd name="T109" fmla="*/ 54 h 379"/>
                  <a:gd name="T110" fmla="*/ 127 w 146"/>
                  <a:gd name="T111" fmla="*/ 26 h 379"/>
                  <a:gd name="T112" fmla="*/ 131 w 146"/>
                  <a:gd name="T113" fmla="*/ 12 h 379"/>
                  <a:gd name="T114" fmla="*/ 132 w 146"/>
                  <a:gd name="T115" fmla="*/ 2 h 379"/>
                  <a:gd name="T116" fmla="*/ 134 w 146"/>
                  <a:gd name="T117" fmla="*/ 0 h 379"/>
                  <a:gd name="T118" fmla="*/ 137 w 146"/>
                  <a:gd name="T119" fmla="*/ 7 h 379"/>
                  <a:gd name="T120" fmla="*/ 139 w 146"/>
                  <a:gd name="T121" fmla="*/ 18 h 379"/>
                  <a:gd name="T122" fmla="*/ 141 w 146"/>
                  <a:gd name="T123" fmla="*/ 33 h 379"/>
                  <a:gd name="T124" fmla="*/ 145 w 146"/>
                  <a:gd name="T125" fmla="*/ 54 h 3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
                  <a:gd name="T190" fmla="*/ 0 h 379"/>
                  <a:gd name="T191" fmla="*/ 146 w 146"/>
                  <a:gd name="T192" fmla="*/ 379 h 3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 h="379">
                    <a:moveTo>
                      <a:pt x="0" y="378"/>
                    </a:moveTo>
                    <a:lnTo>
                      <a:pt x="1" y="378"/>
                    </a:lnTo>
                    <a:lnTo>
                      <a:pt x="5" y="378"/>
                    </a:lnTo>
                    <a:lnTo>
                      <a:pt x="8" y="378"/>
                    </a:lnTo>
                    <a:lnTo>
                      <a:pt x="11" y="378"/>
                    </a:lnTo>
                    <a:lnTo>
                      <a:pt x="12" y="378"/>
                    </a:lnTo>
                    <a:lnTo>
                      <a:pt x="15" y="378"/>
                    </a:lnTo>
                    <a:lnTo>
                      <a:pt x="19" y="378"/>
                    </a:lnTo>
                    <a:lnTo>
                      <a:pt x="20" y="378"/>
                    </a:lnTo>
                    <a:lnTo>
                      <a:pt x="22" y="378"/>
                    </a:lnTo>
                    <a:lnTo>
                      <a:pt x="25" y="378"/>
                    </a:lnTo>
                    <a:lnTo>
                      <a:pt x="27" y="378"/>
                    </a:lnTo>
                    <a:lnTo>
                      <a:pt x="28" y="378"/>
                    </a:lnTo>
                    <a:lnTo>
                      <a:pt x="32" y="378"/>
                    </a:lnTo>
                    <a:lnTo>
                      <a:pt x="34" y="378"/>
                    </a:lnTo>
                    <a:lnTo>
                      <a:pt x="35" y="378"/>
                    </a:lnTo>
                    <a:lnTo>
                      <a:pt x="37" y="378"/>
                    </a:lnTo>
                    <a:lnTo>
                      <a:pt x="40" y="378"/>
                    </a:lnTo>
                    <a:lnTo>
                      <a:pt x="42" y="378"/>
                    </a:lnTo>
                    <a:lnTo>
                      <a:pt x="43" y="378"/>
                    </a:lnTo>
                    <a:lnTo>
                      <a:pt x="49" y="378"/>
                    </a:lnTo>
                    <a:lnTo>
                      <a:pt x="51" y="378"/>
                    </a:lnTo>
                    <a:lnTo>
                      <a:pt x="54" y="378"/>
                    </a:lnTo>
                    <a:lnTo>
                      <a:pt x="56" y="378"/>
                    </a:lnTo>
                    <a:lnTo>
                      <a:pt x="61" y="378"/>
                    </a:lnTo>
                    <a:lnTo>
                      <a:pt x="63" y="378"/>
                    </a:lnTo>
                    <a:lnTo>
                      <a:pt x="65" y="378"/>
                    </a:lnTo>
                    <a:lnTo>
                      <a:pt x="68" y="378"/>
                    </a:lnTo>
                    <a:lnTo>
                      <a:pt x="70" y="378"/>
                    </a:lnTo>
                    <a:lnTo>
                      <a:pt x="75" y="378"/>
                    </a:lnTo>
                    <a:lnTo>
                      <a:pt x="77" y="378"/>
                    </a:lnTo>
                    <a:lnTo>
                      <a:pt x="78" y="378"/>
                    </a:lnTo>
                    <a:lnTo>
                      <a:pt x="81" y="378"/>
                    </a:lnTo>
                    <a:lnTo>
                      <a:pt x="83" y="378"/>
                    </a:lnTo>
                    <a:lnTo>
                      <a:pt x="85" y="375"/>
                    </a:lnTo>
                    <a:lnTo>
                      <a:pt x="88" y="375"/>
                    </a:lnTo>
                    <a:lnTo>
                      <a:pt x="90" y="375"/>
                    </a:lnTo>
                    <a:lnTo>
                      <a:pt x="92" y="373"/>
                    </a:lnTo>
                    <a:lnTo>
                      <a:pt x="95" y="373"/>
                    </a:lnTo>
                    <a:lnTo>
                      <a:pt x="97" y="368"/>
                    </a:lnTo>
                    <a:lnTo>
                      <a:pt x="99" y="365"/>
                    </a:lnTo>
                    <a:lnTo>
                      <a:pt x="102" y="356"/>
                    </a:lnTo>
                    <a:lnTo>
                      <a:pt x="103" y="345"/>
                    </a:lnTo>
                    <a:lnTo>
                      <a:pt x="105" y="329"/>
                    </a:lnTo>
                    <a:lnTo>
                      <a:pt x="109" y="307"/>
                    </a:lnTo>
                    <a:lnTo>
                      <a:pt x="112" y="278"/>
                    </a:lnTo>
                    <a:lnTo>
                      <a:pt x="114" y="245"/>
                    </a:lnTo>
                    <a:lnTo>
                      <a:pt x="114" y="205"/>
                    </a:lnTo>
                    <a:lnTo>
                      <a:pt x="119" y="165"/>
                    </a:lnTo>
                    <a:lnTo>
                      <a:pt x="121" y="122"/>
                    </a:lnTo>
                    <a:lnTo>
                      <a:pt x="124" y="87"/>
                    </a:lnTo>
                    <a:lnTo>
                      <a:pt x="126" y="54"/>
                    </a:lnTo>
                    <a:lnTo>
                      <a:pt x="127" y="26"/>
                    </a:lnTo>
                    <a:lnTo>
                      <a:pt x="131" y="12"/>
                    </a:lnTo>
                    <a:lnTo>
                      <a:pt x="132" y="2"/>
                    </a:lnTo>
                    <a:lnTo>
                      <a:pt x="134" y="0"/>
                    </a:lnTo>
                    <a:lnTo>
                      <a:pt x="137" y="7"/>
                    </a:lnTo>
                    <a:lnTo>
                      <a:pt x="139" y="18"/>
                    </a:lnTo>
                    <a:lnTo>
                      <a:pt x="141" y="33"/>
                    </a:lnTo>
                    <a:lnTo>
                      <a:pt x="145" y="5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65" name="Freeform 1228"/>
              <p:cNvSpPr>
                <a:spLocks/>
              </p:cNvSpPr>
              <p:nvPr/>
            </p:nvSpPr>
            <p:spPr bwMode="auto">
              <a:xfrm>
                <a:off x="4778" y="1699"/>
                <a:ext cx="76" cy="325"/>
              </a:xfrm>
              <a:custGeom>
                <a:avLst/>
                <a:gdLst>
                  <a:gd name="T0" fmla="*/ 2 w 76"/>
                  <a:gd name="T1" fmla="*/ 52 h 325"/>
                  <a:gd name="T2" fmla="*/ 4 w 76"/>
                  <a:gd name="T3" fmla="*/ 93 h 325"/>
                  <a:gd name="T4" fmla="*/ 7 w 76"/>
                  <a:gd name="T5" fmla="*/ 161 h 325"/>
                  <a:gd name="T6" fmla="*/ 14 w 76"/>
                  <a:gd name="T7" fmla="*/ 231 h 325"/>
                  <a:gd name="T8" fmla="*/ 14 w 76"/>
                  <a:gd name="T9" fmla="*/ 233 h 325"/>
                  <a:gd name="T10" fmla="*/ 14 w 76"/>
                  <a:gd name="T11" fmla="*/ 245 h 325"/>
                  <a:gd name="T12" fmla="*/ 15 w 76"/>
                  <a:gd name="T13" fmla="*/ 261 h 325"/>
                  <a:gd name="T14" fmla="*/ 18 w 76"/>
                  <a:gd name="T15" fmla="*/ 278 h 325"/>
                  <a:gd name="T16" fmla="*/ 20 w 76"/>
                  <a:gd name="T17" fmla="*/ 281 h 325"/>
                  <a:gd name="T18" fmla="*/ 20 w 76"/>
                  <a:gd name="T19" fmla="*/ 286 h 325"/>
                  <a:gd name="T20" fmla="*/ 22 w 76"/>
                  <a:gd name="T21" fmla="*/ 291 h 325"/>
                  <a:gd name="T22" fmla="*/ 22 w 76"/>
                  <a:gd name="T23" fmla="*/ 294 h 325"/>
                  <a:gd name="T24" fmla="*/ 25 w 76"/>
                  <a:gd name="T25" fmla="*/ 297 h 325"/>
                  <a:gd name="T26" fmla="*/ 25 w 76"/>
                  <a:gd name="T27" fmla="*/ 299 h 325"/>
                  <a:gd name="T28" fmla="*/ 27 w 76"/>
                  <a:gd name="T29" fmla="*/ 302 h 325"/>
                  <a:gd name="T30" fmla="*/ 27 w 76"/>
                  <a:gd name="T31" fmla="*/ 304 h 325"/>
                  <a:gd name="T32" fmla="*/ 29 w 76"/>
                  <a:gd name="T33" fmla="*/ 306 h 325"/>
                  <a:gd name="T34" fmla="*/ 29 w 76"/>
                  <a:gd name="T35" fmla="*/ 308 h 325"/>
                  <a:gd name="T36" fmla="*/ 29 w 76"/>
                  <a:gd name="T37" fmla="*/ 311 h 325"/>
                  <a:gd name="T38" fmla="*/ 32 w 76"/>
                  <a:gd name="T39" fmla="*/ 311 h 325"/>
                  <a:gd name="T40" fmla="*/ 33 w 76"/>
                  <a:gd name="T41" fmla="*/ 313 h 325"/>
                  <a:gd name="T42" fmla="*/ 33 w 76"/>
                  <a:gd name="T43" fmla="*/ 313 h 325"/>
                  <a:gd name="T44" fmla="*/ 33 w 76"/>
                  <a:gd name="T45" fmla="*/ 314 h 325"/>
                  <a:gd name="T46" fmla="*/ 35 w 76"/>
                  <a:gd name="T47" fmla="*/ 314 h 325"/>
                  <a:gd name="T48" fmla="*/ 35 w 76"/>
                  <a:gd name="T49" fmla="*/ 314 h 325"/>
                  <a:gd name="T50" fmla="*/ 38 w 76"/>
                  <a:gd name="T51" fmla="*/ 318 h 325"/>
                  <a:gd name="T52" fmla="*/ 38 w 76"/>
                  <a:gd name="T53" fmla="*/ 318 h 325"/>
                  <a:gd name="T54" fmla="*/ 40 w 76"/>
                  <a:gd name="T55" fmla="*/ 318 h 325"/>
                  <a:gd name="T56" fmla="*/ 42 w 76"/>
                  <a:gd name="T57" fmla="*/ 318 h 325"/>
                  <a:gd name="T58" fmla="*/ 42 w 76"/>
                  <a:gd name="T59" fmla="*/ 319 h 325"/>
                  <a:gd name="T60" fmla="*/ 42 w 76"/>
                  <a:gd name="T61" fmla="*/ 319 h 325"/>
                  <a:gd name="T62" fmla="*/ 44 w 76"/>
                  <a:gd name="T63" fmla="*/ 319 h 325"/>
                  <a:gd name="T64" fmla="*/ 44 w 76"/>
                  <a:gd name="T65" fmla="*/ 319 h 325"/>
                  <a:gd name="T66" fmla="*/ 48 w 76"/>
                  <a:gd name="T67" fmla="*/ 319 h 325"/>
                  <a:gd name="T68" fmla="*/ 48 w 76"/>
                  <a:gd name="T69" fmla="*/ 321 h 325"/>
                  <a:gd name="T70" fmla="*/ 49 w 76"/>
                  <a:gd name="T71" fmla="*/ 321 h 325"/>
                  <a:gd name="T72" fmla="*/ 49 w 76"/>
                  <a:gd name="T73" fmla="*/ 321 h 325"/>
                  <a:gd name="T74" fmla="*/ 50 w 76"/>
                  <a:gd name="T75" fmla="*/ 321 h 325"/>
                  <a:gd name="T76" fmla="*/ 50 w 76"/>
                  <a:gd name="T77" fmla="*/ 321 h 325"/>
                  <a:gd name="T78" fmla="*/ 53 w 76"/>
                  <a:gd name="T79" fmla="*/ 321 h 325"/>
                  <a:gd name="T80" fmla="*/ 53 w 76"/>
                  <a:gd name="T81" fmla="*/ 321 h 325"/>
                  <a:gd name="T82" fmla="*/ 56 w 76"/>
                  <a:gd name="T83" fmla="*/ 321 h 325"/>
                  <a:gd name="T84" fmla="*/ 56 w 76"/>
                  <a:gd name="T85" fmla="*/ 321 h 325"/>
                  <a:gd name="T86" fmla="*/ 56 w 76"/>
                  <a:gd name="T87" fmla="*/ 321 h 325"/>
                  <a:gd name="T88" fmla="*/ 58 w 76"/>
                  <a:gd name="T89" fmla="*/ 321 h 325"/>
                  <a:gd name="T90" fmla="*/ 61 w 76"/>
                  <a:gd name="T91" fmla="*/ 321 h 325"/>
                  <a:gd name="T92" fmla="*/ 61 w 76"/>
                  <a:gd name="T93" fmla="*/ 321 h 325"/>
                  <a:gd name="T94" fmla="*/ 63 w 76"/>
                  <a:gd name="T95" fmla="*/ 321 h 325"/>
                  <a:gd name="T96" fmla="*/ 63 w 76"/>
                  <a:gd name="T97" fmla="*/ 321 h 325"/>
                  <a:gd name="T98" fmla="*/ 64 w 76"/>
                  <a:gd name="T99" fmla="*/ 321 h 325"/>
                  <a:gd name="T100" fmla="*/ 64 w 76"/>
                  <a:gd name="T101" fmla="*/ 321 h 325"/>
                  <a:gd name="T102" fmla="*/ 69 w 76"/>
                  <a:gd name="T103" fmla="*/ 324 h 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
                  <a:gd name="T157" fmla="*/ 0 h 325"/>
                  <a:gd name="T158" fmla="*/ 76 w 76"/>
                  <a:gd name="T159" fmla="*/ 325 h 32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 h="325">
                    <a:moveTo>
                      <a:pt x="0" y="0"/>
                    </a:moveTo>
                    <a:lnTo>
                      <a:pt x="2" y="52"/>
                    </a:lnTo>
                    <a:lnTo>
                      <a:pt x="4" y="86"/>
                    </a:lnTo>
                    <a:lnTo>
                      <a:pt x="4" y="93"/>
                    </a:lnTo>
                    <a:lnTo>
                      <a:pt x="4" y="108"/>
                    </a:lnTo>
                    <a:lnTo>
                      <a:pt x="7" y="161"/>
                    </a:lnTo>
                    <a:lnTo>
                      <a:pt x="12" y="214"/>
                    </a:lnTo>
                    <a:lnTo>
                      <a:pt x="14" y="231"/>
                    </a:lnTo>
                    <a:lnTo>
                      <a:pt x="14" y="228"/>
                    </a:lnTo>
                    <a:lnTo>
                      <a:pt x="14" y="233"/>
                    </a:lnTo>
                    <a:lnTo>
                      <a:pt x="14" y="239"/>
                    </a:lnTo>
                    <a:lnTo>
                      <a:pt x="14" y="245"/>
                    </a:lnTo>
                    <a:lnTo>
                      <a:pt x="14" y="251"/>
                    </a:lnTo>
                    <a:lnTo>
                      <a:pt x="15" y="261"/>
                    </a:lnTo>
                    <a:lnTo>
                      <a:pt x="18" y="273"/>
                    </a:lnTo>
                    <a:lnTo>
                      <a:pt x="18" y="278"/>
                    </a:lnTo>
                    <a:lnTo>
                      <a:pt x="20" y="279"/>
                    </a:lnTo>
                    <a:lnTo>
                      <a:pt x="20" y="281"/>
                    </a:lnTo>
                    <a:lnTo>
                      <a:pt x="20" y="284"/>
                    </a:lnTo>
                    <a:lnTo>
                      <a:pt x="20" y="286"/>
                    </a:lnTo>
                    <a:lnTo>
                      <a:pt x="20" y="288"/>
                    </a:lnTo>
                    <a:lnTo>
                      <a:pt x="22" y="291"/>
                    </a:lnTo>
                    <a:lnTo>
                      <a:pt x="22" y="293"/>
                    </a:lnTo>
                    <a:lnTo>
                      <a:pt x="22" y="294"/>
                    </a:lnTo>
                    <a:lnTo>
                      <a:pt x="25" y="297"/>
                    </a:lnTo>
                    <a:lnTo>
                      <a:pt x="25" y="299"/>
                    </a:lnTo>
                    <a:lnTo>
                      <a:pt x="25" y="302"/>
                    </a:lnTo>
                    <a:lnTo>
                      <a:pt x="27" y="302"/>
                    </a:lnTo>
                    <a:lnTo>
                      <a:pt x="27" y="304"/>
                    </a:lnTo>
                    <a:lnTo>
                      <a:pt x="29" y="306"/>
                    </a:lnTo>
                    <a:lnTo>
                      <a:pt x="29" y="308"/>
                    </a:lnTo>
                    <a:lnTo>
                      <a:pt x="29" y="311"/>
                    </a:lnTo>
                    <a:lnTo>
                      <a:pt x="32" y="311"/>
                    </a:lnTo>
                    <a:lnTo>
                      <a:pt x="32" y="313"/>
                    </a:lnTo>
                    <a:lnTo>
                      <a:pt x="33" y="313"/>
                    </a:lnTo>
                    <a:lnTo>
                      <a:pt x="33" y="314"/>
                    </a:lnTo>
                    <a:lnTo>
                      <a:pt x="35" y="314"/>
                    </a:lnTo>
                    <a:lnTo>
                      <a:pt x="38" y="318"/>
                    </a:lnTo>
                    <a:lnTo>
                      <a:pt x="40" y="318"/>
                    </a:lnTo>
                    <a:lnTo>
                      <a:pt x="42" y="318"/>
                    </a:lnTo>
                    <a:lnTo>
                      <a:pt x="42" y="319"/>
                    </a:lnTo>
                    <a:lnTo>
                      <a:pt x="44" y="319"/>
                    </a:lnTo>
                    <a:lnTo>
                      <a:pt x="48" y="319"/>
                    </a:lnTo>
                    <a:lnTo>
                      <a:pt x="48" y="321"/>
                    </a:lnTo>
                    <a:lnTo>
                      <a:pt x="49" y="321"/>
                    </a:lnTo>
                    <a:lnTo>
                      <a:pt x="50" y="321"/>
                    </a:lnTo>
                    <a:lnTo>
                      <a:pt x="53" y="321"/>
                    </a:lnTo>
                    <a:lnTo>
                      <a:pt x="56" y="321"/>
                    </a:lnTo>
                    <a:lnTo>
                      <a:pt x="58" y="321"/>
                    </a:lnTo>
                    <a:lnTo>
                      <a:pt x="61" y="321"/>
                    </a:lnTo>
                    <a:lnTo>
                      <a:pt x="63" y="321"/>
                    </a:lnTo>
                    <a:lnTo>
                      <a:pt x="64" y="321"/>
                    </a:lnTo>
                    <a:lnTo>
                      <a:pt x="69" y="324"/>
                    </a:lnTo>
                    <a:lnTo>
                      <a:pt x="75" y="32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66" name="Freeform 1229"/>
              <p:cNvSpPr>
                <a:spLocks/>
              </p:cNvSpPr>
              <p:nvPr/>
            </p:nvSpPr>
            <p:spPr bwMode="auto">
              <a:xfrm>
                <a:off x="4518" y="2015"/>
                <a:ext cx="113" cy="9"/>
              </a:xfrm>
              <a:custGeom>
                <a:avLst/>
                <a:gdLst>
                  <a:gd name="T0" fmla="*/ 2 w 113"/>
                  <a:gd name="T1" fmla="*/ 0 h 9"/>
                  <a:gd name="T2" fmla="*/ 5 w 113"/>
                  <a:gd name="T3" fmla="*/ 2 h 9"/>
                  <a:gd name="T4" fmla="*/ 9 w 113"/>
                  <a:gd name="T5" fmla="*/ 2 h 9"/>
                  <a:gd name="T6" fmla="*/ 14 w 113"/>
                  <a:gd name="T7" fmla="*/ 3 h 9"/>
                  <a:gd name="T8" fmla="*/ 14 w 113"/>
                  <a:gd name="T9" fmla="*/ 3 h 9"/>
                  <a:gd name="T10" fmla="*/ 15 w 113"/>
                  <a:gd name="T11" fmla="*/ 7 h 9"/>
                  <a:gd name="T12" fmla="*/ 19 w 113"/>
                  <a:gd name="T13" fmla="*/ 7 h 9"/>
                  <a:gd name="T14" fmla="*/ 19 w 113"/>
                  <a:gd name="T15" fmla="*/ 7 h 9"/>
                  <a:gd name="T16" fmla="*/ 21 w 113"/>
                  <a:gd name="T17" fmla="*/ 7 h 9"/>
                  <a:gd name="T18" fmla="*/ 23 w 113"/>
                  <a:gd name="T19" fmla="*/ 7 h 9"/>
                  <a:gd name="T20" fmla="*/ 26 w 113"/>
                  <a:gd name="T21" fmla="*/ 7 h 9"/>
                  <a:gd name="T22" fmla="*/ 27 w 113"/>
                  <a:gd name="T23" fmla="*/ 8 h 9"/>
                  <a:gd name="T24" fmla="*/ 29 w 113"/>
                  <a:gd name="T25" fmla="*/ 8 h 9"/>
                  <a:gd name="T26" fmla="*/ 29 w 113"/>
                  <a:gd name="T27" fmla="*/ 8 h 9"/>
                  <a:gd name="T28" fmla="*/ 33 w 113"/>
                  <a:gd name="T29" fmla="*/ 8 h 9"/>
                  <a:gd name="T30" fmla="*/ 37 w 113"/>
                  <a:gd name="T31" fmla="*/ 8 h 9"/>
                  <a:gd name="T32" fmla="*/ 40 w 113"/>
                  <a:gd name="T33" fmla="*/ 8 h 9"/>
                  <a:gd name="T34" fmla="*/ 43 w 113"/>
                  <a:gd name="T35" fmla="*/ 8 h 9"/>
                  <a:gd name="T36" fmla="*/ 48 w 113"/>
                  <a:gd name="T37" fmla="*/ 8 h 9"/>
                  <a:gd name="T38" fmla="*/ 53 w 113"/>
                  <a:gd name="T39" fmla="*/ 8 h 9"/>
                  <a:gd name="T40" fmla="*/ 55 w 113"/>
                  <a:gd name="T41" fmla="*/ 8 h 9"/>
                  <a:gd name="T42" fmla="*/ 58 w 113"/>
                  <a:gd name="T43" fmla="*/ 8 h 9"/>
                  <a:gd name="T44" fmla="*/ 58 w 113"/>
                  <a:gd name="T45" fmla="*/ 8 h 9"/>
                  <a:gd name="T46" fmla="*/ 58 w 113"/>
                  <a:gd name="T47" fmla="*/ 8 h 9"/>
                  <a:gd name="T48" fmla="*/ 58 w 113"/>
                  <a:gd name="T49" fmla="*/ 8 h 9"/>
                  <a:gd name="T50" fmla="*/ 60 w 113"/>
                  <a:gd name="T51" fmla="*/ 8 h 9"/>
                  <a:gd name="T52" fmla="*/ 61 w 113"/>
                  <a:gd name="T53" fmla="*/ 8 h 9"/>
                  <a:gd name="T54" fmla="*/ 68 w 113"/>
                  <a:gd name="T55" fmla="*/ 8 h 9"/>
                  <a:gd name="T56" fmla="*/ 69 w 113"/>
                  <a:gd name="T57" fmla="*/ 8 h 9"/>
                  <a:gd name="T58" fmla="*/ 72 w 113"/>
                  <a:gd name="T59" fmla="*/ 8 h 9"/>
                  <a:gd name="T60" fmla="*/ 73 w 113"/>
                  <a:gd name="T61" fmla="*/ 8 h 9"/>
                  <a:gd name="T62" fmla="*/ 73 w 113"/>
                  <a:gd name="T63" fmla="*/ 8 h 9"/>
                  <a:gd name="T64" fmla="*/ 75 w 113"/>
                  <a:gd name="T65" fmla="*/ 8 h 9"/>
                  <a:gd name="T66" fmla="*/ 79 w 113"/>
                  <a:gd name="T67" fmla="*/ 8 h 9"/>
                  <a:gd name="T68" fmla="*/ 79 w 113"/>
                  <a:gd name="T69" fmla="*/ 8 h 9"/>
                  <a:gd name="T70" fmla="*/ 79 w 113"/>
                  <a:gd name="T71" fmla="*/ 8 h 9"/>
                  <a:gd name="T72" fmla="*/ 80 w 113"/>
                  <a:gd name="T73" fmla="*/ 8 h 9"/>
                  <a:gd name="T74" fmla="*/ 80 w 113"/>
                  <a:gd name="T75" fmla="*/ 8 h 9"/>
                  <a:gd name="T76" fmla="*/ 83 w 113"/>
                  <a:gd name="T77" fmla="*/ 8 h 9"/>
                  <a:gd name="T78" fmla="*/ 86 w 113"/>
                  <a:gd name="T79" fmla="*/ 8 h 9"/>
                  <a:gd name="T80" fmla="*/ 88 w 113"/>
                  <a:gd name="T81" fmla="*/ 8 h 9"/>
                  <a:gd name="T82" fmla="*/ 89 w 113"/>
                  <a:gd name="T83" fmla="*/ 8 h 9"/>
                  <a:gd name="T84" fmla="*/ 89 w 113"/>
                  <a:gd name="T85" fmla="*/ 8 h 9"/>
                  <a:gd name="T86" fmla="*/ 92 w 113"/>
                  <a:gd name="T87" fmla="*/ 8 h 9"/>
                  <a:gd name="T88" fmla="*/ 92 w 113"/>
                  <a:gd name="T89" fmla="*/ 7 h 9"/>
                  <a:gd name="T90" fmla="*/ 94 w 113"/>
                  <a:gd name="T91" fmla="*/ 7 h 9"/>
                  <a:gd name="T92" fmla="*/ 94 w 113"/>
                  <a:gd name="T93" fmla="*/ 7 h 9"/>
                  <a:gd name="T94" fmla="*/ 94 w 113"/>
                  <a:gd name="T95" fmla="*/ 7 h 9"/>
                  <a:gd name="T96" fmla="*/ 99 w 113"/>
                  <a:gd name="T97" fmla="*/ 8 h 9"/>
                  <a:gd name="T98" fmla="*/ 101 w 113"/>
                  <a:gd name="T99" fmla="*/ 8 h 9"/>
                  <a:gd name="T100" fmla="*/ 106 w 113"/>
                  <a:gd name="T101" fmla="*/ 8 h 9"/>
                  <a:gd name="T102" fmla="*/ 109 w 113"/>
                  <a:gd name="T103" fmla="*/ 8 h 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
                  <a:gd name="T157" fmla="*/ 0 h 9"/>
                  <a:gd name="T158" fmla="*/ 113 w 113"/>
                  <a:gd name="T159" fmla="*/ 9 h 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 h="9">
                    <a:moveTo>
                      <a:pt x="0" y="0"/>
                    </a:moveTo>
                    <a:lnTo>
                      <a:pt x="2" y="0"/>
                    </a:lnTo>
                    <a:lnTo>
                      <a:pt x="5" y="0"/>
                    </a:lnTo>
                    <a:lnTo>
                      <a:pt x="5" y="2"/>
                    </a:lnTo>
                    <a:lnTo>
                      <a:pt x="7" y="2"/>
                    </a:lnTo>
                    <a:lnTo>
                      <a:pt x="9" y="2"/>
                    </a:lnTo>
                    <a:lnTo>
                      <a:pt x="12" y="3"/>
                    </a:lnTo>
                    <a:lnTo>
                      <a:pt x="14" y="3"/>
                    </a:lnTo>
                    <a:lnTo>
                      <a:pt x="15" y="3"/>
                    </a:lnTo>
                    <a:lnTo>
                      <a:pt x="15" y="7"/>
                    </a:lnTo>
                    <a:lnTo>
                      <a:pt x="19" y="7"/>
                    </a:lnTo>
                    <a:lnTo>
                      <a:pt x="21" y="7"/>
                    </a:lnTo>
                    <a:lnTo>
                      <a:pt x="23" y="7"/>
                    </a:lnTo>
                    <a:lnTo>
                      <a:pt x="26" y="7"/>
                    </a:lnTo>
                    <a:lnTo>
                      <a:pt x="26" y="8"/>
                    </a:lnTo>
                    <a:lnTo>
                      <a:pt x="27" y="8"/>
                    </a:lnTo>
                    <a:lnTo>
                      <a:pt x="29" y="8"/>
                    </a:lnTo>
                    <a:lnTo>
                      <a:pt x="33" y="8"/>
                    </a:lnTo>
                    <a:lnTo>
                      <a:pt x="34" y="8"/>
                    </a:lnTo>
                    <a:lnTo>
                      <a:pt x="37" y="8"/>
                    </a:lnTo>
                    <a:lnTo>
                      <a:pt x="40" y="8"/>
                    </a:lnTo>
                    <a:lnTo>
                      <a:pt x="41" y="8"/>
                    </a:lnTo>
                    <a:lnTo>
                      <a:pt x="43" y="8"/>
                    </a:lnTo>
                    <a:lnTo>
                      <a:pt x="46" y="8"/>
                    </a:lnTo>
                    <a:lnTo>
                      <a:pt x="48" y="8"/>
                    </a:lnTo>
                    <a:lnTo>
                      <a:pt x="49" y="8"/>
                    </a:lnTo>
                    <a:lnTo>
                      <a:pt x="53" y="8"/>
                    </a:lnTo>
                    <a:lnTo>
                      <a:pt x="55" y="8"/>
                    </a:lnTo>
                    <a:lnTo>
                      <a:pt x="58" y="8"/>
                    </a:lnTo>
                    <a:lnTo>
                      <a:pt x="60" y="8"/>
                    </a:lnTo>
                    <a:lnTo>
                      <a:pt x="61" y="8"/>
                    </a:lnTo>
                    <a:lnTo>
                      <a:pt x="65" y="8"/>
                    </a:lnTo>
                    <a:lnTo>
                      <a:pt x="68" y="8"/>
                    </a:lnTo>
                    <a:lnTo>
                      <a:pt x="69" y="8"/>
                    </a:lnTo>
                    <a:lnTo>
                      <a:pt x="72" y="8"/>
                    </a:lnTo>
                    <a:lnTo>
                      <a:pt x="73" y="8"/>
                    </a:lnTo>
                    <a:lnTo>
                      <a:pt x="75" y="7"/>
                    </a:lnTo>
                    <a:lnTo>
                      <a:pt x="75" y="8"/>
                    </a:lnTo>
                    <a:lnTo>
                      <a:pt x="79" y="8"/>
                    </a:lnTo>
                    <a:lnTo>
                      <a:pt x="80" y="8"/>
                    </a:lnTo>
                    <a:lnTo>
                      <a:pt x="83" y="8"/>
                    </a:lnTo>
                    <a:lnTo>
                      <a:pt x="86" y="8"/>
                    </a:lnTo>
                    <a:lnTo>
                      <a:pt x="88" y="8"/>
                    </a:lnTo>
                    <a:lnTo>
                      <a:pt x="89" y="8"/>
                    </a:lnTo>
                    <a:lnTo>
                      <a:pt x="92" y="8"/>
                    </a:lnTo>
                    <a:lnTo>
                      <a:pt x="92" y="7"/>
                    </a:lnTo>
                    <a:lnTo>
                      <a:pt x="94" y="7"/>
                    </a:lnTo>
                    <a:lnTo>
                      <a:pt x="96" y="7"/>
                    </a:lnTo>
                    <a:lnTo>
                      <a:pt x="99" y="8"/>
                    </a:lnTo>
                    <a:lnTo>
                      <a:pt x="101" y="8"/>
                    </a:lnTo>
                    <a:lnTo>
                      <a:pt x="103" y="8"/>
                    </a:lnTo>
                    <a:lnTo>
                      <a:pt x="106" y="8"/>
                    </a:lnTo>
                    <a:lnTo>
                      <a:pt x="107" y="8"/>
                    </a:lnTo>
                    <a:lnTo>
                      <a:pt x="109" y="8"/>
                    </a:lnTo>
                    <a:lnTo>
                      <a:pt x="112" y="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67" name="Freeform 1230"/>
              <p:cNvSpPr>
                <a:spLocks/>
              </p:cNvSpPr>
              <p:nvPr/>
            </p:nvSpPr>
            <p:spPr bwMode="auto">
              <a:xfrm>
                <a:off x="4853" y="1870"/>
                <a:ext cx="96" cy="154"/>
              </a:xfrm>
              <a:custGeom>
                <a:avLst/>
                <a:gdLst>
                  <a:gd name="T0" fmla="*/ 95 w 96"/>
                  <a:gd name="T1" fmla="*/ 0 h 154"/>
                  <a:gd name="T2" fmla="*/ 92 w 96"/>
                  <a:gd name="T3" fmla="*/ 9 h 154"/>
                  <a:gd name="T4" fmla="*/ 90 w 96"/>
                  <a:gd name="T5" fmla="*/ 20 h 154"/>
                  <a:gd name="T6" fmla="*/ 90 w 96"/>
                  <a:gd name="T7" fmla="*/ 32 h 154"/>
                  <a:gd name="T8" fmla="*/ 88 w 96"/>
                  <a:gd name="T9" fmla="*/ 40 h 154"/>
                  <a:gd name="T10" fmla="*/ 85 w 96"/>
                  <a:gd name="T11" fmla="*/ 51 h 154"/>
                  <a:gd name="T12" fmla="*/ 85 w 96"/>
                  <a:gd name="T13" fmla="*/ 60 h 154"/>
                  <a:gd name="T14" fmla="*/ 83 w 96"/>
                  <a:gd name="T15" fmla="*/ 72 h 154"/>
                  <a:gd name="T16" fmla="*/ 82 w 96"/>
                  <a:gd name="T17" fmla="*/ 80 h 154"/>
                  <a:gd name="T18" fmla="*/ 78 w 96"/>
                  <a:gd name="T19" fmla="*/ 87 h 154"/>
                  <a:gd name="T20" fmla="*/ 78 w 96"/>
                  <a:gd name="T21" fmla="*/ 95 h 154"/>
                  <a:gd name="T22" fmla="*/ 77 w 96"/>
                  <a:gd name="T23" fmla="*/ 102 h 154"/>
                  <a:gd name="T24" fmla="*/ 75 w 96"/>
                  <a:gd name="T25" fmla="*/ 108 h 154"/>
                  <a:gd name="T26" fmla="*/ 75 w 96"/>
                  <a:gd name="T27" fmla="*/ 113 h 154"/>
                  <a:gd name="T28" fmla="*/ 71 w 96"/>
                  <a:gd name="T29" fmla="*/ 117 h 154"/>
                  <a:gd name="T30" fmla="*/ 69 w 96"/>
                  <a:gd name="T31" fmla="*/ 122 h 154"/>
                  <a:gd name="T32" fmla="*/ 67 w 96"/>
                  <a:gd name="T33" fmla="*/ 126 h 154"/>
                  <a:gd name="T34" fmla="*/ 67 w 96"/>
                  <a:gd name="T35" fmla="*/ 128 h 154"/>
                  <a:gd name="T36" fmla="*/ 67 w 96"/>
                  <a:gd name="T37" fmla="*/ 131 h 154"/>
                  <a:gd name="T38" fmla="*/ 65 w 96"/>
                  <a:gd name="T39" fmla="*/ 133 h 154"/>
                  <a:gd name="T40" fmla="*/ 63 w 96"/>
                  <a:gd name="T41" fmla="*/ 135 h 154"/>
                  <a:gd name="T42" fmla="*/ 61 w 96"/>
                  <a:gd name="T43" fmla="*/ 137 h 154"/>
                  <a:gd name="T44" fmla="*/ 61 w 96"/>
                  <a:gd name="T45" fmla="*/ 140 h 154"/>
                  <a:gd name="T46" fmla="*/ 56 w 96"/>
                  <a:gd name="T47" fmla="*/ 142 h 154"/>
                  <a:gd name="T48" fmla="*/ 56 w 96"/>
                  <a:gd name="T49" fmla="*/ 142 h 154"/>
                  <a:gd name="T50" fmla="*/ 56 w 96"/>
                  <a:gd name="T51" fmla="*/ 143 h 154"/>
                  <a:gd name="T52" fmla="*/ 54 w 96"/>
                  <a:gd name="T53" fmla="*/ 143 h 154"/>
                  <a:gd name="T54" fmla="*/ 51 w 96"/>
                  <a:gd name="T55" fmla="*/ 143 h 154"/>
                  <a:gd name="T56" fmla="*/ 51 w 96"/>
                  <a:gd name="T57" fmla="*/ 147 h 154"/>
                  <a:gd name="T58" fmla="*/ 49 w 96"/>
                  <a:gd name="T59" fmla="*/ 147 h 154"/>
                  <a:gd name="T60" fmla="*/ 47 w 96"/>
                  <a:gd name="T61" fmla="*/ 147 h 154"/>
                  <a:gd name="T62" fmla="*/ 47 w 96"/>
                  <a:gd name="T63" fmla="*/ 147 h 154"/>
                  <a:gd name="T64" fmla="*/ 46 w 96"/>
                  <a:gd name="T65" fmla="*/ 148 h 154"/>
                  <a:gd name="T66" fmla="*/ 42 w 96"/>
                  <a:gd name="T67" fmla="*/ 148 h 154"/>
                  <a:gd name="T68" fmla="*/ 42 w 96"/>
                  <a:gd name="T69" fmla="*/ 148 h 154"/>
                  <a:gd name="T70" fmla="*/ 41 w 96"/>
                  <a:gd name="T71" fmla="*/ 148 h 154"/>
                  <a:gd name="T72" fmla="*/ 39 w 96"/>
                  <a:gd name="T73" fmla="*/ 148 h 154"/>
                  <a:gd name="T74" fmla="*/ 36 w 96"/>
                  <a:gd name="T75" fmla="*/ 150 h 154"/>
                  <a:gd name="T76" fmla="*/ 36 w 96"/>
                  <a:gd name="T77" fmla="*/ 150 h 154"/>
                  <a:gd name="T78" fmla="*/ 34 w 96"/>
                  <a:gd name="T79" fmla="*/ 150 h 154"/>
                  <a:gd name="T80" fmla="*/ 32 w 96"/>
                  <a:gd name="T81" fmla="*/ 150 h 154"/>
                  <a:gd name="T82" fmla="*/ 32 w 96"/>
                  <a:gd name="T83" fmla="*/ 150 h 154"/>
                  <a:gd name="T84" fmla="*/ 29 w 96"/>
                  <a:gd name="T85" fmla="*/ 150 h 154"/>
                  <a:gd name="T86" fmla="*/ 26 w 96"/>
                  <a:gd name="T87" fmla="*/ 150 h 154"/>
                  <a:gd name="T88" fmla="*/ 26 w 96"/>
                  <a:gd name="T89" fmla="*/ 150 h 154"/>
                  <a:gd name="T90" fmla="*/ 26 w 96"/>
                  <a:gd name="T91" fmla="*/ 150 h 154"/>
                  <a:gd name="T92" fmla="*/ 25 w 96"/>
                  <a:gd name="T93" fmla="*/ 150 h 154"/>
                  <a:gd name="T94" fmla="*/ 21 w 96"/>
                  <a:gd name="T95" fmla="*/ 150 h 154"/>
                  <a:gd name="T96" fmla="*/ 20 w 96"/>
                  <a:gd name="T97" fmla="*/ 150 h 154"/>
                  <a:gd name="T98" fmla="*/ 20 w 96"/>
                  <a:gd name="T99" fmla="*/ 150 h 154"/>
                  <a:gd name="T100" fmla="*/ 19 w 96"/>
                  <a:gd name="T101" fmla="*/ 150 h 154"/>
                  <a:gd name="T102" fmla="*/ 15 w 96"/>
                  <a:gd name="T103" fmla="*/ 150 h 154"/>
                  <a:gd name="T104" fmla="*/ 13 w 96"/>
                  <a:gd name="T105" fmla="*/ 150 h 154"/>
                  <a:gd name="T106" fmla="*/ 13 w 96"/>
                  <a:gd name="T107" fmla="*/ 150 h 154"/>
                  <a:gd name="T108" fmla="*/ 11 w 96"/>
                  <a:gd name="T109" fmla="*/ 150 h 154"/>
                  <a:gd name="T110" fmla="*/ 11 w 96"/>
                  <a:gd name="T111" fmla="*/ 150 h 154"/>
                  <a:gd name="T112" fmla="*/ 8 w 96"/>
                  <a:gd name="T113" fmla="*/ 153 h 154"/>
                  <a:gd name="T114" fmla="*/ 6 w 96"/>
                  <a:gd name="T115" fmla="*/ 153 h 154"/>
                  <a:gd name="T116" fmla="*/ 5 w 96"/>
                  <a:gd name="T117" fmla="*/ 153 h 154"/>
                  <a:gd name="T118" fmla="*/ 5 w 96"/>
                  <a:gd name="T119" fmla="*/ 153 h 154"/>
                  <a:gd name="T120" fmla="*/ 1 w 96"/>
                  <a:gd name="T121" fmla="*/ 153 h 154"/>
                  <a:gd name="T122" fmla="*/ 0 w 96"/>
                  <a:gd name="T123" fmla="*/ 153 h 154"/>
                  <a:gd name="T124" fmla="*/ 0 w 96"/>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6"/>
                  <a:gd name="T190" fmla="*/ 0 h 154"/>
                  <a:gd name="T191" fmla="*/ 96 w 96"/>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6" h="154">
                    <a:moveTo>
                      <a:pt x="95" y="0"/>
                    </a:moveTo>
                    <a:lnTo>
                      <a:pt x="92" y="9"/>
                    </a:lnTo>
                    <a:lnTo>
                      <a:pt x="90" y="20"/>
                    </a:lnTo>
                    <a:lnTo>
                      <a:pt x="90" y="32"/>
                    </a:lnTo>
                    <a:lnTo>
                      <a:pt x="88" y="40"/>
                    </a:lnTo>
                    <a:lnTo>
                      <a:pt x="85" y="51"/>
                    </a:lnTo>
                    <a:lnTo>
                      <a:pt x="85" y="60"/>
                    </a:lnTo>
                    <a:lnTo>
                      <a:pt x="83" y="72"/>
                    </a:lnTo>
                    <a:lnTo>
                      <a:pt x="82" y="80"/>
                    </a:lnTo>
                    <a:lnTo>
                      <a:pt x="78" y="87"/>
                    </a:lnTo>
                    <a:lnTo>
                      <a:pt x="78" y="95"/>
                    </a:lnTo>
                    <a:lnTo>
                      <a:pt x="77" y="102"/>
                    </a:lnTo>
                    <a:lnTo>
                      <a:pt x="75" y="108"/>
                    </a:lnTo>
                    <a:lnTo>
                      <a:pt x="75" y="113"/>
                    </a:lnTo>
                    <a:lnTo>
                      <a:pt x="71" y="117"/>
                    </a:lnTo>
                    <a:lnTo>
                      <a:pt x="69" y="122"/>
                    </a:lnTo>
                    <a:lnTo>
                      <a:pt x="67" y="126"/>
                    </a:lnTo>
                    <a:lnTo>
                      <a:pt x="67" y="128"/>
                    </a:lnTo>
                    <a:lnTo>
                      <a:pt x="67" y="131"/>
                    </a:lnTo>
                    <a:lnTo>
                      <a:pt x="65" y="133"/>
                    </a:lnTo>
                    <a:lnTo>
                      <a:pt x="63" y="135"/>
                    </a:lnTo>
                    <a:lnTo>
                      <a:pt x="61" y="137"/>
                    </a:lnTo>
                    <a:lnTo>
                      <a:pt x="61" y="140"/>
                    </a:lnTo>
                    <a:lnTo>
                      <a:pt x="56" y="142"/>
                    </a:lnTo>
                    <a:lnTo>
                      <a:pt x="56" y="143"/>
                    </a:lnTo>
                    <a:lnTo>
                      <a:pt x="54" y="143"/>
                    </a:lnTo>
                    <a:lnTo>
                      <a:pt x="51" y="143"/>
                    </a:lnTo>
                    <a:lnTo>
                      <a:pt x="51" y="147"/>
                    </a:lnTo>
                    <a:lnTo>
                      <a:pt x="49" y="147"/>
                    </a:lnTo>
                    <a:lnTo>
                      <a:pt x="47" y="147"/>
                    </a:lnTo>
                    <a:lnTo>
                      <a:pt x="46" y="148"/>
                    </a:lnTo>
                    <a:lnTo>
                      <a:pt x="42" y="148"/>
                    </a:lnTo>
                    <a:lnTo>
                      <a:pt x="41" y="148"/>
                    </a:lnTo>
                    <a:lnTo>
                      <a:pt x="39" y="148"/>
                    </a:lnTo>
                    <a:lnTo>
                      <a:pt x="36" y="150"/>
                    </a:lnTo>
                    <a:lnTo>
                      <a:pt x="34" y="150"/>
                    </a:lnTo>
                    <a:lnTo>
                      <a:pt x="32" y="150"/>
                    </a:lnTo>
                    <a:lnTo>
                      <a:pt x="29" y="150"/>
                    </a:lnTo>
                    <a:lnTo>
                      <a:pt x="26" y="150"/>
                    </a:lnTo>
                    <a:lnTo>
                      <a:pt x="25" y="150"/>
                    </a:lnTo>
                    <a:lnTo>
                      <a:pt x="21" y="150"/>
                    </a:lnTo>
                    <a:lnTo>
                      <a:pt x="20" y="150"/>
                    </a:lnTo>
                    <a:lnTo>
                      <a:pt x="19" y="150"/>
                    </a:lnTo>
                    <a:lnTo>
                      <a:pt x="15" y="150"/>
                    </a:lnTo>
                    <a:lnTo>
                      <a:pt x="13" y="150"/>
                    </a:lnTo>
                    <a:lnTo>
                      <a:pt x="11" y="150"/>
                    </a:lnTo>
                    <a:lnTo>
                      <a:pt x="8" y="153"/>
                    </a:lnTo>
                    <a:lnTo>
                      <a:pt x="6" y="153"/>
                    </a:lnTo>
                    <a:lnTo>
                      <a:pt x="5" y="153"/>
                    </a:lnTo>
                    <a:lnTo>
                      <a:pt x="1" y="153"/>
                    </a:lnTo>
                    <a:lnTo>
                      <a:pt x="0"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68" name="Freeform 1231"/>
              <p:cNvSpPr>
                <a:spLocks/>
              </p:cNvSpPr>
              <p:nvPr/>
            </p:nvSpPr>
            <p:spPr bwMode="auto">
              <a:xfrm>
                <a:off x="4968" y="1872"/>
                <a:ext cx="73" cy="154"/>
              </a:xfrm>
              <a:custGeom>
                <a:avLst/>
                <a:gdLst>
                  <a:gd name="T0" fmla="*/ 0 w 73"/>
                  <a:gd name="T1" fmla="*/ 0 h 154"/>
                  <a:gd name="T2" fmla="*/ 2 w 73"/>
                  <a:gd name="T3" fmla="*/ 8 h 154"/>
                  <a:gd name="T4" fmla="*/ 6 w 73"/>
                  <a:gd name="T5" fmla="*/ 19 h 154"/>
                  <a:gd name="T6" fmla="*/ 6 w 73"/>
                  <a:gd name="T7" fmla="*/ 31 h 154"/>
                  <a:gd name="T8" fmla="*/ 6 w 73"/>
                  <a:gd name="T9" fmla="*/ 40 h 154"/>
                  <a:gd name="T10" fmla="*/ 8 w 73"/>
                  <a:gd name="T11" fmla="*/ 51 h 154"/>
                  <a:gd name="T12" fmla="*/ 8 w 73"/>
                  <a:gd name="T13" fmla="*/ 60 h 154"/>
                  <a:gd name="T14" fmla="*/ 9 w 73"/>
                  <a:gd name="T15" fmla="*/ 72 h 154"/>
                  <a:gd name="T16" fmla="*/ 13 w 73"/>
                  <a:gd name="T17" fmla="*/ 80 h 154"/>
                  <a:gd name="T18" fmla="*/ 13 w 73"/>
                  <a:gd name="T19" fmla="*/ 87 h 154"/>
                  <a:gd name="T20" fmla="*/ 13 w 73"/>
                  <a:gd name="T21" fmla="*/ 94 h 154"/>
                  <a:gd name="T22" fmla="*/ 14 w 73"/>
                  <a:gd name="T23" fmla="*/ 102 h 154"/>
                  <a:gd name="T24" fmla="*/ 14 w 73"/>
                  <a:gd name="T25" fmla="*/ 108 h 154"/>
                  <a:gd name="T26" fmla="*/ 16 w 73"/>
                  <a:gd name="T27" fmla="*/ 113 h 154"/>
                  <a:gd name="T28" fmla="*/ 16 w 73"/>
                  <a:gd name="T29" fmla="*/ 117 h 154"/>
                  <a:gd name="T30" fmla="*/ 19 w 73"/>
                  <a:gd name="T31" fmla="*/ 121 h 154"/>
                  <a:gd name="T32" fmla="*/ 21 w 73"/>
                  <a:gd name="T33" fmla="*/ 126 h 154"/>
                  <a:gd name="T34" fmla="*/ 21 w 73"/>
                  <a:gd name="T35" fmla="*/ 129 h 154"/>
                  <a:gd name="T36" fmla="*/ 21 w 73"/>
                  <a:gd name="T37" fmla="*/ 130 h 154"/>
                  <a:gd name="T38" fmla="*/ 23 w 73"/>
                  <a:gd name="T39" fmla="*/ 133 h 154"/>
                  <a:gd name="T40" fmla="*/ 23 w 73"/>
                  <a:gd name="T41" fmla="*/ 135 h 154"/>
                  <a:gd name="T42" fmla="*/ 26 w 73"/>
                  <a:gd name="T43" fmla="*/ 137 h 154"/>
                  <a:gd name="T44" fmla="*/ 26 w 73"/>
                  <a:gd name="T45" fmla="*/ 140 h 154"/>
                  <a:gd name="T46" fmla="*/ 28 w 73"/>
                  <a:gd name="T47" fmla="*/ 141 h 154"/>
                  <a:gd name="T48" fmla="*/ 28 w 73"/>
                  <a:gd name="T49" fmla="*/ 141 h 154"/>
                  <a:gd name="T50" fmla="*/ 29 w 73"/>
                  <a:gd name="T51" fmla="*/ 143 h 154"/>
                  <a:gd name="T52" fmla="*/ 33 w 73"/>
                  <a:gd name="T53" fmla="*/ 143 h 154"/>
                  <a:gd name="T54" fmla="*/ 33 w 73"/>
                  <a:gd name="T55" fmla="*/ 143 h 154"/>
                  <a:gd name="T56" fmla="*/ 33 w 73"/>
                  <a:gd name="T57" fmla="*/ 146 h 154"/>
                  <a:gd name="T58" fmla="*/ 34 w 73"/>
                  <a:gd name="T59" fmla="*/ 146 h 154"/>
                  <a:gd name="T60" fmla="*/ 34 w 73"/>
                  <a:gd name="T61" fmla="*/ 146 h 154"/>
                  <a:gd name="T62" fmla="*/ 39 w 73"/>
                  <a:gd name="T63" fmla="*/ 148 h 154"/>
                  <a:gd name="T64" fmla="*/ 39 w 73"/>
                  <a:gd name="T65" fmla="*/ 148 h 154"/>
                  <a:gd name="T66" fmla="*/ 40 w 73"/>
                  <a:gd name="T67" fmla="*/ 148 h 154"/>
                  <a:gd name="T68" fmla="*/ 40 w 73"/>
                  <a:gd name="T69" fmla="*/ 148 h 154"/>
                  <a:gd name="T70" fmla="*/ 42 w 73"/>
                  <a:gd name="T71" fmla="*/ 148 h 154"/>
                  <a:gd name="T72" fmla="*/ 42 w 73"/>
                  <a:gd name="T73" fmla="*/ 148 h 154"/>
                  <a:gd name="T74" fmla="*/ 45 w 73"/>
                  <a:gd name="T75" fmla="*/ 150 h 154"/>
                  <a:gd name="T76" fmla="*/ 45 w 73"/>
                  <a:gd name="T77" fmla="*/ 150 h 154"/>
                  <a:gd name="T78" fmla="*/ 46 w 73"/>
                  <a:gd name="T79" fmla="*/ 150 h 154"/>
                  <a:gd name="T80" fmla="*/ 48 w 73"/>
                  <a:gd name="T81" fmla="*/ 150 h 154"/>
                  <a:gd name="T82" fmla="*/ 48 w 73"/>
                  <a:gd name="T83" fmla="*/ 150 h 154"/>
                  <a:gd name="T84" fmla="*/ 48 w 73"/>
                  <a:gd name="T85" fmla="*/ 150 h 154"/>
                  <a:gd name="T86" fmla="*/ 52 w 73"/>
                  <a:gd name="T87" fmla="*/ 150 h 154"/>
                  <a:gd name="T88" fmla="*/ 52 w 73"/>
                  <a:gd name="T89" fmla="*/ 150 h 154"/>
                  <a:gd name="T90" fmla="*/ 52 w 73"/>
                  <a:gd name="T91" fmla="*/ 150 h 154"/>
                  <a:gd name="T92" fmla="*/ 54 w 73"/>
                  <a:gd name="T93" fmla="*/ 150 h 154"/>
                  <a:gd name="T94" fmla="*/ 55 w 73"/>
                  <a:gd name="T95" fmla="*/ 150 h 154"/>
                  <a:gd name="T96" fmla="*/ 55 w 73"/>
                  <a:gd name="T97" fmla="*/ 150 h 154"/>
                  <a:gd name="T98" fmla="*/ 59 w 73"/>
                  <a:gd name="T99" fmla="*/ 150 h 154"/>
                  <a:gd name="T100" fmla="*/ 59 w 73"/>
                  <a:gd name="T101" fmla="*/ 150 h 154"/>
                  <a:gd name="T102" fmla="*/ 61 w 73"/>
                  <a:gd name="T103" fmla="*/ 150 h 154"/>
                  <a:gd name="T104" fmla="*/ 61 w 73"/>
                  <a:gd name="T105" fmla="*/ 150 h 154"/>
                  <a:gd name="T106" fmla="*/ 62 w 73"/>
                  <a:gd name="T107" fmla="*/ 150 h 154"/>
                  <a:gd name="T108" fmla="*/ 62 w 73"/>
                  <a:gd name="T109" fmla="*/ 150 h 154"/>
                  <a:gd name="T110" fmla="*/ 62 w 73"/>
                  <a:gd name="T111" fmla="*/ 150 h 154"/>
                  <a:gd name="T112" fmla="*/ 65 w 73"/>
                  <a:gd name="T113" fmla="*/ 150 h 154"/>
                  <a:gd name="T114" fmla="*/ 67 w 73"/>
                  <a:gd name="T115" fmla="*/ 153 h 154"/>
                  <a:gd name="T116" fmla="*/ 67 w 73"/>
                  <a:gd name="T117" fmla="*/ 153 h 154"/>
                  <a:gd name="T118" fmla="*/ 69 w 73"/>
                  <a:gd name="T119" fmla="*/ 153 h 154"/>
                  <a:gd name="T120" fmla="*/ 72 w 73"/>
                  <a:gd name="T121" fmla="*/ 153 h 154"/>
                  <a:gd name="T122" fmla="*/ 72 w 73"/>
                  <a:gd name="T123" fmla="*/ 153 h 154"/>
                  <a:gd name="T124" fmla="*/ 72 w 73"/>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
                  <a:gd name="T190" fmla="*/ 0 h 154"/>
                  <a:gd name="T191" fmla="*/ 73 w 73"/>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 h="154">
                    <a:moveTo>
                      <a:pt x="0" y="0"/>
                    </a:moveTo>
                    <a:lnTo>
                      <a:pt x="2" y="8"/>
                    </a:lnTo>
                    <a:lnTo>
                      <a:pt x="6" y="19"/>
                    </a:lnTo>
                    <a:lnTo>
                      <a:pt x="6" y="31"/>
                    </a:lnTo>
                    <a:lnTo>
                      <a:pt x="6" y="40"/>
                    </a:lnTo>
                    <a:lnTo>
                      <a:pt x="8" y="51"/>
                    </a:lnTo>
                    <a:lnTo>
                      <a:pt x="8" y="60"/>
                    </a:lnTo>
                    <a:lnTo>
                      <a:pt x="9" y="72"/>
                    </a:lnTo>
                    <a:lnTo>
                      <a:pt x="13" y="80"/>
                    </a:lnTo>
                    <a:lnTo>
                      <a:pt x="13" y="87"/>
                    </a:lnTo>
                    <a:lnTo>
                      <a:pt x="13" y="94"/>
                    </a:lnTo>
                    <a:lnTo>
                      <a:pt x="14" y="102"/>
                    </a:lnTo>
                    <a:lnTo>
                      <a:pt x="14" y="108"/>
                    </a:lnTo>
                    <a:lnTo>
                      <a:pt x="16" y="113"/>
                    </a:lnTo>
                    <a:lnTo>
                      <a:pt x="16" y="117"/>
                    </a:lnTo>
                    <a:lnTo>
                      <a:pt x="19" y="121"/>
                    </a:lnTo>
                    <a:lnTo>
                      <a:pt x="21" y="126"/>
                    </a:lnTo>
                    <a:lnTo>
                      <a:pt x="21" y="129"/>
                    </a:lnTo>
                    <a:lnTo>
                      <a:pt x="21" y="130"/>
                    </a:lnTo>
                    <a:lnTo>
                      <a:pt x="23" y="133"/>
                    </a:lnTo>
                    <a:lnTo>
                      <a:pt x="23" y="135"/>
                    </a:lnTo>
                    <a:lnTo>
                      <a:pt x="26" y="137"/>
                    </a:lnTo>
                    <a:lnTo>
                      <a:pt x="26" y="140"/>
                    </a:lnTo>
                    <a:lnTo>
                      <a:pt x="28" y="141"/>
                    </a:lnTo>
                    <a:lnTo>
                      <a:pt x="29" y="143"/>
                    </a:lnTo>
                    <a:lnTo>
                      <a:pt x="33" y="143"/>
                    </a:lnTo>
                    <a:lnTo>
                      <a:pt x="33" y="146"/>
                    </a:lnTo>
                    <a:lnTo>
                      <a:pt x="34" y="146"/>
                    </a:lnTo>
                    <a:lnTo>
                      <a:pt x="39" y="148"/>
                    </a:lnTo>
                    <a:lnTo>
                      <a:pt x="40" y="148"/>
                    </a:lnTo>
                    <a:lnTo>
                      <a:pt x="42" y="148"/>
                    </a:lnTo>
                    <a:lnTo>
                      <a:pt x="45" y="150"/>
                    </a:lnTo>
                    <a:lnTo>
                      <a:pt x="46" y="150"/>
                    </a:lnTo>
                    <a:lnTo>
                      <a:pt x="48" y="150"/>
                    </a:lnTo>
                    <a:lnTo>
                      <a:pt x="52" y="150"/>
                    </a:lnTo>
                    <a:lnTo>
                      <a:pt x="54" y="150"/>
                    </a:lnTo>
                    <a:lnTo>
                      <a:pt x="55" y="150"/>
                    </a:lnTo>
                    <a:lnTo>
                      <a:pt x="59" y="150"/>
                    </a:lnTo>
                    <a:lnTo>
                      <a:pt x="61" y="150"/>
                    </a:lnTo>
                    <a:lnTo>
                      <a:pt x="62" y="150"/>
                    </a:lnTo>
                    <a:lnTo>
                      <a:pt x="65" y="150"/>
                    </a:lnTo>
                    <a:lnTo>
                      <a:pt x="67" y="153"/>
                    </a:lnTo>
                    <a:lnTo>
                      <a:pt x="69" y="153"/>
                    </a:lnTo>
                    <a:lnTo>
                      <a:pt x="72"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69" name="Freeform 1232"/>
              <p:cNvSpPr>
                <a:spLocks/>
              </p:cNvSpPr>
              <p:nvPr/>
            </p:nvSpPr>
            <p:spPr bwMode="auto">
              <a:xfrm>
                <a:off x="4946" y="1831"/>
                <a:ext cx="23" cy="42"/>
              </a:xfrm>
              <a:custGeom>
                <a:avLst/>
                <a:gdLst>
                  <a:gd name="T0" fmla="*/ 0 w 23"/>
                  <a:gd name="T1" fmla="*/ 38 h 42"/>
                  <a:gd name="T2" fmla="*/ 5 w 23"/>
                  <a:gd name="T3" fmla="*/ 22 h 42"/>
                  <a:gd name="T4" fmla="*/ 9 w 23"/>
                  <a:gd name="T5" fmla="*/ 8 h 42"/>
                  <a:gd name="T6" fmla="*/ 10 w 23"/>
                  <a:gd name="T7" fmla="*/ 0 h 42"/>
                  <a:gd name="T8" fmla="*/ 16 w 23"/>
                  <a:gd name="T9" fmla="*/ 9 h 42"/>
                  <a:gd name="T10" fmla="*/ 22 w 23"/>
                  <a:gd name="T11" fmla="*/ 41 h 42"/>
                  <a:gd name="T12" fmla="*/ 0 60000 65536"/>
                  <a:gd name="T13" fmla="*/ 0 60000 65536"/>
                  <a:gd name="T14" fmla="*/ 0 60000 65536"/>
                  <a:gd name="T15" fmla="*/ 0 60000 65536"/>
                  <a:gd name="T16" fmla="*/ 0 60000 65536"/>
                  <a:gd name="T17" fmla="*/ 0 60000 65536"/>
                  <a:gd name="T18" fmla="*/ 0 w 23"/>
                  <a:gd name="T19" fmla="*/ 0 h 42"/>
                  <a:gd name="T20" fmla="*/ 23 w 23"/>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23" h="42">
                    <a:moveTo>
                      <a:pt x="0" y="38"/>
                    </a:moveTo>
                    <a:lnTo>
                      <a:pt x="5" y="22"/>
                    </a:lnTo>
                    <a:lnTo>
                      <a:pt x="9" y="8"/>
                    </a:lnTo>
                    <a:lnTo>
                      <a:pt x="10" y="0"/>
                    </a:lnTo>
                    <a:lnTo>
                      <a:pt x="16" y="9"/>
                    </a:lnTo>
                    <a:lnTo>
                      <a:pt x="22" y="41"/>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70" name="Freeform 1233"/>
              <p:cNvSpPr>
                <a:spLocks/>
              </p:cNvSpPr>
              <p:nvPr/>
            </p:nvSpPr>
            <p:spPr bwMode="auto">
              <a:xfrm>
                <a:off x="5261" y="1978"/>
                <a:ext cx="192" cy="46"/>
              </a:xfrm>
              <a:custGeom>
                <a:avLst/>
                <a:gdLst>
                  <a:gd name="T0" fmla="*/ 0 w 192"/>
                  <a:gd name="T1" fmla="*/ 42 h 46"/>
                  <a:gd name="T2" fmla="*/ 1 w 192"/>
                  <a:gd name="T3" fmla="*/ 40 h 46"/>
                  <a:gd name="T4" fmla="*/ 6 w 192"/>
                  <a:gd name="T5" fmla="*/ 39 h 46"/>
                  <a:gd name="T6" fmla="*/ 8 w 192"/>
                  <a:gd name="T7" fmla="*/ 34 h 46"/>
                  <a:gd name="T8" fmla="*/ 11 w 192"/>
                  <a:gd name="T9" fmla="*/ 29 h 46"/>
                  <a:gd name="T10" fmla="*/ 15 w 192"/>
                  <a:gd name="T11" fmla="*/ 27 h 46"/>
                  <a:gd name="T12" fmla="*/ 18 w 192"/>
                  <a:gd name="T13" fmla="*/ 20 h 46"/>
                  <a:gd name="T14" fmla="*/ 21 w 192"/>
                  <a:gd name="T15" fmla="*/ 15 h 46"/>
                  <a:gd name="T16" fmla="*/ 25 w 192"/>
                  <a:gd name="T17" fmla="*/ 12 h 46"/>
                  <a:gd name="T18" fmla="*/ 26 w 192"/>
                  <a:gd name="T19" fmla="*/ 9 h 46"/>
                  <a:gd name="T20" fmla="*/ 32 w 192"/>
                  <a:gd name="T21" fmla="*/ 5 h 46"/>
                  <a:gd name="T22" fmla="*/ 33 w 192"/>
                  <a:gd name="T23" fmla="*/ 2 h 46"/>
                  <a:gd name="T24" fmla="*/ 38 w 192"/>
                  <a:gd name="T25" fmla="*/ 0 h 46"/>
                  <a:gd name="T26" fmla="*/ 41 w 192"/>
                  <a:gd name="T27" fmla="*/ 0 h 46"/>
                  <a:gd name="T28" fmla="*/ 46 w 192"/>
                  <a:gd name="T29" fmla="*/ 0 h 46"/>
                  <a:gd name="T30" fmla="*/ 47 w 192"/>
                  <a:gd name="T31" fmla="*/ 2 h 46"/>
                  <a:gd name="T32" fmla="*/ 49 w 192"/>
                  <a:gd name="T33" fmla="*/ 2 h 46"/>
                  <a:gd name="T34" fmla="*/ 52 w 192"/>
                  <a:gd name="T35" fmla="*/ 5 h 46"/>
                  <a:gd name="T36" fmla="*/ 56 w 192"/>
                  <a:gd name="T37" fmla="*/ 7 h 46"/>
                  <a:gd name="T38" fmla="*/ 59 w 192"/>
                  <a:gd name="T39" fmla="*/ 12 h 46"/>
                  <a:gd name="T40" fmla="*/ 61 w 192"/>
                  <a:gd name="T41" fmla="*/ 14 h 46"/>
                  <a:gd name="T42" fmla="*/ 62 w 192"/>
                  <a:gd name="T43" fmla="*/ 15 h 46"/>
                  <a:gd name="T44" fmla="*/ 67 w 192"/>
                  <a:gd name="T45" fmla="*/ 18 h 46"/>
                  <a:gd name="T46" fmla="*/ 69 w 192"/>
                  <a:gd name="T47" fmla="*/ 20 h 46"/>
                  <a:gd name="T48" fmla="*/ 74 w 192"/>
                  <a:gd name="T49" fmla="*/ 23 h 46"/>
                  <a:gd name="T50" fmla="*/ 74 w 192"/>
                  <a:gd name="T51" fmla="*/ 27 h 46"/>
                  <a:gd name="T52" fmla="*/ 79 w 192"/>
                  <a:gd name="T53" fmla="*/ 29 h 46"/>
                  <a:gd name="T54" fmla="*/ 82 w 192"/>
                  <a:gd name="T55" fmla="*/ 29 h 46"/>
                  <a:gd name="T56" fmla="*/ 86 w 192"/>
                  <a:gd name="T57" fmla="*/ 32 h 46"/>
                  <a:gd name="T58" fmla="*/ 90 w 192"/>
                  <a:gd name="T59" fmla="*/ 34 h 46"/>
                  <a:gd name="T60" fmla="*/ 93 w 192"/>
                  <a:gd name="T61" fmla="*/ 35 h 46"/>
                  <a:gd name="T62" fmla="*/ 95 w 192"/>
                  <a:gd name="T63" fmla="*/ 35 h 46"/>
                  <a:gd name="T64" fmla="*/ 98 w 192"/>
                  <a:gd name="T65" fmla="*/ 39 h 46"/>
                  <a:gd name="T66" fmla="*/ 102 w 192"/>
                  <a:gd name="T67" fmla="*/ 39 h 46"/>
                  <a:gd name="T68" fmla="*/ 104 w 192"/>
                  <a:gd name="T69" fmla="*/ 40 h 46"/>
                  <a:gd name="T70" fmla="*/ 109 w 192"/>
                  <a:gd name="T71" fmla="*/ 40 h 46"/>
                  <a:gd name="T72" fmla="*/ 110 w 192"/>
                  <a:gd name="T73" fmla="*/ 40 h 46"/>
                  <a:gd name="T74" fmla="*/ 112 w 192"/>
                  <a:gd name="T75" fmla="*/ 40 h 46"/>
                  <a:gd name="T76" fmla="*/ 117 w 192"/>
                  <a:gd name="T77" fmla="*/ 42 h 46"/>
                  <a:gd name="T78" fmla="*/ 119 w 192"/>
                  <a:gd name="T79" fmla="*/ 42 h 46"/>
                  <a:gd name="T80" fmla="*/ 124 w 192"/>
                  <a:gd name="T81" fmla="*/ 42 h 46"/>
                  <a:gd name="T82" fmla="*/ 124 w 192"/>
                  <a:gd name="T83" fmla="*/ 42 h 46"/>
                  <a:gd name="T84" fmla="*/ 128 w 192"/>
                  <a:gd name="T85" fmla="*/ 42 h 46"/>
                  <a:gd name="T86" fmla="*/ 130 w 192"/>
                  <a:gd name="T87" fmla="*/ 42 h 46"/>
                  <a:gd name="T88" fmla="*/ 136 w 192"/>
                  <a:gd name="T89" fmla="*/ 42 h 46"/>
                  <a:gd name="T90" fmla="*/ 138 w 192"/>
                  <a:gd name="T91" fmla="*/ 45 h 46"/>
                  <a:gd name="T92" fmla="*/ 143 w 192"/>
                  <a:gd name="T93" fmla="*/ 45 h 46"/>
                  <a:gd name="T94" fmla="*/ 143 w 192"/>
                  <a:gd name="T95" fmla="*/ 45 h 46"/>
                  <a:gd name="T96" fmla="*/ 146 w 192"/>
                  <a:gd name="T97" fmla="*/ 45 h 46"/>
                  <a:gd name="T98" fmla="*/ 150 w 192"/>
                  <a:gd name="T99" fmla="*/ 45 h 46"/>
                  <a:gd name="T100" fmla="*/ 153 w 192"/>
                  <a:gd name="T101" fmla="*/ 45 h 46"/>
                  <a:gd name="T102" fmla="*/ 156 w 192"/>
                  <a:gd name="T103" fmla="*/ 45 h 46"/>
                  <a:gd name="T104" fmla="*/ 158 w 192"/>
                  <a:gd name="T105" fmla="*/ 45 h 46"/>
                  <a:gd name="T106" fmla="*/ 163 w 192"/>
                  <a:gd name="T107" fmla="*/ 45 h 46"/>
                  <a:gd name="T108" fmla="*/ 165 w 192"/>
                  <a:gd name="T109" fmla="*/ 45 h 46"/>
                  <a:gd name="T110" fmla="*/ 170 w 192"/>
                  <a:gd name="T111" fmla="*/ 45 h 46"/>
                  <a:gd name="T112" fmla="*/ 170 w 192"/>
                  <a:gd name="T113" fmla="*/ 45 h 46"/>
                  <a:gd name="T114" fmla="*/ 173 w 192"/>
                  <a:gd name="T115" fmla="*/ 45 h 46"/>
                  <a:gd name="T116" fmla="*/ 178 w 192"/>
                  <a:gd name="T117" fmla="*/ 45 h 46"/>
                  <a:gd name="T118" fmla="*/ 181 w 192"/>
                  <a:gd name="T119" fmla="*/ 45 h 46"/>
                  <a:gd name="T120" fmla="*/ 184 w 192"/>
                  <a:gd name="T121" fmla="*/ 45 h 46"/>
                  <a:gd name="T122" fmla="*/ 187 w 192"/>
                  <a:gd name="T123" fmla="*/ 45 h 46"/>
                  <a:gd name="T124" fmla="*/ 191 w 192"/>
                  <a:gd name="T125" fmla="*/ 45 h 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92"/>
                  <a:gd name="T190" fmla="*/ 0 h 46"/>
                  <a:gd name="T191" fmla="*/ 192 w 192"/>
                  <a:gd name="T192" fmla="*/ 46 h 4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92" h="46">
                    <a:moveTo>
                      <a:pt x="0" y="42"/>
                    </a:moveTo>
                    <a:lnTo>
                      <a:pt x="1" y="40"/>
                    </a:lnTo>
                    <a:lnTo>
                      <a:pt x="6" y="39"/>
                    </a:lnTo>
                    <a:lnTo>
                      <a:pt x="8" y="34"/>
                    </a:lnTo>
                    <a:lnTo>
                      <a:pt x="11" y="29"/>
                    </a:lnTo>
                    <a:lnTo>
                      <a:pt x="15" y="27"/>
                    </a:lnTo>
                    <a:lnTo>
                      <a:pt x="18" y="20"/>
                    </a:lnTo>
                    <a:lnTo>
                      <a:pt x="21" y="15"/>
                    </a:lnTo>
                    <a:lnTo>
                      <a:pt x="25" y="12"/>
                    </a:lnTo>
                    <a:lnTo>
                      <a:pt x="26" y="9"/>
                    </a:lnTo>
                    <a:lnTo>
                      <a:pt x="32" y="5"/>
                    </a:lnTo>
                    <a:lnTo>
                      <a:pt x="33" y="2"/>
                    </a:lnTo>
                    <a:lnTo>
                      <a:pt x="38" y="0"/>
                    </a:lnTo>
                    <a:lnTo>
                      <a:pt x="41" y="0"/>
                    </a:lnTo>
                    <a:lnTo>
                      <a:pt x="46" y="0"/>
                    </a:lnTo>
                    <a:lnTo>
                      <a:pt x="47" y="2"/>
                    </a:lnTo>
                    <a:lnTo>
                      <a:pt x="49" y="2"/>
                    </a:lnTo>
                    <a:lnTo>
                      <a:pt x="52" y="5"/>
                    </a:lnTo>
                    <a:lnTo>
                      <a:pt x="56" y="7"/>
                    </a:lnTo>
                    <a:lnTo>
                      <a:pt x="59" y="12"/>
                    </a:lnTo>
                    <a:lnTo>
                      <a:pt x="61" y="14"/>
                    </a:lnTo>
                    <a:lnTo>
                      <a:pt x="62" y="15"/>
                    </a:lnTo>
                    <a:lnTo>
                      <a:pt x="67" y="18"/>
                    </a:lnTo>
                    <a:lnTo>
                      <a:pt x="69" y="20"/>
                    </a:lnTo>
                    <a:lnTo>
                      <a:pt x="74" y="23"/>
                    </a:lnTo>
                    <a:lnTo>
                      <a:pt x="74" y="27"/>
                    </a:lnTo>
                    <a:lnTo>
                      <a:pt x="79" y="29"/>
                    </a:lnTo>
                    <a:lnTo>
                      <a:pt x="82" y="29"/>
                    </a:lnTo>
                    <a:lnTo>
                      <a:pt x="86" y="32"/>
                    </a:lnTo>
                    <a:lnTo>
                      <a:pt x="90" y="34"/>
                    </a:lnTo>
                    <a:lnTo>
                      <a:pt x="93" y="35"/>
                    </a:lnTo>
                    <a:lnTo>
                      <a:pt x="95" y="35"/>
                    </a:lnTo>
                    <a:lnTo>
                      <a:pt x="98" y="39"/>
                    </a:lnTo>
                    <a:lnTo>
                      <a:pt x="102" y="39"/>
                    </a:lnTo>
                    <a:lnTo>
                      <a:pt x="104" y="40"/>
                    </a:lnTo>
                    <a:lnTo>
                      <a:pt x="109" y="40"/>
                    </a:lnTo>
                    <a:lnTo>
                      <a:pt x="110" y="40"/>
                    </a:lnTo>
                    <a:lnTo>
                      <a:pt x="112" y="40"/>
                    </a:lnTo>
                    <a:lnTo>
                      <a:pt x="117" y="42"/>
                    </a:lnTo>
                    <a:lnTo>
                      <a:pt x="119" y="42"/>
                    </a:lnTo>
                    <a:lnTo>
                      <a:pt x="124" y="42"/>
                    </a:lnTo>
                    <a:lnTo>
                      <a:pt x="128" y="42"/>
                    </a:lnTo>
                    <a:lnTo>
                      <a:pt x="130" y="42"/>
                    </a:lnTo>
                    <a:lnTo>
                      <a:pt x="136" y="42"/>
                    </a:lnTo>
                    <a:lnTo>
                      <a:pt x="138" y="45"/>
                    </a:lnTo>
                    <a:lnTo>
                      <a:pt x="143" y="45"/>
                    </a:lnTo>
                    <a:lnTo>
                      <a:pt x="146" y="45"/>
                    </a:lnTo>
                    <a:lnTo>
                      <a:pt x="150" y="45"/>
                    </a:lnTo>
                    <a:lnTo>
                      <a:pt x="153" y="45"/>
                    </a:lnTo>
                    <a:lnTo>
                      <a:pt x="156" y="45"/>
                    </a:lnTo>
                    <a:lnTo>
                      <a:pt x="158" y="45"/>
                    </a:lnTo>
                    <a:lnTo>
                      <a:pt x="163" y="45"/>
                    </a:lnTo>
                    <a:lnTo>
                      <a:pt x="165" y="45"/>
                    </a:lnTo>
                    <a:lnTo>
                      <a:pt x="170" y="45"/>
                    </a:lnTo>
                    <a:lnTo>
                      <a:pt x="173" y="45"/>
                    </a:lnTo>
                    <a:lnTo>
                      <a:pt x="178" y="45"/>
                    </a:lnTo>
                    <a:lnTo>
                      <a:pt x="181" y="45"/>
                    </a:lnTo>
                    <a:lnTo>
                      <a:pt x="184" y="45"/>
                    </a:lnTo>
                    <a:lnTo>
                      <a:pt x="187" y="45"/>
                    </a:lnTo>
                    <a:lnTo>
                      <a:pt x="191" y="45"/>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71" name="Freeform 1234"/>
              <p:cNvSpPr>
                <a:spLocks/>
              </p:cNvSpPr>
              <p:nvPr/>
            </p:nvSpPr>
            <p:spPr bwMode="auto">
              <a:xfrm>
                <a:off x="5180" y="1970"/>
                <a:ext cx="83" cy="53"/>
              </a:xfrm>
              <a:custGeom>
                <a:avLst/>
                <a:gdLst>
                  <a:gd name="T0" fmla="*/ 0 w 83"/>
                  <a:gd name="T1" fmla="*/ 0 h 53"/>
                  <a:gd name="T2" fmla="*/ 8 w 83"/>
                  <a:gd name="T3" fmla="*/ 19 h 53"/>
                  <a:gd name="T4" fmla="*/ 14 w 83"/>
                  <a:gd name="T5" fmla="*/ 32 h 53"/>
                  <a:gd name="T6" fmla="*/ 21 w 83"/>
                  <a:gd name="T7" fmla="*/ 39 h 53"/>
                  <a:gd name="T8" fmla="*/ 28 w 83"/>
                  <a:gd name="T9" fmla="*/ 45 h 53"/>
                  <a:gd name="T10" fmla="*/ 39 w 83"/>
                  <a:gd name="T11" fmla="*/ 48 h 53"/>
                  <a:gd name="T12" fmla="*/ 50 w 83"/>
                  <a:gd name="T13" fmla="*/ 52 h 53"/>
                  <a:gd name="T14" fmla="*/ 61 w 83"/>
                  <a:gd name="T15" fmla="*/ 52 h 53"/>
                  <a:gd name="T16" fmla="*/ 71 w 83"/>
                  <a:gd name="T17" fmla="*/ 52 h 53"/>
                  <a:gd name="T18" fmla="*/ 82 w 83"/>
                  <a:gd name="T19" fmla="*/ 48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53"/>
                  <a:gd name="T32" fmla="*/ 83 w 83"/>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53">
                    <a:moveTo>
                      <a:pt x="0" y="0"/>
                    </a:moveTo>
                    <a:lnTo>
                      <a:pt x="8" y="19"/>
                    </a:lnTo>
                    <a:lnTo>
                      <a:pt x="14" y="32"/>
                    </a:lnTo>
                    <a:lnTo>
                      <a:pt x="21" y="39"/>
                    </a:lnTo>
                    <a:lnTo>
                      <a:pt x="28" y="45"/>
                    </a:lnTo>
                    <a:lnTo>
                      <a:pt x="39" y="48"/>
                    </a:lnTo>
                    <a:lnTo>
                      <a:pt x="50" y="52"/>
                    </a:lnTo>
                    <a:lnTo>
                      <a:pt x="61" y="52"/>
                    </a:lnTo>
                    <a:lnTo>
                      <a:pt x="71" y="52"/>
                    </a:lnTo>
                    <a:lnTo>
                      <a:pt x="82" y="4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72" name="Freeform 1235"/>
              <p:cNvSpPr>
                <a:spLocks/>
              </p:cNvSpPr>
              <p:nvPr/>
            </p:nvSpPr>
            <p:spPr bwMode="auto">
              <a:xfrm>
                <a:off x="4259" y="1852"/>
                <a:ext cx="109" cy="164"/>
              </a:xfrm>
              <a:custGeom>
                <a:avLst/>
                <a:gdLst>
                  <a:gd name="T0" fmla="*/ 108 w 109"/>
                  <a:gd name="T1" fmla="*/ 0 h 164"/>
                  <a:gd name="T2" fmla="*/ 96 w 109"/>
                  <a:gd name="T3" fmla="*/ 66 h 164"/>
                  <a:gd name="T4" fmla="*/ 88 w 109"/>
                  <a:gd name="T5" fmla="*/ 96 h 164"/>
                  <a:gd name="T6" fmla="*/ 83 w 109"/>
                  <a:gd name="T7" fmla="*/ 125 h 164"/>
                  <a:gd name="T8" fmla="*/ 77 w 109"/>
                  <a:gd name="T9" fmla="*/ 143 h 164"/>
                  <a:gd name="T10" fmla="*/ 75 w 109"/>
                  <a:gd name="T11" fmla="*/ 146 h 164"/>
                  <a:gd name="T12" fmla="*/ 73 w 109"/>
                  <a:gd name="T13" fmla="*/ 153 h 164"/>
                  <a:gd name="T14" fmla="*/ 63 w 109"/>
                  <a:gd name="T15" fmla="*/ 157 h 164"/>
                  <a:gd name="T16" fmla="*/ 55 w 109"/>
                  <a:gd name="T17" fmla="*/ 158 h 164"/>
                  <a:gd name="T18" fmla="*/ 39 w 109"/>
                  <a:gd name="T19" fmla="*/ 160 h 164"/>
                  <a:gd name="T20" fmla="*/ 21 w 109"/>
                  <a:gd name="T21" fmla="*/ 160 h 164"/>
                  <a:gd name="T22" fmla="*/ 0 w 109"/>
                  <a:gd name="T23" fmla="*/ 163 h 1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9"/>
                  <a:gd name="T37" fmla="*/ 0 h 164"/>
                  <a:gd name="T38" fmla="*/ 109 w 109"/>
                  <a:gd name="T39" fmla="*/ 164 h 1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9" h="164">
                    <a:moveTo>
                      <a:pt x="108" y="0"/>
                    </a:moveTo>
                    <a:lnTo>
                      <a:pt x="96" y="66"/>
                    </a:lnTo>
                    <a:lnTo>
                      <a:pt x="88" y="96"/>
                    </a:lnTo>
                    <a:lnTo>
                      <a:pt x="83" y="125"/>
                    </a:lnTo>
                    <a:lnTo>
                      <a:pt x="77" y="143"/>
                    </a:lnTo>
                    <a:lnTo>
                      <a:pt x="75" y="146"/>
                    </a:lnTo>
                    <a:lnTo>
                      <a:pt x="73" y="153"/>
                    </a:lnTo>
                    <a:lnTo>
                      <a:pt x="63" y="157"/>
                    </a:lnTo>
                    <a:lnTo>
                      <a:pt x="55" y="158"/>
                    </a:lnTo>
                    <a:lnTo>
                      <a:pt x="39" y="160"/>
                    </a:lnTo>
                    <a:lnTo>
                      <a:pt x="21" y="160"/>
                    </a:lnTo>
                    <a:lnTo>
                      <a:pt x="0" y="16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73" name="Freeform 1236"/>
              <p:cNvSpPr>
                <a:spLocks/>
              </p:cNvSpPr>
              <p:nvPr/>
            </p:nvSpPr>
            <p:spPr bwMode="auto">
              <a:xfrm>
                <a:off x="4367" y="1835"/>
                <a:ext cx="37" cy="168"/>
              </a:xfrm>
              <a:custGeom>
                <a:avLst/>
                <a:gdLst>
                  <a:gd name="T0" fmla="*/ 0 w 37"/>
                  <a:gd name="T1" fmla="*/ 18 h 168"/>
                  <a:gd name="T2" fmla="*/ 2 w 37"/>
                  <a:gd name="T3" fmla="*/ 11 h 168"/>
                  <a:gd name="T4" fmla="*/ 2 w 37"/>
                  <a:gd name="T5" fmla="*/ 0 h 168"/>
                  <a:gd name="T6" fmla="*/ 6 w 37"/>
                  <a:gd name="T7" fmla="*/ 5 h 168"/>
                  <a:gd name="T8" fmla="*/ 8 w 37"/>
                  <a:gd name="T9" fmla="*/ 18 h 168"/>
                  <a:gd name="T10" fmla="*/ 13 w 37"/>
                  <a:gd name="T11" fmla="*/ 51 h 168"/>
                  <a:gd name="T12" fmla="*/ 15 w 37"/>
                  <a:gd name="T13" fmla="*/ 68 h 168"/>
                  <a:gd name="T14" fmla="*/ 15 w 37"/>
                  <a:gd name="T15" fmla="*/ 80 h 168"/>
                  <a:gd name="T16" fmla="*/ 15 w 37"/>
                  <a:gd name="T17" fmla="*/ 100 h 168"/>
                  <a:gd name="T18" fmla="*/ 20 w 37"/>
                  <a:gd name="T19" fmla="*/ 117 h 168"/>
                  <a:gd name="T20" fmla="*/ 21 w 37"/>
                  <a:gd name="T21" fmla="*/ 135 h 168"/>
                  <a:gd name="T22" fmla="*/ 26 w 37"/>
                  <a:gd name="T23" fmla="*/ 155 h 168"/>
                  <a:gd name="T24" fmla="*/ 26 w 37"/>
                  <a:gd name="T25" fmla="*/ 163 h 168"/>
                  <a:gd name="T26" fmla="*/ 36 w 37"/>
                  <a:gd name="T27" fmla="*/ 167 h 16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168"/>
                  <a:gd name="T44" fmla="*/ 37 w 37"/>
                  <a:gd name="T45" fmla="*/ 168 h 16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168">
                    <a:moveTo>
                      <a:pt x="0" y="18"/>
                    </a:moveTo>
                    <a:lnTo>
                      <a:pt x="2" y="11"/>
                    </a:lnTo>
                    <a:lnTo>
                      <a:pt x="2" y="0"/>
                    </a:lnTo>
                    <a:lnTo>
                      <a:pt x="6" y="5"/>
                    </a:lnTo>
                    <a:lnTo>
                      <a:pt x="8" y="18"/>
                    </a:lnTo>
                    <a:lnTo>
                      <a:pt x="13" y="51"/>
                    </a:lnTo>
                    <a:lnTo>
                      <a:pt x="15" y="68"/>
                    </a:lnTo>
                    <a:lnTo>
                      <a:pt x="15" y="80"/>
                    </a:lnTo>
                    <a:lnTo>
                      <a:pt x="15" y="100"/>
                    </a:lnTo>
                    <a:lnTo>
                      <a:pt x="20" y="117"/>
                    </a:lnTo>
                    <a:lnTo>
                      <a:pt x="21" y="135"/>
                    </a:lnTo>
                    <a:lnTo>
                      <a:pt x="26" y="155"/>
                    </a:lnTo>
                    <a:lnTo>
                      <a:pt x="26" y="163"/>
                    </a:lnTo>
                    <a:lnTo>
                      <a:pt x="36" y="167"/>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74" name="Freeform 1237"/>
              <p:cNvSpPr>
                <a:spLocks/>
              </p:cNvSpPr>
              <p:nvPr/>
            </p:nvSpPr>
            <p:spPr bwMode="auto">
              <a:xfrm>
                <a:off x="3764" y="1992"/>
                <a:ext cx="506" cy="59"/>
              </a:xfrm>
              <a:custGeom>
                <a:avLst/>
                <a:gdLst>
                  <a:gd name="T0" fmla="*/ 491 w 506"/>
                  <a:gd name="T1" fmla="*/ 21 h 59"/>
                  <a:gd name="T2" fmla="*/ 471 w 506"/>
                  <a:gd name="T3" fmla="*/ 25 h 59"/>
                  <a:gd name="T4" fmla="*/ 471 w 506"/>
                  <a:gd name="T5" fmla="*/ 25 h 59"/>
                  <a:gd name="T6" fmla="*/ 451 w 506"/>
                  <a:gd name="T7" fmla="*/ 25 h 59"/>
                  <a:gd name="T8" fmla="*/ 427 w 506"/>
                  <a:gd name="T9" fmla="*/ 25 h 59"/>
                  <a:gd name="T10" fmla="*/ 425 w 506"/>
                  <a:gd name="T11" fmla="*/ 25 h 59"/>
                  <a:gd name="T12" fmla="*/ 417 w 506"/>
                  <a:gd name="T13" fmla="*/ 25 h 59"/>
                  <a:gd name="T14" fmla="*/ 412 w 506"/>
                  <a:gd name="T15" fmla="*/ 25 h 59"/>
                  <a:gd name="T16" fmla="*/ 406 w 506"/>
                  <a:gd name="T17" fmla="*/ 25 h 59"/>
                  <a:gd name="T18" fmla="*/ 403 w 506"/>
                  <a:gd name="T19" fmla="*/ 25 h 59"/>
                  <a:gd name="T20" fmla="*/ 396 w 506"/>
                  <a:gd name="T21" fmla="*/ 25 h 59"/>
                  <a:gd name="T22" fmla="*/ 396 w 506"/>
                  <a:gd name="T23" fmla="*/ 26 h 59"/>
                  <a:gd name="T24" fmla="*/ 362 w 506"/>
                  <a:gd name="T25" fmla="*/ 26 h 59"/>
                  <a:gd name="T26" fmla="*/ 328 w 506"/>
                  <a:gd name="T27" fmla="*/ 26 h 59"/>
                  <a:gd name="T28" fmla="*/ 331 w 506"/>
                  <a:gd name="T29" fmla="*/ 26 h 59"/>
                  <a:gd name="T30" fmla="*/ 318 w 506"/>
                  <a:gd name="T31" fmla="*/ 26 h 59"/>
                  <a:gd name="T32" fmla="*/ 308 w 506"/>
                  <a:gd name="T33" fmla="*/ 26 h 59"/>
                  <a:gd name="T34" fmla="*/ 296 w 506"/>
                  <a:gd name="T35" fmla="*/ 26 h 59"/>
                  <a:gd name="T36" fmla="*/ 287 w 506"/>
                  <a:gd name="T37" fmla="*/ 26 h 59"/>
                  <a:gd name="T38" fmla="*/ 280 w 506"/>
                  <a:gd name="T39" fmla="*/ 26 h 59"/>
                  <a:gd name="T40" fmla="*/ 273 w 506"/>
                  <a:gd name="T41" fmla="*/ 25 h 59"/>
                  <a:gd name="T42" fmla="*/ 262 w 506"/>
                  <a:gd name="T43" fmla="*/ 25 h 59"/>
                  <a:gd name="T44" fmla="*/ 252 w 506"/>
                  <a:gd name="T45" fmla="*/ 26 h 59"/>
                  <a:gd name="T46" fmla="*/ 248 w 506"/>
                  <a:gd name="T47" fmla="*/ 26 h 59"/>
                  <a:gd name="T48" fmla="*/ 231 w 506"/>
                  <a:gd name="T49" fmla="*/ 28 h 59"/>
                  <a:gd name="T50" fmla="*/ 200 w 506"/>
                  <a:gd name="T51" fmla="*/ 31 h 59"/>
                  <a:gd name="T52" fmla="*/ 179 w 506"/>
                  <a:gd name="T53" fmla="*/ 21 h 59"/>
                  <a:gd name="T54" fmla="*/ 171 w 506"/>
                  <a:gd name="T55" fmla="*/ 4 h 59"/>
                  <a:gd name="T56" fmla="*/ 163 w 506"/>
                  <a:gd name="T57" fmla="*/ 1 h 59"/>
                  <a:gd name="T58" fmla="*/ 159 w 506"/>
                  <a:gd name="T59" fmla="*/ 31 h 59"/>
                  <a:gd name="T60" fmla="*/ 155 w 506"/>
                  <a:gd name="T61" fmla="*/ 55 h 59"/>
                  <a:gd name="T62" fmla="*/ 152 w 506"/>
                  <a:gd name="T63" fmla="*/ 55 h 59"/>
                  <a:gd name="T64" fmla="*/ 150 w 506"/>
                  <a:gd name="T65" fmla="*/ 39 h 59"/>
                  <a:gd name="T66" fmla="*/ 137 w 506"/>
                  <a:gd name="T67" fmla="*/ 26 h 59"/>
                  <a:gd name="T68" fmla="*/ 61 w 506"/>
                  <a:gd name="T69" fmla="*/ 28 h 5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6"/>
                  <a:gd name="T106" fmla="*/ 0 h 59"/>
                  <a:gd name="T107" fmla="*/ 506 w 506"/>
                  <a:gd name="T108" fmla="*/ 59 h 5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6" h="59">
                    <a:moveTo>
                      <a:pt x="505" y="20"/>
                    </a:moveTo>
                    <a:lnTo>
                      <a:pt x="491" y="21"/>
                    </a:lnTo>
                    <a:lnTo>
                      <a:pt x="480" y="21"/>
                    </a:lnTo>
                    <a:lnTo>
                      <a:pt x="471" y="25"/>
                    </a:lnTo>
                    <a:lnTo>
                      <a:pt x="468" y="25"/>
                    </a:lnTo>
                    <a:lnTo>
                      <a:pt x="471" y="25"/>
                    </a:lnTo>
                    <a:lnTo>
                      <a:pt x="466" y="25"/>
                    </a:lnTo>
                    <a:lnTo>
                      <a:pt x="451" y="25"/>
                    </a:lnTo>
                    <a:lnTo>
                      <a:pt x="432" y="25"/>
                    </a:lnTo>
                    <a:lnTo>
                      <a:pt x="427" y="25"/>
                    </a:lnTo>
                    <a:lnTo>
                      <a:pt x="425" y="25"/>
                    </a:lnTo>
                    <a:lnTo>
                      <a:pt x="418" y="25"/>
                    </a:lnTo>
                    <a:lnTo>
                      <a:pt x="417" y="25"/>
                    </a:lnTo>
                    <a:lnTo>
                      <a:pt x="413" y="25"/>
                    </a:lnTo>
                    <a:lnTo>
                      <a:pt x="412" y="25"/>
                    </a:lnTo>
                    <a:lnTo>
                      <a:pt x="410" y="25"/>
                    </a:lnTo>
                    <a:lnTo>
                      <a:pt x="406" y="25"/>
                    </a:lnTo>
                    <a:lnTo>
                      <a:pt x="405" y="21"/>
                    </a:lnTo>
                    <a:lnTo>
                      <a:pt x="403" y="25"/>
                    </a:lnTo>
                    <a:lnTo>
                      <a:pt x="397" y="25"/>
                    </a:lnTo>
                    <a:lnTo>
                      <a:pt x="396" y="25"/>
                    </a:lnTo>
                    <a:lnTo>
                      <a:pt x="392" y="25"/>
                    </a:lnTo>
                    <a:lnTo>
                      <a:pt x="396" y="26"/>
                    </a:lnTo>
                    <a:lnTo>
                      <a:pt x="389" y="26"/>
                    </a:lnTo>
                    <a:lnTo>
                      <a:pt x="362" y="26"/>
                    </a:lnTo>
                    <a:lnTo>
                      <a:pt x="336" y="26"/>
                    </a:lnTo>
                    <a:lnTo>
                      <a:pt x="328" y="26"/>
                    </a:lnTo>
                    <a:lnTo>
                      <a:pt x="331" y="26"/>
                    </a:lnTo>
                    <a:lnTo>
                      <a:pt x="325" y="26"/>
                    </a:lnTo>
                    <a:lnTo>
                      <a:pt x="318" y="26"/>
                    </a:lnTo>
                    <a:lnTo>
                      <a:pt x="311" y="26"/>
                    </a:lnTo>
                    <a:lnTo>
                      <a:pt x="308" y="26"/>
                    </a:lnTo>
                    <a:lnTo>
                      <a:pt x="302" y="26"/>
                    </a:lnTo>
                    <a:lnTo>
                      <a:pt x="296" y="26"/>
                    </a:lnTo>
                    <a:lnTo>
                      <a:pt x="288" y="26"/>
                    </a:lnTo>
                    <a:lnTo>
                      <a:pt x="287" y="26"/>
                    </a:lnTo>
                    <a:lnTo>
                      <a:pt x="282" y="26"/>
                    </a:lnTo>
                    <a:lnTo>
                      <a:pt x="280" y="26"/>
                    </a:lnTo>
                    <a:lnTo>
                      <a:pt x="275" y="25"/>
                    </a:lnTo>
                    <a:lnTo>
                      <a:pt x="273" y="25"/>
                    </a:lnTo>
                    <a:lnTo>
                      <a:pt x="268" y="25"/>
                    </a:lnTo>
                    <a:lnTo>
                      <a:pt x="262" y="25"/>
                    </a:lnTo>
                    <a:lnTo>
                      <a:pt x="254" y="26"/>
                    </a:lnTo>
                    <a:lnTo>
                      <a:pt x="252" y="26"/>
                    </a:lnTo>
                    <a:lnTo>
                      <a:pt x="251" y="26"/>
                    </a:lnTo>
                    <a:lnTo>
                      <a:pt x="248" y="26"/>
                    </a:lnTo>
                    <a:lnTo>
                      <a:pt x="239" y="26"/>
                    </a:lnTo>
                    <a:lnTo>
                      <a:pt x="231" y="28"/>
                    </a:lnTo>
                    <a:lnTo>
                      <a:pt x="214" y="31"/>
                    </a:lnTo>
                    <a:lnTo>
                      <a:pt x="200" y="31"/>
                    </a:lnTo>
                    <a:lnTo>
                      <a:pt x="190" y="28"/>
                    </a:lnTo>
                    <a:lnTo>
                      <a:pt x="179" y="21"/>
                    </a:lnTo>
                    <a:lnTo>
                      <a:pt x="173" y="13"/>
                    </a:lnTo>
                    <a:lnTo>
                      <a:pt x="171" y="4"/>
                    </a:lnTo>
                    <a:lnTo>
                      <a:pt x="165" y="0"/>
                    </a:lnTo>
                    <a:lnTo>
                      <a:pt x="163" y="1"/>
                    </a:lnTo>
                    <a:lnTo>
                      <a:pt x="162" y="13"/>
                    </a:lnTo>
                    <a:lnTo>
                      <a:pt x="159" y="31"/>
                    </a:lnTo>
                    <a:lnTo>
                      <a:pt x="157" y="46"/>
                    </a:lnTo>
                    <a:lnTo>
                      <a:pt x="155" y="55"/>
                    </a:lnTo>
                    <a:lnTo>
                      <a:pt x="155" y="58"/>
                    </a:lnTo>
                    <a:lnTo>
                      <a:pt x="152" y="55"/>
                    </a:lnTo>
                    <a:lnTo>
                      <a:pt x="152" y="48"/>
                    </a:lnTo>
                    <a:lnTo>
                      <a:pt x="150" y="39"/>
                    </a:lnTo>
                    <a:lnTo>
                      <a:pt x="148" y="28"/>
                    </a:lnTo>
                    <a:lnTo>
                      <a:pt x="137" y="26"/>
                    </a:lnTo>
                    <a:lnTo>
                      <a:pt x="109" y="28"/>
                    </a:lnTo>
                    <a:lnTo>
                      <a:pt x="61" y="28"/>
                    </a:lnTo>
                    <a:lnTo>
                      <a:pt x="0" y="2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75" name="Line 1238"/>
              <p:cNvSpPr>
                <a:spLocks noChangeShapeType="1"/>
              </p:cNvSpPr>
              <p:nvPr/>
            </p:nvSpPr>
            <p:spPr bwMode="auto">
              <a:xfrm flipH="1">
                <a:off x="3696" y="2087"/>
                <a:ext cx="1803"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776" name="Line 1239"/>
              <p:cNvSpPr>
                <a:spLocks noChangeShapeType="1"/>
              </p:cNvSpPr>
              <p:nvPr/>
            </p:nvSpPr>
            <p:spPr bwMode="auto">
              <a:xfrm flipV="1">
                <a:off x="3696" y="1029"/>
                <a:ext cx="0" cy="105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23755" name="Rectangle 1240"/>
            <p:cNvSpPr>
              <a:spLocks noChangeArrowheads="1"/>
            </p:cNvSpPr>
            <p:nvPr/>
          </p:nvSpPr>
          <p:spPr bwMode="auto">
            <a:xfrm>
              <a:off x="5424" y="1104"/>
              <a:ext cx="480" cy="118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3756" name="Line 1241"/>
            <p:cNvSpPr>
              <a:spLocks noChangeShapeType="1"/>
            </p:cNvSpPr>
            <p:nvPr/>
          </p:nvSpPr>
          <p:spPr bwMode="auto">
            <a:xfrm flipV="1">
              <a:off x="3744" y="2352"/>
              <a:ext cx="0" cy="192"/>
            </a:xfrm>
            <a:prstGeom prst="line">
              <a:avLst/>
            </a:prstGeom>
            <a:noFill/>
            <a:ln w="9525">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3757" name="Text Box 1242"/>
            <p:cNvSpPr txBox="1">
              <a:spLocks noChangeArrowheads="1"/>
            </p:cNvSpPr>
            <p:nvPr/>
          </p:nvSpPr>
          <p:spPr bwMode="auto">
            <a:xfrm>
              <a:off x="3782" y="2407"/>
              <a:ext cx="787"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solidFill>
                    <a:srgbClr val="FF0000"/>
                  </a:solidFill>
                </a:rPr>
                <a:t>Start Injection</a:t>
              </a:r>
            </a:p>
          </p:txBody>
        </p:sp>
        <p:sp>
          <p:nvSpPr>
            <p:cNvPr id="23758" name="Text Box 1243"/>
            <p:cNvSpPr txBox="1">
              <a:spLocks noChangeArrowheads="1"/>
            </p:cNvSpPr>
            <p:nvPr/>
          </p:nvSpPr>
          <p:spPr bwMode="auto">
            <a:xfrm>
              <a:off x="3360" y="1440"/>
              <a:ext cx="385"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mAU</a:t>
              </a:r>
            </a:p>
          </p:txBody>
        </p:sp>
        <p:sp>
          <p:nvSpPr>
            <p:cNvPr id="23759" name="Text Box 1244"/>
            <p:cNvSpPr txBox="1">
              <a:spLocks noChangeArrowheads="1"/>
            </p:cNvSpPr>
            <p:nvPr/>
          </p:nvSpPr>
          <p:spPr bwMode="auto">
            <a:xfrm>
              <a:off x="4608" y="2352"/>
              <a:ext cx="333"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time</a:t>
              </a:r>
            </a:p>
          </p:txBody>
        </p:sp>
        <p:sp>
          <p:nvSpPr>
            <p:cNvPr id="23760" name="Line 1255"/>
            <p:cNvSpPr>
              <a:spLocks noChangeShapeType="1"/>
            </p:cNvSpPr>
            <p:nvPr/>
          </p:nvSpPr>
          <p:spPr bwMode="auto">
            <a:xfrm rot="16228888" flipH="1">
              <a:off x="3582" y="3337"/>
              <a:ext cx="187" cy="3"/>
            </a:xfrm>
            <a:prstGeom prst="line">
              <a:avLst/>
            </a:prstGeom>
            <a:noFill/>
            <a:ln w="76200">
              <a:solidFill>
                <a:srgbClr val="9966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3761" name="Line 1257"/>
            <p:cNvSpPr>
              <a:spLocks noChangeShapeType="1"/>
            </p:cNvSpPr>
            <p:nvPr/>
          </p:nvSpPr>
          <p:spPr bwMode="auto">
            <a:xfrm>
              <a:off x="3225" y="3910"/>
              <a:ext cx="292" cy="0"/>
            </a:xfrm>
            <a:prstGeom prst="line">
              <a:avLst/>
            </a:prstGeom>
            <a:noFill/>
            <a:ln w="76200">
              <a:solidFill>
                <a:srgbClr val="6666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Tree>
    <p:extLst>
      <p:ext uri="{BB962C8B-B14F-4D97-AF65-F5344CB8AC3E}">
        <p14:creationId xmlns:p14="http://schemas.microsoft.com/office/powerpoint/2010/main" val="2826144738"/>
      </p:ext>
    </p:extLst>
  </p:cSld>
  <p:clrMapOvr>
    <a:masterClrMapping/>
  </p:clrMapOvr>
  <p:transition advClick="0" advTm="5000"/>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9" name="Rectangle 2"/>
          <p:cNvSpPr>
            <a:spLocks noGrp="1" noChangeArrowheads="1"/>
          </p:cNvSpPr>
          <p:nvPr>
            <p:ph type="title"/>
          </p:nvPr>
        </p:nvSpPr>
        <p:spPr>
          <a:xfrm>
            <a:off x="2209800" y="0"/>
            <a:ext cx="7772400" cy="1143000"/>
          </a:xfrm>
        </p:spPr>
        <p:txBody>
          <a:bodyPr/>
          <a:lstStyle/>
          <a:p>
            <a:r>
              <a:rPr lang="en-US" altLang="en-US" smtClean="0"/>
              <a:t>Separations</a:t>
            </a:r>
          </a:p>
        </p:txBody>
      </p:sp>
      <p:grpSp>
        <p:nvGrpSpPr>
          <p:cNvPr id="24580" name="Group 224"/>
          <p:cNvGrpSpPr>
            <a:grpSpLocks/>
          </p:cNvGrpSpPr>
          <p:nvPr/>
        </p:nvGrpSpPr>
        <p:grpSpPr bwMode="auto">
          <a:xfrm>
            <a:off x="2216151" y="1006476"/>
            <a:ext cx="7827963" cy="4887913"/>
            <a:chOff x="480" y="912"/>
            <a:chExt cx="5424" cy="3489"/>
          </a:xfrm>
        </p:grpSpPr>
        <p:sp>
          <p:nvSpPr>
            <p:cNvPr id="24581" name="Freeform 3"/>
            <p:cNvSpPr>
              <a:spLocks noChangeAspect="1"/>
            </p:cNvSpPr>
            <p:nvPr/>
          </p:nvSpPr>
          <p:spPr bwMode="auto">
            <a:xfrm>
              <a:off x="516" y="2072"/>
              <a:ext cx="1642" cy="261"/>
            </a:xfrm>
            <a:custGeom>
              <a:avLst/>
              <a:gdLst>
                <a:gd name="T0" fmla="*/ 6168 w 1260"/>
                <a:gd name="T1" fmla="*/ 915 h 201"/>
                <a:gd name="T2" fmla="*/ 5316 w 1260"/>
                <a:gd name="T3" fmla="*/ 38 h 201"/>
                <a:gd name="T4" fmla="*/ 5316 w 1260"/>
                <a:gd name="T5" fmla="*/ 29 h 201"/>
                <a:gd name="T6" fmla="*/ 5316 w 1260"/>
                <a:gd name="T7" fmla="*/ 29 h 201"/>
                <a:gd name="T8" fmla="*/ 5295 w 1260"/>
                <a:gd name="T9" fmla="*/ 29 h 201"/>
                <a:gd name="T10" fmla="*/ 5295 w 1260"/>
                <a:gd name="T11" fmla="*/ 22 h 201"/>
                <a:gd name="T12" fmla="*/ 5295 w 1260"/>
                <a:gd name="T13" fmla="*/ 22 h 201"/>
                <a:gd name="T14" fmla="*/ 5295 w 1260"/>
                <a:gd name="T15" fmla="*/ 22 h 201"/>
                <a:gd name="T16" fmla="*/ 5290 w 1260"/>
                <a:gd name="T17" fmla="*/ 10 h 201"/>
                <a:gd name="T18" fmla="*/ 5290 w 1260"/>
                <a:gd name="T19" fmla="*/ 10 h 201"/>
                <a:gd name="T20" fmla="*/ 5280 w 1260"/>
                <a:gd name="T21" fmla="*/ 10 h 201"/>
                <a:gd name="T22" fmla="*/ 5280 w 1260"/>
                <a:gd name="T23" fmla="*/ 10 h 201"/>
                <a:gd name="T24" fmla="*/ 5267 w 1260"/>
                <a:gd name="T25" fmla="*/ 0 h 201"/>
                <a:gd name="T26" fmla="*/ 5267 w 1260"/>
                <a:gd name="T27" fmla="*/ 0 h 201"/>
                <a:gd name="T28" fmla="*/ 5267 w 1260"/>
                <a:gd name="T29" fmla="*/ 0 h 201"/>
                <a:gd name="T30" fmla="*/ 5254 w 1260"/>
                <a:gd name="T31" fmla="*/ 0 h 201"/>
                <a:gd name="T32" fmla="*/ 5254 w 1260"/>
                <a:gd name="T33" fmla="*/ 0 h 201"/>
                <a:gd name="T34" fmla="*/ 5247 w 1260"/>
                <a:gd name="T35" fmla="*/ 0 h 201"/>
                <a:gd name="T36" fmla="*/ 5232 w 1260"/>
                <a:gd name="T37" fmla="*/ 0 h 201"/>
                <a:gd name="T38" fmla="*/ 5232 w 1260"/>
                <a:gd name="T39" fmla="*/ 0 h 201"/>
                <a:gd name="T40" fmla="*/ 5221 w 1260"/>
                <a:gd name="T41" fmla="*/ 0 h 201"/>
                <a:gd name="T42" fmla="*/ 5221 w 1260"/>
                <a:gd name="T43" fmla="*/ 0 h 201"/>
                <a:gd name="T44" fmla="*/ 5217 w 1260"/>
                <a:gd name="T45" fmla="*/ 0 h 201"/>
                <a:gd name="T46" fmla="*/ 5217 w 1260"/>
                <a:gd name="T47" fmla="*/ 0 h 201"/>
                <a:gd name="T48" fmla="*/ 5204 w 1260"/>
                <a:gd name="T49" fmla="*/ 0 h 201"/>
                <a:gd name="T50" fmla="*/ 5204 w 1260"/>
                <a:gd name="T51" fmla="*/ 0 h 201"/>
                <a:gd name="T52" fmla="*/ 5192 w 1260"/>
                <a:gd name="T53" fmla="*/ 0 h 201"/>
                <a:gd name="T54" fmla="*/ 5192 w 1260"/>
                <a:gd name="T55" fmla="*/ 0 h 201"/>
                <a:gd name="T56" fmla="*/ 1199 w 1260"/>
                <a:gd name="T57" fmla="*/ 0 h 201"/>
                <a:gd name="T58" fmla="*/ 1037 w 1260"/>
                <a:gd name="T59" fmla="*/ 10 h 201"/>
                <a:gd name="T60" fmla="*/ 1037 w 1260"/>
                <a:gd name="T61" fmla="*/ 10 h 201"/>
                <a:gd name="T62" fmla="*/ 1030 w 1260"/>
                <a:gd name="T63" fmla="*/ 0 h 201"/>
                <a:gd name="T64" fmla="*/ 1030 w 1260"/>
                <a:gd name="T65" fmla="*/ 0 h 201"/>
                <a:gd name="T66" fmla="*/ 1030 w 1260"/>
                <a:gd name="T67" fmla="*/ 0 h 201"/>
                <a:gd name="T68" fmla="*/ 1015 w 1260"/>
                <a:gd name="T69" fmla="*/ 0 h 201"/>
                <a:gd name="T70" fmla="*/ 1005 w 1260"/>
                <a:gd name="T71" fmla="*/ 0 h 201"/>
                <a:gd name="T72" fmla="*/ 1005 w 1260"/>
                <a:gd name="T73" fmla="*/ 0 h 201"/>
                <a:gd name="T74" fmla="*/ 1005 w 1260"/>
                <a:gd name="T75" fmla="*/ 0 h 201"/>
                <a:gd name="T76" fmla="*/ 996 w 1260"/>
                <a:gd name="T77" fmla="*/ 0 h 201"/>
                <a:gd name="T78" fmla="*/ 996 w 1260"/>
                <a:gd name="T79" fmla="*/ 10 h 201"/>
                <a:gd name="T80" fmla="*/ 973 w 1260"/>
                <a:gd name="T81" fmla="*/ 10 h 201"/>
                <a:gd name="T82" fmla="*/ 973 w 1260"/>
                <a:gd name="T83" fmla="*/ 10 h 201"/>
                <a:gd name="T84" fmla="*/ 970 w 1260"/>
                <a:gd name="T85" fmla="*/ 10 h 201"/>
                <a:gd name="T86" fmla="*/ 970 w 1260"/>
                <a:gd name="T87" fmla="*/ 10 h 201"/>
                <a:gd name="T88" fmla="*/ 958 w 1260"/>
                <a:gd name="T89" fmla="*/ 10 h 201"/>
                <a:gd name="T90" fmla="*/ 958 w 1260"/>
                <a:gd name="T91" fmla="*/ 22 h 201"/>
                <a:gd name="T92" fmla="*/ 958 w 1260"/>
                <a:gd name="T93" fmla="*/ 22 h 201"/>
                <a:gd name="T94" fmla="*/ 945 w 1260"/>
                <a:gd name="T95" fmla="*/ 22 h 201"/>
                <a:gd name="T96" fmla="*/ 945 w 1260"/>
                <a:gd name="T97" fmla="*/ 22 h 201"/>
                <a:gd name="T98" fmla="*/ 945 w 1260"/>
                <a:gd name="T99" fmla="*/ 29 h 201"/>
                <a:gd name="T100" fmla="*/ 934 w 1260"/>
                <a:gd name="T101" fmla="*/ 29 h 201"/>
                <a:gd name="T102" fmla="*/ 934 w 1260"/>
                <a:gd name="T103" fmla="*/ 29 h 201"/>
                <a:gd name="T104" fmla="*/ 934 w 1260"/>
                <a:gd name="T105" fmla="*/ 38 h 201"/>
                <a:gd name="T106" fmla="*/ 934 w 1260"/>
                <a:gd name="T107" fmla="*/ 38 h 201"/>
                <a:gd name="T108" fmla="*/ 925 w 1260"/>
                <a:gd name="T109" fmla="*/ 38 h 201"/>
                <a:gd name="T110" fmla="*/ 0 w 1260"/>
                <a:gd name="T111" fmla="*/ 961 h 201"/>
                <a:gd name="T112" fmla="*/ 6168 w 1260"/>
                <a:gd name="T113" fmla="*/ 915 h 201"/>
                <a:gd name="T114" fmla="*/ 6168 w 1260"/>
                <a:gd name="T115" fmla="*/ 915 h 2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60"/>
                <a:gd name="T175" fmla="*/ 0 h 201"/>
                <a:gd name="T176" fmla="*/ 1260 w 1260"/>
                <a:gd name="T177" fmla="*/ 201 h 20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60" h="201">
                  <a:moveTo>
                    <a:pt x="1259" y="191"/>
                  </a:moveTo>
                  <a:lnTo>
                    <a:pt x="1085" y="8"/>
                  </a:lnTo>
                  <a:lnTo>
                    <a:pt x="1085" y="6"/>
                  </a:lnTo>
                  <a:lnTo>
                    <a:pt x="1081" y="6"/>
                  </a:lnTo>
                  <a:lnTo>
                    <a:pt x="1081" y="5"/>
                  </a:lnTo>
                  <a:lnTo>
                    <a:pt x="1080" y="2"/>
                  </a:lnTo>
                  <a:lnTo>
                    <a:pt x="1078" y="2"/>
                  </a:lnTo>
                  <a:lnTo>
                    <a:pt x="1075" y="0"/>
                  </a:lnTo>
                  <a:lnTo>
                    <a:pt x="1073" y="0"/>
                  </a:lnTo>
                  <a:lnTo>
                    <a:pt x="1071" y="0"/>
                  </a:lnTo>
                  <a:lnTo>
                    <a:pt x="1068" y="0"/>
                  </a:lnTo>
                  <a:lnTo>
                    <a:pt x="1066" y="0"/>
                  </a:lnTo>
                  <a:lnTo>
                    <a:pt x="1065" y="0"/>
                  </a:lnTo>
                  <a:lnTo>
                    <a:pt x="1062" y="0"/>
                  </a:lnTo>
                  <a:lnTo>
                    <a:pt x="1060" y="0"/>
                  </a:lnTo>
                  <a:lnTo>
                    <a:pt x="245" y="0"/>
                  </a:lnTo>
                  <a:lnTo>
                    <a:pt x="212" y="2"/>
                  </a:lnTo>
                  <a:lnTo>
                    <a:pt x="210" y="0"/>
                  </a:lnTo>
                  <a:lnTo>
                    <a:pt x="207" y="0"/>
                  </a:lnTo>
                  <a:lnTo>
                    <a:pt x="205" y="0"/>
                  </a:lnTo>
                  <a:lnTo>
                    <a:pt x="203" y="0"/>
                  </a:lnTo>
                  <a:lnTo>
                    <a:pt x="203" y="2"/>
                  </a:lnTo>
                  <a:lnTo>
                    <a:pt x="199" y="2"/>
                  </a:lnTo>
                  <a:lnTo>
                    <a:pt x="198" y="2"/>
                  </a:lnTo>
                  <a:lnTo>
                    <a:pt x="196" y="2"/>
                  </a:lnTo>
                  <a:lnTo>
                    <a:pt x="196" y="5"/>
                  </a:lnTo>
                  <a:lnTo>
                    <a:pt x="193" y="5"/>
                  </a:lnTo>
                  <a:lnTo>
                    <a:pt x="193" y="6"/>
                  </a:lnTo>
                  <a:lnTo>
                    <a:pt x="191" y="6"/>
                  </a:lnTo>
                  <a:lnTo>
                    <a:pt x="191" y="8"/>
                  </a:lnTo>
                  <a:lnTo>
                    <a:pt x="189" y="8"/>
                  </a:lnTo>
                  <a:lnTo>
                    <a:pt x="0" y="200"/>
                  </a:lnTo>
                  <a:lnTo>
                    <a:pt x="1259" y="191"/>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582" name="Freeform 4"/>
            <p:cNvSpPr>
              <a:spLocks noChangeAspect="1"/>
            </p:cNvSpPr>
            <p:nvPr/>
          </p:nvSpPr>
          <p:spPr bwMode="auto">
            <a:xfrm>
              <a:off x="480" y="2315"/>
              <a:ext cx="1721" cy="540"/>
            </a:xfrm>
            <a:custGeom>
              <a:avLst/>
              <a:gdLst>
                <a:gd name="T0" fmla="*/ 306 w 1321"/>
                <a:gd name="T1" fmla="*/ 0 h 414"/>
                <a:gd name="T2" fmla="*/ 6139 w 1321"/>
                <a:gd name="T3" fmla="*/ 0 h 414"/>
                <a:gd name="T4" fmla="*/ 6244 w 1321"/>
                <a:gd name="T5" fmla="*/ 1 h 414"/>
                <a:gd name="T6" fmla="*/ 6300 w 1321"/>
                <a:gd name="T7" fmla="*/ 29 h 414"/>
                <a:gd name="T8" fmla="*/ 6345 w 1321"/>
                <a:gd name="T9" fmla="*/ 65 h 414"/>
                <a:gd name="T10" fmla="*/ 6412 w 1321"/>
                <a:gd name="T11" fmla="*/ 151 h 414"/>
                <a:gd name="T12" fmla="*/ 6441 w 1321"/>
                <a:gd name="T13" fmla="*/ 226 h 414"/>
                <a:gd name="T14" fmla="*/ 6457 w 1321"/>
                <a:gd name="T15" fmla="*/ 301 h 414"/>
                <a:gd name="T16" fmla="*/ 6457 w 1321"/>
                <a:gd name="T17" fmla="*/ 1857 h 414"/>
                <a:gd name="T18" fmla="*/ 6457 w 1321"/>
                <a:gd name="T19" fmla="*/ 1873 h 414"/>
                <a:gd name="T20" fmla="*/ 6441 w 1321"/>
                <a:gd name="T21" fmla="*/ 1887 h 414"/>
                <a:gd name="T22" fmla="*/ 6441 w 1321"/>
                <a:gd name="T23" fmla="*/ 1900 h 414"/>
                <a:gd name="T24" fmla="*/ 6441 w 1321"/>
                <a:gd name="T25" fmla="*/ 1923 h 414"/>
                <a:gd name="T26" fmla="*/ 6431 w 1321"/>
                <a:gd name="T27" fmla="*/ 1938 h 414"/>
                <a:gd name="T28" fmla="*/ 6411 w 1321"/>
                <a:gd name="T29" fmla="*/ 1962 h 414"/>
                <a:gd name="T30" fmla="*/ 6375 w 1321"/>
                <a:gd name="T31" fmla="*/ 1996 h 414"/>
                <a:gd name="T32" fmla="*/ 6367 w 1321"/>
                <a:gd name="T33" fmla="*/ 2006 h 414"/>
                <a:gd name="T34" fmla="*/ 6347 w 1321"/>
                <a:gd name="T35" fmla="*/ 2019 h 414"/>
                <a:gd name="T36" fmla="*/ 6317 w 1321"/>
                <a:gd name="T37" fmla="*/ 2026 h 414"/>
                <a:gd name="T38" fmla="*/ 6300 w 1321"/>
                <a:gd name="T39" fmla="*/ 2026 h 414"/>
                <a:gd name="T40" fmla="*/ 6282 w 1321"/>
                <a:gd name="T41" fmla="*/ 2035 h 414"/>
                <a:gd name="T42" fmla="*/ 6280 w 1321"/>
                <a:gd name="T43" fmla="*/ 2035 h 414"/>
                <a:gd name="T44" fmla="*/ 6268 w 1321"/>
                <a:gd name="T45" fmla="*/ 2035 h 414"/>
                <a:gd name="T46" fmla="*/ 6251 w 1321"/>
                <a:gd name="T47" fmla="*/ 2035 h 414"/>
                <a:gd name="T48" fmla="*/ 189 w 1321"/>
                <a:gd name="T49" fmla="*/ 2035 h 414"/>
                <a:gd name="T50" fmla="*/ 173 w 1321"/>
                <a:gd name="T51" fmla="*/ 2035 h 414"/>
                <a:gd name="T52" fmla="*/ 133 w 1321"/>
                <a:gd name="T53" fmla="*/ 2026 h 414"/>
                <a:gd name="T54" fmla="*/ 116 w 1321"/>
                <a:gd name="T55" fmla="*/ 2026 h 414"/>
                <a:gd name="T56" fmla="*/ 102 w 1321"/>
                <a:gd name="T57" fmla="*/ 2019 h 414"/>
                <a:gd name="T58" fmla="*/ 96 w 1321"/>
                <a:gd name="T59" fmla="*/ 2019 h 414"/>
                <a:gd name="T60" fmla="*/ 86 w 1321"/>
                <a:gd name="T61" fmla="*/ 2006 h 414"/>
                <a:gd name="T62" fmla="*/ 65 w 1321"/>
                <a:gd name="T63" fmla="*/ 1996 h 414"/>
                <a:gd name="T64" fmla="*/ 51 w 1321"/>
                <a:gd name="T65" fmla="*/ 1962 h 414"/>
                <a:gd name="T66" fmla="*/ 38 w 1321"/>
                <a:gd name="T67" fmla="*/ 1962 h 414"/>
                <a:gd name="T68" fmla="*/ 29 w 1321"/>
                <a:gd name="T69" fmla="*/ 1960 h 414"/>
                <a:gd name="T70" fmla="*/ 21 w 1321"/>
                <a:gd name="T71" fmla="*/ 1924 h 414"/>
                <a:gd name="T72" fmla="*/ 1 w 1321"/>
                <a:gd name="T73" fmla="*/ 1900 h 414"/>
                <a:gd name="T74" fmla="*/ 0 w 1321"/>
                <a:gd name="T75" fmla="*/ 1887 h 414"/>
                <a:gd name="T76" fmla="*/ 0 w 1321"/>
                <a:gd name="T77" fmla="*/ 1873 h 414"/>
                <a:gd name="T78" fmla="*/ 0 w 1321"/>
                <a:gd name="T79" fmla="*/ 1857 h 414"/>
                <a:gd name="T80" fmla="*/ 0 w 1321"/>
                <a:gd name="T81" fmla="*/ 313 h 414"/>
                <a:gd name="T82" fmla="*/ 1 w 1321"/>
                <a:gd name="T83" fmla="*/ 261 h 414"/>
                <a:gd name="T84" fmla="*/ 21 w 1321"/>
                <a:gd name="T85" fmla="*/ 226 h 414"/>
                <a:gd name="T86" fmla="*/ 38 w 1321"/>
                <a:gd name="T87" fmla="*/ 166 h 414"/>
                <a:gd name="T88" fmla="*/ 51 w 1321"/>
                <a:gd name="T89" fmla="*/ 162 h 414"/>
                <a:gd name="T90" fmla="*/ 65 w 1321"/>
                <a:gd name="T91" fmla="*/ 140 h 414"/>
                <a:gd name="T92" fmla="*/ 96 w 1321"/>
                <a:gd name="T93" fmla="*/ 124 h 414"/>
                <a:gd name="T94" fmla="*/ 102 w 1321"/>
                <a:gd name="T95" fmla="*/ 102 h 414"/>
                <a:gd name="T96" fmla="*/ 134 w 1321"/>
                <a:gd name="T97" fmla="*/ 87 h 414"/>
                <a:gd name="T98" fmla="*/ 173 w 1321"/>
                <a:gd name="T99" fmla="*/ 65 h 414"/>
                <a:gd name="T100" fmla="*/ 207 w 1321"/>
                <a:gd name="T101" fmla="*/ 60 h 414"/>
                <a:gd name="T102" fmla="*/ 257 w 1321"/>
                <a:gd name="T103" fmla="*/ 29 h 414"/>
                <a:gd name="T104" fmla="*/ 287 w 1321"/>
                <a:gd name="T105" fmla="*/ 29 h 414"/>
                <a:gd name="T106" fmla="*/ 326 w 1321"/>
                <a:gd name="T107" fmla="*/ 0 h 414"/>
                <a:gd name="T108" fmla="*/ 306 w 1321"/>
                <a:gd name="T109" fmla="*/ 0 h 414"/>
                <a:gd name="T110" fmla="*/ 306 w 1321"/>
                <a:gd name="T111" fmla="*/ 0 h 4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1"/>
                <a:gd name="T169" fmla="*/ 0 h 414"/>
                <a:gd name="T170" fmla="*/ 1321 w 1321"/>
                <a:gd name="T171" fmla="*/ 414 h 4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1" h="414">
                  <a:moveTo>
                    <a:pt x="62" y="0"/>
                  </a:moveTo>
                  <a:lnTo>
                    <a:pt x="1256" y="0"/>
                  </a:lnTo>
                  <a:lnTo>
                    <a:pt x="1277" y="1"/>
                  </a:lnTo>
                  <a:lnTo>
                    <a:pt x="1289" y="6"/>
                  </a:lnTo>
                  <a:lnTo>
                    <a:pt x="1297" y="13"/>
                  </a:lnTo>
                  <a:lnTo>
                    <a:pt x="1312" y="31"/>
                  </a:lnTo>
                  <a:lnTo>
                    <a:pt x="1317" y="46"/>
                  </a:lnTo>
                  <a:lnTo>
                    <a:pt x="1320" y="61"/>
                  </a:lnTo>
                  <a:lnTo>
                    <a:pt x="1320" y="377"/>
                  </a:lnTo>
                  <a:lnTo>
                    <a:pt x="1320" y="380"/>
                  </a:lnTo>
                  <a:lnTo>
                    <a:pt x="1317" y="383"/>
                  </a:lnTo>
                  <a:lnTo>
                    <a:pt x="1317" y="386"/>
                  </a:lnTo>
                  <a:lnTo>
                    <a:pt x="1317" y="390"/>
                  </a:lnTo>
                  <a:lnTo>
                    <a:pt x="1315" y="393"/>
                  </a:lnTo>
                  <a:lnTo>
                    <a:pt x="1311" y="399"/>
                  </a:lnTo>
                  <a:lnTo>
                    <a:pt x="1304" y="405"/>
                  </a:lnTo>
                  <a:lnTo>
                    <a:pt x="1302" y="407"/>
                  </a:lnTo>
                  <a:lnTo>
                    <a:pt x="1299" y="410"/>
                  </a:lnTo>
                  <a:lnTo>
                    <a:pt x="1292" y="412"/>
                  </a:lnTo>
                  <a:lnTo>
                    <a:pt x="1289" y="412"/>
                  </a:lnTo>
                  <a:lnTo>
                    <a:pt x="1285" y="413"/>
                  </a:lnTo>
                  <a:lnTo>
                    <a:pt x="1284" y="413"/>
                  </a:lnTo>
                  <a:lnTo>
                    <a:pt x="1282" y="413"/>
                  </a:lnTo>
                  <a:lnTo>
                    <a:pt x="1279" y="413"/>
                  </a:lnTo>
                  <a:lnTo>
                    <a:pt x="38" y="413"/>
                  </a:lnTo>
                  <a:lnTo>
                    <a:pt x="35" y="413"/>
                  </a:lnTo>
                  <a:lnTo>
                    <a:pt x="27" y="412"/>
                  </a:lnTo>
                  <a:lnTo>
                    <a:pt x="24" y="412"/>
                  </a:lnTo>
                  <a:lnTo>
                    <a:pt x="21" y="410"/>
                  </a:lnTo>
                  <a:lnTo>
                    <a:pt x="20" y="410"/>
                  </a:lnTo>
                  <a:lnTo>
                    <a:pt x="18" y="407"/>
                  </a:lnTo>
                  <a:lnTo>
                    <a:pt x="13" y="405"/>
                  </a:lnTo>
                  <a:lnTo>
                    <a:pt x="11" y="399"/>
                  </a:lnTo>
                  <a:lnTo>
                    <a:pt x="8" y="399"/>
                  </a:lnTo>
                  <a:lnTo>
                    <a:pt x="6" y="398"/>
                  </a:lnTo>
                  <a:lnTo>
                    <a:pt x="4" y="391"/>
                  </a:lnTo>
                  <a:lnTo>
                    <a:pt x="1" y="386"/>
                  </a:lnTo>
                  <a:lnTo>
                    <a:pt x="0" y="383"/>
                  </a:lnTo>
                  <a:lnTo>
                    <a:pt x="0" y="380"/>
                  </a:lnTo>
                  <a:lnTo>
                    <a:pt x="0" y="377"/>
                  </a:lnTo>
                  <a:lnTo>
                    <a:pt x="0" y="64"/>
                  </a:lnTo>
                  <a:lnTo>
                    <a:pt x="1" y="53"/>
                  </a:lnTo>
                  <a:lnTo>
                    <a:pt x="4" y="46"/>
                  </a:lnTo>
                  <a:lnTo>
                    <a:pt x="8" y="34"/>
                  </a:lnTo>
                  <a:lnTo>
                    <a:pt x="11" y="33"/>
                  </a:lnTo>
                  <a:lnTo>
                    <a:pt x="13" y="28"/>
                  </a:lnTo>
                  <a:lnTo>
                    <a:pt x="20" y="25"/>
                  </a:lnTo>
                  <a:lnTo>
                    <a:pt x="21" y="21"/>
                  </a:lnTo>
                  <a:lnTo>
                    <a:pt x="28" y="18"/>
                  </a:lnTo>
                  <a:lnTo>
                    <a:pt x="35" y="13"/>
                  </a:lnTo>
                  <a:lnTo>
                    <a:pt x="42" y="12"/>
                  </a:lnTo>
                  <a:lnTo>
                    <a:pt x="52" y="6"/>
                  </a:lnTo>
                  <a:lnTo>
                    <a:pt x="59" y="6"/>
                  </a:lnTo>
                  <a:lnTo>
                    <a:pt x="67" y="0"/>
                  </a:lnTo>
                  <a:lnTo>
                    <a:pt x="62" y="0"/>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583" name="Freeform 5"/>
            <p:cNvSpPr>
              <a:spLocks noChangeAspect="1"/>
            </p:cNvSpPr>
            <p:nvPr/>
          </p:nvSpPr>
          <p:spPr bwMode="auto">
            <a:xfrm>
              <a:off x="712" y="2395"/>
              <a:ext cx="131" cy="209"/>
            </a:xfrm>
            <a:custGeom>
              <a:avLst/>
              <a:gdLst>
                <a:gd name="T0" fmla="*/ 477 w 101"/>
                <a:gd name="T1" fmla="*/ 0 h 161"/>
                <a:gd name="T2" fmla="*/ 420 w 101"/>
                <a:gd name="T3" fmla="*/ 197 h 161"/>
                <a:gd name="T4" fmla="*/ 227 w 101"/>
                <a:gd name="T5" fmla="*/ 306 h 161"/>
                <a:gd name="T6" fmla="*/ 112 w 101"/>
                <a:gd name="T7" fmla="*/ 469 h 161"/>
                <a:gd name="T8" fmla="*/ 45 w 101"/>
                <a:gd name="T9" fmla="*/ 669 h 161"/>
                <a:gd name="T10" fmla="*/ 0 w 101"/>
                <a:gd name="T11" fmla="*/ 765 h 161"/>
                <a:gd name="T12" fmla="*/ 0 w 101"/>
                <a:gd name="T13" fmla="*/ 722 h 161"/>
                <a:gd name="T14" fmla="*/ 0 w 101"/>
                <a:gd name="T15" fmla="*/ 656 h 161"/>
                <a:gd name="T16" fmla="*/ 0 w 101"/>
                <a:gd name="T17" fmla="*/ 597 h 161"/>
                <a:gd name="T18" fmla="*/ 10 w 101"/>
                <a:gd name="T19" fmla="*/ 556 h 161"/>
                <a:gd name="T20" fmla="*/ 29 w 101"/>
                <a:gd name="T21" fmla="*/ 486 h 161"/>
                <a:gd name="T22" fmla="*/ 45 w 101"/>
                <a:gd name="T23" fmla="*/ 431 h 161"/>
                <a:gd name="T24" fmla="*/ 66 w 101"/>
                <a:gd name="T25" fmla="*/ 383 h 161"/>
                <a:gd name="T26" fmla="*/ 86 w 101"/>
                <a:gd name="T27" fmla="*/ 323 h 161"/>
                <a:gd name="T28" fmla="*/ 125 w 101"/>
                <a:gd name="T29" fmla="*/ 293 h 161"/>
                <a:gd name="T30" fmla="*/ 162 w 101"/>
                <a:gd name="T31" fmla="*/ 236 h 161"/>
                <a:gd name="T32" fmla="*/ 193 w 101"/>
                <a:gd name="T33" fmla="*/ 197 h 161"/>
                <a:gd name="T34" fmla="*/ 236 w 101"/>
                <a:gd name="T35" fmla="*/ 145 h 161"/>
                <a:gd name="T36" fmla="*/ 294 w 101"/>
                <a:gd name="T37" fmla="*/ 119 h 161"/>
                <a:gd name="T38" fmla="*/ 333 w 101"/>
                <a:gd name="T39" fmla="*/ 75 h 161"/>
                <a:gd name="T40" fmla="*/ 397 w 101"/>
                <a:gd name="T41" fmla="*/ 38 h 161"/>
                <a:gd name="T42" fmla="*/ 436 w 101"/>
                <a:gd name="T43" fmla="*/ 22 h 161"/>
                <a:gd name="T44" fmla="*/ 477 w 101"/>
                <a:gd name="T45" fmla="*/ 0 h 161"/>
                <a:gd name="T46" fmla="*/ 477 w 101"/>
                <a:gd name="T47" fmla="*/ 0 h 16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1"/>
                <a:gd name="T73" fmla="*/ 0 h 161"/>
                <a:gd name="T74" fmla="*/ 101 w 101"/>
                <a:gd name="T75" fmla="*/ 161 h 16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1" h="161">
                  <a:moveTo>
                    <a:pt x="100" y="0"/>
                  </a:moveTo>
                  <a:lnTo>
                    <a:pt x="89" y="41"/>
                  </a:lnTo>
                  <a:lnTo>
                    <a:pt x="48" y="64"/>
                  </a:lnTo>
                  <a:lnTo>
                    <a:pt x="23" y="98"/>
                  </a:lnTo>
                  <a:lnTo>
                    <a:pt x="9" y="140"/>
                  </a:lnTo>
                  <a:lnTo>
                    <a:pt x="0" y="160"/>
                  </a:lnTo>
                  <a:lnTo>
                    <a:pt x="0" y="151"/>
                  </a:lnTo>
                  <a:lnTo>
                    <a:pt x="0" y="137"/>
                  </a:lnTo>
                  <a:lnTo>
                    <a:pt x="0" y="125"/>
                  </a:lnTo>
                  <a:lnTo>
                    <a:pt x="2" y="116"/>
                  </a:lnTo>
                  <a:lnTo>
                    <a:pt x="6" y="102"/>
                  </a:lnTo>
                  <a:lnTo>
                    <a:pt x="9" y="90"/>
                  </a:lnTo>
                  <a:lnTo>
                    <a:pt x="14" y="80"/>
                  </a:lnTo>
                  <a:lnTo>
                    <a:pt x="18" y="68"/>
                  </a:lnTo>
                  <a:lnTo>
                    <a:pt x="26" y="61"/>
                  </a:lnTo>
                  <a:lnTo>
                    <a:pt x="34" y="49"/>
                  </a:lnTo>
                  <a:lnTo>
                    <a:pt x="41" y="41"/>
                  </a:lnTo>
                  <a:lnTo>
                    <a:pt x="49" y="30"/>
                  </a:lnTo>
                  <a:lnTo>
                    <a:pt x="62" y="25"/>
                  </a:lnTo>
                  <a:lnTo>
                    <a:pt x="70" y="16"/>
                  </a:lnTo>
                  <a:lnTo>
                    <a:pt x="83" y="8"/>
                  </a:lnTo>
                  <a:lnTo>
                    <a:pt x="92" y="5"/>
                  </a:lnTo>
                  <a:lnTo>
                    <a:pt x="100"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584" name="AutoShape 6"/>
            <p:cNvSpPr>
              <a:spLocks noChangeAspect="1" noChangeArrowheads="1"/>
            </p:cNvSpPr>
            <p:nvPr/>
          </p:nvSpPr>
          <p:spPr bwMode="auto">
            <a:xfrm flipV="1">
              <a:off x="3162" y="1836"/>
              <a:ext cx="40" cy="3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585" name="AutoShape 7"/>
            <p:cNvSpPr>
              <a:spLocks noChangeAspect="1" noChangeArrowheads="1"/>
            </p:cNvSpPr>
            <p:nvPr/>
          </p:nvSpPr>
          <p:spPr bwMode="auto">
            <a:xfrm flipV="1">
              <a:off x="3148" y="2167"/>
              <a:ext cx="70" cy="1177"/>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586" name="Line 8"/>
            <p:cNvSpPr>
              <a:spLocks noChangeAspect="1" noChangeShapeType="1"/>
            </p:cNvSpPr>
            <p:nvPr/>
          </p:nvSpPr>
          <p:spPr bwMode="auto">
            <a:xfrm>
              <a:off x="3165" y="2167"/>
              <a:ext cx="0" cy="1175"/>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587" name="AutoShape 9"/>
            <p:cNvSpPr>
              <a:spLocks noChangeAspect="1" noChangeArrowheads="1"/>
            </p:cNvSpPr>
            <p:nvPr/>
          </p:nvSpPr>
          <p:spPr bwMode="auto">
            <a:xfrm flipV="1">
              <a:off x="3165" y="1829"/>
              <a:ext cx="8" cy="34"/>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588" name="Freeform 10"/>
            <p:cNvSpPr>
              <a:spLocks noChangeAspect="1"/>
            </p:cNvSpPr>
            <p:nvPr/>
          </p:nvSpPr>
          <p:spPr bwMode="auto">
            <a:xfrm>
              <a:off x="3127" y="1975"/>
              <a:ext cx="110" cy="20"/>
            </a:xfrm>
            <a:custGeom>
              <a:avLst/>
              <a:gdLst>
                <a:gd name="T0" fmla="*/ 420 w 84"/>
                <a:gd name="T1" fmla="*/ 0 h 15"/>
                <a:gd name="T2" fmla="*/ 420 w 84"/>
                <a:gd name="T3" fmla="*/ 79 h 15"/>
                <a:gd name="T4" fmla="*/ 0 w 84"/>
                <a:gd name="T5" fmla="*/ 79 h 15"/>
                <a:gd name="T6" fmla="*/ 0 w 84"/>
                <a:gd name="T7" fmla="*/ 0 h 15"/>
                <a:gd name="T8" fmla="*/ 420 w 84"/>
                <a:gd name="T9" fmla="*/ 0 h 15"/>
                <a:gd name="T10" fmla="*/ 420 w 84"/>
                <a:gd name="T11" fmla="*/ 0 h 15"/>
                <a:gd name="T12" fmla="*/ 0 60000 65536"/>
                <a:gd name="T13" fmla="*/ 0 60000 65536"/>
                <a:gd name="T14" fmla="*/ 0 60000 65536"/>
                <a:gd name="T15" fmla="*/ 0 60000 65536"/>
                <a:gd name="T16" fmla="*/ 0 60000 65536"/>
                <a:gd name="T17" fmla="*/ 0 60000 65536"/>
                <a:gd name="T18" fmla="*/ 0 w 84"/>
                <a:gd name="T19" fmla="*/ 0 h 15"/>
                <a:gd name="T20" fmla="*/ 84 w 84"/>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4" h="15">
                  <a:moveTo>
                    <a:pt x="83" y="0"/>
                  </a:moveTo>
                  <a:lnTo>
                    <a:pt x="83" y="14"/>
                  </a:lnTo>
                  <a:lnTo>
                    <a:pt x="0" y="14"/>
                  </a:lnTo>
                  <a:lnTo>
                    <a:pt x="0" y="0"/>
                  </a:lnTo>
                  <a:lnTo>
                    <a:pt x="83"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589" name="AutoShape 11"/>
            <p:cNvSpPr>
              <a:spLocks noChangeAspect="1" noChangeArrowheads="1"/>
            </p:cNvSpPr>
            <p:nvPr/>
          </p:nvSpPr>
          <p:spPr bwMode="auto">
            <a:xfrm flipV="1">
              <a:off x="3129" y="1993"/>
              <a:ext cx="105" cy="29"/>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590" name="Freeform 12"/>
            <p:cNvSpPr>
              <a:spLocks noChangeAspect="1"/>
            </p:cNvSpPr>
            <p:nvPr/>
          </p:nvSpPr>
          <p:spPr bwMode="auto">
            <a:xfrm>
              <a:off x="3101" y="1864"/>
              <a:ext cx="164" cy="111"/>
            </a:xfrm>
            <a:custGeom>
              <a:avLst/>
              <a:gdLst>
                <a:gd name="T0" fmla="*/ 608 w 126"/>
                <a:gd name="T1" fmla="*/ 351 h 85"/>
                <a:gd name="T2" fmla="*/ 608 w 126"/>
                <a:gd name="T3" fmla="*/ 358 h 85"/>
                <a:gd name="T4" fmla="*/ 608 w 126"/>
                <a:gd name="T5" fmla="*/ 370 h 85"/>
                <a:gd name="T6" fmla="*/ 586 w 126"/>
                <a:gd name="T7" fmla="*/ 384 h 85"/>
                <a:gd name="T8" fmla="*/ 583 w 126"/>
                <a:gd name="T9" fmla="*/ 387 h 85"/>
                <a:gd name="T10" fmla="*/ 573 w 126"/>
                <a:gd name="T11" fmla="*/ 396 h 85"/>
                <a:gd name="T12" fmla="*/ 554 w 126"/>
                <a:gd name="T13" fmla="*/ 396 h 85"/>
                <a:gd name="T14" fmla="*/ 544 w 126"/>
                <a:gd name="T15" fmla="*/ 419 h 85"/>
                <a:gd name="T16" fmla="*/ 535 w 126"/>
                <a:gd name="T17" fmla="*/ 419 h 85"/>
                <a:gd name="T18" fmla="*/ 517 w 126"/>
                <a:gd name="T19" fmla="*/ 419 h 85"/>
                <a:gd name="T20" fmla="*/ 505 w 126"/>
                <a:gd name="T21" fmla="*/ 419 h 85"/>
                <a:gd name="T22" fmla="*/ 96 w 126"/>
                <a:gd name="T23" fmla="*/ 419 h 85"/>
                <a:gd name="T24" fmla="*/ 96 w 126"/>
                <a:gd name="T25" fmla="*/ 419 h 85"/>
                <a:gd name="T26" fmla="*/ 78 w 126"/>
                <a:gd name="T27" fmla="*/ 419 h 85"/>
                <a:gd name="T28" fmla="*/ 66 w 126"/>
                <a:gd name="T29" fmla="*/ 419 h 85"/>
                <a:gd name="T30" fmla="*/ 46 w 126"/>
                <a:gd name="T31" fmla="*/ 396 h 85"/>
                <a:gd name="T32" fmla="*/ 29 w 126"/>
                <a:gd name="T33" fmla="*/ 396 h 85"/>
                <a:gd name="T34" fmla="*/ 27 w 126"/>
                <a:gd name="T35" fmla="*/ 387 h 85"/>
                <a:gd name="T36" fmla="*/ 1 w 126"/>
                <a:gd name="T37" fmla="*/ 384 h 85"/>
                <a:gd name="T38" fmla="*/ 1 w 126"/>
                <a:gd name="T39" fmla="*/ 370 h 85"/>
                <a:gd name="T40" fmla="*/ 0 w 126"/>
                <a:gd name="T41" fmla="*/ 358 h 85"/>
                <a:gd name="T42" fmla="*/ 0 w 126"/>
                <a:gd name="T43" fmla="*/ 351 h 85"/>
                <a:gd name="T44" fmla="*/ 0 w 126"/>
                <a:gd name="T45" fmla="*/ 68 h 85"/>
                <a:gd name="T46" fmla="*/ 0 w 126"/>
                <a:gd name="T47" fmla="*/ 68 h 85"/>
                <a:gd name="T48" fmla="*/ 0 w 126"/>
                <a:gd name="T49" fmla="*/ 60 h 85"/>
                <a:gd name="T50" fmla="*/ 1 w 126"/>
                <a:gd name="T51" fmla="*/ 46 h 85"/>
                <a:gd name="T52" fmla="*/ 27 w 126"/>
                <a:gd name="T53" fmla="*/ 38 h 85"/>
                <a:gd name="T54" fmla="*/ 27 w 126"/>
                <a:gd name="T55" fmla="*/ 27 h 85"/>
                <a:gd name="T56" fmla="*/ 46 w 126"/>
                <a:gd name="T57" fmla="*/ 12 h 85"/>
                <a:gd name="T58" fmla="*/ 60 w 126"/>
                <a:gd name="T59" fmla="*/ 12 h 85"/>
                <a:gd name="T60" fmla="*/ 66 w 126"/>
                <a:gd name="T61" fmla="*/ 0 h 85"/>
                <a:gd name="T62" fmla="*/ 95 w 126"/>
                <a:gd name="T63" fmla="*/ 0 h 85"/>
                <a:gd name="T64" fmla="*/ 96 w 126"/>
                <a:gd name="T65" fmla="*/ 0 h 85"/>
                <a:gd name="T66" fmla="*/ 505 w 126"/>
                <a:gd name="T67" fmla="*/ 0 h 85"/>
                <a:gd name="T68" fmla="*/ 505 w 126"/>
                <a:gd name="T69" fmla="*/ 0 h 85"/>
                <a:gd name="T70" fmla="*/ 527 w 126"/>
                <a:gd name="T71" fmla="*/ 0 h 85"/>
                <a:gd name="T72" fmla="*/ 535 w 126"/>
                <a:gd name="T73" fmla="*/ 12 h 85"/>
                <a:gd name="T74" fmla="*/ 554 w 126"/>
                <a:gd name="T75" fmla="*/ 12 h 85"/>
                <a:gd name="T76" fmla="*/ 573 w 126"/>
                <a:gd name="T77" fmla="*/ 27 h 85"/>
                <a:gd name="T78" fmla="*/ 583 w 126"/>
                <a:gd name="T79" fmla="*/ 38 h 85"/>
                <a:gd name="T80" fmla="*/ 586 w 126"/>
                <a:gd name="T81" fmla="*/ 38 h 85"/>
                <a:gd name="T82" fmla="*/ 586 w 126"/>
                <a:gd name="T83" fmla="*/ 46 h 85"/>
                <a:gd name="T84" fmla="*/ 608 w 126"/>
                <a:gd name="T85" fmla="*/ 60 h 85"/>
                <a:gd name="T86" fmla="*/ 608 w 12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125" y="14"/>
                  </a:moveTo>
                  <a:lnTo>
                    <a:pt x="125" y="71"/>
                  </a:lnTo>
                  <a:lnTo>
                    <a:pt x="125" y="72"/>
                  </a:lnTo>
                  <a:lnTo>
                    <a:pt x="125" y="74"/>
                  </a:lnTo>
                  <a:lnTo>
                    <a:pt x="121" y="74"/>
                  </a:lnTo>
                  <a:lnTo>
                    <a:pt x="121" y="77"/>
                  </a:lnTo>
                  <a:lnTo>
                    <a:pt x="120" y="78"/>
                  </a:lnTo>
                  <a:lnTo>
                    <a:pt x="118" y="80"/>
                  </a:lnTo>
                  <a:lnTo>
                    <a:pt x="114" y="80"/>
                  </a:lnTo>
                  <a:lnTo>
                    <a:pt x="112" y="84"/>
                  </a:lnTo>
                  <a:lnTo>
                    <a:pt x="111" y="84"/>
                  </a:lnTo>
                  <a:lnTo>
                    <a:pt x="108" y="84"/>
                  </a:lnTo>
                  <a:lnTo>
                    <a:pt x="106" y="84"/>
                  </a:lnTo>
                  <a:lnTo>
                    <a:pt x="104" y="84"/>
                  </a:lnTo>
                  <a:lnTo>
                    <a:pt x="20" y="84"/>
                  </a:lnTo>
                  <a:lnTo>
                    <a:pt x="19" y="84"/>
                  </a:lnTo>
                  <a:lnTo>
                    <a:pt x="16" y="84"/>
                  </a:lnTo>
                  <a:lnTo>
                    <a:pt x="14" y="84"/>
                  </a:lnTo>
                  <a:lnTo>
                    <a:pt x="12" y="84"/>
                  </a:lnTo>
                  <a:lnTo>
                    <a:pt x="9" y="80"/>
                  </a:lnTo>
                  <a:lnTo>
                    <a:pt x="6" y="80"/>
                  </a:lnTo>
                  <a:lnTo>
                    <a:pt x="5" y="80"/>
                  </a:lnTo>
                  <a:lnTo>
                    <a:pt x="5" y="78"/>
                  </a:lnTo>
                  <a:lnTo>
                    <a:pt x="1" y="77"/>
                  </a:lnTo>
                  <a:lnTo>
                    <a:pt x="1" y="74"/>
                  </a:lnTo>
                  <a:lnTo>
                    <a:pt x="0" y="74"/>
                  </a:lnTo>
                  <a:lnTo>
                    <a:pt x="0" y="72"/>
                  </a:lnTo>
                  <a:lnTo>
                    <a:pt x="0" y="71"/>
                  </a:lnTo>
                  <a:lnTo>
                    <a:pt x="0" y="14"/>
                  </a:lnTo>
                  <a:lnTo>
                    <a:pt x="0" y="12"/>
                  </a:lnTo>
                  <a:lnTo>
                    <a:pt x="1" y="9"/>
                  </a:lnTo>
                  <a:lnTo>
                    <a:pt x="1" y="8"/>
                  </a:lnTo>
                  <a:lnTo>
                    <a:pt x="5" y="8"/>
                  </a:lnTo>
                  <a:lnTo>
                    <a:pt x="5" y="5"/>
                  </a:lnTo>
                  <a:lnTo>
                    <a:pt x="6" y="5"/>
                  </a:lnTo>
                  <a:lnTo>
                    <a:pt x="9" y="2"/>
                  </a:lnTo>
                  <a:lnTo>
                    <a:pt x="12" y="2"/>
                  </a:lnTo>
                  <a:lnTo>
                    <a:pt x="14" y="2"/>
                  </a:lnTo>
                  <a:lnTo>
                    <a:pt x="14" y="0"/>
                  </a:lnTo>
                  <a:lnTo>
                    <a:pt x="16" y="0"/>
                  </a:lnTo>
                  <a:lnTo>
                    <a:pt x="19" y="0"/>
                  </a:lnTo>
                  <a:lnTo>
                    <a:pt x="20" y="0"/>
                  </a:lnTo>
                  <a:lnTo>
                    <a:pt x="104" y="0"/>
                  </a:lnTo>
                  <a:lnTo>
                    <a:pt x="106" y="0"/>
                  </a:lnTo>
                  <a:lnTo>
                    <a:pt x="108" y="0"/>
                  </a:lnTo>
                  <a:lnTo>
                    <a:pt x="111" y="0"/>
                  </a:lnTo>
                  <a:lnTo>
                    <a:pt x="111" y="2"/>
                  </a:lnTo>
                  <a:lnTo>
                    <a:pt x="112" y="2"/>
                  </a:lnTo>
                  <a:lnTo>
                    <a:pt x="114" y="2"/>
                  </a:lnTo>
                  <a:lnTo>
                    <a:pt x="118" y="5"/>
                  </a:lnTo>
                  <a:lnTo>
                    <a:pt x="120" y="8"/>
                  </a:lnTo>
                  <a:lnTo>
                    <a:pt x="121" y="8"/>
                  </a:lnTo>
                  <a:lnTo>
                    <a:pt x="121" y="9"/>
                  </a:lnTo>
                  <a:lnTo>
                    <a:pt x="125" y="12"/>
                  </a:lnTo>
                  <a:lnTo>
                    <a:pt x="12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591" name="Freeform 13"/>
            <p:cNvSpPr>
              <a:spLocks noChangeAspect="1"/>
            </p:cNvSpPr>
            <p:nvPr/>
          </p:nvSpPr>
          <p:spPr bwMode="auto">
            <a:xfrm>
              <a:off x="3217" y="1864"/>
              <a:ext cx="48" cy="111"/>
            </a:xfrm>
            <a:custGeom>
              <a:avLst/>
              <a:gdLst>
                <a:gd name="T0" fmla="*/ 171 w 37"/>
                <a:gd name="T1" fmla="*/ 351 h 85"/>
                <a:gd name="T2" fmla="*/ 171 w 37"/>
                <a:gd name="T3" fmla="*/ 358 h 85"/>
                <a:gd name="T4" fmla="*/ 153 w 37"/>
                <a:gd name="T5" fmla="*/ 370 h 85"/>
                <a:gd name="T6" fmla="*/ 153 w 37"/>
                <a:gd name="T7" fmla="*/ 384 h 85"/>
                <a:gd name="T8" fmla="*/ 153 w 37"/>
                <a:gd name="T9" fmla="*/ 384 h 85"/>
                <a:gd name="T10" fmla="*/ 153 w 37"/>
                <a:gd name="T11" fmla="*/ 387 h 85"/>
                <a:gd name="T12" fmla="*/ 153 w 37"/>
                <a:gd name="T13" fmla="*/ 396 h 85"/>
                <a:gd name="T14" fmla="*/ 147 w 37"/>
                <a:gd name="T15" fmla="*/ 419 h 85"/>
                <a:gd name="T16" fmla="*/ 147 w 37"/>
                <a:gd name="T17" fmla="*/ 419 h 85"/>
                <a:gd name="T18" fmla="*/ 140 w 37"/>
                <a:gd name="T19" fmla="*/ 419 h 85"/>
                <a:gd name="T20" fmla="*/ 140 w 37"/>
                <a:gd name="T21" fmla="*/ 419 h 85"/>
                <a:gd name="T22" fmla="*/ 29 w 37"/>
                <a:gd name="T23" fmla="*/ 419 h 85"/>
                <a:gd name="T24" fmla="*/ 29 w 37"/>
                <a:gd name="T25" fmla="*/ 419 h 85"/>
                <a:gd name="T26" fmla="*/ 22 w 37"/>
                <a:gd name="T27" fmla="*/ 419 h 85"/>
                <a:gd name="T28" fmla="*/ 22 w 37"/>
                <a:gd name="T29" fmla="*/ 419 h 85"/>
                <a:gd name="T30" fmla="*/ 1 w 37"/>
                <a:gd name="T31" fmla="*/ 396 h 85"/>
                <a:gd name="T32" fmla="*/ 1 w 37"/>
                <a:gd name="T33" fmla="*/ 396 h 85"/>
                <a:gd name="T34" fmla="*/ 1 w 37"/>
                <a:gd name="T35" fmla="*/ 387 h 85"/>
                <a:gd name="T36" fmla="*/ 0 w 37"/>
                <a:gd name="T37" fmla="*/ 384 h 85"/>
                <a:gd name="T38" fmla="*/ 0 w 37"/>
                <a:gd name="T39" fmla="*/ 370 h 85"/>
                <a:gd name="T40" fmla="*/ 0 w 37"/>
                <a:gd name="T41" fmla="*/ 358 h 85"/>
                <a:gd name="T42" fmla="*/ 0 w 37"/>
                <a:gd name="T43" fmla="*/ 351 h 85"/>
                <a:gd name="T44" fmla="*/ 0 w 37"/>
                <a:gd name="T45" fmla="*/ 68 h 85"/>
                <a:gd name="T46" fmla="*/ 0 w 37"/>
                <a:gd name="T47" fmla="*/ 68 h 85"/>
                <a:gd name="T48" fmla="*/ 0 w 37"/>
                <a:gd name="T49" fmla="*/ 60 h 85"/>
                <a:gd name="T50" fmla="*/ 0 w 37"/>
                <a:gd name="T51" fmla="*/ 46 h 85"/>
                <a:gd name="T52" fmla="*/ 0 w 37"/>
                <a:gd name="T53" fmla="*/ 38 h 85"/>
                <a:gd name="T54" fmla="*/ 1 w 37"/>
                <a:gd name="T55" fmla="*/ 27 h 85"/>
                <a:gd name="T56" fmla="*/ 1 w 37"/>
                <a:gd name="T57" fmla="*/ 12 h 85"/>
                <a:gd name="T58" fmla="*/ 1 w 37"/>
                <a:gd name="T59" fmla="*/ 12 h 85"/>
                <a:gd name="T60" fmla="*/ 22 w 37"/>
                <a:gd name="T61" fmla="*/ 0 h 85"/>
                <a:gd name="T62" fmla="*/ 22 w 37"/>
                <a:gd name="T63" fmla="*/ 0 h 85"/>
                <a:gd name="T64" fmla="*/ 29 w 37"/>
                <a:gd name="T65" fmla="*/ 0 h 85"/>
                <a:gd name="T66" fmla="*/ 140 w 37"/>
                <a:gd name="T67" fmla="*/ 0 h 85"/>
                <a:gd name="T68" fmla="*/ 140 w 37"/>
                <a:gd name="T69" fmla="*/ 0 h 85"/>
                <a:gd name="T70" fmla="*/ 147 w 37"/>
                <a:gd name="T71" fmla="*/ 0 h 85"/>
                <a:gd name="T72" fmla="*/ 147 w 37"/>
                <a:gd name="T73" fmla="*/ 12 h 85"/>
                <a:gd name="T74" fmla="*/ 147 w 37"/>
                <a:gd name="T75" fmla="*/ 12 h 85"/>
                <a:gd name="T76" fmla="*/ 153 w 37"/>
                <a:gd name="T77" fmla="*/ 27 h 85"/>
                <a:gd name="T78" fmla="*/ 153 w 37"/>
                <a:gd name="T79" fmla="*/ 38 h 85"/>
                <a:gd name="T80" fmla="*/ 153 w 37"/>
                <a:gd name="T81" fmla="*/ 38 h 85"/>
                <a:gd name="T82" fmla="*/ 153 w 37"/>
                <a:gd name="T83" fmla="*/ 46 h 85"/>
                <a:gd name="T84" fmla="*/ 171 w 37"/>
                <a:gd name="T85" fmla="*/ 60 h 85"/>
                <a:gd name="T86" fmla="*/ 171 w 37"/>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
                <a:gd name="T133" fmla="*/ 0 h 85"/>
                <a:gd name="T134" fmla="*/ 37 w 37"/>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 h="85">
                  <a:moveTo>
                    <a:pt x="36" y="14"/>
                  </a:moveTo>
                  <a:lnTo>
                    <a:pt x="36" y="71"/>
                  </a:lnTo>
                  <a:lnTo>
                    <a:pt x="36" y="72"/>
                  </a:lnTo>
                  <a:lnTo>
                    <a:pt x="32" y="74"/>
                  </a:lnTo>
                  <a:lnTo>
                    <a:pt x="32" y="77"/>
                  </a:lnTo>
                  <a:lnTo>
                    <a:pt x="32" y="78"/>
                  </a:lnTo>
                  <a:lnTo>
                    <a:pt x="32" y="80"/>
                  </a:lnTo>
                  <a:lnTo>
                    <a:pt x="31" y="80"/>
                  </a:lnTo>
                  <a:lnTo>
                    <a:pt x="31" y="84"/>
                  </a:lnTo>
                  <a:lnTo>
                    <a:pt x="29" y="84"/>
                  </a:lnTo>
                  <a:lnTo>
                    <a:pt x="6" y="84"/>
                  </a:lnTo>
                  <a:lnTo>
                    <a:pt x="5" y="84"/>
                  </a:lnTo>
                  <a:lnTo>
                    <a:pt x="1" y="84"/>
                  </a:lnTo>
                  <a:lnTo>
                    <a:pt x="1" y="80"/>
                  </a:lnTo>
                  <a:lnTo>
                    <a:pt x="1" y="78"/>
                  </a:lnTo>
                  <a:lnTo>
                    <a:pt x="0" y="77"/>
                  </a:lnTo>
                  <a:lnTo>
                    <a:pt x="0" y="74"/>
                  </a:lnTo>
                  <a:lnTo>
                    <a:pt x="0" y="72"/>
                  </a:lnTo>
                  <a:lnTo>
                    <a:pt x="0" y="71"/>
                  </a:lnTo>
                  <a:lnTo>
                    <a:pt x="0" y="14"/>
                  </a:lnTo>
                  <a:lnTo>
                    <a:pt x="0" y="12"/>
                  </a:lnTo>
                  <a:lnTo>
                    <a:pt x="0" y="9"/>
                  </a:lnTo>
                  <a:lnTo>
                    <a:pt x="0" y="8"/>
                  </a:lnTo>
                  <a:lnTo>
                    <a:pt x="1" y="8"/>
                  </a:lnTo>
                  <a:lnTo>
                    <a:pt x="1" y="5"/>
                  </a:lnTo>
                  <a:lnTo>
                    <a:pt x="1" y="2"/>
                  </a:lnTo>
                  <a:lnTo>
                    <a:pt x="5" y="2"/>
                  </a:lnTo>
                  <a:lnTo>
                    <a:pt x="5" y="0"/>
                  </a:lnTo>
                  <a:lnTo>
                    <a:pt x="6" y="0"/>
                  </a:lnTo>
                  <a:lnTo>
                    <a:pt x="29" y="0"/>
                  </a:lnTo>
                  <a:lnTo>
                    <a:pt x="31" y="0"/>
                  </a:lnTo>
                  <a:lnTo>
                    <a:pt x="31" y="2"/>
                  </a:lnTo>
                  <a:lnTo>
                    <a:pt x="32" y="2"/>
                  </a:lnTo>
                  <a:lnTo>
                    <a:pt x="32" y="5"/>
                  </a:lnTo>
                  <a:lnTo>
                    <a:pt x="32" y="8"/>
                  </a:lnTo>
                  <a:lnTo>
                    <a:pt x="32" y="9"/>
                  </a:lnTo>
                  <a:lnTo>
                    <a:pt x="32" y="12"/>
                  </a:lnTo>
                  <a:lnTo>
                    <a:pt x="36" y="12"/>
                  </a:lnTo>
                  <a:lnTo>
                    <a:pt x="36"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592" name="Freeform 14"/>
            <p:cNvSpPr>
              <a:spLocks noChangeAspect="1"/>
            </p:cNvSpPr>
            <p:nvPr/>
          </p:nvSpPr>
          <p:spPr bwMode="auto">
            <a:xfrm>
              <a:off x="3102" y="1864"/>
              <a:ext cx="47" cy="111"/>
            </a:xfrm>
            <a:custGeom>
              <a:avLst/>
              <a:gdLst>
                <a:gd name="T0" fmla="*/ 174 w 36"/>
                <a:gd name="T1" fmla="*/ 351 h 85"/>
                <a:gd name="T2" fmla="*/ 174 w 36"/>
                <a:gd name="T3" fmla="*/ 358 h 85"/>
                <a:gd name="T4" fmla="*/ 174 w 36"/>
                <a:gd name="T5" fmla="*/ 370 h 85"/>
                <a:gd name="T6" fmla="*/ 174 w 36"/>
                <a:gd name="T7" fmla="*/ 384 h 85"/>
                <a:gd name="T8" fmla="*/ 174 w 36"/>
                <a:gd name="T9" fmla="*/ 384 h 85"/>
                <a:gd name="T10" fmla="*/ 151 w 36"/>
                <a:gd name="T11" fmla="*/ 387 h 85"/>
                <a:gd name="T12" fmla="*/ 151 w 36"/>
                <a:gd name="T13" fmla="*/ 396 h 85"/>
                <a:gd name="T14" fmla="*/ 151 w 36"/>
                <a:gd name="T15" fmla="*/ 419 h 85"/>
                <a:gd name="T16" fmla="*/ 149 w 36"/>
                <a:gd name="T17" fmla="*/ 419 h 85"/>
                <a:gd name="T18" fmla="*/ 149 w 36"/>
                <a:gd name="T19" fmla="*/ 419 h 85"/>
                <a:gd name="T20" fmla="*/ 140 w 36"/>
                <a:gd name="T21" fmla="*/ 419 h 85"/>
                <a:gd name="T22" fmla="*/ 27 w 36"/>
                <a:gd name="T23" fmla="*/ 419 h 85"/>
                <a:gd name="T24" fmla="*/ 27 w 36"/>
                <a:gd name="T25" fmla="*/ 419 h 85"/>
                <a:gd name="T26" fmla="*/ 12 w 36"/>
                <a:gd name="T27" fmla="*/ 419 h 85"/>
                <a:gd name="T28" fmla="*/ 12 w 36"/>
                <a:gd name="T29" fmla="*/ 419 h 85"/>
                <a:gd name="T30" fmla="*/ 12 w 36"/>
                <a:gd name="T31" fmla="*/ 396 h 85"/>
                <a:gd name="T32" fmla="*/ 0 w 36"/>
                <a:gd name="T33" fmla="*/ 396 h 85"/>
                <a:gd name="T34" fmla="*/ 0 w 36"/>
                <a:gd name="T35" fmla="*/ 387 h 85"/>
                <a:gd name="T36" fmla="*/ 0 w 36"/>
                <a:gd name="T37" fmla="*/ 384 h 85"/>
                <a:gd name="T38" fmla="*/ 0 w 36"/>
                <a:gd name="T39" fmla="*/ 370 h 85"/>
                <a:gd name="T40" fmla="*/ 0 w 36"/>
                <a:gd name="T41" fmla="*/ 358 h 85"/>
                <a:gd name="T42" fmla="*/ 0 w 36"/>
                <a:gd name="T43" fmla="*/ 351 h 85"/>
                <a:gd name="T44" fmla="*/ 0 w 36"/>
                <a:gd name="T45" fmla="*/ 68 h 85"/>
                <a:gd name="T46" fmla="*/ 0 w 36"/>
                <a:gd name="T47" fmla="*/ 68 h 85"/>
                <a:gd name="T48" fmla="*/ 0 w 36"/>
                <a:gd name="T49" fmla="*/ 60 h 85"/>
                <a:gd name="T50" fmla="*/ 0 w 36"/>
                <a:gd name="T51" fmla="*/ 46 h 85"/>
                <a:gd name="T52" fmla="*/ 0 w 36"/>
                <a:gd name="T53" fmla="*/ 38 h 85"/>
                <a:gd name="T54" fmla="*/ 0 w 36"/>
                <a:gd name="T55" fmla="*/ 27 h 85"/>
                <a:gd name="T56" fmla="*/ 12 w 36"/>
                <a:gd name="T57" fmla="*/ 12 h 85"/>
                <a:gd name="T58" fmla="*/ 12 w 36"/>
                <a:gd name="T59" fmla="*/ 12 h 85"/>
                <a:gd name="T60" fmla="*/ 12 w 36"/>
                <a:gd name="T61" fmla="*/ 0 h 85"/>
                <a:gd name="T62" fmla="*/ 27 w 36"/>
                <a:gd name="T63" fmla="*/ 0 h 85"/>
                <a:gd name="T64" fmla="*/ 27 w 36"/>
                <a:gd name="T65" fmla="*/ 0 h 85"/>
                <a:gd name="T66" fmla="*/ 140 w 36"/>
                <a:gd name="T67" fmla="*/ 0 h 85"/>
                <a:gd name="T68" fmla="*/ 149 w 36"/>
                <a:gd name="T69" fmla="*/ 0 h 85"/>
                <a:gd name="T70" fmla="*/ 149 w 36"/>
                <a:gd name="T71" fmla="*/ 0 h 85"/>
                <a:gd name="T72" fmla="*/ 149 w 36"/>
                <a:gd name="T73" fmla="*/ 12 h 85"/>
                <a:gd name="T74" fmla="*/ 151 w 36"/>
                <a:gd name="T75" fmla="*/ 12 h 85"/>
                <a:gd name="T76" fmla="*/ 151 w 36"/>
                <a:gd name="T77" fmla="*/ 27 h 85"/>
                <a:gd name="T78" fmla="*/ 151 w 36"/>
                <a:gd name="T79" fmla="*/ 38 h 85"/>
                <a:gd name="T80" fmla="*/ 174 w 36"/>
                <a:gd name="T81" fmla="*/ 38 h 85"/>
                <a:gd name="T82" fmla="*/ 174 w 36"/>
                <a:gd name="T83" fmla="*/ 46 h 85"/>
                <a:gd name="T84" fmla="*/ 174 w 36"/>
                <a:gd name="T85" fmla="*/ 60 h 85"/>
                <a:gd name="T86" fmla="*/ 174 w 3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6"/>
                <a:gd name="T133" fmla="*/ 0 h 85"/>
                <a:gd name="T134" fmla="*/ 36 w 3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6" h="85">
                  <a:moveTo>
                    <a:pt x="35" y="14"/>
                  </a:moveTo>
                  <a:lnTo>
                    <a:pt x="35" y="71"/>
                  </a:lnTo>
                  <a:lnTo>
                    <a:pt x="35" y="72"/>
                  </a:lnTo>
                  <a:lnTo>
                    <a:pt x="35" y="74"/>
                  </a:lnTo>
                  <a:lnTo>
                    <a:pt x="35" y="77"/>
                  </a:lnTo>
                  <a:lnTo>
                    <a:pt x="31" y="78"/>
                  </a:lnTo>
                  <a:lnTo>
                    <a:pt x="31" y="80"/>
                  </a:lnTo>
                  <a:lnTo>
                    <a:pt x="31" y="84"/>
                  </a:lnTo>
                  <a:lnTo>
                    <a:pt x="30" y="84"/>
                  </a:lnTo>
                  <a:lnTo>
                    <a:pt x="28" y="84"/>
                  </a:lnTo>
                  <a:lnTo>
                    <a:pt x="5" y="84"/>
                  </a:lnTo>
                  <a:lnTo>
                    <a:pt x="2" y="84"/>
                  </a:lnTo>
                  <a:lnTo>
                    <a:pt x="2" y="80"/>
                  </a:lnTo>
                  <a:lnTo>
                    <a:pt x="0" y="80"/>
                  </a:lnTo>
                  <a:lnTo>
                    <a:pt x="0" y="78"/>
                  </a:lnTo>
                  <a:lnTo>
                    <a:pt x="0" y="77"/>
                  </a:lnTo>
                  <a:lnTo>
                    <a:pt x="0" y="74"/>
                  </a:lnTo>
                  <a:lnTo>
                    <a:pt x="0" y="72"/>
                  </a:lnTo>
                  <a:lnTo>
                    <a:pt x="0" y="71"/>
                  </a:lnTo>
                  <a:lnTo>
                    <a:pt x="0" y="14"/>
                  </a:lnTo>
                  <a:lnTo>
                    <a:pt x="0" y="12"/>
                  </a:lnTo>
                  <a:lnTo>
                    <a:pt x="0" y="9"/>
                  </a:lnTo>
                  <a:lnTo>
                    <a:pt x="0" y="8"/>
                  </a:lnTo>
                  <a:lnTo>
                    <a:pt x="0" y="5"/>
                  </a:lnTo>
                  <a:lnTo>
                    <a:pt x="2" y="2"/>
                  </a:lnTo>
                  <a:lnTo>
                    <a:pt x="2" y="0"/>
                  </a:lnTo>
                  <a:lnTo>
                    <a:pt x="5" y="0"/>
                  </a:lnTo>
                  <a:lnTo>
                    <a:pt x="28" y="0"/>
                  </a:lnTo>
                  <a:lnTo>
                    <a:pt x="30" y="0"/>
                  </a:lnTo>
                  <a:lnTo>
                    <a:pt x="30" y="2"/>
                  </a:lnTo>
                  <a:lnTo>
                    <a:pt x="31" y="2"/>
                  </a:lnTo>
                  <a:lnTo>
                    <a:pt x="31" y="5"/>
                  </a:lnTo>
                  <a:lnTo>
                    <a:pt x="31" y="8"/>
                  </a:lnTo>
                  <a:lnTo>
                    <a:pt x="35" y="8"/>
                  </a:lnTo>
                  <a:lnTo>
                    <a:pt x="35" y="9"/>
                  </a:lnTo>
                  <a:lnTo>
                    <a:pt x="35" y="12"/>
                  </a:lnTo>
                  <a:lnTo>
                    <a:pt x="3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593" name="Freeform 15" descr="Light vertical"/>
            <p:cNvSpPr>
              <a:spLocks noChangeAspect="1"/>
            </p:cNvSpPr>
            <p:nvPr/>
          </p:nvSpPr>
          <p:spPr bwMode="auto">
            <a:xfrm>
              <a:off x="3148" y="1864"/>
              <a:ext cx="70" cy="111"/>
            </a:xfrm>
            <a:custGeom>
              <a:avLst/>
              <a:gdLst>
                <a:gd name="T0" fmla="*/ 250 w 54"/>
                <a:gd name="T1" fmla="*/ 351 h 85"/>
                <a:gd name="T2" fmla="*/ 235 w 54"/>
                <a:gd name="T3" fmla="*/ 358 h 85"/>
                <a:gd name="T4" fmla="*/ 235 w 54"/>
                <a:gd name="T5" fmla="*/ 370 h 85"/>
                <a:gd name="T6" fmla="*/ 235 w 54"/>
                <a:gd name="T7" fmla="*/ 384 h 85"/>
                <a:gd name="T8" fmla="*/ 235 w 54"/>
                <a:gd name="T9" fmla="*/ 384 h 85"/>
                <a:gd name="T10" fmla="*/ 235 w 54"/>
                <a:gd name="T11" fmla="*/ 387 h 85"/>
                <a:gd name="T12" fmla="*/ 222 w 54"/>
                <a:gd name="T13" fmla="*/ 396 h 85"/>
                <a:gd name="T14" fmla="*/ 222 w 54"/>
                <a:gd name="T15" fmla="*/ 419 h 85"/>
                <a:gd name="T16" fmla="*/ 220 w 54"/>
                <a:gd name="T17" fmla="*/ 419 h 85"/>
                <a:gd name="T18" fmla="*/ 206 w 54"/>
                <a:gd name="T19" fmla="*/ 419 h 85"/>
                <a:gd name="T20" fmla="*/ 206 w 54"/>
                <a:gd name="T21" fmla="*/ 419 h 85"/>
                <a:gd name="T22" fmla="*/ 38 w 54"/>
                <a:gd name="T23" fmla="*/ 419 h 85"/>
                <a:gd name="T24" fmla="*/ 38 w 54"/>
                <a:gd name="T25" fmla="*/ 419 h 85"/>
                <a:gd name="T26" fmla="*/ 35 w 54"/>
                <a:gd name="T27" fmla="*/ 419 h 85"/>
                <a:gd name="T28" fmla="*/ 35 w 54"/>
                <a:gd name="T29" fmla="*/ 419 h 85"/>
                <a:gd name="T30" fmla="*/ 22 w 54"/>
                <a:gd name="T31" fmla="*/ 396 h 85"/>
                <a:gd name="T32" fmla="*/ 22 w 54"/>
                <a:gd name="T33" fmla="*/ 396 h 85"/>
                <a:gd name="T34" fmla="*/ 1 w 54"/>
                <a:gd name="T35" fmla="*/ 387 h 85"/>
                <a:gd name="T36" fmla="*/ 1 w 54"/>
                <a:gd name="T37" fmla="*/ 384 h 85"/>
                <a:gd name="T38" fmla="*/ 1 w 54"/>
                <a:gd name="T39" fmla="*/ 370 h 85"/>
                <a:gd name="T40" fmla="*/ 1 w 54"/>
                <a:gd name="T41" fmla="*/ 358 h 85"/>
                <a:gd name="T42" fmla="*/ 0 w 54"/>
                <a:gd name="T43" fmla="*/ 351 h 85"/>
                <a:gd name="T44" fmla="*/ 0 w 54"/>
                <a:gd name="T45" fmla="*/ 68 h 85"/>
                <a:gd name="T46" fmla="*/ 0 w 54"/>
                <a:gd name="T47" fmla="*/ 68 h 85"/>
                <a:gd name="T48" fmla="*/ 1 w 54"/>
                <a:gd name="T49" fmla="*/ 60 h 85"/>
                <a:gd name="T50" fmla="*/ 1 w 54"/>
                <a:gd name="T51" fmla="*/ 46 h 85"/>
                <a:gd name="T52" fmla="*/ 1 w 54"/>
                <a:gd name="T53" fmla="*/ 38 h 85"/>
                <a:gd name="T54" fmla="*/ 1 w 54"/>
                <a:gd name="T55" fmla="*/ 27 h 85"/>
                <a:gd name="T56" fmla="*/ 22 w 54"/>
                <a:gd name="T57" fmla="*/ 12 h 85"/>
                <a:gd name="T58" fmla="*/ 22 w 54"/>
                <a:gd name="T59" fmla="*/ 12 h 85"/>
                <a:gd name="T60" fmla="*/ 35 w 54"/>
                <a:gd name="T61" fmla="*/ 0 h 85"/>
                <a:gd name="T62" fmla="*/ 38 w 54"/>
                <a:gd name="T63" fmla="*/ 0 h 85"/>
                <a:gd name="T64" fmla="*/ 38 w 54"/>
                <a:gd name="T65" fmla="*/ 0 h 85"/>
                <a:gd name="T66" fmla="*/ 206 w 54"/>
                <a:gd name="T67" fmla="*/ 0 h 85"/>
                <a:gd name="T68" fmla="*/ 206 w 54"/>
                <a:gd name="T69" fmla="*/ 0 h 85"/>
                <a:gd name="T70" fmla="*/ 220 w 54"/>
                <a:gd name="T71" fmla="*/ 0 h 85"/>
                <a:gd name="T72" fmla="*/ 220 w 54"/>
                <a:gd name="T73" fmla="*/ 12 h 85"/>
                <a:gd name="T74" fmla="*/ 222 w 54"/>
                <a:gd name="T75" fmla="*/ 12 h 85"/>
                <a:gd name="T76" fmla="*/ 222 w 54"/>
                <a:gd name="T77" fmla="*/ 27 h 85"/>
                <a:gd name="T78" fmla="*/ 235 w 54"/>
                <a:gd name="T79" fmla="*/ 38 h 85"/>
                <a:gd name="T80" fmla="*/ 235 w 54"/>
                <a:gd name="T81" fmla="*/ 38 h 85"/>
                <a:gd name="T82" fmla="*/ 235 w 54"/>
                <a:gd name="T83" fmla="*/ 46 h 85"/>
                <a:gd name="T84" fmla="*/ 235 w 54"/>
                <a:gd name="T85" fmla="*/ 60 h 85"/>
                <a:gd name="T86" fmla="*/ 250 w 54"/>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
                <a:gd name="T133" fmla="*/ 0 h 85"/>
                <a:gd name="T134" fmla="*/ 54 w 54"/>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 h="85">
                  <a:moveTo>
                    <a:pt x="53" y="14"/>
                  </a:moveTo>
                  <a:lnTo>
                    <a:pt x="53" y="71"/>
                  </a:lnTo>
                  <a:lnTo>
                    <a:pt x="49" y="72"/>
                  </a:lnTo>
                  <a:lnTo>
                    <a:pt x="49" y="74"/>
                  </a:lnTo>
                  <a:lnTo>
                    <a:pt x="49" y="77"/>
                  </a:lnTo>
                  <a:lnTo>
                    <a:pt x="49" y="78"/>
                  </a:lnTo>
                  <a:lnTo>
                    <a:pt x="47" y="80"/>
                  </a:lnTo>
                  <a:lnTo>
                    <a:pt x="47" y="84"/>
                  </a:lnTo>
                  <a:lnTo>
                    <a:pt x="46" y="84"/>
                  </a:lnTo>
                  <a:lnTo>
                    <a:pt x="43" y="84"/>
                  </a:lnTo>
                  <a:lnTo>
                    <a:pt x="8" y="84"/>
                  </a:lnTo>
                  <a:lnTo>
                    <a:pt x="7" y="84"/>
                  </a:lnTo>
                  <a:lnTo>
                    <a:pt x="5" y="84"/>
                  </a:lnTo>
                  <a:lnTo>
                    <a:pt x="5" y="80"/>
                  </a:lnTo>
                  <a:lnTo>
                    <a:pt x="1" y="78"/>
                  </a:lnTo>
                  <a:lnTo>
                    <a:pt x="1" y="77"/>
                  </a:lnTo>
                  <a:lnTo>
                    <a:pt x="1" y="74"/>
                  </a:lnTo>
                  <a:lnTo>
                    <a:pt x="1" y="72"/>
                  </a:lnTo>
                  <a:lnTo>
                    <a:pt x="0" y="72"/>
                  </a:lnTo>
                  <a:lnTo>
                    <a:pt x="0" y="71"/>
                  </a:lnTo>
                  <a:lnTo>
                    <a:pt x="0" y="14"/>
                  </a:lnTo>
                  <a:lnTo>
                    <a:pt x="1" y="12"/>
                  </a:lnTo>
                  <a:lnTo>
                    <a:pt x="1" y="9"/>
                  </a:lnTo>
                  <a:lnTo>
                    <a:pt x="1" y="8"/>
                  </a:lnTo>
                  <a:lnTo>
                    <a:pt x="1" y="5"/>
                  </a:lnTo>
                  <a:lnTo>
                    <a:pt x="5" y="5"/>
                  </a:lnTo>
                  <a:lnTo>
                    <a:pt x="5" y="2"/>
                  </a:lnTo>
                  <a:lnTo>
                    <a:pt x="7" y="2"/>
                  </a:lnTo>
                  <a:lnTo>
                    <a:pt x="7" y="0"/>
                  </a:lnTo>
                  <a:lnTo>
                    <a:pt x="8" y="0"/>
                  </a:lnTo>
                  <a:lnTo>
                    <a:pt x="43" y="0"/>
                  </a:lnTo>
                  <a:lnTo>
                    <a:pt x="46" y="0"/>
                  </a:lnTo>
                  <a:lnTo>
                    <a:pt x="46" y="2"/>
                  </a:lnTo>
                  <a:lnTo>
                    <a:pt x="47" y="2"/>
                  </a:lnTo>
                  <a:lnTo>
                    <a:pt x="47" y="5"/>
                  </a:lnTo>
                  <a:lnTo>
                    <a:pt x="49" y="5"/>
                  </a:lnTo>
                  <a:lnTo>
                    <a:pt x="49" y="8"/>
                  </a:lnTo>
                  <a:lnTo>
                    <a:pt x="49" y="9"/>
                  </a:lnTo>
                  <a:lnTo>
                    <a:pt x="49" y="12"/>
                  </a:lnTo>
                  <a:lnTo>
                    <a:pt x="49" y="14"/>
                  </a:lnTo>
                  <a:lnTo>
                    <a:pt x="53" y="14"/>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594" name="AutoShape 16"/>
            <p:cNvSpPr>
              <a:spLocks noChangeAspect="1" noChangeArrowheads="1"/>
            </p:cNvSpPr>
            <p:nvPr/>
          </p:nvSpPr>
          <p:spPr bwMode="auto">
            <a:xfrm flipV="1">
              <a:off x="3127" y="1975"/>
              <a:ext cx="12" cy="18"/>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595" name="Freeform 17"/>
            <p:cNvSpPr>
              <a:spLocks noChangeAspect="1"/>
            </p:cNvSpPr>
            <p:nvPr/>
          </p:nvSpPr>
          <p:spPr bwMode="auto">
            <a:xfrm>
              <a:off x="3235" y="1993"/>
              <a:ext cx="16" cy="34"/>
            </a:xfrm>
            <a:custGeom>
              <a:avLst/>
              <a:gdLst>
                <a:gd name="T0" fmla="*/ 0 w 12"/>
                <a:gd name="T1" fmla="*/ 0 h 26"/>
                <a:gd name="T2" fmla="*/ 64 w 12"/>
                <a:gd name="T3" fmla="*/ 29 h 26"/>
                <a:gd name="T4" fmla="*/ 0 w 12"/>
                <a:gd name="T5" fmla="*/ 54 h 26"/>
                <a:gd name="T6" fmla="*/ 64 w 12"/>
                <a:gd name="T7" fmla="*/ 93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6"/>
                  </a:lnTo>
                  <a:lnTo>
                    <a:pt x="0" y="11"/>
                  </a:lnTo>
                  <a:lnTo>
                    <a:pt x="11" y="18"/>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596" name="Line 18"/>
            <p:cNvSpPr>
              <a:spLocks noChangeAspect="1" noChangeShapeType="1"/>
            </p:cNvSpPr>
            <p:nvPr/>
          </p:nvSpPr>
          <p:spPr bwMode="auto">
            <a:xfrm>
              <a:off x="3127" y="1993"/>
              <a:ext cx="119" cy="7"/>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597" name="Line 19"/>
            <p:cNvSpPr>
              <a:spLocks noChangeAspect="1" noChangeShapeType="1"/>
            </p:cNvSpPr>
            <p:nvPr/>
          </p:nvSpPr>
          <p:spPr bwMode="auto">
            <a:xfrm flipH="1">
              <a:off x="3127" y="1991"/>
              <a:ext cx="104"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598" name="Line 20"/>
            <p:cNvSpPr>
              <a:spLocks noChangeAspect="1" noChangeShapeType="1"/>
            </p:cNvSpPr>
            <p:nvPr/>
          </p:nvSpPr>
          <p:spPr bwMode="auto">
            <a:xfrm>
              <a:off x="3127" y="2012"/>
              <a:ext cx="119" cy="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599" name="Freeform 21"/>
            <p:cNvSpPr>
              <a:spLocks noChangeAspect="1"/>
            </p:cNvSpPr>
            <p:nvPr/>
          </p:nvSpPr>
          <p:spPr bwMode="auto">
            <a:xfrm>
              <a:off x="3117" y="1993"/>
              <a:ext cx="13" cy="36"/>
            </a:xfrm>
            <a:custGeom>
              <a:avLst/>
              <a:gdLst>
                <a:gd name="T0" fmla="*/ 46 w 10"/>
                <a:gd name="T1" fmla="*/ 149 h 27"/>
                <a:gd name="T2" fmla="*/ 0 w 10"/>
                <a:gd name="T3" fmla="*/ 113 h 27"/>
                <a:gd name="T4" fmla="*/ 46 w 10"/>
                <a:gd name="T5" fmla="*/ 79 h 27"/>
                <a:gd name="T6" fmla="*/ 0 w 10"/>
                <a:gd name="T7" fmla="*/ 36 h 27"/>
                <a:gd name="T8" fmla="*/ 46 w 10"/>
                <a:gd name="T9" fmla="*/ 0 h 27"/>
                <a:gd name="T10" fmla="*/ 46 w 10"/>
                <a:gd name="T11" fmla="*/ 149 h 27"/>
                <a:gd name="T12" fmla="*/ 46 w 10"/>
                <a:gd name="T13" fmla="*/ 149 h 27"/>
                <a:gd name="T14" fmla="*/ 0 60000 65536"/>
                <a:gd name="T15" fmla="*/ 0 60000 65536"/>
                <a:gd name="T16" fmla="*/ 0 60000 65536"/>
                <a:gd name="T17" fmla="*/ 0 60000 65536"/>
                <a:gd name="T18" fmla="*/ 0 60000 65536"/>
                <a:gd name="T19" fmla="*/ 0 60000 65536"/>
                <a:gd name="T20" fmla="*/ 0 60000 65536"/>
                <a:gd name="T21" fmla="*/ 0 w 10"/>
                <a:gd name="T22" fmla="*/ 0 h 27"/>
                <a:gd name="T23" fmla="*/ 10 w 10"/>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7">
                  <a:moveTo>
                    <a:pt x="9" y="26"/>
                  </a:moveTo>
                  <a:lnTo>
                    <a:pt x="0" y="20"/>
                  </a:lnTo>
                  <a:lnTo>
                    <a:pt x="9" y="14"/>
                  </a:lnTo>
                  <a:lnTo>
                    <a:pt x="0" y="6"/>
                  </a:lnTo>
                  <a:lnTo>
                    <a:pt x="9" y="0"/>
                  </a:lnTo>
                  <a:lnTo>
                    <a:pt x="9"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00" name="Freeform 22"/>
            <p:cNvSpPr>
              <a:spLocks noChangeAspect="1"/>
            </p:cNvSpPr>
            <p:nvPr/>
          </p:nvSpPr>
          <p:spPr bwMode="auto">
            <a:xfrm>
              <a:off x="3127" y="2111"/>
              <a:ext cx="106" cy="15"/>
            </a:xfrm>
            <a:custGeom>
              <a:avLst/>
              <a:gdLst>
                <a:gd name="T0" fmla="*/ 400 w 81"/>
                <a:gd name="T1" fmla="*/ 0 h 12"/>
                <a:gd name="T2" fmla="*/ 387 w 81"/>
                <a:gd name="T3" fmla="*/ 40 h 12"/>
                <a:gd name="T4" fmla="*/ 1 w 81"/>
                <a:gd name="T5" fmla="*/ 40 h 12"/>
                <a:gd name="T6" fmla="*/ 0 w 81"/>
                <a:gd name="T7" fmla="*/ 0 h 12"/>
                <a:gd name="T8" fmla="*/ 400 w 81"/>
                <a:gd name="T9" fmla="*/ 0 h 12"/>
                <a:gd name="T10" fmla="*/ 400 w 81"/>
                <a:gd name="T11" fmla="*/ 0 h 12"/>
                <a:gd name="T12" fmla="*/ 0 60000 65536"/>
                <a:gd name="T13" fmla="*/ 0 60000 65536"/>
                <a:gd name="T14" fmla="*/ 0 60000 65536"/>
                <a:gd name="T15" fmla="*/ 0 60000 65536"/>
                <a:gd name="T16" fmla="*/ 0 60000 65536"/>
                <a:gd name="T17" fmla="*/ 0 60000 65536"/>
                <a:gd name="T18" fmla="*/ 0 w 81"/>
                <a:gd name="T19" fmla="*/ 0 h 12"/>
                <a:gd name="T20" fmla="*/ 81 w 8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1" h="12">
                  <a:moveTo>
                    <a:pt x="80" y="0"/>
                  </a:moveTo>
                  <a:lnTo>
                    <a:pt x="77" y="11"/>
                  </a:lnTo>
                  <a:lnTo>
                    <a:pt x="1" y="11"/>
                  </a:lnTo>
                  <a:lnTo>
                    <a:pt x="0" y="0"/>
                  </a:lnTo>
                  <a:lnTo>
                    <a:pt x="8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01" name="Freeform 23"/>
            <p:cNvSpPr>
              <a:spLocks noChangeAspect="1"/>
            </p:cNvSpPr>
            <p:nvPr/>
          </p:nvSpPr>
          <p:spPr bwMode="auto">
            <a:xfrm>
              <a:off x="3073" y="2021"/>
              <a:ext cx="218" cy="150"/>
            </a:xfrm>
            <a:custGeom>
              <a:avLst/>
              <a:gdLst>
                <a:gd name="T0" fmla="*/ 799 w 168"/>
                <a:gd name="T1" fmla="*/ 464 h 115"/>
                <a:gd name="T2" fmla="*/ 799 w 168"/>
                <a:gd name="T3" fmla="*/ 468 h 115"/>
                <a:gd name="T4" fmla="*/ 799 w 168"/>
                <a:gd name="T5" fmla="*/ 481 h 115"/>
                <a:gd name="T6" fmla="*/ 780 w 168"/>
                <a:gd name="T7" fmla="*/ 502 h 115"/>
                <a:gd name="T8" fmla="*/ 771 w 168"/>
                <a:gd name="T9" fmla="*/ 513 h 115"/>
                <a:gd name="T10" fmla="*/ 764 w 168"/>
                <a:gd name="T11" fmla="*/ 531 h 115"/>
                <a:gd name="T12" fmla="*/ 741 w 168"/>
                <a:gd name="T13" fmla="*/ 535 h 115"/>
                <a:gd name="T14" fmla="*/ 732 w 168"/>
                <a:gd name="T15" fmla="*/ 548 h 115"/>
                <a:gd name="T16" fmla="*/ 706 w 168"/>
                <a:gd name="T17" fmla="*/ 548 h 115"/>
                <a:gd name="T18" fmla="*/ 684 w 168"/>
                <a:gd name="T19" fmla="*/ 561 h 115"/>
                <a:gd name="T20" fmla="*/ 668 w 168"/>
                <a:gd name="T21" fmla="*/ 561 h 115"/>
                <a:gd name="T22" fmla="*/ 126 w 168"/>
                <a:gd name="T23" fmla="*/ 561 h 115"/>
                <a:gd name="T24" fmla="*/ 119 w 168"/>
                <a:gd name="T25" fmla="*/ 561 h 115"/>
                <a:gd name="T26" fmla="*/ 96 w 168"/>
                <a:gd name="T27" fmla="*/ 548 h 115"/>
                <a:gd name="T28" fmla="*/ 75 w 168"/>
                <a:gd name="T29" fmla="*/ 548 h 115"/>
                <a:gd name="T30" fmla="*/ 58 w 168"/>
                <a:gd name="T31" fmla="*/ 535 h 115"/>
                <a:gd name="T32" fmla="*/ 38 w 168"/>
                <a:gd name="T33" fmla="*/ 531 h 115"/>
                <a:gd name="T34" fmla="*/ 22 w 168"/>
                <a:gd name="T35" fmla="*/ 513 h 115"/>
                <a:gd name="T36" fmla="*/ 10 w 168"/>
                <a:gd name="T37" fmla="*/ 502 h 115"/>
                <a:gd name="T38" fmla="*/ 0 w 168"/>
                <a:gd name="T39" fmla="*/ 497 h 115"/>
                <a:gd name="T40" fmla="*/ 0 w 168"/>
                <a:gd name="T41" fmla="*/ 481 h 115"/>
                <a:gd name="T42" fmla="*/ 0 w 168"/>
                <a:gd name="T43" fmla="*/ 464 h 115"/>
                <a:gd name="T44" fmla="*/ 0 w 168"/>
                <a:gd name="T45" fmla="*/ 95 h 115"/>
                <a:gd name="T46" fmla="*/ 0 w 168"/>
                <a:gd name="T47" fmla="*/ 74 h 115"/>
                <a:gd name="T48" fmla="*/ 0 w 168"/>
                <a:gd name="T49" fmla="*/ 67 h 115"/>
                <a:gd name="T50" fmla="*/ 10 w 168"/>
                <a:gd name="T51" fmla="*/ 60 h 115"/>
                <a:gd name="T52" fmla="*/ 22 w 168"/>
                <a:gd name="T53" fmla="*/ 35 h 115"/>
                <a:gd name="T54" fmla="*/ 35 w 168"/>
                <a:gd name="T55" fmla="*/ 27 h 115"/>
                <a:gd name="T56" fmla="*/ 38 w 168"/>
                <a:gd name="T57" fmla="*/ 12 h 115"/>
                <a:gd name="T58" fmla="*/ 64 w 168"/>
                <a:gd name="T59" fmla="*/ 12 h 115"/>
                <a:gd name="T60" fmla="*/ 86 w 168"/>
                <a:gd name="T61" fmla="*/ 0 h 115"/>
                <a:gd name="T62" fmla="*/ 108 w 168"/>
                <a:gd name="T63" fmla="*/ 0 h 115"/>
                <a:gd name="T64" fmla="*/ 126 w 168"/>
                <a:gd name="T65" fmla="*/ 0 h 115"/>
                <a:gd name="T66" fmla="*/ 668 w 168"/>
                <a:gd name="T67" fmla="*/ 0 h 115"/>
                <a:gd name="T68" fmla="*/ 677 w 168"/>
                <a:gd name="T69" fmla="*/ 0 h 115"/>
                <a:gd name="T70" fmla="*/ 703 w 168"/>
                <a:gd name="T71" fmla="*/ 0 h 115"/>
                <a:gd name="T72" fmla="*/ 718 w 168"/>
                <a:gd name="T73" fmla="*/ 0 h 115"/>
                <a:gd name="T74" fmla="*/ 741 w 168"/>
                <a:gd name="T75" fmla="*/ 12 h 115"/>
                <a:gd name="T76" fmla="*/ 751 w 168"/>
                <a:gd name="T77" fmla="*/ 27 h 115"/>
                <a:gd name="T78" fmla="*/ 771 w 168"/>
                <a:gd name="T79" fmla="*/ 35 h 115"/>
                <a:gd name="T80" fmla="*/ 780 w 168"/>
                <a:gd name="T81" fmla="*/ 46 h 115"/>
                <a:gd name="T82" fmla="*/ 799 w 168"/>
                <a:gd name="T83" fmla="*/ 60 h 115"/>
                <a:gd name="T84" fmla="*/ 799 w 168"/>
                <a:gd name="T85" fmla="*/ 74 h 115"/>
                <a:gd name="T86" fmla="*/ 799 w 168"/>
                <a:gd name="T87" fmla="*/ 95 h 11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8"/>
                <a:gd name="T133" fmla="*/ 0 h 115"/>
                <a:gd name="T134" fmla="*/ 168 w 168"/>
                <a:gd name="T135" fmla="*/ 115 h 11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8" h="115">
                  <a:moveTo>
                    <a:pt x="167" y="19"/>
                  </a:moveTo>
                  <a:lnTo>
                    <a:pt x="167" y="94"/>
                  </a:lnTo>
                  <a:lnTo>
                    <a:pt x="167" y="95"/>
                  </a:lnTo>
                  <a:lnTo>
                    <a:pt x="167" y="97"/>
                  </a:lnTo>
                  <a:lnTo>
                    <a:pt x="167" y="101"/>
                  </a:lnTo>
                  <a:lnTo>
                    <a:pt x="163" y="102"/>
                  </a:lnTo>
                  <a:lnTo>
                    <a:pt x="162" y="104"/>
                  </a:lnTo>
                  <a:lnTo>
                    <a:pt x="160" y="107"/>
                  </a:lnTo>
                  <a:lnTo>
                    <a:pt x="157" y="107"/>
                  </a:lnTo>
                  <a:lnTo>
                    <a:pt x="155" y="109"/>
                  </a:lnTo>
                  <a:lnTo>
                    <a:pt x="153" y="111"/>
                  </a:lnTo>
                  <a:lnTo>
                    <a:pt x="150" y="111"/>
                  </a:lnTo>
                  <a:lnTo>
                    <a:pt x="148" y="111"/>
                  </a:lnTo>
                  <a:lnTo>
                    <a:pt x="147" y="111"/>
                  </a:lnTo>
                  <a:lnTo>
                    <a:pt x="143" y="114"/>
                  </a:lnTo>
                  <a:lnTo>
                    <a:pt x="142" y="114"/>
                  </a:lnTo>
                  <a:lnTo>
                    <a:pt x="140" y="114"/>
                  </a:lnTo>
                  <a:lnTo>
                    <a:pt x="27" y="114"/>
                  </a:lnTo>
                  <a:lnTo>
                    <a:pt x="25" y="114"/>
                  </a:lnTo>
                  <a:lnTo>
                    <a:pt x="22" y="114"/>
                  </a:lnTo>
                  <a:lnTo>
                    <a:pt x="20" y="111"/>
                  </a:lnTo>
                  <a:lnTo>
                    <a:pt x="18" y="111"/>
                  </a:lnTo>
                  <a:lnTo>
                    <a:pt x="16" y="111"/>
                  </a:lnTo>
                  <a:lnTo>
                    <a:pt x="13" y="111"/>
                  </a:lnTo>
                  <a:lnTo>
                    <a:pt x="12" y="109"/>
                  </a:lnTo>
                  <a:lnTo>
                    <a:pt x="8" y="109"/>
                  </a:lnTo>
                  <a:lnTo>
                    <a:pt x="8" y="107"/>
                  </a:lnTo>
                  <a:lnTo>
                    <a:pt x="7" y="107"/>
                  </a:lnTo>
                  <a:lnTo>
                    <a:pt x="5" y="104"/>
                  </a:lnTo>
                  <a:lnTo>
                    <a:pt x="2" y="102"/>
                  </a:lnTo>
                  <a:lnTo>
                    <a:pt x="0" y="101"/>
                  </a:lnTo>
                  <a:lnTo>
                    <a:pt x="0" y="97"/>
                  </a:lnTo>
                  <a:lnTo>
                    <a:pt x="0" y="95"/>
                  </a:lnTo>
                  <a:lnTo>
                    <a:pt x="0" y="94"/>
                  </a:lnTo>
                  <a:lnTo>
                    <a:pt x="0" y="19"/>
                  </a:lnTo>
                  <a:lnTo>
                    <a:pt x="0" y="15"/>
                  </a:lnTo>
                  <a:lnTo>
                    <a:pt x="0" y="14"/>
                  </a:lnTo>
                  <a:lnTo>
                    <a:pt x="0" y="12"/>
                  </a:lnTo>
                  <a:lnTo>
                    <a:pt x="2" y="12"/>
                  </a:lnTo>
                  <a:lnTo>
                    <a:pt x="2" y="9"/>
                  </a:lnTo>
                  <a:lnTo>
                    <a:pt x="5" y="7"/>
                  </a:lnTo>
                  <a:lnTo>
                    <a:pt x="7" y="5"/>
                  </a:lnTo>
                  <a:lnTo>
                    <a:pt x="8" y="5"/>
                  </a:lnTo>
                  <a:lnTo>
                    <a:pt x="8" y="2"/>
                  </a:lnTo>
                  <a:lnTo>
                    <a:pt x="12" y="2"/>
                  </a:lnTo>
                  <a:lnTo>
                    <a:pt x="13" y="2"/>
                  </a:lnTo>
                  <a:lnTo>
                    <a:pt x="16" y="0"/>
                  </a:lnTo>
                  <a:lnTo>
                    <a:pt x="18" y="0"/>
                  </a:lnTo>
                  <a:lnTo>
                    <a:pt x="20" y="0"/>
                  </a:lnTo>
                  <a:lnTo>
                    <a:pt x="22" y="0"/>
                  </a:lnTo>
                  <a:lnTo>
                    <a:pt x="25" y="0"/>
                  </a:lnTo>
                  <a:lnTo>
                    <a:pt x="27" y="0"/>
                  </a:lnTo>
                  <a:lnTo>
                    <a:pt x="140" y="0"/>
                  </a:lnTo>
                  <a:lnTo>
                    <a:pt x="142" y="0"/>
                  </a:lnTo>
                  <a:lnTo>
                    <a:pt x="143" y="0"/>
                  </a:lnTo>
                  <a:lnTo>
                    <a:pt x="147" y="0"/>
                  </a:lnTo>
                  <a:lnTo>
                    <a:pt x="148" y="0"/>
                  </a:lnTo>
                  <a:lnTo>
                    <a:pt x="150" y="0"/>
                  </a:lnTo>
                  <a:lnTo>
                    <a:pt x="153" y="2"/>
                  </a:lnTo>
                  <a:lnTo>
                    <a:pt x="155" y="2"/>
                  </a:lnTo>
                  <a:lnTo>
                    <a:pt x="157" y="5"/>
                  </a:lnTo>
                  <a:lnTo>
                    <a:pt x="160" y="5"/>
                  </a:lnTo>
                  <a:lnTo>
                    <a:pt x="162" y="7"/>
                  </a:lnTo>
                  <a:lnTo>
                    <a:pt x="163" y="9"/>
                  </a:lnTo>
                  <a:lnTo>
                    <a:pt x="163" y="12"/>
                  </a:lnTo>
                  <a:lnTo>
                    <a:pt x="167" y="12"/>
                  </a:lnTo>
                  <a:lnTo>
                    <a:pt x="167" y="14"/>
                  </a:lnTo>
                  <a:lnTo>
                    <a:pt x="167" y="15"/>
                  </a:lnTo>
                  <a:lnTo>
                    <a:pt x="167" y="19"/>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02" name="Freeform 24"/>
            <p:cNvSpPr>
              <a:spLocks noChangeAspect="1"/>
            </p:cNvSpPr>
            <p:nvPr/>
          </p:nvSpPr>
          <p:spPr bwMode="auto">
            <a:xfrm>
              <a:off x="3228" y="2019"/>
              <a:ext cx="63" cy="149"/>
            </a:xfrm>
            <a:custGeom>
              <a:avLst/>
              <a:gdLst>
                <a:gd name="T0" fmla="*/ 219 w 49"/>
                <a:gd name="T1" fmla="*/ 473 h 114"/>
                <a:gd name="T2" fmla="*/ 219 w 49"/>
                <a:gd name="T3" fmla="*/ 473 h 114"/>
                <a:gd name="T4" fmla="*/ 219 w 49"/>
                <a:gd name="T5" fmla="*/ 505 h 114"/>
                <a:gd name="T6" fmla="*/ 201 w 49"/>
                <a:gd name="T7" fmla="*/ 507 h 114"/>
                <a:gd name="T8" fmla="*/ 201 w 49"/>
                <a:gd name="T9" fmla="*/ 533 h 114"/>
                <a:gd name="T10" fmla="*/ 201 w 49"/>
                <a:gd name="T11" fmla="*/ 536 h 114"/>
                <a:gd name="T12" fmla="*/ 193 w 49"/>
                <a:gd name="T13" fmla="*/ 550 h 114"/>
                <a:gd name="T14" fmla="*/ 193 w 49"/>
                <a:gd name="T15" fmla="*/ 550 h 114"/>
                <a:gd name="T16" fmla="*/ 185 w 49"/>
                <a:gd name="T17" fmla="*/ 562 h 114"/>
                <a:gd name="T18" fmla="*/ 185 w 49"/>
                <a:gd name="T19" fmla="*/ 562 h 114"/>
                <a:gd name="T20" fmla="*/ 172 w 49"/>
                <a:gd name="T21" fmla="*/ 562 h 114"/>
                <a:gd name="T22" fmla="*/ 31 w 49"/>
                <a:gd name="T23" fmla="*/ 562 h 114"/>
                <a:gd name="T24" fmla="*/ 31 w 49"/>
                <a:gd name="T25" fmla="*/ 562 h 114"/>
                <a:gd name="T26" fmla="*/ 28 w 49"/>
                <a:gd name="T27" fmla="*/ 562 h 114"/>
                <a:gd name="T28" fmla="*/ 28 w 49"/>
                <a:gd name="T29" fmla="*/ 562 h 114"/>
                <a:gd name="T30" fmla="*/ 1 w 49"/>
                <a:gd name="T31" fmla="*/ 550 h 114"/>
                <a:gd name="T32" fmla="*/ 1 w 49"/>
                <a:gd name="T33" fmla="*/ 536 h 114"/>
                <a:gd name="T34" fmla="*/ 1 w 49"/>
                <a:gd name="T35" fmla="*/ 533 h 114"/>
                <a:gd name="T36" fmla="*/ 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0 w 49"/>
                <a:gd name="T51" fmla="*/ 65 h 114"/>
                <a:gd name="T52" fmla="*/ 0 w 49"/>
                <a:gd name="T53" fmla="*/ 38 h 114"/>
                <a:gd name="T54" fmla="*/ 1 w 49"/>
                <a:gd name="T55" fmla="*/ 29 h 114"/>
                <a:gd name="T56" fmla="*/ 1 w 49"/>
                <a:gd name="T57" fmla="*/ 27 h 114"/>
                <a:gd name="T58" fmla="*/ 28 w 49"/>
                <a:gd name="T59" fmla="*/ 27 h 114"/>
                <a:gd name="T60" fmla="*/ 28 w 49"/>
                <a:gd name="T61" fmla="*/ 1 h 114"/>
                <a:gd name="T62" fmla="*/ 31 w 49"/>
                <a:gd name="T63" fmla="*/ 1 h 114"/>
                <a:gd name="T64" fmla="*/ 31 w 49"/>
                <a:gd name="T65" fmla="*/ 0 h 114"/>
                <a:gd name="T66" fmla="*/ 172 w 49"/>
                <a:gd name="T67" fmla="*/ 0 h 114"/>
                <a:gd name="T68" fmla="*/ 185 w 49"/>
                <a:gd name="T69" fmla="*/ 1 h 114"/>
                <a:gd name="T70" fmla="*/ 185 w 49"/>
                <a:gd name="T71" fmla="*/ 1 h 114"/>
                <a:gd name="T72" fmla="*/ 193 w 49"/>
                <a:gd name="T73" fmla="*/ 1 h 114"/>
                <a:gd name="T74" fmla="*/ 193 w 49"/>
                <a:gd name="T75" fmla="*/ 27 h 114"/>
                <a:gd name="T76" fmla="*/ 201 w 49"/>
                <a:gd name="T77" fmla="*/ 29 h 114"/>
                <a:gd name="T78" fmla="*/ 201 w 49"/>
                <a:gd name="T79" fmla="*/ 38 h 114"/>
                <a:gd name="T80" fmla="*/ 201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4" y="102"/>
                  </a:lnTo>
                  <a:lnTo>
                    <a:pt x="44" y="103"/>
                  </a:lnTo>
                  <a:lnTo>
                    <a:pt x="44" y="107"/>
                  </a:lnTo>
                  <a:lnTo>
                    <a:pt x="44" y="108"/>
                  </a:lnTo>
                  <a:lnTo>
                    <a:pt x="43" y="110"/>
                  </a:lnTo>
                  <a:lnTo>
                    <a:pt x="43" y="113"/>
                  </a:lnTo>
                  <a:lnTo>
                    <a:pt x="41" y="113"/>
                  </a:lnTo>
                  <a:lnTo>
                    <a:pt x="38" y="113"/>
                  </a:lnTo>
                  <a:lnTo>
                    <a:pt x="7" y="113"/>
                  </a:lnTo>
                  <a:lnTo>
                    <a:pt x="6" y="113"/>
                  </a:lnTo>
                  <a:lnTo>
                    <a:pt x="6" y="110"/>
                  </a:lnTo>
                  <a:lnTo>
                    <a:pt x="1" y="110"/>
                  </a:lnTo>
                  <a:lnTo>
                    <a:pt x="1" y="108"/>
                  </a:lnTo>
                  <a:lnTo>
                    <a:pt x="1" y="107"/>
                  </a:lnTo>
                  <a:lnTo>
                    <a:pt x="0" y="107"/>
                  </a:lnTo>
                  <a:lnTo>
                    <a:pt x="0" y="103"/>
                  </a:lnTo>
                  <a:lnTo>
                    <a:pt x="0" y="102"/>
                  </a:lnTo>
                  <a:lnTo>
                    <a:pt x="0" y="101"/>
                  </a:lnTo>
                  <a:lnTo>
                    <a:pt x="0" y="96"/>
                  </a:lnTo>
                  <a:lnTo>
                    <a:pt x="0" y="95"/>
                  </a:lnTo>
                  <a:lnTo>
                    <a:pt x="0" y="20"/>
                  </a:lnTo>
                  <a:lnTo>
                    <a:pt x="0" y="18"/>
                  </a:lnTo>
                  <a:lnTo>
                    <a:pt x="0" y="15"/>
                  </a:lnTo>
                  <a:lnTo>
                    <a:pt x="0" y="13"/>
                  </a:lnTo>
                  <a:lnTo>
                    <a:pt x="0" y="11"/>
                  </a:lnTo>
                  <a:lnTo>
                    <a:pt x="0" y="8"/>
                  </a:lnTo>
                  <a:lnTo>
                    <a:pt x="1" y="8"/>
                  </a:lnTo>
                  <a:lnTo>
                    <a:pt x="1" y="6"/>
                  </a:lnTo>
                  <a:lnTo>
                    <a:pt x="1" y="5"/>
                  </a:lnTo>
                  <a:lnTo>
                    <a:pt x="6" y="5"/>
                  </a:lnTo>
                  <a:lnTo>
                    <a:pt x="6" y="1"/>
                  </a:lnTo>
                  <a:lnTo>
                    <a:pt x="7" y="1"/>
                  </a:lnTo>
                  <a:lnTo>
                    <a:pt x="7" y="0"/>
                  </a:lnTo>
                  <a:lnTo>
                    <a:pt x="38" y="0"/>
                  </a:lnTo>
                  <a:lnTo>
                    <a:pt x="41" y="1"/>
                  </a:lnTo>
                  <a:lnTo>
                    <a:pt x="43" y="1"/>
                  </a:lnTo>
                  <a:lnTo>
                    <a:pt x="43" y="5"/>
                  </a:lnTo>
                  <a:lnTo>
                    <a:pt x="44" y="6"/>
                  </a:lnTo>
                  <a:lnTo>
                    <a:pt x="44" y="8"/>
                  </a:lnTo>
                  <a:lnTo>
                    <a:pt x="44" y="11"/>
                  </a:lnTo>
                  <a:lnTo>
                    <a:pt x="44" y="13"/>
                  </a:lnTo>
                  <a:lnTo>
                    <a:pt x="48" y="13"/>
                  </a:lnTo>
                  <a:lnTo>
                    <a:pt x="48" y="15"/>
                  </a:lnTo>
                  <a:lnTo>
                    <a:pt x="48" y="18"/>
                  </a:lnTo>
                  <a:lnTo>
                    <a:pt x="48" y="2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03" name="Freeform 25"/>
            <p:cNvSpPr>
              <a:spLocks noChangeAspect="1"/>
            </p:cNvSpPr>
            <p:nvPr/>
          </p:nvSpPr>
          <p:spPr bwMode="auto">
            <a:xfrm>
              <a:off x="3073" y="2019"/>
              <a:ext cx="63" cy="149"/>
            </a:xfrm>
            <a:custGeom>
              <a:avLst/>
              <a:gdLst>
                <a:gd name="T0" fmla="*/ 219 w 49"/>
                <a:gd name="T1" fmla="*/ 473 h 114"/>
                <a:gd name="T2" fmla="*/ 219 w 49"/>
                <a:gd name="T3" fmla="*/ 473 h 114"/>
                <a:gd name="T4" fmla="*/ 219 w 49"/>
                <a:gd name="T5" fmla="*/ 505 h 114"/>
                <a:gd name="T6" fmla="*/ 219 w 49"/>
                <a:gd name="T7" fmla="*/ 507 h 114"/>
                <a:gd name="T8" fmla="*/ 219 w 49"/>
                <a:gd name="T9" fmla="*/ 533 h 114"/>
                <a:gd name="T10" fmla="*/ 193 w 49"/>
                <a:gd name="T11" fmla="*/ 536 h 114"/>
                <a:gd name="T12" fmla="*/ 193 w 49"/>
                <a:gd name="T13" fmla="*/ 550 h 114"/>
                <a:gd name="T14" fmla="*/ 189 w 49"/>
                <a:gd name="T15" fmla="*/ 550 h 114"/>
                <a:gd name="T16" fmla="*/ 189 w 49"/>
                <a:gd name="T17" fmla="*/ 562 h 114"/>
                <a:gd name="T18" fmla="*/ 185 w 49"/>
                <a:gd name="T19" fmla="*/ 562 h 114"/>
                <a:gd name="T20" fmla="*/ 185 w 49"/>
                <a:gd name="T21" fmla="*/ 562 h 114"/>
                <a:gd name="T22" fmla="*/ 36 w 49"/>
                <a:gd name="T23" fmla="*/ 562 h 114"/>
                <a:gd name="T24" fmla="*/ 31 w 49"/>
                <a:gd name="T25" fmla="*/ 562 h 114"/>
                <a:gd name="T26" fmla="*/ 31 w 49"/>
                <a:gd name="T27" fmla="*/ 562 h 114"/>
                <a:gd name="T28" fmla="*/ 22 w 49"/>
                <a:gd name="T29" fmla="*/ 562 h 114"/>
                <a:gd name="T30" fmla="*/ 22 w 49"/>
                <a:gd name="T31" fmla="*/ 550 h 114"/>
                <a:gd name="T32" fmla="*/ 10 w 49"/>
                <a:gd name="T33" fmla="*/ 536 h 114"/>
                <a:gd name="T34" fmla="*/ 10 w 49"/>
                <a:gd name="T35" fmla="*/ 533 h 114"/>
                <a:gd name="T36" fmla="*/ 1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10 w 49"/>
                <a:gd name="T51" fmla="*/ 65 h 114"/>
                <a:gd name="T52" fmla="*/ 10 w 49"/>
                <a:gd name="T53" fmla="*/ 38 h 114"/>
                <a:gd name="T54" fmla="*/ 10 w 49"/>
                <a:gd name="T55" fmla="*/ 29 h 114"/>
                <a:gd name="T56" fmla="*/ 22 w 49"/>
                <a:gd name="T57" fmla="*/ 27 h 114"/>
                <a:gd name="T58" fmla="*/ 22 w 49"/>
                <a:gd name="T59" fmla="*/ 27 h 114"/>
                <a:gd name="T60" fmla="*/ 31 w 49"/>
                <a:gd name="T61" fmla="*/ 1 h 114"/>
                <a:gd name="T62" fmla="*/ 31 w 49"/>
                <a:gd name="T63" fmla="*/ 1 h 114"/>
                <a:gd name="T64" fmla="*/ 36 w 49"/>
                <a:gd name="T65" fmla="*/ 0 h 114"/>
                <a:gd name="T66" fmla="*/ 185 w 49"/>
                <a:gd name="T67" fmla="*/ 0 h 114"/>
                <a:gd name="T68" fmla="*/ 185 w 49"/>
                <a:gd name="T69" fmla="*/ 1 h 114"/>
                <a:gd name="T70" fmla="*/ 189 w 49"/>
                <a:gd name="T71" fmla="*/ 1 h 114"/>
                <a:gd name="T72" fmla="*/ 189 w 49"/>
                <a:gd name="T73" fmla="*/ 1 h 114"/>
                <a:gd name="T74" fmla="*/ 193 w 49"/>
                <a:gd name="T75" fmla="*/ 27 h 114"/>
                <a:gd name="T76" fmla="*/ 193 w 49"/>
                <a:gd name="T77" fmla="*/ 29 h 114"/>
                <a:gd name="T78" fmla="*/ 219 w 49"/>
                <a:gd name="T79" fmla="*/ 38 h 114"/>
                <a:gd name="T80" fmla="*/ 219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8" y="103"/>
                  </a:lnTo>
                  <a:lnTo>
                    <a:pt x="48" y="107"/>
                  </a:lnTo>
                  <a:lnTo>
                    <a:pt x="43" y="108"/>
                  </a:lnTo>
                  <a:lnTo>
                    <a:pt x="43" y="110"/>
                  </a:lnTo>
                  <a:lnTo>
                    <a:pt x="42" y="110"/>
                  </a:lnTo>
                  <a:lnTo>
                    <a:pt x="42" y="113"/>
                  </a:lnTo>
                  <a:lnTo>
                    <a:pt x="41" y="113"/>
                  </a:lnTo>
                  <a:lnTo>
                    <a:pt x="8" y="113"/>
                  </a:lnTo>
                  <a:lnTo>
                    <a:pt x="7" y="113"/>
                  </a:lnTo>
                  <a:lnTo>
                    <a:pt x="5" y="113"/>
                  </a:lnTo>
                  <a:lnTo>
                    <a:pt x="5" y="110"/>
                  </a:lnTo>
                  <a:lnTo>
                    <a:pt x="2" y="108"/>
                  </a:lnTo>
                  <a:lnTo>
                    <a:pt x="2" y="107"/>
                  </a:lnTo>
                  <a:lnTo>
                    <a:pt x="2" y="103"/>
                  </a:lnTo>
                  <a:lnTo>
                    <a:pt x="2" y="102"/>
                  </a:lnTo>
                  <a:lnTo>
                    <a:pt x="0" y="102"/>
                  </a:lnTo>
                  <a:lnTo>
                    <a:pt x="0" y="101"/>
                  </a:lnTo>
                  <a:lnTo>
                    <a:pt x="0" y="96"/>
                  </a:lnTo>
                  <a:lnTo>
                    <a:pt x="0" y="95"/>
                  </a:lnTo>
                  <a:lnTo>
                    <a:pt x="0" y="20"/>
                  </a:lnTo>
                  <a:lnTo>
                    <a:pt x="0" y="18"/>
                  </a:lnTo>
                  <a:lnTo>
                    <a:pt x="0" y="15"/>
                  </a:lnTo>
                  <a:lnTo>
                    <a:pt x="0" y="13"/>
                  </a:lnTo>
                  <a:lnTo>
                    <a:pt x="2" y="13"/>
                  </a:lnTo>
                  <a:lnTo>
                    <a:pt x="2" y="11"/>
                  </a:lnTo>
                  <a:lnTo>
                    <a:pt x="2" y="8"/>
                  </a:lnTo>
                  <a:lnTo>
                    <a:pt x="2" y="6"/>
                  </a:lnTo>
                  <a:lnTo>
                    <a:pt x="5" y="5"/>
                  </a:lnTo>
                  <a:lnTo>
                    <a:pt x="5" y="1"/>
                  </a:lnTo>
                  <a:lnTo>
                    <a:pt x="7" y="1"/>
                  </a:lnTo>
                  <a:lnTo>
                    <a:pt x="8" y="0"/>
                  </a:lnTo>
                  <a:lnTo>
                    <a:pt x="41" y="0"/>
                  </a:lnTo>
                  <a:lnTo>
                    <a:pt x="41" y="1"/>
                  </a:lnTo>
                  <a:lnTo>
                    <a:pt x="42" y="1"/>
                  </a:lnTo>
                  <a:lnTo>
                    <a:pt x="42" y="5"/>
                  </a:lnTo>
                  <a:lnTo>
                    <a:pt x="43" y="5"/>
                  </a:lnTo>
                  <a:lnTo>
                    <a:pt x="43" y="6"/>
                  </a:lnTo>
                  <a:lnTo>
                    <a:pt x="48" y="8"/>
                  </a:lnTo>
                  <a:lnTo>
                    <a:pt x="48" y="11"/>
                  </a:lnTo>
                  <a:lnTo>
                    <a:pt x="48" y="13"/>
                  </a:lnTo>
                  <a:lnTo>
                    <a:pt x="48" y="15"/>
                  </a:lnTo>
                  <a:lnTo>
                    <a:pt x="48" y="18"/>
                  </a:lnTo>
                  <a:lnTo>
                    <a:pt x="48" y="2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04" name="Freeform 26" descr="Light vertical"/>
            <p:cNvSpPr>
              <a:spLocks noChangeAspect="1"/>
            </p:cNvSpPr>
            <p:nvPr/>
          </p:nvSpPr>
          <p:spPr bwMode="auto">
            <a:xfrm>
              <a:off x="3138" y="2019"/>
              <a:ext cx="88" cy="149"/>
            </a:xfrm>
            <a:custGeom>
              <a:avLst/>
              <a:gdLst>
                <a:gd name="T0" fmla="*/ 317 w 68"/>
                <a:gd name="T1" fmla="*/ 473 h 114"/>
                <a:gd name="T2" fmla="*/ 317 w 68"/>
                <a:gd name="T3" fmla="*/ 473 h 114"/>
                <a:gd name="T4" fmla="*/ 317 w 68"/>
                <a:gd name="T5" fmla="*/ 505 h 114"/>
                <a:gd name="T6" fmla="*/ 300 w 68"/>
                <a:gd name="T7" fmla="*/ 507 h 114"/>
                <a:gd name="T8" fmla="*/ 300 w 68"/>
                <a:gd name="T9" fmla="*/ 533 h 114"/>
                <a:gd name="T10" fmla="*/ 300 w 68"/>
                <a:gd name="T11" fmla="*/ 536 h 114"/>
                <a:gd name="T12" fmla="*/ 292 w 68"/>
                <a:gd name="T13" fmla="*/ 550 h 114"/>
                <a:gd name="T14" fmla="*/ 286 w 68"/>
                <a:gd name="T15" fmla="*/ 550 h 114"/>
                <a:gd name="T16" fmla="*/ 286 w 68"/>
                <a:gd name="T17" fmla="*/ 562 h 114"/>
                <a:gd name="T18" fmla="*/ 268 w 68"/>
                <a:gd name="T19" fmla="*/ 562 h 114"/>
                <a:gd name="T20" fmla="*/ 258 w 68"/>
                <a:gd name="T21" fmla="*/ 562 h 114"/>
                <a:gd name="T22" fmla="*/ 58 w 68"/>
                <a:gd name="T23" fmla="*/ 562 h 114"/>
                <a:gd name="T24" fmla="*/ 58 w 68"/>
                <a:gd name="T25" fmla="*/ 562 h 114"/>
                <a:gd name="T26" fmla="*/ 36 w 68"/>
                <a:gd name="T27" fmla="*/ 562 h 114"/>
                <a:gd name="T28" fmla="*/ 28 w 68"/>
                <a:gd name="T29" fmla="*/ 562 h 114"/>
                <a:gd name="T30" fmla="*/ 17 w 68"/>
                <a:gd name="T31" fmla="*/ 550 h 114"/>
                <a:gd name="T32" fmla="*/ 17 w 68"/>
                <a:gd name="T33" fmla="*/ 536 h 114"/>
                <a:gd name="T34" fmla="*/ 1 w 68"/>
                <a:gd name="T35" fmla="*/ 533 h 114"/>
                <a:gd name="T36" fmla="*/ 1 w 68"/>
                <a:gd name="T37" fmla="*/ 514 h 114"/>
                <a:gd name="T38" fmla="*/ 0 w 68"/>
                <a:gd name="T39" fmla="*/ 507 h 114"/>
                <a:gd name="T40" fmla="*/ 0 w 68"/>
                <a:gd name="T41" fmla="*/ 474 h 114"/>
                <a:gd name="T42" fmla="*/ 0 w 68"/>
                <a:gd name="T43" fmla="*/ 473 h 114"/>
                <a:gd name="T44" fmla="*/ 0 w 68"/>
                <a:gd name="T45" fmla="*/ 99 h 114"/>
                <a:gd name="T46" fmla="*/ 0 w 68"/>
                <a:gd name="T47" fmla="*/ 93 h 114"/>
                <a:gd name="T48" fmla="*/ 0 w 68"/>
                <a:gd name="T49" fmla="*/ 76 h 114"/>
                <a:gd name="T50" fmla="*/ 0 w 68"/>
                <a:gd name="T51" fmla="*/ 65 h 114"/>
                <a:gd name="T52" fmla="*/ 1 w 68"/>
                <a:gd name="T53" fmla="*/ 38 h 114"/>
                <a:gd name="T54" fmla="*/ 1 w 68"/>
                <a:gd name="T55" fmla="*/ 29 h 114"/>
                <a:gd name="T56" fmla="*/ 17 w 68"/>
                <a:gd name="T57" fmla="*/ 27 h 114"/>
                <a:gd name="T58" fmla="*/ 17 w 68"/>
                <a:gd name="T59" fmla="*/ 27 h 114"/>
                <a:gd name="T60" fmla="*/ 28 w 68"/>
                <a:gd name="T61" fmla="*/ 1 h 114"/>
                <a:gd name="T62" fmla="*/ 36 w 68"/>
                <a:gd name="T63" fmla="*/ 1 h 114"/>
                <a:gd name="T64" fmla="*/ 58 w 68"/>
                <a:gd name="T65" fmla="*/ 0 h 114"/>
                <a:gd name="T66" fmla="*/ 258 w 68"/>
                <a:gd name="T67" fmla="*/ 0 h 114"/>
                <a:gd name="T68" fmla="*/ 258 w 68"/>
                <a:gd name="T69" fmla="*/ 1 h 114"/>
                <a:gd name="T70" fmla="*/ 268 w 68"/>
                <a:gd name="T71" fmla="*/ 1 h 114"/>
                <a:gd name="T72" fmla="*/ 286 w 68"/>
                <a:gd name="T73" fmla="*/ 1 h 114"/>
                <a:gd name="T74" fmla="*/ 292 w 68"/>
                <a:gd name="T75" fmla="*/ 27 h 114"/>
                <a:gd name="T76" fmla="*/ 292 w 68"/>
                <a:gd name="T77" fmla="*/ 29 h 114"/>
                <a:gd name="T78" fmla="*/ 300 w 68"/>
                <a:gd name="T79" fmla="*/ 38 h 114"/>
                <a:gd name="T80" fmla="*/ 300 w 68"/>
                <a:gd name="T81" fmla="*/ 54 h 114"/>
                <a:gd name="T82" fmla="*/ 317 w 68"/>
                <a:gd name="T83" fmla="*/ 65 h 114"/>
                <a:gd name="T84" fmla="*/ 317 w 68"/>
                <a:gd name="T85" fmla="*/ 93 h 114"/>
                <a:gd name="T86" fmla="*/ 317 w 68"/>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8"/>
                <a:gd name="T133" fmla="*/ 0 h 114"/>
                <a:gd name="T134" fmla="*/ 68 w 68"/>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8" h="114">
                  <a:moveTo>
                    <a:pt x="67" y="20"/>
                  </a:moveTo>
                  <a:lnTo>
                    <a:pt x="67" y="95"/>
                  </a:lnTo>
                  <a:lnTo>
                    <a:pt x="67" y="96"/>
                  </a:lnTo>
                  <a:lnTo>
                    <a:pt x="67" y="101"/>
                  </a:lnTo>
                  <a:lnTo>
                    <a:pt x="67" y="102"/>
                  </a:lnTo>
                  <a:lnTo>
                    <a:pt x="64" y="102"/>
                  </a:lnTo>
                  <a:lnTo>
                    <a:pt x="64" y="103"/>
                  </a:lnTo>
                  <a:lnTo>
                    <a:pt x="64" y="107"/>
                  </a:lnTo>
                  <a:lnTo>
                    <a:pt x="64" y="108"/>
                  </a:lnTo>
                  <a:lnTo>
                    <a:pt x="62" y="108"/>
                  </a:lnTo>
                  <a:lnTo>
                    <a:pt x="62" y="110"/>
                  </a:lnTo>
                  <a:lnTo>
                    <a:pt x="61" y="110"/>
                  </a:lnTo>
                  <a:lnTo>
                    <a:pt x="61" y="113"/>
                  </a:lnTo>
                  <a:lnTo>
                    <a:pt x="57" y="113"/>
                  </a:lnTo>
                  <a:lnTo>
                    <a:pt x="55" y="113"/>
                  </a:lnTo>
                  <a:lnTo>
                    <a:pt x="12" y="113"/>
                  </a:lnTo>
                  <a:lnTo>
                    <a:pt x="8" y="113"/>
                  </a:lnTo>
                  <a:lnTo>
                    <a:pt x="6" y="113"/>
                  </a:lnTo>
                  <a:lnTo>
                    <a:pt x="4" y="110"/>
                  </a:lnTo>
                  <a:lnTo>
                    <a:pt x="4" y="108"/>
                  </a:lnTo>
                  <a:lnTo>
                    <a:pt x="1" y="108"/>
                  </a:lnTo>
                  <a:lnTo>
                    <a:pt x="1" y="107"/>
                  </a:lnTo>
                  <a:lnTo>
                    <a:pt x="1" y="103"/>
                  </a:lnTo>
                  <a:lnTo>
                    <a:pt x="0" y="102"/>
                  </a:lnTo>
                  <a:lnTo>
                    <a:pt x="0" y="101"/>
                  </a:lnTo>
                  <a:lnTo>
                    <a:pt x="0" y="96"/>
                  </a:lnTo>
                  <a:lnTo>
                    <a:pt x="0" y="95"/>
                  </a:lnTo>
                  <a:lnTo>
                    <a:pt x="0" y="20"/>
                  </a:lnTo>
                  <a:lnTo>
                    <a:pt x="0" y="18"/>
                  </a:lnTo>
                  <a:lnTo>
                    <a:pt x="0" y="15"/>
                  </a:lnTo>
                  <a:lnTo>
                    <a:pt x="0" y="13"/>
                  </a:lnTo>
                  <a:lnTo>
                    <a:pt x="1" y="11"/>
                  </a:lnTo>
                  <a:lnTo>
                    <a:pt x="1" y="8"/>
                  </a:lnTo>
                  <a:lnTo>
                    <a:pt x="1" y="6"/>
                  </a:lnTo>
                  <a:lnTo>
                    <a:pt x="4" y="6"/>
                  </a:lnTo>
                  <a:lnTo>
                    <a:pt x="4" y="5"/>
                  </a:lnTo>
                  <a:lnTo>
                    <a:pt x="6" y="1"/>
                  </a:lnTo>
                  <a:lnTo>
                    <a:pt x="8" y="1"/>
                  </a:lnTo>
                  <a:lnTo>
                    <a:pt x="12" y="1"/>
                  </a:lnTo>
                  <a:lnTo>
                    <a:pt x="12" y="0"/>
                  </a:lnTo>
                  <a:lnTo>
                    <a:pt x="55" y="0"/>
                  </a:lnTo>
                  <a:lnTo>
                    <a:pt x="55" y="1"/>
                  </a:lnTo>
                  <a:lnTo>
                    <a:pt x="57" y="1"/>
                  </a:lnTo>
                  <a:lnTo>
                    <a:pt x="61" y="1"/>
                  </a:lnTo>
                  <a:lnTo>
                    <a:pt x="61" y="5"/>
                  </a:lnTo>
                  <a:lnTo>
                    <a:pt x="62" y="5"/>
                  </a:lnTo>
                  <a:lnTo>
                    <a:pt x="62" y="6"/>
                  </a:lnTo>
                  <a:lnTo>
                    <a:pt x="64" y="6"/>
                  </a:lnTo>
                  <a:lnTo>
                    <a:pt x="64" y="8"/>
                  </a:lnTo>
                  <a:lnTo>
                    <a:pt x="64" y="11"/>
                  </a:lnTo>
                  <a:lnTo>
                    <a:pt x="64" y="13"/>
                  </a:lnTo>
                  <a:lnTo>
                    <a:pt x="67" y="13"/>
                  </a:lnTo>
                  <a:lnTo>
                    <a:pt x="67" y="15"/>
                  </a:lnTo>
                  <a:lnTo>
                    <a:pt x="67" y="18"/>
                  </a:lnTo>
                  <a:lnTo>
                    <a:pt x="67" y="2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05" name="Line 27"/>
            <p:cNvSpPr>
              <a:spLocks noChangeAspect="1" noChangeShapeType="1"/>
            </p:cNvSpPr>
            <p:nvPr/>
          </p:nvSpPr>
          <p:spPr bwMode="auto">
            <a:xfrm flipH="1" flipV="1">
              <a:off x="3113" y="2000"/>
              <a:ext cx="118" cy="8"/>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606" name="Freeform 28"/>
            <p:cNvSpPr>
              <a:spLocks noChangeAspect="1"/>
            </p:cNvSpPr>
            <p:nvPr/>
          </p:nvSpPr>
          <p:spPr bwMode="auto">
            <a:xfrm>
              <a:off x="3127" y="3519"/>
              <a:ext cx="111" cy="20"/>
            </a:xfrm>
            <a:custGeom>
              <a:avLst/>
              <a:gdLst>
                <a:gd name="T0" fmla="*/ 0 w 85"/>
                <a:gd name="T1" fmla="*/ 79 h 15"/>
                <a:gd name="T2" fmla="*/ 0 w 85"/>
                <a:gd name="T3" fmla="*/ 0 h 15"/>
                <a:gd name="T4" fmla="*/ 419 w 85"/>
                <a:gd name="T5" fmla="*/ 1 h 15"/>
                <a:gd name="T6" fmla="*/ 419 w 85"/>
                <a:gd name="T7" fmla="*/ 79 h 15"/>
                <a:gd name="T8" fmla="*/ 0 w 85"/>
                <a:gd name="T9" fmla="*/ 79 h 15"/>
                <a:gd name="T10" fmla="*/ 0 w 85"/>
                <a:gd name="T11" fmla="*/ 79 h 15"/>
                <a:gd name="T12" fmla="*/ 0 60000 65536"/>
                <a:gd name="T13" fmla="*/ 0 60000 65536"/>
                <a:gd name="T14" fmla="*/ 0 60000 65536"/>
                <a:gd name="T15" fmla="*/ 0 60000 65536"/>
                <a:gd name="T16" fmla="*/ 0 60000 65536"/>
                <a:gd name="T17" fmla="*/ 0 60000 65536"/>
                <a:gd name="T18" fmla="*/ 0 w 85"/>
                <a:gd name="T19" fmla="*/ 0 h 15"/>
                <a:gd name="T20" fmla="*/ 85 w 85"/>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5" h="15">
                  <a:moveTo>
                    <a:pt x="0" y="14"/>
                  </a:moveTo>
                  <a:lnTo>
                    <a:pt x="0" y="0"/>
                  </a:lnTo>
                  <a:lnTo>
                    <a:pt x="84" y="1"/>
                  </a:lnTo>
                  <a:lnTo>
                    <a:pt x="84" y="14"/>
                  </a:lnTo>
                  <a:lnTo>
                    <a:pt x="0"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07" name="AutoShape 29"/>
            <p:cNvSpPr>
              <a:spLocks noChangeAspect="1" noChangeArrowheads="1"/>
            </p:cNvSpPr>
            <p:nvPr/>
          </p:nvSpPr>
          <p:spPr bwMode="auto">
            <a:xfrm flipV="1">
              <a:off x="3129" y="3492"/>
              <a:ext cx="102" cy="28"/>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08" name="Freeform 30"/>
            <p:cNvSpPr>
              <a:spLocks noChangeAspect="1"/>
            </p:cNvSpPr>
            <p:nvPr/>
          </p:nvSpPr>
          <p:spPr bwMode="auto">
            <a:xfrm>
              <a:off x="3101" y="3537"/>
              <a:ext cx="164" cy="111"/>
            </a:xfrm>
            <a:custGeom>
              <a:avLst/>
              <a:gdLst>
                <a:gd name="T0" fmla="*/ 0 w 126"/>
                <a:gd name="T1" fmla="*/ 68 h 85"/>
                <a:gd name="T2" fmla="*/ 0 w 126"/>
                <a:gd name="T3" fmla="*/ 68 h 85"/>
                <a:gd name="T4" fmla="*/ 0 w 126"/>
                <a:gd name="T5" fmla="*/ 52 h 85"/>
                <a:gd name="T6" fmla="*/ 0 w 126"/>
                <a:gd name="T7" fmla="*/ 38 h 85"/>
                <a:gd name="T8" fmla="*/ 1 w 126"/>
                <a:gd name="T9" fmla="*/ 35 h 85"/>
                <a:gd name="T10" fmla="*/ 27 w 126"/>
                <a:gd name="T11" fmla="*/ 27 h 85"/>
                <a:gd name="T12" fmla="*/ 29 w 126"/>
                <a:gd name="T13" fmla="*/ 12 h 85"/>
                <a:gd name="T14" fmla="*/ 46 w 126"/>
                <a:gd name="T15" fmla="*/ 12 h 85"/>
                <a:gd name="T16" fmla="*/ 66 w 126"/>
                <a:gd name="T17" fmla="*/ 0 h 85"/>
                <a:gd name="T18" fmla="*/ 78 w 126"/>
                <a:gd name="T19" fmla="*/ 0 h 85"/>
                <a:gd name="T20" fmla="*/ 96 w 126"/>
                <a:gd name="T21" fmla="*/ 0 h 85"/>
                <a:gd name="T22" fmla="*/ 484 w 126"/>
                <a:gd name="T23" fmla="*/ 0 h 85"/>
                <a:gd name="T24" fmla="*/ 505 w 126"/>
                <a:gd name="T25" fmla="*/ 0 h 85"/>
                <a:gd name="T26" fmla="*/ 527 w 126"/>
                <a:gd name="T27" fmla="*/ 0 h 85"/>
                <a:gd name="T28" fmla="*/ 535 w 126"/>
                <a:gd name="T29" fmla="*/ 0 h 85"/>
                <a:gd name="T30" fmla="*/ 544 w 126"/>
                <a:gd name="T31" fmla="*/ 12 h 85"/>
                <a:gd name="T32" fmla="*/ 573 w 126"/>
                <a:gd name="T33" fmla="*/ 27 h 85"/>
                <a:gd name="T34" fmla="*/ 583 w 126"/>
                <a:gd name="T35" fmla="*/ 27 h 85"/>
                <a:gd name="T36" fmla="*/ 583 w 126"/>
                <a:gd name="T37" fmla="*/ 35 h 85"/>
                <a:gd name="T38" fmla="*/ 586 w 126"/>
                <a:gd name="T39" fmla="*/ 38 h 85"/>
                <a:gd name="T40" fmla="*/ 586 w 126"/>
                <a:gd name="T41" fmla="*/ 52 h 85"/>
                <a:gd name="T42" fmla="*/ 608 w 126"/>
                <a:gd name="T43" fmla="*/ 68 h 85"/>
                <a:gd name="T44" fmla="*/ 608 w 126"/>
                <a:gd name="T45" fmla="*/ 345 h 85"/>
                <a:gd name="T46" fmla="*/ 608 w 126"/>
                <a:gd name="T47" fmla="*/ 358 h 85"/>
                <a:gd name="T48" fmla="*/ 586 w 126"/>
                <a:gd name="T49" fmla="*/ 370 h 85"/>
                <a:gd name="T50" fmla="*/ 586 w 126"/>
                <a:gd name="T51" fmla="*/ 384 h 85"/>
                <a:gd name="T52" fmla="*/ 583 w 126"/>
                <a:gd name="T53" fmla="*/ 384 h 85"/>
                <a:gd name="T54" fmla="*/ 573 w 126"/>
                <a:gd name="T55" fmla="*/ 392 h 85"/>
                <a:gd name="T56" fmla="*/ 554 w 126"/>
                <a:gd name="T57" fmla="*/ 396 h 85"/>
                <a:gd name="T58" fmla="*/ 544 w 126"/>
                <a:gd name="T59" fmla="*/ 396 h 85"/>
                <a:gd name="T60" fmla="*/ 527 w 126"/>
                <a:gd name="T61" fmla="*/ 419 h 85"/>
                <a:gd name="T62" fmla="*/ 517 w 126"/>
                <a:gd name="T63" fmla="*/ 419 h 85"/>
                <a:gd name="T64" fmla="*/ 484 w 126"/>
                <a:gd name="T65" fmla="*/ 419 h 85"/>
                <a:gd name="T66" fmla="*/ 96 w 126"/>
                <a:gd name="T67" fmla="*/ 419 h 85"/>
                <a:gd name="T68" fmla="*/ 95 w 126"/>
                <a:gd name="T69" fmla="*/ 419 h 85"/>
                <a:gd name="T70" fmla="*/ 78 w 126"/>
                <a:gd name="T71" fmla="*/ 419 h 85"/>
                <a:gd name="T72" fmla="*/ 60 w 126"/>
                <a:gd name="T73" fmla="*/ 419 h 85"/>
                <a:gd name="T74" fmla="*/ 46 w 126"/>
                <a:gd name="T75" fmla="*/ 396 h 85"/>
                <a:gd name="T76" fmla="*/ 29 w 126"/>
                <a:gd name="T77" fmla="*/ 396 h 85"/>
                <a:gd name="T78" fmla="*/ 27 w 126"/>
                <a:gd name="T79" fmla="*/ 392 h 85"/>
                <a:gd name="T80" fmla="*/ 1 w 126"/>
                <a:gd name="T81" fmla="*/ 384 h 85"/>
                <a:gd name="T82" fmla="*/ 0 w 126"/>
                <a:gd name="T83" fmla="*/ 370 h 85"/>
                <a:gd name="T84" fmla="*/ 0 w 126"/>
                <a:gd name="T85" fmla="*/ 358 h 85"/>
                <a:gd name="T86" fmla="*/ 0 w 126"/>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0" y="70"/>
                  </a:moveTo>
                  <a:lnTo>
                    <a:pt x="0" y="14"/>
                  </a:lnTo>
                  <a:lnTo>
                    <a:pt x="0" y="11"/>
                  </a:lnTo>
                  <a:lnTo>
                    <a:pt x="0" y="8"/>
                  </a:lnTo>
                  <a:lnTo>
                    <a:pt x="1" y="7"/>
                  </a:lnTo>
                  <a:lnTo>
                    <a:pt x="5" y="5"/>
                  </a:lnTo>
                  <a:lnTo>
                    <a:pt x="6" y="5"/>
                  </a:lnTo>
                  <a:lnTo>
                    <a:pt x="6" y="2"/>
                  </a:lnTo>
                  <a:lnTo>
                    <a:pt x="9" y="2"/>
                  </a:lnTo>
                  <a:lnTo>
                    <a:pt x="12" y="0"/>
                  </a:lnTo>
                  <a:lnTo>
                    <a:pt x="14" y="0"/>
                  </a:lnTo>
                  <a:lnTo>
                    <a:pt x="16" y="0"/>
                  </a:lnTo>
                  <a:lnTo>
                    <a:pt x="19" y="0"/>
                  </a:lnTo>
                  <a:lnTo>
                    <a:pt x="20" y="0"/>
                  </a:lnTo>
                  <a:lnTo>
                    <a:pt x="100" y="0"/>
                  </a:lnTo>
                  <a:lnTo>
                    <a:pt x="104" y="0"/>
                  </a:lnTo>
                  <a:lnTo>
                    <a:pt x="106" y="0"/>
                  </a:lnTo>
                  <a:lnTo>
                    <a:pt x="108" y="0"/>
                  </a:lnTo>
                  <a:lnTo>
                    <a:pt x="111" y="0"/>
                  </a:lnTo>
                  <a:lnTo>
                    <a:pt x="112" y="2"/>
                  </a:lnTo>
                  <a:lnTo>
                    <a:pt x="114" y="2"/>
                  </a:lnTo>
                  <a:lnTo>
                    <a:pt x="118" y="5"/>
                  </a:lnTo>
                  <a:lnTo>
                    <a:pt x="120" y="5"/>
                  </a:lnTo>
                  <a:lnTo>
                    <a:pt x="120" y="7"/>
                  </a:lnTo>
                  <a:lnTo>
                    <a:pt x="121" y="8"/>
                  </a:lnTo>
                  <a:lnTo>
                    <a:pt x="121" y="11"/>
                  </a:lnTo>
                  <a:lnTo>
                    <a:pt x="125" y="14"/>
                  </a:lnTo>
                  <a:lnTo>
                    <a:pt x="125" y="70"/>
                  </a:lnTo>
                  <a:lnTo>
                    <a:pt x="125" y="72"/>
                  </a:lnTo>
                  <a:lnTo>
                    <a:pt x="121" y="72"/>
                  </a:lnTo>
                  <a:lnTo>
                    <a:pt x="121" y="74"/>
                  </a:lnTo>
                  <a:lnTo>
                    <a:pt x="121" y="77"/>
                  </a:lnTo>
                  <a:lnTo>
                    <a:pt x="120" y="77"/>
                  </a:lnTo>
                  <a:lnTo>
                    <a:pt x="120" y="79"/>
                  </a:lnTo>
                  <a:lnTo>
                    <a:pt x="118" y="79"/>
                  </a:lnTo>
                  <a:lnTo>
                    <a:pt x="118" y="80"/>
                  </a:lnTo>
                  <a:lnTo>
                    <a:pt x="114" y="80"/>
                  </a:lnTo>
                  <a:lnTo>
                    <a:pt x="112" y="80"/>
                  </a:lnTo>
                  <a:lnTo>
                    <a:pt x="111" y="84"/>
                  </a:lnTo>
                  <a:lnTo>
                    <a:pt x="108" y="84"/>
                  </a:lnTo>
                  <a:lnTo>
                    <a:pt x="106" y="84"/>
                  </a:lnTo>
                  <a:lnTo>
                    <a:pt x="104" y="84"/>
                  </a:lnTo>
                  <a:lnTo>
                    <a:pt x="100" y="84"/>
                  </a:lnTo>
                  <a:lnTo>
                    <a:pt x="20" y="84"/>
                  </a:lnTo>
                  <a:lnTo>
                    <a:pt x="19" y="84"/>
                  </a:lnTo>
                  <a:lnTo>
                    <a:pt x="16" y="84"/>
                  </a:lnTo>
                  <a:lnTo>
                    <a:pt x="14" y="84"/>
                  </a:lnTo>
                  <a:lnTo>
                    <a:pt x="12" y="84"/>
                  </a:lnTo>
                  <a:lnTo>
                    <a:pt x="9" y="80"/>
                  </a:lnTo>
                  <a:lnTo>
                    <a:pt x="6" y="80"/>
                  </a:lnTo>
                  <a:lnTo>
                    <a:pt x="5" y="79"/>
                  </a:lnTo>
                  <a:lnTo>
                    <a:pt x="1" y="77"/>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09" name="Freeform 31"/>
            <p:cNvSpPr>
              <a:spLocks noChangeAspect="1"/>
            </p:cNvSpPr>
            <p:nvPr/>
          </p:nvSpPr>
          <p:spPr bwMode="auto">
            <a:xfrm>
              <a:off x="3101"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1 w 35"/>
                <a:gd name="T11" fmla="*/ 27 h 85"/>
                <a:gd name="T12" fmla="*/ 1 w 35"/>
                <a:gd name="T13" fmla="*/ 12 h 85"/>
                <a:gd name="T14" fmla="*/ 1 w 35"/>
                <a:gd name="T15" fmla="*/ 12 h 85"/>
                <a:gd name="T16" fmla="*/ 28 w 35"/>
                <a:gd name="T17" fmla="*/ 0 h 85"/>
                <a:gd name="T18" fmla="*/ 28 w 35"/>
                <a:gd name="T19" fmla="*/ 0 h 85"/>
                <a:gd name="T20" fmla="*/ 32 w 35"/>
                <a:gd name="T21" fmla="*/ 0 h 85"/>
                <a:gd name="T22" fmla="*/ 150 w 35"/>
                <a:gd name="T23" fmla="*/ 0 h 85"/>
                <a:gd name="T24" fmla="*/ 150 w 35"/>
                <a:gd name="T25" fmla="*/ 0 h 85"/>
                <a:gd name="T26" fmla="*/ 160 w 35"/>
                <a:gd name="T27" fmla="*/ 0 h 85"/>
                <a:gd name="T28" fmla="*/ 160 w 35"/>
                <a:gd name="T29" fmla="*/ 12 h 85"/>
                <a:gd name="T30" fmla="*/ 160 w 35"/>
                <a:gd name="T31" fmla="*/ 12 h 85"/>
                <a:gd name="T32" fmla="*/ 177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77 w 35"/>
                <a:gd name="T55" fmla="*/ 392 h 85"/>
                <a:gd name="T56" fmla="*/ 160 w 35"/>
                <a:gd name="T57" fmla="*/ 396 h 85"/>
                <a:gd name="T58" fmla="*/ 160 w 35"/>
                <a:gd name="T59" fmla="*/ 419 h 85"/>
                <a:gd name="T60" fmla="*/ 160 w 35"/>
                <a:gd name="T61" fmla="*/ 419 h 85"/>
                <a:gd name="T62" fmla="*/ 150 w 35"/>
                <a:gd name="T63" fmla="*/ 419 h 85"/>
                <a:gd name="T64" fmla="*/ 150 w 35"/>
                <a:gd name="T65" fmla="*/ 419 h 85"/>
                <a:gd name="T66" fmla="*/ 32 w 35"/>
                <a:gd name="T67" fmla="*/ 419 h 85"/>
                <a:gd name="T68" fmla="*/ 28 w 35"/>
                <a:gd name="T69" fmla="*/ 419 h 85"/>
                <a:gd name="T70" fmla="*/ 28 w 35"/>
                <a:gd name="T71" fmla="*/ 419 h 85"/>
                <a:gd name="T72" fmla="*/ 28 w 35"/>
                <a:gd name="T73" fmla="*/ 419 h 85"/>
                <a:gd name="T74" fmla="*/ 1 w 35"/>
                <a:gd name="T75" fmla="*/ 396 h 85"/>
                <a:gd name="T76" fmla="*/ 1 w 35"/>
                <a:gd name="T77" fmla="*/ 396 h 85"/>
                <a:gd name="T78" fmla="*/ 1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1" y="7"/>
                  </a:lnTo>
                  <a:lnTo>
                    <a:pt x="1" y="5"/>
                  </a:lnTo>
                  <a:lnTo>
                    <a:pt x="1" y="2"/>
                  </a:lnTo>
                  <a:lnTo>
                    <a:pt x="5" y="2"/>
                  </a:lnTo>
                  <a:lnTo>
                    <a:pt x="5" y="0"/>
                  </a:lnTo>
                  <a:lnTo>
                    <a:pt x="6" y="0"/>
                  </a:lnTo>
                  <a:lnTo>
                    <a:pt x="29" y="0"/>
                  </a:lnTo>
                  <a:lnTo>
                    <a:pt x="31" y="0"/>
                  </a:lnTo>
                  <a:lnTo>
                    <a:pt x="31" y="2"/>
                  </a:lnTo>
                  <a:lnTo>
                    <a:pt x="34" y="5"/>
                  </a:lnTo>
                  <a:lnTo>
                    <a:pt x="34" y="7"/>
                  </a:lnTo>
                  <a:lnTo>
                    <a:pt x="34" y="8"/>
                  </a:lnTo>
                  <a:lnTo>
                    <a:pt x="34" y="11"/>
                  </a:lnTo>
                  <a:lnTo>
                    <a:pt x="34" y="14"/>
                  </a:lnTo>
                  <a:lnTo>
                    <a:pt x="34" y="70"/>
                  </a:lnTo>
                  <a:lnTo>
                    <a:pt x="34" y="72"/>
                  </a:lnTo>
                  <a:lnTo>
                    <a:pt x="34" y="74"/>
                  </a:lnTo>
                  <a:lnTo>
                    <a:pt x="34" y="77"/>
                  </a:lnTo>
                  <a:lnTo>
                    <a:pt x="34" y="79"/>
                  </a:lnTo>
                  <a:lnTo>
                    <a:pt x="34" y="80"/>
                  </a:lnTo>
                  <a:lnTo>
                    <a:pt x="31" y="80"/>
                  </a:lnTo>
                  <a:lnTo>
                    <a:pt x="31" y="84"/>
                  </a:lnTo>
                  <a:lnTo>
                    <a:pt x="29" y="84"/>
                  </a:lnTo>
                  <a:lnTo>
                    <a:pt x="6" y="84"/>
                  </a:lnTo>
                  <a:lnTo>
                    <a:pt x="5" y="84"/>
                  </a:lnTo>
                  <a:lnTo>
                    <a:pt x="1" y="84"/>
                  </a:lnTo>
                  <a:lnTo>
                    <a:pt x="1" y="80"/>
                  </a:lnTo>
                  <a:lnTo>
                    <a:pt x="1" y="79"/>
                  </a:lnTo>
                  <a:lnTo>
                    <a:pt x="0" y="79"/>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10" name="Freeform 32"/>
            <p:cNvSpPr>
              <a:spLocks noChangeAspect="1"/>
            </p:cNvSpPr>
            <p:nvPr/>
          </p:nvSpPr>
          <p:spPr bwMode="auto">
            <a:xfrm>
              <a:off x="3217"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0 w 35"/>
                <a:gd name="T11" fmla="*/ 27 h 85"/>
                <a:gd name="T12" fmla="*/ 1 w 35"/>
                <a:gd name="T13" fmla="*/ 12 h 85"/>
                <a:gd name="T14" fmla="*/ 1 w 35"/>
                <a:gd name="T15" fmla="*/ 12 h 85"/>
                <a:gd name="T16" fmla="*/ 1 w 35"/>
                <a:gd name="T17" fmla="*/ 0 h 85"/>
                <a:gd name="T18" fmla="*/ 28 w 35"/>
                <a:gd name="T19" fmla="*/ 0 h 85"/>
                <a:gd name="T20" fmla="*/ 28 w 35"/>
                <a:gd name="T21" fmla="*/ 0 h 85"/>
                <a:gd name="T22" fmla="*/ 135 w 35"/>
                <a:gd name="T23" fmla="*/ 0 h 85"/>
                <a:gd name="T24" fmla="*/ 150 w 35"/>
                <a:gd name="T25" fmla="*/ 0 h 85"/>
                <a:gd name="T26" fmla="*/ 150 w 35"/>
                <a:gd name="T27" fmla="*/ 0 h 85"/>
                <a:gd name="T28" fmla="*/ 150 w 35"/>
                <a:gd name="T29" fmla="*/ 12 h 85"/>
                <a:gd name="T30" fmla="*/ 160 w 35"/>
                <a:gd name="T31" fmla="*/ 12 h 85"/>
                <a:gd name="T32" fmla="*/ 160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60 w 35"/>
                <a:gd name="T55" fmla="*/ 392 h 85"/>
                <a:gd name="T56" fmla="*/ 160 w 35"/>
                <a:gd name="T57" fmla="*/ 396 h 85"/>
                <a:gd name="T58" fmla="*/ 160 w 35"/>
                <a:gd name="T59" fmla="*/ 419 h 85"/>
                <a:gd name="T60" fmla="*/ 150 w 35"/>
                <a:gd name="T61" fmla="*/ 419 h 85"/>
                <a:gd name="T62" fmla="*/ 150 w 35"/>
                <a:gd name="T63" fmla="*/ 419 h 85"/>
                <a:gd name="T64" fmla="*/ 135 w 35"/>
                <a:gd name="T65" fmla="*/ 419 h 85"/>
                <a:gd name="T66" fmla="*/ 28 w 35"/>
                <a:gd name="T67" fmla="*/ 419 h 85"/>
                <a:gd name="T68" fmla="*/ 28 w 35"/>
                <a:gd name="T69" fmla="*/ 419 h 85"/>
                <a:gd name="T70" fmla="*/ 28 w 35"/>
                <a:gd name="T71" fmla="*/ 419 h 85"/>
                <a:gd name="T72" fmla="*/ 1 w 35"/>
                <a:gd name="T73" fmla="*/ 419 h 85"/>
                <a:gd name="T74" fmla="*/ 1 w 35"/>
                <a:gd name="T75" fmla="*/ 396 h 85"/>
                <a:gd name="T76" fmla="*/ 0 w 35"/>
                <a:gd name="T77" fmla="*/ 396 h 85"/>
                <a:gd name="T78" fmla="*/ 0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0" y="5"/>
                  </a:lnTo>
                  <a:lnTo>
                    <a:pt x="1" y="2"/>
                  </a:lnTo>
                  <a:lnTo>
                    <a:pt x="1" y="0"/>
                  </a:lnTo>
                  <a:lnTo>
                    <a:pt x="5" y="0"/>
                  </a:lnTo>
                  <a:lnTo>
                    <a:pt x="26" y="0"/>
                  </a:lnTo>
                  <a:lnTo>
                    <a:pt x="29" y="0"/>
                  </a:lnTo>
                  <a:lnTo>
                    <a:pt x="29" y="2"/>
                  </a:lnTo>
                  <a:lnTo>
                    <a:pt x="31" y="2"/>
                  </a:lnTo>
                  <a:lnTo>
                    <a:pt x="31" y="5"/>
                  </a:lnTo>
                  <a:lnTo>
                    <a:pt x="34" y="7"/>
                  </a:lnTo>
                  <a:lnTo>
                    <a:pt x="34" y="8"/>
                  </a:lnTo>
                  <a:lnTo>
                    <a:pt x="34" y="11"/>
                  </a:lnTo>
                  <a:lnTo>
                    <a:pt x="34" y="14"/>
                  </a:lnTo>
                  <a:lnTo>
                    <a:pt x="34" y="70"/>
                  </a:lnTo>
                  <a:lnTo>
                    <a:pt x="34" y="72"/>
                  </a:lnTo>
                  <a:lnTo>
                    <a:pt x="34" y="74"/>
                  </a:lnTo>
                  <a:lnTo>
                    <a:pt x="34" y="77"/>
                  </a:lnTo>
                  <a:lnTo>
                    <a:pt x="34" y="79"/>
                  </a:lnTo>
                  <a:lnTo>
                    <a:pt x="31" y="79"/>
                  </a:lnTo>
                  <a:lnTo>
                    <a:pt x="31" y="80"/>
                  </a:lnTo>
                  <a:lnTo>
                    <a:pt x="31" y="84"/>
                  </a:lnTo>
                  <a:lnTo>
                    <a:pt x="29" y="84"/>
                  </a:lnTo>
                  <a:lnTo>
                    <a:pt x="26" y="84"/>
                  </a:lnTo>
                  <a:lnTo>
                    <a:pt x="5" y="84"/>
                  </a:lnTo>
                  <a:lnTo>
                    <a:pt x="1" y="84"/>
                  </a:lnTo>
                  <a:lnTo>
                    <a:pt x="1" y="80"/>
                  </a:lnTo>
                  <a:lnTo>
                    <a:pt x="0" y="80"/>
                  </a:lnTo>
                  <a:lnTo>
                    <a:pt x="0" y="79"/>
                  </a:lnTo>
                  <a:lnTo>
                    <a:pt x="0" y="77"/>
                  </a:lnTo>
                  <a:lnTo>
                    <a:pt x="0" y="74"/>
                  </a:lnTo>
                  <a:lnTo>
                    <a:pt x="0" y="72"/>
                  </a:lnTo>
                  <a:lnTo>
                    <a:pt x="0" y="7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11" name="Freeform 33" descr="Light vertical"/>
            <p:cNvSpPr>
              <a:spLocks noChangeAspect="1"/>
            </p:cNvSpPr>
            <p:nvPr/>
          </p:nvSpPr>
          <p:spPr bwMode="auto">
            <a:xfrm>
              <a:off x="3148" y="3537"/>
              <a:ext cx="68" cy="111"/>
            </a:xfrm>
            <a:custGeom>
              <a:avLst/>
              <a:gdLst>
                <a:gd name="T0" fmla="*/ 0 w 52"/>
                <a:gd name="T1" fmla="*/ 68 h 85"/>
                <a:gd name="T2" fmla="*/ 0 w 52"/>
                <a:gd name="T3" fmla="*/ 68 h 85"/>
                <a:gd name="T4" fmla="*/ 0 w 52"/>
                <a:gd name="T5" fmla="*/ 52 h 85"/>
                <a:gd name="T6" fmla="*/ 0 w 52"/>
                <a:gd name="T7" fmla="*/ 38 h 85"/>
                <a:gd name="T8" fmla="*/ 1 w 52"/>
                <a:gd name="T9" fmla="*/ 35 h 85"/>
                <a:gd name="T10" fmla="*/ 1 w 52"/>
                <a:gd name="T11" fmla="*/ 27 h 85"/>
                <a:gd name="T12" fmla="*/ 27 w 52"/>
                <a:gd name="T13" fmla="*/ 12 h 85"/>
                <a:gd name="T14" fmla="*/ 27 w 52"/>
                <a:gd name="T15" fmla="*/ 12 h 85"/>
                <a:gd name="T16" fmla="*/ 35 w 52"/>
                <a:gd name="T17" fmla="*/ 0 h 85"/>
                <a:gd name="T18" fmla="*/ 35 w 52"/>
                <a:gd name="T19" fmla="*/ 0 h 85"/>
                <a:gd name="T20" fmla="*/ 38 w 52"/>
                <a:gd name="T21" fmla="*/ 0 h 85"/>
                <a:gd name="T22" fmla="*/ 221 w 52"/>
                <a:gd name="T23" fmla="*/ 0 h 85"/>
                <a:gd name="T24" fmla="*/ 221 w 52"/>
                <a:gd name="T25" fmla="*/ 0 h 85"/>
                <a:gd name="T26" fmla="*/ 221 w 52"/>
                <a:gd name="T27" fmla="*/ 0 h 85"/>
                <a:gd name="T28" fmla="*/ 228 w 52"/>
                <a:gd name="T29" fmla="*/ 12 h 85"/>
                <a:gd name="T30" fmla="*/ 228 w 52"/>
                <a:gd name="T31" fmla="*/ 12 h 85"/>
                <a:gd name="T32" fmla="*/ 234 w 52"/>
                <a:gd name="T33" fmla="*/ 27 h 85"/>
                <a:gd name="T34" fmla="*/ 234 w 52"/>
                <a:gd name="T35" fmla="*/ 35 h 85"/>
                <a:gd name="T36" fmla="*/ 256 w 52"/>
                <a:gd name="T37" fmla="*/ 35 h 85"/>
                <a:gd name="T38" fmla="*/ 256 w 52"/>
                <a:gd name="T39" fmla="*/ 38 h 85"/>
                <a:gd name="T40" fmla="*/ 256 w 52"/>
                <a:gd name="T41" fmla="*/ 52 h 85"/>
                <a:gd name="T42" fmla="*/ 256 w 52"/>
                <a:gd name="T43" fmla="*/ 68 h 85"/>
                <a:gd name="T44" fmla="*/ 256 w 52"/>
                <a:gd name="T45" fmla="*/ 345 h 85"/>
                <a:gd name="T46" fmla="*/ 256 w 52"/>
                <a:gd name="T47" fmla="*/ 358 h 85"/>
                <a:gd name="T48" fmla="*/ 256 w 52"/>
                <a:gd name="T49" fmla="*/ 370 h 85"/>
                <a:gd name="T50" fmla="*/ 256 w 52"/>
                <a:gd name="T51" fmla="*/ 384 h 85"/>
                <a:gd name="T52" fmla="*/ 256 w 52"/>
                <a:gd name="T53" fmla="*/ 392 h 85"/>
                <a:gd name="T54" fmla="*/ 234 w 52"/>
                <a:gd name="T55" fmla="*/ 392 h 85"/>
                <a:gd name="T56" fmla="*/ 234 w 52"/>
                <a:gd name="T57" fmla="*/ 396 h 85"/>
                <a:gd name="T58" fmla="*/ 228 w 52"/>
                <a:gd name="T59" fmla="*/ 419 h 85"/>
                <a:gd name="T60" fmla="*/ 228 w 52"/>
                <a:gd name="T61" fmla="*/ 419 h 85"/>
                <a:gd name="T62" fmla="*/ 221 w 52"/>
                <a:gd name="T63" fmla="*/ 419 h 85"/>
                <a:gd name="T64" fmla="*/ 221 w 52"/>
                <a:gd name="T65" fmla="*/ 419 h 85"/>
                <a:gd name="T66" fmla="*/ 38 w 52"/>
                <a:gd name="T67" fmla="*/ 419 h 85"/>
                <a:gd name="T68" fmla="*/ 35 w 52"/>
                <a:gd name="T69" fmla="*/ 419 h 85"/>
                <a:gd name="T70" fmla="*/ 35 w 52"/>
                <a:gd name="T71" fmla="*/ 419 h 85"/>
                <a:gd name="T72" fmla="*/ 27 w 52"/>
                <a:gd name="T73" fmla="*/ 419 h 85"/>
                <a:gd name="T74" fmla="*/ 27 w 52"/>
                <a:gd name="T75" fmla="*/ 396 h 85"/>
                <a:gd name="T76" fmla="*/ 1 w 52"/>
                <a:gd name="T77" fmla="*/ 396 h 85"/>
                <a:gd name="T78" fmla="*/ 1 w 52"/>
                <a:gd name="T79" fmla="*/ 392 h 85"/>
                <a:gd name="T80" fmla="*/ 1 w 52"/>
                <a:gd name="T81" fmla="*/ 384 h 85"/>
                <a:gd name="T82" fmla="*/ 0 w 52"/>
                <a:gd name="T83" fmla="*/ 370 h 85"/>
                <a:gd name="T84" fmla="*/ 0 w 52"/>
                <a:gd name="T85" fmla="*/ 358 h 85"/>
                <a:gd name="T86" fmla="*/ 0 w 52"/>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2"/>
                <a:gd name="T133" fmla="*/ 0 h 85"/>
                <a:gd name="T134" fmla="*/ 52 w 52"/>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2" h="85">
                  <a:moveTo>
                    <a:pt x="0" y="70"/>
                  </a:moveTo>
                  <a:lnTo>
                    <a:pt x="0" y="14"/>
                  </a:lnTo>
                  <a:lnTo>
                    <a:pt x="0" y="11"/>
                  </a:lnTo>
                  <a:lnTo>
                    <a:pt x="0" y="8"/>
                  </a:lnTo>
                  <a:lnTo>
                    <a:pt x="1" y="7"/>
                  </a:lnTo>
                  <a:lnTo>
                    <a:pt x="1" y="5"/>
                  </a:lnTo>
                  <a:lnTo>
                    <a:pt x="5" y="2"/>
                  </a:lnTo>
                  <a:lnTo>
                    <a:pt x="7" y="0"/>
                  </a:lnTo>
                  <a:lnTo>
                    <a:pt x="8" y="0"/>
                  </a:lnTo>
                  <a:lnTo>
                    <a:pt x="44" y="0"/>
                  </a:lnTo>
                  <a:lnTo>
                    <a:pt x="46" y="0"/>
                  </a:lnTo>
                  <a:lnTo>
                    <a:pt x="46" y="2"/>
                  </a:lnTo>
                  <a:lnTo>
                    <a:pt x="47" y="2"/>
                  </a:lnTo>
                  <a:lnTo>
                    <a:pt x="47" y="5"/>
                  </a:lnTo>
                  <a:lnTo>
                    <a:pt x="47" y="7"/>
                  </a:lnTo>
                  <a:lnTo>
                    <a:pt x="51" y="7"/>
                  </a:lnTo>
                  <a:lnTo>
                    <a:pt x="51" y="8"/>
                  </a:lnTo>
                  <a:lnTo>
                    <a:pt x="51" y="11"/>
                  </a:lnTo>
                  <a:lnTo>
                    <a:pt x="51" y="14"/>
                  </a:lnTo>
                  <a:lnTo>
                    <a:pt x="51" y="70"/>
                  </a:lnTo>
                  <a:lnTo>
                    <a:pt x="51" y="72"/>
                  </a:lnTo>
                  <a:lnTo>
                    <a:pt x="51" y="74"/>
                  </a:lnTo>
                  <a:lnTo>
                    <a:pt x="51" y="77"/>
                  </a:lnTo>
                  <a:lnTo>
                    <a:pt x="51" y="79"/>
                  </a:lnTo>
                  <a:lnTo>
                    <a:pt x="47" y="79"/>
                  </a:lnTo>
                  <a:lnTo>
                    <a:pt x="47" y="80"/>
                  </a:lnTo>
                  <a:lnTo>
                    <a:pt x="46" y="80"/>
                  </a:lnTo>
                  <a:lnTo>
                    <a:pt x="46" y="84"/>
                  </a:lnTo>
                  <a:lnTo>
                    <a:pt x="44" y="84"/>
                  </a:lnTo>
                  <a:lnTo>
                    <a:pt x="8" y="84"/>
                  </a:lnTo>
                  <a:lnTo>
                    <a:pt x="7" y="84"/>
                  </a:lnTo>
                  <a:lnTo>
                    <a:pt x="5" y="84"/>
                  </a:lnTo>
                  <a:lnTo>
                    <a:pt x="5" y="80"/>
                  </a:lnTo>
                  <a:lnTo>
                    <a:pt x="1" y="80"/>
                  </a:lnTo>
                  <a:lnTo>
                    <a:pt x="1" y="79"/>
                  </a:lnTo>
                  <a:lnTo>
                    <a:pt x="1" y="77"/>
                  </a:lnTo>
                  <a:lnTo>
                    <a:pt x="0" y="77"/>
                  </a:lnTo>
                  <a:lnTo>
                    <a:pt x="0" y="74"/>
                  </a:lnTo>
                  <a:lnTo>
                    <a:pt x="0" y="72"/>
                  </a:lnTo>
                  <a:lnTo>
                    <a:pt x="0" y="7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12" name="AutoShape 34"/>
            <p:cNvSpPr>
              <a:spLocks noChangeAspect="1" noChangeArrowheads="1"/>
            </p:cNvSpPr>
            <p:nvPr/>
          </p:nvSpPr>
          <p:spPr bwMode="auto">
            <a:xfrm flipV="1">
              <a:off x="3127" y="3520"/>
              <a:ext cx="12" cy="1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13" name="Freeform 35"/>
            <p:cNvSpPr>
              <a:spLocks noChangeAspect="1"/>
            </p:cNvSpPr>
            <p:nvPr/>
          </p:nvSpPr>
          <p:spPr bwMode="auto">
            <a:xfrm>
              <a:off x="3113" y="3486"/>
              <a:ext cx="17" cy="36"/>
            </a:xfrm>
            <a:custGeom>
              <a:avLst/>
              <a:gdLst>
                <a:gd name="T0" fmla="*/ 60 w 13"/>
                <a:gd name="T1" fmla="*/ 149 h 27"/>
                <a:gd name="T2" fmla="*/ 0 w 13"/>
                <a:gd name="T3" fmla="*/ 105 h 27"/>
                <a:gd name="T4" fmla="*/ 60 w 13"/>
                <a:gd name="T5" fmla="*/ 73 h 27"/>
                <a:gd name="T6" fmla="*/ 0 w 13"/>
                <a:gd name="T7" fmla="*/ 28 h 27"/>
                <a:gd name="T8" fmla="*/ 60 w 13"/>
                <a:gd name="T9" fmla="*/ 0 h 27"/>
                <a:gd name="T10" fmla="*/ 60 w 13"/>
                <a:gd name="T11" fmla="*/ 149 h 27"/>
                <a:gd name="T12" fmla="*/ 60 w 13"/>
                <a:gd name="T13" fmla="*/ 149 h 27"/>
                <a:gd name="T14" fmla="*/ 0 60000 65536"/>
                <a:gd name="T15" fmla="*/ 0 60000 65536"/>
                <a:gd name="T16" fmla="*/ 0 60000 65536"/>
                <a:gd name="T17" fmla="*/ 0 60000 65536"/>
                <a:gd name="T18" fmla="*/ 0 60000 65536"/>
                <a:gd name="T19" fmla="*/ 0 60000 65536"/>
                <a:gd name="T20" fmla="*/ 0 60000 65536"/>
                <a:gd name="T21" fmla="*/ 0 w 13"/>
                <a:gd name="T22" fmla="*/ 0 h 27"/>
                <a:gd name="T23" fmla="*/ 13 w 13"/>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7">
                  <a:moveTo>
                    <a:pt x="12" y="26"/>
                  </a:moveTo>
                  <a:lnTo>
                    <a:pt x="0" y="19"/>
                  </a:lnTo>
                  <a:lnTo>
                    <a:pt x="12" y="13"/>
                  </a:lnTo>
                  <a:lnTo>
                    <a:pt x="0" y="5"/>
                  </a:lnTo>
                  <a:lnTo>
                    <a:pt x="12" y="0"/>
                  </a:lnTo>
                  <a:lnTo>
                    <a:pt x="12"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14" name="Line 36"/>
            <p:cNvSpPr>
              <a:spLocks noChangeAspect="1" noChangeShapeType="1"/>
            </p:cNvSpPr>
            <p:nvPr/>
          </p:nvSpPr>
          <p:spPr bwMode="auto">
            <a:xfrm flipH="1" flipV="1">
              <a:off x="3113" y="3509"/>
              <a:ext cx="118" cy="1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615" name="Line 37"/>
            <p:cNvSpPr>
              <a:spLocks noChangeAspect="1" noChangeShapeType="1"/>
            </p:cNvSpPr>
            <p:nvPr/>
          </p:nvSpPr>
          <p:spPr bwMode="auto">
            <a:xfrm>
              <a:off x="3129" y="3519"/>
              <a:ext cx="102"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616" name="Line 38"/>
            <p:cNvSpPr>
              <a:spLocks noChangeAspect="1" noChangeShapeType="1"/>
            </p:cNvSpPr>
            <p:nvPr/>
          </p:nvSpPr>
          <p:spPr bwMode="auto">
            <a:xfrm flipH="1" flipV="1">
              <a:off x="3113" y="3492"/>
              <a:ext cx="118" cy="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617" name="Freeform 39"/>
            <p:cNvSpPr>
              <a:spLocks noChangeAspect="1"/>
            </p:cNvSpPr>
            <p:nvPr/>
          </p:nvSpPr>
          <p:spPr bwMode="auto">
            <a:xfrm>
              <a:off x="3235" y="3486"/>
              <a:ext cx="16" cy="34"/>
            </a:xfrm>
            <a:custGeom>
              <a:avLst/>
              <a:gdLst>
                <a:gd name="T0" fmla="*/ 0 w 12"/>
                <a:gd name="T1" fmla="*/ 0 h 26"/>
                <a:gd name="T2" fmla="*/ 64 w 12"/>
                <a:gd name="T3" fmla="*/ 27 h 26"/>
                <a:gd name="T4" fmla="*/ 0 w 12"/>
                <a:gd name="T5" fmla="*/ 65 h 26"/>
                <a:gd name="T6" fmla="*/ 64 w 12"/>
                <a:gd name="T7" fmla="*/ 95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5"/>
                  </a:lnTo>
                  <a:lnTo>
                    <a:pt x="0" y="13"/>
                  </a:lnTo>
                  <a:lnTo>
                    <a:pt x="11" y="19"/>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18" name="Freeform 40"/>
            <p:cNvSpPr>
              <a:spLocks noChangeAspect="1"/>
            </p:cNvSpPr>
            <p:nvPr/>
          </p:nvSpPr>
          <p:spPr bwMode="auto">
            <a:xfrm>
              <a:off x="3129" y="3387"/>
              <a:ext cx="108" cy="17"/>
            </a:xfrm>
            <a:custGeom>
              <a:avLst/>
              <a:gdLst>
                <a:gd name="T0" fmla="*/ 0 w 83"/>
                <a:gd name="T1" fmla="*/ 60 h 13"/>
                <a:gd name="T2" fmla="*/ 16 w 83"/>
                <a:gd name="T3" fmla="*/ 0 h 13"/>
                <a:gd name="T4" fmla="*/ 372 w 83"/>
                <a:gd name="T5" fmla="*/ 0 h 13"/>
                <a:gd name="T6" fmla="*/ 399 w 83"/>
                <a:gd name="T7" fmla="*/ 60 h 13"/>
                <a:gd name="T8" fmla="*/ 0 w 83"/>
                <a:gd name="T9" fmla="*/ 60 h 13"/>
                <a:gd name="T10" fmla="*/ 0 w 83"/>
                <a:gd name="T11" fmla="*/ 60 h 13"/>
                <a:gd name="T12" fmla="*/ 0 60000 65536"/>
                <a:gd name="T13" fmla="*/ 0 60000 65536"/>
                <a:gd name="T14" fmla="*/ 0 60000 65536"/>
                <a:gd name="T15" fmla="*/ 0 60000 65536"/>
                <a:gd name="T16" fmla="*/ 0 60000 65536"/>
                <a:gd name="T17" fmla="*/ 0 60000 65536"/>
                <a:gd name="T18" fmla="*/ 0 w 83"/>
                <a:gd name="T19" fmla="*/ 0 h 13"/>
                <a:gd name="T20" fmla="*/ 83 w 83"/>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83" h="13">
                  <a:moveTo>
                    <a:pt x="0" y="12"/>
                  </a:moveTo>
                  <a:lnTo>
                    <a:pt x="3" y="0"/>
                  </a:lnTo>
                  <a:lnTo>
                    <a:pt x="77" y="0"/>
                  </a:lnTo>
                  <a:lnTo>
                    <a:pt x="82" y="12"/>
                  </a:lnTo>
                  <a:lnTo>
                    <a:pt x="0" y="1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19" name="Freeform 41"/>
            <p:cNvSpPr>
              <a:spLocks noChangeAspect="1"/>
            </p:cNvSpPr>
            <p:nvPr/>
          </p:nvSpPr>
          <p:spPr bwMode="auto">
            <a:xfrm>
              <a:off x="3073" y="3344"/>
              <a:ext cx="224" cy="149"/>
            </a:xfrm>
            <a:custGeom>
              <a:avLst/>
              <a:gdLst>
                <a:gd name="T0" fmla="*/ 0 w 172"/>
                <a:gd name="T1" fmla="*/ 93 h 114"/>
                <a:gd name="T2" fmla="*/ 0 w 172"/>
                <a:gd name="T3" fmla="*/ 93 h 114"/>
                <a:gd name="T4" fmla="*/ 12 w 172"/>
                <a:gd name="T5" fmla="*/ 65 h 114"/>
                <a:gd name="T6" fmla="*/ 12 w 172"/>
                <a:gd name="T7" fmla="*/ 60 h 114"/>
                <a:gd name="T8" fmla="*/ 27 w 172"/>
                <a:gd name="T9" fmla="*/ 38 h 114"/>
                <a:gd name="T10" fmla="*/ 38 w 172"/>
                <a:gd name="T11" fmla="*/ 35 h 114"/>
                <a:gd name="T12" fmla="*/ 60 w 172"/>
                <a:gd name="T13" fmla="*/ 27 h 114"/>
                <a:gd name="T14" fmla="*/ 78 w 172"/>
                <a:gd name="T15" fmla="*/ 12 h 114"/>
                <a:gd name="T16" fmla="*/ 96 w 172"/>
                <a:gd name="T17" fmla="*/ 0 h 114"/>
                <a:gd name="T18" fmla="*/ 124 w 172"/>
                <a:gd name="T19" fmla="*/ 0 h 114"/>
                <a:gd name="T20" fmla="*/ 134 w 172"/>
                <a:gd name="T21" fmla="*/ 0 h 114"/>
                <a:gd name="T22" fmla="*/ 682 w 172"/>
                <a:gd name="T23" fmla="*/ 0 h 114"/>
                <a:gd name="T24" fmla="*/ 707 w 172"/>
                <a:gd name="T25" fmla="*/ 0 h 114"/>
                <a:gd name="T26" fmla="*/ 731 w 172"/>
                <a:gd name="T27" fmla="*/ 0 h 114"/>
                <a:gd name="T28" fmla="*/ 745 w 172"/>
                <a:gd name="T29" fmla="*/ 12 h 114"/>
                <a:gd name="T30" fmla="*/ 764 w 172"/>
                <a:gd name="T31" fmla="*/ 12 h 114"/>
                <a:gd name="T32" fmla="*/ 780 w 172"/>
                <a:gd name="T33" fmla="*/ 27 h 114"/>
                <a:gd name="T34" fmla="*/ 793 w 172"/>
                <a:gd name="T35" fmla="*/ 35 h 114"/>
                <a:gd name="T36" fmla="*/ 815 w 172"/>
                <a:gd name="T37" fmla="*/ 38 h 114"/>
                <a:gd name="T38" fmla="*/ 815 w 172"/>
                <a:gd name="T39" fmla="*/ 65 h 114"/>
                <a:gd name="T40" fmla="*/ 835 w 172"/>
                <a:gd name="T41" fmla="*/ 76 h 114"/>
                <a:gd name="T42" fmla="*/ 835 w 172"/>
                <a:gd name="T43" fmla="*/ 93 h 114"/>
                <a:gd name="T44" fmla="*/ 835 w 172"/>
                <a:gd name="T45" fmla="*/ 465 h 114"/>
                <a:gd name="T46" fmla="*/ 835 w 172"/>
                <a:gd name="T47" fmla="*/ 473 h 114"/>
                <a:gd name="T48" fmla="*/ 835 w 172"/>
                <a:gd name="T49" fmla="*/ 474 h 114"/>
                <a:gd name="T50" fmla="*/ 815 w 172"/>
                <a:gd name="T51" fmla="*/ 507 h 114"/>
                <a:gd name="T52" fmla="*/ 806 w 172"/>
                <a:gd name="T53" fmla="*/ 514 h 114"/>
                <a:gd name="T54" fmla="*/ 793 w 172"/>
                <a:gd name="T55" fmla="*/ 533 h 114"/>
                <a:gd name="T56" fmla="*/ 772 w 172"/>
                <a:gd name="T57" fmla="*/ 544 h 114"/>
                <a:gd name="T58" fmla="*/ 764 w 172"/>
                <a:gd name="T59" fmla="*/ 550 h 114"/>
                <a:gd name="T60" fmla="*/ 742 w 172"/>
                <a:gd name="T61" fmla="*/ 550 h 114"/>
                <a:gd name="T62" fmla="*/ 716 w 172"/>
                <a:gd name="T63" fmla="*/ 562 h 114"/>
                <a:gd name="T64" fmla="*/ 682 w 172"/>
                <a:gd name="T65" fmla="*/ 562 h 114"/>
                <a:gd name="T66" fmla="*/ 134 w 172"/>
                <a:gd name="T67" fmla="*/ 562 h 114"/>
                <a:gd name="T68" fmla="*/ 133 w 172"/>
                <a:gd name="T69" fmla="*/ 562 h 114"/>
                <a:gd name="T70" fmla="*/ 108 w 172"/>
                <a:gd name="T71" fmla="*/ 562 h 114"/>
                <a:gd name="T72" fmla="*/ 86 w 172"/>
                <a:gd name="T73" fmla="*/ 550 h 114"/>
                <a:gd name="T74" fmla="*/ 64 w 172"/>
                <a:gd name="T75" fmla="*/ 544 h 114"/>
                <a:gd name="T76" fmla="*/ 38 w 172"/>
                <a:gd name="T77" fmla="*/ 544 h 114"/>
                <a:gd name="T78" fmla="*/ 35 w 172"/>
                <a:gd name="T79" fmla="*/ 514 h 114"/>
                <a:gd name="T80" fmla="*/ 27 w 172"/>
                <a:gd name="T81" fmla="*/ 507 h 114"/>
                <a:gd name="T82" fmla="*/ 12 w 172"/>
                <a:gd name="T83" fmla="*/ 501 h 114"/>
                <a:gd name="T84" fmla="*/ 0 w 172"/>
                <a:gd name="T85" fmla="*/ 474 h 114"/>
                <a:gd name="T86" fmla="*/ 0 w 172"/>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2"/>
                <a:gd name="T133" fmla="*/ 0 h 114"/>
                <a:gd name="T134" fmla="*/ 172 w 172"/>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2" h="114">
                  <a:moveTo>
                    <a:pt x="0" y="93"/>
                  </a:moveTo>
                  <a:lnTo>
                    <a:pt x="0" y="18"/>
                  </a:lnTo>
                  <a:lnTo>
                    <a:pt x="0" y="15"/>
                  </a:lnTo>
                  <a:lnTo>
                    <a:pt x="2" y="13"/>
                  </a:lnTo>
                  <a:lnTo>
                    <a:pt x="2" y="12"/>
                  </a:lnTo>
                  <a:lnTo>
                    <a:pt x="5" y="8"/>
                  </a:lnTo>
                  <a:lnTo>
                    <a:pt x="7" y="7"/>
                  </a:lnTo>
                  <a:lnTo>
                    <a:pt x="8" y="7"/>
                  </a:lnTo>
                  <a:lnTo>
                    <a:pt x="8" y="5"/>
                  </a:lnTo>
                  <a:lnTo>
                    <a:pt x="12" y="5"/>
                  </a:lnTo>
                  <a:lnTo>
                    <a:pt x="13" y="2"/>
                  </a:lnTo>
                  <a:lnTo>
                    <a:pt x="16" y="2"/>
                  </a:lnTo>
                  <a:lnTo>
                    <a:pt x="18" y="2"/>
                  </a:lnTo>
                  <a:lnTo>
                    <a:pt x="20" y="0"/>
                  </a:lnTo>
                  <a:lnTo>
                    <a:pt x="22" y="0"/>
                  </a:lnTo>
                  <a:lnTo>
                    <a:pt x="25" y="0"/>
                  </a:lnTo>
                  <a:lnTo>
                    <a:pt x="27" y="0"/>
                  </a:lnTo>
                  <a:lnTo>
                    <a:pt x="28" y="0"/>
                  </a:lnTo>
                  <a:lnTo>
                    <a:pt x="140" y="0"/>
                  </a:lnTo>
                  <a:lnTo>
                    <a:pt x="145" y="0"/>
                  </a:lnTo>
                  <a:lnTo>
                    <a:pt x="147" y="0"/>
                  </a:lnTo>
                  <a:lnTo>
                    <a:pt x="150" y="0"/>
                  </a:lnTo>
                  <a:lnTo>
                    <a:pt x="152" y="0"/>
                  </a:lnTo>
                  <a:lnTo>
                    <a:pt x="153" y="2"/>
                  </a:lnTo>
                  <a:lnTo>
                    <a:pt x="157" y="2"/>
                  </a:lnTo>
                  <a:lnTo>
                    <a:pt x="158" y="5"/>
                  </a:lnTo>
                  <a:lnTo>
                    <a:pt x="160" y="5"/>
                  </a:lnTo>
                  <a:lnTo>
                    <a:pt x="163" y="7"/>
                  </a:lnTo>
                  <a:lnTo>
                    <a:pt x="165" y="8"/>
                  </a:lnTo>
                  <a:lnTo>
                    <a:pt x="167" y="8"/>
                  </a:lnTo>
                  <a:lnTo>
                    <a:pt x="167" y="12"/>
                  </a:lnTo>
                  <a:lnTo>
                    <a:pt x="167" y="13"/>
                  </a:lnTo>
                  <a:lnTo>
                    <a:pt x="171" y="13"/>
                  </a:lnTo>
                  <a:lnTo>
                    <a:pt x="171" y="15"/>
                  </a:lnTo>
                  <a:lnTo>
                    <a:pt x="171" y="18"/>
                  </a:lnTo>
                  <a:lnTo>
                    <a:pt x="171" y="93"/>
                  </a:lnTo>
                  <a:lnTo>
                    <a:pt x="171" y="95"/>
                  </a:lnTo>
                  <a:lnTo>
                    <a:pt x="171" y="96"/>
                  </a:lnTo>
                  <a:lnTo>
                    <a:pt x="167" y="100"/>
                  </a:lnTo>
                  <a:lnTo>
                    <a:pt x="167" y="102"/>
                  </a:lnTo>
                  <a:lnTo>
                    <a:pt x="165" y="103"/>
                  </a:lnTo>
                  <a:lnTo>
                    <a:pt x="163" y="103"/>
                  </a:lnTo>
                  <a:lnTo>
                    <a:pt x="163" y="107"/>
                  </a:lnTo>
                  <a:lnTo>
                    <a:pt x="160" y="109"/>
                  </a:lnTo>
                  <a:lnTo>
                    <a:pt x="158" y="109"/>
                  </a:lnTo>
                  <a:lnTo>
                    <a:pt x="157" y="109"/>
                  </a:lnTo>
                  <a:lnTo>
                    <a:pt x="157" y="110"/>
                  </a:lnTo>
                  <a:lnTo>
                    <a:pt x="153" y="110"/>
                  </a:lnTo>
                  <a:lnTo>
                    <a:pt x="152" y="110"/>
                  </a:lnTo>
                  <a:lnTo>
                    <a:pt x="150" y="113"/>
                  </a:lnTo>
                  <a:lnTo>
                    <a:pt x="147" y="113"/>
                  </a:lnTo>
                  <a:lnTo>
                    <a:pt x="145" y="113"/>
                  </a:lnTo>
                  <a:lnTo>
                    <a:pt x="140" y="113"/>
                  </a:lnTo>
                  <a:lnTo>
                    <a:pt x="28" y="113"/>
                  </a:lnTo>
                  <a:lnTo>
                    <a:pt x="27" y="113"/>
                  </a:lnTo>
                  <a:lnTo>
                    <a:pt x="25" y="113"/>
                  </a:lnTo>
                  <a:lnTo>
                    <a:pt x="22" y="113"/>
                  </a:lnTo>
                  <a:lnTo>
                    <a:pt x="20" y="110"/>
                  </a:lnTo>
                  <a:lnTo>
                    <a:pt x="18" y="110"/>
                  </a:lnTo>
                  <a:lnTo>
                    <a:pt x="16" y="110"/>
                  </a:lnTo>
                  <a:lnTo>
                    <a:pt x="13" y="109"/>
                  </a:lnTo>
                  <a:lnTo>
                    <a:pt x="12" y="109"/>
                  </a:lnTo>
                  <a:lnTo>
                    <a:pt x="8" y="109"/>
                  </a:lnTo>
                  <a:lnTo>
                    <a:pt x="8" y="107"/>
                  </a:lnTo>
                  <a:lnTo>
                    <a:pt x="7" y="103"/>
                  </a:lnTo>
                  <a:lnTo>
                    <a:pt x="5" y="103"/>
                  </a:lnTo>
                  <a:lnTo>
                    <a:pt x="5" y="102"/>
                  </a:lnTo>
                  <a:lnTo>
                    <a:pt x="2" y="102"/>
                  </a:lnTo>
                  <a:lnTo>
                    <a:pt x="2" y="100"/>
                  </a:lnTo>
                  <a:lnTo>
                    <a:pt x="2" y="96"/>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20" name="Freeform 42"/>
            <p:cNvSpPr>
              <a:spLocks noChangeAspect="1"/>
            </p:cNvSpPr>
            <p:nvPr/>
          </p:nvSpPr>
          <p:spPr bwMode="auto">
            <a:xfrm>
              <a:off x="3075" y="3344"/>
              <a:ext cx="64" cy="149"/>
            </a:xfrm>
            <a:custGeom>
              <a:avLst/>
              <a:gdLst>
                <a:gd name="T0" fmla="*/ 0 w 49"/>
                <a:gd name="T1" fmla="*/ 99 h 114"/>
                <a:gd name="T2" fmla="*/ 0 w 49"/>
                <a:gd name="T3" fmla="*/ 93 h 114"/>
                <a:gd name="T4" fmla="*/ 0 w 49"/>
                <a:gd name="T5" fmla="*/ 76 h 114"/>
                <a:gd name="T6" fmla="*/ 0 w 49"/>
                <a:gd name="T7" fmla="*/ 60 h 114"/>
                <a:gd name="T8" fmla="*/ 0 w 49"/>
                <a:gd name="T9" fmla="*/ 38 h 114"/>
                <a:gd name="T10" fmla="*/ 1 w 49"/>
                <a:gd name="T11" fmla="*/ 35 h 114"/>
                <a:gd name="T12" fmla="*/ 1 w 49"/>
                <a:gd name="T13" fmla="*/ 27 h 114"/>
                <a:gd name="T14" fmla="*/ 27 w 49"/>
                <a:gd name="T15" fmla="*/ 12 h 114"/>
                <a:gd name="T16" fmla="*/ 27 w 49"/>
                <a:gd name="T17" fmla="*/ 12 h 114"/>
                <a:gd name="T18" fmla="*/ 29 w 49"/>
                <a:gd name="T19" fmla="*/ 0 h 114"/>
                <a:gd name="T20" fmla="*/ 29 w 49"/>
                <a:gd name="T21" fmla="*/ 0 h 114"/>
                <a:gd name="T22" fmla="*/ 183 w 49"/>
                <a:gd name="T23" fmla="*/ 0 h 114"/>
                <a:gd name="T24" fmla="*/ 199 w 49"/>
                <a:gd name="T25" fmla="*/ 0 h 114"/>
                <a:gd name="T26" fmla="*/ 199 w 49"/>
                <a:gd name="T27" fmla="*/ 0 h 114"/>
                <a:gd name="T28" fmla="*/ 206 w 49"/>
                <a:gd name="T29" fmla="*/ 12 h 114"/>
                <a:gd name="T30" fmla="*/ 206 w 49"/>
                <a:gd name="T31" fmla="*/ 12 h 114"/>
                <a:gd name="T32" fmla="*/ 217 w 49"/>
                <a:gd name="T33" fmla="*/ 27 h 114"/>
                <a:gd name="T34" fmla="*/ 217 w 49"/>
                <a:gd name="T35" fmla="*/ 35 h 114"/>
                <a:gd name="T36" fmla="*/ 217 w 49"/>
                <a:gd name="T37" fmla="*/ 38 h 114"/>
                <a:gd name="T38" fmla="*/ 239 w 49"/>
                <a:gd name="T39" fmla="*/ 65 h 114"/>
                <a:gd name="T40" fmla="*/ 239 w 49"/>
                <a:gd name="T41" fmla="*/ 76 h 114"/>
                <a:gd name="T42" fmla="*/ 239 w 49"/>
                <a:gd name="T43" fmla="*/ 99 h 114"/>
                <a:gd name="T44" fmla="*/ 239 w 49"/>
                <a:gd name="T45" fmla="*/ 465 h 114"/>
                <a:gd name="T46" fmla="*/ 239 w 49"/>
                <a:gd name="T47" fmla="*/ 473 h 114"/>
                <a:gd name="T48" fmla="*/ 239 w 49"/>
                <a:gd name="T49" fmla="*/ 501 h 114"/>
                <a:gd name="T50" fmla="*/ 217 w 49"/>
                <a:gd name="T51" fmla="*/ 507 h 114"/>
                <a:gd name="T52" fmla="*/ 217 w 49"/>
                <a:gd name="T53" fmla="*/ 514 h 114"/>
                <a:gd name="T54" fmla="*/ 217 w 49"/>
                <a:gd name="T55" fmla="*/ 533 h 114"/>
                <a:gd name="T56" fmla="*/ 206 w 49"/>
                <a:gd name="T57" fmla="*/ 544 h 114"/>
                <a:gd name="T58" fmla="*/ 206 w 49"/>
                <a:gd name="T59" fmla="*/ 550 h 114"/>
                <a:gd name="T60" fmla="*/ 199 w 49"/>
                <a:gd name="T61" fmla="*/ 550 h 114"/>
                <a:gd name="T62" fmla="*/ 199 w 49"/>
                <a:gd name="T63" fmla="*/ 562 h 114"/>
                <a:gd name="T64" fmla="*/ 183 w 49"/>
                <a:gd name="T65" fmla="*/ 562 h 114"/>
                <a:gd name="T66" fmla="*/ 29 w 49"/>
                <a:gd name="T67" fmla="*/ 562 h 114"/>
                <a:gd name="T68" fmla="*/ 29 w 49"/>
                <a:gd name="T69" fmla="*/ 562 h 114"/>
                <a:gd name="T70" fmla="*/ 27 w 49"/>
                <a:gd name="T71" fmla="*/ 562 h 114"/>
                <a:gd name="T72" fmla="*/ 27 w 49"/>
                <a:gd name="T73" fmla="*/ 550 h 114"/>
                <a:gd name="T74" fmla="*/ 1 w 49"/>
                <a:gd name="T75" fmla="*/ 550 h 114"/>
                <a:gd name="T76" fmla="*/ 1 w 49"/>
                <a:gd name="T77" fmla="*/ 544 h 114"/>
                <a:gd name="T78" fmla="*/ 0 w 49"/>
                <a:gd name="T79" fmla="*/ 533 h 114"/>
                <a:gd name="T80" fmla="*/ 0 w 49"/>
                <a:gd name="T81" fmla="*/ 514 h 114"/>
                <a:gd name="T82" fmla="*/ 0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0" y="13"/>
                  </a:lnTo>
                  <a:lnTo>
                    <a:pt x="0" y="12"/>
                  </a:lnTo>
                  <a:lnTo>
                    <a:pt x="0" y="8"/>
                  </a:lnTo>
                  <a:lnTo>
                    <a:pt x="0" y="7"/>
                  </a:lnTo>
                  <a:lnTo>
                    <a:pt x="1" y="7"/>
                  </a:lnTo>
                  <a:lnTo>
                    <a:pt x="1" y="5"/>
                  </a:lnTo>
                  <a:lnTo>
                    <a:pt x="1" y="2"/>
                  </a:lnTo>
                  <a:lnTo>
                    <a:pt x="5" y="2"/>
                  </a:lnTo>
                  <a:lnTo>
                    <a:pt x="5" y="0"/>
                  </a:lnTo>
                  <a:lnTo>
                    <a:pt x="6" y="0"/>
                  </a:lnTo>
                  <a:lnTo>
                    <a:pt x="37" y="0"/>
                  </a:lnTo>
                  <a:lnTo>
                    <a:pt x="40" y="0"/>
                  </a:lnTo>
                  <a:lnTo>
                    <a:pt x="40" y="2"/>
                  </a:lnTo>
                  <a:lnTo>
                    <a:pt x="41" y="2"/>
                  </a:lnTo>
                  <a:lnTo>
                    <a:pt x="41" y="5"/>
                  </a:lnTo>
                  <a:lnTo>
                    <a:pt x="44" y="5"/>
                  </a:lnTo>
                  <a:lnTo>
                    <a:pt x="44" y="7"/>
                  </a:lnTo>
                  <a:lnTo>
                    <a:pt x="44" y="8"/>
                  </a:lnTo>
                  <a:lnTo>
                    <a:pt x="44" y="12"/>
                  </a:lnTo>
                  <a:lnTo>
                    <a:pt x="48" y="13"/>
                  </a:lnTo>
                  <a:lnTo>
                    <a:pt x="48" y="15"/>
                  </a:lnTo>
                  <a:lnTo>
                    <a:pt x="48" y="18"/>
                  </a:lnTo>
                  <a:lnTo>
                    <a:pt x="48" y="20"/>
                  </a:lnTo>
                  <a:lnTo>
                    <a:pt x="48" y="93"/>
                  </a:lnTo>
                  <a:lnTo>
                    <a:pt x="48" y="95"/>
                  </a:lnTo>
                  <a:lnTo>
                    <a:pt x="48" y="96"/>
                  </a:lnTo>
                  <a:lnTo>
                    <a:pt x="48" y="100"/>
                  </a:lnTo>
                  <a:lnTo>
                    <a:pt x="44" y="102"/>
                  </a:lnTo>
                  <a:lnTo>
                    <a:pt x="44" y="103"/>
                  </a:lnTo>
                  <a:lnTo>
                    <a:pt x="44" y="107"/>
                  </a:lnTo>
                  <a:lnTo>
                    <a:pt x="44" y="109"/>
                  </a:lnTo>
                  <a:lnTo>
                    <a:pt x="41" y="109"/>
                  </a:lnTo>
                  <a:lnTo>
                    <a:pt x="41" y="110"/>
                  </a:lnTo>
                  <a:lnTo>
                    <a:pt x="40" y="110"/>
                  </a:lnTo>
                  <a:lnTo>
                    <a:pt x="40" y="113"/>
                  </a:lnTo>
                  <a:lnTo>
                    <a:pt x="37" y="113"/>
                  </a:lnTo>
                  <a:lnTo>
                    <a:pt x="6" y="113"/>
                  </a:lnTo>
                  <a:lnTo>
                    <a:pt x="5" y="113"/>
                  </a:lnTo>
                  <a:lnTo>
                    <a:pt x="5" y="110"/>
                  </a:lnTo>
                  <a:lnTo>
                    <a:pt x="1" y="110"/>
                  </a:lnTo>
                  <a:lnTo>
                    <a:pt x="1" y="109"/>
                  </a:lnTo>
                  <a:lnTo>
                    <a:pt x="1" y="107"/>
                  </a:lnTo>
                  <a:lnTo>
                    <a:pt x="0" y="107"/>
                  </a:lnTo>
                  <a:lnTo>
                    <a:pt x="0" y="103"/>
                  </a:lnTo>
                  <a:lnTo>
                    <a:pt x="0" y="102"/>
                  </a:lnTo>
                  <a:lnTo>
                    <a:pt x="0" y="100"/>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21" name="Freeform 43"/>
            <p:cNvSpPr>
              <a:spLocks noChangeAspect="1"/>
            </p:cNvSpPr>
            <p:nvPr/>
          </p:nvSpPr>
          <p:spPr bwMode="auto">
            <a:xfrm>
              <a:off x="3228" y="3344"/>
              <a:ext cx="63" cy="149"/>
            </a:xfrm>
            <a:custGeom>
              <a:avLst/>
              <a:gdLst>
                <a:gd name="T0" fmla="*/ 0 w 49"/>
                <a:gd name="T1" fmla="*/ 99 h 114"/>
                <a:gd name="T2" fmla="*/ 0 w 49"/>
                <a:gd name="T3" fmla="*/ 93 h 114"/>
                <a:gd name="T4" fmla="*/ 0 w 49"/>
                <a:gd name="T5" fmla="*/ 76 h 114"/>
                <a:gd name="T6" fmla="*/ 1 w 49"/>
                <a:gd name="T7" fmla="*/ 60 h 114"/>
                <a:gd name="T8" fmla="*/ 1 w 49"/>
                <a:gd name="T9" fmla="*/ 38 h 114"/>
                <a:gd name="T10" fmla="*/ 1 w 49"/>
                <a:gd name="T11" fmla="*/ 35 h 114"/>
                <a:gd name="T12" fmla="*/ 28 w 49"/>
                <a:gd name="T13" fmla="*/ 27 h 114"/>
                <a:gd name="T14" fmla="*/ 28 w 49"/>
                <a:gd name="T15" fmla="*/ 12 h 114"/>
                <a:gd name="T16" fmla="*/ 31 w 49"/>
                <a:gd name="T17" fmla="*/ 12 h 114"/>
                <a:gd name="T18" fmla="*/ 31 w 49"/>
                <a:gd name="T19" fmla="*/ 0 h 114"/>
                <a:gd name="T20" fmla="*/ 40 w 49"/>
                <a:gd name="T21" fmla="*/ 0 h 114"/>
                <a:gd name="T22" fmla="*/ 185 w 49"/>
                <a:gd name="T23" fmla="*/ 0 h 114"/>
                <a:gd name="T24" fmla="*/ 185 w 49"/>
                <a:gd name="T25" fmla="*/ 0 h 114"/>
                <a:gd name="T26" fmla="*/ 193 w 49"/>
                <a:gd name="T27" fmla="*/ 0 h 114"/>
                <a:gd name="T28" fmla="*/ 193 w 49"/>
                <a:gd name="T29" fmla="*/ 12 h 114"/>
                <a:gd name="T30" fmla="*/ 201 w 49"/>
                <a:gd name="T31" fmla="*/ 12 h 114"/>
                <a:gd name="T32" fmla="*/ 201 w 49"/>
                <a:gd name="T33" fmla="*/ 27 h 114"/>
                <a:gd name="T34" fmla="*/ 219 w 49"/>
                <a:gd name="T35" fmla="*/ 35 h 114"/>
                <a:gd name="T36" fmla="*/ 219 w 49"/>
                <a:gd name="T37" fmla="*/ 38 h 114"/>
                <a:gd name="T38" fmla="*/ 219 w 49"/>
                <a:gd name="T39" fmla="*/ 65 h 114"/>
                <a:gd name="T40" fmla="*/ 219 w 49"/>
                <a:gd name="T41" fmla="*/ 76 h 114"/>
                <a:gd name="T42" fmla="*/ 219 w 49"/>
                <a:gd name="T43" fmla="*/ 99 h 114"/>
                <a:gd name="T44" fmla="*/ 219 w 49"/>
                <a:gd name="T45" fmla="*/ 465 h 114"/>
                <a:gd name="T46" fmla="*/ 219 w 49"/>
                <a:gd name="T47" fmla="*/ 473 h 114"/>
                <a:gd name="T48" fmla="*/ 219 w 49"/>
                <a:gd name="T49" fmla="*/ 501 h 114"/>
                <a:gd name="T50" fmla="*/ 219 w 49"/>
                <a:gd name="T51" fmla="*/ 507 h 114"/>
                <a:gd name="T52" fmla="*/ 219 w 49"/>
                <a:gd name="T53" fmla="*/ 514 h 114"/>
                <a:gd name="T54" fmla="*/ 201 w 49"/>
                <a:gd name="T55" fmla="*/ 533 h 114"/>
                <a:gd name="T56" fmla="*/ 201 w 49"/>
                <a:gd name="T57" fmla="*/ 544 h 114"/>
                <a:gd name="T58" fmla="*/ 193 w 49"/>
                <a:gd name="T59" fmla="*/ 550 h 114"/>
                <a:gd name="T60" fmla="*/ 193 w 49"/>
                <a:gd name="T61" fmla="*/ 550 h 114"/>
                <a:gd name="T62" fmla="*/ 185 w 49"/>
                <a:gd name="T63" fmla="*/ 562 h 114"/>
                <a:gd name="T64" fmla="*/ 185 w 49"/>
                <a:gd name="T65" fmla="*/ 562 h 114"/>
                <a:gd name="T66" fmla="*/ 40 w 49"/>
                <a:gd name="T67" fmla="*/ 562 h 114"/>
                <a:gd name="T68" fmla="*/ 40 w 49"/>
                <a:gd name="T69" fmla="*/ 562 h 114"/>
                <a:gd name="T70" fmla="*/ 31 w 49"/>
                <a:gd name="T71" fmla="*/ 562 h 114"/>
                <a:gd name="T72" fmla="*/ 28 w 49"/>
                <a:gd name="T73" fmla="*/ 550 h 114"/>
                <a:gd name="T74" fmla="*/ 28 w 49"/>
                <a:gd name="T75" fmla="*/ 550 h 114"/>
                <a:gd name="T76" fmla="*/ 1 w 49"/>
                <a:gd name="T77" fmla="*/ 544 h 114"/>
                <a:gd name="T78" fmla="*/ 1 w 49"/>
                <a:gd name="T79" fmla="*/ 533 h 114"/>
                <a:gd name="T80" fmla="*/ 1 w 49"/>
                <a:gd name="T81" fmla="*/ 514 h 114"/>
                <a:gd name="T82" fmla="*/ 1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1" y="13"/>
                  </a:lnTo>
                  <a:lnTo>
                    <a:pt x="1" y="12"/>
                  </a:lnTo>
                  <a:lnTo>
                    <a:pt x="1" y="8"/>
                  </a:lnTo>
                  <a:lnTo>
                    <a:pt x="1" y="7"/>
                  </a:lnTo>
                  <a:lnTo>
                    <a:pt x="1" y="5"/>
                  </a:lnTo>
                  <a:lnTo>
                    <a:pt x="6" y="5"/>
                  </a:lnTo>
                  <a:lnTo>
                    <a:pt x="6" y="2"/>
                  </a:lnTo>
                  <a:lnTo>
                    <a:pt x="7" y="2"/>
                  </a:lnTo>
                  <a:lnTo>
                    <a:pt x="7" y="0"/>
                  </a:lnTo>
                  <a:lnTo>
                    <a:pt x="9" y="0"/>
                  </a:lnTo>
                  <a:lnTo>
                    <a:pt x="41" y="0"/>
                  </a:lnTo>
                  <a:lnTo>
                    <a:pt x="43" y="0"/>
                  </a:lnTo>
                  <a:lnTo>
                    <a:pt x="43" y="2"/>
                  </a:lnTo>
                  <a:lnTo>
                    <a:pt x="44" y="2"/>
                  </a:lnTo>
                  <a:lnTo>
                    <a:pt x="44" y="5"/>
                  </a:lnTo>
                  <a:lnTo>
                    <a:pt x="44" y="7"/>
                  </a:lnTo>
                  <a:lnTo>
                    <a:pt x="48" y="7"/>
                  </a:lnTo>
                  <a:lnTo>
                    <a:pt x="48" y="8"/>
                  </a:lnTo>
                  <a:lnTo>
                    <a:pt x="48" y="12"/>
                  </a:lnTo>
                  <a:lnTo>
                    <a:pt x="48" y="13"/>
                  </a:lnTo>
                  <a:lnTo>
                    <a:pt x="48" y="15"/>
                  </a:lnTo>
                  <a:lnTo>
                    <a:pt x="48" y="18"/>
                  </a:lnTo>
                  <a:lnTo>
                    <a:pt x="48" y="20"/>
                  </a:lnTo>
                  <a:lnTo>
                    <a:pt x="48" y="93"/>
                  </a:lnTo>
                  <a:lnTo>
                    <a:pt x="48" y="95"/>
                  </a:lnTo>
                  <a:lnTo>
                    <a:pt x="48" y="96"/>
                  </a:lnTo>
                  <a:lnTo>
                    <a:pt x="48" y="100"/>
                  </a:lnTo>
                  <a:lnTo>
                    <a:pt x="48" y="102"/>
                  </a:lnTo>
                  <a:lnTo>
                    <a:pt x="48" y="103"/>
                  </a:lnTo>
                  <a:lnTo>
                    <a:pt x="48" y="107"/>
                  </a:lnTo>
                  <a:lnTo>
                    <a:pt x="44" y="107"/>
                  </a:lnTo>
                  <a:lnTo>
                    <a:pt x="44" y="109"/>
                  </a:lnTo>
                  <a:lnTo>
                    <a:pt x="44" y="110"/>
                  </a:lnTo>
                  <a:lnTo>
                    <a:pt x="43" y="110"/>
                  </a:lnTo>
                  <a:lnTo>
                    <a:pt x="43" y="113"/>
                  </a:lnTo>
                  <a:lnTo>
                    <a:pt x="41" y="113"/>
                  </a:lnTo>
                  <a:lnTo>
                    <a:pt x="9" y="113"/>
                  </a:lnTo>
                  <a:lnTo>
                    <a:pt x="7" y="113"/>
                  </a:lnTo>
                  <a:lnTo>
                    <a:pt x="7" y="110"/>
                  </a:lnTo>
                  <a:lnTo>
                    <a:pt x="6" y="110"/>
                  </a:lnTo>
                  <a:lnTo>
                    <a:pt x="6" y="109"/>
                  </a:lnTo>
                  <a:lnTo>
                    <a:pt x="1" y="109"/>
                  </a:lnTo>
                  <a:lnTo>
                    <a:pt x="1" y="107"/>
                  </a:lnTo>
                  <a:lnTo>
                    <a:pt x="1" y="103"/>
                  </a:lnTo>
                  <a:lnTo>
                    <a:pt x="1" y="102"/>
                  </a:lnTo>
                  <a:lnTo>
                    <a:pt x="1" y="100"/>
                  </a:lnTo>
                  <a:lnTo>
                    <a:pt x="0" y="100"/>
                  </a:lnTo>
                  <a:lnTo>
                    <a:pt x="0" y="96"/>
                  </a:lnTo>
                  <a:lnTo>
                    <a:pt x="0" y="95"/>
                  </a:lnTo>
                  <a:lnTo>
                    <a:pt x="0" y="9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22" name="Freeform 44" descr="Light vertical"/>
            <p:cNvSpPr>
              <a:spLocks noChangeAspect="1"/>
            </p:cNvSpPr>
            <p:nvPr/>
          </p:nvSpPr>
          <p:spPr bwMode="auto">
            <a:xfrm>
              <a:off x="3139" y="3344"/>
              <a:ext cx="90" cy="149"/>
            </a:xfrm>
            <a:custGeom>
              <a:avLst/>
              <a:gdLst>
                <a:gd name="T0" fmla="*/ 0 w 69"/>
                <a:gd name="T1" fmla="*/ 99 h 114"/>
                <a:gd name="T2" fmla="*/ 0 w 69"/>
                <a:gd name="T3" fmla="*/ 93 h 114"/>
                <a:gd name="T4" fmla="*/ 0 w 69"/>
                <a:gd name="T5" fmla="*/ 76 h 114"/>
                <a:gd name="T6" fmla="*/ 0 w 69"/>
                <a:gd name="T7" fmla="*/ 60 h 114"/>
                <a:gd name="T8" fmla="*/ 0 w 69"/>
                <a:gd name="T9" fmla="*/ 38 h 114"/>
                <a:gd name="T10" fmla="*/ 12 w 69"/>
                <a:gd name="T11" fmla="*/ 35 h 114"/>
                <a:gd name="T12" fmla="*/ 27 w 69"/>
                <a:gd name="T13" fmla="*/ 27 h 114"/>
                <a:gd name="T14" fmla="*/ 27 w 69"/>
                <a:gd name="T15" fmla="*/ 12 h 114"/>
                <a:gd name="T16" fmla="*/ 35 w 69"/>
                <a:gd name="T17" fmla="*/ 12 h 114"/>
                <a:gd name="T18" fmla="*/ 38 w 69"/>
                <a:gd name="T19" fmla="*/ 0 h 114"/>
                <a:gd name="T20" fmla="*/ 60 w 69"/>
                <a:gd name="T21" fmla="*/ 0 h 114"/>
                <a:gd name="T22" fmla="*/ 275 w 69"/>
                <a:gd name="T23" fmla="*/ 0 h 114"/>
                <a:gd name="T24" fmla="*/ 275 w 69"/>
                <a:gd name="T25" fmla="*/ 0 h 114"/>
                <a:gd name="T26" fmla="*/ 286 w 69"/>
                <a:gd name="T27" fmla="*/ 0 h 114"/>
                <a:gd name="T28" fmla="*/ 301 w 69"/>
                <a:gd name="T29" fmla="*/ 12 h 114"/>
                <a:gd name="T30" fmla="*/ 312 w 69"/>
                <a:gd name="T31" fmla="*/ 12 h 114"/>
                <a:gd name="T32" fmla="*/ 312 w 69"/>
                <a:gd name="T33" fmla="*/ 27 h 114"/>
                <a:gd name="T34" fmla="*/ 322 w 69"/>
                <a:gd name="T35" fmla="*/ 35 h 114"/>
                <a:gd name="T36" fmla="*/ 322 w 69"/>
                <a:gd name="T37" fmla="*/ 38 h 114"/>
                <a:gd name="T38" fmla="*/ 322 w 69"/>
                <a:gd name="T39" fmla="*/ 65 h 114"/>
                <a:gd name="T40" fmla="*/ 335 w 69"/>
                <a:gd name="T41" fmla="*/ 76 h 114"/>
                <a:gd name="T42" fmla="*/ 335 w 69"/>
                <a:gd name="T43" fmla="*/ 99 h 114"/>
                <a:gd name="T44" fmla="*/ 335 w 69"/>
                <a:gd name="T45" fmla="*/ 465 h 114"/>
                <a:gd name="T46" fmla="*/ 335 w 69"/>
                <a:gd name="T47" fmla="*/ 473 h 114"/>
                <a:gd name="T48" fmla="*/ 335 w 69"/>
                <a:gd name="T49" fmla="*/ 501 h 114"/>
                <a:gd name="T50" fmla="*/ 322 w 69"/>
                <a:gd name="T51" fmla="*/ 507 h 114"/>
                <a:gd name="T52" fmla="*/ 322 w 69"/>
                <a:gd name="T53" fmla="*/ 514 h 114"/>
                <a:gd name="T54" fmla="*/ 312 w 69"/>
                <a:gd name="T55" fmla="*/ 533 h 114"/>
                <a:gd name="T56" fmla="*/ 312 w 69"/>
                <a:gd name="T57" fmla="*/ 544 h 114"/>
                <a:gd name="T58" fmla="*/ 301 w 69"/>
                <a:gd name="T59" fmla="*/ 550 h 114"/>
                <a:gd name="T60" fmla="*/ 286 w 69"/>
                <a:gd name="T61" fmla="*/ 550 h 114"/>
                <a:gd name="T62" fmla="*/ 275 w 69"/>
                <a:gd name="T63" fmla="*/ 562 h 114"/>
                <a:gd name="T64" fmla="*/ 275 w 69"/>
                <a:gd name="T65" fmla="*/ 562 h 114"/>
                <a:gd name="T66" fmla="*/ 60 w 69"/>
                <a:gd name="T67" fmla="*/ 562 h 114"/>
                <a:gd name="T68" fmla="*/ 38 w 69"/>
                <a:gd name="T69" fmla="*/ 562 h 114"/>
                <a:gd name="T70" fmla="*/ 35 w 69"/>
                <a:gd name="T71" fmla="*/ 562 h 114"/>
                <a:gd name="T72" fmla="*/ 35 w 69"/>
                <a:gd name="T73" fmla="*/ 550 h 114"/>
                <a:gd name="T74" fmla="*/ 27 w 69"/>
                <a:gd name="T75" fmla="*/ 550 h 114"/>
                <a:gd name="T76" fmla="*/ 12 w 69"/>
                <a:gd name="T77" fmla="*/ 544 h 114"/>
                <a:gd name="T78" fmla="*/ 12 w 69"/>
                <a:gd name="T79" fmla="*/ 533 h 114"/>
                <a:gd name="T80" fmla="*/ 0 w 69"/>
                <a:gd name="T81" fmla="*/ 514 h 114"/>
                <a:gd name="T82" fmla="*/ 0 w 69"/>
                <a:gd name="T83" fmla="*/ 501 h 114"/>
                <a:gd name="T84" fmla="*/ 0 w 69"/>
                <a:gd name="T85" fmla="*/ 474 h 114"/>
                <a:gd name="T86" fmla="*/ 0 w 6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114"/>
                <a:gd name="T134" fmla="*/ 69 w 6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114">
                  <a:moveTo>
                    <a:pt x="0" y="93"/>
                  </a:moveTo>
                  <a:lnTo>
                    <a:pt x="0" y="20"/>
                  </a:lnTo>
                  <a:lnTo>
                    <a:pt x="0" y="18"/>
                  </a:lnTo>
                  <a:lnTo>
                    <a:pt x="0" y="15"/>
                  </a:lnTo>
                  <a:lnTo>
                    <a:pt x="0" y="13"/>
                  </a:lnTo>
                  <a:lnTo>
                    <a:pt x="0" y="12"/>
                  </a:lnTo>
                  <a:lnTo>
                    <a:pt x="0" y="8"/>
                  </a:lnTo>
                  <a:lnTo>
                    <a:pt x="2" y="7"/>
                  </a:lnTo>
                  <a:lnTo>
                    <a:pt x="2" y="5"/>
                  </a:lnTo>
                  <a:lnTo>
                    <a:pt x="5" y="5"/>
                  </a:lnTo>
                  <a:lnTo>
                    <a:pt x="5" y="2"/>
                  </a:lnTo>
                  <a:lnTo>
                    <a:pt x="7" y="2"/>
                  </a:lnTo>
                  <a:lnTo>
                    <a:pt x="7" y="0"/>
                  </a:lnTo>
                  <a:lnTo>
                    <a:pt x="8" y="0"/>
                  </a:lnTo>
                  <a:lnTo>
                    <a:pt x="12" y="0"/>
                  </a:lnTo>
                  <a:lnTo>
                    <a:pt x="56" y="0"/>
                  </a:lnTo>
                  <a:lnTo>
                    <a:pt x="58" y="0"/>
                  </a:lnTo>
                  <a:lnTo>
                    <a:pt x="58" y="2"/>
                  </a:lnTo>
                  <a:lnTo>
                    <a:pt x="61" y="2"/>
                  </a:lnTo>
                  <a:lnTo>
                    <a:pt x="63" y="2"/>
                  </a:lnTo>
                  <a:lnTo>
                    <a:pt x="63" y="5"/>
                  </a:lnTo>
                  <a:lnTo>
                    <a:pt x="63" y="7"/>
                  </a:lnTo>
                  <a:lnTo>
                    <a:pt x="65" y="7"/>
                  </a:lnTo>
                  <a:lnTo>
                    <a:pt x="65" y="8"/>
                  </a:lnTo>
                  <a:lnTo>
                    <a:pt x="65" y="12"/>
                  </a:lnTo>
                  <a:lnTo>
                    <a:pt x="65" y="13"/>
                  </a:lnTo>
                  <a:lnTo>
                    <a:pt x="68" y="15"/>
                  </a:lnTo>
                  <a:lnTo>
                    <a:pt x="68" y="18"/>
                  </a:lnTo>
                  <a:lnTo>
                    <a:pt x="68" y="20"/>
                  </a:lnTo>
                  <a:lnTo>
                    <a:pt x="68" y="93"/>
                  </a:lnTo>
                  <a:lnTo>
                    <a:pt x="68" y="95"/>
                  </a:lnTo>
                  <a:lnTo>
                    <a:pt x="68" y="96"/>
                  </a:lnTo>
                  <a:lnTo>
                    <a:pt x="68" y="100"/>
                  </a:lnTo>
                  <a:lnTo>
                    <a:pt x="65" y="100"/>
                  </a:lnTo>
                  <a:lnTo>
                    <a:pt x="65" y="102"/>
                  </a:lnTo>
                  <a:lnTo>
                    <a:pt x="65" y="103"/>
                  </a:lnTo>
                  <a:lnTo>
                    <a:pt x="65" y="107"/>
                  </a:lnTo>
                  <a:lnTo>
                    <a:pt x="63" y="107"/>
                  </a:lnTo>
                  <a:lnTo>
                    <a:pt x="63" y="109"/>
                  </a:lnTo>
                  <a:lnTo>
                    <a:pt x="63" y="110"/>
                  </a:lnTo>
                  <a:lnTo>
                    <a:pt x="61" y="110"/>
                  </a:lnTo>
                  <a:lnTo>
                    <a:pt x="58" y="110"/>
                  </a:lnTo>
                  <a:lnTo>
                    <a:pt x="58" y="113"/>
                  </a:lnTo>
                  <a:lnTo>
                    <a:pt x="56" y="113"/>
                  </a:lnTo>
                  <a:lnTo>
                    <a:pt x="12" y="113"/>
                  </a:lnTo>
                  <a:lnTo>
                    <a:pt x="8" y="113"/>
                  </a:lnTo>
                  <a:lnTo>
                    <a:pt x="7" y="113"/>
                  </a:lnTo>
                  <a:lnTo>
                    <a:pt x="7" y="110"/>
                  </a:lnTo>
                  <a:lnTo>
                    <a:pt x="5" y="110"/>
                  </a:lnTo>
                  <a:lnTo>
                    <a:pt x="5" y="109"/>
                  </a:lnTo>
                  <a:lnTo>
                    <a:pt x="2" y="109"/>
                  </a:lnTo>
                  <a:lnTo>
                    <a:pt x="2" y="107"/>
                  </a:lnTo>
                  <a:lnTo>
                    <a:pt x="0" y="103"/>
                  </a:lnTo>
                  <a:lnTo>
                    <a:pt x="0" y="102"/>
                  </a:lnTo>
                  <a:lnTo>
                    <a:pt x="0" y="100"/>
                  </a:lnTo>
                  <a:lnTo>
                    <a:pt x="0" y="96"/>
                  </a:lnTo>
                  <a:lnTo>
                    <a:pt x="0" y="95"/>
                  </a:lnTo>
                  <a:lnTo>
                    <a:pt x="0" y="93"/>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23" name="Line 45"/>
            <p:cNvSpPr>
              <a:spLocks noChangeAspect="1" noChangeShapeType="1"/>
            </p:cNvSpPr>
            <p:nvPr/>
          </p:nvSpPr>
          <p:spPr bwMode="auto">
            <a:xfrm>
              <a:off x="3127" y="3503"/>
              <a:ext cx="119"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624" name="AutoShape 46"/>
            <p:cNvSpPr>
              <a:spLocks noChangeAspect="1" noChangeArrowheads="1"/>
            </p:cNvSpPr>
            <p:nvPr/>
          </p:nvSpPr>
          <p:spPr bwMode="auto">
            <a:xfrm flipV="1">
              <a:off x="3161" y="3648"/>
              <a:ext cx="38" cy="33"/>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25" name="Freeform 47"/>
            <p:cNvSpPr>
              <a:spLocks noChangeAspect="1"/>
            </p:cNvSpPr>
            <p:nvPr/>
          </p:nvSpPr>
          <p:spPr bwMode="auto">
            <a:xfrm>
              <a:off x="3139" y="3681"/>
              <a:ext cx="87" cy="58"/>
            </a:xfrm>
            <a:custGeom>
              <a:avLst/>
              <a:gdLst>
                <a:gd name="T0" fmla="*/ 0 w 67"/>
                <a:gd name="T1" fmla="*/ 36 h 45"/>
                <a:gd name="T2" fmla="*/ 0 w 67"/>
                <a:gd name="T3" fmla="*/ 31 h 45"/>
                <a:gd name="T4" fmla="*/ 0 w 67"/>
                <a:gd name="T5" fmla="*/ 31 h 45"/>
                <a:gd name="T6" fmla="*/ 10 w 67"/>
                <a:gd name="T7" fmla="*/ 22 h 45"/>
                <a:gd name="T8" fmla="*/ 10 w 67"/>
                <a:gd name="T9" fmla="*/ 22 h 45"/>
                <a:gd name="T10" fmla="*/ 10 w 67"/>
                <a:gd name="T11" fmla="*/ 10 h 45"/>
                <a:gd name="T12" fmla="*/ 22 w 67"/>
                <a:gd name="T13" fmla="*/ 10 h 45"/>
                <a:gd name="T14" fmla="*/ 35 w 67"/>
                <a:gd name="T15" fmla="*/ 10 h 45"/>
                <a:gd name="T16" fmla="*/ 35 w 67"/>
                <a:gd name="T17" fmla="*/ 10 h 45"/>
                <a:gd name="T18" fmla="*/ 38 w 67"/>
                <a:gd name="T19" fmla="*/ 0 h 45"/>
                <a:gd name="T20" fmla="*/ 58 w 67"/>
                <a:gd name="T21" fmla="*/ 0 h 45"/>
                <a:gd name="T22" fmla="*/ 258 w 67"/>
                <a:gd name="T23" fmla="*/ 0 h 45"/>
                <a:gd name="T24" fmla="*/ 258 w 67"/>
                <a:gd name="T25" fmla="*/ 0 h 45"/>
                <a:gd name="T26" fmla="*/ 270 w 67"/>
                <a:gd name="T27" fmla="*/ 0 h 45"/>
                <a:gd name="T28" fmla="*/ 287 w 67"/>
                <a:gd name="T29" fmla="*/ 10 h 45"/>
                <a:gd name="T30" fmla="*/ 287 w 67"/>
                <a:gd name="T31" fmla="*/ 10 h 45"/>
                <a:gd name="T32" fmla="*/ 293 w 67"/>
                <a:gd name="T33" fmla="*/ 10 h 45"/>
                <a:gd name="T34" fmla="*/ 301 w 67"/>
                <a:gd name="T35" fmla="*/ 22 h 45"/>
                <a:gd name="T36" fmla="*/ 301 w 67"/>
                <a:gd name="T37" fmla="*/ 22 h 45"/>
                <a:gd name="T38" fmla="*/ 301 w 67"/>
                <a:gd name="T39" fmla="*/ 31 h 45"/>
                <a:gd name="T40" fmla="*/ 301 w 67"/>
                <a:gd name="T41" fmla="*/ 31 h 45"/>
                <a:gd name="T42" fmla="*/ 317 w 67"/>
                <a:gd name="T43" fmla="*/ 36 h 45"/>
                <a:gd name="T44" fmla="*/ 317 w 67"/>
                <a:gd name="T45" fmla="*/ 161 h 45"/>
                <a:gd name="T46" fmla="*/ 317 w 67"/>
                <a:gd name="T47" fmla="*/ 171 h 45"/>
                <a:gd name="T48" fmla="*/ 301 w 67"/>
                <a:gd name="T49" fmla="*/ 171 h 45"/>
                <a:gd name="T50" fmla="*/ 301 w 67"/>
                <a:gd name="T51" fmla="*/ 173 h 45"/>
                <a:gd name="T52" fmla="*/ 301 w 67"/>
                <a:gd name="T53" fmla="*/ 173 h 45"/>
                <a:gd name="T54" fmla="*/ 293 w 67"/>
                <a:gd name="T55" fmla="*/ 188 h 45"/>
                <a:gd name="T56" fmla="*/ 293 w 67"/>
                <a:gd name="T57" fmla="*/ 188 h 45"/>
                <a:gd name="T58" fmla="*/ 287 w 67"/>
                <a:gd name="T59" fmla="*/ 188 h 45"/>
                <a:gd name="T60" fmla="*/ 270 w 67"/>
                <a:gd name="T61" fmla="*/ 188 h 45"/>
                <a:gd name="T62" fmla="*/ 270 w 67"/>
                <a:gd name="T63" fmla="*/ 201 h 45"/>
                <a:gd name="T64" fmla="*/ 258 w 67"/>
                <a:gd name="T65" fmla="*/ 201 h 45"/>
                <a:gd name="T66" fmla="*/ 58 w 67"/>
                <a:gd name="T67" fmla="*/ 201 h 45"/>
                <a:gd name="T68" fmla="*/ 58 w 67"/>
                <a:gd name="T69" fmla="*/ 201 h 45"/>
                <a:gd name="T70" fmla="*/ 38 w 67"/>
                <a:gd name="T71" fmla="*/ 201 h 45"/>
                <a:gd name="T72" fmla="*/ 35 w 67"/>
                <a:gd name="T73" fmla="*/ 188 h 45"/>
                <a:gd name="T74" fmla="*/ 22 w 67"/>
                <a:gd name="T75" fmla="*/ 188 h 45"/>
                <a:gd name="T76" fmla="*/ 22 w 67"/>
                <a:gd name="T77" fmla="*/ 188 h 45"/>
                <a:gd name="T78" fmla="*/ 10 w 67"/>
                <a:gd name="T79" fmla="*/ 173 h 45"/>
                <a:gd name="T80" fmla="*/ 10 w 67"/>
                <a:gd name="T81" fmla="*/ 173 h 45"/>
                <a:gd name="T82" fmla="*/ 0 w 67"/>
                <a:gd name="T83" fmla="*/ 171 h 45"/>
                <a:gd name="T84" fmla="*/ 0 w 67"/>
                <a:gd name="T85" fmla="*/ 171 h 45"/>
                <a:gd name="T86" fmla="*/ 0 w 6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0" y="35"/>
                  </a:moveTo>
                  <a:lnTo>
                    <a:pt x="0" y="8"/>
                  </a:lnTo>
                  <a:lnTo>
                    <a:pt x="0" y="7"/>
                  </a:lnTo>
                  <a:lnTo>
                    <a:pt x="2" y="5"/>
                  </a:lnTo>
                  <a:lnTo>
                    <a:pt x="2" y="2"/>
                  </a:lnTo>
                  <a:lnTo>
                    <a:pt x="5" y="2"/>
                  </a:lnTo>
                  <a:lnTo>
                    <a:pt x="7" y="2"/>
                  </a:lnTo>
                  <a:lnTo>
                    <a:pt x="8" y="0"/>
                  </a:lnTo>
                  <a:lnTo>
                    <a:pt x="12" y="0"/>
                  </a:lnTo>
                  <a:lnTo>
                    <a:pt x="54" y="0"/>
                  </a:lnTo>
                  <a:lnTo>
                    <a:pt x="56" y="0"/>
                  </a:lnTo>
                  <a:lnTo>
                    <a:pt x="56" y="2"/>
                  </a:lnTo>
                  <a:lnTo>
                    <a:pt x="60" y="2"/>
                  </a:lnTo>
                  <a:lnTo>
                    <a:pt x="61" y="2"/>
                  </a:lnTo>
                  <a:lnTo>
                    <a:pt x="63" y="5"/>
                  </a:lnTo>
                  <a:lnTo>
                    <a:pt x="63" y="7"/>
                  </a:lnTo>
                  <a:lnTo>
                    <a:pt x="66" y="7"/>
                  </a:lnTo>
                  <a:lnTo>
                    <a:pt x="66" y="8"/>
                  </a:lnTo>
                  <a:lnTo>
                    <a:pt x="66" y="35"/>
                  </a:lnTo>
                  <a:lnTo>
                    <a:pt x="66" y="37"/>
                  </a:lnTo>
                  <a:lnTo>
                    <a:pt x="63" y="37"/>
                  </a:lnTo>
                  <a:lnTo>
                    <a:pt x="63" y="38"/>
                  </a:lnTo>
                  <a:lnTo>
                    <a:pt x="61" y="41"/>
                  </a:lnTo>
                  <a:lnTo>
                    <a:pt x="60" y="41"/>
                  </a:lnTo>
                  <a:lnTo>
                    <a:pt x="56" y="41"/>
                  </a:lnTo>
                  <a:lnTo>
                    <a:pt x="56" y="44"/>
                  </a:lnTo>
                  <a:lnTo>
                    <a:pt x="54" y="44"/>
                  </a:lnTo>
                  <a:lnTo>
                    <a:pt x="12" y="44"/>
                  </a:lnTo>
                  <a:lnTo>
                    <a:pt x="8" y="44"/>
                  </a:lnTo>
                  <a:lnTo>
                    <a:pt x="7" y="41"/>
                  </a:lnTo>
                  <a:lnTo>
                    <a:pt x="5" y="41"/>
                  </a:lnTo>
                  <a:lnTo>
                    <a:pt x="2" y="41"/>
                  </a:lnTo>
                  <a:lnTo>
                    <a:pt x="2"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26" name="Freeform 48"/>
            <p:cNvSpPr>
              <a:spLocks noChangeAspect="1"/>
            </p:cNvSpPr>
            <p:nvPr/>
          </p:nvSpPr>
          <p:spPr bwMode="auto">
            <a:xfrm>
              <a:off x="3139" y="3681"/>
              <a:ext cx="25" cy="58"/>
            </a:xfrm>
            <a:custGeom>
              <a:avLst/>
              <a:gdLst>
                <a:gd name="T0" fmla="*/ 0 w 19"/>
                <a:gd name="T1" fmla="*/ 36 h 45"/>
                <a:gd name="T2" fmla="*/ 0 w 19"/>
                <a:gd name="T3" fmla="*/ 31 h 45"/>
                <a:gd name="T4" fmla="*/ 0 w 19"/>
                <a:gd name="T5" fmla="*/ 31 h 45"/>
                <a:gd name="T6" fmla="*/ 0 w 19"/>
                <a:gd name="T7" fmla="*/ 22 h 45"/>
                <a:gd name="T8" fmla="*/ 12 w 19"/>
                <a:gd name="T9" fmla="*/ 22 h 45"/>
                <a:gd name="T10" fmla="*/ 12 w 19"/>
                <a:gd name="T11" fmla="*/ 22 h 45"/>
                <a:gd name="T12" fmla="*/ 12 w 19"/>
                <a:gd name="T13" fmla="*/ 10 h 45"/>
                <a:gd name="T14" fmla="*/ 12 w 19"/>
                <a:gd name="T15" fmla="*/ 10 h 45"/>
                <a:gd name="T16" fmla="*/ 12 w 19"/>
                <a:gd name="T17" fmla="*/ 10 h 45"/>
                <a:gd name="T18" fmla="*/ 12 w 19"/>
                <a:gd name="T19" fmla="*/ 10 h 45"/>
                <a:gd name="T20" fmla="*/ 28 w 19"/>
                <a:gd name="T21" fmla="*/ 0 h 45"/>
                <a:gd name="T22" fmla="*/ 78 w 19"/>
                <a:gd name="T23" fmla="*/ 0 h 45"/>
                <a:gd name="T24" fmla="*/ 78 w 19"/>
                <a:gd name="T25" fmla="*/ 10 h 45"/>
                <a:gd name="T26" fmla="*/ 78 w 19"/>
                <a:gd name="T27" fmla="*/ 10 h 45"/>
                <a:gd name="T28" fmla="*/ 95 w 19"/>
                <a:gd name="T29" fmla="*/ 10 h 45"/>
                <a:gd name="T30" fmla="*/ 95 w 19"/>
                <a:gd name="T31" fmla="*/ 10 h 45"/>
                <a:gd name="T32" fmla="*/ 95 w 19"/>
                <a:gd name="T33" fmla="*/ 10 h 45"/>
                <a:gd name="T34" fmla="*/ 95 w 19"/>
                <a:gd name="T35" fmla="*/ 22 h 45"/>
                <a:gd name="T36" fmla="*/ 95 w 19"/>
                <a:gd name="T37" fmla="*/ 22 h 45"/>
                <a:gd name="T38" fmla="*/ 95 w 19"/>
                <a:gd name="T39" fmla="*/ 31 h 45"/>
                <a:gd name="T40" fmla="*/ 95 w 19"/>
                <a:gd name="T41" fmla="*/ 31 h 45"/>
                <a:gd name="T42" fmla="*/ 95 w 19"/>
                <a:gd name="T43" fmla="*/ 36 h 45"/>
                <a:gd name="T44" fmla="*/ 95 w 19"/>
                <a:gd name="T45" fmla="*/ 161 h 45"/>
                <a:gd name="T46" fmla="*/ 95 w 19"/>
                <a:gd name="T47" fmla="*/ 171 h 45"/>
                <a:gd name="T48" fmla="*/ 95 w 19"/>
                <a:gd name="T49" fmla="*/ 171 h 45"/>
                <a:gd name="T50" fmla="*/ 95 w 19"/>
                <a:gd name="T51" fmla="*/ 173 h 45"/>
                <a:gd name="T52" fmla="*/ 95 w 19"/>
                <a:gd name="T53" fmla="*/ 173 h 45"/>
                <a:gd name="T54" fmla="*/ 95 w 19"/>
                <a:gd name="T55" fmla="*/ 188 h 45"/>
                <a:gd name="T56" fmla="*/ 95 w 19"/>
                <a:gd name="T57" fmla="*/ 188 h 45"/>
                <a:gd name="T58" fmla="*/ 95 w 19"/>
                <a:gd name="T59" fmla="*/ 188 h 45"/>
                <a:gd name="T60" fmla="*/ 78 w 19"/>
                <a:gd name="T61" fmla="*/ 201 h 45"/>
                <a:gd name="T62" fmla="*/ 78 w 19"/>
                <a:gd name="T63" fmla="*/ 201 h 45"/>
                <a:gd name="T64" fmla="*/ 78 w 19"/>
                <a:gd name="T65" fmla="*/ 201 h 45"/>
                <a:gd name="T66" fmla="*/ 28 w 19"/>
                <a:gd name="T67" fmla="*/ 201 h 45"/>
                <a:gd name="T68" fmla="*/ 28 w 19"/>
                <a:gd name="T69" fmla="*/ 201 h 45"/>
                <a:gd name="T70" fmla="*/ 12 w 19"/>
                <a:gd name="T71" fmla="*/ 201 h 45"/>
                <a:gd name="T72" fmla="*/ 12 w 19"/>
                <a:gd name="T73" fmla="*/ 188 h 45"/>
                <a:gd name="T74" fmla="*/ 12 w 19"/>
                <a:gd name="T75" fmla="*/ 188 h 45"/>
                <a:gd name="T76" fmla="*/ 12 w 19"/>
                <a:gd name="T77" fmla="*/ 188 h 45"/>
                <a:gd name="T78" fmla="*/ 12 w 19"/>
                <a:gd name="T79" fmla="*/ 173 h 45"/>
                <a:gd name="T80" fmla="*/ 12 w 19"/>
                <a:gd name="T81" fmla="*/ 173 h 45"/>
                <a:gd name="T82" fmla="*/ 0 w 19"/>
                <a:gd name="T83" fmla="*/ 171 h 45"/>
                <a:gd name="T84" fmla="*/ 0 w 19"/>
                <a:gd name="T85" fmla="*/ 171 h 45"/>
                <a:gd name="T86" fmla="*/ 0 w 19"/>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0" y="35"/>
                  </a:moveTo>
                  <a:lnTo>
                    <a:pt x="0" y="8"/>
                  </a:lnTo>
                  <a:lnTo>
                    <a:pt x="0" y="7"/>
                  </a:lnTo>
                  <a:lnTo>
                    <a:pt x="0" y="5"/>
                  </a:lnTo>
                  <a:lnTo>
                    <a:pt x="2" y="5"/>
                  </a:lnTo>
                  <a:lnTo>
                    <a:pt x="2" y="2"/>
                  </a:lnTo>
                  <a:lnTo>
                    <a:pt x="5" y="2"/>
                  </a:lnTo>
                  <a:lnTo>
                    <a:pt x="5" y="0"/>
                  </a:lnTo>
                  <a:lnTo>
                    <a:pt x="15" y="0"/>
                  </a:lnTo>
                  <a:lnTo>
                    <a:pt x="15" y="2"/>
                  </a:lnTo>
                  <a:lnTo>
                    <a:pt x="18" y="2"/>
                  </a:lnTo>
                  <a:lnTo>
                    <a:pt x="18" y="5"/>
                  </a:lnTo>
                  <a:lnTo>
                    <a:pt x="18" y="7"/>
                  </a:lnTo>
                  <a:lnTo>
                    <a:pt x="18" y="8"/>
                  </a:lnTo>
                  <a:lnTo>
                    <a:pt x="18" y="35"/>
                  </a:lnTo>
                  <a:lnTo>
                    <a:pt x="18" y="37"/>
                  </a:lnTo>
                  <a:lnTo>
                    <a:pt x="18" y="38"/>
                  </a:lnTo>
                  <a:lnTo>
                    <a:pt x="18" y="41"/>
                  </a:lnTo>
                  <a:lnTo>
                    <a:pt x="15" y="44"/>
                  </a:lnTo>
                  <a:lnTo>
                    <a:pt x="5" y="44"/>
                  </a:lnTo>
                  <a:lnTo>
                    <a:pt x="2" y="44"/>
                  </a:lnTo>
                  <a:lnTo>
                    <a:pt x="2" y="41"/>
                  </a:lnTo>
                  <a:lnTo>
                    <a:pt x="2" y="38"/>
                  </a:lnTo>
                  <a:lnTo>
                    <a:pt x="0"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27" name="Freeform 49"/>
            <p:cNvSpPr>
              <a:spLocks noChangeAspect="1"/>
            </p:cNvSpPr>
            <p:nvPr/>
          </p:nvSpPr>
          <p:spPr bwMode="auto">
            <a:xfrm>
              <a:off x="3199" y="3681"/>
              <a:ext cx="26" cy="58"/>
            </a:xfrm>
            <a:custGeom>
              <a:avLst/>
              <a:gdLst>
                <a:gd name="T0" fmla="*/ 0 w 20"/>
                <a:gd name="T1" fmla="*/ 36 h 45"/>
                <a:gd name="T2" fmla="*/ 0 w 20"/>
                <a:gd name="T3" fmla="*/ 31 h 45"/>
                <a:gd name="T4" fmla="*/ 0 w 20"/>
                <a:gd name="T5" fmla="*/ 31 h 45"/>
                <a:gd name="T6" fmla="*/ 0 w 20"/>
                <a:gd name="T7" fmla="*/ 22 h 45"/>
                <a:gd name="T8" fmla="*/ 0 w 20"/>
                <a:gd name="T9" fmla="*/ 22 h 45"/>
                <a:gd name="T10" fmla="*/ 12 w 20"/>
                <a:gd name="T11" fmla="*/ 22 h 45"/>
                <a:gd name="T12" fmla="*/ 12 w 20"/>
                <a:gd name="T13" fmla="*/ 10 h 45"/>
                <a:gd name="T14" fmla="*/ 12 w 20"/>
                <a:gd name="T15" fmla="*/ 10 h 45"/>
                <a:gd name="T16" fmla="*/ 12 w 20"/>
                <a:gd name="T17" fmla="*/ 10 h 45"/>
                <a:gd name="T18" fmla="*/ 12 w 20"/>
                <a:gd name="T19" fmla="*/ 10 h 45"/>
                <a:gd name="T20" fmla="*/ 27 w 20"/>
                <a:gd name="T21" fmla="*/ 0 h 45"/>
                <a:gd name="T22" fmla="*/ 71 w 20"/>
                <a:gd name="T23" fmla="*/ 0 h 45"/>
                <a:gd name="T24" fmla="*/ 71 w 20"/>
                <a:gd name="T25" fmla="*/ 10 h 45"/>
                <a:gd name="T26" fmla="*/ 71 w 20"/>
                <a:gd name="T27" fmla="*/ 10 h 45"/>
                <a:gd name="T28" fmla="*/ 71 w 20"/>
                <a:gd name="T29" fmla="*/ 10 h 45"/>
                <a:gd name="T30" fmla="*/ 92 w 20"/>
                <a:gd name="T31" fmla="*/ 10 h 45"/>
                <a:gd name="T32" fmla="*/ 92 w 20"/>
                <a:gd name="T33" fmla="*/ 10 h 45"/>
                <a:gd name="T34" fmla="*/ 92 w 20"/>
                <a:gd name="T35" fmla="*/ 22 h 45"/>
                <a:gd name="T36" fmla="*/ 92 w 20"/>
                <a:gd name="T37" fmla="*/ 22 h 45"/>
                <a:gd name="T38" fmla="*/ 92 w 20"/>
                <a:gd name="T39" fmla="*/ 31 h 45"/>
                <a:gd name="T40" fmla="*/ 92 w 20"/>
                <a:gd name="T41" fmla="*/ 31 h 45"/>
                <a:gd name="T42" fmla="*/ 92 w 20"/>
                <a:gd name="T43" fmla="*/ 36 h 45"/>
                <a:gd name="T44" fmla="*/ 92 w 20"/>
                <a:gd name="T45" fmla="*/ 161 h 45"/>
                <a:gd name="T46" fmla="*/ 92 w 20"/>
                <a:gd name="T47" fmla="*/ 171 h 45"/>
                <a:gd name="T48" fmla="*/ 92 w 20"/>
                <a:gd name="T49" fmla="*/ 171 h 45"/>
                <a:gd name="T50" fmla="*/ 92 w 20"/>
                <a:gd name="T51" fmla="*/ 173 h 45"/>
                <a:gd name="T52" fmla="*/ 92 w 20"/>
                <a:gd name="T53" fmla="*/ 173 h 45"/>
                <a:gd name="T54" fmla="*/ 92 w 20"/>
                <a:gd name="T55" fmla="*/ 188 h 45"/>
                <a:gd name="T56" fmla="*/ 92 w 20"/>
                <a:gd name="T57" fmla="*/ 188 h 45"/>
                <a:gd name="T58" fmla="*/ 92 w 20"/>
                <a:gd name="T59" fmla="*/ 188 h 45"/>
                <a:gd name="T60" fmla="*/ 71 w 20"/>
                <a:gd name="T61" fmla="*/ 201 h 45"/>
                <a:gd name="T62" fmla="*/ 71 w 20"/>
                <a:gd name="T63" fmla="*/ 201 h 45"/>
                <a:gd name="T64" fmla="*/ 71 w 20"/>
                <a:gd name="T65" fmla="*/ 201 h 45"/>
                <a:gd name="T66" fmla="*/ 27 w 20"/>
                <a:gd name="T67" fmla="*/ 201 h 45"/>
                <a:gd name="T68" fmla="*/ 27 w 20"/>
                <a:gd name="T69" fmla="*/ 201 h 45"/>
                <a:gd name="T70" fmla="*/ 12 w 20"/>
                <a:gd name="T71" fmla="*/ 201 h 45"/>
                <a:gd name="T72" fmla="*/ 12 w 20"/>
                <a:gd name="T73" fmla="*/ 188 h 45"/>
                <a:gd name="T74" fmla="*/ 12 w 20"/>
                <a:gd name="T75" fmla="*/ 188 h 45"/>
                <a:gd name="T76" fmla="*/ 12 w 20"/>
                <a:gd name="T77" fmla="*/ 188 h 45"/>
                <a:gd name="T78" fmla="*/ 12 w 20"/>
                <a:gd name="T79" fmla="*/ 173 h 45"/>
                <a:gd name="T80" fmla="*/ 0 w 20"/>
                <a:gd name="T81" fmla="*/ 173 h 45"/>
                <a:gd name="T82" fmla="*/ 0 w 20"/>
                <a:gd name="T83" fmla="*/ 171 h 45"/>
                <a:gd name="T84" fmla="*/ 0 w 20"/>
                <a:gd name="T85" fmla="*/ 171 h 45"/>
                <a:gd name="T86" fmla="*/ 0 w 20"/>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0" y="35"/>
                  </a:moveTo>
                  <a:lnTo>
                    <a:pt x="0" y="8"/>
                  </a:lnTo>
                  <a:lnTo>
                    <a:pt x="0" y="7"/>
                  </a:lnTo>
                  <a:lnTo>
                    <a:pt x="0" y="5"/>
                  </a:lnTo>
                  <a:lnTo>
                    <a:pt x="2" y="5"/>
                  </a:lnTo>
                  <a:lnTo>
                    <a:pt x="2" y="2"/>
                  </a:lnTo>
                  <a:lnTo>
                    <a:pt x="5" y="2"/>
                  </a:lnTo>
                  <a:lnTo>
                    <a:pt x="5" y="0"/>
                  </a:lnTo>
                  <a:lnTo>
                    <a:pt x="15" y="0"/>
                  </a:lnTo>
                  <a:lnTo>
                    <a:pt x="15" y="2"/>
                  </a:lnTo>
                  <a:lnTo>
                    <a:pt x="19" y="2"/>
                  </a:lnTo>
                  <a:lnTo>
                    <a:pt x="19" y="5"/>
                  </a:lnTo>
                  <a:lnTo>
                    <a:pt x="19" y="7"/>
                  </a:lnTo>
                  <a:lnTo>
                    <a:pt x="19" y="8"/>
                  </a:lnTo>
                  <a:lnTo>
                    <a:pt x="19" y="35"/>
                  </a:lnTo>
                  <a:lnTo>
                    <a:pt x="19" y="37"/>
                  </a:lnTo>
                  <a:lnTo>
                    <a:pt x="19" y="38"/>
                  </a:lnTo>
                  <a:lnTo>
                    <a:pt x="19" y="41"/>
                  </a:lnTo>
                  <a:lnTo>
                    <a:pt x="15" y="41"/>
                  </a:lnTo>
                  <a:lnTo>
                    <a:pt x="15" y="44"/>
                  </a:lnTo>
                  <a:lnTo>
                    <a:pt x="5" y="44"/>
                  </a:lnTo>
                  <a:lnTo>
                    <a:pt x="2" y="44"/>
                  </a:lnTo>
                  <a:lnTo>
                    <a:pt x="2" y="41"/>
                  </a:lnTo>
                  <a:lnTo>
                    <a:pt x="2" y="38"/>
                  </a:lnTo>
                  <a:lnTo>
                    <a:pt x="0" y="38"/>
                  </a:lnTo>
                  <a:lnTo>
                    <a:pt x="0" y="37"/>
                  </a:lnTo>
                  <a:lnTo>
                    <a:pt x="0" y="3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28" name="Freeform 50" descr="Light vertical"/>
            <p:cNvSpPr>
              <a:spLocks noChangeAspect="1"/>
            </p:cNvSpPr>
            <p:nvPr/>
          </p:nvSpPr>
          <p:spPr bwMode="auto">
            <a:xfrm>
              <a:off x="3165" y="3681"/>
              <a:ext cx="35" cy="58"/>
            </a:xfrm>
            <a:custGeom>
              <a:avLst/>
              <a:gdLst>
                <a:gd name="T0" fmla="*/ 0 w 27"/>
                <a:gd name="T1" fmla="*/ 36 h 45"/>
                <a:gd name="T2" fmla="*/ 0 w 27"/>
                <a:gd name="T3" fmla="*/ 31 h 45"/>
                <a:gd name="T4" fmla="*/ 0 w 27"/>
                <a:gd name="T5" fmla="*/ 31 h 45"/>
                <a:gd name="T6" fmla="*/ 0 w 27"/>
                <a:gd name="T7" fmla="*/ 22 h 45"/>
                <a:gd name="T8" fmla="*/ 0 w 27"/>
                <a:gd name="T9" fmla="*/ 22 h 45"/>
                <a:gd name="T10" fmla="*/ 0 w 27"/>
                <a:gd name="T11" fmla="*/ 22 h 45"/>
                <a:gd name="T12" fmla="*/ 0 w 27"/>
                <a:gd name="T13" fmla="*/ 10 h 45"/>
                <a:gd name="T14" fmla="*/ 10 w 27"/>
                <a:gd name="T15" fmla="*/ 10 h 45"/>
                <a:gd name="T16" fmla="*/ 10 w 27"/>
                <a:gd name="T17" fmla="*/ 10 h 45"/>
                <a:gd name="T18" fmla="*/ 10 w 27"/>
                <a:gd name="T19" fmla="*/ 10 h 45"/>
                <a:gd name="T20" fmla="*/ 29 w 27"/>
                <a:gd name="T21" fmla="*/ 0 h 45"/>
                <a:gd name="T22" fmla="*/ 96 w 27"/>
                <a:gd name="T23" fmla="*/ 0 h 45"/>
                <a:gd name="T24" fmla="*/ 96 w 27"/>
                <a:gd name="T25" fmla="*/ 10 h 45"/>
                <a:gd name="T26" fmla="*/ 111 w 27"/>
                <a:gd name="T27" fmla="*/ 10 h 45"/>
                <a:gd name="T28" fmla="*/ 111 w 27"/>
                <a:gd name="T29" fmla="*/ 10 h 45"/>
                <a:gd name="T30" fmla="*/ 111 w 27"/>
                <a:gd name="T31" fmla="*/ 10 h 45"/>
                <a:gd name="T32" fmla="*/ 111 w 27"/>
                <a:gd name="T33" fmla="*/ 10 h 45"/>
                <a:gd name="T34" fmla="*/ 124 w 27"/>
                <a:gd name="T35" fmla="*/ 22 h 45"/>
                <a:gd name="T36" fmla="*/ 124 w 27"/>
                <a:gd name="T37" fmla="*/ 22 h 45"/>
                <a:gd name="T38" fmla="*/ 124 w 27"/>
                <a:gd name="T39" fmla="*/ 31 h 45"/>
                <a:gd name="T40" fmla="*/ 124 w 27"/>
                <a:gd name="T41" fmla="*/ 31 h 45"/>
                <a:gd name="T42" fmla="*/ 124 w 27"/>
                <a:gd name="T43" fmla="*/ 36 h 45"/>
                <a:gd name="T44" fmla="*/ 124 w 27"/>
                <a:gd name="T45" fmla="*/ 161 h 45"/>
                <a:gd name="T46" fmla="*/ 124 w 27"/>
                <a:gd name="T47" fmla="*/ 171 h 45"/>
                <a:gd name="T48" fmla="*/ 124 w 27"/>
                <a:gd name="T49" fmla="*/ 171 h 45"/>
                <a:gd name="T50" fmla="*/ 124 w 27"/>
                <a:gd name="T51" fmla="*/ 173 h 45"/>
                <a:gd name="T52" fmla="*/ 124 w 27"/>
                <a:gd name="T53" fmla="*/ 173 h 45"/>
                <a:gd name="T54" fmla="*/ 124 w 27"/>
                <a:gd name="T55" fmla="*/ 188 h 45"/>
                <a:gd name="T56" fmla="*/ 111 w 27"/>
                <a:gd name="T57" fmla="*/ 188 h 45"/>
                <a:gd name="T58" fmla="*/ 111 w 27"/>
                <a:gd name="T59" fmla="*/ 188 h 45"/>
                <a:gd name="T60" fmla="*/ 111 w 27"/>
                <a:gd name="T61" fmla="*/ 201 h 45"/>
                <a:gd name="T62" fmla="*/ 96 w 27"/>
                <a:gd name="T63" fmla="*/ 201 h 45"/>
                <a:gd name="T64" fmla="*/ 96 w 27"/>
                <a:gd name="T65" fmla="*/ 201 h 45"/>
                <a:gd name="T66" fmla="*/ 29 w 27"/>
                <a:gd name="T67" fmla="*/ 201 h 45"/>
                <a:gd name="T68" fmla="*/ 10 w 27"/>
                <a:gd name="T69" fmla="*/ 201 h 45"/>
                <a:gd name="T70" fmla="*/ 10 w 27"/>
                <a:gd name="T71" fmla="*/ 201 h 45"/>
                <a:gd name="T72" fmla="*/ 10 w 27"/>
                <a:gd name="T73" fmla="*/ 188 h 45"/>
                <a:gd name="T74" fmla="*/ 0 w 27"/>
                <a:gd name="T75" fmla="*/ 188 h 45"/>
                <a:gd name="T76" fmla="*/ 0 w 27"/>
                <a:gd name="T77" fmla="*/ 188 h 45"/>
                <a:gd name="T78" fmla="*/ 0 w 27"/>
                <a:gd name="T79" fmla="*/ 173 h 45"/>
                <a:gd name="T80" fmla="*/ 0 w 27"/>
                <a:gd name="T81" fmla="*/ 173 h 45"/>
                <a:gd name="T82" fmla="*/ 0 w 27"/>
                <a:gd name="T83" fmla="*/ 171 h 45"/>
                <a:gd name="T84" fmla="*/ 0 w 27"/>
                <a:gd name="T85" fmla="*/ 171 h 45"/>
                <a:gd name="T86" fmla="*/ 0 w 2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0" y="35"/>
                  </a:moveTo>
                  <a:lnTo>
                    <a:pt x="0" y="8"/>
                  </a:lnTo>
                  <a:lnTo>
                    <a:pt x="0" y="7"/>
                  </a:lnTo>
                  <a:lnTo>
                    <a:pt x="0" y="5"/>
                  </a:lnTo>
                  <a:lnTo>
                    <a:pt x="0" y="2"/>
                  </a:lnTo>
                  <a:lnTo>
                    <a:pt x="2" y="2"/>
                  </a:lnTo>
                  <a:lnTo>
                    <a:pt x="6" y="0"/>
                  </a:lnTo>
                  <a:lnTo>
                    <a:pt x="20" y="0"/>
                  </a:lnTo>
                  <a:lnTo>
                    <a:pt x="20" y="2"/>
                  </a:lnTo>
                  <a:lnTo>
                    <a:pt x="23" y="2"/>
                  </a:lnTo>
                  <a:lnTo>
                    <a:pt x="26" y="5"/>
                  </a:lnTo>
                  <a:lnTo>
                    <a:pt x="26" y="7"/>
                  </a:lnTo>
                  <a:lnTo>
                    <a:pt x="26" y="8"/>
                  </a:lnTo>
                  <a:lnTo>
                    <a:pt x="26" y="35"/>
                  </a:lnTo>
                  <a:lnTo>
                    <a:pt x="26" y="37"/>
                  </a:lnTo>
                  <a:lnTo>
                    <a:pt x="26" y="38"/>
                  </a:lnTo>
                  <a:lnTo>
                    <a:pt x="26" y="41"/>
                  </a:lnTo>
                  <a:lnTo>
                    <a:pt x="23" y="41"/>
                  </a:lnTo>
                  <a:lnTo>
                    <a:pt x="23" y="44"/>
                  </a:lnTo>
                  <a:lnTo>
                    <a:pt x="20" y="44"/>
                  </a:lnTo>
                  <a:lnTo>
                    <a:pt x="6" y="44"/>
                  </a:lnTo>
                  <a:lnTo>
                    <a:pt x="2" y="44"/>
                  </a:lnTo>
                  <a:lnTo>
                    <a:pt x="2" y="41"/>
                  </a:lnTo>
                  <a:lnTo>
                    <a:pt x="0" y="41"/>
                  </a:lnTo>
                  <a:lnTo>
                    <a:pt x="0" y="38"/>
                  </a:lnTo>
                  <a:lnTo>
                    <a:pt x="0" y="37"/>
                  </a:lnTo>
                  <a:lnTo>
                    <a:pt x="0" y="3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29" name="AutoShape 51"/>
            <p:cNvSpPr>
              <a:spLocks noChangeAspect="1" noChangeArrowheads="1"/>
            </p:cNvSpPr>
            <p:nvPr/>
          </p:nvSpPr>
          <p:spPr bwMode="auto">
            <a:xfrm flipV="1">
              <a:off x="3161" y="3648"/>
              <a:ext cx="8" cy="3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30" name="Freeform 52"/>
            <p:cNvSpPr>
              <a:spLocks noChangeAspect="1"/>
            </p:cNvSpPr>
            <p:nvPr/>
          </p:nvSpPr>
          <p:spPr bwMode="auto">
            <a:xfrm>
              <a:off x="707" y="2430"/>
              <a:ext cx="465" cy="409"/>
            </a:xfrm>
            <a:custGeom>
              <a:avLst/>
              <a:gdLst>
                <a:gd name="T0" fmla="*/ 1529 w 357"/>
                <a:gd name="T1" fmla="*/ 1278 h 314"/>
                <a:gd name="T2" fmla="*/ 1599 w 357"/>
                <a:gd name="T3" fmla="*/ 1181 h 314"/>
                <a:gd name="T4" fmla="*/ 1661 w 357"/>
                <a:gd name="T5" fmla="*/ 1079 h 314"/>
                <a:gd name="T6" fmla="*/ 1706 w 357"/>
                <a:gd name="T7" fmla="*/ 969 h 314"/>
                <a:gd name="T8" fmla="*/ 1728 w 357"/>
                <a:gd name="T9" fmla="*/ 854 h 314"/>
                <a:gd name="T10" fmla="*/ 1739 w 357"/>
                <a:gd name="T11" fmla="*/ 740 h 314"/>
                <a:gd name="T12" fmla="*/ 1728 w 357"/>
                <a:gd name="T13" fmla="*/ 628 h 314"/>
                <a:gd name="T14" fmla="*/ 1695 w 357"/>
                <a:gd name="T15" fmla="*/ 505 h 314"/>
                <a:gd name="T16" fmla="*/ 1644 w 357"/>
                <a:gd name="T17" fmla="*/ 408 h 314"/>
                <a:gd name="T18" fmla="*/ 1571 w 357"/>
                <a:gd name="T19" fmla="*/ 307 h 314"/>
                <a:gd name="T20" fmla="*/ 1487 w 357"/>
                <a:gd name="T21" fmla="*/ 220 h 314"/>
                <a:gd name="T22" fmla="*/ 1387 w 357"/>
                <a:gd name="T23" fmla="*/ 159 h 314"/>
                <a:gd name="T24" fmla="*/ 1278 w 357"/>
                <a:gd name="T25" fmla="*/ 86 h 314"/>
                <a:gd name="T26" fmla="*/ 1159 w 357"/>
                <a:gd name="T27" fmla="*/ 29 h 314"/>
                <a:gd name="T28" fmla="*/ 1030 w 357"/>
                <a:gd name="T29" fmla="*/ 12 h 314"/>
                <a:gd name="T30" fmla="*/ 914 w 357"/>
                <a:gd name="T31" fmla="*/ 0 h 314"/>
                <a:gd name="T32" fmla="*/ 778 w 357"/>
                <a:gd name="T33" fmla="*/ 0 h 314"/>
                <a:gd name="T34" fmla="*/ 645 w 357"/>
                <a:gd name="T35" fmla="*/ 27 h 314"/>
                <a:gd name="T36" fmla="*/ 521 w 357"/>
                <a:gd name="T37" fmla="*/ 51 h 314"/>
                <a:gd name="T38" fmla="*/ 409 w 357"/>
                <a:gd name="T39" fmla="*/ 124 h 314"/>
                <a:gd name="T40" fmla="*/ 313 w 357"/>
                <a:gd name="T41" fmla="*/ 184 h 314"/>
                <a:gd name="T42" fmla="*/ 211 w 357"/>
                <a:gd name="T43" fmla="*/ 258 h 314"/>
                <a:gd name="T44" fmla="*/ 134 w 357"/>
                <a:gd name="T45" fmla="*/ 360 h 314"/>
                <a:gd name="T46" fmla="*/ 83 w 357"/>
                <a:gd name="T47" fmla="*/ 458 h 314"/>
                <a:gd name="T48" fmla="*/ 35 w 357"/>
                <a:gd name="T49" fmla="*/ 561 h 314"/>
                <a:gd name="T50" fmla="*/ 12 w 357"/>
                <a:gd name="T51" fmla="*/ 683 h 314"/>
                <a:gd name="T52" fmla="*/ 0 w 357"/>
                <a:gd name="T53" fmla="*/ 796 h 314"/>
                <a:gd name="T54" fmla="*/ 29 w 357"/>
                <a:gd name="T55" fmla="*/ 904 h 314"/>
                <a:gd name="T56" fmla="*/ 64 w 357"/>
                <a:gd name="T57" fmla="*/ 1028 h 314"/>
                <a:gd name="T58" fmla="*/ 102 w 357"/>
                <a:gd name="T59" fmla="*/ 1129 h 314"/>
                <a:gd name="T60" fmla="*/ 175 w 357"/>
                <a:gd name="T61" fmla="*/ 1224 h 314"/>
                <a:gd name="T62" fmla="*/ 258 w 357"/>
                <a:gd name="T63" fmla="*/ 1319 h 314"/>
                <a:gd name="T64" fmla="*/ 358 w 357"/>
                <a:gd name="T65" fmla="*/ 1386 h 314"/>
                <a:gd name="T66" fmla="*/ 468 w 357"/>
                <a:gd name="T67" fmla="*/ 1448 h 314"/>
                <a:gd name="T68" fmla="*/ 584 w 357"/>
                <a:gd name="T69" fmla="*/ 1499 h 314"/>
                <a:gd name="T70" fmla="*/ 707 w 357"/>
                <a:gd name="T71" fmla="*/ 1520 h 314"/>
                <a:gd name="T72" fmla="*/ 845 w 357"/>
                <a:gd name="T73" fmla="*/ 1529 h 314"/>
                <a:gd name="T74" fmla="*/ 969 w 357"/>
                <a:gd name="T75" fmla="*/ 1529 h 314"/>
                <a:gd name="T76" fmla="*/ 1094 w 357"/>
                <a:gd name="T77" fmla="*/ 1514 h 314"/>
                <a:gd name="T78" fmla="*/ 1224 w 357"/>
                <a:gd name="T79" fmla="*/ 1482 h 314"/>
                <a:gd name="T80" fmla="*/ 1327 w 357"/>
                <a:gd name="T81" fmla="*/ 1425 h 314"/>
                <a:gd name="T82" fmla="*/ 1447 w 357"/>
                <a:gd name="T83" fmla="*/ 1352 h 3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7"/>
                <a:gd name="T127" fmla="*/ 0 h 314"/>
                <a:gd name="T128" fmla="*/ 357 w 357"/>
                <a:gd name="T129" fmla="*/ 314 h 3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7" h="314">
                  <a:moveTo>
                    <a:pt x="305" y="270"/>
                  </a:moveTo>
                  <a:lnTo>
                    <a:pt x="313" y="262"/>
                  </a:lnTo>
                  <a:lnTo>
                    <a:pt x="322" y="250"/>
                  </a:lnTo>
                  <a:lnTo>
                    <a:pt x="328" y="242"/>
                  </a:lnTo>
                  <a:lnTo>
                    <a:pt x="336" y="231"/>
                  </a:lnTo>
                  <a:lnTo>
                    <a:pt x="340" y="221"/>
                  </a:lnTo>
                  <a:lnTo>
                    <a:pt x="347" y="210"/>
                  </a:lnTo>
                  <a:lnTo>
                    <a:pt x="349" y="198"/>
                  </a:lnTo>
                  <a:lnTo>
                    <a:pt x="354" y="185"/>
                  </a:lnTo>
                  <a:lnTo>
                    <a:pt x="354" y="175"/>
                  </a:lnTo>
                  <a:lnTo>
                    <a:pt x="356" y="163"/>
                  </a:lnTo>
                  <a:lnTo>
                    <a:pt x="356" y="151"/>
                  </a:lnTo>
                  <a:lnTo>
                    <a:pt x="354" y="140"/>
                  </a:lnTo>
                  <a:lnTo>
                    <a:pt x="354" y="128"/>
                  </a:lnTo>
                  <a:lnTo>
                    <a:pt x="349" y="115"/>
                  </a:lnTo>
                  <a:lnTo>
                    <a:pt x="347" y="104"/>
                  </a:lnTo>
                  <a:lnTo>
                    <a:pt x="340" y="94"/>
                  </a:lnTo>
                  <a:lnTo>
                    <a:pt x="336" y="83"/>
                  </a:lnTo>
                  <a:lnTo>
                    <a:pt x="328" y="74"/>
                  </a:lnTo>
                  <a:lnTo>
                    <a:pt x="322" y="63"/>
                  </a:lnTo>
                  <a:lnTo>
                    <a:pt x="313" y="53"/>
                  </a:lnTo>
                  <a:lnTo>
                    <a:pt x="305" y="45"/>
                  </a:lnTo>
                  <a:lnTo>
                    <a:pt x="296" y="38"/>
                  </a:lnTo>
                  <a:lnTo>
                    <a:pt x="284" y="32"/>
                  </a:lnTo>
                  <a:lnTo>
                    <a:pt x="272" y="25"/>
                  </a:lnTo>
                  <a:lnTo>
                    <a:pt x="262" y="18"/>
                  </a:lnTo>
                  <a:lnTo>
                    <a:pt x="250" y="11"/>
                  </a:lnTo>
                  <a:lnTo>
                    <a:pt x="237" y="6"/>
                  </a:lnTo>
                  <a:lnTo>
                    <a:pt x="224" y="5"/>
                  </a:lnTo>
                  <a:lnTo>
                    <a:pt x="211" y="2"/>
                  </a:lnTo>
                  <a:lnTo>
                    <a:pt x="198" y="0"/>
                  </a:lnTo>
                  <a:lnTo>
                    <a:pt x="187" y="0"/>
                  </a:lnTo>
                  <a:lnTo>
                    <a:pt x="173" y="0"/>
                  </a:lnTo>
                  <a:lnTo>
                    <a:pt x="159" y="0"/>
                  </a:lnTo>
                  <a:lnTo>
                    <a:pt x="145" y="2"/>
                  </a:lnTo>
                  <a:lnTo>
                    <a:pt x="132" y="5"/>
                  </a:lnTo>
                  <a:lnTo>
                    <a:pt x="120" y="6"/>
                  </a:lnTo>
                  <a:lnTo>
                    <a:pt x="107" y="11"/>
                  </a:lnTo>
                  <a:lnTo>
                    <a:pt x="96" y="18"/>
                  </a:lnTo>
                  <a:lnTo>
                    <a:pt x="84" y="25"/>
                  </a:lnTo>
                  <a:lnTo>
                    <a:pt x="73" y="32"/>
                  </a:lnTo>
                  <a:lnTo>
                    <a:pt x="64" y="38"/>
                  </a:lnTo>
                  <a:lnTo>
                    <a:pt x="53" y="45"/>
                  </a:lnTo>
                  <a:lnTo>
                    <a:pt x="43" y="53"/>
                  </a:lnTo>
                  <a:lnTo>
                    <a:pt x="36" y="63"/>
                  </a:lnTo>
                  <a:lnTo>
                    <a:pt x="28" y="74"/>
                  </a:lnTo>
                  <a:lnTo>
                    <a:pt x="21" y="83"/>
                  </a:lnTo>
                  <a:lnTo>
                    <a:pt x="17" y="94"/>
                  </a:lnTo>
                  <a:lnTo>
                    <a:pt x="13" y="104"/>
                  </a:lnTo>
                  <a:lnTo>
                    <a:pt x="7" y="115"/>
                  </a:lnTo>
                  <a:lnTo>
                    <a:pt x="6" y="128"/>
                  </a:lnTo>
                  <a:lnTo>
                    <a:pt x="2" y="140"/>
                  </a:lnTo>
                  <a:lnTo>
                    <a:pt x="0" y="151"/>
                  </a:lnTo>
                  <a:lnTo>
                    <a:pt x="0" y="163"/>
                  </a:lnTo>
                  <a:lnTo>
                    <a:pt x="2" y="175"/>
                  </a:lnTo>
                  <a:lnTo>
                    <a:pt x="6" y="185"/>
                  </a:lnTo>
                  <a:lnTo>
                    <a:pt x="7" y="198"/>
                  </a:lnTo>
                  <a:lnTo>
                    <a:pt x="13" y="210"/>
                  </a:lnTo>
                  <a:lnTo>
                    <a:pt x="17" y="221"/>
                  </a:lnTo>
                  <a:lnTo>
                    <a:pt x="21" y="231"/>
                  </a:lnTo>
                  <a:lnTo>
                    <a:pt x="28" y="242"/>
                  </a:lnTo>
                  <a:lnTo>
                    <a:pt x="36" y="250"/>
                  </a:lnTo>
                  <a:lnTo>
                    <a:pt x="43" y="262"/>
                  </a:lnTo>
                  <a:lnTo>
                    <a:pt x="53" y="270"/>
                  </a:lnTo>
                  <a:lnTo>
                    <a:pt x="64" y="277"/>
                  </a:lnTo>
                  <a:lnTo>
                    <a:pt x="73" y="283"/>
                  </a:lnTo>
                  <a:lnTo>
                    <a:pt x="84" y="292"/>
                  </a:lnTo>
                  <a:lnTo>
                    <a:pt x="96" y="297"/>
                  </a:lnTo>
                  <a:lnTo>
                    <a:pt x="107" y="303"/>
                  </a:lnTo>
                  <a:lnTo>
                    <a:pt x="120" y="307"/>
                  </a:lnTo>
                  <a:lnTo>
                    <a:pt x="132" y="310"/>
                  </a:lnTo>
                  <a:lnTo>
                    <a:pt x="145" y="311"/>
                  </a:lnTo>
                  <a:lnTo>
                    <a:pt x="159" y="313"/>
                  </a:lnTo>
                  <a:lnTo>
                    <a:pt x="173" y="313"/>
                  </a:lnTo>
                  <a:lnTo>
                    <a:pt x="187" y="313"/>
                  </a:lnTo>
                  <a:lnTo>
                    <a:pt x="198" y="313"/>
                  </a:lnTo>
                  <a:lnTo>
                    <a:pt x="211" y="311"/>
                  </a:lnTo>
                  <a:lnTo>
                    <a:pt x="224" y="310"/>
                  </a:lnTo>
                  <a:lnTo>
                    <a:pt x="237" y="307"/>
                  </a:lnTo>
                  <a:lnTo>
                    <a:pt x="250" y="303"/>
                  </a:lnTo>
                  <a:lnTo>
                    <a:pt x="262" y="297"/>
                  </a:lnTo>
                  <a:lnTo>
                    <a:pt x="272" y="292"/>
                  </a:lnTo>
                  <a:lnTo>
                    <a:pt x="284" y="283"/>
                  </a:lnTo>
                  <a:lnTo>
                    <a:pt x="296" y="277"/>
                  </a:lnTo>
                  <a:lnTo>
                    <a:pt x="305"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31" name="AutoShape 53"/>
            <p:cNvSpPr>
              <a:spLocks noChangeAspect="1" noChangeArrowheads="1"/>
            </p:cNvSpPr>
            <p:nvPr/>
          </p:nvSpPr>
          <p:spPr bwMode="auto">
            <a:xfrm flipV="1">
              <a:off x="926" y="2273"/>
              <a:ext cx="30"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32" name="Freeform 54"/>
            <p:cNvSpPr>
              <a:spLocks noChangeAspect="1"/>
            </p:cNvSpPr>
            <p:nvPr/>
          </p:nvSpPr>
          <p:spPr bwMode="auto">
            <a:xfrm>
              <a:off x="909" y="2230"/>
              <a:ext cx="62" cy="43"/>
            </a:xfrm>
            <a:custGeom>
              <a:avLst/>
              <a:gdLst>
                <a:gd name="T0" fmla="*/ 221 w 48"/>
                <a:gd name="T1" fmla="*/ 125 h 33"/>
                <a:gd name="T2" fmla="*/ 221 w 48"/>
                <a:gd name="T3" fmla="*/ 125 h 33"/>
                <a:gd name="T4" fmla="*/ 221 w 48"/>
                <a:gd name="T5" fmla="*/ 125 h 33"/>
                <a:gd name="T6" fmla="*/ 221 w 48"/>
                <a:gd name="T7" fmla="*/ 134 h 33"/>
                <a:gd name="T8" fmla="*/ 207 w 48"/>
                <a:gd name="T9" fmla="*/ 134 h 33"/>
                <a:gd name="T10" fmla="*/ 207 w 48"/>
                <a:gd name="T11" fmla="*/ 134 h 33"/>
                <a:gd name="T12" fmla="*/ 200 w 48"/>
                <a:gd name="T13" fmla="*/ 159 h 33"/>
                <a:gd name="T14" fmla="*/ 200 w 48"/>
                <a:gd name="T15" fmla="*/ 159 h 33"/>
                <a:gd name="T16" fmla="*/ 190 w 48"/>
                <a:gd name="T17" fmla="*/ 159 h 33"/>
                <a:gd name="T18" fmla="*/ 190 w 48"/>
                <a:gd name="T19" fmla="*/ 159 h 33"/>
                <a:gd name="T20" fmla="*/ 171 w 48"/>
                <a:gd name="T21" fmla="*/ 159 h 33"/>
                <a:gd name="T22" fmla="*/ 36 w 48"/>
                <a:gd name="T23" fmla="*/ 159 h 33"/>
                <a:gd name="T24" fmla="*/ 28 w 48"/>
                <a:gd name="T25" fmla="*/ 159 h 33"/>
                <a:gd name="T26" fmla="*/ 28 w 48"/>
                <a:gd name="T27" fmla="*/ 159 h 33"/>
                <a:gd name="T28" fmla="*/ 17 w 48"/>
                <a:gd name="T29" fmla="*/ 159 h 33"/>
                <a:gd name="T30" fmla="*/ 17 w 48"/>
                <a:gd name="T31" fmla="*/ 159 h 33"/>
                <a:gd name="T32" fmla="*/ 1 w 48"/>
                <a:gd name="T33" fmla="*/ 134 h 33"/>
                <a:gd name="T34" fmla="*/ 1 w 48"/>
                <a:gd name="T35" fmla="*/ 134 h 33"/>
                <a:gd name="T36" fmla="*/ 1 w 48"/>
                <a:gd name="T37" fmla="*/ 134 h 33"/>
                <a:gd name="T38" fmla="*/ 0 w 48"/>
                <a:gd name="T39" fmla="*/ 125 h 33"/>
                <a:gd name="T40" fmla="*/ 0 w 48"/>
                <a:gd name="T41" fmla="*/ 125 h 33"/>
                <a:gd name="T42" fmla="*/ 0 w 48"/>
                <a:gd name="T43" fmla="*/ 125 h 33"/>
                <a:gd name="T44" fmla="*/ 0 w 48"/>
                <a:gd name="T45" fmla="*/ 27 h 33"/>
                <a:gd name="T46" fmla="*/ 0 w 48"/>
                <a:gd name="T47" fmla="*/ 27 h 33"/>
                <a:gd name="T48" fmla="*/ 0 w 48"/>
                <a:gd name="T49" fmla="*/ 27 h 33"/>
                <a:gd name="T50" fmla="*/ 0 w 48"/>
                <a:gd name="T51" fmla="*/ 12 h 33"/>
                <a:gd name="T52" fmla="*/ 1 w 48"/>
                <a:gd name="T53" fmla="*/ 12 h 33"/>
                <a:gd name="T54" fmla="*/ 1 w 48"/>
                <a:gd name="T55" fmla="*/ 12 h 33"/>
                <a:gd name="T56" fmla="*/ 17 w 48"/>
                <a:gd name="T57" fmla="*/ 12 h 33"/>
                <a:gd name="T58" fmla="*/ 17 w 48"/>
                <a:gd name="T59" fmla="*/ 0 h 33"/>
                <a:gd name="T60" fmla="*/ 28 w 48"/>
                <a:gd name="T61" fmla="*/ 0 h 33"/>
                <a:gd name="T62" fmla="*/ 28 w 48"/>
                <a:gd name="T63" fmla="*/ 0 h 33"/>
                <a:gd name="T64" fmla="*/ 36 w 48"/>
                <a:gd name="T65" fmla="*/ 0 h 33"/>
                <a:gd name="T66" fmla="*/ 171 w 48"/>
                <a:gd name="T67" fmla="*/ 0 h 33"/>
                <a:gd name="T68" fmla="*/ 190 w 48"/>
                <a:gd name="T69" fmla="*/ 0 h 33"/>
                <a:gd name="T70" fmla="*/ 190 w 48"/>
                <a:gd name="T71" fmla="*/ 0 h 33"/>
                <a:gd name="T72" fmla="*/ 200 w 48"/>
                <a:gd name="T73" fmla="*/ 0 h 33"/>
                <a:gd name="T74" fmla="*/ 200 w 48"/>
                <a:gd name="T75" fmla="*/ 0 h 33"/>
                <a:gd name="T76" fmla="*/ 207 w 48"/>
                <a:gd name="T77" fmla="*/ 12 h 33"/>
                <a:gd name="T78" fmla="*/ 207 w 48"/>
                <a:gd name="T79" fmla="*/ 12 h 33"/>
                <a:gd name="T80" fmla="*/ 207 w 48"/>
                <a:gd name="T81" fmla="*/ 12 h 33"/>
                <a:gd name="T82" fmla="*/ 221 w 48"/>
                <a:gd name="T83" fmla="*/ 27 h 33"/>
                <a:gd name="T84" fmla="*/ 221 w 48"/>
                <a:gd name="T85" fmla="*/ 27 h 33"/>
                <a:gd name="T86" fmla="*/ 221 w 48"/>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47" y="5"/>
                  </a:moveTo>
                  <a:lnTo>
                    <a:pt x="47" y="26"/>
                  </a:lnTo>
                  <a:lnTo>
                    <a:pt x="47" y="28"/>
                  </a:lnTo>
                  <a:lnTo>
                    <a:pt x="44" y="28"/>
                  </a:lnTo>
                  <a:lnTo>
                    <a:pt x="43" y="32"/>
                  </a:lnTo>
                  <a:lnTo>
                    <a:pt x="41" y="32"/>
                  </a:lnTo>
                  <a:lnTo>
                    <a:pt x="36" y="32"/>
                  </a:lnTo>
                  <a:lnTo>
                    <a:pt x="8" y="32"/>
                  </a:lnTo>
                  <a:lnTo>
                    <a:pt x="6" y="32"/>
                  </a:lnTo>
                  <a:lnTo>
                    <a:pt x="4" y="32"/>
                  </a:lnTo>
                  <a:lnTo>
                    <a:pt x="1" y="28"/>
                  </a:lnTo>
                  <a:lnTo>
                    <a:pt x="0" y="28"/>
                  </a:lnTo>
                  <a:lnTo>
                    <a:pt x="0" y="26"/>
                  </a:lnTo>
                  <a:lnTo>
                    <a:pt x="0" y="5"/>
                  </a:lnTo>
                  <a:lnTo>
                    <a:pt x="0" y="2"/>
                  </a:lnTo>
                  <a:lnTo>
                    <a:pt x="1" y="2"/>
                  </a:lnTo>
                  <a:lnTo>
                    <a:pt x="4" y="2"/>
                  </a:lnTo>
                  <a:lnTo>
                    <a:pt x="4" y="0"/>
                  </a:lnTo>
                  <a:lnTo>
                    <a:pt x="6" y="0"/>
                  </a:lnTo>
                  <a:lnTo>
                    <a:pt x="8" y="0"/>
                  </a:lnTo>
                  <a:lnTo>
                    <a:pt x="36" y="0"/>
                  </a:lnTo>
                  <a:lnTo>
                    <a:pt x="41" y="0"/>
                  </a:lnTo>
                  <a:lnTo>
                    <a:pt x="43" y="0"/>
                  </a:lnTo>
                  <a:lnTo>
                    <a:pt x="43" y="2"/>
                  </a:lnTo>
                  <a:lnTo>
                    <a:pt x="44" y="2"/>
                  </a:lnTo>
                  <a:lnTo>
                    <a:pt x="47" y="2"/>
                  </a:lnTo>
                  <a:lnTo>
                    <a:pt x="47" y="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33" name="Freeform 55"/>
            <p:cNvSpPr>
              <a:spLocks noChangeAspect="1"/>
            </p:cNvSpPr>
            <p:nvPr/>
          </p:nvSpPr>
          <p:spPr bwMode="auto">
            <a:xfrm>
              <a:off x="953"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46 w 14"/>
                <a:gd name="T11" fmla="*/ 134 h 33"/>
                <a:gd name="T12" fmla="*/ 46 w 14"/>
                <a:gd name="T13" fmla="*/ 134 h 33"/>
                <a:gd name="T14" fmla="*/ 46 w 14"/>
                <a:gd name="T15" fmla="*/ 159 h 33"/>
                <a:gd name="T16" fmla="*/ 46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0 w 14"/>
                <a:gd name="T29" fmla="*/ 159 h 33"/>
                <a:gd name="T30" fmla="*/ 0 w 14"/>
                <a:gd name="T31" fmla="*/ 159 h 33"/>
                <a:gd name="T32" fmla="*/ 0 w 14"/>
                <a:gd name="T33" fmla="*/ 134 h 33"/>
                <a:gd name="T34" fmla="*/ 0 w 14"/>
                <a:gd name="T35" fmla="*/ 134 h 33"/>
                <a:gd name="T36" fmla="*/ 0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0 w 14"/>
                <a:gd name="T53" fmla="*/ 12 h 33"/>
                <a:gd name="T54" fmla="*/ 0 w 14"/>
                <a:gd name="T55" fmla="*/ 12 h 33"/>
                <a:gd name="T56" fmla="*/ 0 w 14"/>
                <a:gd name="T57" fmla="*/ 12 h 33"/>
                <a:gd name="T58" fmla="*/ 0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46 w 14"/>
                <a:gd name="T71" fmla="*/ 0 h 33"/>
                <a:gd name="T72" fmla="*/ 46 w 14"/>
                <a:gd name="T73" fmla="*/ 0 h 33"/>
                <a:gd name="T74" fmla="*/ 46 w 14"/>
                <a:gd name="T75" fmla="*/ 0 h 33"/>
                <a:gd name="T76" fmla="*/ 46 w 14"/>
                <a:gd name="T77" fmla="*/ 12 h 33"/>
                <a:gd name="T78" fmla="*/ 46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0" y="28"/>
                  </a:lnTo>
                  <a:lnTo>
                    <a:pt x="10" y="32"/>
                  </a:lnTo>
                  <a:lnTo>
                    <a:pt x="1" y="32"/>
                  </a:lnTo>
                  <a:lnTo>
                    <a:pt x="0" y="32"/>
                  </a:lnTo>
                  <a:lnTo>
                    <a:pt x="0" y="28"/>
                  </a:lnTo>
                  <a:lnTo>
                    <a:pt x="0" y="26"/>
                  </a:lnTo>
                  <a:lnTo>
                    <a:pt x="0" y="5"/>
                  </a:lnTo>
                  <a:lnTo>
                    <a:pt x="0" y="2"/>
                  </a:lnTo>
                  <a:lnTo>
                    <a:pt x="0" y="0"/>
                  </a:lnTo>
                  <a:lnTo>
                    <a:pt x="1" y="0"/>
                  </a:lnTo>
                  <a:lnTo>
                    <a:pt x="10" y="0"/>
                  </a:lnTo>
                  <a:lnTo>
                    <a:pt x="10" y="2"/>
                  </a:lnTo>
                  <a:lnTo>
                    <a:pt x="13" y="2"/>
                  </a:lnTo>
                  <a:lnTo>
                    <a:pt x="13" y="5"/>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34" name="Freeform 56"/>
            <p:cNvSpPr>
              <a:spLocks noChangeAspect="1"/>
            </p:cNvSpPr>
            <p:nvPr/>
          </p:nvSpPr>
          <p:spPr bwMode="auto">
            <a:xfrm>
              <a:off x="909"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59 w 14"/>
                <a:gd name="T11" fmla="*/ 134 h 33"/>
                <a:gd name="T12" fmla="*/ 59 w 14"/>
                <a:gd name="T13" fmla="*/ 134 h 33"/>
                <a:gd name="T14" fmla="*/ 59 w 14"/>
                <a:gd name="T15" fmla="*/ 159 h 33"/>
                <a:gd name="T16" fmla="*/ 59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1 w 14"/>
                <a:gd name="T29" fmla="*/ 159 h 33"/>
                <a:gd name="T30" fmla="*/ 1 w 14"/>
                <a:gd name="T31" fmla="*/ 159 h 33"/>
                <a:gd name="T32" fmla="*/ 1 w 14"/>
                <a:gd name="T33" fmla="*/ 134 h 33"/>
                <a:gd name="T34" fmla="*/ 1 w 14"/>
                <a:gd name="T35" fmla="*/ 134 h 33"/>
                <a:gd name="T36" fmla="*/ 1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1 w 14"/>
                <a:gd name="T53" fmla="*/ 12 h 33"/>
                <a:gd name="T54" fmla="*/ 1 w 14"/>
                <a:gd name="T55" fmla="*/ 12 h 33"/>
                <a:gd name="T56" fmla="*/ 1 w 14"/>
                <a:gd name="T57" fmla="*/ 12 h 33"/>
                <a:gd name="T58" fmla="*/ 1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59 w 14"/>
                <a:gd name="T71" fmla="*/ 0 h 33"/>
                <a:gd name="T72" fmla="*/ 59 w 14"/>
                <a:gd name="T73" fmla="*/ 0 h 33"/>
                <a:gd name="T74" fmla="*/ 59 w 14"/>
                <a:gd name="T75" fmla="*/ 0 h 33"/>
                <a:gd name="T76" fmla="*/ 59 w 14"/>
                <a:gd name="T77" fmla="*/ 12 h 33"/>
                <a:gd name="T78" fmla="*/ 59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3" y="32"/>
                  </a:lnTo>
                  <a:lnTo>
                    <a:pt x="10" y="32"/>
                  </a:lnTo>
                  <a:lnTo>
                    <a:pt x="1" y="32"/>
                  </a:lnTo>
                  <a:lnTo>
                    <a:pt x="1" y="28"/>
                  </a:lnTo>
                  <a:lnTo>
                    <a:pt x="0" y="28"/>
                  </a:lnTo>
                  <a:lnTo>
                    <a:pt x="0" y="26"/>
                  </a:lnTo>
                  <a:lnTo>
                    <a:pt x="0" y="5"/>
                  </a:lnTo>
                  <a:lnTo>
                    <a:pt x="0" y="2"/>
                  </a:lnTo>
                  <a:lnTo>
                    <a:pt x="1" y="2"/>
                  </a:lnTo>
                  <a:lnTo>
                    <a:pt x="1" y="0"/>
                  </a:lnTo>
                  <a:lnTo>
                    <a:pt x="10" y="0"/>
                  </a:lnTo>
                  <a:lnTo>
                    <a:pt x="13" y="0"/>
                  </a:lnTo>
                  <a:lnTo>
                    <a:pt x="13" y="2"/>
                  </a:lnTo>
                  <a:lnTo>
                    <a:pt x="13" y="5"/>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35" name="Freeform 57" descr="Light vertical"/>
            <p:cNvSpPr>
              <a:spLocks noChangeAspect="1"/>
            </p:cNvSpPr>
            <p:nvPr/>
          </p:nvSpPr>
          <p:spPr bwMode="auto">
            <a:xfrm>
              <a:off x="926" y="2230"/>
              <a:ext cx="28" cy="43"/>
            </a:xfrm>
            <a:custGeom>
              <a:avLst/>
              <a:gdLst>
                <a:gd name="T0" fmla="*/ 89 w 22"/>
                <a:gd name="T1" fmla="*/ 125 h 33"/>
                <a:gd name="T2" fmla="*/ 89 w 22"/>
                <a:gd name="T3" fmla="*/ 125 h 33"/>
                <a:gd name="T4" fmla="*/ 89 w 22"/>
                <a:gd name="T5" fmla="*/ 125 h 33"/>
                <a:gd name="T6" fmla="*/ 89 w 22"/>
                <a:gd name="T7" fmla="*/ 134 h 33"/>
                <a:gd name="T8" fmla="*/ 75 w 22"/>
                <a:gd name="T9" fmla="*/ 134 h 33"/>
                <a:gd name="T10" fmla="*/ 75 w 22"/>
                <a:gd name="T11" fmla="*/ 134 h 33"/>
                <a:gd name="T12" fmla="*/ 75 w 22"/>
                <a:gd name="T13" fmla="*/ 134 h 33"/>
                <a:gd name="T14" fmla="*/ 75 w 22"/>
                <a:gd name="T15" fmla="*/ 159 h 33"/>
                <a:gd name="T16" fmla="*/ 75 w 22"/>
                <a:gd name="T17" fmla="*/ 159 h 33"/>
                <a:gd name="T18" fmla="*/ 75 w 22"/>
                <a:gd name="T19" fmla="*/ 159 h 33"/>
                <a:gd name="T20" fmla="*/ 64 w 22"/>
                <a:gd name="T21" fmla="*/ 159 h 33"/>
                <a:gd name="T22" fmla="*/ 22 w 22"/>
                <a:gd name="T23" fmla="*/ 159 h 33"/>
                <a:gd name="T24" fmla="*/ 22 w 22"/>
                <a:gd name="T25" fmla="*/ 159 h 33"/>
                <a:gd name="T26" fmla="*/ 10 w 22"/>
                <a:gd name="T27" fmla="*/ 159 h 33"/>
                <a:gd name="T28" fmla="*/ 10 w 22"/>
                <a:gd name="T29" fmla="*/ 159 h 33"/>
                <a:gd name="T30" fmla="*/ 10 w 22"/>
                <a:gd name="T31" fmla="*/ 159 h 33"/>
                <a:gd name="T32" fmla="*/ 10 w 22"/>
                <a:gd name="T33" fmla="*/ 134 h 33"/>
                <a:gd name="T34" fmla="*/ 10 w 22"/>
                <a:gd name="T35" fmla="*/ 134 h 33"/>
                <a:gd name="T36" fmla="*/ 10 w 22"/>
                <a:gd name="T37" fmla="*/ 134 h 33"/>
                <a:gd name="T38" fmla="*/ 0 w 22"/>
                <a:gd name="T39" fmla="*/ 125 h 33"/>
                <a:gd name="T40" fmla="*/ 0 w 22"/>
                <a:gd name="T41" fmla="*/ 125 h 33"/>
                <a:gd name="T42" fmla="*/ 0 w 22"/>
                <a:gd name="T43" fmla="*/ 125 h 33"/>
                <a:gd name="T44" fmla="*/ 0 w 22"/>
                <a:gd name="T45" fmla="*/ 27 h 33"/>
                <a:gd name="T46" fmla="*/ 0 w 22"/>
                <a:gd name="T47" fmla="*/ 27 h 33"/>
                <a:gd name="T48" fmla="*/ 0 w 22"/>
                <a:gd name="T49" fmla="*/ 27 h 33"/>
                <a:gd name="T50" fmla="*/ 0 w 22"/>
                <a:gd name="T51" fmla="*/ 12 h 33"/>
                <a:gd name="T52" fmla="*/ 10 w 22"/>
                <a:gd name="T53" fmla="*/ 12 h 33"/>
                <a:gd name="T54" fmla="*/ 10 w 22"/>
                <a:gd name="T55" fmla="*/ 12 h 33"/>
                <a:gd name="T56" fmla="*/ 10 w 22"/>
                <a:gd name="T57" fmla="*/ 12 h 33"/>
                <a:gd name="T58" fmla="*/ 10 w 22"/>
                <a:gd name="T59" fmla="*/ 0 h 33"/>
                <a:gd name="T60" fmla="*/ 10 w 22"/>
                <a:gd name="T61" fmla="*/ 0 h 33"/>
                <a:gd name="T62" fmla="*/ 22 w 22"/>
                <a:gd name="T63" fmla="*/ 0 h 33"/>
                <a:gd name="T64" fmla="*/ 22 w 22"/>
                <a:gd name="T65" fmla="*/ 0 h 33"/>
                <a:gd name="T66" fmla="*/ 64 w 22"/>
                <a:gd name="T67" fmla="*/ 0 h 33"/>
                <a:gd name="T68" fmla="*/ 64 w 22"/>
                <a:gd name="T69" fmla="*/ 0 h 33"/>
                <a:gd name="T70" fmla="*/ 75 w 22"/>
                <a:gd name="T71" fmla="*/ 0 h 33"/>
                <a:gd name="T72" fmla="*/ 75 w 22"/>
                <a:gd name="T73" fmla="*/ 0 h 33"/>
                <a:gd name="T74" fmla="*/ 75 w 22"/>
                <a:gd name="T75" fmla="*/ 0 h 33"/>
                <a:gd name="T76" fmla="*/ 75 w 22"/>
                <a:gd name="T77" fmla="*/ 12 h 33"/>
                <a:gd name="T78" fmla="*/ 75 w 22"/>
                <a:gd name="T79" fmla="*/ 12 h 33"/>
                <a:gd name="T80" fmla="*/ 89 w 22"/>
                <a:gd name="T81" fmla="*/ 12 h 33"/>
                <a:gd name="T82" fmla="*/ 89 w 22"/>
                <a:gd name="T83" fmla="*/ 27 h 33"/>
                <a:gd name="T84" fmla="*/ 89 w 22"/>
                <a:gd name="T85" fmla="*/ 27 h 33"/>
                <a:gd name="T86" fmla="*/ 89 w 22"/>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
                <a:gd name="T133" fmla="*/ 0 h 33"/>
                <a:gd name="T134" fmla="*/ 22 w 22"/>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 h="33">
                  <a:moveTo>
                    <a:pt x="21" y="5"/>
                  </a:moveTo>
                  <a:lnTo>
                    <a:pt x="21" y="26"/>
                  </a:lnTo>
                  <a:lnTo>
                    <a:pt x="21" y="28"/>
                  </a:lnTo>
                  <a:lnTo>
                    <a:pt x="17" y="28"/>
                  </a:lnTo>
                  <a:lnTo>
                    <a:pt x="17" y="32"/>
                  </a:lnTo>
                  <a:lnTo>
                    <a:pt x="15" y="32"/>
                  </a:lnTo>
                  <a:lnTo>
                    <a:pt x="5" y="32"/>
                  </a:lnTo>
                  <a:lnTo>
                    <a:pt x="2" y="32"/>
                  </a:lnTo>
                  <a:lnTo>
                    <a:pt x="2" y="28"/>
                  </a:lnTo>
                  <a:lnTo>
                    <a:pt x="0" y="28"/>
                  </a:lnTo>
                  <a:lnTo>
                    <a:pt x="0" y="26"/>
                  </a:lnTo>
                  <a:lnTo>
                    <a:pt x="0" y="5"/>
                  </a:lnTo>
                  <a:lnTo>
                    <a:pt x="0" y="2"/>
                  </a:lnTo>
                  <a:lnTo>
                    <a:pt x="2" y="2"/>
                  </a:lnTo>
                  <a:lnTo>
                    <a:pt x="2" y="0"/>
                  </a:lnTo>
                  <a:lnTo>
                    <a:pt x="5" y="0"/>
                  </a:lnTo>
                  <a:lnTo>
                    <a:pt x="15" y="0"/>
                  </a:lnTo>
                  <a:lnTo>
                    <a:pt x="17" y="0"/>
                  </a:lnTo>
                  <a:lnTo>
                    <a:pt x="17" y="2"/>
                  </a:lnTo>
                  <a:lnTo>
                    <a:pt x="21" y="2"/>
                  </a:lnTo>
                  <a:lnTo>
                    <a:pt x="21" y="5"/>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36" name="AutoShape 58"/>
            <p:cNvSpPr>
              <a:spLocks noChangeAspect="1" noChangeArrowheads="1"/>
            </p:cNvSpPr>
            <p:nvPr/>
          </p:nvSpPr>
          <p:spPr bwMode="auto">
            <a:xfrm flipV="1">
              <a:off x="929" y="2272"/>
              <a:ext cx="3" cy="21"/>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37" name="AutoShape 59"/>
            <p:cNvSpPr>
              <a:spLocks noChangeAspect="1" noChangeArrowheads="1"/>
            </p:cNvSpPr>
            <p:nvPr/>
          </p:nvSpPr>
          <p:spPr bwMode="auto">
            <a:xfrm flipV="1">
              <a:off x="926" y="2918"/>
              <a:ext cx="26" cy="25"/>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38" name="Freeform 60"/>
            <p:cNvSpPr>
              <a:spLocks noChangeAspect="1"/>
            </p:cNvSpPr>
            <p:nvPr/>
          </p:nvSpPr>
          <p:spPr bwMode="auto">
            <a:xfrm>
              <a:off x="909" y="2944"/>
              <a:ext cx="62" cy="43"/>
            </a:xfrm>
            <a:custGeom>
              <a:avLst/>
              <a:gdLst>
                <a:gd name="T0" fmla="*/ 0 w 48"/>
                <a:gd name="T1" fmla="*/ 27 h 33"/>
                <a:gd name="T2" fmla="*/ 0 w 48"/>
                <a:gd name="T3" fmla="*/ 27 h 33"/>
                <a:gd name="T4" fmla="*/ 1 w 48"/>
                <a:gd name="T5" fmla="*/ 12 h 33"/>
                <a:gd name="T6" fmla="*/ 1 w 48"/>
                <a:gd name="T7" fmla="*/ 12 h 33"/>
                <a:gd name="T8" fmla="*/ 1 w 48"/>
                <a:gd name="T9" fmla="*/ 12 h 33"/>
                <a:gd name="T10" fmla="*/ 1 w 48"/>
                <a:gd name="T11" fmla="*/ 0 h 33"/>
                <a:gd name="T12" fmla="*/ 17 w 48"/>
                <a:gd name="T13" fmla="*/ 0 h 33"/>
                <a:gd name="T14" fmla="*/ 17 w 48"/>
                <a:gd name="T15" fmla="*/ 0 h 33"/>
                <a:gd name="T16" fmla="*/ 28 w 48"/>
                <a:gd name="T17" fmla="*/ 0 h 33"/>
                <a:gd name="T18" fmla="*/ 28 w 48"/>
                <a:gd name="T19" fmla="*/ 0 h 33"/>
                <a:gd name="T20" fmla="*/ 36 w 48"/>
                <a:gd name="T21" fmla="*/ 0 h 33"/>
                <a:gd name="T22" fmla="*/ 190 w 48"/>
                <a:gd name="T23" fmla="*/ 0 h 33"/>
                <a:gd name="T24" fmla="*/ 190 w 48"/>
                <a:gd name="T25" fmla="*/ 0 h 33"/>
                <a:gd name="T26" fmla="*/ 190 w 48"/>
                <a:gd name="T27" fmla="*/ 0 h 33"/>
                <a:gd name="T28" fmla="*/ 200 w 48"/>
                <a:gd name="T29" fmla="*/ 0 h 33"/>
                <a:gd name="T30" fmla="*/ 207 w 48"/>
                <a:gd name="T31" fmla="*/ 0 h 33"/>
                <a:gd name="T32" fmla="*/ 207 w 48"/>
                <a:gd name="T33" fmla="*/ 0 h 33"/>
                <a:gd name="T34" fmla="*/ 207 w 48"/>
                <a:gd name="T35" fmla="*/ 12 h 33"/>
                <a:gd name="T36" fmla="*/ 221 w 48"/>
                <a:gd name="T37" fmla="*/ 12 h 33"/>
                <a:gd name="T38" fmla="*/ 221 w 48"/>
                <a:gd name="T39" fmla="*/ 12 h 33"/>
                <a:gd name="T40" fmla="*/ 221 w 48"/>
                <a:gd name="T41" fmla="*/ 27 h 33"/>
                <a:gd name="T42" fmla="*/ 221 w 48"/>
                <a:gd name="T43" fmla="*/ 27 h 33"/>
                <a:gd name="T44" fmla="*/ 221 w 48"/>
                <a:gd name="T45" fmla="*/ 124 h 33"/>
                <a:gd name="T46" fmla="*/ 221 w 48"/>
                <a:gd name="T47" fmla="*/ 124 h 33"/>
                <a:gd name="T48" fmla="*/ 221 w 48"/>
                <a:gd name="T49" fmla="*/ 125 h 33"/>
                <a:gd name="T50" fmla="*/ 221 w 48"/>
                <a:gd name="T51" fmla="*/ 125 h 33"/>
                <a:gd name="T52" fmla="*/ 221 w 48"/>
                <a:gd name="T53" fmla="*/ 145 h 33"/>
                <a:gd name="T54" fmla="*/ 207 w 48"/>
                <a:gd name="T55" fmla="*/ 145 h 33"/>
                <a:gd name="T56" fmla="*/ 207 w 48"/>
                <a:gd name="T57" fmla="*/ 145 h 33"/>
                <a:gd name="T58" fmla="*/ 200 w 48"/>
                <a:gd name="T59" fmla="*/ 145 h 33"/>
                <a:gd name="T60" fmla="*/ 200 w 48"/>
                <a:gd name="T61" fmla="*/ 145 h 33"/>
                <a:gd name="T62" fmla="*/ 190 w 48"/>
                <a:gd name="T63" fmla="*/ 159 h 33"/>
                <a:gd name="T64" fmla="*/ 190 w 48"/>
                <a:gd name="T65" fmla="*/ 159 h 33"/>
                <a:gd name="T66" fmla="*/ 36 w 48"/>
                <a:gd name="T67" fmla="*/ 159 h 33"/>
                <a:gd name="T68" fmla="*/ 36 w 48"/>
                <a:gd name="T69" fmla="*/ 159 h 33"/>
                <a:gd name="T70" fmla="*/ 28 w 48"/>
                <a:gd name="T71" fmla="*/ 159 h 33"/>
                <a:gd name="T72" fmla="*/ 28 w 48"/>
                <a:gd name="T73" fmla="*/ 145 h 33"/>
                <a:gd name="T74" fmla="*/ 17 w 48"/>
                <a:gd name="T75" fmla="*/ 145 h 33"/>
                <a:gd name="T76" fmla="*/ 17 w 48"/>
                <a:gd name="T77" fmla="*/ 145 h 33"/>
                <a:gd name="T78" fmla="*/ 1 w 48"/>
                <a:gd name="T79" fmla="*/ 145 h 33"/>
                <a:gd name="T80" fmla="*/ 1 w 48"/>
                <a:gd name="T81" fmla="*/ 125 h 33"/>
                <a:gd name="T82" fmla="*/ 1 w 48"/>
                <a:gd name="T83" fmla="*/ 125 h 33"/>
                <a:gd name="T84" fmla="*/ 0 w 48"/>
                <a:gd name="T85" fmla="*/ 125 h 33"/>
                <a:gd name="T86" fmla="*/ 0 w 4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0" y="25"/>
                  </a:moveTo>
                  <a:lnTo>
                    <a:pt x="0" y="5"/>
                  </a:lnTo>
                  <a:lnTo>
                    <a:pt x="1" y="2"/>
                  </a:lnTo>
                  <a:lnTo>
                    <a:pt x="1" y="0"/>
                  </a:lnTo>
                  <a:lnTo>
                    <a:pt x="4" y="0"/>
                  </a:lnTo>
                  <a:lnTo>
                    <a:pt x="6" y="0"/>
                  </a:lnTo>
                  <a:lnTo>
                    <a:pt x="8" y="0"/>
                  </a:lnTo>
                  <a:lnTo>
                    <a:pt x="41" y="0"/>
                  </a:lnTo>
                  <a:lnTo>
                    <a:pt x="43" y="0"/>
                  </a:lnTo>
                  <a:lnTo>
                    <a:pt x="44" y="0"/>
                  </a:lnTo>
                  <a:lnTo>
                    <a:pt x="44" y="2"/>
                  </a:lnTo>
                  <a:lnTo>
                    <a:pt x="47" y="2"/>
                  </a:lnTo>
                  <a:lnTo>
                    <a:pt x="47" y="5"/>
                  </a:lnTo>
                  <a:lnTo>
                    <a:pt x="47" y="25"/>
                  </a:lnTo>
                  <a:lnTo>
                    <a:pt x="47" y="26"/>
                  </a:lnTo>
                  <a:lnTo>
                    <a:pt x="47" y="29"/>
                  </a:lnTo>
                  <a:lnTo>
                    <a:pt x="44" y="29"/>
                  </a:lnTo>
                  <a:lnTo>
                    <a:pt x="43" y="29"/>
                  </a:lnTo>
                  <a:lnTo>
                    <a:pt x="41" y="32"/>
                  </a:lnTo>
                  <a:lnTo>
                    <a:pt x="8" y="32"/>
                  </a:lnTo>
                  <a:lnTo>
                    <a:pt x="6" y="32"/>
                  </a:lnTo>
                  <a:lnTo>
                    <a:pt x="6" y="29"/>
                  </a:lnTo>
                  <a:lnTo>
                    <a:pt x="4" y="29"/>
                  </a:lnTo>
                  <a:lnTo>
                    <a:pt x="1" y="29"/>
                  </a:lnTo>
                  <a:lnTo>
                    <a:pt x="1" y="26"/>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39" name="Freeform 61"/>
            <p:cNvSpPr>
              <a:spLocks noChangeAspect="1"/>
            </p:cNvSpPr>
            <p:nvPr/>
          </p:nvSpPr>
          <p:spPr bwMode="auto">
            <a:xfrm>
              <a:off x="913" y="2944"/>
              <a:ext cx="14" cy="43"/>
            </a:xfrm>
            <a:custGeom>
              <a:avLst/>
              <a:gdLst>
                <a:gd name="T0" fmla="*/ 0 w 11"/>
                <a:gd name="T1" fmla="*/ 27 h 33"/>
                <a:gd name="T2" fmla="*/ 0 w 11"/>
                <a:gd name="T3" fmla="*/ 27 h 33"/>
                <a:gd name="T4" fmla="*/ 0 w 11"/>
                <a:gd name="T5" fmla="*/ 12 h 33"/>
                <a:gd name="T6" fmla="*/ 0 w 11"/>
                <a:gd name="T7" fmla="*/ 12 h 33"/>
                <a:gd name="T8" fmla="*/ 0 w 11"/>
                <a:gd name="T9" fmla="*/ 12 h 33"/>
                <a:gd name="T10" fmla="*/ 0 w 11"/>
                <a:gd name="T11" fmla="*/ 0 h 33"/>
                <a:gd name="T12" fmla="*/ 0 w 11"/>
                <a:gd name="T13" fmla="*/ 0 h 33"/>
                <a:gd name="T14" fmla="*/ 0 w 11"/>
                <a:gd name="T15" fmla="*/ 0 h 33"/>
                <a:gd name="T16" fmla="*/ 0 w 11"/>
                <a:gd name="T17" fmla="*/ 0 h 33"/>
                <a:gd name="T18" fmla="*/ 0 w 11"/>
                <a:gd name="T19" fmla="*/ 0 h 33"/>
                <a:gd name="T20" fmla="*/ 1 w 11"/>
                <a:gd name="T21" fmla="*/ 0 h 33"/>
                <a:gd name="T22" fmla="*/ 37 w 11"/>
                <a:gd name="T23" fmla="*/ 0 h 33"/>
                <a:gd name="T24" fmla="*/ 4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4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7 w 11"/>
                <a:gd name="T65" fmla="*/ 159 h 33"/>
                <a:gd name="T66" fmla="*/ 1 w 11"/>
                <a:gd name="T67" fmla="*/ 159 h 33"/>
                <a:gd name="T68" fmla="*/ 1 w 11"/>
                <a:gd name="T69" fmla="*/ 159 h 33"/>
                <a:gd name="T70" fmla="*/ 0 w 11"/>
                <a:gd name="T71" fmla="*/ 159 h 33"/>
                <a:gd name="T72" fmla="*/ 0 w 11"/>
                <a:gd name="T73" fmla="*/ 145 h 33"/>
                <a:gd name="T74" fmla="*/ 0 w 11"/>
                <a:gd name="T75" fmla="*/ 145 h 33"/>
                <a:gd name="T76" fmla="*/ 0 w 11"/>
                <a:gd name="T77" fmla="*/ 145 h 33"/>
                <a:gd name="T78" fmla="*/ 0 w 11"/>
                <a:gd name="T79" fmla="*/ 145 h 33"/>
                <a:gd name="T80" fmla="*/ 0 w 11"/>
                <a:gd name="T81" fmla="*/ 12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1" y="0"/>
                  </a:lnTo>
                  <a:lnTo>
                    <a:pt x="9" y="0"/>
                  </a:lnTo>
                  <a:lnTo>
                    <a:pt x="10" y="0"/>
                  </a:lnTo>
                  <a:lnTo>
                    <a:pt x="10" y="2"/>
                  </a:lnTo>
                  <a:lnTo>
                    <a:pt x="10" y="5"/>
                  </a:lnTo>
                  <a:lnTo>
                    <a:pt x="10" y="25"/>
                  </a:lnTo>
                  <a:lnTo>
                    <a:pt x="10" y="26"/>
                  </a:lnTo>
                  <a:lnTo>
                    <a:pt x="10" y="29"/>
                  </a:lnTo>
                  <a:lnTo>
                    <a:pt x="10" y="32"/>
                  </a:lnTo>
                  <a:lnTo>
                    <a:pt x="9" y="32"/>
                  </a:lnTo>
                  <a:lnTo>
                    <a:pt x="1" y="32"/>
                  </a:lnTo>
                  <a:lnTo>
                    <a:pt x="0" y="32"/>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40" name="Freeform 62"/>
            <p:cNvSpPr>
              <a:spLocks noChangeAspect="1"/>
            </p:cNvSpPr>
            <p:nvPr/>
          </p:nvSpPr>
          <p:spPr bwMode="auto">
            <a:xfrm>
              <a:off x="953" y="2944"/>
              <a:ext cx="18" cy="43"/>
            </a:xfrm>
            <a:custGeom>
              <a:avLst/>
              <a:gdLst>
                <a:gd name="T0" fmla="*/ 0 w 14"/>
                <a:gd name="T1" fmla="*/ 27 h 33"/>
                <a:gd name="T2" fmla="*/ 0 w 14"/>
                <a:gd name="T3" fmla="*/ 27 h 33"/>
                <a:gd name="T4" fmla="*/ 0 w 14"/>
                <a:gd name="T5" fmla="*/ 12 h 33"/>
                <a:gd name="T6" fmla="*/ 0 w 14"/>
                <a:gd name="T7" fmla="*/ 12 h 33"/>
                <a:gd name="T8" fmla="*/ 0 w 14"/>
                <a:gd name="T9" fmla="*/ 12 h 33"/>
                <a:gd name="T10" fmla="*/ 0 w 14"/>
                <a:gd name="T11" fmla="*/ 0 h 33"/>
                <a:gd name="T12" fmla="*/ 1 w 14"/>
                <a:gd name="T13" fmla="*/ 0 h 33"/>
                <a:gd name="T14" fmla="*/ 1 w 14"/>
                <a:gd name="T15" fmla="*/ 0 h 33"/>
                <a:gd name="T16" fmla="*/ 1 w 14"/>
                <a:gd name="T17" fmla="*/ 0 h 33"/>
                <a:gd name="T18" fmla="*/ 1 w 14"/>
                <a:gd name="T19" fmla="*/ 0 h 33"/>
                <a:gd name="T20" fmla="*/ 1 w 14"/>
                <a:gd name="T21" fmla="*/ 0 h 33"/>
                <a:gd name="T22" fmla="*/ 46 w 14"/>
                <a:gd name="T23" fmla="*/ 0 h 33"/>
                <a:gd name="T24" fmla="*/ 46 w 14"/>
                <a:gd name="T25" fmla="*/ 0 h 33"/>
                <a:gd name="T26" fmla="*/ 46 w 14"/>
                <a:gd name="T27" fmla="*/ 0 h 33"/>
                <a:gd name="T28" fmla="*/ 46 w 14"/>
                <a:gd name="T29" fmla="*/ 0 h 33"/>
                <a:gd name="T30" fmla="*/ 46 w 14"/>
                <a:gd name="T31" fmla="*/ 0 h 33"/>
                <a:gd name="T32" fmla="*/ 59 w 14"/>
                <a:gd name="T33" fmla="*/ 0 h 33"/>
                <a:gd name="T34" fmla="*/ 59 w 14"/>
                <a:gd name="T35" fmla="*/ 12 h 33"/>
                <a:gd name="T36" fmla="*/ 59 w 14"/>
                <a:gd name="T37" fmla="*/ 12 h 33"/>
                <a:gd name="T38" fmla="*/ 59 w 14"/>
                <a:gd name="T39" fmla="*/ 12 h 33"/>
                <a:gd name="T40" fmla="*/ 59 w 14"/>
                <a:gd name="T41" fmla="*/ 27 h 33"/>
                <a:gd name="T42" fmla="*/ 59 w 14"/>
                <a:gd name="T43" fmla="*/ 27 h 33"/>
                <a:gd name="T44" fmla="*/ 59 w 14"/>
                <a:gd name="T45" fmla="*/ 124 h 33"/>
                <a:gd name="T46" fmla="*/ 59 w 14"/>
                <a:gd name="T47" fmla="*/ 124 h 33"/>
                <a:gd name="T48" fmla="*/ 59 w 14"/>
                <a:gd name="T49" fmla="*/ 125 h 33"/>
                <a:gd name="T50" fmla="*/ 59 w 14"/>
                <a:gd name="T51" fmla="*/ 125 h 33"/>
                <a:gd name="T52" fmla="*/ 59 w 14"/>
                <a:gd name="T53" fmla="*/ 145 h 33"/>
                <a:gd name="T54" fmla="*/ 59 w 14"/>
                <a:gd name="T55" fmla="*/ 145 h 33"/>
                <a:gd name="T56" fmla="*/ 46 w 14"/>
                <a:gd name="T57" fmla="*/ 145 h 33"/>
                <a:gd name="T58" fmla="*/ 46 w 14"/>
                <a:gd name="T59" fmla="*/ 145 h 33"/>
                <a:gd name="T60" fmla="*/ 46 w 14"/>
                <a:gd name="T61" fmla="*/ 159 h 33"/>
                <a:gd name="T62" fmla="*/ 46 w 14"/>
                <a:gd name="T63" fmla="*/ 159 h 33"/>
                <a:gd name="T64" fmla="*/ 46 w 14"/>
                <a:gd name="T65" fmla="*/ 159 h 33"/>
                <a:gd name="T66" fmla="*/ 1 w 14"/>
                <a:gd name="T67" fmla="*/ 159 h 33"/>
                <a:gd name="T68" fmla="*/ 1 w 14"/>
                <a:gd name="T69" fmla="*/ 159 h 33"/>
                <a:gd name="T70" fmla="*/ 1 w 14"/>
                <a:gd name="T71" fmla="*/ 159 h 33"/>
                <a:gd name="T72" fmla="*/ 1 w 14"/>
                <a:gd name="T73" fmla="*/ 145 h 33"/>
                <a:gd name="T74" fmla="*/ 1 w 14"/>
                <a:gd name="T75" fmla="*/ 145 h 33"/>
                <a:gd name="T76" fmla="*/ 0 w 14"/>
                <a:gd name="T77" fmla="*/ 145 h 33"/>
                <a:gd name="T78" fmla="*/ 0 w 14"/>
                <a:gd name="T79" fmla="*/ 145 h 33"/>
                <a:gd name="T80" fmla="*/ 0 w 14"/>
                <a:gd name="T81" fmla="*/ 125 h 33"/>
                <a:gd name="T82" fmla="*/ 0 w 14"/>
                <a:gd name="T83" fmla="*/ 125 h 33"/>
                <a:gd name="T84" fmla="*/ 0 w 14"/>
                <a:gd name="T85" fmla="*/ 125 h 33"/>
                <a:gd name="T86" fmla="*/ 0 w 14"/>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0" y="25"/>
                  </a:moveTo>
                  <a:lnTo>
                    <a:pt x="0" y="5"/>
                  </a:lnTo>
                  <a:lnTo>
                    <a:pt x="0" y="2"/>
                  </a:lnTo>
                  <a:lnTo>
                    <a:pt x="0" y="0"/>
                  </a:lnTo>
                  <a:lnTo>
                    <a:pt x="1" y="0"/>
                  </a:lnTo>
                  <a:lnTo>
                    <a:pt x="10" y="0"/>
                  </a:lnTo>
                  <a:lnTo>
                    <a:pt x="13" y="0"/>
                  </a:lnTo>
                  <a:lnTo>
                    <a:pt x="13" y="2"/>
                  </a:lnTo>
                  <a:lnTo>
                    <a:pt x="13" y="5"/>
                  </a:lnTo>
                  <a:lnTo>
                    <a:pt x="13" y="25"/>
                  </a:lnTo>
                  <a:lnTo>
                    <a:pt x="13" y="26"/>
                  </a:lnTo>
                  <a:lnTo>
                    <a:pt x="13" y="29"/>
                  </a:lnTo>
                  <a:lnTo>
                    <a:pt x="10" y="29"/>
                  </a:lnTo>
                  <a:lnTo>
                    <a:pt x="10" y="32"/>
                  </a:lnTo>
                  <a:lnTo>
                    <a:pt x="1" y="32"/>
                  </a:lnTo>
                  <a:lnTo>
                    <a:pt x="1"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41" name="Freeform 63" descr="Light vertical"/>
            <p:cNvSpPr>
              <a:spLocks noChangeAspect="1"/>
            </p:cNvSpPr>
            <p:nvPr/>
          </p:nvSpPr>
          <p:spPr bwMode="auto">
            <a:xfrm>
              <a:off x="929" y="2944"/>
              <a:ext cx="25" cy="43"/>
            </a:xfrm>
            <a:custGeom>
              <a:avLst/>
              <a:gdLst>
                <a:gd name="T0" fmla="*/ 0 w 19"/>
                <a:gd name="T1" fmla="*/ 27 h 33"/>
                <a:gd name="T2" fmla="*/ 0 w 19"/>
                <a:gd name="T3" fmla="*/ 27 h 33"/>
                <a:gd name="T4" fmla="*/ 0 w 19"/>
                <a:gd name="T5" fmla="*/ 12 h 33"/>
                <a:gd name="T6" fmla="*/ 0 w 19"/>
                <a:gd name="T7" fmla="*/ 12 h 33"/>
                <a:gd name="T8" fmla="*/ 0 w 19"/>
                <a:gd name="T9" fmla="*/ 12 h 33"/>
                <a:gd name="T10" fmla="*/ 0 w 19"/>
                <a:gd name="T11" fmla="*/ 0 h 33"/>
                <a:gd name="T12" fmla="*/ 0 w 19"/>
                <a:gd name="T13" fmla="*/ 0 h 33"/>
                <a:gd name="T14" fmla="*/ 0 w 19"/>
                <a:gd name="T15" fmla="*/ 0 h 33"/>
                <a:gd name="T16" fmla="*/ 12 w 19"/>
                <a:gd name="T17" fmla="*/ 0 h 33"/>
                <a:gd name="T18" fmla="*/ 12 w 19"/>
                <a:gd name="T19" fmla="*/ 0 h 33"/>
                <a:gd name="T20" fmla="*/ 12 w 19"/>
                <a:gd name="T21" fmla="*/ 0 h 33"/>
                <a:gd name="T22" fmla="*/ 84 w 19"/>
                <a:gd name="T23" fmla="*/ 0 h 33"/>
                <a:gd name="T24" fmla="*/ 84 w 19"/>
                <a:gd name="T25" fmla="*/ 0 h 33"/>
                <a:gd name="T26" fmla="*/ 84 w 19"/>
                <a:gd name="T27" fmla="*/ 0 h 33"/>
                <a:gd name="T28" fmla="*/ 84 w 19"/>
                <a:gd name="T29" fmla="*/ 0 h 33"/>
                <a:gd name="T30" fmla="*/ 84 w 19"/>
                <a:gd name="T31" fmla="*/ 0 h 33"/>
                <a:gd name="T32" fmla="*/ 84 w 19"/>
                <a:gd name="T33" fmla="*/ 0 h 33"/>
                <a:gd name="T34" fmla="*/ 95 w 19"/>
                <a:gd name="T35" fmla="*/ 12 h 33"/>
                <a:gd name="T36" fmla="*/ 95 w 19"/>
                <a:gd name="T37" fmla="*/ 12 h 33"/>
                <a:gd name="T38" fmla="*/ 95 w 19"/>
                <a:gd name="T39" fmla="*/ 12 h 33"/>
                <a:gd name="T40" fmla="*/ 95 w 19"/>
                <a:gd name="T41" fmla="*/ 27 h 33"/>
                <a:gd name="T42" fmla="*/ 95 w 19"/>
                <a:gd name="T43" fmla="*/ 27 h 33"/>
                <a:gd name="T44" fmla="*/ 95 w 19"/>
                <a:gd name="T45" fmla="*/ 124 h 33"/>
                <a:gd name="T46" fmla="*/ 95 w 19"/>
                <a:gd name="T47" fmla="*/ 124 h 33"/>
                <a:gd name="T48" fmla="*/ 95 w 19"/>
                <a:gd name="T49" fmla="*/ 125 h 33"/>
                <a:gd name="T50" fmla="*/ 95 w 19"/>
                <a:gd name="T51" fmla="*/ 125 h 33"/>
                <a:gd name="T52" fmla="*/ 95 w 19"/>
                <a:gd name="T53" fmla="*/ 145 h 33"/>
                <a:gd name="T54" fmla="*/ 95 w 19"/>
                <a:gd name="T55" fmla="*/ 145 h 33"/>
                <a:gd name="T56" fmla="*/ 84 w 19"/>
                <a:gd name="T57" fmla="*/ 145 h 33"/>
                <a:gd name="T58" fmla="*/ 84 w 19"/>
                <a:gd name="T59" fmla="*/ 145 h 33"/>
                <a:gd name="T60" fmla="*/ 84 w 19"/>
                <a:gd name="T61" fmla="*/ 159 h 33"/>
                <a:gd name="T62" fmla="*/ 84 w 19"/>
                <a:gd name="T63" fmla="*/ 159 h 33"/>
                <a:gd name="T64" fmla="*/ 84 w 19"/>
                <a:gd name="T65" fmla="*/ 159 h 33"/>
                <a:gd name="T66" fmla="*/ 12 w 19"/>
                <a:gd name="T67" fmla="*/ 159 h 33"/>
                <a:gd name="T68" fmla="*/ 12 w 19"/>
                <a:gd name="T69" fmla="*/ 159 h 33"/>
                <a:gd name="T70" fmla="*/ 12 w 19"/>
                <a:gd name="T71" fmla="*/ 159 h 33"/>
                <a:gd name="T72" fmla="*/ 12 w 19"/>
                <a:gd name="T73" fmla="*/ 145 h 33"/>
                <a:gd name="T74" fmla="*/ 0 w 19"/>
                <a:gd name="T75" fmla="*/ 145 h 33"/>
                <a:gd name="T76" fmla="*/ 0 w 19"/>
                <a:gd name="T77" fmla="*/ 145 h 33"/>
                <a:gd name="T78" fmla="*/ 0 w 19"/>
                <a:gd name="T79" fmla="*/ 145 h 33"/>
                <a:gd name="T80" fmla="*/ 0 w 19"/>
                <a:gd name="T81" fmla="*/ 125 h 33"/>
                <a:gd name="T82" fmla="*/ 0 w 19"/>
                <a:gd name="T83" fmla="*/ 125 h 33"/>
                <a:gd name="T84" fmla="*/ 0 w 19"/>
                <a:gd name="T85" fmla="*/ 125 h 33"/>
                <a:gd name="T86" fmla="*/ 0 w 19"/>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33"/>
                <a:gd name="T134" fmla="*/ 19 w 19"/>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33">
                  <a:moveTo>
                    <a:pt x="0" y="25"/>
                  </a:moveTo>
                  <a:lnTo>
                    <a:pt x="0" y="5"/>
                  </a:lnTo>
                  <a:lnTo>
                    <a:pt x="0" y="2"/>
                  </a:lnTo>
                  <a:lnTo>
                    <a:pt x="0" y="0"/>
                  </a:lnTo>
                  <a:lnTo>
                    <a:pt x="2" y="0"/>
                  </a:lnTo>
                  <a:lnTo>
                    <a:pt x="16" y="0"/>
                  </a:lnTo>
                  <a:lnTo>
                    <a:pt x="18" y="0"/>
                  </a:lnTo>
                  <a:lnTo>
                    <a:pt x="18" y="2"/>
                  </a:lnTo>
                  <a:lnTo>
                    <a:pt x="18" y="5"/>
                  </a:lnTo>
                  <a:lnTo>
                    <a:pt x="18" y="25"/>
                  </a:lnTo>
                  <a:lnTo>
                    <a:pt x="18" y="26"/>
                  </a:lnTo>
                  <a:lnTo>
                    <a:pt x="18" y="29"/>
                  </a:lnTo>
                  <a:lnTo>
                    <a:pt x="16" y="29"/>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42" name="AutoShape 64"/>
            <p:cNvSpPr>
              <a:spLocks noChangeAspect="1" noChangeArrowheads="1"/>
            </p:cNvSpPr>
            <p:nvPr/>
          </p:nvSpPr>
          <p:spPr bwMode="auto">
            <a:xfrm flipV="1">
              <a:off x="948" y="2924"/>
              <a:ext cx="2"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43" name="Freeform 65"/>
            <p:cNvSpPr>
              <a:spLocks noChangeAspect="1"/>
            </p:cNvSpPr>
            <p:nvPr/>
          </p:nvSpPr>
          <p:spPr bwMode="auto">
            <a:xfrm>
              <a:off x="881" y="2839"/>
              <a:ext cx="121" cy="81"/>
            </a:xfrm>
            <a:custGeom>
              <a:avLst/>
              <a:gdLst>
                <a:gd name="T0" fmla="*/ 0 w 93"/>
                <a:gd name="T1" fmla="*/ 50 h 62"/>
                <a:gd name="T2" fmla="*/ 0 w 93"/>
                <a:gd name="T3" fmla="*/ 50 h 62"/>
                <a:gd name="T4" fmla="*/ 0 w 93"/>
                <a:gd name="T5" fmla="*/ 38 h 62"/>
                <a:gd name="T6" fmla="*/ 0 w 93"/>
                <a:gd name="T7" fmla="*/ 29 h 62"/>
                <a:gd name="T8" fmla="*/ 1 w 93"/>
                <a:gd name="T9" fmla="*/ 29 h 62"/>
                <a:gd name="T10" fmla="*/ 27 w 93"/>
                <a:gd name="T11" fmla="*/ 16 h 62"/>
                <a:gd name="T12" fmla="*/ 27 w 93"/>
                <a:gd name="T13" fmla="*/ 16 h 62"/>
                <a:gd name="T14" fmla="*/ 35 w 93"/>
                <a:gd name="T15" fmla="*/ 0 h 62"/>
                <a:gd name="T16" fmla="*/ 38 w 93"/>
                <a:gd name="T17" fmla="*/ 0 h 62"/>
                <a:gd name="T18" fmla="*/ 51 w 93"/>
                <a:gd name="T19" fmla="*/ 0 h 62"/>
                <a:gd name="T20" fmla="*/ 78 w 93"/>
                <a:gd name="T21" fmla="*/ 0 h 62"/>
                <a:gd name="T22" fmla="*/ 367 w 93"/>
                <a:gd name="T23" fmla="*/ 0 h 62"/>
                <a:gd name="T24" fmla="*/ 367 w 93"/>
                <a:gd name="T25" fmla="*/ 0 h 62"/>
                <a:gd name="T26" fmla="*/ 388 w 93"/>
                <a:gd name="T27" fmla="*/ 0 h 62"/>
                <a:gd name="T28" fmla="*/ 398 w 93"/>
                <a:gd name="T29" fmla="*/ 0 h 62"/>
                <a:gd name="T30" fmla="*/ 411 w 93"/>
                <a:gd name="T31" fmla="*/ 16 h 62"/>
                <a:gd name="T32" fmla="*/ 411 w 93"/>
                <a:gd name="T33" fmla="*/ 16 h 62"/>
                <a:gd name="T34" fmla="*/ 422 w 93"/>
                <a:gd name="T35" fmla="*/ 29 h 62"/>
                <a:gd name="T36" fmla="*/ 425 w 93"/>
                <a:gd name="T37" fmla="*/ 29 h 62"/>
                <a:gd name="T38" fmla="*/ 425 w 93"/>
                <a:gd name="T39" fmla="*/ 38 h 62"/>
                <a:gd name="T40" fmla="*/ 425 w 93"/>
                <a:gd name="T41" fmla="*/ 50 h 62"/>
                <a:gd name="T42" fmla="*/ 446 w 93"/>
                <a:gd name="T43" fmla="*/ 50 h 62"/>
                <a:gd name="T44" fmla="*/ 446 w 93"/>
                <a:gd name="T45" fmla="*/ 247 h 62"/>
                <a:gd name="T46" fmla="*/ 446 w 93"/>
                <a:gd name="T47" fmla="*/ 260 h 62"/>
                <a:gd name="T48" fmla="*/ 425 w 93"/>
                <a:gd name="T49" fmla="*/ 260 h 62"/>
                <a:gd name="T50" fmla="*/ 425 w 93"/>
                <a:gd name="T51" fmla="*/ 274 h 62"/>
                <a:gd name="T52" fmla="*/ 422 w 93"/>
                <a:gd name="T53" fmla="*/ 277 h 62"/>
                <a:gd name="T54" fmla="*/ 422 w 93"/>
                <a:gd name="T55" fmla="*/ 277 h 62"/>
                <a:gd name="T56" fmla="*/ 411 w 93"/>
                <a:gd name="T57" fmla="*/ 284 h 62"/>
                <a:gd name="T58" fmla="*/ 398 w 93"/>
                <a:gd name="T59" fmla="*/ 284 h 62"/>
                <a:gd name="T60" fmla="*/ 388 w 93"/>
                <a:gd name="T61" fmla="*/ 306 h 62"/>
                <a:gd name="T62" fmla="*/ 383 w 93"/>
                <a:gd name="T63" fmla="*/ 306 h 62"/>
                <a:gd name="T64" fmla="*/ 367 w 93"/>
                <a:gd name="T65" fmla="*/ 306 h 62"/>
                <a:gd name="T66" fmla="*/ 78 w 93"/>
                <a:gd name="T67" fmla="*/ 306 h 62"/>
                <a:gd name="T68" fmla="*/ 64 w 93"/>
                <a:gd name="T69" fmla="*/ 306 h 62"/>
                <a:gd name="T70" fmla="*/ 51 w 93"/>
                <a:gd name="T71" fmla="*/ 306 h 62"/>
                <a:gd name="T72" fmla="*/ 38 w 93"/>
                <a:gd name="T73" fmla="*/ 284 h 62"/>
                <a:gd name="T74" fmla="*/ 35 w 93"/>
                <a:gd name="T75" fmla="*/ 284 h 62"/>
                <a:gd name="T76" fmla="*/ 27 w 93"/>
                <a:gd name="T77" fmla="*/ 284 h 62"/>
                <a:gd name="T78" fmla="*/ 1 w 93"/>
                <a:gd name="T79" fmla="*/ 277 h 62"/>
                <a:gd name="T80" fmla="*/ 1 w 93"/>
                <a:gd name="T81" fmla="*/ 274 h 62"/>
                <a:gd name="T82" fmla="*/ 0 w 93"/>
                <a:gd name="T83" fmla="*/ 274 h 62"/>
                <a:gd name="T84" fmla="*/ 0 w 93"/>
                <a:gd name="T85" fmla="*/ 260 h 62"/>
                <a:gd name="T86" fmla="*/ 0 w 93"/>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3"/>
                <a:gd name="T133" fmla="*/ 0 h 62"/>
                <a:gd name="T134" fmla="*/ 93 w 93"/>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3" h="62">
                  <a:moveTo>
                    <a:pt x="0" y="50"/>
                  </a:moveTo>
                  <a:lnTo>
                    <a:pt x="0" y="10"/>
                  </a:lnTo>
                  <a:lnTo>
                    <a:pt x="0" y="8"/>
                  </a:lnTo>
                  <a:lnTo>
                    <a:pt x="0" y="6"/>
                  </a:lnTo>
                  <a:lnTo>
                    <a:pt x="1" y="6"/>
                  </a:lnTo>
                  <a:lnTo>
                    <a:pt x="5" y="3"/>
                  </a:lnTo>
                  <a:lnTo>
                    <a:pt x="7" y="3"/>
                  </a:lnTo>
                  <a:lnTo>
                    <a:pt x="7" y="0"/>
                  </a:lnTo>
                  <a:lnTo>
                    <a:pt x="8" y="0"/>
                  </a:lnTo>
                  <a:lnTo>
                    <a:pt x="11" y="0"/>
                  </a:lnTo>
                  <a:lnTo>
                    <a:pt x="13" y="0"/>
                  </a:lnTo>
                  <a:lnTo>
                    <a:pt x="16" y="0"/>
                  </a:lnTo>
                  <a:lnTo>
                    <a:pt x="75" y="0"/>
                  </a:lnTo>
                  <a:lnTo>
                    <a:pt x="79" y="0"/>
                  </a:lnTo>
                  <a:lnTo>
                    <a:pt x="80" y="0"/>
                  </a:lnTo>
                  <a:lnTo>
                    <a:pt x="82" y="0"/>
                  </a:lnTo>
                  <a:lnTo>
                    <a:pt x="85" y="3"/>
                  </a:lnTo>
                  <a:lnTo>
                    <a:pt x="87" y="3"/>
                  </a:lnTo>
                  <a:lnTo>
                    <a:pt x="87" y="6"/>
                  </a:lnTo>
                  <a:lnTo>
                    <a:pt x="88" y="6"/>
                  </a:lnTo>
                  <a:lnTo>
                    <a:pt x="88" y="8"/>
                  </a:lnTo>
                  <a:lnTo>
                    <a:pt x="88" y="10"/>
                  </a:lnTo>
                  <a:lnTo>
                    <a:pt x="92" y="10"/>
                  </a:lnTo>
                  <a:lnTo>
                    <a:pt x="92" y="50"/>
                  </a:lnTo>
                  <a:lnTo>
                    <a:pt x="92" y="52"/>
                  </a:lnTo>
                  <a:lnTo>
                    <a:pt x="88" y="52"/>
                  </a:lnTo>
                  <a:lnTo>
                    <a:pt x="88" y="55"/>
                  </a:lnTo>
                  <a:lnTo>
                    <a:pt x="87" y="56"/>
                  </a:lnTo>
                  <a:lnTo>
                    <a:pt x="85" y="57"/>
                  </a:lnTo>
                  <a:lnTo>
                    <a:pt x="82" y="57"/>
                  </a:lnTo>
                  <a:lnTo>
                    <a:pt x="80" y="61"/>
                  </a:lnTo>
                  <a:lnTo>
                    <a:pt x="79" y="61"/>
                  </a:lnTo>
                  <a:lnTo>
                    <a:pt x="75" y="61"/>
                  </a:lnTo>
                  <a:lnTo>
                    <a:pt x="16" y="61"/>
                  </a:lnTo>
                  <a:lnTo>
                    <a:pt x="13" y="61"/>
                  </a:lnTo>
                  <a:lnTo>
                    <a:pt x="11" y="61"/>
                  </a:lnTo>
                  <a:lnTo>
                    <a:pt x="8" y="61"/>
                  </a:lnTo>
                  <a:lnTo>
                    <a:pt x="8" y="57"/>
                  </a:lnTo>
                  <a:lnTo>
                    <a:pt x="7" y="57"/>
                  </a:lnTo>
                  <a:lnTo>
                    <a:pt x="5" y="57"/>
                  </a:lnTo>
                  <a:lnTo>
                    <a:pt x="5" y="56"/>
                  </a:lnTo>
                  <a:lnTo>
                    <a:pt x="1" y="56"/>
                  </a:lnTo>
                  <a:lnTo>
                    <a:pt x="1" y="55"/>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44" name="Freeform 66"/>
            <p:cNvSpPr>
              <a:spLocks noChangeAspect="1"/>
            </p:cNvSpPr>
            <p:nvPr/>
          </p:nvSpPr>
          <p:spPr bwMode="auto">
            <a:xfrm>
              <a:off x="881" y="2839"/>
              <a:ext cx="34" cy="81"/>
            </a:xfrm>
            <a:custGeom>
              <a:avLst/>
              <a:gdLst>
                <a:gd name="T0" fmla="*/ 0 w 26"/>
                <a:gd name="T1" fmla="*/ 50 h 62"/>
                <a:gd name="T2" fmla="*/ 0 w 26"/>
                <a:gd name="T3" fmla="*/ 50 h 62"/>
                <a:gd name="T4" fmla="*/ 0 w 26"/>
                <a:gd name="T5" fmla="*/ 38 h 62"/>
                <a:gd name="T6" fmla="*/ 0 w 26"/>
                <a:gd name="T7" fmla="*/ 38 h 62"/>
                <a:gd name="T8" fmla="*/ 0 w 26"/>
                <a:gd name="T9" fmla="*/ 29 h 62"/>
                <a:gd name="T10" fmla="*/ 1 w 26"/>
                <a:gd name="T11" fmla="*/ 16 h 62"/>
                <a:gd name="T12" fmla="*/ 1 w 26"/>
                <a:gd name="T13" fmla="*/ 16 h 62"/>
                <a:gd name="T14" fmla="*/ 1 w 26"/>
                <a:gd name="T15" fmla="*/ 0 h 62"/>
                <a:gd name="T16" fmla="*/ 1 w 26"/>
                <a:gd name="T17" fmla="*/ 0 h 62"/>
                <a:gd name="T18" fmla="*/ 27 w 26"/>
                <a:gd name="T19" fmla="*/ 0 h 62"/>
                <a:gd name="T20" fmla="*/ 27 w 26"/>
                <a:gd name="T21" fmla="*/ 0 h 62"/>
                <a:gd name="T22" fmla="*/ 102 w 26"/>
                <a:gd name="T23" fmla="*/ 0 h 62"/>
                <a:gd name="T24" fmla="*/ 111 w 26"/>
                <a:gd name="T25" fmla="*/ 0 h 62"/>
                <a:gd name="T26" fmla="*/ 111 w 26"/>
                <a:gd name="T27" fmla="*/ 0 h 62"/>
                <a:gd name="T28" fmla="*/ 111 w 26"/>
                <a:gd name="T29" fmla="*/ 0 h 62"/>
                <a:gd name="T30" fmla="*/ 111 w 26"/>
                <a:gd name="T31" fmla="*/ 16 h 62"/>
                <a:gd name="T32" fmla="*/ 124 w 26"/>
                <a:gd name="T33" fmla="*/ 16 h 62"/>
                <a:gd name="T34" fmla="*/ 124 w 26"/>
                <a:gd name="T35" fmla="*/ 29 h 62"/>
                <a:gd name="T36" fmla="*/ 124 w 26"/>
                <a:gd name="T37" fmla="*/ 29 h 62"/>
                <a:gd name="T38" fmla="*/ 124 w 26"/>
                <a:gd name="T39" fmla="*/ 38 h 62"/>
                <a:gd name="T40" fmla="*/ 124 w 26"/>
                <a:gd name="T41" fmla="*/ 50 h 62"/>
                <a:gd name="T42" fmla="*/ 124 w 26"/>
                <a:gd name="T43" fmla="*/ 50 h 62"/>
                <a:gd name="T44" fmla="*/ 124 w 26"/>
                <a:gd name="T45" fmla="*/ 247 h 62"/>
                <a:gd name="T46" fmla="*/ 124 w 26"/>
                <a:gd name="T47" fmla="*/ 260 h 62"/>
                <a:gd name="T48" fmla="*/ 124 w 26"/>
                <a:gd name="T49" fmla="*/ 260 h 62"/>
                <a:gd name="T50" fmla="*/ 124 w 26"/>
                <a:gd name="T51" fmla="*/ 274 h 62"/>
                <a:gd name="T52" fmla="*/ 124 w 26"/>
                <a:gd name="T53" fmla="*/ 277 h 62"/>
                <a:gd name="T54" fmla="*/ 124 w 26"/>
                <a:gd name="T55" fmla="*/ 277 h 62"/>
                <a:gd name="T56" fmla="*/ 124 w 26"/>
                <a:gd name="T57" fmla="*/ 284 h 62"/>
                <a:gd name="T58" fmla="*/ 111 w 26"/>
                <a:gd name="T59" fmla="*/ 284 h 62"/>
                <a:gd name="T60" fmla="*/ 111 w 26"/>
                <a:gd name="T61" fmla="*/ 306 h 62"/>
                <a:gd name="T62" fmla="*/ 111 w 26"/>
                <a:gd name="T63" fmla="*/ 306 h 62"/>
                <a:gd name="T64" fmla="*/ 102 w 26"/>
                <a:gd name="T65" fmla="*/ 306 h 62"/>
                <a:gd name="T66" fmla="*/ 27 w 26"/>
                <a:gd name="T67" fmla="*/ 306 h 62"/>
                <a:gd name="T68" fmla="*/ 27 w 26"/>
                <a:gd name="T69" fmla="*/ 306 h 62"/>
                <a:gd name="T70" fmla="*/ 27 w 26"/>
                <a:gd name="T71" fmla="*/ 306 h 62"/>
                <a:gd name="T72" fmla="*/ 1 w 26"/>
                <a:gd name="T73" fmla="*/ 284 h 62"/>
                <a:gd name="T74" fmla="*/ 1 w 26"/>
                <a:gd name="T75" fmla="*/ 284 h 62"/>
                <a:gd name="T76" fmla="*/ 1 w 26"/>
                <a:gd name="T77" fmla="*/ 284 h 62"/>
                <a:gd name="T78" fmla="*/ 1 w 26"/>
                <a:gd name="T79" fmla="*/ 277 h 62"/>
                <a:gd name="T80" fmla="*/ 0 w 26"/>
                <a:gd name="T81" fmla="*/ 277 h 62"/>
                <a:gd name="T82" fmla="*/ 0 w 26"/>
                <a:gd name="T83" fmla="*/ 274 h 62"/>
                <a:gd name="T84" fmla="*/ 0 w 26"/>
                <a:gd name="T85" fmla="*/ 260 h 62"/>
                <a:gd name="T86" fmla="*/ 0 w 26"/>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2"/>
                <a:gd name="T134" fmla="*/ 26 w 26"/>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2">
                  <a:moveTo>
                    <a:pt x="0" y="50"/>
                  </a:moveTo>
                  <a:lnTo>
                    <a:pt x="0" y="10"/>
                  </a:lnTo>
                  <a:lnTo>
                    <a:pt x="0" y="8"/>
                  </a:lnTo>
                  <a:lnTo>
                    <a:pt x="0" y="6"/>
                  </a:lnTo>
                  <a:lnTo>
                    <a:pt x="1" y="6"/>
                  </a:lnTo>
                  <a:lnTo>
                    <a:pt x="1" y="3"/>
                  </a:lnTo>
                  <a:lnTo>
                    <a:pt x="1" y="0"/>
                  </a:lnTo>
                  <a:lnTo>
                    <a:pt x="5" y="0"/>
                  </a:lnTo>
                  <a:lnTo>
                    <a:pt x="21" y="0"/>
                  </a:lnTo>
                  <a:lnTo>
                    <a:pt x="22" y="0"/>
                  </a:lnTo>
                  <a:lnTo>
                    <a:pt x="22" y="3"/>
                  </a:lnTo>
                  <a:lnTo>
                    <a:pt x="25" y="3"/>
                  </a:lnTo>
                  <a:lnTo>
                    <a:pt x="25" y="6"/>
                  </a:lnTo>
                  <a:lnTo>
                    <a:pt x="25" y="8"/>
                  </a:lnTo>
                  <a:lnTo>
                    <a:pt x="25" y="10"/>
                  </a:lnTo>
                  <a:lnTo>
                    <a:pt x="25" y="50"/>
                  </a:lnTo>
                  <a:lnTo>
                    <a:pt x="25" y="52"/>
                  </a:lnTo>
                  <a:lnTo>
                    <a:pt x="25" y="55"/>
                  </a:lnTo>
                  <a:lnTo>
                    <a:pt x="25" y="56"/>
                  </a:lnTo>
                  <a:lnTo>
                    <a:pt x="25" y="57"/>
                  </a:lnTo>
                  <a:lnTo>
                    <a:pt x="22" y="57"/>
                  </a:lnTo>
                  <a:lnTo>
                    <a:pt x="22" y="61"/>
                  </a:lnTo>
                  <a:lnTo>
                    <a:pt x="21" y="61"/>
                  </a:lnTo>
                  <a:lnTo>
                    <a:pt x="5" y="61"/>
                  </a:lnTo>
                  <a:lnTo>
                    <a:pt x="1" y="61"/>
                  </a:lnTo>
                  <a:lnTo>
                    <a:pt x="1" y="57"/>
                  </a:lnTo>
                  <a:lnTo>
                    <a:pt x="1" y="56"/>
                  </a:lnTo>
                  <a:lnTo>
                    <a:pt x="0" y="56"/>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45" name="Freeform 67"/>
            <p:cNvSpPr>
              <a:spLocks noChangeAspect="1"/>
            </p:cNvSpPr>
            <p:nvPr/>
          </p:nvSpPr>
          <p:spPr bwMode="auto">
            <a:xfrm>
              <a:off x="966" y="2839"/>
              <a:ext cx="31" cy="81"/>
            </a:xfrm>
            <a:custGeom>
              <a:avLst/>
              <a:gdLst>
                <a:gd name="T0" fmla="*/ 0 w 24"/>
                <a:gd name="T1" fmla="*/ 50 h 62"/>
                <a:gd name="T2" fmla="*/ 0 w 24"/>
                <a:gd name="T3" fmla="*/ 50 h 62"/>
                <a:gd name="T4" fmla="*/ 0 w 24"/>
                <a:gd name="T5" fmla="*/ 38 h 62"/>
                <a:gd name="T6" fmla="*/ 0 w 24"/>
                <a:gd name="T7" fmla="*/ 38 h 62"/>
                <a:gd name="T8" fmla="*/ 0 w 24"/>
                <a:gd name="T9" fmla="*/ 29 h 62"/>
                <a:gd name="T10" fmla="*/ 10 w 24"/>
                <a:gd name="T11" fmla="*/ 16 h 62"/>
                <a:gd name="T12" fmla="*/ 10 w 24"/>
                <a:gd name="T13" fmla="*/ 16 h 62"/>
                <a:gd name="T14" fmla="*/ 10 w 24"/>
                <a:gd name="T15" fmla="*/ 0 h 62"/>
                <a:gd name="T16" fmla="*/ 10 w 24"/>
                <a:gd name="T17" fmla="*/ 0 h 62"/>
                <a:gd name="T18" fmla="*/ 22 w 24"/>
                <a:gd name="T19" fmla="*/ 0 h 62"/>
                <a:gd name="T20" fmla="*/ 22 w 24"/>
                <a:gd name="T21" fmla="*/ 0 h 62"/>
                <a:gd name="T22" fmla="*/ 88 w 24"/>
                <a:gd name="T23" fmla="*/ 0 h 62"/>
                <a:gd name="T24" fmla="*/ 88 w 24"/>
                <a:gd name="T25" fmla="*/ 0 h 62"/>
                <a:gd name="T26" fmla="*/ 102 w 24"/>
                <a:gd name="T27" fmla="*/ 0 h 62"/>
                <a:gd name="T28" fmla="*/ 102 w 24"/>
                <a:gd name="T29" fmla="*/ 0 h 62"/>
                <a:gd name="T30" fmla="*/ 102 w 24"/>
                <a:gd name="T31" fmla="*/ 16 h 62"/>
                <a:gd name="T32" fmla="*/ 109 w 24"/>
                <a:gd name="T33" fmla="*/ 16 h 62"/>
                <a:gd name="T34" fmla="*/ 109 w 24"/>
                <a:gd name="T35" fmla="*/ 29 h 62"/>
                <a:gd name="T36" fmla="*/ 109 w 24"/>
                <a:gd name="T37" fmla="*/ 29 h 62"/>
                <a:gd name="T38" fmla="*/ 109 w 24"/>
                <a:gd name="T39" fmla="*/ 38 h 62"/>
                <a:gd name="T40" fmla="*/ 109 w 24"/>
                <a:gd name="T41" fmla="*/ 50 h 62"/>
                <a:gd name="T42" fmla="*/ 109 w 24"/>
                <a:gd name="T43" fmla="*/ 50 h 62"/>
                <a:gd name="T44" fmla="*/ 109 w 24"/>
                <a:gd name="T45" fmla="*/ 247 h 62"/>
                <a:gd name="T46" fmla="*/ 109 w 24"/>
                <a:gd name="T47" fmla="*/ 260 h 62"/>
                <a:gd name="T48" fmla="*/ 109 w 24"/>
                <a:gd name="T49" fmla="*/ 260 h 62"/>
                <a:gd name="T50" fmla="*/ 109 w 24"/>
                <a:gd name="T51" fmla="*/ 274 h 62"/>
                <a:gd name="T52" fmla="*/ 109 w 24"/>
                <a:gd name="T53" fmla="*/ 277 h 62"/>
                <a:gd name="T54" fmla="*/ 109 w 24"/>
                <a:gd name="T55" fmla="*/ 277 h 62"/>
                <a:gd name="T56" fmla="*/ 102 w 24"/>
                <a:gd name="T57" fmla="*/ 284 h 62"/>
                <a:gd name="T58" fmla="*/ 102 w 24"/>
                <a:gd name="T59" fmla="*/ 284 h 62"/>
                <a:gd name="T60" fmla="*/ 102 w 24"/>
                <a:gd name="T61" fmla="*/ 306 h 62"/>
                <a:gd name="T62" fmla="*/ 102 w 24"/>
                <a:gd name="T63" fmla="*/ 306 h 62"/>
                <a:gd name="T64" fmla="*/ 88 w 24"/>
                <a:gd name="T65" fmla="*/ 306 h 62"/>
                <a:gd name="T66" fmla="*/ 22 w 24"/>
                <a:gd name="T67" fmla="*/ 306 h 62"/>
                <a:gd name="T68" fmla="*/ 22 w 24"/>
                <a:gd name="T69" fmla="*/ 306 h 62"/>
                <a:gd name="T70" fmla="*/ 10 w 24"/>
                <a:gd name="T71" fmla="*/ 306 h 62"/>
                <a:gd name="T72" fmla="*/ 10 w 24"/>
                <a:gd name="T73" fmla="*/ 284 h 62"/>
                <a:gd name="T74" fmla="*/ 10 w 24"/>
                <a:gd name="T75" fmla="*/ 284 h 62"/>
                <a:gd name="T76" fmla="*/ 10 w 24"/>
                <a:gd name="T77" fmla="*/ 284 h 62"/>
                <a:gd name="T78" fmla="*/ 0 w 24"/>
                <a:gd name="T79" fmla="*/ 277 h 62"/>
                <a:gd name="T80" fmla="*/ 0 w 24"/>
                <a:gd name="T81" fmla="*/ 277 h 62"/>
                <a:gd name="T82" fmla="*/ 0 w 24"/>
                <a:gd name="T83" fmla="*/ 274 h 62"/>
                <a:gd name="T84" fmla="*/ 0 w 24"/>
                <a:gd name="T85" fmla="*/ 260 h 62"/>
                <a:gd name="T86" fmla="*/ 0 w 2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2"/>
                <a:gd name="T134" fmla="*/ 24 w 2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2">
                  <a:moveTo>
                    <a:pt x="0" y="50"/>
                  </a:moveTo>
                  <a:lnTo>
                    <a:pt x="0" y="10"/>
                  </a:lnTo>
                  <a:lnTo>
                    <a:pt x="0" y="8"/>
                  </a:lnTo>
                  <a:lnTo>
                    <a:pt x="0" y="6"/>
                  </a:lnTo>
                  <a:lnTo>
                    <a:pt x="2" y="3"/>
                  </a:lnTo>
                  <a:lnTo>
                    <a:pt x="2" y="0"/>
                  </a:lnTo>
                  <a:lnTo>
                    <a:pt x="5" y="0"/>
                  </a:lnTo>
                  <a:lnTo>
                    <a:pt x="19" y="0"/>
                  </a:lnTo>
                  <a:lnTo>
                    <a:pt x="22" y="0"/>
                  </a:lnTo>
                  <a:lnTo>
                    <a:pt x="22" y="3"/>
                  </a:lnTo>
                  <a:lnTo>
                    <a:pt x="23" y="3"/>
                  </a:lnTo>
                  <a:lnTo>
                    <a:pt x="23" y="6"/>
                  </a:lnTo>
                  <a:lnTo>
                    <a:pt x="23" y="8"/>
                  </a:lnTo>
                  <a:lnTo>
                    <a:pt x="23" y="10"/>
                  </a:lnTo>
                  <a:lnTo>
                    <a:pt x="23" y="50"/>
                  </a:lnTo>
                  <a:lnTo>
                    <a:pt x="23" y="52"/>
                  </a:lnTo>
                  <a:lnTo>
                    <a:pt x="23" y="55"/>
                  </a:lnTo>
                  <a:lnTo>
                    <a:pt x="23" y="56"/>
                  </a:lnTo>
                  <a:lnTo>
                    <a:pt x="23" y="57"/>
                  </a:lnTo>
                  <a:lnTo>
                    <a:pt x="22" y="57"/>
                  </a:lnTo>
                  <a:lnTo>
                    <a:pt x="22" y="61"/>
                  </a:lnTo>
                  <a:lnTo>
                    <a:pt x="19" y="61"/>
                  </a:lnTo>
                  <a:lnTo>
                    <a:pt x="5" y="61"/>
                  </a:lnTo>
                  <a:lnTo>
                    <a:pt x="2" y="61"/>
                  </a:lnTo>
                  <a:lnTo>
                    <a:pt x="2" y="57"/>
                  </a:lnTo>
                  <a:lnTo>
                    <a:pt x="2" y="56"/>
                  </a:lnTo>
                  <a:lnTo>
                    <a:pt x="0" y="56"/>
                  </a:lnTo>
                  <a:lnTo>
                    <a:pt x="0" y="55"/>
                  </a:lnTo>
                  <a:lnTo>
                    <a:pt x="0" y="52"/>
                  </a:lnTo>
                  <a:lnTo>
                    <a:pt x="0" y="5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46" name="Freeform 68" descr="Light vertical"/>
            <p:cNvSpPr>
              <a:spLocks noChangeAspect="1"/>
            </p:cNvSpPr>
            <p:nvPr/>
          </p:nvSpPr>
          <p:spPr bwMode="auto">
            <a:xfrm>
              <a:off x="916" y="2839"/>
              <a:ext cx="51" cy="81"/>
            </a:xfrm>
            <a:custGeom>
              <a:avLst/>
              <a:gdLst>
                <a:gd name="T0" fmla="*/ 0 w 39"/>
                <a:gd name="T1" fmla="*/ 50 h 62"/>
                <a:gd name="T2" fmla="*/ 0 w 39"/>
                <a:gd name="T3" fmla="*/ 50 h 62"/>
                <a:gd name="T4" fmla="*/ 0 w 39"/>
                <a:gd name="T5" fmla="*/ 38 h 62"/>
                <a:gd name="T6" fmla="*/ 0 w 39"/>
                <a:gd name="T7" fmla="*/ 38 h 62"/>
                <a:gd name="T8" fmla="*/ 0 w 39"/>
                <a:gd name="T9" fmla="*/ 29 h 62"/>
                <a:gd name="T10" fmla="*/ 0 w 39"/>
                <a:gd name="T11" fmla="*/ 16 h 62"/>
                <a:gd name="T12" fmla="*/ 12 w 39"/>
                <a:gd name="T13" fmla="*/ 16 h 62"/>
                <a:gd name="T14" fmla="*/ 12 w 39"/>
                <a:gd name="T15" fmla="*/ 0 h 62"/>
                <a:gd name="T16" fmla="*/ 12 w 39"/>
                <a:gd name="T17" fmla="*/ 0 h 62"/>
                <a:gd name="T18" fmla="*/ 29 w 39"/>
                <a:gd name="T19" fmla="*/ 0 h 62"/>
                <a:gd name="T20" fmla="*/ 29 w 39"/>
                <a:gd name="T21" fmla="*/ 0 h 62"/>
                <a:gd name="T22" fmla="*/ 150 w 39"/>
                <a:gd name="T23" fmla="*/ 0 h 62"/>
                <a:gd name="T24" fmla="*/ 150 w 39"/>
                <a:gd name="T25" fmla="*/ 0 h 62"/>
                <a:gd name="T26" fmla="*/ 161 w 39"/>
                <a:gd name="T27" fmla="*/ 0 h 62"/>
                <a:gd name="T28" fmla="*/ 161 w 39"/>
                <a:gd name="T29" fmla="*/ 0 h 62"/>
                <a:gd name="T30" fmla="*/ 174 w 39"/>
                <a:gd name="T31" fmla="*/ 16 h 62"/>
                <a:gd name="T32" fmla="*/ 174 w 39"/>
                <a:gd name="T33" fmla="*/ 16 h 62"/>
                <a:gd name="T34" fmla="*/ 174 w 39"/>
                <a:gd name="T35" fmla="*/ 29 h 62"/>
                <a:gd name="T36" fmla="*/ 174 w 39"/>
                <a:gd name="T37" fmla="*/ 29 h 62"/>
                <a:gd name="T38" fmla="*/ 190 w 39"/>
                <a:gd name="T39" fmla="*/ 38 h 62"/>
                <a:gd name="T40" fmla="*/ 190 w 39"/>
                <a:gd name="T41" fmla="*/ 50 h 62"/>
                <a:gd name="T42" fmla="*/ 190 w 39"/>
                <a:gd name="T43" fmla="*/ 50 h 62"/>
                <a:gd name="T44" fmla="*/ 190 w 39"/>
                <a:gd name="T45" fmla="*/ 247 h 62"/>
                <a:gd name="T46" fmla="*/ 190 w 39"/>
                <a:gd name="T47" fmla="*/ 260 h 62"/>
                <a:gd name="T48" fmla="*/ 190 w 39"/>
                <a:gd name="T49" fmla="*/ 260 h 62"/>
                <a:gd name="T50" fmla="*/ 174 w 39"/>
                <a:gd name="T51" fmla="*/ 274 h 62"/>
                <a:gd name="T52" fmla="*/ 174 w 39"/>
                <a:gd name="T53" fmla="*/ 277 h 62"/>
                <a:gd name="T54" fmla="*/ 174 w 39"/>
                <a:gd name="T55" fmla="*/ 277 h 62"/>
                <a:gd name="T56" fmla="*/ 174 w 39"/>
                <a:gd name="T57" fmla="*/ 284 h 62"/>
                <a:gd name="T58" fmla="*/ 161 w 39"/>
                <a:gd name="T59" fmla="*/ 284 h 62"/>
                <a:gd name="T60" fmla="*/ 161 w 39"/>
                <a:gd name="T61" fmla="*/ 306 h 62"/>
                <a:gd name="T62" fmla="*/ 150 w 39"/>
                <a:gd name="T63" fmla="*/ 306 h 62"/>
                <a:gd name="T64" fmla="*/ 150 w 39"/>
                <a:gd name="T65" fmla="*/ 306 h 62"/>
                <a:gd name="T66" fmla="*/ 29 w 39"/>
                <a:gd name="T67" fmla="*/ 306 h 62"/>
                <a:gd name="T68" fmla="*/ 29 w 39"/>
                <a:gd name="T69" fmla="*/ 306 h 62"/>
                <a:gd name="T70" fmla="*/ 29 w 39"/>
                <a:gd name="T71" fmla="*/ 306 h 62"/>
                <a:gd name="T72" fmla="*/ 12 w 39"/>
                <a:gd name="T73" fmla="*/ 284 h 62"/>
                <a:gd name="T74" fmla="*/ 12 w 39"/>
                <a:gd name="T75" fmla="*/ 284 h 62"/>
                <a:gd name="T76" fmla="*/ 12 w 39"/>
                <a:gd name="T77" fmla="*/ 284 h 62"/>
                <a:gd name="T78" fmla="*/ 0 w 39"/>
                <a:gd name="T79" fmla="*/ 277 h 62"/>
                <a:gd name="T80" fmla="*/ 0 w 39"/>
                <a:gd name="T81" fmla="*/ 277 h 62"/>
                <a:gd name="T82" fmla="*/ 0 w 39"/>
                <a:gd name="T83" fmla="*/ 274 h 62"/>
                <a:gd name="T84" fmla="*/ 0 w 39"/>
                <a:gd name="T85" fmla="*/ 260 h 62"/>
                <a:gd name="T86" fmla="*/ 0 w 39"/>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2"/>
                <a:gd name="T134" fmla="*/ 39 w 3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2">
                  <a:moveTo>
                    <a:pt x="0" y="50"/>
                  </a:moveTo>
                  <a:lnTo>
                    <a:pt x="0" y="10"/>
                  </a:lnTo>
                  <a:lnTo>
                    <a:pt x="0" y="8"/>
                  </a:lnTo>
                  <a:lnTo>
                    <a:pt x="0" y="6"/>
                  </a:lnTo>
                  <a:lnTo>
                    <a:pt x="0" y="3"/>
                  </a:lnTo>
                  <a:lnTo>
                    <a:pt x="2" y="3"/>
                  </a:lnTo>
                  <a:lnTo>
                    <a:pt x="2" y="0"/>
                  </a:lnTo>
                  <a:lnTo>
                    <a:pt x="6" y="0"/>
                  </a:lnTo>
                  <a:lnTo>
                    <a:pt x="30" y="0"/>
                  </a:lnTo>
                  <a:lnTo>
                    <a:pt x="32" y="0"/>
                  </a:lnTo>
                  <a:lnTo>
                    <a:pt x="35" y="3"/>
                  </a:lnTo>
                  <a:lnTo>
                    <a:pt x="35" y="6"/>
                  </a:lnTo>
                  <a:lnTo>
                    <a:pt x="35" y="8"/>
                  </a:lnTo>
                  <a:lnTo>
                    <a:pt x="38" y="8"/>
                  </a:lnTo>
                  <a:lnTo>
                    <a:pt x="38" y="10"/>
                  </a:lnTo>
                  <a:lnTo>
                    <a:pt x="38" y="50"/>
                  </a:lnTo>
                  <a:lnTo>
                    <a:pt x="38" y="52"/>
                  </a:lnTo>
                  <a:lnTo>
                    <a:pt x="38" y="55"/>
                  </a:lnTo>
                  <a:lnTo>
                    <a:pt x="35" y="55"/>
                  </a:lnTo>
                  <a:lnTo>
                    <a:pt x="35" y="56"/>
                  </a:lnTo>
                  <a:lnTo>
                    <a:pt x="35" y="57"/>
                  </a:lnTo>
                  <a:lnTo>
                    <a:pt x="32" y="57"/>
                  </a:lnTo>
                  <a:lnTo>
                    <a:pt x="32" y="61"/>
                  </a:lnTo>
                  <a:lnTo>
                    <a:pt x="30" y="61"/>
                  </a:lnTo>
                  <a:lnTo>
                    <a:pt x="6" y="61"/>
                  </a:lnTo>
                  <a:lnTo>
                    <a:pt x="2" y="61"/>
                  </a:lnTo>
                  <a:lnTo>
                    <a:pt x="2" y="57"/>
                  </a:lnTo>
                  <a:lnTo>
                    <a:pt x="0" y="56"/>
                  </a:lnTo>
                  <a:lnTo>
                    <a:pt x="0" y="55"/>
                  </a:lnTo>
                  <a:lnTo>
                    <a:pt x="0" y="52"/>
                  </a:lnTo>
                  <a:lnTo>
                    <a:pt x="0" y="5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47" name="Freeform 69"/>
            <p:cNvSpPr>
              <a:spLocks noChangeAspect="1"/>
            </p:cNvSpPr>
            <p:nvPr/>
          </p:nvSpPr>
          <p:spPr bwMode="auto">
            <a:xfrm>
              <a:off x="905" y="2597"/>
              <a:ext cx="70" cy="69"/>
            </a:xfrm>
            <a:custGeom>
              <a:avLst/>
              <a:gdLst>
                <a:gd name="T0" fmla="*/ 250 w 54"/>
                <a:gd name="T1" fmla="*/ 116 h 53"/>
                <a:gd name="T2" fmla="*/ 250 w 54"/>
                <a:gd name="T3" fmla="*/ 96 h 53"/>
                <a:gd name="T4" fmla="*/ 245 w 54"/>
                <a:gd name="T5" fmla="*/ 74 h 53"/>
                <a:gd name="T6" fmla="*/ 237 w 54"/>
                <a:gd name="T7" fmla="*/ 64 h 53"/>
                <a:gd name="T8" fmla="*/ 235 w 54"/>
                <a:gd name="T9" fmla="*/ 46 h 53"/>
                <a:gd name="T10" fmla="*/ 220 w 54"/>
                <a:gd name="T11" fmla="*/ 35 h 53"/>
                <a:gd name="T12" fmla="*/ 209 w 54"/>
                <a:gd name="T13" fmla="*/ 27 h 53"/>
                <a:gd name="T14" fmla="*/ 181 w 54"/>
                <a:gd name="T15" fmla="*/ 12 h 53"/>
                <a:gd name="T16" fmla="*/ 163 w 54"/>
                <a:gd name="T17" fmla="*/ 0 h 53"/>
                <a:gd name="T18" fmla="*/ 146 w 54"/>
                <a:gd name="T19" fmla="*/ 0 h 53"/>
                <a:gd name="T20" fmla="*/ 132 w 54"/>
                <a:gd name="T21" fmla="*/ 0 h 53"/>
                <a:gd name="T22" fmla="*/ 111 w 54"/>
                <a:gd name="T23" fmla="*/ 0 h 53"/>
                <a:gd name="T24" fmla="*/ 89 w 54"/>
                <a:gd name="T25" fmla="*/ 0 h 53"/>
                <a:gd name="T26" fmla="*/ 69 w 54"/>
                <a:gd name="T27" fmla="*/ 12 h 53"/>
                <a:gd name="T28" fmla="*/ 64 w 54"/>
                <a:gd name="T29" fmla="*/ 27 h 53"/>
                <a:gd name="T30" fmla="*/ 35 w 54"/>
                <a:gd name="T31" fmla="*/ 35 h 53"/>
                <a:gd name="T32" fmla="*/ 29 w 54"/>
                <a:gd name="T33" fmla="*/ 46 h 53"/>
                <a:gd name="T34" fmla="*/ 17 w 54"/>
                <a:gd name="T35" fmla="*/ 64 h 53"/>
                <a:gd name="T36" fmla="*/ 1 w 54"/>
                <a:gd name="T37" fmla="*/ 74 h 53"/>
                <a:gd name="T38" fmla="*/ 1 w 54"/>
                <a:gd name="T39" fmla="*/ 96 h 53"/>
                <a:gd name="T40" fmla="*/ 1 w 54"/>
                <a:gd name="T41" fmla="*/ 116 h 53"/>
                <a:gd name="T42" fmla="*/ 1 w 54"/>
                <a:gd name="T43" fmla="*/ 141 h 53"/>
                <a:gd name="T44" fmla="*/ 1 w 54"/>
                <a:gd name="T45" fmla="*/ 163 h 53"/>
                <a:gd name="T46" fmla="*/ 1 w 54"/>
                <a:gd name="T47" fmla="*/ 173 h 53"/>
                <a:gd name="T48" fmla="*/ 17 w 54"/>
                <a:gd name="T49" fmla="*/ 197 h 53"/>
                <a:gd name="T50" fmla="*/ 29 w 54"/>
                <a:gd name="T51" fmla="*/ 207 h 53"/>
                <a:gd name="T52" fmla="*/ 35 w 54"/>
                <a:gd name="T53" fmla="*/ 220 h 53"/>
                <a:gd name="T54" fmla="*/ 64 w 54"/>
                <a:gd name="T55" fmla="*/ 232 h 53"/>
                <a:gd name="T56" fmla="*/ 69 w 54"/>
                <a:gd name="T57" fmla="*/ 246 h 53"/>
                <a:gd name="T58" fmla="*/ 89 w 54"/>
                <a:gd name="T59" fmla="*/ 246 h 53"/>
                <a:gd name="T60" fmla="*/ 111 w 54"/>
                <a:gd name="T61" fmla="*/ 256 h 53"/>
                <a:gd name="T62" fmla="*/ 132 w 54"/>
                <a:gd name="T63" fmla="*/ 256 h 53"/>
                <a:gd name="T64" fmla="*/ 146 w 54"/>
                <a:gd name="T65" fmla="*/ 256 h 53"/>
                <a:gd name="T66" fmla="*/ 163 w 54"/>
                <a:gd name="T67" fmla="*/ 246 h 53"/>
                <a:gd name="T68" fmla="*/ 181 w 54"/>
                <a:gd name="T69" fmla="*/ 246 h 53"/>
                <a:gd name="T70" fmla="*/ 209 w 54"/>
                <a:gd name="T71" fmla="*/ 232 h 53"/>
                <a:gd name="T72" fmla="*/ 220 w 54"/>
                <a:gd name="T73" fmla="*/ 220 h 53"/>
                <a:gd name="T74" fmla="*/ 235 w 54"/>
                <a:gd name="T75" fmla="*/ 207 h 53"/>
                <a:gd name="T76" fmla="*/ 237 w 54"/>
                <a:gd name="T77" fmla="*/ 197 h 53"/>
                <a:gd name="T78" fmla="*/ 245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2" y="17"/>
                  </a:lnTo>
                  <a:lnTo>
                    <a:pt x="52" y="15"/>
                  </a:lnTo>
                  <a:lnTo>
                    <a:pt x="50" y="13"/>
                  </a:lnTo>
                  <a:lnTo>
                    <a:pt x="50" y="12"/>
                  </a:lnTo>
                  <a:lnTo>
                    <a:pt x="49" y="9"/>
                  </a:lnTo>
                  <a:lnTo>
                    <a:pt x="49" y="7"/>
                  </a:lnTo>
                  <a:lnTo>
                    <a:pt x="46" y="7"/>
                  </a:lnTo>
                  <a:lnTo>
                    <a:pt x="44" y="5"/>
                  </a:lnTo>
                  <a:lnTo>
                    <a:pt x="41" y="2"/>
                  </a:lnTo>
                  <a:lnTo>
                    <a:pt x="38" y="2"/>
                  </a:lnTo>
                  <a:lnTo>
                    <a:pt x="37" y="0"/>
                  </a:lnTo>
                  <a:lnTo>
                    <a:pt x="35" y="0"/>
                  </a:lnTo>
                  <a:lnTo>
                    <a:pt x="31" y="0"/>
                  </a:lnTo>
                  <a:lnTo>
                    <a:pt x="30" y="0"/>
                  </a:lnTo>
                  <a:lnTo>
                    <a:pt x="28" y="0"/>
                  </a:lnTo>
                  <a:lnTo>
                    <a:pt x="26" y="0"/>
                  </a:lnTo>
                  <a:lnTo>
                    <a:pt x="23" y="0"/>
                  </a:lnTo>
                  <a:lnTo>
                    <a:pt x="21" y="0"/>
                  </a:lnTo>
                  <a:lnTo>
                    <a:pt x="19" y="0"/>
                  </a:lnTo>
                  <a:lnTo>
                    <a:pt x="16" y="0"/>
                  </a:lnTo>
                  <a:lnTo>
                    <a:pt x="15" y="2"/>
                  </a:lnTo>
                  <a:lnTo>
                    <a:pt x="13" y="5"/>
                  </a:lnTo>
                  <a:lnTo>
                    <a:pt x="9" y="5"/>
                  </a:lnTo>
                  <a:lnTo>
                    <a:pt x="7" y="7"/>
                  </a:lnTo>
                  <a:lnTo>
                    <a:pt x="6" y="9"/>
                  </a:lnTo>
                  <a:lnTo>
                    <a:pt x="6" y="12"/>
                  </a:lnTo>
                  <a:lnTo>
                    <a:pt x="4" y="13"/>
                  </a:lnTo>
                  <a:lnTo>
                    <a:pt x="4" y="15"/>
                  </a:lnTo>
                  <a:lnTo>
                    <a:pt x="1" y="15"/>
                  </a:lnTo>
                  <a:lnTo>
                    <a:pt x="1" y="17"/>
                  </a:lnTo>
                  <a:lnTo>
                    <a:pt x="1" y="20"/>
                  </a:lnTo>
                  <a:lnTo>
                    <a:pt x="1" y="23"/>
                  </a:lnTo>
                  <a:lnTo>
                    <a:pt x="1" y="24"/>
                  </a:lnTo>
                  <a:lnTo>
                    <a:pt x="0" y="27"/>
                  </a:lnTo>
                  <a:lnTo>
                    <a:pt x="1" y="29"/>
                  </a:lnTo>
                  <a:lnTo>
                    <a:pt x="1" y="30"/>
                  </a:lnTo>
                  <a:lnTo>
                    <a:pt x="1" y="34"/>
                  </a:lnTo>
                  <a:lnTo>
                    <a:pt x="1" y="35"/>
                  </a:lnTo>
                  <a:lnTo>
                    <a:pt x="4" y="37"/>
                  </a:lnTo>
                  <a:lnTo>
                    <a:pt x="4" y="40"/>
                  </a:lnTo>
                  <a:lnTo>
                    <a:pt x="6" y="42"/>
                  </a:lnTo>
                  <a:lnTo>
                    <a:pt x="7" y="44"/>
                  </a:lnTo>
                  <a:lnTo>
                    <a:pt x="7" y="45"/>
                  </a:lnTo>
                  <a:lnTo>
                    <a:pt x="9" y="45"/>
                  </a:lnTo>
                  <a:lnTo>
                    <a:pt x="13" y="48"/>
                  </a:lnTo>
                  <a:lnTo>
                    <a:pt x="15" y="50"/>
                  </a:lnTo>
                  <a:lnTo>
                    <a:pt x="16" y="50"/>
                  </a:lnTo>
                  <a:lnTo>
                    <a:pt x="19" y="50"/>
                  </a:lnTo>
                  <a:lnTo>
                    <a:pt x="21" y="52"/>
                  </a:lnTo>
                  <a:lnTo>
                    <a:pt x="23" y="52"/>
                  </a:lnTo>
                  <a:lnTo>
                    <a:pt x="26" y="52"/>
                  </a:lnTo>
                  <a:lnTo>
                    <a:pt x="28" y="52"/>
                  </a:lnTo>
                  <a:lnTo>
                    <a:pt x="30" y="52"/>
                  </a:lnTo>
                  <a:lnTo>
                    <a:pt x="31" y="52"/>
                  </a:lnTo>
                  <a:lnTo>
                    <a:pt x="35" y="50"/>
                  </a:lnTo>
                  <a:lnTo>
                    <a:pt x="37" y="50"/>
                  </a:lnTo>
                  <a:lnTo>
                    <a:pt x="38" y="50"/>
                  </a:lnTo>
                  <a:lnTo>
                    <a:pt x="41" y="50"/>
                  </a:lnTo>
                  <a:lnTo>
                    <a:pt x="44" y="48"/>
                  </a:lnTo>
                  <a:lnTo>
                    <a:pt x="44" y="45"/>
                  </a:lnTo>
                  <a:lnTo>
                    <a:pt x="46" y="45"/>
                  </a:lnTo>
                  <a:lnTo>
                    <a:pt x="49" y="44"/>
                  </a:lnTo>
                  <a:lnTo>
                    <a:pt x="49" y="42"/>
                  </a:lnTo>
                  <a:lnTo>
                    <a:pt x="50" y="42"/>
                  </a:lnTo>
                  <a:lnTo>
                    <a:pt x="50" y="40"/>
                  </a:lnTo>
                  <a:lnTo>
                    <a:pt x="52" y="37"/>
                  </a:lnTo>
                  <a:lnTo>
                    <a:pt x="52" y="35"/>
                  </a:lnTo>
                  <a:lnTo>
                    <a:pt x="52" y="34"/>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48" name="Freeform 70"/>
            <p:cNvSpPr>
              <a:spLocks noChangeAspect="1"/>
            </p:cNvSpPr>
            <p:nvPr/>
          </p:nvSpPr>
          <p:spPr bwMode="auto">
            <a:xfrm>
              <a:off x="1539" y="2397"/>
              <a:ext cx="121" cy="207"/>
            </a:xfrm>
            <a:custGeom>
              <a:avLst/>
              <a:gdLst>
                <a:gd name="T0" fmla="*/ 446 w 93"/>
                <a:gd name="T1" fmla="*/ 0 h 159"/>
                <a:gd name="T2" fmla="*/ 403 w 93"/>
                <a:gd name="T3" fmla="*/ 197 h 159"/>
                <a:gd name="T4" fmla="*/ 209 w 93"/>
                <a:gd name="T5" fmla="*/ 336 h 159"/>
                <a:gd name="T6" fmla="*/ 74 w 93"/>
                <a:gd name="T7" fmla="*/ 501 h 159"/>
                <a:gd name="T8" fmla="*/ 38 w 93"/>
                <a:gd name="T9" fmla="*/ 673 h 159"/>
                <a:gd name="T10" fmla="*/ 0 w 93"/>
                <a:gd name="T11" fmla="*/ 769 h 159"/>
                <a:gd name="T12" fmla="*/ 0 w 93"/>
                <a:gd name="T13" fmla="*/ 725 h 159"/>
                <a:gd name="T14" fmla="*/ 0 w 93"/>
                <a:gd name="T15" fmla="*/ 657 h 159"/>
                <a:gd name="T16" fmla="*/ 0 w 93"/>
                <a:gd name="T17" fmla="*/ 599 h 159"/>
                <a:gd name="T18" fmla="*/ 12 w 93"/>
                <a:gd name="T19" fmla="*/ 555 h 159"/>
                <a:gd name="T20" fmla="*/ 27 w 93"/>
                <a:gd name="T21" fmla="*/ 484 h 159"/>
                <a:gd name="T22" fmla="*/ 38 w 93"/>
                <a:gd name="T23" fmla="*/ 431 h 159"/>
                <a:gd name="T24" fmla="*/ 64 w 93"/>
                <a:gd name="T25" fmla="*/ 372 h 159"/>
                <a:gd name="T26" fmla="*/ 96 w 93"/>
                <a:gd name="T27" fmla="*/ 336 h 159"/>
                <a:gd name="T28" fmla="*/ 134 w 93"/>
                <a:gd name="T29" fmla="*/ 276 h 159"/>
                <a:gd name="T30" fmla="*/ 161 w 93"/>
                <a:gd name="T31" fmla="*/ 232 h 159"/>
                <a:gd name="T32" fmla="*/ 209 w 93"/>
                <a:gd name="T33" fmla="*/ 190 h 159"/>
                <a:gd name="T34" fmla="*/ 247 w 93"/>
                <a:gd name="T35" fmla="*/ 134 h 159"/>
                <a:gd name="T36" fmla="*/ 294 w 93"/>
                <a:gd name="T37" fmla="*/ 102 h 159"/>
                <a:gd name="T38" fmla="*/ 350 w 93"/>
                <a:gd name="T39" fmla="*/ 66 h 159"/>
                <a:gd name="T40" fmla="*/ 393 w 93"/>
                <a:gd name="T41" fmla="*/ 29 h 159"/>
                <a:gd name="T42" fmla="*/ 446 w 93"/>
                <a:gd name="T43" fmla="*/ 1 h 159"/>
                <a:gd name="T44" fmla="*/ 446 w 93"/>
                <a:gd name="T45" fmla="*/ 0 h 159"/>
                <a:gd name="T46" fmla="*/ 446 w 93"/>
                <a:gd name="T47" fmla="*/ 0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159"/>
                <a:gd name="T74" fmla="*/ 93 w 93"/>
                <a:gd name="T75" fmla="*/ 159 h 15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159">
                  <a:moveTo>
                    <a:pt x="92" y="0"/>
                  </a:moveTo>
                  <a:lnTo>
                    <a:pt x="83" y="40"/>
                  </a:lnTo>
                  <a:lnTo>
                    <a:pt x="43" y="69"/>
                  </a:lnTo>
                  <a:lnTo>
                    <a:pt x="15" y="103"/>
                  </a:lnTo>
                  <a:lnTo>
                    <a:pt x="8" y="138"/>
                  </a:lnTo>
                  <a:lnTo>
                    <a:pt x="0" y="158"/>
                  </a:lnTo>
                  <a:lnTo>
                    <a:pt x="0" y="149"/>
                  </a:lnTo>
                  <a:lnTo>
                    <a:pt x="0" y="135"/>
                  </a:lnTo>
                  <a:lnTo>
                    <a:pt x="0" y="123"/>
                  </a:lnTo>
                  <a:lnTo>
                    <a:pt x="2" y="114"/>
                  </a:lnTo>
                  <a:lnTo>
                    <a:pt x="5" y="100"/>
                  </a:lnTo>
                  <a:lnTo>
                    <a:pt x="8" y="88"/>
                  </a:lnTo>
                  <a:lnTo>
                    <a:pt x="13" y="77"/>
                  </a:lnTo>
                  <a:lnTo>
                    <a:pt x="20" y="69"/>
                  </a:lnTo>
                  <a:lnTo>
                    <a:pt x="28" y="57"/>
                  </a:lnTo>
                  <a:lnTo>
                    <a:pt x="33" y="48"/>
                  </a:lnTo>
                  <a:lnTo>
                    <a:pt x="43" y="39"/>
                  </a:lnTo>
                  <a:lnTo>
                    <a:pt x="51" y="28"/>
                  </a:lnTo>
                  <a:lnTo>
                    <a:pt x="61" y="21"/>
                  </a:lnTo>
                  <a:lnTo>
                    <a:pt x="72" y="14"/>
                  </a:lnTo>
                  <a:lnTo>
                    <a:pt x="81" y="6"/>
                  </a:lnTo>
                  <a:lnTo>
                    <a:pt x="92" y="1"/>
                  </a:lnTo>
                  <a:lnTo>
                    <a:pt x="92"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49" name="Freeform 71"/>
            <p:cNvSpPr>
              <a:spLocks noChangeAspect="1"/>
            </p:cNvSpPr>
            <p:nvPr/>
          </p:nvSpPr>
          <p:spPr bwMode="auto">
            <a:xfrm>
              <a:off x="1537" y="2430"/>
              <a:ext cx="461" cy="414"/>
            </a:xfrm>
            <a:custGeom>
              <a:avLst/>
              <a:gdLst>
                <a:gd name="T0" fmla="*/ 1513 w 354"/>
                <a:gd name="T1" fmla="*/ 1275 h 318"/>
                <a:gd name="T2" fmla="*/ 1591 w 354"/>
                <a:gd name="T3" fmla="*/ 1178 h 318"/>
                <a:gd name="T4" fmla="*/ 1659 w 354"/>
                <a:gd name="T5" fmla="*/ 1077 h 318"/>
                <a:gd name="T6" fmla="*/ 1701 w 354"/>
                <a:gd name="T7" fmla="*/ 971 h 318"/>
                <a:gd name="T8" fmla="*/ 1723 w 354"/>
                <a:gd name="T9" fmla="*/ 854 h 318"/>
                <a:gd name="T10" fmla="*/ 1723 w 354"/>
                <a:gd name="T11" fmla="*/ 741 h 318"/>
                <a:gd name="T12" fmla="*/ 1711 w 354"/>
                <a:gd name="T13" fmla="*/ 624 h 318"/>
                <a:gd name="T14" fmla="*/ 1683 w 354"/>
                <a:gd name="T15" fmla="*/ 521 h 318"/>
                <a:gd name="T16" fmla="*/ 1620 w 354"/>
                <a:gd name="T17" fmla="*/ 417 h 318"/>
                <a:gd name="T18" fmla="*/ 1552 w 354"/>
                <a:gd name="T19" fmla="*/ 320 h 318"/>
                <a:gd name="T20" fmla="*/ 1474 w 354"/>
                <a:gd name="T21" fmla="*/ 227 h 318"/>
                <a:gd name="T22" fmla="*/ 1382 w 354"/>
                <a:gd name="T23" fmla="*/ 159 h 318"/>
                <a:gd name="T24" fmla="*/ 1274 w 354"/>
                <a:gd name="T25" fmla="*/ 86 h 318"/>
                <a:gd name="T26" fmla="*/ 1150 w 354"/>
                <a:gd name="T27" fmla="*/ 38 h 318"/>
                <a:gd name="T28" fmla="*/ 1029 w 354"/>
                <a:gd name="T29" fmla="*/ 12 h 318"/>
                <a:gd name="T30" fmla="*/ 904 w 354"/>
                <a:gd name="T31" fmla="*/ 0 h 318"/>
                <a:gd name="T32" fmla="*/ 764 w 354"/>
                <a:gd name="T33" fmla="*/ 0 h 318"/>
                <a:gd name="T34" fmla="*/ 641 w 354"/>
                <a:gd name="T35" fmla="*/ 27 h 318"/>
                <a:gd name="T36" fmla="*/ 517 w 354"/>
                <a:gd name="T37" fmla="*/ 66 h 318"/>
                <a:gd name="T38" fmla="*/ 393 w 354"/>
                <a:gd name="T39" fmla="*/ 124 h 318"/>
                <a:gd name="T40" fmla="*/ 297 w 354"/>
                <a:gd name="T41" fmla="*/ 184 h 318"/>
                <a:gd name="T42" fmla="*/ 210 w 354"/>
                <a:gd name="T43" fmla="*/ 258 h 318"/>
                <a:gd name="T44" fmla="*/ 134 w 354"/>
                <a:gd name="T45" fmla="*/ 359 h 318"/>
                <a:gd name="T46" fmla="*/ 66 w 354"/>
                <a:gd name="T47" fmla="*/ 462 h 318"/>
                <a:gd name="T48" fmla="*/ 27 w 354"/>
                <a:gd name="T49" fmla="*/ 573 h 318"/>
                <a:gd name="T50" fmla="*/ 0 w 354"/>
                <a:gd name="T51" fmla="*/ 681 h 318"/>
                <a:gd name="T52" fmla="*/ 0 w 354"/>
                <a:gd name="T53" fmla="*/ 792 h 318"/>
                <a:gd name="T54" fmla="*/ 12 w 354"/>
                <a:gd name="T55" fmla="*/ 915 h 318"/>
                <a:gd name="T56" fmla="*/ 38 w 354"/>
                <a:gd name="T57" fmla="*/ 1018 h 318"/>
                <a:gd name="T58" fmla="*/ 96 w 354"/>
                <a:gd name="T59" fmla="*/ 1133 h 318"/>
                <a:gd name="T60" fmla="*/ 163 w 354"/>
                <a:gd name="T61" fmla="*/ 1229 h 318"/>
                <a:gd name="T62" fmla="*/ 258 w 354"/>
                <a:gd name="T63" fmla="*/ 1315 h 318"/>
                <a:gd name="T64" fmla="*/ 342 w 354"/>
                <a:gd name="T65" fmla="*/ 1398 h 318"/>
                <a:gd name="T66" fmla="*/ 448 w 354"/>
                <a:gd name="T67" fmla="*/ 1448 h 318"/>
                <a:gd name="T68" fmla="*/ 570 w 354"/>
                <a:gd name="T69" fmla="*/ 1504 h 318"/>
                <a:gd name="T70" fmla="*/ 703 w 354"/>
                <a:gd name="T71" fmla="*/ 1528 h 318"/>
                <a:gd name="T72" fmla="*/ 835 w 354"/>
                <a:gd name="T73" fmla="*/ 1544 h 318"/>
                <a:gd name="T74" fmla="*/ 966 w 354"/>
                <a:gd name="T75" fmla="*/ 1528 h 318"/>
                <a:gd name="T76" fmla="*/ 1082 w 354"/>
                <a:gd name="T77" fmla="*/ 1511 h 318"/>
                <a:gd name="T78" fmla="*/ 1211 w 354"/>
                <a:gd name="T79" fmla="*/ 1475 h 318"/>
                <a:gd name="T80" fmla="*/ 1323 w 354"/>
                <a:gd name="T81" fmla="*/ 1433 h 318"/>
                <a:gd name="T82" fmla="*/ 1425 w 354"/>
                <a:gd name="T83" fmla="*/ 1351 h 31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4"/>
                <a:gd name="T127" fmla="*/ 0 h 318"/>
                <a:gd name="T128" fmla="*/ 354 w 354"/>
                <a:gd name="T129" fmla="*/ 318 h 31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4" h="318">
                  <a:moveTo>
                    <a:pt x="302" y="270"/>
                  </a:moveTo>
                  <a:lnTo>
                    <a:pt x="310" y="262"/>
                  </a:lnTo>
                  <a:lnTo>
                    <a:pt x="319" y="253"/>
                  </a:lnTo>
                  <a:lnTo>
                    <a:pt x="326" y="242"/>
                  </a:lnTo>
                  <a:lnTo>
                    <a:pt x="332" y="233"/>
                  </a:lnTo>
                  <a:lnTo>
                    <a:pt x="340" y="221"/>
                  </a:lnTo>
                  <a:lnTo>
                    <a:pt x="345" y="210"/>
                  </a:lnTo>
                  <a:lnTo>
                    <a:pt x="349" y="200"/>
                  </a:lnTo>
                  <a:lnTo>
                    <a:pt x="351" y="188"/>
                  </a:lnTo>
                  <a:lnTo>
                    <a:pt x="353" y="175"/>
                  </a:lnTo>
                  <a:lnTo>
                    <a:pt x="353" y="163"/>
                  </a:lnTo>
                  <a:lnTo>
                    <a:pt x="353" y="152"/>
                  </a:lnTo>
                  <a:lnTo>
                    <a:pt x="353" y="140"/>
                  </a:lnTo>
                  <a:lnTo>
                    <a:pt x="351" y="128"/>
                  </a:lnTo>
                  <a:lnTo>
                    <a:pt x="349" y="118"/>
                  </a:lnTo>
                  <a:lnTo>
                    <a:pt x="345" y="107"/>
                  </a:lnTo>
                  <a:lnTo>
                    <a:pt x="340" y="95"/>
                  </a:lnTo>
                  <a:lnTo>
                    <a:pt x="332" y="85"/>
                  </a:lnTo>
                  <a:lnTo>
                    <a:pt x="326" y="74"/>
                  </a:lnTo>
                  <a:lnTo>
                    <a:pt x="319" y="65"/>
                  </a:lnTo>
                  <a:lnTo>
                    <a:pt x="310" y="53"/>
                  </a:lnTo>
                  <a:lnTo>
                    <a:pt x="302" y="47"/>
                  </a:lnTo>
                  <a:lnTo>
                    <a:pt x="292" y="38"/>
                  </a:lnTo>
                  <a:lnTo>
                    <a:pt x="283" y="32"/>
                  </a:lnTo>
                  <a:lnTo>
                    <a:pt x="271" y="25"/>
                  </a:lnTo>
                  <a:lnTo>
                    <a:pt x="261" y="18"/>
                  </a:lnTo>
                  <a:lnTo>
                    <a:pt x="248" y="14"/>
                  </a:lnTo>
                  <a:lnTo>
                    <a:pt x="236" y="8"/>
                  </a:lnTo>
                  <a:lnTo>
                    <a:pt x="222" y="5"/>
                  </a:lnTo>
                  <a:lnTo>
                    <a:pt x="211" y="2"/>
                  </a:lnTo>
                  <a:lnTo>
                    <a:pt x="198" y="0"/>
                  </a:lnTo>
                  <a:lnTo>
                    <a:pt x="185" y="0"/>
                  </a:lnTo>
                  <a:lnTo>
                    <a:pt x="171" y="0"/>
                  </a:lnTo>
                  <a:lnTo>
                    <a:pt x="157" y="0"/>
                  </a:lnTo>
                  <a:lnTo>
                    <a:pt x="144" y="2"/>
                  </a:lnTo>
                  <a:lnTo>
                    <a:pt x="131" y="5"/>
                  </a:lnTo>
                  <a:lnTo>
                    <a:pt x="117" y="8"/>
                  </a:lnTo>
                  <a:lnTo>
                    <a:pt x="106" y="14"/>
                  </a:lnTo>
                  <a:lnTo>
                    <a:pt x="92" y="18"/>
                  </a:lnTo>
                  <a:lnTo>
                    <a:pt x="81" y="25"/>
                  </a:lnTo>
                  <a:lnTo>
                    <a:pt x="70" y="32"/>
                  </a:lnTo>
                  <a:lnTo>
                    <a:pt x="61" y="38"/>
                  </a:lnTo>
                  <a:lnTo>
                    <a:pt x="53" y="47"/>
                  </a:lnTo>
                  <a:lnTo>
                    <a:pt x="43" y="53"/>
                  </a:lnTo>
                  <a:lnTo>
                    <a:pt x="34" y="65"/>
                  </a:lnTo>
                  <a:lnTo>
                    <a:pt x="28" y="74"/>
                  </a:lnTo>
                  <a:lnTo>
                    <a:pt x="20" y="85"/>
                  </a:lnTo>
                  <a:lnTo>
                    <a:pt x="14" y="95"/>
                  </a:lnTo>
                  <a:lnTo>
                    <a:pt x="8" y="107"/>
                  </a:lnTo>
                  <a:lnTo>
                    <a:pt x="5" y="118"/>
                  </a:lnTo>
                  <a:lnTo>
                    <a:pt x="2" y="128"/>
                  </a:lnTo>
                  <a:lnTo>
                    <a:pt x="0" y="140"/>
                  </a:lnTo>
                  <a:lnTo>
                    <a:pt x="0" y="152"/>
                  </a:lnTo>
                  <a:lnTo>
                    <a:pt x="0" y="163"/>
                  </a:lnTo>
                  <a:lnTo>
                    <a:pt x="0" y="175"/>
                  </a:lnTo>
                  <a:lnTo>
                    <a:pt x="2" y="188"/>
                  </a:lnTo>
                  <a:lnTo>
                    <a:pt x="5" y="200"/>
                  </a:lnTo>
                  <a:lnTo>
                    <a:pt x="8" y="210"/>
                  </a:lnTo>
                  <a:lnTo>
                    <a:pt x="14" y="221"/>
                  </a:lnTo>
                  <a:lnTo>
                    <a:pt x="20" y="233"/>
                  </a:lnTo>
                  <a:lnTo>
                    <a:pt x="28" y="242"/>
                  </a:lnTo>
                  <a:lnTo>
                    <a:pt x="34" y="253"/>
                  </a:lnTo>
                  <a:lnTo>
                    <a:pt x="43" y="262"/>
                  </a:lnTo>
                  <a:lnTo>
                    <a:pt x="53" y="270"/>
                  </a:lnTo>
                  <a:lnTo>
                    <a:pt x="61" y="277"/>
                  </a:lnTo>
                  <a:lnTo>
                    <a:pt x="70" y="287"/>
                  </a:lnTo>
                  <a:lnTo>
                    <a:pt x="81" y="294"/>
                  </a:lnTo>
                  <a:lnTo>
                    <a:pt x="92" y="297"/>
                  </a:lnTo>
                  <a:lnTo>
                    <a:pt x="106" y="303"/>
                  </a:lnTo>
                  <a:lnTo>
                    <a:pt x="117" y="309"/>
                  </a:lnTo>
                  <a:lnTo>
                    <a:pt x="131" y="310"/>
                  </a:lnTo>
                  <a:lnTo>
                    <a:pt x="144" y="314"/>
                  </a:lnTo>
                  <a:lnTo>
                    <a:pt x="157" y="314"/>
                  </a:lnTo>
                  <a:lnTo>
                    <a:pt x="171" y="317"/>
                  </a:lnTo>
                  <a:lnTo>
                    <a:pt x="185" y="317"/>
                  </a:lnTo>
                  <a:lnTo>
                    <a:pt x="198" y="314"/>
                  </a:lnTo>
                  <a:lnTo>
                    <a:pt x="211" y="314"/>
                  </a:lnTo>
                  <a:lnTo>
                    <a:pt x="222" y="310"/>
                  </a:lnTo>
                  <a:lnTo>
                    <a:pt x="236" y="309"/>
                  </a:lnTo>
                  <a:lnTo>
                    <a:pt x="248" y="303"/>
                  </a:lnTo>
                  <a:lnTo>
                    <a:pt x="261" y="297"/>
                  </a:lnTo>
                  <a:lnTo>
                    <a:pt x="271" y="294"/>
                  </a:lnTo>
                  <a:lnTo>
                    <a:pt x="283" y="287"/>
                  </a:lnTo>
                  <a:lnTo>
                    <a:pt x="292" y="277"/>
                  </a:lnTo>
                  <a:lnTo>
                    <a:pt x="302"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50" name="Freeform 72"/>
            <p:cNvSpPr>
              <a:spLocks noChangeAspect="1"/>
            </p:cNvSpPr>
            <p:nvPr/>
          </p:nvSpPr>
          <p:spPr bwMode="auto">
            <a:xfrm>
              <a:off x="1732" y="2597"/>
              <a:ext cx="70" cy="69"/>
            </a:xfrm>
            <a:custGeom>
              <a:avLst/>
              <a:gdLst>
                <a:gd name="T0" fmla="*/ 250 w 54"/>
                <a:gd name="T1" fmla="*/ 116 h 53"/>
                <a:gd name="T2" fmla="*/ 250 w 54"/>
                <a:gd name="T3" fmla="*/ 96 h 53"/>
                <a:gd name="T4" fmla="*/ 250 w 54"/>
                <a:gd name="T5" fmla="*/ 83 h 53"/>
                <a:gd name="T6" fmla="*/ 242 w 54"/>
                <a:gd name="T7" fmla="*/ 64 h 53"/>
                <a:gd name="T8" fmla="*/ 237 w 54"/>
                <a:gd name="T9" fmla="*/ 46 h 53"/>
                <a:gd name="T10" fmla="*/ 209 w 54"/>
                <a:gd name="T11" fmla="*/ 35 h 53"/>
                <a:gd name="T12" fmla="*/ 206 w 54"/>
                <a:gd name="T13" fmla="*/ 27 h 53"/>
                <a:gd name="T14" fmla="*/ 181 w 54"/>
                <a:gd name="T15" fmla="*/ 12 h 53"/>
                <a:gd name="T16" fmla="*/ 171 w 54"/>
                <a:gd name="T17" fmla="*/ 0 h 53"/>
                <a:gd name="T18" fmla="*/ 146 w 54"/>
                <a:gd name="T19" fmla="*/ 0 h 53"/>
                <a:gd name="T20" fmla="*/ 126 w 54"/>
                <a:gd name="T21" fmla="*/ 0 h 53"/>
                <a:gd name="T22" fmla="*/ 108 w 54"/>
                <a:gd name="T23" fmla="*/ 0 h 53"/>
                <a:gd name="T24" fmla="*/ 97 w 54"/>
                <a:gd name="T25" fmla="*/ 0 h 53"/>
                <a:gd name="T26" fmla="*/ 75 w 54"/>
                <a:gd name="T27" fmla="*/ 12 h 53"/>
                <a:gd name="T28" fmla="*/ 58 w 54"/>
                <a:gd name="T29" fmla="*/ 27 h 53"/>
                <a:gd name="T30" fmla="*/ 45 w 54"/>
                <a:gd name="T31" fmla="*/ 35 h 53"/>
                <a:gd name="T32" fmla="*/ 35 w 54"/>
                <a:gd name="T33" fmla="*/ 46 h 53"/>
                <a:gd name="T34" fmla="*/ 22 w 54"/>
                <a:gd name="T35" fmla="*/ 64 h 53"/>
                <a:gd name="T36" fmla="*/ 10 w 54"/>
                <a:gd name="T37" fmla="*/ 83 h 53"/>
                <a:gd name="T38" fmla="*/ 0 w 54"/>
                <a:gd name="T39" fmla="*/ 96 h 53"/>
                <a:gd name="T40" fmla="*/ 0 w 54"/>
                <a:gd name="T41" fmla="*/ 116 h 53"/>
                <a:gd name="T42" fmla="*/ 0 w 54"/>
                <a:gd name="T43" fmla="*/ 141 h 53"/>
                <a:gd name="T44" fmla="*/ 0 w 54"/>
                <a:gd name="T45" fmla="*/ 163 h 53"/>
                <a:gd name="T46" fmla="*/ 10 w 54"/>
                <a:gd name="T47" fmla="*/ 173 h 53"/>
                <a:gd name="T48" fmla="*/ 22 w 54"/>
                <a:gd name="T49" fmla="*/ 197 h 53"/>
                <a:gd name="T50" fmla="*/ 35 w 54"/>
                <a:gd name="T51" fmla="*/ 212 h 53"/>
                <a:gd name="T52" fmla="*/ 45 w 54"/>
                <a:gd name="T53" fmla="*/ 220 h 53"/>
                <a:gd name="T54" fmla="*/ 58 w 54"/>
                <a:gd name="T55" fmla="*/ 232 h 53"/>
                <a:gd name="T56" fmla="*/ 75 w 54"/>
                <a:gd name="T57" fmla="*/ 246 h 53"/>
                <a:gd name="T58" fmla="*/ 97 w 54"/>
                <a:gd name="T59" fmla="*/ 256 h 53"/>
                <a:gd name="T60" fmla="*/ 108 w 54"/>
                <a:gd name="T61" fmla="*/ 256 h 53"/>
                <a:gd name="T62" fmla="*/ 126 w 54"/>
                <a:gd name="T63" fmla="*/ 256 h 53"/>
                <a:gd name="T64" fmla="*/ 146 w 54"/>
                <a:gd name="T65" fmla="*/ 256 h 53"/>
                <a:gd name="T66" fmla="*/ 171 w 54"/>
                <a:gd name="T67" fmla="*/ 256 h 53"/>
                <a:gd name="T68" fmla="*/ 181 w 54"/>
                <a:gd name="T69" fmla="*/ 246 h 53"/>
                <a:gd name="T70" fmla="*/ 206 w 54"/>
                <a:gd name="T71" fmla="*/ 232 h 53"/>
                <a:gd name="T72" fmla="*/ 209 w 54"/>
                <a:gd name="T73" fmla="*/ 220 h 53"/>
                <a:gd name="T74" fmla="*/ 237 w 54"/>
                <a:gd name="T75" fmla="*/ 212 h 53"/>
                <a:gd name="T76" fmla="*/ 242 w 54"/>
                <a:gd name="T77" fmla="*/ 197 h 53"/>
                <a:gd name="T78" fmla="*/ 250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3" y="17"/>
                  </a:lnTo>
                  <a:lnTo>
                    <a:pt x="51" y="15"/>
                  </a:lnTo>
                  <a:lnTo>
                    <a:pt x="51" y="13"/>
                  </a:lnTo>
                  <a:lnTo>
                    <a:pt x="50" y="12"/>
                  </a:lnTo>
                  <a:lnTo>
                    <a:pt x="50" y="9"/>
                  </a:lnTo>
                  <a:lnTo>
                    <a:pt x="46" y="9"/>
                  </a:lnTo>
                  <a:lnTo>
                    <a:pt x="44" y="7"/>
                  </a:lnTo>
                  <a:lnTo>
                    <a:pt x="44" y="5"/>
                  </a:lnTo>
                  <a:lnTo>
                    <a:pt x="43" y="5"/>
                  </a:lnTo>
                  <a:lnTo>
                    <a:pt x="41" y="2"/>
                  </a:lnTo>
                  <a:lnTo>
                    <a:pt x="38" y="2"/>
                  </a:lnTo>
                  <a:lnTo>
                    <a:pt x="36" y="0"/>
                  </a:lnTo>
                  <a:lnTo>
                    <a:pt x="35" y="0"/>
                  </a:lnTo>
                  <a:lnTo>
                    <a:pt x="31" y="0"/>
                  </a:lnTo>
                  <a:lnTo>
                    <a:pt x="29" y="0"/>
                  </a:lnTo>
                  <a:lnTo>
                    <a:pt x="27" y="0"/>
                  </a:lnTo>
                  <a:lnTo>
                    <a:pt x="24" y="0"/>
                  </a:lnTo>
                  <a:lnTo>
                    <a:pt x="22" y="0"/>
                  </a:lnTo>
                  <a:lnTo>
                    <a:pt x="21" y="0"/>
                  </a:lnTo>
                  <a:lnTo>
                    <a:pt x="18" y="2"/>
                  </a:lnTo>
                  <a:lnTo>
                    <a:pt x="16" y="2"/>
                  </a:lnTo>
                  <a:lnTo>
                    <a:pt x="13" y="2"/>
                  </a:lnTo>
                  <a:lnTo>
                    <a:pt x="12" y="5"/>
                  </a:lnTo>
                  <a:lnTo>
                    <a:pt x="9" y="7"/>
                  </a:lnTo>
                  <a:lnTo>
                    <a:pt x="7" y="9"/>
                  </a:lnTo>
                  <a:lnTo>
                    <a:pt x="5" y="12"/>
                  </a:lnTo>
                  <a:lnTo>
                    <a:pt x="5" y="13"/>
                  </a:lnTo>
                  <a:lnTo>
                    <a:pt x="2" y="15"/>
                  </a:lnTo>
                  <a:lnTo>
                    <a:pt x="2" y="17"/>
                  </a:lnTo>
                  <a:lnTo>
                    <a:pt x="0" y="17"/>
                  </a:lnTo>
                  <a:lnTo>
                    <a:pt x="0" y="20"/>
                  </a:lnTo>
                  <a:lnTo>
                    <a:pt x="0" y="23"/>
                  </a:lnTo>
                  <a:lnTo>
                    <a:pt x="0" y="24"/>
                  </a:lnTo>
                  <a:lnTo>
                    <a:pt x="0" y="27"/>
                  </a:lnTo>
                  <a:lnTo>
                    <a:pt x="0" y="29"/>
                  </a:lnTo>
                  <a:lnTo>
                    <a:pt x="0" y="30"/>
                  </a:lnTo>
                  <a:lnTo>
                    <a:pt x="0" y="34"/>
                  </a:lnTo>
                  <a:lnTo>
                    <a:pt x="0" y="35"/>
                  </a:lnTo>
                  <a:lnTo>
                    <a:pt x="2" y="35"/>
                  </a:lnTo>
                  <a:lnTo>
                    <a:pt x="2" y="37"/>
                  </a:lnTo>
                  <a:lnTo>
                    <a:pt x="5" y="40"/>
                  </a:lnTo>
                  <a:lnTo>
                    <a:pt x="5" y="42"/>
                  </a:lnTo>
                  <a:lnTo>
                    <a:pt x="7" y="44"/>
                  </a:lnTo>
                  <a:lnTo>
                    <a:pt x="9" y="45"/>
                  </a:lnTo>
                  <a:lnTo>
                    <a:pt x="12" y="48"/>
                  </a:lnTo>
                  <a:lnTo>
                    <a:pt x="13" y="50"/>
                  </a:lnTo>
                  <a:lnTo>
                    <a:pt x="16" y="50"/>
                  </a:lnTo>
                  <a:lnTo>
                    <a:pt x="18" y="50"/>
                  </a:lnTo>
                  <a:lnTo>
                    <a:pt x="21" y="52"/>
                  </a:lnTo>
                  <a:lnTo>
                    <a:pt x="22" y="52"/>
                  </a:lnTo>
                  <a:lnTo>
                    <a:pt x="24" y="52"/>
                  </a:lnTo>
                  <a:lnTo>
                    <a:pt x="27" y="52"/>
                  </a:lnTo>
                  <a:lnTo>
                    <a:pt x="29" y="52"/>
                  </a:lnTo>
                  <a:lnTo>
                    <a:pt x="31" y="52"/>
                  </a:lnTo>
                  <a:lnTo>
                    <a:pt x="35" y="52"/>
                  </a:lnTo>
                  <a:lnTo>
                    <a:pt x="36" y="52"/>
                  </a:lnTo>
                  <a:lnTo>
                    <a:pt x="38" y="50"/>
                  </a:lnTo>
                  <a:lnTo>
                    <a:pt x="41" y="50"/>
                  </a:lnTo>
                  <a:lnTo>
                    <a:pt x="43" y="48"/>
                  </a:lnTo>
                  <a:lnTo>
                    <a:pt x="44" y="48"/>
                  </a:lnTo>
                  <a:lnTo>
                    <a:pt x="44" y="45"/>
                  </a:lnTo>
                  <a:lnTo>
                    <a:pt x="46" y="44"/>
                  </a:lnTo>
                  <a:lnTo>
                    <a:pt x="50" y="44"/>
                  </a:lnTo>
                  <a:lnTo>
                    <a:pt x="50" y="42"/>
                  </a:lnTo>
                  <a:lnTo>
                    <a:pt x="51" y="40"/>
                  </a:lnTo>
                  <a:lnTo>
                    <a:pt x="51" y="37"/>
                  </a:lnTo>
                  <a:lnTo>
                    <a:pt x="53" y="35"/>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51" name="Text Box 73"/>
            <p:cNvSpPr txBox="1">
              <a:spLocks noChangeAspect="1" noChangeArrowheads="1"/>
            </p:cNvSpPr>
            <p:nvPr/>
          </p:nvSpPr>
          <p:spPr bwMode="auto">
            <a:xfrm>
              <a:off x="2532" y="912"/>
              <a:ext cx="564"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Injector</a:t>
              </a:r>
              <a:endParaRPr lang="en-US" altLang="en-US" sz="2200">
                <a:solidFill>
                  <a:srgbClr val="FF0000"/>
                </a:solidFill>
              </a:endParaRPr>
            </a:p>
          </p:txBody>
        </p:sp>
        <p:sp>
          <p:nvSpPr>
            <p:cNvPr id="24652" name="Text Box 74"/>
            <p:cNvSpPr txBox="1">
              <a:spLocks noChangeAspect="1" noChangeArrowheads="1"/>
            </p:cNvSpPr>
            <p:nvPr/>
          </p:nvSpPr>
          <p:spPr bwMode="auto">
            <a:xfrm>
              <a:off x="4047" y="3509"/>
              <a:ext cx="6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Detector</a:t>
              </a:r>
              <a:endParaRPr lang="en-US" altLang="en-US" sz="2200"/>
            </a:p>
          </p:txBody>
        </p:sp>
        <p:sp>
          <p:nvSpPr>
            <p:cNvPr id="24653" name="Freeform 75"/>
            <p:cNvSpPr>
              <a:spLocks noChangeAspect="1"/>
            </p:cNvSpPr>
            <p:nvPr/>
          </p:nvSpPr>
          <p:spPr bwMode="auto">
            <a:xfrm>
              <a:off x="3454" y="3107"/>
              <a:ext cx="1084" cy="339"/>
            </a:xfrm>
            <a:custGeom>
              <a:avLst/>
              <a:gdLst>
                <a:gd name="T0" fmla="*/ 198 w 832"/>
                <a:gd name="T1" fmla="*/ 12 h 260"/>
                <a:gd name="T2" fmla="*/ 173 w 832"/>
                <a:gd name="T3" fmla="*/ 27 h 260"/>
                <a:gd name="T4" fmla="*/ 111 w 832"/>
                <a:gd name="T5" fmla="*/ 29 h 260"/>
                <a:gd name="T6" fmla="*/ 96 w 832"/>
                <a:gd name="T7" fmla="*/ 46 h 260"/>
                <a:gd name="T8" fmla="*/ 74 w 832"/>
                <a:gd name="T9" fmla="*/ 60 h 260"/>
                <a:gd name="T10" fmla="*/ 35 w 832"/>
                <a:gd name="T11" fmla="*/ 96 h 260"/>
                <a:gd name="T12" fmla="*/ 12 w 832"/>
                <a:gd name="T13" fmla="*/ 145 h 260"/>
                <a:gd name="T14" fmla="*/ 0 w 832"/>
                <a:gd name="T15" fmla="*/ 189 h 260"/>
                <a:gd name="T16" fmla="*/ 0 w 832"/>
                <a:gd name="T17" fmla="*/ 209 h 260"/>
                <a:gd name="T18" fmla="*/ 0 w 832"/>
                <a:gd name="T19" fmla="*/ 1164 h 260"/>
                <a:gd name="T20" fmla="*/ 0 w 832"/>
                <a:gd name="T21" fmla="*/ 1176 h 260"/>
                <a:gd name="T22" fmla="*/ 0 w 832"/>
                <a:gd name="T23" fmla="*/ 1176 h 260"/>
                <a:gd name="T24" fmla="*/ 12 w 832"/>
                <a:gd name="T25" fmla="*/ 1190 h 260"/>
                <a:gd name="T26" fmla="*/ 27 w 832"/>
                <a:gd name="T27" fmla="*/ 1218 h 260"/>
                <a:gd name="T28" fmla="*/ 35 w 832"/>
                <a:gd name="T29" fmla="*/ 1227 h 260"/>
                <a:gd name="T30" fmla="*/ 46 w 832"/>
                <a:gd name="T31" fmla="*/ 1240 h 260"/>
                <a:gd name="T32" fmla="*/ 60 w 832"/>
                <a:gd name="T33" fmla="*/ 1257 h 260"/>
                <a:gd name="T34" fmla="*/ 60 w 832"/>
                <a:gd name="T35" fmla="*/ 1257 h 260"/>
                <a:gd name="T36" fmla="*/ 65 w 832"/>
                <a:gd name="T37" fmla="*/ 1263 h 260"/>
                <a:gd name="T38" fmla="*/ 74 w 832"/>
                <a:gd name="T39" fmla="*/ 1263 h 260"/>
                <a:gd name="T40" fmla="*/ 74 w 832"/>
                <a:gd name="T41" fmla="*/ 1263 h 260"/>
                <a:gd name="T42" fmla="*/ 102 w 832"/>
                <a:gd name="T43" fmla="*/ 1275 h 260"/>
                <a:gd name="T44" fmla="*/ 124 w 832"/>
                <a:gd name="T45" fmla="*/ 1275 h 260"/>
                <a:gd name="T46" fmla="*/ 3945 w 832"/>
                <a:gd name="T47" fmla="*/ 1275 h 260"/>
                <a:gd name="T48" fmla="*/ 3961 w 832"/>
                <a:gd name="T49" fmla="*/ 1275 h 260"/>
                <a:gd name="T50" fmla="*/ 3983 w 832"/>
                <a:gd name="T51" fmla="*/ 1263 h 260"/>
                <a:gd name="T52" fmla="*/ 3989 w 832"/>
                <a:gd name="T53" fmla="*/ 1263 h 260"/>
                <a:gd name="T54" fmla="*/ 3995 w 832"/>
                <a:gd name="T55" fmla="*/ 1263 h 260"/>
                <a:gd name="T56" fmla="*/ 4008 w 832"/>
                <a:gd name="T57" fmla="*/ 1257 h 260"/>
                <a:gd name="T58" fmla="*/ 4022 w 832"/>
                <a:gd name="T59" fmla="*/ 1227 h 260"/>
                <a:gd name="T60" fmla="*/ 4052 w 832"/>
                <a:gd name="T61" fmla="*/ 1202 h 260"/>
                <a:gd name="T62" fmla="*/ 4052 w 832"/>
                <a:gd name="T63" fmla="*/ 1198 h 260"/>
                <a:gd name="T64" fmla="*/ 4056 w 832"/>
                <a:gd name="T65" fmla="*/ 1198 h 260"/>
                <a:gd name="T66" fmla="*/ 4056 w 832"/>
                <a:gd name="T67" fmla="*/ 1176 h 260"/>
                <a:gd name="T68" fmla="*/ 4056 w 832"/>
                <a:gd name="T69" fmla="*/ 1164 h 260"/>
                <a:gd name="T70" fmla="*/ 4065 w 832"/>
                <a:gd name="T71" fmla="*/ 173 h 260"/>
                <a:gd name="T72" fmla="*/ 4056 w 832"/>
                <a:gd name="T73" fmla="*/ 160 h 260"/>
                <a:gd name="T74" fmla="*/ 4056 w 832"/>
                <a:gd name="T75" fmla="*/ 145 h 260"/>
                <a:gd name="T76" fmla="*/ 4031 w 832"/>
                <a:gd name="T77" fmla="*/ 96 h 260"/>
                <a:gd name="T78" fmla="*/ 4022 w 832"/>
                <a:gd name="T79" fmla="*/ 66 h 260"/>
                <a:gd name="T80" fmla="*/ 3989 w 832"/>
                <a:gd name="T81" fmla="*/ 29 h 260"/>
                <a:gd name="T82" fmla="*/ 3983 w 832"/>
                <a:gd name="T83" fmla="*/ 29 h 260"/>
                <a:gd name="T84" fmla="*/ 3961 w 832"/>
                <a:gd name="T85" fmla="*/ 27 h 260"/>
                <a:gd name="T86" fmla="*/ 3933 w 832"/>
                <a:gd name="T87" fmla="*/ 12 h 260"/>
                <a:gd name="T88" fmla="*/ 3897 w 832"/>
                <a:gd name="T89" fmla="*/ 0 h 260"/>
                <a:gd name="T90" fmla="*/ 198 w 832"/>
                <a:gd name="T91" fmla="*/ 0 h 260"/>
                <a:gd name="T92" fmla="*/ 198 w 832"/>
                <a:gd name="T93" fmla="*/ 12 h 260"/>
                <a:gd name="T94" fmla="*/ 198 w 832"/>
                <a:gd name="T95" fmla="*/ 12 h 2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32"/>
                <a:gd name="T145" fmla="*/ 0 h 260"/>
                <a:gd name="T146" fmla="*/ 832 w 832"/>
                <a:gd name="T147" fmla="*/ 260 h 2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32" h="260">
                  <a:moveTo>
                    <a:pt x="41" y="2"/>
                  </a:moveTo>
                  <a:lnTo>
                    <a:pt x="35" y="5"/>
                  </a:lnTo>
                  <a:lnTo>
                    <a:pt x="22" y="6"/>
                  </a:lnTo>
                  <a:lnTo>
                    <a:pt x="20" y="9"/>
                  </a:lnTo>
                  <a:lnTo>
                    <a:pt x="15" y="12"/>
                  </a:lnTo>
                  <a:lnTo>
                    <a:pt x="7" y="20"/>
                  </a:lnTo>
                  <a:lnTo>
                    <a:pt x="2" y="29"/>
                  </a:lnTo>
                  <a:lnTo>
                    <a:pt x="0" y="38"/>
                  </a:lnTo>
                  <a:lnTo>
                    <a:pt x="0" y="42"/>
                  </a:lnTo>
                  <a:lnTo>
                    <a:pt x="0" y="237"/>
                  </a:lnTo>
                  <a:lnTo>
                    <a:pt x="0" y="239"/>
                  </a:lnTo>
                  <a:lnTo>
                    <a:pt x="2" y="242"/>
                  </a:lnTo>
                  <a:lnTo>
                    <a:pt x="5" y="248"/>
                  </a:lnTo>
                  <a:lnTo>
                    <a:pt x="7" y="250"/>
                  </a:lnTo>
                  <a:lnTo>
                    <a:pt x="9" y="252"/>
                  </a:lnTo>
                  <a:lnTo>
                    <a:pt x="12" y="256"/>
                  </a:lnTo>
                  <a:lnTo>
                    <a:pt x="13" y="257"/>
                  </a:lnTo>
                  <a:lnTo>
                    <a:pt x="15" y="257"/>
                  </a:lnTo>
                  <a:lnTo>
                    <a:pt x="21" y="259"/>
                  </a:lnTo>
                  <a:lnTo>
                    <a:pt x="25" y="259"/>
                  </a:lnTo>
                  <a:lnTo>
                    <a:pt x="807" y="259"/>
                  </a:lnTo>
                  <a:lnTo>
                    <a:pt x="810" y="259"/>
                  </a:lnTo>
                  <a:lnTo>
                    <a:pt x="814" y="257"/>
                  </a:lnTo>
                  <a:lnTo>
                    <a:pt x="816" y="257"/>
                  </a:lnTo>
                  <a:lnTo>
                    <a:pt x="817" y="257"/>
                  </a:lnTo>
                  <a:lnTo>
                    <a:pt x="820" y="256"/>
                  </a:lnTo>
                  <a:lnTo>
                    <a:pt x="822" y="250"/>
                  </a:lnTo>
                  <a:lnTo>
                    <a:pt x="828" y="245"/>
                  </a:lnTo>
                  <a:lnTo>
                    <a:pt x="828" y="244"/>
                  </a:lnTo>
                  <a:lnTo>
                    <a:pt x="830" y="244"/>
                  </a:lnTo>
                  <a:lnTo>
                    <a:pt x="830" y="239"/>
                  </a:lnTo>
                  <a:lnTo>
                    <a:pt x="830" y="237"/>
                  </a:lnTo>
                  <a:lnTo>
                    <a:pt x="831" y="35"/>
                  </a:lnTo>
                  <a:lnTo>
                    <a:pt x="830" y="32"/>
                  </a:lnTo>
                  <a:lnTo>
                    <a:pt x="830" y="29"/>
                  </a:lnTo>
                  <a:lnTo>
                    <a:pt x="824" y="20"/>
                  </a:lnTo>
                  <a:lnTo>
                    <a:pt x="822" y="14"/>
                  </a:lnTo>
                  <a:lnTo>
                    <a:pt x="816" y="6"/>
                  </a:lnTo>
                  <a:lnTo>
                    <a:pt x="814" y="6"/>
                  </a:lnTo>
                  <a:lnTo>
                    <a:pt x="810" y="5"/>
                  </a:lnTo>
                  <a:lnTo>
                    <a:pt x="804" y="2"/>
                  </a:lnTo>
                  <a:lnTo>
                    <a:pt x="797" y="0"/>
                  </a:lnTo>
                  <a:lnTo>
                    <a:pt x="41" y="0"/>
                  </a:lnTo>
                  <a:lnTo>
                    <a:pt x="41" y="2"/>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54" name="Freeform 76"/>
            <p:cNvSpPr>
              <a:spLocks noChangeAspect="1"/>
            </p:cNvSpPr>
            <p:nvPr/>
          </p:nvSpPr>
          <p:spPr bwMode="auto">
            <a:xfrm>
              <a:off x="3474" y="2934"/>
              <a:ext cx="1049" cy="186"/>
            </a:xfrm>
            <a:custGeom>
              <a:avLst/>
              <a:gdLst>
                <a:gd name="T0" fmla="*/ 3939 w 805"/>
                <a:gd name="T1" fmla="*/ 688 h 143"/>
                <a:gd name="T2" fmla="*/ 3322 w 805"/>
                <a:gd name="T3" fmla="*/ 35 h 143"/>
                <a:gd name="T4" fmla="*/ 3322 w 805"/>
                <a:gd name="T5" fmla="*/ 35 h 143"/>
                <a:gd name="T6" fmla="*/ 3322 w 805"/>
                <a:gd name="T7" fmla="*/ 35 h 143"/>
                <a:gd name="T8" fmla="*/ 3322 w 805"/>
                <a:gd name="T9" fmla="*/ 21 h 143"/>
                <a:gd name="T10" fmla="*/ 3322 w 805"/>
                <a:gd name="T11" fmla="*/ 21 h 143"/>
                <a:gd name="T12" fmla="*/ 3322 w 805"/>
                <a:gd name="T13" fmla="*/ 21 h 143"/>
                <a:gd name="T14" fmla="*/ 3307 w 805"/>
                <a:gd name="T15" fmla="*/ 21 h 143"/>
                <a:gd name="T16" fmla="*/ 3307 w 805"/>
                <a:gd name="T17" fmla="*/ 21 h 143"/>
                <a:gd name="T18" fmla="*/ 3307 w 805"/>
                <a:gd name="T19" fmla="*/ 1 h 143"/>
                <a:gd name="T20" fmla="*/ 3307 w 805"/>
                <a:gd name="T21" fmla="*/ 1 h 143"/>
                <a:gd name="T22" fmla="*/ 3294 w 805"/>
                <a:gd name="T23" fmla="*/ 1 h 143"/>
                <a:gd name="T24" fmla="*/ 3294 w 805"/>
                <a:gd name="T25" fmla="*/ 1 h 143"/>
                <a:gd name="T26" fmla="*/ 3294 w 805"/>
                <a:gd name="T27" fmla="*/ 1 h 143"/>
                <a:gd name="T28" fmla="*/ 3283 w 805"/>
                <a:gd name="T29" fmla="*/ 1 h 143"/>
                <a:gd name="T30" fmla="*/ 3283 w 805"/>
                <a:gd name="T31" fmla="*/ 1 h 143"/>
                <a:gd name="T32" fmla="*/ 3283 w 805"/>
                <a:gd name="T33" fmla="*/ 1 h 143"/>
                <a:gd name="T34" fmla="*/ 3264 w 805"/>
                <a:gd name="T35" fmla="*/ 0 h 143"/>
                <a:gd name="T36" fmla="*/ 3264 w 805"/>
                <a:gd name="T37" fmla="*/ 0 h 143"/>
                <a:gd name="T38" fmla="*/ 3264 w 805"/>
                <a:gd name="T39" fmla="*/ 0 h 143"/>
                <a:gd name="T40" fmla="*/ 3262 w 805"/>
                <a:gd name="T41" fmla="*/ 0 h 143"/>
                <a:gd name="T42" fmla="*/ 3262 w 805"/>
                <a:gd name="T43" fmla="*/ 0 h 143"/>
                <a:gd name="T44" fmla="*/ 3262 w 805"/>
                <a:gd name="T45" fmla="*/ 0 h 143"/>
                <a:gd name="T46" fmla="*/ 3250 w 805"/>
                <a:gd name="T47" fmla="*/ 0 h 143"/>
                <a:gd name="T48" fmla="*/ 3250 w 805"/>
                <a:gd name="T49" fmla="*/ 0 h 143"/>
                <a:gd name="T50" fmla="*/ 3250 w 805"/>
                <a:gd name="T51" fmla="*/ 1 h 143"/>
                <a:gd name="T52" fmla="*/ 3233 w 805"/>
                <a:gd name="T53" fmla="*/ 1 h 143"/>
                <a:gd name="T54" fmla="*/ 3233 w 805"/>
                <a:gd name="T55" fmla="*/ 1 h 143"/>
                <a:gd name="T56" fmla="*/ 741 w 805"/>
                <a:gd name="T57" fmla="*/ 1 h 143"/>
                <a:gd name="T58" fmla="*/ 741 w 805"/>
                <a:gd name="T59" fmla="*/ 1 h 143"/>
                <a:gd name="T60" fmla="*/ 741 w 805"/>
                <a:gd name="T61" fmla="*/ 0 h 143"/>
                <a:gd name="T62" fmla="*/ 741 w 805"/>
                <a:gd name="T63" fmla="*/ 0 h 143"/>
                <a:gd name="T64" fmla="*/ 730 w 805"/>
                <a:gd name="T65" fmla="*/ 0 h 143"/>
                <a:gd name="T66" fmla="*/ 730 w 805"/>
                <a:gd name="T67" fmla="*/ 0 h 143"/>
                <a:gd name="T68" fmla="*/ 730 w 805"/>
                <a:gd name="T69" fmla="*/ 0 h 143"/>
                <a:gd name="T70" fmla="*/ 710 w 805"/>
                <a:gd name="T71" fmla="*/ 0 h 143"/>
                <a:gd name="T72" fmla="*/ 710 w 805"/>
                <a:gd name="T73" fmla="*/ 0 h 143"/>
                <a:gd name="T74" fmla="*/ 710 w 805"/>
                <a:gd name="T75" fmla="*/ 0 h 143"/>
                <a:gd name="T76" fmla="*/ 706 w 805"/>
                <a:gd name="T77" fmla="*/ 0 h 143"/>
                <a:gd name="T78" fmla="*/ 706 w 805"/>
                <a:gd name="T79" fmla="*/ 0 h 143"/>
                <a:gd name="T80" fmla="*/ 706 w 805"/>
                <a:gd name="T81" fmla="*/ 0 h 143"/>
                <a:gd name="T82" fmla="*/ 706 w 805"/>
                <a:gd name="T83" fmla="*/ 1 h 143"/>
                <a:gd name="T84" fmla="*/ 695 w 805"/>
                <a:gd name="T85" fmla="*/ 1 h 143"/>
                <a:gd name="T86" fmla="*/ 695 w 805"/>
                <a:gd name="T87" fmla="*/ 1 h 143"/>
                <a:gd name="T88" fmla="*/ 695 w 805"/>
                <a:gd name="T89" fmla="*/ 1 h 143"/>
                <a:gd name="T90" fmla="*/ 695 w 805"/>
                <a:gd name="T91" fmla="*/ 1 h 143"/>
                <a:gd name="T92" fmla="*/ 678 w 805"/>
                <a:gd name="T93" fmla="*/ 1 h 143"/>
                <a:gd name="T94" fmla="*/ 678 w 805"/>
                <a:gd name="T95" fmla="*/ 1 h 143"/>
                <a:gd name="T96" fmla="*/ 678 w 805"/>
                <a:gd name="T97" fmla="*/ 21 h 143"/>
                <a:gd name="T98" fmla="*/ 678 w 805"/>
                <a:gd name="T99" fmla="*/ 21 h 143"/>
                <a:gd name="T100" fmla="*/ 672 w 805"/>
                <a:gd name="T101" fmla="*/ 21 h 143"/>
                <a:gd name="T102" fmla="*/ 672 w 805"/>
                <a:gd name="T103" fmla="*/ 21 h 143"/>
                <a:gd name="T104" fmla="*/ 672 w 805"/>
                <a:gd name="T105" fmla="*/ 21 h 143"/>
                <a:gd name="T106" fmla="*/ 672 w 805"/>
                <a:gd name="T107" fmla="*/ 35 h 143"/>
                <a:gd name="T108" fmla="*/ 672 w 805"/>
                <a:gd name="T109" fmla="*/ 35 h 143"/>
                <a:gd name="T110" fmla="*/ 0 w 805"/>
                <a:gd name="T111" fmla="*/ 674 h 143"/>
                <a:gd name="T112" fmla="*/ 3939 w 805"/>
                <a:gd name="T113" fmla="*/ 688 h 143"/>
                <a:gd name="T114" fmla="*/ 3939 w 805"/>
                <a:gd name="T115" fmla="*/ 688 h 14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05"/>
                <a:gd name="T175" fmla="*/ 0 h 143"/>
                <a:gd name="T176" fmla="*/ 805 w 805"/>
                <a:gd name="T177" fmla="*/ 143 h 14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05" h="143">
                  <a:moveTo>
                    <a:pt x="804" y="142"/>
                  </a:moveTo>
                  <a:lnTo>
                    <a:pt x="678" y="7"/>
                  </a:lnTo>
                  <a:lnTo>
                    <a:pt x="678" y="4"/>
                  </a:lnTo>
                  <a:lnTo>
                    <a:pt x="675" y="4"/>
                  </a:lnTo>
                  <a:lnTo>
                    <a:pt x="675" y="1"/>
                  </a:lnTo>
                  <a:lnTo>
                    <a:pt x="673" y="1"/>
                  </a:lnTo>
                  <a:lnTo>
                    <a:pt x="670" y="1"/>
                  </a:lnTo>
                  <a:lnTo>
                    <a:pt x="667" y="0"/>
                  </a:lnTo>
                  <a:lnTo>
                    <a:pt x="666" y="0"/>
                  </a:lnTo>
                  <a:lnTo>
                    <a:pt x="664" y="0"/>
                  </a:lnTo>
                  <a:lnTo>
                    <a:pt x="664" y="1"/>
                  </a:lnTo>
                  <a:lnTo>
                    <a:pt x="660" y="1"/>
                  </a:lnTo>
                  <a:lnTo>
                    <a:pt x="151" y="1"/>
                  </a:lnTo>
                  <a:lnTo>
                    <a:pt x="151" y="0"/>
                  </a:lnTo>
                  <a:lnTo>
                    <a:pt x="149" y="0"/>
                  </a:lnTo>
                  <a:lnTo>
                    <a:pt x="145" y="0"/>
                  </a:lnTo>
                  <a:lnTo>
                    <a:pt x="144" y="0"/>
                  </a:lnTo>
                  <a:lnTo>
                    <a:pt x="144" y="1"/>
                  </a:lnTo>
                  <a:lnTo>
                    <a:pt x="142" y="1"/>
                  </a:lnTo>
                  <a:lnTo>
                    <a:pt x="138" y="1"/>
                  </a:lnTo>
                  <a:lnTo>
                    <a:pt x="138" y="4"/>
                  </a:lnTo>
                  <a:lnTo>
                    <a:pt x="137" y="4"/>
                  </a:lnTo>
                  <a:lnTo>
                    <a:pt x="137" y="7"/>
                  </a:lnTo>
                  <a:lnTo>
                    <a:pt x="0" y="139"/>
                  </a:lnTo>
                  <a:lnTo>
                    <a:pt x="804" y="142"/>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55" name="Freeform 77"/>
            <p:cNvSpPr>
              <a:spLocks noChangeAspect="1"/>
            </p:cNvSpPr>
            <p:nvPr/>
          </p:nvSpPr>
          <p:spPr bwMode="auto">
            <a:xfrm>
              <a:off x="935" y="1561"/>
              <a:ext cx="375" cy="667"/>
            </a:xfrm>
            <a:custGeom>
              <a:avLst/>
              <a:gdLst>
                <a:gd name="T0" fmla="*/ 1401 w 288"/>
                <a:gd name="T1" fmla="*/ 0 h 512"/>
                <a:gd name="T2" fmla="*/ 293 w 288"/>
                <a:gd name="T3" fmla="*/ 780 h 512"/>
                <a:gd name="T4" fmla="*/ 293 w 288"/>
                <a:gd name="T5" fmla="*/ 780 h 512"/>
                <a:gd name="T6" fmla="*/ 262 w 288"/>
                <a:gd name="T7" fmla="*/ 806 h 512"/>
                <a:gd name="T8" fmla="*/ 227 w 288"/>
                <a:gd name="T9" fmla="*/ 839 h 512"/>
                <a:gd name="T10" fmla="*/ 198 w 288"/>
                <a:gd name="T11" fmla="*/ 875 h 512"/>
                <a:gd name="T12" fmla="*/ 163 w 288"/>
                <a:gd name="T13" fmla="*/ 904 h 512"/>
                <a:gd name="T14" fmla="*/ 141 w 288"/>
                <a:gd name="T15" fmla="*/ 951 h 512"/>
                <a:gd name="T16" fmla="*/ 125 w 288"/>
                <a:gd name="T17" fmla="*/ 981 h 512"/>
                <a:gd name="T18" fmla="*/ 86 w 288"/>
                <a:gd name="T19" fmla="*/ 1020 h 512"/>
                <a:gd name="T20" fmla="*/ 74 w 288"/>
                <a:gd name="T21" fmla="*/ 1066 h 512"/>
                <a:gd name="T22" fmla="*/ 60 w 288"/>
                <a:gd name="T23" fmla="*/ 1111 h 512"/>
                <a:gd name="T24" fmla="*/ 35 w 288"/>
                <a:gd name="T25" fmla="*/ 1149 h 512"/>
                <a:gd name="T26" fmla="*/ 27 w 288"/>
                <a:gd name="T27" fmla="*/ 1206 h 512"/>
                <a:gd name="T28" fmla="*/ 1 w 288"/>
                <a:gd name="T29" fmla="*/ 1255 h 512"/>
                <a:gd name="T30" fmla="*/ 1 w 288"/>
                <a:gd name="T31" fmla="*/ 1294 h 512"/>
                <a:gd name="T32" fmla="*/ 0 w 288"/>
                <a:gd name="T33" fmla="*/ 1339 h 512"/>
                <a:gd name="T34" fmla="*/ 0 w 288"/>
                <a:gd name="T35" fmla="*/ 1390 h 512"/>
                <a:gd name="T36" fmla="*/ 0 w 288"/>
                <a:gd name="T37" fmla="*/ 2500 h 5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8"/>
                <a:gd name="T58" fmla="*/ 0 h 512"/>
                <a:gd name="T59" fmla="*/ 288 w 288"/>
                <a:gd name="T60" fmla="*/ 512 h 5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8" h="512">
                  <a:moveTo>
                    <a:pt x="287" y="0"/>
                  </a:moveTo>
                  <a:lnTo>
                    <a:pt x="60" y="160"/>
                  </a:lnTo>
                  <a:lnTo>
                    <a:pt x="54" y="165"/>
                  </a:lnTo>
                  <a:lnTo>
                    <a:pt x="47" y="171"/>
                  </a:lnTo>
                  <a:lnTo>
                    <a:pt x="41" y="179"/>
                  </a:lnTo>
                  <a:lnTo>
                    <a:pt x="34" y="185"/>
                  </a:lnTo>
                  <a:lnTo>
                    <a:pt x="29" y="194"/>
                  </a:lnTo>
                  <a:lnTo>
                    <a:pt x="26" y="201"/>
                  </a:lnTo>
                  <a:lnTo>
                    <a:pt x="18" y="209"/>
                  </a:lnTo>
                  <a:lnTo>
                    <a:pt x="15" y="218"/>
                  </a:lnTo>
                  <a:lnTo>
                    <a:pt x="12" y="227"/>
                  </a:lnTo>
                  <a:lnTo>
                    <a:pt x="7" y="235"/>
                  </a:lnTo>
                  <a:lnTo>
                    <a:pt x="5" y="247"/>
                  </a:lnTo>
                  <a:lnTo>
                    <a:pt x="1" y="256"/>
                  </a:lnTo>
                  <a:lnTo>
                    <a:pt x="1" y="265"/>
                  </a:lnTo>
                  <a:lnTo>
                    <a:pt x="0" y="274"/>
                  </a:lnTo>
                  <a:lnTo>
                    <a:pt x="0" y="285"/>
                  </a:lnTo>
                  <a:lnTo>
                    <a:pt x="0" y="511"/>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56" name="Freeform 78"/>
            <p:cNvSpPr>
              <a:spLocks noChangeAspect="1"/>
            </p:cNvSpPr>
            <p:nvPr/>
          </p:nvSpPr>
          <p:spPr bwMode="auto">
            <a:xfrm>
              <a:off x="1414" y="1576"/>
              <a:ext cx="357" cy="683"/>
            </a:xfrm>
            <a:custGeom>
              <a:avLst/>
              <a:gdLst>
                <a:gd name="T0" fmla="*/ 0 w 274"/>
                <a:gd name="T1" fmla="*/ 0 h 524"/>
                <a:gd name="T2" fmla="*/ 1068 w 274"/>
                <a:gd name="T3" fmla="*/ 846 h 524"/>
                <a:gd name="T4" fmla="*/ 1068 w 274"/>
                <a:gd name="T5" fmla="*/ 846 h 524"/>
                <a:gd name="T6" fmla="*/ 1087 w 274"/>
                <a:gd name="T7" fmla="*/ 868 h 524"/>
                <a:gd name="T8" fmla="*/ 1119 w 274"/>
                <a:gd name="T9" fmla="*/ 901 h 524"/>
                <a:gd name="T10" fmla="*/ 1153 w 274"/>
                <a:gd name="T11" fmla="*/ 925 h 524"/>
                <a:gd name="T12" fmla="*/ 1178 w 274"/>
                <a:gd name="T13" fmla="*/ 968 h 524"/>
                <a:gd name="T14" fmla="*/ 1214 w 274"/>
                <a:gd name="T15" fmla="*/ 1014 h 524"/>
                <a:gd name="T16" fmla="*/ 1239 w 274"/>
                <a:gd name="T17" fmla="*/ 1053 h 524"/>
                <a:gd name="T18" fmla="*/ 1255 w 274"/>
                <a:gd name="T19" fmla="*/ 1082 h 524"/>
                <a:gd name="T20" fmla="*/ 1278 w 274"/>
                <a:gd name="T21" fmla="*/ 1130 h 524"/>
                <a:gd name="T22" fmla="*/ 1287 w 274"/>
                <a:gd name="T23" fmla="*/ 1177 h 524"/>
                <a:gd name="T24" fmla="*/ 1302 w 274"/>
                <a:gd name="T25" fmla="*/ 1216 h 524"/>
                <a:gd name="T26" fmla="*/ 1322 w 274"/>
                <a:gd name="T27" fmla="*/ 1276 h 524"/>
                <a:gd name="T28" fmla="*/ 1322 w 274"/>
                <a:gd name="T29" fmla="*/ 1314 h 524"/>
                <a:gd name="T30" fmla="*/ 1338 w 274"/>
                <a:gd name="T31" fmla="*/ 1359 h 524"/>
                <a:gd name="T32" fmla="*/ 1338 w 274"/>
                <a:gd name="T33" fmla="*/ 1410 h 524"/>
                <a:gd name="T34" fmla="*/ 1338 w 274"/>
                <a:gd name="T35" fmla="*/ 1452 h 524"/>
                <a:gd name="T36" fmla="*/ 1338 w 274"/>
                <a:gd name="T37" fmla="*/ 2566 h 5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4"/>
                <a:gd name="T58" fmla="*/ 0 h 524"/>
                <a:gd name="T59" fmla="*/ 274 w 274"/>
                <a:gd name="T60" fmla="*/ 524 h 5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4" h="524">
                  <a:moveTo>
                    <a:pt x="0" y="0"/>
                  </a:moveTo>
                  <a:lnTo>
                    <a:pt x="219" y="173"/>
                  </a:lnTo>
                  <a:lnTo>
                    <a:pt x="222" y="177"/>
                  </a:lnTo>
                  <a:lnTo>
                    <a:pt x="229" y="183"/>
                  </a:lnTo>
                  <a:lnTo>
                    <a:pt x="236" y="189"/>
                  </a:lnTo>
                  <a:lnTo>
                    <a:pt x="241" y="197"/>
                  </a:lnTo>
                  <a:lnTo>
                    <a:pt x="248" y="206"/>
                  </a:lnTo>
                  <a:lnTo>
                    <a:pt x="253" y="215"/>
                  </a:lnTo>
                  <a:lnTo>
                    <a:pt x="256" y="221"/>
                  </a:lnTo>
                  <a:lnTo>
                    <a:pt x="262" y="230"/>
                  </a:lnTo>
                  <a:lnTo>
                    <a:pt x="263" y="240"/>
                  </a:lnTo>
                  <a:lnTo>
                    <a:pt x="266" y="248"/>
                  </a:lnTo>
                  <a:lnTo>
                    <a:pt x="270" y="260"/>
                  </a:lnTo>
                  <a:lnTo>
                    <a:pt x="270" y="268"/>
                  </a:lnTo>
                  <a:lnTo>
                    <a:pt x="273" y="277"/>
                  </a:lnTo>
                  <a:lnTo>
                    <a:pt x="273" y="288"/>
                  </a:lnTo>
                  <a:lnTo>
                    <a:pt x="273" y="296"/>
                  </a:lnTo>
                  <a:lnTo>
                    <a:pt x="273" y="523"/>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57" name="Freeform 79"/>
            <p:cNvSpPr>
              <a:spLocks noChangeAspect="1"/>
            </p:cNvSpPr>
            <p:nvPr/>
          </p:nvSpPr>
          <p:spPr bwMode="auto">
            <a:xfrm>
              <a:off x="1241" y="1446"/>
              <a:ext cx="243" cy="240"/>
            </a:xfrm>
            <a:custGeom>
              <a:avLst/>
              <a:gdLst>
                <a:gd name="T0" fmla="*/ 790 w 187"/>
                <a:gd name="T1" fmla="*/ 754 h 184"/>
                <a:gd name="T2" fmla="*/ 829 w 187"/>
                <a:gd name="T3" fmla="*/ 694 h 184"/>
                <a:gd name="T4" fmla="*/ 867 w 187"/>
                <a:gd name="T5" fmla="*/ 630 h 184"/>
                <a:gd name="T6" fmla="*/ 886 w 187"/>
                <a:gd name="T7" fmla="*/ 578 h 184"/>
                <a:gd name="T8" fmla="*/ 895 w 187"/>
                <a:gd name="T9" fmla="*/ 502 h 184"/>
                <a:gd name="T10" fmla="*/ 895 w 187"/>
                <a:gd name="T11" fmla="*/ 436 h 184"/>
                <a:gd name="T12" fmla="*/ 895 w 187"/>
                <a:gd name="T13" fmla="*/ 369 h 184"/>
                <a:gd name="T14" fmla="*/ 881 w 187"/>
                <a:gd name="T15" fmla="*/ 301 h 184"/>
                <a:gd name="T16" fmla="*/ 850 w 187"/>
                <a:gd name="T17" fmla="*/ 239 h 184"/>
                <a:gd name="T18" fmla="*/ 816 w 187"/>
                <a:gd name="T19" fmla="*/ 189 h 184"/>
                <a:gd name="T20" fmla="*/ 774 w 187"/>
                <a:gd name="T21" fmla="*/ 140 h 184"/>
                <a:gd name="T22" fmla="*/ 717 w 187"/>
                <a:gd name="T23" fmla="*/ 95 h 184"/>
                <a:gd name="T24" fmla="*/ 659 w 187"/>
                <a:gd name="T25" fmla="*/ 51 h 184"/>
                <a:gd name="T26" fmla="*/ 608 w 187"/>
                <a:gd name="T27" fmla="*/ 29 h 184"/>
                <a:gd name="T28" fmla="*/ 534 w 187"/>
                <a:gd name="T29" fmla="*/ 1 h 184"/>
                <a:gd name="T30" fmla="*/ 469 w 187"/>
                <a:gd name="T31" fmla="*/ 0 h 184"/>
                <a:gd name="T32" fmla="*/ 405 w 187"/>
                <a:gd name="T33" fmla="*/ 1 h 184"/>
                <a:gd name="T34" fmla="*/ 337 w 187"/>
                <a:gd name="T35" fmla="*/ 27 h 184"/>
                <a:gd name="T36" fmla="*/ 270 w 187"/>
                <a:gd name="T37" fmla="*/ 38 h 184"/>
                <a:gd name="T38" fmla="*/ 213 w 187"/>
                <a:gd name="T39" fmla="*/ 74 h 184"/>
                <a:gd name="T40" fmla="*/ 164 w 187"/>
                <a:gd name="T41" fmla="*/ 102 h 184"/>
                <a:gd name="T42" fmla="*/ 108 w 187"/>
                <a:gd name="T43" fmla="*/ 162 h 184"/>
                <a:gd name="T44" fmla="*/ 71 w 187"/>
                <a:gd name="T45" fmla="*/ 222 h 184"/>
                <a:gd name="T46" fmla="*/ 45 w 187"/>
                <a:gd name="T47" fmla="*/ 273 h 184"/>
                <a:gd name="T48" fmla="*/ 29 w 187"/>
                <a:gd name="T49" fmla="*/ 335 h 184"/>
                <a:gd name="T50" fmla="*/ 10 w 187"/>
                <a:gd name="T51" fmla="*/ 400 h 184"/>
                <a:gd name="T52" fmla="*/ 0 w 187"/>
                <a:gd name="T53" fmla="*/ 464 h 184"/>
                <a:gd name="T54" fmla="*/ 10 w 187"/>
                <a:gd name="T55" fmla="*/ 535 h 184"/>
                <a:gd name="T56" fmla="*/ 35 w 187"/>
                <a:gd name="T57" fmla="*/ 597 h 184"/>
                <a:gd name="T58" fmla="*/ 58 w 187"/>
                <a:gd name="T59" fmla="*/ 665 h 184"/>
                <a:gd name="T60" fmla="*/ 96 w 187"/>
                <a:gd name="T61" fmla="*/ 716 h 184"/>
                <a:gd name="T62" fmla="*/ 134 w 187"/>
                <a:gd name="T63" fmla="*/ 767 h 184"/>
                <a:gd name="T64" fmla="*/ 182 w 187"/>
                <a:gd name="T65" fmla="*/ 818 h 184"/>
                <a:gd name="T66" fmla="*/ 240 w 187"/>
                <a:gd name="T67" fmla="*/ 854 h 184"/>
                <a:gd name="T68" fmla="*/ 305 w 187"/>
                <a:gd name="T69" fmla="*/ 882 h 184"/>
                <a:gd name="T70" fmla="*/ 372 w 187"/>
                <a:gd name="T71" fmla="*/ 904 h 184"/>
                <a:gd name="T72" fmla="*/ 438 w 187"/>
                <a:gd name="T73" fmla="*/ 904 h 184"/>
                <a:gd name="T74" fmla="*/ 498 w 187"/>
                <a:gd name="T75" fmla="*/ 904 h 184"/>
                <a:gd name="T76" fmla="*/ 580 w 187"/>
                <a:gd name="T77" fmla="*/ 891 h 184"/>
                <a:gd name="T78" fmla="*/ 628 w 187"/>
                <a:gd name="T79" fmla="*/ 867 h 184"/>
                <a:gd name="T80" fmla="*/ 694 w 187"/>
                <a:gd name="T81" fmla="*/ 839 h 184"/>
                <a:gd name="T82" fmla="*/ 745 w 187"/>
                <a:gd name="T83" fmla="*/ 796 h 184"/>
                <a:gd name="T84" fmla="*/ 774 w 187"/>
                <a:gd name="T85" fmla="*/ 767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7"/>
                <a:gd name="T130" fmla="*/ 0 h 184"/>
                <a:gd name="T131" fmla="*/ 187 w 187"/>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7" h="184">
                  <a:moveTo>
                    <a:pt x="161" y="156"/>
                  </a:moveTo>
                  <a:lnTo>
                    <a:pt x="164" y="153"/>
                  </a:lnTo>
                  <a:lnTo>
                    <a:pt x="169" y="146"/>
                  </a:lnTo>
                  <a:lnTo>
                    <a:pt x="172" y="141"/>
                  </a:lnTo>
                  <a:lnTo>
                    <a:pt x="176" y="135"/>
                  </a:lnTo>
                  <a:lnTo>
                    <a:pt x="180" y="128"/>
                  </a:lnTo>
                  <a:lnTo>
                    <a:pt x="183" y="121"/>
                  </a:lnTo>
                  <a:lnTo>
                    <a:pt x="184" y="117"/>
                  </a:lnTo>
                  <a:lnTo>
                    <a:pt x="186" y="109"/>
                  </a:lnTo>
                  <a:lnTo>
                    <a:pt x="186" y="102"/>
                  </a:lnTo>
                  <a:lnTo>
                    <a:pt x="186" y="94"/>
                  </a:lnTo>
                  <a:lnTo>
                    <a:pt x="186" y="88"/>
                  </a:lnTo>
                  <a:lnTo>
                    <a:pt x="186" y="81"/>
                  </a:lnTo>
                  <a:lnTo>
                    <a:pt x="186" y="74"/>
                  </a:lnTo>
                  <a:lnTo>
                    <a:pt x="184" y="68"/>
                  </a:lnTo>
                  <a:lnTo>
                    <a:pt x="183" y="61"/>
                  </a:lnTo>
                  <a:lnTo>
                    <a:pt x="180" y="55"/>
                  </a:lnTo>
                  <a:lnTo>
                    <a:pt x="176" y="48"/>
                  </a:lnTo>
                  <a:lnTo>
                    <a:pt x="172" y="45"/>
                  </a:lnTo>
                  <a:lnTo>
                    <a:pt x="169" y="38"/>
                  </a:lnTo>
                  <a:lnTo>
                    <a:pt x="164" y="33"/>
                  </a:lnTo>
                  <a:lnTo>
                    <a:pt x="161" y="28"/>
                  </a:lnTo>
                  <a:lnTo>
                    <a:pt x="155" y="21"/>
                  </a:lnTo>
                  <a:lnTo>
                    <a:pt x="149" y="19"/>
                  </a:lnTo>
                  <a:lnTo>
                    <a:pt x="144" y="15"/>
                  </a:lnTo>
                  <a:lnTo>
                    <a:pt x="137" y="11"/>
                  </a:lnTo>
                  <a:lnTo>
                    <a:pt x="130" y="8"/>
                  </a:lnTo>
                  <a:lnTo>
                    <a:pt x="126" y="6"/>
                  </a:lnTo>
                  <a:lnTo>
                    <a:pt x="120" y="5"/>
                  </a:lnTo>
                  <a:lnTo>
                    <a:pt x="111" y="1"/>
                  </a:lnTo>
                  <a:lnTo>
                    <a:pt x="104" y="1"/>
                  </a:lnTo>
                  <a:lnTo>
                    <a:pt x="98" y="0"/>
                  </a:lnTo>
                  <a:lnTo>
                    <a:pt x="91" y="0"/>
                  </a:lnTo>
                  <a:lnTo>
                    <a:pt x="84" y="1"/>
                  </a:lnTo>
                  <a:lnTo>
                    <a:pt x="77" y="1"/>
                  </a:lnTo>
                  <a:lnTo>
                    <a:pt x="70" y="5"/>
                  </a:lnTo>
                  <a:lnTo>
                    <a:pt x="63" y="6"/>
                  </a:lnTo>
                  <a:lnTo>
                    <a:pt x="56" y="8"/>
                  </a:lnTo>
                  <a:lnTo>
                    <a:pt x="50" y="11"/>
                  </a:lnTo>
                  <a:lnTo>
                    <a:pt x="45" y="15"/>
                  </a:lnTo>
                  <a:lnTo>
                    <a:pt x="38" y="19"/>
                  </a:lnTo>
                  <a:lnTo>
                    <a:pt x="35" y="21"/>
                  </a:lnTo>
                  <a:lnTo>
                    <a:pt x="28" y="28"/>
                  </a:lnTo>
                  <a:lnTo>
                    <a:pt x="22" y="33"/>
                  </a:lnTo>
                  <a:lnTo>
                    <a:pt x="20" y="38"/>
                  </a:lnTo>
                  <a:lnTo>
                    <a:pt x="15" y="45"/>
                  </a:lnTo>
                  <a:lnTo>
                    <a:pt x="12" y="48"/>
                  </a:lnTo>
                  <a:lnTo>
                    <a:pt x="9" y="55"/>
                  </a:lnTo>
                  <a:lnTo>
                    <a:pt x="7" y="61"/>
                  </a:lnTo>
                  <a:lnTo>
                    <a:pt x="6" y="68"/>
                  </a:lnTo>
                  <a:lnTo>
                    <a:pt x="2" y="74"/>
                  </a:lnTo>
                  <a:lnTo>
                    <a:pt x="2" y="81"/>
                  </a:lnTo>
                  <a:lnTo>
                    <a:pt x="0" y="88"/>
                  </a:lnTo>
                  <a:lnTo>
                    <a:pt x="0" y="94"/>
                  </a:lnTo>
                  <a:lnTo>
                    <a:pt x="2" y="102"/>
                  </a:lnTo>
                  <a:lnTo>
                    <a:pt x="2" y="109"/>
                  </a:lnTo>
                  <a:lnTo>
                    <a:pt x="6" y="117"/>
                  </a:lnTo>
                  <a:lnTo>
                    <a:pt x="7" y="121"/>
                  </a:lnTo>
                  <a:lnTo>
                    <a:pt x="9" y="128"/>
                  </a:lnTo>
                  <a:lnTo>
                    <a:pt x="12" y="135"/>
                  </a:lnTo>
                  <a:lnTo>
                    <a:pt x="15" y="141"/>
                  </a:lnTo>
                  <a:lnTo>
                    <a:pt x="20" y="146"/>
                  </a:lnTo>
                  <a:lnTo>
                    <a:pt x="22" y="153"/>
                  </a:lnTo>
                  <a:lnTo>
                    <a:pt x="28" y="156"/>
                  </a:lnTo>
                  <a:lnTo>
                    <a:pt x="35" y="162"/>
                  </a:lnTo>
                  <a:lnTo>
                    <a:pt x="38" y="166"/>
                  </a:lnTo>
                  <a:lnTo>
                    <a:pt x="45" y="170"/>
                  </a:lnTo>
                  <a:lnTo>
                    <a:pt x="50" y="173"/>
                  </a:lnTo>
                  <a:lnTo>
                    <a:pt x="56" y="176"/>
                  </a:lnTo>
                  <a:lnTo>
                    <a:pt x="63" y="179"/>
                  </a:lnTo>
                  <a:lnTo>
                    <a:pt x="70" y="181"/>
                  </a:lnTo>
                  <a:lnTo>
                    <a:pt x="77" y="183"/>
                  </a:lnTo>
                  <a:lnTo>
                    <a:pt x="84" y="183"/>
                  </a:lnTo>
                  <a:lnTo>
                    <a:pt x="91" y="183"/>
                  </a:lnTo>
                  <a:lnTo>
                    <a:pt x="98" y="183"/>
                  </a:lnTo>
                  <a:lnTo>
                    <a:pt x="104" y="183"/>
                  </a:lnTo>
                  <a:lnTo>
                    <a:pt x="111" y="183"/>
                  </a:lnTo>
                  <a:lnTo>
                    <a:pt x="120" y="181"/>
                  </a:lnTo>
                  <a:lnTo>
                    <a:pt x="126" y="179"/>
                  </a:lnTo>
                  <a:lnTo>
                    <a:pt x="130" y="176"/>
                  </a:lnTo>
                  <a:lnTo>
                    <a:pt x="137" y="173"/>
                  </a:lnTo>
                  <a:lnTo>
                    <a:pt x="144" y="170"/>
                  </a:lnTo>
                  <a:lnTo>
                    <a:pt x="149" y="166"/>
                  </a:lnTo>
                  <a:lnTo>
                    <a:pt x="155" y="162"/>
                  </a:lnTo>
                  <a:lnTo>
                    <a:pt x="161" y="156"/>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58" name="Line 80"/>
            <p:cNvSpPr>
              <a:spLocks noChangeAspect="1" noChangeShapeType="1"/>
            </p:cNvSpPr>
            <p:nvPr/>
          </p:nvSpPr>
          <p:spPr bwMode="auto">
            <a:xfrm flipH="1">
              <a:off x="1277" y="1481"/>
              <a:ext cx="171" cy="168"/>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659" name="Line 81"/>
            <p:cNvSpPr>
              <a:spLocks noChangeAspect="1" noChangeShapeType="1"/>
            </p:cNvSpPr>
            <p:nvPr/>
          </p:nvSpPr>
          <p:spPr bwMode="auto">
            <a:xfrm>
              <a:off x="1280" y="1483"/>
              <a:ext cx="165" cy="162"/>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660" name="Freeform 82"/>
            <p:cNvSpPr>
              <a:spLocks noChangeAspect="1"/>
            </p:cNvSpPr>
            <p:nvPr/>
          </p:nvSpPr>
          <p:spPr bwMode="auto">
            <a:xfrm>
              <a:off x="1361" y="1209"/>
              <a:ext cx="1824" cy="575"/>
            </a:xfrm>
            <a:custGeom>
              <a:avLst/>
              <a:gdLst>
                <a:gd name="T0" fmla="*/ 6843 w 1400"/>
                <a:gd name="T1" fmla="*/ 2160 h 441"/>
                <a:gd name="T2" fmla="*/ 6843 w 1400"/>
                <a:gd name="T3" fmla="*/ 468 h 441"/>
                <a:gd name="T4" fmla="*/ 6843 w 1400"/>
                <a:gd name="T5" fmla="*/ 435 h 441"/>
                <a:gd name="T6" fmla="*/ 6843 w 1400"/>
                <a:gd name="T7" fmla="*/ 399 h 441"/>
                <a:gd name="T8" fmla="*/ 6828 w 1400"/>
                <a:gd name="T9" fmla="*/ 385 h 441"/>
                <a:gd name="T10" fmla="*/ 6828 w 1400"/>
                <a:gd name="T11" fmla="*/ 356 h 441"/>
                <a:gd name="T12" fmla="*/ 6819 w 1400"/>
                <a:gd name="T13" fmla="*/ 323 h 441"/>
                <a:gd name="T14" fmla="*/ 6809 w 1400"/>
                <a:gd name="T15" fmla="*/ 295 h 441"/>
                <a:gd name="T16" fmla="*/ 6789 w 1400"/>
                <a:gd name="T17" fmla="*/ 273 h 441"/>
                <a:gd name="T18" fmla="*/ 6783 w 1400"/>
                <a:gd name="T19" fmla="*/ 248 h 441"/>
                <a:gd name="T20" fmla="*/ 6761 w 1400"/>
                <a:gd name="T21" fmla="*/ 222 h 441"/>
                <a:gd name="T22" fmla="*/ 6753 w 1400"/>
                <a:gd name="T23" fmla="*/ 197 h 441"/>
                <a:gd name="T24" fmla="*/ 6731 w 1400"/>
                <a:gd name="T25" fmla="*/ 173 h 441"/>
                <a:gd name="T26" fmla="*/ 6716 w 1400"/>
                <a:gd name="T27" fmla="*/ 151 h 441"/>
                <a:gd name="T28" fmla="*/ 6690 w 1400"/>
                <a:gd name="T29" fmla="*/ 125 h 441"/>
                <a:gd name="T30" fmla="*/ 6673 w 1400"/>
                <a:gd name="T31" fmla="*/ 124 h 441"/>
                <a:gd name="T32" fmla="*/ 6652 w 1400"/>
                <a:gd name="T33" fmla="*/ 96 h 441"/>
                <a:gd name="T34" fmla="*/ 6629 w 1400"/>
                <a:gd name="T35" fmla="*/ 86 h 441"/>
                <a:gd name="T36" fmla="*/ 6592 w 1400"/>
                <a:gd name="T37" fmla="*/ 66 h 441"/>
                <a:gd name="T38" fmla="*/ 6578 w 1400"/>
                <a:gd name="T39" fmla="*/ 60 h 441"/>
                <a:gd name="T40" fmla="*/ 6548 w 1400"/>
                <a:gd name="T41" fmla="*/ 46 h 441"/>
                <a:gd name="T42" fmla="*/ 6512 w 1400"/>
                <a:gd name="T43" fmla="*/ 29 h 441"/>
                <a:gd name="T44" fmla="*/ 6491 w 1400"/>
                <a:gd name="T45" fmla="*/ 21 h 441"/>
                <a:gd name="T46" fmla="*/ 6461 w 1400"/>
                <a:gd name="T47" fmla="*/ 21 h 441"/>
                <a:gd name="T48" fmla="*/ 6441 w 1400"/>
                <a:gd name="T49" fmla="*/ 1 h 441"/>
                <a:gd name="T50" fmla="*/ 6410 w 1400"/>
                <a:gd name="T51" fmla="*/ 1 h 441"/>
                <a:gd name="T52" fmla="*/ 6388 w 1400"/>
                <a:gd name="T53" fmla="*/ 1 h 441"/>
                <a:gd name="T54" fmla="*/ 6388 w 1400"/>
                <a:gd name="T55" fmla="*/ 1 h 441"/>
                <a:gd name="T56" fmla="*/ 459 w 1400"/>
                <a:gd name="T57" fmla="*/ 0 h 441"/>
                <a:gd name="T58" fmla="*/ 436 w 1400"/>
                <a:gd name="T59" fmla="*/ 0 h 441"/>
                <a:gd name="T60" fmla="*/ 408 w 1400"/>
                <a:gd name="T61" fmla="*/ 0 h 441"/>
                <a:gd name="T62" fmla="*/ 374 w 1400"/>
                <a:gd name="T63" fmla="*/ 1 h 441"/>
                <a:gd name="T64" fmla="*/ 349 w 1400"/>
                <a:gd name="T65" fmla="*/ 1 h 441"/>
                <a:gd name="T66" fmla="*/ 326 w 1400"/>
                <a:gd name="T67" fmla="*/ 21 h 441"/>
                <a:gd name="T68" fmla="*/ 293 w 1400"/>
                <a:gd name="T69" fmla="*/ 29 h 441"/>
                <a:gd name="T70" fmla="*/ 270 w 1400"/>
                <a:gd name="T71" fmla="*/ 46 h 441"/>
                <a:gd name="T72" fmla="*/ 236 w 1400"/>
                <a:gd name="T73" fmla="*/ 60 h 441"/>
                <a:gd name="T74" fmla="*/ 211 w 1400"/>
                <a:gd name="T75" fmla="*/ 66 h 441"/>
                <a:gd name="T76" fmla="*/ 197 w 1400"/>
                <a:gd name="T77" fmla="*/ 86 h 441"/>
                <a:gd name="T78" fmla="*/ 163 w 1400"/>
                <a:gd name="T79" fmla="*/ 96 h 441"/>
                <a:gd name="T80" fmla="*/ 146 w 1400"/>
                <a:gd name="T81" fmla="*/ 124 h 441"/>
                <a:gd name="T82" fmla="*/ 125 w 1400"/>
                <a:gd name="T83" fmla="*/ 140 h 441"/>
                <a:gd name="T84" fmla="*/ 112 w 1400"/>
                <a:gd name="T85" fmla="*/ 162 h 441"/>
                <a:gd name="T86" fmla="*/ 95 w 1400"/>
                <a:gd name="T87" fmla="*/ 190 h 441"/>
                <a:gd name="T88" fmla="*/ 66 w 1400"/>
                <a:gd name="T89" fmla="*/ 209 h 441"/>
                <a:gd name="T90" fmla="*/ 60 w 1400"/>
                <a:gd name="T91" fmla="*/ 231 h 441"/>
                <a:gd name="T92" fmla="*/ 46 w 1400"/>
                <a:gd name="T93" fmla="*/ 248 h 441"/>
                <a:gd name="T94" fmla="*/ 35 w 1400"/>
                <a:gd name="T95" fmla="*/ 289 h 441"/>
                <a:gd name="T96" fmla="*/ 29 w 1400"/>
                <a:gd name="T97" fmla="*/ 301 h 441"/>
                <a:gd name="T98" fmla="*/ 12 w 1400"/>
                <a:gd name="T99" fmla="*/ 335 h 441"/>
                <a:gd name="T100" fmla="*/ 12 w 1400"/>
                <a:gd name="T101" fmla="*/ 359 h 441"/>
                <a:gd name="T102" fmla="*/ 0 w 1400"/>
                <a:gd name="T103" fmla="*/ 392 h 441"/>
                <a:gd name="T104" fmla="*/ 0 w 1400"/>
                <a:gd name="T105" fmla="*/ 419 h 441"/>
                <a:gd name="T106" fmla="*/ 0 w 1400"/>
                <a:gd name="T107" fmla="*/ 451 h 441"/>
                <a:gd name="T108" fmla="*/ 0 w 1400"/>
                <a:gd name="T109" fmla="*/ 451 h 441"/>
                <a:gd name="T110" fmla="*/ 0 w 1400"/>
                <a:gd name="T111" fmla="*/ 877 h 44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00"/>
                <a:gd name="T169" fmla="*/ 0 h 441"/>
                <a:gd name="T170" fmla="*/ 1400 w 1400"/>
                <a:gd name="T171" fmla="*/ 441 h 44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00" h="441">
                  <a:moveTo>
                    <a:pt x="1399" y="440"/>
                  </a:moveTo>
                  <a:lnTo>
                    <a:pt x="1399" y="95"/>
                  </a:lnTo>
                  <a:lnTo>
                    <a:pt x="1399" y="88"/>
                  </a:lnTo>
                  <a:lnTo>
                    <a:pt x="1399" y="81"/>
                  </a:lnTo>
                  <a:lnTo>
                    <a:pt x="1396" y="78"/>
                  </a:lnTo>
                  <a:lnTo>
                    <a:pt x="1396" y="72"/>
                  </a:lnTo>
                  <a:lnTo>
                    <a:pt x="1394" y="66"/>
                  </a:lnTo>
                  <a:lnTo>
                    <a:pt x="1392" y="60"/>
                  </a:lnTo>
                  <a:lnTo>
                    <a:pt x="1388" y="55"/>
                  </a:lnTo>
                  <a:lnTo>
                    <a:pt x="1387" y="51"/>
                  </a:lnTo>
                  <a:lnTo>
                    <a:pt x="1382" y="45"/>
                  </a:lnTo>
                  <a:lnTo>
                    <a:pt x="1380" y="40"/>
                  </a:lnTo>
                  <a:lnTo>
                    <a:pt x="1376" y="35"/>
                  </a:lnTo>
                  <a:lnTo>
                    <a:pt x="1373" y="31"/>
                  </a:lnTo>
                  <a:lnTo>
                    <a:pt x="1368" y="26"/>
                  </a:lnTo>
                  <a:lnTo>
                    <a:pt x="1365" y="25"/>
                  </a:lnTo>
                  <a:lnTo>
                    <a:pt x="1360" y="20"/>
                  </a:lnTo>
                  <a:lnTo>
                    <a:pt x="1355" y="18"/>
                  </a:lnTo>
                  <a:lnTo>
                    <a:pt x="1348" y="14"/>
                  </a:lnTo>
                  <a:lnTo>
                    <a:pt x="1345" y="12"/>
                  </a:lnTo>
                  <a:lnTo>
                    <a:pt x="1339" y="9"/>
                  </a:lnTo>
                  <a:lnTo>
                    <a:pt x="1332" y="6"/>
                  </a:lnTo>
                  <a:lnTo>
                    <a:pt x="1327" y="4"/>
                  </a:lnTo>
                  <a:lnTo>
                    <a:pt x="1321" y="4"/>
                  </a:lnTo>
                  <a:lnTo>
                    <a:pt x="1317" y="1"/>
                  </a:lnTo>
                  <a:lnTo>
                    <a:pt x="1310" y="1"/>
                  </a:lnTo>
                  <a:lnTo>
                    <a:pt x="1306" y="1"/>
                  </a:lnTo>
                  <a:lnTo>
                    <a:pt x="94" y="0"/>
                  </a:lnTo>
                  <a:lnTo>
                    <a:pt x="89" y="0"/>
                  </a:lnTo>
                  <a:lnTo>
                    <a:pt x="83" y="0"/>
                  </a:lnTo>
                  <a:lnTo>
                    <a:pt x="77" y="1"/>
                  </a:lnTo>
                  <a:lnTo>
                    <a:pt x="71" y="1"/>
                  </a:lnTo>
                  <a:lnTo>
                    <a:pt x="67" y="4"/>
                  </a:lnTo>
                  <a:lnTo>
                    <a:pt x="60" y="6"/>
                  </a:lnTo>
                  <a:lnTo>
                    <a:pt x="55" y="9"/>
                  </a:lnTo>
                  <a:lnTo>
                    <a:pt x="48" y="12"/>
                  </a:lnTo>
                  <a:lnTo>
                    <a:pt x="43" y="14"/>
                  </a:lnTo>
                  <a:lnTo>
                    <a:pt x="40" y="18"/>
                  </a:lnTo>
                  <a:lnTo>
                    <a:pt x="34" y="20"/>
                  </a:lnTo>
                  <a:lnTo>
                    <a:pt x="30" y="25"/>
                  </a:lnTo>
                  <a:lnTo>
                    <a:pt x="26" y="28"/>
                  </a:lnTo>
                  <a:lnTo>
                    <a:pt x="23" y="33"/>
                  </a:lnTo>
                  <a:lnTo>
                    <a:pt x="19" y="39"/>
                  </a:lnTo>
                  <a:lnTo>
                    <a:pt x="14" y="42"/>
                  </a:lnTo>
                  <a:lnTo>
                    <a:pt x="12" y="47"/>
                  </a:lnTo>
                  <a:lnTo>
                    <a:pt x="9" y="51"/>
                  </a:lnTo>
                  <a:lnTo>
                    <a:pt x="7" y="59"/>
                  </a:lnTo>
                  <a:lnTo>
                    <a:pt x="6" y="61"/>
                  </a:lnTo>
                  <a:lnTo>
                    <a:pt x="2" y="68"/>
                  </a:lnTo>
                  <a:lnTo>
                    <a:pt x="2" y="73"/>
                  </a:lnTo>
                  <a:lnTo>
                    <a:pt x="0" y="80"/>
                  </a:lnTo>
                  <a:lnTo>
                    <a:pt x="0" y="85"/>
                  </a:lnTo>
                  <a:lnTo>
                    <a:pt x="0" y="92"/>
                  </a:lnTo>
                  <a:lnTo>
                    <a:pt x="0" y="17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61" name="Freeform 83"/>
            <p:cNvSpPr>
              <a:spLocks noChangeAspect="1"/>
            </p:cNvSpPr>
            <p:nvPr/>
          </p:nvSpPr>
          <p:spPr bwMode="auto">
            <a:xfrm>
              <a:off x="3183" y="3257"/>
              <a:ext cx="400" cy="653"/>
            </a:xfrm>
            <a:custGeom>
              <a:avLst/>
              <a:gdLst>
                <a:gd name="T0" fmla="*/ 1498 w 307"/>
                <a:gd name="T1" fmla="*/ 0 h 501"/>
                <a:gd name="T2" fmla="*/ 1498 w 307"/>
                <a:gd name="T3" fmla="*/ 2161 h 501"/>
                <a:gd name="T4" fmla="*/ 1498 w 307"/>
                <a:gd name="T5" fmla="*/ 2161 h 501"/>
                <a:gd name="T6" fmla="*/ 1498 w 307"/>
                <a:gd name="T7" fmla="*/ 2179 h 501"/>
                <a:gd name="T8" fmla="*/ 1498 w 307"/>
                <a:gd name="T9" fmla="*/ 2199 h 501"/>
                <a:gd name="T10" fmla="*/ 1498 w 307"/>
                <a:gd name="T11" fmla="*/ 2211 h 501"/>
                <a:gd name="T12" fmla="*/ 1498 w 307"/>
                <a:gd name="T13" fmla="*/ 2234 h 501"/>
                <a:gd name="T14" fmla="*/ 1475 w 307"/>
                <a:gd name="T15" fmla="*/ 2242 h 501"/>
                <a:gd name="T16" fmla="*/ 1475 w 307"/>
                <a:gd name="T17" fmla="*/ 2264 h 501"/>
                <a:gd name="T18" fmla="*/ 1467 w 307"/>
                <a:gd name="T19" fmla="*/ 2291 h 501"/>
                <a:gd name="T20" fmla="*/ 1464 w 307"/>
                <a:gd name="T21" fmla="*/ 2294 h 501"/>
                <a:gd name="T22" fmla="*/ 1440 w 307"/>
                <a:gd name="T23" fmla="*/ 2323 h 501"/>
                <a:gd name="T24" fmla="*/ 1438 w 307"/>
                <a:gd name="T25" fmla="*/ 2330 h 501"/>
                <a:gd name="T26" fmla="*/ 1425 w 307"/>
                <a:gd name="T27" fmla="*/ 2341 h 501"/>
                <a:gd name="T28" fmla="*/ 1416 w 307"/>
                <a:gd name="T29" fmla="*/ 2357 h 501"/>
                <a:gd name="T30" fmla="*/ 1401 w 307"/>
                <a:gd name="T31" fmla="*/ 2372 h 501"/>
                <a:gd name="T32" fmla="*/ 1392 w 307"/>
                <a:gd name="T33" fmla="*/ 2389 h 501"/>
                <a:gd name="T34" fmla="*/ 1373 w 307"/>
                <a:gd name="T35" fmla="*/ 2389 h 501"/>
                <a:gd name="T36" fmla="*/ 1360 w 307"/>
                <a:gd name="T37" fmla="*/ 2396 h 501"/>
                <a:gd name="T38" fmla="*/ 1343 w 307"/>
                <a:gd name="T39" fmla="*/ 2407 h 501"/>
                <a:gd name="T40" fmla="*/ 1324 w 307"/>
                <a:gd name="T41" fmla="*/ 2423 h 501"/>
                <a:gd name="T42" fmla="*/ 1312 w 307"/>
                <a:gd name="T43" fmla="*/ 2428 h 501"/>
                <a:gd name="T44" fmla="*/ 1293 w 307"/>
                <a:gd name="T45" fmla="*/ 2428 h 501"/>
                <a:gd name="T46" fmla="*/ 1277 w 307"/>
                <a:gd name="T47" fmla="*/ 2437 h 501"/>
                <a:gd name="T48" fmla="*/ 1263 w 307"/>
                <a:gd name="T49" fmla="*/ 2437 h 501"/>
                <a:gd name="T50" fmla="*/ 1243 w 307"/>
                <a:gd name="T51" fmla="*/ 2437 h 501"/>
                <a:gd name="T52" fmla="*/ 1227 w 307"/>
                <a:gd name="T53" fmla="*/ 2453 h 501"/>
                <a:gd name="T54" fmla="*/ 1205 w 307"/>
                <a:gd name="T55" fmla="*/ 2453 h 501"/>
                <a:gd name="T56" fmla="*/ 293 w 307"/>
                <a:gd name="T57" fmla="*/ 2453 h 501"/>
                <a:gd name="T58" fmla="*/ 293 w 307"/>
                <a:gd name="T59" fmla="*/ 2453 h 501"/>
                <a:gd name="T60" fmla="*/ 270 w 307"/>
                <a:gd name="T61" fmla="*/ 2453 h 501"/>
                <a:gd name="T62" fmla="*/ 240 w 307"/>
                <a:gd name="T63" fmla="*/ 2437 h 501"/>
                <a:gd name="T64" fmla="*/ 236 w 307"/>
                <a:gd name="T65" fmla="*/ 2437 h 501"/>
                <a:gd name="T66" fmla="*/ 211 w 307"/>
                <a:gd name="T67" fmla="*/ 2437 h 501"/>
                <a:gd name="T68" fmla="*/ 198 w 307"/>
                <a:gd name="T69" fmla="*/ 2428 h 501"/>
                <a:gd name="T70" fmla="*/ 173 w 307"/>
                <a:gd name="T71" fmla="*/ 2428 h 501"/>
                <a:gd name="T72" fmla="*/ 163 w 307"/>
                <a:gd name="T73" fmla="*/ 2423 h 501"/>
                <a:gd name="T74" fmla="*/ 145 w 307"/>
                <a:gd name="T75" fmla="*/ 2407 h 501"/>
                <a:gd name="T76" fmla="*/ 133 w 307"/>
                <a:gd name="T77" fmla="*/ 2396 h 501"/>
                <a:gd name="T78" fmla="*/ 111 w 307"/>
                <a:gd name="T79" fmla="*/ 2396 h 501"/>
                <a:gd name="T80" fmla="*/ 96 w 307"/>
                <a:gd name="T81" fmla="*/ 2389 h 501"/>
                <a:gd name="T82" fmla="*/ 95 w 307"/>
                <a:gd name="T83" fmla="*/ 2372 h 501"/>
                <a:gd name="T84" fmla="*/ 78 w 307"/>
                <a:gd name="T85" fmla="*/ 2357 h 501"/>
                <a:gd name="T86" fmla="*/ 66 w 307"/>
                <a:gd name="T87" fmla="*/ 2341 h 501"/>
                <a:gd name="T88" fmla="*/ 60 w 307"/>
                <a:gd name="T89" fmla="*/ 2330 h 501"/>
                <a:gd name="T90" fmla="*/ 46 w 307"/>
                <a:gd name="T91" fmla="*/ 2323 h 501"/>
                <a:gd name="T92" fmla="*/ 29 w 307"/>
                <a:gd name="T93" fmla="*/ 2294 h 501"/>
                <a:gd name="T94" fmla="*/ 21 w 307"/>
                <a:gd name="T95" fmla="*/ 2291 h 501"/>
                <a:gd name="T96" fmla="*/ 12 w 307"/>
                <a:gd name="T97" fmla="*/ 2264 h 501"/>
                <a:gd name="T98" fmla="*/ 12 w 307"/>
                <a:gd name="T99" fmla="*/ 2261 h 501"/>
                <a:gd name="T100" fmla="*/ 0 w 307"/>
                <a:gd name="T101" fmla="*/ 2234 h 501"/>
                <a:gd name="T102" fmla="*/ 0 w 307"/>
                <a:gd name="T103" fmla="*/ 2211 h 501"/>
                <a:gd name="T104" fmla="*/ 0 w 307"/>
                <a:gd name="T105" fmla="*/ 2199 h 501"/>
                <a:gd name="T106" fmla="*/ 0 w 307"/>
                <a:gd name="T107" fmla="*/ 2179 h 501"/>
                <a:gd name="T108" fmla="*/ 0 w 307"/>
                <a:gd name="T109" fmla="*/ 2168 h 501"/>
                <a:gd name="T110" fmla="*/ 0 w 307"/>
                <a:gd name="T111" fmla="*/ 1809 h 50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7"/>
                <a:gd name="T169" fmla="*/ 0 h 501"/>
                <a:gd name="T170" fmla="*/ 307 w 307"/>
                <a:gd name="T171" fmla="*/ 501 h 50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7" h="501">
                  <a:moveTo>
                    <a:pt x="306" y="0"/>
                  </a:moveTo>
                  <a:lnTo>
                    <a:pt x="306" y="441"/>
                  </a:lnTo>
                  <a:lnTo>
                    <a:pt x="306" y="444"/>
                  </a:lnTo>
                  <a:lnTo>
                    <a:pt x="306" y="449"/>
                  </a:lnTo>
                  <a:lnTo>
                    <a:pt x="306" y="451"/>
                  </a:lnTo>
                  <a:lnTo>
                    <a:pt x="306" y="456"/>
                  </a:lnTo>
                  <a:lnTo>
                    <a:pt x="302" y="457"/>
                  </a:lnTo>
                  <a:lnTo>
                    <a:pt x="302" y="462"/>
                  </a:lnTo>
                  <a:lnTo>
                    <a:pt x="300" y="467"/>
                  </a:lnTo>
                  <a:lnTo>
                    <a:pt x="299" y="468"/>
                  </a:lnTo>
                  <a:lnTo>
                    <a:pt x="295" y="474"/>
                  </a:lnTo>
                  <a:lnTo>
                    <a:pt x="294" y="476"/>
                  </a:lnTo>
                  <a:lnTo>
                    <a:pt x="292" y="477"/>
                  </a:lnTo>
                  <a:lnTo>
                    <a:pt x="289" y="480"/>
                  </a:lnTo>
                  <a:lnTo>
                    <a:pt x="286" y="484"/>
                  </a:lnTo>
                  <a:lnTo>
                    <a:pt x="285" y="487"/>
                  </a:lnTo>
                  <a:lnTo>
                    <a:pt x="281" y="487"/>
                  </a:lnTo>
                  <a:lnTo>
                    <a:pt x="278" y="489"/>
                  </a:lnTo>
                  <a:lnTo>
                    <a:pt x="275" y="491"/>
                  </a:lnTo>
                  <a:lnTo>
                    <a:pt x="271" y="494"/>
                  </a:lnTo>
                  <a:lnTo>
                    <a:pt x="268" y="495"/>
                  </a:lnTo>
                  <a:lnTo>
                    <a:pt x="264" y="495"/>
                  </a:lnTo>
                  <a:lnTo>
                    <a:pt x="261" y="497"/>
                  </a:lnTo>
                  <a:lnTo>
                    <a:pt x="258" y="497"/>
                  </a:lnTo>
                  <a:lnTo>
                    <a:pt x="254" y="497"/>
                  </a:lnTo>
                  <a:lnTo>
                    <a:pt x="251" y="500"/>
                  </a:lnTo>
                  <a:lnTo>
                    <a:pt x="246" y="500"/>
                  </a:lnTo>
                  <a:lnTo>
                    <a:pt x="60" y="500"/>
                  </a:lnTo>
                  <a:lnTo>
                    <a:pt x="55" y="500"/>
                  </a:lnTo>
                  <a:lnTo>
                    <a:pt x="49" y="497"/>
                  </a:lnTo>
                  <a:lnTo>
                    <a:pt x="48" y="497"/>
                  </a:lnTo>
                  <a:lnTo>
                    <a:pt x="43" y="497"/>
                  </a:lnTo>
                  <a:lnTo>
                    <a:pt x="41" y="495"/>
                  </a:lnTo>
                  <a:lnTo>
                    <a:pt x="35" y="495"/>
                  </a:lnTo>
                  <a:lnTo>
                    <a:pt x="34" y="494"/>
                  </a:lnTo>
                  <a:lnTo>
                    <a:pt x="29" y="491"/>
                  </a:lnTo>
                  <a:lnTo>
                    <a:pt x="27" y="489"/>
                  </a:lnTo>
                  <a:lnTo>
                    <a:pt x="22" y="489"/>
                  </a:lnTo>
                  <a:lnTo>
                    <a:pt x="20" y="487"/>
                  </a:lnTo>
                  <a:lnTo>
                    <a:pt x="19" y="484"/>
                  </a:lnTo>
                  <a:lnTo>
                    <a:pt x="16" y="480"/>
                  </a:lnTo>
                  <a:lnTo>
                    <a:pt x="14" y="477"/>
                  </a:lnTo>
                  <a:lnTo>
                    <a:pt x="12" y="476"/>
                  </a:lnTo>
                  <a:lnTo>
                    <a:pt x="9" y="474"/>
                  </a:lnTo>
                  <a:lnTo>
                    <a:pt x="6" y="468"/>
                  </a:lnTo>
                  <a:lnTo>
                    <a:pt x="4" y="467"/>
                  </a:lnTo>
                  <a:lnTo>
                    <a:pt x="2" y="462"/>
                  </a:lnTo>
                  <a:lnTo>
                    <a:pt x="2" y="461"/>
                  </a:lnTo>
                  <a:lnTo>
                    <a:pt x="0" y="456"/>
                  </a:lnTo>
                  <a:lnTo>
                    <a:pt x="0" y="451"/>
                  </a:lnTo>
                  <a:lnTo>
                    <a:pt x="0" y="449"/>
                  </a:lnTo>
                  <a:lnTo>
                    <a:pt x="0" y="444"/>
                  </a:lnTo>
                  <a:lnTo>
                    <a:pt x="0" y="442"/>
                  </a:lnTo>
                  <a:lnTo>
                    <a:pt x="0" y="36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62" name="Freeform 84"/>
            <p:cNvSpPr>
              <a:spLocks noChangeAspect="1"/>
            </p:cNvSpPr>
            <p:nvPr/>
          </p:nvSpPr>
          <p:spPr bwMode="auto">
            <a:xfrm>
              <a:off x="3517" y="3154"/>
              <a:ext cx="230" cy="233"/>
            </a:xfrm>
            <a:custGeom>
              <a:avLst/>
              <a:gdLst>
                <a:gd name="T0" fmla="*/ 850 w 177"/>
                <a:gd name="T1" fmla="*/ 0 h 179"/>
                <a:gd name="T2" fmla="*/ 850 w 177"/>
                <a:gd name="T3" fmla="*/ 867 h 179"/>
                <a:gd name="T4" fmla="*/ 0 w 177"/>
                <a:gd name="T5" fmla="*/ 867 h 179"/>
                <a:gd name="T6" fmla="*/ 0 w 177"/>
                <a:gd name="T7" fmla="*/ 0 h 179"/>
                <a:gd name="T8" fmla="*/ 850 w 177"/>
                <a:gd name="T9" fmla="*/ 0 h 179"/>
                <a:gd name="T10" fmla="*/ 0 60000 65536"/>
                <a:gd name="T11" fmla="*/ 0 60000 65536"/>
                <a:gd name="T12" fmla="*/ 0 60000 65536"/>
                <a:gd name="T13" fmla="*/ 0 60000 65536"/>
                <a:gd name="T14" fmla="*/ 0 60000 65536"/>
                <a:gd name="T15" fmla="*/ 0 w 177"/>
                <a:gd name="T16" fmla="*/ 0 h 179"/>
                <a:gd name="T17" fmla="*/ 177 w 177"/>
                <a:gd name="T18" fmla="*/ 179 h 179"/>
              </a:gdLst>
              <a:ahLst/>
              <a:cxnLst>
                <a:cxn ang="T10">
                  <a:pos x="T0" y="T1"/>
                </a:cxn>
                <a:cxn ang="T11">
                  <a:pos x="T2" y="T3"/>
                </a:cxn>
                <a:cxn ang="T12">
                  <a:pos x="T4" y="T5"/>
                </a:cxn>
                <a:cxn ang="T13">
                  <a:pos x="T6" y="T7"/>
                </a:cxn>
                <a:cxn ang="T14">
                  <a:pos x="T8" y="T9"/>
                </a:cxn>
              </a:cxnLst>
              <a:rect l="T15" t="T16" r="T17" b="T18"/>
              <a:pathLst>
                <a:path w="177" h="179">
                  <a:moveTo>
                    <a:pt x="176" y="0"/>
                  </a:moveTo>
                  <a:lnTo>
                    <a:pt x="176" y="178"/>
                  </a:lnTo>
                  <a:lnTo>
                    <a:pt x="0" y="178"/>
                  </a:lnTo>
                  <a:lnTo>
                    <a:pt x="0" y="0"/>
                  </a:lnTo>
                  <a:lnTo>
                    <a:pt x="176" y="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63" name="Text Box 85"/>
            <p:cNvSpPr txBox="1">
              <a:spLocks noChangeAspect="1" noChangeArrowheads="1"/>
            </p:cNvSpPr>
            <p:nvPr/>
          </p:nvSpPr>
          <p:spPr bwMode="auto">
            <a:xfrm>
              <a:off x="2544" y="2736"/>
              <a:ext cx="59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Column</a:t>
              </a:r>
              <a:endParaRPr lang="en-US" altLang="en-US" sz="2200"/>
            </a:p>
          </p:txBody>
        </p:sp>
        <p:sp>
          <p:nvSpPr>
            <p:cNvPr id="24664" name="Text Box 86"/>
            <p:cNvSpPr txBox="1">
              <a:spLocks noChangeAspect="1" noChangeArrowheads="1"/>
            </p:cNvSpPr>
            <p:nvPr/>
          </p:nvSpPr>
          <p:spPr bwMode="auto">
            <a:xfrm>
              <a:off x="924" y="4221"/>
              <a:ext cx="666"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Solvents</a:t>
              </a:r>
              <a:endParaRPr lang="en-US" altLang="en-US" sz="2200"/>
            </a:p>
          </p:txBody>
        </p:sp>
        <p:sp>
          <p:nvSpPr>
            <p:cNvPr id="24665" name="Text Box 87"/>
            <p:cNvSpPr txBox="1">
              <a:spLocks noChangeAspect="1" noChangeArrowheads="1"/>
            </p:cNvSpPr>
            <p:nvPr/>
          </p:nvSpPr>
          <p:spPr bwMode="auto">
            <a:xfrm>
              <a:off x="1084" y="2108"/>
              <a:ext cx="539"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FFFF"/>
                  </a:solidFill>
                </a:rPr>
                <a:t>Pumps</a:t>
              </a:r>
              <a:endParaRPr lang="en-US" altLang="en-US" sz="2200"/>
            </a:p>
          </p:txBody>
        </p:sp>
        <p:sp>
          <p:nvSpPr>
            <p:cNvPr id="24666" name="Text Box 88"/>
            <p:cNvSpPr txBox="1">
              <a:spLocks noChangeAspect="1" noChangeArrowheads="1"/>
            </p:cNvSpPr>
            <p:nvPr/>
          </p:nvSpPr>
          <p:spPr bwMode="auto">
            <a:xfrm>
              <a:off x="1561" y="1454"/>
              <a:ext cx="415"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Mixer</a:t>
              </a:r>
              <a:endParaRPr lang="en-US" altLang="en-US" sz="2200"/>
            </a:p>
          </p:txBody>
        </p:sp>
        <p:sp>
          <p:nvSpPr>
            <p:cNvPr id="24667" name="Freeform 89"/>
            <p:cNvSpPr>
              <a:spLocks noChangeAspect="1"/>
            </p:cNvSpPr>
            <p:nvPr/>
          </p:nvSpPr>
          <p:spPr bwMode="auto">
            <a:xfrm>
              <a:off x="682" y="3829"/>
              <a:ext cx="526" cy="327"/>
            </a:xfrm>
            <a:custGeom>
              <a:avLst/>
              <a:gdLst>
                <a:gd name="T0" fmla="*/ 0 w 404"/>
                <a:gd name="T1" fmla="*/ 12 h 251"/>
                <a:gd name="T2" fmla="*/ 0 w 404"/>
                <a:gd name="T3" fmla="*/ 1016 h 251"/>
                <a:gd name="T4" fmla="*/ 1 w 404"/>
                <a:gd name="T5" fmla="*/ 1031 h 251"/>
                <a:gd name="T6" fmla="*/ 0 w 404"/>
                <a:gd name="T7" fmla="*/ 1038 h 251"/>
                <a:gd name="T8" fmla="*/ 1 w 404"/>
                <a:gd name="T9" fmla="*/ 1053 h 251"/>
                <a:gd name="T10" fmla="*/ 21 w 404"/>
                <a:gd name="T11" fmla="*/ 1076 h 251"/>
                <a:gd name="T12" fmla="*/ 29 w 404"/>
                <a:gd name="T13" fmla="*/ 1081 h 251"/>
                <a:gd name="T14" fmla="*/ 29 w 404"/>
                <a:gd name="T15" fmla="*/ 1102 h 251"/>
                <a:gd name="T16" fmla="*/ 38 w 404"/>
                <a:gd name="T17" fmla="*/ 1103 h 251"/>
                <a:gd name="T18" fmla="*/ 51 w 404"/>
                <a:gd name="T19" fmla="*/ 1131 h 251"/>
                <a:gd name="T20" fmla="*/ 74 w 404"/>
                <a:gd name="T21" fmla="*/ 1140 h 251"/>
                <a:gd name="T22" fmla="*/ 86 w 404"/>
                <a:gd name="T23" fmla="*/ 1149 h 251"/>
                <a:gd name="T24" fmla="*/ 95 w 404"/>
                <a:gd name="T25" fmla="*/ 1161 h 251"/>
                <a:gd name="T26" fmla="*/ 124 w 404"/>
                <a:gd name="T27" fmla="*/ 1176 h 251"/>
                <a:gd name="T28" fmla="*/ 141 w 404"/>
                <a:gd name="T29" fmla="*/ 1176 h 251"/>
                <a:gd name="T30" fmla="*/ 190 w 404"/>
                <a:gd name="T31" fmla="*/ 1182 h 251"/>
                <a:gd name="T32" fmla="*/ 256 w 404"/>
                <a:gd name="T33" fmla="*/ 1189 h 251"/>
                <a:gd name="T34" fmla="*/ 381 w 404"/>
                <a:gd name="T35" fmla="*/ 1212 h 251"/>
                <a:gd name="T36" fmla="*/ 534 w 404"/>
                <a:gd name="T37" fmla="*/ 1226 h 251"/>
                <a:gd name="T38" fmla="*/ 907 w 404"/>
                <a:gd name="T39" fmla="*/ 1226 h 251"/>
                <a:gd name="T40" fmla="*/ 1302 w 404"/>
                <a:gd name="T41" fmla="*/ 1226 h 251"/>
                <a:gd name="T42" fmla="*/ 1534 w 404"/>
                <a:gd name="T43" fmla="*/ 1212 h 251"/>
                <a:gd name="T44" fmla="*/ 1661 w 404"/>
                <a:gd name="T45" fmla="*/ 1206 h 251"/>
                <a:gd name="T46" fmla="*/ 1745 w 404"/>
                <a:gd name="T47" fmla="*/ 1189 h 251"/>
                <a:gd name="T48" fmla="*/ 1811 w 404"/>
                <a:gd name="T49" fmla="*/ 1182 h 251"/>
                <a:gd name="T50" fmla="*/ 1819 w 404"/>
                <a:gd name="T51" fmla="*/ 1176 h 251"/>
                <a:gd name="T52" fmla="*/ 1842 w 404"/>
                <a:gd name="T53" fmla="*/ 1176 h 251"/>
                <a:gd name="T54" fmla="*/ 1849 w 404"/>
                <a:gd name="T55" fmla="*/ 1161 h 251"/>
                <a:gd name="T56" fmla="*/ 1857 w 404"/>
                <a:gd name="T57" fmla="*/ 1161 h 251"/>
                <a:gd name="T58" fmla="*/ 1857 w 404"/>
                <a:gd name="T59" fmla="*/ 1161 h 251"/>
                <a:gd name="T60" fmla="*/ 1874 w 404"/>
                <a:gd name="T61" fmla="*/ 1161 h 251"/>
                <a:gd name="T62" fmla="*/ 1887 w 404"/>
                <a:gd name="T63" fmla="*/ 1149 h 251"/>
                <a:gd name="T64" fmla="*/ 1887 w 404"/>
                <a:gd name="T65" fmla="*/ 1140 h 251"/>
                <a:gd name="T66" fmla="*/ 1909 w 404"/>
                <a:gd name="T67" fmla="*/ 1131 h 251"/>
                <a:gd name="T68" fmla="*/ 1922 w 404"/>
                <a:gd name="T69" fmla="*/ 1115 h 251"/>
                <a:gd name="T70" fmla="*/ 1937 w 404"/>
                <a:gd name="T71" fmla="*/ 1102 h 251"/>
                <a:gd name="T72" fmla="*/ 1949 w 404"/>
                <a:gd name="T73" fmla="*/ 1081 h 251"/>
                <a:gd name="T74" fmla="*/ 1949 w 404"/>
                <a:gd name="T75" fmla="*/ 1066 h 251"/>
                <a:gd name="T76" fmla="*/ 1966 w 404"/>
                <a:gd name="T77" fmla="*/ 1053 h 251"/>
                <a:gd name="T78" fmla="*/ 1966 w 404"/>
                <a:gd name="T79" fmla="*/ 1038 h 251"/>
                <a:gd name="T80" fmla="*/ 1966 w 404"/>
                <a:gd name="T81" fmla="*/ 1031 h 251"/>
                <a:gd name="T82" fmla="*/ 1966 w 404"/>
                <a:gd name="T83" fmla="*/ 1031 h 251"/>
                <a:gd name="T84" fmla="*/ 1966 w 404"/>
                <a:gd name="T85" fmla="*/ 1015 h 251"/>
                <a:gd name="T86" fmla="*/ 1966 w 404"/>
                <a:gd name="T87" fmla="*/ 1016 h 251"/>
                <a:gd name="T88" fmla="*/ 1966 w 404"/>
                <a:gd name="T89" fmla="*/ 0 h 251"/>
                <a:gd name="T90" fmla="*/ 0 w 404"/>
                <a:gd name="T91" fmla="*/ 12 h 251"/>
                <a:gd name="T92" fmla="*/ 0 w 404"/>
                <a:gd name="T93" fmla="*/ 12 h 25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1"/>
                <a:gd name="T143" fmla="*/ 404 w 404"/>
                <a:gd name="T144" fmla="*/ 251 h 25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1">
                  <a:moveTo>
                    <a:pt x="0" y="2"/>
                  </a:moveTo>
                  <a:lnTo>
                    <a:pt x="0" y="208"/>
                  </a:lnTo>
                  <a:lnTo>
                    <a:pt x="1" y="211"/>
                  </a:lnTo>
                  <a:lnTo>
                    <a:pt x="0" y="213"/>
                  </a:lnTo>
                  <a:lnTo>
                    <a:pt x="1" y="215"/>
                  </a:lnTo>
                  <a:lnTo>
                    <a:pt x="4" y="220"/>
                  </a:lnTo>
                  <a:lnTo>
                    <a:pt x="6" y="221"/>
                  </a:lnTo>
                  <a:lnTo>
                    <a:pt x="6" y="225"/>
                  </a:lnTo>
                  <a:lnTo>
                    <a:pt x="8" y="226"/>
                  </a:lnTo>
                  <a:lnTo>
                    <a:pt x="11" y="231"/>
                  </a:lnTo>
                  <a:lnTo>
                    <a:pt x="15" y="233"/>
                  </a:lnTo>
                  <a:lnTo>
                    <a:pt x="18" y="235"/>
                  </a:lnTo>
                  <a:lnTo>
                    <a:pt x="19" y="237"/>
                  </a:lnTo>
                  <a:lnTo>
                    <a:pt x="25" y="240"/>
                  </a:lnTo>
                  <a:lnTo>
                    <a:pt x="29" y="240"/>
                  </a:lnTo>
                  <a:lnTo>
                    <a:pt x="39" y="242"/>
                  </a:lnTo>
                  <a:lnTo>
                    <a:pt x="52" y="243"/>
                  </a:lnTo>
                  <a:lnTo>
                    <a:pt x="78" y="248"/>
                  </a:lnTo>
                  <a:lnTo>
                    <a:pt x="110" y="250"/>
                  </a:lnTo>
                  <a:lnTo>
                    <a:pt x="187" y="250"/>
                  </a:lnTo>
                  <a:lnTo>
                    <a:pt x="267" y="250"/>
                  </a:lnTo>
                  <a:lnTo>
                    <a:pt x="315" y="248"/>
                  </a:lnTo>
                  <a:lnTo>
                    <a:pt x="341" y="247"/>
                  </a:lnTo>
                  <a:lnTo>
                    <a:pt x="358" y="243"/>
                  </a:lnTo>
                  <a:lnTo>
                    <a:pt x="372" y="242"/>
                  </a:lnTo>
                  <a:lnTo>
                    <a:pt x="373" y="240"/>
                  </a:lnTo>
                  <a:lnTo>
                    <a:pt x="378" y="240"/>
                  </a:lnTo>
                  <a:lnTo>
                    <a:pt x="380" y="237"/>
                  </a:lnTo>
                  <a:lnTo>
                    <a:pt x="381" y="237"/>
                  </a:lnTo>
                  <a:lnTo>
                    <a:pt x="385" y="237"/>
                  </a:lnTo>
                  <a:lnTo>
                    <a:pt x="388" y="235"/>
                  </a:lnTo>
                  <a:lnTo>
                    <a:pt x="388" y="233"/>
                  </a:lnTo>
                  <a:lnTo>
                    <a:pt x="392" y="231"/>
                  </a:lnTo>
                  <a:lnTo>
                    <a:pt x="395" y="228"/>
                  </a:lnTo>
                  <a:lnTo>
                    <a:pt x="398" y="225"/>
                  </a:lnTo>
                  <a:lnTo>
                    <a:pt x="400" y="221"/>
                  </a:lnTo>
                  <a:lnTo>
                    <a:pt x="400" y="218"/>
                  </a:lnTo>
                  <a:lnTo>
                    <a:pt x="403" y="215"/>
                  </a:lnTo>
                  <a:lnTo>
                    <a:pt x="403" y="213"/>
                  </a:lnTo>
                  <a:lnTo>
                    <a:pt x="403" y="211"/>
                  </a:lnTo>
                  <a:lnTo>
                    <a:pt x="403" y="207"/>
                  </a:lnTo>
                  <a:lnTo>
                    <a:pt x="403" y="208"/>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68" name="Freeform 90"/>
            <p:cNvSpPr>
              <a:spLocks noChangeAspect="1"/>
            </p:cNvSpPr>
            <p:nvPr/>
          </p:nvSpPr>
          <p:spPr bwMode="auto">
            <a:xfrm>
              <a:off x="682" y="3815"/>
              <a:ext cx="526" cy="18"/>
            </a:xfrm>
            <a:custGeom>
              <a:avLst/>
              <a:gdLst>
                <a:gd name="T0" fmla="*/ 1966 w 404"/>
                <a:gd name="T1" fmla="*/ 59 h 14"/>
                <a:gd name="T2" fmla="*/ 1849 w 404"/>
                <a:gd name="T3" fmla="*/ 28 h 14"/>
                <a:gd name="T4" fmla="*/ 1609 w 404"/>
                <a:gd name="T5" fmla="*/ 1 h 14"/>
                <a:gd name="T6" fmla="*/ 1279 w 404"/>
                <a:gd name="T7" fmla="*/ 0 h 14"/>
                <a:gd name="T8" fmla="*/ 858 w 404"/>
                <a:gd name="T9" fmla="*/ 0 h 14"/>
                <a:gd name="T10" fmla="*/ 479 w 404"/>
                <a:gd name="T11" fmla="*/ 0 h 14"/>
                <a:gd name="T12" fmla="*/ 174 w 404"/>
                <a:gd name="T13" fmla="*/ 17 h 14"/>
                <a:gd name="T14" fmla="*/ 0 w 404"/>
                <a:gd name="T15" fmla="*/ 31 h 14"/>
                <a:gd name="T16" fmla="*/ 1966 w 404"/>
                <a:gd name="T17" fmla="*/ 59 h 14"/>
                <a:gd name="T18" fmla="*/ 1966 w 404"/>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4"/>
                <a:gd name="T31" fmla="*/ 0 h 14"/>
                <a:gd name="T32" fmla="*/ 404 w 404"/>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4" h="14">
                  <a:moveTo>
                    <a:pt x="403" y="13"/>
                  </a:moveTo>
                  <a:lnTo>
                    <a:pt x="380" y="6"/>
                  </a:lnTo>
                  <a:lnTo>
                    <a:pt x="330" y="1"/>
                  </a:lnTo>
                  <a:lnTo>
                    <a:pt x="263" y="0"/>
                  </a:lnTo>
                  <a:lnTo>
                    <a:pt x="177" y="0"/>
                  </a:lnTo>
                  <a:lnTo>
                    <a:pt x="98" y="0"/>
                  </a:lnTo>
                  <a:lnTo>
                    <a:pt x="36" y="4"/>
                  </a:lnTo>
                  <a:lnTo>
                    <a:pt x="0" y="7"/>
                  </a:lnTo>
                  <a:lnTo>
                    <a:pt x="403"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69" name="Freeform 91"/>
            <p:cNvSpPr>
              <a:spLocks noChangeAspect="1"/>
            </p:cNvSpPr>
            <p:nvPr/>
          </p:nvSpPr>
          <p:spPr bwMode="auto">
            <a:xfrm>
              <a:off x="682" y="3294"/>
              <a:ext cx="172" cy="534"/>
            </a:xfrm>
            <a:custGeom>
              <a:avLst/>
              <a:gdLst>
                <a:gd name="T0" fmla="*/ 562 w 132"/>
                <a:gd name="T1" fmla="*/ 0 h 410"/>
                <a:gd name="T2" fmla="*/ 644 w 132"/>
                <a:gd name="T3" fmla="*/ 417 h 410"/>
                <a:gd name="T4" fmla="*/ 644 w 132"/>
                <a:gd name="T5" fmla="*/ 417 h 410"/>
                <a:gd name="T6" fmla="*/ 644 w 132"/>
                <a:gd name="T7" fmla="*/ 422 h 410"/>
                <a:gd name="T8" fmla="*/ 644 w 132"/>
                <a:gd name="T9" fmla="*/ 422 h 410"/>
                <a:gd name="T10" fmla="*/ 644 w 132"/>
                <a:gd name="T11" fmla="*/ 436 h 410"/>
                <a:gd name="T12" fmla="*/ 644 w 132"/>
                <a:gd name="T13" fmla="*/ 448 h 410"/>
                <a:gd name="T14" fmla="*/ 644 w 132"/>
                <a:gd name="T15" fmla="*/ 448 h 410"/>
                <a:gd name="T16" fmla="*/ 644 w 132"/>
                <a:gd name="T17" fmla="*/ 458 h 410"/>
                <a:gd name="T18" fmla="*/ 644 w 132"/>
                <a:gd name="T19" fmla="*/ 468 h 410"/>
                <a:gd name="T20" fmla="*/ 644 w 132"/>
                <a:gd name="T21" fmla="*/ 468 h 410"/>
                <a:gd name="T22" fmla="*/ 629 w 132"/>
                <a:gd name="T23" fmla="*/ 483 h 410"/>
                <a:gd name="T24" fmla="*/ 629 w 132"/>
                <a:gd name="T25" fmla="*/ 483 h 410"/>
                <a:gd name="T26" fmla="*/ 629 w 132"/>
                <a:gd name="T27" fmla="*/ 495 h 410"/>
                <a:gd name="T28" fmla="*/ 629 w 132"/>
                <a:gd name="T29" fmla="*/ 495 h 410"/>
                <a:gd name="T30" fmla="*/ 628 w 132"/>
                <a:gd name="T31" fmla="*/ 498 h 410"/>
                <a:gd name="T32" fmla="*/ 628 w 132"/>
                <a:gd name="T33" fmla="*/ 498 h 410"/>
                <a:gd name="T34" fmla="*/ 628 w 132"/>
                <a:gd name="T35" fmla="*/ 512 h 410"/>
                <a:gd name="T36" fmla="*/ 607 w 132"/>
                <a:gd name="T37" fmla="*/ 512 h 410"/>
                <a:gd name="T38" fmla="*/ 607 w 132"/>
                <a:gd name="T39" fmla="*/ 521 h 410"/>
                <a:gd name="T40" fmla="*/ 599 w 132"/>
                <a:gd name="T41" fmla="*/ 521 h 410"/>
                <a:gd name="T42" fmla="*/ 599 w 132"/>
                <a:gd name="T43" fmla="*/ 533 h 410"/>
                <a:gd name="T44" fmla="*/ 51 w 132"/>
                <a:gd name="T45" fmla="*/ 981 h 410"/>
                <a:gd name="T46" fmla="*/ 51 w 132"/>
                <a:gd name="T47" fmla="*/ 981 h 410"/>
                <a:gd name="T48" fmla="*/ 38 w 132"/>
                <a:gd name="T49" fmla="*/ 981 h 410"/>
                <a:gd name="T50" fmla="*/ 38 w 132"/>
                <a:gd name="T51" fmla="*/ 989 h 410"/>
                <a:gd name="T52" fmla="*/ 29 w 132"/>
                <a:gd name="T53" fmla="*/ 1005 h 410"/>
                <a:gd name="T54" fmla="*/ 21 w 132"/>
                <a:gd name="T55" fmla="*/ 1016 h 410"/>
                <a:gd name="T56" fmla="*/ 21 w 132"/>
                <a:gd name="T57" fmla="*/ 1016 h 410"/>
                <a:gd name="T58" fmla="*/ 1 w 132"/>
                <a:gd name="T59" fmla="*/ 1017 h 410"/>
                <a:gd name="T60" fmla="*/ 1 w 132"/>
                <a:gd name="T61" fmla="*/ 1034 h 410"/>
                <a:gd name="T62" fmla="*/ 1 w 132"/>
                <a:gd name="T63" fmla="*/ 1045 h 410"/>
                <a:gd name="T64" fmla="*/ 1 w 132"/>
                <a:gd name="T65" fmla="*/ 1054 h 410"/>
                <a:gd name="T66" fmla="*/ 0 w 132"/>
                <a:gd name="T67" fmla="*/ 1067 h 410"/>
                <a:gd name="T68" fmla="*/ 0 w 132"/>
                <a:gd name="T69" fmla="*/ 1076 h 410"/>
                <a:gd name="T70" fmla="*/ 0 w 132"/>
                <a:gd name="T71" fmla="*/ 1082 h 410"/>
                <a:gd name="T72" fmla="*/ 0 w 132"/>
                <a:gd name="T73" fmla="*/ 1101 h 410"/>
                <a:gd name="T74" fmla="*/ 0 w 132"/>
                <a:gd name="T75" fmla="*/ 1111 h 410"/>
                <a:gd name="T76" fmla="*/ 0 w 132"/>
                <a:gd name="T77" fmla="*/ 1116 h 410"/>
                <a:gd name="T78" fmla="*/ 0 w 132"/>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2"/>
                <a:gd name="T121" fmla="*/ 0 h 410"/>
                <a:gd name="T122" fmla="*/ 132 w 132"/>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2" h="410">
                  <a:moveTo>
                    <a:pt x="115" y="0"/>
                  </a:moveTo>
                  <a:lnTo>
                    <a:pt x="131" y="85"/>
                  </a:lnTo>
                  <a:lnTo>
                    <a:pt x="131" y="87"/>
                  </a:lnTo>
                  <a:lnTo>
                    <a:pt x="131" y="89"/>
                  </a:lnTo>
                  <a:lnTo>
                    <a:pt x="131" y="92"/>
                  </a:lnTo>
                  <a:lnTo>
                    <a:pt x="131" y="94"/>
                  </a:lnTo>
                  <a:lnTo>
                    <a:pt x="131" y="96"/>
                  </a:lnTo>
                  <a:lnTo>
                    <a:pt x="129" y="99"/>
                  </a:lnTo>
                  <a:lnTo>
                    <a:pt x="129" y="101"/>
                  </a:lnTo>
                  <a:lnTo>
                    <a:pt x="128" y="102"/>
                  </a:lnTo>
                  <a:lnTo>
                    <a:pt x="128" y="105"/>
                  </a:lnTo>
                  <a:lnTo>
                    <a:pt x="124" y="105"/>
                  </a:lnTo>
                  <a:lnTo>
                    <a:pt x="124" y="107"/>
                  </a:lnTo>
                  <a:lnTo>
                    <a:pt x="123" y="107"/>
                  </a:lnTo>
                  <a:lnTo>
                    <a:pt x="123" y="109"/>
                  </a:lnTo>
                  <a:lnTo>
                    <a:pt x="11" y="201"/>
                  </a:lnTo>
                  <a:lnTo>
                    <a:pt x="8" y="201"/>
                  </a:lnTo>
                  <a:lnTo>
                    <a:pt x="8" y="203"/>
                  </a:lnTo>
                  <a:lnTo>
                    <a:pt x="6" y="206"/>
                  </a:lnTo>
                  <a:lnTo>
                    <a:pt x="4" y="208"/>
                  </a:lnTo>
                  <a:lnTo>
                    <a:pt x="1" y="209"/>
                  </a:lnTo>
                  <a:lnTo>
                    <a:pt x="1" y="212"/>
                  </a:lnTo>
                  <a:lnTo>
                    <a:pt x="1" y="214"/>
                  </a:lnTo>
                  <a:lnTo>
                    <a:pt x="1"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70" name="Freeform 92"/>
            <p:cNvSpPr>
              <a:spLocks noChangeAspect="1"/>
            </p:cNvSpPr>
            <p:nvPr/>
          </p:nvSpPr>
          <p:spPr bwMode="auto">
            <a:xfrm>
              <a:off x="810" y="3239"/>
              <a:ext cx="264" cy="25"/>
            </a:xfrm>
            <a:custGeom>
              <a:avLst/>
              <a:gdLst>
                <a:gd name="T0" fmla="*/ 163 w 203"/>
                <a:gd name="T1" fmla="*/ 95 h 19"/>
                <a:gd name="T2" fmla="*/ 192 w 203"/>
                <a:gd name="T3" fmla="*/ 64 h 19"/>
                <a:gd name="T4" fmla="*/ 257 w 203"/>
                <a:gd name="T5" fmla="*/ 42 h 19"/>
                <a:gd name="T6" fmla="*/ 325 w 203"/>
                <a:gd name="T7" fmla="*/ 32 h 19"/>
                <a:gd name="T8" fmla="*/ 455 w 203"/>
                <a:gd name="T9" fmla="*/ 32 h 19"/>
                <a:gd name="T10" fmla="*/ 596 w 203"/>
                <a:gd name="T11" fmla="*/ 32 h 19"/>
                <a:gd name="T12" fmla="*/ 704 w 203"/>
                <a:gd name="T13" fmla="*/ 42 h 19"/>
                <a:gd name="T14" fmla="*/ 800 w 203"/>
                <a:gd name="T15" fmla="*/ 64 h 19"/>
                <a:gd name="T16" fmla="*/ 827 w 203"/>
                <a:gd name="T17" fmla="*/ 95 h 19"/>
                <a:gd name="T18" fmla="*/ 979 w 203"/>
                <a:gd name="T19" fmla="*/ 95 h 19"/>
                <a:gd name="T20" fmla="*/ 932 w 203"/>
                <a:gd name="T21" fmla="*/ 49 h 19"/>
                <a:gd name="T22" fmla="*/ 812 w 203"/>
                <a:gd name="T23" fmla="*/ 21 h 19"/>
                <a:gd name="T24" fmla="*/ 640 w 203"/>
                <a:gd name="T25" fmla="*/ 0 h 19"/>
                <a:gd name="T26" fmla="*/ 432 w 203"/>
                <a:gd name="T27" fmla="*/ 0 h 19"/>
                <a:gd name="T28" fmla="*/ 243 w 203"/>
                <a:gd name="T29" fmla="*/ 0 h 19"/>
                <a:gd name="T30" fmla="*/ 95 w 203"/>
                <a:gd name="T31" fmla="*/ 32 h 19"/>
                <a:gd name="T32" fmla="*/ 38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40" y="12"/>
                  </a:lnTo>
                  <a:lnTo>
                    <a:pt x="53" y="8"/>
                  </a:lnTo>
                  <a:lnTo>
                    <a:pt x="68" y="6"/>
                  </a:lnTo>
                  <a:lnTo>
                    <a:pt x="94" y="6"/>
                  </a:lnTo>
                  <a:lnTo>
                    <a:pt x="123" y="6"/>
                  </a:lnTo>
                  <a:lnTo>
                    <a:pt x="145" y="8"/>
                  </a:lnTo>
                  <a:lnTo>
                    <a:pt x="165" y="12"/>
                  </a:lnTo>
                  <a:lnTo>
                    <a:pt x="171" y="18"/>
                  </a:lnTo>
                  <a:lnTo>
                    <a:pt x="202" y="18"/>
                  </a:lnTo>
                  <a:lnTo>
                    <a:pt x="193" y="9"/>
                  </a:lnTo>
                  <a:lnTo>
                    <a:pt x="168" y="4"/>
                  </a:lnTo>
                  <a:lnTo>
                    <a:pt x="132" y="0"/>
                  </a:lnTo>
                  <a:lnTo>
                    <a:pt x="89" y="0"/>
                  </a:lnTo>
                  <a:lnTo>
                    <a:pt x="50" y="0"/>
                  </a:lnTo>
                  <a:lnTo>
                    <a:pt x="19" y="6"/>
                  </a:lnTo>
                  <a:lnTo>
                    <a:pt x="8"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71" name="Freeform 93"/>
            <p:cNvSpPr>
              <a:spLocks noChangeAspect="1"/>
            </p:cNvSpPr>
            <p:nvPr/>
          </p:nvSpPr>
          <p:spPr bwMode="auto">
            <a:xfrm>
              <a:off x="810" y="3265"/>
              <a:ext cx="264" cy="42"/>
            </a:xfrm>
            <a:custGeom>
              <a:avLst/>
              <a:gdLst>
                <a:gd name="T0" fmla="*/ 979 w 203"/>
                <a:gd name="T1" fmla="*/ 0 h 32"/>
                <a:gd name="T2" fmla="*/ 979 w 203"/>
                <a:gd name="T3" fmla="*/ 71 h 32"/>
                <a:gd name="T4" fmla="*/ 968 w 203"/>
                <a:gd name="T5" fmla="*/ 96 h 32"/>
                <a:gd name="T6" fmla="*/ 877 w 203"/>
                <a:gd name="T7" fmla="*/ 133 h 32"/>
                <a:gd name="T8" fmla="*/ 733 w 203"/>
                <a:gd name="T9" fmla="*/ 160 h 32"/>
                <a:gd name="T10" fmla="*/ 535 w 203"/>
                <a:gd name="T11" fmla="*/ 160 h 32"/>
                <a:gd name="T12" fmla="*/ 325 w 203"/>
                <a:gd name="T13" fmla="*/ 160 h 32"/>
                <a:gd name="T14" fmla="*/ 161 w 203"/>
                <a:gd name="T15" fmla="*/ 144 h 32"/>
                <a:gd name="T16" fmla="*/ 38 w 203"/>
                <a:gd name="T17" fmla="*/ 110 h 32"/>
                <a:gd name="T18" fmla="*/ 0 w 203"/>
                <a:gd name="T19" fmla="*/ 71 h 32"/>
                <a:gd name="T20" fmla="*/ 0 w 203"/>
                <a:gd name="T21" fmla="*/ 0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2"/>
                <a:gd name="T35" fmla="*/ 203 w 203"/>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2">
                  <a:moveTo>
                    <a:pt x="202" y="0"/>
                  </a:moveTo>
                  <a:lnTo>
                    <a:pt x="202" y="14"/>
                  </a:lnTo>
                  <a:lnTo>
                    <a:pt x="200" y="19"/>
                  </a:lnTo>
                  <a:lnTo>
                    <a:pt x="181" y="26"/>
                  </a:lnTo>
                  <a:lnTo>
                    <a:pt x="152" y="31"/>
                  </a:lnTo>
                  <a:lnTo>
                    <a:pt x="111" y="31"/>
                  </a:lnTo>
                  <a:lnTo>
                    <a:pt x="68" y="31"/>
                  </a:lnTo>
                  <a:lnTo>
                    <a:pt x="33" y="28"/>
                  </a:lnTo>
                  <a:lnTo>
                    <a:pt x="8" y="21"/>
                  </a:lnTo>
                  <a:lnTo>
                    <a:pt x="0" y="14"/>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72" name="Freeform 94"/>
            <p:cNvSpPr>
              <a:spLocks noChangeAspect="1"/>
            </p:cNvSpPr>
            <p:nvPr/>
          </p:nvSpPr>
          <p:spPr bwMode="auto">
            <a:xfrm>
              <a:off x="1032" y="3301"/>
              <a:ext cx="176" cy="529"/>
            </a:xfrm>
            <a:custGeom>
              <a:avLst/>
              <a:gdLst>
                <a:gd name="T0" fmla="*/ 658 w 135"/>
                <a:gd name="T1" fmla="*/ 1982 h 406"/>
                <a:gd name="T2" fmla="*/ 658 w 135"/>
                <a:gd name="T3" fmla="*/ 1081 h 406"/>
                <a:gd name="T4" fmla="*/ 658 w 135"/>
                <a:gd name="T5" fmla="*/ 1068 h 406"/>
                <a:gd name="T6" fmla="*/ 658 w 135"/>
                <a:gd name="T7" fmla="*/ 1055 h 406"/>
                <a:gd name="T8" fmla="*/ 658 w 135"/>
                <a:gd name="T9" fmla="*/ 1049 h 406"/>
                <a:gd name="T10" fmla="*/ 658 w 135"/>
                <a:gd name="T11" fmla="*/ 1044 h 406"/>
                <a:gd name="T12" fmla="*/ 658 w 135"/>
                <a:gd name="T13" fmla="*/ 1029 h 406"/>
                <a:gd name="T14" fmla="*/ 644 w 135"/>
                <a:gd name="T15" fmla="*/ 1016 h 406"/>
                <a:gd name="T16" fmla="*/ 644 w 135"/>
                <a:gd name="T17" fmla="*/ 1007 h 406"/>
                <a:gd name="T18" fmla="*/ 644 w 135"/>
                <a:gd name="T19" fmla="*/ 995 h 406"/>
                <a:gd name="T20" fmla="*/ 634 w 135"/>
                <a:gd name="T21" fmla="*/ 988 h 406"/>
                <a:gd name="T22" fmla="*/ 634 w 135"/>
                <a:gd name="T23" fmla="*/ 980 h 406"/>
                <a:gd name="T24" fmla="*/ 619 w 135"/>
                <a:gd name="T25" fmla="*/ 964 h 406"/>
                <a:gd name="T26" fmla="*/ 610 w 135"/>
                <a:gd name="T27" fmla="*/ 964 h 406"/>
                <a:gd name="T28" fmla="*/ 610 w 135"/>
                <a:gd name="T29" fmla="*/ 954 h 406"/>
                <a:gd name="T30" fmla="*/ 604 w 135"/>
                <a:gd name="T31" fmla="*/ 941 h 406"/>
                <a:gd name="T32" fmla="*/ 583 w 135"/>
                <a:gd name="T33" fmla="*/ 941 h 406"/>
                <a:gd name="T34" fmla="*/ 583 w 135"/>
                <a:gd name="T35" fmla="*/ 941 h 406"/>
                <a:gd name="T36" fmla="*/ 46 w 135"/>
                <a:gd name="T37" fmla="*/ 483 h 406"/>
                <a:gd name="T38" fmla="*/ 35 w 135"/>
                <a:gd name="T39" fmla="*/ 483 h 406"/>
                <a:gd name="T40" fmla="*/ 35 w 135"/>
                <a:gd name="T41" fmla="*/ 482 h 406"/>
                <a:gd name="T42" fmla="*/ 27 w 135"/>
                <a:gd name="T43" fmla="*/ 482 h 406"/>
                <a:gd name="T44" fmla="*/ 27 w 135"/>
                <a:gd name="T45" fmla="*/ 466 h 406"/>
                <a:gd name="T46" fmla="*/ 27 w 135"/>
                <a:gd name="T47" fmla="*/ 466 h 406"/>
                <a:gd name="T48" fmla="*/ 1 w 135"/>
                <a:gd name="T49" fmla="*/ 455 h 406"/>
                <a:gd name="T50" fmla="*/ 1 w 135"/>
                <a:gd name="T51" fmla="*/ 455 h 406"/>
                <a:gd name="T52" fmla="*/ 1 w 135"/>
                <a:gd name="T53" fmla="*/ 450 h 406"/>
                <a:gd name="T54" fmla="*/ 0 w 135"/>
                <a:gd name="T55" fmla="*/ 450 h 406"/>
                <a:gd name="T56" fmla="*/ 0 w 135"/>
                <a:gd name="T57" fmla="*/ 431 h 406"/>
                <a:gd name="T58" fmla="*/ 0 w 135"/>
                <a:gd name="T59" fmla="*/ 431 h 406"/>
                <a:gd name="T60" fmla="*/ 0 w 135"/>
                <a:gd name="T61" fmla="*/ 421 h 406"/>
                <a:gd name="T62" fmla="*/ 0 w 135"/>
                <a:gd name="T63" fmla="*/ 418 h 406"/>
                <a:gd name="T64" fmla="*/ 0 w 135"/>
                <a:gd name="T65" fmla="*/ 418 h 406"/>
                <a:gd name="T66" fmla="*/ 0 w 135"/>
                <a:gd name="T67" fmla="*/ 399 h 406"/>
                <a:gd name="T68" fmla="*/ 0 w 135"/>
                <a:gd name="T69" fmla="*/ 399 h 406"/>
                <a:gd name="T70" fmla="*/ 0 w 135"/>
                <a:gd name="T71" fmla="*/ 387 h 406"/>
                <a:gd name="T72" fmla="*/ 60 w 135"/>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5"/>
                <a:gd name="T112" fmla="*/ 0 h 406"/>
                <a:gd name="T113" fmla="*/ 135 w 135"/>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5" h="406">
                  <a:moveTo>
                    <a:pt x="134" y="405"/>
                  </a:moveTo>
                  <a:lnTo>
                    <a:pt x="134" y="221"/>
                  </a:lnTo>
                  <a:lnTo>
                    <a:pt x="134" y="219"/>
                  </a:lnTo>
                  <a:lnTo>
                    <a:pt x="134" y="216"/>
                  </a:lnTo>
                  <a:lnTo>
                    <a:pt x="134" y="214"/>
                  </a:lnTo>
                  <a:lnTo>
                    <a:pt x="134" y="213"/>
                  </a:lnTo>
                  <a:lnTo>
                    <a:pt x="134" y="210"/>
                  </a:lnTo>
                  <a:lnTo>
                    <a:pt x="131" y="208"/>
                  </a:lnTo>
                  <a:lnTo>
                    <a:pt x="131" y="206"/>
                  </a:lnTo>
                  <a:lnTo>
                    <a:pt x="131" y="203"/>
                  </a:lnTo>
                  <a:lnTo>
                    <a:pt x="129" y="202"/>
                  </a:lnTo>
                  <a:lnTo>
                    <a:pt x="129" y="200"/>
                  </a:lnTo>
                  <a:lnTo>
                    <a:pt x="126" y="197"/>
                  </a:lnTo>
                  <a:lnTo>
                    <a:pt x="124" y="197"/>
                  </a:lnTo>
                  <a:lnTo>
                    <a:pt x="124" y="195"/>
                  </a:lnTo>
                  <a:lnTo>
                    <a:pt x="123" y="192"/>
                  </a:lnTo>
                  <a:lnTo>
                    <a:pt x="119" y="192"/>
                  </a:lnTo>
                  <a:lnTo>
                    <a:pt x="9" y="99"/>
                  </a:lnTo>
                  <a:lnTo>
                    <a:pt x="7" y="99"/>
                  </a:lnTo>
                  <a:lnTo>
                    <a:pt x="7" y="98"/>
                  </a:lnTo>
                  <a:lnTo>
                    <a:pt x="5" y="98"/>
                  </a:lnTo>
                  <a:lnTo>
                    <a:pt x="5" y="95"/>
                  </a:lnTo>
                  <a:lnTo>
                    <a:pt x="1" y="93"/>
                  </a:lnTo>
                  <a:lnTo>
                    <a:pt x="1" y="92"/>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73" name="Freeform 95"/>
            <p:cNvSpPr>
              <a:spLocks noChangeAspect="1"/>
            </p:cNvSpPr>
            <p:nvPr/>
          </p:nvSpPr>
          <p:spPr bwMode="auto">
            <a:xfrm>
              <a:off x="709" y="4117"/>
              <a:ext cx="471" cy="22"/>
            </a:xfrm>
            <a:custGeom>
              <a:avLst/>
              <a:gdLst>
                <a:gd name="T0" fmla="*/ 1777 w 361"/>
                <a:gd name="T1" fmla="*/ 75 h 17"/>
                <a:gd name="T2" fmla="*/ 1777 w 361"/>
                <a:gd name="T3" fmla="*/ 75 h 17"/>
                <a:gd name="T4" fmla="*/ 1770 w 361"/>
                <a:gd name="T5" fmla="*/ 58 h 17"/>
                <a:gd name="T6" fmla="*/ 1761 w 361"/>
                <a:gd name="T7" fmla="*/ 58 h 17"/>
                <a:gd name="T8" fmla="*/ 1748 w 361"/>
                <a:gd name="T9" fmla="*/ 50 h 17"/>
                <a:gd name="T10" fmla="*/ 1733 w 361"/>
                <a:gd name="T11" fmla="*/ 50 h 17"/>
                <a:gd name="T12" fmla="*/ 1700 w 361"/>
                <a:gd name="T13" fmla="*/ 47 h 17"/>
                <a:gd name="T14" fmla="*/ 1666 w 361"/>
                <a:gd name="T15" fmla="*/ 47 h 17"/>
                <a:gd name="T16" fmla="*/ 1635 w 361"/>
                <a:gd name="T17" fmla="*/ 35 h 17"/>
                <a:gd name="T18" fmla="*/ 1590 w 361"/>
                <a:gd name="T19" fmla="*/ 35 h 17"/>
                <a:gd name="T20" fmla="*/ 1541 w 361"/>
                <a:gd name="T21" fmla="*/ 17 h 17"/>
                <a:gd name="T22" fmla="*/ 1502 w 361"/>
                <a:gd name="T23" fmla="*/ 17 h 17"/>
                <a:gd name="T24" fmla="*/ 1438 w 361"/>
                <a:gd name="T25" fmla="*/ 17 h 17"/>
                <a:gd name="T26" fmla="*/ 1395 w 361"/>
                <a:gd name="T27" fmla="*/ 10 h 17"/>
                <a:gd name="T28" fmla="*/ 1343 w 361"/>
                <a:gd name="T29" fmla="*/ 10 h 17"/>
                <a:gd name="T30" fmla="*/ 1281 w 361"/>
                <a:gd name="T31" fmla="*/ 10 h 17"/>
                <a:gd name="T32" fmla="*/ 1225 w 361"/>
                <a:gd name="T33" fmla="*/ 10 h 17"/>
                <a:gd name="T34" fmla="*/ 1152 w 361"/>
                <a:gd name="T35" fmla="*/ 0 h 17"/>
                <a:gd name="T36" fmla="*/ 1084 w 361"/>
                <a:gd name="T37" fmla="*/ 0 h 17"/>
                <a:gd name="T38" fmla="*/ 1020 w 361"/>
                <a:gd name="T39" fmla="*/ 0 h 17"/>
                <a:gd name="T40" fmla="*/ 968 w 361"/>
                <a:gd name="T41" fmla="*/ 0 h 17"/>
                <a:gd name="T42" fmla="*/ 892 w 361"/>
                <a:gd name="T43" fmla="*/ 0 h 17"/>
                <a:gd name="T44" fmla="*/ 828 w 361"/>
                <a:gd name="T45" fmla="*/ 0 h 17"/>
                <a:gd name="T46" fmla="*/ 759 w 361"/>
                <a:gd name="T47" fmla="*/ 0 h 17"/>
                <a:gd name="T48" fmla="*/ 693 w 361"/>
                <a:gd name="T49" fmla="*/ 0 h 17"/>
                <a:gd name="T50" fmla="*/ 628 w 361"/>
                <a:gd name="T51" fmla="*/ 0 h 17"/>
                <a:gd name="T52" fmla="*/ 581 w 361"/>
                <a:gd name="T53" fmla="*/ 10 h 17"/>
                <a:gd name="T54" fmla="*/ 505 w 361"/>
                <a:gd name="T55" fmla="*/ 10 h 17"/>
                <a:gd name="T56" fmla="*/ 449 w 361"/>
                <a:gd name="T57" fmla="*/ 10 h 17"/>
                <a:gd name="T58" fmla="*/ 401 w 361"/>
                <a:gd name="T59" fmla="*/ 10 h 17"/>
                <a:gd name="T60" fmla="*/ 341 w 361"/>
                <a:gd name="T61" fmla="*/ 17 h 17"/>
                <a:gd name="T62" fmla="*/ 301 w 361"/>
                <a:gd name="T63" fmla="*/ 17 h 17"/>
                <a:gd name="T64" fmla="*/ 239 w 361"/>
                <a:gd name="T65" fmla="*/ 17 h 17"/>
                <a:gd name="T66" fmla="*/ 197 w 361"/>
                <a:gd name="T67" fmla="*/ 35 h 17"/>
                <a:gd name="T68" fmla="*/ 162 w 361"/>
                <a:gd name="T69" fmla="*/ 35 h 17"/>
                <a:gd name="T70" fmla="*/ 127 w 361"/>
                <a:gd name="T71" fmla="*/ 47 h 17"/>
                <a:gd name="T72" fmla="*/ 95 w 361"/>
                <a:gd name="T73" fmla="*/ 47 h 17"/>
                <a:gd name="T74" fmla="*/ 65 w 361"/>
                <a:gd name="T75" fmla="*/ 50 h 17"/>
                <a:gd name="T76" fmla="*/ 38 w 361"/>
                <a:gd name="T77" fmla="*/ 50 h 17"/>
                <a:gd name="T78" fmla="*/ 27 w 361"/>
                <a:gd name="T79" fmla="*/ 58 h 17"/>
                <a:gd name="T80" fmla="*/ 12 w 361"/>
                <a:gd name="T81" fmla="*/ 58 h 17"/>
                <a:gd name="T82" fmla="*/ 0 w 361"/>
                <a:gd name="T83" fmla="*/ 75 h 17"/>
                <a:gd name="T84" fmla="*/ 0 w 361"/>
                <a:gd name="T85" fmla="*/ 75 h 17"/>
                <a:gd name="T86" fmla="*/ 1777 w 361"/>
                <a:gd name="T87" fmla="*/ 75 h 17"/>
                <a:gd name="T88" fmla="*/ 1777 w 361"/>
                <a:gd name="T89" fmla="*/ 75 h 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7"/>
                <a:gd name="T137" fmla="*/ 361 w 361"/>
                <a:gd name="T138" fmla="*/ 17 h 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7">
                  <a:moveTo>
                    <a:pt x="360" y="16"/>
                  </a:moveTo>
                  <a:lnTo>
                    <a:pt x="360" y="16"/>
                  </a:lnTo>
                  <a:lnTo>
                    <a:pt x="359" y="12"/>
                  </a:lnTo>
                  <a:lnTo>
                    <a:pt x="357" y="12"/>
                  </a:lnTo>
                  <a:lnTo>
                    <a:pt x="354" y="11"/>
                  </a:lnTo>
                  <a:lnTo>
                    <a:pt x="351" y="11"/>
                  </a:lnTo>
                  <a:lnTo>
                    <a:pt x="345" y="10"/>
                  </a:lnTo>
                  <a:lnTo>
                    <a:pt x="338" y="10"/>
                  </a:lnTo>
                  <a:lnTo>
                    <a:pt x="331" y="7"/>
                  </a:lnTo>
                  <a:lnTo>
                    <a:pt x="323" y="7"/>
                  </a:lnTo>
                  <a:lnTo>
                    <a:pt x="313" y="4"/>
                  </a:lnTo>
                  <a:lnTo>
                    <a:pt x="304" y="4"/>
                  </a:lnTo>
                  <a:lnTo>
                    <a:pt x="292" y="4"/>
                  </a:lnTo>
                  <a:lnTo>
                    <a:pt x="283" y="2"/>
                  </a:lnTo>
                  <a:lnTo>
                    <a:pt x="273" y="2"/>
                  </a:lnTo>
                  <a:lnTo>
                    <a:pt x="260" y="2"/>
                  </a:lnTo>
                  <a:lnTo>
                    <a:pt x="248" y="2"/>
                  </a:lnTo>
                  <a:lnTo>
                    <a:pt x="234" y="0"/>
                  </a:lnTo>
                  <a:lnTo>
                    <a:pt x="220" y="0"/>
                  </a:lnTo>
                  <a:lnTo>
                    <a:pt x="207" y="0"/>
                  </a:lnTo>
                  <a:lnTo>
                    <a:pt x="196" y="0"/>
                  </a:lnTo>
                  <a:lnTo>
                    <a:pt x="181" y="0"/>
                  </a:lnTo>
                  <a:lnTo>
                    <a:pt x="168" y="0"/>
                  </a:lnTo>
                  <a:lnTo>
                    <a:pt x="154" y="0"/>
                  </a:lnTo>
                  <a:lnTo>
                    <a:pt x="140" y="0"/>
                  </a:lnTo>
                  <a:lnTo>
                    <a:pt x="127" y="0"/>
                  </a:lnTo>
                  <a:lnTo>
                    <a:pt x="117" y="2"/>
                  </a:lnTo>
                  <a:lnTo>
                    <a:pt x="103" y="2"/>
                  </a:lnTo>
                  <a:lnTo>
                    <a:pt x="91" y="2"/>
                  </a:lnTo>
                  <a:lnTo>
                    <a:pt x="81" y="2"/>
                  </a:lnTo>
                  <a:lnTo>
                    <a:pt x="69" y="4"/>
                  </a:lnTo>
                  <a:lnTo>
                    <a:pt x="61" y="4"/>
                  </a:lnTo>
                  <a:lnTo>
                    <a:pt x="48" y="4"/>
                  </a:lnTo>
                  <a:lnTo>
                    <a:pt x="40" y="7"/>
                  </a:lnTo>
                  <a:lnTo>
                    <a:pt x="33" y="7"/>
                  </a:lnTo>
                  <a:lnTo>
                    <a:pt x="26" y="10"/>
                  </a:lnTo>
                  <a:lnTo>
                    <a:pt x="19" y="10"/>
                  </a:lnTo>
                  <a:lnTo>
                    <a:pt x="13" y="11"/>
                  </a:lnTo>
                  <a:lnTo>
                    <a:pt x="8" y="11"/>
                  </a:lnTo>
                  <a:lnTo>
                    <a:pt x="5" y="12"/>
                  </a:lnTo>
                  <a:lnTo>
                    <a:pt x="2" y="12"/>
                  </a:lnTo>
                  <a:lnTo>
                    <a:pt x="0" y="16"/>
                  </a:lnTo>
                  <a:lnTo>
                    <a:pt x="360" y="16"/>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74" name="Freeform 96"/>
            <p:cNvSpPr>
              <a:spLocks noChangeAspect="1"/>
            </p:cNvSpPr>
            <p:nvPr/>
          </p:nvSpPr>
          <p:spPr bwMode="auto">
            <a:xfrm>
              <a:off x="703"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4 w 361"/>
                <a:gd name="T11" fmla="*/ 31 h 16"/>
                <a:gd name="T12" fmla="*/ 96 w 361"/>
                <a:gd name="T13" fmla="*/ 37 h 16"/>
                <a:gd name="T14" fmla="*/ 124 w 361"/>
                <a:gd name="T15" fmla="*/ 37 h 16"/>
                <a:gd name="T16" fmla="*/ 161 w 361"/>
                <a:gd name="T17" fmla="*/ 49 h 16"/>
                <a:gd name="T18" fmla="*/ 190 w 361"/>
                <a:gd name="T19" fmla="*/ 49 h 16"/>
                <a:gd name="T20" fmla="*/ 232 w 361"/>
                <a:gd name="T21" fmla="*/ 49 h 16"/>
                <a:gd name="T22" fmla="*/ 273 w 361"/>
                <a:gd name="T23" fmla="*/ 64 h 16"/>
                <a:gd name="T24" fmla="*/ 336 w 361"/>
                <a:gd name="T25" fmla="*/ 64 h 16"/>
                <a:gd name="T26" fmla="*/ 393 w 361"/>
                <a:gd name="T27" fmla="*/ 64 h 16"/>
                <a:gd name="T28" fmla="*/ 441 w 361"/>
                <a:gd name="T29" fmla="*/ 71 h 16"/>
                <a:gd name="T30" fmla="*/ 496 w 361"/>
                <a:gd name="T31" fmla="*/ 71 h 16"/>
                <a:gd name="T32" fmla="*/ 565 w 361"/>
                <a:gd name="T33" fmla="*/ 71 h 16"/>
                <a:gd name="T34" fmla="*/ 618 w 361"/>
                <a:gd name="T35" fmla="*/ 71 h 16"/>
                <a:gd name="T36" fmla="*/ 681 w 361"/>
                <a:gd name="T37" fmla="*/ 77 h 16"/>
                <a:gd name="T38" fmla="*/ 754 w 361"/>
                <a:gd name="T39" fmla="*/ 77 h 16"/>
                <a:gd name="T40" fmla="*/ 819 w 361"/>
                <a:gd name="T41" fmla="*/ 77 h 16"/>
                <a:gd name="T42" fmla="*/ 883 w 361"/>
                <a:gd name="T43" fmla="*/ 77 h 16"/>
                <a:gd name="T44" fmla="*/ 944 w 361"/>
                <a:gd name="T45" fmla="*/ 77 h 16"/>
                <a:gd name="T46" fmla="*/ 1010 w 361"/>
                <a:gd name="T47" fmla="*/ 77 h 16"/>
                <a:gd name="T48" fmla="*/ 1077 w 361"/>
                <a:gd name="T49" fmla="*/ 77 h 16"/>
                <a:gd name="T50" fmla="*/ 1140 w 361"/>
                <a:gd name="T51" fmla="*/ 71 h 16"/>
                <a:gd name="T52" fmla="*/ 1208 w 361"/>
                <a:gd name="T53" fmla="*/ 71 h 16"/>
                <a:gd name="T54" fmla="*/ 1267 w 361"/>
                <a:gd name="T55" fmla="*/ 71 h 16"/>
                <a:gd name="T56" fmla="*/ 1325 w 361"/>
                <a:gd name="T57" fmla="*/ 71 h 16"/>
                <a:gd name="T58" fmla="*/ 1387 w 361"/>
                <a:gd name="T59" fmla="*/ 64 h 16"/>
                <a:gd name="T60" fmla="*/ 1426 w 361"/>
                <a:gd name="T61" fmla="*/ 64 h 16"/>
                <a:gd name="T62" fmla="*/ 1483 w 361"/>
                <a:gd name="T63" fmla="*/ 64 h 16"/>
                <a:gd name="T64" fmla="*/ 1526 w 361"/>
                <a:gd name="T65" fmla="*/ 49 h 16"/>
                <a:gd name="T66" fmla="*/ 1573 w 361"/>
                <a:gd name="T67" fmla="*/ 49 h 16"/>
                <a:gd name="T68" fmla="*/ 1610 w 361"/>
                <a:gd name="T69" fmla="*/ 49 h 16"/>
                <a:gd name="T70" fmla="*/ 1650 w 361"/>
                <a:gd name="T71" fmla="*/ 37 h 16"/>
                <a:gd name="T72" fmla="*/ 1682 w 361"/>
                <a:gd name="T73" fmla="*/ 37 h 16"/>
                <a:gd name="T74" fmla="*/ 1706 w 361"/>
                <a:gd name="T75" fmla="*/ 31 h 16"/>
                <a:gd name="T76" fmla="*/ 1722 w 361"/>
                <a:gd name="T77" fmla="*/ 31 h 16"/>
                <a:gd name="T78" fmla="*/ 1739 w 361"/>
                <a:gd name="T79" fmla="*/ 12 h 16"/>
                <a:gd name="T80" fmla="*/ 175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3" y="6"/>
                  </a:lnTo>
                  <a:lnTo>
                    <a:pt x="20" y="7"/>
                  </a:lnTo>
                  <a:lnTo>
                    <a:pt x="25" y="7"/>
                  </a:lnTo>
                  <a:lnTo>
                    <a:pt x="33" y="9"/>
                  </a:lnTo>
                  <a:lnTo>
                    <a:pt x="39" y="9"/>
                  </a:lnTo>
                  <a:lnTo>
                    <a:pt x="48" y="9"/>
                  </a:lnTo>
                  <a:lnTo>
                    <a:pt x="56" y="12"/>
                  </a:lnTo>
                  <a:lnTo>
                    <a:pt x="69" y="12"/>
                  </a:lnTo>
                  <a:lnTo>
                    <a:pt x="81" y="12"/>
                  </a:lnTo>
                  <a:lnTo>
                    <a:pt x="91" y="14"/>
                  </a:lnTo>
                  <a:lnTo>
                    <a:pt x="102" y="14"/>
                  </a:lnTo>
                  <a:lnTo>
                    <a:pt x="116" y="14"/>
                  </a:lnTo>
                  <a:lnTo>
                    <a:pt x="127" y="14"/>
                  </a:lnTo>
                  <a:lnTo>
                    <a:pt x="140" y="15"/>
                  </a:lnTo>
                  <a:lnTo>
                    <a:pt x="155" y="15"/>
                  </a:lnTo>
                  <a:lnTo>
                    <a:pt x="168" y="15"/>
                  </a:lnTo>
                  <a:lnTo>
                    <a:pt x="181" y="15"/>
                  </a:lnTo>
                  <a:lnTo>
                    <a:pt x="194" y="15"/>
                  </a:lnTo>
                  <a:lnTo>
                    <a:pt x="207" y="15"/>
                  </a:lnTo>
                  <a:lnTo>
                    <a:pt x="221" y="15"/>
                  </a:lnTo>
                  <a:lnTo>
                    <a:pt x="234" y="14"/>
                  </a:lnTo>
                  <a:lnTo>
                    <a:pt x="248" y="14"/>
                  </a:lnTo>
                  <a:lnTo>
                    <a:pt x="260" y="14"/>
                  </a:lnTo>
                  <a:lnTo>
                    <a:pt x="273" y="14"/>
                  </a:lnTo>
                  <a:lnTo>
                    <a:pt x="284" y="12"/>
                  </a:lnTo>
                  <a:lnTo>
                    <a:pt x="293" y="12"/>
                  </a:lnTo>
                  <a:lnTo>
                    <a:pt x="304" y="12"/>
                  </a:lnTo>
                  <a:lnTo>
                    <a:pt x="313" y="9"/>
                  </a:lnTo>
                  <a:lnTo>
                    <a:pt x="323" y="9"/>
                  </a:lnTo>
                  <a:lnTo>
                    <a:pt x="331" y="9"/>
                  </a:lnTo>
                  <a:lnTo>
                    <a:pt x="339" y="7"/>
                  </a:lnTo>
                  <a:lnTo>
                    <a:pt x="345" y="7"/>
                  </a:lnTo>
                  <a:lnTo>
                    <a:pt x="350" y="6"/>
                  </a:lnTo>
                  <a:lnTo>
                    <a:pt x="353" y="6"/>
                  </a:lnTo>
                  <a:lnTo>
                    <a:pt x="357" y="2"/>
                  </a:lnTo>
                  <a:lnTo>
                    <a:pt x="360"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75" name="Freeform 97"/>
            <p:cNvSpPr>
              <a:spLocks noChangeAspect="1"/>
            </p:cNvSpPr>
            <p:nvPr/>
          </p:nvSpPr>
          <p:spPr bwMode="auto">
            <a:xfrm>
              <a:off x="743" y="3544"/>
              <a:ext cx="392" cy="19"/>
            </a:xfrm>
            <a:custGeom>
              <a:avLst/>
              <a:gdLst>
                <a:gd name="T0" fmla="*/ 1464 w 301"/>
                <a:gd name="T1" fmla="*/ 60 h 15"/>
                <a:gd name="T2" fmla="*/ 1464 w 301"/>
                <a:gd name="T3" fmla="*/ 60 h 15"/>
                <a:gd name="T4" fmla="*/ 1459 w 301"/>
                <a:gd name="T5" fmla="*/ 47 h 15"/>
                <a:gd name="T6" fmla="*/ 1459 w 301"/>
                <a:gd name="T7" fmla="*/ 47 h 15"/>
                <a:gd name="T8" fmla="*/ 1436 w 301"/>
                <a:gd name="T9" fmla="*/ 37 h 15"/>
                <a:gd name="T10" fmla="*/ 1425 w 301"/>
                <a:gd name="T11" fmla="*/ 37 h 15"/>
                <a:gd name="T12" fmla="*/ 1401 w 301"/>
                <a:gd name="T13" fmla="*/ 25 h 15"/>
                <a:gd name="T14" fmla="*/ 1367 w 301"/>
                <a:gd name="T15" fmla="*/ 25 h 15"/>
                <a:gd name="T16" fmla="*/ 1352 w 301"/>
                <a:gd name="T17" fmla="*/ 25 h 15"/>
                <a:gd name="T18" fmla="*/ 1313 w 301"/>
                <a:gd name="T19" fmla="*/ 20 h 15"/>
                <a:gd name="T20" fmla="*/ 1263 w 301"/>
                <a:gd name="T21" fmla="*/ 20 h 15"/>
                <a:gd name="T22" fmla="*/ 1240 w 301"/>
                <a:gd name="T23" fmla="*/ 20 h 15"/>
                <a:gd name="T24" fmla="*/ 1190 w 301"/>
                <a:gd name="T25" fmla="*/ 10 h 15"/>
                <a:gd name="T26" fmla="*/ 1151 w 301"/>
                <a:gd name="T27" fmla="*/ 10 h 15"/>
                <a:gd name="T28" fmla="*/ 1106 w 301"/>
                <a:gd name="T29" fmla="*/ 10 h 15"/>
                <a:gd name="T30" fmla="*/ 1061 w 301"/>
                <a:gd name="T31" fmla="*/ 10 h 15"/>
                <a:gd name="T32" fmla="*/ 1011 w 301"/>
                <a:gd name="T33" fmla="*/ 10 h 15"/>
                <a:gd name="T34" fmla="*/ 944 w 301"/>
                <a:gd name="T35" fmla="*/ 0 h 15"/>
                <a:gd name="T36" fmla="*/ 905 w 301"/>
                <a:gd name="T37" fmla="*/ 0 h 15"/>
                <a:gd name="T38" fmla="*/ 849 w 301"/>
                <a:gd name="T39" fmla="*/ 0 h 15"/>
                <a:gd name="T40" fmla="*/ 791 w 301"/>
                <a:gd name="T41" fmla="*/ 0 h 15"/>
                <a:gd name="T42" fmla="*/ 742 w 301"/>
                <a:gd name="T43" fmla="*/ 0 h 15"/>
                <a:gd name="T44" fmla="*/ 682 w 301"/>
                <a:gd name="T45" fmla="*/ 0 h 15"/>
                <a:gd name="T46" fmla="*/ 634 w 301"/>
                <a:gd name="T47" fmla="*/ 0 h 15"/>
                <a:gd name="T48" fmla="*/ 570 w 301"/>
                <a:gd name="T49" fmla="*/ 0 h 15"/>
                <a:gd name="T50" fmla="*/ 517 w 301"/>
                <a:gd name="T51" fmla="*/ 0 h 15"/>
                <a:gd name="T52" fmla="*/ 468 w 301"/>
                <a:gd name="T53" fmla="*/ 10 h 15"/>
                <a:gd name="T54" fmla="*/ 417 w 301"/>
                <a:gd name="T55" fmla="*/ 10 h 15"/>
                <a:gd name="T56" fmla="*/ 371 w 301"/>
                <a:gd name="T57" fmla="*/ 10 h 15"/>
                <a:gd name="T58" fmla="*/ 320 w 301"/>
                <a:gd name="T59" fmla="*/ 10 h 15"/>
                <a:gd name="T60" fmla="*/ 273 w 301"/>
                <a:gd name="T61" fmla="*/ 10 h 15"/>
                <a:gd name="T62" fmla="*/ 246 w 301"/>
                <a:gd name="T63" fmla="*/ 20 h 15"/>
                <a:gd name="T64" fmla="*/ 198 w 301"/>
                <a:gd name="T65" fmla="*/ 20 h 15"/>
                <a:gd name="T66" fmla="*/ 173 w 301"/>
                <a:gd name="T67" fmla="*/ 20 h 15"/>
                <a:gd name="T68" fmla="*/ 134 w 301"/>
                <a:gd name="T69" fmla="*/ 25 h 15"/>
                <a:gd name="T70" fmla="*/ 96 w 301"/>
                <a:gd name="T71" fmla="*/ 25 h 15"/>
                <a:gd name="T72" fmla="*/ 74 w 301"/>
                <a:gd name="T73" fmla="*/ 25 h 15"/>
                <a:gd name="T74" fmla="*/ 64 w 301"/>
                <a:gd name="T75" fmla="*/ 37 h 15"/>
                <a:gd name="T76" fmla="*/ 35 w 301"/>
                <a:gd name="T77" fmla="*/ 37 h 15"/>
                <a:gd name="T78" fmla="*/ 27 w 301"/>
                <a:gd name="T79" fmla="*/ 47 h 15"/>
                <a:gd name="T80" fmla="*/ 12 w 301"/>
                <a:gd name="T81" fmla="*/ 47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1"/>
                  </a:lnTo>
                  <a:lnTo>
                    <a:pt x="294" y="9"/>
                  </a:lnTo>
                  <a:lnTo>
                    <a:pt x="292" y="9"/>
                  </a:lnTo>
                  <a:lnTo>
                    <a:pt x="287" y="6"/>
                  </a:lnTo>
                  <a:lnTo>
                    <a:pt x="280" y="6"/>
                  </a:lnTo>
                  <a:lnTo>
                    <a:pt x="277" y="6"/>
                  </a:lnTo>
                  <a:lnTo>
                    <a:pt x="269" y="5"/>
                  </a:lnTo>
                  <a:lnTo>
                    <a:pt x="259" y="5"/>
                  </a:lnTo>
                  <a:lnTo>
                    <a:pt x="254" y="5"/>
                  </a:lnTo>
                  <a:lnTo>
                    <a:pt x="244" y="2"/>
                  </a:lnTo>
                  <a:lnTo>
                    <a:pt x="236" y="2"/>
                  </a:lnTo>
                  <a:lnTo>
                    <a:pt x="227" y="2"/>
                  </a:lnTo>
                  <a:lnTo>
                    <a:pt x="217" y="2"/>
                  </a:lnTo>
                  <a:lnTo>
                    <a:pt x="207" y="2"/>
                  </a:lnTo>
                  <a:lnTo>
                    <a:pt x="194" y="0"/>
                  </a:lnTo>
                  <a:lnTo>
                    <a:pt x="186" y="0"/>
                  </a:lnTo>
                  <a:lnTo>
                    <a:pt x="174" y="0"/>
                  </a:lnTo>
                  <a:lnTo>
                    <a:pt x="162" y="0"/>
                  </a:lnTo>
                  <a:lnTo>
                    <a:pt x="152" y="0"/>
                  </a:lnTo>
                  <a:lnTo>
                    <a:pt x="140" y="0"/>
                  </a:lnTo>
                  <a:lnTo>
                    <a:pt x="130" y="0"/>
                  </a:lnTo>
                  <a:lnTo>
                    <a:pt x="117" y="0"/>
                  </a:lnTo>
                  <a:lnTo>
                    <a:pt x="106" y="0"/>
                  </a:lnTo>
                  <a:lnTo>
                    <a:pt x="96" y="2"/>
                  </a:lnTo>
                  <a:lnTo>
                    <a:pt x="85" y="2"/>
                  </a:lnTo>
                  <a:lnTo>
                    <a:pt x="76" y="2"/>
                  </a:lnTo>
                  <a:lnTo>
                    <a:pt x="65" y="2"/>
                  </a:lnTo>
                  <a:lnTo>
                    <a:pt x="56" y="2"/>
                  </a:lnTo>
                  <a:lnTo>
                    <a:pt x="50" y="5"/>
                  </a:lnTo>
                  <a:lnTo>
                    <a:pt x="41" y="5"/>
                  </a:lnTo>
                  <a:lnTo>
                    <a:pt x="35" y="5"/>
                  </a:lnTo>
                  <a:lnTo>
                    <a:pt x="28" y="6"/>
                  </a:lnTo>
                  <a:lnTo>
                    <a:pt x="20" y="6"/>
                  </a:lnTo>
                  <a:lnTo>
                    <a:pt x="15" y="6"/>
                  </a:lnTo>
                  <a:lnTo>
                    <a:pt x="13" y="9"/>
                  </a:lnTo>
                  <a:lnTo>
                    <a:pt x="7" y="9"/>
                  </a:lnTo>
                  <a:lnTo>
                    <a:pt x="5" y="11"/>
                  </a:lnTo>
                  <a:lnTo>
                    <a:pt x="2" y="11"/>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76" name="Freeform 98"/>
            <p:cNvSpPr>
              <a:spLocks noChangeAspect="1"/>
            </p:cNvSpPr>
            <p:nvPr/>
          </p:nvSpPr>
          <p:spPr bwMode="auto">
            <a:xfrm>
              <a:off x="863" y="3321"/>
              <a:ext cx="156" cy="6"/>
            </a:xfrm>
            <a:custGeom>
              <a:avLst/>
              <a:gdLst>
                <a:gd name="T0" fmla="*/ 0 w 120"/>
                <a:gd name="T1" fmla="*/ 0 h 5"/>
                <a:gd name="T2" fmla="*/ 0 w 120"/>
                <a:gd name="T3" fmla="*/ 0 h 5"/>
                <a:gd name="T4" fmla="*/ 0 w 120"/>
                <a:gd name="T5" fmla="*/ 0 h 5"/>
                <a:gd name="T6" fmla="*/ 12 w 120"/>
                <a:gd name="T7" fmla="*/ 1 h 5"/>
                <a:gd name="T8" fmla="*/ 12 w 120"/>
                <a:gd name="T9" fmla="*/ 1 h 5"/>
                <a:gd name="T10" fmla="*/ 27 w 120"/>
                <a:gd name="T11" fmla="*/ 1 h 5"/>
                <a:gd name="T12" fmla="*/ 35 w 120"/>
                <a:gd name="T13" fmla="*/ 1 h 5"/>
                <a:gd name="T14" fmla="*/ 46 w 120"/>
                <a:gd name="T15" fmla="*/ 1 h 5"/>
                <a:gd name="T16" fmla="*/ 60 w 120"/>
                <a:gd name="T17" fmla="*/ 1 h 5"/>
                <a:gd name="T18" fmla="*/ 66 w 120"/>
                <a:gd name="T19" fmla="*/ 12 h 5"/>
                <a:gd name="T20" fmla="*/ 74 w 120"/>
                <a:gd name="T21" fmla="*/ 12 h 5"/>
                <a:gd name="T22" fmla="*/ 101 w 120"/>
                <a:gd name="T23" fmla="*/ 12 h 5"/>
                <a:gd name="T24" fmla="*/ 108 w 120"/>
                <a:gd name="T25" fmla="*/ 12 h 5"/>
                <a:gd name="T26" fmla="*/ 131 w 120"/>
                <a:gd name="T27" fmla="*/ 12 h 5"/>
                <a:gd name="T28" fmla="*/ 146 w 120"/>
                <a:gd name="T29" fmla="*/ 12 h 5"/>
                <a:gd name="T30" fmla="*/ 170 w 120"/>
                <a:gd name="T31" fmla="*/ 12 h 5"/>
                <a:gd name="T32" fmla="*/ 190 w 120"/>
                <a:gd name="T33" fmla="*/ 12 h 5"/>
                <a:gd name="T34" fmla="*/ 209 w 120"/>
                <a:gd name="T35" fmla="*/ 12 h 5"/>
                <a:gd name="T36" fmla="*/ 231 w 120"/>
                <a:gd name="T37" fmla="*/ 12 h 5"/>
                <a:gd name="T38" fmla="*/ 257 w 120"/>
                <a:gd name="T39" fmla="*/ 12 h 5"/>
                <a:gd name="T40" fmla="*/ 272 w 120"/>
                <a:gd name="T41" fmla="*/ 12 h 5"/>
                <a:gd name="T42" fmla="*/ 300 w 120"/>
                <a:gd name="T43" fmla="*/ 12 h 5"/>
                <a:gd name="T44" fmla="*/ 316 w 120"/>
                <a:gd name="T45" fmla="*/ 12 h 5"/>
                <a:gd name="T46" fmla="*/ 337 w 120"/>
                <a:gd name="T47" fmla="*/ 12 h 5"/>
                <a:gd name="T48" fmla="*/ 368 w 120"/>
                <a:gd name="T49" fmla="*/ 12 h 5"/>
                <a:gd name="T50" fmla="*/ 382 w 120"/>
                <a:gd name="T51" fmla="*/ 12 h 5"/>
                <a:gd name="T52" fmla="*/ 407 w 120"/>
                <a:gd name="T53" fmla="*/ 12 h 5"/>
                <a:gd name="T54" fmla="*/ 411 w 120"/>
                <a:gd name="T55" fmla="*/ 12 h 5"/>
                <a:gd name="T56" fmla="*/ 438 w 120"/>
                <a:gd name="T57" fmla="*/ 12 h 5"/>
                <a:gd name="T58" fmla="*/ 463 w 120"/>
                <a:gd name="T59" fmla="*/ 12 h 5"/>
                <a:gd name="T60" fmla="*/ 473 w 120"/>
                <a:gd name="T61" fmla="*/ 12 h 5"/>
                <a:gd name="T62" fmla="*/ 495 w 120"/>
                <a:gd name="T63" fmla="*/ 12 h 5"/>
                <a:gd name="T64" fmla="*/ 503 w 120"/>
                <a:gd name="T65" fmla="*/ 12 h 5"/>
                <a:gd name="T66" fmla="*/ 529 w 120"/>
                <a:gd name="T67" fmla="*/ 12 h 5"/>
                <a:gd name="T68" fmla="*/ 534 w 120"/>
                <a:gd name="T69" fmla="*/ 1 h 5"/>
                <a:gd name="T70" fmla="*/ 545 w 120"/>
                <a:gd name="T71" fmla="*/ 1 h 5"/>
                <a:gd name="T72" fmla="*/ 559 w 120"/>
                <a:gd name="T73" fmla="*/ 1 h 5"/>
                <a:gd name="T74" fmla="*/ 564 w 120"/>
                <a:gd name="T75" fmla="*/ 1 h 5"/>
                <a:gd name="T76" fmla="*/ 564 w 120"/>
                <a:gd name="T77" fmla="*/ 1 h 5"/>
                <a:gd name="T78" fmla="*/ 579 w 120"/>
                <a:gd name="T79" fmla="*/ 1 h 5"/>
                <a:gd name="T80" fmla="*/ 579 w 120"/>
                <a:gd name="T81" fmla="*/ 0 h 5"/>
                <a:gd name="T82" fmla="*/ 579 w 120"/>
                <a:gd name="T83" fmla="*/ 0 h 5"/>
                <a:gd name="T84" fmla="*/ 579 w 120"/>
                <a:gd name="T85" fmla="*/ 0 h 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0"/>
                <a:gd name="T130" fmla="*/ 0 h 5"/>
                <a:gd name="T131" fmla="*/ 120 w 120"/>
                <a:gd name="T132" fmla="*/ 5 h 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0" h="5">
                  <a:moveTo>
                    <a:pt x="0" y="0"/>
                  </a:moveTo>
                  <a:lnTo>
                    <a:pt x="0" y="0"/>
                  </a:lnTo>
                  <a:lnTo>
                    <a:pt x="2" y="1"/>
                  </a:lnTo>
                  <a:lnTo>
                    <a:pt x="5" y="1"/>
                  </a:lnTo>
                  <a:lnTo>
                    <a:pt x="7" y="1"/>
                  </a:lnTo>
                  <a:lnTo>
                    <a:pt x="9" y="1"/>
                  </a:lnTo>
                  <a:lnTo>
                    <a:pt x="12" y="1"/>
                  </a:lnTo>
                  <a:lnTo>
                    <a:pt x="14" y="4"/>
                  </a:lnTo>
                  <a:lnTo>
                    <a:pt x="15" y="4"/>
                  </a:lnTo>
                  <a:lnTo>
                    <a:pt x="21" y="4"/>
                  </a:lnTo>
                  <a:lnTo>
                    <a:pt x="22" y="4"/>
                  </a:lnTo>
                  <a:lnTo>
                    <a:pt x="27" y="4"/>
                  </a:lnTo>
                  <a:lnTo>
                    <a:pt x="30" y="4"/>
                  </a:lnTo>
                  <a:lnTo>
                    <a:pt x="35" y="4"/>
                  </a:lnTo>
                  <a:lnTo>
                    <a:pt x="39" y="4"/>
                  </a:lnTo>
                  <a:lnTo>
                    <a:pt x="43" y="4"/>
                  </a:lnTo>
                  <a:lnTo>
                    <a:pt x="48" y="4"/>
                  </a:lnTo>
                  <a:lnTo>
                    <a:pt x="53" y="4"/>
                  </a:lnTo>
                  <a:lnTo>
                    <a:pt x="56" y="4"/>
                  </a:lnTo>
                  <a:lnTo>
                    <a:pt x="62" y="4"/>
                  </a:lnTo>
                  <a:lnTo>
                    <a:pt x="65" y="4"/>
                  </a:lnTo>
                  <a:lnTo>
                    <a:pt x="70" y="4"/>
                  </a:lnTo>
                  <a:lnTo>
                    <a:pt x="76" y="4"/>
                  </a:lnTo>
                  <a:lnTo>
                    <a:pt x="79" y="4"/>
                  </a:lnTo>
                  <a:lnTo>
                    <a:pt x="84" y="4"/>
                  </a:lnTo>
                  <a:lnTo>
                    <a:pt x="85" y="4"/>
                  </a:lnTo>
                  <a:lnTo>
                    <a:pt x="91" y="4"/>
                  </a:lnTo>
                  <a:lnTo>
                    <a:pt x="96" y="4"/>
                  </a:lnTo>
                  <a:lnTo>
                    <a:pt x="98" y="4"/>
                  </a:lnTo>
                  <a:lnTo>
                    <a:pt x="102" y="4"/>
                  </a:lnTo>
                  <a:lnTo>
                    <a:pt x="104" y="4"/>
                  </a:lnTo>
                  <a:lnTo>
                    <a:pt x="109" y="4"/>
                  </a:lnTo>
                  <a:lnTo>
                    <a:pt x="111" y="1"/>
                  </a:lnTo>
                  <a:lnTo>
                    <a:pt x="113" y="1"/>
                  </a:lnTo>
                  <a:lnTo>
                    <a:pt x="116" y="1"/>
                  </a:lnTo>
                  <a:lnTo>
                    <a:pt x="117" y="1"/>
                  </a:lnTo>
                  <a:lnTo>
                    <a:pt x="119" y="1"/>
                  </a:lnTo>
                  <a:lnTo>
                    <a:pt x="11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77" name="Line 99"/>
            <p:cNvSpPr>
              <a:spLocks noChangeAspect="1" noChangeShapeType="1"/>
            </p:cNvSpPr>
            <p:nvPr/>
          </p:nvSpPr>
          <p:spPr bwMode="auto">
            <a:xfrm flipH="1">
              <a:off x="1021" y="3325"/>
              <a:ext cx="11"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678" name="Line 100"/>
            <p:cNvSpPr>
              <a:spLocks noChangeAspect="1" noChangeShapeType="1"/>
            </p:cNvSpPr>
            <p:nvPr/>
          </p:nvSpPr>
          <p:spPr bwMode="auto">
            <a:xfrm>
              <a:off x="1174"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679" name="Line 101"/>
            <p:cNvSpPr>
              <a:spLocks noChangeAspect="1" noChangeShapeType="1"/>
            </p:cNvSpPr>
            <p:nvPr/>
          </p:nvSpPr>
          <p:spPr bwMode="auto">
            <a:xfrm>
              <a:off x="1163" y="3617"/>
              <a:ext cx="0" cy="483"/>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680" name="Freeform 102"/>
            <p:cNvSpPr>
              <a:spLocks noChangeAspect="1"/>
            </p:cNvSpPr>
            <p:nvPr/>
          </p:nvSpPr>
          <p:spPr bwMode="auto">
            <a:xfrm>
              <a:off x="859" y="3423"/>
              <a:ext cx="168" cy="14"/>
            </a:xfrm>
            <a:custGeom>
              <a:avLst/>
              <a:gdLst>
                <a:gd name="T0" fmla="*/ 0 w 129"/>
                <a:gd name="T1" fmla="*/ 0 h 11"/>
                <a:gd name="T2" fmla="*/ 60 w 129"/>
                <a:gd name="T3" fmla="*/ 28 h 11"/>
                <a:gd name="T4" fmla="*/ 173 w 129"/>
                <a:gd name="T5" fmla="*/ 36 h 11"/>
                <a:gd name="T6" fmla="*/ 273 w 129"/>
                <a:gd name="T7" fmla="*/ 46 h 11"/>
                <a:gd name="T8" fmla="*/ 409 w 129"/>
                <a:gd name="T9" fmla="*/ 46 h 11"/>
                <a:gd name="T10" fmla="*/ 512 w 129"/>
                <a:gd name="T11" fmla="*/ 36 h 11"/>
                <a:gd name="T12" fmla="*/ 583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0"/>
                  </a:moveTo>
                  <a:lnTo>
                    <a:pt x="12" y="6"/>
                  </a:lnTo>
                  <a:lnTo>
                    <a:pt x="35" y="8"/>
                  </a:lnTo>
                  <a:lnTo>
                    <a:pt x="56" y="10"/>
                  </a:lnTo>
                  <a:lnTo>
                    <a:pt x="84" y="10"/>
                  </a:lnTo>
                  <a:lnTo>
                    <a:pt x="105" y="8"/>
                  </a:lnTo>
                  <a:lnTo>
                    <a:pt x="120"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81" name="Freeform 103"/>
            <p:cNvSpPr>
              <a:spLocks noChangeAspect="1"/>
            </p:cNvSpPr>
            <p:nvPr/>
          </p:nvSpPr>
          <p:spPr bwMode="auto">
            <a:xfrm>
              <a:off x="682" y="3824"/>
              <a:ext cx="526" cy="22"/>
            </a:xfrm>
            <a:custGeom>
              <a:avLst/>
              <a:gdLst>
                <a:gd name="T0" fmla="*/ 0 w 404"/>
                <a:gd name="T1" fmla="*/ 0 h 17"/>
                <a:gd name="T2" fmla="*/ 0 w 404"/>
                <a:gd name="T3" fmla="*/ 28 h 17"/>
                <a:gd name="T4" fmla="*/ 174 w 404"/>
                <a:gd name="T5" fmla="*/ 58 h 17"/>
                <a:gd name="T6" fmla="*/ 479 w 404"/>
                <a:gd name="T7" fmla="*/ 65 h 17"/>
                <a:gd name="T8" fmla="*/ 858 w 404"/>
                <a:gd name="T9" fmla="*/ 75 h 17"/>
                <a:gd name="T10" fmla="*/ 1279 w 404"/>
                <a:gd name="T11" fmla="*/ 75 h 17"/>
                <a:gd name="T12" fmla="*/ 1609 w 404"/>
                <a:gd name="T13" fmla="*/ 58 h 17"/>
                <a:gd name="T14" fmla="*/ 1857 w 404"/>
                <a:gd name="T15" fmla="*/ 45 h 17"/>
                <a:gd name="T16" fmla="*/ 1966 w 404"/>
                <a:gd name="T17" fmla="*/ 28 h 17"/>
                <a:gd name="T18" fmla="*/ 0 w 404"/>
                <a:gd name="T19" fmla="*/ 0 h 17"/>
                <a:gd name="T20" fmla="*/ 0 w 404"/>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4"/>
                <a:gd name="T34" fmla="*/ 0 h 17"/>
                <a:gd name="T35" fmla="*/ 404 w 404"/>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4" h="17">
                  <a:moveTo>
                    <a:pt x="0" y="0"/>
                  </a:moveTo>
                  <a:lnTo>
                    <a:pt x="0" y="6"/>
                  </a:lnTo>
                  <a:lnTo>
                    <a:pt x="36" y="12"/>
                  </a:lnTo>
                  <a:lnTo>
                    <a:pt x="98" y="14"/>
                  </a:lnTo>
                  <a:lnTo>
                    <a:pt x="177" y="16"/>
                  </a:lnTo>
                  <a:lnTo>
                    <a:pt x="263" y="16"/>
                  </a:lnTo>
                  <a:lnTo>
                    <a:pt x="330" y="12"/>
                  </a:lnTo>
                  <a:lnTo>
                    <a:pt x="381" y="9"/>
                  </a:lnTo>
                  <a:lnTo>
                    <a:pt x="403"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82" name="Freeform 104"/>
            <p:cNvSpPr>
              <a:spLocks noChangeAspect="1"/>
            </p:cNvSpPr>
            <p:nvPr/>
          </p:nvSpPr>
          <p:spPr bwMode="auto">
            <a:xfrm>
              <a:off x="810" y="3265"/>
              <a:ext cx="264" cy="25"/>
            </a:xfrm>
            <a:custGeom>
              <a:avLst/>
              <a:gdLst>
                <a:gd name="T0" fmla="*/ 979 w 203"/>
                <a:gd name="T1" fmla="*/ 0 h 19"/>
                <a:gd name="T2" fmla="*/ 932 w 203"/>
                <a:gd name="T3" fmla="*/ 28 h 19"/>
                <a:gd name="T4" fmla="*/ 812 w 203"/>
                <a:gd name="T5" fmla="*/ 66 h 19"/>
                <a:gd name="T6" fmla="*/ 659 w 203"/>
                <a:gd name="T7" fmla="*/ 95 h 19"/>
                <a:gd name="T8" fmla="*/ 438 w 203"/>
                <a:gd name="T9" fmla="*/ 95 h 19"/>
                <a:gd name="T10" fmla="*/ 243 w 203"/>
                <a:gd name="T11" fmla="*/ 72 h 19"/>
                <a:gd name="T12" fmla="*/ 95 w 203"/>
                <a:gd name="T13" fmla="*/ 50 h 19"/>
                <a:gd name="T14" fmla="*/ 0 w 203"/>
                <a:gd name="T15" fmla="*/ 0 h 19"/>
                <a:gd name="T16" fmla="*/ 163 w 203"/>
                <a:gd name="T17" fmla="*/ 0 h 19"/>
                <a:gd name="T18" fmla="*/ 221 w 203"/>
                <a:gd name="T19" fmla="*/ 28 h 19"/>
                <a:gd name="T20" fmla="*/ 325 w 203"/>
                <a:gd name="T21" fmla="*/ 37 h 19"/>
                <a:gd name="T22" fmla="*/ 455 w 203"/>
                <a:gd name="T23" fmla="*/ 50 h 19"/>
                <a:gd name="T24" fmla="*/ 596 w 203"/>
                <a:gd name="T25" fmla="*/ 50 h 19"/>
                <a:gd name="T26" fmla="*/ 704 w 203"/>
                <a:gd name="T27" fmla="*/ 28 h 19"/>
                <a:gd name="T28" fmla="*/ 800 w 203"/>
                <a:gd name="T29" fmla="*/ 21 h 19"/>
                <a:gd name="T30" fmla="*/ 812 w 203"/>
                <a:gd name="T31" fmla="*/ 0 h 19"/>
                <a:gd name="T32" fmla="*/ 979 w 203"/>
                <a:gd name="T33" fmla="*/ 0 h 19"/>
                <a:gd name="T34" fmla="*/ 979 w 203"/>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3"/>
                <a:gd name="T55" fmla="*/ 0 h 19"/>
                <a:gd name="T56" fmla="*/ 203 w 203"/>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3" h="19">
                  <a:moveTo>
                    <a:pt x="202" y="0"/>
                  </a:moveTo>
                  <a:lnTo>
                    <a:pt x="193" y="5"/>
                  </a:lnTo>
                  <a:lnTo>
                    <a:pt x="168" y="13"/>
                  </a:lnTo>
                  <a:lnTo>
                    <a:pt x="137" y="18"/>
                  </a:lnTo>
                  <a:lnTo>
                    <a:pt x="91" y="18"/>
                  </a:lnTo>
                  <a:lnTo>
                    <a:pt x="50" y="14"/>
                  </a:lnTo>
                  <a:lnTo>
                    <a:pt x="19" y="10"/>
                  </a:lnTo>
                  <a:lnTo>
                    <a:pt x="0" y="0"/>
                  </a:lnTo>
                  <a:lnTo>
                    <a:pt x="34" y="0"/>
                  </a:lnTo>
                  <a:lnTo>
                    <a:pt x="46" y="5"/>
                  </a:lnTo>
                  <a:lnTo>
                    <a:pt x="68" y="7"/>
                  </a:lnTo>
                  <a:lnTo>
                    <a:pt x="94" y="10"/>
                  </a:lnTo>
                  <a:lnTo>
                    <a:pt x="123" y="10"/>
                  </a:lnTo>
                  <a:lnTo>
                    <a:pt x="145" y="5"/>
                  </a:lnTo>
                  <a:lnTo>
                    <a:pt x="165" y="4"/>
                  </a:lnTo>
                  <a:lnTo>
                    <a:pt x="168" y="0"/>
                  </a:lnTo>
                  <a:lnTo>
                    <a:pt x="202"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83" name="Line 105"/>
            <p:cNvSpPr>
              <a:spLocks noChangeAspect="1" noChangeShapeType="1"/>
            </p:cNvSpPr>
            <p:nvPr/>
          </p:nvSpPr>
          <p:spPr bwMode="auto">
            <a:xfrm flipV="1">
              <a:off x="939" y="2986"/>
              <a:ext cx="0" cy="1081"/>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684" name="AutoShape 106"/>
            <p:cNvSpPr>
              <a:spLocks noChangeAspect="1" noChangeArrowheads="1"/>
            </p:cNvSpPr>
            <p:nvPr/>
          </p:nvSpPr>
          <p:spPr bwMode="auto">
            <a:xfrm flipV="1">
              <a:off x="876" y="4067"/>
              <a:ext cx="134" cy="29"/>
            </a:xfrm>
            <a:prstGeom prst="roundRect">
              <a:avLst>
                <a:gd name="adj" fmla="val 0"/>
              </a:avLst>
            </a:prstGeom>
            <a:solidFill>
              <a:srgbClr val="00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85" name="AutoShape 107"/>
            <p:cNvSpPr>
              <a:spLocks noChangeAspect="1" noChangeArrowheads="1"/>
            </p:cNvSpPr>
            <p:nvPr/>
          </p:nvSpPr>
          <p:spPr bwMode="auto">
            <a:xfrm flipV="1">
              <a:off x="1753" y="2924"/>
              <a:ext cx="26" cy="2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86" name="Freeform 108"/>
            <p:cNvSpPr>
              <a:spLocks noChangeAspect="1"/>
            </p:cNvSpPr>
            <p:nvPr/>
          </p:nvSpPr>
          <p:spPr bwMode="auto">
            <a:xfrm>
              <a:off x="1738" y="2944"/>
              <a:ext cx="60" cy="43"/>
            </a:xfrm>
            <a:custGeom>
              <a:avLst/>
              <a:gdLst>
                <a:gd name="T0" fmla="*/ 0 w 46"/>
                <a:gd name="T1" fmla="*/ 27 h 33"/>
                <a:gd name="T2" fmla="*/ 0 w 46"/>
                <a:gd name="T3" fmla="*/ 27 h 33"/>
                <a:gd name="T4" fmla="*/ 0 w 46"/>
                <a:gd name="T5" fmla="*/ 27 h 33"/>
                <a:gd name="T6" fmla="*/ 0 w 46"/>
                <a:gd name="T7" fmla="*/ 12 h 33"/>
                <a:gd name="T8" fmla="*/ 0 w 46"/>
                <a:gd name="T9" fmla="*/ 12 h 33"/>
                <a:gd name="T10" fmla="*/ 12 w 46"/>
                <a:gd name="T11" fmla="*/ 12 h 33"/>
                <a:gd name="T12" fmla="*/ 12 w 46"/>
                <a:gd name="T13" fmla="*/ 0 h 33"/>
                <a:gd name="T14" fmla="*/ 27 w 46"/>
                <a:gd name="T15" fmla="*/ 0 h 33"/>
                <a:gd name="T16" fmla="*/ 27 w 46"/>
                <a:gd name="T17" fmla="*/ 0 h 33"/>
                <a:gd name="T18" fmla="*/ 35 w 46"/>
                <a:gd name="T19" fmla="*/ 0 h 33"/>
                <a:gd name="T20" fmla="*/ 35 w 46"/>
                <a:gd name="T21" fmla="*/ 0 h 33"/>
                <a:gd name="T22" fmla="*/ 189 w 46"/>
                <a:gd name="T23" fmla="*/ 0 h 33"/>
                <a:gd name="T24" fmla="*/ 189 w 46"/>
                <a:gd name="T25" fmla="*/ 0 h 33"/>
                <a:gd name="T26" fmla="*/ 192 w 46"/>
                <a:gd name="T27" fmla="*/ 0 h 33"/>
                <a:gd name="T28" fmla="*/ 192 w 46"/>
                <a:gd name="T29" fmla="*/ 0 h 33"/>
                <a:gd name="T30" fmla="*/ 200 w 46"/>
                <a:gd name="T31" fmla="*/ 0 h 33"/>
                <a:gd name="T32" fmla="*/ 200 w 46"/>
                <a:gd name="T33" fmla="*/ 0 h 33"/>
                <a:gd name="T34" fmla="*/ 222 w 46"/>
                <a:gd name="T35" fmla="*/ 12 h 33"/>
                <a:gd name="T36" fmla="*/ 222 w 46"/>
                <a:gd name="T37" fmla="*/ 12 h 33"/>
                <a:gd name="T38" fmla="*/ 222 w 46"/>
                <a:gd name="T39" fmla="*/ 12 h 33"/>
                <a:gd name="T40" fmla="*/ 222 w 46"/>
                <a:gd name="T41" fmla="*/ 27 h 33"/>
                <a:gd name="T42" fmla="*/ 222 w 46"/>
                <a:gd name="T43" fmla="*/ 27 h 33"/>
                <a:gd name="T44" fmla="*/ 222 w 46"/>
                <a:gd name="T45" fmla="*/ 124 h 33"/>
                <a:gd name="T46" fmla="*/ 222 w 46"/>
                <a:gd name="T47" fmla="*/ 125 h 33"/>
                <a:gd name="T48" fmla="*/ 222 w 46"/>
                <a:gd name="T49" fmla="*/ 125 h 33"/>
                <a:gd name="T50" fmla="*/ 222 w 46"/>
                <a:gd name="T51" fmla="*/ 125 h 33"/>
                <a:gd name="T52" fmla="*/ 222 w 46"/>
                <a:gd name="T53" fmla="*/ 145 h 33"/>
                <a:gd name="T54" fmla="*/ 222 w 46"/>
                <a:gd name="T55" fmla="*/ 145 h 33"/>
                <a:gd name="T56" fmla="*/ 200 w 46"/>
                <a:gd name="T57" fmla="*/ 145 h 33"/>
                <a:gd name="T58" fmla="*/ 200 w 46"/>
                <a:gd name="T59" fmla="*/ 145 h 33"/>
                <a:gd name="T60" fmla="*/ 192 w 46"/>
                <a:gd name="T61" fmla="*/ 159 h 33"/>
                <a:gd name="T62" fmla="*/ 192 w 46"/>
                <a:gd name="T63" fmla="*/ 159 h 33"/>
                <a:gd name="T64" fmla="*/ 189 w 46"/>
                <a:gd name="T65" fmla="*/ 159 h 33"/>
                <a:gd name="T66" fmla="*/ 35 w 46"/>
                <a:gd name="T67" fmla="*/ 159 h 33"/>
                <a:gd name="T68" fmla="*/ 35 w 46"/>
                <a:gd name="T69" fmla="*/ 159 h 33"/>
                <a:gd name="T70" fmla="*/ 35 w 46"/>
                <a:gd name="T71" fmla="*/ 159 h 33"/>
                <a:gd name="T72" fmla="*/ 27 w 46"/>
                <a:gd name="T73" fmla="*/ 159 h 33"/>
                <a:gd name="T74" fmla="*/ 12 w 46"/>
                <a:gd name="T75" fmla="*/ 145 h 33"/>
                <a:gd name="T76" fmla="*/ 12 w 46"/>
                <a:gd name="T77" fmla="*/ 145 h 33"/>
                <a:gd name="T78" fmla="*/ 12 w 46"/>
                <a:gd name="T79" fmla="*/ 145 h 33"/>
                <a:gd name="T80" fmla="*/ 0 w 46"/>
                <a:gd name="T81" fmla="*/ 145 h 33"/>
                <a:gd name="T82" fmla="*/ 0 w 46"/>
                <a:gd name="T83" fmla="*/ 125 h 33"/>
                <a:gd name="T84" fmla="*/ 0 w 46"/>
                <a:gd name="T85" fmla="*/ 125 h 33"/>
                <a:gd name="T86" fmla="*/ 0 w 46"/>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0" y="25"/>
                  </a:moveTo>
                  <a:lnTo>
                    <a:pt x="0" y="5"/>
                  </a:lnTo>
                  <a:lnTo>
                    <a:pt x="0" y="2"/>
                  </a:lnTo>
                  <a:lnTo>
                    <a:pt x="2" y="2"/>
                  </a:lnTo>
                  <a:lnTo>
                    <a:pt x="2" y="0"/>
                  </a:lnTo>
                  <a:lnTo>
                    <a:pt x="5" y="0"/>
                  </a:lnTo>
                  <a:lnTo>
                    <a:pt x="7" y="0"/>
                  </a:lnTo>
                  <a:lnTo>
                    <a:pt x="38" y="0"/>
                  </a:lnTo>
                  <a:lnTo>
                    <a:pt x="39" y="0"/>
                  </a:lnTo>
                  <a:lnTo>
                    <a:pt x="41" y="0"/>
                  </a:lnTo>
                  <a:lnTo>
                    <a:pt x="45" y="2"/>
                  </a:lnTo>
                  <a:lnTo>
                    <a:pt x="45" y="5"/>
                  </a:lnTo>
                  <a:lnTo>
                    <a:pt x="45" y="25"/>
                  </a:lnTo>
                  <a:lnTo>
                    <a:pt x="45" y="26"/>
                  </a:lnTo>
                  <a:lnTo>
                    <a:pt x="45" y="29"/>
                  </a:lnTo>
                  <a:lnTo>
                    <a:pt x="41" y="29"/>
                  </a:lnTo>
                  <a:lnTo>
                    <a:pt x="39" y="32"/>
                  </a:lnTo>
                  <a:lnTo>
                    <a:pt x="38" y="32"/>
                  </a:lnTo>
                  <a:lnTo>
                    <a:pt x="7" y="32"/>
                  </a:lnTo>
                  <a:lnTo>
                    <a:pt x="5" y="32"/>
                  </a:lnTo>
                  <a:lnTo>
                    <a:pt x="5" y="29"/>
                  </a:lnTo>
                  <a:lnTo>
                    <a:pt x="2"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87" name="Freeform 109"/>
            <p:cNvSpPr>
              <a:spLocks noChangeAspect="1"/>
            </p:cNvSpPr>
            <p:nvPr/>
          </p:nvSpPr>
          <p:spPr bwMode="auto">
            <a:xfrm>
              <a:off x="1738" y="2944"/>
              <a:ext cx="20" cy="43"/>
            </a:xfrm>
            <a:custGeom>
              <a:avLst/>
              <a:gdLst>
                <a:gd name="T0" fmla="*/ 0 w 15"/>
                <a:gd name="T1" fmla="*/ 27 h 33"/>
                <a:gd name="T2" fmla="*/ 0 w 15"/>
                <a:gd name="T3" fmla="*/ 27 h 33"/>
                <a:gd name="T4" fmla="*/ 0 w 15"/>
                <a:gd name="T5" fmla="*/ 27 h 33"/>
                <a:gd name="T6" fmla="*/ 0 w 15"/>
                <a:gd name="T7" fmla="*/ 12 h 33"/>
                <a:gd name="T8" fmla="*/ 0 w 15"/>
                <a:gd name="T9" fmla="*/ 12 h 33"/>
                <a:gd name="T10" fmla="*/ 0 w 15"/>
                <a:gd name="T11" fmla="*/ 12 h 33"/>
                <a:gd name="T12" fmla="*/ 0 w 15"/>
                <a:gd name="T13" fmla="*/ 0 h 33"/>
                <a:gd name="T14" fmla="*/ 12 w 15"/>
                <a:gd name="T15" fmla="*/ 0 h 33"/>
                <a:gd name="T16" fmla="*/ 12 w 15"/>
                <a:gd name="T17" fmla="*/ 0 h 33"/>
                <a:gd name="T18" fmla="*/ 12 w 15"/>
                <a:gd name="T19" fmla="*/ 0 h 33"/>
                <a:gd name="T20" fmla="*/ 12 w 15"/>
                <a:gd name="T21" fmla="*/ 0 h 33"/>
                <a:gd name="T22" fmla="*/ 64 w 15"/>
                <a:gd name="T23" fmla="*/ 0 h 33"/>
                <a:gd name="T24" fmla="*/ 64 w 15"/>
                <a:gd name="T25" fmla="*/ 0 h 33"/>
                <a:gd name="T26" fmla="*/ 64 w 15"/>
                <a:gd name="T27" fmla="*/ 0 h 33"/>
                <a:gd name="T28" fmla="*/ 64 w 15"/>
                <a:gd name="T29" fmla="*/ 0 h 33"/>
                <a:gd name="T30" fmla="*/ 64 w 15"/>
                <a:gd name="T31" fmla="*/ 0 h 33"/>
                <a:gd name="T32" fmla="*/ 64 w 15"/>
                <a:gd name="T33" fmla="*/ 0 h 33"/>
                <a:gd name="T34" fmla="*/ 79 w 15"/>
                <a:gd name="T35" fmla="*/ 12 h 33"/>
                <a:gd name="T36" fmla="*/ 79 w 15"/>
                <a:gd name="T37" fmla="*/ 12 h 33"/>
                <a:gd name="T38" fmla="*/ 79 w 15"/>
                <a:gd name="T39" fmla="*/ 12 h 33"/>
                <a:gd name="T40" fmla="*/ 79 w 15"/>
                <a:gd name="T41" fmla="*/ 27 h 33"/>
                <a:gd name="T42" fmla="*/ 79 w 15"/>
                <a:gd name="T43" fmla="*/ 27 h 33"/>
                <a:gd name="T44" fmla="*/ 79 w 15"/>
                <a:gd name="T45" fmla="*/ 124 h 33"/>
                <a:gd name="T46" fmla="*/ 79 w 15"/>
                <a:gd name="T47" fmla="*/ 125 h 33"/>
                <a:gd name="T48" fmla="*/ 79 w 15"/>
                <a:gd name="T49" fmla="*/ 125 h 33"/>
                <a:gd name="T50" fmla="*/ 79 w 15"/>
                <a:gd name="T51" fmla="*/ 125 h 33"/>
                <a:gd name="T52" fmla="*/ 79 w 15"/>
                <a:gd name="T53" fmla="*/ 145 h 33"/>
                <a:gd name="T54" fmla="*/ 79 w 15"/>
                <a:gd name="T55" fmla="*/ 145 h 33"/>
                <a:gd name="T56" fmla="*/ 64 w 15"/>
                <a:gd name="T57" fmla="*/ 145 h 33"/>
                <a:gd name="T58" fmla="*/ 64 w 15"/>
                <a:gd name="T59" fmla="*/ 145 h 33"/>
                <a:gd name="T60" fmla="*/ 64 w 15"/>
                <a:gd name="T61" fmla="*/ 159 h 33"/>
                <a:gd name="T62" fmla="*/ 64 w 15"/>
                <a:gd name="T63" fmla="*/ 159 h 33"/>
                <a:gd name="T64" fmla="*/ 64 w 15"/>
                <a:gd name="T65" fmla="*/ 159 h 33"/>
                <a:gd name="T66" fmla="*/ 12 w 15"/>
                <a:gd name="T67" fmla="*/ 159 h 33"/>
                <a:gd name="T68" fmla="*/ 12 w 15"/>
                <a:gd name="T69" fmla="*/ 159 h 33"/>
                <a:gd name="T70" fmla="*/ 12 w 15"/>
                <a:gd name="T71" fmla="*/ 159 h 33"/>
                <a:gd name="T72" fmla="*/ 12 w 15"/>
                <a:gd name="T73" fmla="*/ 159 h 33"/>
                <a:gd name="T74" fmla="*/ 0 w 15"/>
                <a:gd name="T75" fmla="*/ 145 h 33"/>
                <a:gd name="T76" fmla="*/ 0 w 15"/>
                <a:gd name="T77" fmla="*/ 145 h 33"/>
                <a:gd name="T78" fmla="*/ 0 w 15"/>
                <a:gd name="T79" fmla="*/ 145 h 33"/>
                <a:gd name="T80" fmla="*/ 0 w 15"/>
                <a:gd name="T81" fmla="*/ 145 h 33"/>
                <a:gd name="T82" fmla="*/ 0 w 15"/>
                <a:gd name="T83" fmla="*/ 125 h 33"/>
                <a:gd name="T84" fmla="*/ 0 w 15"/>
                <a:gd name="T85" fmla="*/ 125 h 33"/>
                <a:gd name="T86" fmla="*/ 0 w 15"/>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0" y="25"/>
                  </a:moveTo>
                  <a:lnTo>
                    <a:pt x="0" y="5"/>
                  </a:lnTo>
                  <a:lnTo>
                    <a:pt x="0" y="2"/>
                  </a:lnTo>
                  <a:lnTo>
                    <a:pt x="0" y="0"/>
                  </a:lnTo>
                  <a:lnTo>
                    <a:pt x="2" y="0"/>
                  </a:lnTo>
                  <a:lnTo>
                    <a:pt x="11" y="0"/>
                  </a:lnTo>
                  <a:lnTo>
                    <a:pt x="14" y="2"/>
                  </a:lnTo>
                  <a:lnTo>
                    <a:pt x="14" y="5"/>
                  </a:lnTo>
                  <a:lnTo>
                    <a:pt x="14" y="25"/>
                  </a:lnTo>
                  <a:lnTo>
                    <a:pt x="14" y="26"/>
                  </a:lnTo>
                  <a:lnTo>
                    <a:pt x="14" y="29"/>
                  </a:lnTo>
                  <a:lnTo>
                    <a:pt x="11" y="29"/>
                  </a:lnTo>
                  <a:lnTo>
                    <a:pt x="11" y="32"/>
                  </a:lnTo>
                  <a:lnTo>
                    <a:pt x="2" y="32"/>
                  </a:lnTo>
                  <a:lnTo>
                    <a:pt x="2" y="29"/>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88" name="Freeform 110"/>
            <p:cNvSpPr>
              <a:spLocks noChangeAspect="1"/>
            </p:cNvSpPr>
            <p:nvPr/>
          </p:nvSpPr>
          <p:spPr bwMode="auto">
            <a:xfrm>
              <a:off x="1784" y="2944"/>
              <a:ext cx="14" cy="43"/>
            </a:xfrm>
            <a:custGeom>
              <a:avLst/>
              <a:gdLst>
                <a:gd name="T0" fmla="*/ 0 w 11"/>
                <a:gd name="T1" fmla="*/ 27 h 33"/>
                <a:gd name="T2" fmla="*/ 0 w 11"/>
                <a:gd name="T3" fmla="*/ 27 h 33"/>
                <a:gd name="T4" fmla="*/ 0 w 11"/>
                <a:gd name="T5" fmla="*/ 27 h 33"/>
                <a:gd name="T6" fmla="*/ 0 w 11"/>
                <a:gd name="T7" fmla="*/ 12 h 33"/>
                <a:gd name="T8" fmla="*/ 0 w 11"/>
                <a:gd name="T9" fmla="*/ 12 h 33"/>
                <a:gd name="T10" fmla="*/ 0 w 11"/>
                <a:gd name="T11" fmla="*/ 12 h 33"/>
                <a:gd name="T12" fmla="*/ 0 w 11"/>
                <a:gd name="T13" fmla="*/ 0 h 33"/>
                <a:gd name="T14" fmla="*/ 0 w 11"/>
                <a:gd name="T15" fmla="*/ 0 h 33"/>
                <a:gd name="T16" fmla="*/ 0 w 11"/>
                <a:gd name="T17" fmla="*/ 0 h 33"/>
                <a:gd name="T18" fmla="*/ 0 w 11"/>
                <a:gd name="T19" fmla="*/ 0 h 33"/>
                <a:gd name="T20" fmla="*/ 0 w 11"/>
                <a:gd name="T21" fmla="*/ 0 h 33"/>
                <a:gd name="T22" fmla="*/ 36 w 11"/>
                <a:gd name="T23" fmla="*/ 0 h 33"/>
                <a:gd name="T24" fmla="*/ 3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5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6 w 11"/>
                <a:gd name="T65" fmla="*/ 159 h 33"/>
                <a:gd name="T66" fmla="*/ 0 w 11"/>
                <a:gd name="T67" fmla="*/ 159 h 33"/>
                <a:gd name="T68" fmla="*/ 0 w 11"/>
                <a:gd name="T69" fmla="*/ 159 h 33"/>
                <a:gd name="T70" fmla="*/ 0 w 11"/>
                <a:gd name="T71" fmla="*/ 159 h 33"/>
                <a:gd name="T72" fmla="*/ 0 w 11"/>
                <a:gd name="T73" fmla="*/ 159 h 33"/>
                <a:gd name="T74" fmla="*/ 0 w 11"/>
                <a:gd name="T75" fmla="*/ 145 h 33"/>
                <a:gd name="T76" fmla="*/ 0 w 11"/>
                <a:gd name="T77" fmla="*/ 145 h 33"/>
                <a:gd name="T78" fmla="*/ 0 w 11"/>
                <a:gd name="T79" fmla="*/ 145 h 33"/>
                <a:gd name="T80" fmla="*/ 0 w 11"/>
                <a:gd name="T81" fmla="*/ 14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8" y="0"/>
                  </a:lnTo>
                  <a:lnTo>
                    <a:pt x="10" y="0"/>
                  </a:lnTo>
                  <a:lnTo>
                    <a:pt x="10" y="2"/>
                  </a:lnTo>
                  <a:lnTo>
                    <a:pt x="10" y="5"/>
                  </a:lnTo>
                  <a:lnTo>
                    <a:pt x="10" y="25"/>
                  </a:lnTo>
                  <a:lnTo>
                    <a:pt x="10" y="26"/>
                  </a:lnTo>
                  <a:lnTo>
                    <a:pt x="10" y="29"/>
                  </a:lnTo>
                  <a:lnTo>
                    <a:pt x="10" y="32"/>
                  </a:lnTo>
                  <a:lnTo>
                    <a:pt x="8" y="32"/>
                  </a:lnTo>
                  <a:lnTo>
                    <a:pt x="0" y="32"/>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89" name="Freeform 111" descr="Light vertical"/>
            <p:cNvSpPr>
              <a:spLocks noChangeAspect="1"/>
            </p:cNvSpPr>
            <p:nvPr/>
          </p:nvSpPr>
          <p:spPr bwMode="auto">
            <a:xfrm>
              <a:off x="1757" y="2944"/>
              <a:ext cx="23" cy="43"/>
            </a:xfrm>
            <a:custGeom>
              <a:avLst/>
              <a:gdLst>
                <a:gd name="T0" fmla="*/ 0 w 18"/>
                <a:gd name="T1" fmla="*/ 27 h 33"/>
                <a:gd name="T2" fmla="*/ 0 w 18"/>
                <a:gd name="T3" fmla="*/ 27 h 33"/>
                <a:gd name="T4" fmla="*/ 0 w 18"/>
                <a:gd name="T5" fmla="*/ 27 h 33"/>
                <a:gd name="T6" fmla="*/ 0 w 18"/>
                <a:gd name="T7" fmla="*/ 12 h 33"/>
                <a:gd name="T8" fmla="*/ 0 w 18"/>
                <a:gd name="T9" fmla="*/ 12 h 33"/>
                <a:gd name="T10" fmla="*/ 0 w 18"/>
                <a:gd name="T11" fmla="*/ 12 h 33"/>
                <a:gd name="T12" fmla="*/ 10 w 18"/>
                <a:gd name="T13" fmla="*/ 0 h 33"/>
                <a:gd name="T14" fmla="*/ 10 w 18"/>
                <a:gd name="T15" fmla="*/ 0 h 33"/>
                <a:gd name="T16" fmla="*/ 10 w 18"/>
                <a:gd name="T17" fmla="*/ 0 h 33"/>
                <a:gd name="T18" fmla="*/ 10 w 18"/>
                <a:gd name="T19" fmla="*/ 0 h 33"/>
                <a:gd name="T20" fmla="*/ 10 w 18"/>
                <a:gd name="T21" fmla="*/ 0 h 33"/>
                <a:gd name="T22" fmla="*/ 69 w 18"/>
                <a:gd name="T23" fmla="*/ 0 h 33"/>
                <a:gd name="T24" fmla="*/ 69 w 18"/>
                <a:gd name="T25" fmla="*/ 0 h 33"/>
                <a:gd name="T26" fmla="*/ 69 w 18"/>
                <a:gd name="T27" fmla="*/ 0 h 33"/>
                <a:gd name="T28" fmla="*/ 75 w 18"/>
                <a:gd name="T29" fmla="*/ 0 h 33"/>
                <a:gd name="T30" fmla="*/ 75 w 18"/>
                <a:gd name="T31" fmla="*/ 0 h 33"/>
                <a:gd name="T32" fmla="*/ 75 w 18"/>
                <a:gd name="T33" fmla="*/ 0 h 33"/>
                <a:gd name="T34" fmla="*/ 75 w 18"/>
                <a:gd name="T35" fmla="*/ 12 h 33"/>
                <a:gd name="T36" fmla="*/ 75 w 18"/>
                <a:gd name="T37" fmla="*/ 12 h 33"/>
                <a:gd name="T38" fmla="*/ 75 w 18"/>
                <a:gd name="T39" fmla="*/ 12 h 33"/>
                <a:gd name="T40" fmla="*/ 75 w 18"/>
                <a:gd name="T41" fmla="*/ 27 h 33"/>
                <a:gd name="T42" fmla="*/ 75 w 18"/>
                <a:gd name="T43" fmla="*/ 27 h 33"/>
                <a:gd name="T44" fmla="*/ 75 w 18"/>
                <a:gd name="T45" fmla="*/ 124 h 33"/>
                <a:gd name="T46" fmla="*/ 75 w 18"/>
                <a:gd name="T47" fmla="*/ 125 h 33"/>
                <a:gd name="T48" fmla="*/ 75 w 18"/>
                <a:gd name="T49" fmla="*/ 125 h 33"/>
                <a:gd name="T50" fmla="*/ 75 w 18"/>
                <a:gd name="T51" fmla="*/ 125 h 33"/>
                <a:gd name="T52" fmla="*/ 75 w 18"/>
                <a:gd name="T53" fmla="*/ 145 h 33"/>
                <a:gd name="T54" fmla="*/ 75 w 18"/>
                <a:gd name="T55" fmla="*/ 145 h 33"/>
                <a:gd name="T56" fmla="*/ 75 w 18"/>
                <a:gd name="T57" fmla="*/ 145 h 33"/>
                <a:gd name="T58" fmla="*/ 75 w 18"/>
                <a:gd name="T59" fmla="*/ 145 h 33"/>
                <a:gd name="T60" fmla="*/ 69 w 18"/>
                <a:gd name="T61" fmla="*/ 159 h 33"/>
                <a:gd name="T62" fmla="*/ 69 w 18"/>
                <a:gd name="T63" fmla="*/ 159 h 33"/>
                <a:gd name="T64" fmla="*/ 69 w 18"/>
                <a:gd name="T65" fmla="*/ 159 h 33"/>
                <a:gd name="T66" fmla="*/ 10 w 18"/>
                <a:gd name="T67" fmla="*/ 159 h 33"/>
                <a:gd name="T68" fmla="*/ 10 w 18"/>
                <a:gd name="T69" fmla="*/ 159 h 33"/>
                <a:gd name="T70" fmla="*/ 10 w 18"/>
                <a:gd name="T71" fmla="*/ 159 h 33"/>
                <a:gd name="T72" fmla="*/ 10 w 18"/>
                <a:gd name="T73" fmla="*/ 159 h 33"/>
                <a:gd name="T74" fmla="*/ 10 w 18"/>
                <a:gd name="T75" fmla="*/ 145 h 33"/>
                <a:gd name="T76" fmla="*/ 0 w 18"/>
                <a:gd name="T77" fmla="*/ 145 h 33"/>
                <a:gd name="T78" fmla="*/ 0 w 18"/>
                <a:gd name="T79" fmla="*/ 145 h 33"/>
                <a:gd name="T80" fmla="*/ 0 w 18"/>
                <a:gd name="T81" fmla="*/ 145 h 33"/>
                <a:gd name="T82" fmla="*/ 0 w 18"/>
                <a:gd name="T83" fmla="*/ 125 h 33"/>
                <a:gd name="T84" fmla="*/ 0 w 18"/>
                <a:gd name="T85" fmla="*/ 125 h 33"/>
                <a:gd name="T86" fmla="*/ 0 w 1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0" y="25"/>
                  </a:moveTo>
                  <a:lnTo>
                    <a:pt x="0" y="5"/>
                  </a:lnTo>
                  <a:lnTo>
                    <a:pt x="0" y="2"/>
                  </a:lnTo>
                  <a:lnTo>
                    <a:pt x="0" y="0"/>
                  </a:lnTo>
                  <a:lnTo>
                    <a:pt x="2" y="0"/>
                  </a:lnTo>
                  <a:lnTo>
                    <a:pt x="16" y="0"/>
                  </a:lnTo>
                  <a:lnTo>
                    <a:pt x="17" y="0"/>
                  </a:lnTo>
                  <a:lnTo>
                    <a:pt x="17" y="2"/>
                  </a:lnTo>
                  <a:lnTo>
                    <a:pt x="17" y="5"/>
                  </a:lnTo>
                  <a:lnTo>
                    <a:pt x="17" y="25"/>
                  </a:lnTo>
                  <a:lnTo>
                    <a:pt x="17" y="26"/>
                  </a:lnTo>
                  <a:lnTo>
                    <a:pt x="17" y="29"/>
                  </a:lnTo>
                  <a:lnTo>
                    <a:pt x="17" y="32"/>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90" name="AutoShape 112"/>
            <p:cNvSpPr>
              <a:spLocks noChangeAspect="1" noChangeArrowheads="1"/>
            </p:cNvSpPr>
            <p:nvPr/>
          </p:nvSpPr>
          <p:spPr bwMode="auto">
            <a:xfrm flipV="1">
              <a:off x="1775" y="2924"/>
              <a:ext cx="4"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91" name="Freeform 113"/>
            <p:cNvSpPr>
              <a:spLocks noChangeAspect="1"/>
            </p:cNvSpPr>
            <p:nvPr/>
          </p:nvSpPr>
          <p:spPr bwMode="auto">
            <a:xfrm>
              <a:off x="1707" y="2839"/>
              <a:ext cx="123" cy="81"/>
            </a:xfrm>
            <a:custGeom>
              <a:avLst/>
              <a:gdLst>
                <a:gd name="T0" fmla="*/ 0 w 94"/>
                <a:gd name="T1" fmla="*/ 50 h 62"/>
                <a:gd name="T2" fmla="*/ 0 w 94"/>
                <a:gd name="T3" fmla="*/ 50 h 62"/>
                <a:gd name="T4" fmla="*/ 12 w 94"/>
                <a:gd name="T5" fmla="*/ 38 h 62"/>
                <a:gd name="T6" fmla="*/ 12 w 94"/>
                <a:gd name="T7" fmla="*/ 38 h 62"/>
                <a:gd name="T8" fmla="*/ 12 w 94"/>
                <a:gd name="T9" fmla="*/ 29 h 62"/>
                <a:gd name="T10" fmla="*/ 29 w 94"/>
                <a:gd name="T11" fmla="*/ 16 h 62"/>
                <a:gd name="T12" fmla="*/ 38 w 94"/>
                <a:gd name="T13" fmla="*/ 16 h 62"/>
                <a:gd name="T14" fmla="*/ 46 w 94"/>
                <a:gd name="T15" fmla="*/ 0 h 62"/>
                <a:gd name="T16" fmla="*/ 65 w 94"/>
                <a:gd name="T17" fmla="*/ 0 h 62"/>
                <a:gd name="T18" fmla="*/ 71 w 94"/>
                <a:gd name="T19" fmla="*/ 0 h 62"/>
                <a:gd name="T20" fmla="*/ 79 w 94"/>
                <a:gd name="T21" fmla="*/ 0 h 62"/>
                <a:gd name="T22" fmla="*/ 376 w 94"/>
                <a:gd name="T23" fmla="*/ 0 h 62"/>
                <a:gd name="T24" fmla="*/ 398 w 94"/>
                <a:gd name="T25" fmla="*/ 0 h 62"/>
                <a:gd name="T26" fmla="*/ 400 w 94"/>
                <a:gd name="T27" fmla="*/ 0 h 62"/>
                <a:gd name="T28" fmla="*/ 420 w 94"/>
                <a:gd name="T29" fmla="*/ 0 h 62"/>
                <a:gd name="T30" fmla="*/ 434 w 94"/>
                <a:gd name="T31" fmla="*/ 16 h 62"/>
                <a:gd name="T32" fmla="*/ 437 w 94"/>
                <a:gd name="T33" fmla="*/ 16 h 62"/>
                <a:gd name="T34" fmla="*/ 445 w 94"/>
                <a:gd name="T35" fmla="*/ 29 h 62"/>
                <a:gd name="T36" fmla="*/ 445 w 94"/>
                <a:gd name="T37" fmla="*/ 29 h 62"/>
                <a:gd name="T38" fmla="*/ 467 w 94"/>
                <a:gd name="T39" fmla="*/ 38 h 62"/>
                <a:gd name="T40" fmla="*/ 467 w 94"/>
                <a:gd name="T41" fmla="*/ 50 h 62"/>
                <a:gd name="T42" fmla="*/ 467 w 94"/>
                <a:gd name="T43" fmla="*/ 50 h 62"/>
                <a:gd name="T44" fmla="*/ 467 w 94"/>
                <a:gd name="T45" fmla="*/ 247 h 62"/>
                <a:gd name="T46" fmla="*/ 467 w 94"/>
                <a:gd name="T47" fmla="*/ 260 h 62"/>
                <a:gd name="T48" fmla="*/ 467 w 94"/>
                <a:gd name="T49" fmla="*/ 274 h 62"/>
                <a:gd name="T50" fmla="*/ 445 w 94"/>
                <a:gd name="T51" fmla="*/ 274 h 62"/>
                <a:gd name="T52" fmla="*/ 445 w 94"/>
                <a:gd name="T53" fmla="*/ 277 h 62"/>
                <a:gd name="T54" fmla="*/ 437 w 94"/>
                <a:gd name="T55" fmla="*/ 284 h 62"/>
                <a:gd name="T56" fmla="*/ 434 w 94"/>
                <a:gd name="T57" fmla="*/ 284 h 62"/>
                <a:gd name="T58" fmla="*/ 434 w 94"/>
                <a:gd name="T59" fmla="*/ 284 h 62"/>
                <a:gd name="T60" fmla="*/ 420 w 94"/>
                <a:gd name="T61" fmla="*/ 306 h 62"/>
                <a:gd name="T62" fmla="*/ 398 w 94"/>
                <a:gd name="T63" fmla="*/ 306 h 62"/>
                <a:gd name="T64" fmla="*/ 376 w 94"/>
                <a:gd name="T65" fmla="*/ 306 h 62"/>
                <a:gd name="T66" fmla="*/ 79 w 94"/>
                <a:gd name="T67" fmla="*/ 306 h 62"/>
                <a:gd name="T68" fmla="*/ 71 w 94"/>
                <a:gd name="T69" fmla="*/ 306 h 62"/>
                <a:gd name="T70" fmla="*/ 65 w 94"/>
                <a:gd name="T71" fmla="*/ 306 h 62"/>
                <a:gd name="T72" fmla="*/ 46 w 94"/>
                <a:gd name="T73" fmla="*/ 306 h 62"/>
                <a:gd name="T74" fmla="*/ 38 w 94"/>
                <a:gd name="T75" fmla="*/ 284 h 62"/>
                <a:gd name="T76" fmla="*/ 29 w 94"/>
                <a:gd name="T77" fmla="*/ 284 h 62"/>
                <a:gd name="T78" fmla="*/ 29 w 94"/>
                <a:gd name="T79" fmla="*/ 277 h 62"/>
                <a:gd name="T80" fmla="*/ 12 w 94"/>
                <a:gd name="T81" fmla="*/ 277 h 62"/>
                <a:gd name="T82" fmla="*/ 12 w 94"/>
                <a:gd name="T83" fmla="*/ 274 h 62"/>
                <a:gd name="T84" fmla="*/ 0 w 94"/>
                <a:gd name="T85" fmla="*/ 260 h 62"/>
                <a:gd name="T86" fmla="*/ 0 w 9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2"/>
                <a:gd name="T134" fmla="*/ 94 w 9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2">
                  <a:moveTo>
                    <a:pt x="0" y="50"/>
                  </a:moveTo>
                  <a:lnTo>
                    <a:pt x="0" y="10"/>
                  </a:lnTo>
                  <a:lnTo>
                    <a:pt x="2" y="8"/>
                  </a:lnTo>
                  <a:lnTo>
                    <a:pt x="2" y="6"/>
                  </a:lnTo>
                  <a:lnTo>
                    <a:pt x="6" y="6"/>
                  </a:lnTo>
                  <a:lnTo>
                    <a:pt x="6" y="3"/>
                  </a:lnTo>
                  <a:lnTo>
                    <a:pt x="8" y="3"/>
                  </a:lnTo>
                  <a:lnTo>
                    <a:pt x="9" y="0"/>
                  </a:lnTo>
                  <a:lnTo>
                    <a:pt x="13" y="0"/>
                  </a:lnTo>
                  <a:lnTo>
                    <a:pt x="14" y="0"/>
                  </a:lnTo>
                  <a:lnTo>
                    <a:pt x="16" y="0"/>
                  </a:lnTo>
                  <a:lnTo>
                    <a:pt x="75" y="0"/>
                  </a:lnTo>
                  <a:lnTo>
                    <a:pt x="79" y="0"/>
                  </a:lnTo>
                  <a:lnTo>
                    <a:pt x="80" y="0"/>
                  </a:lnTo>
                  <a:lnTo>
                    <a:pt x="83" y="0"/>
                  </a:lnTo>
                  <a:lnTo>
                    <a:pt x="86" y="0"/>
                  </a:lnTo>
                  <a:lnTo>
                    <a:pt x="86" y="3"/>
                  </a:lnTo>
                  <a:lnTo>
                    <a:pt x="87" y="3"/>
                  </a:lnTo>
                  <a:lnTo>
                    <a:pt x="89" y="6"/>
                  </a:lnTo>
                  <a:lnTo>
                    <a:pt x="89" y="8"/>
                  </a:lnTo>
                  <a:lnTo>
                    <a:pt x="93" y="8"/>
                  </a:lnTo>
                  <a:lnTo>
                    <a:pt x="93" y="10"/>
                  </a:lnTo>
                  <a:lnTo>
                    <a:pt x="93" y="50"/>
                  </a:lnTo>
                  <a:lnTo>
                    <a:pt x="93" y="52"/>
                  </a:lnTo>
                  <a:lnTo>
                    <a:pt x="93" y="55"/>
                  </a:lnTo>
                  <a:lnTo>
                    <a:pt x="89" y="55"/>
                  </a:lnTo>
                  <a:lnTo>
                    <a:pt x="89" y="56"/>
                  </a:lnTo>
                  <a:lnTo>
                    <a:pt x="87" y="57"/>
                  </a:lnTo>
                  <a:lnTo>
                    <a:pt x="86" y="57"/>
                  </a:lnTo>
                  <a:lnTo>
                    <a:pt x="83" y="61"/>
                  </a:lnTo>
                  <a:lnTo>
                    <a:pt x="80" y="61"/>
                  </a:lnTo>
                  <a:lnTo>
                    <a:pt x="79" y="61"/>
                  </a:lnTo>
                  <a:lnTo>
                    <a:pt x="75" y="61"/>
                  </a:lnTo>
                  <a:lnTo>
                    <a:pt x="16" y="61"/>
                  </a:lnTo>
                  <a:lnTo>
                    <a:pt x="14" y="61"/>
                  </a:lnTo>
                  <a:lnTo>
                    <a:pt x="13" y="61"/>
                  </a:lnTo>
                  <a:lnTo>
                    <a:pt x="9" y="61"/>
                  </a:lnTo>
                  <a:lnTo>
                    <a:pt x="9" y="57"/>
                  </a:lnTo>
                  <a:lnTo>
                    <a:pt x="8" y="57"/>
                  </a:lnTo>
                  <a:lnTo>
                    <a:pt x="6" y="57"/>
                  </a:lnTo>
                  <a:lnTo>
                    <a:pt x="6" y="56"/>
                  </a:lnTo>
                  <a:lnTo>
                    <a:pt x="2" y="56"/>
                  </a:lnTo>
                  <a:lnTo>
                    <a:pt x="2"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92" name="Freeform 114"/>
            <p:cNvSpPr>
              <a:spLocks noChangeAspect="1"/>
            </p:cNvSpPr>
            <p:nvPr/>
          </p:nvSpPr>
          <p:spPr bwMode="auto">
            <a:xfrm>
              <a:off x="1712" y="2839"/>
              <a:ext cx="33" cy="81"/>
            </a:xfrm>
            <a:custGeom>
              <a:avLst/>
              <a:gdLst>
                <a:gd name="T0" fmla="*/ 0 w 25"/>
                <a:gd name="T1" fmla="*/ 65 h 62"/>
                <a:gd name="T2" fmla="*/ 0 w 25"/>
                <a:gd name="T3" fmla="*/ 50 h 62"/>
                <a:gd name="T4" fmla="*/ 0 w 25"/>
                <a:gd name="T5" fmla="*/ 38 h 62"/>
                <a:gd name="T6" fmla="*/ 0 w 25"/>
                <a:gd name="T7" fmla="*/ 38 h 62"/>
                <a:gd name="T8" fmla="*/ 0 w 25"/>
                <a:gd name="T9" fmla="*/ 29 h 62"/>
                <a:gd name="T10" fmla="*/ 0 w 25"/>
                <a:gd name="T11" fmla="*/ 29 h 62"/>
                <a:gd name="T12" fmla="*/ 0 w 25"/>
                <a:gd name="T13" fmla="*/ 16 h 62"/>
                <a:gd name="T14" fmla="*/ 0 w 25"/>
                <a:gd name="T15" fmla="*/ 16 h 62"/>
                <a:gd name="T16" fmla="*/ 12 w 25"/>
                <a:gd name="T17" fmla="*/ 0 h 62"/>
                <a:gd name="T18" fmla="*/ 12 w 25"/>
                <a:gd name="T19" fmla="*/ 0 h 62"/>
                <a:gd name="T20" fmla="*/ 12 w 25"/>
                <a:gd name="T21" fmla="*/ 0 h 62"/>
                <a:gd name="T22" fmla="*/ 102 w 25"/>
                <a:gd name="T23" fmla="*/ 0 h 62"/>
                <a:gd name="T24" fmla="*/ 102 w 25"/>
                <a:gd name="T25" fmla="*/ 0 h 62"/>
                <a:gd name="T26" fmla="*/ 102 w 25"/>
                <a:gd name="T27" fmla="*/ 0 h 62"/>
                <a:gd name="T28" fmla="*/ 115 w 25"/>
                <a:gd name="T29" fmla="*/ 0 h 62"/>
                <a:gd name="T30" fmla="*/ 115 w 25"/>
                <a:gd name="T31" fmla="*/ 16 h 62"/>
                <a:gd name="T32" fmla="*/ 115 w 25"/>
                <a:gd name="T33" fmla="*/ 16 h 62"/>
                <a:gd name="T34" fmla="*/ 115 w 25"/>
                <a:gd name="T35" fmla="*/ 29 h 62"/>
                <a:gd name="T36" fmla="*/ 115 w 25"/>
                <a:gd name="T37" fmla="*/ 29 h 62"/>
                <a:gd name="T38" fmla="*/ 127 w 25"/>
                <a:gd name="T39" fmla="*/ 38 h 62"/>
                <a:gd name="T40" fmla="*/ 127 w 25"/>
                <a:gd name="T41" fmla="*/ 50 h 62"/>
                <a:gd name="T42" fmla="*/ 127 w 25"/>
                <a:gd name="T43" fmla="*/ 65 h 62"/>
                <a:gd name="T44" fmla="*/ 127 w 25"/>
                <a:gd name="T45" fmla="*/ 260 h 62"/>
                <a:gd name="T46" fmla="*/ 127 w 25"/>
                <a:gd name="T47" fmla="*/ 260 h 62"/>
                <a:gd name="T48" fmla="*/ 127 w 25"/>
                <a:gd name="T49" fmla="*/ 274 h 62"/>
                <a:gd name="T50" fmla="*/ 127 w 25"/>
                <a:gd name="T51" fmla="*/ 274 h 62"/>
                <a:gd name="T52" fmla="*/ 115 w 25"/>
                <a:gd name="T53" fmla="*/ 277 h 62"/>
                <a:gd name="T54" fmla="*/ 115 w 25"/>
                <a:gd name="T55" fmla="*/ 284 h 62"/>
                <a:gd name="T56" fmla="*/ 115 w 25"/>
                <a:gd name="T57" fmla="*/ 284 h 62"/>
                <a:gd name="T58" fmla="*/ 115 w 25"/>
                <a:gd name="T59" fmla="*/ 284 h 62"/>
                <a:gd name="T60" fmla="*/ 102 w 25"/>
                <a:gd name="T61" fmla="*/ 306 h 62"/>
                <a:gd name="T62" fmla="*/ 102 w 25"/>
                <a:gd name="T63" fmla="*/ 306 h 62"/>
                <a:gd name="T64" fmla="*/ 102 w 25"/>
                <a:gd name="T65" fmla="*/ 306 h 62"/>
                <a:gd name="T66" fmla="*/ 12 w 25"/>
                <a:gd name="T67" fmla="*/ 306 h 62"/>
                <a:gd name="T68" fmla="*/ 12 w 25"/>
                <a:gd name="T69" fmla="*/ 306 h 62"/>
                <a:gd name="T70" fmla="*/ 12 w 25"/>
                <a:gd name="T71" fmla="*/ 306 h 62"/>
                <a:gd name="T72" fmla="*/ 12 w 25"/>
                <a:gd name="T73" fmla="*/ 306 h 62"/>
                <a:gd name="T74" fmla="*/ 0 w 25"/>
                <a:gd name="T75" fmla="*/ 284 h 62"/>
                <a:gd name="T76" fmla="*/ 0 w 25"/>
                <a:gd name="T77" fmla="*/ 284 h 62"/>
                <a:gd name="T78" fmla="*/ 0 w 25"/>
                <a:gd name="T79" fmla="*/ 277 h 62"/>
                <a:gd name="T80" fmla="*/ 0 w 25"/>
                <a:gd name="T81" fmla="*/ 277 h 62"/>
                <a:gd name="T82" fmla="*/ 0 w 25"/>
                <a:gd name="T83" fmla="*/ 274 h 62"/>
                <a:gd name="T84" fmla="*/ 0 w 25"/>
                <a:gd name="T85" fmla="*/ 260 h 62"/>
                <a:gd name="T86" fmla="*/ 0 w 25"/>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2"/>
                <a:gd name="T134" fmla="*/ 25 w 25"/>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2">
                  <a:moveTo>
                    <a:pt x="0" y="52"/>
                  </a:moveTo>
                  <a:lnTo>
                    <a:pt x="0" y="13"/>
                  </a:lnTo>
                  <a:lnTo>
                    <a:pt x="0" y="10"/>
                  </a:lnTo>
                  <a:lnTo>
                    <a:pt x="0" y="8"/>
                  </a:lnTo>
                  <a:lnTo>
                    <a:pt x="0" y="6"/>
                  </a:lnTo>
                  <a:lnTo>
                    <a:pt x="0" y="3"/>
                  </a:lnTo>
                  <a:lnTo>
                    <a:pt x="2" y="0"/>
                  </a:lnTo>
                  <a:lnTo>
                    <a:pt x="19" y="0"/>
                  </a:lnTo>
                  <a:lnTo>
                    <a:pt x="22" y="0"/>
                  </a:lnTo>
                  <a:lnTo>
                    <a:pt x="22" y="3"/>
                  </a:lnTo>
                  <a:lnTo>
                    <a:pt x="22" y="6"/>
                  </a:lnTo>
                  <a:lnTo>
                    <a:pt x="24" y="8"/>
                  </a:lnTo>
                  <a:lnTo>
                    <a:pt x="24" y="10"/>
                  </a:lnTo>
                  <a:lnTo>
                    <a:pt x="24" y="13"/>
                  </a:lnTo>
                  <a:lnTo>
                    <a:pt x="24" y="52"/>
                  </a:lnTo>
                  <a:lnTo>
                    <a:pt x="24" y="55"/>
                  </a:lnTo>
                  <a:lnTo>
                    <a:pt x="22" y="56"/>
                  </a:lnTo>
                  <a:lnTo>
                    <a:pt x="22" y="57"/>
                  </a:lnTo>
                  <a:lnTo>
                    <a:pt x="22" y="61"/>
                  </a:lnTo>
                  <a:lnTo>
                    <a:pt x="19" y="61"/>
                  </a:lnTo>
                  <a:lnTo>
                    <a:pt x="2" y="61"/>
                  </a:lnTo>
                  <a:lnTo>
                    <a:pt x="0" y="57"/>
                  </a:lnTo>
                  <a:lnTo>
                    <a:pt x="0" y="56"/>
                  </a:lnTo>
                  <a:lnTo>
                    <a:pt x="0" y="55"/>
                  </a:lnTo>
                  <a:lnTo>
                    <a:pt x="0" y="5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93" name="Freeform 115"/>
            <p:cNvSpPr>
              <a:spLocks noChangeAspect="1"/>
            </p:cNvSpPr>
            <p:nvPr/>
          </p:nvSpPr>
          <p:spPr bwMode="auto">
            <a:xfrm>
              <a:off x="1792" y="2839"/>
              <a:ext cx="38" cy="81"/>
            </a:xfrm>
            <a:custGeom>
              <a:avLst/>
              <a:gdLst>
                <a:gd name="T0" fmla="*/ 0 w 29"/>
                <a:gd name="T1" fmla="*/ 65 h 62"/>
                <a:gd name="T2" fmla="*/ 0 w 29"/>
                <a:gd name="T3" fmla="*/ 50 h 62"/>
                <a:gd name="T4" fmla="*/ 0 w 29"/>
                <a:gd name="T5" fmla="*/ 38 h 62"/>
                <a:gd name="T6" fmla="*/ 12 w 29"/>
                <a:gd name="T7" fmla="*/ 38 h 62"/>
                <a:gd name="T8" fmla="*/ 12 w 29"/>
                <a:gd name="T9" fmla="*/ 29 h 62"/>
                <a:gd name="T10" fmla="*/ 12 w 29"/>
                <a:gd name="T11" fmla="*/ 29 h 62"/>
                <a:gd name="T12" fmla="*/ 12 w 29"/>
                <a:gd name="T13" fmla="*/ 16 h 62"/>
                <a:gd name="T14" fmla="*/ 12 w 29"/>
                <a:gd name="T15" fmla="*/ 16 h 62"/>
                <a:gd name="T16" fmla="*/ 28 w 29"/>
                <a:gd name="T17" fmla="*/ 0 h 62"/>
                <a:gd name="T18" fmla="*/ 28 w 29"/>
                <a:gd name="T19" fmla="*/ 0 h 62"/>
                <a:gd name="T20" fmla="*/ 28 w 29"/>
                <a:gd name="T21" fmla="*/ 0 h 62"/>
                <a:gd name="T22" fmla="*/ 113 w 29"/>
                <a:gd name="T23" fmla="*/ 0 h 62"/>
                <a:gd name="T24" fmla="*/ 113 w 29"/>
                <a:gd name="T25" fmla="*/ 0 h 62"/>
                <a:gd name="T26" fmla="*/ 113 w 29"/>
                <a:gd name="T27" fmla="*/ 0 h 62"/>
                <a:gd name="T28" fmla="*/ 122 w 29"/>
                <a:gd name="T29" fmla="*/ 0 h 62"/>
                <a:gd name="T30" fmla="*/ 122 w 29"/>
                <a:gd name="T31" fmla="*/ 16 h 62"/>
                <a:gd name="T32" fmla="*/ 122 w 29"/>
                <a:gd name="T33" fmla="*/ 16 h 62"/>
                <a:gd name="T34" fmla="*/ 122 w 29"/>
                <a:gd name="T35" fmla="*/ 29 h 62"/>
                <a:gd name="T36" fmla="*/ 122 w 29"/>
                <a:gd name="T37" fmla="*/ 29 h 62"/>
                <a:gd name="T38" fmla="*/ 143 w 29"/>
                <a:gd name="T39" fmla="*/ 38 h 62"/>
                <a:gd name="T40" fmla="*/ 143 w 29"/>
                <a:gd name="T41" fmla="*/ 50 h 62"/>
                <a:gd name="T42" fmla="*/ 143 w 29"/>
                <a:gd name="T43" fmla="*/ 65 h 62"/>
                <a:gd name="T44" fmla="*/ 143 w 29"/>
                <a:gd name="T45" fmla="*/ 260 h 62"/>
                <a:gd name="T46" fmla="*/ 143 w 29"/>
                <a:gd name="T47" fmla="*/ 260 h 62"/>
                <a:gd name="T48" fmla="*/ 143 w 29"/>
                <a:gd name="T49" fmla="*/ 274 h 62"/>
                <a:gd name="T50" fmla="*/ 122 w 29"/>
                <a:gd name="T51" fmla="*/ 274 h 62"/>
                <a:gd name="T52" fmla="*/ 122 w 29"/>
                <a:gd name="T53" fmla="*/ 277 h 62"/>
                <a:gd name="T54" fmla="*/ 122 w 29"/>
                <a:gd name="T55" fmla="*/ 284 h 62"/>
                <a:gd name="T56" fmla="*/ 122 w 29"/>
                <a:gd name="T57" fmla="*/ 284 h 62"/>
                <a:gd name="T58" fmla="*/ 122 w 29"/>
                <a:gd name="T59" fmla="*/ 284 h 62"/>
                <a:gd name="T60" fmla="*/ 113 w 29"/>
                <a:gd name="T61" fmla="*/ 306 h 62"/>
                <a:gd name="T62" fmla="*/ 113 w 29"/>
                <a:gd name="T63" fmla="*/ 306 h 62"/>
                <a:gd name="T64" fmla="*/ 113 w 29"/>
                <a:gd name="T65" fmla="*/ 306 h 62"/>
                <a:gd name="T66" fmla="*/ 28 w 29"/>
                <a:gd name="T67" fmla="*/ 306 h 62"/>
                <a:gd name="T68" fmla="*/ 28 w 29"/>
                <a:gd name="T69" fmla="*/ 306 h 62"/>
                <a:gd name="T70" fmla="*/ 28 w 29"/>
                <a:gd name="T71" fmla="*/ 306 h 62"/>
                <a:gd name="T72" fmla="*/ 28 w 29"/>
                <a:gd name="T73" fmla="*/ 306 h 62"/>
                <a:gd name="T74" fmla="*/ 12 w 29"/>
                <a:gd name="T75" fmla="*/ 284 h 62"/>
                <a:gd name="T76" fmla="*/ 12 w 29"/>
                <a:gd name="T77" fmla="*/ 284 h 62"/>
                <a:gd name="T78" fmla="*/ 12 w 29"/>
                <a:gd name="T79" fmla="*/ 277 h 62"/>
                <a:gd name="T80" fmla="*/ 12 w 29"/>
                <a:gd name="T81" fmla="*/ 277 h 62"/>
                <a:gd name="T82" fmla="*/ 12 w 29"/>
                <a:gd name="T83" fmla="*/ 274 h 62"/>
                <a:gd name="T84" fmla="*/ 0 w 29"/>
                <a:gd name="T85" fmla="*/ 260 h 62"/>
                <a:gd name="T86" fmla="*/ 0 w 29"/>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2"/>
                <a:gd name="T134" fmla="*/ 29 w 2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2">
                  <a:moveTo>
                    <a:pt x="0" y="52"/>
                  </a:moveTo>
                  <a:lnTo>
                    <a:pt x="0" y="13"/>
                  </a:lnTo>
                  <a:lnTo>
                    <a:pt x="0" y="10"/>
                  </a:lnTo>
                  <a:lnTo>
                    <a:pt x="0" y="8"/>
                  </a:lnTo>
                  <a:lnTo>
                    <a:pt x="2" y="8"/>
                  </a:lnTo>
                  <a:lnTo>
                    <a:pt x="2" y="6"/>
                  </a:lnTo>
                  <a:lnTo>
                    <a:pt x="2" y="3"/>
                  </a:lnTo>
                  <a:lnTo>
                    <a:pt x="5" y="0"/>
                  </a:lnTo>
                  <a:lnTo>
                    <a:pt x="22" y="0"/>
                  </a:lnTo>
                  <a:lnTo>
                    <a:pt x="24" y="0"/>
                  </a:lnTo>
                  <a:lnTo>
                    <a:pt x="24" y="3"/>
                  </a:lnTo>
                  <a:lnTo>
                    <a:pt x="24" y="6"/>
                  </a:lnTo>
                  <a:lnTo>
                    <a:pt x="24" y="8"/>
                  </a:lnTo>
                  <a:lnTo>
                    <a:pt x="28" y="8"/>
                  </a:lnTo>
                  <a:lnTo>
                    <a:pt x="28" y="10"/>
                  </a:lnTo>
                  <a:lnTo>
                    <a:pt x="28" y="13"/>
                  </a:lnTo>
                  <a:lnTo>
                    <a:pt x="28" y="52"/>
                  </a:lnTo>
                  <a:lnTo>
                    <a:pt x="28" y="55"/>
                  </a:lnTo>
                  <a:lnTo>
                    <a:pt x="24" y="55"/>
                  </a:lnTo>
                  <a:lnTo>
                    <a:pt x="24" y="56"/>
                  </a:lnTo>
                  <a:lnTo>
                    <a:pt x="24" y="57"/>
                  </a:lnTo>
                  <a:lnTo>
                    <a:pt x="24" y="61"/>
                  </a:lnTo>
                  <a:lnTo>
                    <a:pt x="22" y="61"/>
                  </a:lnTo>
                  <a:lnTo>
                    <a:pt x="5" y="61"/>
                  </a:lnTo>
                  <a:lnTo>
                    <a:pt x="2" y="57"/>
                  </a:lnTo>
                  <a:lnTo>
                    <a:pt x="2" y="56"/>
                  </a:lnTo>
                  <a:lnTo>
                    <a:pt x="2" y="55"/>
                  </a:lnTo>
                  <a:lnTo>
                    <a:pt x="0" y="55"/>
                  </a:lnTo>
                  <a:lnTo>
                    <a:pt x="0" y="5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94" name="Freeform 116" descr="Light vertical"/>
            <p:cNvSpPr>
              <a:spLocks noChangeAspect="1"/>
            </p:cNvSpPr>
            <p:nvPr/>
          </p:nvSpPr>
          <p:spPr bwMode="auto">
            <a:xfrm>
              <a:off x="1744" y="2839"/>
              <a:ext cx="49" cy="81"/>
            </a:xfrm>
            <a:custGeom>
              <a:avLst/>
              <a:gdLst>
                <a:gd name="T0" fmla="*/ 0 w 38"/>
                <a:gd name="T1" fmla="*/ 65 h 62"/>
                <a:gd name="T2" fmla="*/ 0 w 38"/>
                <a:gd name="T3" fmla="*/ 50 h 62"/>
                <a:gd name="T4" fmla="*/ 0 w 38"/>
                <a:gd name="T5" fmla="*/ 38 h 62"/>
                <a:gd name="T6" fmla="*/ 0 w 38"/>
                <a:gd name="T7" fmla="*/ 38 h 62"/>
                <a:gd name="T8" fmla="*/ 1 w 38"/>
                <a:gd name="T9" fmla="*/ 29 h 62"/>
                <a:gd name="T10" fmla="*/ 1 w 38"/>
                <a:gd name="T11" fmla="*/ 29 h 62"/>
                <a:gd name="T12" fmla="*/ 1 w 38"/>
                <a:gd name="T13" fmla="*/ 16 h 62"/>
                <a:gd name="T14" fmla="*/ 17 w 38"/>
                <a:gd name="T15" fmla="*/ 16 h 62"/>
                <a:gd name="T16" fmla="*/ 17 w 38"/>
                <a:gd name="T17" fmla="*/ 0 h 62"/>
                <a:gd name="T18" fmla="*/ 17 w 38"/>
                <a:gd name="T19" fmla="*/ 0 h 62"/>
                <a:gd name="T20" fmla="*/ 32 w 38"/>
                <a:gd name="T21" fmla="*/ 0 h 62"/>
                <a:gd name="T22" fmla="*/ 143 w 38"/>
                <a:gd name="T23" fmla="*/ 0 h 62"/>
                <a:gd name="T24" fmla="*/ 146 w 38"/>
                <a:gd name="T25" fmla="*/ 0 h 62"/>
                <a:gd name="T26" fmla="*/ 146 w 38"/>
                <a:gd name="T27" fmla="*/ 0 h 62"/>
                <a:gd name="T28" fmla="*/ 146 w 38"/>
                <a:gd name="T29" fmla="*/ 0 h 62"/>
                <a:gd name="T30" fmla="*/ 156 w 38"/>
                <a:gd name="T31" fmla="*/ 16 h 62"/>
                <a:gd name="T32" fmla="*/ 156 w 38"/>
                <a:gd name="T33" fmla="*/ 16 h 62"/>
                <a:gd name="T34" fmla="*/ 172 w 38"/>
                <a:gd name="T35" fmla="*/ 29 h 62"/>
                <a:gd name="T36" fmla="*/ 172 w 38"/>
                <a:gd name="T37" fmla="*/ 29 h 62"/>
                <a:gd name="T38" fmla="*/ 172 w 38"/>
                <a:gd name="T39" fmla="*/ 38 h 62"/>
                <a:gd name="T40" fmla="*/ 172 w 38"/>
                <a:gd name="T41" fmla="*/ 50 h 62"/>
                <a:gd name="T42" fmla="*/ 172 w 38"/>
                <a:gd name="T43" fmla="*/ 65 h 62"/>
                <a:gd name="T44" fmla="*/ 172 w 38"/>
                <a:gd name="T45" fmla="*/ 260 h 62"/>
                <a:gd name="T46" fmla="*/ 172 w 38"/>
                <a:gd name="T47" fmla="*/ 260 h 62"/>
                <a:gd name="T48" fmla="*/ 172 w 38"/>
                <a:gd name="T49" fmla="*/ 274 h 62"/>
                <a:gd name="T50" fmla="*/ 172 w 38"/>
                <a:gd name="T51" fmla="*/ 274 h 62"/>
                <a:gd name="T52" fmla="*/ 172 w 38"/>
                <a:gd name="T53" fmla="*/ 277 h 62"/>
                <a:gd name="T54" fmla="*/ 156 w 38"/>
                <a:gd name="T55" fmla="*/ 284 h 62"/>
                <a:gd name="T56" fmla="*/ 156 w 38"/>
                <a:gd name="T57" fmla="*/ 284 h 62"/>
                <a:gd name="T58" fmla="*/ 156 w 38"/>
                <a:gd name="T59" fmla="*/ 284 h 62"/>
                <a:gd name="T60" fmla="*/ 146 w 38"/>
                <a:gd name="T61" fmla="*/ 306 h 62"/>
                <a:gd name="T62" fmla="*/ 146 w 38"/>
                <a:gd name="T63" fmla="*/ 306 h 62"/>
                <a:gd name="T64" fmla="*/ 143 w 38"/>
                <a:gd name="T65" fmla="*/ 306 h 62"/>
                <a:gd name="T66" fmla="*/ 32 w 38"/>
                <a:gd name="T67" fmla="*/ 306 h 62"/>
                <a:gd name="T68" fmla="*/ 32 w 38"/>
                <a:gd name="T69" fmla="*/ 306 h 62"/>
                <a:gd name="T70" fmla="*/ 17 w 38"/>
                <a:gd name="T71" fmla="*/ 306 h 62"/>
                <a:gd name="T72" fmla="*/ 17 w 38"/>
                <a:gd name="T73" fmla="*/ 306 h 62"/>
                <a:gd name="T74" fmla="*/ 1 w 38"/>
                <a:gd name="T75" fmla="*/ 284 h 62"/>
                <a:gd name="T76" fmla="*/ 1 w 38"/>
                <a:gd name="T77" fmla="*/ 284 h 62"/>
                <a:gd name="T78" fmla="*/ 1 w 38"/>
                <a:gd name="T79" fmla="*/ 277 h 62"/>
                <a:gd name="T80" fmla="*/ 0 w 38"/>
                <a:gd name="T81" fmla="*/ 277 h 62"/>
                <a:gd name="T82" fmla="*/ 0 w 38"/>
                <a:gd name="T83" fmla="*/ 274 h 62"/>
                <a:gd name="T84" fmla="*/ 0 w 38"/>
                <a:gd name="T85" fmla="*/ 260 h 62"/>
                <a:gd name="T86" fmla="*/ 0 w 38"/>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2"/>
                <a:gd name="T134" fmla="*/ 38 w 38"/>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2">
                  <a:moveTo>
                    <a:pt x="0" y="52"/>
                  </a:moveTo>
                  <a:lnTo>
                    <a:pt x="0" y="13"/>
                  </a:lnTo>
                  <a:lnTo>
                    <a:pt x="0" y="10"/>
                  </a:lnTo>
                  <a:lnTo>
                    <a:pt x="0" y="8"/>
                  </a:lnTo>
                  <a:lnTo>
                    <a:pt x="0" y="6"/>
                  </a:lnTo>
                  <a:lnTo>
                    <a:pt x="1" y="6"/>
                  </a:lnTo>
                  <a:lnTo>
                    <a:pt x="1" y="3"/>
                  </a:lnTo>
                  <a:lnTo>
                    <a:pt x="4" y="3"/>
                  </a:lnTo>
                  <a:lnTo>
                    <a:pt x="4" y="0"/>
                  </a:lnTo>
                  <a:lnTo>
                    <a:pt x="7" y="0"/>
                  </a:lnTo>
                  <a:lnTo>
                    <a:pt x="31" y="0"/>
                  </a:lnTo>
                  <a:lnTo>
                    <a:pt x="32" y="0"/>
                  </a:lnTo>
                  <a:lnTo>
                    <a:pt x="34" y="3"/>
                  </a:lnTo>
                  <a:lnTo>
                    <a:pt x="34" y="6"/>
                  </a:lnTo>
                  <a:lnTo>
                    <a:pt x="37" y="6"/>
                  </a:lnTo>
                  <a:lnTo>
                    <a:pt x="37" y="8"/>
                  </a:lnTo>
                  <a:lnTo>
                    <a:pt x="37" y="10"/>
                  </a:lnTo>
                  <a:lnTo>
                    <a:pt x="37" y="13"/>
                  </a:lnTo>
                  <a:lnTo>
                    <a:pt x="37" y="52"/>
                  </a:lnTo>
                  <a:lnTo>
                    <a:pt x="37" y="55"/>
                  </a:lnTo>
                  <a:lnTo>
                    <a:pt x="37" y="56"/>
                  </a:lnTo>
                  <a:lnTo>
                    <a:pt x="34" y="57"/>
                  </a:lnTo>
                  <a:lnTo>
                    <a:pt x="32" y="61"/>
                  </a:lnTo>
                  <a:lnTo>
                    <a:pt x="31" y="61"/>
                  </a:lnTo>
                  <a:lnTo>
                    <a:pt x="7" y="61"/>
                  </a:lnTo>
                  <a:lnTo>
                    <a:pt x="4" y="61"/>
                  </a:lnTo>
                  <a:lnTo>
                    <a:pt x="4" y="57"/>
                  </a:lnTo>
                  <a:lnTo>
                    <a:pt x="1" y="57"/>
                  </a:lnTo>
                  <a:lnTo>
                    <a:pt x="1" y="56"/>
                  </a:lnTo>
                  <a:lnTo>
                    <a:pt x="0" y="56"/>
                  </a:lnTo>
                  <a:lnTo>
                    <a:pt x="0" y="55"/>
                  </a:lnTo>
                  <a:lnTo>
                    <a:pt x="0" y="52"/>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95" name="AutoShape 117"/>
            <p:cNvSpPr>
              <a:spLocks noChangeAspect="1" noChangeArrowheads="1"/>
            </p:cNvSpPr>
            <p:nvPr/>
          </p:nvSpPr>
          <p:spPr bwMode="auto">
            <a:xfrm flipV="1">
              <a:off x="1753" y="2273"/>
              <a:ext cx="31"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96" name="Freeform 118"/>
            <p:cNvSpPr>
              <a:spLocks noChangeAspect="1"/>
            </p:cNvSpPr>
            <p:nvPr/>
          </p:nvSpPr>
          <p:spPr bwMode="auto">
            <a:xfrm>
              <a:off x="1738" y="2230"/>
              <a:ext cx="60" cy="43"/>
            </a:xfrm>
            <a:custGeom>
              <a:avLst/>
              <a:gdLst>
                <a:gd name="T0" fmla="*/ 222 w 46"/>
                <a:gd name="T1" fmla="*/ 125 h 33"/>
                <a:gd name="T2" fmla="*/ 222 w 46"/>
                <a:gd name="T3" fmla="*/ 125 h 33"/>
                <a:gd name="T4" fmla="*/ 222 w 46"/>
                <a:gd name="T5" fmla="*/ 125 h 33"/>
                <a:gd name="T6" fmla="*/ 222 w 46"/>
                <a:gd name="T7" fmla="*/ 134 h 33"/>
                <a:gd name="T8" fmla="*/ 222 w 46"/>
                <a:gd name="T9" fmla="*/ 134 h 33"/>
                <a:gd name="T10" fmla="*/ 200 w 46"/>
                <a:gd name="T11" fmla="*/ 134 h 33"/>
                <a:gd name="T12" fmla="*/ 200 w 46"/>
                <a:gd name="T13" fmla="*/ 159 h 33"/>
                <a:gd name="T14" fmla="*/ 192 w 46"/>
                <a:gd name="T15" fmla="*/ 159 h 33"/>
                <a:gd name="T16" fmla="*/ 192 w 46"/>
                <a:gd name="T17" fmla="*/ 159 h 33"/>
                <a:gd name="T18" fmla="*/ 189 w 46"/>
                <a:gd name="T19" fmla="*/ 159 h 33"/>
                <a:gd name="T20" fmla="*/ 189 w 46"/>
                <a:gd name="T21" fmla="*/ 159 h 33"/>
                <a:gd name="T22" fmla="*/ 35 w 46"/>
                <a:gd name="T23" fmla="*/ 159 h 33"/>
                <a:gd name="T24" fmla="*/ 35 w 46"/>
                <a:gd name="T25" fmla="*/ 159 h 33"/>
                <a:gd name="T26" fmla="*/ 27 w 46"/>
                <a:gd name="T27" fmla="*/ 159 h 33"/>
                <a:gd name="T28" fmla="*/ 27 w 46"/>
                <a:gd name="T29" fmla="*/ 159 h 33"/>
                <a:gd name="T30" fmla="*/ 12 w 46"/>
                <a:gd name="T31" fmla="*/ 159 h 33"/>
                <a:gd name="T32" fmla="*/ 12 w 46"/>
                <a:gd name="T33" fmla="*/ 159 h 33"/>
                <a:gd name="T34" fmla="*/ 0 w 46"/>
                <a:gd name="T35" fmla="*/ 134 h 33"/>
                <a:gd name="T36" fmla="*/ 0 w 46"/>
                <a:gd name="T37" fmla="*/ 134 h 33"/>
                <a:gd name="T38" fmla="*/ 0 w 46"/>
                <a:gd name="T39" fmla="*/ 134 h 33"/>
                <a:gd name="T40" fmla="*/ 0 w 46"/>
                <a:gd name="T41" fmla="*/ 125 h 33"/>
                <a:gd name="T42" fmla="*/ 0 w 46"/>
                <a:gd name="T43" fmla="*/ 125 h 33"/>
                <a:gd name="T44" fmla="*/ 0 w 46"/>
                <a:gd name="T45" fmla="*/ 29 h 33"/>
                <a:gd name="T46" fmla="*/ 0 w 46"/>
                <a:gd name="T47" fmla="*/ 27 h 33"/>
                <a:gd name="T48" fmla="*/ 0 w 46"/>
                <a:gd name="T49" fmla="*/ 27 h 33"/>
                <a:gd name="T50" fmla="*/ 0 w 46"/>
                <a:gd name="T51" fmla="*/ 27 h 33"/>
                <a:gd name="T52" fmla="*/ 0 w 46"/>
                <a:gd name="T53" fmla="*/ 12 h 33"/>
                <a:gd name="T54" fmla="*/ 12 w 46"/>
                <a:gd name="T55" fmla="*/ 12 h 33"/>
                <a:gd name="T56" fmla="*/ 12 w 46"/>
                <a:gd name="T57" fmla="*/ 12 h 33"/>
                <a:gd name="T58" fmla="*/ 12 w 46"/>
                <a:gd name="T59" fmla="*/ 12 h 33"/>
                <a:gd name="T60" fmla="*/ 27 w 46"/>
                <a:gd name="T61" fmla="*/ 0 h 33"/>
                <a:gd name="T62" fmla="*/ 35 w 46"/>
                <a:gd name="T63" fmla="*/ 0 h 33"/>
                <a:gd name="T64" fmla="*/ 35 w 46"/>
                <a:gd name="T65" fmla="*/ 0 h 33"/>
                <a:gd name="T66" fmla="*/ 189 w 46"/>
                <a:gd name="T67" fmla="*/ 0 h 33"/>
                <a:gd name="T68" fmla="*/ 189 w 46"/>
                <a:gd name="T69" fmla="*/ 0 h 33"/>
                <a:gd name="T70" fmla="*/ 192 w 46"/>
                <a:gd name="T71" fmla="*/ 0 h 33"/>
                <a:gd name="T72" fmla="*/ 192 w 46"/>
                <a:gd name="T73" fmla="*/ 0 h 33"/>
                <a:gd name="T74" fmla="*/ 200 w 46"/>
                <a:gd name="T75" fmla="*/ 12 h 33"/>
                <a:gd name="T76" fmla="*/ 200 w 46"/>
                <a:gd name="T77" fmla="*/ 12 h 33"/>
                <a:gd name="T78" fmla="*/ 222 w 46"/>
                <a:gd name="T79" fmla="*/ 12 h 33"/>
                <a:gd name="T80" fmla="*/ 222 w 46"/>
                <a:gd name="T81" fmla="*/ 12 h 33"/>
                <a:gd name="T82" fmla="*/ 222 w 46"/>
                <a:gd name="T83" fmla="*/ 27 h 33"/>
                <a:gd name="T84" fmla="*/ 222 w 46"/>
                <a:gd name="T85" fmla="*/ 27 h 33"/>
                <a:gd name="T86" fmla="*/ 222 w 46"/>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45" y="6"/>
                  </a:moveTo>
                  <a:lnTo>
                    <a:pt x="45" y="26"/>
                  </a:lnTo>
                  <a:lnTo>
                    <a:pt x="45" y="28"/>
                  </a:lnTo>
                  <a:lnTo>
                    <a:pt x="41" y="28"/>
                  </a:lnTo>
                  <a:lnTo>
                    <a:pt x="41" y="32"/>
                  </a:lnTo>
                  <a:lnTo>
                    <a:pt x="39" y="32"/>
                  </a:lnTo>
                  <a:lnTo>
                    <a:pt x="38" y="32"/>
                  </a:lnTo>
                  <a:lnTo>
                    <a:pt x="7" y="32"/>
                  </a:lnTo>
                  <a:lnTo>
                    <a:pt x="5" y="32"/>
                  </a:lnTo>
                  <a:lnTo>
                    <a:pt x="2" y="32"/>
                  </a:lnTo>
                  <a:lnTo>
                    <a:pt x="2" y="28"/>
                  </a:lnTo>
                  <a:lnTo>
                    <a:pt x="0" y="28"/>
                  </a:lnTo>
                  <a:lnTo>
                    <a:pt x="0" y="26"/>
                  </a:lnTo>
                  <a:lnTo>
                    <a:pt x="0" y="6"/>
                  </a:lnTo>
                  <a:lnTo>
                    <a:pt x="0" y="5"/>
                  </a:lnTo>
                  <a:lnTo>
                    <a:pt x="0" y="2"/>
                  </a:lnTo>
                  <a:lnTo>
                    <a:pt x="2" y="2"/>
                  </a:lnTo>
                  <a:lnTo>
                    <a:pt x="5" y="0"/>
                  </a:lnTo>
                  <a:lnTo>
                    <a:pt x="7" y="0"/>
                  </a:lnTo>
                  <a:lnTo>
                    <a:pt x="38" y="0"/>
                  </a:lnTo>
                  <a:lnTo>
                    <a:pt x="39" y="0"/>
                  </a:lnTo>
                  <a:lnTo>
                    <a:pt x="39" y="2"/>
                  </a:lnTo>
                  <a:lnTo>
                    <a:pt x="41" y="2"/>
                  </a:lnTo>
                  <a:lnTo>
                    <a:pt x="45" y="2"/>
                  </a:lnTo>
                  <a:lnTo>
                    <a:pt x="45" y="5"/>
                  </a:lnTo>
                  <a:lnTo>
                    <a:pt x="45"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97" name="Freeform 119"/>
            <p:cNvSpPr>
              <a:spLocks noChangeAspect="1"/>
            </p:cNvSpPr>
            <p:nvPr/>
          </p:nvSpPr>
          <p:spPr bwMode="auto">
            <a:xfrm>
              <a:off x="1779" y="2230"/>
              <a:ext cx="19" cy="43"/>
            </a:xfrm>
            <a:custGeom>
              <a:avLst/>
              <a:gdLst>
                <a:gd name="T0" fmla="*/ 60 w 15"/>
                <a:gd name="T1" fmla="*/ 125 h 33"/>
                <a:gd name="T2" fmla="*/ 60 w 15"/>
                <a:gd name="T3" fmla="*/ 125 h 33"/>
                <a:gd name="T4" fmla="*/ 60 w 15"/>
                <a:gd name="T5" fmla="*/ 125 h 33"/>
                <a:gd name="T6" fmla="*/ 60 w 15"/>
                <a:gd name="T7" fmla="*/ 134 h 33"/>
                <a:gd name="T8" fmla="*/ 60 w 15"/>
                <a:gd name="T9" fmla="*/ 134 h 33"/>
                <a:gd name="T10" fmla="*/ 60 w 15"/>
                <a:gd name="T11" fmla="*/ 134 h 33"/>
                <a:gd name="T12" fmla="*/ 60 w 15"/>
                <a:gd name="T13" fmla="*/ 159 h 33"/>
                <a:gd name="T14" fmla="*/ 60 w 15"/>
                <a:gd name="T15" fmla="*/ 159 h 33"/>
                <a:gd name="T16" fmla="*/ 41 w 15"/>
                <a:gd name="T17" fmla="*/ 159 h 33"/>
                <a:gd name="T18" fmla="*/ 41 w 15"/>
                <a:gd name="T19" fmla="*/ 159 h 33"/>
                <a:gd name="T20" fmla="*/ 41 w 15"/>
                <a:gd name="T21" fmla="*/ 159 h 33"/>
                <a:gd name="T22" fmla="*/ 10 w 15"/>
                <a:gd name="T23" fmla="*/ 159 h 33"/>
                <a:gd name="T24" fmla="*/ 10 w 15"/>
                <a:gd name="T25" fmla="*/ 159 h 33"/>
                <a:gd name="T26" fmla="*/ 10 w 15"/>
                <a:gd name="T27" fmla="*/ 159 h 33"/>
                <a:gd name="T28" fmla="*/ 10 w 15"/>
                <a:gd name="T29" fmla="*/ 159 h 33"/>
                <a:gd name="T30" fmla="*/ 10 w 15"/>
                <a:gd name="T31" fmla="*/ 159 h 33"/>
                <a:gd name="T32" fmla="*/ 10 w 15"/>
                <a:gd name="T33" fmla="*/ 134 h 33"/>
                <a:gd name="T34" fmla="*/ 10 w 15"/>
                <a:gd name="T35" fmla="*/ 134 h 33"/>
                <a:gd name="T36" fmla="*/ 1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10 w 15"/>
                <a:gd name="T53" fmla="*/ 12 h 33"/>
                <a:gd name="T54" fmla="*/ 10 w 15"/>
                <a:gd name="T55" fmla="*/ 12 h 33"/>
                <a:gd name="T56" fmla="*/ 10 w 15"/>
                <a:gd name="T57" fmla="*/ 12 h 33"/>
                <a:gd name="T58" fmla="*/ 10 w 15"/>
                <a:gd name="T59" fmla="*/ 0 h 33"/>
                <a:gd name="T60" fmla="*/ 10 w 15"/>
                <a:gd name="T61" fmla="*/ 0 h 33"/>
                <a:gd name="T62" fmla="*/ 10 w 15"/>
                <a:gd name="T63" fmla="*/ 0 h 33"/>
                <a:gd name="T64" fmla="*/ 10 w 15"/>
                <a:gd name="T65" fmla="*/ 0 h 33"/>
                <a:gd name="T66" fmla="*/ 41 w 15"/>
                <a:gd name="T67" fmla="*/ 0 h 33"/>
                <a:gd name="T68" fmla="*/ 41 w 15"/>
                <a:gd name="T69" fmla="*/ 0 h 33"/>
                <a:gd name="T70" fmla="*/ 41 w 15"/>
                <a:gd name="T71" fmla="*/ 0 h 33"/>
                <a:gd name="T72" fmla="*/ 60 w 15"/>
                <a:gd name="T73" fmla="*/ 0 h 33"/>
                <a:gd name="T74" fmla="*/ 60 w 15"/>
                <a:gd name="T75" fmla="*/ 12 h 33"/>
                <a:gd name="T76" fmla="*/ 60 w 15"/>
                <a:gd name="T77" fmla="*/ 12 h 33"/>
                <a:gd name="T78" fmla="*/ 60 w 15"/>
                <a:gd name="T79" fmla="*/ 12 h 33"/>
                <a:gd name="T80" fmla="*/ 60 w 15"/>
                <a:gd name="T81" fmla="*/ 12 h 33"/>
                <a:gd name="T82" fmla="*/ 60 w 15"/>
                <a:gd name="T83" fmla="*/ 27 h 33"/>
                <a:gd name="T84" fmla="*/ 60 w 15"/>
                <a:gd name="T85" fmla="*/ 27 h 33"/>
                <a:gd name="T86" fmla="*/ 60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4" y="32"/>
                  </a:lnTo>
                  <a:lnTo>
                    <a:pt x="10" y="32"/>
                  </a:lnTo>
                  <a:lnTo>
                    <a:pt x="2" y="32"/>
                  </a:lnTo>
                  <a:lnTo>
                    <a:pt x="2" y="28"/>
                  </a:lnTo>
                  <a:lnTo>
                    <a:pt x="0" y="28"/>
                  </a:lnTo>
                  <a:lnTo>
                    <a:pt x="0" y="26"/>
                  </a:lnTo>
                  <a:lnTo>
                    <a:pt x="0" y="6"/>
                  </a:lnTo>
                  <a:lnTo>
                    <a:pt x="0" y="5"/>
                  </a:lnTo>
                  <a:lnTo>
                    <a:pt x="2" y="2"/>
                  </a:lnTo>
                  <a:lnTo>
                    <a:pt x="2" y="0"/>
                  </a:lnTo>
                  <a:lnTo>
                    <a:pt x="10" y="0"/>
                  </a:lnTo>
                  <a:lnTo>
                    <a:pt x="14" y="0"/>
                  </a:lnTo>
                  <a:lnTo>
                    <a:pt x="14" y="2"/>
                  </a:lnTo>
                  <a:lnTo>
                    <a:pt x="14" y="5"/>
                  </a:lnTo>
                  <a:lnTo>
                    <a:pt x="14" y="6"/>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98" name="Freeform 120"/>
            <p:cNvSpPr>
              <a:spLocks noChangeAspect="1"/>
            </p:cNvSpPr>
            <p:nvPr/>
          </p:nvSpPr>
          <p:spPr bwMode="auto">
            <a:xfrm>
              <a:off x="1738" y="2230"/>
              <a:ext cx="20" cy="43"/>
            </a:xfrm>
            <a:custGeom>
              <a:avLst/>
              <a:gdLst>
                <a:gd name="T0" fmla="*/ 79 w 15"/>
                <a:gd name="T1" fmla="*/ 125 h 33"/>
                <a:gd name="T2" fmla="*/ 79 w 15"/>
                <a:gd name="T3" fmla="*/ 125 h 33"/>
                <a:gd name="T4" fmla="*/ 79 w 15"/>
                <a:gd name="T5" fmla="*/ 125 h 33"/>
                <a:gd name="T6" fmla="*/ 79 w 15"/>
                <a:gd name="T7" fmla="*/ 134 h 33"/>
                <a:gd name="T8" fmla="*/ 64 w 15"/>
                <a:gd name="T9" fmla="*/ 134 h 33"/>
                <a:gd name="T10" fmla="*/ 64 w 15"/>
                <a:gd name="T11" fmla="*/ 134 h 33"/>
                <a:gd name="T12" fmla="*/ 64 w 15"/>
                <a:gd name="T13" fmla="*/ 159 h 33"/>
                <a:gd name="T14" fmla="*/ 64 w 15"/>
                <a:gd name="T15" fmla="*/ 159 h 33"/>
                <a:gd name="T16" fmla="*/ 64 w 15"/>
                <a:gd name="T17" fmla="*/ 159 h 33"/>
                <a:gd name="T18" fmla="*/ 64 w 15"/>
                <a:gd name="T19" fmla="*/ 159 h 33"/>
                <a:gd name="T20" fmla="*/ 64 w 15"/>
                <a:gd name="T21" fmla="*/ 159 h 33"/>
                <a:gd name="T22" fmla="*/ 12 w 15"/>
                <a:gd name="T23" fmla="*/ 159 h 33"/>
                <a:gd name="T24" fmla="*/ 12 w 15"/>
                <a:gd name="T25" fmla="*/ 159 h 33"/>
                <a:gd name="T26" fmla="*/ 12 w 15"/>
                <a:gd name="T27" fmla="*/ 159 h 33"/>
                <a:gd name="T28" fmla="*/ 0 w 15"/>
                <a:gd name="T29" fmla="*/ 159 h 33"/>
                <a:gd name="T30" fmla="*/ 0 w 15"/>
                <a:gd name="T31" fmla="*/ 159 h 33"/>
                <a:gd name="T32" fmla="*/ 0 w 15"/>
                <a:gd name="T33" fmla="*/ 134 h 33"/>
                <a:gd name="T34" fmla="*/ 0 w 15"/>
                <a:gd name="T35" fmla="*/ 134 h 33"/>
                <a:gd name="T36" fmla="*/ 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0 w 15"/>
                <a:gd name="T53" fmla="*/ 12 h 33"/>
                <a:gd name="T54" fmla="*/ 0 w 15"/>
                <a:gd name="T55" fmla="*/ 12 h 33"/>
                <a:gd name="T56" fmla="*/ 0 w 15"/>
                <a:gd name="T57" fmla="*/ 12 h 33"/>
                <a:gd name="T58" fmla="*/ 0 w 15"/>
                <a:gd name="T59" fmla="*/ 0 h 33"/>
                <a:gd name="T60" fmla="*/ 12 w 15"/>
                <a:gd name="T61" fmla="*/ 0 h 33"/>
                <a:gd name="T62" fmla="*/ 12 w 15"/>
                <a:gd name="T63" fmla="*/ 0 h 33"/>
                <a:gd name="T64" fmla="*/ 12 w 15"/>
                <a:gd name="T65" fmla="*/ 0 h 33"/>
                <a:gd name="T66" fmla="*/ 64 w 15"/>
                <a:gd name="T67" fmla="*/ 0 h 33"/>
                <a:gd name="T68" fmla="*/ 64 w 15"/>
                <a:gd name="T69" fmla="*/ 0 h 33"/>
                <a:gd name="T70" fmla="*/ 64 w 15"/>
                <a:gd name="T71" fmla="*/ 0 h 33"/>
                <a:gd name="T72" fmla="*/ 64 w 15"/>
                <a:gd name="T73" fmla="*/ 0 h 33"/>
                <a:gd name="T74" fmla="*/ 64 w 15"/>
                <a:gd name="T75" fmla="*/ 12 h 33"/>
                <a:gd name="T76" fmla="*/ 64 w 15"/>
                <a:gd name="T77" fmla="*/ 12 h 33"/>
                <a:gd name="T78" fmla="*/ 64 w 15"/>
                <a:gd name="T79" fmla="*/ 12 h 33"/>
                <a:gd name="T80" fmla="*/ 64 w 15"/>
                <a:gd name="T81" fmla="*/ 12 h 33"/>
                <a:gd name="T82" fmla="*/ 79 w 15"/>
                <a:gd name="T83" fmla="*/ 27 h 33"/>
                <a:gd name="T84" fmla="*/ 79 w 15"/>
                <a:gd name="T85" fmla="*/ 27 h 33"/>
                <a:gd name="T86" fmla="*/ 79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1" y="28"/>
                  </a:lnTo>
                  <a:lnTo>
                    <a:pt x="11" y="32"/>
                  </a:lnTo>
                  <a:lnTo>
                    <a:pt x="2" y="32"/>
                  </a:lnTo>
                  <a:lnTo>
                    <a:pt x="0" y="32"/>
                  </a:lnTo>
                  <a:lnTo>
                    <a:pt x="0" y="28"/>
                  </a:lnTo>
                  <a:lnTo>
                    <a:pt x="0" y="26"/>
                  </a:lnTo>
                  <a:lnTo>
                    <a:pt x="0" y="6"/>
                  </a:lnTo>
                  <a:lnTo>
                    <a:pt x="0" y="5"/>
                  </a:lnTo>
                  <a:lnTo>
                    <a:pt x="0" y="2"/>
                  </a:lnTo>
                  <a:lnTo>
                    <a:pt x="0" y="0"/>
                  </a:lnTo>
                  <a:lnTo>
                    <a:pt x="2" y="0"/>
                  </a:lnTo>
                  <a:lnTo>
                    <a:pt x="11" y="0"/>
                  </a:lnTo>
                  <a:lnTo>
                    <a:pt x="11" y="2"/>
                  </a:lnTo>
                  <a:lnTo>
                    <a:pt x="14" y="5"/>
                  </a:lnTo>
                  <a:lnTo>
                    <a:pt x="14"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699" name="Freeform 121" descr="Light vertical"/>
            <p:cNvSpPr>
              <a:spLocks noChangeAspect="1"/>
            </p:cNvSpPr>
            <p:nvPr/>
          </p:nvSpPr>
          <p:spPr bwMode="auto">
            <a:xfrm>
              <a:off x="1757" y="2230"/>
              <a:ext cx="23" cy="43"/>
            </a:xfrm>
            <a:custGeom>
              <a:avLst/>
              <a:gdLst>
                <a:gd name="T0" fmla="*/ 75 w 18"/>
                <a:gd name="T1" fmla="*/ 125 h 33"/>
                <a:gd name="T2" fmla="*/ 75 w 18"/>
                <a:gd name="T3" fmla="*/ 125 h 33"/>
                <a:gd name="T4" fmla="*/ 75 w 18"/>
                <a:gd name="T5" fmla="*/ 125 h 33"/>
                <a:gd name="T6" fmla="*/ 75 w 18"/>
                <a:gd name="T7" fmla="*/ 134 h 33"/>
                <a:gd name="T8" fmla="*/ 75 w 18"/>
                <a:gd name="T9" fmla="*/ 134 h 33"/>
                <a:gd name="T10" fmla="*/ 75 w 18"/>
                <a:gd name="T11" fmla="*/ 134 h 33"/>
                <a:gd name="T12" fmla="*/ 75 w 18"/>
                <a:gd name="T13" fmla="*/ 159 h 33"/>
                <a:gd name="T14" fmla="*/ 69 w 18"/>
                <a:gd name="T15" fmla="*/ 159 h 33"/>
                <a:gd name="T16" fmla="*/ 69 w 18"/>
                <a:gd name="T17" fmla="*/ 159 h 33"/>
                <a:gd name="T18" fmla="*/ 69 w 18"/>
                <a:gd name="T19" fmla="*/ 159 h 33"/>
                <a:gd name="T20" fmla="*/ 69 w 18"/>
                <a:gd name="T21" fmla="*/ 159 h 33"/>
                <a:gd name="T22" fmla="*/ 10 w 18"/>
                <a:gd name="T23" fmla="*/ 159 h 33"/>
                <a:gd name="T24" fmla="*/ 10 w 18"/>
                <a:gd name="T25" fmla="*/ 159 h 33"/>
                <a:gd name="T26" fmla="*/ 10 w 18"/>
                <a:gd name="T27" fmla="*/ 159 h 33"/>
                <a:gd name="T28" fmla="*/ 10 w 18"/>
                <a:gd name="T29" fmla="*/ 159 h 33"/>
                <a:gd name="T30" fmla="*/ 0 w 18"/>
                <a:gd name="T31" fmla="*/ 159 h 33"/>
                <a:gd name="T32" fmla="*/ 0 w 18"/>
                <a:gd name="T33" fmla="*/ 134 h 33"/>
                <a:gd name="T34" fmla="*/ 0 w 18"/>
                <a:gd name="T35" fmla="*/ 134 h 33"/>
                <a:gd name="T36" fmla="*/ 0 w 18"/>
                <a:gd name="T37" fmla="*/ 134 h 33"/>
                <a:gd name="T38" fmla="*/ 0 w 18"/>
                <a:gd name="T39" fmla="*/ 134 h 33"/>
                <a:gd name="T40" fmla="*/ 0 w 18"/>
                <a:gd name="T41" fmla="*/ 125 h 33"/>
                <a:gd name="T42" fmla="*/ 0 w 18"/>
                <a:gd name="T43" fmla="*/ 125 h 33"/>
                <a:gd name="T44" fmla="*/ 0 w 18"/>
                <a:gd name="T45" fmla="*/ 29 h 33"/>
                <a:gd name="T46" fmla="*/ 0 w 18"/>
                <a:gd name="T47" fmla="*/ 27 h 33"/>
                <a:gd name="T48" fmla="*/ 0 w 18"/>
                <a:gd name="T49" fmla="*/ 27 h 33"/>
                <a:gd name="T50" fmla="*/ 0 w 18"/>
                <a:gd name="T51" fmla="*/ 27 h 33"/>
                <a:gd name="T52" fmla="*/ 0 w 18"/>
                <a:gd name="T53" fmla="*/ 12 h 33"/>
                <a:gd name="T54" fmla="*/ 0 w 18"/>
                <a:gd name="T55" fmla="*/ 12 h 33"/>
                <a:gd name="T56" fmla="*/ 0 w 18"/>
                <a:gd name="T57" fmla="*/ 12 h 33"/>
                <a:gd name="T58" fmla="*/ 0 w 18"/>
                <a:gd name="T59" fmla="*/ 0 h 33"/>
                <a:gd name="T60" fmla="*/ 10 w 18"/>
                <a:gd name="T61" fmla="*/ 0 h 33"/>
                <a:gd name="T62" fmla="*/ 10 w 18"/>
                <a:gd name="T63" fmla="*/ 0 h 33"/>
                <a:gd name="T64" fmla="*/ 10 w 18"/>
                <a:gd name="T65" fmla="*/ 0 h 33"/>
                <a:gd name="T66" fmla="*/ 69 w 18"/>
                <a:gd name="T67" fmla="*/ 0 h 33"/>
                <a:gd name="T68" fmla="*/ 69 w 18"/>
                <a:gd name="T69" fmla="*/ 0 h 33"/>
                <a:gd name="T70" fmla="*/ 69 w 18"/>
                <a:gd name="T71" fmla="*/ 0 h 33"/>
                <a:gd name="T72" fmla="*/ 69 w 18"/>
                <a:gd name="T73" fmla="*/ 0 h 33"/>
                <a:gd name="T74" fmla="*/ 75 w 18"/>
                <a:gd name="T75" fmla="*/ 12 h 33"/>
                <a:gd name="T76" fmla="*/ 75 w 18"/>
                <a:gd name="T77" fmla="*/ 12 h 33"/>
                <a:gd name="T78" fmla="*/ 75 w 18"/>
                <a:gd name="T79" fmla="*/ 12 h 33"/>
                <a:gd name="T80" fmla="*/ 75 w 18"/>
                <a:gd name="T81" fmla="*/ 12 h 33"/>
                <a:gd name="T82" fmla="*/ 75 w 18"/>
                <a:gd name="T83" fmla="*/ 27 h 33"/>
                <a:gd name="T84" fmla="*/ 75 w 18"/>
                <a:gd name="T85" fmla="*/ 27 h 33"/>
                <a:gd name="T86" fmla="*/ 75 w 18"/>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17" y="6"/>
                  </a:moveTo>
                  <a:lnTo>
                    <a:pt x="17" y="26"/>
                  </a:lnTo>
                  <a:lnTo>
                    <a:pt x="17" y="28"/>
                  </a:lnTo>
                  <a:lnTo>
                    <a:pt x="17" y="32"/>
                  </a:lnTo>
                  <a:lnTo>
                    <a:pt x="16" y="32"/>
                  </a:lnTo>
                  <a:lnTo>
                    <a:pt x="2" y="32"/>
                  </a:lnTo>
                  <a:lnTo>
                    <a:pt x="0" y="32"/>
                  </a:lnTo>
                  <a:lnTo>
                    <a:pt x="0" y="28"/>
                  </a:lnTo>
                  <a:lnTo>
                    <a:pt x="0" y="26"/>
                  </a:lnTo>
                  <a:lnTo>
                    <a:pt x="0" y="6"/>
                  </a:lnTo>
                  <a:lnTo>
                    <a:pt x="0" y="5"/>
                  </a:lnTo>
                  <a:lnTo>
                    <a:pt x="0" y="2"/>
                  </a:lnTo>
                  <a:lnTo>
                    <a:pt x="0" y="0"/>
                  </a:lnTo>
                  <a:lnTo>
                    <a:pt x="2" y="0"/>
                  </a:lnTo>
                  <a:lnTo>
                    <a:pt x="16" y="0"/>
                  </a:lnTo>
                  <a:lnTo>
                    <a:pt x="17" y="2"/>
                  </a:lnTo>
                  <a:lnTo>
                    <a:pt x="17" y="5"/>
                  </a:lnTo>
                  <a:lnTo>
                    <a:pt x="17" y="6"/>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00" name="AutoShape 122"/>
            <p:cNvSpPr>
              <a:spLocks noChangeAspect="1" noChangeArrowheads="1"/>
            </p:cNvSpPr>
            <p:nvPr/>
          </p:nvSpPr>
          <p:spPr bwMode="auto">
            <a:xfrm flipV="1">
              <a:off x="1757" y="2272"/>
              <a:ext cx="2" cy="21"/>
            </a:xfrm>
            <a:prstGeom prst="roundRect">
              <a:avLst>
                <a:gd name="adj" fmla="val 0"/>
              </a:avLst>
            </a:prstGeom>
            <a:solidFill>
              <a:srgbClr val="000000"/>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01" name="Freeform 123"/>
            <p:cNvSpPr>
              <a:spLocks noChangeAspect="1"/>
            </p:cNvSpPr>
            <p:nvPr/>
          </p:nvSpPr>
          <p:spPr bwMode="auto">
            <a:xfrm>
              <a:off x="2008" y="965"/>
              <a:ext cx="469" cy="187"/>
            </a:xfrm>
            <a:custGeom>
              <a:avLst/>
              <a:gdLst>
                <a:gd name="T0" fmla="*/ 1739 w 360"/>
                <a:gd name="T1" fmla="*/ 111 h 143"/>
                <a:gd name="T2" fmla="*/ 1711 w 360"/>
                <a:gd name="T3" fmla="*/ 71 h 143"/>
                <a:gd name="T4" fmla="*/ 1665 w 360"/>
                <a:gd name="T5" fmla="*/ 38 h 143"/>
                <a:gd name="T6" fmla="*/ 1599 w 360"/>
                <a:gd name="T7" fmla="*/ 27 h 143"/>
                <a:gd name="T8" fmla="*/ 1503 w 360"/>
                <a:gd name="T9" fmla="*/ 12 h 143"/>
                <a:gd name="T10" fmla="*/ 1408 w 360"/>
                <a:gd name="T11" fmla="*/ 0 h 143"/>
                <a:gd name="T12" fmla="*/ 1305 w 360"/>
                <a:gd name="T13" fmla="*/ 12 h 143"/>
                <a:gd name="T14" fmla="*/ 1192 w 360"/>
                <a:gd name="T15" fmla="*/ 12 h 143"/>
                <a:gd name="T16" fmla="*/ 1066 w 360"/>
                <a:gd name="T17" fmla="*/ 35 h 143"/>
                <a:gd name="T18" fmla="*/ 930 w 360"/>
                <a:gd name="T19" fmla="*/ 54 h 143"/>
                <a:gd name="T20" fmla="*/ 808 w 360"/>
                <a:gd name="T21" fmla="*/ 93 h 143"/>
                <a:gd name="T22" fmla="*/ 674 w 360"/>
                <a:gd name="T23" fmla="*/ 129 h 143"/>
                <a:gd name="T24" fmla="*/ 560 w 360"/>
                <a:gd name="T25" fmla="*/ 162 h 143"/>
                <a:gd name="T26" fmla="*/ 436 w 360"/>
                <a:gd name="T27" fmla="*/ 221 h 143"/>
                <a:gd name="T28" fmla="*/ 335 w 360"/>
                <a:gd name="T29" fmla="*/ 263 h 143"/>
                <a:gd name="T30" fmla="*/ 228 w 360"/>
                <a:gd name="T31" fmla="*/ 322 h 143"/>
                <a:gd name="T32" fmla="*/ 159 w 360"/>
                <a:gd name="T33" fmla="*/ 373 h 143"/>
                <a:gd name="T34" fmla="*/ 86 w 360"/>
                <a:gd name="T35" fmla="*/ 418 h 143"/>
                <a:gd name="T36" fmla="*/ 46 w 360"/>
                <a:gd name="T37" fmla="*/ 473 h 143"/>
                <a:gd name="T38" fmla="*/ 1 w 360"/>
                <a:gd name="T39" fmla="*/ 517 h 143"/>
                <a:gd name="T40" fmla="*/ 0 w 360"/>
                <a:gd name="T41" fmla="*/ 560 h 143"/>
                <a:gd name="T42" fmla="*/ 1 w 360"/>
                <a:gd name="T43" fmla="*/ 611 h 143"/>
                <a:gd name="T44" fmla="*/ 46 w 360"/>
                <a:gd name="T45" fmla="*/ 638 h 143"/>
                <a:gd name="T46" fmla="*/ 96 w 360"/>
                <a:gd name="T47" fmla="*/ 676 h 143"/>
                <a:gd name="T48" fmla="*/ 163 w 360"/>
                <a:gd name="T49" fmla="*/ 685 h 143"/>
                <a:gd name="T50" fmla="*/ 240 w 360"/>
                <a:gd name="T51" fmla="*/ 711 h 143"/>
                <a:gd name="T52" fmla="*/ 343 w 360"/>
                <a:gd name="T53" fmla="*/ 711 h 143"/>
                <a:gd name="T54" fmla="*/ 438 w 360"/>
                <a:gd name="T55" fmla="*/ 711 h 143"/>
                <a:gd name="T56" fmla="*/ 568 w 360"/>
                <a:gd name="T57" fmla="*/ 685 h 143"/>
                <a:gd name="T58" fmla="*/ 693 w 360"/>
                <a:gd name="T59" fmla="*/ 684 h 143"/>
                <a:gd name="T60" fmla="*/ 826 w 360"/>
                <a:gd name="T61" fmla="*/ 649 h 143"/>
                <a:gd name="T62" fmla="*/ 958 w 360"/>
                <a:gd name="T63" fmla="*/ 624 h 143"/>
                <a:gd name="T64" fmla="*/ 1076 w 360"/>
                <a:gd name="T65" fmla="*/ 582 h 143"/>
                <a:gd name="T66" fmla="*/ 1200 w 360"/>
                <a:gd name="T67" fmla="*/ 547 h 143"/>
                <a:gd name="T68" fmla="*/ 1324 w 360"/>
                <a:gd name="T69" fmla="*/ 501 h 143"/>
                <a:gd name="T70" fmla="*/ 1436 w 360"/>
                <a:gd name="T71" fmla="*/ 450 h 143"/>
                <a:gd name="T72" fmla="*/ 1524 w 360"/>
                <a:gd name="T73" fmla="*/ 400 h 143"/>
                <a:gd name="T74" fmla="*/ 1599 w 360"/>
                <a:gd name="T75" fmla="*/ 340 h 143"/>
                <a:gd name="T76" fmla="*/ 1665 w 360"/>
                <a:gd name="T77" fmla="*/ 277 h 143"/>
                <a:gd name="T78" fmla="*/ 1711 w 360"/>
                <a:gd name="T79" fmla="*/ 239 h 143"/>
                <a:gd name="T80" fmla="*/ 1739 w 360"/>
                <a:gd name="T81" fmla="*/ 183 h 143"/>
                <a:gd name="T82" fmla="*/ 1759 w 360"/>
                <a:gd name="T83" fmla="*/ 145 h 14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0"/>
                <a:gd name="T127" fmla="*/ 0 h 143"/>
                <a:gd name="T128" fmla="*/ 360 w 360"/>
                <a:gd name="T129" fmla="*/ 143 h 14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0" h="143">
                  <a:moveTo>
                    <a:pt x="356" y="25"/>
                  </a:moveTo>
                  <a:lnTo>
                    <a:pt x="356" y="22"/>
                  </a:lnTo>
                  <a:lnTo>
                    <a:pt x="353" y="18"/>
                  </a:lnTo>
                  <a:lnTo>
                    <a:pt x="350" y="14"/>
                  </a:lnTo>
                  <a:lnTo>
                    <a:pt x="346" y="11"/>
                  </a:lnTo>
                  <a:lnTo>
                    <a:pt x="341" y="8"/>
                  </a:lnTo>
                  <a:lnTo>
                    <a:pt x="334" y="7"/>
                  </a:lnTo>
                  <a:lnTo>
                    <a:pt x="327" y="5"/>
                  </a:lnTo>
                  <a:lnTo>
                    <a:pt x="319" y="2"/>
                  </a:lnTo>
                  <a:lnTo>
                    <a:pt x="308" y="2"/>
                  </a:lnTo>
                  <a:lnTo>
                    <a:pt x="300" y="2"/>
                  </a:lnTo>
                  <a:lnTo>
                    <a:pt x="288" y="0"/>
                  </a:lnTo>
                  <a:lnTo>
                    <a:pt x="279" y="0"/>
                  </a:lnTo>
                  <a:lnTo>
                    <a:pt x="267" y="2"/>
                  </a:lnTo>
                  <a:lnTo>
                    <a:pt x="257" y="2"/>
                  </a:lnTo>
                  <a:lnTo>
                    <a:pt x="244" y="2"/>
                  </a:lnTo>
                  <a:lnTo>
                    <a:pt x="231" y="5"/>
                  </a:lnTo>
                  <a:lnTo>
                    <a:pt x="218" y="7"/>
                  </a:lnTo>
                  <a:lnTo>
                    <a:pt x="205" y="8"/>
                  </a:lnTo>
                  <a:lnTo>
                    <a:pt x="190" y="11"/>
                  </a:lnTo>
                  <a:lnTo>
                    <a:pt x="177" y="15"/>
                  </a:lnTo>
                  <a:lnTo>
                    <a:pt x="165" y="18"/>
                  </a:lnTo>
                  <a:lnTo>
                    <a:pt x="152" y="22"/>
                  </a:lnTo>
                  <a:lnTo>
                    <a:pt x="138" y="26"/>
                  </a:lnTo>
                  <a:lnTo>
                    <a:pt x="124" y="29"/>
                  </a:lnTo>
                  <a:lnTo>
                    <a:pt x="114" y="33"/>
                  </a:lnTo>
                  <a:lnTo>
                    <a:pt x="101" y="37"/>
                  </a:lnTo>
                  <a:lnTo>
                    <a:pt x="89" y="44"/>
                  </a:lnTo>
                  <a:lnTo>
                    <a:pt x="76" y="48"/>
                  </a:lnTo>
                  <a:lnTo>
                    <a:pt x="68" y="53"/>
                  </a:lnTo>
                  <a:lnTo>
                    <a:pt x="56" y="61"/>
                  </a:lnTo>
                  <a:lnTo>
                    <a:pt x="47" y="64"/>
                  </a:lnTo>
                  <a:lnTo>
                    <a:pt x="39" y="68"/>
                  </a:lnTo>
                  <a:lnTo>
                    <a:pt x="32" y="75"/>
                  </a:lnTo>
                  <a:lnTo>
                    <a:pt x="25" y="80"/>
                  </a:lnTo>
                  <a:lnTo>
                    <a:pt x="18" y="83"/>
                  </a:lnTo>
                  <a:lnTo>
                    <a:pt x="14" y="90"/>
                  </a:lnTo>
                  <a:lnTo>
                    <a:pt x="9" y="95"/>
                  </a:lnTo>
                  <a:lnTo>
                    <a:pt x="4" y="100"/>
                  </a:lnTo>
                  <a:lnTo>
                    <a:pt x="1" y="103"/>
                  </a:lnTo>
                  <a:lnTo>
                    <a:pt x="1" y="109"/>
                  </a:lnTo>
                  <a:lnTo>
                    <a:pt x="0" y="112"/>
                  </a:lnTo>
                  <a:lnTo>
                    <a:pt x="1" y="116"/>
                  </a:lnTo>
                  <a:lnTo>
                    <a:pt x="1" y="122"/>
                  </a:lnTo>
                  <a:lnTo>
                    <a:pt x="7" y="125"/>
                  </a:lnTo>
                  <a:lnTo>
                    <a:pt x="9" y="128"/>
                  </a:lnTo>
                  <a:lnTo>
                    <a:pt x="14" y="130"/>
                  </a:lnTo>
                  <a:lnTo>
                    <a:pt x="20" y="135"/>
                  </a:lnTo>
                  <a:lnTo>
                    <a:pt x="25" y="137"/>
                  </a:lnTo>
                  <a:lnTo>
                    <a:pt x="34" y="138"/>
                  </a:lnTo>
                  <a:lnTo>
                    <a:pt x="41" y="138"/>
                  </a:lnTo>
                  <a:lnTo>
                    <a:pt x="49" y="142"/>
                  </a:lnTo>
                  <a:lnTo>
                    <a:pt x="60" y="142"/>
                  </a:lnTo>
                  <a:lnTo>
                    <a:pt x="70" y="142"/>
                  </a:lnTo>
                  <a:lnTo>
                    <a:pt x="80" y="142"/>
                  </a:lnTo>
                  <a:lnTo>
                    <a:pt x="90" y="142"/>
                  </a:lnTo>
                  <a:lnTo>
                    <a:pt x="104" y="142"/>
                  </a:lnTo>
                  <a:lnTo>
                    <a:pt x="116" y="138"/>
                  </a:lnTo>
                  <a:lnTo>
                    <a:pt x="129" y="138"/>
                  </a:lnTo>
                  <a:lnTo>
                    <a:pt x="141" y="137"/>
                  </a:lnTo>
                  <a:lnTo>
                    <a:pt x="155" y="135"/>
                  </a:lnTo>
                  <a:lnTo>
                    <a:pt x="169" y="130"/>
                  </a:lnTo>
                  <a:lnTo>
                    <a:pt x="183" y="128"/>
                  </a:lnTo>
                  <a:lnTo>
                    <a:pt x="196" y="125"/>
                  </a:lnTo>
                  <a:lnTo>
                    <a:pt x="206" y="122"/>
                  </a:lnTo>
                  <a:lnTo>
                    <a:pt x="220" y="116"/>
                  </a:lnTo>
                  <a:lnTo>
                    <a:pt x="233" y="112"/>
                  </a:lnTo>
                  <a:lnTo>
                    <a:pt x="246" y="109"/>
                  </a:lnTo>
                  <a:lnTo>
                    <a:pt x="259" y="103"/>
                  </a:lnTo>
                  <a:lnTo>
                    <a:pt x="271" y="100"/>
                  </a:lnTo>
                  <a:lnTo>
                    <a:pt x="281" y="95"/>
                  </a:lnTo>
                  <a:lnTo>
                    <a:pt x="293" y="90"/>
                  </a:lnTo>
                  <a:lnTo>
                    <a:pt x="302" y="83"/>
                  </a:lnTo>
                  <a:lnTo>
                    <a:pt x="312" y="80"/>
                  </a:lnTo>
                  <a:lnTo>
                    <a:pt x="321" y="74"/>
                  </a:lnTo>
                  <a:lnTo>
                    <a:pt x="327" y="68"/>
                  </a:lnTo>
                  <a:lnTo>
                    <a:pt x="334" y="64"/>
                  </a:lnTo>
                  <a:lnTo>
                    <a:pt x="341" y="56"/>
                  </a:lnTo>
                  <a:lnTo>
                    <a:pt x="346" y="53"/>
                  </a:lnTo>
                  <a:lnTo>
                    <a:pt x="350" y="48"/>
                  </a:lnTo>
                  <a:lnTo>
                    <a:pt x="355" y="44"/>
                  </a:lnTo>
                  <a:lnTo>
                    <a:pt x="356" y="37"/>
                  </a:lnTo>
                  <a:lnTo>
                    <a:pt x="356" y="33"/>
                  </a:lnTo>
                  <a:lnTo>
                    <a:pt x="359" y="29"/>
                  </a:lnTo>
                  <a:lnTo>
                    <a:pt x="356" y="2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02" name="Freeform 124"/>
            <p:cNvSpPr>
              <a:spLocks noChangeAspect="1"/>
            </p:cNvSpPr>
            <p:nvPr/>
          </p:nvSpPr>
          <p:spPr bwMode="auto">
            <a:xfrm>
              <a:off x="2148" y="1016"/>
              <a:ext cx="246" cy="240"/>
            </a:xfrm>
            <a:custGeom>
              <a:avLst/>
              <a:gdLst>
                <a:gd name="T0" fmla="*/ 491 w 189"/>
                <a:gd name="T1" fmla="*/ 904 h 184"/>
                <a:gd name="T2" fmla="*/ 554 w 189"/>
                <a:gd name="T3" fmla="*/ 882 h 184"/>
                <a:gd name="T4" fmla="*/ 622 w 189"/>
                <a:gd name="T5" fmla="*/ 867 h 184"/>
                <a:gd name="T6" fmla="*/ 679 w 189"/>
                <a:gd name="T7" fmla="*/ 831 h 184"/>
                <a:gd name="T8" fmla="*/ 741 w 189"/>
                <a:gd name="T9" fmla="*/ 805 h 184"/>
                <a:gd name="T10" fmla="*/ 790 w 189"/>
                <a:gd name="T11" fmla="*/ 743 h 184"/>
                <a:gd name="T12" fmla="*/ 827 w 189"/>
                <a:gd name="T13" fmla="*/ 706 h 184"/>
                <a:gd name="T14" fmla="*/ 858 w 189"/>
                <a:gd name="T15" fmla="*/ 643 h 184"/>
                <a:gd name="T16" fmla="*/ 889 w 189"/>
                <a:gd name="T17" fmla="*/ 570 h 184"/>
                <a:gd name="T18" fmla="*/ 901 w 189"/>
                <a:gd name="T19" fmla="*/ 505 h 184"/>
                <a:gd name="T20" fmla="*/ 915 w 189"/>
                <a:gd name="T21" fmla="*/ 437 h 184"/>
                <a:gd name="T22" fmla="*/ 901 w 189"/>
                <a:gd name="T23" fmla="*/ 370 h 184"/>
                <a:gd name="T24" fmla="*/ 889 w 189"/>
                <a:gd name="T25" fmla="*/ 312 h 184"/>
                <a:gd name="T26" fmla="*/ 858 w 189"/>
                <a:gd name="T27" fmla="*/ 247 h 184"/>
                <a:gd name="T28" fmla="*/ 827 w 189"/>
                <a:gd name="T29" fmla="*/ 192 h 184"/>
                <a:gd name="T30" fmla="*/ 790 w 189"/>
                <a:gd name="T31" fmla="*/ 140 h 184"/>
                <a:gd name="T32" fmla="*/ 741 w 189"/>
                <a:gd name="T33" fmla="*/ 97 h 184"/>
                <a:gd name="T34" fmla="*/ 679 w 189"/>
                <a:gd name="T35" fmla="*/ 51 h 184"/>
                <a:gd name="T36" fmla="*/ 622 w 189"/>
                <a:gd name="T37" fmla="*/ 29 h 184"/>
                <a:gd name="T38" fmla="*/ 554 w 189"/>
                <a:gd name="T39" fmla="*/ 1 h 184"/>
                <a:gd name="T40" fmla="*/ 491 w 189"/>
                <a:gd name="T41" fmla="*/ 0 h 184"/>
                <a:gd name="T42" fmla="*/ 411 w 189"/>
                <a:gd name="T43" fmla="*/ 0 h 184"/>
                <a:gd name="T44" fmla="*/ 350 w 189"/>
                <a:gd name="T45" fmla="*/ 1 h 184"/>
                <a:gd name="T46" fmla="*/ 282 w 189"/>
                <a:gd name="T47" fmla="*/ 29 h 184"/>
                <a:gd name="T48" fmla="*/ 232 w 189"/>
                <a:gd name="T49" fmla="*/ 51 h 184"/>
                <a:gd name="T50" fmla="*/ 173 w 189"/>
                <a:gd name="T51" fmla="*/ 97 h 184"/>
                <a:gd name="T52" fmla="*/ 125 w 189"/>
                <a:gd name="T53" fmla="*/ 140 h 184"/>
                <a:gd name="T54" fmla="*/ 74 w 189"/>
                <a:gd name="T55" fmla="*/ 192 h 184"/>
                <a:gd name="T56" fmla="*/ 46 w 189"/>
                <a:gd name="T57" fmla="*/ 247 h 184"/>
                <a:gd name="T58" fmla="*/ 27 w 189"/>
                <a:gd name="T59" fmla="*/ 312 h 184"/>
                <a:gd name="T60" fmla="*/ 12 w 189"/>
                <a:gd name="T61" fmla="*/ 370 h 184"/>
                <a:gd name="T62" fmla="*/ 0 w 189"/>
                <a:gd name="T63" fmla="*/ 437 h 184"/>
                <a:gd name="T64" fmla="*/ 12 w 189"/>
                <a:gd name="T65" fmla="*/ 505 h 184"/>
                <a:gd name="T66" fmla="*/ 27 w 189"/>
                <a:gd name="T67" fmla="*/ 570 h 184"/>
                <a:gd name="T68" fmla="*/ 46 w 189"/>
                <a:gd name="T69" fmla="*/ 643 h 184"/>
                <a:gd name="T70" fmla="*/ 74 w 189"/>
                <a:gd name="T71" fmla="*/ 706 h 184"/>
                <a:gd name="T72" fmla="*/ 125 w 189"/>
                <a:gd name="T73" fmla="*/ 743 h 184"/>
                <a:gd name="T74" fmla="*/ 173 w 189"/>
                <a:gd name="T75" fmla="*/ 805 h 184"/>
                <a:gd name="T76" fmla="*/ 232 w 189"/>
                <a:gd name="T77" fmla="*/ 831 h 184"/>
                <a:gd name="T78" fmla="*/ 282 w 189"/>
                <a:gd name="T79" fmla="*/ 867 h 184"/>
                <a:gd name="T80" fmla="*/ 350 w 189"/>
                <a:gd name="T81" fmla="*/ 882 h 184"/>
                <a:gd name="T82" fmla="*/ 411 w 189"/>
                <a:gd name="T83" fmla="*/ 904 h 184"/>
                <a:gd name="T84" fmla="*/ 448 w 189"/>
                <a:gd name="T85" fmla="*/ 904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9"/>
                <a:gd name="T130" fmla="*/ 0 h 184"/>
                <a:gd name="T131" fmla="*/ 189 w 189"/>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9" h="184">
                  <a:moveTo>
                    <a:pt x="92" y="183"/>
                  </a:moveTo>
                  <a:lnTo>
                    <a:pt x="101" y="183"/>
                  </a:lnTo>
                  <a:lnTo>
                    <a:pt x="108" y="179"/>
                  </a:lnTo>
                  <a:lnTo>
                    <a:pt x="114" y="179"/>
                  </a:lnTo>
                  <a:lnTo>
                    <a:pt x="122" y="178"/>
                  </a:lnTo>
                  <a:lnTo>
                    <a:pt x="128" y="176"/>
                  </a:lnTo>
                  <a:lnTo>
                    <a:pt x="134" y="173"/>
                  </a:lnTo>
                  <a:lnTo>
                    <a:pt x="140" y="169"/>
                  </a:lnTo>
                  <a:lnTo>
                    <a:pt x="147" y="165"/>
                  </a:lnTo>
                  <a:lnTo>
                    <a:pt x="152" y="163"/>
                  </a:lnTo>
                  <a:lnTo>
                    <a:pt x="159" y="158"/>
                  </a:lnTo>
                  <a:lnTo>
                    <a:pt x="162" y="151"/>
                  </a:lnTo>
                  <a:lnTo>
                    <a:pt x="168" y="148"/>
                  </a:lnTo>
                  <a:lnTo>
                    <a:pt x="170" y="143"/>
                  </a:lnTo>
                  <a:lnTo>
                    <a:pt x="174" y="136"/>
                  </a:lnTo>
                  <a:lnTo>
                    <a:pt x="177" y="130"/>
                  </a:lnTo>
                  <a:lnTo>
                    <a:pt x="181" y="122"/>
                  </a:lnTo>
                  <a:lnTo>
                    <a:pt x="183" y="116"/>
                  </a:lnTo>
                  <a:lnTo>
                    <a:pt x="185" y="109"/>
                  </a:lnTo>
                  <a:lnTo>
                    <a:pt x="185" y="103"/>
                  </a:lnTo>
                  <a:lnTo>
                    <a:pt x="188" y="96"/>
                  </a:lnTo>
                  <a:lnTo>
                    <a:pt x="188" y="89"/>
                  </a:lnTo>
                  <a:lnTo>
                    <a:pt x="188" y="83"/>
                  </a:lnTo>
                  <a:lnTo>
                    <a:pt x="185" y="75"/>
                  </a:lnTo>
                  <a:lnTo>
                    <a:pt x="185" y="70"/>
                  </a:lnTo>
                  <a:lnTo>
                    <a:pt x="183" y="63"/>
                  </a:lnTo>
                  <a:lnTo>
                    <a:pt x="181" y="56"/>
                  </a:lnTo>
                  <a:lnTo>
                    <a:pt x="177" y="50"/>
                  </a:lnTo>
                  <a:lnTo>
                    <a:pt x="174" y="42"/>
                  </a:lnTo>
                  <a:lnTo>
                    <a:pt x="170" y="39"/>
                  </a:lnTo>
                  <a:lnTo>
                    <a:pt x="168" y="33"/>
                  </a:lnTo>
                  <a:lnTo>
                    <a:pt x="162" y="28"/>
                  </a:lnTo>
                  <a:lnTo>
                    <a:pt x="159" y="25"/>
                  </a:lnTo>
                  <a:lnTo>
                    <a:pt x="152" y="20"/>
                  </a:lnTo>
                  <a:lnTo>
                    <a:pt x="147" y="14"/>
                  </a:lnTo>
                  <a:lnTo>
                    <a:pt x="140" y="11"/>
                  </a:lnTo>
                  <a:lnTo>
                    <a:pt x="134" y="8"/>
                  </a:lnTo>
                  <a:lnTo>
                    <a:pt x="128" y="6"/>
                  </a:lnTo>
                  <a:lnTo>
                    <a:pt x="122" y="5"/>
                  </a:lnTo>
                  <a:lnTo>
                    <a:pt x="114" y="1"/>
                  </a:lnTo>
                  <a:lnTo>
                    <a:pt x="108" y="0"/>
                  </a:lnTo>
                  <a:lnTo>
                    <a:pt x="101" y="0"/>
                  </a:lnTo>
                  <a:lnTo>
                    <a:pt x="92" y="0"/>
                  </a:lnTo>
                  <a:lnTo>
                    <a:pt x="85" y="0"/>
                  </a:lnTo>
                  <a:lnTo>
                    <a:pt x="78" y="0"/>
                  </a:lnTo>
                  <a:lnTo>
                    <a:pt x="72" y="1"/>
                  </a:lnTo>
                  <a:lnTo>
                    <a:pt x="65" y="5"/>
                  </a:lnTo>
                  <a:lnTo>
                    <a:pt x="58" y="6"/>
                  </a:lnTo>
                  <a:lnTo>
                    <a:pt x="55" y="8"/>
                  </a:lnTo>
                  <a:lnTo>
                    <a:pt x="48" y="11"/>
                  </a:lnTo>
                  <a:lnTo>
                    <a:pt x="42" y="14"/>
                  </a:lnTo>
                  <a:lnTo>
                    <a:pt x="35" y="20"/>
                  </a:lnTo>
                  <a:lnTo>
                    <a:pt x="30" y="25"/>
                  </a:lnTo>
                  <a:lnTo>
                    <a:pt x="26" y="28"/>
                  </a:lnTo>
                  <a:lnTo>
                    <a:pt x="20" y="33"/>
                  </a:lnTo>
                  <a:lnTo>
                    <a:pt x="15" y="39"/>
                  </a:lnTo>
                  <a:lnTo>
                    <a:pt x="14" y="42"/>
                  </a:lnTo>
                  <a:lnTo>
                    <a:pt x="9" y="50"/>
                  </a:lnTo>
                  <a:lnTo>
                    <a:pt x="7" y="56"/>
                  </a:lnTo>
                  <a:lnTo>
                    <a:pt x="5" y="63"/>
                  </a:lnTo>
                  <a:lnTo>
                    <a:pt x="2" y="70"/>
                  </a:lnTo>
                  <a:lnTo>
                    <a:pt x="2" y="75"/>
                  </a:lnTo>
                  <a:lnTo>
                    <a:pt x="0" y="83"/>
                  </a:lnTo>
                  <a:lnTo>
                    <a:pt x="0" y="89"/>
                  </a:lnTo>
                  <a:lnTo>
                    <a:pt x="0" y="96"/>
                  </a:lnTo>
                  <a:lnTo>
                    <a:pt x="2" y="103"/>
                  </a:lnTo>
                  <a:lnTo>
                    <a:pt x="2" y="109"/>
                  </a:lnTo>
                  <a:lnTo>
                    <a:pt x="5" y="116"/>
                  </a:lnTo>
                  <a:lnTo>
                    <a:pt x="7" y="122"/>
                  </a:lnTo>
                  <a:lnTo>
                    <a:pt x="9" y="130"/>
                  </a:lnTo>
                  <a:lnTo>
                    <a:pt x="14" y="136"/>
                  </a:lnTo>
                  <a:lnTo>
                    <a:pt x="15" y="143"/>
                  </a:lnTo>
                  <a:lnTo>
                    <a:pt x="20" y="148"/>
                  </a:lnTo>
                  <a:lnTo>
                    <a:pt x="26" y="151"/>
                  </a:lnTo>
                  <a:lnTo>
                    <a:pt x="30" y="158"/>
                  </a:lnTo>
                  <a:lnTo>
                    <a:pt x="35" y="163"/>
                  </a:lnTo>
                  <a:lnTo>
                    <a:pt x="42" y="165"/>
                  </a:lnTo>
                  <a:lnTo>
                    <a:pt x="48" y="169"/>
                  </a:lnTo>
                  <a:lnTo>
                    <a:pt x="55" y="173"/>
                  </a:lnTo>
                  <a:lnTo>
                    <a:pt x="58" y="176"/>
                  </a:lnTo>
                  <a:lnTo>
                    <a:pt x="65" y="178"/>
                  </a:lnTo>
                  <a:lnTo>
                    <a:pt x="72" y="179"/>
                  </a:lnTo>
                  <a:lnTo>
                    <a:pt x="78" y="179"/>
                  </a:lnTo>
                  <a:lnTo>
                    <a:pt x="85" y="183"/>
                  </a:lnTo>
                  <a:lnTo>
                    <a:pt x="92" y="18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03" name="Freeform 125"/>
            <p:cNvSpPr>
              <a:spLocks noChangeAspect="1"/>
            </p:cNvSpPr>
            <p:nvPr/>
          </p:nvSpPr>
          <p:spPr bwMode="auto">
            <a:xfrm>
              <a:off x="2184" y="1053"/>
              <a:ext cx="173" cy="170"/>
            </a:xfrm>
            <a:custGeom>
              <a:avLst/>
              <a:gdLst>
                <a:gd name="T0" fmla="*/ 641 w 133"/>
                <a:gd name="T1" fmla="*/ 287 h 131"/>
                <a:gd name="T2" fmla="*/ 628 w 133"/>
                <a:gd name="T3" fmla="*/ 236 h 131"/>
                <a:gd name="T4" fmla="*/ 615 w 133"/>
                <a:gd name="T5" fmla="*/ 191 h 131"/>
                <a:gd name="T6" fmla="*/ 592 w 133"/>
                <a:gd name="T7" fmla="*/ 145 h 131"/>
                <a:gd name="T8" fmla="*/ 562 w 133"/>
                <a:gd name="T9" fmla="*/ 112 h 131"/>
                <a:gd name="T10" fmla="*/ 535 w 133"/>
                <a:gd name="T11" fmla="*/ 66 h 131"/>
                <a:gd name="T12" fmla="*/ 497 w 133"/>
                <a:gd name="T13" fmla="*/ 51 h 131"/>
                <a:gd name="T14" fmla="*/ 455 w 133"/>
                <a:gd name="T15" fmla="*/ 22 h 131"/>
                <a:gd name="T16" fmla="*/ 411 w 133"/>
                <a:gd name="T17" fmla="*/ 1 h 131"/>
                <a:gd name="T18" fmla="*/ 371 w 133"/>
                <a:gd name="T19" fmla="*/ 0 h 131"/>
                <a:gd name="T20" fmla="*/ 308 w 133"/>
                <a:gd name="T21" fmla="*/ 0 h 131"/>
                <a:gd name="T22" fmla="*/ 269 w 133"/>
                <a:gd name="T23" fmla="*/ 0 h 131"/>
                <a:gd name="T24" fmla="*/ 232 w 133"/>
                <a:gd name="T25" fmla="*/ 1 h 131"/>
                <a:gd name="T26" fmla="*/ 170 w 133"/>
                <a:gd name="T27" fmla="*/ 22 h 131"/>
                <a:gd name="T28" fmla="*/ 140 w 133"/>
                <a:gd name="T29" fmla="*/ 51 h 131"/>
                <a:gd name="T30" fmla="*/ 96 w 133"/>
                <a:gd name="T31" fmla="*/ 66 h 131"/>
                <a:gd name="T32" fmla="*/ 66 w 133"/>
                <a:gd name="T33" fmla="*/ 112 h 131"/>
                <a:gd name="T34" fmla="*/ 35 w 133"/>
                <a:gd name="T35" fmla="*/ 145 h 131"/>
                <a:gd name="T36" fmla="*/ 21 w 133"/>
                <a:gd name="T37" fmla="*/ 191 h 131"/>
                <a:gd name="T38" fmla="*/ 0 w 133"/>
                <a:gd name="T39" fmla="*/ 236 h 131"/>
                <a:gd name="T40" fmla="*/ 0 w 133"/>
                <a:gd name="T41" fmla="*/ 287 h 131"/>
                <a:gd name="T42" fmla="*/ 0 w 133"/>
                <a:gd name="T43" fmla="*/ 323 h 131"/>
                <a:gd name="T44" fmla="*/ 0 w 133"/>
                <a:gd name="T45" fmla="*/ 372 h 131"/>
                <a:gd name="T46" fmla="*/ 21 w 133"/>
                <a:gd name="T47" fmla="*/ 419 h 131"/>
                <a:gd name="T48" fmla="*/ 35 w 133"/>
                <a:gd name="T49" fmla="*/ 459 h 131"/>
                <a:gd name="T50" fmla="*/ 66 w 133"/>
                <a:gd name="T51" fmla="*/ 498 h 131"/>
                <a:gd name="T52" fmla="*/ 96 w 133"/>
                <a:gd name="T53" fmla="*/ 531 h 131"/>
                <a:gd name="T54" fmla="*/ 140 w 133"/>
                <a:gd name="T55" fmla="*/ 565 h 131"/>
                <a:gd name="T56" fmla="*/ 170 w 133"/>
                <a:gd name="T57" fmla="*/ 589 h 131"/>
                <a:gd name="T58" fmla="*/ 232 w 133"/>
                <a:gd name="T59" fmla="*/ 603 h 131"/>
                <a:gd name="T60" fmla="*/ 269 w 133"/>
                <a:gd name="T61" fmla="*/ 603 h 131"/>
                <a:gd name="T62" fmla="*/ 308 w 133"/>
                <a:gd name="T63" fmla="*/ 622 h 131"/>
                <a:gd name="T64" fmla="*/ 371 w 133"/>
                <a:gd name="T65" fmla="*/ 603 h 131"/>
                <a:gd name="T66" fmla="*/ 411 w 133"/>
                <a:gd name="T67" fmla="*/ 603 h 131"/>
                <a:gd name="T68" fmla="*/ 455 w 133"/>
                <a:gd name="T69" fmla="*/ 589 h 131"/>
                <a:gd name="T70" fmla="*/ 497 w 133"/>
                <a:gd name="T71" fmla="*/ 565 h 131"/>
                <a:gd name="T72" fmla="*/ 535 w 133"/>
                <a:gd name="T73" fmla="*/ 531 h 131"/>
                <a:gd name="T74" fmla="*/ 562 w 133"/>
                <a:gd name="T75" fmla="*/ 498 h 131"/>
                <a:gd name="T76" fmla="*/ 592 w 133"/>
                <a:gd name="T77" fmla="*/ 459 h 131"/>
                <a:gd name="T78" fmla="*/ 615 w 133"/>
                <a:gd name="T79" fmla="*/ 419 h 131"/>
                <a:gd name="T80" fmla="*/ 628 w 133"/>
                <a:gd name="T81" fmla="*/ 372 h 131"/>
                <a:gd name="T82" fmla="*/ 641 w 133"/>
                <a:gd name="T83" fmla="*/ 323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3"/>
                <a:gd name="T127" fmla="*/ 0 h 131"/>
                <a:gd name="T128" fmla="*/ 133 w 133"/>
                <a:gd name="T129" fmla="*/ 131 h 13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3" h="131">
                  <a:moveTo>
                    <a:pt x="132" y="63"/>
                  </a:moveTo>
                  <a:lnTo>
                    <a:pt x="132" y="60"/>
                  </a:lnTo>
                  <a:lnTo>
                    <a:pt x="132" y="55"/>
                  </a:lnTo>
                  <a:lnTo>
                    <a:pt x="129" y="49"/>
                  </a:lnTo>
                  <a:lnTo>
                    <a:pt x="129" y="43"/>
                  </a:lnTo>
                  <a:lnTo>
                    <a:pt x="127" y="40"/>
                  </a:lnTo>
                  <a:lnTo>
                    <a:pt x="126" y="35"/>
                  </a:lnTo>
                  <a:lnTo>
                    <a:pt x="122" y="30"/>
                  </a:lnTo>
                  <a:lnTo>
                    <a:pt x="121" y="27"/>
                  </a:lnTo>
                  <a:lnTo>
                    <a:pt x="116" y="23"/>
                  </a:lnTo>
                  <a:lnTo>
                    <a:pt x="114" y="20"/>
                  </a:lnTo>
                  <a:lnTo>
                    <a:pt x="111" y="14"/>
                  </a:lnTo>
                  <a:lnTo>
                    <a:pt x="107" y="13"/>
                  </a:lnTo>
                  <a:lnTo>
                    <a:pt x="103" y="11"/>
                  </a:lnTo>
                  <a:lnTo>
                    <a:pt x="98" y="7"/>
                  </a:lnTo>
                  <a:lnTo>
                    <a:pt x="94" y="5"/>
                  </a:lnTo>
                  <a:lnTo>
                    <a:pt x="90" y="5"/>
                  </a:lnTo>
                  <a:lnTo>
                    <a:pt x="85" y="1"/>
                  </a:lnTo>
                  <a:lnTo>
                    <a:pt x="80" y="0"/>
                  </a:lnTo>
                  <a:lnTo>
                    <a:pt x="76" y="0"/>
                  </a:lnTo>
                  <a:lnTo>
                    <a:pt x="70" y="0"/>
                  </a:lnTo>
                  <a:lnTo>
                    <a:pt x="64" y="0"/>
                  </a:lnTo>
                  <a:lnTo>
                    <a:pt x="61" y="0"/>
                  </a:lnTo>
                  <a:lnTo>
                    <a:pt x="55" y="0"/>
                  </a:lnTo>
                  <a:lnTo>
                    <a:pt x="50" y="0"/>
                  </a:lnTo>
                  <a:lnTo>
                    <a:pt x="48" y="1"/>
                  </a:lnTo>
                  <a:lnTo>
                    <a:pt x="40" y="5"/>
                  </a:lnTo>
                  <a:lnTo>
                    <a:pt x="35" y="5"/>
                  </a:lnTo>
                  <a:lnTo>
                    <a:pt x="30" y="7"/>
                  </a:lnTo>
                  <a:lnTo>
                    <a:pt x="29" y="11"/>
                  </a:lnTo>
                  <a:lnTo>
                    <a:pt x="23" y="13"/>
                  </a:lnTo>
                  <a:lnTo>
                    <a:pt x="20" y="14"/>
                  </a:lnTo>
                  <a:lnTo>
                    <a:pt x="18" y="20"/>
                  </a:lnTo>
                  <a:lnTo>
                    <a:pt x="14" y="23"/>
                  </a:lnTo>
                  <a:lnTo>
                    <a:pt x="12" y="27"/>
                  </a:lnTo>
                  <a:lnTo>
                    <a:pt x="7" y="30"/>
                  </a:lnTo>
                  <a:lnTo>
                    <a:pt x="6" y="35"/>
                  </a:lnTo>
                  <a:lnTo>
                    <a:pt x="4" y="40"/>
                  </a:lnTo>
                  <a:lnTo>
                    <a:pt x="2" y="43"/>
                  </a:lnTo>
                  <a:lnTo>
                    <a:pt x="0" y="49"/>
                  </a:lnTo>
                  <a:lnTo>
                    <a:pt x="0" y="55"/>
                  </a:lnTo>
                  <a:lnTo>
                    <a:pt x="0" y="60"/>
                  </a:lnTo>
                  <a:lnTo>
                    <a:pt x="0" y="63"/>
                  </a:lnTo>
                  <a:lnTo>
                    <a:pt x="0" y="68"/>
                  </a:lnTo>
                  <a:lnTo>
                    <a:pt x="0" y="71"/>
                  </a:lnTo>
                  <a:lnTo>
                    <a:pt x="0" y="78"/>
                  </a:lnTo>
                  <a:lnTo>
                    <a:pt x="2" y="83"/>
                  </a:lnTo>
                  <a:lnTo>
                    <a:pt x="4" y="88"/>
                  </a:lnTo>
                  <a:lnTo>
                    <a:pt x="6" y="91"/>
                  </a:lnTo>
                  <a:lnTo>
                    <a:pt x="7" y="96"/>
                  </a:lnTo>
                  <a:lnTo>
                    <a:pt x="12" y="102"/>
                  </a:lnTo>
                  <a:lnTo>
                    <a:pt x="14" y="105"/>
                  </a:lnTo>
                  <a:lnTo>
                    <a:pt x="18" y="108"/>
                  </a:lnTo>
                  <a:lnTo>
                    <a:pt x="20" y="111"/>
                  </a:lnTo>
                  <a:lnTo>
                    <a:pt x="23" y="113"/>
                  </a:lnTo>
                  <a:lnTo>
                    <a:pt x="29" y="118"/>
                  </a:lnTo>
                  <a:lnTo>
                    <a:pt x="30" y="120"/>
                  </a:lnTo>
                  <a:lnTo>
                    <a:pt x="35" y="123"/>
                  </a:lnTo>
                  <a:lnTo>
                    <a:pt x="40" y="124"/>
                  </a:lnTo>
                  <a:lnTo>
                    <a:pt x="48" y="126"/>
                  </a:lnTo>
                  <a:lnTo>
                    <a:pt x="50" y="126"/>
                  </a:lnTo>
                  <a:lnTo>
                    <a:pt x="55" y="126"/>
                  </a:lnTo>
                  <a:lnTo>
                    <a:pt x="61" y="130"/>
                  </a:lnTo>
                  <a:lnTo>
                    <a:pt x="64" y="130"/>
                  </a:lnTo>
                  <a:lnTo>
                    <a:pt x="70" y="130"/>
                  </a:lnTo>
                  <a:lnTo>
                    <a:pt x="76" y="126"/>
                  </a:lnTo>
                  <a:lnTo>
                    <a:pt x="80" y="126"/>
                  </a:lnTo>
                  <a:lnTo>
                    <a:pt x="85" y="126"/>
                  </a:lnTo>
                  <a:lnTo>
                    <a:pt x="90" y="124"/>
                  </a:lnTo>
                  <a:lnTo>
                    <a:pt x="94" y="123"/>
                  </a:lnTo>
                  <a:lnTo>
                    <a:pt x="98" y="120"/>
                  </a:lnTo>
                  <a:lnTo>
                    <a:pt x="103" y="118"/>
                  </a:lnTo>
                  <a:lnTo>
                    <a:pt x="107" y="113"/>
                  </a:lnTo>
                  <a:lnTo>
                    <a:pt x="111" y="111"/>
                  </a:lnTo>
                  <a:lnTo>
                    <a:pt x="114" y="108"/>
                  </a:lnTo>
                  <a:lnTo>
                    <a:pt x="116" y="105"/>
                  </a:lnTo>
                  <a:lnTo>
                    <a:pt x="121" y="102"/>
                  </a:lnTo>
                  <a:lnTo>
                    <a:pt x="122" y="96"/>
                  </a:lnTo>
                  <a:lnTo>
                    <a:pt x="126" y="91"/>
                  </a:lnTo>
                  <a:lnTo>
                    <a:pt x="127" y="88"/>
                  </a:lnTo>
                  <a:lnTo>
                    <a:pt x="129" y="83"/>
                  </a:lnTo>
                  <a:lnTo>
                    <a:pt x="129" y="78"/>
                  </a:lnTo>
                  <a:lnTo>
                    <a:pt x="132" y="71"/>
                  </a:lnTo>
                  <a:lnTo>
                    <a:pt x="132" y="68"/>
                  </a:lnTo>
                  <a:lnTo>
                    <a:pt x="132" y="63"/>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04" name="Freeform 126"/>
            <p:cNvSpPr>
              <a:spLocks noChangeAspect="1"/>
            </p:cNvSpPr>
            <p:nvPr/>
          </p:nvSpPr>
          <p:spPr bwMode="auto">
            <a:xfrm>
              <a:off x="2264" y="994"/>
              <a:ext cx="85" cy="146"/>
            </a:xfrm>
            <a:custGeom>
              <a:avLst/>
              <a:gdLst>
                <a:gd name="T0" fmla="*/ 98 w 66"/>
                <a:gd name="T1" fmla="*/ 545 h 112"/>
                <a:gd name="T2" fmla="*/ 111 w 66"/>
                <a:gd name="T3" fmla="*/ 516 h 112"/>
                <a:gd name="T4" fmla="*/ 133 w 66"/>
                <a:gd name="T5" fmla="*/ 482 h 112"/>
                <a:gd name="T6" fmla="*/ 143 w 66"/>
                <a:gd name="T7" fmla="*/ 447 h 112"/>
                <a:gd name="T8" fmla="*/ 156 w 66"/>
                <a:gd name="T9" fmla="*/ 418 h 112"/>
                <a:gd name="T10" fmla="*/ 161 w 66"/>
                <a:gd name="T11" fmla="*/ 385 h 112"/>
                <a:gd name="T12" fmla="*/ 176 w 66"/>
                <a:gd name="T13" fmla="*/ 355 h 112"/>
                <a:gd name="T14" fmla="*/ 192 w 66"/>
                <a:gd name="T15" fmla="*/ 321 h 112"/>
                <a:gd name="T16" fmla="*/ 207 w 66"/>
                <a:gd name="T17" fmla="*/ 285 h 112"/>
                <a:gd name="T18" fmla="*/ 209 w 66"/>
                <a:gd name="T19" fmla="*/ 257 h 112"/>
                <a:gd name="T20" fmla="*/ 227 w 66"/>
                <a:gd name="T21" fmla="*/ 226 h 112"/>
                <a:gd name="T22" fmla="*/ 232 w 66"/>
                <a:gd name="T23" fmla="*/ 197 h 112"/>
                <a:gd name="T24" fmla="*/ 242 w 66"/>
                <a:gd name="T25" fmla="*/ 163 h 112"/>
                <a:gd name="T26" fmla="*/ 258 w 66"/>
                <a:gd name="T27" fmla="*/ 151 h 112"/>
                <a:gd name="T28" fmla="*/ 267 w 66"/>
                <a:gd name="T29" fmla="*/ 125 h 112"/>
                <a:gd name="T30" fmla="*/ 272 w 66"/>
                <a:gd name="T31" fmla="*/ 111 h 112"/>
                <a:gd name="T32" fmla="*/ 272 w 66"/>
                <a:gd name="T33" fmla="*/ 86 h 112"/>
                <a:gd name="T34" fmla="*/ 281 w 66"/>
                <a:gd name="T35" fmla="*/ 74 h 112"/>
                <a:gd name="T36" fmla="*/ 281 w 66"/>
                <a:gd name="T37" fmla="*/ 51 h 112"/>
                <a:gd name="T38" fmla="*/ 297 w 66"/>
                <a:gd name="T39" fmla="*/ 46 h 112"/>
                <a:gd name="T40" fmla="*/ 297 w 66"/>
                <a:gd name="T41" fmla="*/ 35 h 112"/>
                <a:gd name="T42" fmla="*/ 297 w 66"/>
                <a:gd name="T43" fmla="*/ 21 h 112"/>
                <a:gd name="T44" fmla="*/ 297 w 66"/>
                <a:gd name="T45" fmla="*/ 1 h 112"/>
                <a:gd name="T46" fmla="*/ 297 w 66"/>
                <a:gd name="T47" fmla="*/ 1 h 112"/>
                <a:gd name="T48" fmla="*/ 297 w 66"/>
                <a:gd name="T49" fmla="*/ 0 h 112"/>
                <a:gd name="T50" fmla="*/ 297 w 66"/>
                <a:gd name="T51" fmla="*/ 0 h 112"/>
                <a:gd name="T52" fmla="*/ 297 w 66"/>
                <a:gd name="T53" fmla="*/ 0 h 112"/>
                <a:gd name="T54" fmla="*/ 297 w 66"/>
                <a:gd name="T55" fmla="*/ 0 h 112"/>
                <a:gd name="T56" fmla="*/ 281 w 66"/>
                <a:gd name="T57" fmla="*/ 0 h 112"/>
                <a:gd name="T58" fmla="*/ 281 w 66"/>
                <a:gd name="T59" fmla="*/ 1 h 112"/>
                <a:gd name="T60" fmla="*/ 272 w 66"/>
                <a:gd name="T61" fmla="*/ 21 h 112"/>
                <a:gd name="T62" fmla="*/ 267 w 66"/>
                <a:gd name="T63" fmla="*/ 35 h 112"/>
                <a:gd name="T64" fmla="*/ 258 w 66"/>
                <a:gd name="T65" fmla="*/ 46 h 112"/>
                <a:gd name="T66" fmla="*/ 258 w 66"/>
                <a:gd name="T67" fmla="*/ 51 h 112"/>
                <a:gd name="T68" fmla="*/ 232 w 66"/>
                <a:gd name="T69" fmla="*/ 65 h 112"/>
                <a:gd name="T70" fmla="*/ 232 w 66"/>
                <a:gd name="T71" fmla="*/ 86 h 112"/>
                <a:gd name="T72" fmla="*/ 209 w 66"/>
                <a:gd name="T73" fmla="*/ 111 h 112"/>
                <a:gd name="T74" fmla="*/ 207 w 66"/>
                <a:gd name="T75" fmla="*/ 124 h 112"/>
                <a:gd name="T76" fmla="*/ 192 w 66"/>
                <a:gd name="T77" fmla="*/ 139 h 112"/>
                <a:gd name="T78" fmla="*/ 176 w 66"/>
                <a:gd name="T79" fmla="*/ 163 h 112"/>
                <a:gd name="T80" fmla="*/ 161 w 66"/>
                <a:gd name="T81" fmla="*/ 197 h 112"/>
                <a:gd name="T82" fmla="*/ 156 w 66"/>
                <a:gd name="T83" fmla="*/ 220 h 112"/>
                <a:gd name="T84" fmla="*/ 133 w 66"/>
                <a:gd name="T85" fmla="*/ 257 h 112"/>
                <a:gd name="T86" fmla="*/ 125 w 66"/>
                <a:gd name="T87" fmla="*/ 272 h 112"/>
                <a:gd name="T88" fmla="*/ 98 w 66"/>
                <a:gd name="T89" fmla="*/ 301 h 112"/>
                <a:gd name="T90" fmla="*/ 76 w 66"/>
                <a:gd name="T91" fmla="*/ 326 h 112"/>
                <a:gd name="T92" fmla="*/ 67 w 66"/>
                <a:gd name="T93" fmla="*/ 358 h 112"/>
                <a:gd name="T94" fmla="*/ 52 w 66"/>
                <a:gd name="T95" fmla="*/ 392 h 112"/>
                <a:gd name="T96" fmla="*/ 31 w 66"/>
                <a:gd name="T97" fmla="*/ 425 h 112"/>
                <a:gd name="T98" fmla="*/ 22 w 66"/>
                <a:gd name="T99" fmla="*/ 450 h 112"/>
                <a:gd name="T100" fmla="*/ 0 w 66"/>
                <a:gd name="T101" fmla="*/ 488 h 112"/>
                <a:gd name="T102" fmla="*/ 0 w 66"/>
                <a:gd name="T103" fmla="*/ 488 h 112"/>
                <a:gd name="T104" fmla="*/ 98 w 66"/>
                <a:gd name="T105" fmla="*/ 545 h 112"/>
                <a:gd name="T106" fmla="*/ 98 w 66"/>
                <a:gd name="T107" fmla="*/ 545 h 11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6"/>
                <a:gd name="T163" fmla="*/ 0 h 112"/>
                <a:gd name="T164" fmla="*/ 66 w 66"/>
                <a:gd name="T165" fmla="*/ 112 h 11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6" h="112">
                  <a:moveTo>
                    <a:pt x="22" y="111"/>
                  </a:moveTo>
                  <a:lnTo>
                    <a:pt x="24" y="105"/>
                  </a:lnTo>
                  <a:lnTo>
                    <a:pt x="29" y="98"/>
                  </a:lnTo>
                  <a:lnTo>
                    <a:pt x="31" y="91"/>
                  </a:lnTo>
                  <a:lnTo>
                    <a:pt x="34" y="85"/>
                  </a:lnTo>
                  <a:lnTo>
                    <a:pt x="35" y="78"/>
                  </a:lnTo>
                  <a:lnTo>
                    <a:pt x="39" y="72"/>
                  </a:lnTo>
                  <a:lnTo>
                    <a:pt x="42" y="65"/>
                  </a:lnTo>
                  <a:lnTo>
                    <a:pt x="45" y="58"/>
                  </a:lnTo>
                  <a:lnTo>
                    <a:pt x="46" y="52"/>
                  </a:lnTo>
                  <a:lnTo>
                    <a:pt x="50" y="46"/>
                  </a:lnTo>
                  <a:lnTo>
                    <a:pt x="51" y="40"/>
                  </a:lnTo>
                  <a:lnTo>
                    <a:pt x="53" y="34"/>
                  </a:lnTo>
                  <a:lnTo>
                    <a:pt x="56" y="31"/>
                  </a:lnTo>
                  <a:lnTo>
                    <a:pt x="58" y="26"/>
                  </a:lnTo>
                  <a:lnTo>
                    <a:pt x="60" y="22"/>
                  </a:lnTo>
                  <a:lnTo>
                    <a:pt x="60" y="18"/>
                  </a:lnTo>
                  <a:lnTo>
                    <a:pt x="61" y="15"/>
                  </a:lnTo>
                  <a:lnTo>
                    <a:pt x="61" y="11"/>
                  </a:lnTo>
                  <a:lnTo>
                    <a:pt x="65" y="9"/>
                  </a:lnTo>
                  <a:lnTo>
                    <a:pt x="65" y="7"/>
                  </a:lnTo>
                  <a:lnTo>
                    <a:pt x="65" y="4"/>
                  </a:lnTo>
                  <a:lnTo>
                    <a:pt x="65" y="1"/>
                  </a:lnTo>
                  <a:lnTo>
                    <a:pt x="65" y="0"/>
                  </a:lnTo>
                  <a:lnTo>
                    <a:pt x="61" y="0"/>
                  </a:lnTo>
                  <a:lnTo>
                    <a:pt x="61" y="1"/>
                  </a:lnTo>
                  <a:lnTo>
                    <a:pt x="60" y="4"/>
                  </a:lnTo>
                  <a:lnTo>
                    <a:pt x="58" y="7"/>
                  </a:lnTo>
                  <a:lnTo>
                    <a:pt x="56" y="9"/>
                  </a:lnTo>
                  <a:lnTo>
                    <a:pt x="56" y="11"/>
                  </a:lnTo>
                  <a:lnTo>
                    <a:pt x="51" y="13"/>
                  </a:lnTo>
                  <a:lnTo>
                    <a:pt x="51" y="18"/>
                  </a:lnTo>
                  <a:lnTo>
                    <a:pt x="46" y="22"/>
                  </a:lnTo>
                  <a:lnTo>
                    <a:pt x="45" y="25"/>
                  </a:lnTo>
                  <a:lnTo>
                    <a:pt x="42" y="28"/>
                  </a:lnTo>
                  <a:lnTo>
                    <a:pt x="39" y="34"/>
                  </a:lnTo>
                  <a:lnTo>
                    <a:pt x="35" y="40"/>
                  </a:lnTo>
                  <a:lnTo>
                    <a:pt x="34" y="45"/>
                  </a:lnTo>
                  <a:lnTo>
                    <a:pt x="29" y="52"/>
                  </a:lnTo>
                  <a:lnTo>
                    <a:pt x="27" y="55"/>
                  </a:lnTo>
                  <a:lnTo>
                    <a:pt x="22" y="61"/>
                  </a:lnTo>
                  <a:lnTo>
                    <a:pt x="17" y="67"/>
                  </a:lnTo>
                  <a:lnTo>
                    <a:pt x="15" y="73"/>
                  </a:lnTo>
                  <a:lnTo>
                    <a:pt x="12" y="80"/>
                  </a:lnTo>
                  <a:lnTo>
                    <a:pt x="7" y="87"/>
                  </a:lnTo>
                  <a:lnTo>
                    <a:pt x="5" y="92"/>
                  </a:lnTo>
                  <a:lnTo>
                    <a:pt x="0" y="100"/>
                  </a:lnTo>
                  <a:lnTo>
                    <a:pt x="22" y="1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05" name="Freeform 127"/>
            <p:cNvSpPr>
              <a:spLocks noChangeAspect="1"/>
            </p:cNvSpPr>
            <p:nvPr/>
          </p:nvSpPr>
          <p:spPr bwMode="auto">
            <a:xfrm>
              <a:off x="2204" y="1128"/>
              <a:ext cx="89" cy="145"/>
            </a:xfrm>
            <a:custGeom>
              <a:avLst/>
              <a:gdLst>
                <a:gd name="T0" fmla="*/ 208 w 69"/>
                <a:gd name="T1" fmla="*/ 0 h 111"/>
                <a:gd name="T2" fmla="*/ 184 w 69"/>
                <a:gd name="T3" fmla="*/ 35 h 111"/>
                <a:gd name="T4" fmla="*/ 172 w 69"/>
                <a:gd name="T5" fmla="*/ 65 h 111"/>
                <a:gd name="T6" fmla="*/ 161 w 69"/>
                <a:gd name="T7" fmla="*/ 97 h 111"/>
                <a:gd name="T8" fmla="*/ 153 w 69"/>
                <a:gd name="T9" fmla="*/ 145 h 111"/>
                <a:gd name="T10" fmla="*/ 133 w 69"/>
                <a:gd name="T11" fmla="*/ 174 h 111"/>
                <a:gd name="T12" fmla="*/ 125 w 69"/>
                <a:gd name="T13" fmla="*/ 206 h 111"/>
                <a:gd name="T14" fmla="*/ 114 w 69"/>
                <a:gd name="T15" fmla="*/ 234 h 111"/>
                <a:gd name="T16" fmla="*/ 98 w 69"/>
                <a:gd name="T17" fmla="*/ 263 h 111"/>
                <a:gd name="T18" fmla="*/ 95 w 69"/>
                <a:gd name="T19" fmla="*/ 294 h 111"/>
                <a:gd name="T20" fmla="*/ 88 w 69"/>
                <a:gd name="T21" fmla="*/ 312 h 111"/>
                <a:gd name="T22" fmla="*/ 68 w 69"/>
                <a:gd name="T23" fmla="*/ 351 h 111"/>
                <a:gd name="T24" fmla="*/ 64 w 69"/>
                <a:gd name="T25" fmla="*/ 378 h 111"/>
                <a:gd name="T26" fmla="*/ 53 w 69"/>
                <a:gd name="T27" fmla="*/ 392 h 111"/>
                <a:gd name="T28" fmla="*/ 36 w 69"/>
                <a:gd name="T29" fmla="*/ 410 h 111"/>
                <a:gd name="T30" fmla="*/ 32 w 69"/>
                <a:gd name="T31" fmla="*/ 436 h 111"/>
                <a:gd name="T32" fmla="*/ 32 w 69"/>
                <a:gd name="T33" fmla="*/ 457 h 111"/>
                <a:gd name="T34" fmla="*/ 22 w 69"/>
                <a:gd name="T35" fmla="*/ 483 h 111"/>
                <a:gd name="T36" fmla="*/ 22 w 69"/>
                <a:gd name="T37" fmla="*/ 486 h 111"/>
                <a:gd name="T38" fmla="*/ 10 w 69"/>
                <a:gd name="T39" fmla="*/ 502 h 111"/>
                <a:gd name="T40" fmla="*/ 10 w 69"/>
                <a:gd name="T41" fmla="*/ 519 h 111"/>
                <a:gd name="T42" fmla="*/ 10 w 69"/>
                <a:gd name="T43" fmla="*/ 523 h 111"/>
                <a:gd name="T44" fmla="*/ 0 w 69"/>
                <a:gd name="T45" fmla="*/ 533 h 111"/>
                <a:gd name="T46" fmla="*/ 0 w 69"/>
                <a:gd name="T47" fmla="*/ 547 h 111"/>
                <a:gd name="T48" fmla="*/ 0 w 69"/>
                <a:gd name="T49" fmla="*/ 547 h 111"/>
                <a:gd name="T50" fmla="*/ 10 w 69"/>
                <a:gd name="T51" fmla="*/ 547 h 111"/>
                <a:gd name="T52" fmla="*/ 10 w 69"/>
                <a:gd name="T53" fmla="*/ 547 h 111"/>
                <a:gd name="T54" fmla="*/ 10 w 69"/>
                <a:gd name="T55" fmla="*/ 547 h 111"/>
                <a:gd name="T56" fmla="*/ 22 w 69"/>
                <a:gd name="T57" fmla="*/ 547 h 111"/>
                <a:gd name="T58" fmla="*/ 22 w 69"/>
                <a:gd name="T59" fmla="*/ 533 h 111"/>
                <a:gd name="T60" fmla="*/ 32 w 69"/>
                <a:gd name="T61" fmla="*/ 523 h 111"/>
                <a:gd name="T62" fmla="*/ 32 w 69"/>
                <a:gd name="T63" fmla="*/ 523 h 111"/>
                <a:gd name="T64" fmla="*/ 36 w 69"/>
                <a:gd name="T65" fmla="*/ 519 h 111"/>
                <a:gd name="T66" fmla="*/ 53 w 69"/>
                <a:gd name="T67" fmla="*/ 486 h 111"/>
                <a:gd name="T68" fmla="*/ 64 w 69"/>
                <a:gd name="T69" fmla="*/ 483 h 111"/>
                <a:gd name="T70" fmla="*/ 68 w 69"/>
                <a:gd name="T71" fmla="*/ 457 h 111"/>
                <a:gd name="T72" fmla="*/ 88 w 69"/>
                <a:gd name="T73" fmla="*/ 449 h 111"/>
                <a:gd name="T74" fmla="*/ 98 w 69"/>
                <a:gd name="T75" fmla="*/ 422 h 111"/>
                <a:gd name="T76" fmla="*/ 114 w 69"/>
                <a:gd name="T77" fmla="*/ 408 h 111"/>
                <a:gd name="T78" fmla="*/ 125 w 69"/>
                <a:gd name="T79" fmla="*/ 384 h 111"/>
                <a:gd name="T80" fmla="*/ 153 w 69"/>
                <a:gd name="T81" fmla="*/ 351 h 111"/>
                <a:gd name="T82" fmla="*/ 159 w 69"/>
                <a:gd name="T83" fmla="*/ 323 h 111"/>
                <a:gd name="T84" fmla="*/ 161 w 69"/>
                <a:gd name="T85" fmla="*/ 307 h 111"/>
                <a:gd name="T86" fmla="*/ 184 w 69"/>
                <a:gd name="T87" fmla="*/ 274 h 111"/>
                <a:gd name="T88" fmla="*/ 208 w 69"/>
                <a:gd name="T89" fmla="*/ 246 h 111"/>
                <a:gd name="T90" fmla="*/ 222 w 69"/>
                <a:gd name="T91" fmla="*/ 217 h 111"/>
                <a:gd name="T92" fmla="*/ 236 w 69"/>
                <a:gd name="T93" fmla="*/ 179 h 111"/>
                <a:gd name="T94" fmla="*/ 258 w 69"/>
                <a:gd name="T95" fmla="*/ 150 h 111"/>
                <a:gd name="T96" fmla="*/ 268 w 69"/>
                <a:gd name="T97" fmla="*/ 115 h 111"/>
                <a:gd name="T98" fmla="*/ 288 w 69"/>
                <a:gd name="T99" fmla="*/ 95 h 111"/>
                <a:gd name="T100" fmla="*/ 316 w 69"/>
                <a:gd name="T101" fmla="*/ 60 h 111"/>
                <a:gd name="T102" fmla="*/ 316 w 69"/>
                <a:gd name="T103" fmla="*/ 60 h 111"/>
                <a:gd name="T104" fmla="*/ 208 w 69"/>
                <a:gd name="T105" fmla="*/ 0 h 111"/>
                <a:gd name="T106" fmla="*/ 208 w 69"/>
                <a:gd name="T107" fmla="*/ 0 h 11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9"/>
                <a:gd name="T163" fmla="*/ 0 h 111"/>
                <a:gd name="T164" fmla="*/ 69 w 69"/>
                <a:gd name="T165" fmla="*/ 111 h 11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9" h="111">
                  <a:moveTo>
                    <a:pt x="45" y="0"/>
                  </a:moveTo>
                  <a:lnTo>
                    <a:pt x="40" y="7"/>
                  </a:lnTo>
                  <a:lnTo>
                    <a:pt x="37" y="13"/>
                  </a:lnTo>
                  <a:lnTo>
                    <a:pt x="35" y="20"/>
                  </a:lnTo>
                  <a:lnTo>
                    <a:pt x="33" y="29"/>
                  </a:lnTo>
                  <a:lnTo>
                    <a:pt x="29" y="35"/>
                  </a:lnTo>
                  <a:lnTo>
                    <a:pt x="27" y="41"/>
                  </a:lnTo>
                  <a:lnTo>
                    <a:pt x="25" y="47"/>
                  </a:lnTo>
                  <a:lnTo>
                    <a:pt x="22" y="53"/>
                  </a:lnTo>
                  <a:lnTo>
                    <a:pt x="20" y="59"/>
                  </a:lnTo>
                  <a:lnTo>
                    <a:pt x="19" y="63"/>
                  </a:lnTo>
                  <a:lnTo>
                    <a:pt x="15" y="71"/>
                  </a:lnTo>
                  <a:lnTo>
                    <a:pt x="14" y="76"/>
                  </a:lnTo>
                  <a:lnTo>
                    <a:pt x="12" y="79"/>
                  </a:lnTo>
                  <a:lnTo>
                    <a:pt x="8" y="83"/>
                  </a:lnTo>
                  <a:lnTo>
                    <a:pt x="7" y="88"/>
                  </a:lnTo>
                  <a:lnTo>
                    <a:pt x="7" y="92"/>
                  </a:lnTo>
                  <a:lnTo>
                    <a:pt x="5" y="97"/>
                  </a:lnTo>
                  <a:lnTo>
                    <a:pt x="5" y="98"/>
                  </a:lnTo>
                  <a:lnTo>
                    <a:pt x="2" y="101"/>
                  </a:lnTo>
                  <a:lnTo>
                    <a:pt x="2" y="104"/>
                  </a:lnTo>
                  <a:lnTo>
                    <a:pt x="2" y="105"/>
                  </a:lnTo>
                  <a:lnTo>
                    <a:pt x="0" y="107"/>
                  </a:lnTo>
                  <a:lnTo>
                    <a:pt x="0" y="110"/>
                  </a:lnTo>
                  <a:lnTo>
                    <a:pt x="2" y="110"/>
                  </a:lnTo>
                  <a:lnTo>
                    <a:pt x="5" y="110"/>
                  </a:lnTo>
                  <a:lnTo>
                    <a:pt x="5" y="107"/>
                  </a:lnTo>
                  <a:lnTo>
                    <a:pt x="7" y="105"/>
                  </a:lnTo>
                  <a:lnTo>
                    <a:pt x="8" y="104"/>
                  </a:lnTo>
                  <a:lnTo>
                    <a:pt x="12" y="98"/>
                  </a:lnTo>
                  <a:lnTo>
                    <a:pt x="14" y="97"/>
                  </a:lnTo>
                  <a:lnTo>
                    <a:pt x="15" y="92"/>
                  </a:lnTo>
                  <a:lnTo>
                    <a:pt x="19" y="90"/>
                  </a:lnTo>
                  <a:lnTo>
                    <a:pt x="22" y="85"/>
                  </a:lnTo>
                  <a:lnTo>
                    <a:pt x="25" y="82"/>
                  </a:lnTo>
                  <a:lnTo>
                    <a:pt x="27" y="77"/>
                  </a:lnTo>
                  <a:lnTo>
                    <a:pt x="33" y="71"/>
                  </a:lnTo>
                  <a:lnTo>
                    <a:pt x="34" y="65"/>
                  </a:lnTo>
                  <a:lnTo>
                    <a:pt x="35" y="62"/>
                  </a:lnTo>
                  <a:lnTo>
                    <a:pt x="40" y="55"/>
                  </a:lnTo>
                  <a:lnTo>
                    <a:pt x="45" y="49"/>
                  </a:lnTo>
                  <a:lnTo>
                    <a:pt x="48" y="44"/>
                  </a:lnTo>
                  <a:lnTo>
                    <a:pt x="51" y="36"/>
                  </a:lnTo>
                  <a:lnTo>
                    <a:pt x="56" y="30"/>
                  </a:lnTo>
                  <a:lnTo>
                    <a:pt x="58" y="23"/>
                  </a:lnTo>
                  <a:lnTo>
                    <a:pt x="63" y="19"/>
                  </a:lnTo>
                  <a:lnTo>
                    <a:pt x="68" y="12"/>
                  </a:lnTo>
                  <a:lnTo>
                    <a:pt x="45"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06" name="Freeform 128"/>
            <p:cNvSpPr>
              <a:spLocks noChangeAspect="1"/>
            </p:cNvSpPr>
            <p:nvPr/>
          </p:nvSpPr>
          <p:spPr bwMode="auto">
            <a:xfrm>
              <a:off x="3139" y="1778"/>
              <a:ext cx="87" cy="59"/>
            </a:xfrm>
            <a:custGeom>
              <a:avLst/>
              <a:gdLst>
                <a:gd name="T0" fmla="*/ 317 w 67"/>
                <a:gd name="T1" fmla="*/ 182 h 45"/>
                <a:gd name="T2" fmla="*/ 317 w 67"/>
                <a:gd name="T3" fmla="*/ 182 h 45"/>
                <a:gd name="T4" fmla="*/ 301 w 67"/>
                <a:gd name="T5" fmla="*/ 195 h 45"/>
                <a:gd name="T6" fmla="*/ 301 w 67"/>
                <a:gd name="T7" fmla="*/ 195 h 45"/>
                <a:gd name="T8" fmla="*/ 301 w 67"/>
                <a:gd name="T9" fmla="*/ 198 h 45"/>
                <a:gd name="T10" fmla="*/ 293 w 67"/>
                <a:gd name="T11" fmla="*/ 198 h 45"/>
                <a:gd name="T12" fmla="*/ 293 w 67"/>
                <a:gd name="T13" fmla="*/ 198 h 45"/>
                <a:gd name="T14" fmla="*/ 287 w 67"/>
                <a:gd name="T15" fmla="*/ 226 h 45"/>
                <a:gd name="T16" fmla="*/ 270 w 67"/>
                <a:gd name="T17" fmla="*/ 226 h 45"/>
                <a:gd name="T18" fmla="*/ 270 w 67"/>
                <a:gd name="T19" fmla="*/ 226 h 45"/>
                <a:gd name="T20" fmla="*/ 258 w 67"/>
                <a:gd name="T21" fmla="*/ 226 h 45"/>
                <a:gd name="T22" fmla="*/ 58 w 67"/>
                <a:gd name="T23" fmla="*/ 226 h 45"/>
                <a:gd name="T24" fmla="*/ 58 w 67"/>
                <a:gd name="T25" fmla="*/ 226 h 45"/>
                <a:gd name="T26" fmla="*/ 38 w 67"/>
                <a:gd name="T27" fmla="*/ 226 h 45"/>
                <a:gd name="T28" fmla="*/ 35 w 67"/>
                <a:gd name="T29" fmla="*/ 226 h 45"/>
                <a:gd name="T30" fmla="*/ 22 w 67"/>
                <a:gd name="T31" fmla="*/ 226 h 45"/>
                <a:gd name="T32" fmla="*/ 22 w 67"/>
                <a:gd name="T33" fmla="*/ 198 h 45"/>
                <a:gd name="T34" fmla="*/ 10 w 67"/>
                <a:gd name="T35" fmla="*/ 198 h 45"/>
                <a:gd name="T36" fmla="*/ 10 w 67"/>
                <a:gd name="T37" fmla="*/ 195 h 45"/>
                <a:gd name="T38" fmla="*/ 0 w 67"/>
                <a:gd name="T39" fmla="*/ 195 h 45"/>
                <a:gd name="T40" fmla="*/ 0 w 67"/>
                <a:gd name="T41" fmla="*/ 182 h 45"/>
                <a:gd name="T42" fmla="*/ 0 w 67"/>
                <a:gd name="T43" fmla="*/ 182 h 45"/>
                <a:gd name="T44" fmla="*/ 0 w 67"/>
                <a:gd name="T45" fmla="*/ 29 h 45"/>
                <a:gd name="T46" fmla="*/ 0 w 67"/>
                <a:gd name="T47" fmla="*/ 29 h 45"/>
                <a:gd name="T48" fmla="*/ 0 w 67"/>
                <a:gd name="T49" fmla="*/ 21 h 45"/>
                <a:gd name="T50" fmla="*/ 10 w 67"/>
                <a:gd name="T51" fmla="*/ 21 h 45"/>
                <a:gd name="T52" fmla="*/ 10 w 67"/>
                <a:gd name="T53" fmla="*/ 1 h 45"/>
                <a:gd name="T54" fmla="*/ 10 w 67"/>
                <a:gd name="T55" fmla="*/ 1 h 45"/>
                <a:gd name="T56" fmla="*/ 22 w 67"/>
                <a:gd name="T57" fmla="*/ 1 h 45"/>
                <a:gd name="T58" fmla="*/ 35 w 67"/>
                <a:gd name="T59" fmla="*/ 0 h 45"/>
                <a:gd name="T60" fmla="*/ 35 w 67"/>
                <a:gd name="T61" fmla="*/ 0 h 45"/>
                <a:gd name="T62" fmla="*/ 38 w 67"/>
                <a:gd name="T63" fmla="*/ 0 h 45"/>
                <a:gd name="T64" fmla="*/ 58 w 67"/>
                <a:gd name="T65" fmla="*/ 0 h 45"/>
                <a:gd name="T66" fmla="*/ 258 w 67"/>
                <a:gd name="T67" fmla="*/ 0 h 45"/>
                <a:gd name="T68" fmla="*/ 258 w 67"/>
                <a:gd name="T69" fmla="*/ 0 h 45"/>
                <a:gd name="T70" fmla="*/ 270 w 67"/>
                <a:gd name="T71" fmla="*/ 0 h 45"/>
                <a:gd name="T72" fmla="*/ 287 w 67"/>
                <a:gd name="T73" fmla="*/ 0 h 45"/>
                <a:gd name="T74" fmla="*/ 287 w 67"/>
                <a:gd name="T75" fmla="*/ 0 h 45"/>
                <a:gd name="T76" fmla="*/ 293 w 67"/>
                <a:gd name="T77" fmla="*/ 1 h 45"/>
                <a:gd name="T78" fmla="*/ 301 w 67"/>
                <a:gd name="T79" fmla="*/ 1 h 45"/>
                <a:gd name="T80" fmla="*/ 301 w 67"/>
                <a:gd name="T81" fmla="*/ 21 h 45"/>
                <a:gd name="T82" fmla="*/ 301 w 67"/>
                <a:gd name="T83" fmla="*/ 21 h 45"/>
                <a:gd name="T84" fmla="*/ 317 w 67"/>
                <a:gd name="T85" fmla="*/ 29 h 45"/>
                <a:gd name="T86" fmla="*/ 317 w 6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66" y="6"/>
                  </a:moveTo>
                  <a:lnTo>
                    <a:pt x="66" y="36"/>
                  </a:lnTo>
                  <a:lnTo>
                    <a:pt x="63" y="38"/>
                  </a:lnTo>
                  <a:lnTo>
                    <a:pt x="63" y="39"/>
                  </a:lnTo>
                  <a:lnTo>
                    <a:pt x="61" y="39"/>
                  </a:lnTo>
                  <a:lnTo>
                    <a:pt x="60" y="44"/>
                  </a:lnTo>
                  <a:lnTo>
                    <a:pt x="56" y="44"/>
                  </a:lnTo>
                  <a:lnTo>
                    <a:pt x="54" y="44"/>
                  </a:lnTo>
                  <a:lnTo>
                    <a:pt x="12" y="44"/>
                  </a:lnTo>
                  <a:lnTo>
                    <a:pt x="8" y="44"/>
                  </a:lnTo>
                  <a:lnTo>
                    <a:pt x="7" y="44"/>
                  </a:lnTo>
                  <a:lnTo>
                    <a:pt x="5" y="44"/>
                  </a:lnTo>
                  <a:lnTo>
                    <a:pt x="5" y="39"/>
                  </a:lnTo>
                  <a:lnTo>
                    <a:pt x="2" y="39"/>
                  </a:lnTo>
                  <a:lnTo>
                    <a:pt x="2" y="38"/>
                  </a:lnTo>
                  <a:lnTo>
                    <a:pt x="0" y="38"/>
                  </a:lnTo>
                  <a:lnTo>
                    <a:pt x="0" y="36"/>
                  </a:lnTo>
                  <a:lnTo>
                    <a:pt x="0" y="6"/>
                  </a:lnTo>
                  <a:lnTo>
                    <a:pt x="0" y="4"/>
                  </a:lnTo>
                  <a:lnTo>
                    <a:pt x="2" y="4"/>
                  </a:lnTo>
                  <a:lnTo>
                    <a:pt x="2" y="1"/>
                  </a:lnTo>
                  <a:lnTo>
                    <a:pt x="5" y="1"/>
                  </a:lnTo>
                  <a:lnTo>
                    <a:pt x="5" y="0"/>
                  </a:lnTo>
                  <a:lnTo>
                    <a:pt x="7" y="0"/>
                  </a:lnTo>
                  <a:lnTo>
                    <a:pt x="8" y="0"/>
                  </a:lnTo>
                  <a:lnTo>
                    <a:pt x="12" y="0"/>
                  </a:lnTo>
                  <a:lnTo>
                    <a:pt x="54" y="0"/>
                  </a:lnTo>
                  <a:lnTo>
                    <a:pt x="56" y="0"/>
                  </a:lnTo>
                  <a:lnTo>
                    <a:pt x="60" y="0"/>
                  </a:lnTo>
                  <a:lnTo>
                    <a:pt x="61" y="1"/>
                  </a:lnTo>
                  <a:lnTo>
                    <a:pt x="63" y="1"/>
                  </a:lnTo>
                  <a:lnTo>
                    <a:pt x="63" y="4"/>
                  </a:lnTo>
                  <a:lnTo>
                    <a:pt x="66"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07" name="Freeform 129"/>
            <p:cNvSpPr>
              <a:spLocks noChangeAspect="1"/>
            </p:cNvSpPr>
            <p:nvPr/>
          </p:nvSpPr>
          <p:spPr bwMode="auto">
            <a:xfrm>
              <a:off x="3199" y="1778"/>
              <a:ext cx="26" cy="59"/>
            </a:xfrm>
            <a:custGeom>
              <a:avLst/>
              <a:gdLst>
                <a:gd name="T0" fmla="*/ 92 w 20"/>
                <a:gd name="T1" fmla="*/ 182 h 45"/>
                <a:gd name="T2" fmla="*/ 92 w 20"/>
                <a:gd name="T3" fmla="*/ 182 h 45"/>
                <a:gd name="T4" fmla="*/ 92 w 20"/>
                <a:gd name="T5" fmla="*/ 195 h 45"/>
                <a:gd name="T6" fmla="*/ 92 w 20"/>
                <a:gd name="T7" fmla="*/ 195 h 45"/>
                <a:gd name="T8" fmla="*/ 92 w 20"/>
                <a:gd name="T9" fmla="*/ 198 h 45"/>
                <a:gd name="T10" fmla="*/ 92 w 20"/>
                <a:gd name="T11" fmla="*/ 198 h 45"/>
                <a:gd name="T12" fmla="*/ 92 w 20"/>
                <a:gd name="T13" fmla="*/ 198 h 45"/>
                <a:gd name="T14" fmla="*/ 92 w 20"/>
                <a:gd name="T15" fmla="*/ 226 h 45"/>
                <a:gd name="T16" fmla="*/ 92 w 20"/>
                <a:gd name="T17" fmla="*/ 226 h 45"/>
                <a:gd name="T18" fmla="*/ 71 w 20"/>
                <a:gd name="T19" fmla="*/ 226 h 45"/>
                <a:gd name="T20" fmla="*/ 71 w 20"/>
                <a:gd name="T21" fmla="*/ 226 h 45"/>
                <a:gd name="T22" fmla="*/ 27 w 20"/>
                <a:gd name="T23" fmla="*/ 226 h 45"/>
                <a:gd name="T24" fmla="*/ 27 w 20"/>
                <a:gd name="T25" fmla="*/ 226 h 45"/>
                <a:gd name="T26" fmla="*/ 12 w 20"/>
                <a:gd name="T27" fmla="*/ 226 h 45"/>
                <a:gd name="T28" fmla="*/ 12 w 20"/>
                <a:gd name="T29" fmla="*/ 226 h 45"/>
                <a:gd name="T30" fmla="*/ 12 w 20"/>
                <a:gd name="T31" fmla="*/ 226 h 45"/>
                <a:gd name="T32" fmla="*/ 12 w 20"/>
                <a:gd name="T33" fmla="*/ 198 h 45"/>
                <a:gd name="T34" fmla="*/ 12 w 20"/>
                <a:gd name="T35" fmla="*/ 198 h 45"/>
                <a:gd name="T36" fmla="*/ 12 w 20"/>
                <a:gd name="T37" fmla="*/ 195 h 45"/>
                <a:gd name="T38" fmla="*/ 0 w 20"/>
                <a:gd name="T39" fmla="*/ 195 h 45"/>
                <a:gd name="T40" fmla="*/ 0 w 20"/>
                <a:gd name="T41" fmla="*/ 182 h 45"/>
                <a:gd name="T42" fmla="*/ 0 w 20"/>
                <a:gd name="T43" fmla="*/ 182 h 45"/>
                <a:gd name="T44" fmla="*/ 0 w 20"/>
                <a:gd name="T45" fmla="*/ 29 h 45"/>
                <a:gd name="T46" fmla="*/ 0 w 20"/>
                <a:gd name="T47" fmla="*/ 29 h 45"/>
                <a:gd name="T48" fmla="*/ 0 w 20"/>
                <a:gd name="T49" fmla="*/ 21 h 45"/>
                <a:gd name="T50" fmla="*/ 12 w 20"/>
                <a:gd name="T51" fmla="*/ 21 h 45"/>
                <a:gd name="T52" fmla="*/ 12 w 20"/>
                <a:gd name="T53" fmla="*/ 1 h 45"/>
                <a:gd name="T54" fmla="*/ 12 w 20"/>
                <a:gd name="T55" fmla="*/ 1 h 45"/>
                <a:gd name="T56" fmla="*/ 12 w 20"/>
                <a:gd name="T57" fmla="*/ 1 h 45"/>
                <a:gd name="T58" fmla="*/ 12 w 20"/>
                <a:gd name="T59" fmla="*/ 0 h 45"/>
                <a:gd name="T60" fmla="*/ 12 w 20"/>
                <a:gd name="T61" fmla="*/ 0 h 45"/>
                <a:gd name="T62" fmla="*/ 27 w 20"/>
                <a:gd name="T63" fmla="*/ 0 h 45"/>
                <a:gd name="T64" fmla="*/ 27 w 20"/>
                <a:gd name="T65" fmla="*/ 0 h 45"/>
                <a:gd name="T66" fmla="*/ 71 w 20"/>
                <a:gd name="T67" fmla="*/ 0 h 45"/>
                <a:gd name="T68" fmla="*/ 71 w 20"/>
                <a:gd name="T69" fmla="*/ 0 h 45"/>
                <a:gd name="T70" fmla="*/ 71 w 20"/>
                <a:gd name="T71" fmla="*/ 0 h 45"/>
                <a:gd name="T72" fmla="*/ 92 w 20"/>
                <a:gd name="T73" fmla="*/ 0 h 45"/>
                <a:gd name="T74" fmla="*/ 92 w 20"/>
                <a:gd name="T75" fmla="*/ 0 h 45"/>
                <a:gd name="T76" fmla="*/ 92 w 20"/>
                <a:gd name="T77" fmla="*/ 1 h 45"/>
                <a:gd name="T78" fmla="*/ 92 w 20"/>
                <a:gd name="T79" fmla="*/ 1 h 45"/>
                <a:gd name="T80" fmla="*/ 92 w 20"/>
                <a:gd name="T81" fmla="*/ 21 h 45"/>
                <a:gd name="T82" fmla="*/ 92 w 20"/>
                <a:gd name="T83" fmla="*/ 21 h 45"/>
                <a:gd name="T84" fmla="*/ 92 w 20"/>
                <a:gd name="T85" fmla="*/ 21 h 45"/>
                <a:gd name="T86" fmla="*/ 92 w 20"/>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19" y="6"/>
                  </a:moveTo>
                  <a:lnTo>
                    <a:pt x="19" y="36"/>
                  </a:lnTo>
                  <a:lnTo>
                    <a:pt x="19" y="38"/>
                  </a:lnTo>
                  <a:lnTo>
                    <a:pt x="19" y="39"/>
                  </a:lnTo>
                  <a:lnTo>
                    <a:pt x="19" y="44"/>
                  </a:lnTo>
                  <a:lnTo>
                    <a:pt x="15" y="44"/>
                  </a:lnTo>
                  <a:lnTo>
                    <a:pt x="5" y="44"/>
                  </a:lnTo>
                  <a:lnTo>
                    <a:pt x="2" y="44"/>
                  </a:lnTo>
                  <a:lnTo>
                    <a:pt x="2" y="39"/>
                  </a:lnTo>
                  <a:lnTo>
                    <a:pt x="2" y="38"/>
                  </a:lnTo>
                  <a:lnTo>
                    <a:pt x="0" y="38"/>
                  </a:lnTo>
                  <a:lnTo>
                    <a:pt x="0" y="36"/>
                  </a:lnTo>
                  <a:lnTo>
                    <a:pt x="0" y="6"/>
                  </a:lnTo>
                  <a:lnTo>
                    <a:pt x="0" y="4"/>
                  </a:lnTo>
                  <a:lnTo>
                    <a:pt x="2" y="4"/>
                  </a:lnTo>
                  <a:lnTo>
                    <a:pt x="2" y="1"/>
                  </a:lnTo>
                  <a:lnTo>
                    <a:pt x="2" y="0"/>
                  </a:lnTo>
                  <a:lnTo>
                    <a:pt x="5" y="0"/>
                  </a:lnTo>
                  <a:lnTo>
                    <a:pt x="15" y="0"/>
                  </a:lnTo>
                  <a:lnTo>
                    <a:pt x="19" y="0"/>
                  </a:lnTo>
                  <a:lnTo>
                    <a:pt x="19" y="1"/>
                  </a:lnTo>
                  <a:lnTo>
                    <a:pt x="19" y="4"/>
                  </a:lnTo>
                  <a:lnTo>
                    <a:pt x="19" y="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08" name="Freeform 130"/>
            <p:cNvSpPr>
              <a:spLocks noChangeAspect="1"/>
            </p:cNvSpPr>
            <p:nvPr/>
          </p:nvSpPr>
          <p:spPr bwMode="auto">
            <a:xfrm>
              <a:off x="3139" y="1778"/>
              <a:ext cx="25" cy="59"/>
            </a:xfrm>
            <a:custGeom>
              <a:avLst/>
              <a:gdLst>
                <a:gd name="T0" fmla="*/ 95 w 19"/>
                <a:gd name="T1" fmla="*/ 182 h 45"/>
                <a:gd name="T2" fmla="*/ 95 w 19"/>
                <a:gd name="T3" fmla="*/ 182 h 45"/>
                <a:gd name="T4" fmla="*/ 95 w 19"/>
                <a:gd name="T5" fmla="*/ 195 h 45"/>
                <a:gd name="T6" fmla="*/ 95 w 19"/>
                <a:gd name="T7" fmla="*/ 195 h 45"/>
                <a:gd name="T8" fmla="*/ 95 w 19"/>
                <a:gd name="T9" fmla="*/ 198 h 45"/>
                <a:gd name="T10" fmla="*/ 95 w 19"/>
                <a:gd name="T11" fmla="*/ 198 h 45"/>
                <a:gd name="T12" fmla="*/ 95 w 19"/>
                <a:gd name="T13" fmla="*/ 198 h 45"/>
                <a:gd name="T14" fmla="*/ 95 w 19"/>
                <a:gd name="T15" fmla="*/ 226 h 45"/>
                <a:gd name="T16" fmla="*/ 95 w 19"/>
                <a:gd name="T17" fmla="*/ 226 h 45"/>
                <a:gd name="T18" fmla="*/ 78 w 19"/>
                <a:gd name="T19" fmla="*/ 226 h 45"/>
                <a:gd name="T20" fmla="*/ 78 w 19"/>
                <a:gd name="T21" fmla="*/ 226 h 45"/>
                <a:gd name="T22" fmla="*/ 28 w 19"/>
                <a:gd name="T23" fmla="*/ 226 h 45"/>
                <a:gd name="T24" fmla="*/ 28 w 19"/>
                <a:gd name="T25" fmla="*/ 226 h 45"/>
                <a:gd name="T26" fmla="*/ 12 w 19"/>
                <a:gd name="T27" fmla="*/ 226 h 45"/>
                <a:gd name="T28" fmla="*/ 12 w 19"/>
                <a:gd name="T29" fmla="*/ 226 h 45"/>
                <a:gd name="T30" fmla="*/ 12 w 19"/>
                <a:gd name="T31" fmla="*/ 226 h 45"/>
                <a:gd name="T32" fmla="*/ 12 w 19"/>
                <a:gd name="T33" fmla="*/ 198 h 45"/>
                <a:gd name="T34" fmla="*/ 12 w 19"/>
                <a:gd name="T35" fmla="*/ 198 h 45"/>
                <a:gd name="T36" fmla="*/ 12 w 19"/>
                <a:gd name="T37" fmla="*/ 195 h 45"/>
                <a:gd name="T38" fmla="*/ 12 w 19"/>
                <a:gd name="T39" fmla="*/ 195 h 45"/>
                <a:gd name="T40" fmla="*/ 12 w 19"/>
                <a:gd name="T41" fmla="*/ 182 h 45"/>
                <a:gd name="T42" fmla="*/ 0 w 19"/>
                <a:gd name="T43" fmla="*/ 182 h 45"/>
                <a:gd name="T44" fmla="*/ 0 w 19"/>
                <a:gd name="T45" fmla="*/ 29 h 45"/>
                <a:gd name="T46" fmla="*/ 12 w 19"/>
                <a:gd name="T47" fmla="*/ 29 h 45"/>
                <a:gd name="T48" fmla="*/ 12 w 19"/>
                <a:gd name="T49" fmla="*/ 21 h 45"/>
                <a:gd name="T50" fmla="*/ 12 w 19"/>
                <a:gd name="T51" fmla="*/ 21 h 45"/>
                <a:gd name="T52" fmla="*/ 12 w 19"/>
                <a:gd name="T53" fmla="*/ 1 h 45"/>
                <a:gd name="T54" fmla="*/ 12 w 19"/>
                <a:gd name="T55" fmla="*/ 1 h 45"/>
                <a:gd name="T56" fmla="*/ 12 w 19"/>
                <a:gd name="T57" fmla="*/ 1 h 45"/>
                <a:gd name="T58" fmla="*/ 12 w 19"/>
                <a:gd name="T59" fmla="*/ 0 h 45"/>
                <a:gd name="T60" fmla="*/ 12 w 19"/>
                <a:gd name="T61" fmla="*/ 0 h 45"/>
                <a:gd name="T62" fmla="*/ 28 w 19"/>
                <a:gd name="T63" fmla="*/ 0 h 45"/>
                <a:gd name="T64" fmla="*/ 28 w 19"/>
                <a:gd name="T65" fmla="*/ 0 h 45"/>
                <a:gd name="T66" fmla="*/ 78 w 19"/>
                <a:gd name="T67" fmla="*/ 0 h 45"/>
                <a:gd name="T68" fmla="*/ 78 w 19"/>
                <a:gd name="T69" fmla="*/ 0 h 45"/>
                <a:gd name="T70" fmla="*/ 78 w 19"/>
                <a:gd name="T71" fmla="*/ 0 h 45"/>
                <a:gd name="T72" fmla="*/ 95 w 19"/>
                <a:gd name="T73" fmla="*/ 0 h 45"/>
                <a:gd name="T74" fmla="*/ 95 w 19"/>
                <a:gd name="T75" fmla="*/ 0 h 45"/>
                <a:gd name="T76" fmla="*/ 95 w 19"/>
                <a:gd name="T77" fmla="*/ 1 h 45"/>
                <a:gd name="T78" fmla="*/ 95 w 19"/>
                <a:gd name="T79" fmla="*/ 1 h 45"/>
                <a:gd name="T80" fmla="*/ 95 w 19"/>
                <a:gd name="T81" fmla="*/ 21 h 45"/>
                <a:gd name="T82" fmla="*/ 95 w 19"/>
                <a:gd name="T83" fmla="*/ 21 h 45"/>
                <a:gd name="T84" fmla="*/ 95 w 19"/>
                <a:gd name="T85" fmla="*/ 21 h 45"/>
                <a:gd name="T86" fmla="*/ 95 w 19"/>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18" y="6"/>
                  </a:moveTo>
                  <a:lnTo>
                    <a:pt x="18" y="36"/>
                  </a:lnTo>
                  <a:lnTo>
                    <a:pt x="18" y="38"/>
                  </a:lnTo>
                  <a:lnTo>
                    <a:pt x="18" y="39"/>
                  </a:lnTo>
                  <a:lnTo>
                    <a:pt x="18" y="44"/>
                  </a:lnTo>
                  <a:lnTo>
                    <a:pt x="15" y="44"/>
                  </a:lnTo>
                  <a:lnTo>
                    <a:pt x="5" y="44"/>
                  </a:lnTo>
                  <a:lnTo>
                    <a:pt x="2" y="44"/>
                  </a:lnTo>
                  <a:lnTo>
                    <a:pt x="2" y="39"/>
                  </a:lnTo>
                  <a:lnTo>
                    <a:pt x="2" y="38"/>
                  </a:lnTo>
                  <a:lnTo>
                    <a:pt x="2" y="36"/>
                  </a:lnTo>
                  <a:lnTo>
                    <a:pt x="0" y="36"/>
                  </a:lnTo>
                  <a:lnTo>
                    <a:pt x="0" y="6"/>
                  </a:lnTo>
                  <a:lnTo>
                    <a:pt x="2" y="6"/>
                  </a:lnTo>
                  <a:lnTo>
                    <a:pt x="2" y="4"/>
                  </a:lnTo>
                  <a:lnTo>
                    <a:pt x="2" y="1"/>
                  </a:lnTo>
                  <a:lnTo>
                    <a:pt x="2" y="0"/>
                  </a:lnTo>
                  <a:lnTo>
                    <a:pt x="5" y="0"/>
                  </a:lnTo>
                  <a:lnTo>
                    <a:pt x="15" y="0"/>
                  </a:lnTo>
                  <a:lnTo>
                    <a:pt x="18" y="0"/>
                  </a:lnTo>
                  <a:lnTo>
                    <a:pt x="18" y="1"/>
                  </a:lnTo>
                  <a:lnTo>
                    <a:pt x="18" y="4"/>
                  </a:lnTo>
                  <a:lnTo>
                    <a:pt x="18"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09" name="Freeform 131" descr="Light vertical"/>
            <p:cNvSpPr>
              <a:spLocks noChangeAspect="1"/>
            </p:cNvSpPr>
            <p:nvPr/>
          </p:nvSpPr>
          <p:spPr bwMode="auto">
            <a:xfrm>
              <a:off x="3165" y="1778"/>
              <a:ext cx="35" cy="59"/>
            </a:xfrm>
            <a:custGeom>
              <a:avLst/>
              <a:gdLst>
                <a:gd name="T0" fmla="*/ 124 w 27"/>
                <a:gd name="T1" fmla="*/ 182 h 45"/>
                <a:gd name="T2" fmla="*/ 124 w 27"/>
                <a:gd name="T3" fmla="*/ 182 h 45"/>
                <a:gd name="T4" fmla="*/ 124 w 27"/>
                <a:gd name="T5" fmla="*/ 195 h 45"/>
                <a:gd name="T6" fmla="*/ 124 w 27"/>
                <a:gd name="T7" fmla="*/ 195 h 45"/>
                <a:gd name="T8" fmla="*/ 124 w 27"/>
                <a:gd name="T9" fmla="*/ 198 h 45"/>
                <a:gd name="T10" fmla="*/ 124 w 27"/>
                <a:gd name="T11" fmla="*/ 198 h 45"/>
                <a:gd name="T12" fmla="*/ 111 w 27"/>
                <a:gd name="T13" fmla="*/ 198 h 45"/>
                <a:gd name="T14" fmla="*/ 111 w 27"/>
                <a:gd name="T15" fmla="*/ 226 h 45"/>
                <a:gd name="T16" fmla="*/ 111 w 27"/>
                <a:gd name="T17" fmla="*/ 226 h 45"/>
                <a:gd name="T18" fmla="*/ 96 w 27"/>
                <a:gd name="T19" fmla="*/ 226 h 45"/>
                <a:gd name="T20" fmla="*/ 96 w 27"/>
                <a:gd name="T21" fmla="*/ 226 h 45"/>
                <a:gd name="T22" fmla="*/ 29 w 27"/>
                <a:gd name="T23" fmla="*/ 226 h 45"/>
                <a:gd name="T24" fmla="*/ 10 w 27"/>
                <a:gd name="T25" fmla="*/ 226 h 45"/>
                <a:gd name="T26" fmla="*/ 10 w 27"/>
                <a:gd name="T27" fmla="*/ 226 h 45"/>
                <a:gd name="T28" fmla="*/ 10 w 27"/>
                <a:gd name="T29" fmla="*/ 226 h 45"/>
                <a:gd name="T30" fmla="*/ 10 w 27"/>
                <a:gd name="T31" fmla="*/ 226 h 45"/>
                <a:gd name="T32" fmla="*/ 0 w 27"/>
                <a:gd name="T33" fmla="*/ 198 h 45"/>
                <a:gd name="T34" fmla="*/ 0 w 27"/>
                <a:gd name="T35" fmla="*/ 198 h 45"/>
                <a:gd name="T36" fmla="*/ 0 w 27"/>
                <a:gd name="T37" fmla="*/ 195 h 45"/>
                <a:gd name="T38" fmla="*/ 0 w 27"/>
                <a:gd name="T39" fmla="*/ 195 h 45"/>
                <a:gd name="T40" fmla="*/ 0 w 27"/>
                <a:gd name="T41" fmla="*/ 182 h 45"/>
                <a:gd name="T42" fmla="*/ 0 w 27"/>
                <a:gd name="T43" fmla="*/ 182 h 45"/>
                <a:gd name="T44" fmla="*/ 0 w 27"/>
                <a:gd name="T45" fmla="*/ 29 h 45"/>
                <a:gd name="T46" fmla="*/ 0 w 27"/>
                <a:gd name="T47" fmla="*/ 29 h 45"/>
                <a:gd name="T48" fmla="*/ 0 w 27"/>
                <a:gd name="T49" fmla="*/ 21 h 45"/>
                <a:gd name="T50" fmla="*/ 0 w 27"/>
                <a:gd name="T51" fmla="*/ 21 h 45"/>
                <a:gd name="T52" fmla="*/ 0 w 27"/>
                <a:gd name="T53" fmla="*/ 1 h 45"/>
                <a:gd name="T54" fmla="*/ 0 w 27"/>
                <a:gd name="T55" fmla="*/ 1 h 45"/>
                <a:gd name="T56" fmla="*/ 0 w 27"/>
                <a:gd name="T57" fmla="*/ 1 h 45"/>
                <a:gd name="T58" fmla="*/ 10 w 27"/>
                <a:gd name="T59" fmla="*/ 0 h 45"/>
                <a:gd name="T60" fmla="*/ 10 w 27"/>
                <a:gd name="T61" fmla="*/ 0 h 45"/>
                <a:gd name="T62" fmla="*/ 10 w 27"/>
                <a:gd name="T63" fmla="*/ 0 h 45"/>
                <a:gd name="T64" fmla="*/ 29 w 27"/>
                <a:gd name="T65" fmla="*/ 0 h 45"/>
                <a:gd name="T66" fmla="*/ 96 w 27"/>
                <a:gd name="T67" fmla="*/ 0 h 45"/>
                <a:gd name="T68" fmla="*/ 96 w 27"/>
                <a:gd name="T69" fmla="*/ 0 h 45"/>
                <a:gd name="T70" fmla="*/ 111 w 27"/>
                <a:gd name="T71" fmla="*/ 0 h 45"/>
                <a:gd name="T72" fmla="*/ 111 w 27"/>
                <a:gd name="T73" fmla="*/ 0 h 45"/>
                <a:gd name="T74" fmla="*/ 111 w 27"/>
                <a:gd name="T75" fmla="*/ 0 h 45"/>
                <a:gd name="T76" fmla="*/ 111 w 27"/>
                <a:gd name="T77" fmla="*/ 1 h 45"/>
                <a:gd name="T78" fmla="*/ 124 w 27"/>
                <a:gd name="T79" fmla="*/ 1 h 45"/>
                <a:gd name="T80" fmla="*/ 124 w 27"/>
                <a:gd name="T81" fmla="*/ 21 h 45"/>
                <a:gd name="T82" fmla="*/ 124 w 27"/>
                <a:gd name="T83" fmla="*/ 21 h 45"/>
                <a:gd name="T84" fmla="*/ 124 w 27"/>
                <a:gd name="T85" fmla="*/ 21 h 45"/>
                <a:gd name="T86" fmla="*/ 124 w 2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26" y="6"/>
                  </a:moveTo>
                  <a:lnTo>
                    <a:pt x="26" y="36"/>
                  </a:lnTo>
                  <a:lnTo>
                    <a:pt x="26" y="38"/>
                  </a:lnTo>
                  <a:lnTo>
                    <a:pt x="26" y="39"/>
                  </a:lnTo>
                  <a:lnTo>
                    <a:pt x="23" y="39"/>
                  </a:lnTo>
                  <a:lnTo>
                    <a:pt x="23" y="44"/>
                  </a:lnTo>
                  <a:lnTo>
                    <a:pt x="20" y="44"/>
                  </a:lnTo>
                  <a:lnTo>
                    <a:pt x="6" y="44"/>
                  </a:lnTo>
                  <a:lnTo>
                    <a:pt x="2" y="44"/>
                  </a:lnTo>
                  <a:lnTo>
                    <a:pt x="0" y="39"/>
                  </a:lnTo>
                  <a:lnTo>
                    <a:pt x="0" y="38"/>
                  </a:lnTo>
                  <a:lnTo>
                    <a:pt x="0" y="36"/>
                  </a:lnTo>
                  <a:lnTo>
                    <a:pt x="0" y="6"/>
                  </a:lnTo>
                  <a:lnTo>
                    <a:pt x="0" y="4"/>
                  </a:lnTo>
                  <a:lnTo>
                    <a:pt x="0" y="1"/>
                  </a:lnTo>
                  <a:lnTo>
                    <a:pt x="2" y="0"/>
                  </a:lnTo>
                  <a:lnTo>
                    <a:pt x="6" y="0"/>
                  </a:lnTo>
                  <a:lnTo>
                    <a:pt x="20" y="0"/>
                  </a:lnTo>
                  <a:lnTo>
                    <a:pt x="23" y="0"/>
                  </a:lnTo>
                  <a:lnTo>
                    <a:pt x="23" y="1"/>
                  </a:lnTo>
                  <a:lnTo>
                    <a:pt x="26" y="1"/>
                  </a:lnTo>
                  <a:lnTo>
                    <a:pt x="26" y="4"/>
                  </a:lnTo>
                  <a:lnTo>
                    <a:pt x="26" y="6"/>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10" name="Freeform 132"/>
            <p:cNvSpPr>
              <a:spLocks noChangeAspect="1"/>
            </p:cNvSpPr>
            <p:nvPr/>
          </p:nvSpPr>
          <p:spPr bwMode="auto">
            <a:xfrm>
              <a:off x="3611" y="4241"/>
              <a:ext cx="263" cy="23"/>
            </a:xfrm>
            <a:custGeom>
              <a:avLst/>
              <a:gdLst>
                <a:gd name="T0" fmla="*/ 980 w 202"/>
                <a:gd name="T1" fmla="*/ 40 h 18"/>
                <a:gd name="T2" fmla="*/ 970 w 202"/>
                <a:gd name="T3" fmla="*/ 31 h 18"/>
                <a:gd name="T4" fmla="*/ 950 w 202"/>
                <a:gd name="T5" fmla="*/ 28 h 18"/>
                <a:gd name="T6" fmla="*/ 907 w 202"/>
                <a:gd name="T7" fmla="*/ 28 h 18"/>
                <a:gd name="T8" fmla="*/ 871 w 202"/>
                <a:gd name="T9" fmla="*/ 10 h 18"/>
                <a:gd name="T10" fmla="*/ 827 w 202"/>
                <a:gd name="T11" fmla="*/ 10 h 18"/>
                <a:gd name="T12" fmla="*/ 769 w 202"/>
                <a:gd name="T13" fmla="*/ 10 h 18"/>
                <a:gd name="T14" fmla="*/ 697 w 202"/>
                <a:gd name="T15" fmla="*/ 0 h 18"/>
                <a:gd name="T16" fmla="*/ 641 w 202"/>
                <a:gd name="T17" fmla="*/ 0 h 18"/>
                <a:gd name="T18" fmla="*/ 565 w 202"/>
                <a:gd name="T19" fmla="*/ 0 h 18"/>
                <a:gd name="T20" fmla="*/ 496 w 202"/>
                <a:gd name="T21" fmla="*/ 0 h 18"/>
                <a:gd name="T22" fmla="*/ 419 w 202"/>
                <a:gd name="T23" fmla="*/ 0 h 18"/>
                <a:gd name="T24" fmla="*/ 355 w 202"/>
                <a:gd name="T25" fmla="*/ 0 h 18"/>
                <a:gd name="T26" fmla="*/ 273 w 202"/>
                <a:gd name="T27" fmla="*/ 0 h 18"/>
                <a:gd name="T28" fmla="*/ 225 w 202"/>
                <a:gd name="T29" fmla="*/ 10 h 18"/>
                <a:gd name="T30" fmla="*/ 161 w 202"/>
                <a:gd name="T31" fmla="*/ 10 h 18"/>
                <a:gd name="T32" fmla="*/ 108 w 202"/>
                <a:gd name="T33" fmla="*/ 10 h 18"/>
                <a:gd name="T34" fmla="*/ 64 w 202"/>
                <a:gd name="T35" fmla="*/ 28 h 18"/>
                <a:gd name="T36" fmla="*/ 35 w 202"/>
                <a:gd name="T37" fmla="*/ 28 h 18"/>
                <a:gd name="T38" fmla="*/ 1 w 202"/>
                <a:gd name="T39" fmla="*/ 31 h 18"/>
                <a:gd name="T40" fmla="*/ 0 w 202"/>
                <a:gd name="T41" fmla="*/ 40 h 18"/>
                <a:gd name="T42" fmla="*/ 0 w 202"/>
                <a:gd name="T43" fmla="*/ 40 h 18"/>
                <a:gd name="T44" fmla="*/ 1 w 202"/>
                <a:gd name="T45" fmla="*/ 51 h 18"/>
                <a:gd name="T46" fmla="*/ 35 w 202"/>
                <a:gd name="T47" fmla="*/ 51 h 18"/>
                <a:gd name="T48" fmla="*/ 64 w 202"/>
                <a:gd name="T49" fmla="*/ 60 h 18"/>
                <a:gd name="T50" fmla="*/ 108 w 202"/>
                <a:gd name="T51" fmla="*/ 60 h 18"/>
                <a:gd name="T52" fmla="*/ 161 w 202"/>
                <a:gd name="T53" fmla="*/ 65 h 18"/>
                <a:gd name="T54" fmla="*/ 225 w 202"/>
                <a:gd name="T55" fmla="*/ 65 h 18"/>
                <a:gd name="T56" fmla="*/ 273 w 202"/>
                <a:gd name="T57" fmla="*/ 75 h 18"/>
                <a:gd name="T58" fmla="*/ 355 w 202"/>
                <a:gd name="T59" fmla="*/ 75 h 18"/>
                <a:gd name="T60" fmla="*/ 419 w 202"/>
                <a:gd name="T61" fmla="*/ 75 h 18"/>
                <a:gd name="T62" fmla="*/ 496 w 202"/>
                <a:gd name="T63" fmla="*/ 75 h 18"/>
                <a:gd name="T64" fmla="*/ 565 w 202"/>
                <a:gd name="T65" fmla="*/ 75 h 18"/>
                <a:gd name="T66" fmla="*/ 641 w 202"/>
                <a:gd name="T67" fmla="*/ 75 h 18"/>
                <a:gd name="T68" fmla="*/ 697 w 202"/>
                <a:gd name="T69" fmla="*/ 75 h 18"/>
                <a:gd name="T70" fmla="*/ 769 w 202"/>
                <a:gd name="T71" fmla="*/ 65 h 18"/>
                <a:gd name="T72" fmla="*/ 827 w 202"/>
                <a:gd name="T73" fmla="*/ 65 h 18"/>
                <a:gd name="T74" fmla="*/ 871 w 202"/>
                <a:gd name="T75" fmla="*/ 60 h 18"/>
                <a:gd name="T76" fmla="*/ 907 w 202"/>
                <a:gd name="T77" fmla="*/ 60 h 18"/>
                <a:gd name="T78" fmla="*/ 950 w 202"/>
                <a:gd name="T79" fmla="*/ 51 h 18"/>
                <a:gd name="T80" fmla="*/ 970 w 202"/>
                <a:gd name="T81" fmla="*/ 51 h 18"/>
                <a:gd name="T82" fmla="*/ 980 w 202"/>
                <a:gd name="T83" fmla="*/ 40 h 18"/>
                <a:gd name="T84" fmla="*/ 980 w 202"/>
                <a:gd name="T85" fmla="*/ 40 h 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2"/>
                <a:gd name="T130" fmla="*/ 0 h 18"/>
                <a:gd name="T131" fmla="*/ 202 w 202"/>
                <a:gd name="T132" fmla="*/ 18 h 1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2" h="18">
                  <a:moveTo>
                    <a:pt x="201" y="9"/>
                  </a:moveTo>
                  <a:lnTo>
                    <a:pt x="201" y="9"/>
                  </a:lnTo>
                  <a:lnTo>
                    <a:pt x="201" y="7"/>
                  </a:lnTo>
                  <a:lnTo>
                    <a:pt x="199" y="7"/>
                  </a:lnTo>
                  <a:lnTo>
                    <a:pt x="198" y="7"/>
                  </a:lnTo>
                  <a:lnTo>
                    <a:pt x="195" y="6"/>
                  </a:lnTo>
                  <a:lnTo>
                    <a:pt x="192" y="6"/>
                  </a:lnTo>
                  <a:lnTo>
                    <a:pt x="187" y="6"/>
                  </a:lnTo>
                  <a:lnTo>
                    <a:pt x="184" y="6"/>
                  </a:lnTo>
                  <a:lnTo>
                    <a:pt x="179" y="2"/>
                  </a:lnTo>
                  <a:lnTo>
                    <a:pt x="173" y="2"/>
                  </a:lnTo>
                  <a:lnTo>
                    <a:pt x="170" y="2"/>
                  </a:lnTo>
                  <a:lnTo>
                    <a:pt x="164" y="2"/>
                  </a:lnTo>
                  <a:lnTo>
                    <a:pt x="158" y="2"/>
                  </a:lnTo>
                  <a:lnTo>
                    <a:pt x="152" y="2"/>
                  </a:lnTo>
                  <a:lnTo>
                    <a:pt x="144" y="0"/>
                  </a:lnTo>
                  <a:lnTo>
                    <a:pt x="138" y="0"/>
                  </a:lnTo>
                  <a:lnTo>
                    <a:pt x="131" y="0"/>
                  </a:lnTo>
                  <a:lnTo>
                    <a:pt x="124" y="0"/>
                  </a:lnTo>
                  <a:lnTo>
                    <a:pt x="116" y="0"/>
                  </a:lnTo>
                  <a:lnTo>
                    <a:pt x="109" y="0"/>
                  </a:lnTo>
                  <a:lnTo>
                    <a:pt x="102" y="0"/>
                  </a:lnTo>
                  <a:lnTo>
                    <a:pt x="94" y="0"/>
                  </a:lnTo>
                  <a:lnTo>
                    <a:pt x="86" y="0"/>
                  </a:lnTo>
                  <a:lnTo>
                    <a:pt x="80" y="0"/>
                  </a:lnTo>
                  <a:lnTo>
                    <a:pt x="73" y="0"/>
                  </a:lnTo>
                  <a:lnTo>
                    <a:pt x="63" y="0"/>
                  </a:lnTo>
                  <a:lnTo>
                    <a:pt x="56" y="0"/>
                  </a:lnTo>
                  <a:lnTo>
                    <a:pt x="49" y="2"/>
                  </a:lnTo>
                  <a:lnTo>
                    <a:pt x="46" y="2"/>
                  </a:lnTo>
                  <a:lnTo>
                    <a:pt x="39" y="2"/>
                  </a:lnTo>
                  <a:lnTo>
                    <a:pt x="33" y="2"/>
                  </a:lnTo>
                  <a:lnTo>
                    <a:pt x="27" y="2"/>
                  </a:lnTo>
                  <a:lnTo>
                    <a:pt x="22" y="2"/>
                  </a:lnTo>
                  <a:lnTo>
                    <a:pt x="18" y="6"/>
                  </a:lnTo>
                  <a:lnTo>
                    <a:pt x="13" y="6"/>
                  </a:lnTo>
                  <a:lnTo>
                    <a:pt x="12" y="6"/>
                  </a:lnTo>
                  <a:lnTo>
                    <a:pt x="7" y="6"/>
                  </a:lnTo>
                  <a:lnTo>
                    <a:pt x="4" y="7"/>
                  </a:lnTo>
                  <a:lnTo>
                    <a:pt x="1" y="7"/>
                  </a:lnTo>
                  <a:lnTo>
                    <a:pt x="0" y="9"/>
                  </a:lnTo>
                  <a:lnTo>
                    <a:pt x="1" y="12"/>
                  </a:lnTo>
                  <a:lnTo>
                    <a:pt x="4" y="12"/>
                  </a:lnTo>
                  <a:lnTo>
                    <a:pt x="7" y="12"/>
                  </a:lnTo>
                  <a:lnTo>
                    <a:pt x="12" y="14"/>
                  </a:lnTo>
                  <a:lnTo>
                    <a:pt x="13" y="14"/>
                  </a:lnTo>
                  <a:lnTo>
                    <a:pt x="18" y="14"/>
                  </a:lnTo>
                  <a:lnTo>
                    <a:pt x="22" y="14"/>
                  </a:lnTo>
                  <a:lnTo>
                    <a:pt x="27" y="15"/>
                  </a:lnTo>
                  <a:lnTo>
                    <a:pt x="33" y="15"/>
                  </a:lnTo>
                  <a:lnTo>
                    <a:pt x="39" y="15"/>
                  </a:lnTo>
                  <a:lnTo>
                    <a:pt x="46" y="15"/>
                  </a:lnTo>
                  <a:lnTo>
                    <a:pt x="49" y="15"/>
                  </a:lnTo>
                  <a:lnTo>
                    <a:pt x="56" y="17"/>
                  </a:lnTo>
                  <a:lnTo>
                    <a:pt x="63" y="17"/>
                  </a:lnTo>
                  <a:lnTo>
                    <a:pt x="73" y="17"/>
                  </a:lnTo>
                  <a:lnTo>
                    <a:pt x="80" y="17"/>
                  </a:lnTo>
                  <a:lnTo>
                    <a:pt x="86" y="17"/>
                  </a:lnTo>
                  <a:lnTo>
                    <a:pt x="94" y="17"/>
                  </a:lnTo>
                  <a:lnTo>
                    <a:pt x="102" y="17"/>
                  </a:lnTo>
                  <a:lnTo>
                    <a:pt x="109" y="17"/>
                  </a:lnTo>
                  <a:lnTo>
                    <a:pt x="116" y="17"/>
                  </a:lnTo>
                  <a:lnTo>
                    <a:pt x="124" y="17"/>
                  </a:lnTo>
                  <a:lnTo>
                    <a:pt x="131" y="17"/>
                  </a:lnTo>
                  <a:lnTo>
                    <a:pt x="138" y="17"/>
                  </a:lnTo>
                  <a:lnTo>
                    <a:pt x="144" y="17"/>
                  </a:lnTo>
                  <a:lnTo>
                    <a:pt x="152" y="15"/>
                  </a:lnTo>
                  <a:lnTo>
                    <a:pt x="158" y="15"/>
                  </a:lnTo>
                  <a:lnTo>
                    <a:pt x="164" y="15"/>
                  </a:lnTo>
                  <a:lnTo>
                    <a:pt x="170" y="15"/>
                  </a:lnTo>
                  <a:lnTo>
                    <a:pt x="173" y="15"/>
                  </a:lnTo>
                  <a:lnTo>
                    <a:pt x="179" y="14"/>
                  </a:lnTo>
                  <a:lnTo>
                    <a:pt x="184" y="14"/>
                  </a:lnTo>
                  <a:lnTo>
                    <a:pt x="187" y="14"/>
                  </a:lnTo>
                  <a:lnTo>
                    <a:pt x="192" y="14"/>
                  </a:lnTo>
                  <a:lnTo>
                    <a:pt x="195" y="12"/>
                  </a:lnTo>
                  <a:lnTo>
                    <a:pt x="198" y="12"/>
                  </a:lnTo>
                  <a:lnTo>
                    <a:pt x="199" y="12"/>
                  </a:lnTo>
                  <a:lnTo>
                    <a:pt x="201" y="12"/>
                  </a:lnTo>
                  <a:lnTo>
                    <a:pt x="201" y="9"/>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11" name="Freeform 133"/>
            <p:cNvSpPr>
              <a:spLocks noChangeAspect="1"/>
            </p:cNvSpPr>
            <p:nvPr/>
          </p:nvSpPr>
          <p:spPr bwMode="auto">
            <a:xfrm>
              <a:off x="3605" y="4077"/>
              <a:ext cx="284" cy="11"/>
            </a:xfrm>
            <a:custGeom>
              <a:avLst/>
              <a:gdLst>
                <a:gd name="T0" fmla="*/ 1064 w 218"/>
                <a:gd name="T1" fmla="*/ 27 h 9"/>
                <a:gd name="T2" fmla="*/ 1064 w 218"/>
                <a:gd name="T3" fmla="*/ 20 h 9"/>
                <a:gd name="T4" fmla="*/ 1053 w 218"/>
                <a:gd name="T5" fmla="*/ 20 h 9"/>
                <a:gd name="T6" fmla="*/ 1053 w 218"/>
                <a:gd name="T7" fmla="*/ 20 h 9"/>
                <a:gd name="T8" fmla="*/ 1045 w 218"/>
                <a:gd name="T9" fmla="*/ 11 h 9"/>
                <a:gd name="T10" fmla="*/ 1016 w 218"/>
                <a:gd name="T11" fmla="*/ 11 h 9"/>
                <a:gd name="T12" fmla="*/ 1015 w 218"/>
                <a:gd name="T13" fmla="*/ 11 h 9"/>
                <a:gd name="T14" fmla="*/ 987 w 218"/>
                <a:gd name="T15" fmla="*/ 11 h 9"/>
                <a:gd name="T16" fmla="*/ 958 w 218"/>
                <a:gd name="T17" fmla="*/ 1 h 9"/>
                <a:gd name="T18" fmla="*/ 941 w 218"/>
                <a:gd name="T19" fmla="*/ 1 h 9"/>
                <a:gd name="T20" fmla="*/ 920 w 218"/>
                <a:gd name="T21" fmla="*/ 1 h 9"/>
                <a:gd name="T22" fmla="*/ 885 w 218"/>
                <a:gd name="T23" fmla="*/ 1 h 9"/>
                <a:gd name="T24" fmla="*/ 857 w 218"/>
                <a:gd name="T25" fmla="*/ 0 h 9"/>
                <a:gd name="T26" fmla="*/ 826 w 218"/>
                <a:gd name="T27" fmla="*/ 0 h 9"/>
                <a:gd name="T28" fmla="*/ 802 w 218"/>
                <a:gd name="T29" fmla="*/ 0 h 9"/>
                <a:gd name="T30" fmla="*/ 769 w 218"/>
                <a:gd name="T31" fmla="*/ 0 h 9"/>
                <a:gd name="T32" fmla="*/ 714 w 218"/>
                <a:gd name="T33" fmla="*/ 0 h 9"/>
                <a:gd name="T34" fmla="*/ 684 w 218"/>
                <a:gd name="T35" fmla="*/ 0 h 9"/>
                <a:gd name="T36" fmla="*/ 649 w 218"/>
                <a:gd name="T37" fmla="*/ 0 h 9"/>
                <a:gd name="T38" fmla="*/ 611 w 218"/>
                <a:gd name="T39" fmla="*/ 0 h 9"/>
                <a:gd name="T40" fmla="*/ 568 w 218"/>
                <a:gd name="T41" fmla="*/ 0 h 9"/>
                <a:gd name="T42" fmla="*/ 534 w 218"/>
                <a:gd name="T43" fmla="*/ 0 h 9"/>
                <a:gd name="T44" fmla="*/ 483 w 218"/>
                <a:gd name="T45" fmla="*/ 0 h 9"/>
                <a:gd name="T46" fmla="*/ 448 w 218"/>
                <a:gd name="T47" fmla="*/ 0 h 9"/>
                <a:gd name="T48" fmla="*/ 409 w 218"/>
                <a:gd name="T49" fmla="*/ 0 h 9"/>
                <a:gd name="T50" fmla="*/ 374 w 218"/>
                <a:gd name="T51" fmla="*/ 0 h 9"/>
                <a:gd name="T52" fmla="*/ 335 w 218"/>
                <a:gd name="T53" fmla="*/ 0 h 9"/>
                <a:gd name="T54" fmla="*/ 305 w 218"/>
                <a:gd name="T55" fmla="*/ 0 h 9"/>
                <a:gd name="T56" fmla="*/ 263 w 218"/>
                <a:gd name="T57" fmla="*/ 0 h 9"/>
                <a:gd name="T58" fmla="*/ 236 w 218"/>
                <a:gd name="T59" fmla="*/ 0 h 9"/>
                <a:gd name="T60" fmla="*/ 198 w 218"/>
                <a:gd name="T61" fmla="*/ 0 h 9"/>
                <a:gd name="T62" fmla="*/ 163 w 218"/>
                <a:gd name="T63" fmla="*/ 1 h 9"/>
                <a:gd name="T64" fmla="*/ 145 w 218"/>
                <a:gd name="T65" fmla="*/ 1 h 9"/>
                <a:gd name="T66" fmla="*/ 125 w 218"/>
                <a:gd name="T67" fmla="*/ 1 h 9"/>
                <a:gd name="T68" fmla="*/ 95 w 218"/>
                <a:gd name="T69" fmla="*/ 1 h 9"/>
                <a:gd name="T70" fmla="*/ 78 w 218"/>
                <a:gd name="T71" fmla="*/ 11 h 9"/>
                <a:gd name="T72" fmla="*/ 65 w 218"/>
                <a:gd name="T73" fmla="*/ 11 h 9"/>
                <a:gd name="T74" fmla="*/ 35 w 218"/>
                <a:gd name="T75" fmla="*/ 11 h 9"/>
                <a:gd name="T76" fmla="*/ 27 w 218"/>
                <a:gd name="T77" fmla="*/ 11 h 9"/>
                <a:gd name="T78" fmla="*/ 12 w 218"/>
                <a:gd name="T79" fmla="*/ 20 h 9"/>
                <a:gd name="T80" fmla="*/ 12 w 218"/>
                <a:gd name="T81" fmla="*/ 20 h 9"/>
                <a:gd name="T82" fmla="*/ 0 w 218"/>
                <a:gd name="T83" fmla="*/ 20 h 9"/>
                <a:gd name="T84" fmla="*/ 0 w 218"/>
                <a:gd name="T85" fmla="*/ 27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9"/>
                <a:gd name="T131" fmla="*/ 218 w 218"/>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9">
                  <a:moveTo>
                    <a:pt x="217" y="8"/>
                  </a:moveTo>
                  <a:lnTo>
                    <a:pt x="217" y="6"/>
                  </a:lnTo>
                  <a:lnTo>
                    <a:pt x="215" y="6"/>
                  </a:lnTo>
                  <a:lnTo>
                    <a:pt x="214" y="3"/>
                  </a:lnTo>
                  <a:lnTo>
                    <a:pt x="208" y="3"/>
                  </a:lnTo>
                  <a:lnTo>
                    <a:pt x="207" y="3"/>
                  </a:lnTo>
                  <a:lnTo>
                    <a:pt x="202" y="3"/>
                  </a:lnTo>
                  <a:lnTo>
                    <a:pt x="196" y="1"/>
                  </a:lnTo>
                  <a:lnTo>
                    <a:pt x="192" y="1"/>
                  </a:lnTo>
                  <a:lnTo>
                    <a:pt x="188" y="1"/>
                  </a:lnTo>
                  <a:lnTo>
                    <a:pt x="181" y="1"/>
                  </a:lnTo>
                  <a:lnTo>
                    <a:pt x="176" y="0"/>
                  </a:lnTo>
                  <a:lnTo>
                    <a:pt x="169" y="0"/>
                  </a:lnTo>
                  <a:lnTo>
                    <a:pt x="164" y="0"/>
                  </a:lnTo>
                  <a:lnTo>
                    <a:pt x="157" y="0"/>
                  </a:lnTo>
                  <a:lnTo>
                    <a:pt x="146" y="0"/>
                  </a:lnTo>
                  <a:lnTo>
                    <a:pt x="140" y="0"/>
                  </a:lnTo>
                  <a:lnTo>
                    <a:pt x="133" y="0"/>
                  </a:lnTo>
                  <a:lnTo>
                    <a:pt x="125" y="0"/>
                  </a:lnTo>
                  <a:lnTo>
                    <a:pt x="116" y="0"/>
                  </a:lnTo>
                  <a:lnTo>
                    <a:pt x="110" y="0"/>
                  </a:lnTo>
                  <a:lnTo>
                    <a:pt x="99" y="0"/>
                  </a:lnTo>
                  <a:lnTo>
                    <a:pt x="92" y="0"/>
                  </a:lnTo>
                  <a:lnTo>
                    <a:pt x="84" y="0"/>
                  </a:lnTo>
                  <a:lnTo>
                    <a:pt x="77" y="0"/>
                  </a:lnTo>
                  <a:lnTo>
                    <a:pt x="68" y="0"/>
                  </a:lnTo>
                  <a:lnTo>
                    <a:pt x="62" y="0"/>
                  </a:lnTo>
                  <a:lnTo>
                    <a:pt x="54" y="0"/>
                  </a:lnTo>
                  <a:lnTo>
                    <a:pt x="48" y="0"/>
                  </a:lnTo>
                  <a:lnTo>
                    <a:pt x="41" y="0"/>
                  </a:lnTo>
                  <a:lnTo>
                    <a:pt x="34" y="1"/>
                  </a:lnTo>
                  <a:lnTo>
                    <a:pt x="29" y="1"/>
                  </a:lnTo>
                  <a:lnTo>
                    <a:pt x="26" y="1"/>
                  </a:lnTo>
                  <a:lnTo>
                    <a:pt x="19" y="1"/>
                  </a:lnTo>
                  <a:lnTo>
                    <a:pt x="16" y="3"/>
                  </a:lnTo>
                  <a:lnTo>
                    <a:pt x="13" y="3"/>
                  </a:lnTo>
                  <a:lnTo>
                    <a:pt x="7" y="3"/>
                  </a:lnTo>
                  <a:lnTo>
                    <a:pt x="5" y="3"/>
                  </a:lnTo>
                  <a:lnTo>
                    <a:pt x="2" y="6"/>
                  </a:lnTo>
                  <a:lnTo>
                    <a:pt x="0" y="6"/>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12" name="Freeform 134"/>
            <p:cNvSpPr>
              <a:spLocks noChangeAspect="1"/>
            </p:cNvSpPr>
            <p:nvPr/>
          </p:nvSpPr>
          <p:spPr bwMode="auto">
            <a:xfrm>
              <a:off x="3611" y="4252"/>
              <a:ext cx="263" cy="113"/>
            </a:xfrm>
            <a:custGeom>
              <a:avLst/>
              <a:gdLst>
                <a:gd name="T0" fmla="*/ 980 w 202"/>
                <a:gd name="T1" fmla="*/ 325 h 86"/>
                <a:gd name="T2" fmla="*/ 970 w 202"/>
                <a:gd name="T3" fmla="*/ 359 h 86"/>
                <a:gd name="T4" fmla="*/ 950 w 202"/>
                <a:gd name="T5" fmla="*/ 389 h 86"/>
                <a:gd name="T6" fmla="*/ 926 w 202"/>
                <a:gd name="T7" fmla="*/ 397 h 86"/>
                <a:gd name="T8" fmla="*/ 897 w 202"/>
                <a:gd name="T9" fmla="*/ 399 h 86"/>
                <a:gd name="T10" fmla="*/ 858 w 202"/>
                <a:gd name="T11" fmla="*/ 424 h 86"/>
                <a:gd name="T12" fmla="*/ 812 w 202"/>
                <a:gd name="T13" fmla="*/ 424 h 86"/>
                <a:gd name="T14" fmla="*/ 769 w 202"/>
                <a:gd name="T15" fmla="*/ 427 h 86"/>
                <a:gd name="T16" fmla="*/ 715 w 202"/>
                <a:gd name="T17" fmla="*/ 427 h 86"/>
                <a:gd name="T18" fmla="*/ 644 w 202"/>
                <a:gd name="T19" fmla="*/ 427 h 86"/>
                <a:gd name="T20" fmla="*/ 579 w 202"/>
                <a:gd name="T21" fmla="*/ 427 h 86"/>
                <a:gd name="T22" fmla="*/ 517 w 202"/>
                <a:gd name="T23" fmla="*/ 439 h 86"/>
                <a:gd name="T24" fmla="*/ 437 w 202"/>
                <a:gd name="T25" fmla="*/ 439 h 86"/>
                <a:gd name="T26" fmla="*/ 371 w 202"/>
                <a:gd name="T27" fmla="*/ 427 h 86"/>
                <a:gd name="T28" fmla="*/ 307 w 202"/>
                <a:gd name="T29" fmla="*/ 427 h 86"/>
                <a:gd name="T30" fmla="*/ 240 w 202"/>
                <a:gd name="T31" fmla="*/ 427 h 86"/>
                <a:gd name="T32" fmla="*/ 190 w 202"/>
                <a:gd name="T33" fmla="*/ 427 h 86"/>
                <a:gd name="T34" fmla="*/ 141 w 202"/>
                <a:gd name="T35" fmla="*/ 424 h 86"/>
                <a:gd name="T36" fmla="*/ 96 w 202"/>
                <a:gd name="T37" fmla="*/ 424 h 86"/>
                <a:gd name="T38" fmla="*/ 64 w 202"/>
                <a:gd name="T39" fmla="*/ 399 h 86"/>
                <a:gd name="T40" fmla="*/ 60 w 202"/>
                <a:gd name="T41" fmla="*/ 399 h 86"/>
                <a:gd name="T42" fmla="*/ 46 w 202"/>
                <a:gd name="T43" fmla="*/ 397 h 86"/>
                <a:gd name="T44" fmla="*/ 35 w 202"/>
                <a:gd name="T45" fmla="*/ 397 h 86"/>
                <a:gd name="T46" fmla="*/ 21 w 202"/>
                <a:gd name="T47" fmla="*/ 389 h 86"/>
                <a:gd name="T48" fmla="*/ 21 w 202"/>
                <a:gd name="T49" fmla="*/ 371 h 86"/>
                <a:gd name="T50" fmla="*/ 1 w 202"/>
                <a:gd name="T51" fmla="*/ 359 h 86"/>
                <a:gd name="T52" fmla="*/ 1 w 202"/>
                <a:gd name="T53" fmla="*/ 348 h 86"/>
                <a:gd name="T54" fmla="*/ 0 w 202"/>
                <a:gd name="T55" fmla="*/ 340 h 86"/>
                <a:gd name="T56" fmla="*/ 0 w 202"/>
                <a:gd name="T57" fmla="*/ 325 h 86"/>
                <a:gd name="T58" fmla="*/ 0 w 202"/>
                <a:gd name="T59" fmla="*/ 315 h 86"/>
                <a:gd name="T60" fmla="*/ 0 w 202"/>
                <a:gd name="T61" fmla="*/ 0 h 86"/>
                <a:gd name="T62" fmla="*/ 980 w 202"/>
                <a:gd name="T63" fmla="*/ 0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2"/>
                <a:gd name="T97" fmla="*/ 0 h 86"/>
                <a:gd name="T98" fmla="*/ 202 w 202"/>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2" h="86">
                  <a:moveTo>
                    <a:pt x="201" y="0"/>
                  </a:moveTo>
                  <a:lnTo>
                    <a:pt x="201" y="63"/>
                  </a:lnTo>
                  <a:lnTo>
                    <a:pt x="201" y="68"/>
                  </a:lnTo>
                  <a:lnTo>
                    <a:pt x="199" y="69"/>
                  </a:lnTo>
                  <a:lnTo>
                    <a:pt x="198" y="75"/>
                  </a:lnTo>
                  <a:lnTo>
                    <a:pt x="195" y="75"/>
                  </a:lnTo>
                  <a:lnTo>
                    <a:pt x="192" y="77"/>
                  </a:lnTo>
                  <a:lnTo>
                    <a:pt x="190" y="77"/>
                  </a:lnTo>
                  <a:lnTo>
                    <a:pt x="187" y="78"/>
                  </a:lnTo>
                  <a:lnTo>
                    <a:pt x="184" y="78"/>
                  </a:lnTo>
                  <a:lnTo>
                    <a:pt x="180" y="78"/>
                  </a:lnTo>
                  <a:lnTo>
                    <a:pt x="177" y="82"/>
                  </a:lnTo>
                  <a:lnTo>
                    <a:pt x="172" y="82"/>
                  </a:lnTo>
                  <a:lnTo>
                    <a:pt x="167" y="82"/>
                  </a:lnTo>
                  <a:lnTo>
                    <a:pt x="164" y="82"/>
                  </a:lnTo>
                  <a:lnTo>
                    <a:pt x="158" y="83"/>
                  </a:lnTo>
                  <a:lnTo>
                    <a:pt x="152" y="83"/>
                  </a:lnTo>
                  <a:lnTo>
                    <a:pt x="147" y="83"/>
                  </a:lnTo>
                  <a:lnTo>
                    <a:pt x="140" y="83"/>
                  </a:lnTo>
                  <a:lnTo>
                    <a:pt x="132" y="83"/>
                  </a:lnTo>
                  <a:lnTo>
                    <a:pt x="126" y="83"/>
                  </a:lnTo>
                  <a:lnTo>
                    <a:pt x="119" y="83"/>
                  </a:lnTo>
                  <a:lnTo>
                    <a:pt x="112" y="85"/>
                  </a:lnTo>
                  <a:lnTo>
                    <a:pt x="106" y="85"/>
                  </a:lnTo>
                  <a:lnTo>
                    <a:pt x="101" y="85"/>
                  </a:lnTo>
                  <a:lnTo>
                    <a:pt x="90" y="85"/>
                  </a:lnTo>
                  <a:lnTo>
                    <a:pt x="83" y="85"/>
                  </a:lnTo>
                  <a:lnTo>
                    <a:pt x="76" y="83"/>
                  </a:lnTo>
                  <a:lnTo>
                    <a:pt x="70" y="83"/>
                  </a:lnTo>
                  <a:lnTo>
                    <a:pt x="63" y="83"/>
                  </a:lnTo>
                  <a:lnTo>
                    <a:pt x="56" y="83"/>
                  </a:lnTo>
                  <a:lnTo>
                    <a:pt x="49" y="83"/>
                  </a:lnTo>
                  <a:lnTo>
                    <a:pt x="46" y="83"/>
                  </a:lnTo>
                  <a:lnTo>
                    <a:pt x="39" y="83"/>
                  </a:lnTo>
                  <a:lnTo>
                    <a:pt x="33" y="82"/>
                  </a:lnTo>
                  <a:lnTo>
                    <a:pt x="29" y="82"/>
                  </a:lnTo>
                  <a:lnTo>
                    <a:pt x="25" y="82"/>
                  </a:lnTo>
                  <a:lnTo>
                    <a:pt x="20" y="82"/>
                  </a:lnTo>
                  <a:lnTo>
                    <a:pt x="15" y="78"/>
                  </a:lnTo>
                  <a:lnTo>
                    <a:pt x="13" y="78"/>
                  </a:lnTo>
                  <a:lnTo>
                    <a:pt x="12" y="78"/>
                  </a:lnTo>
                  <a:lnTo>
                    <a:pt x="9" y="77"/>
                  </a:lnTo>
                  <a:lnTo>
                    <a:pt x="7" y="77"/>
                  </a:lnTo>
                  <a:lnTo>
                    <a:pt x="7" y="75"/>
                  </a:lnTo>
                  <a:lnTo>
                    <a:pt x="4" y="75"/>
                  </a:lnTo>
                  <a:lnTo>
                    <a:pt x="4" y="72"/>
                  </a:lnTo>
                  <a:lnTo>
                    <a:pt x="1" y="69"/>
                  </a:lnTo>
                  <a:lnTo>
                    <a:pt x="1" y="68"/>
                  </a:lnTo>
                  <a:lnTo>
                    <a:pt x="0" y="66"/>
                  </a:lnTo>
                  <a:lnTo>
                    <a:pt x="0" y="63"/>
                  </a:lnTo>
                  <a:lnTo>
                    <a:pt x="0" y="62"/>
                  </a:lnTo>
                  <a:lnTo>
                    <a:pt x="0" y="60"/>
                  </a:lnTo>
                  <a:lnTo>
                    <a:pt x="0" y="0"/>
                  </a:lnTo>
                  <a:lnTo>
                    <a:pt x="201"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13" name="Freeform 135"/>
            <p:cNvSpPr>
              <a:spLocks noChangeAspect="1"/>
            </p:cNvSpPr>
            <p:nvPr/>
          </p:nvSpPr>
          <p:spPr bwMode="auto">
            <a:xfrm>
              <a:off x="3875" y="4087"/>
              <a:ext cx="14" cy="164"/>
            </a:xfrm>
            <a:custGeom>
              <a:avLst/>
              <a:gdLst>
                <a:gd name="T0" fmla="*/ 46 w 11"/>
                <a:gd name="T1" fmla="*/ 0 h 126"/>
                <a:gd name="T2" fmla="*/ 46 w 11"/>
                <a:gd name="T3" fmla="*/ 0 h 126"/>
                <a:gd name="T4" fmla="*/ 46 w 11"/>
                <a:gd name="T5" fmla="*/ 0 h 126"/>
                <a:gd name="T6" fmla="*/ 46 w 11"/>
                <a:gd name="T7" fmla="*/ 0 h 126"/>
                <a:gd name="T8" fmla="*/ 46 w 11"/>
                <a:gd name="T9" fmla="*/ 0 h 126"/>
                <a:gd name="T10" fmla="*/ 46 w 11"/>
                <a:gd name="T11" fmla="*/ 0 h 126"/>
                <a:gd name="T12" fmla="*/ 46 w 11"/>
                <a:gd name="T13" fmla="*/ 0 h 126"/>
                <a:gd name="T14" fmla="*/ 46 w 11"/>
                <a:gd name="T15" fmla="*/ 12 h 126"/>
                <a:gd name="T16" fmla="*/ 46 w 11"/>
                <a:gd name="T17" fmla="*/ 12 h 126"/>
                <a:gd name="T18" fmla="*/ 46 w 11"/>
                <a:gd name="T19" fmla="*/ 12 h 126"/>
                <a:gd name="T20" fmla="*/ 46 w 11"/>
                <a:gd name="T21" fmla="*/ 12 h 126"/>
                <a:gd name="T22" fmla="*/ 46 w 11"/>
                <a:gd name="T23" fmla="*/ 12 h 126"/>
                <a:gd name="T24" fmla="*/ 46 w 11"/>
                <a:gd name="T25" fmla="*/ 12 h 126"/>
                <a:gd name="T26" fmla="*/ 36 w 11"/>
                <a:gd name="T27" fmla="*/ 29 h 126"/>
                <a:gd name="T28" fmla="*/ 36 w 11"/>
                <a:gd name="T29" fmla="*/ 29 h 126"/>
                <a:gd name="T30" fmla="*/ 36 w 11"/>
                <a:gd name="T31" fmla="*/ 29 h 126"/>
                <a:gd name="T32" fmla="*/ 36 w 11"/>
                <a:gd name="T33" fmla="*/ 29 h 126"/>
                <a:gd name="T34" fmla="*/ 36 w 11"/>
                <a:gd name="T35" fmla="*/ 29 h 126"/>
                <a:gd name="T36" fmla="*/ 36 w 11"/>
                <a:gd name="T37" fmla="*/ 29 h 126"/>
                <a:gd name="T38" fmla="*/ 36 w 11"/>
                <a:gd name="T39" fmla="*/ 35 h 126"/>
                <a:gd name="T40" fmla="*/ 36 w 11"/>
                <a:gd name="T41" fmla="*/ 35 h 126"/>
                <a:gd name="T42" fmla="*/ 36 w 11"/>
                <a:gd name="T43" fmla="*/ 35 h 126"/>
                <a:gd name="T44" fmla="*/ 36 w 11"/>
                <a:gd name="T45" fmla="*/ 35 h 126"/>
                <a:gd name="T46" fmla="*/ 29 w 11"/>
                <a:gd name="T47" fmla="*/ 35 h 126"/>
                <a:gd name="T48" fmla="*/ 29 w 11"/>
                <a:gd name="T49" fmla="*/ 35 h 126"/>
                <a:gd name="T50" fmla="*/ 29 w 11"/>
                <a:gd name="T51" fmla="*/ 35 h 126"/>
                <a:gd name="T52" fmla="*/ 29 w 11"/>
                <a:gd name="T53" fmla="*/ 35 h 126"/>
                <a:gd name="T54" fmla="*/ 29 w 11"/>
                <a:gd name="T55" fmla="*/ 35 h 126"/>
                <a:gd name="T56" fmla="*/ 22 w 11"/>
                <a:gd name="T57" fmla="*/ 35 h 126"/>
                <a:gd name="T58" fmla="*/ 22 w 11"/>
                <a:gd name="T59" fmla="*/ 46 h 126"/>
                <a:gd name="T60" fmla="*/ 22 w 11"/>
                <a:gd name="T61" fmla="*/ 46 h 126"/>
                <a:gd name="T62" fmla="*/ 22 w 11"/>
                <a:gd name="T63" fmla="*/ 46 h 126"/>
                <a:gd name="T64" fmla="*/ 22 w 11"/>
                <a:gd name="T65" fmla="*/ 46 h 126"/>
                <a:gd name="T66" fmla="*/ 1 w 11"/>
                <a:gd name="T67" fmla="*/ 51 h 126"/>
                <a:gd name="T68" fmla="*/ 1 w 11"/>
                <a:gd name="T69" fmla="*/ 51 h 126"/>
                <a:gd name="T70" fmla="*/ 1 w 11"/>
                <a:gd name="T71" fmla="*/ 51 h 126"/>
                <a:gd name="T72" fmla="*/ 1 w 11"/>
                <a:gd name="T73" fmla="*/ 51 h 126"/>
                <a:gd name="T74" fmla="*/ 1 w 11"/>
                <a:gd name="T75" fmla="*/ 64 h 126"/>
                <a:gd name="T76" fmla="*/ 1 w 11"/>
                <a:gd name="T77" fmla="*/ 64 h 126"/>
                <a:gd name="T78" fmla="*/ 1 w 11"/>
                <a:gd name="T79" fmla="*/ 64 h 126"/>
                <a:gd name="T80" fmla="*/ 1 w 11"/>
                <a:gd name="T81" fmla="*/ 74 h 126"/>
                <a:gd name="T82" fmla="*/ 0 w 11"/>
                <a:gd name="T83" fmla="*/ 74 h 126"/>
                <a:gd name="T84" fmla="*/ 0 w 11"/>
                <a:gd name="T85" fmla="*/ 74 h 126"/>
                <a:gd name="T86" fmla="*/ 0 w 11"/>
                <a:gd name="T87" fmla="*/ 95 h 126"/>
                <a:gd name="T88" fmla="*/ 0 w 11"/>
                <a:gd name="T89" fmla="*/ 95 h 126"/>
                <a:gd name="T90" fmla="*/ 0 w 11"/>
                <a:gd name="T91" fmla="*/ 96 h 126"/>
                <a:gd name="T92" fmla="*/ 0 w 11"/>
                <a:gd name="T93" fmla="*/ 96 h 126"/>
                <a:gd name="T94" fmla="*/ 0 w 11"/>
                <a:gd name="T95" fmla="*/ 608 h 1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
                <a:gd name="T145" fmla="*/ 0 h 126"/>
                <a:gd name="T146" fmla="*/ 11 w 11"/>
                <a:gd name="T147" fmla="*/ 126 h 1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 h="126">
                  <a:moveTo>
                    <a:pt x="10" y="0"/>
                  </a:moveTo>
                  <a:lnTo>
                    <a:pt x="10" y="0"/>
                  </a:lnTo>
                  <a:lnTo>
                    <a:pt x="10" y="2"/>
                  </a:lnTo>
                  <a:lnTo>
                    <a:pt x="8" y="6"/>
                  </a:lnTo>
                  <a:lnTo>
                    <a:pt x="8" y="7"/>
                  </a:lnTo>
                  <a:lnTo>
                    <a:pt x="7" y="7"/>
                  </a:lnTo>
                  <a:lnTo>
                    <a:pt x="5" y="7"/>
                  </a:lnTo>
                  <a:lnTo>
                    <a:pt x="5" y="9"/>
                  </a:lnTo>
                  <a:lnTo>
                    <a:pt x="1" y="11"/>
                  </a:lnTo>
                  <a:lnTo>
                    <a:pt x="1" y="13"/>
                  </a:lnTo>
                  <a:lnTo>
                    <a:pt x="1" y="15"/>
                  </a:lnTo>
                  <a:lnTo>
                    <a:pt x="0" y="15"/>
                  </a:lnTo>
                  <a:lnTo>
                    <a:pt x="0" y="19"/>
                  </a:lnTo>
                  <a:lnTo>
                    <a:pt x="0" y="20"/>
                  </a:lnTo>
                  <a:lnTo>
                    <a:pt x="0" y="125"/>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14" name="Freeform 136"/>
            <p:cNvSpPr>
              <a:spLocks noChangeAspect="1"/>
            </p:cNvSpPr>
            <p:nvPr/>
          </p:nvSpPr>
          <p:spPr bwMode="auto">
            <a:xfrm>
              <a:off x="3614" y="4092"/>
              <a:ext cx="271" cy="11"/>
            </a:xfrm>
            <a:custGeom>
              <a:avLst/>
              <a:gdLst>
                <a:gd name="T0" fmla="*/ 0 w 208"/>
                <a:gd name="T1" fmla="*/ 15 h 8"/>
                <a:gd name="T2" fmla="*/ 1 w 208"/>
                <a:gd name="T3" fmla="*/ 15 h 8"/>
                <a:gd name="T4" fmla="*/ 29 w 208"/>
                <a:gd name="T5" fmla="*/ 15 h 8"/>
                <a:gd name="T6" fmla="*/ 35 w 208"/>
                <a:gd name="T7" fmla="*/ 21 h 8"/>
                <a:gd name="T8" fmla="*/ 60 w 208"/>
                <a:gd name="T9" fmla="*/ 21 h 8"/>
                <a:gd name="T10" fmla="*/ 74 w 208"/>
                <a:gd name="T11" fmla="*/ 21 h 8"/>
                <a:gd name="T12" fmla="*/ 102 w 208"/>
                <a:gd name="T13" fmla="*/ 21 h 8"/>
                <a:gd name="T14" fmla="*/ 125 w 208"/>
                <a:gd name="T15" fmla="*/ 40 h 8"/>
                <a:gd name="T16" fmla="*/ 146 w 208"/>
                <a:gd name="T17" fmla="*/ 40 h 8"/>
                <a:gd name="T18" fmla="*/ 175 w 208"/>
                <a:gd name="T19" fmla="*/ 40 h 8"/>
                <a:gd name="T20" fmla="*/ 211 w 208"/>
                <a:gd name="T21" fmla="*/ 40 h 8"/>
                <a:gd name="T22" fmla="*/ 240 w 208"/>
                <a:gd name="T23" fmla="*/ 40 h 8"/>
                <a:gd name="T24" fmla="*/ 276 w 208"/>
                <a:gd name="T25" fmla="*/ 49 h 8"/>
                <a:gd name="T26" fmla="*/ 307 w 208"/>
                <a:gd name="T27" fmla="*/ 49 h 8"/>
                <a:gd name="T28" fmla="*/ 352 w 208"/>
                <a:gd name="T29" fmla="*/ 49 h 8"/>
                <a:gd name="T30" fmla="*/ 382 w 208"/>
                <a:gd name="T31" fmla="*/ 49 h 8"/>
                <a:gd name="T32" fmla="*/ 418 w 208"/>
                <a:gd name="T33" fmla="*/ 49 h 8"/>
                <a:gd name="T34" fmla="*/ 455 w 208"/>
                <a:gd name="T35" fmla="*/ 49 h 8"/>
                <a:gd name="T36" fmla="*/ 495 w 208"/>
                <a:gd name="T37" fmla="*/ 49 h 8"/>
                <a:gd name="T38" fmla="*/ 545 w 208"/>
                <a:gd name="T39" fmla="*/ 49 h 8"/>
                <a:gd name="T40" fmla="*/ 578 w 208"/>
                <a:gd name="T41" fmla="*/ 49 h 8"/>
                <a:gd name="T42" fmla="*/ 618 w 208"/>
                <a:gd name="T43" fmla="*/ 49 h 8"/>
                <a:gd name="T44" fmla="*/ 649 w 208"/>
                <a:gd name="T45" fmla="*/ 49 h 8"/>
                <a:gd name="T46" fmla="*/ 693 w 208"/>
                <a:gd name="T47" fmla="*/ 49 h 8"/>
                <a:gd name="T48" fmla="*/ 730 w 208"/>
                <a:gd name="T49" fmla="*/ 49 h 8"/>
                <a:gd name="T50" fmla="*/ 758 w 208"/>
                <a:gd name="T51" fmla="*/ 40 h 8"/>
                <a:gd name="T52" fmla="*/ 791 w 208"/>
                <a:gd name="T53" fmla="*/ 40 h 8"/>
                <a:gd name="T54" fmla="*/ 827 w 208"/>
                <a:gd name="T55" fmla="*/ 40 h 8"/>
                <a:gd name="T56" fmla="*/ 853 w 208"/>
                <a:gd name="T57" fmla="*/ 40 h 8"/>
                <a:gd name="T58" fmla="*/ 885 w 208"/>
                <a:gd name="T59" fmla="*/ 40 h 8"/>
                <a:gd name="T60" fmla="*/ 903 w 208"/>
                <a:gd name="T61" fmla="*/ 21 h 8"/>
                <a:gd name="T62" fmla="*/ 925 w 208"/>
                <a:gd name="T63" fmla="*/ 21 h 8"/>
                <a:gd name="T64" fmla="*/ 942 w 208"/>
                <a:gd name="T65" fmla="*/ 21 h 8"/>
                <a:gd name="T66" fmla="*/ 969 w 208"/>
                <a:gd name="T67" fmla="*/ 21 h 8"/>
                <a:gd name="T68" fmla="*/ 980 w 208"/>
                <a:gd name="T69" fmla="*/ 15 h 8"/>
                <a:gd name="T70" fmla="*/ 991 w 208"/>
                <a:gd name="T71" fmla="*/ 15 h 8"/>
                <a:gd name="T72" fmla="*/ 1002 w 208"/>
                <a:gd name="T73" fmla="*/ 15 h 8"/>
                <a:gd name="T74" fmla="*/ 1015 w 208"/>
                <a:gd name="T75" fmla="*/ 0 h 8"/>
                <a:gd name="T76" fmla="*/ 1015 w 208"/>
                <a:gd name="T77" fmla="*/ 0 h 8"/>
                <a:gd name="T78" fmla="*/ 1015 w 208"/>
                <a:gd name="T79" fmla="*/ 0 h 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8"/>
                <a:gd name="T121" fmla="*/ 0 h 8"/>
                <a:gd name="T122" fmla="*/ 208 w 208"/>
                <a:gd name="T123" fmla="*/ 8 h 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8" h="8">
                  <a:moveTo>
                    <a:pt x="0" y="2"/>
                  </a:moveTo>
                  <a:lnTo>
                    <a:pt x="1" y="2"/>
                  </a:lnTo>
                  <a:lnTo>
                    <a:pt x="6" y="2"/>
                  </a:lnTo>
                  <a:lnTo>
                    <a:pt x="7" y="3"/>
                  </a:lnTo>
                  <a:lnTo>
                    <a:pt x="12" y="3"/>
                  </a:lnTo>
                  <a:lnTo>
                    <a:pt x="15" y="3"/>
                  </a:lnTo>
                  <a:lnTo>
                    <a:pt x="21" y="3"/>
                  </a:lnTo>
                  <a:lnTo>
                    <a:pt x="26" y="6"/>
                  </a:lnTo>
                  <a:lnTo>
                    <a:pt x="30" y="6"/>
                  </a:lnTo>
                  <a:lnTo>
                    <a:pt x="36" y="6"/>
                  </a:lnTo>
                  <a:lnTo>
                    <a:pt x="43" y="6"/>
                  </a:lnTo>
                  <a:lnTo>
                    <a:pt x="49" y="6"/>
                  </a:lnTo>
                  <a:lnTo>
                    <a:pt x="57" y="7"/>
                  </a:lnTo>
                  <a:lnTo>
                    <a:pt x="63" y="7"/>
                  </a:lnTo>
                  <a:lnTo>
                    <a:pt x="72" y="7"/>
                  </a:lnTo>
                  <a:lnTo>
                    <a:pt x="78" y="7"/>
                  </a:lnTo>
                  <a:lnTo>
                    <a:pt x="85" y="7"/>
                  </a:lnTo>
                  <a:lnTo>
                    <a:pt x="93" y="7"/>
                  </a:lnTo>
                  <a:lnTo>
                    <a:pt x="101" y="7"/>
                  </a:lnTo>
                  <a:lnTo>
                    <a:pt x="111" y="7"/>
                  </a:lnTo>
                  <a:lnTo>
                    <a:pt x="118" y="7"/>
                  </a:lnTo>
                  <a:lnTo>
                    <a:pt x="126" y="7"/>
                  </a:lnTo>
                  <a:lnTo>
                    <a:pt x="133" y="7"/>
                  </a:lnTo>
                  <a:lnTo>
                    <a:pt x="141" y="7"/>
                  </a:lnTo>
                  <a:lnTo>
                    <a:pt x="149" y="7"/>
                  </a:lnTo>
                  <a:lnTo>
                    <a:pt x="155" y="6"/>
                  </a:lnTo>
                  <a:lnTo>
                    <a:pt x="162" y="6"/>
                  </a:lnTo>
                  <a:lnTo>
                    <a:pt x="169" y="6"/>
                  </a:lnTo>
                  <a:lnTo>
                    <a:pt x="174" y="6"/>
                  </a:lnTo>
                  <a:lnTo>
                    <a:pt x="181" y="6"/>
                  </a:lnTo>
                  <a:lnTo>
                    <a:pt x="184" y="3"/>
                  </a:lnTo>
                  <a:lnTo>
                    <a:pt x="189" y="3"/>
                  </a:lnTo>
                  <a:lnTo>
                    <a:pt x="193" y="3"/>
                  </a:lnTo>
                  <a:lnTo>
                    <a:pt x="198" y="3"/>
                  </a:lnTo>
                  <a:lnTo>
                    <a:pt x="200" y="2"/>
                  </a:lnTo>
                  <a:lnTo>
                    <a:pt x="203" y="2"/>
                  </a:lnTo>
                  <a:lnTo>
                    <a:pt x="205" y="2"/>
                  </a:lnTo>
                  <a:lnTo>
                    <a:pt x="20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15" name="Freeform 137"/>
            <p:cNvSpPr>
              <a:spLocks noChangeAspect="1"/>
            </p:cNvSpPr>
            <p:nvPr/>
          </p:nvSpPr>
          <p:spPr bwMode="auto">
            <a:xfrm>
              <a:off x="3819" y="4109"/>
              <a:ext cx="52" cy="5"/>
            </a:xfrm>
            <a:custGeom>
              <a:avLst/>
              <a:gdLst>
                <a:gd name="T0" fmla="*/ 0 w 40"/>
                <a:gd name="T1" fmla="*/ 11 h 4"/>
                <a:gd name="T2" fmla="*/ 35 w 40"/>
                <a:gd name="T3" fmla="*/ 11 h 4"/>
                <a:gd name="T4" fmla="*/ 60 w 40"/>
                <a:gd name="T5" fmla="*/ 11 h 4"/>
                <a:gd name="T6" fmla="*/ 83 w 40"/>
                <a:gd name="T7" fmla="*/ 9 h 4"/>
                <a:gd name="T8" fmla="*/ 114 w 40"/>
                <a:gd name="T9" fmla="*/ 9 h 4"/>
                <a:gd name="T10" fmla="*/ 134 w 40"/>
                <a:gd name="T11" fmla="*/ 9 h 4"/>
                <a:gd name="T12" fmla="*/ 170 w 40"/>
                <a:gd name="T13" fmla="*/ 9 h 4"/>
                <a:gd name="T14" fmla="*/ 182 w 40"/>
                <a:gd name="T15" fmla="*/ 0 h 4"/>
                <a:gd name="T16" fmla="*/ 190 w 40"/>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4"/>
                <a:gd name="T29" fmla="*/ 40 w 40"/>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4">
                  <a:moveTo>
                    <a:pt x="0" y="3"/>
                  </a:moveTo>
                  <a:lnTo>
                    <a:pt x="7" y="3"/>
                  </a:lnTo>
                  <a:lnTo>
                    <a:pt x="12" y="3"/>
                  </a:lnTo>
                  <a:lnTo>
                    <a:pt x="17" y="2"/>
                  </a:lnTo>
                  <a:lnTo>
                    <a:pt x="24" y="2"/>
                  </a:lnTo>
                  <a:lnTo>
                    <a:pt x="28" y="2"/>
                  </a:lnTo>
                  <a:lnTo>
                    <a:pt x="35" y="2"/>
                  </a:lnTo>
                  <a:lnTo>
                    <a:pt x="38" y="0"/>
                  </a:lnTo>
                  <a:lnTo>
                    <a:pt x="3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16" name="Line 138"/>
            <p:cNvSpPr>
              <a:spLocks noChangeAspect="1" noChangeShapeType="1"/>
            </p:cNvSpPr>
            <p:nvPr/>
          </p:nvSpPr>
          <p:spPr bwMode="auto">
            <a:xfrm>
              <a:off x="3865" y="4117"/>
              <a:ext cx="0" cy="21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717" name="Line 139"/>
            <p:cNvSpPr>
              <a:spLocks noChangeAspect="1" noChangeShapeType="1"/>
            </p:cNvSpPr>
            <p:nvPr/>
          </p:nvSpPr>
          <p:spPr bwMode="auto">
            <a:xfrm>
              <a:off x="3854" y="4122"/>
              <a:ext cx="0" cy="21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718" name="Freeform 140"/>
            <p:cNvSpPr>
              <a:spLocks noChangeAspect="1"/>
            </p:cNvSpPr>
            <p:nvPr/>
          </p:nvSpPr>
          <p:spPr bwMode="auto">
            <a:xfrm>
              <a:off x="3624" y="4112"/>
              <a:ext cx="63" cy="6"/>
            </a:xfrm>
            <a:custGeom>
              <a:avLst/>
              <a:gdLst>
                <a:gd name="T0" fmla="*/ 0 w 49"/>
                <a:gd name="T1" fmla="*/ 0 h 5"/>
                <a:gd name="T2" fmla="*/ 22 w 49"/>
                <a:gd name="T3" fmla="*/ 0 h 5"/>
                <a:gd name="T4" fmla="*/ 31 w 49"/>
                <a:gd name="T5" fmla="*/ 0 h 5"/>
                <a:gd name="T6" fmla="*/ 46 w 49"/>
                <a:gd name="T7" fmla="*/ 0 h 5"/>
                <a:gd name="T8" fmla="*/ 76 w 49"/>
                <a:gd name="T9" fmla="*/ 1 h 5"/>
                <a:gd name="T10" fmla="*/ 98 w 49"/>
                <a:gd name="T11" fmla="*/ 1 h 5"/>
                <a:gd name="T12" fmla="*/ 132 w 49"/>
                <a:gd name="T13" fmla="*/ 1 h 5"/>
                <a:gd name="T14" fmla="*/ 162 w 49"/>
                <a:gd name="T15" fmla="*/ 1 h 5"/>
                <a:gd name="T16" fmla="*/ 189 w 49"/>
                <a:gd name="T17" fmla="*/ 1 h 5"/>
                <a:gd name="T18" fmla="*/ 219 w 49"/>
                <a:gd name="T19" fmla="*/ 12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5"/>
                <a:gd name="T32" fmla="*/ 49 w 4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5">
                  <a:moveTo>
                    <a:pt x="0" y="0"/>
                  </a:moveTo>
                  <a:lnTo>
                    <a:pt x="5" y="0"/>
                  </a:lnTo>
                  <a:lnTo>
                    <a:pt x="7" y="0"/>
                  </a:lnTo>
                  <a:lnTo>
                    <a:pt x="10" y="0"/>
                  </a:lnTo>
                  <a:lnTo>
                    <a:pt x="17" y="1"/>
                  </a:lnTo>
                  <a:lnTo>
                    <a:pt x="22" y="1"/>
                  </a:lnTo>
                  <a:lnTo>
                    <a:pt x="29" y="1"/>
                  </a:lnTo>
                  <a:lnTo>
                    <a:pt x="36" y="1"/>
                  </a:lnTo>
                  <a:lnTo>
                    <a:pt x="42" y="1"/>
                  </a:lnTo>
                  <a:lnTo>
                    <a:pt x="48" y="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19" name="Freeform 141"/>
            <p:cNvSpPr>
              <a:spLocks noChangeAspect="1"/>
            </p:cNvSpPr>
            <p:nvPr/>
          </p:nvSpPr>
          <p:spPr bwMode="auto">
            <a:xfrm>
              <a:off x="3671" y="4260"/>
              <a:ext cx="80" cy="4"/>
            </a:xfrm>
            <a:custGeom>
              <a:avLst/>
              <a:gdLst>
                <a:gd name="T0" fmla="*/ 0 w 62"/>
                <a:gd name="T1" fmla="*/ 0 h 3"/>
                <a:gd name="T2" fmla="*/ 17 w 62"/>
                <a:gd name="T3" fmla="*/ 0 h 3"/>
                <a:gd name="T4" fmla="*/ 53 w 62"/>
                <a:gd name="T5" fmla="*/ 12 h 3"/>
                <a:gd name="T6" fmla="*/ 76 w 62"/>
                <a:gd name="T7" fmla="*/ 12 h 3"/>
                <a:gd name="T8" fmla="*/ 125 w 62"/>
                <a:gd name="T9" fmla="*/ 12 h 3"/>
                <a:gd name="T10" fmla="*/ 159 w 62"/>
                <a:gd name="T11" fmla="*/ 12 h 3"/>
                <a:gd name="T12" fmla="*/ 179 w 62"/>
                <a:gd name="T13" fmla="*/ 12 h 3"/>
                <a:gd name="T14" fmla="*/ 210 w 62"/>
                <a:gd name="T15" fmla="*/ 12 h 3"/>
                <a:gd name="T16" fmla="*/ 258 w 62"/>
                <a:gd name="T17" fmla="*/ 12 h 3"/>
                <a:gd name="T18" fmla="*/ 283 w 62"/>
                <a:gd name="T19" fmla="*/ 12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2"/>
                <a:gd name="T31" fmla="*/ 0 h 3"/>
                <a:gd name="T32" fmla="*/ 62 w 62"/>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2" h="3">
                  <a:moveTo>
                    <a:pt x="0" y="0"/>
                  </a:moveTo>
                  <a:lnTo>
                    <a:pt x="4" y="0"/>
                  </a:lnTo>
                  <a:lnTo>
                    <a:pt x="12" y="2"/>
                  </a:lnTo>
                  <a:lnTo>
                    <a:pt x="17" y="2"/>
                  </a:lnTo>
                  <a:lnTo>
                    <a:pt x="27" y="2"/>
                  </a:lnTo>
                  <a:lnTo>
                    <a:pt x="34" y="2"/>
                  </a:lnTo>
                  <a:lnTo>
                    <a:pt x="39" y="2"/>
                  </a:lnTo>
                  <a:lnTo>
                    <a:pt x="46" y="2"/>
                  </a:lnTo>
                  <a:lnTo>
                    <a:pt x="56" y="2"/>
                  </a:lnTo>
                  <a:lnTo>
                    <a:pt x="61"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20" name="Freeform 142"/>
            <p:cNvSpPr>
              <a:spLocks noChangeAspect="1"/>
            </p:cNvSpPr>
            <p:nvPr/>
          </p:nvSpPr>
          <p:spPr bwMode="auto">
            <a:xfrm>
              <a:off x="3850" y="4252"/>
              <a:ext cx="24" cy="8"/>
            </a:xfrm>
            <a:custGeom>
              <a:avLst/>
              <a:gdLst>
                <a:gd name="T0" fmla="*/ 0 w 18"/>
                <a:gd name="T1" fmla="*/ 28 h 6"/>
                <a:gd name="T2" fmla="*/ 21 w 18"/>
                <a:gd name="T3" fmla="*/ 28 h 6"/>
                <a:gd name="T4" fmla="*/ 48 w 18"/>
                <a:gd name="T5" fmla="*/ 28 h 6"/>
                <a:gd name="T6" fmla="*/ 65 w 18"/>
                <a:gd name="T7" fmla="*/ 12 h 6"/>
                <a:gd name="T8" fmla="*/ 79 w 18"/>
                <a:gd name="T9" fmla="*/ 12 h 6"/>
                <a:gd name="T10" fmla="*/ 85 w 18"/>
                <a:gd name="T11" fmla="*/ 12 h 6"/>
                <a:gd name="T12" fmla="*/ 97 w 18"/>
                <a:gd name="T13" fmla="*/ 12 h 6"/>
                <a:gd name="T14" fmla="*/ 97 w 18"/>
                <a:gd name="T15" fmla="*/ 0 h 6"/>
                <a:gd name="T16" fmla="*/ 97 w 18"/>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
                <a:gd name="T29" fmla="*/ 18 w 1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
                  <a:moveTo>
                    <a:pt x="0" y="5"/>
                  </a:moveTo>
                  <a:lnTo>
                    <a:pt x="4" y="5"/>
                  </a:lnTo>
                  <a:lnTo>
                    <a:pt x="8" y="5"/>
                  </a:lnTo>
                  <a:lnTo>
                    <a:pt x="12" y="2"/>
                  </a:lnTo>
                  <a:lnTo>
                    <a:pt x="14" y="2"/>
                  </a:lnTo>
                  <a:lnTo>
                    <a:pt x="15" y="2"/>
                  </a:lnTo>
                  <a:lnTo>
                    <a:pt x="17" y="2"/>
                  </a:lnTo>
                  <a:lnTo>
                    <a:pt x="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21" name="Freeform 143"/>
            <p:cNvSpPr>
              <a:spLocks noChangeAspect="1"/>
            </p:cNvSpPr>
            <p:nvPr/>
          </p:nvSpPr>
          <p:spPr bwMode="auto">
            <a:xfrm>
              <a:off x="3762" y="4260"/>
              <a:ext cx="75" cy="4"/>
            </a:xfrm>
            <a:custGeom>
              <a:avLst/>
              <a:gdLst>
                <a:gd name="T0" fmla="*/ 0 w 58"/>
                <a:gd name="T1" fmla="*/ 12 h 3"/>
                <a:gd name="T2" fmla="*/ 36 w 58"/>
                <a:gd name="T3" fmla="*/ 12 h 3"/>
                <a:gd name="T4" fmla="*/ 69 w 58"/>
                <a:gd name="T5" fmla="*/ 12 h 3"/>
                <a:gd name="T6" fmla="*/ 102 w 58"/>
                <a:gd name="T7" fmla="*/ 12 h 3"/>
                <a:gd name="T8" fmla="*/ 132 w 58"/>
                <a:gd name="T9" fmla="*/ 12 h 3"/>
                <a:gd name="T10" fmla="*/ 171 w 58"/>
                <a:gd name="T11" fmla="*/ 0 h 3"/>
                <a:gd name="T12" fmla="*/ 198 w 58"/>
                <a:gd name="T13" fmla="*/ 0 h 3"/>
                <a:gd name="T14" fmla="*/ 222 w 58"/>
                <a:gd name="T15" fmla="*/ 0 h 3"/>
                <a:gd name="T16" fmla="*/ 256 w 58"/>
                <a:gd name="T17" fmla="*/ 0 h 3"/>
                <a:gd name="T18" fmla="*/ 268 w 58"/>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8"/>
                <a:gd name="T31" fmla="*/ 0 h 3"/>
                <a:gd name="T32" fmla="*/ 58 w 58"/>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8" h="3">
                  <a:moveTo>
                    <a:pt x="0" y="2"/>
                  </a:moveTo>
                  <a:lnTo>
                    <a:pt x="8" y="2"/>
                  </a:lnTo>
                  <a:lnTo>
                    <a:pt x="15" y="2"/>
                  </a:lnTo>
                  <a:lnTo>
                    <a:pt x="22" y="2"/>
                  </a:lnTo>
                  <a:lnTo>
                    <a:pt x="28" y="2"/>
                  </a:lnTo>
                  <a:lnTo>
                    <a:pt x="36" y="0"/>
                  </a:lnTo>
                  <a:lnTo>
                    <a:pt x="42" y="0"/>
                  </a:lnTo>
                  <a:lnTo>
                    <a:pt x="48" y="0"/>
                  </a:lnTo>
                  <a:lnTo>
                    <a:pt x="54" y="0"/>
                  </a:lnTo>
                  <a:lnTo>
                    <a:pt x="57" y="0"/>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22" name="Freeform 144"/>
            <p:cNvSpPr>
              <a:spLocks noChangeAspect="1"/>
            </p:cNvSpPr>
            <p:nvPr/>
          </p:nvSpPr>
          <p:spPr bwMode="auto">
            <a:xfrm>
              <a:off x="3626" y="4338"/>
              <a:ext cx="229" cy="12"/>
            </a:xfrm>
            <a:custGeom>
              <a:avLst/>
              <a:gdLst>
                <a:gd name="T0" fmla="*/ 850 w 176"/>
                <a:gd name="T1" fmla="*/ 48 h 9"/>
                <a:gd name="T2" fmla="*/ 834 w 176"/>
                <a:gd name="T3" fmla="*/ 48 h 9"/>
                <a:gd name="T4" fmla="*/ 817 w 176"/>
                <a:gd name="T5" fmla="*/ 16 h 9"/>
                <a:gd name="T6" fmla="*/ 803 w 176"/>
                <a:gd name="T7" fmla="*/ 16 h 9"/>
                <a:gd name="T8" fmla="*/ 781 w 176"/>
                <a:gd name="T9" fmla="*/ 16 h 9"/>
                <a:gd name="T10" fmla="*/ 769 w 176"/>
                <a:gd name="T11" fmla="*/ 16 h 9"/>
                <a:gd name="T12" fmla="*/ 740 w 176"/>
                <a:gd name="T13" fmla="*/ 16 h 9"/>
                <a:gd name="T14" fmla="*/ 708 w 176"/>
                <a:gd name="T15" fmla="*/ 12 h 9"/>
                <a:gd name="T16" fmla="*/ 679 w 176"/>
                <a:gd name="T17" fmla="*/ 12 h 9"/>
                <a:gd name="T18" fmla="*/ 658 w 176"/>
                <a:gd name="T19" fmla="*/ 12 h 9"/>
                <a:gd name="T20" fmla="*/ 628 w 176"/>
                <a:gd name="T21" fmla="*/ 12 h 9"/>
                <a:gd name="T22" fmla="*/ 592 w 176"/>
                <a:gd name="T23" fmla="*/ 12 h 9"/>
                <a:gd name="T24" fmla="*/ 558 w 176"/>
                <a:gd name="T25" fmla="*/ 12 h 9"/>
                <a:gd name="T26" fmla="*/ 532 w 176"/>
                <a:gd name="T27" fmla="*/ 12 h 9"/>
                <a:gd name="T28" fmla="*/ 496 w 176"/>
                <a:gd name="T29" fmla="*/ 12 h 9"/>
                <a:gd name="T30" fmla="*/ 461 w 176"/>
                <a:gd name="T31" fmla="*/ 0 h 9"/>
                <a:gd name="T32" fmla="*/ 432 w 176"/>
                <a:gd name="T33" fmla="*/ 0 h 9"/>
                <a:gd name="T34" fmla="*/ 399 w 176"/>
                <a:gd name="T35" fmla="*/ 0 h 9"/>
                <a:gd name="T36" fmla="*/ 359 w 176"/>
                <a:gd name="T37" fmla="*/ 12 h 9"/>
                <a:gd name="T38" fmla="*/ 330 w 176"/>
                <a:gd name="T39" fmla="*/ 12 h 9"/>
                <a:gd name="T40" fmla="*/ 294 w 176"/>
                <a:gd name="T41" fmla="*/ 12 h 9"/>
                <a:gd name="T42" fmla="*/ 260 w 176"/>
                <a:gd name="T43" fmla="*/ 12 h 9"/>
                <a:gd name="T44" fmla="*/ 232 w 176"/>
                <a:gd name="T45" fmla="*/ 12 h 9"/>
                <a:gd name="T46" fmla="*/ 209 w 176"/>
                <a:gd name="T47" fmla="*/ 12 h 9"/>
                <a:gd name="T48" fmla="*/ 174 w 176"/>
                <a:gd name="T49" fmla="*/ 12 h 9"/>
                <a:gd name="T50" fmla="*/ 159 w 176"/>
                <a:gd name="T51" fmla="*/ 12 h 9"/>
                <a:gd name="T52" fmla="*/ 124 w 176"/>
                <a:gd name="T53" fmla="*/ 16 h 9"/>
                <a:gd name="T54" fmla="*/ 96 w 176"/>
                <a:gd name="T55" fmla="*/ 16 h 9"/>
                <a:gd name="T56" fmla="*/ 74 w 176"/>
                <a:gd name="T57" fmla="*/ 16 h 9"/>
                <a:gd name="T58" fmla="*/ 60 w 176"/>
                <a:gd name="T59" fmla="*/ 16 h 9"/>
                <a:gd name="T60" fmla="*/ 29 w 176"/>
                <a:gd name="T61" fmla="*/ 16 h 9"/>
                <a:gd name="T62" fmla="*/ 27 w 176"/>
                <a:gd name="T63" fmla="*/ 48 h 9"/>
                <a:gd name="T64" fmla="*/ 1 w 176"/>
                <a:gd name="T65" fmla="*/ 48 h 9"/>
                <a:gd name="T66" fmla="*/ 0 w 176"/>
                <a:gd name="T67" fmla="*/ 48 h 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6"/>
                <a:gd name="T103" fmla="*/ 0 h 9"/>
                <a:gd name="T104" fmla="*/ 176 w 176"/>
                <a:gd name="T105" fmla="*/ 9 h 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6" h="9">
                  <a:moveTo>
                    <a:pt x="175" y="8"/>
                  </a:moveTo>
                  <a:lnTo>
                    <a:pt x="172" y="8"/>
                  </a:lnTo>
                  <a:lnTo>
                    <a:pt x="168" y="3"/>
                  </a:lnTo>
                  <a:lnTo>
                    <a:pt x="165" y="3"/>
                  </a:lnTo>
                  <a:lnTo>
                    <a:pt x="161" y="3"/>
                  </a:lnTo>
                  <a:lnTo>
                    <a:pt x="158" y="3"/>
                  </a:lnTo>
                  <a:lnTo>
                    <a:pt x="152" y="3"/>
                  </a:lnTo>
                  <a:lnTo>
                    <a:pt x="146" y="2"/>
                  </a:lnTo>
                  <a:lnTo>
                    <a:pt x="140" y="2"/>
                  </a:lnTo>
                  <a:lnTo>
                    <a:pt x="136" y="2"/>
                  </a:lnTo>
                  <a:lnTo>
                    <a:pt x="129" y="2"/>
                  </a:lnTo>
                  <a:lnTo>
                    <a:pt x="122" y="2"/>
                  </a:lnTo>
                  <a:lnTo>
                    <a:pt x="115" y="2"/>
                  </a:lnTo>
                  <a:lnTo>
                    <a:pt x="109" y="2"/>
                  </a:lnTo>
                  <a:lnTo>
                    <a:pt x="102" y="2"/>
                  </a:lnTo>
                  <a:lnTo>
                    <a:pt x="95" y="0"/>
                  </a:lnTo>
                  <a:lnTo>
                    <a:pt x="89" y="0"/>
                  </a:lnTo>
                  <a:lnTo>
                    <a:pt x="82" y="0"/>
                  </a:lnTo>
                  <a:lnTo>
                    <a:pt x="74" y="2"/>
                  </a:lnTo>
                  <a:lnTo>
                    <a:pt x="68" y="2"/>
                  </a:lnTo>
                  <a:lnTo>
                    <a:pt x="61" y="2"/>
                  </a:lnTo>
                  <a:lnTo>
                    <a:pt x="54" y="2"/>
                  </a:lnTo>
                  <a:lnTo>
                    <a:pt x="48" y="2"/>
                  </a:lnTo>
                  <a:lnTo>
                    <a:pt x="43" y="2"/>
                  </a:lnTo>
                  <a:lnTo>
                    <a:pt x="36" y="2"/>
                  </a:lnTo>
                  <a:lnTo>
                    <a:pt x="32" y="2"/>
                  </a:lnTo>
                  <a:lnTo>
                    <a:pt x="25" y="3"/>
                  </a:lnTo>
                  <a:lnTo>
                    <a:pt x="20" y="3"/>
                  </a:lnTo>
                  <a:lnTo>
                    <a:pt x="15" y="3"/>
                  </a:lnTo>
                  <a:lnTo>
                    <a:pt x="12" y="3"/>
                  </a:lnTo>
                  <a:lnTo>
                    <a:pt x="6" y="3"/>
                  </a:lnTo>
                  <a:lnTo>
                    <a:pt x="5" y="8"/>
                  </a:lnTo>
                  <a:lnTo>
                    <a:pt x="1" y="8"/>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23" name="Freeform 145"/>
            <p:cNvSpPr>
              <a:spLocks noChangeAspect="1"/>
            </p:cNvSpPr>
            <p:nvPr/>
          </p:nvSpPr>
          <p:spPr bwMode="auto">
            <a:xfrm>
              <a:off x="3605" y="4084"/>
              <a:ext cx="7" cy="167"/>
            </a:xfrm>
            <a:custGeom>
              <a:avLst/>
              <a:gdLst>
                <a:gd name="T0" fmla="*/ 0 w 5"/>
                <a:gd name="T1" fmla="*/ 0 h 128"/>
                <a:gd name="T2" fmla="*/ 0 w 5"/>
                <a:gd name="T3" fmla="*/ 29 h 128"/>
                <a:gd name="T4" fmla="*/ 15 w 5"/>
                <a:gd name="T5" fmla="*/ 38 h 128"/>
                <a:gd name="T6" fmla="*/ 15 w 5"/>
                <a:gd name="T7" fmla="*/ 46 h 128"/>
                <a:gd name="T8" fmla="*/ 29 w 5"/>
                <a:gd name="T9" fmla="*/ 60 h 128"/>
                <a:gd name="T10" fmla="*/ 29 w 5"/>
                <a:gd name="T11" fmla="*/ 74 h 128"/>
                <a:gd name="T12" fmla="*/ 29 w 5"/>
                <a:gd name="T13" fmla="*/ 95 h 128"/>
                <a:gd name="T14" fmla="*/ 29 w 5"/>
                <a:gd name="T15" fmla="*/ 102 h 128"/>
                <a:gd name="T16" fmla="*/ 29 w 5"/>
                <a:gd name="T17" fmla="*/ 628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28"/>
                <a:gd name="T29" fmla="*/ 5 w 5"/>
                <a:gd name="T30" fmla="*/ 128 h 1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28">
                  <a:moveTo>
                    <a:pt x="0" y="0"/>
                  </a:moveTo>
                  <a:lnTo>
                    <a:pt x="0" y="6"/>
                  </a:lnTo>
                  <a:lnTo>
                    <a:pt x="2" y="8"/>
                  </a:lnTo>
                  <a:lnTo>
                    <a:pt x="2" y="9"/>
                  </a:lnTo>
                  <a:lnTo>
                    <a:pt x="4" y="12"/>
                  </a:lnTo>
                  <a:lnTo>
                    <a:pt x="4" y="15"/>
                  </a:lnTo>
                  <a:lnTo>
                    <a:pt x="4" y="19"/>
                  </a:lnTo>
                  <a:lnTo>
                    <a:pt x="4" y="21"/>
                  </a:lnTo>
                  <a:lnTo>
                    <a:pt x="4" y="127"/>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24" name="Freeform 146"/>
            <p:cNvSpPr>
              <a:spLocks noChangeAspect="1"/>
            </p:cNvSpPr>
            <p:nvPr/>
          </p:nvSpPr>
          <p:spPr bwMode="auto">
            <a:xfrm>
              <a:off x="3605" y="4087"/>
              <a:ext cx="284" cy="13"/>
            </a:xfrm>
            <a:custGeom>
              <a:avLst/>
              <a:gdLst>
                <a:gd name="T0" fmla="*/ 0 w 218"/>
                <a:gd name="T1" fmla="*/ 0 h 10"/>
                <a:gd name="T2" fmla="*/ 0 w 218"/>
                <a:gd name="T3" fmla="*/ 0 h 10"/>
                <a:gd name="T4" fmla="*/ 12 w 218"/>
                <a:gd name="T5" fmla="*/ 0 h 10"/>
                <a:gd name="T6" fmla="*/ 12 w 218"/>
                <a:gd name="T7" fmla="*/ 0 h 10"/>
                <a:gd name="T8" fmla="*/ 27 w 218"/>
                <a:gd name="T9" fmla="*/ 12 h 10"/>
                <a:gd name="T10" fmla="*/ 35 w 218"/>
                <a:gd name="T11" fmla="*/ 12 h 10"/>
                <a:gd name="T12" fmla="*/ 65 w 218"/>
                <a:gd name="T13" fmla="*/ 12 h 10"/>
                <a:gd name="T14" fmla="*/ 78 w 218"/>
                <a:gd name="T15" fmla="*/ 12 h 10"/>
                <a:gd name="T16" fmla="*/ 95 w 218"/>
                <a:gd name="T17" fmla="*/ 29 h 10"/>
                <a:gd name="T18" fmla="*/ 125 w 218"/>
                <a:gd name="T19" fmla="*/ 29 h 10"/>
                <a:gd name="T20" fmla="*/ 145 w 218"/>
                <a:gd name="T21" fmla="*/ 29 h 10"/>
                <a:gd name="T22" fmla="*/ 163 w 218"/>
                <a:gd name="T23" fmla="*/ 29 h 10"/>
                <a:gd name="T24" fmla="*/ 198 w 218"/>
                <a:gd name="T25" fmla="*/ 35 h 10"/>
                <a:gd name="T26" fmla="*/ 236 w 218"/>
                <a:gd name="T27" fmla="*/ 35 h 10"/>
                <a:gd name="T28" fmla="*/ 263 w 218"/>
                <a:gd name="T29" fmla="*/ 35 h 10"/>
                <a:gd name="T30" fmla="*/ 305 w 218"/>
                <a:gd name="T31" fmla="*/ 35 h 10"/>
                <a:gd name="T32" fmla="*/ 335 w 218"/>
                <a:gd name="T33" fmla="*/ 35 h 10"/>
                <a:gd name="T34" fmla="*/ 374 w 218"/>
                <a:gd name="T35" fmla="*/ 35 h 10"/>
                <a:gd name="T36" fmla="*/ 409 w 218"/>
                <a:gd name="T37" fmla="*/ 35 h 10"/>
                <a:gd name="T38" fmla="*/ 448 w 218"/>
                <a:gd name="T39" fmla="*/ 35 h 10"/>
                <a:gd name="T40" fmla="*/ 483 w 218"/>
                <a:gd name="T41" fmla="*/ 46 h 10"/>
                <a:gd name="T42" fmla="*/ 534 w 218"/>
                <a:gd name="T43" fmla="*/ 46 h 10"/>
                <a:gd name="T44" fmla="*/ 568 w 218"/>
                <a:gd name="T45" fmla="*/ 46 h 10"/>
                <a:gd name="T46" fmla="*/ 611 w 218"/>
                <a:gd name="T47" fmla="*/ 35 h 10"/>
                <a:gd name="T48" fmla="*/ 649 w 218"/>
                <a:gd name="T49" fmla="*/ 35 h 10"/>
                <a:gd name="T50" fmla="*/ 684 w 218"/>
                <a:gd name="T51" fmla="*/ 35 h 10"/>
                <a:gd name="T52" fmla="*/ 714 w 218"/>
                <a:gd name="T53" fmla="*/ 35 h 10"/>
                <a:gd name="T54" fmla="*/ 769 w 218"/>
                <a:gd name="T55" fmla="*/ 35 h 10"/>
                <a:gd name="T56" fmla="*/ 802 w 218"/>
                <a:gd name="T57" fmla="*/ 35 h 10"/>
                <a:gd name="T58" fmla="*/ 826 w 218"/>
                <a:gd name="T59" fmla="*/ 35 h 10"/>
                <a:gd name="T60" fmla="*/ 857 w 218"/>
                <a:gd name="T61" fmla="*/ 35 h 10"/>
                <a:gd name="T62" fmla="*/ 885 w 218"/>
                <a:gd name="T63" fmla="*/ 29 h 10"/>
                <a:gd name="T64" fmla="*/ 920 w 218"/>
                <a:gd name="T65" fmla="*/ 29 h 10"/>
                <a:gd name="T66" fmla="*/ 941 w 218"/>
                <a:gd name="T67" fmla="*/ 29 h 10"/>
                <a:gd name="T68" fmla="*/ 958 w 218"/>
                <a:gd name="T69" fmla="*/ 29 h 10"/>
                <a:gd name="T70" fmla="*/ 987 w 218"/>
                <a:gd name="T71" fmla="*/ 12 h 10"/>
                <a:gd name="T72" fmla="*/ 1015 w 218"/>
                <a:gd name="T73" fmla="*/ 12 h 10"/>
                <a:gd name="T74" fmla="*/ 1016 w 218"/>
                <a:gd name="T75" fmla="*/ 12 h 10"/>
                <a:gd name="T76" fmla="*/ 1045 w 218"/>
                <a:gd name="T77" fmla="*/ 12 h 10"/>
                <a:gd name="T78" fmla="*/ 1053 w 218"/>
                <a:gd name="T79" fmla="*/ 0 h 10"/>
                <a:gd name="T80" fmla="*/ 1053 w 218"/>
                <a:gd name="T81" fmla="*/ 0 h 10"/>
                <a:gd name="T82" fmla="*/ 1064 w 218"/>
                <a:gd name="T83" fmla="*/ 0 h 10"/>
                <a:gd name="T84" fmla="*/ 1064 w 218"/>
                <a:gd name="T85" fmla="*/ 0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10"/>
                <a:gd name="T131" fmla="*/ 218 w 218"/>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10">
                  <a:moveTo>
                    <a:pt x="0" y="0"/>
                  </a:moveTo>
                  <a:lnTo>
                    <a:pt x="0" y="0"/>
                  </a:lnTo>
                  <a:lnTo>
                    <a:pt x="2" y="0"/>
                  </a:lnTo>
                  <a:lnTo>
                    <a:pt x="5" y="2"/>
                  </a:lnTo>
                  <a:lnTo>
                    <a:pt x="7" y="2"/>
                  </a:lnTo>
                  <a:lnTo>
                    <a:pt x="13" y="2"/>
                  </a:lnTo>
                  <a:lnTo>
                    <a:pt x="16" y="2"/>
                  </a:lnTo>
                  <a:lnTo>
                    <a:pt x="19" y="6"/>
                  </a:lnTo>
                  <a:lnTo>
                    <a:pt x="26" y="6"/>
                  </a:lnTo>
                  <a:lnTo>
                    <a:pt x="29" y="6"/>
                  </a:lnTo>
                  <a:lnTo>
                    <a:pt x="34" y="6"/>
                  </a:lnTo>
                  <a:lnTo>
                    <a:pt x="41" y="7"/>
                  </a:lnTo>
                  <a:lnTo>
                    <a:pt x="48" y="7"/>
                  </a:lnTo>
                  <a:lnTo>
                    <a:pt x="54" y="7"/>
                  </a:lnTo>
                  <a:lnTo>
                    <a:pt x="62" y="7"/>
                  </a:lnTo>
                  <a:lnTo>
                    <a:pt x="68" y="7"/>
                  </a:lnTo>
                  <a:lnTo>
                    <a:pt x="77" y="7"/>
                  </a:lnTo>
                  <a:lnTo>
                    <a:pt x="84" y="7"/>
                  </a:lnTo>
                  <a:lnTo>
                    <a:pt x="92" y="7"/>
                  </a:lnTo>
                  <a:lnTo>
                    <a:pt x="99" y="9"/>
                  </a:lnTo>
                  <a:lnTo>
                    <a:pt x="110" y="9"/>
                  </a:lnTo>
                  <a:lnTo>
                    <a:pt x="116" y="9"/>
                  </a:lnTo>
                  <a:lnTo>
                    <a:pt x="125" y="7"/>
                  </a:lnTo>
                  <a:lnTo>
                    <a:pt x="133" y="7"/>
                  </a:lnTo>
                  <a:lnTo>
                    <a:pt x="140" y="7"/>
                  </a:lnTo>
                  <a:lnTo>
                    <a:pt x="146" y="7"/>
                  </a:lnTo>
                  <a:lnTo>
                    <a:pt x="157" y="7"/>
                  </a:lnTo>
                  <a:lnTo>
                    <a:pt x="164" y="7"/>
                  </a:lnTo>
                  <a:lnTo>
                    <a:pt x="169" y="7"/>
                  </a:lnTo>
                  <a:lnTo>
                    <a:pt x="176" y="7"/>
                  </a:lnTo>
                  <a:lnTo>
                    <a:pt x="181" y="6"/>
                  </a:lnTo>
                  <a:lnTo>
                    <a:pt x="188" y="6"/>
                  </a:lnTo>
                  <a:lnTo>
                    <a:pt x="192" y="6"/>
                  </a:lnTo>
                  <a:lnTo>
                    <a:pt x="196" y="6"/>
                  </a:lnTo>
                  <a:lnTo>
                    <a:pt x="202" y="2"/>
                  </a:lnTo>
                  <a:lnTo>
                    <a:pt x="207" y="2"/>
                  </a:lnTo>
                  <a:lnTo>
                    <a:pt x="208" y="2"/>
                  </a:lnTo>
                  <a:lnTo>
                    <a:pt x="214" y="2"/>
                  </a:lnTo>
                  <a:lnTo>
                    <a:pt x="215" y="0"/>
                  </a:lnTo>
                  <a:lnTo>
                    <a:pt x="2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25" name="Line 147"/>
            <p:cNvSpPr>
              <a:spLocks noChangeAspect="1" noChangeShapeType="1"/>
            </p:cNvSpPr>
            <p:nvPr/>
          </p:nvSpPr>
          <p:spPr bwMode="auto">
            <a:xfrm>
              <a:off x="3676" y="3255"/>
              <a:ext cx="0" cy="1056"/>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726" name="Line 148"/>
            <p:cNvSpPr>
              <a:spLocks noChangeAspect="1" noChangeShapeType="1"/>
            </p:cNvSpPr>
            <p:nvPr/>
          </p:nvSpPr>
          <p:spPr bwMode="auto">
            <a:xfrm>
              <a:off x="3661" y="4260"/>
              <a:ext cx="29"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727" name="Freeform 149"/>
            <p:cNvSpPr>
              <a:spLocks noChangeAspect="1"/>
            </p:cNvSpPr>
            <p:nvPr/>
          </p:nvSpPr>
          <p:spPr bwMode="auto">
            <a:xfrm>
              <a:off x="3611" y="4252"/>
              <a:ext cx="76" cy="12"/>
            </a:xfrm>
            <a:custGeom>
              <a:avLst/>
              <a:gdLst>
                <a:gd name="T0" fmla="*/ 0 w 59"/>
                <a:gd name="T1" fmla="*/ 0 h 9"/>
                <a:gd name="T2" fmla="*/ 82 w 59"/>
                <a:gd name="T3" fmla="*/ 28 h 9"/>
                <a:gd name="T4" fmla="*/ 113 w 59"/>
                <a:gd name="T5" fmla="*/ 36 h 9"/>
                <a:gd name="T6" fmla="*/ 146 w 59"/>
                <a:gd name="T7" fmla="*/ 36 h 9"/>
                <a:gd name="T8" fmla="*/ 223 w 59"/>
                <a:gd name="T9" fmla="*/ 48 h 9"/>
                <a:gd name="T10" fmla="*/ 267 w 59"/>
                <a:gd name="T11" fmla="*/ 48 h 9"/>
                <a:gd name="T12" fmla="*/ 0 60000 65536"/>
                <a:gd name="T13" fmla="*/ 0 60000 65536"/>
                <a:gd name="T14" fmla="*/ 0 60000 65536"/>
                <a:gd name="T15" fmla="*/ 0 60000 65536"/>
                <a:gd name="T16" fmla="*/ 0 60000 65536"/>
                <a:gd name="T17" fmla="*/ 0 60000 65536"/>
                <a:gd name="T18" fmla="*/ 0 w 59"/>
                <a:gd name="T19" fmla="*/ 0 h 9"/>
                <a:gd name="T20" fmla="*/ 59 w 59"/>
                <a:gd name="T21" fmla="*/ 9 h 9"/>
              </a:gdLst>
              <a:ahLst/>
              <a:cxnLst>
                <a:cxn ang="T12">
                  <a:pos x="T0" y="T1"/>
                </a:cxn>
                <a:cxn ang="T13">
                  <a:pos x="T2" y="T3"/>
                </a:cxn>
                <a:cxn ang="T14">
                  <a:pos x="T4" y="T5"/>
                </a:cxn>
                <a:cxn ang="T15">
                  <a:pos x="T6" y="T7"/>
                </a:cxn>
                <a:cxn ang="T16">
                  <a:pos x="T8" y="T9"/>
                </a:cxn>
                <a:cxn ang="T17">
                  <a:pos x="T10" y="T11"/>
                </a:cxn>
              </a:cxnLst>
              <a:rect l="T18" t="T19" r="T20" b="T21"/>
              <a:pathLst>
                <a:path w="59" h="9">
                  <a:moveTo>
                    <a:pt x="0" y="0"/>
                  </a:moveTo>
                  <a:lnTo>
                    <a:pt x="18" y="5"/>
                  </a:lnTo>
                  <a:lnTo>
                    <a:pt x="25" y="6"/>
                  </a:lnTo>
                  <a:lnTo>
                    <a:pt x="32" y="6"/>
                  </a:lnTo>
                  <a:lnTo>
                    <a:pt x="49" y="8"/>
                  </a:lnTo>
                  <a:lnTo>
                    <a:pt x="58" y="8"/>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28" name="Freeform 150"/>
            <p:cNvSpPr>
              <a:spLocks noChangeAspect="1"/>
            </p:cNvSpPr>
            <p:nvPr/>
          </p:nvSpPr>
          <p:spPr bwMode="auto">
            <a:xfrm>
              <a:off x="3661" y="4096"/>
              <a:ext cx="30" cy="4"/>
            </a:xfrm>
            <a:custGeom>
              <a:avLst/>
              <a:gdLst>
                <a:gd name="T0" fmla="*/ 0 w 23"/>
                <a:gd name="T1" fmla="*/ 0 h 3"/>
                <a:gd name="T2" fmla="*/ 35 w 23"/>
                <a:gd name="T3" fmla="*/ 0 h 3"/>
                <a:gd name="T4" fmla="*/ 65 w 23"/>
                <a:gd name="T5" fmla="*/ 0 h 3"/>
                <a:gd name="T6" fmla="*/ 95 w 23"/>
                <a:gd name="T7" fmla="*/ 12 h 3"/>
                <a:gd name="T8" fmla="*/ 111 w 23"/>
                <a:gd name="T9" fmla="*/ 12 h 3"/>
                <a:gd name="T10" fmla="*/ 0 60000 65536"/>
                <a:gd name="T11" fmla="*/ 0 60000 65536"/>
                <a:gd name="T12" fmla="*/ 0 60000 65536"/>
                <a:gd name="T13" fmla="*/ 0 60000 65536"/>
                <a:gd name="T14" fmla="*/ 0 60000 65536"/>
                <a:gd name="T15" fmla="*/ 0 w 23"/>
                <a:gd name="T16" fmla="*/ 0 h 3"/>
                <a:gd name="T17" fmla="*/ 23 w 23"/>
                <a:gd name="T18" fmla="*/ 3 h 3"/>
              </a:gdLst>
              <a:ahLst/>
              <a:cxnLst>
                <a:cxn ang="T10">
                  <a:pos x="T0" y="T1"/>
                </a:cxn>
                <a:cxn ang="T11">
                  <a:pos x="T2" y="T3"/>
                </a:cxn>
                <a:cxn ang="T12">
                  <a:pos x="T4" y="T5"/>
                </a:cxn>
                <a:cxn ang="T13">
                  <a:pos x="T6" y="T7"/>
                </a:cxn>
                <a:cxn ang="T14">
                  <a:pos x="T8" y="T9"/>
                </a:cxn>
              </a:cxnLst>
              <a:rect l="T15" t="T16" r="T17" b="T18"/>
              <a:pathLst>
                <a:path w="23" h="3">
                  <a:moveTo>
                    <a:pt x="0" y="0"/>
                  </a:moveTo>
                  <a:lnTo>
                    <a:pt x="7" y="0"/>
                  </a:lnTo>
                  <a:lnTo>
                    <a:pt x="13" y="0"/>
                  </a:lnTo>
                  <a:lnTo>
                    <a:pt x="19" y="2"/>
                  </a:lnTo>
                  <a:lnTo>
                    <a:pt x="22"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29" name="Freeform 151"/>
            <p:cNvSpPr>
              <a:spLocks noChangeAspect="1"/>
            </p:cNvSpPr>
            <p:nvPr/>
          </p:nvSpPr>
          <p:spPr bwMode="auto">
            <a:xfrm>
              <a:off x="1507" y="3829"/>
              <a:ext cx="526" cy="331"/>
            </a:xfrm>
            <a:custGeom>
              <a:avLst/>
              <a:gdLst>
                <a:gd name="T0" fmla="*/ 0 w 404"/>
                <a:gd name="T1" fmla="*/ 12 h 254"/>
                <a:gd name="T2" fmla="*/ 0 w 404"/>
                <a:gd name="T3" fmla="*/ 1020 h 254"/>
                <a:gd name="T4" fmla="*/ 16 w 404"/>
                <a:gd name="T5" fmla="*/ 1035 h 254"/>
                <a:gd name="T6" fmla="*/ 0 w 404"/>
                <a:gd name="T7" fmla="*/ 1065 h 254"/>
                <a:gd name="T8" fmla="*/ 16 w 404"/>
                <a:gd name="T9" fmla="*/ 1065 h 254"/>
                <a:gd name="T10" fmla="*/ 35 w 404"/>
                <a:gd name="T11" fmla="*/ 1093 h 254"/>
                <a:gd name="T12" fmla="*/ 35 w 404"/>
                <a:gd name="T13" fmla="*/ 1102 h 254"/>
                <a:gd name="T14" fmla="*/ 38 w 404"/>
                <a:gd name="T15" fmla="*/ 1108 h 254"/>
                <a:gd name="T16" fmla="*/ 49 w 404"/>
                <a:gd name="T17" fmla="*/ 1108 h 254"/>
                <a:gd name="T18" fmla="*/ 60 w 404"/>
                <a:gd name="T19" fmla="*/ 1136 h 254"/>
                <a:gd name="T20" fmla="*/ 78 w 404"/>
                <a:gd name="T21" fmla="*/ 1161 h 254"/>
                <a:gd name="T22" fmla="*/ 96 w 404"/>
                <a:gd name="T23" fmla="*/ 1161 h 254"/>
                <a:gd name="T24" fmla="*/ 108 w 404"/>
                <a:gd name="T25" fmla="*/ 1164 h 254"/>
                <a:gd name="T26" fmla="*/ 133 w 404"/>
                <a:gd name="T27" fmla="*/ 1177 h 254"/>
                <a:gd name="T28" fmla="*/ 146 w 404"/>
                <a:gd name="T29" fmla="*/ 1191 h 254"/>
                <a:gd name="T30" fmla="*/ 197 w 404"/>
                <a:gd name="T31" fmla="*/ 1199 h 254"/>
                <a:gd name="T32" fmla="*/ 262 w 404"/>
                <a:gd name="T33" fmla="*/ 1211 h 254"/>
                <a:gd name="T34" fmla="*/ 388 w 404"/>
                <a:gd name="T35" fmla="*/ 1226 h 254"/>
                <a:gd name="T36" fmla="*/ 546 w 404"/>
                <a:gd name="T37" fmla="*/ 1231 h 254"/>
                <a:gd name="T38" fmla="*/ 921 w 404"/>
                <a:gd name="T39" fmla="*/ 1239 h 254"/>
                <a:gd name="T40" fmla="*/ 1310 w 404"/>
                <a:gd name="T41" fmla="*/ 1231 h 254"/>
                <a:gd name="T42" fmla="*/ 1544 w 404"/>
                <a:gd name="T43" fmla="*/ 1226 h 254"/>
                <a:gd name="T44" fmla="*/ 1665 w 404"/>
                <a:gd name="T45" fmla="*/ 1211 h 254"/>
                <a:gd name="T46" fmla="*/ 1747 w 404"/>
                <a:gd name="T47" fmla="*/ 1199 h 254"/>
                <a:gd name="T48" fmla="*/ 1797 w 404"/>
                <a:gd name="T49" fmla="*/ 1191 h 254"/>
                <a:gd name="T50" fmla="*/ 1820 w 404"/>
                <a:gd name="T51" fmla="*/ 1191 h 254"/>
                <a:gd name="T52" fmla="*/ 1845 w 404"/>
                <a:gd name="T53" fmla="*/ 1177 h 254"/>
                <a:gd name="T54" fmla="*/ 1857 w 404"/>
                <a:gd name="T55" fmla="*/ 1177 h 254"/>
                <a:gd name="T56" fmla="*/ 1866 w 404"/>
                <a:gd name="T57" fmla="*/ 1164 h 254"/>
                <a:gd name="T58" fmla="*/ 1866 w 404"/>
                <a:gd name="T59" fmla="*/ 1164 h 254"/>
                <a:gd name="T60" fmla="*/ 1884 w 404"/>
                <a:gd name="T61" fmla="*/ 1164 h 254"/>
                <a:gd name="T62" fmla="*/ 1893 w 404"/>
                <a:gd name="T63" fmla="*/ 1161 h 254"/>
                <a:gd name="T64" fmla="*/ 1893 w 404"/>
                <a:gd name="T65" fmla="*/ 1142 h 254"/>
                <a:gd name="T66" fmla="*/ 1920 w 404"/>
                <a:gd name="T67" fmla="*/ 1142 h 254"/>
                <a:gd name="T68" fmla="*/ 1922 w 404"/>
                <a:gd name="T69" fmla="*/ 1131 h 254"/>
                <a:gd name="T70" fmla="*/ 1949 w 404"/>
                <a:gd name="T71" fmla="*/ 1108 h 254"/>
                <a:gd name="T72" fmla="*/ 1949 w 404"/>
                <a:gd name="T73" fmla="*/ 1093 h 254"/>
                <a:gd name="T74" fmla="*/ 1958 w 404"/>
                <a:gd name="T75" fmla="*/ 1066 h 254"/>
                <a:gd name="T76" fmla="*/ 1958 w 404"/>
                <a:gd name="T77" fmla="*/ 1065 h 254"/>
                <a:gd name="T78" fmla="*/ 1966 w 404"/>
                <a:gd name="T79" fmla="*/ 1053 h 254"/>
                <a:gd name="T80" fmla="*/ 1966 w 404"/>
                <a:gd name="T81" fmla="*/ 1053 h 254"/>
                <a:gd name="T82" fmla="*/ 1966 w 404"/>
                <a:gd name="T83" fmla="*/ 1035 h 254"/>
                <a:gd name="T84" fmla="*/ 1966 w 404"/>
                <a:gd name="T85" fmla="*/ 1020 h 254"/>
                <a:gd name="T86" fmla="*/ 1966 w 404"/>
                <a:gd name="T87" fmla="*/ 1020 h 254"/>
                <a:gd name="T88" fmla="*/ 1966 w 404"/>
                <a:gd name="T89" fmla="*/ 0 h 254"/>
                <a:gd name="T90" fmla="*/ 0 w 404"/>
                <a:gd name="T91" fmla="*/ 12 h 254"/>
                <a:gd name="T92" fmla="*/ 0 w 404"/>
                <a:gd name="T93" fmla="*/ 12 h 2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4"/>
                <a:gd name="T143" fmla="*/ 404 w 404"/>
                <a:gd name="T144" fmla="*/ 254 h 2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4">
                  <a:moveTo>
                    <a:pt x="0" y="2"/>
                  </a:moveTo>
                  <a:lnTo>
                    <a:pt x="0" y="209"/>
                  </a:lnTo>
                  <a:lnTo>
                    <a:pt x="3" y="211"/>
                  </a:lnTo>
                  <a:lnTo>
                    <a:pt x="0" y="217"/>
                  </a:lnTo>
                  <a:lnTo>
                    <a:pt x="3" y="217"/>
                  </a:lnTo>
                  <a:lnTo>
                    <a:pt x="7" y="223"/>
                  </a:lnTo>
                  <a:lnTo>
                    <a:pt x="7" y="225"/>
                  </a:lnTo>
                  <a:lnTo>
                    <a:pt x="8" y="226"/>
                  </a:lnTo>
                  <a:lnTo>
                    <a:pt x="10" y="226"/>
                  </a:lnTo>
                  <a:lnTo>
                    <a:pt x="12" y="232"/>
                  </a:lnTo>
                  <a:lnTo>
                    <a:pt x="16" y="237"/>
                  </a:lnTo>
                  <a:lnTo>
                    <a:pt x="20" y="237"/>
                  </a:lnTo>
                  <a:lnTo>
                    <a:pt x="22" y="238"/>
                  </a:lnTo>
                  <a:lnTo>
                    <a:pt x="27" y="240"/>
                  </a:lnTo>
                  <a:lnTo>
                    <a:pt x="30" y="243"/>
                  </a:lnTo>
                  <a:lnTo>
                    <a:pt x="40" y="245"/>
                  </a:lnTo>
                  <a:lnTo>
                    <a:pt x="54" y="247"/>
                  </a:lnTo>
                  <a:lnTo>
                    <a:pt x="80" y="250"/>
                  </a:lnTo>
                  <a:lnTo>
                    <a:pt x="112" y="252"/>
                  </a:lnTo>
                  <a:lnTo>
                    <a:pt x="189" y="253"/>
                  </a:lnTo>
                  <a:lnTo>
                    <a:pt x="269" y="252"/>
                  </a:lnTo>
                  <a:lnTo>
                    <a:pt x="317" y="250"/>
                  </a:lnTo>
                  <a:lnTo>
                    <a:pt x="342" y="247"/>
                  </a:lnTo>
                  <a:lnTo>
                    <a:pt x="359" y="245"/>
                  </a:lnTo>
                  <a:lnTo>
                    <a:pt x="369" y="243"/>
                  </a:lnTo>
                  <a:lnTo>
                    <a:pt x="374" y="243"/>
                  </a:lnTo>
                  <a:lnTo>
                    <a:pt x="379" y="240"/>
                  </a:lnTo>
                  <a:lnTo>
                    <a:pt x="381" y="240"/>
                  </a:lnTo>
                  <a:lnTo>
                    <a:pt x="383" y="238"/>
                  </a:lnTo>
                  <a:lnTo>
                    <a:pt x="386" y="238"/>
                  </a:lnTo>
                  <a:lnTo>
                    <a:pt x="389" y="237"/>
                  </a:lnTo>
                  <a:lnTo>
                    <a:pt x="389" y="233"/>
                  </a:lnTo>
                  <a:lnTo>
                    <a:pt x="394" y="233"/>
                  </a:lnTo>
                  <a:lnTo>
                    <a:pt x="395" y="231"/>
                  </a:lnTo>
                  <a:lnTo>
                    <a:pt x="400" y="226"/>
                  </a:lnTo>
                  <a:lnTo>
                    <a:pt x="400" y="223"/>
                  </a:lnTo>
                  <a:lnTo>
                    <a:pt x="402" y="218"/>
                  </a:lnTo>
                  <a:lnTo>
                    <a:pt x="402" y="217"/>
                  </a:lnTo>
                  <a:lnTo>
                    <a:pt x="403" y="215"/>
                  </a:lnTo>
                  <a:lnTo>
                    <a:pt x="403" y="211"/>
                  </a:lnTo>
                  <a:lnTo>
                    <a:pt x="403" y="209"/>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30" name="Freeform 152"/>
            <p:cNvSpPr>
              <a:spLocks noChangeAspect="1"/>
            </p:cNvSpPr>
            <p:nvPr/>
          </p:nvSpPr>
          <p:spPr bwMode="auto">
            <a:xfrm>
              <a:off x="1507" y="3815"/>
              <a:ext cx="525" cy="18"/>
            </a:xfrm>
            <a:custGeom>
              <a:avLst/>
              <a:gdLst>
                <a:gd name="T0" fmla="*/ 1967 w 403"/>
                <a:gd name="T1" fmla="*/ 59 h 14"/>
                <a:gd name="T2" fmla="*/ 1862 w 403"/>
                <a:gd name="T3" fmla="*/ 28 h 14"/>
                <a:gd name="T4" fmla="*/ 1626 w 403"/>
                <a:gd name="T5" fmla="*/ 1 h 14"/>
                <a:gd name="T6" fmla="*/ 1278 w 403"/>
                <a:gd name="T7" fmla="*/ 0 h 14"/>
                <a:gd name="T8" fmla="*/ 869 w 403"/>
                <a:gd name="T9" fmla="*/ 0 h 14"/>
                <a:gd name="T10" fmla="*/ 498 w 403"/>
                <a:gd name="T11" fmla="*/ 1 h 14"/>
                <a:gd name="T12" fmla="*/ 173 w 403"/>
                <a:gd name="T13" fmla="*/ 17 h 14"/>
                <a:gd name="T14" fmla="*/ 0 w 403"/>
                <a:gd name="T15" fmla="*/ 31 h 14"/>
                <a:gd name="T16" fmla="*/ 1967 w 403"/>
                <a:gd name="T17" fmla="*/ 59 h 14"/>
                <a:gd name="T18" fmla="*/ 1967 w 403"/>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3"/>
                <a:gd name="T31" fmla="*/ 0 h 14"/>
                <a:gd name="T32" fmla="*/ 403 w 403"/>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3" h="14">
                  <a:moveTo>
                    <a:pt x="402" y="13"/>
                  </a:moveTo>
                  <a:lnTo>
                    <a:pt x="381" y="6"/>
                  </a:lnTo>
                  <a:lnTo>
                    <a:pt x="332" y="1"/>
                  </a:lnTo>
                  <a:lnTo>
                    <a:pt x="262" y="0"/>
                  </a:lnTo>
                  <a:lnTo>
                    <a:pt x="178" y="0"/>
                  </a:lnTo>
                  <a:lnTo>
                    <a:pt x="102" y="1"/>
                  </a:lnTo>
                  <a:lnTo>
                    <a:pt x="35" y="4"/>
                  </a:lnTo>
                  <a:lnTo>
                    <a:pt x="0" y="7"/>
                  </a:lnTo>
                  <a:lnTo>
                    <a:pt x="402"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31" name="Freeform 153"/>
            <p:cNvSpPr>
              <a:spLocks noChangeAspect="1"/>
            </p:cNvSpPr>
            <p:nvPr/>
          </p:nvSpPr>
          <p:spPr bwMode="auto">
            <a:xfrm>
              <a:off x="1507" y="3294"/>
              <a:ext cx="173" cy="534"/>
            </a:xfrm>
            <a:custGeom>
              <a:avLst/>
              <a:gdLst>
                <a:gd name="T0" fmla="*/ 568 w 133"/>
                <a:gd name="T1" fmla="*/ 0 h 410"/>
                <a:gd name="T2" fmla="*/ 641 w 133"/>
                <a:gd name="T3" fmla="*/ 417 h 410"/>
                <a:gd name="T4" fmla="*/ 641 w 133"/>
                <a:gd name="T5" fmla="*/ 422 h 410"/>
                <a:gd name="T6" fmla="*/ 641 w 133"/>
                <a:gd name="T7" fmla="*/ 422 h 410"/>
                <a:gd name="T8" fmla="*/ 641 w 133"/>
                <a:gd name="T9" fmla="*/ 436 h 410"/>
                <a:gd name="T10" fmla="*/ 641 w 133"/>
                <a:gd name="T11" fmla="*/ 436 h 410"/>
                <a:gd name="T12" fmla="*/ 641 w 133"/>
                <a:gd name="T13" fmla="*/ 448 h 410"/>
                <a:gd name="T14" fmla="*/ 641 w 133"/>
                <a:gd name="T15" fmla="*/ 458 h 410"/>
                <a:gd name="T16" fmla="*/ 641 w 133"/>
                <a:gd name="T17" fmla="*/ 458 h 410"/>
                <a:gd name="T18" fmla="*/ 641 w 133"/>
                <a:gd name="T19" fmla="*/ 468 h 410"/>
                <a:gd name="T20" fmla="*/ 641 w 133"/>
                <a:gd name="T21" fmla="*/ 468 h 410"/>
                <a:gd name="T22" fmla="*/ 631 w 133"/>
                <a:gd name="T23" fmla="*/ 483 h 410"/>
                <a:gd name="T24" fmla="*/ 631 w 133"/>
                <a:gd name="T25" fmla="*/ 495 h 410"/>
                <a:gd name="T26" fmla="*/ 631 w 133"/>
                <a:gd name="T27" fmla="*/ 495 h 410"/>
                <a:gd name="T28" fmla="*/ 631 w 133"/>
                <a:gd name="T29" fmla="*/ 498 h 410"/>
                <a:gd name="T30" fmla="*/ 628 w 133"/>
                <a:gd name="T31" fmla="*/ 498 h 410"/>
                <a:gd name="T32" fmla="*/ 628 w 133"/>
                <a:gd name="T33" fmla="*/ 512 h 410"/>
                <a:gd name="T34" fmla="*/ 628 w 133"/>
                <a:gd name="T35" fmla="*/ 512 h 410"/>
                <a:gd name="T36" fmla="*/ 607 w 133"/>
                <a:gd name="T37" fmla="*/ 521 h 410"/>
                <a:gd name="T38" fmla="*/ 607 w 133"/>
                <a:gd name="T39" fmla="*/ 521 h 410"/>
                <a:gd name="T40" fmla="*/ 598 w 133"/>
                <a:gd name="T41" fmla="*/ 521 h 410"/>
                <a:gd name="T42" fmla="*/ 592 w 133"/>
                <a:gd name="T43" fmla="*/ 533 h 410"/>
                <a:gd name="T44" fmla="*/ 60 w 133"/>
                <a:gd name="T45" fmla="*/ 981 h 410"/>
                <a:gd name="T46" fmla="*/ 60 w 133"/>
                <a:gd name="T47" fmla="*/ 981 h 410"/>
                <a:gd name="T48" fmla="*/ 49 w 133"/>
                <a:gd name="T49" fmla="*/ 989 h 410"/>
                <a:gd name="T50" fmla="*/ 38 w 133"/>
                <a:gd name="T51" fmla="*/ 989 h 410"/>
                <a:gd name="T52" fmla="*/ 38 w 133"/>
                <a:gd name="T53" fmla="*/ 1005 h 410"/>
                <a:gd name="T54" fmla="*/ 35 w 133"/>
                <a:gd name="T55" fmla="*/ 1016 h 410"/>
                <a:gd name="T56" fmla="*/ 35 w 133"/>
                <a:gd name="T57" fmla="*/ 1017 h 410"/>
                <a:gd name="T58" fmla="*/ 16 w 133"/>
                <a:gd name="T59" fmla="*/ 1034 h 410"/>
                <a:gd name="T60" fmla="*/ 16 w 133"/>
                <a:gd name="T61" fmla="*/ 1034 h 410"/>
                <a:gd name="T62" fmla="*/ 16 w 133"/>
                <a:gd name="T63" fmla="*/ 1045 h 410"/>
                <a:gd name="T64" fmla="*/ 0 w 133"/>
                <a:gd name="T65" fmla="*/ 1054 h 410"/>
                <a:gd name="T66" fmla="*/ 0 w 133"/>
                <a:gd name="T67" fmla="*/ 1067 h 410"/>
                <a:gd name="T68" fmla="*/ 0 w 133"/>
                <a:gd name="T69" fmla="*/ 1076 h 410"/>
                <a:gd name="T70" fmla="*/ 0 w 133"/>
                <a:gd name="T71" fmla="*/ 1082 h 410"/>
                <a:gd name="T72" fmla="*/ 0 w 133"/>
                <a:gd name="T73" fmla="*/ 1101 h 410"/>
                <a:gd name="T74" fmla="*/ 0 w 133"/>
                <a:gd name="T75" fmla="*/ 1111 h 410"/>
                <a:gd name="T76" fmla="*/ 0 w 133"/>
                <a:gd name="T77" fmla="*/ 1116 h 410"/>
                <a:gd name="T78" fmla="*/ 0 w 133"/>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3"/>
                <a:gd name="T121" fmla="*/ 0 h 410"/>
                <a:gd name="T122" fmla="*/ 133 w 133"/>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3" h="410">
                  <a:moveTo>
                    <a:pt x="117" y="0"/>
                  </a:moveTo>
                  <a:lnTo>
                    <a:pt x="132" y="85"/>
                  </a:lnTo>
                  <a:lnTo>
                    <a:pt x="132" y="87"/>
                  </a:lnTo>
                  <a:lnTo>
                    <a:pt x="132" y="89"/>
                  </a:lnTo>
                  <a:lnTo>
                    <a:pt x="132" y="92"/>
                  </a:lnTo>
                  <a:lnTo>
                    <a:pt x="132" y="94"/>
                  </a:lnTo>
                  <a:lnTo>
                    <a:pt x="132" y="96"/>
                  </a:lnTo>
                  <a:lnTo>
                    <a:pt x="131" y="99"/>
                  </a:lnTo>
                  <a:lnTo>
                    <a:pt x="131" y="101"/>
                  </a:lnTo>
                  <a:lnTo>
                    <a:pt x="131" y="102"/>
                  </a:lnTo>
                  <a:lnTo>
                    <a:pt x="129" y="102"/>
                  </a:lnTo>
                  <a:lnTo>
                    <a:pt x="129" y="105"/>
                  </a:lnTo>
                  <a:lnTo>
                    <a:pt x="125" y="107"/>
                  </a:lnTo>
                  <a:lnTo>
                    <a:pt x="124" y="107"/>
                  </a:lnTo>
                  <a:lnTo>
                    <a:pt x="122" y="109"/>
                  </a:lnTo>
                  <a:lnTo>
                    <a:pt x="12" y="201"/>
                  </a:lnTo>
                  <a:lnTo>
                    <a:pt x="10" y="203"/>
                  </a:lnTo>
                  <a:lnTo>
                    <a:pt x="8" y="203"/>
                  </a:lnTo>
                  <a:lnTo>
                    <a:pt x="8" y="206"/>
                  </a:lnTo>
                  <a:lnTo>
                    <a:pt x="7" y="208"/>
                  </a:lnTo>
                  <a:lnTo>
                    <a:pt x="7" y="209"/>
                  </a:lnTo>
                  <a:lnTo>
                    <a:pt x="3" y="212"/>
                  </a:lnTo>
                  <a:lnTo>
                    <a:pt x="3" y="214"/>
                  </a:lnTo>
                  <a:lnTo>
                    <a:pt x="0"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32" name="Freeform 154"/>
            <p:cNvSpPr>
              <a:spLocks noChangeAspect="1"/>
            </p:cNvSpPr>
            <p:nvPr/>
          </p:nvSpPr>
          <p:spPr bwMode="auto">
            <a:xfrm>
              <a:off x="1637" y="3239"/>
              <a:ext cx="264" cy="25"/>
            </a:xfrm>
            <a:custGeom>
              <a:avLst/>
              <a:gdLst>
                <a:gd name="T0" fmla="*/ 163 w 203"/>
                <a:gd name="T1" fmla="*/ 95 h 19"/>
                <a:gd name="T2" fmla="*/ 190 w 203"/>
                <a:gd name="T3" fmla="*/ 72 h 19"/>
                <a:gd name="T4" fmla="*/ 250 w 203"/>
                <a:gd name="T5" fmla="*/ 49 h 19"/>
                <a:gd name="T6" fmla="*/ 325 w 203"/>
                <a:gd name="T7" fmla="*/ 42 h 19"/>
                <a:gd name="T8" fmla="*/ 455 w 203"/>
                <a:gd name="T9" fmla="*/ 32 h 19"/>
                <a:gd name="T10" fmla="*/ 596 w 203"/>
                <a:gd name="T11" fmla="*/ 32 h 19"/>
                <a:gd name="T12" fmla="*/ 704 w 203"/>
                <a:gd name="T13" fmla="*/ 42 h 19"/>
                <a:gd name="T14" fmla="*/ 789 w 203"/>
                <a:gd name="T15" fmla="*/ 64 h 19"/>
                <a:gd name="T16" fmla="*/ 827 w 203"/>
                <a:gd name="T17" fmla="*/ 95 h 19"/>
                <a:gd name="T18" fmla="*/ 979 w 203"/>
                <a:gd name="T19" fmla="*/ 95 h 19"/>
                <a:gd name="T20" fmla="*/ 932 w 203"/>
                <a:gd name="T21" fmla="*/ 49 h 19"/>
                <a:gd name="T22" fmla="*/ 806 w 203"/>
                <a:gd name="T23" fmla="*/ 21 h 19"/>
                <a:gd name="T24" fmla="*/ 631 w 203"/>
                <a:gd name="T25" fmla="*/ 0 h 19"/>
                <a:gd name="T26" fmla="*/ 432 w 203"/>
                <a:gd name="T27" fmla="*/ 0 h 19"/>
                <a:gd name="T28" fmla="*/ 237 w 203"/>
                <a:gd name="T29" fmla="*/ 1 h 19"/>
                <a:gd name="T30" fmla="*/ 95 w 203"/>
                <a:gd name="T31" fmla="*/ 32 h 19"/>
                <a:gd name="T32" fmla="*/ 29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39" y="14"/>
                  </a:lnTo>
                  <a:lnTo>
                    <a:pt x="52" y="9"/>
                  </a:lnTo>
                  <a:lnTo>
                    <a:pt x="68" y="8"/>
                  </a:lnTo>
                  <a:lnTo>
                    <a:pt x="94" y="6"/>
                  </a:lnTo>
                  <a:lnTo>
                    <a:pt x="123" y="6"/>
                  </a:lnTo>
                  <a:lnTo>
                    <a:pt x="145" y="8"/>
                  </a:lnTo>
                  <a:lnTo>
                    <a:pt x="163" y="12"/>
                  </a:lnTo>
                  <a:lnTo>
                    <a:pt x="171" y="18"/>
                  </a:lnTo>
                  <a:lnTo>
                    <a:pt x="202" y="18"/>
                  </a:lnTo>
                  <a:lnTo>
                    <a:pt x="193" y="9"/>
                  </a:lnTo>
                  <a:lnTo>
                    <a:pt x="167" y="4"/>
                  </a:lnTo>
                  <a:lnTo>
                    <a:pt x="131" y="0"/>
                  </a:lnTo>
                  <a:lnTo>
                    <a:pt x="89" y="0"/>
                  </a:lnTo>
                  <a:lnTo>
                    <a:pt x="49" y="1"/>
                  </a:lnTo>
                  <a:lnTo>
                    <a:pt x="19" y="6"/>
                  </a:lnTo>
                  <a:lnTo>
                    <a:pt x="6"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33" name="Freeform 155"/>
            <p:cNvSpPr>
              <a:spLocks noChangeAspect="1"/>
            </p:cNvSpPr>
            <p:nvPr/>
          </p:nvSpPr>
          <p:spPr bwMode="auto">
            <a:xfrm>
              <a:off x="1637" y="3265"/>
              <a:ext cx="264" cy="44"/>
            </a:xfrm>
            <a:custGeom>
              <a:avLst/>
              <a:gdLst>
                <a:gd name="T0" fmla="*/ 979 w 203"/>
                <a:gd name="T1" fmla="*/ 0 h 34"/>
                <a:gd name="T2" fmla="*/ 979 w 203"/>
                <a:gd name="T3" fmla="*/ 75 h 34"/>
                <a:gd name="T4" fmla="*/ 953 w 203"/>
                <a:gd name="T5" fmla="*/ 89 h 34"/>
                <a:gd name="T6" fmla="*/ 869 w 203"/>
                <a:gd name="T7" fmla="*/ 132 h 34"/>
                <a:gd name="T8" fmla="*/ 733 w 203"/>
                <a:gd name="T9" fmla="*/ 146 h 34"/>
                <a:gd name="T10" fmla="*/ 535 w 203"/>
                <a:gd name="T11" fmla="*/ 155 h 34"/>
                <a:gd name="T12" fmla="*/ 325 w 203"/>
                <a:gd name="T13" fmla="*/ 155 h 34"/>
                <a:gd name="T14" fmla="*/ 159 w 203"/>
                <a:gd name="T15" fmla="*/ 132 h 34"/>
                <a:gd name="T16" fmla="*/ 29 w 203"/>
                <a:gd name="T17" fmla="*/ 97 h 34"/>
                <a:gd name="T18" fmla="*/ 0 w 203"/>
                <a:gd name="T19" fmla="*/ 75 h 34"/>
                <a:gd name="T20" fmla="*/ 0 w 203"/>
                <a:gd name="T21" fmla="*/ 0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4"/>
                <a:gd name="T35" fmla="*/ 203 w 203"/>
                <a:gd name="T36" fmla="*/ 34 h 3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4">
                  <a:moveTo>
                    <a:pt x="202" y="0"/>
                  </a:moveTo>
                  <a:lnTo>
                    <a:pt x="202" y="16"/>
                  </a:lnTo>
                  <a:lnTo>
                    <a:pt x="198" y="19"/>
                  </a:lnTo>
                  <a:lnTo>
                    <a:pt x="180" y="28"/>
                  </a:lnTo>
                  <a:lnTo>
                    <a:pt x="152" y="31"/>
                  </a:lnTo>
                  <a:lnTo>
                    <a:pt x="111" y="33"/>
                  </a:lnTo>
                  <a:lnTo>
                    <a:pt x="68" y="33"/>
                  </a:lnTo>
                  <a:lnTo>
                    <a:pt x="32" y="28"/>
                  </a:lnTo>
                  <a:lnTo>
                    <a:pt x="6" y="21"/>
                  </a:lnTo>
                  <a:lnTo>
                    <a:pt x="0" y="16"/>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34" name="Freeform 156"/>
            <p:cNvSpPr>
              <a:spLocks noChangeAspect="1"/>
            </p:cNvSpPr>
            <p:nvPr/>
          </p:nvSpPr>
          <p:spPr bwMode="auto">
            <a:xfrm>
              <a:off x="1860" y="3301"/>
              <a:ext cx="173" cy="529"/>
            </a:xfrm>
            <a:custGeom>
              <a:avLst/>
              <a:gdLst>
                <a:gd name="T0" fmla="*/ 641 w 133"/>
                <a:gd name="T1" fmla="*/ 1982 h 406"/>
                <a:gd name="T2" fmla="*/ 641 w 133"/>
                <a:gd name="T3" fmla="*/ 1081 h 406"/>
                <a:gd name="T4" fmla="*/ 641 w 133"/>
                <a:gd name="T5" fmla="*/ 1068 h 406"/>
                <a:gd name="T6" fmla="*/ 641 w 133"/>
                <a:gd name="T7" fmla="*/ 1055 h 406"/>
                <a:gd name="T8" fmla="*/ 641 w 133"/>
                <a:gd name="T9" fmla="*/ 1049 h 406"/>
                <a:gd name="T10" fmla="*/ 641 w 133"/>
                <a:gd name="T11" fmla="*/ 1044 h 406"/>
                <a:gd name="T12" fmla="*/ 631 w 133"/>
                <a:gd name="T13" fmla="*/ 1029 h 406"/>
                <a:gd name="T14" fmla="*/ 631 w 133"/>
                <a:gd name="T15" fmla="*/ 1016 h 406"/>
                <a:gd name="T16" fmla="*/ 631 w 133"/>
                <a:gd name="T17" fmla="*/ 1007 h 406"/>
                <a:gd name="T18" fmla="*/ 628 w 133"/>
                <a:gd name="T19" fmla="*/ 995 h 406"/>
                <a:gd name="T20" fmla="*/ 628 w 133"/>
                <a:gd name="T21" fmla="*/ 988 h 406"/>
                <a:gd name="T22" fmla="*/ 628 w 133"/>
                <a:gd name="T23" fmla="*/ 980 h 406"/>
                <a:gd name="T24" fmla="*/ 609 w 133"/>
                <a:gd name="T25" fmla="*/ 980 h 406"/>
                <a:gd name="T26" fmla="*/ 598 w 133"/>
                <a:gd name="T27" fmla="*/ 964 h 406"/>
                <a:gd name="T28" fmla="*/ 598 w 133"/>
                <a:gd name="T29" fmla="*/ 954 h 406"/>
                <a:gd name="T30" fmla="*/ 597 w 133"/>
                <a:gd name="T31" fmla="*/ 941 h 406"/>
                <a:gd name="T32" fmla="*/ 570 w 133"/>
                <a:gd name="T33" fmla="*/ 941 h 406"/>
                <a:gd name="T34" fmla="*/ 570 w 133"/>
                <a:gd name="T35" fmla="*/ 941 h 406"/>
                <a:gd name="T36" fmla="*/ 29 w 133"/>
                <a:gd name="T37" fmla="*/ 483 h 406"/>
                <a:gd name="T38" fmla="*/ 29 w 133"/>
                <a:gd name="T39" fmla="*/ 483 h 406"/>
                <a:gd name="T40" fmla="*/ 29 w 133"/>
                <a:gd name="T41" fmla="*/ 483 h 406"/>
                <a:gd name="T42" fmla="*/ 21 w 133"/>
                <a:gd name="T43" fmla="*/ 482 h 406"/>
                <a:gd name="T44" fmla="*/ 21 w 133"/>
                <a:gd name="T45" fmla="*/ 482 h 406"/>
                <a:gd name="T46" fmla="*/ 1 w 133"/>
                <a:gd name="T47" fmla="*/ 466 h 406"/>
                <a:gd name="T48" fmla="*/ 1 w 133"/>
                <a:gd name="T49" fmla="*/ 466 h 406"/>
                <a:gd name="T50" fmla="*/ 1 w 133"/>
                <a:gd name="T51" fmla="*/ 455 h 406"/>
                <a:gd name="T52" fmla="*/ 0 w 133"/>
                <a:gd name="T53" fmla="*/ 455 h 406"/>
                <a:gd name="T54" fmla="*/ 0 w 133"/>
                <a:gd name="T55" fmla="*/ 450 h 406"/>
                <a:gd name="T56" fmla="*/ 0 w 133"/>
                <a:gd name="T57" fmla="*/ 431 h 406"/>
                <a:gd name="T58" fmla="*/ 0 w 133"/>
                <a:gd name="T59" fmla="*/ 431 h 406"/>
                <a:gd name="T60" fmla="*/ 0 w 133"/>
                <a:gd name="T61" fmla="*/ 421 h 406"/>
                <a:gd name="T62" fmla="*/ 0 w 133"/>
                <a:gd name="T63" fmla="*/ 421 h 406"/>
                <a:gd name="T64" fmla="*/ 0 w 133"/>
                <a:gd name="T65" fmla="*/ 418 h 406"/>
                <a:gd name="T66" fmla="*/ 0 w 133"/>
                <a:gd name="T67" fmla="*/ 399 h 406"/>
                <a:gd name="T68" fmla="*/ 0 w 133"/>
                <a:gd name="T69" fmla="*/ 399 h 406"/>
                <a:gd name="T70" fmla="*/ 0 w 133"/>
                <a:gd name="T71" fmla="*/ 387 h 406"/>
                <a:gd name="T72" fmla="*/ 60 w 133"/>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3"/>
                <a:gd name="T112" fmla="*/ 0 h 406"/>
                <a:gd name="T113" fmla="*/ 133 w 133"/>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3" h="406">
                  <a:moveTo>
                    <a:pt x="132" y="405"/>
                  </a:moveTo>
                  <a:lnTo>
                    <a:pt x="132" y="221"/>
                  </a:lnTo>
                  <a:lnTo>
                    <a:pt x="132" y="219"/>
                  </a:lnTo>
                  <a:lnTo>
                    <a:pt x="132" y="216"/>
                  </a:lnTo>
                  <a:lnTo>
                    <a:pt x="132" y="214"/>
                  </a:lnTo>
                  <a:lnTo>
                    <a:pt x="132" y="213"/>
                  </a:lnTo>
                  <a:lnTo>
                    <a:pt x="131" y="210"/>
                  </a:lnTo>
                  <a:lnTo>
                    <a:pt x="131" y="208"/>
                  </a:lnTo>
                  <a:lnTo>
                    <a:pt x="131" y="206"/>
                  </a:lnTo>
                  <a:lnTo>
                    <a:pt x="129" y="203"/>
                  </a:lnTo>
                  <a:lnTo>
                    <a:pt x="129" y="202"/>
                  </a:lnTo>
                  <a:lnTo>
                    <a:pt x="129" y="200"/>
                  </a:lnTo>
                  <a:lnTo>
                    <a:pt x="126" y="200"/>
                  </a:lnTo>
                  <a:lnTo>
                    <a:pt x="124" y="197"/>
                  </a:lnTo>
                  <a:lnTo>
                    <a:pt x="124" y="195"/>
                  </a:lnTo>
                  <a:lnTo>
                    <a:pt x="123" y="192"/>
                  </a:lnTo>
                  <a:lnTo>
                    <a:pt x="118" y="192"/>
                  </a:lnTo>
                  <a:lnTo>
                    <a:pt x="6" y="99"/>
                  </a:lnTo>
                  <a:lnTo>
                    <a:pt x="4" y="98"/>
                  </a:lnTo>
                  <a:lnTo>
                    <a:pt x="1" y="95"/>
                  </a:lnTo>
                  <a:lnTo>
                    <a:pt x="1" y="93"/>
                  </a:lnTo>
                  <a:lnTo>
                    <a:pt x="0" y="93"/>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35" name="Freeform 157"/>
            <p:cNvSpPr>
              <a:spLocks noChangeAspect="1"/>
            </p:cNvSpPr>
            <p:nvPr/>
          </p:nvSpPr>
          <p:spPr bwMode="auto">
            <a:xfrm>
              <a:off x="1537" y="4117"/>
              <a:ext cx="470" cy="23"/>
            </a:xfrm>
            <a:custGeom>
              <a:avLst/>
              <a:gdLst>
                <a:gd name="T0" fmla="*/ 1755 w 361"/>
                <a:gd name="T1" fmla="*/ 75 h 18"/>
                <a:gd name="T2" fmla="*/ 1755 w 361"/>
                <a:gd name="T3" fmla="*/ 60 h 18"/>
                <a:gd name="T4" fmla="*/ 1745 w 361"/>
                <a:gd name="T5" fmla="*/ 60 h 18"/>
                <a:gd name="T6" fmla="*/ 1733 w 361"/>
                <a:gd name="T7" fmla="*/ 51 h 18"/>
                <a:gd name="T8" fmla="*/ 1722 w 361"/>
                <a:gd name="T9" fmla="*/ 47 h 18"/>
                <a:gd name="T10" fmla="*/ 1696 w 361"/>
                <a:gd name="T11" fmla="*/ 47 h 18"/>
                <a:gd name="T12" fmla="*/ 1673 w 361"/>
                <a:gd name="T13" fmla="*/ 46 h 18"/>
                <a:gd name="T14" fmla="*/ 1646 w 361"/>
                <a:gd name="T15" fmla="*/ 46 h 18"/>
                <a:gd name="T16" fmla="*/ 1609 w 361"/>
                <a:gd name="T17" fmla="*/ 31 h 18"/>
                <a:gd name="T18" fmla="*/ 1573 w 361"/>
                <a:gd name="T19" fmla="*/ 31 h 18"/>
                <a:gd name="T20" fmla="*/ 1521 w 361"/>
                <a:gd name="T21" fmla="*/ 31 h 18"/>
                <a:gd name="T22" fmla="*/ 1475 w 361"/>
                <a:gd name="T23" fmla="*/ 17 h 18"/>
                <a:gd name="T24" fmla="*/ 1420 w 361"/>
                <a:gd name="T25" fmla="*/ 17 h 18"/>
                <a:gd name="T26" fmla="*/ 1376 w 361"/>
                <a:gd name="T27" fmla="*/ 17 h 18"/>
                <a:gd name="T28" fmla="*/ 1315 w 361"/>
                <a:gd name="T29" fmla="*/ 10 h 18"/>
                <a:gd name="T30" fmla="*/ 1267 w 361"/>
                <a:gd name="T31" fmla="*/ 10 h 18"/>
                <a:gd name="T32" fmla="*/ 1208 w 361"/>
                <a:gd name="T33" fmla="*/ 10 h 18"/>
                <a:gd name="T34" fmla="*/ 1140 w 361"/>
                <a:gd name="T35" fmla="*/ 10 h 18"/>
                <a:gd name="T36" fmla="*/ 1068 w 361"/>
                <a:gd name="T37" fmla="*/ 10 h 18"/>
                <a:gd name="T38" fmla="*/ 1001 w 361"/>
                <a:gd name="T39" fmla="*/ 0 h 18"/>
                <a:gd name="T40" fmla="*/ 941 w 361"/>
                <a:gd name="T41" fmla="*/ 0 h 18"/>
                <a:gd name="T42" fmla="*/ 883 w 361"/>
                <a:gd name="T43" fmla="*/ 0 h 18"/>
                <a:gd name="T44" fmla="*/ 819 w 361"/>
                <a:gd name="T45" fmla="*/ 0 h 18"/>
                <a:gd name="T46" fmla="*/ 747 w 361"/>
                <a:gd name="T47" fmla="*/ 0 h 18"/>
                <a:gd name="T48" fmla="*/ 681 w 361"/>
                <a:gd name="T49" fmla="*/ 10 h 18"/>
                <a:gd name="T50" fmla="*/ 616 w 361"/>
                <a:gd name="T51" fmla="*/ 10 h 18"/>
                <a:gd name="T52" fmla="*/ 546 w 361"/>
                <a:gd name="T53" fmla="*/ 10 h 18"/>
                <a:gd name="T54" fmla="*/ 496 w 361"/>
                <a:gd name="T55" fmla="*/ 10 h 18"/>
                <a:gd name="T56" fmla="*/ 441 w 361"/>
                <a:gd name="T57" fmla="*/ 10 h 18"/>
                <a:gd name="T58" fmla="*/ 388 w 361"/>
                <a:gd name="T59" fmla="*/ 17 h 18"/>
                <a:gd name="T60" fmla="*/ 333 w 361"/>
                <a:gd name="T61" fmla="*/ 17 h 18"/>
                <a:gd name="T62" fmla="*/ 276 w 361"/>
                <a:gd name="T63" fmla="*/ 17 h 18"/>
                <a:gd name="T64" fmla="*/ 232 w 361"/>
                <a:gd name="T65" fmla="*/ 31 h 18"/>
                <a:gd name="T66" fmla="*/ 190 w 361"/>
                <a:gd name="T67" fmla="*/ 31 h 18"/>
                <a:gd name="T68" fmla="*/ 161 w 361"/>
                <a:gd name="T69" fmla="*/ 31 h 18"/>
                <a:gd name="T70" fmla="*/ 125 w 361"/>
                <a:gd name="T71" fmla="*/ 46 h 18"/>
                <a:gd name="T72" fmla="*/ 95 w 361"/>
                <a:gd name="T73" fmla="*/ 46 h 18"/>
                <a:gd name="T74" fmla="*/ 60 w 361"/>
                <a:gd name="T75" fmla="*/ 47 h 18"/>
                <a:gd name="T76" fmla="*/ 35 w 361"/>
                <a:gd name="T77" fmla="*/ 47 h 18"/>
                <a:gd name="T78" fmla="*/ 27 w 361"/>
                <a:gd name="T79" fmla="*/ 51 h 18"/>
                <a:gd name="T80" fmla="*/ 12 w 361"/>
                <a:gd name="T81" fmla="*/ 60 h 18"/>
                <a:gd name="T82" fmla="*/ 0 w 361"/>
                <a:gd name="T83" fmla="*/ 60 h 18"/>
                <a:gd name="T84" fmla="*/ 0 w 361"/>
                <a:gd name="T85" fmla="*/ 75 h 18"/>
                <a:gd name="T86" fmla="*/ 1755 w 361"/>
                <a:gd name="T87" fmla="*/ 75 h 18"/>
                <a:gd name="T88" fmla="*/ 1755 w 361"/>
                <a:gd name="T89" fmla="*/ 75 h 1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8"/>
                <a:gd name="T137" fmla="*/ 361 w 361"/>
                <a:gd name="T138" fmla="*/ 18 h 1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8">
                  <a:moveTo>
                    <a:pt x="360" y="17"/>
                  </a:moveTo>
                  <a:lnTo>
                    <a:pt x="360" y="14"/>
                  </a:lnTo>
                  <a:lnTo>
                    <a:pt x="358" y="14"/>
                  </a:lnTo>
                  <a:lnTo>
                    <a:pt x="356" y="12"/>
                  </a:lnTo>
                  <a:lnTo>
                    <a:pt x="353" y="11"/>
                  </a:lnTo>
                  <a:lnTo>
                    <a:pt x="349" y="11"/>
                  </a:lnTo>
                  <a:lnTo>
                    <a:pt x="343" y="10"/>
                  </a:lnTo>
                  <a:lnTo>
                    <a:pt x="338" y="10"/>
                  </a:lnTo>
                  <a:lnTo>
                    <a:pt x="330" y="7"/>
                  </a:lnTo>
                  <a:lnTo>
                    <a:pt x="323" y="7"/>
                  </a:lnTo>
                  <a:lnTo>
                    <a:pt x="312" y="7"/>
                  </a:lnTo>
                  <a:lnTo>
                    <a:pt x="303" y="4"/>
                  </a:lnTo>
                  <a:lnTo>
                    <a:pt x="292" y="4"/>
                  </a:lnTo>
                  <a:lnTo>
                    <a:pt x="283" y="4"/>
                  </a:lnTo>
                  <a:lnTo>
                    <a:pt x="270" y="2"/>
                  </a:lnTo>
                  <a:lnTo>
                    <a:pt x="260" y="2"/>
                  </a:lnTo>
                  <a:lnTo>
                    <a:pt x="248" y="2"/>
                  </a:lnTo>
                  <a:lnTo>
                    <a:pt x="234" y="2"/>
                  </a:lnTo>
                  <a:lnTo>
                    <a:pt x="220" y="2"/>
                  </a:lnTo>
                  <a:lnTo>
                    <a:pt x="206" y="0"/>
                  </a:lnTo>
                  <a:lnTo>
                    <a:pt x="193" y="0"/>
                  </a:lnTo>
                  <a:lnTo>
                    <a:pt x="181" y="0"/>
                  </a:lnTo>
                  <a:lnTo>
                    <a:pt x="168" y="0"/>
                  </a:lnTo>
                  <a:lnTo>
                    <a:pt x="154" y="0"/>
                  </a:lnTo>
                  <a:lnTo>
                    <a:pt x="140" y="2"/>
                  </a:lnTo>
                  <a:lnTo>
                    <a:pt x="126" y="2"/>
                  </a:lnTo>
                  <a:lnTo>
                    <a:pt x="112" y="2"/>
                  </a:lnTo>
                  <a:lnTo>
                    <a:pt x="102" y="2"/>
                  </a:lnTo>
                  <a:lnTo>
                    <a:pt x="91" y="2"/>
                  </a:lnTo>
                  <a:lnTo>
                    <a:pt x="80" y="4"/>
                  </a:lnTo>
                  <a:lnTo>
                    <a:pt x="68" y="4"/>
                  </a:lnTo>
                  <a:lnTo>
                    <a:pt x="57" y="4"/>
                  </a:lnTo>
                  <a:lnTo>
                    <a:pt x="48" y="7"/>
                  </a:lnTo>
                  <a:lnTo>
                    <a:pt x="39" y="7"/>
                  </a:lnTo>
                  <a:lnTo>
                    <a:pt x="33" y="7"/>
                  </a:lnTo>
                  <a:lnTo>
                    <a:pt x="26" y="10"/>
                  </a:lnTo>
                  <a:lnTo>
                    <a:pt x="19" y="10"/>
                  </a:lnTo>
                  <a:lnTo>
                    <a:pt x="12" y="11"/>
                  </a:lnTo>
                  <a:lnTo>
                    <a:pt x="7" y="11"/>
                  </a:lnTo>
                  <a:lnTo>
                    <a:pt x="5" y="12"/>
                  </a:lnTo>
                  <a:lnTo>
                    <a:pt x="2" y="14"/>
                  </a:lnTo>
                  <a:lnTo>
                    <a:pt x="0" y="14"/>
                  </a:lnTo>
                  <a:lnTo>
                    <a:pt x="0" y="17"/>
                  </a:lnTo>
                  <a:lnTo>
                    <a:pt x="360" y="17"/>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36" name="Freeform 158"/>
            <p:cNvSpPr>
              <a:spLocks noChangeAspect="1"/>
            </p:cNvSpPr>
            <p:nvPr/>
          </p:nvSpPr>
          <p:spPr bwMode="auto">
            <a:xfrm>
              <a:off x="1530"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0 w 361"/>
                <a:gd name="T11" fmla="*/ 37 h 16"/>
                <a:gd name="T12" fmla="*/ 95 w 361"/>
                <a:gd name="T13" fmla="*/ 37 h 16"/>
                <a:gd name="T14" fmla="*/ 124 w 361"/>
                <a:gd name="T15" fmla="*/ 37 h 16"/>
                <a:gd name="T16" fmla="*/ 161 w 361"/>
                <a:gd name="T17" fmla="*/ 49 h 16"/>
                <a:gd name="T18" fmla="*/ 190 w 361"/>
                <a:gd name="T19" fmla="*/ 49 h 16"/>
                <a:gd name="T20" fmla="*/ 232 w 361"/>
                <a:gd name="T21" fmla="*/ 64 h 16"/>
                <a:gd name="T22" fmla="*/ 273 w 361"/>
                <a:gd name="T23" fmla="*/ 64 h 16"/>
                <a:gd name="T24" fmla="*/ 333 w 361"/>
                <a:gd name="T25" fmla="*/ 71 h 16"/>
                <a:gd name="T26" fmla="*/ 393 w 361"/>
                <a:gd name="T27" fmla="*/ 71 h 16"/>
                <a:gd name="T28" fmla="*/ 437 w 361"/>
                <a:gd name="T29" fmla="*/ 71 h 16"/>
                <a:gd name="T30" fmla="*/ 496 w 361"/>
                <a:gd name="T31" fmla="*/ 71 h 16"/>
                <a:gd name="T32" fmla="*/ 549 w 361"/>
                <a:gd name="T33" fmla="*/ 77 h 16"/>
                <a:gd name="T34" fmla="*/ 618 w 361"/>
                <a:gd name="T35" fmla="*/ 77 h 16"/>
                <a:gd name="T36" fmla="*/ 681 w 361"/>
                <a:gd name="T37" fmla="*/ 77 h 16"/>
                <a:gd name="T38" fmla="*/ 745 w 361"/>
                <a:gd name="T39" fmla="*/ 77 h 16"/>
                <a:gd name="T40" fmla="*/ 812 w 361"/>
                <a:gd name="T41" fmla="*/ 77 h 16"/>
                <a:gd name="T42" fmla="*/ 883 w 361"/>
                <a:gd name="T43" fmla="*/ 77 h 16"/>
                <a:gd name="T44" fmla="*/ 941 w 361"/>
                <a:gd name="T45" fmla="*/ 77 h 16"/>
                <a:gd name="T46" fmla="*/ 1001 w 361"/>
                <a:gd name="T47" fmla="*/ 77 h 16"/>
                <a:gd name="T48" fmla="*/ 1068 w 361"/>
                <a:gd name="T49" fmla="*/ 77 h 16"/>
                <a:gd name="T50" fmla="*/ 1140 w 361"/>
                <a:gd name="T51" fmla="*/ 77 h 16"/>
                <a:gd name="T52" fmla="*/ 1206 w 361"/>
                <a:gd name="T53" fmla="*/ 77 h 16"/>
                <a:gd name="T54" fmla="*/ 1263 w 361"/>
                <a:gd name="T55" fmla="*/ 71 h 16"/>
                <a:gd name="T56" fmla="*/ 1310 w 361"/>
                <a:gd name="T57" fmla="*/ 71 h 16"/>
                <a:gd name="T58" fmla="*/ 1387 w 361"/>
                <a:gd name="T59" fmla="*/ 71 h 16"/>
                <a:gd name="T60" fmla="*/ 1417 w 361"/>
                <a:gd name="T61" fmla="*/ 71 h 16"/>
                <a:gd name="T62" fmla="*/ 1475 w 361"/>
                <a:gd name="T63" fmla="*/ 64 h 16"/>
                <a:gd name="T64" fmla="*/ 1521 w 361"/>
                <a:gd name="T65" fmla="*/ 64 h 16"/>
                <a:gd name="T66" fmla="*/ 1570 w 361"/>
                <a:gd name="T67" fmla="*/ 49 h 16"/>
                <a:gd name="T68" fmla="*/ 1609 w 361"/>
                <a:gd name="T69" fmla="*/ 49 h 16"/>
                <a:gd name="T70" fmla="*/ 1644 w 361"/>
                <a:gd name="T71" fmla="*/ 37 h 16"/>
                <a:gd name="T72" fmla="*/ 1673 w 361"/>
                <a:gd name="T73" fmla="*/ 37 h 16"/>
                <a:gd name="T74" fmla="*/ 1706 w 361"/>
                <a:gd name="T75" fmla="*/ 37 h 16"/>
                <a:gd name="T76" fmla="*/ 1722 w 361"/>
                <a:gd name="T77" fmla="*/ 31 h 16"/>
                <a:gd name="T78" fmla="*/ 1733 w 361"/>
                <a:gd name="T79" fmla="*/ 12 h 16"/>
                <a:gd name="T80" fmla="*/ 174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2" y="7"/>
                  </a:lnTo>
                  <a:lnTo>
                    <a:pt x="19" y="7"/>
                  </a:lnTo>
                  <a:lnTo>
                    <a:pt x="25" y="7"/>
                  </a:lnTo>
                  <a:lnTo>
                    <a:pt x="33" y="9"/>
                  </a:lnTo>
                  <a:lnTo>
                    <a:pt x="39" y="9"/>
                  </a:lnTo>
                  <a:lnTo>
                    <a:pt x="48" y="12"/>
                  </a:lnTo>
                  <a:lnTo>
                    <a:pt x="56" y="12"/>
                  </a:lnTo>
                  <a:lnTo>
                    <a:pt x="68" y="14"/>
                  </a:lnTo>
                  <a:lnTo>
                    <a:pt x="81" y="14"/>
                  </a:lnTo>
                  <a:lnTo>
                    <a:pt x="90" y="14"/>
                  </a:lnTo>
                  <a:lnTo>
                    <a:pt x="102" y="14"/>
                  </a:lnTo>
                  <a:lnTo>
                    <a:pt x="113" y="15"/>
                  </a:lnTo>
                  <a:lnTo>
                    <a:pt x="127" y="15"/>
                  </a:lnTo>
                  <a:lnTo>
                    <a:pt x="140" y="15"/>
                  </a:lnTo>
                  <a:lnTo>
                    <a:pt x="153" y="15"/>
                  </a:lnTo>
                  <a:lnTo>
                    <a:pt x="167" y="15"/>
                  </a:lnTo>
                  <a:lnTo>
                    <a:pt x="181" y="15"/>
                  </a:lnTo>
                  <a:lnTo>
                    <a:pt x="193" y="15"/>
                  </a:lnTo>
                  <a:lnTo>
                    <a:pt x="206" y="15"/>
                  </a:lnTo>
                  <a:lnTo>
                    <a:pt x="220" y="15"/>
                  </a:lnTo>
                  <a:lnTo>
                    <a:pt x="234" y="15"/>
                  </a:lnTo>
                  <a:lnTo>
                    <a:pt x="247" y="15"/>
                  </a:lnTo>
                  <a:lnTo>
                    <a:pt x="259" y="14"/>
                  </a:lnTo>
                  <a:lnTo>
                    <a:pt x="269" y="14"/>
                  </a:lnTo>
                  <a:lnTo>
                    <a:pt x="284" y="14"/>
                  </a:lnTo>
                  <a:lnTo>
                    <a:pt x="291" y="14"/>
                  </a:lnTo>
                  <a:lnTo>
                    <a:pt x="303" y="12"/>
                  </a:lnTo>
                  <a:lnTo>
                    <a:pt x="312" y="12"/>
                  </a:lnTo>
                  <a:lnTo>
                    <a:pt x="322" y="9"/>
                  </a:lnTo>
                  <a:lnTo>
                    <a:pt x="330" y="9"/>
                  </a:lnTo>
                  <a:lnTo>
                    <a:pt x="337" y="7"/>
                  </a:lnTo>
                  <a:lnTo>
                    <a:pt x="343" y="7"/>
                  </a:lnTo>
                  <a:lnTo>
                    <a:pt x="350" y="7"/>
                  </a:lnTo>
                  <a:lnTo>
                    <a:pt x="353" y="6"/>
                  </a:lnTo>
                  <a:lnTo>
                    <a:pt x="356" y="2"/>
                  </a:lnTo>
                  <a:lnTo>
                    <a:pt x="358"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37" name="Freeform 159"/>
            <p:cNvSpPr>
              <a:spLocks noChangeAspect="1"/>
            </p:cNvSpPr>
            <p:nvPr/>
          </p:nvSpPr>
          <p:spPr bwMode="auto">
            <a:xfrm>
              <a:off x="1570" y="3544"/>
              <a:ext cx="393" cy="19"/>
            </a:xfrm>
            <a:custGeom>
              <a:avLst/>
              <a:gdLst>
                <a:gd name="T0" fmla="*/ 1487 w 301"/>
                <a:gd name="T1" fmla="*/ 60 h 15"/>
                <a:gd name="T2" fmla="*/ 1487 w 301"/>
                <a:gd name="T3" fmla="*/ 60 h 15"/>
                <a:gd name="T4" fmla="*/ 1479 w 301"/>
                <a:gd name="T5" fmla="*/ 60 h 15"/>
                <a:gd name="T6" fmla="*/ 1473 w 301"/>
                <a:gd name="T7" fmla="*/ 47 h 15"/>
                <a:gd name="T8" fmla="*/ 1454 w 301"/>
                <a:gd name="T9" fmla="*/ 47 h 15"/>
                <a:gd name="T10" fmla="*/ 1443 w 301"/>
                <a:gd name="T11" fmla="*/ 37 h 15"/>
                <a:gd name="T12" fmla="*/ 1415 w 301"/>
                <a:gd name="T13" fmla="*/ 37 h 15"/>
                <a:gd name="T14" fmla="*/ 1389 w 301"/>
                <a:gd name="T15" fmla="*/ 25 h 15"/>
                <a:gd name="T16" fmla="*/ 1367 w 301"/>
                <a:gd name="T17" fmla="*/ 25 h 15"/>
                <a:gd name="T18" fmla="*/ 1332 w 301"/>
                <a:gd name="T19" fmla="*/ 25 h 15"/>
                <a:gd name="T20" fmla="*/ 1282 w 301"/>
                <a:gd name="T21" fmla="*/ 20 h 15"/>
                <a:gd name="T22" fmla="*/ 1259 w 301"/>
                <a:gd name="T23" fmla="*/ 20 h 15"/>
                <a:gd name="T24" fmla="*/ 1210 w 301"/>
                <a:gd name="T25" fmla="*/ 20 h 15"/>
                <a:gd name="T26" fmla="*/ 1166 w 301"/>
                <a:gd name="T27" fmla="*/ 10 h 15"/>
                <a:gd name="T28" fmla="*/ 1120 w 301"/>
                <a:gd name="T29" fmla="*/ 10 h 15"/>
                <a:gd name="T30" fmla="*/ 1058 w 301"/>
                <a:gd name="T31" fmla="*/ 10 h 15"/>
                <a:gd name="T32" fmla="*/ 1020 w 301"/>
                <a:gd name="T33" fmla="*/ 10 h 15"/>
                <a:gd name="T34" fmla="*/ 960 w 301"/>
                <a:gd name="T35" fmla="*/ 10 h 15"/>
                <a:gd name="T36" fmla="*/ 904 w 301"/>
                <a:gd name="T37" fmla="*/ 10 h 15"/>
                <a:gd name="T38" fmla="*/ 854 w 301"/>
                <a:gd name="T39" fmla="*/ 10 h 15"/>
                <a:gd name="T40" fmla="*/ 807 w 301"/>
                <a:gd name="T41" fmla="*/ 0 h 15"/>
                <a:gd name="T42" fmla="*/ 748 w 301"/>
                <a:gd name="T43" fmla="*/ 0 h 15"/>
                <a:gd name="T44" fmla="*/ 693 w 301"/>
                <a:gd name="T45" fmla="*/ 0 h 15"/>
                <a:gd name="T46" fmla="*/ 636 w 301"/>
                <a:gd name="T47" fmla="*/ 10 h 15"/>
                <a:gd name="T48" fmla="*/ 584 w 301"/>
                <a:gd name="T49" fmla="*/ 10 h 15"/>
                <a:gd name="T50" fmla="*/ 522 w 301"/>
                <a:gd name="T51" fmla="*/ 10 h 15"/>
                <a:gd name="T52" fmla="*/ 474 w 301"/>
                <a:gd name="T53" fmla="*/ 10 h 15"/>
                <a:gd name="T54" fmla="*/ 420 w 301"/>
                <a:gd name="T55" fmla="*/ 10 h 15"/>
                <a:gd name="T56" fmla="*/ 372 w 301"/>
                <a:gd name="T57" fmla="*/ 10 h 15"/>
                <a:gd name="T58" fmla="*/ 322 w 301"/>
                <a:gd name="T59" fmla="*/ 10 h 15"/>
                <a:gd name="T60" fmla="*/ 274 w 301"/>
                <a:gd name="T61" fmla="*/ 20 h 15"/>
                <a:gd name="T62" fmla="*/ 239 w 301"/>
                <a:gd name="T63" fmla="*/ 20 h 15"/>
                <a:gd name="T64" fmla="*/ 197 w 301"/>
                <a:gd name="T65" fmla="*/ 20 h 15"/>
                <a:gd name="T66" fmla="*/ 166 w 301"/>
                <a:gd name="T67" fmla="*/ 25 h 15"/>
                <a:gd name="T68" fmla="*/ 133 w 301"/>
                <a:gd name="T69" fmla="*/ 25 h 15"/>
                <a:gd name="T70" fmla="*/ 97 w 301"/>
                <a:gd name="T71" fmla="*/ 25 h 15"/>
                <a:gd name="T72" fmla="*/ 78 w 301"/>
                <a:gd name="T73" fmla="*/ 37 h 15"/>
                <a:gd name="T74" fmla="*/ 52 w 301"/>
                <a:gd name="T75" fmla="*/ 37 h 15"/>
                <a:gd name="T76" fmla="*/ 35 w 301"/>
                <a:gd name="T77" fmla="*/ 47 h 15"/>
                <a:gd name="T78" fmla="*/ 27 w 301"/>
                <a:gd name="T79" fmla="*/ 47 h 15"/>
                <a:gd name="T80" fmla="*/ 12 w 301"/>
                <a:gd name="T81" fmla="*/ 60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4"/>
                  </a:lnTo>
                  <a:lnTo>
                    <a:pt x="297" y="11"/>
                  </a:lnTo>
                  <a:lnTo>
                    <a:pt x="293" y="11"/>
                  </a:lnTo>
                  <a:lnTo>
                    <a:pt x="291" y="9"/>
                  </a:lnTo>
                  <a:lnTo>
                    <a:pt x="286" y="9"/>
                  </a:lnTo>
                  <a:lnTo>
                    <a:pt x="280" y="6"/>
                  </a:lnTo>
                  <a:lnTo>
                    <a:pt x="276" y="6"/>
                  </a:lnTo>
                  <a:lnTo>
                    <a:pt x="269" y="6"/>
                  </a:lnTo>
                  <a:lnTo>
                    <a:pt x="259" y="5"/>
                  </a:lnTo>
                  <a:lnTo>
                    <a:pt x="254" y="5"/>
                  </a:lnTo>
                  <a:lnTo>
                    <a:pt x="244" y="5"/>
                  </a:lnTo>
                  <a:lnTo>
                    <a:pt x="235" y="2"/>
                  </a:lnTo>
                  <a:lnTo>
                    <a:pt x="226" y="2"/>
                  </a:lnTo>
                  <a:lnTo>
                    <a:pt x="214" y="2"/>
                  </a:lnTo>
                  <a:lnTo>
                    <a:pt x="206" y="2"/>
                  </a:lnTo>
                  <a:lnTo>
                    <a:pt x="194" y="2"/>
                  </a:lnTo>
                  <a:lnTo>
                    <a:pt x="182" y="2"/>
                  </a:lnTo>
                  <a:lnTo>
                    <a:pt x="172" y="2"/>
                  </a:lnTo>
                  <a:lnTo>
                    <a:pt x="162" y="0"/>
                  </a:lnTo>
                  <a:lnTo>
                    <a:pt x="151" y="0"/>
                  </a:lnTo>
                  <a:lnTo>
                    <a:pt x="140" y="0"/>
                  </a:lnTo>
                  <a:lnTo>
                    <a:pt x="129" y="2"/>
                  </a:lnTo>
                  <a:lnTo>
                    <a:pt x="118" y="2"/>
                  </a:lnTo>
                  <a:lnTo>
                    <a:pt x="105" y="2"/>
                  </a:lnTo>
                  <a:lnTo>
                    <a:pt x="96" y="2"/>
                  </a:lnTo>
                  <a:lnTo>
                    <a:pt x="85" y="2"/>
                  </a:lnTo>
                  <a:lnTo>
                    <a:pt x="75" y="2"/>
                  </a:lnTo>
                  <a:lnTo>
                    <a:pt x="65" y="2"/>
                  </a:lnTo>
                  <a:lnTo>
                    <a:pt x="55" y="5"/>
                  </a:lnTo>
                  <a:lnTo>
                    <a:pt x="48" y="5"/>
                  </a:lnTo>
                  <a:lnTo>
                    <a:pt x="40" y="5"/>
                  </a:lnTo>
                  <a:lnTo>
                    <a:pt x="34" y="6"/>
                  </a:lnTo>
                  <a:lnTo>
                    <a:pt x="27" y="6"/>
                  </a:lnTo>
                  <a:lnTo>
                    <a:pt x="20" y="6"/>
                  </a:lnTo>
                  <a:lnTo>
                    <a:pt x="16" y="9"/>
                  </a:lnTo>
                  <a:lnTo>
                    <a:pt x="11" y="9"/>
                  </a:lnTo>
                  <a:lnTo>
                    <a:pt x="7" y="11"/>
                  </a:lnTo>
                  <a:lnTo>
                    <a:pt x="5" y="11"/>
                  </a:lnTo>
                  <a:lnTo>
                    <a:pt x="2" y="14"/>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38" name="Freeform 160"/>
            <p:cNvSpPr>
              <a:spLocks noChangeAspect="1"/>
            </p:cNvSpPr>
            <p:nvPr/>
          </p:nvSpPr>
          <p:spPr bwMode="auto">
            <a:xfrm>
              <a:off x="1689" y="3325"/>
              <a:ext cx="158" cy="5"/>
            </a:xfrm>
            <a:custGeom>
              <a:avLst/>
              <a:gdLst>
                <a:gd name="T0" fmla="*/ 0 w 121"/>
                <a:gd name="T1" fmla="*/ 0 h 4"/>
                <a:gd name="T2" fmla="*/ 0 w 121"/>
                <a:gd name="T3" fmla="*/ 0 h 4"/>
                <a:gd name="T4" fmla="*/ 0 w 121"/>
                <a:gd name="T5" fmla="*/ 0 h 4"/>
                <a:gd name="T6" fmla="*/ 16 w 121"/>
                <a:gd name="T7" fmla="*/ 0 h 4"/>
                <a:gd name="T8" fmla="*/ 16 w 121"/>
                <a:gd name="T9" fmla="*/ 0 h 4"/>
                <a:gd name="T10" fmla="*/ 29 w 121"/>
                <a:gd name="T11" fmla="*/ 0 h 4"/>
                <a:gd name="T12" fmla="*/ 38 w 121"/>
                <a:gd name="T13" fmla="*/ 0 h 4"/>
                <a:gd name="T14" fmla="*/ 46 w 121"/>
                <a:gd name="T15" fmla="*/ 1 h 4"/>
                <a:gd name="T16" fmla="*/ 60 w 121"/>
                <a:gd name="T17" fmla="*/ 1 h 4"/>
                <a:gd name="T18" fmla="*/ 68 w 121"/>
                <a:gd name="T19" fmla="*/ 1 h 4"/>
                <a:gd name="T20" fmla="*/ 78 w 121"/>
                <a:gd name="T21" fmla="*/ 1 h 4"/>
                <a:gd name="T22" fmla="*/ 97 w 121"/>
                <a:gd name="T23" fmla="*/ 1 h 4"/>
                <a:gd name="T24" fmla="*/ 114 w 121"/>
                <a:gd name="T25" fmla="*/ 1 h 4"/>
                <a:gd name="T26" fmla="*/ 140 w 121"/>
                <a:gd name="T27" fmla="*/ 1 h 4"/>
                <a:gd name="T28" fmla="*/ 149 w 121"/>
                <a:gd name="T29" fmla="*/ 1 h 4"/>
                <a:gd name="T30" fmla="*/ 174 w 121"/>
                <a:gd name="T31" fmla="*/ 1 h 4"/>
                <a:gd name="T32" fmla="*/ 197 w 121"/>
                <a:gd name="T33" fmla="*/ 11 h 4"/>
                <a:gd name="T34" fmla="*/ 212 w 121"/>
                <a:gd name="T35" fmla="*/ 11 h 4"/>
                <a:gd name="T36" fmla="*/ 245 w 121"/>
                <a:gd name="T37" fmla="*/ 11 h 4"/>
                <a:gd name="T38" fmla="*/ 269 w 121"/>
                <a:gd name="T39" fmla="*/ 11 h 4"/>
                <a:gd name="T40" fmla="*/ 283 w 121"/>
                <a:gd name="T41" fmla="*/ 11 h 4"/>
                <a:gd name="T42" fmla="*/ 307 w 121"/>
                <a:gd name="T43" fmla="*/ 11 h 4"/>
                <a:gd name="T44" fmla="*/ 325 w 121"/>
                <a:gd name="T45" fmla="*/ 11 h 4"/>
                <a:gd name="T46" fmla="*/ 351 w 121"/>
                <a:gd name="T47" fmla="*/ 11 h 4"/>
                <a:gd name="T48" fmla="*/ 373 w 121"/>
                <a:gd name="T49" fmla="*/ 11 h 4"/>
                <a:gd name="T50" fmla="*/ 390 w 121"/>
                <a:gd name="T51" fmla="*/ 11 h 4"/>
                <a:gd name="T52" fmla="*/ 409 w 121"/>
                <a:gd name="T53" fmla="*/ 11 h 4"/>
                <a:gd name="T54" fmla="*/ 424 w 121"/>
                <a:gd name="T55" fmla="*/ 1 h 4"/>
                <a:gd name="T56" fmla="*/ 450 w 121"/>
                <a:gd name="T57" fmla="*/ 1 h 4"/>
                <a:gd name="T58" fmla="*/ 483 w 121"/>
                <a:gd name="T59" fmla="*/ 1 h 4"/>
                <a:gd name="T60" fmla="*/ 486 w 121"/>
                <a:gd name="T61" fmla="*/ 1 h 4"/>
                <a:gd name="T62" fmla="*/ 509 w 121"/>
                <a:gd name="T63" fmla="*/ 1 h 4"/>
                <a:gd name="T64" fmla="*/ 522 w 121"/>
                <a:gd name="T65" fmla="*/ 1 h 4"/>
                <a:gd name="T66" fmla="*/ 546 w 121"/>
                <a:gd name="T67" fmla="*/ 1 h 4"/>
                <a:gd name="T68" fmla="*/ 554 w 121"/>
                <a:gd name="T69" fmla="*/ 1 h 4"/>
                <a:gd name="T70" fmla="*/ 568 w 121"/>
                <a:gd name="T71" fmla="*/ 1 h 4"/>
                <a:gd name="T72" fmla="*/ 581 w 121"/>
                <a:gd name="T73" fmla="*/ 0 h 4"/>
                <a:gd name="T74" fmla="*/ 588 w 121"/>
                <a:gd name="T75" fmla="*/ 0 h 4"/>
                <a:gd name="T76" fmla="*/ 588 w 121"/>
                <a:gd name="T77" fmla="*/ 0 h 4"/>
                <a:gd name="T78" fmla="*/ 597 w 121"/>
                <a:gd name="T79" fmla="*/ 0 h 4"/>
                <a:gd name="T80" fmla="*/ 597 w 121"/>
                <a:gd name="T81" fmla="*/ 0 h 4"/>
                <a:gd name="T82" fmla="*/ 597 w 121"/>
                <a:gd name="T83" fmla="*/ 0 h 4"/>
                <a:gd name="T84" fmla="*/ 597 w 121"/>
                <a:gd name="T85" fmla="*/ 0 h 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1"/>
                <a:gd name="T130" fmla="*/ 0 h 4"/>
                <a:gd name="T131" fmla="*/ 121 w 121"/>
                <a:gd name="T132" fmla="*/ 4 h 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1" h="4">
                  <a:moveTo>
                    <a:pt x="0" y="0"/>
                  </a:moveTo>
                  <a:lnTo>
                    <a:pt x="0" y="0"/>
                  </a:lnTo>
                  <a:lnTo>
                    <a:pt x="3" y="0"/>
                  </a:lnTo>
                  <a:lnTo>
                    <a:pt x="6" y="0"/>
                  </a:lnTo>
                  <a:lnTo>
                    <a:pt x="8" y="0"/>
                  </a:lnTo>
                  <a:lnTo>
                    <a:pt x="9" y="1"/>
                  </a:lnTo>
                  <a:lnTo>
                    <a:pt x="12" y="1"/>
                  </a:lnTo>
                  <a:lnTo>
                    <a:pt x="14" y="1"/>
                  </a:lnTo>
                  <a:lnTo>
                    <a:pt x="16" y="1"/>
                  </a:lnTo>
                  <a:lnTo>
                    <a:pt x="20" y="1"/>
                  </a:lnTo>
                  <a:lnTo>
                    <a:pt x="23" y="1"/>
                  </a:lnTo>
                  <a:lnTo>
                    <a:pt x="28" y="1"/>
                  </a:lnTo>
                  <a:lnTo>
                    <a:pt x="30" y="1"/>
                  </a:lnTo>
                  <a:lnTo>
                    <a:pt x="35" y="1"/>
                  </a:lnTo>
                  <a:lnTo>
                    <a:pt x="40" y="3"/>
                  </a:lnTo>
                  <a:lnTo>
                    <a:pt x="43" y="3"/>
                  </a:lnTo>
                  <a:lnTo>
                    <a:pt x="49" y="3"/>
                  </a:lnTo>
                  <a:lnTo>
                    <a:pt x="54" y="3"/>
                  </a:lnTo>
                  <a:lnTo>
                    <a:pt x="57" y="3"/>
                  </a:lnTo>
                  <a:lnTo>
                    <a:pt x="62" y="3"/>
                  </a:lnTo>
                  <a:lnTo>
                    <a:pt x="66" y="3"/>
                  </a:lnTo>
                  <a:lnTo>
                    <a:pt x="71" y="3"/>
                  </a:lnTo>
                  <a:lnTo>
                    <a:pt x="76" y="3"/>
                  </a:lnTo>
                  <a:lnTo>
                    <a:pt x="79" y="3"/>
                  </a:lnTo>
                  <a:lnTo>
                    <a:pt x="83" y="3"/>
                  </a:lnTo>
                  <a:lnTo>
                    <a:pt x="86" y="1"/>
                  </a:lnTo>
                  <a:lnTo>
                    <a:pt x="91" y="1"/>
                  </a:lnTo>
                  <a:lnTo>
                    <a:pt x="97" y="1"/>
                  </a:lnTo>
                  <a:lnTo>
                    <a:pt x="98" y="1"/>
                  </a:lnTo>
                  <a:lnTo>
                    <a:pt x="103" y="1"/>
                  </a:lnTo>
                  <a:lnTo>
                    <a:pt x="105" y="1"/>
                  </a:lnTo>
                  <a:lnTo>
                    <a:pt x="110" y="1"/>
                  </a:lnTo>
                  <a:lnTo>
                    <a:pt x="112" y="1"/>
                  </a:lnTo>
                  <a:lnTo>
                    <a:pt x="114" y="1"/>
                  </a:lnTo>
                  <a:lnTo>
                    <a:pt x="117" y="0"/>
                  </a:lnTo>
                  <a:lnTo>
                    <a:pt x="119" y="0"/>
                  </a:lnTo>
                  <a:lnTo>
                    <a:pt x="12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39" name="Line 161"/>
            <p:cNvSpPr>
              <a:spLocks noChangeAspect="1" noChangeShapeType="1"/>
            </p:cNvSpPr>
            <p:nvPr/>
          </p:nvSpPr>
          <p:spPr bwMode="auto">
            <a:xfrm flipH="1">
              <a:off x="1848" y="3325"/>
              <a:ext cx="12"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740" name="Line 162"/>
            <p:cNvSpPr>
              <a:spLocks noChangeAspect="1" noChangeShapeType="1"/>
            </p:cNvSpPr>
            <p:nvPr/>
          </p:nvSpPr>
          <p:spPr bwMode="auto">
            <a:xfrm>
              <a:off x="2002"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741" name="Line 163"/>
            <p:cNvSpPr>
              <a:spLocks noChangeAspect="1" noChangeShapeType="1"/>
            </p:cNvSpPr>
            <p:nvPr/>
          </p:nvSpPr>
          <p:spPr bwMode="auto">
            <a:xfrm>
              <a:off x="1990" y="3621"/>
              <a:ext cx="0" cy="47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742" name="Freeform 164"/>
            <p:cNvSpPr>
              <a:spLocks noChangeAspect="1"/>
            </p:cNvSpPr>
            <p:nvPr/>
          </p:nvSpPr>
          <p:spPr bwMode="auto">
            <a:xfrm>
              <a:off x="1685" y="3423"/>
              <a:ext cx="168" cy="14"/>
            </a:xfrm>
            <a:custGeom>
              <a:avLst/>
              <a:gdLst>
                <a:gd name="T0" fmla="*/ 0 w 129"/>
                <a:gd name="T1" fmla="*/ 10 h 11"/>
                <a:gd name="T2" fmla="*/ 60 w 129"/>
                <a:gd name="T3" fmla="*/ 28 h 11"/>
                <a:gd name="T4" fmla="*/ 161 w 129"/>
                <a:gd name="T5" fmla="*/ 46 h 11"/>
                <a:gd name="T6" fmla="*/ 276 w 129"/>
                <a:gd name="T7" fmla="*/ 46 h 11"/>
                <a:gd name="T8" fmla="*/ 409 w 129"/>
                <a:gd name="T9" fmla="*/ 46 h 11"/>
                <a:gd name="T10" fmla="*/ 517 w 129"/>
                <a:gd name="T11" fmla="*/ 36 h 11"/>
                <a:gd name="T12" fmla="*/ 596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2"/>
                  </a:moveTo>
                  <a:lnTo>
                    <a:pt x="12" y="6"/>
                  </a:lnTo>
                  <a:lnTo>
                    <a:pt x="33" y="10"/>
                  </a:lnTo>
                  <a:lnTo>
                    <a:pt x="57" y="10"/>
                  </a:lnTo>
                  <a:lnTo>
                    <a:pt x="84" y="10"/>
                  </a:lnTo>
                  <a:lnTo>
                    <a:pt x="106" y="8"/>
                  </a:lnTo>
                  <a:lnTo>
                    <a:pt x="122"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43" name="Freeform 165"/>
            <p:cNvSpPr>
              <a:spLocks noChangeAspect="1"/>
            </p:cNvSpPr>
            <p:nvPr/>
          </p:nvSpPr>
          <p:spPr bwMode="auto">
            <a:xfrm>
              <a:off x="1507" y="3824"/>
              <a:ext cx="525" cy="22"/>
            </a:xfrm>
            <a:custGeom>
              <a:avLst/>
              <a:gdLst>
                <a:gd name="T0" fmla="*/ 0 w 403"/>
                <a:gd name="T1" fmla="*/ 0 h 17"/>
                <a:gd name="T2" fmla="*/ 0 w 403"/>
                <a:gd name="T3" fmla="*/ 35 h 17"/>
                <a:gd name="T4" fmla="*/ 173 w 403"/>
                <a:gd name="T5" fmla="*/ 58 h 17"/>
                <a:gd name="T6" fmla="*/ 498 w 403"/>
                <a:gd name="T7" fmla="*/ 65 h 17"/>
                <a:gd name="T8" fmla="*/ 869 w 403"/>
                <a:gd name="T9" fmla="*/ 75 h 17"/>
                <a:gd name="T10" fmla="*/ 1278 w 403"/>
                <a:gd name="T11" fmla="*/ 75 h 17"/>
                <a:gd name="T12" fmla="*/ 1626 w 403"/>
                <a:gd name="T13" fmla="*/ 65 h 17"/>
                <a:gd name="T14" fmla="*/ 1884 w 403"/>
                <a:gd name="T15" fmla="*/ 45 h 17"/>
                <a:gd name="T16" fmla="*/ 1967 w 403"/>
                <a:gd name="T17" fmla="*/ 28 h 17"/>
                <a:gd name="T18" fmla="*/ 0 w 403"/>
                <a:gd name="T19" fmla="*/ 0 h 17"/>
                <a:gd name="T20" fmla="*/ 0 w 403"/>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3"/>
                <a:gd name="T34" fmla="*/ 0 h 17"/>
                <a:gd name="T35" fmla="*/ 403 w 403"/>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3" h="17">
                  <a:moveTo>
                    <a:pt x="0" y="0"/>
                  </a:moveTo>
                  <a:lnTo>
                    <a:pt x="0" y="7"/>
                  </a:lnTo>
                  <a:lnTo>
                    <a:pt x="35" y="12"/>
                  </a:lnTo>
                  <a:lnTo>
                    <a:pt x="102" y="14"/>
                  </a:lnTo>
                  <a:lnTo>
                    <a:pt x="178" y="16"/>
                  </a:lnTo>
                  <a:lnTo>
                    <a:pt x="262" y="16"/>
                  </a:lnTo>
                  <a:lnTo>
                    <a:pt x="332" y="14"/>
                  </a:lnTo>
                  <a:lnTo>
                    <a:pt x="385" y="9"/>
                  </a:lnTo>
                  <a:lnTo>
                    <a:pt x="402"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44" name="Freeform 166"/>
            <p:cNvSpPr>
              <a:spLocks noChangeAspect="1"/>
            </p:cNvSpPr>
            <p:nvPr/>
          </p:nvSpPr>
          <p:spPr bwMode="auto">
            <a:xfrm>
              <a:off x="1636" y="3265"/>
              <a:ext cx="265" cy="25"/>
            </a:xfrm>
            <a:custGeom>
              <a:avLst/>
              <a:gdLst>
                <a:gd name="T0" fmla="*/ 977 w 204"/>
                <a:gd name="T1" fmla="*/ 0 h 19"/>
                <a:gd name="T2" fmla="*/ 931 w 204"/>
                <a:gd name="T3" fmla="*/ 28 h 19"/>
                <a:gd name="T4" fmla="*/ 807 w 204"/>
                <a:gd name="T5" fmla="*/ 66 h 19"/>
                <a:gd name="T6" fmla="*/ 647 w 204"/>
                <a:gd name="T7" fmla="*/ 95 h 19"/>
                <a:gd name="T8" fmla="*/ 446 w 204"/>
                <a:gd name="T9" fmla="*/ 95 h 19"/>
                <a:gd name="T10" fmla="*/ 239 w 204"/>
                <a:gd name="T11" fmla="*/ 84 h 19"/>
                <a:gd name="T12" fmla="*/ 96 w 204"/>
                <a:gd name="T13" fmla="*/ 50 h 19"/>
                <a:gd name="T14" fmla="*/ 0 w 204"/>
                <a:gd name="T15" fmla="*/ 0 h 19"/>
                <a:gd name="T16" fmla="*/ 164 w 204"/>
                <a:gd name="T17" fmla="*/ 0 h 19"/>
                <a:gd name="T18" fmla="*/ 226 w 204"/>
                <a:gd name="T19" fmla="*/ 28 h 19"/>
                <a:gd name="T20" fmla="*/ 333 w 204"/>
                <a:gd name="T21" fmla="*/ 37 h 19"/>
                <a:gd name="T22" fmla="*/ 456 w 204"/>
                <a:gd name="T23" fmla="*/ 50 h 19"/>
                <a:gd name="T24" fmla="*/ 594 w 204"/>
                <a:gd name="T25" fmla="*/ 50 h 19"/>
                <a:gd name="T26" fmla="*/ 704 w 204"/>
                <a:gd name="T27" fmla="*/ 37 h 19"/>
                <a:gd name="T28" fmla="*/ 772 w 204"/>
                <a:gd name="T29" fmla="*/ 21 h 19"/>
                <a:gd name="T30" fmla="*/ 807 w 204"/>
                <a:gd name="T31" fmla="*/ 0 h 19"/>
                <a:gd name="T32" fmla="*/ 977 w 204"/>
                <a:gd name="T33" fmla="*/ 0 h 19"/>
                <a:gd name="T34" fmla="*/ 977 w 204"/>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4"/>
                <a:gd name="T55" fmla="*/ 0 h 19"/>
                <a:gd name="T56" fmla="*/ 204 w 204"/>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4" h="19">
                  <a:moveTo>
                    <a:pt x="203" y="0"/>
                  </a:moveTo>
                  <a:lnTo>
                    <a:pt x="194" y="5"/>
                  </a:lnTo>
                  <a:lnTo>
                    <a:pt x="168" y="13"/>
                  </a:lnTo>
                  <a:lnTo>
                    <a:pt x="135" y="18"/>
                  </a:lnTo>
                  <a:lnTo>
                    <a:pt x="92" y="18"/>
                  </a:lnTo>
                  <a:lnTo>
                    <a:pt x="50" y="16"/>
                  </a:lnTo>
                  <a:lnTo>
                    <a:pt x="20" y="10"/>
                  </a:lnTo>
                  <a:lnTo>
                    <a:pt x="0" y="0"/>
                  </a:lnTo>
                  <a:lnTo>
                    <a:pt x="35" y="0"/>
                  </a:lnTo>
                  <a:lnTo>
                    <a:pt x="47" y="5"/>
                  </a:lnTo>
                  <a:lnTo>
                    <a:pt x="69" y="7"/>
                  </a:lnTo>
                  <a:lnTo>
                    <a:pt x="95" y="10"/>
                  </a:lnTo>
                  <a:lnTo>
                    <a:pt x="124" y="10"/>
                  </a:lnTo>
                  <a:lnTo>
                    <a:pt x="146" y="7"/>
                  </a:lnTo>
                  <a:lnTo>
                    <a:pt x="161" y="4"/>
                  </a:lnTo>
                  <a:lnTo>
                    <a:pt x="168" y="0"/>
                  </a:lnTo>
                  <a:lnTo>
                    <a:pt x="203"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45" name="Line 167"/>
            <p:cNvSpPr>
              <a:spLocks noChangeAspect="1" noChangeShapeType="1"/>
            </p:cNvSpPr>
            <p:nvPr/>
          </p:nvSpPr>
          <p:spPr bwMode="auto">
            <a:xfrm flipV="1">
              <a:off x="1767" y="2986"/>
              <a:ext cx="0" cy="1067"/>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746" name="AutoShape 168"/>
            <p:cNvSpPr>
              <a:spLocks noChangeAspect="1" noChangeArrowheads="1"/>
            </p:cNvSpPr>
            <p:nvPr/>
          </p:nvSpPr>
          <p:spPr bwMode="auto">
            <a:xfrm flipV="1">
              <a:off x="1697" y="4057"/>
              <a:ext cx="133" cy="2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47" name="Freeform 169"/>
            <p:cNvSpPr>
              <a:spLocks noChangeAspect="1"/>
            </p:cNvSpPr>
            <p:nvPr/>
          </p:nvSpPr>
          <p:spPr bwMode="auto">
            <a:xfrm>
              <a:off x="816" y="2375"/>
              <a:ext cx="357" cy="245"/>
            </a:xfrm>
            <a:custGeom>
              <a:avLst/>
              <a:gdLst>
                <a:gd name="T0" fmla="*/ 0 w 274"/>
                <a:gd name="T1" fmla="*/ 133 h 188"/>
                <a:gd name="T2" fmla="*/ 125 w 274"/>
                <a:gd name="T3" fmla="*/ 66 h 188"/>
                <a:gd name="T4" fmla="*/ 197 w 274"/>
                <a:gd name="T5" fmla="*/ 46 h 188"/>
                <a:gd name="T6" fmla="*/ 246 w 274"/>
                <a:gd name="T7" fmla="*/ 35 h 188"/>
                <a:gd name="T8" fmla="*/ 307 w 274"/>
                <a:gd name="T9" fmla="*/ 12 h 188"/>
                <a:gd name="T10" fmla="*/ 374 w 274"/>
                <a:gd name="T11" fmla="*/ 12 h 188"/>
                <a:gd name="T12" fmla="*/ 447 w 274"/>
                <a:gd name="T13" fmla="*/ 0 h 188"/>
                <a:gd name="T14" fmla="*/ 516 w 274"/>
                <a:gd name="T15" fmla="*/ 0 h 188"/>
                <a:gd name="T16" fmla="*/ 571 w 274"/>
                <a:gd name="T17" fmla="*/ 12 h 188"/>
                <a:gd name="T18" fmla="*/ 635 w 274"/>
                <a:gd name="T19" fmla="*/ 12 h 188"/>
                <a:gd name="T20" fmla="*/ 694 w 274"/>
                <a:gd name="T21" fmla="*/ 35 h 188"/>
                <a:gd name="T22" fmla="*/ 758 w 274"/>
                <a:gd name="T23" fmla="*/ 46 h 188"/>
                <a:gd name="T24" fmla="*/ 818 w 274"/>
                <a:gd name="T25" fmla="*/ 66 h 188"/>
                <a:gd name="T26" fmla="*/ 883 w 274"/>
                <a:gd name="T27" fmla="*/ 96 h 188"/>
                <a:gd name="T28" fmla="*/ 932 w 274"/>
                <a:gd name="T29" fmla="*/ 125 h 188"/>
                <a:gd name="T30" fmla="*/ 981 w 274"/>
                <a:gd name="T31" fmla="*/ 159 h 188"/>
                <a:gd name="T32" fmla="*/ 1044 w 274"/>
                <a:gd name="T33" fmla="*/ 197 h 188"/>
                <a:gd name="T34" fmla="*/ 1087 w 274"/>
                <a:gd name="T35" fmla="*/ 228 h 188"/>
                <a:gd name="T36" fmla="*/ 1131 w 274"/>
                <a:gd name="T37" fmla="*/ 275 h 188"/>
                <a:gd name="T38" fmla="*/ 1167 w 274"/>
                <a:gd name="T39" fmla="*/ 313 h 188"/>
                <a:gd name="T40" fmla="*/ 1205 w 274"/>
                <a:gd name="T41" fmla="*/ 371 h 188"/>
                <a:gd name="T42" fmla="*/ 1243 w 274"/>
                <a:gd name="T43" fmla="*/ 408 h 188"/>
                <a:gd name="T44" fmla="*/ 1273 w 274"/>
                <a:gd name="T45" fmla="*/ 467 h 188"/>
                <a:gd name="T46" fmla="*/ 1296 w 274"/>
                <a:gd name="T47" fmla="*/ 516 h 188"/>
                <a:gd name="T48" fmla="*/ 1302 w 274"/>
                <a:gd name="T49" fmla="*/ 571 h 188"/>
                <a:gd name="T50" fmla="*/ 1329 w 274"/>
                <a:gd name="T51" fmla="*/ 644 h 188"/>
                <a:gd name="T52" fmla="*/ 1329 w 274"/>
                <a:gd name="T53" fmla="*/ 695 h 188"/>
                <a:gd name="T54" fmla="*/ 1338 w 274"/>
                <a:gd name="T55" fmla="*/ 744 h 188"/>
                <a:gd name="T56" fmla="*/ 1338 w 274"/>
                <a:gd name="T57" fmla="*/ 811 h 188"/>
                <a:gd name="T58" fmla="*/ 1329 w 274"/>
                <a:gd name="T59" fmla="*/ 868 h 188"/>
                <a:gd name="T60" fmla="*/ 1329 w 274"/>
                <a:gd name="T61" fmla="*/ 917 h 18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4"/>
                <a:gd name="T94" fmla="*/ 0 h 188"/>
                <a:gd name="T95" fmla="*/ 274 w 274"/>
                <a:gd name="T96" fmla="*/ 188 h 18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4" h="188">
                  <a:moveTo>
                    <a:pt x="0" y="27"/>
                  </a:moveTo>
                  <a:lnTo>
                    <a:pt x="26" y="14"/>
                  </a:lnTo>
                  <a:lnTo>
                    <a:pt x="40" y="9"/>
                  </a:lnTo>
                  <a:lnTo>
                    <a:pt x="50" y="7"/>
                  </a:lnTo>
                  <a:lnTo>
                    <a:pt x="63" y="2"/>
                  </a:lnTo>
                  <a:lnTo>
                    <a:pt x="77" y="2"/>
                  </a:lnTo>
                  <a:lnTo>
                    <a:pt x="91" y="0"/>
                  </a:lnTo>
                  <a:lnTo>
                    <a:pt x="105" y="0"/>
                  </a:lnTo>
                  <a:lnTo>
                    <a:pt x="117" y="2"/>
                  </a:lnTo>
                  <a:lnTo>
                    <a:pt x="130" y="2"/>
                  </a:lnTo>
                  <a:lnTo>
                    <a:pt x="142" y="7"/>
                  </a:lnTo>
                  <a:lnTo>
                    <a:pt x="155" y="9"/>
                  </a:lnTo>
                  <a:lnTo>
                    <a:pt x="167" y="14"/>
                  </a:lnTo>
                  <a:lnTo>
                    <a:pt x="180" y="20"/>
                  </a:lnTo>
                  <a:lnTo>
                    <a:pt x="190" y="26"/>
                  </a:lnTo>
                  <a:lnTo>
                    <a:pt x="201" y="32"/>
                  </a:lnTo>
                  <a:lnTo>
                    <a:pt x="213" y="40"/>
                  </a:lnTo>
                  <a:lnTo>
                    <a:pt x="222" y="47"/>
                  </a:lnTo>
                  <a:lnTo>
                    <a:pt x="231" y="56"/>
                  </a:lnTo>
                  <a:lnTo>
                    <a:pt x="239" y="64"/>
                  </a:lnTo>
                  <a:lnTo>
                    <a:pt x="246" y="76"/>
                  </a:lnTo>
                  <a:lnTo>
                    <a:pt x="254" y="83"/>
                  </a:lnTo>
                  <a:lnTo>
                    <a:pt x="260" y="95"/>
                  </a:lnTo>
                  <a:lnTo>
                    <a:pt x="265" y="105"/>
                  </a:lnTo>
                  <a:lnTo>
                    <a:pt x="266" y="117"/>
                  </a:lnTo>
                  <a:lnTo>
                    <a:pt x="272" y="131"/>
                  </a:lnTo>
                  <a:lnTo>
                    <a:pt x="272" y="142"/>
                  </a:lnTo>
                  <a:lnTo>
                    <a:pt x="273" y="152"/>
                  </a:lnTo>
                  <a:lnTo>
                    <a:pt x="273" y="166"/>
                  </a:lnTo>
                  <a:lnTo>
                    <a:pt x="272" y="177"/>
                  </a:lnTo>
                  <a:lnTo>
                    <a:pt x="272" y="187"/>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48" name="Freeform 170"/>
            <p:cNvSpPr>
              <a:spLocks noChangeAspect="1"/>
            </p:cNvSpPr>
            <p:nvPr/>
          </p:nvSpPr>
          <p:spPr bwMode="auto">
            <a:xfrm>
              <a:off x="1642" y="2378"/>
              <a:ext cx="358" cy="242"/>
            </a:xfrm>
            <a:custGeom>
              <a:avLst/>
              <a:gdLst>
                <a:gd name="T0" fmla="*/ 0 w 275"/>
                <a:gd name="T1" fmla="*/ 124 h 186"/>
                <a:gd name="T2" fmla="*/ 134 w 275"/>
                <a:gd name="T3" fmla="*/ 60 h 186"/>
                <a:gd name="T4" fmla="*/ 198 w 275"/>
                <a:gd name="T5" fmla="*/ 38 h 186"/>
                <a:gd name="T6" fmla="*/ 256 w 275"/>
                <a:gd name="T7" fmla="*/ 27 h 186"/>
                <a:gd name="T8" fmla="*/ 322 w 275"/>
                <a:gd name="T9" fmla="*/ 12 h 186"/>
                <a:gd name="T10" fmla="*/ 381 w 275"/>
                <a:gd name="T11" fmla="*/ 0 h 186"/>
                <a:gd name="T12" fmla="*/ 440 w 275"/>
                <a:gd name="T13" fmla="*/ 0 h 186"/>
                <a:gd name="T14" fmla="*/ 512 w 275"/>
                <a:gd name="T15" fmla="*/ 0 h 186"/>
                <a:gd name="T16" fmla="*/ 579 w 275"/>
                <a:gd name="T17" fmla="*/ 0 h 186"/>
                <a:gd name="T18" fmla="*/ 646 w 275"/>
                <a:gd name="T19" fmla="*/ 12 h 186"/>
                <a:gd name="T20" fmla="*/ 695 w 275"/>
                <a:gd name="T21" fmla="*/ 27 h 186"/>
                <a:gd name="T22" fmla="*/ 759 w 275"/>
                <a:gd name="T23" fmla="*/ 38 h 186"/>
                <a:gd name="T24" fmla="*/ 819 w 275"/>
                <a:gd name="T25" fmla="*/ 60 h 186"/>
                <a:gd name="T26" fmla="*/ 887 w 275"/>
                <a:gd name="T27" fmla="*/ 86 h 186"/>
                <a:gd name="T28" fmla="*/ 944 w 275"/>
                <a:gd name="T29" fmla="*/ 101 h 186"/>
                <a:gd name="T30" fmla="*/ 993 w 275"/>
                <a:gd name="T31" fmla="*/ 141 h 186"/>
                <a:gd name="T32" fmla="*/ 1044 w 275"/>
                <a:gd name="T33" fmla="*/ 183 h 186"/>
                <a:gd name="T34" fmla="*/ 1079 w 275"/>
                <a:gd name="T35" fmla="*/ 220 h 186"/>
                <a:gd name="T36" fmla="*/ 1125 w 275"/>
                <a:gd name="T37" fmla="*/ 260 h 186"/>
                <a:gd name="T38" fmla="*/ 1163 w 275"/>
                <a:gd name="T39" fmla="*/ 306 h 186"/>
                <a:gd name="T40" fmla="*/ 1202 w 275"/>
                <a:gd name="T41" fmla="*/ 359 h 186"/>
                <a:gd name="T42" fmla="*/ 1229 w 275"/>
                <a:gd name="T43" fmla="*/ 409 h 186"/>
                <a:gd name="T44" fmla="*/ 1264 w 275"/>
                <a:gd name="T45" fmla="*/ 449 h 186"/>
                <a:gd name="T46" fmla="*/ 1291 w 275"/>
                <a:gd name="T47" fmla="*/ 498 h 186"/>
                <a:gd name="T48" fmla="*/ 1314 w 275"/>
                <a:gd name="T49" fmla="*/ 558 h 186"/>
                <a:gd name="T50" fmla="*/ 1324 w 275"/>
                <a:gd name="T51" fmla="*/ 628 h 186"/>
                <a:gd name="T52" fmla="*/ 1336 w 275"/>
                <a:gd name="T53" fmla="*/ 679 h 186"/>
                <a:gd name="T54" fmla="*/ 1336 w 275"/>
                <a:gd name="T55" fmla="*/ 726 h 186"/>
                <a:gd name="T56" fmla="*/ 1336 w 275"/>
                <a:gd name="T57" fmla="*/ 792 h 186"/>
                <a:gd name="T58" fmla="*/ 1336 w 275"/>
                <a:gd name="T59" fmla="*/ 850 h 186"/>
                <a:gd name="T60" fmla="*/ 1324 w 275"/>
                <a:gd name="T61" fmla="*/ 900 h 18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5"/>
                <a:gd name="T94" fmla="*/ 0 h 186"/>
                <a:gd name="T95" fmla="*/ 275 w 275"/>
                <a:gd name="T96" fmla="*/ 186 h 18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5" h="186">
                  <a:moveTo>
                    <a:pt x="0" y="25"/>
                  </a:moveTo>
                  <a:lnTo>
                    <a:pt x="28" y="12"/>
                  </a:lnTo>
                  <a:lnTo>
                    <a:pt x="41" y="8"/>
                  </a:lnTo>
                  <a:lnTo>
                    <a:pt x="52" y="5"/>
                  </a:lnTo>
                  <a:lnTo>
                    <a:pt x="66" y="2"/>
                  </a:lnTo>
                  <a:lnTo>
                    <a:pt x="78" y="0"/>
                  </a:lnTo>
                  <a:lnTo>
                    <a:pt x="91" y="0"/>
                  </a:lnTo>
                  <a:lnTo>
                    <a:pt x="105" y="0"/>
                  </a:lnTo>
                  <a:lnTo>
                    <a:pt x="119" y="0"/>
                  </a:lnTo>
                  <a:lnTo>
                    <a:pt x="133" y="2"/>
                  </a:lnTo>
                  <a:lnTo>
                    <a:pt x="143" y="5"/>
                  </a:lnTo>
                  <a:lnTo>
                    <a:pt x="156" y="8"/>
                  </a:lnTo>
                  <a:lnTo>
                    <a:pt x="168" y="12"/>
                  </a:lnTo>
                  <a:lnTo>
                    <a:pt x="182" y="18"/>
                  </a:lnTo>
                  <a:lnTo>
                    <a:pt x="194" y="21"/>
                  </a:lnTo>
                  <a:lnTo>
                    <a:pt x="204" y="29"/>
                  </a:lnTo>
                  <a:lnTo>
                    <a:pt x="214" y="38"/>
                  </a:lnTo>
                  <a:lnTo>
                    <a:pt x="222" y="45"/>
                  </a:lnTo>
                  <a:lnTo>
                    <a:pt x="231" y="54"/>
                  </a:lnTo>
                  <a:lnTo>
                    <a:pt x="239" y="63"/>
                  </a:lnTo>
                  <a:lnTo>
                    <a:pt x="247" y="74"/>
                  </a:lnTo>
                  <a:lnTo>
                    <a:pt x="253" y="84"/>
                  </a:lnTo>
                  <a:lnTo>
                    <a:pt x="260" y="93"/>
                  </a:lnTo>
                  <a:lnTo>
                    <a:pt x="265" y="103"/>
                  </a:lnTo>
                  <a:lnTo>
                    <a:pt x="270" y="115"/>
                  </a:lnTo>
                  <a:lnTo>
                    <a:pt x="272" y="129"/>
                  </a:lnTo>
                  <a:lnTo>
                    <a:pt x="274" y="140"/>
                  </a:lnTo>
                  <a:lnTo>
                    <a:pt x="274" y="150"/>
                  </a:lnTo>
                  <a:lnTo>
                    <a:pt x="274" y="164"/>
                  </a:lnTo>
                  <a:lnTo>
                    <a:pt x="274" y="175"/>
                  </a:lnTo>
                  <a:lnTo>
                    <a:pt x="272" y="18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49" name="Freeform 171"/>
            <p:cNvSpPr>
              <a:spLocks noChangeAspect="1"/>
            </p:cNvSpPr>
            <p:nvPr/>
          </p:nvSpPr>
          <p:spPr bwMode="auto">
            <a:xfrm>
              <a:off x="872" y="2401"/>
              <a:ext cx="133" cy="13"/>
            </a:xfrm>
            <a:custGeom>
              <a:avLst/>
              <a:gdLst>
                <a:gd name="T0" fmla="*/ 497 w 102"/>
                <a:gd name="T1" fmla="*/ 16 h 10"/>
                <a:gd name="T2" fmla="*/ 475 w 102"/>
                <a:gd name="T3" fmla="*/ 16 h 10"/>
                <a:gd name="T4" fmla="*/ 475 w 102"/>
                <a:gd name="T5" fmla="*/ 16 h 10"/>
                <a:gd name="T6" fmla="*/ 464 w 102"/>
                <a:gd name="T7" fmla="*/ 1 h 10"/>
                <a:gd name="T8" fmla="*/ 437 w 102"/>
                <a:gd name="T9" fmla="*/ 1 h 10"/>
                <a:gd name="T10" fmla="*/ 413 w 102"/>
                <a:gd name="T11" fmla="*/ 1 h 10"/>
                <a:gd name="T12" fmla="*/ 392 w 102"/>
                <a:gd name="T13" fmla="*/ 1 h 10"/>
                <a:gd name="T14" fmla="*/ 362 w 102"/>
                <a:gd name="T15" fmla="*/ 1 h 10"/>
                <a:gd name="T16" fmla="*/ 323 w 102"/>
                <a:gd name="T17" fmla="*/ 0 h 10"/>
                <a:gd name="T18" fmla="*/ 275 w 102"/>
                <a:gd name="T19" fmla="*/ 0 h 10"/>
                <a:gd name="T20" fmla="*/ 240 w 102"/>
                <a:gd name="T21" fmla="*/ 0 h 10"/>
                <a:gd name="T22" fmla="*/ 211 w 102"/>
                <a:gd name="T23" fmla="*/ 0 h 10"/>
                <a:gd name="T24" fmla="*/ 177 w 102"/>
                <a:gd name="T25" fmla="*/ 0 h 10"/>
                <a:gd name="T26" fmla="*/ 145 w 102"/>
                <a:gd name="T27" fmla="*/ 1 h 10"/>
                <a:gd name="T28" fmla="*/ 113 w 102"/>
                <a:gd name="T29" fmla="*/ 1 h 10"/>
                <a:gd name="T30" fmla="*/ 74 w 102"/>
                <a:gd name="T31" fmla="*/ 1 h 10"/>
                <a:gd name="T32" fmla="*/ 60 w 102"/>
                <a:gd name="T33" fmla="*/ 1 h 10"/>
                <a:gd name="T34" fmla="*/ 35 w 102"/>
                <a:gd name="T35" fmla="*/ 1 h 10"/>
                <a:gd name="T36" fmla="*/ 27 w 102"/>
                <a:gd name="T37" fmla="*/ 16 h 10"/>
                <a:gd name="T38" fmla="*/ 12 w 102"/>
                <a:gd name="T39" fmla="*/ 16 h 10"/>
                <a:gd name="T40" fmla="*/ 0 w 102"/>
                <a:gd name="T41" fmla="*/ 16 h 10"/>
                <a:gd name="T42" fmla="*/ 0 w 102"/>
                <a:gd name="T43" fmla="*/ 16 h 10"/>
                <a:gd name="T44" fmla="*/ 12 w 102"/>
                <a:gd name="T45" fmla="*/ 35 h 10"/>
                <a:gd name="T46" fmla="*/ 27 w 102"/>
                <a:gd name="T47" fmla="*/ 35 h 10"/>
                <a:gd name="T48" fmla="*/ 35 w 102"/>
                <a:gd name="T49" fmla="*/ 35 h 10"/>
                <a:gd name="T50" fmla="*/ 60 w 102"/>
                <a:gd name="T51" fmla="*/ 35 h 10"/>
                <a:gd name="T52" fmla="*/ 74 w 102"/>
                <a:gd name="T53" fmla="*/ 46 h 10"/>
                <a:gd name="T54" fmla="*/ 113 w 102"/>
                <a:gd name="T55" fmla="*/ 46 h 10"/>
                <a:gd name="T56" fmla="*/ 145 w 102"/>
                <a:gd name="T57" fmla="*/ 46 h 10"/>
                <a:gd name="T58" fmla="*/ 177 w 102"/>
                <a:gd name="T59" fmla="*/ 46 h 10"/>
                <a:gd name="T60" fmla="*/ 211 w 102"/>
                <a:gd name="T61" fmla="*/ 46 h 10"/>
                <a:gd name="T62" fmla="*/ 240 w 102"/>
                <a:gd name="T63" fmla="*/ 46 h 10"/>
                <a:gd name="T64" fmla="*/ 275 w 102"/>
                <a:gd name="T65" fmla="*/ 46 h 10"/>
                <a:gd name="T66" fmla="*/ 323 w 102"/>
                <a:gd name="T67" fmla="*/ 46 h 10"/>
                <a:gd name="T68" fmla="*/ 362 w 102"/>
                <a:gd name="T69" fmla="*/ 46 h 10"/>
                <a:gd name="T70" fmla="*/ 392 w 102"/>
                <a:gd name="T71" fmla="*/ 46 h 10"/>
                <a:gd name="T72" fmla="*/ 413 w 102"/>
                <a:gd name="T73" fmla="*/ 46 h 10"/>
                <a:gd name="T74" fmla="*/ 437 w 102"/>
                <a:gd name="T75" fmla="*/ 35 h 10"/>
                <a:gd name="T76" fmla="*/ 464 w 102"/>
                <a:gd name="T77" fmla="*/ 35 h 10"/>
                <a:gd name="T78" fmla="*/ 475 w 102"/>
                <a:gd name="T79" fmla="*/ 35 h 10"/>
                <a:gd name="T80" fmla="*/ 475 w 102"/>
                <a:gd name="T81" fmla="*/ 35 h 10"/>
                <a:gd name="T82" fmla="*/ 497 w 102"/>
                <a:gd name="T83" fmla="*/ 16 h 10"/>
                <a:gd name="T84" fmla="*/ 497 w 102"/>
                <a:gd name="T85" fmla="*/ 16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10"/>
                <a:gd name="T131" fmla="*/ 102 w 102"/>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10">
                  <a:moveTo>
                    <a:pt x="101" y="3"/>
                  </a:moveTo>
                  <a:lnTo>
                    <a:pt x="101" y="3"/>
                  </a:lnTo>
                  <a:lnTo>
                    <a:pt x="97" y="3"/>
                  </a:lnTo>
                  <a:lnTo>
                    <a:pt x="95" y="1"/>
                  </a:lnTo>
                  <a:lnTo>
                    <a:pt x="94" y="1"/>
                  </a:lnTo>
                  <a:lnTo>
                    <a:pt x="91" y="1"/>
                  </a:lnTo>
                  <a:lnTo>
                    <a:pt x="89" y="1"/>
                  </a:lnTo>
                  <a:lnTo>
                    <a:pt x="87" y="1"/>
                  </a:lnTo>
                  <a:lnTo>
                    <a:pt x="84" y="1"/>
                  </a:lnTo>
                  <a:lnTo>
                    <a:pt x="82" y="1"/>
                  </a:lnTo>
                  <a:lnTo>
                    <a:pt x="80" y="1"/>
                  </a:lnTo>
                  <a:lnTo>
                    <a:pt x="75" y="1"/>
                  </a:lnTo>
                  <a:lnTo>
                    <a:pt x="74" y="1"/>
                  </a:lnTo>
                  <a:lnTo>
                    <a:pt x="69" y="0"/>
                  </a:lnTo>
                  <a:lnTo>
                    <a:pt x="66" y="0"/>
                  </a:lnTo>
                  <a:lnTo>
                    <a:pt x="62" y="0"/>
                  </a:lnTo>
                  <a:lnTo>
                    <a:pt x="56" y="0"/>
                  </a:lnTo>
                  <a:lnTo>
                    <a:pt x="55" y="0"/>
                  </a:lnTo>
                  <a:lnTo>
                    <a:pt x="49" y="0"/>
                  </a:lnTo>
                  <a:lnTo>
                    <a:pt x="48" y="0"/>
                  </a:lnTo>
                  <a:lnTo>
                    <a:pt x="43" y="0"/>
                  </a:lnTo>
                  <a:lnTo>
                    <a:pt x="40" y="0"/>
                  </a:lnTo>
                  <a:lnTo>
                    <a:pt x="36" y="0"/>
                  </a:lnTo>
                  <a:lnTo>
                    <a:pt x="32" y="0"/>
                  </a:lnTo>
                  <a:lnTo>
                    <a:pt x="29" y="1"/>
                  </a:lnTo>
                  <a:lnTo>
                    <a:pt x="26" y="1"/>
                  </a:lnTo>
                  <a:lnTo>
                    <a:pt x="23" y="1"/>
                  </a:lnTo>
                  <a:lnTo>
                    <a:pt x="20" y="1"/>
                  </a:lnTo>
                  <a:lnTo>
                    <a:pt x="15" y="1"/>
                  </a:lnTo>
                  <a:lnTo>
                    <a:pt x="14" y="1"/>
                  </a:lnTo>
                  <a:lnTo>
                    <a:pt x="12" y="1"/>
                  </a:lnTo>
                  <a:lnTo>
                    <a:pt x="8" y="1"/>
                  </a:lnTo>
                  <a:lnTo>
                    <a:pt x="7" y="1"/>
                  </a:lnTo>
                  <a:lnTo>
                    <a:pt x="5" y="3"/>
                  </a:lnTo>
                  <a:lnTo>
                    <a:pt x="2" y="3"/>
                  </a:lnTo>
                  <a:lnTo>
                    <a:pt x="0" y="3"/>
                  </a:lnTo>
                  <a:lnTo>
                    <a:pt x="2" y="7"/>
                  </a:lnTo>
                  <a:lnTo>
                    <a:pt x="5" y="7"/>
                  </a:lnTo>
                  <a:lnTo>
                    <a:pt x="7" y="7"/>
                  </a:lnTo>
                  <a:lnTo>
                    <a:pt x="8" y="7"/>
                  </a:lnTo>
                  <a:lnTo>
                    <a:pt x="12" y="7"/>
                  </a:lnTo>
                  <a:lnTo>
                    <a:pt x="14" y="9"/>
                  </a:lnTo>
                  <a:lnTo>
                    <a:pt x="15" y="9"/>
                  </a:lnTo>
                  <a:lnTo>
                    <a:pt x="20" y="9"/>
                  </a:lnTo>
                  <a:lnTo>
                    <a:pt x="23" y="9"/>
                  </a:lnTo>
                  <a:lnTo>
                    <a:pt x="26" y="9"/>
                  </a:lnTo>
                  <a:lnTo>
                    <a:pt x="29" y="9"/>
                  </a:lnTo>
                  <a:lnTo>
                    <a:pt x="32" y="9"/>
                  </a:lnTo>
                  <a:lnTo>
                    <a:pt x="36" y="9"/>
                  </a:lnTo>
                  <a:lnTo>
                    <a:pt x="40" y="9"/>
                  </a:lnTo>
                  <a:lnTo>
                    <a:pt x="43" y="9"/>
                  </a:lnTo>
                  <a:lnTo>
                    <a:pt x="48" y="9"/>
                  </a:lnTo>
                  <a:lnTo>
                    <a:pt x="49" y="9"/>
                  </a:lnTo>
                  <a:lnTo>
                    <a:pt x="55" y="9"/>
                  </a:lnTo>
                  <a:lnTo>
                    <a:pt x="56" y="9"/>
                  </a:lnTo>
                  <a:lnTo>
                    <a:pt x="62" y="9"/>
                  </a:lnTo>
                  <a:lnTo>
                    <a:pt x="66" y="9"/>
                  </a:lnTo>
                  <a:lnTo>
                    <a:pt x="69" y="9"/>
                  </a:lnTo>
                  <a:lnTo>
                    <a:pt x="74" y="9"/>
                  </a:lnTo>
                  <a:lnTo>
                    <a:pt x="75" y="9"/>
                  </a:lnTo>
                  <a:lnTo>
                    <a:pt x="80" y="9"/>
                  </a:lnTo>
                  <a:lnTo>
                    <a:pt x="82" y="9"/>
                  </a:lnTo>
                  <a:lnTo>
                    <a:pt x="84" y="9"/>
                  </a:lnTo>
                  <a:lnTo>
                    <a:pt x="87" y="9"/>
                  </a:lnTo>
                  <a:lnTo>
                    <a:pt x="89" y="7"/>
                  </a:lnTo>
                  <a:lnTo>
                    <a:pt x="91" y="7"/>
                  </a:lnTo>
                  <a:lnTo>
                    <a:pt x="94" y="7"/>
                  </a:lnTo>
                  <a:lnTo>
                    <a:pt x="95" y="7"/>
                  </a:lnTo>
                  <a:lnTo>
                    <a:pt x="97" y="7"/>
                  </a:lnTo>
                  <a:lnTo>
                    <a:pt x="101" y="7"/>
                  </a:lnTo>
                  <a:lnTo>
                    <a:pt x="101" y="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50" name="Freeform 172"/>
            <p:cNvSpPr>
              <a:spLocks noChangeAspect="1"/>
            </p:cNvSpPr>
            <p:nvPr/>
          </p:nvSpPr>
          <p:spPr bwMode="auto">
            <a:xfrm>
              <a:off x="898" y="2375"/>
              <a:ext cx="82" cy="14"/>
            </a:xfrm>
            <a:custGeom>
              <a:avLst/>
              <a:gdLst>
                <a:gd name="T0" fmla="*/ 302 w 63"/>
                <a:gd name="T1" fmla="*/ 0 h 11"/>
                <a:gd name="T2" fmla="*/ 302 w 63"/>
                <a:gd name="T3" fmla="*/ 46 h 11"/>
                <a:gd name="T4" fmla="*/ 0 w 63"/>
                <a:gd name="T5" fmla="*/ 37 h 11"/>
                <a:gd name="T6" fmla="*/ 0 w 63"/>
                <a:gd name="T7" fmla="*/ 0 h 11"/>
                <a:gd name="T8" fmla="*/ 302 w 63"/>
                <a:gd name="T9" fmla="*/ 0 h 11"/>
                <a:gd name="T10" fmla="*/ 302 w 63"/>
                <a:gd name="T11" fmla="*/ 0 h 11"/>
                <a:gd name="T12" fmla="*/ 0 60000 65536"/>
                <a:gd name="T13" fmla="*/ 0 60000 65536"/>
                <a:gd name="T14" fmla="*/ 0 60000 65536"/>
                <a:gd name="T15" fmla="*/ 0 60000 65536"/>
                <a:gd name="T16" fmla="*/ 0 60000 65536"/>
                <a:gd name="T17" fmla="*/ 0 60000 65536"/>
                <a:gd name="T18" fmla="*/ 0 w 63"/>
                <a:gd name="T19" fmla="*/ 0 h 11"/>
                <a:gd name="T20" fmla="*/ 63 w 63"/>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63" h="11">
                  <a:moveTo>
                    <a:pt x="62" y="0"/>
                  </a:moveTo>
                  <a:lnTo>
                    <a:pt x="62" y="10"/>
                  </a:lnTo>
                  <a:lnTo>
                    <a:pt x="0" y="9"/>
                  </a:lnTo>
                  <a:lnTo>
                    <a:pt x="0" y="0"/>
                  </a:lnTo>
                  <a:lnTo>
                    <a:pt x="62"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51" name="AutoShape 173"/>
            <p:cNvSpPr>
              <a:spLocks noChangeAspect="1" noChangeArrowheads="1"/>
            </p:cNvSpPr>
            <p:nvPr/>
          </p:nvSpPr>
          <p:spPr bwMode="auto">
            <a:xfrm flipV="1">
              <a:off x="905" y="2388"/>
              <a:ext cx="71"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52" name="Freeform 174"/>
            <p:cNvSpPr>
              <a:spLocks noChangeAspect="1"/>
            </p:cNvSpPr>
            <p:nvPr/>
          </p:nvSpPr>
          <p:spPr bwMode="auto">
            <a:xfrm>
              <a:off x="881" y="2298"/>
              <a:ext cx="116" cy="78"/>
            </a:xfrm>
            <a:custGeom>
              <a:avLst/>
              <a:gdLst>
                <a:gd name="T0" fmla="*/ 433 w 89"/>
                <a:gd name="T1" fmla="*/ 226 h 60"/>
                <a:gd name="T2" fmla="*/ 433 w 89"/>
                <a:gd name="T3" fmla="*/ 237 h 60"/>
                <a:gd name="T4" fmla="*/ 433 w 89"/>
                <a:gd name="T5" fmla="*/ 257 h 60"/>
                <a:gd name="T6" fmla="*/ 433 w 89"/>
                <a:gd name="T7" fmla="*/ 257 h 60"/>
                <a:gd name="T8" fmla="*/ 418 w 89"/>
                <a:gd name="T9" fmla="*/ 269 h 60"/>
                <a:gd name="T10" fmla="*/ 418 w 89"/>
                <a:gd name="T11" fmla="*/ 272 h 60"/>
                <a:gd name="T12" fmla="*/ 409 w 89"/>
                <a:gd name="T13" fmla="*/ 272 h 60"/>
                <a:gd name="T14" fmla="*/ 401 w 89"/>
                <a:gd name="T15" fmla="*/ 272 h 60"/>
                <a:gd name="T16" fmla="*/ 387 w 89"/>
                <a:gd name="T17" fmla="*/ 286 h 60"/>
                <a:gd name="T18" fmla="*/ 374 w 89"/>
                <a:gd name="T19" fmla="*/ 286 h 60"/>
                <a:gd name="T20" fmla="*/ 370 w 89"/>
                <a:gd name="T21" fmla="*/ 286 h 60"/>
                <a:gd name="T22" fmla="*/ 65 w 89"/>
                <a:gd name="T23" fmla="*/ 286 h 60"/>
                <a:gd name="T24" fmla="*/ 65 w 89"/>
                <a:gd name="T25" fmla="*/ 286 h 60"/>
                <a:gd name="T26" fmla="*/ 51 w 89"/>
                <a:gd name="T27" fmla="*/ 286 h 60"/>
                <a:gd name="T28" fmla="*/ 38 w 89"/>
                <a:gd name="T29" fmla="*/ 286 h 60"/>
                <a:gd name="T30" fmla="*/ 35 w 89"/>
                <a:gd name="T31" fmla="*/ 272 h 60"/>
                <a:gd name="T32" fmla="*/ 27 w 89"/>
                <a:gd name="T33" fmla="*/ 272 h 60"/>
                <a:gd name="T34" fmla="*/ 1 w 89"/>
                <a:gd name="T35" fmla="*/ 269 h 60"/>
                <a:gd name="T36" fmla="*/ 1 w 89"/>
                <a:gd name="T37" fmla="*/ 269 h 60"/>
                <a:gd name="T38" fmla="*/ 0 w 89"/>
                <a:gd name="T39" fmla="*/ 257 h 60"/>
                <a:gd name="T40" fmla="*/ 0 w 89"/>
                <a:gd name="T41" fmla="*/ 237 h 60"/>
                <a:gd name="T42" fmla="*/ 0 w 89"/>
                <a:gd name="T43" fmla="*/ 226 h 60"/>
                <a:gd name="T44" fmla="*/ 0 w 89"/>
                <a:gd name="T45" fmla="*/ 51 h 60"/>
                <a:gd name="T46" fmla="*/ 0 w 89"/>
                <a:gd name="T47" fmla="*/ 38 h 60"/>
                <a:gd name="T48" fmla="*/ 0 w 89"/>
                <a:gd name="T49" fmla="*/ 27 h 60"/>
                <a:gd name="T50" fmla="*/ 0 w 89"/>
                <a:gd name="T51" fmla="*/ 27 h 60"/>
                <a:gd name="T52" fmla="*/ 1 w 89"/>
                <a:gd name="T53" fmla="*/ 16 h 60"/>
                <a:gd name="T54" fmla="*/ 27 w 89"/>
                <a:gd name="T55" fmla="*/ 1 h 60"/>
                <a:gd name="T56" fmla="*/ 27 w 89"/>
                <a:gd name="T57" fmla="*/ 1 h 60"/>
                <a:gd name="T58" fmla="*/ 35 w 89"/>
                <a:gd name="T59" fmla="*/ 1 h 60"/>
                <a:gd name="T60" fmla="*/ 38 w 89"/>
                <a:gd name="T61" fmla="*/ 0 h 60"/>
                <a:gd name="T62" fmla="*/ 51 w 89"/>
                <a:gd name="T63" fmla="*/ 0 h 60"/>
                <a:gd name="T64" fmla="*/ 65 w 89"/>
                <a:gd name="T65" fmla="*/ 0 h 60"/>
                <a:gd name="T66" fmla="*/ 370 w 89"/>
                <a:gd name="T67" fmla="*/ 0 h 60"/>
                <a:gd name="T68" fmla="*/ 370 w 89"/>
                <a:gd name="T69" fmla="*/ 0 h 60"/>
                <a:gd name="T70" fmla="*/ 374 w 89"/>
                <a:gd name="T71" fmla="*/ 0 h 60"/>
                <a:gd name="T72" fmla="*/ 401 w 89"/>
                <a:gd name="T73" fmla="*/ 0 h 60"/>
                <a:gd name="T74" fmla="*/ 401 w 89"/>
                <a:gd name="T75" fmla="*/ 1 h 60"/>
                <a:gd name="T76" fmla="*/ 409 w 89"/>
                <a:gd name="T77" fmla="*/ 1 h 60"/>
                <a:gd name="T78" fmla="*/ 418 w 89"/>
                <a:gd name="T79" fmla="*/ 16 h 60"/>
                <a:gd name="T80" fmla="*/ 433 w 89"/>
                <a:gd name="T81" fmla="*/ 16 h 60"/>
                <a:gd name="T82" fmla="*/ 433 w 89"/>
                <a:gd name="T83" fmla="*/ 27 h 60"/>
                <a:gd name="T84" fmla="*/ 433 w 89"/>
                <a:gd name="T85" fmla="*/ 38 h 60"/>
                <a:gd name="T86" fmla="*/ 433 w 8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9"/>
                <a:gd name="T133" fmla="*/ 0 h 60"/>
                <a:gd name="T134" fmla="*/ 89 w 8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9" h="60">
                  <a:moveTo>
                    <a:pt x="88" y="11"/>
                  </a:moveTo>
                  <a:lnTo>
                    <a:pt x="88" y="47"/>
                  </a:lnTo>
                  <a:lnTo>
                    <a:pt x="88" y="49"/>
                  </a:lnTo>
                  <a:lnTo>
                    <a:pt x="88" y="53"/>
                  </a:lnTo>
                  <a:lnTo>
                    <a:pt x="88" y="55"/>
                  </a:lnTo>
                  <a:lnTo>
                    <a:pt x="85" y="55"/>
                  </a:lnTo>
                  <a:lnTo>
                    <a:pt x="85" y="56"/>
                  </a:lnTo>
                  <a:lnTo>
                    <a:pt x="84" y="56"/>
                  </a:lnTo>
                  <a:lnTo>
                    <a:pt x="82" y="56"/>
                  </a:lnTo>
                  <a:lnTo>
                    <a:pt x="82" y="59"/>
                  </a:lnTo>
                  <a:lnTo>
                    <a:pt x="79" y="59"/>
                  </a:lnTo>
                  <a:lnTo>
                    <a:pt x="77" y="59"/>
                  </a:lnTo>
                  <a:lnTo>
                    <a:pt x="75" y="59"/>
                  </a:lnTo>
                  <a:lnTo>
                    <a:pt x="13" y="59"/>
                  </a:lnTo>
                  <a:lnTo>
                    <a:pt x="11" y="59"/>
                  </a:lnTo>
                  <a:lnTo>
                    <a:pt x="8" y="59"/>
                  </a:lnTo>
                  <a:lnTo>
                    <a:pt x="7" y="56"/>
                  </a:lnTo>
                  <a:lnTo>
                    <a:pt x="5" y="56"/>
                  </a:lnTo>
                  <a:lnTo>
                    <a:pt x="1" y="55"/>
                  </a:lnTo>
                  <a:lnTo>
                    <a:pt x="0" y="53"/>
                  </a:lnTo>
                  <a:lnTo>
                    <a:pt x="0" y="49"/>
                  </a:lnTo>
                  <a:lnTo>
                    <a:pt x="0" y="47"/>
                  </a:lnTo>
                  <a:lnTo>
                    <a:pt x="0" y="11"/>
                  </a:lnTo>
                  <a:lnTo>
                    <a:pt x="0" y="8"/>
                  </a:lnTo>
                  <a:lnTo>
                    <a:pt x="0" y="5"/>
                  </a:lnTo>
                  <a:lnTo>
                    <a:pt x="1" y="3"/>
                  </a:lnTo>
                  <a:lnTo>
                    <a:pt x="5" y="1"/>
                  </a:lnTo>
                  <a:lnTo>
                    <a:pt x="7" y="1"/>
                  </a:lnTo>
                  <a:lnTo>
                    <a:pt x="8" y="0"/>
                  </a:lnTo>
                  <a:lnTo>
                    <a:pt x="11" y="0"/>
                  </a:lnTo>
                  <a:lnTo>
                    <a:pt x="13" y="0"/>
                  </a:lnTo>
                  <a:lnTo>
                    <a:pt x="75" y="0"/>
                  </a:lnTo>
                  <a:lnTo>
                    <a:pt x="77" y="0"/>
                  </a:lnTo>
                  <a:lnTo>
                    <a:pt x="79" y="0"/>
                  </a:lnTo>
                  <a:lnTo>
                    <a:pt x="82" y="0"/>
                  </a:lnTo>
                  <a:lnTo>
                    <a:pt x="82" y="1"/>
                  </a:lnTo>
                  <a:lnTo>
                    <a:pt x="84" y="1"/>
                  </a:lnTo>
                  <a:lnTo>
                    <a:pt x="85" y="1"/>
                  </a:lnTo>
                  <a:lnTo>
                    <a:pt x="85" y="3"/>
                  </a:lnTo>
                  <a:lnTo>
                    <a:pt x="88" y="3"/>
                  </a:lnTo>
                  <a:lnTo>
                    <a:pt x="88" y="5"/>
                  </a:lnTo>
                  <a:lnTo>
                    <a:pt x="88" y="8"/>
                  </a:lnTo>
                  <a:lnTo>
                    <a:pt x="88"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53" name="Freeform 175"/>
            <p:cNvSpPr>
              <a:spLocks noChangeAspect="1"/>
            </p:cNvSpPr>
            <p:nvPr/>
          </p:nvSpPr>
          <p:spPr bwMode="auto">
            <a:xfrm>
              <a:off x="966" y="2298"/>
              <a:ext cx="31" cy="78"/>
            </a:xfrm>
            <a:custGeom>
              <a:avLst/>
              <a:gdLst>
                <a:gd name="T0" fmla="*/ 109 w 24"/>
                <a:gd name="T1" fmla="*/ 226 h 60"/>
                <a:gd name="T2" fmla="*/ 109 w 24"/>
                <a:gd name="T3" fmla="*/ 237 h 60"/>
                <a:gd name="T4" fmla="*/ 109 w 24"/>
                <a:gd name="T5" fmla="*/ 237 h 60"/>
                <a:gd name="T6" fmla="*/ 109 w 24"/>
                <a:gd name="T7" fmla="*/ 257 h 60"/>
                <a:gd name="T8" fmla="*/ 109 w 24"/>
                <a:gd name="T9" fmla="*/ 269 h 60"/>
                <a:gd name="T10" fmla="*/ 109 w 24"/>
                <a:gd name="T11" fmla="*/ 269 h 60"/>
                <a:gd name="T12" fmla="*/ 102 w 24"/>
                <a:gd name="T13" fmla="*/ 272 h 60"/>
                <a:gd name="T14" fmla="*/ 102 w 24"/>
                <a:gd name="T15" fmla="*/ 272 h 60"/>
                <a:gd name="T16" fmla="*/ 102 w 24"/>
                <a:gd name="T17" fmla="*/ 286 h 60"/>
                <a:gd name="T18" fmla="*/ 102 w 24"/>
                <a:gd name="T19" fmla="*/ 286 h 60"/>
                <a:gd name="T20" fmla="*/ 88 w 24"/>
                <a:gd name="T21" fmla="*/ 286 h 60"/>
                <a:gd name="T22" fmla="*/ 22 w 24"/>
                <a:gd name="T23" fmla="*/ 286 h 60"/>
                <a:gd name="T24" fmla="*/ 22 w 24"/>
                <a:gd name="T25" fmla="*/ 286 h 60"/>
                <a:gd name="T26" fmla="*/ 10 w 24"/>
                <a:gd name="T27" fmla="*/ 286 h 60"/>
                <a:gd name="T28" fmla="*/ 10 w 24"/>
                <a:gd name="T29" fmla="*/ 272 h 60"/>
                <a:gd name="T30" fmla="*/ 10 w 24"/>
                <a:gd name="T31" fmla="*/ 272 h 60"/>
                <a:gd name="T32" fmla="*/ 10 w 24"/>
                <a:gd name="T33" fmla="*/ 272 h 60"/>
                <a:gd name="T34" fmla="*/ 0 w 24"/>
                <a:gd name="T35" fmla="*/ 269 h 60"/>
                <a:gd name="T36" fmla="*/ 0 w 24"/>
                <a:gd name="T37" fmla="*/ 269 h 60"/>
                <a:gd name="T38" fmla="*/ 0 w 24"/>
                <a:gd name="T39" fmla="*/ 257 h 60"/>
                <a:gd name="T40" fmla="*/ 0 w 24"/>
                <a:gd name="T41" fmla="*/ 237 h 60"/>
                <a:gd name="T42" fmla="*/ 0 w 24"/>
                <a:gd name="T43" fmla="*/ 226 h 60"/>
                <a:gd name="T44" fmla="*/ 0 w 24"/>
                <a:gd name="T45" fmla="*/ 38 h 60"/>
                <a:gd name="T46" fmla="*/ 0 w 24"/>
                <a:gd name="T47" fmla="*/ 38 h 60"/>
                <a:gd name="T48" fmla="*/ 0 w 24"/>
                <a:gd name="T49" fmla="*/ 27 h 60"/>
                <a:gd name="T50" fmla="*/ 0 w 24"/>
                <a:gd name="T51" fmla="*/ 27 h 60"/>
                <a:gd name="T52" fmla="*/ 0 w 24"/>
                <a:gd name="T53" fmla="*/ 16 h 60"/>
                <a:gd name="T54" fmla="*/ 10 w 24"/>
                <a:gd name="T55" fmla="*/ 1 h 60"/>
                <a:gd name="T56" fmla="*/ 10 w 24"/>
                <a:gd name="T57" fmla="*/ 1 h 60"/>
                <a:gd name="T58" fmla="*/ 10 w 24"/>
                <a:gd name="T59" fmla="*/ 0 h 60"/>
                <a:gd name="T60" fmla="*/ 10 w 24"/>
                <a:gd name="T61" fmla="*/ 0 h 60"/>
                <a:gd name="T62" fmla="*/ 22 w 24"/>
                <a:gd name="T63" fmla="*/ 0 h 60"/>
                <a:gd name="T64" fmla="*/ 22 w 24"/>
                <a:gd name="T65" fmla="*/ 0 h 60"/>
                <a:gd name="T66" fmla="*/ 88 w 24"/>
                <a:gd name="T67" fmla="*/ 0 h 60"/>
                <a:gd name="T68" fmla="*/ 88 w 24"/>
                <a:gd name="T69" fmla="*/ 0 h 60"/>
                <a:gd name="T70" fmla="*/ 102 w 24"/>
                <a:gd name="T71" fmla="*/ 0 h 60"/>
                <a:gd name="T72" fmla="*/ 102 w 24"/>
                <a:gd name="T73" fmla="*/ 0 h 60"/>
                <a:gd name="T74" fmla="*/ 102 w 24"/>
                <a:gd name="T75" fmla="*/ 1 h 60"/>
                <a:gd name="T76" fmla="*/ 109 w 24"/>
                <a:gd name="T77" fmla="*/ 1 h 60"/>
                <a:gd name="T78" fmla="*/ 109 w 24"/>
                <a:gd name="T79" fmla="*/ 16 h 60"/>
                <a:gd name="T80" fmla="*/ 109 w 24"/>
                <a:gd name="T81" fmla="*/ 16 h 60"/>
                <a:gd name="T82" fmla="*/ 109 w 24"/>
                <a:gd name="T83" fmla="*/ 27 h 60"/>
                <a:gd name="T84" fmla="*/ 109 w 24"/>
                <a:gd name="T85" fmla="*/ 38 h 60"/>
                <a:gd name="T86" fmla="*/ 109 w 24"/>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0"/>
                <a:gd name="T134" fmla="*/ 24 w 2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0">
                  <a:moveTo>
                    <a:pt x="23" y="8"/>
                  </a:moveTo>
                  <a:lnTo>
                    <a:pt x="23" y="47"/>
                  </a:lnTo>
                  <a:lnTo>
                    <a:pt x="23" y="49"/>
                  </a:lnTo>
                  <a:lnTo>
                    <a:pt x="23" y="53"/>
                  </a:lnTo>
                  <a:lnTo>
                    <a:pt x="23" y="55"/>
                  </a:lnTo>
                  <a:lnTo>
                    <a:pt x="23" y="56"/>
                  </a:lnTo>
                  <a:lnTo>
                    <a:pt x="22" y="56"/>
                  </a:lnTo>
                  <a:lnTo>
                    <a:pt x="22" y="59"/>
                  </a:lnTo>
                  <a:lnTo>
                    <a:pt x="19" y="59"/>
                  </a:lnTo>
                  <a:lnTo>
                    <a:pt x="5" y="59"/>
                  </a:lnTo>
                  <a:lnTo>
                    <a:pt x="2" y="59"/>
                  </a:lnTo>
                  <a:lnTo>
                    <a:pt x="2" y="56"/>
                  </a:lnTo>
                  <a:lnTo>
                    <a:pt x="2" y="55"/>
                  </a:lnTo>
                  <a:lnTo>
                    <a:pt x="0" y="55"/>
                  </a:lnTo>
                  <a:lnTo>
                    <a:pt x="0" y="53"/>
                  </a:lnTo>
                  <a:lnTo>
                    <a:pt x="0" y="49"/>
                  </a:lnTo>
                  <a:lnTo>
                    <a:pt x="0" y="47"/>
                  </a:lnTo>
                  <a:lnTo>
                    <a:pt x="0" y="8"/>
                  </a:lnTo>
                  <a:lnTo>
                    <a:pt x="0" y="5"/>
                  </a:lnTo>
                  <a:lnTo>
                    <a:pt x="0" y="3"/>
                  </a:lnTo>
                  <a:lnTo>
                    <a:pt x="2" y="1"/>
                  </a:lnTo>
                  <a:lnTo>
                    <a:pt x="2" y="0"/>
                  </a:lnTo>
                  <a:lnTo>
                    <a:pt x="5" y="0"/>
                  </a:lnTo>
                  <a:lnTo>
                    <a:pt x="19" y="0"/>
                  </a:lnTo>
                  <a:lnTo>
                    <a:pt x="22" y="0"/>
                  </a:lnTo>
                  <a:lnTo>
                    <a:pt x="22" y="1"/>
                  </a:lnTo>
                  <a:lnTo>
                    <a:pt x="23" y="1"/>
                  </a:lnTo>
                  <a:lnTo>
                    <a:pt x="23" y="3"/>
                  </a:lnTo>
                  <a:lnTo>
                    <a:pt x="23" y="5"/>
                  </a:lnTo>
                  <a:lnTo>
                    <a:pt x="23" y="8"/>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54" name="Freeform 176"/>
            <p:cNvSpPr>
              <a:spLocks noChangeAspect="1"/>
            </p:cNvSpPr>
            <p:nvPr/>
          </p:nvSpPr>
          <p:spPr bwMode="auto">
            <a:xfrm>
              <a:off x="881" y="2298"/>
              <a:ext cx="34" cy="78"/>
            </a:xfrm>
            <a:custGeom>
              <a:avLst/>
              <a:gdLst>
                <a:gd name="T0" fmla="*/ 124 w 26"/>
                <a:gd name="T1" fmla="*/ 226 h 60"/>
                <a:gd name="T2" fmla="*/ 124 w 26"/>
                <a:gd name="T3" fmla="*/ 237 h 60"/>
                <a:gd name="T4" fmla="*/ 124 w 26"/>
                <a:gd name="T5" fmla="*/ 237 h 60"/>
                <a:gd name="T6" fmla="*/ 124 w 26"/>
                <a:gd name="T7" fmla="*/ 257 h 60"/>
                <a:gd name="T8" fmla="*/ 124 w 26"/>
                <a:gd name="T9" fmla="*/ 269 h 60"/>
                <a:gd name="T10" fmla="*/ 124 w 26"/>
                <a:gd name="T11" fmla="*/ 269 h 60"/>
                <a:gd name="T12" fmla="*/ 111 w 26"/>
                <a:gd name="T13" fmla="*/ 272 h 60"/>
                <a:gd name="T14" fmla="*/ 111 w 26"/>
                <a:gd name="T15" fmla="*/ 272 h 60"/>
                <a:gd name="T16" fmla="*/ 111 w 26"/>
                <a:gd name="T17" fmla="*/ 286 h 60"/>
                <a:gd name="T18" fmla="*/ 111 w 26"/>
                <a:gd name="T19" fmla="*/ 286 h 60"/>
                <a:gd name="T20" fmla="*/ 102 w 26"/>
                <a:gd name="T21" fmla="*/ 286 h 60"/>
                <a:gd name="T22" fmla="*/ 27 w 26"/>
                <a:gd name="T23" fmla="*/ 286 h 60"/>
                <a:gd name="T24" fmla="*/ 27 w 26"/>
                <a:gd name="T25" fmla="*/ 286 h 60"/>
                <a:gd name="T26" fmla="*/ 1 w 26"/>
                <a:gd name="T27" fmla="*/ 286 h 60"/>
                <a:gd name="T28" fmla="*/ 1 w 26"/>
                <a:gd name="T29" fmla="*/ 272 h 60"/>
                <a:gd name="T30" fmla="*/ 1 w 26"/>
                <a:gd name="T31" fmla="*/ 272 h 60"/>
                <a:gd name="T32" fmla="*/ 1 w 26"/>
                <a:gd name="T33" fmla="*/ 272 h 60"/>
                <a:gd name="T34" fmla="*/ 0 w 26"/>
                <a:gd name="T35" fmla="*/ 269 h 60"/>
                <a:gd name="T36" fmla="*/ 0 w 26"/>
                <a:gd name="T37" fmla="*/ 269 h 60"/>
                <a:gd name="T38" fmla="*/ 0 w 26"/>
                <a:gd name="T39" fmla="*/ 257 h 60"/>
                <a:gd name="T40" fmla="*/ 0 w 26"/>
                <a:gd name="T41" fmla="*/ 237 h 60"/>
                <a:gd name="T42" fmla="*/ 0 w 26"/>
                <a:gd name="T43" fmla="*/ 226 h 60"/>
                <a:gd name="T44" fmla="*/ 0 w 26"/>
                <a:gd name="T45" fmla="*/ 38 h 60"/>
                <a:gd name="T46" fmla="*/ 0 w 26"/>
                <a:gd name="T47" fmla="*/ 38 h 60"/>
                <a:gd name="T48" fmla="*/ 0 w 26"/>
                <a:gd name="T49" fmla="*/ 27 h 60"/>
                <a:gd name="T50" fmla="*/ 0 w 26"/>
                <a:gd name="T51" fmla="*/ 27 h 60"/>
                <a:gd name="T52" fmla="*/ 0 w 26"/>
                <a:gd name="T53" fmla="*/ 16 h 60"/>
                <a:gd name="T54" fmla="*/ 1 w 26"/>
                <a:gd name="T55" fmla="*/ 1 h 60"/>
                <a:gd name="T56" fmla="*/ 1 w 26"/>
                <a:gd name="T57" fmla="*/ 1 h 60"/>
                <a:gd name="T58" fmla="*/ 1 w 26"/>
                <a:gd name="T59" fmla="*/ 0 h 60"/>
                <a:gd name="T60" fmla="*/ 1 w 26"/>
                <a:gd name="T61" fmla="*/ 0 h 60"/>
                <a:gd name="T62" fmla="*/ 27 w 26"/>
                <a:gd name="T63" fmla="*/ 0 h 60"/>
                <a:gd name="T64" fmla="*/ 27 w 26"/>
                <a:gd name="T65" fmla="*/ 0 h 60"/>
                <a:gd name="T66" fmla="*/ 102 w 26"/>
                <a:gd name="T67" fmla="*/ 0 h 60"/>
                <a:gd name="T68" fmla="*/ 102 w 26"/>
                <a:gd name="T69" fmla="*/ 0 h 60"/>
                <a:gd name="T70" fmla="*/ 111 w 26"/>
                <a:gd name="T71" fmla="*/ 0 h 60"/>
                <a:gd name="T72" fmla="*/ 111 w 26"/>
                <a:gd name="T73" fmla="*/ 0 h 60"/>
                <a:gd name="T74" fmla="*/ 111 w 26"/>
                <a:gd name="T75" fmla="*/ 1 h 60"/>
                <a:gd name="T76" fmla="*/ 124 w 26"/>
                <a:gd name="T77" fmla="*/ 1 h 60"/>
                <a:gd name="T78" fmla="*/ 124 w 26"/>
                <a:gd name="T79" fmla="*/ 16 h 60"/>
                <a:gd name="T80" fmla="*/ 124 w 26"/>
                <a:gd name="T81" fmla="*/ 16 h 60"/>
                <a:gd name="T82" fmla="*/ 124 w 26"/>
                <a:gd name="T83" fmla="*/ 27 h 60"/>
                <a:gd name="T84" fmla="*/ 124 w 26"/>
                <a:gd name="T85" fmla="*/ 38 h 60"/>
                <a:gd name="T86" fmla="*/ 124 w 26"/>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0"/>
                <a:gd name="T134" fmla="*/ 26 w 26"/>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0">
                  <a:moveTo>
                    <a:pt x="25" y="8"/>
                  </a:moveTo>
                  <a:lnTo>
                    <a:pt x="25" y="47"/>
                  </a:lnTo>
                  <a:lnTo>
                    <a:pt x="25" y="49"/>
                  </a:lnTo>
                  <a:lnTo>
                    <a:pt x="25" y="53"/>
                  </a:lnTo>
                  <a:lnTo>
                    <a:pt x="25" y="55"/>
                  </a:lnTo>
                  <a:lnTo>
                    <a:pt x="25" y="56"/>
                  </a:lnTo>
                  <a:lnTo>
                    <a:pt x="22" y="56"/>
                  </a:lnTo>
                  <a:lnTo>
                    <a:pt x="22" y="59"/>
                  </a:lnTo>
                  <a:lnTo>
                    <a:pt x="21" y="59"/>
                  </a:lnTo>
                  <a:lnTo>
                    <a:pt x="5" y="59"/>
                  </a:lnTo>
                  <a:lnTo>
                    <a:pt x="1" y="59"/>
                  </a:lnTo>
                  <a:lnTo>
                    <a:pt x="1" y="56"/>
                  </a:lnTo>
                  <a:lnTo>
                    <a:pt x="1" y="55"/>
                  </a:lnTo>
                  <a:lnTo>
                    <a:pt x="0" y="55"/>
                  </a:lnTo>
                  <a:lnTo>
                    <a:pt x="0" y="53"/>
                  </a:lnTo>
                  <a:lnTo>
                    <a:pt x="0" y="49"/>
                  </a:lnTo>
                  <a:lnTo>
                    <a:pt x="0" y="47"/>
                  </a:lnTo>
                  <a:lnTo>
                    <a:pt x="0" y="8"/>
                  </a:lnTo>
                  <a:lnTo>
                    <a:pt x="0" y="5"/>
                  </a:lnTo>
                  <a:lnTo>
                    <a:pt x="0" y="3"/>
                  </a:lnTo>
                  <a:lnTo>
                    <a:pt x="1" y="1"/>
                  </a:lnTo>
                  <a:lnTo>
                    <a:pt x="1" y="0"/>
                  </a:lnTo>
                  <a:lnTo>
                    <a:pt x="5" y="0"/>
                  </a:lnTo>
                  <a:lnTo>
                    <a:pt x="21" y="0"/>
                  </a:lnTo>
                  <a:lnTo>
                    <a:pt x="22" y="0"/>
                  </a:lnTo>
                  <a:lnTo>
                    <a:pt x="22" y="1"/>
                  </a:lnTo>
                  <a:lnTo>
                    <a:pt x="25" y="1"/>
                  </a:lnTo>
                  <a:lnTo>
                    <a:pt x="25" y="3"/>
                  </a:lnTo>
                  <a:lnTo>
                    <a:pt x="25" y="5"/>
                  </a:lnTo>
                  <a:lnTo>
                    <a:pt x="25" y="8"/>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55" name="Freeform 177" descr="Light vertical"/>
            <p:cNvSpPr>
              <a:spLocks noChangeAspect="1"/>
            </p:cNvSpPr>
            <p:nvPr/>
          </p:nvSpPr>
          <p:spPr bwMode="auto">
            <a:xfrm>
              <a:off x="916" y="2298"/>
              <a:ext cx="51" cy="78"/>
            </a:xfrm>
            <a:custGeom>
              <a:avLst/>
              <a:gdLst>
                <a:gd name="T0" fmla="*/ 190 w 39"/>
                <a:gd name="T1" fmla="*/ 226 h 60"/>
                <a:gd name="T2" fmla="*/ 190 w 39"/>
                <a:gd name="T3" fmla="*/ 237 h 60"/>
                <a:gd name="T4" fmla="*/ 174 w 39"/>
                <a:gd name="T5" fmla="*/ 237 h 60"/>
                <a:gd name="T6" fmla="*/ 174 w 39"/>
                <a:gd name="T7" fmla="*/ 257 h 60"/>
                <a:gd name="T8" fmla="*/ 174 w 39"/>
                <a:gd name="T9" fmla="*/ 269 h 60"/>
                <a:gd name="T10" fmla="*/ 174 w 39"/>
                <a:gd name="T11" fmla="*/ 269 h 60"/>
                <a:gd name="T12" fmla="*/ 174 w 39"/>
                <a:gd name="T13" fmla="*/ 272 h 60"/>
                <a:gd name="T14" fmla="*/ 161 w 39"/>
                <a:gd name="T15" fmla="*/ 272 h 60"/>
                <a:gd name="T16" fmla="*/ 161 w 39"/>
                <a:gd name="T17" fmla="*/ 286 h 60"/>
                <a:gd name="T18" fmla="*/ 150 w 39"/>
                <a:gd name="T19" fmla="*/ 286 h 60"/>
                <a:gd name="T20" fmla="*/ 150 w 39"/>
                <a:gd name="T21" fmla="*/ 286 h 60"/>
                <a:gd name="T22" fmla="*/ 29 w 39"/>
                <a:gd name="T23" fmla="*/ 286 h 60"/>
                <a:gd name="T24" fmla="*/ 29 w 39"/>
                <a:gd name="T25" fmla="*/ 286 h 60"/>
                <a:gd name="T26" fmla="*/ 29 w 39"/>
                <a:gd name="T27" fmla="*/ 286 h 60"/>
                <a:gd name="T28" fmla="*/ 12 w 39"/>
                <a:gd name="T29" fmla="*/ 272 h 60"/>
                <a:gd name="T30" fmla="*/ 12 w 39"/>
                <a:gd name="T31" fmla="*/ 272 h 60"/>
                <a:gd name="T32" fmla="*/ 12 w 39"/>
                <a:gd name="T33" fmla="*/ 272 h 60"/>
                <a:gd name="T34" fmla="*/ 0 w 39"/>
                <a:gd name="T35" fmla="*/ 269 h 60"/>
                <a:gd name="T36" fmla="*/ 0 w 39"/>
                <a:gd name="T37" fmla="*/ 269 h 60"/>
                <a:gd name="T38" fmla="*/ 0 w 39"/>
                <a:gd name="T39" fmla="*/ 257 h 60"/>
                <a:gd name="T40" fmla="*/ 0 w 39"/>
                <a:gd name="T41" fmla="*/ 237 h 60"/>
                <a:gd name="T42" fmla="*/ 0 w 39"/>
                <a:gd name="T43" fmla="*/ 226 h 60"/>
                <a:gd name="T44" fmla="*/ 0 w 39"/>
                <a:gd name="T45" fmla="*/ 38 h 60"/>
                <a:gd name="T46" fmla="*/ 0 w 39"/>
                <a:gd name="T47" fmla="*/ 38 h 60"/>
                <a:gd name="T48" fmla="*/ 0 w 39"/>
                <a:gd name="T49" fmla="*/ 27 h 60"/>
                <a:gd name="T50" fmla="*/ 0 w 39"/>
                <a:gd name="T51" fmla="*/ 27 h 60"/>
                <a:gd name="T52" fmla="*/ 0 w 39"/>
                <a:gd name="T53" fmla="*/ 16 h 60"/>
                <a:gd name="T54" fmla="*/ 0 w 39"/>
                <a:gd name="T55" fmla="*/ 1 h 60"/>
                <a:gd name="T56" fmla="*/ 12 w 39"/>
                <a:gd name="T57" fmla="*/ 1 h 60"/>
                <a:gd name="T58" fmla="*/ 12 w 39"/>
                <a:gd name="T59" fmla="*/ 0 h 60"/>
                <a:gd name="T60" fmla="*/ 12 w 39"/>
                <a:gd name="T61" fmla="*/ 0 h 60"/>
                <a:gd name="T62" fmla="*/ 29 w 39"/>
                <a:gd name="T63" fmla="*/ 0 h 60"/>
                <a:gd name="T64" fmla="*/ 29 w 39"/>
                <a:gd name="T65" fmla="*/ 0 h 60"/>
                <a:gd name="T66" fmla="*/ 150 w 39"/>
                <a:gd name="T67" fmla="*/ 0 h 60"/>
                <a:gd name="T68" fmla="*/ 150 w 39"/>
                <a:gd name="T69" fmla="*/ 0 h 60"/>
                <a:gd name="T70" fmla="*/ 161 w 39"/>
                <a:gd name="T71" fmla="*/ 0 h 60"/>
                <a:gd name="T72" fmla="*/ 161 w 39"/>
                <a:gd name="T73" fmla="*/ 0 h 60"/>
                <a:gd name="T74" fmla="*/ 161 w 39"/>
                <a:gd name="T75" fmla="*/ 1 h 60"/>
                <a:gd name="T76" fmla="*/ 174 w 39"/>
                <a:gd name="T77" fmla="*/ 1 h 60"/>
                <a:gd name="T78" fmla="*/ 174 w 39"/>
                <a:gd name="T79" fmla="*/ 16 h 60"/>
                <a:gd name="T80" fmla="*/ 174 w 39"/>
                <a:gd name="T81" fmla="*/ 16 h 60"/>
                <a:gd name="T82" fmla="*/ 174 w 39"/>
                <a:gd name="T83" fmla="*/ 27 h 60"/>
                <a:gd name="T84" fmla="*/ 190 w 39"/>
                <a:gd name="T85" fmla="*/ 38 h 60"/>
                <a:gd name="T86" fmla="*/ 190 w 39"/>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0"/>
                <a:gd name="T134" fmla="*/ 39 w 3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0">
                  <a:moveTo>
                    <a:pt x="38" y="8"/>
                  </a:moveTo>
                  <a:lnTo>
                    <a:pt x="38" y="47"/>
                  </a:lnTo>
                  <a:lnTo>
                    <a:pt x="38" y="49"/>
                  </a:lnTo>
                  <a:lnTo>
                    <a:pt x="35" y="49"/>
                  </a:lnTo>
                  <a:lnTo>
                    <a:pt x="35" y="53"/>
                  </a:lnTo>
                  <a:lnTo>
                    <a:pt x="35" y="55"/>
                  </a:lnTo>
                  <a:lnTo>
                    <a:pt x="35" y="56"/>
                  </a:lnTo>
                  <a:lnTo>
                    <a:pt x="32" y="56"/>
                  </a:lnTo>
                  <a:lnTo>
                    <a:pt x="32" y="59"/>
                  </a:lnTo>
                  <a:lnTo>
                    <a:pt x="30" y="59"/>
                  </a:lnTo>
                  <a:lnTo>
                    <a:pt x="6" y="59"/>
                  </a:lnTo>
                  <a:lnTo>
                    <a:pt x="2" y="59"/>
                  </a:lnTo>
                  <a:lnTo>
                    <a:pt x="2" y="56"/>
                  </a:lnTo>
                  <a:lnTo>
                    <a:pt x="0" y="55"/>
                  </a:lnTo>
                  <a:lnTo>
                    <a:pt x="0" y="53"/>
                  </a:lnTo>
                  <a:lnTo>
                    <a:pt x="0" y="49"/>
                  </a:lnTo>
                  <a:lnTo>
                    <a:pt x="0" y="47"/>
                  </a:lnTo>
                  <a:lnTo>
                    <a:pt x="0" y="8"/>
                  </a:lnTo>
                  <a:lnTo>
                    <a:pt x="0" y="5"/>
                  </a:lnTo>
                  <a:lnTo>
                    <a:pt x="0" y="3"/>
                  </a:lnTo>
                  <a:lnTo>
                    <a:pt x="0" y="1"/>
                  </a:lnTo>
                  <a:lnTo>
                    <a:pt x="2" y="1"/>
                  </a:lnTo>
                  <a:lnTo>
                    <a:pt x="2" y="0"/>
                  </a:lnTo>
                  <a:lnTo>
                    <a:pt x="6" y="0"/>
                  </a:lnTo>
                  <a:lnTo>
                    <a:pt x="30" y="0"/>
                  </a:lnTo>
                  <a:lnTo>
                    <a:pt x="32" y="0"/>
                  </a:lnTo>
                  <a:lnTo>
                    <a:pt x="32" y="1"/>
                  </a:lnTo>
                  <a:lnTo>
                    <a:pt x="35" y="1"/>
                  </a:lnTo>
                  <a:lnTo>
                    <a:pt x="35" y="3"/>
                  </a:lnTo>
                  <a:lnTo>
                    <a:pt x="35" y="5"/>
                  </a:lnTo>
                  <a:lnTo>
                    <a:pt x="38" y="8"/>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56" name="AutoShape 178"/>
            <p:cNvSpPr>
              <a:spLocks noChangeAspect="1" noChangeArrowheads="1"/>
            </p:cNvSpPr>
            <p:nvPr/>
          </p:nvSpPr>
          <p:spPr bwMode="auto">
            <a:xfrm flipV="1">
              <a:off x="898" y="2375"/>
              <a:ext cx="11"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57" name="Freeform 179"/>
            <p:cNvSpPr>
              <a:spLocks noChangeAspect="1"/>
            </p:cNvSpPr>
            <p:nvPr/>
          </p:nvSpPr>
          <p:spPr bwMode="auto">
            <a:xfrm>
              <a:off x="966" y="2362"/>
              <a:ext cx="12" cy="26"/>
            </a:xfrm>
            <a:custGeom>
              <a:avLst/>
              <a:gdLst>
                <a:gd name="T0" fmla="*/ 0 w 9"/>
                <a:gd name="T1" fmla="*/ 0 h 20"/>
                <a:gd name="T2" fmla="*/ 48 w 9"/>
                <a:gd name="T3" fmla="*/ 29 h 20"/>
                <a:gd name="T4" fmla="*/ 0 w 9"/>
                <a:gd name="T5" fmla="*/ 46 h 20"/>
                <a:gd name="T6" fmla="*/ 48 w 9"/>
                <a:gd name="T7" fmla="*/ 66 h 20"/>
                <a:gd name="T8" fmla="*/ 0 w 9"/>
                <a:gd name="T9" fmla="*/ 92 h 20"/>
                <a:gd name="T10" fmla="*/ 0 w 9"/>
                <a:gd name="T11" fmla="*/ 0 h 20"/>
                <a:gd name="T12" fmla="*/ 0 w 9"/>
                <a:gd name="T13" fmla="*/ 0 h 20"/>
                <a:gd name="T14" fmla="*/ 0 60000 65536"/>
                <a:gd name="T15" fmla="*/ 0 60000 65536"/>
                <a:gd name="T16" fmla="*/ 0 60000 65536"/>
                <a:gd name="T17" fmla="*/ 0 60000 65536"/>
                <a:gd name="T18" fmla="*/ 0 60000 65536"/>
                <a:gd name="T19" fmla="*/ 0 60000 65536"/>
                <a:gd name="T20" fmla="*/ 0 60000 65536"/>
                <a:gd name="T21" fmla="*/ 0 w 9"/>
                <a:gd name="T22" fmla="*/ 0 h 20"/>
                <a:gd name="T23" fmla="*/ 9 w 9"/>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20">
                  <a:moveTo>
                    <a:pt x="0" y="0"/>
                  </a:moveTo>
                  <a:lnTo>
                    <a:pt x="8" y="6"/>
                  </a:lnTo>
                  <a:lnTo>
                    <a:pt x="0" y="9"/>
                  </a:lnTo>
                  <a:lnTo>
                    <a:pt x="8" y="14"/>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58" name="Line 180"/>
            <p:cNvSpPr>
              <a:spLocks noChangeAspect="1" noChangeShapeType="1"/>
            </p:cNvSpPr>
            <p:nvPr/>
          </p:nvSpPr>
          <p:spPr bwMode="auto">
            <a:xfrm>
              <a:off x="898" y="2387"/>
              <a:ext cx="87"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759" name="Line 181"/>
            <p:cNvSpPr>
              <a:spLocks noChangeAspect="1" noChangeShapeType="1"/>
            </p:cNvSpPr>
            <p:nvPr/>
          </p:nvSpPr>
          <p:spPr bwMode="auto">
            <a:xfrm flipH="1">
              <a:off x="898" y="2387"/>
              <a:ext cx="76"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760" name="Line 182"/>
            <p:cNvSpPr>
              <a:spLocks noChangeAspect="1" noChangeShapeType="1"/>
            </p:cNvSpPr>
            <p:nvPr/>
          </p:nvSpPr>
          <p:spPr bwMode="auto">
            <a:xfrm>
              <a:off x="898" y="2401"/>
              <a:ext cx="87"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761" name="Freeform 183"/>
            <p:cNvSpPr>
              <a:spLocks noChangeAspect="1"/>
            </p:cNvSpPr>
            <p:nvPr/>
          </p:nvSpPr>
          <p:spPr bwMode="auto">
            <a:xfrm>
              <a:off x="890" y="2388"/>
              <a:ext cx="16" cy="26"/>
            </a:xfrm>
            <a:custGeom>
              <a:avLst/>
              <a:gdLst>
                <a:gd name="T0" fmla="*/ 64 w 12"/>
                <a:gd name="T1" fmla="*/ 92 h 20"/>
                <a:gd name="T2" fmla="*/ 0 w 12"/>
                <a:gd name="T3" fmla="*/ 64 h 20"/>
                <a:gd name="T4" fmla="*/ 64 w 12"/>
                <a:gd name="T5" fmla="*/ 38 h 20"/>
                <a:gd name="T6" fmla="*/ 0 w 12"/>
                <a:gd name="T7" fmla="*/ 27 h 20"/>
                <a:gd name="T8" fmla="*/ 64 w 12"/>
                <a:gd name="T9" fmla="*/ 0 h 20"/>
                <a:gd name="T10" fmla="*/ 64 w 12"/>
                <a:gd name="T11" fmla="*/ 92 h 20"/>
                <a:gd name="T12" fmla="*/ 64 w 12"/>
                <a:gd name="T13" fmla="*/ 92 h 20"/>
                <a:gd name="T14" fmla="*/ 0 60000 65536"/>
                <a:gd name="T15" fmla="*/ 0 60000 65536"/>
                <a:gd name="T16" fmla="*/ 0 60000 65536"/>
                <a:gd name="T17" fmla="*/ 0 60000 65536"/>
                <a:gd name="T18" fmla="*/ 0 60000 65536"/>
                <a:gd name="T19" fmla="*/ 0 60000 65536"/>
                <a:gd name="T20" fmla="*/ 0 60000 65536"/>
                <a:gd name="T21" fmla="*/ 0 w 12"/>
                <a:gd name="T22" fmla="*/ 0 h 20"/>
                <a:gd name="T23" fmla="*/ 12 w 12"/>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0">
                  <a:moveTo>
                    <a:pt x="11" y="19"/>
                  </a:moveTo>
                  <a:lnTo>
                    <a:pt x="0" y="13"/>
                  </a:lnTo>
                  <a:lnTo>
                    <a:pt x="11" y="8"/>
                  </a:lnTo>
                  <a:lnTo>
                    <a:pt x="0" y="5"/>
                  </a:lnTo>
                  <a:lnTo>
                    <a:pt x="11" y="0"/>
                  </a:lnTo>
                  <a:lnTo>
                    <a:pt x="11"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62" name="Line 184"/>
            <p:cNvSpPr>
              <a:spLocks noChangeAspect="1" noChangeShapeType="1"/>
            </p:cNvSpPr>
            <p:nvPr/>
          </p:nvSpPr>
          <p:spPr bwMode="auto">
            <a:xfrm flipH="1" flipV="1">
              <a:off x="890"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763" name="Freeform 185"/>
            <p:cNvSpPr>
              <a:spLocks noChangeAspect="1"/>
            </p:cNvSpPr>
            <p:nvPr/>
          </p:nvSpPr>
          <p:spPr bwMode="auto">
            <a:xfrm>
              <a:off x="1705" y="2402"/>
              <a:ext cx="129" cy="12"/>
            </a:xfrm>
            <a:custGeom>
              <a:avLst/>
              <a:gdLst>
                <a:gd name="T0" fmla="*/ 482 w 99"/>
                <a:gd name="T1" fmla="*/ 12 h 9"/>
                <a:gd name="T2" fmla="*/ 482 w 99"/>
                <a:gd name="T3" fmla="*/ 12 h 9"/>
                <a:gd name="T4" fmla="*/ 466 w 99"/>
                <a:gd name="T5" fmla="*/ 12 h 9"/>
                <a:gd name="T6" fmla="*/ 447 w 99"/>
                <a:gd name="T7" fmla="*/ 0 h 9"/>
                <a:gd name="T8" fmla="*/ 421 w 99"/>
                <a:gd name="T9" fmla="*/ 0 h 9"/>
                <a:gd name="T10" fmla="*/ 399 w 99"/>
                <a:gd name="T11" fmla="*/ 0 h 9"/>
                <a:gd name="T12" fmla="*/ 374 w 99"/>
                <a:gd name="T13" fmla="*/ 0 h 9"/>
                <a:gd name="T14" fmla="*/ 349 w 99"/>
                <a:gd name="T15" fmla="*/ 0 h 9"/>
                <a:gd name="T16" fmla="*/ 313 w 99"/>
                <a:gd name="T17" fmla="*/ 0 h 9"/>
                <a:gd name="T18" fmla="*/ 276 w 99"/>
                <a:gd name="T19" fmla="*/ 0 h 9"/>
                <a:gd name="T20" fmla="*/ 236 w 99"/>
                <a:gd name="T21" fmla="*/ 0 h 9"/>
                <a:gd name="T22" fmla="*/ 207 w 99"/>
                <a:gd name="T23" fmla="*/ 0 h 9"/>
                <a:gd name="T24" fmla="*/ 163 w 99"/>
                <a:gd name="T25" fmla="*/ 0 h 9"/>
                <a:gd name="T26" fmla="*/ 134 w 99"/>
                <a:gd name="T27" fmla="*/ 0 h 9"/>
                <a:gd name="T28" fmla="*/ 102 w 99"/>
                <a:gd name="T29" fmla="*/ 0 h 9"/>
                <a:gd name="T30" fmla="*/ 78 w 99"/>
                <a:gd name="T31" fmla="*/ 0 h 9"/>
                <a:gd name="T32" fmla="*/ 50 w 99"/>
                <a:gd name="T33" fmla="*/ 0 h 9"/>
                <a:gd name="T34" fmla="*/ 29 w 99"/>
                <a:gd name="T35" fmla="*/ 0 h 9"/>
                <a:gd name="T36" fmla="*/ 12 w 99"/>
                <a:gd name="T37" fmla="*/ 12 h 9"/>
                <a:gd name="T38" fmla="*/ 0 w 99"/>
                <a:gd name="T39" fmla="*/ 12 h 9"/>
                <a:gd name="T40" fmla="*/ 0 w 99"/>
                <a:gd name="T41" fmla="*/ 12 h 9"/>
                <a:gd name="T42" fmla="*/ 0 w 99"/>
                <a:gd name="T43" fmla="*/ 36 h 9"/>
                <a:gd name="T44" fmla="*/ 0 w 99"/>
                <a:gd name="T45" fmla="*/ 36 h 9"/>
                <a:gd name="T46" fmla="*/ 12 w 99"/>
                <a:gd name="T47" fmla="*/ 36 h 9"/>
                <a:gd name="T48" fmla="*/ 29 w 99"/>
                <a:gd name="T49" fmla="*/ 36 h 9"/>
                <a:gd name="T50" fmla="*/ 50 w 99"/>
                <a:gd name="T51" fmla="*/ 48 h 9"/>
                <a:gd name="T52" fmla="*/ 78 w 99"/>
                <a:gd name="T53" fmla="*/ 48 h 9"/>
                <a:gd name="T54" fmla="*/ 102 w 99"/>
                <a:gd name="T55" fmla="*/ 48 h 9"/>
                <a:gd name="T56" fmla="*/ 134 w 99"/>
                <a:gd name="T57" fmla="*/ 48 h 9"/>
                <a:gd name="T58" fmla="*/ 163 w 99"/>
                <a:gd name="T59" fmla="*/ 48 h 9"/>
                <a:gd name="T60" fmla="*/ 207 w 99"/>
                <a:gd name="T61" fmla="*/ 48 h 9"/>
                <a:gd name="T62" fmla="*/ 236 w 99"/>
                <a:gd name="T63" fmla="*/ 48 h 9"/>
                <a:gd name="T64" fmla="*/ 276 w 99"/>
                <a:gd name="T65" fmla="*/ 48 h 9"/>
                <a:gd name="T66" fmla="*/ 313 w 99"/>
                <a:gd name="T67" fmla="*/ 48 h 9"/>
                <a:gd name="T68" fmla="*/ 349 w 99"/>
                <a:gd name="T69" fmla="*/ 48 h 9"/>
                <a:gd name="T70" fmla="*/ 374 w 99"/>
                <a:gd name="T71" fmla="*/ 48 h 9"/>
                <a:gd name="T72" fmla="*/ 399 w 99"/>
                <a:gd name="T73" fmla="*/ 48 h 9"/>
                <a:gd name="T74" fmla="*/ 421 w 99"/>
                <a:gd name="T75" fmla="*/ 48 h 9"/>
                <a:gd name="T76" fmla="*/ 447 w 99"/>
                <a:gd name="T77" fmla="*/ 36 h 9"/>
                <a:gd name="T78" fmla="*/ 466 w 99"/>
                <a:gd name="T79" fmla="*/ 36 h 9"/>
                <a:gd name="T80" fmla="*/ 482 w 99"/>
                <a:gd name="T81" fmla="*/ 36 h 9"/>
                <a:gd name="T82" fmla="*/ 482 w 99"/>
                <a:gd name="T83" fmla="*/ 36 h 9"/>
                <a:gd name="T84" fmla="*/ 482 w 99"/>
                <a:gd name="T85" fmla="*/ 12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9"/>
                <a:gd name="T130" fmla="*/ 0 h 9"/>
                <a:gd name="T131" fmla="*/ 99 w 99"/>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9" h="9">
                  <a:moveTo>
                    <a:pt x="98" y="2"/>
                  </a:moveTo>
                  <a:lnTo>
                    <a:pt x="98" y="2"/>
                  </a:lnTo>
                  <a:lnTo>
                    <a:pt x="95" y="2"/>
                  </a:lnTo>
                  <a:lnTo>
                    <a:pt x="93" y="2"/>
                  </a:lnTo>
                  <a:lnTo>
                    <a:pt x="91" y="0"/>
                  </a:lnTo>
                  <a:lnTo>
                    <a:pt x="88" y="0"/>
                  </a:lnTo>
                  <a:lnTo>
                    <a:pt x="86" y="0"/>
                  </a:lnTo>
                  <a:lnTo>
                    <a:pt x="85" y="0"/>
                  </a:lnTo>
                  <a:lnTo>
                    <a:pt x="81" y="0"/>
                  </a:lnTo>
                  <a:lnTo>
                    <a:pt x="79" y="0"/>
                  </a:lnTo>
                  <a:lnTo>
                    <a:pt x="77" y="0"/>
                  </a:lnTo>
                  <a:lnTo>
                    <a:pt x="72" y="0"/>
                  </a:lnTo>
                  <a:lnTo>
                    <a:pt x="71" y="0"/>
                  </a:lnTo>
                  <a:lnTo>
                    <a:pt x="65" y="0"/>
                  </a:lnTo>
                  <a:lnTo>
                    <a:pt x="64" y="0"/>
                  </a:lnTo>
                  <a:lnTo>
                    <a:pt x="59" y="0"/>
                  </a:lnTo>
                  <a:lnTo>
                    <a:pt x="57" y="0"/>
                  </a:lnTo>
                  <a:lnTo>
                    <a:pt x="52" y="0"/>
                  </a:lnTo>
                  <a:lnTo>
                    <a:pt x="48" y="0"/>
                  </a:lnTo>
                  <a:lnTo>
                    <a:pt x="45" y="0"/>
                  </a:lnTo>
                  <a:lnTo>
                    <a:pt x="42" y="0"/>
                  </a:lnTo>
                  <a:lnTo>
                    <a:pt x="39" y="0"/>
                  </a:lnTo>
                  <a:lnTo>
                    <a:pt x="34" y="0"/>
                  </a:lnTo>
                  <a:lnTo>
                    <a:pt x="30" y="0"/>
                  </a:lnTo>
                  <a:lnTo>
                    <a:pt x="28" y="0"/>
                  </a:lnTo>
                  <a:lnTo>
                    <a:pt x="23" y="0"/>
                  </a:lnTo>
                  <a:lnTo>
                    <a:pt x="21" y="0"/>
                  </a:lnTo>
                  <a:lnTo>
                    <a:pt x="19" y="0"/>
                  </a:lnTo>
                  <a:lnTo>
                    <a:pt x="16" y="0"/>
                  </a:lnTo>
                  <a:lnTo>
                    <a:pt x="13" y="0"/>
                  </a:lnTo>
                  <a:lnTo>
                    <a:pt x="10" y="0"/>
                  </a:lnTo>
                  <a:lnTo>
                    <a:pt x="8" y="0"/>
                  </a:lnTo>
                  <a:lnTo>
                    <a:pt x="6" y="0"/>
                  </a:lnTo>
                  <a:lnTo>
                    <a:pt x="6" y="2"/>
                  </a:lnTo>
                  <a:lnTo>
                    <a:pt x="2" y="2"/>
                  </a:lnTo>
                  <a:lnTo>
                    <a:pt x="0" y="2"/>
                  </a:lnTo>
                  <a:lnTo>
                    <a:pt x="0" y="6"/>
                  </a:lnTo>
                  <a:lnTo>
                    <a:pt x="2" y="6"/>
                  </a:lnTo>
                  <a:lnTo>
                    <a:pt x="6" y="6"/>
                  </a:lnTo>
                  <a:lnTo>
                    <a:pt x="8" y="8"/>
                  </a:lnTo>
                  <a:lnTo>
                    <a:pt x="10" y="8"/>
                  </a:lnTo>
                  <a:lnTo>
                    <a:pt x="13" y="8"/>
                  </a:lnTo>
                  <a:lnTo>
                    <a:pt x="16" y="8"/>
                  </a:lnTo>
                  <a:lnTo>
                    <a:pt x="19" y="8"/>
                  </a:lnTo>
                  <a:lnTo>
                    <a:pt x="21" y="8"/>
                  </a:lnTo>
                  <a:lnTo>
                    <a:pt x="23" y="8"/>
                  </a:lnTo>
                  <a:lnTo>
                    <a:pt x="28" y="8"/>
                  </a:lnTo>
                  <a:lnTo>
                    <a:pt x="30" y="8"/>
                  </a:lnTo>
                  <a:lnTo>
                    <a:pt x="34" y="8"/>
                  </a:lnTo>
                  <a:lnTo>
                    <a:pt x="39" y="8"/>
                  </a:lnTo>
                  <a:lnTo>
                    <a:pt x="42" y="8"/>
                  </a:lnTo>
                  <a:lnTo>
                    <a:pt x="45" y="8"/>
                  </a:lnTo>
                  <a:lnTo>
                    <a:pt x="48" y="8"/>
                  </a:lnTo>
                  <a:lnTo>
                    <a:pt x="52" y="8"/>
                  </a:lnTo>
                  <a:lnTo>
                    <a:pt x="57" y="8"/>
                  </a:lnTo>
                  <a:lnTo>
                    <a:pt x="59" y="8"/>
                  </a:lnTo>
                  <a:lnTo>
                    <a:pt x="64" y="8"/>
                  </a:lnTo>
                  <a:lnTo>
                    <a:pt x="65" y="8"/>
                  </a:lnTo>
                  <a:lnTo>
                    <a:pt x="71" y="8"/>
                  </a:lnTo>
                  <a:lnTo>
                    <a:pt x="72" y="8"/>
                  </a:lnTo>
                  <a:lnTo>
                    <a:pt x="77" y="8"/>
                  </a:lnTo>
                  <a:lnTo>
                    <a:pt x="79" y="8"/>
                  </a:lnTo>
                  <a:lnTo>
                    <a:pt x="81" y="8"/>
                  </a:lnTo>
                  <a:lnTo>
                    <a:pt x="85" y="8"/>
                  </a:lnTo>
                  <a:lnTo>
                    <a:pt x="86" y="8"/>
                  </a:lnTo>
                  <a:lnTo>
                    <a:pt x="88" y="8"/>
                  </a:lnTo>
                  <a:lnTo>
                    <a:pt x="91" y="6"/>
                  </a:lnTo>
                  <a:lnTo>
                    <a:pt x="93" y="6"/>
                  </a:lnTo>
                  <a:lnTo>
                    <a:pt x="95" y="6"/>
                  </a:lnTo>
                  <a:lnTo>
                    <a:pt x="98" y="6"/>
                  </a:lnTo>
                  <a:lnTo>
                    <a:pt x="98" y="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64" name="Freeform 186"/>
            <p:cNvSpPr>
              <a:spLocks noChangeAspect="1"/>
            </p:cNvSpPr>
            <p:nvPr/>
          </p:nvSpPr>
          <p:spPr bwMode="auto">
            <a:xfrm>
              <a:off x="1729" y="2375"/>
              <a:ext cx="77" cy="14"/>
            </a:xfrm>
            <a:custGeom>
              <a:avLst/>
              <a:gdLst>
                <a:gd name="T0" fmla="*/ 286 w 59"/>
                <a:gd name="T1" fmla="*/ 0 h 11"/>
                <a:gd name="T2" fmla="*/ 286 w 59"/>
                <a:gd name="T3" fmla="*/ 46 h 11"/>
                <a:gd name="T4" fmla="*/ 0 w 59"/>
                <a:gd name="T5" fmla="*/ 46 h 11"/>
                <a:gd name="T6" fmla="*/ 0 w 59"/>
                <a:gd name="T7" fmla="*/ 0 h 11"/>
                <a:gd name="T8" fmla="*/ 286 w 59"/>
                <a:gd name="T9" fmla="*/ 0 h 11"/>
                <a:gd name="T10" fmla="*/ 286 w 59"/>
                <a:gd name="T11" fmla="*/ 0 h 11"/>
                <a:gd name="T12" fmla="*/ 0 60000 65536"/>
                <a:gd name="T13" fmla="*/ 0 60000 65536"/>
                <a:gd name="T14" fmla="*/ 0 60000 65536"/>
                <a:gd name="T15" fmla="*/ 0 60000 65536"/>
                <a:gd name="T16" fmla="*/ 0 60000 65536"/>
                <a:gd name="T17" fmla="*/ 0 60000 65536"/>
                <a:gd name="T18" fmla="*/ 0 w 59"/>
                <a:gd name="T19" fmla="*/ 0 h 11"/>
                <a:gd name="T20" fmla="*/ 59 w 5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59" h="11">
                  <a:moveTo>
                    <a:pt x="58" y="0"/>
                  </a:moveTo>
                  <a:lnTo>
                    <a:pt x="58" y="10"/>
                  </a:lnTo>
                  <a:lnTo>
                    <a:pt x="0" y="10"/>
                  </a:lnTo>
                  <a:lnTo>
                    <a:pt x="0" y="0"/>
                  </a:lnTo>
                  <a:lnTo>
                    <a:pt x="58"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65" name="AutoShape 187"/>
            <p:cNvSpPr>
              <a:spLocks noChangeAspect="1" noChangeArrowheads="1"/>
            </p:cNvSpPr>
            <p:nvPr/>
          </p:nvSpPr>
          <p:spPr bwMode="auto">
            <a:xfrm flipV="1">
              <a:off x="1729" y="2388"/>
              <a:ext cx="75"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66" name="Freeform 188"/>
            <p:cNvSpPr>
              <a:spLocks noChangeAspect="1"/>
            </p:cNvSpPr>
            <p:nvPr/>
          </p:nvSpPr>
          <p:spPr bwMode="auto">
            <a:xfrm>
              <a:off x="1707" y="2298"/>
              <a:ext cx="123" cy="78"/>
            </a:xfrm>
            <a:custGeom>
              <a:avLst/>
              <a:gdLst>
                <a:gd name="T0" fmla="*/ 467 w 94"/>
                <a:gd name="T1" fmla="*/ 237 h 60"/>
                <a:gd name="T2" fmla="*/ 467 w 94"/>
                <a:gd name="T3" fmla="*/ 237 h 60"/>
                <a:gd name="T4" fmla="*/ 467 w 94"/>
                <a:gd name="T5" fmla="*/ 257 h 60"/>
                <a:gd name="T6" fmla="*/ 445 w 94"/>
                <a:gd name="T7" fmla="*/ 257 h 60"/>
                <a:gd name="T8" fmla="*/ 445 w 94"/>
                <a:gd name="T9" fmla="*/ 269 h 60"/>
                <a:gd name="T10" fmla="*/ 437 w 94"/>
                <a:gd name="T11" fmla="*/ 272 h 60"/>
                <a:gd name="T12" fmla="*/ 434 w 94"/>
                <a:gd name="T13" fmla="*/ 272 h 60"/>
                <a:gd name="T14" fmla="*/ 420 w 94"/>
                <a:gd name="T15" fmla="*/ 286 h 60"/>
                <a:gd name="T16" fmla="*/ 400 w 94"/>
                <a:gd name="T17" fmla="*/ 286 h 60"/>
                <a:gd name="T18" fmla="*/ 398 w 94"/>
                <a:gd name="T19" fmla="*/ 286 h 60"/>
                <a:gd name="T20" fmla="*/ 376 w 94"/>
                <a:gd name="T21" fmla="*/ 286 h 60"/>
                <a:gd name="T22" fmla="*/ 79 w 94"/>
                <a:gd name="T23" fmla="*/ 286 h 60"/>
                <a:gd name="T24" fmla="*/ 71 w 94"/>
                <a:gd name="T25" fmla="*/ 286 h 60"/>
                <a:gd name="T26" fmla="*/ 65 w 94"/>
                <a:gd name="T27" fmla="*/ 286 h 60"/>
                <a:gd name="T28" fmla="*/ 46 w 94"/>
                <a:gd name="T29" fmla="*/ 286 h 60"/>
                <a:gd name="T30" fmla="*/ 38 w 94"/>
                <a:gd name="T31" fmla="*/ 272 h 60"/>
                <a:gd name="T32" fmla="*/ 29 w 94"/>
                <a:gd name="T33" fmla="*/ 272 h 60"/>
                <a:gd name="T34" fmla="*/ 12 w 94"/>
                <a:gd name="T35" fmla="*/ 269 h 60"/>
                <a:gd name="T36" fmla="*/ 12 w 94"/>
                <a:gd name="T37" fmla="*/ 269 h 60"/>
                <a:gd name="T38" fmla="*/ 12 w 94"/>
                <a:gd name="T39" fmla="*/ 257 h 60"/>
                <a:gd name="T40" fmla="*/ 0 w 94"/>
                <a:gd name="T41" fmla="*/ 237 h 60"/>
                <a:gd name="T42" fmla="*/ 0 w 94"/>
                <a:gd name="T43" fmla="*/ 237 h 60"/>
                <a:gd name="T44" fmla="*/ 0 w 94"/>
                <a:gd name="T45" fmla="*/ 51 h 60"/>
                <a:gd name="T46" fmla="*/ 0 w 94"/>
                <a:gd name="T47" fmla="*/ 38 h 60"/>
                <a:gd name="T48" fmla="*/ 0 w 94"/>
                <a:gd name="T49" fmla="*/ 38 h 60"/>
                <a:gd name="T50" fmla="*/ 12 w 94"/>
                <a:gd name="T51" fmla="*/ 27 h 60"/>
                <a:gd name="T52" fmla="*/ 12 w 94"/>
                <a:gd name="T53" fmla="*/ 16 h 60"/>
                <a:gd name="T54" fmla="*/ 29 w 94"/>
                <a:gd name="T55" fmla="*/ 16 h 60"/>
                <a:gd name="T56" fmla="*/ 38 w 94"/>
                <a:gd name="T57" fmla="*/ 1 h 60"/>
                <a:gd name="T58" fmla="*/ 46 w 94"/>
                <a:gd name="T59" fmla="*/ 1 h 60"/>
                <a:gd name="T60" fmla="*/ 65 w 94"/>
                <a:gd name="T61" fmla="*/ 0 h 60"/>
                <a:gd name="T62" fmla="*/ 71 w 94"/>
                <a:gd name="T63" fmla="*/ 0 h 60"/>
                <a:gd name="T64" fmla="*/ 79 w 94"/>
                <a:gd name="T65" fmla="*/ 0 h 60"/>
                <a:gd name="T66" fmla="*/ 376 w 94"/>
                <a:gd name="T67" fmla="*/ 0 h 60"/>
                <a:gd name="T68" fmla="*/ 398 w 94"/>
                <a:gd name="T69" fmla="*/ 0 h 60"/>
                <a:gd name="T70" fmla="*/ 400 w 94"/>
                <a:gd name="T71" fmla="*/ 0 h 60"/>
                <a:gd name="T72" fmla="*/ 420 w 94"/>
                <a:gd name="T73" fmla="*/ 1 h 60"/>
                <a:gd name="T74" fmla="*/ 434 w 94"/>
                <a:gd name="T75" fmla="*/ 1 h 60"/>
                <a:gd name="T76" fmla="*/ 437 w 94"/>
                <a:gd name="T77" fmla="*/ 1 h 60"/>
                <a:gd name="T78" fmla="*/ 445 w 94"/>
                <a:gd name="T79" fmla="*/ 16 h 60"/>
                <a:gd name="T80" fmla="*/ 445 w 94"/>
                <a:gd name="T81" fmla="*/ 27 h 60"/>
                <a:gd name="T82" fmla="*/ 467 w 94"/>
                <a:gd name="T83" fmla="*/ 27 h 60"/>
                <a:gd name="T84" fmla="*/ 467 w 94"/>
                <a:gd name="T85" fmla="*/ 38 h 60"/>
                <a:gd name="T86" fmla="*/ 467 w 94"/>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0"/>
                <a:gd name="T134" fmla="*/ 94 w 9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0">
                  <a:moveTo>
                    <a:pt x="93" y="11"/>
                  </a:moveTo>
                  <a:lnTo>
                    <a:pt x="93" y="49"/>
                  </a:lnTo>
                  <a:lnTo>
                    <a:pt x="93" y="53"/>
                  </a:lnTo>
                  <a:lnTo>
                    <a:pt x="89" y="53"/>
                  </a:lnTo>
                  <a:lnTo>
                    <a:pt x="89" y="55"/>
                  </a:lnTo>
                  <a:lnTo>
                    <a:pt x="87" y="56"/>
                  </a:lnTo>
                  <a:lnTo>
                    <a:pt x="86" y="56"/>
                  </a:lnTo>
                  <a:lnTo>
                    <a:pt x="83" y="59"/>
                  </a:lnTo>
                  <a:lnTo>
                    <a:pt x="80" y="59"/>
                  </a:lnTo>
                  <a:lnTo>
                    <a:pt x="79" y="59"/>
                  </a:lnTo>
                  <a:lnTo>
                    <a:pt x="75" y="59"/>
                  </a:lnTo>
                  <a:lnTo>
                    <a:pt x="16" y="59"/>
                  </a:lnTo>
                  <a:lnTo>
                    <a:pt x="14" y="59"/>
                  </a:lnTo>
                  <a:lnTo>
                    <a:pt x="13" y="59"/>
                  </a:lnTo>
                  <a:lnTo>
                    <a:pt x="9" y="59"/>
                  </a:lnTo>
                  <a:lnTo>
                    <a:pt x="8" y="56"/>
                  </a:lnTo>
                  <a:lnTo>
                    <a:pt x="6" y="56"/>
                  </a:lnTo>
                  <a:lnTo>
                    <a:pt x="2" y="55"/>
                  </a:lnTo>
                  <a:lnTo>
                    <a:pt x="2" y="53"/>
                  </a:lnTo>
                  <a:lnTo>
                    <a:pt x="0" y="53"/>
                  </a:lnTo>
                  <a:lnTo>
                    <a:pt x="0" y="49"/>
                  </a:lnTo>
                  <a:lnTo>
                    <a:pt x="0" y="11"/>
                  </a:lnTo>
                  <a:lnTo>
                    <a:pt x="0" y="8"/>
                  </a:lnTo>
                  <a:lnTo>
                    <a:pt x="2" y="5"/>
                  </a:lnTo>
                  <a:lnTo>
                    <a:pt x="2" y="3"/>
                  </a:lnTo>
                  <a:lnTo>
                    <a:pt x="6" y="3"/>
                  </a:lnTo>
                  <a:lnTo>
                    <a:pt x="6" y="1"/>
                  </a:lnTo>
                  <a:lnTo>
                    <a:pt x="8" y="1"/>
                  </a:lnTo>
                  <a:lnTo>
                    <a:pt x="9" y="1"/>
                  </a:lnTo>
                  <a:lnTo>
                    <a:pt x="13" y="0"/>
                  </a:lnTo>
                  <a:lnTo>
                    <a:pt x="14" y="0"/>
                  </a:lnTo>
                  <a:lnTo>
                    <a:pt x="16" y="0"/>
                  </a:lnTo>
                  <a:lnTo>
                    <a:pt x="75" y="0"/>
                  </a:lnTo>
                  <a:lnTo>
                    <a:pt x="79" y="0"/>
                  </a:lnTo>
                  <a:lnTo>
                    <a:pt x="80" y="0"/>
                  </a:lnTo>
                  <a:lnTo>
                    <a:pt x="83" y="1"/>
                  </a:lnTo>
                  <a:lnTo>
                    <a:pt x="86" y="1"/>
                  </a:lnTo>
                  <a:lnTo>
                    <a:pt x="87" y="1"/>
                  </a:lnTo>
                  <a:lnTo>
                    <a:pt x="87" y="3"/>
                  </a:lnTo>
                  <a:lnTo>
                    <a:pt x="89" y="3"/>
                  </a:lnTo>
                  <a:lnTo>
                    <a:pt x="89" y="5"/>
                  </a:lnTo>
                  <a:lnTo>
                    <a:pt x="93" y="5"/>
                  </a:lnTo>
                  <a:lnTo>
                    <a:pt x="93" y="8"/>
                  </a:lnTo>
                  <a:lnTo>
                    <a:pt x="93"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67" name="Freeform 189"/>
            <p:cNvSpPr>
              <a:spLocks noChangeAspect="1"/>
            </p:cNvSpPr>
            <p:nvPr/>
          </p:nvSpPr>
          <p:spPr bwMode="auto">
            <a:xfrm>
              <a:off x="1792" y="2298"/>
              <a:ext cx="38" cy="78"/>
            </a:xfrm>
            <a:custGeom>
              <a:avLst/>
              <a:gdLst>
                <a:gd name="T0" fmla="*/ 143 w 29"/>
                <a:gd name="T1" fmla="*/ 226 h 60"/>
                <a:gd name="T2" fmla="*/ 143 w 29"/>
                <a:gd name="T3" fmla="*/ 237 h 60"/>
                <a:gd name="T4" fmla="*/ 143 w 29"/>
                <a:gd name="T5" fmla="*/ 257 h 60"/>
                <a:gd name="T6" fmla="*/ 122 w 29"/>
                <a:gd name="T7" fmla="*/ 257 h 60"/>
                <a:gd name="T8" fmla="*/ 122 w 29"/>
                <a:gd name="T9" fmla="*/ 269 h 60"/>
                <a:gd name="T10" fmla="*/ 122 w 29"/>
                <a:gd name="T11" fmla="*/ 272 h 60"/>
                <a:gd name="T12" fmla="*/ 122 w 29"/>
                <a:gd name="T13" fmla="*/ 272 h 60"/>
                <a:gd name="T14" fmla="*/ 122 w 29"/>
                <a:gd name="T15" fmla="*/ 272 h 60"/>
                <a:gd name="T16" fmla="*/ 113 w 29"/>
                <a:gd name="T17" fmla="*/ 286 h 60"/>
                <a:gd name="T18" fmla="*/ 113 w 29"/>
                <a:gd name="T19" fmla="*/ 286 h 60"/>
                <a:gd name="T20" fmla="*/ 113 w 29"/>
                <a:gd name="T21" fmla="*/ 286 h 60"/>
                <a:gd name="T22" fmla="*/ 28 w 29"/>
                <a:gd name="T23" fmla="*/ 286 h 60"/>
                <a:gd name="T24" fmla="*/ 28 w 29"/>
                <a:gd name="T25" fmla="*/ 286 h 60"/>
                <a:gd name="T26" fmla="*/ 28 w 29"/>
                <a:gd name="T27" fmla="*/ 286 h 60"/>
                <a:gd name="T28" fmla="*/ 28 w 29"/>
                <a:gd name="T29" fmla="*/ 286 h 60"/>
                <a:gd name="T30" fmla="*/ 12 w 29"/>
                <a:gd name="T31" fmla="*/ 272 h 60"/>
                <a:gd name="T32" fmla="*/ 12 w 29"/>
                <a:gd name="T33" fmla="*/ 272 h 60"/>
                <a:gd name="T34" fmla="*/ 12 w 29"/>
                <a:gd name="T35" fmla="*/ 269 h 60"/>
                <a:gd name="T36" fmla="*/ 12 w 29"/>
                <a:gd name="T37" fmla="*/ 269 h 60"/>
                <a:gd name="T38" fmla="*/ 0 w 29"/>
                <a:gd name="T39" fmla="*/ 257 h 60"/>
                <a:gd name="T40" fmla="*/ 0 w 29"/>
                <a:gd name="T41" fmla="*/ 237 h 60"/>
                <a:gd name="T42" fmla="*/ 0 w 29"/>
                <a:gd name="T43" fmla="*/ 226 h 60"/>
                <a:gd name="T44" fmla="*/ 0 w 29"/>
                <a:gd name="T45" fmla="*/ 51 h 60"/>
                <a:gd name="T46" fmla="*/ 0 w 29"/>
                <a:gd name="T47" fmla="*/ 38 h 60"/>
                <a:gd name="T48" fmla="*/ 0 w 29"/>
                <a:gd name="T49" fmla="*/ 27 h 60"/>
                <a:gd name="T50" fmla="*/ 12 w 29"/>
                <a:gd name="T51" fmla="*/ 27 h 60"/>
                <a:gd name="T52" fmla="*/ 12 w 29"/>
                <a:gd name="T53" fmla="*/ 16 h 60"/>
                <a:gd name="T54" fmla="*/ 12 w 29"/>
                <a:gd name="T55" fmla="*/ 16 h 60"/>
                <a:gd name="T56" fmla="*/ 12 w 29"/>
                <a:gd name="T57" fmla="*/ 1 h 60"/>
                <a:gd name="T58" fmla="*/ 12 w 29"/>
                <a:gd name="T59" fmla="*/ 1 h 60"/>
                <a:gd name="T60" fmla="*/ 28 w 29"/>
                <a:gd name="T61" fmla="*/ 0 h 60"/>
                <a:gd name="T62" fmla="*/ 28 w 29"/>
                <a:gd name="T63" fmla="*/ 0 h 60"/>
                <a:gd name="T64" fmla="*/ 28 w 29"/>
                <a:gd name="T65" fmla="*/ 0 h 60"/>
                <a:gd name="T66" fmla="*/ 113 w 29"/>
                <a:gd name="T67" fmla="*/ 0 h 60"/>
                <a:gd name="T68" fmla="*/ 113 w 29"/>
                <a:gd name="T69" fmla="*/ 0 h 60"/>
                <a:gd name="T70" fmla="*/ 113 w 29"/>
                <a:gd name="T71" fmla="*/ 0 h 60"/>
                <a:gd name="T72" fmla="*/ 113 w 29"/>
                <a:gd name="T73" fmla="*/ 0 h 60"/>
                <a:gd name="T74" fmla="*/ 122 w 29"/>
                <a:gd name="T75" fmla="*/ 1 h 60"/>
                <a:gd name="T76" fmla="*/ 122 w 29"/>
                <a:gd name="T77" fmla="*/ 1 h 60"/>
                <a:gd name="T78" fmla="*/ 122 w 29"/>
                <a:gd name="T79" fmla="*/ 16 h 60"/>
                <a:gd name="T80" fmla="*/ 122 w 29"/>
                <a:gd name="T81" fmla="*/ 16 h 60"/>
                <a:gd name="T82" fmla="*/ 143 w 29"/>
                <a:gd name="T83" fmla="*/ 27 h 60"/>
                <a:gd name="T84" fmla="*/ 143 w 29"/>
                <a:gd name="T85" fmla="*/ 38 h 60"/>
                <a:gd name="T86" fmla="*/ 143 w 2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0"/>
                <a:gd name="T134" fmla="*/ 29 w 2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0">
                  <a:moveTo>
                    <a:pt x="28" y="11"/>
                  </a:moveTo>
                  <a:lnTo>
                    <a:pt x="28" y="47"/>
                  </a:lnTo>
                  <a:lnTo>
                    <a:pt x="28" y="49"/>
                  </a:lnTo>
                  <a:lnTo>
                    <a:pt x="28" y="53"/>
                  </a:lnTo>
                  <a:lnTo>
                    <a:pt x="24" y="53"/>
                  </a:lnTo>
                  <a:lnTo>
                    <a:pt x="24" y="55"/>
                  </a:lnTo>
                  <a:lnTo>
                    <a:pt x="24" y="56"/>
                  </a:lnTo>
                  <a:lnTo>
                    <a:pt x="22" y="59"/>
                  </a:lnTo>
                  <a:lnTo>
                    <a:pt x="5" y="59"/>
                  </a:lnTo>
                  <a:lnTo>
                    <a:pt x="2" y="56"/>
                  </a:lnTo>
                  <a:lnTo>
                    <a:pt x="2" y="55"/>
                  </a:lnTo>
                  <a:lnTo>
                    <a:pt x="2" y="53"/>
                  </a:lnTo>
                  <a:lnTo>
                    <a:pt x="0" y="53"/>
                  </a:lnTo>
                  <a:lnTo>
                    <a:pt x="0" y="49"/>
                  </a:lnTo>
                  <a:lnTo>
                    <a:pt x="0" y="47"/>
                  </a:lnTo>
                  <a:lnTo>
                    <a:pt x="0" y="11"/>
                  </a:lnTo>
                  <a:lnTo>
                    <a:pt x="0" y="8"/>
                  </a:lnTo>
                  <a:lnTo>
                    <a:pt x="0" y="5"/>
                  </a:lnTo>
                  <a:lnTo>
                    <a:pt x="2" y="5"/>
                  </a:lnTo>
                  <a:lnTo>
                    <a:pt x="2" y="3"/>
                  </a:lnTo>
                  <a:lnTo>
                    <a:pt x="2" y="1"/>
                  </a:lnTo>
                  <a:lnTo>
                    <a:pt x="5" y="0"/>
                  </a:lnTo>
                  <a:lnTo>
                    <a:pt x="22" y="0"/>
                  </a:lnTo>
                  <a:lnTo>
                    <a:pt x="24" y="1"/>
                  </a:lnTo>
                  <a:lnTo>
                    <a:pt x="24" y="3"/>
                  </a:lnTo>
                  <a:lnTo>
                    <a:pt x="24" y="5"/>
                  </a:lnTo>
                  <a:lnTo>
                    <a:pt x="28" y="5"/>
                  </a:lnTo>
                  <a:lnTo>
                    <a:pt x="28" y="8"/>
                  </a:lnTo>
                  <a:lnTo>
                    <a:pt x="28" y="11"/>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68" name="Freeform 190"/>
            <p:cNvSpPr>
              <a:spLocks noChangeAspect="1"/>
            </p:cNvSpPr>
            <p:nvPr/>
          </p:nvSpPr>
          <p:spPr bwMode="auto">
            <a:xfrm>
              <a:off x="1712" y="2298"/>
              <a:ext cx="33" cy="78"/>
            </a:xfrm>
            <a:custGeom>
              <a:avLst/>
              <a:gdLst>
                <a:gd name="T0" fmla="*/ 127 w 25"/>
                <a:gd name="T1" fmla="*/ 226 h 60"/>
                <a:gd name="T2" fmla="*/ 127 w 25"/>
                <a:gd name="T3" fmla="*/ 237 h 60"/>
                <a:gd name="T4" fmla="*/ 127 w 25"/>
                <a:gd name="T5" fmla="*/ 257 h 60"/>
                <a:gd name="T6" fmla="*/ 115 w 25"/>
                <a:gd name="T7" fmla="*/ 257 h 60"/>
                <a:gd name="T8" fmla="*/ 115 w 25"/>
                <a:gd name="T9" fmla="*/ 269 h 60"/>
                <a:gd name="T10" fmla="*/ 115 w 25"/>
                <a:gd name="T11" fmla="*/ 272 h 60"/>
                <a:gd name="T12" fmla="*/ 115 w 25"/>
                <a:gd name="T13" fmla="*/ 272 h 60"/>
                <a:gd name="T14" fmla="*/ 115 w 25"/>
                <a:gd name="T15" fmla="*/ 272 h 60"/>
                <a:gd name="T16" fmla="*/ 102 w 25"/>
                <a:gd name="T17" fmla="*/ 286 h 60"/>
                <a:gd name="T18" fmla="*/ 102 w 25"/>
                <a:gd name="T19" fmla="*/ 286 h 60"/>
                <a:gd name="T20" fmla="*/ 102 w 25"/>
                <a:gd name="T21" fmla="*/ 286 h 60"/>
                <a:gd name="T22" fmla="*/ 12 w 25"/>
                <a:gd name="T23" fmla="*/ 286 h 60"/>
                <a:gd name="T24" fmla="*/ 12 w 25"/>
                <a:gd name="T25" fmla="*/ 286 h 60"/>
                <a:gd name="T26" fmla="*/ 12 w 25"/>
                <a:gd name="T27" fmla="*/ 286 h 60"/>
                <a:gd name="T28" fmla="*/ 12 w 25"/>
                <a:gd name="T29" fmla="*/ 286 h 60"/>
                <a:gd name="T30" fmla="*/ 0 w 25"/>
                <a:gd name="T31" fmla="*/ 272 h 60"/>
                <a:gd name="T32" fmla="*/ 0 w 25"/>
                <a:gd name="T33" fmla="*/ 272 h 60"/>
                <a:gd name="T34" fmla="*/ 0 w 25"/>
                <a:gd name="T35" fmla="*/ 269 h 60"/>
                <a:gd name="T36" fmla="*/ 0 w 25"/>
                <a:gd name="T37" fmla="*/ 269 h 60"/>
                <a:gd name="T38" fmla="*/ 0 w 25"/>
                <a:gd name="T39" fmla="*/ 257 h 60"/>
                <a:gd name="T40" fmla="*/ 0 w 25"/>
                <a:gd name="T41" fmla="*/ 237 h 60"/>
                <a:gd name="T42" fmla="*/ 0 w 25"/>
                <a:gd name="T43" fmla="*/ 226 h 60"/>
                <a:gd name="T44" fmla="*/ 0 w 25"/>
                <a:gd name="T45" fmla="*/ 51 h 60"/>
                <a:gd name="T46" fmla="*/ 0 w 25"/>
                <a:gd name="T47" fmla="*/ 38 h 60"/>
                <a:gd name="T48" fmla="*/ 0 w 25"/>
                <a:gd name="T49" fmla="*/ 27 h 60"/>
                <a:gd name="T50" fmla="*/ 0 w 25"/>
                <a:gd name="T51" fmla="*/ 27 h 60"/>
                <a:gd name="T52" fmla="*/ 0 w 25"/>
                <a:gd name="T53" fmla="*/ 16 h 60"/>
                <a:gd name="T54" fmla="*/ 0 w 25"/>
                <a:gd name="T55" fmla="*/ 16 h 60"/>
                <a:gd name="T56" fmla="*/ 0 w 25"/>
                <a:gd name="T57" fmla="*/ 1 h 60"/>
                <a:gd name="T58" fmla="*/ 0 w 25"/>
                <a:gd name="T59" fmla="*/ 1 h 60"/>
                <a:gd name="T60" fmla="*/ 12 w 25"/>
                <a:gd name="T61" fmla="*/ 0 h 60"/>
                <a:gd name="T62" fmla="*/ 12 w 25"/>
                <a:gd name="T63" fmla="*/ 0 h 60"/>
                <a:gd name="T64" fmla="*/ 12 w 25"/>
                <a:gd name="T65" fmla="*/ 0 h 60"/>
                <a:gd name="T66" fmla="*/ 102 w 25"/>
                <a:gd name="T67" fmla="*/ 0 h 60"/>
                <a:gd name="T68" fmla="*/ 102 w 25"/>
                <a:gd name="T69" fmla="*/ 0 h 60"/>
                <a:gd name="T70" fmla="*/ 102 w 25"/>
                <a:gd name="T71" fmla="*/ 0 h 60"/>
                <a:gd name="T72" fmla="*/ 115 w 25"/>
                <a:gd name="T73" fmla="*/ 0 h 60"/>
                <a:gd name="T74" fmla="*/ 115 w 25"/>
                <a:gd name="T75" fmla="*/ 1 h 60"/>
                <a:gd name="T76" fmla="*/ 115 w 25"/>
                <a:gd name="T77" fmla="*/ 1 h 60"/>
                <a:gd name="T78" fmla="*/ 115 w 25"/>
                <a:gd name="T79" fmla="*/ 16 h 60"/>
                <a:gd name="T80" fmla="*/ 115 w 25"/>
                <a:gd name="T81" fmla="*/ 16 h 60"/>
                <a:gd name="T82" fmla="*/ 127 w 25"/>
                <a:gd name="T83" fmla="*/ 27 h 60"/>
                <a:gd name="T84" fmla="*/ 127 w 25"/>
                <a:gd name="T85" fmla="*/ 38 h 60"/>
                <a:gd name="T86" fmla="*/ 127 w 25"/>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0"/>
                <a:gd name="T134" fmla="*/ 25 w 25"/>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0">
                  <a:moveTo>
                    <a:pt x="24" y="11"/>
                  </a:moveTo>
                  <a:lnTo>
                    <a:pt x="24" y="47"/>
                  </a:lnTo>
                  <a:lnTo>
                    <a:pt x="24" y="49"/>
                  </a:lnTo>
                  <a:lnTo>
                    <a:pt x="24" y="53"/>
                  </a:lnTo>
                  <a:lnTo>
                    <a:pt x="22" y="53"/>
                  </a:lnTo>
                  <a:lnTo>
                    <a:pt x="22" y="55"/>
                  </a:lnTo>
                  <a:lnTo>
                    <a:pt x="22" y="56"/>
                  </a:lnTo>
                  <a:lnTo>
                    <a:pt x="22" y="59"/>
                  </a:lnTo>
                  <a:lnTo>
                    <a:pt x="19" y="59"/>
                  </a:lnTo>
                  <a:lnTo>
                    <a:pt x="2" y="59"/>
                  </a:lnTo>
                  <a:lnTo>
                    <a:pt x="0" y="56"/>
                  </a:lnTo>
                  <a:lnTo>
                    <a:pt x="0" y="55"/>
                  </a:lnTo>
                  <a:lnTo>
                    <a:pt x="0" y="53"/>
                  </a:lnTo>
                  <a:lnTo>
                    <a:pt x="0" y="49"/>
                  </a:lnTo>
                  <a:lnTo>
                    <a:pt x="0" y="47"/>
                  </a:lnTo>
                  <a:lnTo>
                    <a:pt x="0" y="11"/>
                  </a:lnTo>
                  <a:lnTo>
                    <a:pt x="0" y="8"/>
                  </a:lnTo>
                  <a:lnTo>
                    <a:pt x="0" y="5"/>
                  </a:lnTo>
                  <a:lnTo>
                    <a:pt x="0" y="3"/>
                  </a:lnTo>
                  <a:lnTo>
                    <a:pt x="0" y="1"/>
                  </a:lnTo>
                  <a:lnTo>
                    <a:pt x="2" y="0"/>
                  </a:lnTo>
                  <a:lnTo>
                    <a:pt x="19" y="0"/>
                  </a:lnTo>
                  <a:lnTo>
                    <a:pt x="22" y="0"/>
                  </a:lnTo>
                  <a:lnTo>
                    <a:pt x="22" y="1"/>
                  </a:lnTo>
                  <a:lnTo>
                    <a:pt x="22" y="3"/>
                  </a:lnTo>
                  <a:lnTo>
                    <a:pt x="22" y="5"/>
                  </a:lnTo>
                  <a:lnTo>
                    <a:pt x="24" y="5"/>
                  </a:lnTo>
                  <a:lnTo>
                    <a:pt x="24" y="8"/>
                  </a:lnTo>
                  <a:lnTo>
                    <a:pt x="24" y="11"/>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69" name="Freeform 191" descr="Light vertical"/>
            <p:cNvSpPr>
              <a:spLocks noChangeAspect="1"/>
            </p:cNvSpPr>
            <p:nvPr/>
          </p:nvSpPr>
          <p:spPr bwMode="auto">
            <a:xfrm>
              <a:off x="1744" y="2298"/>
              <a:ext cx="49" cy="78"/>
            </a:xfrm>
            <a:custGeom>
              <a:avLst/>
              <a:gdLst>
                <a:gd name="T0" fmla="*/ 172 w 38"/>
                <a:gd name="T1" fmla="*/ 226 h 60"/>
                <a:gd name="T2" fmla="*/ 172 w 38"/>
                <a:gd name="T3" fmla="*/ 237 h 60"/>
                <a:gd name="T4" fmla="*/ 172 w 38"/>
                <a:gd name="T5" fmla="*/ 257 h 60"/>
                <a:gd name="T6" fmla="*/ 172 w 38"/>
                <a:gd name="T7" fmla="*/ 257 h 60"/>
                <a:gd name="T8" fmla="*/ 172 w 38"/>
                <a:gd name="T9" fmla="*/ 269 h 60"/>
                <a:gd name="T10" fmla="*/ 156 w 38"/>
                <a:gd name="T11" fmla="*/ 272 h 60"/>
                <a:gd name="T12" fmla="*/ 156 w 38"/>
                <a:gd name="T13" fmla="*/ 272 h 60"/>
                <a:gd name="T14" fmla="*/ 156 w 38"/>
                <a:gd name="T15" fmla="*/ 272 h 60"/>
                <a:gd name="T16" fmla="*/ 146 w 38"/>
                <a:gd name="T17" fmla="*/ 286 h 60"/>
                <a:gd name="T18" fmla="*/ 146 w 38"/>
                <a:gd name="T19" fmla="*/ 286 h 60"/>
                <a:gd name="T20" fmla="*/ 143 w 38"/>
                <a:gd name="T21" fmla="*/ 286 h 60"/>
                <a:gd name="T22" fmla="*/ 32 w 38"/>
                <a:gd name="T23" fmla="*/ 286 h 60"/>
                <a:gd name="T24" fmla="*/ 17 w 38"/>
                <a:gd name="T25" fmla="*/ 286 h 60"/>
                <a:gd name="T26" fmla="*/ 17 w 38"/>
                <a:gd name="T27" fmla="*/ 286 h 60"/>
                <a:gd name="T28" fmla="*/ 17 w 38"/>
                <a:gd name="T29" fmla="*/ 286 h 60"/>
                <a:gd name="T30" fmla="*/ 1 w 38"/>
                <a:gd name="T31" fmla="*/ 272 h 60"/>
                <a:gd name="T32" fmla="*/ 1 w 38"/>
                <a:gd name="T33" fmla="*/ 272 h 60"/>
                <a:gd name="T34" fmla="*/ 1 w 38"/>
                <a:gd name="T35" fmla="*/ 269 h 60"/>
                <a:gd name="T36" fmla="*/ 0 w 38"/>
                <a:gd name="T37" fmla="*/ 269 h 60"/>
                <a:gd name="T38" fmla="*/ 0 w 38"/>
                <a:gd name="T39" fmla="*/ 257 h 60"/>
                <a:gd name="T40" fmla="*/ 0 w 38"/>
                <a:gd name="T41" fmla="*/ 237 h 60"/>
                <a:gd name="T42" fmla="*/ 0 w 38"/>
                <a:gd name="T43" fmla="*/ 226 h 60"/>
                <a:gd name="T44" fmla="*/ 0 w 38"/>
                <a:gd name="T45" fmla="*/ 51 h 60"/>
                <a:gd name="T46" fmla="*/ 0 w 38"/>
                <a:gd name="T47" fmla="*/ 38 h 60"/>
                <a:gd name="T48" fmla="*/ 0 w 38"/>
                <a:gd name="T49" fmla="*/ 27 h 60"/>
                <a:gd name="T50" fmla="*/ 0 w 38"/>
                <a:gd name="T51" fmla="*/ 27 h 60"/>
                <a:gd name="T52" fmla="*/ 0 w 38"/>
                <a:gd name="T53" fmla="*/ 16 h 60"/>
                <a:gd name="T54" fmla="*/ 1 w 38"/>
                <a:gd name="T55" fmla="*/ 16 h 60"/>
                <a:gd name="T56" fmla="*/ 1 w 38"/>
                <a:gd name="T57" fmla="*/ 1 h 60"/>
                <a:gd name="T58" fmla="*/ 1 w 38"/>
                <a:gd name="T59" fmla="*/ 1 h 60"/>
                <a:gd name="T60" fmla="*/ 17 w 38"/>
                <a:gd name="T61" fmla="*/ 0 h 60"/>
                <a:gd name="T62" fmla="*/ 17 w 38"/>
                <a:gd name="T63" fmla="*/ 0 h 60"/>
                <a:gd name="T64" fmla="*/ 32 w 38"/>
                <a:gd name="T65" fmla="*/ 0 h 60"/>
                <a:gd name="T66" fmla="*/ 143 w 38"/>
                <a:gd name="T67" fmla="*/ 0 h 60"/>
                <a:gd name="T68" fmla="*/ 143 w 38"/>
                <a:gd name="T69" fmla="*/ 0 h 60"/>
                <a:gd name="T70" fmla="*/ 146 w 38"/>
                <a:gd name="T71" fmla="*/ 0 h 60"/>
                <a:gd name="T72" fmla="*/ 146 w 38"/>
                <a:gd name="T73" fmla="*/ 0 h 60"/>
                <a:gd name="T74" fmla="*/ 156 w 38"/>
                <a:gd name="T75" fmla="*/ 1 h 60"/>
                <a:gd name="T76" fmla="*/ 156 w 38"/>
                <a:gd name="T77" fmla="*/ 1 h 60"/>
                <a:gd name="T78" fmla="*/ 156 w 38"/>
                <a:gd name="T79" fmla="*/ 16 h 60"/>
                <a:gd name="T80" fmla="*/ 172 w 38"/>
                <a:gd name="T81" fmla="*/ 16 h 60"/>
                <a:gd name="T82" fmla="*/ 172 w 38"/>
                <a:gd name="T83" fmla="*/ 27 h 60"/>
                <a:gd name="T84" fmla="*/ 172 w 38"/>
                <a:gd name="T85" fmla="*/ 38 h 60"/>
                <a:gd name="T86" fmla="*/ 172 w 38"/>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0"/>
                <a:gd name="T134" fmla="*/ 38 w 38"/>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0">
                  <a:moveTo>
                    <a:pt x="37" y="11"/>
                  </a:moveTo>
                  <a:lnTo>
                    <a:pt x="37" y="47"/>
                  </a:lnTo>
                  <a:lnTo>
                    <a:pt x="37" y="49"/>
                  </a:lnTo>
                  <a:lnTo>
                    <a:pt x="37" y="53"/>
                  </a:lnTo>
                  <a:lnTo>
                    <a:pt x="37" y="55"/>
                  </a:lnTo>
                  <a:lnTo>
                    <a:pt x="34" y="55"/>
                  </a:lnTo>
                  <a:lnTo>
                    <a:pt x="34" y="56"/>
                  </a:lnTo>
                  <a:lnTo>
                    <a:pt x="32" y="59"/>
                  </a:lnTo>
                  <a:lnTo>
                    <a:pt x="31" y="59"/>
                  </a:lnTo>
                  <a:lnTo>
                    <a:pt x="7" y="59"/>
                  </a:lnTo>
                  <a:lnTo>
                    <a:pt x="4" y="59"/>
                  </a:lnTo>
                  <a:lnTo>
                    <a:pt x="1" y="56"/>
                  </a:lnTo>
                  <a:lnTo>
                    <a:pt x="1" y="55"/>
                  </a:lnTo>
                  <a:lnTo>
                    <a:pt x="0" y="55"/>
                  </a:lnTo>
                  <a:lnTo>
                    <a:pt x="0" y="53"/>
                  </a:lnTo>
                  <a:lnTo>
                    <a:pt x="0" y="49"/>
                  </a:lnTo>
                  <a:lnTo>
                    <a:pt x="0" y="47"/>
                  </a:lnTo>
                  <a:lnTo>
                    <a:pt x="0" y="11"/>
                  </a:lnTo>
                  <a:lnTo>
                    <a:pt x="0" y="8"/>
                  </a:lnTo>
                  <a:lnTo>
                    <a:pt x="0" y="5"/>
                  </a:lnTo>
                  <a:lnTo>
                    <a:pt x="0" y="3"/>
                  </a:lnTo>
                  <a:lnTo>
                    <a:pt x="1" y="3"/>
                  </a:lnTo>
                  <a:lnTo>
                    <a:pt x="1" y="1"/>
                  </a:lnTo>
                  <a:lnTo>
                    <a:pt x="4" y="0"/>
                  </a:lnTo>
                  <a:lnTo>
                    <a:pt x="7" y="0"/>
                  </a:lnTo>
                  <a:lnTo>
                    <a:pt x="31" y="0"/>
                  </a:lnTo>
                  <a:lnTo>
                    <a:pt x="32" y="0"/>
                  </a:lnTo>
                  <a:lnTo>
                    <a:pt x="34" y="1"/>
                  </a:lnTo>
                  <a:lnTo>
                    <a:pt x="34" y="3"/>
                  </a:lnTo>
                  <a:lnTo>
                    <a:pt x="37" y="3"/>
                  </a:lnTo>
                  <a:lnTo>
                    <a:pt x="37" y="5"/>
                  </a:lnTo>
                  <a:lnTo>
                    <a:pt x="37" y="8"/>
                  </a:lnTo>
                  <a:lnTo>
                    <a:pt x="37" y="11"/>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70" name="AutoShape 192"/>
            <p:cNvSpPr>
              <a:spLocks noChangeAspect="1" noChangeArrowheads="1"/>
            </p:cNvSpPr>
            <p:nvPr/>
          </p:nvSpPr>
          <p:spPr bwMode="auto">
            <a:xfrm flipV="1">
              <a:off x="1729" y="2375"/>
              <a:ext cx="9"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71" name="Freeform 193"/>
            <p:cNvSpPr>
              <a:spLocks noChangeAspect="1"/>
            </p:cNvSpPr>
            <p:nvPr/>
          </p:nvSpPr>
          <p:spPr bwMode="auto">
            <a:xfrm>
              <a:off x="1804" y="2388"/>
              <a:ext cx="13" cy="26"/>
            </a:xfrm>
            <a:custGeom>
              <a:avLst/>
              <a:gdLst>
                <a:gd name="T0" fmla="*/ 0 w 10"/>
                <a:gd name="T1" fmla="*/ 0 h 20"/>
                <a:gd name="T2" fmla="*/ 46 w 10"/>
                <a:gd name="T3" fmla="*/ 27 h 20"/>
                <a:gd name="T4" fmla="*/ 0 w 10"/>
                <a:gd name="T5" fmla="*/ 38 h 20"/>
                <a:gd name="T6" fmla="*/ 46 w 10"/>
                <a:gd name="T7" fmla="*/ 64 h 20"/>
                <a:gd name="T8" fmla="*/ 0 w 10"/>
                <a:gd name="T9" fmla="*/ 92 h 20"/>
                <a:gd name="T10" fmla="*/ 0 w 10"/>
                <a:gd name="T11" fmla="*/ 0 h 20"/>
                <a:gd name="T12" fmla="*/ 0 w 10"/>
                <a:gd name="T13" fmla="*/ 0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0" y="0"/>
                  </a:moveTo>
                  <a:lnTo>
                    <a:pt x="9" y="5"/>
                  </a:lnTo>
                  <a:lnTo>
                    <a:pt x="0" y="8"/>
                  </a:lnTo>
                  <a:lnTo>
                    <a:pt x="9" y="13"/>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72" name="Line 194"/>
            <p:cNvSpPr>
              <a:spLocks noChangeAspect="1" noChangeShapeType="1"/>
            </p:cNvSpPr>
            <p:nvPr/>
          </p:nvSpPr>
          <p:spPr bwMode="auto">
            <a:xfrm>
              <a:off x="1729" y="2387"/>
              <a:ext cx="86"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773" name="Line 195"/>
            <p:cNvSpPr>
              <a:spLocks noChangeAspect="1" noChangeShapeType="1"/>
            </p:cNvSpPr>
            <p:nvPr/>
          </p:nvSpPr>
          <p:spPr bwMode="auto">
            <a:xfrm flipH="1">
              <a:off x="1729" y="2387"/>
              <a:ext cx="75"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774" name="Line 196"/>
            <p:cNvSpPr>
              <a:spLocks noChangeAspect="1" noChangeShapeType="1"/>
            </p:cNvSpPr>
            <p:nvPr/>
          </p:nvSpPr>
          <p:spPr bwMode="auto">
            <a:xfrm>
              <a:off x="1729" y="2401"/>
              <a:ext cx="86"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775" name="Freeform 197"/>
            <p:cNvSpPr>
              <a:spLocks noChangeAspect="1"/>
            </p:cNvSpPr>
            <p:nvPr/>
          </p:nvSpPr>
          <p:spPr bwMode="auto">
            <a:xfrm>
              <a:off x="1718" y="2388"/>
              <a:ext cx="13" cy="26"/>
            </a:xfrm>
            <a:custGeom>
              <a:avLst/>
              <a:gdLst>
                <a:gd name="T0" fmla="*/ 46 w 10"/>
                <a:gd name="T1" fmla="*/ 92 h 20"/>
                <a:gd name="T2" fmla="*/ 0 w 10"/>
                <a:gd name="T3" fmla="*/ 64 h 20"/>
                <a:gd name="T4" fmla="*/ 46 w 10"/>
                <a:gd name="T5" fmla="*/ 38 h 20"/>
                <a:gd name="T6" fmla="*/ 0 w 10"/>
                <a:gd name="T7" fmla="*/ 27 h 20"/>
                <a:gd name="T8" fmla="*/ 46 w 10"/>
                <a:gd name="T9" fmla="*/ 0 h 20"/>
                <a:gd name="T10" fmla="*/ 46 w 10"/>
                <a:gd name="T11" fmla="*/ 92 h 20"/>
                <a:gd name="T12" fmla="*/ 46 w 10"/>
                <a:gd name="T13" fmla="*/ 92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9" y="19"/>
                  </a:moveTo>
                  <a:lnTo>
                    <a:pt x="0" y="13"/>
                  </a:lnTo>
                  <a:lnTo>
                    <a:pt x="9" y="8"/>
                  </a:lnTo>
                  <a:lnTo>
                    <a:pt x="0" y="5"/>
                  </a:lnTo>
                  <a:lnTo>
                    <a:pt x="9" y="0"/>
                  </a:lnTo>
                  <a:lnTo>
                    <a:pt x="9"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76" name="Line 198"/>
            <p:cNvSpPr>
              <a:spLocks noChangeAspect="1" noChangeShapeType="1"/>
            </p:cNvSpPr>
            <p:nvPr/>
          </p:nvSpPr>
          <p:spPr bwMode="auto">
            <a:xfrm flipH="1" flipV="1">
              <a:off x="1718"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777" name="Text Box 199"/>
            <p:cNvSpPr txBox="1">
              <a:spLocks noChangeArrowheads="1"/>
            </p:cNvSpPr>
            <p:nvPr/>
          </p:nvSpPr>
          <p:spPr bwMode="auto">
            <a:xfrm>
              <a:off x="4176" y="960"/>
              <a:ext cx="885"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Chromatogram</a:t>
              </a:r>
              <a:endParaRPr lang="en-US" altLang="en-US" sz="2200">
                <a:solidFill>
                  <a:srgbClr val="FF0000"/>
                </a:solidFill>
              </a:endParaRPr>
            </a:p>
          </p:txBody>
        </p:sp>
        <p:grpSp>
          <p:nvGrpSpPr>
            <p:cNvPr id="24778" name="Group 200"/>
            <p:cNvGrpSpPr>
              <a:grpSpLocks/>
            </p:cNvGrpSpPr>
            <p:nvPr/>
          </p:nvGrpSpPr>
          <p:grpSpPr bwMode="auto">
            <a:xfrm>
              <a:off x="3696" y="1029"/>
              <a:ext cx="2160" cy="1275"/>
              <a:chOff x="3696" y="1029"/>
              <a:chExt cx="1803" cy="1058"/>
            </a:xfrm>
          </p:grpSpPr>
          <p:sp>
            <p:nvSpPr>
              <p:cNvPr id="24785" name="Freeform 201"/>
              <p:cNvSpPr>
                <a:spLocks/>
              </p:cNvSpPr>
              <p:nvPr/>
            </p:nvSpPr>
            <p:spPr bwMode="auto">
              <a:xfrm>
                <a:off x="4406" y="1556"/>
                <a:ext cx="113" cy="460"/>
              </a:xfrm>
              <a:custGeom>
                <a:avLst/>
                <a:gdLst>
                  <a:gd name="T0" fmla="*/ 0 w 113"/>
                  <a:gd name="T1" fmla="*/ 446 h 460"/>
                  <a:gd name="T2" fmla="*/ 0 w 113"/>
                  <a:gd name="T3" fmla="*/ 434 h 460"/>
                  <a:gd name="T4" fmla="*/ 1 w 113"/>
                  <a:gd name="T5" fmla="*/ 421 h 460"/>
                  <a:gd name="T6" fmla="*/ 4 w 113"/>
                  <a:gd name="T7" fmla="*/ 401 h 460"/>
                  <a:gd name="T8" fmla="*/ 6 w 113"/>
                  <a:gd name="T9" fmla="*/ 373 h 460"/>
                  <a:gd name="T10" fmla="*/ 6 w 113"/>
                  <a:gd name="T11" fmla="*/ 335 h 460"/>
                  <a:gd name="T12" fmla="*/ 12 w 113"/>
                  <a:gd name="T13" fmla="*/ 294 h 460"/>
                  <a:gd name="T14" fmla="*/ 12 w 113"/>
                  <a:gd name="T15" fmla="*/ 245 h 460"/>
                  <a:gd name="T16" fmla="*/ 14 w 113"/>
                  <a:gd name="T17" fmla="*/ 194 h 460"/>
                  <a:gd name="T18" fmla="*/ 15 w 113"/>
                  <a:gd name="T19" fmla="*/ 143 h 460"/>
                  <a:gd name="T20" fmla="*/ 18 w 113"/>
                  <a:gd name="T21" fmla="*/ 96 h 460"/>
                  <a:gd name="T22" fmla="*/ 20 w 113"/>
                  <a:gd name="T23" fmla="*/ 58 h 460"/>
                  <a:gd name="T24" fmla="*/ 20 w 113"/>
                  <a:gd name="T25" fmla="*/ 27 h 460"/>
                  <a:gd name="T26" fmla="*/ 22 w 113"/>
                  <a:gd name="T27" fmla="*/ 9 h 460"/>
                  <a:gd name="T28" fmla="*/ 24 w 113"/>
                  <a:gd name="T29" fmla="*/ 0 h 460"/>
                  <a:gd name="T30" fmla="*/ 27 w 113"/>
                  <a:gd name="T31" fmla="*/ 0 h 460"/>
                  <a:gd name="T32" fmla="*/ 29 w 113"/>
                  <a:gd name="T33" fmla="*/ 9 h 460"/>
                  <a:gd name="T34" fmla="*/ 29 w 113"/>
                  <a:gd name="T35" fmla="*/ 27 h 460"/>
                  <a:gd name="T36" fmla="*/ 30 w 113"/>
                  <a:gd name="T37" fmla="*/ 49 h 460"/>
                  <a:gd name="T38" fmla="*/ 33 w 113"/>
                  <a:gd name="T39" fmla="*/ 74 h 460"/>
                  <a:gd name="T40" fmla="*/ 35 w 113"/>
                  <a:gd name="T41" fmla="*/ 101 h 460"/>
                  <a:gd name="T42" fmla="*/ 35 w 113"/>
                  <a:gd name="T43" fmla="*/ 129 h 460"/>
                  <a:gd name="T44" fmla="*/ 37 w 113"/>
                  <a:gd name="T45" fmla="*/ 159 h 460"/>
                  <a:gd name="T46" fmla="*/ 41 w 113"/>
                  <a:gd name="T47" fmla="*/ 186 h 460"/>
                  <a:gd name="T48" fmla="*/ 43 w 113"/>
                  <a:gd name="T49" fmla="*/ 212 h 460"/>
                  <a:gd name="T50" fmla="*/ 44 w 113"/>
                  <a:gd name="T51" fmla="*/ 239 h 460"/>
                  <a:gd name="T52" fmla="*/ 47 w 113"/>
                  <a:gd name="T53" fmla="*/ 263 h 460"/>
                  <a:gd name="T54" fmla="*/ 47 w 113"/>
                  <a:gd name="T55" fmla="*/ 286 h 460"/>
                  <a:gd name="T56" fmla="*/ 49 w 113"/>
                  <a:gd name="T57" fmla="*/ 308 h 460"/>
                  <a:gd name="T58" fmla="*/ 51 w 113"/>
                  <a:gd name="T59" fmla="*/ 326 h 460"/>
                  <a:gd name="T60" fmla="*/ 55 w 113"/>
                  <a:gd name="T61" fmla="*/ 343 h 460"/>
                  <a:gd name="T62" fmla="*/ 56 w 113"/>
                  <a:gd name="T63" fmla="*/ 356 h 460"/>
                  <a:gd name="T64" fmla="*/ 56 w 113"/>
                  <a:gd name="T65" fmla="*/ 370 h 460"/>
                  <a:gd name="T66" fmla="*/ 58 w 113"/>
                  <a:gd name="T67" fmla="*/ 381 h 460"/>
                  <a:gd name="T68" fmla="*/ 60 w 113"/>
                  <a:gd name="T69" fmla="*/ 392 h 460"/>
                  <a:gd name="T70" fmla="*/ 63 w 113"/>
                  <a:gd name="T71" fmla="*/ 399 h 460"/>
                  <a:gd name="T72" fmla="*/ 65 w 113"/>
                  <a:gd name="T73" fmla="*/ 407 h 460"/>
                  <a:gd name="T74" fmla="*/ 65 w 113"/>
                  <a:gd name="T75" fmla="*/ 412 h 460"/>
                  <a:gd name="T76" fmla="*/ 66 w 113"/>
                  <a:gd name="T77" fmla="*/ 420 h 460"/>
                  <a:gd name="T78" fmla="*/ 70 w 113"/>
                  <a:gd name="T79" fmla="*/ 422 h 460"/>
                  <a:gd name="T80" fmla="*/ 71 w 113"/>
                  <a:gd name="T81" fmla="*/ 427 h 460"/>
                  <a:gd name="T82" fmla="*/ 73 w 113"/>
                  <a:gd name="T83" fmla="*/ 433 h 460"/>
                  <a:gd name="T84" fmla="*/ 76 w 113"/>
                  <a:gd name="T85" fmla="*/ 434 h 460"/>
                  <a:gd name="T86" fmla="*/ 76 w 113"/>
                  <a:gd name="T87" fmla="*/ 436 h 460"/>
                  <a:gd name="T88" fmla="*/ 78 w 113"/>
                  <a:gd name="T89" fmla="*/ 439 h 460"/>
                  <a:gd name="T90" fmla="*/ 80 w 113"/>
                  <a:gd name="T91" fmla="*/ 442 h 460"/>
                  <a:gd name="T92" fmla="*/ 83 w 113"/>
                  <a:gd name="T93" fmla="*/ 442 h 460"/>
                  <a:gd name="T94" fmla="*/ 83 w 113"/>
                  <a:gd name="T95" fmla="*/ 446 h 460"/>
                  <a:gd name="T96" fmla="*/ 86 w 113"/>
                  <a:gd name="T97" fmla="*/ 447 h 460"/>
                  <a:gd name="T98" fmla="*/ 87 w 113"/>
                  <a:gd name="T99" fmla="*/ 447 h 460"/>
                  <a:gd name="T100" fmla="*/ 90 w 113"/>
                  <a:gd name="T101" fmla="*/ 449 h 460"/>
                  <a:gd name="T102" fmla="*/ 92 w 113"/>
                  <a:gd name="T103" fmla="*/ 449 h 460"/>
                  <a:gd name="T104" fmla="*/ 92 w 113"/>
                  <a:gd name="T105" fmla="*/ 453 h 460"/>
                  <a:gd name="T106" fmla="*/ 93 w 113"/>
                  <a:gd name="T107" fmla="*/ 453 h 460"/>
                  <a:gd name="T108" fmla="*/ 95 w 113"/>
                  <a:gd name="T109" fmla="*/ 454 h 460"/>
                  <a:gd name="T110" fmla="*/ 99 w 113"/>
                  <a:gd name="T111" fmla="*/ 454 h 460"/>
                  <a:gd name="T112" fmla="*/ 100 w 113"/>
                  <a:gd name="T113" fmla="*/ 454 h 460"/>
                  <a:gd name="T114" fmla="*/ 100 w 113"/>
                  <a:gd name="T115" fmla="*/ 456 h 460"/>
                  <a:gd name="T116" fmla="*/ 106 w 113"/>
                  <a:gd name="T117" fmla="*/ 456 h 460"/>
                  <a:gd name="T118" fmla="*/ 106 w 113"/>
                  <a:gd name="T119" fmla="*/ 456 h 460"/>
                  <a:gd name="T120" fmla="*/ 107 w 113"/>
                  <a:gd name="T121" fmla="*/ 456 h 460"/>
                  <a:gd name="T122" fmla="*/ 109 w 113"/>
                  <a:gd name="T123" fmla="*/ 456 h 460"/>
                  <a:gd name="T124" fmla="*/ 112 w 113"/>
                  <a:gd name="T125" fmla="*/ 459 h 46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
                  <a:gd name="T190" fmla="*/ 0 h 460"/>
                  <a:gd name="T191" fmla="*/ 113 w 113"/>
                  <a:gd name="T192" fmla="*/ 460 h 46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 h="460">
                    <a:moveTo>
                      <a:pt x="0" y="446"/>
                    </a:moveTo>
                    <a:lnTo>
                      <a:pt x="0" y="434"/>
                    </a:lnTo>
                    <a:lnTo>
                      <a:pt x="1" y="421"/>
                    </a:lnTo>
                    <a:lnTo>
                      <a:pt x="4" y="401"/>
                    </a:lnTo>
                    <a:lnTo>
                      <a:pt x="6" y="373"/>
                    </a:lnTo>
                    <a:lnTo>
                      <a:pt x="6" y="335"/>
                    </a:lnTo>
                    <a:lnTo>
                      <a:pt x="12" y="294"/>
                    </a:lnTo>
                    <a:lnTo>
                      <a:pt x="12" y="245"/>
                    </a:lnTo>
                    <a:lnTo>
                      <a:pt x="14" y="194"/>
                    </a:lnTo>
                    <a:lnTo>
                      <a:pt x="15" y="143"/>
                    </a:lnTo>
                    <a:lnTo>
                      <a:pt x="18" y="96"/>
                    </a:lnTo>
                    <a:lnTo>
                      <a:pt x="20" y="58"/>
                    </a:lnTo>
                    <a:lnTo>
                      <a:pt x="20" y="27"/>
                    </a:lnTo>
                    <a:lnTo>
                      <a:pt x="22" y="9"/>
                    </a:lnTo>
                    <a:lnTo>
                      <a:pt x="24" y="0"/>
                    </a:lnTo>
                    <a:lnTo>
                      <a:pt x="27" y="0"/>
                    </a:lnTo>
                    <a:lnTo>
                      <a:pt x="29" y="9"/>
                    </a:lnTo>
                    <a:lnTo>
                      <a:pt x="29" y="27"/>
                    </a:lnTo>
                    <a:lnTo>
                      <a:pt x="30" y="49"/>
                    </a:lnTo>
                    <a:lnTo>
                      <a:pt x="33" y="74"/>
                    </a:lnTo>
                    <a:lnTo>
                      <a:pt x="35" y="101"/>
                    </a:lnTo>
                    <a:lnTo>
                      <a:pt x="35" y="129"/>
                    </a:lnTo>
                    <a:lnTo>
                      <a:pt x="37" y="159"/>
                    </a:lnTo>
                    <a:lnTo>
                      <a:pt x="41" y="186"/>
                    </a:lnTo>
                    <a:lnTo>
                      <a:pt x="43" y="212"/>
                    </a:lnTo>
                    <a:lnTo>
                      <a:pt x="44" y="239"/>
                    </a:lnTo>
                    <a:lnTo>
                      <a:pt x="47" y="263"/>
                    </a:lnTo>
                    <a:lnTo>
                      <a:pt x="47" y="286"/>
                    </a:lnTo>
                    <a:lnTo>
                      <a:pt x="49" y="308"/>
                    </a:lnTo>
                    <a:lnTo>
                      <a:pt x="51" y="326"/>
                    </a:lnTo>
                    <a:lnTo>
                      <a:pt x="55" y="343"/>
                    </a:lnTo>
                    <a:lnTo>
                      <a:pt x="56" y="356"/>
                    </a:lnTo>
                    <a:lnTo>
                      <a:pt x="56" y="370"/>
                    </a:lnTo>
                    <a:lnTo>
                      <a:pt x="58" y="381"/>
                    </a:lnTo>
                    <a:lnTo>
                      <a:pt x="60" y="392"/>
                    </a:lnTo>
                    <a:lnTo>
                      <a:pt x="63" y="399"/>
                    </a:lnTo>
                    <a:lnTo>
                      <a:pt x="65" y="407"/>
                    </a:lnTo>
                    <a:lnTo>
                      <a:pt x="65" y="412"/>
                    </a:lnTo>
                    <a:lnTo>
                      <a:pt x="66" y="420"/>
                    </a:lnTo>
                    <a:lnTo>
                      <a:pt x="70" y="422"/>
                    </a:lnTo>
                    <a:lnTo>
                      <a:pt x="71" y="427"/>
                    </a:lnTo>
                    <a:lnTo>
                      <a:pt x="73" y="433"/>
                    </a:lnTo>
                    <a:lnTo>
                      <a:pt x="76" y="434"/>
                    </a:lnTo>
                    <a:lnTo>
                      <a:pt x="76" y="436"/>
                    </a:lnTo>
                    <a:lnTo>
                      <a:pt x="78" y="439"/>
                    </a:lnTo>
                    <a:lnTo>
                      <a:pt x="80" y="442"/>
                    </a:lnTo>
                    <a:lnTo>
                      <a:pt x="83" y="442"/>
                    </a:lnTo>
                    <a:lnTo>
                      <a:pt x="83" y="446"/>
                    </a:lnTo>
                    <a:lnTo>
                      <a:pt x="86" y="447"/>
                    </a:lnTo>
                    <a:lnTo>
                      <a:pt x="87" y="447"/>
                    </a:lnTo>
                    <a:lnTo>
                      <a:pt x="90" y="449"/>
                    </a:lnTo>
                    <a:lnTo>
                      <a:pt x="92" y="449"/>
                    </a:lnTo>
                    <a:lnTo>
                      <a:pt x="92" y="453"/>
                    </a:lnTo>
                    <a:lnTo>
                      <a:pt x="93" y="453"/>
                    </a:lnTo>
                    <a:lnTo>
                      <a:pt x="95" y="454"/>
                    </a:lnTo>
                    <a:lnTo>
                      <a:pt x="99" y="454"/>
                    </a:lnTo>
                    <a:lnTo>
                      <a:pt x="100" y="454"/>
                    </a:lnTo>
                    <a:lnTo>
                      <a:pt x="100" y="456"/>
                    </a:lnTo>
                    <a:lnTo>
                      <a:pt x="106" y="456"/>
                    </a:lnTo>
                    <a:lnTo>
                      <a:pt x="107" y="456"/>
                    </a:lnTo>
                    <a:lnTo>
                      <a:pt x="109" y="456"/>
                    </a:lnTo>
                    <a:lnTo>
                      <a:pt x="112" y="459"/>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86" name="Freeform 202"/>
              <p:cNvSpPr>
                <a:spLocks/>
              </p:cNvSpPr>
              <p:nvPr/>
            </p:nvSpPr>
            <p:spPr bwMode="auto">
              <a:xfrm>
                <a:off x="5027" y="1128"/>
                <a:ext cx="154" cy="896"/>
              </a:xfrm>
              <a:custGeom>
                <a:avLst/>
                <a:gdLst>
                  <a:gd name="T0" fmla="*/ 0 w 154"/>
                  <a:gd name="T1" fmla="*/ 895 h 896"/>
                  <a:gd name="T2" fmla="*/ 2 w 154"/>
                  <a:gd name="T3" fmla="*/ 895 h 896"/>
                  <a:gd name="T4" fmla="*/ 5 w 154"/>
                  <a:gd name="T5" fmla="*/ 895 h 896"/>
                  <a:gd name="T6" fmla="*/ 8 w 154"/>
                  <a:gd name="T7" fmla="*/ 895 h 896"/>
                  <a:gd name="T8" fmla="*/ 12 w 154"/>
                  <a:gd name="T9" fmla="*/ 895 h 896"/>
                  <a:gd name="T10" fmla="*/ 13 w 154"/>
                  <a:gd name="T11" fmla="*/ 895 h 896"/>
                  <a:gd name="T12" fmla="*/ 15 w 154"/>
                  <a:gd name="T13" fmla="*/ 895 h 896"/>
                  <a:gd name="T14" fmla="*/ 18 w 154"/>
                  <a:gd name="T15" fmla="*/ 895 h 896"/>
                  <a:gd name="T16" fmla="*/ 20 w 154"/>
                  <a:gd name="T17" fmla="*/ 895 h 896"/>
                  <a:gd name="T18" fmla="*/ 21 w 154"/>
                  <a:gd name="T19" fmla="*/ 895 h 896"/>
                  <a:gd name="T20" fmla="*/ 27 w 154"/>
                  <a:gd name="T21" fmla="*/ 895 h 896"/>
                  <a:gd name="T22" fmla="*/ 27 w 154"/>
                  <a:gd name="T23" fmla="*/ 895 h 896"/>
                  <a:gd name="T24" fmla="*/ 29 w 154"/>
                  <a:gd name="T25" fmla="*/ 895 h 896"/>
                  <a:gd name="T26" fmla="*/ 30 w 154"/>
                  <a:gd name="T27" fmla="*/ 892 h 896"/>
                  <a:gd name="T28" fmla="*/ 35 w 154"/>
                  <a:gd name="T29" fmla="*/ 892 h 896"/>
                  <a:gd name="T30" fmla="*/ 37 w 154"/>
                  <a:gd name="T31" fmla="*/ 890 h 896"/>
                  <a:gd name="T32" fmla="*/ 41 w 154"/>
                  <a:gd name="T33" fmla="*/ 885 h 896"/>
                  <a:gd name="T34" fmla="*/ 43 w 154"/>
                  <a:gd name="T35" fmla="*/ 879 h 896"/>
                  <a:gd name="T36" fmla="*/ 44 w 154"/>
                  <a:gd name="T37" fmla="*/ 870 h 896"/>
                  <a:gd name="T38" fmla="*/ 48 w 154"/>
                  <a:gd name="T39" fmla="*/ 859 h 896"/>
                  <a:gd name="T40" fmla="*/ 49 w 154"/>
                  <a:gd name="T41" fmla="*/ 838 h 896"/>
                  <a:gd name="T42" fmla="*/ 51 w 154"/>
                  <a:gd name="T43" fmla="*/ 813 h 896"/>
                  <a:gd name="T44" fmla="*/ 54 w 154"/>
                  <a:gd name="T45" fmla="*/ 775 h 896"/>
                  <a:gd name="T46" fmla="*/ 56 w 154"/>
                  <a:gd name="T47" fmla="*/ 725 h 896"/>
                  <a:gd name="T48" fmla="*/ 58 w 154"/>
                  <a:gd name="T49" fmla="*/ 662 h 896"/>
                  <a:gd name="T50" fmla="*/ 61 w 154"/>
                  <a:gd name="T51" fmla="*/ 587 h 896"/>
                  <a:gd name="T52" fmla="*/ 64 w 154"/>
                  <a:gd name="T53" fmla="*/ 500 h 896"/>
                  <a:gd name="T54" fmla="*/ 68 w 154"/>
                  <a:gd name="T55" fmla="*/ 407 h 896"/>
                  <a:gd name="T56" fmla="*/ 69 w 154"/>
                  <a:gd name="T57" fmla="*/ 313 h 896"/>
                  <a:gd name="T58" fmla="*/ 71 w 154"/>
                  <a:gd name="T59" fmla="*/ 222 h 896"/>
                  <a:gd name="T60" fmla="*/ 75 w 154"/>
                  <a:gd name="T61" fmla="*/ 142 h 896"/>
                  <a:gd name="T62" fmla="*/ 76 w 154"/>
                  <a:gd name="T63" fmla="*/ 75 h 896"/>
                  <a:gd name="T64" fmla="*/ 78 w 154"/>
                  <a:gd name="T65" fmla="*/ 32 h 896"/>
                  <a:gd name="T66" fmla="*/ 79 w 154"/>
                  <a:gd name="T67" fmla="*/ 7 h 896"/>
                  <a:gd name="T68" fmla="*/ 83 w 154"/>
                  <a:gd name="T69" fmla="*/ 0 h 896"/>
                  <a:gd name="T70" fmla="*/ 85 w 154"/>
                  <a:gd name="T71" fmla="*/ 13 h 896"/>
                  <a:gd name="T72" fmla="*/ 86 w 154"/>
                  <a:gd name="T73" fmla="*/ 41 h 896"/>
                  <a:gd name="T74" fmla="*/ 90 w 154"/>
                  <a:gd name="T75" fmla="*/ 82 h 896"/>
                  <a:gd name="T76" fmla="*/ 94 w 154"/>
                  <a:gd name="T77" fmla="*/ 129 h 896"/>
                  <a:gd name="T78" fmla="*/ 97 w 154"/>
                  <a:gd name="T79" fmla="*/ 180 h 896"/>
                  <a:gd name="T80" fmla="*/ 98 w 154"/>
                  <a:gd name="T81" fmla="*/ 233 h 896"/>
                  <a:gd name="T82" fmla="*/ 100 w 154"/>
                  <a:gd name="T83" fmla="*/ 287 h 896"/>
                  <a:gd name="T84" fmla="*/ 104 w 154"/>
                  <a:gd name="T85" fmla="*/ 340 h 896"/>
                  <a:gd name="T86" fmla="*/ 106 w 154"/>
                  <a:gd name="T87" fmla="*/ 390 h 896"/>
                  <a:gd name="T88" fmla="*/ 107 w 154"/>
                  <a:gd name="T89" fmla="*/ 440 h 896"/>
                  <a:gd name="T90" fmla="*/ 110 w 154"/>
                  <a:gd name="T91" fmla="*/ 486 h 896"/>
                  <a:gd name="T92" fmla="*/ 112 w 154"/>
                  <a:gd name="T93" fmla="*/ 530 h 896"/>
                  <a:gd name="T94" fmla="*/ 117 w 154"/>
                  <a:gd name="T95" fmla="*/ 571 h 896"/>
                  <a:gd name="T96" fmla="*/ 117 w 154"/>
                  <a:gd name="T97" fmla="*/ 607 h 896"/>
                  <a:gd name="T98" fmla="*/ 119 w 154"/>
                  <a:gd name="T99" fmla="*/ 640 h 896"/>
                  <a:gd name="T100" fmla="*/ 124 w 154"/>
                  <a:gd name="T101" fmla="*/ 670 h 896"/>
                  <a:gd name="T102" fmla="*/ 126 w 154"/>
                  <a:gd name="T103" fmla="*/ 697 h 896"/>
                  <a:gd name="T104" fmla="*/ 127 w 154"/>
                  <a:gd name="T105" fmla="*/ 722 h 896"/>
                  <a:gd name="T106" fmla="*/ 129 w 154"/>
                  <a:gd name="T107" fmla="*/ 742 h 896"/>
                  <a:gd name="T108" fmla="*/ 132 w 154"/>
                  <a:gd name="T109" fmla="*/ 758 h 896"/>
                  <a:gd name="T110" fmla="*/ 135 w 154"/>
                  <a:gd name="T111" fmla="*/ 775 h 896"/>
                  <a:gd name="T112" fmla="*/ 137 w 154"/>
                  <a:gd name="T113" fmla="*/ 790 h 896"/>
                  <a:gd name="T114" fmla="*/ 140 w 154"/>
                  <a:gd name="T115" fmla="*/ 802 h 896"/>
                  <a:gd name="T116" fmla="*/ 141 w 154"/>
                  <a:gd name="T117" fmla="*/ 813 h 896"/>
                  <a:gd name="T118" fmla="*/ 146 w 154"/>
                  <a:gd name="T119" fmla="*/ 822 h 896"/>
                  <a:gd name="T120" fmla="*/ 146 w 154"/>
                  <a:gd name="T121" fmla="*/ 831 h 896"/>
                  <a:gd name="T122" fmla="*/ 150 w 154"/>
                  <a:gd name="T123" fmla="*/ 837 h 896"/>
                  <a:gd name="T124" fmla="*/ 153 w 154"/>
                  <a:gd name="T125" fmla="*/ 842 h 89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4"/>
                  <a:gd name="T190" fmla="*/ 0 h 896"/>
                  <a:gd name="T191" fmla="*/ 154 w 154"/>
                  <a:gd name="T192" fmla="*/ 896 h 89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4" h="896">
                    <a:moveTo>
                      <a:pt x="0" y="895"/>
                    </a:moveTo>
                    <a:lnTo>
                      <a:pt x="2" y="895"/>
                    </a:lnTo>
                    <a:lnTo>
                      <a:pt x="5" y="895"/>
                    </a:lnTo>
                    <a:lnTo>
                      <a:pt x="8" y="895"/>
                    </a:lnTo>
                    <a:lnTo>
                      <a:pt x="12" y="895"/>
                    </a:lnTo>
                    <a:lnTo>
                      <a:pt x="13" y="895"/>
                    </a:lnTo>
                    <a:lnTo>
                      <a:pt x="15" y="895"/>
                    </a:lnTo>
                    <a:lnTo>
                      <a:pt x="18" y="895"/>
                    </a:lnTo>
                    <a:lnTo>
                      <a:pt x="20" y="895"/>
                    </a:lnTo>
                    <a:lnTo>
                      <a:pt x="21" y="895"/>
                    </a:lnTo>
                    <a:lnTo>
                      <a:pt x="27" y="895"/>
                    </a:lnTo>
                    <a:lnTo>
                      <a:pt x="29" y="895"/>
                    </a:lnTo>
                    <a:lnTo>
                      <a:pt x="30" y="892"/>
                    </a:lnTo>
                    <a:lnTo>
                      <a:pt x="35" y="892"/>
                    </a:lnTo>
                    <a:lnTo>
                      <a:pt x="37" y="890"/>
                    </a:lnTo>
                    <a:lnTo>
                      <a:pt x="41" y="885"/>
                    </a:lnTo>
                    <a:lnTo>
                      <a:pt x="43" y="879"/>
                    </a:lnTo>
                    <a:lnTo>
                      <a:pt x="44" y="870"/>
                    </a:lnTo>
                    <a:lnTo>
                      <a:pt x="48" y="859"/>
                    </a:lnTo>
                    <a:lnTo>
                      <a:pt x="49" y="838"/>
                    </a:lnTo>
                    <a:lnTo>
                      <a:pt x="51" y="813"/>
                    </a:lnTo>
                    <a:lnTo>
                      <a:pt x="54" y="775"/>
                    </a:lnTo>
                    <a:lnTo>
                      <a:pt x="56" y="725"/>
                    </a:lnTo>
                    <a:lnTo>
                      <a:pt x="58" y="662"/>
                    </a:lnTo>
                    <a:lnTo>
                      <a:pt x="61" y="587"/>
                    </a:lnTo>
                    <a:lnTo>
                      <a:pt x="64" y="500"/>
                    </a:lnTo>
                    <a:lnTo>
                      <a:pt x="68" y="407"/>
                    </a:lnTo>
                    <a:lnTo>
                      <a:pt x="69" y="313"/>
                    </a:lnTo>
                    <a:lnTo>
                      <a:pt x="71" y="222"/>
                    </a:lnTo>
                    <a:lnTo>
                      <a:pt x="75" y="142"/>
                    </a:lnTo>
                    <a:lnTo>
                      <a:pt x="76" y="75"/>
                    </a:lnTo>
                    <a:lnTo>
                      <a:pt x="78" y="32"/>
                    </a:lnTo>
                    <a:lnTo>
                      <a:pt x="79" y="7"/>
                    </a:lnTo>
                    <a:lnTo>
                      <a:pt x="83" y="0"/>
                    </a:lnTo>
                    <a:lnTo>
                      <a:pt x="85" y="13"/>
                    </a:lnTo>
                    <a:lnTo>
                      <a:pt x="86" y="41"/>
                    </a:lnTo>
                    <a:lnTo>
                      <a:pt x="90" y="82"/>
                    </a:lnTo>
                    <a:lnTo>
                      <a:pt x="94" y="129"/>
                    </a:lnTo>
                    <a:lnTo>
                      <a:pt x="97" y="180"/>
                    </a:lnTo>
                    <a:lnTo>
                      <a:pt x="98" y="233"/>
                    </a:lnTo>
                    <a:lnTo>
                      <a:pt x="100" y="287"/>
                    </a:lnTo>
                    <a:lnTo>
                      <a:pt x="104" y="340"/>
                    </a:lnTo>
                    <a:lnTo>
                      <a:pt x="106" y="390"/>
                    </a:lnTo>
                    <a:lnTo>
                      <a:pt x="107" y="440"/>
                    </a:lnTo>
                    <a:lnTo>
                      <a:pt x="110" y="486"/>
                    </a:lnTo>
                    <a:lnTo>
                      <a:pt x="112" y="530"/>
                    </a:lnTo>
                    <a:lnTo>
                      <a:pt x="117" y="571"/>
                    </a:lnTo>
                    <a:lnTo>
                      <a:pt x="117" y="607"/>
                    </a:lnTo>
                    <a:lnTo>
                      <a:pt x="119" y="640"/>
                    </a:lnTo>
                    <a:lnTo>
                      <a:pt x="124" y="670"/>
                    </a:lnTo>
                    <a:lnTo>
                      <a:pt x="126" y="697"/>
                    </a:lnTo>
                    <a:lnTo>
                      <a:pt x="127" y="722"/>
                    </a:lnTo>
                    <a:lnTo>
                      <a:pt x="129" y="742"/>
                    </a:lnTo>
                    <a:lnTo>
                      <a:pt x="132" y="758"/>
                    </a:lnTo>
                    <a:lnTo>
                      <a:pt x="135" y="775"/>
                    </a:lnTo>
                    <a:lnTo>
                      <a:pt x="137" y="790"/>
                    </a:lnTo>
                    <a:lnTo>
                      <a:pt x="140" y="802"/>
                    </a:lnTo>
                    <a:lnTo>
                      <a:pt x="141" y="813"/>
                    </a:lnTo>
                    <a:lnTo>
                      <a:pt x="146" y="822"/>
                    </a:lnTo>
                    <a:lnTo>
                      <a:pt x="146" y="831"/>
                    </a:lnTo>
                    <a:lnTo>
                      <a:pt x="150" y="837"/>
                    </a:lnTo>
                    <a:lnTo>
                      <a:pt x="153" y="842"/>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87" name="Freeform 203"/>
              <p:cNvSpPr>
                <a:spLocks/>
              </p:cNvSpPr>
              <p:nvPr/>
            </p:nvSpPr>
            <p:spPr bwMode="auto">
              <a:xfrm>
                <a:off x="4633" y="1645"/>
                <a:ext cx="146" cy="379"/>
              </a:xfrm>
              <a:custGeom>
                <a:avLst/>
                <a:gdLst>
                  <a:gd name="T0" fmla="*/ 0 w 146"/>
                  <a:gd name="T1" fmla="*/ 378 h 379"/>
                  <a:gd name="T2" fmla="*/ 1 w 146"/>
                  <a:gd name="T3" fmla="*/ 378 h 379"/>
                  <a:gd name="T4" fmla="*/ 1 w 146"/>
                  <a:gd name="T5" fmla="*/ 378 h 379"/>
                  <a:gd name="T6" fmla="*/ 5 w 146"/>
                  <a:gd name="T7" fmla="*/ 378 h 379"/>
                  <a:gd name="T8" fmla="*/ 8 w 146"/>
                  <a:gd name="T9" fmla="*/ 378 h 379"/>
                  <a:gd name="T10" fmla="*/ 11 w 146"/>
                  <a:gd name="T11" fmla="*/ 378 h 379"/>
                  <a:gd name="T12" fmla="*/ 12 w 146"/>
                  <a:gd name="T13" fmla="*/ 378 h 379"/>
                  <a:gd name="T14" fmla="*/ 15 w 146"/>
                  <a:gd name="T15" fmla="*/ 378 h 379"/>
                  <a:gd name="T16" fmla="*/ 19 w 146"/>
                  <a:gd name="T17" fmla="*/ 378 h 379"/>
                  <a:gd name="T18" fmla="*/ 20 w 146"/>
                  <a:gd name="T19" fmla="*/ 378 h 379"/>
                  <a:gd name="T20" fmla="*/ 22 w 146"/>
                  <a:gd name="T21" fmla="*/ 378 h 379"/>
                  <a:gd name="T22" fmla="*/ 25 w 146"/>
                  <a:gd name="T23" fmla="*/ 378 h 379"/>
                  <a:gd name="T24" fmla="*/ 27 w 146"/>
                  <a:gd name="T25" fmla="*/ 378 h 379"/>
                  <a:gd name="T26" fmla="*/ 28 w 146"/>
                  <a:gd name="T27" fmla="*/ 378 h 379"/>
                  <a:gd name="T28" fmla="*/ 32 w 146"/>
                  <a:gd name="T29" fmla="*/ 378 h 379"/>
                  <a:gd name="T30" fmla="*/ 34 w 146"/>
                  <a:gd name="T31" fmla="*/ 378 h 379"/>
                  <a:gd name="T32" fmla="*/ 35 w 146"/>
                  <a:gd name="T33" fmla="*/ 378 h 379"/>
                  <a:gd name="T34" fmla="*/ 37 w 146"/>
                  <a:gd name="T35" fmla="*/ 378 h 379"/>
                  <a:gd name="T36" fmla="*/ 40 w 146"/>
                  <a:gd name="T37" fmla="*/ 378 h 379"/>
                  <a:gd name="T38" fmla="*/ 42 w 146"/>
                  <a:gd name="T39" fmla="*/ 378 h 379"/>
                  <a:gd name="T40" fmla="*/ 43 w 146"/>
                  <a:gd name="T41" fmla="*/ 378 h 379"/>
                  <a:gd name="T42" fmla="*/ 49 w 146"/>
                  <a:gd name="T43" fmla="*/ 378 h 379"/>
                  <a:gd name="T44" fmla="*/ 49 w 146"/>
                  <a:gd name="T45" fmla="*/ 378 h 379"/>
                  <a:gd name="T46" fmla="*/ 51 w 146"/>
                  <a:gd name="T47" fmla="*/ 378 h 379"/>
                  <a:gd name="T48" fmla="*/ 54 w 146"/>
                  <a:gd name="T49" fmla="*/ 378 h 379"/>
                  <a:gd name="T50" fmla="*/ 56 w 146"/>
                  <a:gd name="T51" fmla="*/ 378 h 379"/>
                  <a:gd name="T52" fmla="*/ 61 w 146"/>
                  <a:gd name="T53" fmla="*/ 378 h 379"/>
                  <a:gd name="T54" fmla="*/ 63 w 146"/>
                  <a:gd name="T55" fmla="*/ 378 h 379"/>
                  <a:gd name="T56" fmla="*/ 65 w 146"/>
                  <a:gd name="T57" fmla="*/ 378 h 379"/>
                  <a:gd name="T58" fmla="*/ 68 w 146"/>
                  <a:gd name="T59" fmla="*/ 378 h 379"/>
                  <a:gd name="T60" fmla="*/ 70 w 146"/>
                  <a:gd name="T61" fmla="*/ 378 h 379"/>
                  <a:gd name="T62" fmla="*/ 70 w 146"/>
                  <a:gd name="T63" fmla="*/ 378 h 379"/>
                  <a:gd name="T64" fmla="*/ 75 w 146"/>
                  <a:gd name="T65" fmla="*/ 378 h 379"/>
                  <a:gd name="T66" fmla="*/ 77 w 146"/>
                  <a:gd name="T67" fmla="*/ 378 h 379"/>
                  <a:gd name="T68" fmla="*/ 78 w 146"/>
                  <a:gd name="T69" fmla="*/ 378 h 379"/>
                  <a:gd name="T70" fmla="*/ 81 w 146"/>
                  <a:gd name="T71" fmla="*/ 378 h 379"/>
                  <a:gd name="T72" fmla="*/ 83 w 146"/>
                  <a:gd name="T73" fmla="*/ 378 h 379"/>
                  <a:gd name="T74" fmla="*/ 85 w 146"/>
                  <a:gd name="T75" fmla="*/ 375 h 379"/>
                  <a:gd name="T76" fmla="*/ 88 w 146"/>
                  <a:gd name="T77" fmla="*/ 375 h 379"/>
                  <a:gd name="T78" fmla="*/ 90 w 146"/>
                  <a:gd name="T79" fmla="*/ 375 h 379"/>
                  <a:gd name="T80" fmla="*/ 92 w 146"/>
                  <a:gd name="T81" fmla="*/ 373 h 379"/>
                  <a:gd name="T82" fmla="*/ 95 w 146"/>
                  <a:gd name="T83" fmla="*/ 373 h 379"/>
                  <a:gd name="T84" fmla="*/ 97 w 146"/>
                  <a:gd name="T85" fmla="*/ 368 h 379"/>
                  <a:gd name="T86" fmla="*/ 99 w 146"/>
                  <a:gd name="T87" fmla="*/ 365 h 379"/>
                  <a:gd name="T88" fmla="*/ 102 w 146"/>
                  <a:gd name="T89" fmla="*/ 356 h 379"/>
                  <a:gd name="T90" fmla="*/ 103 w 146"/>
                  <a:gd name="T91" fmla="*/ 345 h 379"/>
                  <a:gd name="T92" fmla="*/ 105 w 146"/>
                  <a:gd name="T93" fmla="*/ 329 h 379"/>
                  <a:gd name="T94" fmla="*/ 109 w 146"/>
                  <a:gd name="T95" fmla="*/ 307 h 379"/>
                  <a:gd name="T96" fmla="*/ 112 w 146"/>
                  <a:gd name="T97" fmla="*/ 278 h 379"/>
                  <a:gd name="T98" fmla="*/ 114 w 146"/>
                  <a:gd name="T99" fmla="*/ 245 h 379"/>
                  <a:gd name="T100" fmla="*/ 114 w 146"/>
                  <a:gd name="T101" fmla="*/ 205 h 379"/>
                  <a:gd name="T102" fmla="*/ 119 w 146"/>
                  <a:gd name="T103" fmla="*/ 165 h 379"/>
                  <a:gd name="T104" fmla="*/ 121 w 146"/>
                  <a:gd name="T105" fmla="*/ 122 h 379"/>
                  <a:gd name="T106" fmla="*/ 124 w 146"/>
                  <a:gd name="T107" fmla="*/ 87 h 379"/>
                  <a:gd name="T108" fmla="*/ 126 w 146"/>
                  <a:gd name="T109" fmla="*/ 54 h 379"/>
                  <a:gd name="T110" fmla="*/ 127 w 146"/>
                  <a:gd name="T111" fmla="*/ 26 h 379"/>
                  <a:gd name="T112" fmla="*/ 131 w 146"/>
                  <a:gd name="T113" fmla="*/ 12 h 379"/>
                  <a:gd name="T114" fmla="*/ 132 w 146"/>
                  <a:gd name="T115" fmla="*/ 2 h 379"/>
                  <a:gd name="T116" fmla="*/ 134 w 146"/>
                  <a:gd name="T117" fmla="*/ 0 h 379"/>
                  <a:gd name="T118" fmla="*/ 137 w 146"/>
                  <a:gd name="T119" fmla="*/ 7 h 379"/>
                  <a:gd name="T120" fmla="*/ 139 w 146"/>
                  <a:gd name="T121" fmla="*/ 18 h 379"/>
                  <a:gd name="T122" fmla="*/ 141 w 146"/>
                  <a:gd name="T123" fmla="*/ 33 h 379"/>
                  <a:gd name="T124" fmla="*/ 145 w 146"/>
                  <a:gd name="T125" fmla="*/ 54 h 3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
                  <a:gd name="T190" fmla="*/ 0 h 379"/>
                  <a:gd name="T191" fmla="*/ 146 w 146"/>
                  <a:gd name="T192" fmla="*/ 379 h 3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 h="379">
                    <a:moveTo>
                      <a:pt x="0" y="378"/>
                    </a:moveTo>
                    <a:lnTo>
                      <a:pt x="1" y="378"/>
                    </a:lnTo>
                    <a:lnTo>
                      <a:pt x="5" y="378"/>
                    </a:lnTo>
                    <a:lnTo>
                      <a:pt x="8" y="378"/>
                    </a:lnTo>
                    <a:lnTo>
                      <a:pt x="11" y="378"/>
                    </a:lnTo>
                    <a:lnTo>
                      <a:pt x="12" y="378"/>
                    </a:lnTo>
                    <a:lnTo>
                      <a:pt x="15" y="378"/>
                    </a:lnTo>
                    <a:lnTo>
                      <a:pt x="19" y="378"/>
                    </a:lnTo>
                    <a:lnTo>
                      <a:pt x="20" y="378"/>
                    </a:lnTo>
                    <a:lnTo>
                      <a:pt x="22" y="378"/>
                    </a:lnTo>
                    <a:lnTo>
                      <a:pt x="25" y="378"/>
                    </a:lnTo>
                    <a:lnTo>
                      <a:pt x="27" y="378"/>
                    </a:lnTo>
                    <a:lnTo>
                      <a:pt x="28" y="378"/>
                    </a:lnTo>
                    <a:lnTo>
                      <a:pt x="32" y="378"/>
                    </a:lnTo>
                    <a:lnTo>
                      <a:pt x="34" y="378"/>
                    </a:lnTo>
                    <a:lnTo>
                      <a:pt x="35" y="378"/>
                    </a:lnTo>
                    <a:lnTo>
                      <a:pt x="37" y="378"/>
                    </a:lnTo>
                    <a:lnTo>
                      <a:pt x="40" y="378"/>
                    </a:lnTo>
                    <a:lnTo>
                      <a:pt x="42" y="378"/>
                    </a:lnTo>
                    <a:lnTo>
                      <a:pt x="43" y="378"/>
                    </a:lnTo>
                    <a:lnTo>
                      <a:pt x="49" y="378"/>
                    </a:lnTo>
                    <a:lnTo>
                      <a:pt x="51" y="378"/>
                    </a:lnTo>
                    <a:lnTo>
                      <a:pt x="54" y="378"/>
                    </a:lnTo>
                    <a:lnTo>
                      <a:pt x="56" y="378"/>
                    </a:lnTo>
                    <a:lnTo>
                      <a:pt x="61" y="378"/>
                    </a:lnTo>
                    <a:lnTo>
                      <a:pt x="63" y="378"/>
                    </a:lnTo>
                    <a:lnTo>
                      <a:pt x="65" y="378"/>
                    </a:lnTo>
                    <a:lnTo>
                      <a:pt x="68" y="378"/>
                    </a:lnTo>
                    <a:lnTo>
                      <a:pt x="70" y="378"/>
                    </a:lnTo>
                    <a:lnTo>
                      <a:pt x="75" y="378"/>
                    </a:lnTo>
                    <a:lnTo>
                      <a:pt x="77" y="378"/>
                    </a:lnTo>
                    <a:lnTo>
                      <a:pt x="78" y="378"/>
                    </a:lnTo>
                    <a:lnTo>
                      <a:pt x="81" y="378"/>
                    </a:lnTo>
                    <a:lnTo>
                      <a:pt x="83" y="378"/>
                    </a:lnTo>
                    <a:lnTo>
                      <a:pt x="85" y="375"/>
                    </a:lnTo>
                    <a:lnTo>
                      <a:pt x="88" y="375"/>
                    </a:lnTo>
                    <a:lnTo>
                      <a:pt x="90" y="375"/>
                    </a:lnTo>
                    <a:lnTo>
                      <a:pt x="92" y="373"/>
                    </a:lnTo>
                    <a:lnTo>
                      <a:pt x="95" y="373"/>
                    </a:lnTo>
                    <a:lnTo>
                      <a:pt x="97" y="368"/>
                    </a:lnTo>
                    <a:lnTo>
                      <a:pt x="99" y="365"/>
                    </a:lnTo>
                    <a:lnTo>
                      <a:pt x="102" y="356"/>
                    </a:lnTo>
                    <a:lnTo>
                      <a:pt x="103" y="345"/>
                    </a:lnTo>
                    <a:lnTo>
                      <a:pt x="105" y="329"/>
                    </a:lnTo>
                    <a:lnTo>
                      <a:pt x="109" y="307"/>
                    </a:lnTo>
                    <a:lnTo>
                      <a:pt x="112" y="278"/>
                    </a:lnTo>
                    <a:lnTo>
                      <a:pt x="114" y="245"/>
                    </a:lnTo>
                    <a:lnTo>
                      <a:pt x="114" y="205"/>
                    </a:lnTo>
                    <a:lnTo>
                      <a:pt x="119" y="165"/>
                    </a:lnTo>
                    <a:lnTo>
                      <a:pt x="121" y="122"/>
                    </a:lnTo>
                    <a:lnTo>
                      <a:pt x="124" y="87"/>
                    </a:lnTo>
                    <a:lnTo>
                      <a:pt x="126" y="54"/>
                    </a:lnTo>
                    <a:lnTo>
                      <a:pt x="127" y="26"/>
                    </a:lnTo>
                    <a:lnTo>
                      <a:pt x="131" y="12"/>
                    </a:lnTo>
                    <a:lnTo>
                      <a:pt x="132" y="2"/>
                    </a:lnTo>
                    <a:lnTo>
                      <a:pt x="134" y="0"/>
                    </a:lnTo>
                    <a:lnTo>
                      <a:pt x="137" y="7"/>
                    </a:lnTo>
                    <a:lnTo>
                      <a:pt x="139" y="18"/>
                    </a:lnTo>
                    <a:lnTo>
                      <a:pt x="141" y="33"/>
                    </a:lnTo>
                    <a:lnTo>
                      <a:pt x="145" y="5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88" name="Freeform 204"/>
              <p:cNvSpPr>
                <a:spLocks/>
              </p:cNvSpPr>
              <p:nvPr/>
            </p:nvSpPr>
            <p:spPr bwMode="auto">
              <a:xfrm>
                <a:off x="4778" y="1699"/>
                <a:ext cx="76" cy="325"/>
              </a:xfrm>
              <a:custGeom>
                <a:avLst/>
                <a:gdLst>
                  <a:gd name="T0" fmla="*/ 2 w 76"/>
                  <a:gd name="T1" fmla="*/ 52 h 325"/>
                  <a:gd name="T2" fmla="*/ 4 w 76"/>
                  <a:gd name="T3" fmla="*/ 93 h 325"/>
                  <a:gd name="T4" fmla="*/ 7 w 76"/>
                  <a:gd name="T5" fmla="*/ 161 h 325"/>
                  <a:gd name="T6" fmla="*/ 14 w 76"/>
                  <a:gd name="T7" fmla="*/ 231 h 325"/>
                  <a:gd name="T8" fmla="*/ 14 w 76"/>
                  <a:gd name="T9" fmla="*/ 233 h 325"/>
                  <a:gd name="T10" fmla="*/ 14 w 76"/>
                  <a:gd name="T11" fmla="*/ 245 h 325"/>
                  <a:gd name="T12" fmla="*/ 15 w 76"/>
                  <a:gd name="T13" fmla="*/ 261 h 325"/>
                  <a:gd name="T14" fmla="*/ 18 w 76"/>
                  <a:gd name="T15" fmla="*/ 278 h 325"/>
                  <a:gd name="T16" fmla="*/ 20 w 76"/>
                  <a:gd name="T17" fmla="*/ 281 h 325"/>
                  <a:gd name="T18" fmla="*/ 20 w 76"/>
                  <a:gd name="T19" fmla="*/ 286 h 325"/>
                  <a:gd name="T20" fmla="*/ 22 w 76"/>
                  <a:gd name="T21" fmla="*/ 291 h 325"/>
                  <a:gd name="T22" fmla="*/ 22 w 76"/>
                  <a:gd name="T23" fmla="*/ 294 h 325"/>
                  <a:gd name="T24" fmla="*/ 25 w 76"/>
                  <a:gd name="T25" fmla="*/ 297 h 325"/>
                  <a:gd name="T26" fmla="*/ 25 w 76"/>
                  <a:gd name="T27" fmla="*/ 299 h 325"/>
                  <a:gd name="T28" fmla="*/ 27 w 76"/>
                  <a:gd name="T29" fmla="*/ 302 h 325"/>
                  <a:gd name="T30" fmla="*/ 27 w 76"/>
                  <a:gd name="T31" fmla="*/ 304 h 325"/>
                  <a:gd name="T32" fmla="*/ 29 w 76"/>
                  <a:gd name="T33" fmla="*/ 306 h 325"/>
                  <a:gd name="T34" fmla="*/ 29 w 76"/>
                  <a:gd name="T35" fmla="*/ 308 h 325"/>
                  <a:gd name="T36" fmla="*/ 29 w 76"/>
                  <a:gd name="T37" fmla="*/ 311 h 325"/>
                  <a:gd name="T38" fmla="*/ 32 w 76"/>
                  <a:gd name="T39" fmla="*/ 311 h 325"/>
                  <a:gd name="T40" fmla="*/ 33 w 76"/>
                  <a:gd name="T41" fmla="*/ 313 h 325"/>
                  <a:gd name="T42" fmla="*/ 33 w 76"/>
                  <a:gd name="T43" fmla="*/ 313 h 325"/>
                  <a:gd name="T44" fmla="*/ 33 w 76"/>
                  <a:gd name="T45" fmla="*/ 314 h 325"/>
                  <a:gd name="T46" fmla="*/ 35 w 76"/>
                  <a:gd name="T47" fmla="*/ 314 h 325"/>
                  <a:gd name="T48" fmla="*/ 35 w 76"/>
                  <a:gd name="T49" fmla="*/ 314 h 325"/>
                  <a:gd name="T50" fmla="*/ 38 w 76"/>
                  <a:gd name="T51" fmla="*/ 318 h 325"/>
                  <a:gd name="T52" fmla="*/ 38 w 76"/>
                  <a:gd name="T53" fmla="*/ 318 h 325"/>
                  <a:gd name="T54" fmla="*/ 40 w 76"/>
                  <a:gd name="T55" fmla="*/ 318 h 325"/>
                  <a:gd name="T56" fmla="*/ 42 w 76"/>
                  <a:gd name="T57" fmla="*/ 318 h 325"/>
                  <a:gd name="T58" fmla="*/ 42 w 76"/>
                  <a:gd name="T59" fmla="*/ 319 h 325"/>
                  <a:gd name="T60" fmla="*/ 42 w 76"/>
                  <a:gd name="T61" fmla="*/ 319 h 325"/>
                  <a:gd name="T62" fmla="*/ 44 w 76"/>
                  <a:gd name="T63" fmla="*/ 319 h 325"/>
                  <a:gd name="T64" fmla="*/ 44 w 76"/>
                  <a:gd name="T65" fmla="*/ 319 h 325"/>
                  <a:gd name="T66" fmla="*/ 48 w 76"/>
                  <a:gd name="T67" fmla="*/ 319 h 325"/>
                  <a:gd name="T68" fmla="*/ 48 w 76"/>
                  <a:gd name="T69" fmla="*/ 321 h 325"/>
                  <a:gd name="T70" fmla="*/ 49 w 76"/>
                  <a:gd name="T71" fmla="*/ 321 h 325"/>
                  <a:gd name="T72" fmla="*/ 49 w 76"/>
                  <a:gd name="T73" fmla="*/ 321 h 325"/>
                  <a:gd name="T74" fmla="*/ 50 w 76"/>
                  <a:gd name="T75" fmla="*/ 321 h 325"/>
                  <a:gd name="T76" fmla="*/ 50 w 76"/>
                  <a:gd name="T77" fmla="*/ 321 h 325"/>
                  <a:gd name="T78" fmla="*/ 53 w 76"/>
                  <a:gd name="T79" fmla="*/ 321 h 325"/>
                  <a:gd name="T80" fmla="*/ 53 w 76"/>
                  <a:gd name="T81" fmla="*/ 321 h 325"/>
                  <a:gd name="T82" fmla="*/ 56 w 76"/>
                  <a:gd name="T83" fmla="*/ 321 h 325"/>
                  <a:gd name="T84" fmla="*/ 56 w 76"/>
                  <a:gd name="T85" fmla="*/ 321 h 325"/>
                  <a:gd name="T86" fmla="*/ 56 w 76"/>
                  <a:gd name="T87" fmla="*/ 321 h 325"/>
                  <a:gd name="T88" fmla="*/ 58 w 76"/>
                  <a:gd name="T89" fmla="*/ 321 h 325"/>
                  <a:gd name="T90" fmla="*/ 61 w 76"/>
                  <a:gd name="T91" fmla="*/ 321 h 325"/>
                  <a:gd name="T92" fmla="*/ 61 w 76"/>
                  <a:gd name="T93" fmla="*/ 321 h 325"/>
                  <a:gd name="T94" fmla="*/ 63 w 76"/>
                  <a:gd name="T95" fmla="*/ 321 h 325"/>
                  <a:gd name="T96" fmla="*/ 63 w 76"/>
                  <a:gd name="T97" fmla="*/ 321 h 325"/>
                  <a:gd name="T98" fmla="*/ 64 w 76"/>
                  <a:gd name="T99" fmla="*/ 321 h 325"/>
                  <a:gd name="T100" fmla="*/ 64 w 76"/>
                  <a:gd name="T101" fmla="*/ 321 h 325"/>
                  <a:gd name="T102" fmla="*/ 69 w 76"/>
                  <a:gd name="T103" fmla="*/ 324 h 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
                  <a:gd name="T157" fmla="*/ 0 h 325"/>
                  <a:gd name="T158" fmla="*/ 76 w 76"/>
                  <a:gd name="T159" fmla="*/ 325 h 32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 h="325">
                    <a:moveTo>
                      <a:pt x="0" y="0"/>
                    </a:moveTo>
                    <a:lnTo>
                      <a:pt x="2" y="52"/>
                    </a:lnTo>
                    <a:lnTo>
                      <a:pt x="4" y="86"/>
                    </a:lnTo>
                    <a:lnTo>
                      <a:pt x="4" y="93"/>
                    </a:lnTo>
                    <a:lnTo>
                      <a:pt x="4" y="108"/>
                    </a:lnTo>
                    <a:lnTo>
                      <a:pt x="7" y="161"/>
                    </a:lnTo>
                    <a:lnTo>
                      <a:pt x="12" y="214"/>
                    </a:lnTo>
                    <a:lnTo>
                      <a:pt x="14" y="231"/>
                    </a:lnTo>
                    <a:lnTo>
                      <a:pt x="14" y="228"/>
                    </a:lnTo>
                    <a:lnTo>
                      <a:pt x="14" y="233"/>
                    </a:lnTo>
                    <a:lnTo>
                      <a:pt x="14" y="239"/>
                    </a:lnTo>
                    <a:lnTo>
                      <a:pt x="14" y="245"/>
                    </a:lnTo>
                    <a:lnTo>
                      <a:pt x="14" y="251"/>
                    </a:lnTo>
                    <a:lnTo>
                      <a:pt x="15" y="261"/>
                    </a:lnTo>
                    <a:lnTo>
                      <a:pt x="18" y="273"/>
                    </a:lnTo>
                    <a:lnTo>
                      <a:pt x="18" y="278"/>
                    </a:lnTo>
                    <a:lnTo>
                      <a:pt x="20" y="279"/>
                    </a:lnTo>
                    <a:lnTo>
                      <a:pt x="20" y="281"/>
                    </a:lnTo>
                    <a:lnTo>
                      <a:pt x="20" y="284"/>
                    </a:lnTo>
                    <a:lnTo>
                      <a:pt x="20" y="286"/>
                    </a:lnTo>
                    <a:lnTo>
                      <a:pt x="20" y="288"/>
                    </a:lnTo>
                    <a:lnTo>
                      <a:pt x="22" y="291"/>
                    </a:lnTo>
                    <a:lnTo>
                      <a:pt x="22" y="293"/>
                    </a:lnTo>
                    <a:lnTo>
                      <a:pt x="22" y="294"/>
                    </a:lnTo>
                    <a:lnTo>
                      <a:pt x="25" y="297"/>
                    </a:lnTo>
                    <a:lnTo>
                      <a:pt x="25" y="299"/>
                    </a:lnTo>
                    <a:lnTo>
                      <a:pt x="25" y="302"/>
                    </a:lnTo>
                    <a:lnTo>
                      <a:pt x="27" y="302"/>
                    </a:lnTo>
                    <a:lnTo>
                      <a:pt x="27" y="304"/>
                    </a:lnTo>
                    <a:lnTo>
                      <a:pt x="29" y="306"/>
                    </a:lnTo>
                    <a:lnTo>
                      <a:pt x="29" y="308"/>
                    </a:lnTo>
                    <a:lnTo>
                      <a:pt x="29" y="311"/>
                    </a:lnTo>
                    <a:lnTo>
                      <a:pt x="32" y="311"/>
                    </a:lnTo>
                    <a:lnTo>
                      <a:pt x="32" y="313"/>
                    </a:lnTo>
                    <a:lnTo>
                      <a:pt x="33" y="313"/>
                    </a:lnTo>
                    <a:lnTo>
                      <a:pt x="33" y="314"/>
                    </a:lnTo>
                    <a:lnTo>
                      <a:pt x="35" y="314"/>
                    </a:lnTo>
                    <a:lnTo>
                      <a:pt x="38" y="318"/>
                    </a:lnTo>
                    <a:lnTo>
                      <a:pt x="40" y="318"/>
                    </a:lnTo>
                    <a:lnTo>
                      <a:pt x="42" y="318"/>
                    </a:lnTo>
                    <a:lnTo>
                      <a:pt x="42" y="319"/>
                    </a:lnTo>
                    <a:lnTo>
                      <a:pt x="44" y="319"/>
                    </a:lnTo>
                    <a:lnTo>
                      <a:pt x="48" y="319"/>
                    </a:lnTo>
                    <a:lnTo>
                      <a:pt x="48" y="321"/>
                    </a:lnTo>
                    <a:lnTo>
                      <a:pt x="49" y="321"/>
                    </a:lnTo>
                    <a:lnTo>
                      <a:pt x="50" y="321"/>
                    </a:lnTo>
                    <a:lnTo>
                      <a:pt x="53" y="321"/>
                    </a:lnTo>
                    <a:lnTo>
                      <a:pt x="56" y="321"/>
                    </a:lnTo>
                    <a:lnTo>
                      <a:pt x="58" y="321"/>
                    </a:lnTo>
                    <a:lnTo>
                      <a:pt x="61" y="321"/>
                    </a:lnTo>
                    <a:lnTo>
                      <a:pt x="63" y="321"/>
                    </a:lnTo>
                    <a:lnTo>
                      <a:pt x="64" y="321"/>
                    </a:lnTo>
                    <a:lnTo>
                      <a:pt x="69" y="324"/>
                    </a:lnTo>
                    <a:lnTo>
                      <a:pt x="75" y="32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89" name="Freeform 205"/>
              <p:cNvSpPr>
                <a:spLocks/>
              </p:cNvSpPr>
              <p:nvPr/>
            </p:nvSpPr>
            <p:spPr bwMode="auto">
              <a:xfrm>
                <a:off x="4518" y="2015"/>
                <a:ext cx="113" cy="9"/>
              </a:xfrm>
              <a:custGeom>
                <a:avLst/>
                <a:gdLst>
                  <a:gd name="T0" fmla="*/ 2 w 113"/>
                  <a:gd name="T1" fmla="*/ 0 h 9"/>
                  <a:gd name="T2" fmla="*/ 5 w 113"/>
                  <a:gd name="T3" fmla="*/ 2 h 9"/>
                  <a:gd name="T4" fmla="*/ 9 w 113"/>
                  <a:gd name="T5" fmla="*/ 2 h 9"/>
                  <a:gd name="T6" fmla="*/ 14 w 113"/>
                  <a:gd name="T7" fmla="*/ 3 h 9"/>
                  <a:gd name="T8" fmla="*/ 14 w 113"/>
                  <a:gd name="T9" fmla="*/ 3 h 9"/>
                  <a:gd name="T10" fmla="*/ 15 w 113"/>
                  <a:gd name="T11" fmla="*/ 7 h 9"/>
                  <a:gd name="T12" fmla="*/ 19 w 113"/>
                  <a:gd name="T13" fmla="*/ 7 h 9"/>
                  <a:gd name="T14" fmla="*/ 19 w 113"/>
                  <a:gd name="T15" fmla="*/ 7 h 9"/>
                  <a:gd name="T16" fmla="*/ 21 w 113"/>
                  <a:gd name="T17" fmla="*/ 7 h 9"/>
                  <a:gd name="T18" fmla="*/ 23 w 113"/>
                  <a:gd name="T19" fmla="*/ 7 h 9"/>
                  <a:gd name="T20" fmla="*/ 26 w 113"/>
                  <a:gd name="T21" fmla="*/ 7 h 9"/>
                  <a:gd name="T22" fmla="*/ 27 w 113"/>
                  <a:gd name="T23" fmla="*/ 8 h 9"/>
                  <a:gd name="T24" fmla="*/ 29 w 113"/>
                  <a:gd name="T25" fmla="*/ 8 h 9"/>
                  <a:gd name="T26" fmla="*/ 29 w 113"/>
                  <a:gd name="T27" fmla="*/ 8 h 9"/>
                  <a:gd name="T28" fmla="*/ 33 w 113"/>
                  <a:gd name="T29" fmla="*/ 8 h 9"/>
                  <a:gd name="T30" fmla="*/ 37 w 113"/>
                  <a:gd name="T31" fmla="*/ 8 h 9"/>
                  <a:gd name="T32" fmla="*/ 40 w 113"/>
                  <a:gd name="T33" fmla="*/ 8 h 9"/>
                  <a:gd name="T34" fmla="*/ 43 w 113"/>
                  <a:gd name="T35" fmla="*/ 8 h 9"/>
                  <a:gd name="T36" fmla="*/ 48 w 113"/>
                  <a:gd name="T37" fmla="*/ 8 h 9"/>
                  <a:gd name="T38" fmla="*/ 53 w 113"/>
                  <a:gd name="T39" fmla="*/ 8 h 9"/>
                  <a:gd name="T40" fmla="*/ 55 w 113"/>
                  <a:gd name="T41" fmla="*/ 8 h 9"/>
                  <a:gd name="T42" fmla="*/ 58 w 113"/>
                  <a:gd name="T43" fmla="*/ 8 h 9"/>
                  <a:gd name="T44" fmla="*/ 58 w 113"/>
                  <a:gd name="T45" fmla="*/ 8 h 9"/>
                  <a:gd name="T46" fmla="*/ 58 w 113"/>
                  <a:gd name="T47" fmla="*/ 8 h 9"/>
                  <a:gd name="T48" fmla="*/ 58 w 113"/>
                  <a:gd name="T49" fmla="*/ 8 h 9"/>
                  <a:gd name="T50" fmla="*/ 60 w 113"/>
                  <a:gd name="T51" fmla="*/ 8 h 9"/>
                  <a:gd name="T52" fmla="*/ 61 w 113"/>
                  <a:gd name="T53" fmla="*/ 8 h 9"/>
                  <a:gd name="T54" fmla="*/ 68 w 113"/>
                  <a:gd name="T55" fmla="*/ 8 h 9"/>
                  <a:gd name="T56" fmla="*/ 69 w 113"/>
                  <a:gd name="T57" fmla="*/ 8 h 9"/>
                  <a:gd name="T58" fmla="*/ 72 w 113"/>
                  <a:gd name="T59" fmla="*/ 8 h 9"/>
                  <a:gd name="T60" fmla="*/ 73 w 113"/>
                  <a:gd name="T61" fmla="*/ 8 h 9"/>
                  <a:gd name="T62" fmla="*/ 73 w 113"/>
                  <a:gd name="T63" fmla="*/ 8 h 9"/>
                  <a:gd name="T64" fmla="*/ 75 w 113"/>
                  <a:gd name="T65" fmla="*/ 8 h 9"/>
                  <a:gd name="T66" fmla="*/ 79 w 113"/>
                  <a:gd name="T67" fmla="*/ 8 h 9"/>
                  <a:gd name="T68" fmla="*/ 79 w 113"/>
                  <a:gd name="T69" fmla="*/ 8 h 9"/>
                  <a:gd name="T70" fmla="*/ 79 w 113"/>
                  <a:gd name="T71" fmla="*/ 8 h 9"/>
                  <a:gd name="T72" fmla="*/ 80 w 113"/>
                  <a:gd name="T73" fmla="*/ 8 h 9"/>
                  <a:gd name="T74" fmla="*/ 80 w 113"/>
                  <a:gd name="T75" fmla="*/ 8 h 9"/>
                  <a:gd name="T76" fmla="*/ 83 w 113"/>
                  <a:gd name="T77" fmla="*/ 8 h 9"/>
                  <a:gd name="T78" fmla="*/ 86 w 113"/>
                  <a:gd name="T79" fmla="*/ 8 h 9"/>
                  <a:gd name="T80" fmla="*/ 88 w 113"/>
                  <a:gd name="T81" fmla="*/ 8 h 9"/>
                  <a:gd name="T82" fmla="*/ 89 w 113"/>
                  <a:gd name="T83" fmla="*/ 8 h 9"/>
                  <a:gd name="T84" fmla="*/ 89 w 113"/>
                  <a:gd name="T85" fmla="*/ 8 h 9"/>
                  <a:gd name="T86" fmla="*/ 92 w 113"/>
                  <a:gd name="T87" fmla="*/ 8 h 9"/>
                  <a:gd name="T88" fmla="*/ 92 w 113"/>
                  <a:gd name="T89" fmla="*/ 7 h 9"/>
                  <a:gd name="T90" fmla="*/ 94 w 113"/>
                  <a:gd name="T91" fmla="*/ 7 h 9"/>
                  <a:gd name="T92" fmla="*/ 94 w 113"/>
                  <a:gd name="T93" fmla="*/ 7 h 9"/>
                  <a:gd name="T94" fmla="*/ 94 w 113"/>
                  <a:gd name="T95" fmla="*/ 7 h 9"/>
                  <a:gd name="T96" fmla="*/ 99 w 113"/>
                  <a:gd name="T97" fmla="*/ 8 h 9"/>
                  <a:gd name="T98" fmla="*/ 101 w 113"/>
                  <a:gd name="T99" fmla="*/ 8 h 9"/>
                  <a:gd name="T100" fmla="*/ 106 w 113"/>
                  <a:gd name="T101" fmla="*/ 8 h 9"/>
                  <a:gd name="T102" fmla="*/ 109 w 113"/>
                  <a:gd name="T103" fmla="*/ 8 h 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
                  <a:gd name="T157" fmla="*/ 0 h 9"/>
                  <a:gd name="T158" fmla="*/ 113 w 113"/>
                  <a:gd name="T159" fmla="*/ 9 h 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 h="9">
                    <a:moveTo>
                      <a:pt x="0" y="0"/>
                    </a:moveTo>
                    <a:lnTo>
                      <a:pt x="2" y="0"/>
                    </a:lnTo>
                    <a:lnTo>
                      <a:pt x="5" y="0"/>
                    </a:lnTo>
                    <a:lnTo>
                      <a:pt x="5" y="2"/>
                    </a:lnTo>
                    <a:lnTo>
                      <a:pt x="7" y="2"/>
                    </a:lnTo>
                    <a:lnTo>
                      <a:pt x="9" y="2"/>
                    </a:lnTo>
                    <a:lnTo>
                      <a:pt x="12" y="3"/>
                    </a:lnTo>
                    <a:lnTo>
                      <a:pt x="14" y="3"/>
                    </a:lnTo>
                    <a:lnTo>
                      <a:pt x="15" y="3"/>
                    </a:lnTo>
                    <a:lnTo>
                      <a:pt x="15" y="7"/>
                    </a:lnTo>
                    <a:lnTo>
                      <a:pt x="19" y="7"/>
                    </a:lnTo>
                    <a:lnTo>
                      <a:pt x="21" y="7"/>
                    </a:lnTo>
                    <a:lnTo>
                      <a:pt x="23" y="7"/>
                    </a:lnTo>
                    <a:lnTo>
                      <a:pt x="26" y="7"/>
                    </a:lnTo>
                    <a:lnTo>
                      <a:pt x="26" y="8"/>
                    </a:lnTo>
                    <a:lnTo>
                      <a:pt x="27" y="8"/>
                    </a:lnTo>
                    <a:lnTo>
                      <a:pt x="29" y="8"/>
                    </a:lnTo>
                    <a:lnTo>
                      <a:pt x="33" y="8"/>
                    </a:lnTo>
                    <a:lnTo>
                      <a:pt x="34" y="8"/>
                    </a:lnTo>
                    <a:lnTo>
                      <a:pt x="37" y="8"/>
                    </a:lnTo>
                    <a:lnTo>
                      <a:pt x="40" y="8"/>
                    </a:lnTo>
                    <a:lnTo>
                      <a:pt x="41" y="8"/>
                    </a:lnTo>
                    <a:lnTo>
                      <a:pt x="43" y="8"/>
                    </a:lnTo>
                    <a:lnTo>
                      <a:pt x="46" y="8"/>
                    </a:lnTo>
                    <a:lnTo>
                      <a:pt x="48" y="8"/>
                    </a:lnTo>
                    <a:lnTo>
                      <a:pt x="49" y="8"/>
                    </a:lnTo>
                    <a:lnTo>
                      <a:pt x="53" y="8"/>
                    </a:lnTo>
                    <a:lnTo>
                      <a:pt x="55" y="8"/>
                    </a:lnTo>
                    <a:lnTo>
                      <a:pt x="58" y="8"/>
                    </a:lnTo>
                    <a:lnTo>
                      <a:pt x="60" y="8"/>
                    </a:lnTo>
                    <a:lnTo>
                      <a:pt x="61" y="8"/>
                    </a:lnTo>
                    <a:lnTo>
                      <a:pt x="65" y="8"/>
                    </a:lnTo>
                    <a:lnTo>
                      <a:pt x="68" y="8"/>
                    </a:lnTo>
                    <a:lnTo>
                      <a:pt x="69" y="8"/>
                    </a:lnTo>
                    <a:lnTo>
                      <a:pt x="72" y="8"/>
                    </a:lnTo>
                    <a:lnTo>
                      <a:pt x="73" y="8"/>
                    </a:lnTo>
                    <a:lnTo>
                      <a:pt x="75" y="7"/>
                    </a:lnTo>
                    <a:lnTo>
                      <a:pt x="75" y="8"/>
                    </a:lnTo>
                    <a:lnTo>
                      <a:pt x="79" y="8"/>
                    </a:lnTo>
                    <a:lnTo>
                      <a:pt x="80" y="8"/>
                    </a:lnTo>
                    <a:lnTo>
                      <a:pt x="83" y="8"/>
                    </a:lnTo>
                    <a:lnTo>
                      <a:pt x="86" y="8"/>
                    </a:lnTo>
                    <a:lnTo>
                      <a:pt x="88" y="8"/>
                    </a:lnTo>
                    <a:lnTo>
                      <a:pt x="89" y="8"/>
                    </a:lnTo>
                    <a:lnTo>
                      <a:pt x="92" y="8"/>
                    </a:lnTo>
                    <a:lnTo>
                      <a:pt x="92" y="7"/>
                    </a:lnTo>
                    <a:lnTo>
                      <a:pt x="94" y="7"/>
                    </a:lnTo>
                    <a:lnTo>
                      <a:pt x="96" y="7"/>
                    </a:lnTo>
                    <a:lnTo>
                      <a:pt x="99" y="8"/>
                    </a:lnTo>
                    <a:lnTo>
                      <a:pt x="101" y="8"/>
                    </a:lnTo>
                    <a:lnTo>
                      <a:pt x="103" y="8"/>
                    </a:lnTo>
                    <a:lnTo>
                      <a:pt x="106" y="8"/>
                    </a:lnTo>
                    <a:lnTo>
                      <a:pt x="107" y="8"/>
                    </a:lnTo>
                    <a:lnTo>
                      <a:pt x="109" y="8"/>
                    </a:lnTo>
                    <a:lnTo>
                      <a:pt x="112" y="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90" name="Freeform 206"/>
              <p:cNvSpPr>
                <a:spLocks/>
              </p:cNvSpPr>
              <p:nvPr/>
            </p:nvSpPr>
            <p:spPr bwMode="auto">
              <a:xfrm>
                <a:off x="4853" y="1870"/>
                <a:ext cx="96" cy="154"/>
              </a:xfrm>
              <a:custGeom>
                <a:avLst/>
                <a:gdLst>
                  <a:gd name="T0" fmla="*/ 95 w 96"/>
                  <a:gd name="T1" fmla="*/ 0 h 154"/>
                  <a:gd name="T2" fmla="*/ 92 w 96"/>
                  <a:gd name="T3" fmla="*/ 9 h 154"/>
                  <a:gd name="T4" fmla="*/ 90 w 96"/>
                  <a:gd name="T5" fmla="*/ 20 h 154"/>
                  <a:gd name="T6" fmla="*/ 90 w 96"/>
                  <a:gd name="T7" fmla="*/ 32 h 154"/>
                  <a:gd name="T8" fmla="*/ 88 w 96"/>
                  <a:gd name="T9" fmla="*/ 40 h 154"/>
                  <a:gd name="T10" fmla="*/ 85 w 96"/>
                  <a:gd name="T11" fmla="*/ 51 h 154"/>
                  <a:gd name="T12" fmla="*/ 85 w 96"/>
                  <a:gd name="T13" fmla="*/ 60 h 154"/>
                  <a:gd name="T14" fmla="*/ 83 w 96"/>
                  <a:gd name="T15" fmla="*/ 72 h 154"/>
                  <a:gd name="T16" fmla="*/ 82 w 96"/>
                  <a:gd name="T17" fmla="*/ 80 h 154"/>
                  <a:gd name="T18" fmla="*/ 78 w 96"/>
                  <a:gd name="T19" fmla="*/ 87 h 154"/>
                  <a:gd name="T20" fmla="*/ 78 w 96"/>
                  <a:gd name="T21" fmla="*/ 95 h 154"/>
                  <a:gd name="T22" fmla="*/ 77 w 96"/>
                  <a:gd name="T23" fmla="*/ 102 h 154"/>
                  <a:gd name="T24" fmla="*/ 75 w 96"/>
                  <a:gd name="T25" fmla="*/ 108 h 154"/>
                  <a:gd name="T26" fmla="*/ 75 w 96"/>
                  <a:gd name="T27" fmla="*/ 113 h 154"/>
                  <a:gd name="T28" fmla="*/ 71 w 96"/>
                  <a:gd name="T29" fmla="*/ 117 h 154"/>
                  <a:gd name="T30" fmla="*/ 69 w 96"/>
                  <a:gd name="T31" fmla="*/ 122 h 154"/>
                  <a:gd name="T32" fmla="*/ 67 w 96"/>
                  <a:gd name="T33" fmla="*/ 126 h 154"/>
                  <a:gd name="T34" fmla="*/ 67 w 96"/>
                  <a:gd name="T35" fmla="*/ 128 h 154"/>
                  <a:gd name="T36" fmla="*/ 67 w 96"/>
                  <a:gd name="T37" fmla="*/ 131 h 154"/>
                  <a:gd name="T38" fmla="*/ 65 w 96"/>
                  <a:gd name="T39" fmla="*/ 133 h 154"/>
                  <a:gd name="T40" fmla="*/ 63 w 96"/>
                  <a:gd name="T41" fmla="*/ 135 h 154"/>
                  <a:gd name="T42" fmla="*/ 61 w 96"/>
                  <a:gd name="T43" fmla="*/ 137 h 154"/>
                  <a:gd name="T44" fmla="*/ 61 w 96"/>
                  <a:gd name="T45" fmla="*/ 140 h 154"/>
                  <a:gd name="T46" fmla="*/ 56 w 96"/>
                  <a:gd name="T47" fmla="*/ 142 h 154"/>
                  <a:gd name="T48" fmla="*/ 56 w 96"/>
                  <a:gd name="T49" fmla="*/ 142 h 154"/>
                  <a:gd name="T50" fmla="*/ 56 w 96"/>
                  <a:gd name="T51" fmla="*/ 143 h 154"/>
                  <a:gd name="T52" fmla="*/ 54 w 96"/>
                  <a:gd name="T53" fmla="*/ 143 h 154"/>
                  <a:gd name="T54" fmla="*/ 51 w 96"/>
                  <a:gd name="T55" fmla="*/ 143 h 154"/>
                  <a:gd name="T56" fmla="*/ 51 w 96"/>
                  <a:gd name="T57" fmla="*/ 147 h 154"/>
                  <a:gd name="T58" fmla="*/ 49 w 96"/>
                  <a:gd name="T59" fmla="*/ 147 h 154"/>
                  <a:gd name="T60" fmla="*/ 47 w 96"/>
                  <a:gd name="T61" fmla="*/ 147 h 154"/>
                  <a:gd name="T62" fmla="*/ 47 w 96"/>
                  <a:gd name="T63" fmla="*/ 147 h 154"/>
                  <a:gd name="T64" fmla="*/ 46 w 96"/>
                  <a:gd name="T65" fmla="*/ 148 h 154"/>
                  <a:gd name="T66" fmla="*/ 42 w 96"/>
                  <a:gd name="T67" fmla="*/ 148 h 154"/>
                  <a:gd name="T68" fmla="*/ 42 w 96"/>
                  <a:gd name="T69" fmla="*/ 148 h 154"/>
                  <a:gd name="T70" fmla="*/ 41 w 96"/>
                  <a:gd name="T71" fmla="*/ 148 h 154"/>
                  <a:gd name="T72" fmla="*/ 39 w 96"/>
                  <a:gd name="T73" fmla="*/ 148 h 154"/>
                  <a:gd name="T74" fmla="*/ 36 w 96"/>
                  <a:gd name="T75" fmla="*/ 150 h 154"/>
                  <a:gd name="T76" fmla="*/ 36 w 96"/>
                  <a:gd name="T77" fmla="*/ 150 h 154"/>
                  <a:gd name="T78" fmla="*/ 34 w 96"/>
                  <a:gd name="T79" fmla="*/ 150 h 154"/>
                  <a:gd name="T80" fmla="*/ 32 w 96"/>
                  <a:gd name="T81" fmla="*/ 150 h 154"/>
                  <a:gd name="T82" fmla="*/ 32 w 96"/>
                  <a:gd name="T83" fmla="*/ 150 h 154"/>
                  <a:gd name="T84" fmla="*/ 29 w 96"/>
                  <a:gd name="T85" fmla="*/ 150 h 154"/>
                  <a:gd name="T86" fmla="*/ 26 w 96"/>
                  <a:gd name="T87" fmla="*/ 150 h 154"/>
                  <a:gd name="T88" fmla="*/ 26 w 96"/>
                  <a:gd name="T89" fmla="*/ 150 h 154"/>
                  <a:gd name="T90" fmla="*/ 26 w 96"/>
                  <a:gd name="T91" fmla="*/ 150 h 154"/>
                  <a:gd name="T92" fmla="*/ 25 w 96"/>
                  <a:gd name="T93" fmla="*/ 150 h 154"/>
                  <a:gd name="T94" fmla="*/ 21 w 96"/>
                  <a:gd name="T95" fmla="*/ 150 h 154"/>
                  <a:gd name="T96" fmla="*/ 20 w 96"/>
                  <a:gd name="T97" fmla="*/ 150 h 154"/>
                  <a:gd name="T98" fmla="*/ 20 w 96"/>
                  <a:gd name="T99" fmla="*/ 150 h 154"/>
                  <a:gd name="T100" fmla="*/ 19 w 96"/>
                  <a:gd name="T101" fmla="*/ 150 h 154"/>
                  <a:gd name="T102" fmla="*/ 15 w 96"/>
                  <a:gd name="T103" fmla="*/ 150 h 154"/>
                  <a:gd name="T104" fmla="*/ 13 w 96"/>
                  <a:gd name="T105" fmla="*/ 150 h 154"/>
                  <a:gd name="T106" fmla="*/ 13 w 96"/>
                  <a:gd name="T107" fmla="*/ 150 h 154"/>
                  <a:gd name="T108" fmla="*/ 11 w 96"/>
                  <a:gd name="T109" fmla="*/ 150 h 154"/>
                  <a:gd name="T110" fmla="*/ 11 w 96"/>
                  <a:gd name="T111" fmla="*/ 150 h 154"/>
                  <a:gd name="T112" fmla="*/ 8 w 96"/>
                  <a:gd name="T113" fmla="*/ 153 h 154"/>
                  <a:gd name="T114" fmla="*/ 6 w 96"/>
                  <a:gd name="T115" fmla="*/ 153 h 154"/>
                  <a:gd name="T116" fmla="*/ 5 w 96"/>
                  <a:gd name="T117" fmla="*/ 153 h 154"/>
                  <a:gd name="T118" fmla="*/ 5 w 96"/>
                  <a:gd name="T119" fmla="*/ 153 h 154"/>
                  <a:gd name="T120" fmla="*/ 1 w 96"/>
                  <a:gd name="T121" fmla="*/ 153 h 154"/>
                  <a:gd name="T122" fmla="*/ 0 w 96"/>
                  <a:gd name="T123" fmla="*/ 153 h 154"/>
                  <a:gd name="T124" fmla="*/ 0 w 96"/>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6"/>
                  <a:gd name="T190" fmla="*/ 0 h 154"/>
                  <a:gd name="T191" fmla="*/ 96 w 96"/>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6" h="154">
                    <a:moveTo>
                      <a:pt x="95" y="0"/>
                    </a:moveTo>
                    <a:lnTo>
                      <a:pt x="92" y="9"/>
                    </a:lnTo>
                    <a:lnTo>
                      <a:pt x="90" y="20"/>
                    </a:lnTo>
                    <a:lnTo>
                      <a:pt x="90" y="32"/>
                    </a:lnTo>
                    <a:lnTo>
                      <a:pt x="88" y="40"/>
                    </a:lnTo>
                    <a:lnTo>
                      <a:pt x="85" y="51"/>
                    </a:lnTo>
                    <a:lnTo>
                      <a:pt x="85" y="60"/>
                    </a:lnTo>
                    <a:lnTo>
                      <a:pt x="83" y="72"/>
                    </a:lnTo>
                    <a:lnTo>
                      <a:pt x="82" y="80"/>
                    </a:lnTo>
                    <a:lnTo>
                      <a:pt x="78" y="87"/>
                    </a:lnTo>
                    <a:lnTo>
                      <a:pt x="78" y="95"/>
                    </a:lnTo>
                    <a:lnTo>
                      <a:pt x="77" y="102"/>
                    </a:lnTo>
                    <a:lnTo>
                      <a:pt x="75" y="108"/>
                    </a:lnTo>
                    <a:lnTo>
                      <a:pt x="75" y="113"/>
                    </a:lnTo>
                    <a:lnTo>
                      <a:pt x="71" y="117"/>
                    </a:lnTo>
                    <a:lnTo>
                      <a:pt x="69" y="122"/>
                    </a:lnTo>
                    <a:lnTo>
                      <a:pt x="67" y="126"/>
                    </a:lnTo>
                    <a:lnTo>
                      <a:pt x="67" y="128"/>
                    </a:lnTo>
                    <a:lnTo>
                      <a:pt x="67" y="131"/>
                    </a:lnTo>
                    <a:lnTo>
                      <a:pt x="65" y="133"/>
                    </a:lnTo>
                    <a:lnTo>
                      <a:pt x="63" y="135"/>
                    </a:lnTo>
                    <a:lnTo>
                      <a:pt x="61" y="137"/>
                    </a:lnTo>
                    <a:lnTo>
                      <a:pt x="61" y="140"/>
                    </a:lnTo>
                    <a:lnTo>
                      <a:pt x="56" y="142"/>
                    </a:lnTo>
                    <a:lnTo>
                      <a:pt x="56" y="143"/>
                    </a:lnTo>
                    <a:lnTo>
                      <a:pt x="54" y="143"/>
                    </a:lnTo>
                    <a:lnTo>
                      <a:pt x="51" y="143"/>
                    </a:lnTo>
                    <a:lnTo>
                      <a:pt x="51" y="147"/>
                    </a:lnTo>
                    <a:lnTo>
                      <a:pt x="49" y="147"/>
                    </a:lnTo>
                    <a:lnTo>
                      <a:pt x="47" y="147"/>
                    </a:lnTo>
                    <a:lnTo>
                      <a:pt x="46" y="148"/>
                    </a:lnTo>
                    <a:lnTo>
                      <a:pt x="42" y="148"/>
                    </a:lnTo>
                    <a:lnTo>
                      <a:pt x="41" y="148"/>
                    </a:lnTo>
                    <a:lnTo>
                      <a:pt x="39" y="148"/>
                    </a:lnTo>
                    <a:lnTo>
                      <a:pt x="36" y="150"/>
                    </a:lnTo>
                    <a:lnTo>
                      <a:pt x="34" y="150"/>
                    </a:lnTo>
                    <a:lnTo>
                      <a:pt x="32" y="150"/>
                    </a:lnTo>
                    <a:lnTo>
                      <a:pt x="29" y="150"/>
                    </a:lnTo>
                    <a:lnTo>
                      <a:pt x="26" y="150"/>
                    </a:lnTo>
                    <a:lnTo>
                      <a:pt x="25" y="150"/>
                    </a:lnTo>
                    <a:lnTo>
                      <a:pt x="21" y="150"/>
                    </a:lnTo>
                    <a:lnTo>
                      <a:pt x="20" y="150"/>
                    </a:lnTo>
                    <a:lnTo>
                      <a:pt x="19" y="150"/>
                    </a:lnTo>
                    <a:lnTo>
                      <a:pt x="15" y="150"/>
                    </a:lnTo>
                    <a:lnTo>
                      <a:pt x="13" y="150"/>
                    </a:lnTo>
                    <a:lnTo>
                      <a:pt x="11" y="150"/>
                    </a:lnTo>
                    <a:lnTo>
                      <a:pt x="8" y="153"/>
                    </a:lnTo>
                    <a:lnTo>
                      <a:pt x="6" y="153"/>
                    </a:lnTo>
                    <a:lnTo>
                      <a:pt x="5" y="153"/>
                    </a:lnTo>
                    <a:lnTo>
                      <a:pt x="1" y="153"/>
                    </a:lnTo>
                    <a:lnTo>
                      <a:pt x="0"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91" name="Freeform 207"/>
              <p:cNvSpPr>
                <a:spLocks/>
              </p:cNvSpPr>
              <p:nvPr/>
            </p:nvSpPr>
            <p:spPr bwMode="auto">
              <a:xfrm>
                <a:off x="4968" y="1872"/>
                <a:ext cx="73" cy="154"/>
              </a:xfrm>
              <a:custGeom>
                <a:avLst/>
                <a:gdLst>
                  <a:gd name="T0" fmla="*/ 0 w 73"/>
                  <a:gd name="T1" fmla="*/ 0 h 154"/>
                  <a:gd name="T2" fmla="*/ 2 w 73"/>
                  <a:gd name="T3" fmla="*/ 8 h 154"/>
                  <a:gd name="T4" fmla="*/ 6 w 73"/>
                  <a:gd name="T5" fmla="*/ 19 h 154"/>
                  <a:gd name="T6" fmla="*/ 6 w 73"/>
                  <a:gd name="T7" fmla="*/ 31 h 154"/>
                  <a:gd name="T8" fmla="*/ 6 w 73"/>
                  <a:gd name="T9" fmla="*/ 40 h 154"/>
                  <a:gd name="T10" fmla="*/ 8 w 73"/>
                  <a:gd name="T11" fmla="*/ 51 h 154"/>
                  <a:gd name="T12" fmla="*/ 8 w 73"/>
                  <a:gd name="T13" fmla="*/ 60 h 154"/>
                  <a:gd name="T14" fmla="*/ 9 w 73"/>
                  <a:gd name="T15" fmla="*/ 72 h 154"/>
                  <a:gd name="T16" fmla="*/ 13 w 73"/>
                  <a:gd name="T17" fmla="*/ 80 h 154"/>
                  <a:gd name="T18" fmla="*/ 13 w 73"/>
                  <a:gd name="T19" fmla="*/ 87 h 154"/>
                  <a:gd name="T20" fmla="*/ 13 w 73"/>
                  <a:gd name="T21" fmla="*/ 94 h 154"/>
                  <a:gd name="T22" fmla="*/ 14 w 73"/>
                  <a:gd name="T23" fmla="*/ 102 h 154"/>
                  <a:gd name="T24" fmla="*/ 14 w 73"/>
                  <a:gd name="T25" fmla="*/ 108 h 154"/>
                  <a:gd name="T26" fmla="*/ 16 w 73"/>
                  <a:gd name="T27" fmla="*/ 113 h 154"/>
                  <a:gd name="T28" fmla="*/ 16 w 73"/>
                  <a:gd name="T29" fmla="*/ 117 h 154"/>
                  <a:gd name="T30" fmla="*/ 19 w 73"/>
                  <a:gd name="T31" fmla="*/ 121 h 154"/>
                  <a:gd name="T32" fmla="*/ 21 w 73"/>
                  <a:gd name="T33" fmla="*/ 126 h 154"/>
                  <a:gd name="T34" fmla="*/ 21 w 73"/>
                  <a:gd name="T35" fmla="*/ 129 h 154"/>
                  <a:gd name="T36" fmla="*/ 21 w 73"/>
                  <a:gd name="T37" fmla="*/ 130 h 154"/>
                  <a:gd name="T38" fmla="*/ 23 w 73"/>
                  <a:gd name="T39" fmla="*/ 133 h 154"/>
                  <a:gd name="T40" fmla="*/ 23 w 73"/>
                  <a:gd name="T41" fmla="*/ 135 h 154"/>
                  <a:gd name="T42" fmla="*/ 26 w 73"/>
                  <a:gd name="T43" fmla="*/ 137 h 154"/>
                  <a:gd name="T44" fmla="*/ 26 w 73"/>
                  <a:gd name="T45" fmla="*/ 140 h 154"/>
                  <a:gd name="T46" fmla="*/ 28 w 73"/>
                  <a:gd name="T47" fmla="*/ 141 h 154"/>
                  <a:gd name="T48" fmla="*/ 28 w 73"/>
                  <a:gd name="T49" fmla="*/ 141 h 154"/>
                  <a:gd name="T50" fmla="*/ 29 w 73"/>
                  <a:gd name="T51" fmla="*/ 143 h 154"/>
                  <a:gd name="T52" fmla="*/ 33 w 73"/>
                  <a:gd name="T53" fmla="*/ 143 h 154"/>
                  <a:gd name="T54" fmla="*/ 33 w 73"/>
                  <a:gd name="T55" fmla="*/ 143 h 154"/>
                  <a:gd name="T56" fmla="*/ 33 w 73"/>
                  <a:gd name="T57" fmla="*/ 146 h 154"/>
                  <a:gd name="T58" fmla="*/ 34 w 73"/>
                  <a:gd name="T59" fmla="*/ 146 h 154"/>
                  <a:gd name="T60" fmla="*/ 34 w 73"/>
                  <a:gd name="T61" fmla="*/ 146 h 154"/>
                  <a:gd name="T62" fmla="*/ 39 w 73"/>
                  <a:gd name="T63" fmla="*/ 148 h 154"/>
                  <a:gd name="T64" fmla="*/ 39 w 73"/>
                  <a:gd name="T65" fmla="*/ 148 h 154"/>
                  <a:gd name="T66" fmla="*/ 40 w 73"/>
                  <a:gd name="T67" fmla="*/ 148 h 154"/>
                  <a:gd name="T68" fmla="*/ 40 w 73"/>
                  <a:gd name="T69" fmla="*/ 148 h 154"/>
                  <a:gd name="T70" fmla="*/ 42 w 73"/>
                  <a:gd name="T71" fmla="*/ 148 h 154"/>
                  <a:gd name="T72" fmla="*/ 42 w 73"/>
                  <a:gd name="T73" fmla="*/ 148 h 154"/>
                  <a:gd name="T74" fmla="*/ 45 w 73"/>
                  <a:gd name="T75" fmla="*/ 150 h 154"/>
                  <a:gd name="T76" fmla="*/ 45 w 73"/>
                  <a:gd name="T77" fmla="*/ 150 h 154"/>
                  <a:gd name="T78" fmla="*/ 46 w 73"/>
                  <a:gd name="T79" fmla="*/ 150 h 154"/>
                  <a:gd name="T80" fmla="*/ 48 w 73"/>
                  <a:gd name="T81" fmla="*/ 150 h 154"/>
                  <a:gd name="T82" fmla="*/ 48 w 73"/>
                  <a:gd name="T83" fmla="*/ 150 h 154"/>
                  <a:gd name="T84" fmla="*/ 48 w 73"/>
                  <a:gd name="T85" fmla="*/ 150 h 154"/>
                  <a:gd name="T86" fmla="*/ 52 w 73"/>
                  <a:gd name="T87" fmla="*/ 150 h 154"/>
                  <a:gd name="T88" fmla="*/ 52 w 73"/>
                  <a:gd name="T89" fmla="*/ 150 h 154"/>
                  <a:gd name="T90" fmla="*/ 52 w 73"/>
                  <a:gd name="T91" fmla="*/ 150 h 154"/>
                  <a:gd name="T92" fmla="*/ 54 w 73"/>
                  <a:gd name="T93" fmla="*/ 150 h 154"/>
                  <a:gd name="T94" fmla="*/ 55 w 73"/>
                  <a:gd name="T95" fmla="*/ 150 h 154"/>
                  <a:gd name="T96" fmla="*/ 55 w 73"/>
                  <a:gd name="T97" fmla="*/ 150 h 154"/>
                  <a:gd name="T98" fmla="*/ 59 w 73"/>
                  <a:gd name="T99" fmla="*/ 150 h 154"/>
                  <a:gd name="T100" fmla="*/ 59 w 73"/>
                  <a:gd name="T101" fmla="*/ 150 h 154"/>
                  <a:gd name="T102" fmla="*/ 61 w 73"/>
                  <a:gd name="T103" fmla="*/ 150 h 154"/>
                  <a:gd name="T104" fmla="*/ 61 w 73"/>
                  <a:gd name="T105" fmla="*/ 150 h 154"/>
                  <a:gd name="T106" fmla="*/ 62 w 73"/>
                  <a:gd name="T107" fmla="*/ 150 h 154"/>
                  <a:gd name="T108" fmla="*/ 62 w 73"/>
                  <a:gd name="T109" fmla="*/ 150 h 154"/>
                  <a:gd name="T110" fmla="*/ 62 w 73"/>
                  <a:gd name="T111" fmla="*/ 150 h 154"/>
                  <a:gd name="T112" fmla="*/ 65 w 73"/>
                  <a:gd name="T113" fmla="*/ 150 h 154"/>
                  <a:gd name="T114" fmla="*/ 67 w 73"/>
                  <a:gd name="T115" fmla="*/ 153 h 154"/>
                  <a:gd name="T116" fmla="*/ 67 w 73"/>
                  <a:gd name="T117" fmla="*/ 153 h 154"/>
                  <a:gd name="T118" fmla="*/ 69 w 73"/>
                  <a:gd name="T119" fmla="*/ 153 h 154"/>
                  <a:gd name="T120" fmla="*/ 72 w 73"/>
                  <a:gd name="T121" fmla="*/ 153 h 154"/>
                  <a:gd name="T122" fmla="*/ 72 w 73"/>
                  <a:gd name="T123" fmla="*/ 153 h 154"/>
                  <a:gd name="T124" fmla="*/ 72 w 73"/>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
                  <a:gd name="T190" fmla="*/ 0 h 154"/>
                  <a:gd name="T191" fmla="*/ 73 w 73"/>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 h="154">
                    <a:moveTo>
                      <a:pt x="0" y="0"/>
                    </a:moveTo>
                    <a:lnTo>
                      <a:pt x="2" y="8"/>
                    </a:lnTo>
                    <a:lnTo>
                      <a:pt x="6" y="19"/>
                    </a:lnTo>
                    <a:lnTo>
                      <a:pt x="6" y="31"/>
                    </a:lnTo>
                    <a:lnTo>
                      <a:pt x="6" y="40"/>
                    </a:lnTo>
                    <a:lnTo>
                      <a:pt x="8" y="51"/>
                    </a:lnTo>
                    <a:lnTo>
                      <a:pt x="8" y="60"/>
                    </a:lnTo>
                    <a:lnTo>
                      <a:pt x="9" y="72"/>
                    </a:lnTo>
                    <a:lnTo>
                      <a:pt x="13" y="80"/>
                    </a:lnTo>
                    <a:lnTo>
                      <a:pt x="13" y="87"/>
                    </a:lnTo>
                    <a:lnTo>
                      <a:pt x="13" y="94"/>
                    </a:lnTo>
                    <a:lnTo>
                      <a:pt x="14" y="102"/>
                    </a:lnTo>
                    <a:lnTo>
                      <a:pt x="14" y="108"/>
                    </a:lnTo>
                    <a:lnTo>
                      <a:pt x="16" y="113"/>
                    </a:lnTo>
                    <a:lnTo>
                      <a:pt x="16" y="117"/>
                    </a:lnTo>
                    <a:lnTo>
                      <a:pt x="19" y="121"/>
                    </a:lnTo>
                    <a:lnTo>
                      <a:pt x="21" y="126"/>
                    </a:lnTo>
                    <a:lnTo>
                      <a:pt x="21" y="129"/>
                    </a:lnTo>
                    <a:lnTo>
                      <a:pt x="21" y="130"/>
                    </a:lnTo>
                    <a:lnTo>
                      <a:pt x="23" y="133"/>
                    </a:lnTo>
                    <a:lnTo>
                      <a:pt x="23" y="135"/>
                    </a:lnTo>
                    <a:lnTo>
                      <a:pt x="26" y="137"/>
                    </a:lnTo>
                    <a:lnTo>
                      <a:pt x="26" y="140"/>
                    </a:lnTo>
                    <a:lnTo>
                      <a:pt x="28" y="141"/>
                    </a:lnTo>
                    <a:lnTo>
                      <a:pt x="29" y="143"/>
                    </a:lnTo>
                    <a:lnTo>
                      <a:pt x="33" y="143"/>
                    </a:lnTo>
                    <a:lnTo>
                      <a:pt x="33" y="146"/>
                    </a:lnTo>
                    <a:lnTo>
                      <a:pt x="34" y="146"/>
                    </a:lnTo>
                    <a:lnTo>
                      <a:pt x="39" y="148"/>
                    </a:lnTo>
                    <a:lnTo>
                      <a:pt x="40" y="148"/>
                    </a:lnTo>
                    <a:lnTo>
                      <a:pt x="42" y="148"/>
                    </a:lnTo>
                    <a:lnTo>
                      <a:pt x="45" y="150"/>
                    </a:lnTo>
                    <a:lnTo>
                      <a:pt x="46" y="150"/>
                    </a:lnTo>
                    <a:lnTo>
                      <a:pt x="48" y="150"/>
                    </a:lnTo>
                    <a:lnTo>
                      <a:pt x="52" y="150"/>
                    </a:lnTo>
                    <a:lnTo>
                      <a:pt x="54" y="150"/>
                    </a:lnTo>
                    <a:lnTo>
                      <a:pt x="55" y="150"/>
                    </a:lnTo>
                    <a:lnTo>
                      <a:pt x="59" y="150"/>
                    </a:lnTo>
                    <a:lnTo>
                      <a:pt x="61" y="150"/>
                    </a:lnTo>
                    <a:lnTo>
                      <a:pt x="62" y="150"/>
                    </a:lnTo>
                    <a:lnTo>
                      <a:pt x="65" y="150"/>
                    </a:lnTo>
                    <a:lnTo>
                      <a:pt x="67" y="153"/>
                    </a:lnTo>
                    <a:lnTo>
                      <a:pt x="69" y="153"/>
                    </a:lnTo>
                    <a:lnTo>
                      <a:pt x="72"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92" name="Freeform 208"/>
              <p:cNvSpPr>
                <a:spLocks/>
              </p:cNvSpPr>
              <p:nvPr/>
            </p:nvSpPr>
            <p:spPr bwMode="auto">
              <a:xfrm>
                <a:off x="4946" y="1831"/>
                <a:ext cx="23" cy="42"/>
              </a:xfrm>
              <a:custGeom>
                <a:avLst/>
                <a:gdLst>
                  <a:gd name="T0" fmla="*/ 0 w 23"/>
                  <a:gd name="T1" fmla="*/ 38 h 42"/>
                  <a:gd name="T2" fmla="*/ 5 w 23"/>
                  <a:gd name="T3" fmla="*/ 22 h 42"/>
                  <a:gd name="T4" fmla="*/ 9 w 23"/>
                  <a:gd name="T5" fmla="*/ 8 h 42"/>
                  <a:gd name="T6" fmla="*/ 10 w 23"/>
                  <a:gd name="T7" fmla="*/ 0 h 42"/>
                  <a:gd name="T8" fmla="*/ 16 w 23"/>
                  <a:gd name="T9" fmla="*/ 9 h 42"/>
                  <a:gd name="T10" fmla="*/ 22 w 23"/>
                  <a:gd name="T11" fmla="*/ 41 h 42"/>
                  <a:gd name="T12" fmla="*/ 0 60000 65536"/>
                  <a:gd name="T13" fmla="*/ 0 60000 65536"/>
                  <a:gd name="T14" fmla="*/ 0 60000 65536"/>
                  <a:gd name="T15" fmla="*/ 0 60000 65536"/>
                  <a:gd name="T16" fmla="*/ 0 60000 65536"/>
                  <a:gd name="T17" fmla="*/ 0 60000 65536"/>
                  <a:gd name="T18" fmla="*/ 0 w 23"/>
                  <a:gd name="T19" fmla="*/ 0 h 42"/>
                  <a:gd name="T20" fmla="*/ 23 w 23"/>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23" h="42">
                    <a:moveTo>
                      <a:pt x="0" y="38"/>
                    </a:moveTo>
                    <a:lnTo>
                      <a:pt x="5" y="22"/>
                    </a:lnTo>
                    <a:lnTo>
                      <a:pt x="9" y="8"/>
                    </a:lnTo>
                    <a:lnTo>
                      <a:pt x="10" y="0"/>
                    </a:lnTo>
                    <a:lnTo>
                      <a:pt x="16" y="9"/>
                    </a:lnTo>
                    <a:lnTo>
                      <a:pt x="22" y="41"/>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93" name="Freeform 209"/>
              <p:cNvSpPr>
                <a:spLocks/>
              </p:cNvSpPr>
              <p:nvPr/>
            </p:nvSpPr>
            <p:spPr bwMode="auto">
              <a:xfrm>
                <a:off x="5261" y="1978"/>
                <a:ext cx="192" cy="46"/>
              </a:xfrm>
              <a:custGeom>
                <a:avLst/>
                <a:gdLst>
                  <a:gd name="T0" fmla="*/ 0 w 192"/>
                  <a:gd name="T1" fmla="*/ 42 h 46"/>
                  <a:gd name="T2" fmla="*/ 1 w 192"/>
                  <a:gd name="T3" fmla="*/ 40 h 46"/>
                  <a:gd name="T4" fmla="*/ 6 w 192"/>
                  <a:gd name="T5" fmla="*/ 39 h 46"/>
                  <a:gd name="T6" fmla="*/ 8 w 192"/>
                  <a:gd name="T7" fmla="*/ 34 h 46"/>
                  <a:gd name="T8" fmla="*/ 11 w 192"/>
                  <a:gd name="T9" fmla="*/ 29 h 46"/>
                  <a:gd name="T10" fmla="*/ 15 w 192"/>
                  <a:gd name="T11" fmla="*/ 27 h 46"/>
                  <a:gd name="T12" fmla="*/ 18 w 192"/>
                  <a:gd name="T13" fmla="*/ 20 h 46"/>
                  <a:gd name="T14" fmla="*/ 21 w 192"/>
                  <a:gd name="T15" fmla="*/ 15 h 46"/>
                  <a:gd name="T16" fmla="*/ 25 w 192"/>
                  <a:gd name="T17" fmla="*/ 12 h 46"/>
                  <a:gd name="T18" fmla="*/ 26 w 192"/>
                  <a:gd name="T19" fmla="*/ 9 h 46"/>
                  <a:gd name="T20" fmla="*/ 32 w 192"/>
                  <a:gd name="T21" fmla="*/ 5 h 46"/>
                  <a:gd name="T22" fmla="*/ 33 w 192"/>
                  <a:gd name="T23" fmla="*/ 2 h 46"/>
                  <a:gd name="T24" fmla="*/ 38 w 192"/>
                  <a:gd name="T25" fmla="*/ 0 h 46"/>
                  <a:gd name="T26" fmla="*/ 41 w 192"/>
                  <a:gd name="T27" fmla="*/ 0 h 46"/>
                  <a:gd name="T28" fmla="*/ 46 w 192"/>
                  <a:gd name="T29" fmla="*/ 0 h 46"/>
                  <a:gd name="T30" fmla="*/ 47 w 192"/>
                  <a:gd name="T31" fmla="*/ 2 h 46"/>
                  <a:gd name="T32" fmla="*/ 49 w 192"/>
                  <a:gd name="T33" fmla="*/ 2 h 46"/>
                  <a:gd name="T34" fmla="*/ 52 w 192"/>
                  <a:gd name="T35" fmla="*/ 5 h 46"/>
                  <a:gd name="T36" fmla="*/ 56 w 192"/>
                  <a:gd name="T37" fmla="*/ 7 h 46"/>
                  <a:gd name="T38" fmla="*/ 59 w 192"/>
                  <a:gd name="T39" fmla="*/ 12 h 46"/>
                  <a:gd name="T40" fmla="*/ 61 w 192"/>
                  <a:gd name="T41" fmla="*/ 14 h 46"/>
                  <a:gd name="T42" fmla="*/ 62 w 192"/>
                  <a:gd name="T43" fmla="*/ 15 h 46"/>
                  <a:gd name="T44" fmla="*/ 67 w 192"/>
                  <a:gd name="T45" fmla="*/ 18 h 46"/>
                  <a:gd name="T46" fmla="*/ 69 w 192"/>
                  <a:gd name="T47" fmla="*/ 20 h 46"/>
                  <a:gd name="T48" fmla="*/ 74 w 192"/>
                  <a:gd name="T49" fmla="*/ 23 h 46"/>
                  <a:gd name="T50" fmla="*/ 74 w 192"/>
                  <a:gd name="T51" fmla="*/ 27 h 46"/>
                  <a:gd name="T52" fmla="*/ 79 w 192"/>
                  <a:gd name="T53" fmla="*/ 29 h 46"/>
                  <a:gd name="T54" fmla="*/ 82 w 192"/>
                  <a:gd name="T55" fmla="*/ 29 h 46"/>
                  <a:gd name="T56" fmla="*/ 86 w 192"/>
                  <a:gd name="T57" fmla="*/ 32 h 46"/>
                  <a:gd name="T58" fmla="*/ 90 w 192"/>
                  <a:gd name="T59" fmla="*/ 34 h 46"/>
                  <a:gd name="T60" fmla="*/ 93 w 192"/>
                  <a:gd name="T61" fmla="*/ 35 h 46"/>
                  <a:gd name="T62" fmla="*/ 95 w 192"/>
                  <a:gd name="T63" fmla="*/ 35 h 46"/>
                  <a:gd name="T64" fmla="*/ 98 w 192"/>
                  <a:gd name="T65" fmla="*/ 39 h 46"/>
                  <a:gd name="T66" fmla="*/ 102 w 192"/>
                  <a:gd name="T67" fmla="*/ 39 h 46"/>
                  <a:gd name="T68" fmla="*/ 104 w 192"/>
                  <a:gd name="T69" fmla="*/ 40 h 46"/>
                  <a:gd name="T70" fmla="*/ 109 w 192"/>
                  <a:gd name="T71" fmla="*/ 40 h 46"/>
                  <a:gd name="T72" fmla="*/ 110 w 192"/>
                  <a:gd name="T73" fmla="*/ 40 h 46"/>
                  <a:gd name="T74" fmla="*/ 112 w 192"/>
                  <a:gd name="T75" fmla="*/ 40 h 46"/>
                  <a:gd name="T76" fmla="*/ 117 w 192"/>
                  <a:gd name="T77" fmla="*/ 42 h 46"/>
                  <a:gd name="T78" fmla="*/ 119 w 192"/>
                  <a:gd name="T79" fmla="*/ 42 h 46"/>
                  <a:gd name="T80" fmla="*/ 124 w 192"/>
                  <a:gd name="T81" fmla="*/ 42 h 46"/>
                  <a:gd name="T82" fmla="*/ 124 w 192"/>
                  <a:gd name="T83" fmla="*/ 42 h 46"/>
                  <a:gd name="T84" fmla="*/ 128 w 192"/>
                  <a:gd name="T85" fmla="*/ 42 h 46"/>
                  <a:gd name="T86" fmla="*/ 130 w 192"/>
                  <a:gd name="T87" fmla="*/ 42 h 46"/>
                  <a:gd name="T88" fmla="*/ 136 w 192"/>
                  <a:gd name="T89" fmla="*/ 42 h 46"/>
                  <a:gd name="T90" fmla="*/ 138 w 192"/>
                  <a:gd name="T91" fmla="*/ 45 h 46"/>
                  <a:gd name="T92" fmla="*/ 143 w 192"/>
                  <a:gd name="T93" fmla="*/ 45 h 46"/>
                  <a:gd name="T94" fmla="*/ 143 w 192"/>
                  <a:gd name="T95" fmla="*/ 45 h 46"/>
                  <a:gd name="T96" fmla="*/ 146 w 192"/>
                  <a:gd name="T97" fmla="*/ 45 h 46"/>
                  <a:gd name="T98" fmla="*/ 150 w 192"/>
                  <a:gd name="T99" fmla="*/ 45 h 46"/>
                  <a:gd name="T100" fmla="*/ 153 w 192"/>
                  <a:gd name="T101" fmla="*/ 45 h 46"/>
                  <a:gd name="T102" fmla="*/ 156 w 192"/>
                  <a:gd name="T103" fmla="*/ 45 h 46"/>
                  <a:gd name="T104" fmla="*/ 158 w 192"/>
                  <a:gd name="T105" fmla="*/ 45 h 46"/>
                  <a:gd name="T106" fmla="*/ 163 w 192"/>
                  <a:gd name="T107" fmla="*/ 45 h 46"/>
                  <a:gd name="T108" fmla="*/ 165 w 192"/>
                  <a:gd name="T109" fmla="*/ 45 h 46"/>
                  <a:gd name="T110" fmla="*/ 170 w 192"/>
                  <a:gd name="T111" fmla="*/ 45 h 46"/>
                  <a:gd name="T112" fmla="*/ 170 w 192"/>
                  <a:gd name="T113" fmla="*/ 45 h 46"/>
                  <a:gd name="T114" fmla="*/ 173 w 192"/>
                  <a:gd name="T115" fmla="*/ 45 h 46"/>
                  <a:gd name="T116" fmla="*/ 178 w 192"/>
                  <a:gd name="T117" fmla="*/ 45 h 46"/>
                  <a:gd name="T118" fmla="*/ 181 w 192"/>
                  <a:gd name="T119" fmla="*/ 45 h 46"/>
                  <a:gd name="T120" fmla="*/ 184 w 192"/>
                  <a:gd name="T121" fmla="*/ 45 h 46"/>
                  <a:gd name="T122" fmla="*/ 187 w 192"/>
                  <a:gd name="T123" fmla="*/ 45 h 46"/>
                  <a:gd name="T124" fmla="*/ 191 w 192"/>
                  <a:gd name="T125" fmla="*/ 45 h 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92"/>
                  <a:gd name="T190" fmla="*/ 0 h 46"/>
                  <a:gd name="T191" fmla="*/ 192 w 192"/>
                  <a:gd name="T192" fmla="*/ 46 h 4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92" h="46">
                    <a:moveTo>
                      <a:pt x="0" y="42"/>
                    </a:moveTo>
                    <a:lnTo>
                      <a:pt x="1" y="40"/>
                    </a:lnTo>
                    <a:lnTo>
                      <a:pt x="6" y="39"/>
                    </a:lnTo>
                    <a:lnTo>
                      <a:pt x="8" y="34"/>
                    </a:lnTo>
                    <a:lnTo>
                      <a:pt x="11" y="29"/>
                    </a:lnTo>
                    <a:lnTo>
                      <a:pt x="15" y="27"/>
                    </a:lnTo>
                    <a:lnTo>
                      <a:pt x="18" y="20"/>
                    </a:lnTo>
                    <a:lnTo>
                      <a:pt x="21" y="15"/>
                    </a:lnTo>
                    <a:lnTo>
                      <a:pt x="25" y="12"/>
                    </a:lnTo>
                    <a:lnTo>
                      <a:pt x="26" y="9"/>
                    </a:lnTo>
                    <a:lnTo>
                      <a:pt x="32" y="5"/>
                    </a:lnTo>
                    <a:lnTo>
                      <a:pt x="33" y="2"/>
                    </a:lnTo>
                    <a:lnTo>
                      <a:pt x="38" y="0"/>
                    </a:lnTo>
                    <a:lnTo>
                      <a:pt x="41" y="0"/>
                    </a:lnTo>
                    <a:lnTo>
                      <a:pt x="46" y="0"/>
                    </a:lnTo>
                    <a:lnTo>
                      <a:pt x="47" y="2"/>
                    </a:lnTo>
                    <a:lnTo>
                      <a:pt x="49" y="2"/>
                    </a:lnTo>
                    <a:lnTo>
                      <a:pt x="52" y="5"/>
                    </a:lnTo>
                    <a:lnTo>
                      <a:pt x="56" y="7"/>
                    </a:lnTo>
                    <a:lnTo>
                      <a:pt x="59" y="12"/>
                    </a:lnTo>
                    <a:lnTo>
                      <a:pt x="61" y="14"/>
                    </a:lnTo>
                    <a:lnTo>
                      <a:pt x="62" y="15"/>
                    </a:lnTo>
                    <a:lnTo>
                      <a:pt x="67" y="18"/>
                    </a:lnTo>
                    <a:lnTo>
                      <a:pt x="69" y="20"/>
                    </a:lnTo>
                    <a:lnTo>
                      <a:pt x="74" y="23"/>
                    </a:lnTo>
                    <a:lnTo>
                      <a:pt x="74" y="27"/>
                    </a:lnTo>
                    <a:lnTo>
                      <a:pt x="79" y="29"/>
                    </a:lnTo>
                    <a:lnTo>
                      <a:pt x="82" y="29"/>
                    </a:lnTo>
                    <a:lnTo>
                      <a:pt x="86" y="32"/>
                    </a:lnTo>
                    <a:lnTo>
                      <a:pt x="90" y="34"/>
                    </a:lnTo>
                    <a:lnTo>
                      <a:pt x="93" y="35"/>
                    </a:lnTo>
                    <a:lnTo>
                      <a:pt x="95" y="35"/>
                    </a:lnTo>
                    <a:lnTo>
                      <a:pt x="98" y="39"/>
                    </a:lnTo>
                    <a:lnTo>
                      <a:pt x="102" y="39"/>
                    </a:lnTo>
                    <a:lnTo>
                      <a:pt x="104" y="40"/>
                    </a:lnTo>
                    <a:lnTo>
                      <a:pt x="109" y="40"/>
                    </a:lnTo>
                    <a:lnTo>
                      <a:pt x="110" y="40"/>
                    </a:lnTo>
                    <a:lnTo>
                      <a:pt x="112" y="40"/>
                    </a:lnTo>
                    <a:lnTo>
                      <a:pt x="117" y="42"/>
                    </a:lnTo>
                    <a:lnTo>
                      <a:pt x="119" y="42"/>
                    </a:lnTo>
                    <a:lnTo>
                      <a:pt x="124" y="42"/>
                    </a:lnTo>
                    <a:lnTo>
                      <a:pt x="128" y="42"/>
                    </a:lnTo>
                    <a:lnTo>
                      <a:pt x="130" y="42"/>
                    </a:lnTo>
                    <a:lnTo>
                      <a:pt x="136" y="42"/>
                    </a:lnTo>
                    <a:lnTo>
                      <a:pt x="138" y="45"/>
                    </a:lnTo>
                    <a:lnTo>
                      <a:pt x="143" y="45"/>
                    </a:lnTo>
                    <a:lnTo>
                      <a:pt x="146" y="45"/>
                    </a:lnTo>
                    <a:lnTo>
                      <a:pt x="150" y="45"/>
                    </a:lnTo>
                    <a:lnTo>
                      <a:pt x="153" y="45"/>
                    </a:lnTo>
                    <a:lnTo>
                      <a:pt x="156" y="45"/>
                    </a:lnTo>
                    <a:lnTo>
                      <a:pt x="158" y="45"/>
                    </a:lnTo>
                    <a:lnTo>
                      <a:pt x="163" y="45"/>
                    </a:lnTo>
                    <a:lnTo>
                      <a:pt x="165" y="45"/>
                    </a:lnTo>
                    <a:lnTo>
                      <a:pt x="170" y="45"/>
                    </a:lnTo>
                    <a:lnTo>
                      <a:pt x="173" y="45"/>
                    </a:lnTo>
                    <a:lnTo>
                      <a:pt x="178" y="45"/>
                    </a:lnTo>
                    <a:lnTo>
                      <a:pt x="181" y="45"/>
                    </a:lnTo>
                    <a:lnTo>
                      <a:pt x="184" y="45"/>
                    </a:lnTo>
                    <a:lnTo>
                      <a:pt x="187" y="45"/>
                    </a:lnTo>
                    <a:lnTo>
                      <a:pt x="191" y="45"/>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94" name="Freeform 210"/>
              <p:cNvSpPr>
                <a:spLocks/>
              </p:cNvSpPr>
              <p:nvPr/>
            </p:nvSpPr>
            <p:spPr bwMode="auto">
              <a:xfrm>
                <a:off x="5180" y="1970"/>
                <a:ext cx="83" cy="53"/>
              </a:xfrm>
              <a:custGeom>
                <a:avLst/>
                <a:gdLst>
                  <a:gd name="T0" fmla="*/ 0 w 83"/>
                  <a:gd name="T1" fmla="*/ 0 h 53"/>
                  <a:gd name="T2" fmla="*/ 8 w 83"/>
                  <a:gd name="T3" fmla="*/ 19 h 53"/>
                  <a:gd name="T4" fmla="*/ 14 w 83"/>
                  <a:gd name="T5" fmla="*/ 32 h 53"/>
                  <a:gd name="T6" fmla="*/ 21 w 83"/>
                  <a:gd name="T7" fmla="*/ 39 h 53"/>
                  <a:gd name="T8" fmla="*/ 28 w 83"/>
                  <a:gd name="T9" fmla="*/ 45 h 53"/>
                  <a:gd name="T10" fmla="*/ 39 w 83"/>
                  <a:gd name="T11" fmla="*/ 48 h 53"/>
                  <a:gd name="T12" fmla="*/ 50 w 83"/>
                  <a:gd name="T13" fmla="*/ 52 h 53"/>
                  <a:gd name="T14" fmla="*/ 61 w 83"/>
                  <a:gd name="T15" fmla="*/ 52 h 53"/>
                  <a:gd name="T16" fmla="*/ 71 w 83"/>
                  <a:gd name="T17" fmla="*/ 52 h 53"/>
                  <a:gd name="T18" fmla="*/ 82 w 83"/>
                  <a:gd name="T19" fmla="*/ 48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53"/>
                  <a:gd name="T32" fmla="*/ 83 w 83"/>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53">
                    <a:moveTo>
                      <a:pt x="0" y="0"/>
                    </a:moveTo>
                    <a:lnTo>
                      <a:pt x="8" y="19"/>
                    </a:lnTo>
                    <a:lnTo>
                      <a:pt x="14" y="32"/>
                    </a:lnTo>
                    <a:lnTo>
                      <a:pt x="21" y="39"/>
                    </a:lnTo>
                    <a:lnTo>
                      <a:pt x="28" y="45"/>
                    </a:lnTo>
                    <a:lnTo>
                      <a:pt x="39" y="48"/>
                    </a:lnTo>
                    <a:lnTo>
                      <a:pt x="50" y="52"/>
                    </a:lnTo>
                    <a:lnTo>
                      <a:pt x="61" y="52"/>
                    </a:lnTo>
                    <a:lnTo>
                      <a:pt x="71" y="52"/>
                    </a:lnTo>
                    <a:lnTo>
                      <a:pt x="82" y="4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95" name="Freeform 211"/>
              <p:cNvSpPr>
                <a:spLocks/>
              </p:cNvSpPr>
              <p:nvPr/>
            </p:nvSpPr>
            <p:spPr bwMode="auto">
              <a:xfrm>
                <a:off x="4259" y="1852"/>
                <a:ext cx="109" cy="164"/>
              </a:xfrm>
              <a:custGeom>
                <a:avLst/>
                <a:gdLst>
                  <a:gd name="T0" fmla="*/ 108 w 109"/>
                  <a:gd name="T1" fmla="*/ 0 h 164"/>
                  <a:gd name="T2" fmla="*/ 96 w 109"/>
                  <a:gd name="T3" fmla="*/ 66 h 164"/>
                  <a:gd name="T4" fmla="*/ 88 w 109"/>
                  <a:gd name="T5" fmla="*/ 96 h 164"/>
                  <a:gd name="T6" fmla="*/ 83 w 109"/>
                  <a:gd name="T7" fmla="*/ 125 h 164"/>
                  <a:gd name="T8" fmla="*/ 77 w 109"/>
                  <a:gd name="T9" fmla="*/ 143 h 164"/>
                  <a:gd name="T10" fmla="*/ 75 w 109"/>
                  <a:gd name="T11" fmla="*/ 146 h 164"/>
                  <a:gd name="T12" fmla="*/ 73 w 109"/>
                  <a:gd name="T13" fmla="*/ 153 h 164"/>
                  <a:gd name="T14" fmla="*/ 63 w 109"/>
                  <a:gd name="T15" fmla="*/ 157 h 164"/>
                  <a:gd name="T16" fmla="*/ 55 w 109"/>
                  <a:gd name="T17" fmla="*/ 158 h 164"/>
                  <a:gd name="T18" fmla="*/ 39 w 109"/>
                  <a:gd name="T19" fmla="*/ 160 h 164"/>
                  <a:gd name="T20" fmla="*/ 21 w 109"/>
                  <a:gd name="T21" fmla="*/ 160 h 164"/>
                  <a:gd name="T22" fmla="*/ 0 w 109"/>
                  <a:gd name="T23" fmla="*/ 163 h 1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9"/>
                  <a:gd name="T37" fmla="*/ 0 h 164"/>
                  <a:gd name="T38" fmla="*/ 109 w 109"/>
                  <a:gd name="T39" fmla="*/ 164 h 1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9" h="164">
                    <a:moveTo>
                      <a:pt x="108" y="0"/>
                    </a:moveTo>
                    <a:lnTo>
                      <a:pt x="96" y="66"/>
                    </a:lnTo>
                    <a:lnTo>
                      <a:pt x="88" y="96"/>
                    </a:lnTo>
                    <a:lnTo>
                      <a:pt x="83" y="125"/>
                    </a:lnTo>
                    <a:lnTo>
                      <a:pt x="77" y="143"/>
                    </a:lnTo>
                    <a:lnTo>
                      <a:pt x="75" y="146"/>
                    </a:lnTo>
                    <a:lnTo>
                      <a:pt x="73" y="153"/>
                    </a:lnTo>
                    <a:lnTo>
                      <a:pt x="63" y="157"/>
                    </a:lnTo>
                    <a:lnTo>
                      <a:pt x="55" y="158"/>
                    </a:lnTo>
                    <a:lnTo>
                      <a:pt x="39" y="160"/>
                    </a:lnTo>
                    <a:lnTo>
                      <a:pt x="21" y="160"/>
                    </a:lnTo>
                    <a:lnTo>
                      <a:pt x="0" y="16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96" name="Freeform 212"/>
              <p:cNvSpPr>
                <a:spLocks/>
              </p:cNvSpPr>
              <p:nvPr/>
            </p:nvSpPr>
            <p:spPr bwMode="auto">
              <a:xfrm>
                <a:off x="4367" y="1835"/>
                <a:ext cx="37" cy="168"/>
              </a:xfrm>
              <a:custGeom>
                <a:avLst/>
                <a:gdLst>
                  <a:gd name="T0" fmla="*/ 0 w 37"/>
                  <a:gd name="T1" fmla="*/ 18 h 168"/>
                  <a:gd name="T2" fmla="*/ 2 w 37"/>
                  <a:gd name="T3" fmla="*/ 11 h 168"/>
                  <a:gd name="T4" fmla="*/ 2 w 37"/>
                  <a:gd name="T5" fmla="*/ 0 h 168"/>
                  <a:gd name="T6" fmla="*/ 6 w 37"/>
                  <a:gd name="T7" fmla="*/ 5 h 168"/>
                  <a:gd name="T8" fmla="*/ 8 w 37"/>
                  <a:gd name="T9" fmla="*/ 18 h 168"/>
                  <a:gd name="T10" fmla="*/ 13 w 37"/>
                  <a:gd name="T11" fmla="*/ 51 h 168"/>
                  <a:gd name="T12" fmla="*/ 15 w 37"/>
                  <a:gd name="T13" fmla="*/ 68 h 168"/>
                  <a:gd name="T14" fmla="*/ 15 w 37"/>
                  <a:gd name="T15" fmla="*/ 80 h 168"/>
                  <a:gd name="T16" fmla="*/ 15 w 37"/>
                  <a:gd name="T17" fmla="*/ 100 h 168"/>
                  <a:gd name="T18" fmla="*/ 20 w 37"/>
                  <a:gd name="T19" fmla="*/ 117 h 168"/>
                  <a:gd name="T20" fmla="*/ 21 w 37"/>
                  <a:gd name="T21" fmla="*/ 135 h 168"/>
                  <a:gd name="T22" fmla="*/ 26 w 37"/>
                  <a:gd name="T23" fmla="*/ 155 h 168"/>
                  <a:gd name="T24" fmla="*/ 26 w 37"/>
                  <a:gd name="T25" fmla="*/ 163 h 168"/>
                  <a:gd name="T26" fmla="*/ 36 w 37"/>
                  <a:gd name="T27" fmla="*/ 167 h 16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168"/>
                  <a:gd name="T44" fmla="*/ 37 w 37"/>
                  <a:gd name="T45" fmla="*/ 168 h 16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168">
                    <a:moveTo>
                      <a:pt x="0" y="18"/>
                    </a:moveTo>
                    <a:lnTo>
                      <a:pt x="2" y="11"/>
                    </a:lnTo>
                    <a:lnTo>
                      <a:pt x="2" y="0"/>
                    </a:lnTo>
                    <a:lnTo>
                      <a:pt x="6" y="5"/>
                    </a:lnTo>
                    <a:lnTo>
                      <a:pt x="8" y="18"/>
                    </a:lnTo>
                    <a:lnTo>
                      <a:pt x="13" y="51"/>
                    </a:lnTo>
                    <a:lnTo>
                      <a:pt x="15" y="68"/>
                    </a:lnTo>
                    <a:lnTo>
                      <a:pt x="15" y="80"/>
                    </a:lnTo>
                    <a:lnTo>
                      <a:pt x="15" y="100"/>
                    </a:lnTo>
                    <a:lnTo>
                      <a:pt x="20" y="117"/>
                    </a:lnTo>
                    <a:lnTo>
                      <a:pt x="21" y="135"/>
                    </a:lnTo>
                    <a:lnTo>
                      <a:pt x="26" y="155"/>
                    </a:lnTo>
                    <a:lnTo>
                      <a:pt x="26" y="163"/>
                    </a:lnTo>
                    <a:lnTo>
                      <a:pt x="36" y="167"/>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97" name="Freeform 213"/>
              <p:cNvSpPr>
                <a:spLocks/>
              </p:cNvSpPr>
              <p:nvPr/>
            </p:nvSpPr>
            <p:spPr bwMode="auto">
              <a:xfrm>
                <a:off x="3764" y="1992"/>
                <a:ext cx="506" cy="59"/>
              </a:xfrm>
              <a:custGeom>
                <a:avLst/>
                <a:gdLst>
                  <a:gd name="T0" fmla="*/ 491 w 506"/>
                  <a:gd name="T1" fmla="*/ 21 h 59"/>
                  <a:gd name="T2" fmla="*/ 471 w 506"/>
                  <a:gd name="T3" fmla="*/ 25 h 59"/>
                  <a:gd name="T4" fmla="*/ 471 w 506"/>
                  <a:gd name="T5" fmla="*/ 25 h 59"/>
                  <a:gd name="T6" fmla="*/ 451 w 506"/>
                  <a:gd name="T7" fmla="*/ 25 h 59"/>
                  <a:gd name="T8" fmla="*/ 427 w 506"/>
                  <a:gd name="T9" fmla="*/ 25 h 59"/>
                  <a:gd name="T10" fmla="*/ 425 w 506"/>
                  <a:gd name="T11" fmla="*/ 25 h 59"/>
                  <a:gd name="T12" fmla="*/ 417 w 506"/>
                  <a:gd name="T13" fmla="*/ 25 h 59"/>
                  <a:gd name="T14" fmla="*/ 412 w 506"/>
                  <a:gd name="T15" fmla="*/ 25 h 59"/>
                  <a:gd name="T16" fmla="*/ 406 w 506"/>
                  <a:gd name="T17" fmla="*/ 25 h 59"/>
                  <a:gd name="T18" fmla="*/ 403 w 506"/>
                  <a:gd name="T19" fmla="*/ 25 h 59"/>
                  <a:gd name="T20" fmla="*/ 396 w 506"/>
                  <a:gd name="T21" fmla="*/ 25 h 59"/>
                  <a:gd name="T22" fmla="*/ 396 w 506"/>
                  <a:gd name="T23" fmla="*/ 26 h 59"/>
                  <a:gd name="T24" fmla="*/ 362 w 506"/>
                  <a:gd name="T25" fmla="*/ 26 h 59"/>
                  <a:gd name="T26" fmla="*/ 328 w 506"/>
                  <a:gd name="T27" fmla="*/ 26 h 59"/>
                  <a:gd name="T28" fmla="*/ 331 w 506"/>
                  <a:gd name="T29" fmla="*/ 26 h 59"/>
                  <a:gd name="T30" fmla="*/ 318 w 506"/>
                  <a:gd name="T31" fmla="*/ 26 h 59"/>
                  <a:gd name="T32" fmla="*/ 308 w 506"/>
                  <a:gd name="T33" fmla="*/ 26 h 59"/>
                  <a:gd name="T34" fmla="*/ 296 w 506"/>
                  <a:gd name="T35" fmla="*/ 26 h 59"/>
                  <a:gd name="T36" fmla="*/ 287 w 506"/>
                  <a:gd name="T37" fmla="*/ 26 h 59"/>
                  <a:gd name="T38" fmla="*/ 280 w 506"/>
                  <a:gd name="T39" fmla="*/ 26 h 59"/>
                  <a:gd name="T40" fmla="*/ 273 w 506"/>
                  <a:gd name="T41" fmla="*/ 25 h 59"/>
                  <a:gd name="T42" fmla="*/ 262 w 506"/>
                  <a:gd name="T43" fmla="*/ 25 h 59"/>
                  <a:gd name="T44" fmla="*/ 252 w 506"/>
                  <a:gd name="T45" fmla="*/ 26 h 59"/>
                  <a:gd name="T46" fmla="*/ 248 w 506"/>
                  <a:gd name="T47" fmla="*/ 26 h 59"/>
                  <a:gd name="T48" fmla="*/ 231 w 506"/>
                  <a:gd name="T49" fmla="*/ 28 h 59"/>
                  <a:gd name="T50" fmla="*/ 200 w 506"/>
                  <a:gd name="T51" fmla="*/ 31 h 59"/>
                  <a:gd name="T52" fmla="*/ 179 w 506"/>
                  <a:gd name="T53" fmla="*/ 21 h 59"/>
                  <a:gd name="T54" fmla="*/ 171 w 506"/>
                  <a:gd name="T55" fmla="*/ 4 h 59"/>
                  <a:gd name="T56" fmla="*/ 163 w 506"/>
                  <a:gd name="T57" fmla="*/ 1 h 59"/>
                  <a:gd name="T58" fmla="*/ 159 w 506"/>
                  <a:gd name="T59" fmla="*/ 31 h 59"/>
                  <a:gd name="T60" fmla="*/ 155 w 506"/>
                  <a:gd name="T61" fmla="*/ 55 h 59"/>
                  <a:gd name="T62" fmla="*/ 152 w 506"/>
                  <a:gd name="T63" fmla="*/ 55 h 59"/>
                  <a:gd name="T64" fmla="*/ 150 w 506"/>
                  <a:gd name="T65" fmla="*/ 39 h 59"/>
                  <a:gd name="T66" fmla="*/ 137 w 506"/>
                  <a:gd name="T67" fmla="*/ 26 h 59"/>
                  <a:gd name="T68" fmla="*/ 61 w 506"/>
                  <a:gd name="T69" fmla="*/ 28 h 5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6"/>
                  <a:gd name="T106" fmla="*/ 0 h 59"/>
                  <a:gd name="T107" fmla="*/ 506 w 506"/>
                  <a:gd name="T108" fmla="*/ 59 h 5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6" h="59">
                    <a:moveTo>
                      <a:pt x="505" y="20"/>
                    </a:moveTo>
                    <a:lnTo>
                      <a:pt x="491" y="21"/>
                    </a:lnTo>
                    <a:lnTo>
                      <a:pt x="480" y="21"/>
                    </a:lnTo>
                    <a:lnTo>
                      <a:pt x="471" y="25"/>
                    </a:lnTo>
                    <a:lnTo>
                      <a:pt x="468" y="25"/>
                    </a:lnTo>
                    <a:lnTo>
                      <a:pt x="471" y="25"/>
                    </a:lnTo>
                    <a:lnTo>
                      <a:pt x="466" y="25"/>
                    </a:lnTo>
                    <a:lnTo>
                      <a:pt x="451" y="25"/>
                    </a:lnTo>
                    <a:lnTo>
                      <a:pt x="432" y="25"/>
                    </a:lnTo>
                    <a:lnTo>
                      <a:pt x="427" y="25"/>
                    </a:lnTo>
                    <a:lnTo>
                      <a:pt x="425" y="25"/>
                    </a:lnTo>
                    <a:lnTo>
                      <a:pt x="418" y="25"/>
                    </a:lnTo>
                    <a:lnTo>
                      <a:pt x="417" y="25"/>
                    </a:lnTo>
                    <a:lnTo>
                      <a:pt x="413" y="25"/>
                    </a:lnTo>
                    <a:lnTo>
                      <a:pt x="412" y="25"/>
                    </a:lnTo>
                    <a:lnTo>
                      <a:pt x="410" y="25"/>
                    </a:lnTo>
                    <a:lnTo>
                      <a:pt x="406" y="25"/>
                    </a:lnTo>
                    <a:lnTo>
                      <a:pt x="405" y="21"/>
                    </a:lnTo>
                    <a:lnTo>
                      <a:pt x="403" y="25"/>
                    </a:lnTo>
                    <a:lnTo>
                      <a:pt x="397" y="25"/>
                    </a:lnTo>
                    <a:lnTo>
                      <a:pt x="396" y="25"/>
                    </a:lnTo>
                    <a:lnTo>
                      <a:pt x="392" y="25"/>
                    </a:lnTo>
                    <a:lnTo>
                      <a:pt x="396" y="26"/>
                    </a:lnTo>
                    <a:lnTo>
                      <a:pt x="389" y="26"/>
                    </a:lnTo>
                    <a:lnTo>
                      <a:pt x="362" y="26"/>
                    </a:lnTo>
                    <a:lnTo>
                      <a:pt x="336" y="26"/>
                    </a:lnTo>
                    <a:lnTo>
                      <a:pt x="328" y="26"/>
                    </a:lnTo>
                    <a:lnTo>
                      <a:pt x="331" y="26"/>
                    </a:lnTo>
                    <a:lnTo>
                      <a:pt x="325" y="26"/>
                    </a:lnTo>
                    <a:lnTo>
                      <a:pt x="318" y="26"/>
                    </a:lnTo>
                    <a:lnTo>
                      <a:pt x="311" y="26"/>
                    </a:lnTo>
                    <a:lnTo>
                      <a:pt x="308" y="26"/>
                    </a:lnTo>
                    <a:lnTo>
                      <a:pt x="302" y="26"/>
                    </a:lnTo>
                    <a:lnTo>
                      <a:pt x="296" y="26"/>
                    </a:lnTo>
                    <a:lnTo>
                      <a:pt x="288" y="26"/>
                    </a:lnTo>
                    <a:lnTo>
                      <a:pt x="287" y="26"/>
                    </a:lnTo>
                    <a:lnTo>
                      <a:pt x="282" y="26"/>
                    </a:lnTo>
                    <a:lnTo>
                      <a:pt x="280" y="26"/>
                    </a:lnTo>
                    <a:lnTo>
                      <a:pt x="275" y="25"/>
                    </a:lnTo>
                    <a:lnTo>
                      <a:pt x="273" y="25"/>
                    </a:lnTo>
                    <a:lnTo>
                      <a:pt x="268" y="25"/>
                    </a:lnTo>
                    <a:lnTo>
                      <a:pt x="262" y="25"/>
                    </a:lnTo>
                    <a:lnTo>
                      <a:pt x="254" y="26"/>
                    </a:lnTo>
                    <a:lnTo>
                      <a:pt x="252" y="26"/>
                    </a:lnTo>
                    <a:lnTo>
                      <a:pt x="251" y="26"/>
                    </a:lnTo>
                    <a:lnTo>
                      <a:pt x="248" y="26"/>
                    </a:lnTo>
                    <a:lnTo>
                      <a:pt x="239" y="26"/>
                    </a:lnTo>
                    <a:lnTo>
                      <a:pt x="231" y="28"/>
                    </a:lnTo>
                    <a:lnTo>
                      <a:pt x="214" y="31"/>
                    </a:lnTo>
                    <a:lnTo>
                      <a:pt x="200" y="31"/>
                    </a:lnTo>
                    <a:lnTo>
                      <a:pt x="190" y="28"/>
                    </a:lnTo>
                    <a:lnTo>
                      <a:pt x="179" y="21"/>
                    </a:lnTo>
                    <a:lnTo>
                      <a:pt x="173" y="13"/>
                    </a:lnTo>
                    <a:lnTo>
                      <a:pt x="171" y="4"/>
                    </a:lnTo>
                    <a:lnTo>
                      <a:pt x="165" y="0"/>
                    </a:lnTo>
                    <a:lnTo>
                      <a:pt x="163" y="1"/>
                    </a:lnTo>
                    <a:lnTo>
                      <a:pt x="162" y="13"/>
                    </a:lnTo>
                    <a:lnTo>
                      <a:pt x="159" y="31"/>
                    </a:lnTo>
                    <a:lnTo>
                      <a:pt x="157" y="46"/>
                    </a:lnTo>
                    <a:lnTo>
                      <a:pt x="155" y="55"/>
                    </a:lnTo>
                    <a:lnTo>
                      <a:pt x="155" y="58"/>
                    </a:lnTo>
                    <a:lnTo>
                      <a:pt x="152" y="55"/>
                    </a:lnTo>
                    <a:lnTo>
                      <a:pt x="152" y="48"/>
                    </a:lnTo>
                    <a:lnTo>
                      <a:pt x="150" y="39"/>
                    </a:lnTo>
                    <a:lnTo>
                      <a:pt x="148" y="28"/>
                    </a:lnTo>
                    <a:lnTo>
                      <a:pt x="137" y="26"/>
                    </a:lnTo>
                    <a:lnTo>
                      <a:pt x="109" y="28"/>
                    </a:lnTo>
                    <a:lnTo>
                      <a:pt x="61" y="28"/>
                    </a:lnTo>
                    <a:lnTo>
                      <a:pt x="0" y="2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98" name="Line 214"/>
              <p:cNvSpPr>
                <a:spLocks noChangeShapeType="1"/>
              </p:cNvSpPr>
              <p:nvPr/>
            </p:nvSpPr>
            <p:spPr bwMode="auto">
              <a:xfrm flipH="1">
                <a:off x="3696" y="2087"/>
                <a:ext cx="1803"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4799" name="Line 215"/>
              <p:cNvSpPr>
                <a:spLocks noChangeShapeType="1"/>
              </p:cNvSpPr>
              <p:nvPr/>
            </p:nvSpPr>
            <p:spPr bwMode="auto">
              <a:xfrm flipV="1">
                <a:off x="3696" y="1029"/>
                <a:ext cx="0" cy="105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24779" name="Rectangle 216"/>
            <p:cNvSpPr>
              <a:spLocks noChangeArrowheads="1"/>
            </p:cNvSpPr>
            <p:nvPr/>
          </p:nvSpPr>
          <p:spPr bwMode="auto">
            <a:xfrm>
              <a:off x="5664" y="1104"/>
              <a:ext cx="240" cy="118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4780" name="Line 217"/>
            <p:cNvSpPr>
              <a:spLocks noChangeShapeType="1"/>
            </p:cNvSpPr>
            <p:nvPr/>
          </p:nvSpPr>
          <p:spPr bwMode="auto">
            <a:xfrm flipV="1">
              <a:off x="3744" y="2352"/>
              <a:ext cx="0" cy="192"/>
            </a:xfrm>
            <a:prstGeom prst="line">
              <a:avLst/>
            </a:prstGeom>
            <a:noFill/>
            <a:ln w="9525">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4781" name="Text Box 218"/>
            <p:cNvSpPr txBox="1">
              <a:spLocks noChangeArrowheads="1"/>
            </p:cNvSpPr>
            <p:nvPr/>
          </p:nvSpPr>
          <p:spPr bwMode="auto">
            <a:xfrm>
              <a:off x="3782" y="2407"/>
              <a:ext cx="787"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solidFill>
                    <a:srgbClr val="FF0000"/>
                  </a:solidFill>
                </a:rPr>
                <a:t>Start Injection</a:t>
              </a:r>
            </a:p>
          </p:txBody>
        </p:sp>
        <p:sp>
          <p:nvSpPr>
            <p:cNvPr id="24782" name="Text Box 219"/>
            <p:cNvSpPr txBox="1">
              <a:spLocks noChangeArrowheads="1"/>
            </p:cNvSpPr>
            <p:nvPr/>
          </p:nvSpPr>
          <p:spPr bwMode="auto">
            <a:xfrm>
              <a:off x="3360" y="1440"/>
              <a:ext cx="385"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mAU</a:t>
              </a:r>
            </a:p>
          </p:txBody>
        </p:sp>
        <p:sp>
          <p:nvSpPr>
            <p:cNvPr id="24783" name="Text Box 220"/>
            <p:cNvSpPr txBox="1">
              <a:spLocks noChangeArrowheads="1"/>
            </p:cNvSpPr>
            <p:nvPr/>
          </p:nvSpPr>
          <p:spPr bwMode="auto">
            <a:xfrm>
              <a:off x="4608" y="2352"/>
              <a:ext cx="333"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time</a:t>
              </a:r>
            </a:p>
          </p:txBody>
        </p:sp>
        <p:sp>
          <p:nvSpPr>
            <p:cNvPr id="24784" name="Line 223"/>
            <p:cNvSpPr>
              <a:spLocks noChangeShapeType="1"/>
            </p:cNvSpPr>
            <p:nvPr/>
          </p:nvSpPr>
          <p:spPr bwMode="auto">
            <a:xfrm flipV="1">
              <a:off x="3676" y="3290"/>
              <a:ext cx="0" cy="301"/>
            </a:xfrm>
            <a:prstGeom prst="line">
              <a:avLst/>
            </a:prstGeom>
            <a:noFill/>
            <a:ln w="76200">
              <a:solidFill>
                <a:srgbClr val="6666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Tree>
    <p:extLst>
      <p:ext uri="{BB962C8B-B14F-4D97-AF65-F5344CB8AC3E}">
        <p14:creationId xmlns:p14="http://schemas.microsoft.com/office/powerpoint/2010/main" val="3685583159"/>
      </p:ext>
    </p:extLst>
  </p:cSld>
  <p:clrMapOvr>
    <a:masterClrMapping/>
  </p:clrMapOvr>
  <p:transition advClick="0" advTm="5000"/>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3" name="Rectangle 2"/>
          <p:cNvSpPr>
            <a:spLocks noGrp="1" noChangeArrowheads="1"/>
          </p:cNvSpPr>
          <p:nvPr>
            <p:ph type="title"/>
          </p:nvPr>
        </p:nvSpPr>
        <p:spPr>
          <a:xfrm>
            <a:off x="2286000" y="0"/>
            <a:ext cx="7772400" cy="1143000"/>
          </a:xfrm>
        </p:spPr>
        <p:txBody>
          <a:bodyPr/>
          <a:lstStyle/>
          <a:p>
            <a:r>
              <a:rPr lang="en-US" altLang="en-US" smtClean="0"/>
              <a:t>Separations</a:t>
            </a:r>
          </a:p>
        </p:txBody>
      </p:sp>
      <p:grpSp>
        <p:nvGrpSpPr>
          <p:cNvPr id="25604" name="Group 222"/>
          <p:cNvGrpSpPr>
            <a:grpSpLocks/>
          </p:cNvGrpSpPr>
          <p:nvPr/>
        </p:nvGrpSpPr>
        <p:grpSpPr bwMode="auto">
          <a:xfrm>
            <a:off x="2216151" y="1006476"/>
            <a:ext cx="7897813" cy="4887913"/>
            <a:chOff x="480" y="912"/>
            <a:chExt cx="5472" cy="3489"/>
          </a:xfrm>
        </p:grpSpPr>
        <p:sp>
          <p:nvSpPr>
            <p:cNvPr id="25605" name="Freeform 3"/>
            <p:cNvSpPr>
              <a:spLocks noChangeAspect="1"/>
            </p:cNvSpPr>
            <p:nvPr/>
          </p:nvSpPr>
          <p:spPr bwMode="auto">
            <a:xfrm>
              <a:off x="516" y="2072"/>
              <a:ext cx="1642" cy="261"/>
            </a:xfrm>
            <a:custGeom>
              <a:avLst/>
              <a:gdLst>
                <a:gd name="T0" fmla="*/ 6168 w 1260"/>
                <a:gd name="T1" fmla="*/ 915 h 201"/>
                <a:gd name="T2" fmla="*/ 5316 w 1260"/>
                <a:gd name="T3" fmla="*/ 38 h 201"/>
                <a:gd name="T4" fmla="*/ 5316 w 1260"/>
                <a:gd name="T5" fmla="*/ 29 h 201"/>
                <a:gd name="T6" fmla="*/ 5316 w 1260"/>
                <a:gd name="T7" fmla="*/ 29 h 201"/>
                <a:gd name="T8" fmla="*/ 5295 w 1260"/>
                <a:gd name="T9" fmla="*/ 29 h 201"/>
                <a:gd name="T10" fmla="*/ 5295 w 1260"/>
                <a:gd name="T11" fmla="*/ 22 h 201"/>
                <a:gd name="T12" fmla="*/ 5295 w 1260"/>
                <a:gd name="T13" fmla="*/ 22 h 201"/>
                <a:gd name="T14" fmla="*/ 5295 w 1260"/>
                <a:gd name="T15" fmla="*/ 22 h 201"/>
                <a:gd name="T16" fmla="*/ 5290 w 1260"/>
                <a:gd name="T17" fmla="*/ 10 h 201"/>
                <a:gd name="T18" fmla="*/ 5290 w 1260"/>
                <a:gd name="T19" fmla="*/ 10 h 201"/>
                <a:gd name="T20" fmla="*/ 5280 w 1260"/>
                <a:gd name="T21" fmla="*/ 10 h 201"/>
                <a:gd name="T22" fmla="*/ 5280 w 1260"/>
                <a:gd name="T23" fmla="*/ 10 h 201"/>
                <a:gd name="T24" fmla="*/ 5267 w 1260"/>
                <a:gd name="T25" fmla="*/ 0 h 201"/>
                <a:gd name="T26" fmla="*/ 5267 w 1260"/>
                <a:gd name="T27" fmla="*/ 0 h 201"/>
                <a:gd name="T28" fmla="*/ 5267 w 1260"/>
                <a:gd name="T29" fmla="*/ 0 h 201"/>
                <a:gd name="T30" fmla="*/ 5254 w 1260"/>
                <a:gd name="T31" fmla="*/ 0 h 201"/>
                <a:gd name="T32" fmla="*/ 5254 w 1260"/>
                <a:gd name="T33" fmla="*/ 0 h 201"/>
                <a:gd name="T34" fmla="*/ 5247 w 1260"/>
                <a:gd name="T35" fmla="*/ 0 h 201"/>
                <a:gd name="T36" fmla="*/ 5232 w 1260"/>
                <a:gd name="T37" fmla="*/ 0 h 201"/>
                <a:gd name="T38" fmla="*/ 5232 w 1260"/>
                <a:gd name="T39" fmla="*/ 0 h 201"/>
                <a:gd name="T40" fmla="*/ 5221 w 1260"/>
                <a:gd name="T41" fmla="*/ 0 h 201"/>
                <a:gd name="T42" fmla="*/ 5221 w 1260"/>
                <a:gd name="T43" fmla="*/ 0 h 201"/>
                <a:gd name="T44" fmla="*/ 5217 w 1260"/>
                <a:gd name="T45" fmla="*/ 0 h 201"/>
                <a:gd name="T46" fmla="*/ 5217 w 1260"/>
                <a:gd name="T47" fmla="*/ 0 h 201"/>
                <a:gd name="T48" fmla="*/ 5204 w 1260"/>
                <a:gd name="T49" fmla="*/ 0 h 201"/>
                <a:gd name="T50" fmla="*/ 5204 w 1260"/>
                <a:gd name="T51" fmla="*/ 0 h 201"/>
                <a:gd name="T52" fmla="*/ 5192 w 1260"/>
                <a:gd name="T53" fmla="*/ 0 h 201"/>
                <a:gd name="T54" fmla="*/ 5192 w 1260"/>
                <a:gd name="T55" fmla="*/ 0 h 201"/>
                <a:gd name="T56" fmla="*/ 1199 w 1260"/>
                <a:gd name="T57" fmla="*/ 0 h 201"/>
                <a:gd name="T58" fmla="*/ 1037 w 1260"/>
                <a:gd name="T59" fmla="*/ 10 h 201"/>
                <a:gd name="T60" fmla="*/ 1037 w 1260"/>
                <a:gd name="T61" fmla="*/ 10 h 201"/>
                <a:gd name="T62" fmla="*/ 1030 w 1260"/>
                <a:gd name="T63" fmla="*/ 0 h 201"/>
                <a:gd name="T64" fmla="*/ 1030 w 1260"/>
                <a:gd name="T65" fmla="*/ 0 h 201"/>
                <a:gd name="T66" fmla="*/ 1030 w 1260"/>
                <a:gd name="T67" fmla="*/ 0 h 201"/>
                <a:gd name="T68" fmla="*/ 1015 w 1260"/>
                <a:gd name="T69" fmla="*/ 0 h 201"/>
                <a:gd name="T70" fmla="*/ 1005 w 1260"/>
                <a:gd name="T71" fmla="*/ 0 h 201"/>
                <a:gd name="T72" fmla="*/ 1005 w 1260"/>
                <a:gd name="T73" fmla="*/ 0 h 201"/>
                <a:gd name="T74" fmla="*/ 1005 w 1260"/>
                <a:gd name="T75" fmla="*/ 0 h 201"/>
                <a:gd name="T76" fmla="*/ 996 w 1260"/>
                <a:gd name="T77" fmla="*/ 0 h 201"/>
                <a:gd name="T78" fmla="*/ 996 w 1260"/>
                <a:gd name="T79" fmla="*/ 10 h 201"/>
                <a:gd name="T80" fmla="*/ 973 w 1260"/>
                <a:gd name="T81" fmla="*/ 10 h 201"/>
                <a:gd name="T82" fmla="*/ 973 w 1260"/>
                <a:gd name="T83" fmla="*/ 10 h 201"/>
                <a:gd name="T84" fmla="*/ 970 w 1260"/>
                <a:gd name="T85" fmla="*/ 10 h 201"/>
                <a:gd name="T86" fmla="*/ 970 w 1260"/>
                <a:gd name="T87" fmla="*/ 10 h 201"/>
                <a:gd name="T88" fmla="*/ 958 w 1260"/>
                <a:gd name="T89" fmla="*/ 10 h 201"/>
                <a:gd name="T90" fmla="*/ 958 w 1260"/>
                <a:gd name="T91" fmla="*/ 22 h 201"/>
                <a:gd name="T92" fmla="*/ 958 w 1260"/>
                <a:gd name="T93" fmla="*/ 22 h 201"/>
                <a:gd name="T94" fmla="*/ 945 w 1260"/>
                <a:gd name="T95" fmla="*/ 22 h 201"/>
                <a:gd name="T96" fmla="*/ 945 w 1260"/>
                <a:gd name="T97" fmla="*/ 22 h 201"/>
                <a:gd name="T98" fmla="*/ 945 w 1260"/>
                <a:gd name="T99" fmla="*/ 29 h 201"/>
                <a:gd name="T100" fmla="*/ 934 w 1260"/>
                <a:gd name="T101" fmla="*/ 29 h 201"/>
                <a:gd name="T102" fmla="*/ 934 w 1260"/>
                <a:gd name="T103" fmla="*/ 29 h 201"/>
                <a:gd name="T104" fmla="*/ 934 w 1260"/>
                <a:gd name="T105" fmla="*/ 38 h 201"/>
                <a:gd name="T106" fmla="*/ 934 w 1260"/>
                <a:gd name="T107" fmla="*/ 38 h 201"/>
                <a:gd name="T108" fmla="*/ 925 w 1260"/>
                <a:gd name="T109" fmla="*/ 38 h 201"/>
                <a:gd name="T110" fmla="*/ 0 w 1260"/>
                <a:gd name="T111" fmla="*/ 961 h 201"/>
                <a:gd name="T112" fmla="*/ 6168 w 1260"/>
                <a:gd name="T113" fmla="*/ 915 h 201"/>
                <a:gd name="T114" fmla="*/ 6168 w 1260"/>
                <a:gd name="T115" fmla="*/ 915 h 2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60"/>
                <a:gd name="T175" fmla="*/ 0 h 201"/>
                <a:gd name="T176" fmla="*/ 1260 w 1260"/>
                <a:gd name="T177" fmla="*/ 201 h 20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60" h="201">
                  <a:moveTo>
                    <a:pt x="1259" y="191"/>
                  </a:moveTo>
                  <a:lnTo>
                    <a:pt x="1085" y="8"/>
                  </a:lnTo>
                  <a:lnTo>
                    <a:pt x="1085" y="6"/>
                  </a:lnTo>
                  <a:lnTo>
                    <a:pt x="1081" y="6"/>
                  </a:lnTo>
                  <a:lnTo>
                    <a:pt x="1081" y="5"/>
                  </a:lnTo>
                  <a:lnTo>
                    <a:pt x="1080" y="2"/>
                  </a:lnTo>
                  <a:lnTo>
                    <a:pt x="1078" y="2"/>
                  </a:lnTo>
                  <a:lnTo>
                    <a:pt x="1075" y="0"/>
                  </a:lnTo>
                  <a:lnTo>
                    <a:pt x="1073" y="0"/>
                  </a:lnTo>
                  <a:lnTo>
                    <a:pt x="1071" y="0"/>
                  </a:lnTo>
                  <a:lnTo>
                    <a:pt x="1068" y="0"/>
                  </a:lnTo>
                  <a:lnTo>
                    <a:pt x="1066" y="0"/>
                  </a:lnTo>
                  <a:lnTo>
                    <a:pt x="1065" y="0"/>
                  </a:lnTo>
                  <a:lnTo>
                    <a:pt x="1062" y="0"/>
                  </a:lnTo>
                  <a:lnTo>
                    <a:pt x="1060" y="0"/>
                  </a:lnTo>
                  <a:lnTo>
                    <a:pt x="245" y="0"/>
                  </a:lnTo>
                  <a:lnTo>
                    <a:pt x="212" y="2"/>
                  </a:lnTo>
                  <a:lnTo>
                    <a:pt x="210" y="0"/>
                  </a:lnTo>
                  <a:lnTo>
                    <a:pt x="207" y="0"/>
                  </a:lnTo>
                  <a:lnTo>
                    <a:pt x="205" y="0"/>
                  </a:lnTo>
                  <a:lnTo>
                    <a:pt x="203" y="0"/>
                  </a:lnTo>
                  <a:lnTo>
                    <a:pt x="203" y="2"/>
                  </a:lnTo>
                  <a:lnTo>
                    <a:pt x="199" y="2"/>
                  </a:lnTo>
                  <a:lnTo>
                    <a:pt x="198" y="2"/>
                  </a:lnTo>
                  <a:lnTo>
                    <a:pt x="196" y="2"/>
                  </a:lnTo>
                  <a:lnTo>
                    <a:pt x="196" y="5"/>
                  </a:lnTo>
                  <a:lnTo>
                    <a:pt x="193" y="5"/>
                  </a:lnTo>
                  <a:lnTo>
                    <a:pt x="193" y="6"/>
                  </a:lnTo>
                  <a:lnTo>
                    <a:pt x="191" y="6"/>
                  </a:lnTo>
                  <a:lnTo>
                    <a:pt x="191" y="8"/>
                  </a:lnTo>
                  <a:lnTo>
                    <a:pt x="189" y="8"/>
                  </a:lnTo>
                  <a:lnTo>
                    <a:pt x="0" y="200"/>
                  </a:lnTo>
                  <a:lnTo>
                    <a:pt x="1259" y="191"/>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06" name="Freeform 4"/>
            <p:cNvSpPr>
              <a:spLocks noChangeAspect="1"/>
            </p:cNvSpPr>
            <p:nvPr/>
          </p:nvSpPr>
          <p:spPr bwMode="auto">
            <a:xfrm>
              <a:off x="480" y="2315"/>
              <a:ext cx="1721" cy="540"/>
            </a:xfrm>
            <a:custGeom>
              <a:avLst/>
              <a:gdLst>
                <a:gd name="T0" fmla="*/ 306 w 1321"/>
                <a:gd name="T1" fmla="*/ 0 h 414"/>
                <a:gd name="T2" fmla="*/ 6139 w 1321"/>
                <a:gd name="T3" fmla="*/ 0 h 414"/>
                <a:gd name="T4" fmla="*/ 6244 w 1321"/>
                <a:gd name="T5" fmla="*/ 1 h 414"/>
                <a:gd name="T6" fmla="*/ 6300 w 1321"/>
                <a:gd name="T7" fmla="*/ 29 h 414"/>
                <a:gd name="T8" fmla="*/ 6345 w 1321"/>
                <a:gd name="T9" fmla="*/ 65 h 414"/>
                <a:gd name="T10" fmla="*/ 6412 w 1321"/>
                <a:gd name="T11" fmla="*/ 151 h 414"/>
                <a:gd name="T12" fmla="*/ 6441 w 1321"/>
                <a:gd name="T13" fmla="*/ 226 h 414"/>
                <a:gd name="T14" fmla="*/ 6457 w 1321"/>
                <a:gd name="T15" fmla="*/ 301 h 414"/>
                <a:gd name="T16" fmla="*/ 6457 w 1321"/>
                <a:gd name="T17" fmla="*/ 1857 h 414"/>
                <a:gd name="T18" fmla="*/ 6457 w 1321"/>
                <a:gd name="T19" fmla="*/ 1873 h 414"/>
                <a:gd name="T20" fmla="*/ 6441 w 1321"/>
                <a:gd name="T21" fmla="*/ 1887 h 414"/>
                <a:gd name="T22" fmla="*/ 6441 w 1321"/>
                <a:gd name="T23" fmla="*/ 1900 h 414"/>
                <a:gd name="T24" fmla="*/ 6441 w 1321"/>
                <a:gd name="T25" fmla="*/ 1923 h 414"/>
                <a:gd name="T26" fmla="*/ 6431 w 1321"/>
                <a:gd name="T27" fmla="*/ 1938 h 414"/>
                <a:gd name="T28" fmla="*/ 6411 w 1321"/>
                <a:gd name="T29" fmla="*/ 1962 h 414"/>
                <a:gd name="T30" fmla="*/ 6375 w 1321"/>
                <a:gd name="T31" fmla="*/ 1996 h 414"/>
                <a:gd name="T32" fmla="*/ 6367 w 1321"/>
                <a:gd name="T33" fmla="*/ 2006 h 414"/>
                <a:gd name="T34" fmla="*/ 6347 w 1321"/>
                <a:gd name="T35" fmla="*/ 2019 h 414"/>
                <a:gd name="T36" fmla="*/ 6317 w 1321"/>
                <a:gd name="T37" fmla="*/ 2026 h 414"/>
                <a:gd name="T38" fmla="*/ 6300 w 1321"/>
                <a:gd name="T39" fmla="*/ 2026 h 414"/>
                <a:gd name="T40" fmla="*/ 6282 w 1321"/>
                <a:gd name="T41" fmla="*/ 2035 h 414"/>
                <a:gd name="T42" fmla="*/ 6280 w 1321"/>
                <a:gd name="T43" fmla="*/ 2035 h 414"/>
                <a:gd name="T44" fmla="*/ 6268 w 1321"/>
                <a:gd name="T45" fmla="*/ 2035 h 414"/>
                <a:gd name="T46" fmla="*/ 6251 w 1321"/>
                <a:gd name="T47" fmla="*/ 2035 h 414"/>
                <a:gd name="T48" fmla="*/ 189 w 1321"/>
                <a:gd name="T49" fmla="*/ 2035 h 414"/>
                <a:gd name="T50" fmla="*/ 173 w 1321"/>
                <a:gd name="T51" fmla="*/ 2035 h 414"/>
                <a:gd name="T52" fmla="*/ 133 w 1321"/>
                <a:gd name="T53" fmla="*/ 2026 h 414"/>
                <a:gd name="T54" fmla="*/ 116 w 1321"/>
                <a:gd name="T55" fmla="*/ 2026 h 414"/>
                <a:gd name="T56" fmla="*/ 102 w 1321"/>
                <a:gd name="T57" fmla="*/ 2019 h 414"/>
                <a:gd name="T58" fmla="*/ 96 w 1321"/>
                <a:gd name="T59" fmla="*/ 2019 h 414"/>
                <a:gd name="T60" fmla="*/ 86 w 1321"/>
                <a:gd name="T61" fmla="*/ 2006 h 414"/>
                <a:gd name="T62" fmla="*/ 65 w 1321"/>
                <a:gd name="T63" fmla="*/ 1996 h 414"/>
                <a:gd name="T64" fmla="*/ 51 w 1321"/>
                <a:gd name="T65" fmla="*/ 1962 h 414"/>
                <a:gd name="T66" fmla="*/ 38 w 1321"/>
                <a:gd name="T67" fmla="*/ 1962 h 414"/>
                <a:gd name="T68" fmla="*/ 29 w 1321"/>
                <a:gd name="T69" fmla="*/ 1960 h 414"/>
                <a:gd name="T70" fmla="*/ 21 w 1321"/>
                <a:gd name="T71" fmla="*/ 1924 h 414"/>
                <a:gd name="T72" fmla="*/ 1 w 1321"/>
                <a:gd name="T73" fmla="*/ 1900 h 414"/>
                <a:gd name="T74" fmla="*/ 0 w 1321"/>
                <a:gd name="T75" fmla="*/ 1887 h 414"/>
                <a:gd name="T76" fmla="*/ 0 w 1321"/>
                <a:gd name="T77" fmla="*/ 1873 h 414"/>
                <a:gd name="T78" fmla="*/ 0 w 1321"/>
                <a:gd name="T79" fmla="*/ 1857 h 414"/>
                <a:gd name="T80" fmla="*/ 0 w 1321"/>
                <a:gd name="T81" fmla="*/ 313 h 414"/>
                <a:gd name="T82" fmla="*/ 1 w 1321"/>
                <a:gd name="T83" fmla="*/ 261 h 414"/>
                <a:gd name="T84" fmla="*/ 21 w 1321"/>
                <a:gd name="T85" fmla="*/ 226 h 414"/>
                <a:gd name="T86" fmla="*/ 38 w 1321"/>
                <a:gd name="T87" fmla="*/ 166 h 414"/>
                <a:gd name="T88" fmla="*/ 51 w 1321"/>
                <a:gd name="T89" fmla="*/ 162 h 414"/>
                <a:gd name="T90" fmla="*/ 65 w 1321"/>
                <a:gd name="T91" fmla="*/ 140 h 414"/>
                <a:gd name="T92" fmla="*/ 96 w 1321"/>
                <a:gd name="T93" fmla="*/ 124 h 414"/>
                <a:gd name="T94" fmla="*/ 102 w 1321"/>
                <a:gd name="T95" fmla="*/ 102 h 414"/>
                <a:gd name="T96" fmla="*/ 134 w 1321"/>
                <a:gd name="T97" fmla="*/ 87 h 414"/>
                <a:gd name="T98" fmla="*/ 173 w 1321"/>
                <a:gd name="T99" fmla="*/ 65 h 414"/>
                <a:gd name="T100" fmla="*/ 207 w 1321"/>
                <a:gd name="T101" fmla="*/ 60 h 414"/>
                <a:gd name="T102" fmla="*/ 257 w 1321"/>
                <a:gd name="T103" fmla="*/ 29 h 414"/>
                <a:gd name="T104" fmla="*/ 287 w 1321"/>
                <a:gd name="T105" fmla="*/ 29 h 414"/>
                <a:gd name="T106" fmla="*/ 326 w 1321"/>
                <a:gd name="T107" fmla="*/ 0 h 414"/>
                <a:gd name="T108" fmla="*/ 306 w 1321"/>
                <a:gd name="T109" fmla="*/ 0 h 414"/>
                <a:gd name="T110" fmla="*/ 306 w 1321"/>
                <a:gd name="T111" fmla="*/ 0 h 4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1"/>
                <a:gd name="T169" fmla="*/ 0 h 414"/>
                <a:gd name="T170" fmla="*/ 1321 w 1321"/>
                <a:gd name="T171" fmla="*/ 414 h 4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1" h="414">
                  <a:moveTo>
                    <a:pt x="62" y="0"/>
                  </a:moveTo>
                  <a:lnTo>
                    <a:pt x="1256" y="0"/>
                  </a:lnTo>
                  <a:lnTo>
                    <a:pt x="1277" y="1"/>
                  </a:lnTo>
                  <a:lnTo>
                    <a:pt x="1289" y="6"/>
                  </a:lnTo>
                  <a:lnTo>
                    <a:pt x="1297" y="13"/>
                  </a:lnTo>
                  <a:lnTo>
                    <a:pt x="1312" y="31"/>
                  </a:lnTo>
                  <a:lnTo>
                    <a:pt x="1317" y="46"/>
                  </a:lnTo>
                  <a:lnTo>
                    <a:pt x="1320" y="61"/>
                  </a:lnTo>
                  <a:lnTo>
                    <a:pt x="1320" y="377"/>
                  </a:lnTo>
                  <a:lnTo>
                    <a:pt x="1320" y="380"/>
                  </a:lnTo>
                  <a:lnTo>
                    <a:pt x="1317" y="383"/>
                  </a:lnTo>
                  <a:lnTo>
                    <a:pt x="1317" y="386"/>
                  </a:lnTo>
                  <a:lnTo>
                    <a:pt x="1317" y="390"/>
                  </a:lnTo>
                  <a:lnTo>
                    <a:pt x="1315" y="393"/>
                  </a:lnTo>
                  <a:lnTo>
                    <a:pt x="1311" y="399"/>
                  </a:lnTo>
                  <a:lnTo>
                    <a:pt x="1304" y="405"/>
                  </a:lnTo>
                  <a:lnTo>
                    <a:pt x="1302" y="407"/>
                  </a:lnTo>
                  <a:lnTo>
                    <a:pt x="1299" y="410"/>
                  </a:lnTo>
                  <a:lnTo>
                    <a:pt x="1292" y="412"/>
                  </a:lnTo>
                  <a:lnTo>
                    <a:pt x="1289" y="412"/>
                  </a:lnTo>
                  <a:lnTo>
                    <a:pt x="1285" y="413"/>
                  </a:lnTo>
                  <a:lnTo>
                    <a:pt x="1284" y="413"/>
                  </a:lnTo>
                  <a:lnTo>
                    <a:pt x="1282" y="413"/>
                  </a:lnTo>
                  <a:lnTo>
                    <a:pt x="1279" y="413"/>
                  </a:lnTo>
                  <a:lnTo>
                    <a:pt x="38" y="413"/>
                  </a:lnTo>
                  <a:lnTo>
                    <a:pt x="35" y="413"/>
                  </a:lnTo>
                  <a:lnTo>
                    <a:pt x="27" y="412"/>
                  </a:lnTo>
                  <a:lnTo>
                    <a:pt x="24" y="412"/>
                  </a:lnTo>
                  <a:lnTo>
                    <a:pt x="21" y="410"/>
                  </a:lnTo>
                  <a:lnTo>
                    <a:pt x="20" y="410"/>
                  </a:lnTo>
                  <a:lnTo>
                    <a:pt x="18" y="407"/>
                  </a:lnTo>
                  <a:lnTo>
                    <a:pt x="13" y="405"/>
                  </a:lnTo>
                  <a:lnTo>
                    <a:pt x="11" y="399"/>
                  </a:lnTo>
                  <a:lnTo>
                    <a:pt x="8" y="399"/>
                  </a:lnTo>
                  <a:lnTo>
                    <a:pt x="6" y="398"/>
                  </a:lnTo>
                  <a:lnTo>
                    <a:pt x="4" y="391"/>
                  </a:lnTo>
                  <a:lnTo>
                    <a:pt x="1" y="386"/>
                  </a:lnTo>
                  <a:lnTo>
                    <a:pt x="0" y="383"/>
                  </a:lnTo>
                  <a:lnTo>
                    <a:pt x="0" y="380"/>
                  </a:lnTo>
                  <a:lnTo>
                    <a:pt x="0" y="377"/>
                  </a:lnTo>
                  <a:lnTo>
                    <a:pt x="0" y="64"/>
                  </a:lnTo>
                  <a:lnTo>
                    <a:pt x="1" y="53"/>
                  </a:lnTo>
                  <a:lnTo>
                    <a:pt x="4" y="46"/>
                  </a:lnTo>
                  <a:lnTo>
                    <a:pt x="8" y="34"/>
                  </a:lnTo>
                  <a:lnTo>
                    <a:pt x="11" y="33"/>
                  </a:lnTo>
                  <a:lnTo>
                    <a:pt x="13" y="28"/>
                  </a:lnTo>
                  <a:lnTo>
                    <a:pt x="20" y="25"/>
                  </a:lnTo>
                  <a:lnTo>
                    <a:pt x="21" y="21"/>
                  </a:lnTo>
                  <a:lnTo>
                    <a:pt x="28" y="18"/>
                  </a:lnTo>
                  <a:lnTo>
                    <a:pt x="35" y="13"/>
                  </a:lnTo>
                  <a:lnTo>
                    <a:pt x="42" y="12"/>
                  </a:lnTo>
                  <a:lnTo>
                    <a:pt x="52" y="6"/>
                  </a:lnTo>
                  <a:lnTo>
                    <a:pt x="59" y="6"/>
                  </a:lnTo>
                  <a:lnTo>
                    <a:pt x="67" y="0"/>
                  </a:lnTo>
                  <a:lnTo>
                    <a:pt x="62" y="0"/>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07" name="Freeform 5"/>
            <p:cNvSpPr>
              <a:spLocks noChangeAspect="1"/>
            </p:cNvSpPr>
            <p:nvPr/>
          </p:nvSpPr>
          <p:spPr bwMode="auto">
            <a:xfrm>
              <a:off x="712" y="2395"/>
              <a:ext cx="131" cy="209"/>
            </a:xfrm>
            <a:custGeom>
              <a:avLst/>
              <a:gdLst>
                <a:gd name="T0" fmla="*/ 477 w 101"/>
                <a:gd name="T1" fmla="*/ 0 h 161"/>
                <a:gd name="T2" fmla="*/ 420 w 101"/>
                <a:gd name="T3" fmla="*/ 197 h 161"/>
                <a:gd name="T4" fmla="*/ 227 w 101"/>
                <a:gd name="T5" fmla="*/ 306 h 161"/>
                <a:gd name="T6" fmla="*/ 112 w 101"/>
                <a:gd name="T7" fmla="*/ 469 h 161"/>
                <a:gd name="T8" fmla="*/ 45 w 101"/>
                <a:gd name="T9" fmla="*/ 669 h 161"/>
                <a:gd name="T10" fmla="*/ 0 w 101"/>
                <a:gd name="T11" fmla="*/ 765 h 161"/>
                <a:gd name="T12" fmla="*/ 0 w 101"/>
                <a:gd name="T13" fmla="*/ 722 h 161"/>
                <a:gd name="T14" fmla="*/ 0 w 101"/>
                <a:gd name="T15" fmla="*/ 656 h 161"/>
                <a:gd name="T16" fmla="*/ 0 w 101"/>
                <a:gd name="T17" fmla="*/ 597 h 161"/>
                <a:gd name="T18" fmla="*/ 10 w 101"/>
                <a:gd name="T19" fmla="*/ 556 h 161"/>
                <a:gd name="T20" fmla="*/ 29 w 101"/>
                <a:gd name="T21" fmla="*/ 486 h 161"/>
                <a:gd name="T22" fmla="*/ 45 w 101"/>
                <a:gd name="T23" fmla="*/ 431 h 161"/>
                <a:gd name="T24" fmla="*/ 66 w 101"/>
                <a:gd name="T25" fmla="*/ 383 h 161"/>
                <a:gd name="T26" fmla="*/ 86 w 101"/>
                <a:gd name="T27" fmla="*/ 323 h 161"/>
                <a:gd name="T28" fmla="*/ 125 w 101"/>
                <a:gd name="T29" fmla="*/ 293 h 161"/>
                <a:gd name="T30" fmla="*/ 162 w 101"/>
                <a:gd name="T31" fmla="*/ 236 h 161"/>
                <a:gd name="T32" fmla="*/ 193 w 101"/>
                <a:gd name="T33" fmla="*/ 197 h 161"/>
                <a:gd name="T34" fmla="*/ 236 w 101"/>
                <a:gd name="T35" fmla="*/ 145 h 161"/>
                <a:gd name="T36" fmla="*/ 294 w 101"/>
                <a:gd name="T37" fmla="*/ 119 h 161"/>
                <a:gd name="T38" fmla="*/ 333 w 101"/>
                <a:gd name="T39" fmla="*/ 75 h 161"/>
                <a:gd name="T40" fmla="*/ 397 w 101"/>
                <a:gd name="T41" fmla="*/ 38 h 161"/>
                <a:gd name="T42" fmla="*/ 436 w 101"/>
                <a:gd name="T43" fmla="*/ 22 h 161"/>
                <a:gd name="T44" fmla="*/ 477 w 101"/>
                <a:gd name="T45" fmla="*/ 0 h 161"/>
                <a:gd name="T46" fmla="*/ 477 w 101"/>
                <a:gd name="T47" fmla="*/ 0 h 16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1"/>
                <a:gd name="T73" fmla="*/ 0 h 161"/>
                <a:gd name="T74" fmla="*/ 101 w 101"/>
                <a:gd name="T75" fmla="*/ 161 h 16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1" h="161">
                  <a:moveTo>
                    <a:pt x="100" y="0"/>
                  </a:moveTo>
                  <a:lnTo>
                    <a:pt x="89" y="41"/>
                  </a:lnTo>
                  <a:lnTo>
                    <a:pt x="48" y="64"/>
                  </a:lnTo>
                  <a:lnTo>
                    <a:pt x="23" y="98"/>
                  </a:lnTo>
                  <a:lnTo>
                    <a:pt x="9" y="140"/>
                  </a:lnTo>
                  <a:lnTo>
                    <a:pt x="0" y="160"/>
                  </a:lnTo>
                  <a:lnTo>
                    <a:pt x="0" y="151"/>
                  </a:lnTo>
                  <a:lnTo>
                    <a:pt x="0" y="137"/>
                  </a:lnTo>
                  <a:lnTo>
                    <a:pt x="0" y="125"/>
                  </a:lnTo>
                  <a:lnTo>
                    <a:pt x="2" y="116"/>
                  </a:lnTo>
                  <a:lnTo>
                    <a:pt x="6" y="102"/>
                  </a:lnTo>
                  <a:lnTo>
                    <a:pt x="9" y="90"/>
                  </a:lnTo>
                  <a:lnTo>
                    <a:pt x="14" y="80"/>
                  </a:lnTo>
                  <a:lnTo>
                    <a:pt x="18" y="68"/>
                  </a:lnTo>
                  <a:lnTo>
                    <a:pt x="26" y="61"/>
                  </a:lnTo>
                  <a:lnTo>
                    <a:pt x="34" y="49"/>
                  </a:lnTo>
                  <a:lnTo>
                    <a:pt x="41" y="41"/>
                  </a:lnTo>
                  <a:lnTo>
                    <a:pt x="49" y="30"/>
                  </a:lnTo>
                  <a:lnTo>
                    <a:pt x="62" y="25"/>
                  </a:lnTo>
                  <a:lnTo>
                    <a:pt x="70" y="16"/>
                  </a:lnTo>
                  <a:lnTo>
                    <a:pt x="83" y="8"/>
                  </a:lnTo>
                  <a:lnTo>
                    <a:pt x="92" y="5"/>
                  </a:lnTo>
                  <a:lnTo>
                    <a:pt x="100"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08" name="AutoShape 6"/>
            <p:cNvSpPr>
              <a:spLocks noChangeAspect="1" noChangeArrowheads="1"/>
            </p:cNvSpPr>
            <p:nvPr/>
          </p:nvSpPr>
          <p:spPr bwMode="auto">
            <a:xfrm flipV="1">
              <a:off x="3162" y="1836"/>
              <a:ext cx="40" cy="3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09" name="AutoShape 7"/>
            <p:cNvSpPr>
              <a:spLocks noChangeAspect="1" noChangeArrowheads="1"/>
            </p:cNvSpPr>
            <p:nvPr/>
          </p:nvSpPr>
          <p:spPr bwMode="auto">
            <a:xfrm flipV="1">
              <a:off x="3148" y="2167"/>
              <a:ext cx="70" cy="1177"/>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10" name="Line 8"/>
            <p:cNvSpPr>
              <a:spLocks noChangeAspect="1" noChangeShapeType="1"/>
            </p:cNvSpPr>
            <p:nvPr/>
          </p:nvSpPr>
          <p:spPr bwMode="auto">
            <a:xfrm>
              <a:off x="3165" y="2167"/>
              <a:ext cx="0" cy="1175"/>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611" name="AutoShape 9"/>
            <p:cNvSpPr>
              <a:spLocks noChangeAspect="1" noChangeArrowheads="1"/>
            </p:cNvSpPr>
            <p:nvPr/>
          </p:nvSpPr>
          <p:spPr bwMode="auto">
            <a:xfrm flipV="1">
              <a:off x="3165" y="1829"/>
              <a:ext cx="8" cy="34"/>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12" name="Freeform 10"/>
            <p:cNvSpPr>
              <a:spLocks noChangeAspect="1"/>
            </p:cNvSpPr>
            <p:nvPr/>
          </p:nvSpPr>
          <p:spPr bwMode="auto">
            <a:xfrm>
              <a:off x="3127" y="1975"/>
              <a:ext cx="110" cy="20"/>
            </a:xfrm>
            <a:custGeom>
              <a:avLst/>
              <a:gdLst>
                <a:gd name="T0" fmla="*/ 420 w 84"/>
                <a:gd name="T1" fmla="*/ 0 h 15"/>
                <a:gd name="T2" fmla="*/ 420 w 84"/>
                <a:gd name="T3" fmla="*/ 79 h 15"/>
                <a:gd name="T4" fmla="*/ 0 w 84"/>
                <a:gd name="T5" fmla="*/ 79 h 15"/>
                <a:gd name="T6" fmla="*/ 0 w 84"/>
                <a:gd name="T7" fmla="*/ 0 h 15"/>
                <a:gd name="T8" fmla="*/ 420 w 84"/>
                <a:gd name="T9" fmla="*/ 0 h 15"/>
                <a:gd name="T10" fmla="*/ 420 w 84"/>
                <a:gd name="T11" fmla="*/ 0 h 15"/>
                <a:gd name="T12" fmla="*/ 0 60000 65536"/>
                <a:gd name="T13" fmla="*/ 0 60000 65536"/>
                <a:gd name="T14" fmla="*/ 0 60000 65536"/>
                <a:gd name="T15" fmla="*/ 0 60000 65536"/>
                <a:gd name="T16" fmla="*/ 0 60000 65536"/>
                <a:gd name="T17" fmla="*/ 0 60000 65536"/>
                <a:gd name="T18" fmla="*/ 0 w 84"/>
                <a:gd name="T19" fmla="*/ 0 h 15"/>
                <a:gd name="T20" fmla="*/ 84 w 84"/>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4" h="15">
                  <a:moveTo>
                    <a:pt x="83" y="0"/>
                  </a:moveTo>
                  <a:lnTo>
                    <a:pt x="83" y="14"/>
                  </a:lnTo>
                  <a:lnTo>
                    <a:pt x="0" y="14"/>
                  </a:lnTo>
                  <a:lnTo>
                    <a:pt x="0" y="0"/>
                  </a:lnTo>
                  <a:lnTo>
                    <a:pt x="83"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13" name="AutoShape 11"/>
            <p:cNvSpPr>
              <a:spLocks noChangeAspect="1" noChangeArrowheads="1"/>
            </p:cNvSpPr>
            <p:nvPr/>
          </p:nvSpPr>
          <p:spPr bwMode="auto">
            <a:xfrm flipV="1">
              <a:off x="3129" y="1993"/>
              <a:ext cx="105" cy="29"/>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14" name="Freeform 12"/>
            <p:cNvSpPr>
              <a:spLocks noChangeAspect="1"/>
            </p:cNvSpPr>
            <p:nvPr/>
          </p:nvSpPr>
          <p:spPr bwMode="auto">
            <a:xfrm>
              <a:off x="3101" y="1864"/>
              <a:ext cx="164" cy="111"/>
            </a:xfrm>
            <a:custGeom>
              <a:avLst/>
              <a:gdLst>
                <a:gd name="T0" fmla="*/ 608 w 126"/>
                <a:gd name="T1" fmla="*/ 351 h 85"/>
                <a:gd name="T2" fmla="*/ 608 w 126"/>
                <a:gd name="T3" fmla="*/ 358 h 85"/>
                <a:gd name="T4" fmla="*/ 608 w 126"/>
                <a:gd name="T5" fmla="*/ 370 h 85"/>
                <a:gd name="T6" fmla="*/ 586 w 126"/>
                <a:gd name="T7" fmla="*/ 384 h 85"/>
                <a:gd name="T8" fmla="*/ 583 w 126"/>
                <a:gd name="T9" fmla="*/ 387 h 85"/>
                <a:gd name="T10" fmla="*/ 573 w 126"/>
                <a:gd name="T11" fmla="*/ 396 h 85"/>
                <a:gd name="T12" fmla="*/ 554 w 126"/>
                <a:gd name="T13" fmla="*/ 396 h 85"/>
                <a:gd name="T14" fmla="*/ 544 w 126"/>
                <a:gd name="T15" fmla="*/ 419 h 85"/>
                <a:gd name="T16" fmla="*/ 535 w 126"/>
                <a:gd name="T17" fmla="*/ 419 h 85"/>
                <a:gd name="T18" fmla="*/ 517 w 126"/>
                <a:gd name="T19" fmla="*/ 419 h 85"/>
                <a:gd name="T20" fmla="*/ 505 w 126"/>
                <a:gd name="T21" fmla="*/ 419 h 85"/>
                <a:gd name="T22" fmla="*/ 96 w 126"/>
                <a:gd name="T23" fmla="*/ 419 h 85"/>
                <a:gd name="T24" fmla="*/ 96 w 126"/>
                <a:gd name="T25" fmla="*/ 419 h 85"/>
                <a:gd name="T26" fmla="*/ 78 w 126"/>
                <a:gd name="T27" fmla="*/ 419 h 85"/>
                <a:gd name="T28" fmla="*/ 66 w 126"/>
                <a:gd name="T29" fmla="*/ 419 h 85"/>
                <a:gd name="T30" fmla="*/ 46 w 126"/>
                <a:gd name="T31" fmla="*/ 396 h 85"/>
                <a:gd name="T32" fmla="*/ 29 w 126"/>
                <a:gd name="T33" fmla="*/ 396 h 85"/>
                <a:gd name="T34" fmla="*/ 27 w 126"/>
                <a:gd name="T35" fmla="*/ 387 h 85"/>
                <a:gd name="T36" fmla="*/ 1 w 126"/>
                <a:gd name="T37" fmla="*/ 384 h 85"/>
                <a:gd name="T38" fmla="*/ 1 w 126"/>
                <a:gd name="T39" fmla="*/ 370 h 85"/>
                <a:gd name="T40" fmla="*/ 0 w 126"/>
                <a:gd name="T41" fmla="*/ 358 h 85"/>
                <a:gd name="T42" fmla="*/ 0 w 126"/>
                <a:gd name="T43" fmla="*/ 351 h 85"/>
                <a:gd name="T44" fmla="*/ 0 w 126"/>
                <a:gd name="T45" fmla="*/ 68 h 85"/>
                <a:gd name="T46" fmla="*/ 0 w 126"/>
                <a:gd name="T47" fmla="*/ 68 h 85"/>
                <a:gd name="T48" fmla="*/ 0 w 126"/>
                <a:gd name="T49" fmla="*/ 60 h 85"/>
                <a:gd name="T50" fmla="*/ 1 w 126"/>
                <a:gd name="T51" fmla="*/ 46 h 85"/>
                <a:gd name="T52" fmla="*/ 27 w 126"/>
                <a:gd name="T53" fmla="*/ 38 h 85"/>
                <a:gd name="T54" fmla="*/ 27 w 126"/>
                <a:gd name="T55" fmla="*/ 27 h 85"/>
                <a:gd name="T56" fmla="*/ 46 w 126"/>
                <a:gd name="T57" fmla="*/ 12 h 85"/>
                <a:gd name="T58" fmla="*/ 60 w 126"/>
                <a:gd name="T59" fmla="*/ 12 h 85"/>
                <a:gd name="T60" fmla="*/ 66 w 126"/>
                <a:gd name="T61" fmla="*/ 0 h 85"/>
                <a:gd name="T62" fmla="*/ 95 w 126"/>
                <a:gd name="T63" fmla="*/ 0 h 85"/>
                <a:gd name="T64" fmla="*/ 96 w 126"/>
                <a:gd name="T65" fmla="*/ 0 h 85"/>
                <a:gd name="T66" fmla="*/ 505 w 126"/>
                <a:gd name="T67" fmla="*/ 0 h 85"/>
                <a:gd name="T68" fmla="*/ 505 w 126"/>
                <a:gd name="T69" fmla="*/ 0 h 85"/>
                <a:gd name="T70" fmla="*/ 527 w 126"/>
                <a:gd name="T71" fmla="*/ 0 h 85"/>
                <a:gd name="T72" fmla="*/ 535 w 126"/>
                <a:gd name="T73" fmla="*/ 12 h 85"/>
                <a:gd name="T74" fmla="*/ 554 w 126"/>
                <a:gd name="T75" fmla="*/ 12 h 85"/>
                <a:gd name="T76" fmla="*/ 573 w 126"/>
                <a:gd name="T77" fmla="*/ 27 h 85"/>
                <a:gd name="T78" fmla="*/ 583 w 126"/>
                <a:gd name="T79" fmla="*/ 38 h 85"/>
                <a:gd name="T80" fmla="*/ 586 w 126"/>
                <a:gd name="T81" fmla="*/ 38 h 85"/>
                <a:gd name="T82" fmla="*/ 586 w 126"/>
                <a:gd name="T83" fmla="*/ 46 h 85"/>
                <a:gd name="T84" fmla="*/ 608 w 126"/>
                <a:gd name="T85" fmla="*/ 60 h 85"/>
                <a:gd name="T86" fmla="*/ 608 w 12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125" y="14"/>
                  </a:moveTo>
                  <a:lnTo>
                    <a:pt x="125" y="71"/>
                  </a:lnTo>
                  <a:lnTo>
                    <a:pt x="125" y="72"/>
                  </a:lnTo>
                  <a:lnTo>
                    <a:pt x="125" y="74"/>
                  </a:lnTo>
                  <a:lnTo>
                    <a:pt x="121" y="74"/>
                  </a:lnTo>
                  <a:lnTo>
                    <a:pt x="121" y="77"/>
                  </a:lnTo>
                  <a:lnTo>
                    <a:pt x="120" y="78"/>
                  </a:lnTo>
                  <a:lnTo>
                    <a:pt x="118" y="80"/>
                  </a:lnTo>
                  <a:lnTo>
                    <a:pt x="114" y="80"/>
                  </a:lnTo>
                  <a:lnTo>
                    <a:pt x="112" y="84"/>
                  </a:lnTo>
                  <a:lnTo>
                    <a:pt x="111" y="84"/>
                  </a:lnTo>
                  <a:lnTo>
                    <a:pt x="108" y="84"/>
                  </a:lnTo>
                  <a:lnTo>
                    <a:pt x="106" y="84"/>
                  </a:lnTo>
                  <a:lnTo>
                    <a:pt x="104" y="84"/>
                  </a:lnTo>
                  <a:lnTo>
                    <a:pt x="20" y="84"/>
                  </a:lnTo>
                  <a:lnTo>
                    <a:pt x="19" y="84"/>
                  </a:lnTo>
                  <a:lnTo>
                    <a:pt x="16" y="84"/>
                  </a:lnTo>
                  <a:lnTo>
                    <a:pt x="14" y="84"/>
                  </a:lnTo>
                  <a:lnTo>
                    <a:pt x="12" y="84"/>
                  </a:lnTo>
                  <a:lnTo>
                    <a:pt x="9" y="80"/>
                  </a:lnTo>
                  <a:lnTo>
                    <a:pt x="6" y="80"/>
                  </a:lnTo>
                  <a:lnTo>
                    <a:pt x="5" y="80"/>
                  </a:lnTo>
                  <a:lnTo>
                    <a:pt x="5" y="78"/>
                  </a:lnTo>
                  <a:lnTo>
                    <a:pt x="1" y="77"/>
                  </a:lnTo>
                  <a:lnTo>
                    <a:pt x="1" y="74"/>
                  </a:lnTo>
                  <a:lnTo>
                    <a:pt x="0" y="74"/>
                  </a:lnTo>
                  <a:lnTo>
                    <a:pt x="0" y="72"/>
                  </a:lnTo>
                  <a:lnTo>
                    <a:pt x="0" y="71"/>
                  </a:lnTo>
                  <a:lnTo>
                    <a:pt x="0" y="14"/>
                  </a:lnTo>
                  <a:lnTo>
                    <a:pt x="0" y="12"/>
                  </a:lnTo>
                  <a:lnTo>
                    <a:pt x="1" y="9"/>
                  </a:lnTo>
                  <a:lnTo>
                    <a:pt x="1" y="8"/>
                  </a:lnTo>
                  <a:lnTo>
                    <a:pt x="5" y="8"/>
                  </a:lnTo>
                  <a:lnTo>
                    <a:pt x="5" y="5"/>
                  </a:lnTo>
                  <a:lnTo>
                    <a:pt x="6" y="5"/>
                  </a:lnTo>
                  <a:lnTo>
                    <a:pt x="9" y="2"/>
                  </a:lnTo>
                  <a:lnTo>
                    <a:pt x="12" y="2"/>
                  </a:lnTo>
                  <a:lnTo>
                    <a:pt x="14" y="2"/>
                  </a:lnTo>
                  <a:lnTo>
                    <a:pt x="14" y="0"/>
                  </a:lnTo>
                  <a:lnTo>
                    <a:pt x="16" y="0"/>
                  </a:lnTo>
                  <a:lnTo>
                    <a:pt x="19" y="0"/>
                  </a:lnTo>
                  <a:lnTo>
                    <a:pt x="20" y="0"/>
                  </a:lnTo>
                  <a:lnTo>
                    <a:pt x="104" y="0"/>
                  </a:lnTo>
                  <a:lnTo>
                    <a:pt x="106" y="0"/>
                  </a:lnTo>
                  <a:lnTo>
                    <a:pt x="108" y="0"/>
                  </a:lnTo>
                  <a:lnTo>
                    <a:pt x="111" y="0"/>
                  </a:lnTo>
                  <a:lnTo>
                    <a:pt x="111" y="2"/>
                  </a:lnTo>
                  <a:lnTo>
                    <a:pt x="112" y="2"/>
                  </a:lnTo>
                  <a:lnTo>
                    <a:pt x="114" y="2"/>
                  </a:lnTo>
                  <a:lnTo>
                    <a:pt x="118" y="5"/>
                  </a:lnTo>
                  <a:lnTo>
                    <a:pt x="120" y="8"/>
                  </a:lnTo>
                  <a:lnTo>
                    <a:pt x="121" y="8"/>
                  </a:lnTo>
                  <a:lnTo>
                    <a:pt x="121" y="9"/>
                  </a:lnTo>
                  <a:lnTo>
                    <a:pt x="125" y="12"/>
                  </a:lnTo>
                  <a:lnTo>
                    <a:pt x="12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15" name="Freeform 13"/>
            <p:cNvSpPr>
              <a:spLocks noChangeAspect="1"/>
            </p:cNvSpPr>
            <p:nvPr/>
          </p:nvSpPr>
          <p:spPr bwMode="auto">
            <a:xfrm>
              <a:off x="3217" y="1864"/>
              <a:ext cx="48" cy="111"/>
            </a:xfrm>
            <a:custGeom>
              <a:avLst/>
              <a:gdLst>
                <a:gd name="T0" fmla="*/ 171 w 37"/>
                <a:gd name="T1" fmla="*/ 351 h 85"/>
                <a:gd name="T2" fmla="*/ 171 w 37"/>
                <a:gd name="T3" fmla="*/ 358 h 85"/>
                <a:gd name="T4" fmla="*/ 153 w 37"/>
                <a:gd name="T5" fmla="*/ 370 h 85"/>
                <a:gd name="T6" fmla="*/ 153 w 37"/>
                <a:gd name="T7" fmla="*/ 384 h 85"/>
                <a:gd name="T8" fmla="*/ 153 w 37"/>
                <a:gd name="T9" fmla="*/ 384 h 85"/>
                <a:gd name="T10" fmla="*/ 153 w 37"/>
                <a:gd name="T11" fmla="*/ 387 h 85"/>
                <a:gd name="T12" fmla="*/ 153 w 37"/>
                <a:gd name="T13" fmla="*/ 396 h 85"/>
                <a:gd name="T14" fmla="*/ 147 w 37"/>
                <a:gd name="T15" fmla="*/ 419 h 85"/>
                <a:gd name="T16" fmla="*/ 147 w 37"/>
                <a:gd name="T17" fmla="*/ 419 h 85"/>
                <a:gd name="T18" fmla="*/ 140 w 37"/>
                <a:gd name="T19" fmla="*/ 419 h 85"/>
                <a:gd name="T20" fmla="*/ 140 w 37"/>
                <a:gd name="T21" fmla="*/ 419 h 85"/>
                <a:gd name="T22" fmla="*/ 29 w 37"/>
                <a:gd name="T23" fmla="*/ 419 h 85"/>
                <a:gd name="T24" fmla="*/ 29 w 37"/>
                <a:gd name="T25" fmla="*/ 419 h 85"/>
                <a:gd name="T26" fmla="*/ 22 w 37"/>
                <a:gd name="T27" fmla="*/ 419 h 85"/>
                <a:gd name="T28" fmla="*/ 22 w 37"/>
                <a:gd name="T29" fmla="*/ 419 h 85"/>
                <a:gd name="T30" fmla="*/ 1 w 37"/>
                <a:gd name="T31" fmla="*/ 396 h 85"/>
                <a:gd name="T32" fmla="*/ 1 w 37"/>
                <a:gd name="T33" fmla="*/ 396 h 85"/>
                <a:gd name="T34" fmla="*/ 1 w 37"/>
                <a:gd name="T35" fmla="*/ 387 h 85"/>
                <a:gd name="T36" fmla="*/ 0 w 37"/>
                <a:gd name="T37" fmla="*/ 384 h 85"/>
                <a:gd name="T38" fmla="*/ 0 w 37"/>
                <a:gd name="T39" fmla="*/ 370 h 85"/>
                <a:gd name="T40" fmla="*/ 0 w 37"/>
                <a:gd name="T41" fmla="*/ 358 h 85"/>
                <a:gd name="T42" fmla="*/ 0 w 37"/>
                <a:gd name="T43" fmla="*/ 351 h 85"/>
                <a:gd name="T44" fmla="*/ 0 w 37"/>
                <a:gd name="T45" fmla="*/ 68 h 85"/>
                <a:gd name="T46" fmla="*/ 0 w 37"/>
                <a:gd name="T47" fmla="*/ 68 h 85"/>
                <a:gd name="T48" fmla="*/ 0 w 37"/>
                <a:gd name="T49" fmla="*/ 60 h 85"/>
                <a:gd name="T50" fmla="*/ 0 w 37"/>
                <a:gd name="T51" fmla="*/ 46 h 85"/>
                <a:gd name="T52" fmla="*/ 0 w 37"/>
                <a:gd name="T53" fmla="*/ 38 h 85"/>
                <a:gd name="T54" fmla="*/ 1 w 37"/>
                <a:gd name="T55" fmla="*/ 27 h 85"/>
                <a:gd name="T56" fmla="*/ 1 w 37"/>
                <a:gd name="T57" fmla="*/ 12 h 85"/>
                <a:gd name="T58" fmla="*/ 1 w 37"/>
                <a:gd name="T59" fmla="*/ 12 h 85"/>
                <a:gd name="T60" fmla="*/ 22 w 37"/>
                <a:gd name="T61" fmla="*/ 0 h 85"/>
                <a:gd name="T62" fmla="*/ 22 w 37"/>
                <a:gd name="T63" fmla="*/ 0 h 85"/>
                <a:gd name="T64" fmla="*/ 29 w 37"/>
                <a:gd name="T65" fmla="*/ 0 h 85"/>
                <a:gd name="T66" fmla="*/ 140 w 37"/>
                <a:gd name="T67" fmla="*/ 0 h 85"/>
                <a:gd name="T68" fmla="*/ 140 w 37"/>
                <a:gd name="T69" fmla="*/ 0 h 85"/>
                <a:gd name="T70" fmla="*/ 147 w 37"/>
                <a:gd name="T71" fmla="*/ 0 h 85"/>
                <a:gd name="T72" fmla="*/ 147 w 37"/>
                <a:gd name="T73" fmla="*/ 12 h 85"/>
                <a:gd name="T74" fmla="*/ 147 w 37"/>
                <a:gd name="T75" fmla="*/ 12 h 85"/>
                <a:gd name="T76" fmla="*/ 153 w 37"/>
                <a:gd name="T77" fmla="*/ 27 h 85"/>
                <a:gd name="T78" fmla="*/ 153 w 37"/>
                <a:gd name="T79" fmla="*/ 38 h 85"/>
                <a:gd name="T80" fmla="*/ 153 w 37"/>
                <a:gd name="T81" fmla="*/ 38 h 85"/>
                <a:gd name="T82" fmla="*/ 153 w 37"/>
                <a:gd name="T83" fmla="*/ 46 h 85"/>
                <a:gd name="T84" fmla="*/ 171 w 37"/>
                <a:gd name="T85" fmla="*/ 60 h 85"/>
                <a:gd name="T86" fmla="*/ 171 w 37"/>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
                <a:gd name="T133" fmla="*/ 0 h 85"/>
                <a:gd name="T134" fmla="*/ 37 w 37"/>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 h="85">
                  <a:moveTo>
                    <a:pt x="36" y="14"/>
                  </a:moveTo>
                  <a:lnTo>
                    <a:pt x="36" y="71"/>
                  </a:lnTo>
                  <a:lnTo>
                    <a:pt x="36" y="72"/>
                  </a:lnTo>
                  <a:lnTo>
                    <a:pt x="32" y="74"/>
                  </a:lnTo>
                  <a:lnTo>
                    <a:pt x="32" y="77"/>
                  </a:lnTo>
                  <a:lnTo>
                    <a:pt x="32" y="78"/>
                  </a:lnTo>
                  <a:lnTo>
                    <a:pt x="32" y="80"/>
                  </a:lnTo>
                  <a:lnTo>
                    <a:pt x="31" y="80"/>
                  </a:lnTo>
                  <a:lnTo>
                    <a:pt x="31" y="84"/>
                  </a:lnTo>
                  <a:lnTo>
                    <a:pt x="29" y="84"/>
                  </a:lnTo>
                  <a:lnTo>
                    <a:pt x="6" y="84"/>
                  </a:lnTo>
                  <a:lnTo>
                    <a:pt x="5" y="84"/>
                  </a:lnTo>
                  <a:lnTo>
                    <a:pt x="1" y="84"/>
                  </a:lnTo>
                  <a:lnTo>
                    <a:pt x="1" y="80"/>
                  </a:lnTo>
                  <a:lnTo>
                    <a:pt x="1" y="78"/>
                  </a:lnTo>
                  <a:lnTo>
                    <a:pt x="0" y="77"/>
                  </a:lnTo>
                  <a:lnTo>
                    <a:pt x="0" y="74"/>
                  </a:lnTo>
                  <a:lnTo>
                    <a:pt x="0" y="72"/>
                  </a:lnTo>
                  <a:lnTo>
                    <a:pt x="0" y="71"/>
                  </a:lnTo>
                  <a:lnTo>
                    <a:pt x="0" y="14"/>
                  </a:lnTo>
                  <a:lnTo>
                    <a:pt x="0" y="12"/>
                  </a:lnTo>
                  <a:lnTo>
                    <a:pt x="0" y="9"/>
                  </a:lnTo>
                  <a:lnTo>
                    <a:pt x="0" y="8"/>
                  </a:lnTo>
                  <a:lnTo>
                    <a:pt x="1" y="8"/>
                  </a:lnTo>
                  <a:lnTo>
                    <a:pt x="1" y="5"/>
                  </a:lnTo>
                  <a:lnTo>
                    <a:pt x="1" y="2"/>
                  </a:lnTo>
                  <a:lnTo>
                    <a:pt x="5" y="2"/>
                  </a:lnTo>
                  <a:lnTo>
                    <a:pt x="5" y="0"/>
                  </a:lnTo>
                  <a:lnTo>
                    <a:pt x="6" y="0"/>
                  </a:lnTo>
                  <a:lnTo>
                    <a:pt x="29" y="0"/>
                  </a:lnTo>
                  <a:lnTo>
                    <a:pt x="31" y="0"/>
                  </a:lnTo>
                  <a:lnTo>
                    <a:pt x="31" y="2"/>
                  </a:lnTo>
                  <a:lnTo>
                    <a:pt x="32" y="2"/>
                  </a:lnTo>
                  <a:lnTo>
                    <a:pt x="32" y="5"/>
                  </a:lnTo>
                  <a:lnTo>
                    <a:pt x="32" y="8"/>
                  </a:lnTo>
                  <a:lnTo>
                    <a:pt x="32" y="9"/>
                  </a:lnTo>
                  <a:lnTo>
                    <a:pt x="32" y="12"/>
                  </a:lnTo>
                  <a:lnTo>
                    <a:pt x="36" y="12"/>
                  </a:lnTo>
                  <a:lnTo>
                    <a:pt x="36"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16" name="Freeform 14"/>
            <p:cNvSpPr>
              <a:spLocks noChangeAspect="1"/>
            </p:cNvSpPr>
            <p:nvPr/>
          </p:nvSpPr>
          <p:spPr bwMode="auto">
            <a:xfrm>
              <a:off x="3102" y="1864"/>
              <a:ext cx="47" cy="111"/>
            </a:xfrm>
            <a:custGeom>
              <a:avLst/>
              <a:gdLst>
                <a:gd name="T0" fmla="*/ 174 w 36"/>
                <a:gd name="T1" fmla="*/ 351 h 85"/>
                <a:gd name="T2" fmla="*/ 174 w 36"/>
                <a:gd name="T3" fmla="*/ 358 h 85"/>
                <a:gd name="T4" fmla="*/ 174 w 36"/>
                <a:gd name="T5" fmla="*/ 370 h 85"/>
                <a:gd name="T6" fmla="*/ 174 w 36"/>
                <a:gd name="T7" fmla="*/ 384 h 85"/>
                <a:gd name="T8" fmla="*/ 174 w 36"/>
                <a:gd name="T9" fmla="*/ 384 h 85"/>
                <a:gd name="T10" fmla="*/ 151 w 36"/>
                <a:gd name="T11" fmla="*/ 387 h 85"/>
                <a:gd name="T12" fmla="*/ 151 w 36"/>
                <a:gd name="T13" fmla="*/ 396 h 85"/>
                <a:gd name="T14" fmla="*/ 151 w 36"/>
                <a:gd name="T15" fmla="*/ 419 h 85"/>
                <a:gd name="T16" fmla="*/ 149 w 36"/>
                <a:gd name="T17" fmla="*/ 419 h 85"/>
                <a:gd name="T18" fmla="*/ 149 w 36"/>
                <a:gd name="T19" fmla="*/ 419 h 85"/>
                <a:gd name="T20" fmla="*/ 140 w 36"/>
                <a:gd name="T21" fmla="*/ 419 h 85"/>
                <a:gd name="T22" fmla="*/ 27 w 36"/>
                <a:gd name="T23" fmla="*/ 419 h 85"/>
                <a:gd name="T24" fmla="*/ 27 w 36"/>
                <a:gd name="T25" fmla="*/ 419 h 85"/>
                <a:gd name="T26" fmla="*/ 12 w 36"/>
                <a:gd name="T27" fmla="*/ 419 h 85"/>
                <a:gd name="T28" fmla="*/ 12 w 36"/>
                <a:gd name="T29" fmla="*/ 419 h 85"/>
                <a:gd name="T30" fmla="*/ 12 w 36"/>
                <a:gd name="T31" fmla="*/ 396 h 85"/>
                <a:gd name="T32" fmla="*/ 0 w 36"/>
                <a:gd name="T33" fmla="*/ 396 h 85"/>
                <a:gd name="T34" fmla="*/ 0 w 36"/>
                <a:gd name="T35" fmla="*/ 387 h 85"/>
                <a:gd name="T36" fmla="*/ 0 w 36"/>
                <a:gd name="T37" fmla="*/ 384 h 85"/>
                <a:gd name="T38" fmla="*/ 0 w 36"/>
                <a:gd name="T39" fmla="*/ 370 h 85"/>
                <a:gd name="T40" fmla="*/ 0 w 36"/>
                <a:gd name="T41" fmla="*/ 358 h 85"/>
                <a:gd name="T42" fmla="*/ 0 w 36"/>
                <a:gd name="T43" fmla="*/ 351 h 85"/>
                <a:gd name="T44" fmla="*/ 0 w 36"/>
                <a:gd name="T45" fmla="*/ 68 h 85"/>
                <a:gd name="T46" fmla="*/ 0 w 36"/>
                <a:gd name="T47" fmla="*/ 68 h 85"/>
                <a:gd name="T48" fmla="*/ 0 w 36"/>
                <a:gd name="T49" fmla="*/ 60 h 85"/>
                <a:gd name="T50" fmla="*/ 0 w 36"/>
                <a:gd name="T51" fmla="*/ 46 h 85"/>
                <a:gd name="T52" fmla="*/ 0 w 36"/>
                <a:gd name="T53" fmla="*/ 38 h 85"/>
                <a:gd name="T54" fmla="*/ 0 w 36"/>
                <a:gd name="T55" fmla="*/ 27 h 85"/>
                <a:gd name="T56" fmla="*/ 12 w 36"/>
                <a:gd name="T57" fmla="*/ 12 h 85"/>
                <a:gd name="T58" fmla="*/ 12 w 36"/>
                <a:gd name="T59" fmla="*/ 12 h 85"/>
                <a:gd name="T60" fmla="*/ 12 w 36"/>
                <a:gd name="T61" fmla="*/ 0 h 85"/>
                <a:gd name="T62" fmla="*/ 27 w 36"/>
                <a:gd name="T63" fmla="*/ 0 h 85"/>
                <a:gd name="T64" fmla="*/ 27 w 36"/>
                <a:gd name="T65" fmla="*/ 0 h 85"/>
                <a:gd name="T66" fmla="*/ 140 w 36"/>
                <a:gd name="T67" fmla="*/ 0 h 85"/>
                <a:gd name="T68" fmla="*/ 149 w 36"/>
                <a:gd name="T69" fmla="*/ 0 h 85"/>
                <a:gd name="T70" fmla="*/ 149 w 36"/>
                <a:gd name="T71" fmla="*/ 0 h 85"/>
                <a:gd name="T72" fmla="*/ 149 w 36"/>
                <a:gd name="T73" fmla="*/ 12 h 85"/>
                <a:gd name="T74" fmla="*/ 151 w 36"/>
                <a:gd name="T75" fmla="*/ 12 h 85"/>
                <a:gd name="T76" fmla="*/ 151 w 36"/>
                <a:gd name="T77" fmla="*/ 27 h 85"/>
                <a:gd name="T78" fmla="*/ 151 w 36"/>
                <a:gd name="T79" fmla="*/ 38 h 85"/>
                <a:gd name="T80" fmla="*/ 174 w 36"/>
                <a:gd name="T81" fmla="*/ 38 h 85"/>
                <a:gd name="T82" fmla="*/ 174 w 36"/>
                <a:gd name="T83" fmla="*/ 46 h 85"/>
                <a:gd name="T84" fmla="*/ 174 w 36"/>
                <a:gd name="T85" fmla="*/ 60 h 85"/>
                <a:gd name="T86" fmla="*/ 174 w 3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6"/>
                <a:gd name="T133" fmla="*/ 0 h 85"/>
                <a:gd name="T134" fmla="*/ 36 w 3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6" h="85">
                  <a:moveTo>
                    <a:pt x="35" y="14"/>
                  </a:moveTo>
                  <a:lnTo>
                    <a:pt x="35" y="71"/>
                  </a:lnTo>
                  <a:lnTo>
                    <a:pt x="35" y="72"/>
                  </a:lnTo>
                  <a:lnTo>
                    <a:pt x="35" y="74"/>
                  </a:lnTo>
                  <a:lnTo>
                    <a:pt x="35" y="77"/>
                  </a:lnTo>
                  <a:lnTo>
                    <a:pt x="31" y="78"/>
                  </a:lnTo>
                  <a:lnTo>
                    <a:pt x="31" y="80"/>
                  </a:lnTo>
                  <a:lnTo>
                    <a:pt x="31" y="84"/>
                  </a:lnTo>
                  <a:lnTo>
                    <a:pt x="30" y="84"/>
                  </a:lnTo>
                  <a:lnTo>
                    <a:pt x="28" y="84"/>
                  </a:lnTo>
                  <a:lnTo>
                    <a:pt x="5" y="84"/>
                  </a:lnTo>
                  <a:lnTo>
                    <a:pt x="2" y="84"/>
                  </a:lnTo>
                  <a:lnTo>
                    <a:pt x="2" y="80"/>
                  </a:lnTo>
                  <a:lnTo>
                    <a:pt x="0" y="80"/>
                  </a:lnTo>
                  <a:lnTo>
                    <a:pt x="0" y="78"/>
                  </a:lnTo>
                  <a:lnTo>
                    <a:pt x="0" y="77"/>
                  </a:lnTo>
                  <a:lnTo>
                    <a:pt x="0" y="74"/>
                  </a:lnTo>
                  <a:lnTo>
                    <a:pt x="0" y="72"/>
                  </a:lnTo>
                  <a:lnTo>
                    <a:pt x="0" y="71"/>
                  </a:lnTo>
                  <a:lnTo>
                    <a:pt x="0" y="14"/>
                  </a:lnTo>
                  <a:lnTo>
                    <a:pt x="0" y="12"/>
                  </a:lnTo>
                  <a:lnTo>
                    <a:pt x="0" y="9"/>
                  </a:lnTo>
                  <a:lnTo>
                    <a:pt x="0" y="8"/>
                  </a:lnTo>
                  <a:lnTo>
                    <a:pt x="0" y="5"/>
                  </a:lnTo>
                  <a:lnTo>
                    <a:pt x="2" y="2"/>
                  </a:lnTo>
                  <a:lnTo>
                    <a:pt x="2" y="0"/>
                  </a:lnTo>
                  <a:lnTo>
                    <a:pt x="5" y="0"/>
                  </a:lnTo>
                  <a:lnTo>
                    <a:pt x="28" y="0"/>
                  </a:lnTo>
                  <a:lnTo>
                    <a:pt x="30" y="0"/>
                  </a:lnTo>
                  <a:lnTo>
                    <a:pt x="30" y="2"/>
                  </a:lnTo>
                  <a:lnTo>
                    <a:pt x="31" y="2"/>
                  </a:lnTo>
                  <a:lnTo>
                    <a:pt x="31" y="5"/>
                  </a:lnTo>
                  <a:lnTo>
                    <a:pt x="31" y="8"/>
                  </a:lnTo>
                  <a:lnTo>
                    <a:pt x="35" y="8"/>
                  </a:lnTo>
                  <a:lnTo>
                    <a:pt x="35" y="9"/>
                  </a:lnTo>
                  <a:lnTo>
                    <a:pt x="35" y="12"/>
                  </a:lnTo>
                  <a:lnTo>
                    <a:pt x="3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17" name="Freeform 15" descr="Light vertical"/>
            <p:cNvSpPr>
              <a:spLocks noChangeAspect="1"/>
            </p:cNvSpPr>
            <p:nvPr/>
          </p:nvSpPr>
          <p:spPr bwMode="auto">
            <a:xfrm>
              <a:off x="3148" y="1864"/>
              <a:ext cx="70" cy="111"/>
            </a:xfrm>
            <a:custGeom>
              <a:avLst/>
              <a:gdLst>
                <a:gd name="T0" fmla="*/ 250 w 54"/>
                <a:gd name="T1" fmla="*/ 351 h 85"/>
                <a:gd name="T2" fmla="*/ 235 w 54"/>
                <a:gd name="T3" fmla="*/ 358 h 85"/>
                <a:gd name="T4" fmla="*/ 235 w 54"/>
                <a:gd name="T5" fmla="*/ 370 h 85"/>
                <a:gd name="T6" fmla="*/ 235 w 54"/>
                <a:gd name="T7" fmla="*/ 384 h 85"/>
                <a:gd name="T8" fmla="*/ 235 w 54"/>
                <a:gd name="T9" fmla="*/ 384 h 85"/>
                <a:gd name="T10" fmla="*/ 235 w 54"/>
                <a:gd name="T11" fmla="*/ 387 h 85"/>
                <a:gd name="T12" fmla="*/ 222 w 54"/>
                <a:gd name="T13" fmla="*/ 396 h 85"/>
                <a:gd name="T14" fmla="*/ 222 w 54"/>
                <a:gd name="T15" fmla="*/ 419 h 85"/>
                <a:gd name="T16" fmla="*/ 220 w 54"/>
                <a:gd name="T17" fmla="*/ 419 h 85"/>
                <a:gd name="T18" fmla="*/ 206 w 54"/>
                <a:gd name="T19" fmla="*/ 419 h 85"/>
                <a:gd name="T20" fmla="*/ 206 w 54"/>
                <a:gd name="T21" fmla="*/ 419 h 85"/>
                <a:gd name="T22" fmla="*/ 38 w 54"/>
                <a:gd name="T23" fmla="*/ 419 h 85"/>
                <a:gd name="T24" fmla="*/ 38 w 54"/>
                <a:gd name="T25" fmla="*/ 419 h 85"/>
                <a:gd name="T26" fmla="*/ 35 w 54"/>
                <a:gd name="T27" fmla="*/ 419 h 85"/>
                <a:gd name="T28" fmla="*/ 35 w 54"/>
                <a:gd name="T29" fmla="*/ 419 h 85"/>
                <a:gd name="T30" fmla="*/ 22 w 54"/>
                <a:gd name="T31" fmla="*/ 396 h 85"/>
                <a:gd name="T32" fmla="*/ 22 w 54"/>
                <a:gd name="T33" fmla="*/ 396 h 85"/>
                <a:gd name="T34" fmla="*/ 1 w 54"/>
                <a:gd name="T35" fmla="*/ 387 h 85"/>
                <a:gd name="T36" fmla="*/ 1 w 54"/>
                <a:gd name="T37" fmla="*/ 384 h 85"/>
                <a:gd name="T38" fmla="*/ 1 w 54"/>
                <a:gd name="T39" fmla="*/ 370 h 85"/>
                <a:gd name="T40" fmla="*/ 1 w 54"/>
                <a:gd name="T41" fmla="*/ 358 h 85"/>
                <a:gd name="T42" fmla="*/ 0 w 54"/>
                <a:gd name="T43" fmla="*/ 351 h 85"/>
                <a:gd name="T44" fmla="*/ 0 w 54"/>
                <a:gd name="T45" fmla="*/ 68 h 85"/>
                <a:gd name="T46" fmla="*/ 0 w 54"/>
                <a:gd name="T47" fmla="*/ 68 h 85"/>
                <a:gd name="T48" fmla="*/ 1 w 54"/>
                <a:gd name="T49" fmla="*/ 60 h 85"/>
                <a:gd name="T50" fmla="*/ 1 w 54"/>
                <a:gd name="T51" fmla="*/ 46 h 85"/>
                <a:gd name="T52" fmla="*/ 1 w 54"/>
                <a:gd name="T53" fmla="*/ 38 h 85"/>
                <a:gd name="T54" fmla="*/ 1 w 54"/>
                <a:gd name="T55" fmla="*/ 27 h 85"/>
                <a:gd name="T56" fmla="*/ 22 w 54"/>
                <a:gd name="T57" fmla="*/ 12 h 85"/>
                <a:gd name="T58" fmla="*/ 22 w 54"/>
                <a:gd name="T59" fmla="*/ 12 h 85"/>
                <a:gd name="T60" fmla="*/ 35 w 54"/>
                <a:gd name="T61" fmla="*/ 0 h 85"/>
                <a:gd name="T62" fmla="*/ 38 w 54"/>
                <a:gd name="T63" fmla="*/ 0 h 85"/>
                <a:gd name="T64" fmla="*/ 38 w 54"/>
                <a:gd name="T65" fmla="*/ 0 h 85"/>
                <a:gd name="T66" fmla="*/ 206 w 54"/>
                <a:gd name="T67" fmla="*/ 0 h 85"/>
                <a:gd name="T68" fmla="*/ 206 w 54"/>
                <a:gd name="T69" fmla="*/ 0 h 85"/>
                <a:gd name="T70" fmla="*/ 220 w 54"/>
                <a:gd name="T71" fmla="*/ 0 h 85"/>
                <a:gd name="T72" fmla="*/ 220 w 54"/>
                <a:gd name="T73" fmla="*/ 12 h 85"/>
                <a:gd name="T74" fmla="*/ 222 w 54"/>
                <a:gd name="T75" fmla="*/ 12 h 85"/>
                <a:gd name="T76" fmla="*/ 222 w 54"/>
                <a:gd name="T77" fmla="*/ 27 h 85"/>
                <a:gd name="T78" fmla="*/ 235 w 54"/>
                <a:gd name="T79" fmla="*/ 38 h 85"/>
                <a:gd name="T80" fmla="*/ 235 w 54"/>
                <a:gd name="T81" fmla="*/ 38 h 85"/>
                <a:gd name="T82" fmla="*/ 235 w 54"/>
                <a:gd name="T83" fmla="*/ 46 h 85"/>
                <a:gd name="T84" fmla="*/ 235 w 54"/>
                <a:gd name="T85" fmla="*/ 60 h 85"/>
                <a:gd name="T86" fmla="*/ 250 w 54"/>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
                <a:gd name="T133" fmla="*/ 0 h 85"/>
                <a:gd name="T134" fmla="*/ 54 w 54"/>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 h="85">
                  <a:moveTo>
                    <a:pt x="53" y="14"/>
                  </a:moveTo>
                  <a:lnTo>
                    <a:pt x="53" y="71"/>
                  </a:lnTo>
                  <a:lnTo>
                    <a:pt x="49" y="72"/>
                  </a:lnTo>
                  <a:lnTo>
                    <a:pt x="49" y="74"/>
                  </a:lnTo>
                  <a:lnTo>
                    <a:pt x="49" y="77"/>
                  </a:lnTo>
                  <a:lnTo>
                    <a:pt x="49" y="78"/>
                  </a:lnTo>
                  <a:lnTo>
                    <a:pt x="47" y="80"/>
                  </a:lnTo>
                  <a:lnTo>
                    <a:pt x="47" y="84"/>
                  </a:lnTo>
                  <a:lnTo>
                    <a:pt x="46" y="84"/>
                  </a:lnTo>
                  <a:lnTo>
                    <a:pt x="43" y="84"/>
                  </a:lnTo>
                  <a:lnTo>
                    <a:pt x="8" y="84"/>
                  </a:lnTo>
                  <a:lnTo>
                    <a:pt x="7" y="84"/>
                  </a:lnTo>
                  <a:lnTo>
                    <a:pt x="5" y="84"/>
                  </a:lnTo>
                  <a:lnTo>
                    <a:pt x="5" y="80"/>
                  </a:lnTo>
                  <a:lnTo>
                    <a:pt x="1" y="78"/>
                  </a:lnTo>
                  <a:lnTo>
                    <a:pt x="1" y="77"/>
                  </a:lnTo>
                  <a:lnTo>
                    <a:pt x="1" y="74"/>
                  </a:lnTo>
                  <a:lnTo>
                    <a:pt x="1" y="72"/>
                  </a:lnTo>
                  <a:lnTo>
                    <a:pt x="0" y="72"/>
                  </a:lnTo>
                  <a:lnTo>
                    <a:pt x="0" y="71"/>
                  </a:lnTo>
                  <a:lnTo>
                    <a:pt x="0" y="14"/>
                  </a:lnTo>
                  <a:lnTo>
                    <a:pt x="1" y="12"/>
                  </a:lnTo>
                  <a:lnTo>
                    <a:pt x="1" y="9"/>
                  </a:lnTo>
                  <a:lnTo>
                    <a:pt x="1" y="8"/>
                  </a:lnTo>
                  <a:lnTo>
                    <a:pt x="1" y="5"/>
                  </a:lnTo>
                  <a:lnTo>
                    <a:pt x="5" y="5"/>
                  </a:lnTo>
                  <a:lnTo>
                    <a:pt x="5" y="2"/>
                  </a:lnTo>
                  <a:lnTo>
                    <a:pt x="7" y="2"/>
                  </a:lnTo>
                  <a:lnTo>
                    <a:pt x="7" y="0"/>
                  </a:lnTo>
                  <a:lnTo>
                    <a:pt x="8" y="0"/>
                  </a:lnTo>
                  <a:lnTo>
                    <a:pt x="43" y="0"/>
                  </a:lnTo>
                  <a:lnTo>
                    <a:pt x="46" y="0"/>
                  </a:lnTo>
                  <a:lnTo>
                    <a:pt x="46" y="2"/>
                  </a:lnTo>
                  <a:lnTo>
                    <a:pt x="47" y="2"/>
                  </a:lnTo>
                  <a:lnTo>
                    <a:pt x="47" y="5"/>
                  </a:lnTo>
                  <a:lnTo>
                    <a:pt x="49" y="5"/>
                  </a:lnTo>
                  <a:lnTo>
                    <a:pt x="49" y="8"/>
                  </a:lnTo>
                  <a:lnTo>
                    <a:pt x="49" y="9"/>
                  </a:lnTo>
                  <a:lnTo>
                    <a:pt x="49" y="12"/>
                  </a:lnTo>
                  <a:lnTo>
                    <a:pt x="49" y="14"/>
                  </a:lnTo>
                  <a:lnTo>
                    <a:pt x="53" y="14"/>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18" name="AutoShape 16"/>
            <p:cNvSpPr>
              <a:spLocks noChangeAspect="1" noChangeArrowheads="1"/>
            </p:cNvSpPr>
            <p:nvPr/>
          </p:nvSpPr>
          <p:spPr bwMode="auto">
            <a:xfrm flipV="1">
              <a:off x="3127" y="1975"/>
              <a:ext cx="12" cy="18"/>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19" name="Freeform 17"/>
            <p:cNvSpPr>
              <a:spLocks noChangeAspect="1"/>
            </p:cNvSpPr>
            <p:nvPr/>
          </p:nvSpPr>
          <p:spPr bwMode="auto">
            <a:xfrm>
              <a:off x="3235" y="1993"/>
              <a:ext cx="16" cy="34"/>
            </a:xfrm>
            <a:custGeom>
              <a:avLst/>
              <a:gdLst>
                <a:gd name="T0" fmla="*/ 0 w 12"/>
                <a:gd name="T1" fmla="*/ 0 h 26"/>
                <a:gd name="T2" fmla="*/ 64 w 12"/>
                <a:gd name="T3" fmla="*/ 29 h 26"/>
                <a:gd name="T4" fmla="*/ 0 w 12"/>
                <a:gd name="T5" fmla="*/ 54 h 26"/>
                <a:gd name="T6" fmla="*/ 64 w 12"/>
                <a:gd name="T7" fmla="*/ 93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6"/>
                  </a:lnTo>
                  <a:lnTo>
                    <a:pt x="0" y="11"/>
                  </a:lnTo>
                  <a:lnTo>
                    <a:pt x="11" y="18"/>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20" name="Line 18"/>
            <p:cNvSpPr>
              <a:spLocks noChangeAspect="1" noChangeShapeType="1"/>
            </p:cNvSpPr>
            <p:nvPr/>
          </p:nvSpPr>
          <p:spPr bwMode="auto">
            <a:xfrm>
              <a:off x="3127" y="1993"/>
              <a:ext cx="119" cy="7"/>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621" name="Line 19"/>
            <p:cNvSpPr>
              <a:spLocks noChangeAspect="1" noChangeShapeType="1"/>
            </p:cNvSpPr>
            <p:nvPr/>
          </p:nvSpPr>
          <p:spPr bwMode="auto">
            <a:xfrm flipH="1">
              <a:off x="3127" y="1991"/>
              <a:ext cx="104"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622" name="Line 20"/>
            <p:cNvSpPr>
              <a:spLocks noChangeAspect="1" noChangeShapeType="1"/>
            </p:cNvSpPr>
            <p:nvPr/>
          </p:nvSpPr>
          <p:spPr bwMode="auto">
            <a:xfrm>
              <a:off x="3127" y="2012"/>
              <a:ext cx="119" cy="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623" name="Freeform 21"/>
            <p:cNvSpPr>
              <a:spLocks noChangeAspect="1"/>
            </p:cNvSpPr>
            <p:nvPr/>
          </p:nvSpPr>
          <p:spPr bwMode="auto">
            <a:xfrm>
              <a:off x="3117" y="1993"/>
              <a:ext cx="13" cy="36"/>
            </a:xfrm>
            <a:custGeom>
              <a:avLst/>
              <a:gdLst>
                <a:gd name="T0" fmla="*/ 46 w 10"/>
                <a:gd name="T1" fmla="*/ 149 h 27"/>
                <a:gd name="T2" fmla="*/ 0 w 10"/>
                <a:gd name="T3" fmla="*/ 113 h 27"/>
                <a:gd name="T4" fmla="*/ 46 w 10"/>
                <a:gd name="T5" fmla="*/ 79 h 27"/>
                <a:gd name="T6" fmla="*/ 0 w 10"/>
                <a:gd name="T7" fmla="*/ 36 h 27"/>
                <a:gd name="T8" fmla="*/ 46 w 10"/>
                <a:gd name="T9" fmla="*/ 0 h 27"/>
                <a:gd name="T10" fmla="*/ 46 w 10"/>
                <a:gd name="T11" fmla="*/ 149 h 27"/>
                <a:gd name="T12" fmla="*/ 46 w 10"/>
                <a:gd name="T13" fmla="*/ 149 h 27"/>
                <a:gd name="T14" fmla="*/ 0 60000 65536"/>
                <a:gd name="T15" fmla="*/ 0 60000 65536"/>
                <a:gd name="T16" fmla="*/ 0 60000 65536"/>
                <a:gd name="T17" fmla="*/ 0 60000 65536"/>
                <a:gd name="T18" fmla="*/ 0 60000 65536"/>
                <a:gd name="T19" fmla="*/ 0 60000 65536"/>
                <a:gd name="T20" fmla="*/ 0 60000 65536"/>
                <a:gd name="T21" fmla="*/ 0 w 10"/>
                <a:gd name="T22" fmla="*/ 0 h 27"/>
                <a:gd name="T23" fmla="*/ 10 w 10"/>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7">
                  <a:moveTo>
                    <a:pt x="9" y="26"/>
                  </a:moveTo>
                  <a:lnTo>
                    <a:pt x="0" y="20"/>
                  </a:lnTo>
                  <a:lnTo>
                    <a:pt x="9" y="14"/>
                  </a:lnTo>
                  <a:lnTo>
                    <a:pt x="0" y="6"/>
                  </a:lnTo>
                  <a:lnTo>
                    <a:pt x="9" y="0"/>
                  </a:lnTo>
                  <a:lnTo>
                    <a:pt x="9"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24" name="Freeform 22"/>
            <p:cNvSpPr>
              <a:spLocks noChangeAspect="1"/>
            </p:cNvSpPr>
            <p:nvPr/>
          </p:nvSpPr>
          <p:spPr bwMode="auto">
            <a:xfrm>
              <a:off x="3127" y="2111"/>
              <a:ext cx="106" cy="15"/>
            </a:xfrm>
            <a:custGeom>
              <a:avLst/>
              <a:gdLst>
                <a:gd name="T0" fmla="*/ 400 w 81"/>
                <a:gd name="T1" fmla="*/ 0 h 12"/>
                <a:gd name="T2" fmla="*/ 387 w 81"/>
                <a:gd name="T3" fmla="*/ 40 h 12"/>
                <a:gd name="T4" fmla="*/ 1 w 81"/>
                <a:gd name="T5" fmla="*/ 40 h 12"/>
                <a:gd name="T6" fmla="*/ 0 w 81"/>
                <a:gd name="T7" fmla="*/ 0 h 12"/>
                <a:gd name="T8" fmla="*/ 400 w 81"/>
                <a:gd name="T9" fmla="*/ 0 h 12"/>
                <a:gd name="T10" fmla="*/ 400 w 81"/>
                <a:gd name="T11" fmla="*/ 0 h 12"/>
                <a:gd name="T12" fmla="*/ 0 60000 65536"/>
                <a:gd name="T13" fmla="*/ 0 60000 65536"/>
                <a:gd name="T14" fmla="*/ 0 60000 65536"/>
                <a:gd name="T15" fmla="*/ 0 60000 65536"/>
                <a:gd name="T16" fmla="*/ 0 60000 65536"/>
                <a:gd name="T17" fmla="*/ 0 60000 65536"/>
                <a:gd name="T18" fmla="*/ 0 w 81"/>
                <a:gd name="T19" fmla="*/ 0 h 12"/>
                <a:gd name="T20" fmla="*/ 81 w 8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1" h="12">
                  <a:moveTo>
                    <a:pt x="80" y="0"/>
                  </a:moveTo>
                  <a:lnTo>
                    <a:pt x="77" y="11"/>
                  </a:lnTo>
                  <a:lnTo>
                    <a:pt x="1" y="11"/>
                  </a:lnTo>
                  <a:lnTo>
                    <a:pt x="0" y="0"/>
                  </a:lnTo>
                  <a:lnTo>
                    <a:pt x="8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25" name="Freeform 23"/>
            <p:cNvSpPr>
              <a:spLocks noChangeAspect="1"/>
            </p:cNvSpPr>
            <p:nvPr/>
          </p:nvSpPr>
          <p:spPr bwMode="auto">
            <a:xfrm>
              <a:off x="3073" y="2021"/>
              <a:ext cx="218" cy="150"/>
            </a:xfrm>
            <a:custGeom>
              <a:avLst/>
              <a:gdLst>
                <a:gd name="T0" fmla="*/ 799 w 168"/>
                <a:gd name="T1" fmla="*/ 464 h 115"/>
                <a:gd name="T2" fmla="*/ 799 w 168"/>
                <a:gd name="T3" fmla="*/ 468 h 115"/>
                <a:gd name="T4" fmla="*/ 799 w 168"/>
                <a:gd name="T5" fmla="*/ 481 h 115"/>
                <a:gd name="T6" fmla="*/ 780 w 168"/>
                <a:gd name="T7" fmla="*/ 502 h 115"/>
                <a:gd name="T8" fmla="*/ 771 w 168"/>
                <a:gd name="T9" fmla="*/ 513 h 115"/>
                <a:gd name="T10" fmla="*/ 764 w 168"/>
                <a:gd name="T11" fmla="*/ 531 h 115"/>
                <a:gd name="T12" fmla="*/ 741 w 168"/>
                <a:gd name="T13" fmla="*/ 535 h 115"/>
                <a:gd name="T14" fmla="*/ 732 w 168"/>
                <a:gd name="T15" fmla="*/ 548 h 115"/>
                <a:gd name="T16" fmla="*/ 706 w 168"/>
                <a:gd name="T17" fmla="*/ 548 h 115"/>
                <a:gd name="T18" fmla="*/ 684 w 168"/>
                <a:gd name="T19" fmla="*/ 561 h 115"/>
                <a:gd name="T20" fmla="*/ 668 w 168"/>
                <a:gd name="T21" fmla="*/ 561 h 115"/>
                <a:gd name="T22" fmla="*/ 126 w 168"/>
                <a:gd name="T23" fmla="*/ 561 h 115"/>
                <a:gd name="T24" fmla="*/ 119 w 168"/>
                <a:gd name="T25" fmla="*/ 561 h 115"/>
                <a:gd name="T26" fmla="*/ 96 w 168"/>
                <a:gd name="T27" fmla="*/ 548 h 115"/>
                <a:gd name="T28" fmla="*/ 75 w 168"/>
                <a:gd name="T29" fmla="*/ 548 h 115"/>
                <a:gd name="T30" fmla="*/ 58 w 168"/>
                <a:gd name="T31" fmla="*/ 535 h 115"/>
                <a:gd name="T32" fmla="*/ 38 w 168"/>
                <a:gd name="T33" fmla="*/ 531 h 115"/>
                <a:gd name="T34" fmla="*/ 22 w 168"/>
                <a:gd name="T35" fmla="*/ 513 h 115"/>
                <a:gd name="T36" fmla="*/ 10 w 168"/>
                <a:gd name="T37" fmla="*/ 502 h 115"/>
                <a:gd name="T38" fmla="*/ 0 w 168"/>
                <a:gd name="T39" fmla="*/ 497 h 115"/>
                <a:gd name="T40" fmla="*/ 0 w 168"/>
                <a:gd name="T41" fmla="*/ 481 h 115"/>
                <a:gd name="T42" fmla="*/ 0 w 168"/>
                <a:gd name="T43" fmla="*/ 464 h 115"/>
                <a:gd name="T44" fmla="*/ 0 w 168"/>
                <a:gd name="T45" fmla="*/ 95 h 115"/>
                <a:gd name="T46" fmla="*/ 0 w 168"/>
                <a:gd name="T47" fmla="*/ 74 h 115"/>
                <a:gd name="T48" fmla="*/ 0 w 168"/>
                <a:gd name="T49" fmla="*/ 67 h 115"/>
                <a:gd name="T50" fmla="*/ 10 w 168"/>
                <a:gd name="T51" fmla="*/ 60 h 115"/>
                <a:gd name="T52" fmla="*/ 22 w 168"/>
                <a:gd name="T53" fmla="*/ 35 h 115"/>
                <a:gd name="T54" fmla="*/ 35 w 168"/>
                <a:gd name="T55" fmla="*/ 27 h 115"/>
                <a:gd name="T56" fmla="*/ 38 w 168"/>
                <a:gd name="T57" fmla="*/ 12 h 115"/>
                <a:gd name="T58" fmla="*/ 64 w 168"/>
                <a:gd name="T59" fmla="*/ 12 h 115"/>
                <a:gd name="T60" fmla="*/ 86 w 168"/>
                <a:gd name="T61" fmla="*/ 0 h 115"/>
                <a:gd name="T62" fmla="*/ 108 w 168"/>
                <a:gd name="T63" fmla="*/ 0 h 115"/>
                <a:gd name="T64" fmla="*/ 126 w 168"/>
                <a:gd name="T65" fmla="*/ 0 h 115"/>
                <a:gd name="T66" fmla="*/ 668 w 168"/>
                <a:gd name="T67" fmla="*/ 0 h 115"/>
                <a:gd name="T68" fmla="*/ 677 w 168"/>
                <a:gd name="T69" fmla="*/ 0 h 115"/>
                <a:gd name="T70" fmla="*/ 703 w 168"/>
                <a:gd name="T71" fmla="*/ 0 h 115"/>
                <a:gd name="T72" fmla="*/ 718 w 168"/>
                <a:gd name="T73" fmla="*/ 0 h 115"/>
                <a:gd name="T74" fmla="*/ 741 w 168"/>
                <a:gd name="T75" fmla="*/ 12 h 115"/>
                <a:gd name="T76" fmla="*/ 751 w 168"/>
                <a:gd name="T77" fmla="*/ 27 h 115"/>
                <a:gd name="T78" fmla="*/ 771 w 168"/>
                <a:gd name="T79" fmla="*/ 35 h 115"/>
                <a:gd name="T80" fmla="*/ 780 w 168"/>
                <a:gd name="T81" fmla="*/ 46 h 115"/>
                <a:gd name="T82" fmla="*/ 799 w 168"/>
                <a:gd name="T83" fmla="*/ 60 h 115"/>
                <a:gd name="T84" fmla="*/ 799 w 168"/>
                <a:gd name="T85" fmla="*/ 74 h 115"/>
                <a:gd name="T86" fmla="*/ 799 w 168"/>
                <a:gd name="T87" fmla="*/ 95 h 11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8"/>
                <a:gd name="T133" fmla="*/ 0 h 115"/>
                <a:gd name="T134" fmla="*/ 168 w 168"/>
                <a:gd name="T135" fmla="*/ 115 h 11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8" h="115">
                  <a:moveTo>
                    <a:pt x="167" y="19"/>
                  </a:moveTo>
                  <a:lnTo>
                    <a:pt x="167" y="94"/>
                  </a:lnTo>
                  <a:lnTo>
                    <a:pt x="167" y="95"/>
                  </a:lnTo>
                  <a:lnTo>
                    <a:pt x="167" y="97"/>
                  </a:lnTo>
                  <a:lnTo>
                    <a:pt x="167" y="101"/>
                  </a:lnTo>
                  <a:lnTo>
                    <a:pt x="163" y="102"/>
                  </a:lnTo>
                  <a:lnTo>
                    <a:pt x="162" y="104"/>
                  </a:lnTo>
                  <a:lnTo>
                    <a:pt x="160" y="107"/>
                  </a:lnTo>
                  <a:lnTo>
                    <a:pt x="157" y="107"/>
                  </a:lnTo>
                  <a:lnTo>
                    <a:pt x="155" y="109"/>
                  </a:lnTo>
                  <a:lnTo>
                    <a:pt x="153" y="111"/>
                  </a:lnTo>
                  <a:lnTo>
                    <a:pt x="150" y="111"/>
                  </a:lnTo>
                  <a:lnTo>
                    <a:pt x="148" y="111"/>
                  </a:lnTo>
                  <a:lnTo>
                    <a:pt x="147" y="111"/>
                  </a:lnTo>
                  <a:lnTo>
                    <a:pt x="143" y="114"/>
                  </a:lnTo>
                  <a:lnTo>
                    <a:pt x="142" y="114"/>
                  </a:lnTo>
                  <a:lnTo>
                    <a:pt x="140" y="114"/>
                  </a:lnTo>
                  <a:lnTo>
                    <a:pt x="27" y="114"/>
                  </a:lnTo>
                  <a:lnTo>
                    <a:pt x="25" y="114"/>
                  </a:lnTo>
                  <a:lnTo>
                    <a:pt x="22" y="114"/>
                  </a:lnTo>
                  <a:lnTo>
                    <a:pt x="20" y="111"/>
                  </a:lnTo>
                  <a:lnTo>
                    <a:pt x="18" y="111"/>
                  </a:lnTo>
                  <a:lnTo>
                    <a:pt x="16" y="111"/>
                  </a:lnTo>
                  <a:lnTo>
                    <a:pt x="13" y="111"/>
                  </a:lnTo>
                  <a:lnTo>
                    <a:pt x="12" y="109"/>
                  </a:lnTo>
                  <a:lnTo>
                    <a:pt x="8" y="109"/>
                  </a:lnTo>
                  <a:lnTo>
                    <a:pt x="8" y="107"/>
                  </a:lnTo>
                  <a:lnTo>
                    <a:pt x="7" y="107"/>
                  </a:lnTo>
                  <a:lnTo>
                    <a:pt x="5" y="104"/>
                  </a:lnTo>
                  <a:lnTo>
                    <a:pt x="2" y="102"/>
                  </a:lnTo>
                  <a:lnTo>
                    <a:pt x="0" y="101"/>
                  </a:lnTo>
                  <a:lnTo>
                    <a:pt x="0" y="97"/>
                  </a:lnTo>
                  <a:lnTo>
                    <a:pt x="0" y="95"/>
                  </a:lnTo>
                  <a:lnTo>
                    <a:pt x="0" y="94"/>
                  </a:lnTo>
                  <a:lnTo>
                    <a:pt x="0" y="19"/>
                  </a:lnTo>
                  <a:lnTo>
                    <a:pt x="0" y="15"/>
                  </a:lnTo>
                  <a:lnTo>
                    <a:pt x="0" y="14"/>
                  </a:lnTo>
                  <a:lnTo>
                    <a:pt x="0" y="12"/>
                  </a:lnTo>
                  <a:lnTo>
                    <a:pt x="2" y="12"/>
                  </a:lnTo>
                  <a:lnTo>
                    <a:pt x="2" y="9"/>
                  </a:lnTo>
                  <a:lnTo>
                    <a:pt x="5" y="7"/>
                  </a:lnTo>
                  <a:lnTo>
                    <a:pt x="7" y="5"/>
                  </a:lnTo>
                  <a:lnTo>
                    <a:pt x="8" y="5"/>
                  </a:lnTo>
                  <a:lnTo>
                    <a:pt x="8" y="2"/>
                  </a:lnTo>
                  <a:lnTo>
                    <a:pt x="12" y="2"/>
                  </a:lnTo>
                  <a:lnTo>
                    <a:pt x="13" y="2"/>
                  </a:lnTo>
                  <a:lnTo>
                    <a:pt x="16" y="0"/>
                  </a:lnTo>
                  <a:lnTo>
                    <a:pt x="18" y="0"/>
                  </a:lnTo>
                  <a:lnTo>
                    <a:pt x="20" y="0"/>
                  </a:lnTo>
                  <a:lnTo>
                    <a:pt x="22" y="0"/>
                  </a:lnTo>
                  <a:lnTo>
                    <a:pt x="25" y="0"/>
                  </a:lnTo>
                  <a:lnTo>
                    <a:pt x="27" y="0"/>
                  </a:lnTo>
                  <a:lnTo>
                    <a:pt x="140" y="0"/>
                  </a:lnTo>
                  <a:lnTo>
                    <a:pt x="142" y="0"/>
                  </a:lnTo>
                  <a:lnTo>
                    <a:pt x="143" y="0"/>
                  </a:lnTo>
                  <a:lnTo>
                    <a:pt x="147" y="0"/>
                  </a:lnTo>
                  <a:lnTo>
                    <a:pt x="148" y="0"/>
                  </a:lnTo>
                  <a:lnTo>
                    <a:pt x="150" y="0"/>
                  </a:lnTo>
                  <a:lnTo>
                    <a:pt x="153" y="2"/>
                  </a:lnTo>
                  <a:lnTo>
                    <a:pt x="155" y="2"/>
                  </a:lnTo>
                  <a:lnTo>
                    <a:pt x="157" y="5"/>
                  </a:lnTo>
                  <a:lnTo>
                    <a:pt x="160" y="5"/>
                  </a:lnTo>
                  <a:lnTo>
                    <a:pt x="162" y="7"/>
                  </a:lnTo>
                  <a:lnTo>
                    <a:pt x="163" y="9"/>
                  </a:lnTo>
                  <a:lnTo>
                    <a:pt x="163" y="12"/>
                  </a:lnTo>
                  <a:lnTo>
                    <a:pt x="167" y="12"/>
                  </a:lnTo>
                  <a:lnTo>
                    <a:pt x="167" y="14"/>
                  </a:lnTo>
                  <a:lnTo>
                    <a:pt x="167" y="15"/>
                  </a:lnTo>
                  <a:lnTo>
                    <a:pt x="167" y="19"/>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26" name="Freeform 24"/>
            <p:cNvSpPr>
              <a:spLocks noChangeAspect="1"/>
            </p:cNvSpPr>
            <p:nvPr/>
          </p:nvSpPr>
          <p:spPr bwMode="auto">
            <a:xfrm>
              <a:off x="3228" y="2019"/>
              <a:ext cx="63" cy="149"/>
            </a:xfrm>
            <a:custGeom>
              <a:avLst/>
              <a:gdLst>
                <a:gd name="T0" fmla="*/ 219 w 49"/>
                <a:gd name="T1" fmla="*/ 473 h 114"/>
                <a:gd name="T2" fmla="*/ 219 w 49"/>
                <a:gd name="T3" fmla="*/ 473 h 114"/>
                <a:gd name="T4" fmla="*/ 219 w 49"/>
                <a:gd name="T5" fmla="*/ 505 h 114"/>
                <a:gd name="T6" fmla="*/ 201 w 49"/>
                <a:gd name="T7" fmla="*/ 507 h 114"/>
                <a:gd name="T8" fmla="*/ 201 w 49"/>
                <a:gd name="T9" fmla="*/ 533 h 114"/>
                <a:gd name="T10" fmla="*/ 201 w 49"/>
                <a:gd name="T11" fmla="*/ 536 h 114"/>
                <a:gd name="T12" fmla="*/ 193 w 49"/>
                <a:gd name="T13" fmla="*/ 550 h 114"/>
                <a:gd name="T14" fmla="*/ 193 w 49"/>
                <a:gd name="T15" fmla="*/ 550 h 114"/>
                <a:gd name="T16" fmla="*/ 185 w 49"/>
                <a:gd name="T17" fmla="*/ 562 h 114"/>
                <a:gd name="T18" fmla="*/ 185 w 49"/>
                <a:gd name="T19" fmla="*/ 562 h 114"/>
                <a:gd name="T20" fmla="*/ 172 w 49"/>
                <a:gd name="T21" fmla="*/ 562 h 114"/>
                <a:gd name="T22" fmla="*/ 31 w 49"/>
                <a:gd name="T23" fmla="*/ 562 h 114"/>
                <a:gd name="T24" fmla="*/ 31 w 49"/>
                <a:gd name="T25" fmla="*/ 562 h 114"/>
                <a:gd name="T26" fmla="*/ 28 w 49"/>
                <a:gd name="T27" fmla="*/ 562 h 114"/>
                <a:gd name="T28" fmla="*/ 28 w 49"/>
                <a:gd name="T29" fmla="*/ 562 h 114"/>
                <a:gd name="T30" fmla="*/ 1 w 49"/>
                <a:gd name="T31" fmla="*/ 550 h 114"/>
                <a:gd name="T32" fmla="*/ 1 w 49"/>
                <a:gd name="T33" fmla="*/ 536 h 114"/>
                <a:gd name="T34" fmla="*/ 1 w 49"/>
                <a:gd name="T35" fmla="*/ 533 h 114"/>
                <a:gd name="T36" fmla="*/ 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0 w 49"/>
                <a:gd name="T51" fmla="*/ 65 h 114"/>
                <a:gd name="T52" fmla="*/ 0 w 49"/>
                <a:gd name="T53" fmla="*/ 38 h 114"/>
                <a:gd name="T54" fmla="*/ 1 w 49"/>
                <a:gd name="T55" fmla="*/ 29 h 114"/>
                <a:gd name="T56" fmla="*/ 1 w 49"/>
                <a:gd name="T57" fmla="*/ 27 h 114"/>
                <a:gd name="T58" fmla="*/ 28 w 49"/>
                <a:gd name="T59" fmla="*/ 27 h 114"/>
                <a:gd name="T60" fmla="*/ 28 w 49"/>
                <a:gd name="T61" fmla="*/ 1 h 114"/>
                <a:gd name="T62" fmla="*/ 31 w 49"/>
                <a:gd name="T63" fmla="*/ 1 h 114"/>
                <a:gd name="T64" fmla="*/ 31 w 49"/>
                <a:gd name="T65" fmla="*/ 0 h 114"/>
                <a:gd name="T66" fmla="*/ 172 w 49"/>
                <a:gd name="T67" fmla="*/ 0 h 114"/>
                <a:gd name="T68" fmla="*/ 185 w 49"/>
                <a:gd name="T69" fmla="*/ 1 h 114"/>
                <a:gd name="T70" fmla="*/ 185 w 49"/>
                <a:gd name="T71" fmla="*/ 1 h 114"/>
                <a:gd name="T72" fmla="*/ 193 w 49"/>
                <a:gd name="T73" fmla="*/ 1 h 114"/>
                <a:gd name="T74" fmla="*/ 193 w 49"/>
                <a:gd name="T75" fmla="*/ 27 h 114"/>
                <a:gd name="T76" fmla="*/ 201 w 49"/>
                <a:gd name="T77" fmla="*/ 29 h 114"/>
                <a:gd name="T78" fmla="*/ 201 w 49"/>
                <a:gd name="T79" fmla="*/ 38 h 114"/>
                <a:gd name="T80" fmla="*/ 201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4" y="102"/>
                  </a:lnTo>
                  <a:lnTo>
                    <a:pt x="44" y="103"/>
                  </a:lnTo>
                  <a:lnTo>
                    <a:pt x="44" y="107"/>
                  </a:lnTo>
                  <a:lnTo>
                    <a:pt x="44" y="108"/>
                  </a:lnTo>
                  <a:lnTo>
                    <a:pt x="43" y="110"/>
                  </a:lnTo>
                  <a:lnTo>
                    <a:pt x="43" y="113"/>
                  </a:lnTo>
                  <a:lnTo>
                    <a:pt x="41" y="113"/>
                  </a:lnTo>
                  <a:lnTo>
                    <a:pt x="38" y="113"/>
                  </a:lnTo>
                  <a:lnTo>
                    <a:pt x="7" y="113"/>
                  </a:lnTo>
                  <a:lnTo>
                    <a:pt x="6" y="113"/>
                  </a:lnTo>
                  <a:lnTo>
                    <a:pt x="6" y="110"/>
                  </a:lnTo>
                  <a:lnTo>
                    <a:pt x="1" y="110"/>
                  </a:lnTo>
                  <a:lnTo>
                    <a:pt x="1" y="108"/>
                  </a:lnTo>
                  <a:lnTo>
                    <a:pt x="1" y="107"/>
                  </a:lnTo>
                  <a:lnTo>
                    <a:pt x="0" y="107"/>
                  </a:lnTo>
                  <a:lnTo>
                    <a:pt x="0" y="103"/>
                  </a:lnTo>
                  <a:lnTo>
                    <a:pt x="0" y="102"/>
                  </a:lnTo>
                  <a:lnTo>
                    <a:pt x="0" y="101"/>
                  </a:lnTo>
                  <a:lnTo>
                    <a:pt x="0" y="96"/>
                  </a:lnTo>
                  <a:lnTo>
                    <a:pt x="0" y="95"/>
                  </a:lnTo>
                  <a:lnTo>
                    <a:pt x="0" y="20"/>
                  </a:lnTo>
                  <a:lnTo>
                    <a:pt x="0" y="18"/>
                  </a:lnTo>
                  <a:lnTo>
                    <a:pt x="0" y="15"/>
                  </a:lnTo>
                  <a:lnTo>
                    <a:pt x="0" y="13"/>
                  </a:lnTo>
                  <a:lnTo>
                    <a:pt x="0" y="11"/>
                  </a:lnTo>
                  <a:lnTo>
                    <a:pt x="0" y="8"/>
                  </a:lnTo>
                  <a:lnTo>
                    <a:pt x="1" y="8"/>
                  </a:lnTo>
                  <a:lnTo>
                    <a:pt x="1" y="6"/>
                  </a:lnTo>
                  <a:lnTo>
                    <a:pt x="1" y="5"/>
                  </a:lnTo>
                  <a:lnTo>
                    <a:pt x="6" y="5"/>
                  </a:lnTo>
                  <a:lnTo>
                    <a:pt x="6" y="1"/>
                  </a:lnTo>
                  <a:lnTo>
                    <a:pt x="7" y="1"/>
                  </a:lnTo>
                  <a:lnTo>
                    <a:pt x="7" y="0"/>
                  </a:lnTo>
                  <a:lnTo>
                    <a:pt x="38" y="0"/>
                  </a:lnTo>
                  <a:lnTo>
                    <a:pt x="41" y="1"/>
                  </a:lnTo>
                  <a:lnTo>
                    <a:pt x="43" y="1"/>
                  </a:lnTo>
                  <a:lnTo>
                    <a:pt x="43" y="5"/>
                  </a:lnTo>
                  <a:lnTo>
                    <a:pt x="44" y="6"/>
                  </a:lnTo>
                  <a:lnTo>
                    <a:pt x="44" y="8"/>
                  </a:lnTo>
                  <a:lnTo>
                    <a:pt x="44" y="11"/>
                  </a:lnTo>
                  <a:lnTo>
                    <a:pt x="44" y="13"/>
                  </a:lnTo>
                  <a:lnTo>
                    <a:pt x="48" y="13"/>
                  </a:lnTo>
                  <a:lnTo>
                    <a:pt x="48" y="15"/>
                  </a:lnTo>
                  <a:lnTo>
                    <a:pt x="48" y="18"/>
                  </a:lnTo>
                  <a:lnTo>
                    <a:pt x="48" y="2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27" name="Freeform 25"/>
            <p:cNvSpPr>
              <a:spLocks noChangeAspect="1"/>
            </p:cNvSpPr>
            <p:nvPr/>
          </p:nvSpPr>
          <p:spPr bwMode="auto">
            <a:xfrm>
              <a:off x="3073" y="2019"/>
              <a:ext cx="63" cy="149"/>
            </a:xfrm>
            <a:custGeom>
              <a:avLst/>
              <a:gdLst>
                <a:gd name="T0" fmla="*/ 219 w 49"/>
                <a:gd name="T1" fmla="*/ 473 h 114"/>
                <a:gd name="T2" fmla="*/ 219 w 49"/>
                <a:gd name="T3" fmla="*/ 473 h 114"/>
                <a:gd name="T4" fmla="*/ 219 w 49"/>
                <a:gd name="T5" fmla="*/ 505 h 114"/>
                <a:gd name="T6" fmla="*/ 219 w 49"/>
                <a:gd name="T7" fmla="*/ 507 h 114"/>
                <a:gd name="T8" fmla="*/ 219 w 49"/>
                <a:gd name="T9" fmla="*/ 533 h 114"/>
                <a:gd name="T10" fmla="*/ 193 w 49"/>
                <a:gd name="T11" fmla="*/ 536 h 114"/>
                <a:gd name="T12" fmla="*/ 193 w 49"/>
                <a:gd name="T13" fmla="*/ 550 h 114"/>
                <a:gd name="T14" fmla="*/ 189 w 49"/>
                <a:gd name="T15" fmla="*/ 550 h 114"/>
                <a:gd name="T16" fmla="*/ 189 w 49"/>
                <a:gd name="T17" fmla="*/ 562 h 114"/>
                <a:gd name="T18" fmla="*/ 185 w 49"/>
                <a:gd name="T19" fmla="*/ 562 h 114"/>
                <a:gd name="T20" fmla="*/ 185 w 49"/>
                <a:gd name="T21" fmla="*/ 562 h 114"/>
                <a:gd name="T22" fmla="*/ 36 w 49"/>
                <a:gd name="T23" fmla="*/ 562 h 114"/>
                <a:gd name="T24" fmla="*/ 31 w 49"/>
                <a:gd name="T25" fmla="*/ 562 h 114"/>
                <a:gd name="T26" fmla="*/ 31 w 49"/>
                <a:gd name="T27" fmla="*/ 562 h 114"/>
                <a:gd name="T28" fmla="*/ 22 w 49"/>
                <a:gd name="T29" fmla="*/ 562 h 114"/>
                <a:gd name="T30" fmla="*/ 22 w 49"/>
                <a:gd name="T31" fmla="*/ 550 h 114"/>
                <a:gd name="T32" fmla="*/ 10 w 49"/>
                <a:gd name="T33" fmla="*/ 536 h 114"/>
                <a:gd name="T34" fmla="*/ 10 w 49"/>
                <a:gd name="T35" fmla="*/ 533 h 114"/>
                <a:gd name="T36" fmla="*/ 1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10 w 49"/>
                <a:gd name="T51" fmla="*/ 65 h 114"/>
                <a:gd name="T52" fmla="*/ 10 w 49"/>
                <a:gd name="T53" fmla="*/ 38 h 114"/>
                <a:gd name="T54" fmla="*/ 10 w 49"/>
                <a:gd name="T55" fmla="*/ 29 h 114"/>
                <a:gd name="T56" fmla="*/ 22 w 49"/>
                <a:gd name="T57" fmla="*/ 27 h 114"/>
                <a:gd name="T58" fmla="*/ 22 w 49"/>
                <a:gd name="T59" fmla="*/ 27 h 114"/>
                <a:gd name="T60" fmla="*/ 31 w 49"/>
                <a:gd name="T61" fmla="*/ 1 h 114"/>
                <a:gd name="T62" fmla="*/ 31 w 49"/>
                <a:gd name="T63" fmla="*/ 1 h 114"/>
                <a:gd name="T64" fmla="*/ 36 w 49"/>
                <a:gd name="T65" fmla="*/ 0 h 114"/>
                <a:gd name="T66" fmla="*/ 185 w 49"/>
                <a:gd name="T67" fmla="*/ 0 h 114"/>
                <a:gd name="T68" fmla="*/ 185 w 49"/>
                <a:gd name="T69" fmla="*/ 1 h 114"/>
                <a:gd name="T70" fmla="*/ 189 w 49"/>
                <a:gd name="T71" fmla="*/ 1 h 114"/>
                <a:gd name="T72" fmla="*/ 189 w 49"/>
                <a:gd name="T73" fmla="*/ 1 h 114"/>
                <a:gd name="T74" fmla="*/ 193 w 49"/>
                <a:gd name="T75" fmla="*/ 27 h 114"/>
                <a:gd name="T76" fmla="*/ 193 w 49"/>
                <a:gd name="T77" fmla="*/ 29 h 114"/>
                <a:gd name="T78" fmla="*/ 219 w 49"/>
                <a:gd name="T79" fmla="*/ 38 h 114"/>
                <a:gd name="T80" fmla="*/ 219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8" y="103"/>
                  </a:lnTo>
                  <a:lnTo>
                    <a:pt x="48" y="107"/>
                  </a:lnTo>
                  <a:lnTo>
                    <a:pt x="43" y="108"/>
                  </a:lnTo>
                  <a:lnTo>
                    <a:pt x="43" y="110"/>
                  </a:lnTo>
                  <a:lnTo>
                    <a:pt x="42" y="110"/>
                  </a:lnTo>
                  <a:lnTo>
                    <a:pt x="42" y="113"/>
                  </a:lnTo>
                  <a:lnTo>
                    <a:pt x="41" y="113"/>
                  </a:lnTo>
                  <a:lnTo>
                    <a:pt x="8" y="113"/>
                  </a:lnTo>
                  <a:lnTo>
                    <a:pt x="7" y="113"/>
                  </a:lnTo>
                  <a:lnTo>
                    <a:pt x="5" y="113"/>
                  </a:lnTo>
                  <a:lnTo>
                    <a:pt x="5" y="110"/>
                  </a:lnTo>
                  <a:lnTo>
                    <a:pt x="2" y="108"/>
                  </a:lnTo>
                  <a:lnTo>
                    <a:pt x="2" y="107"/>
                  </a:lnTo>
                  <a:lnTo>
                    <a:pt x="2" y="103"/>
                  </a:lnTo>
                  <a:lnTo>
                    <a:pt x="2" y="102"/>
                  </a:lnTo>
                  <a:lnTo>
                    <a:pt x="0" y="102"/>
                  </a:lnTo>
                  <a:lnTo>
                    <a:pt x="0" y="101"/>
                  </a:lnTo>
                  <a:lnTo>
                    <a:pt x="0" y="96"/>
                  </a:lnTo>
                  <a:lnTo>
                    <a:pt x="0" y="95"/>
                  </a:lnTo>
                  <a:lnTo>
                    <a:pt x="0" y="20"/>
                  </a:lnTo>
                  <a:lnTo>
                    <a:pt x="0" y="18"/>
                  </a:lnTo>
                  <a:lnTo>
                    <a:pt x="0" y="15"/>
                  </a:lnTo>
                  <a:lnTo>
                    <a:pt x="0" y="13"/>
                  </a:lnTo>
                  <a:lnTo>
                    <a:pt x="2" y="13"/>
                  </a:lnTo>
                  <a:lnTo>
                    <a:pt x="2" y="11"/>
                  </a:lnTo>
                  <a:lnTo>
                    <a:pt x="2" y="8"/>
                  </a:lnTo>
                  <a:lnTo>
                    <a:pt x="2" y="6"/>
                  </a:lnTo>
                  <a:lnTo>
                    <a:pt x="5" y="5"/>
                  </a:lnTo>
                  <a:lnTo>
                    <a:pt x="5" y="1"/>
                  </a:lnTo>
                  <a:lnTo>
                    <a:pt x="7" y="1"/>
                  </a:lnTo>
                  <a:lnTo>
                    <a:pt x="8" y="0"/>
                  </a:lnTo>
                  <a:lnTo>
                    <a:pt x="41" y="0"/>
                  </a:lnTo>
                  <a:lnTo>
                    <a:pt x="41" y="1"/>
                  </a:lnTo>
                  <a:lnTo>
                    <a:pt x="42" y="1"/>
                  </a:lnTo>
                  <a:lnTo>
                    <a:pt x="42" y="5"/>
                  </a:lnTo>
                  <a:lnTo>
                    <a:pt x="43" y="5"/>
                  </a:lnTo>
                  <a:lnTo>
                    <a:pt x="43" y="6"/>
                  </a:lnTo>
                  <a:lnTo>
                    <a:pt x="48" y="8"/>
                  </a:lnTo>
                  <a:lnTo>
                    <a:pt x="48" y="11"/>
                  </a:lnTo>
                  <a:lnTo>
                    <a:pt x="48" y="13"/>
                  </a:lnTo>
                  <a:lnTo>
                    <a:pt x="48" y="15"/>
                  </a:lnTo>
                  <a:lnTo>
                    <a:pt x="48" y="18"/>
                  </a:lnTo>
                  <a:lnTo>
                    <a:pt x="48" y="2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28" name="Freeform 26" descr="Light vertical"/>
            <p:cNvSpPr>
              <a:spLocks noChangeAspect="1"/>
            </p:cNvSpPr>
            <p:nvPr/>
          </p:nvSpPr>
          <p:spPr bwMode="auto">
            <a:xfrm>
              <a:off x="3138" y="2019"/>
              <a:ext cx="88" cy="149"/>
            </a:xfrm>
            <a:custGeom>
              <a:avLst/>
              <a:gdLst>
                <a:gd name="T0" fmla="*/ 317 w 68"/>
                <a:gd name="T1" fmla="*/ 473 h 114"/>
                <a:gd name="T2" fmla="*/ 317 w 68"/>
                <a:gd name="T3" fmla="*/ 473 h 114"/>
                <a:gd name="T4" fmla="*/ 317 w 68"/>
                <a:gd name="T5" fmla="*/ 505 h 114"/>
                <a:gd name="T6" fmla="*/ 300 w 68"/>
                <a:gd name="T7" fmla="*/ 507 h 114"/>
                <a:gd name="T8" fmla="*/ 300 w 68"/>
                <a:gd name="T9" fmla="*/ 533 h 114"/>
                <a:gd name="T10" fmla="*/ 300 w 68"/>
                <a:gd name="T11" fmla="*/ 536 h 114"/>
                <a:gd name="T12" fmla="*/ 292 w 68"/>
                <a:gd name="T13" fmla="*/ 550 h 114"/>
                <a:gd name="T14" fmla="*/ 286 w 68"/>
                <a:gd name="T15" fmla="*/ 550 h 114"/>
                <a:gd name="T16" fmla="*/ 286 w 68"/>
                <a:gd name="T17" fmla="*/ 562 h 114"/>
                <a:gd name="T18" fmla="*/ 268 w 68"/>
                <a:gd name="T19" fmla="*/ 562 h 114"/>
                <a:gd name="T20" fmla="*/ 258 w 68"/>
                <a:gd name="T21" fmla="*/ 562 h 114"/>
                <a:gd name="T22" fmla="*/ 58 w 68"/>
                <a:gd name="T23" fmla="*/ 562 h 114"/>
                <a:gd name="T24" fmla="*/ 58 w 68"/>
                <a:gd name="T25" fmla="*/ 562 h 114"/>
                <a:gd name="T26" fmla="*/ 36 w 68"/>
                <a:gd name="T27" fmla="*/ 562 h 114"/>
                <a:gd name="T28" fmla="*/ 28 w 68"/>
                <a:gd name="T29" fmla="*/ 562 h 114"/>
                <a:gd name="T30" fmla="*/ 17 w 68"/>
                <a:gd name="T31" fmla="*/ 550 h 114"/>
                <a:gd name="T32" fmla="*/ 17 w 68"/>
                <a:gd name="T33" fmla="*/ 536 h 114"/>
                <a:gd name="T34" fmla="*/ 1 w 68"/>
                <a:gd name="T35" fmla="*/ 533 h 114"/>
                <a:gd name="T36" fmla="*/ 1 w 68"/>
                <a:gd name="T37" fmla="*/ 514 h 114"/>
                <a:gd name="T38" fmla="*/ 0 w 68"/>
                <a:gd name="T39" fmla="*/ 507 h 114"/>
                <a:gd name="T40" fmla="*/ 0 w 68"/>
                <a:gd name="T41" fmla="*/ 474 h 114"/>
                <a:gd name="T42" fmla="*/ 0 w 68"/>
                <a:gd name="T43" fmla="*/ 473 h 114"/>
                <a:gd name="T44" fmla="*/ 0 w 68"/>
                <a:gd name="T45" fmla="*/ 99 h 114"/>
                <a:gd name="T46" fmla="*/ 0 w 68"/>
                <a:gd name="T47" fmla="*/ 93 h 114"/>
                <a:gd name="T48" fmla="*/ 0 w 68"/>
                <a:gd name="T49" fmla="*/ 76 h 114"/>
                <a:gd name="T50" fmla="*/ 0 w 68"/>
                <a:gd name="T51" fmla="*/ 65 h 114"/>
                <a:gd name="T52" fmla="*/ 1 w 68"/>
                <a:gd name="T53" fmla="*/ 38 h 114"/>
                <a:gd name="T54" fmla="*/ 1 w 68"/>
                <a:gd name="T55" fmla="*/ 29 h 114"/>
                <a:gd name="T56" fmla="*/ 17 w 68"/>
                <a:gd name="T57" fmla="*/ 27 h 114"/>
                <a:gd name="T58" fmla="*/ 17 w 68"/>
                <a:gd name="T59" fmla="*/ 27 h 114"/>
                <a:gd name="T60" fmla="*/ 28 w 68"/>
                <a:gd name="T61" fmla="*/ 1 h 114"/>
                <a:gd name="T62" fmla="*/ 36 w 68"/>
                <a:gd name="T63" fmla="*/ 1 h 114"/>
                <a:gd name="T64" fmla="*/ 58 w 68"/>
                <a:gd name="T65" fmla="*/ 0 h 114"/>
                <a:gd name="T66" fmla="*/ 258 w 68"/>
                <a:gd name="T67" fmla="*/ 0 h 114"/>
                <a:gd name="T68" fmla="*/ 258 w 68"/>
                <a:gd name="T69" fmla="*/ 1 h 114"/>
                <a:gd name="T70" fmla="*/ 268 w 68"/>
                <a:gd name="T71" fmla="*/ 1 h 114"/>
                <a:gd name="T72" fmla="*/ 286 w 68"/>
                <a:gd name="T73" fmla="*/ 1 h 114"/>
                <a:gd name="T74" fmla="*/ 292 w 68"/>
                <a:gd name="T75" fmla="*/ 27 h 114"/>
                <a:gd name="T76" fmla="*/ 292 w 68"/>
                <a:gd name="T77" fmla="*/ 29 h 114"/>
                <a:gd name="T78" fmla="*/ 300 w 68"/>
                <a:gd name="T79" fmla="*/ 38 h 114"/>
                <a:gd name="T80" fmla="*/ 300 w 68"/>
                <a:gd name="T81" fmla="*/ 54 h 114"/>
                <a:gd name="T82" fmla="*/ 317 w 68"/>
                <a:gd name="T83" fmla="*/ 65 h 114"/>
                <a:gd name="T84" fmla="*/ 317 w 68"/>
                <a:gd name="T85" fmla="*/ 93 h 114"/>
                <a:gd name="T86" fmla="*/ 317 w 68"/>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8"/>
                <a:gd name="T133" fmla="*/ 0 h 114"/>
                <a:gd name="T134" fmla="*/ 68 w 68"/>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8" h="114">
                  <a:moveTo>
                    <a:pt x="67" y="20"/>
                  </a:moveTo>
                  <a:lnTo>
                    <a:pt x="67" y="95"/>
                  </a:lnTo>
                  <a:lnTo>
                    <a:pt x="67" y="96"/>
                  </a:lnTo>
                  <a:lnTo>
                    <a:pt x="67" y="101"/>
                  </a:lnTo>
                  <a:lnTo>
                    <a:pt x="67" y="102"/>
                  </a:lnTo>
                  <a:lnTo>
                    <a:pt x="64" y="102"/>
                  </a:lnTo>
                  <a:lnTo>
                    <a:pt x="64" y="103"/>
                  </a:lnTo>
                  <a:lnTo>
                    <a:pt x="64" y="107"/>
                  </a:lnTo>
                  <a:lnTo>
                    <a:pt x="64" y="108"/>
                  </a:lnTo>
                  <a:lnTo>
                    <a:pt x="62" y="108"/>
                  </a:lnTo>
                  <a:lnTo>
                    <a:pt x="62" y="110"/>
                  </a:lnTo>
                  <a:lnTo>
                    <a:pt x="61" y="110"/>
                  </a:lnTo>
                  <a:lnTo>
                    <a:pt x="61" y="113"/>
                  </a:lnTo>
                  <a:lnTo>
                    <a:pt x="57" y="113"/>
                  </a:lnTo>
                  <a:lnTo>
                    <a:pt x="55" y="113"/>
                  </a:lnTo>
                  <a:lnTo>
                    <a:pt x="12" y="113"/>
                  </a:lnTo>
                  <a:lnTo>
                    <a:pt x="8" y="113"/>
                  </a:lnTo>
                  <a:lnTo>
                    <a:pt x="6" y="113"/>
                  </a:lnTo>
                  <a:lnTo>
                    <a:pt x="4" y="110"/>
                  </a:lnTo>
                  <a:lnTo>
                    <a:pt x="4" y="108"/>
                  </a:lnTo>
                  <a:lnTo>
                    <a:pt x="1" y="108"/>
                  </a:lnTo>
                  <a:lnTo>
                    <a:pt x="1" y="107"/>
                  </a:lnTo>
                  <a:lnTo>
                    <a:pt x="1" y="103"/>
                  </a:lnTo>
                  <a:lnTo>
                    <a:pt x="0" y="102"/>
                  </a:lnTo>
                  <a:lnTo>
                    <a:pt x="0" y="101"/>
                  </a:lnTo>
                  <a:lnTo>
                    <a:pt x="0" y="96"/>
                  </a:lnTo>
                  <a:lnTo>
                    <a:pt x="0" y="95"/>
                  </a:lnTo>
                  <a:lnTo>
                    <a:pt x="0" y="20"/>
                  </a:lnTo>
                  <a:lnTo>
                    <a:pt x="0" y="18"/>
                  </a:lnTo>
                  <a:lnTo>
                    <a:pt x="0" y="15"/>
                  </a:lnTo>
                  <a:lnTo>
                    <a:pt x="0" y="13"/>
                  </a:lnTo>
                  <a:lnTo>
                    <a:pt x="1" y="11"/>
                  </a:lnTo>
                  <a:lnTo>
                    <a:pt x="1" y="8"/>
                  </a:lnTo>
                  <a:lnTo>
                    <a:pt x="1" y="6"/>
                  </a:lnTo>
                  <a:lnTo>
                    <a:pt x="4" y="6"/>
                  </a:lnTo>
                  <a:lnTo>
                    <a:pt x="4" y="5"/>
                  </a:lnTo>
                  <a:lnTo>
                    <a:pt x="6" y="1"/>
                  </a:lnTo>
                  <a:lnTo>
                    <a:pt x="8" y="1"/>
                  </a:lnTo>
                  <a:lnTo>
                    <a:pt x="12" y="1"/>
                  </a:lnTo>
                  <a:lnTo>
                    <a:pt x="12" y="0"/>
                  </a:lnTo>
                  <a:lnTo>
                    <a:pt x="55" y="0"/>
                  </a:lnTo>
                  <a:lnTo>
                    <a:pt x="55" y="1"/>
                  </a:lnTo>
                  <a:lnTo>
                    <a:pt x="57" y="1"/>
                  </a:lnTo>
                  <a:lnTo>
                    <a:pt x="61" y="1"/>
                  </a:lnTo>
                  <a:lnTo>
                    <a:pt x="61" y="5"/>
                  </a:lnTo>
                  <a:lnTo>
                    <a:pt x="62" y="5"/>
                  </a:lnTo>
                  <a:lnTo>
                    <a:pt x="62" y="6"/>
                  </a:lnTo>
                  <a:lnTo>
                    <a:pt x="64" y="6"/>
                  </a:lnTo>
                  <a:lnTo>
                    <a:pt x="64" y="8"/>
                  </a:lnTo>
                  <a:lnTo>
                    <a:pt x="64" y="11"/>
                  </a:lnTo>
                  <a:lnTo>
                    <a:pt x="64" y="13"/>
                  </a:lnTo>
                  <a:lnTo>
                    <a:pt x="67" y="13"/>
                  </a:lnTo>
                  <a:lnTo>
                    <a:pt x="67" y="15"/>
                  </a:lnTo>
                  <a:lnTo>
                    <a:pt x="67" y="18"/>
                  </a:lnTo>
                  <a:lnTo>
                    <a:pt x="67" y="2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29" name="Line 27"/>
            <p:cNvSpPr>
              <a:spLocks noChangeAspect="1" noChangeShapeType="1"/>
            </p:cNvSpPr>
            <p:nvPr/>
          </p:nvSpPr>
          <p:spPr bwMode="auto">
            <a:xfrm flipH="1" flipV="1">
              <a:off x="3113" y="2000"/>
              <a:ext cx="118" cy="8"/>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630" name="Freeform 28"/>
            <p:cNvSpPr>
              <a:spLocks noChangeAspect="1"/>
            </p:cNvSpPr>
            <p:nvPr/>
          </p:nvSpPr>
          <p:spPr bwMode="auto">
            <a:xfrm>
              <a:off x="3127" y="3519"/>
              <a:ext cx="111" cy="20"/>
            </a:xfrm>
            <a:custGeom>
              <a:avLst/>
              <a:gdLst>
                <a:gd name="T0" fmla="*/ 0 w 85"/>
                <a:gd name="T1" fmla="*/ 79 h 15"/>
                <a:gd name="T2" fmla="*/ 0 w 85"/>
                <a:gd name="T3" fmla="*/ 0 h 15"/>
                <a:gd name="T4" fmla="*/ 419 w 85"/>
                <a:gd name="T5" fmla="*/ 1 h 15"/>
                <a:gd name="T6" fmla="*/ 419 w 85"/>
                <a:gd name="T7" fmla="*/ 79 h 15"/>
                <a:gd name="T8" fmla="*/ 0 w 85"/>
                <a:gd name="T9" fmla="*/ 79 h 15"/>
                <a:gd name="T10" fmla="*/ 0 w 85"/>
                <a:gd name="T11" fmla="*/ 79 h 15"/>
                <a:gd name="T12" fmla="*/ 0 60000 65536"/>
                <a:gd name="T13" fmla="*/ 0 60000 65536"/>
                <a:gd name="T14" fmla="*/ 0 60000 65536"/>
                <a:gd name="T15" fmla="*/ 0 60000 65536"/>
                <a:gd name="T16" fmla="*/ 0 60000 65536"/>
                <a:gd name="T17" fmla="*/ 0 60000 65536"/>
                <a:gd name="T18" fmla="*/ 0 w 85"/>
                <a:gd name="T19" fmla="*/ 0 h 15"/>
                <a:gd name="T20" fmla="*/ 85 w 85"/>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5" h="15">
                  <a:moveTo>
                    <a:pt x="0" y="14"/>
                  </a:moveTo>
                  <a:lnTo>
                    <a:pt x="0" y="0"/>
                  </a:lnTo>
                  <a:lnTo>
                    <a:pt x="84" y="1"/>
                  </a:lnTo>
                  <a:lnTo>
                    <a:pt x="84" y="14"/>
                  </a:lnTo>
                  <a:lnTo>
                    <a:pt x="0"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31" name="AutoShape 29"/>
            <p:cNvSpPr>
              <a:spLocks noChangeAspect="1" noChangeArrowheads="1"/>
            </p:cNvSpPr>
            <p:nvPr/>
          </p:nvSpPr>
          <p:spPr bwMode="auto">
            <a:xfrm flipV="1">
              <a:off x="3129" y="3492"/>
              <a:ext cx="102" cy="28"/>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32" name="Freeform 30"/>
            <p:cNvSpPr>
              <a:spLocks noChangeAspect="1"/>
            </p:cNvSpPr>
            <p:nvPr/>
          </p:nvSpPr>
          <p:spPr bwMode="auto">
            <a:xfrm>
              <a:off x="3101" y="3537"/>
              <a:ext cx="164" cy="111"/>
            </a:xfrm>
            <a:custGeom>
              <a:avLst/>
              <a:gdLst>
                <a:gd name="T0" fmla="*/ 0 w 126"/>
                <a:gd name="T1" fmla="*/ 68 h 85"/>
                <a:gd name="T2" fmla="*/ 0 w 126"/>
                <a:gd name="T3" fmla="*/ 68 h 85"/>
                <a:gd name="T4" fmla="*/ 0 w 126"/>
                <a:gd name="T5" fmla="*/ 52 h 85"/>
                <a:gd name="T6" fmla="*/ 0 w 126"/>
                <a:gd name="T7" fmla="*/ 38 h 85"/>
                <a:gd name="T8" fmla="*/ 1 w 126"/>
                <a:gd name="T9" fmla="*/ 35 h 85"/>
                <a:gd name="T10" fmla="*/ 27 w 126"/>
                <a:gd name="T11" fmla="*/ 27 h 85"/>
                <a:gd name="T12" fmla="*/ 29 w 126"/>
                <a:gd name="T13" fmla="*/ 12 h 85"/>
                <a:gd name="T14" fmla="*/ 46 w 126"/>
                <a:gd name="T15" fmla="*/ 12 h 85"/>
                <a:gd name="T16" fmla="*/ 66 w 126"/>
                <a:gd name="T17" fmla="*/ 0 h 85"/>
                <a:gd name="T18" fmla="*/ 78 w 126"/>
                <a:gd name="T19" fmla="*/ 0 h 85"/>
                <a:gd name="T20" fmla="*/ 96 w 126"/>
                <a:gd name="T21" fmla="*/ 0 h 85"/>
                <a:gd name="T22" fmla="*/ 484 w 126"/>
                <a:gd name="T23" fmla="*/ 0 h 85"/>
                <a:gd name="T24" fmla="*/ 505 w 126"/>
                <a:gd name="T25" fmla="*/ 0 h 85"/>
                <a:gd name="T26" fmla="*/ 527 w 126"/>
                <a:gd name="T27" fmla="*/ 0 h 85"/>
                <a:gd name="T28" fmla="*/ 535 w 126"/>
                <a:gd name="T29" fmla="*/ 0 h 85"/>
                <a:gd name="T30" fmla="*/ 544 w 126"/>
                <a:gd name="T31" fmla="*/ 12 h 85"/>
                <a:gd name="T32" fmla="*/ 573 w 126"/>
                <a:gd name="T33" fmla="*/ 27 h 85"/>
                <a:gd name="T34" fmla="*/ 583 w 126"/>
                <a:gd name="T35" fmla="*/ 27 h 85"/>
                <a:gd name="T36" fmla="*/ 583 w 126"/>
                <a:gd name="T37" fmla="*/ 35 h 85"/>
                <a:gd name="T38" fmla="*/ 586 w 126"/>
                <a:gd name="T39" fmla="*/ 38 h 85"/>
                <a:gd name="T40" fmla="*/ 586 w 126"/>
                <a:gd name="T41" fmla="*/ 52 h 85"/>
                <a:gd name="T42" fmla="*/ 608 w 126"/>
                <a:gd name="T43" fmla="*/ 68 h 85"/>
                <a:gd name="T44" fmla="*/ 608 w 126"/>
                <a:gd name="T45" fmla="*/ 345 h 85"/>
                <a:gd name="T46" fmla="*/ 608 w 126"/>
                <a:gd name="T47" fmla="*/ 358 h 85"/>
                <a:gd name="T48" fmla="*/ 586 w 126"/>
                <a:gd name="T49" fmla="*/ 370 h 85"/>
                <a:gd name="T50" fmla="*/ 586 w 126"/>
                <a:gd name="T51" fmla="*/ 384 h 85"/>
                <a:gd name="T52" fmla="*/ 583 w 126"/>
                <a:gd name="T53" fmla="*/ 384 h 85"/>
                <a:gd name="T54" fmla="*/ 573 w 126"/>
                <a:gd name="T55" fmla="*/ 392 h 85"/>
                <a:gd name="T56" fmla="*/ 554 w 126"/>
                <a:gd name="T57" fmla="*/ 396 h 85"/>
                <a:gd name="T58" fmla="*/ 544 w 126"/>
                <a:gd name="T59" fmla="*/ 396 h 85"/>
                <a:gd name="T60" fmla="*/ 527 w 126"/>
                <a:gd name="T61" fmla="*/ 419 h 85"/>
                <a:gd name="T62" fmla="*/ 517 w 126"/>
                <a:gd name="T63" fmla="*/ 419 h 85"/>
                <a:gd name="T64" fmla="*/ 484 w 126"/>
                <a:gd name="T65" fmla="*/ 419 h 85"/>
                <a:gd name="T66" fmla="*/ 96 w 126"/>
                <a:gd name="T67" fmla="*/ 419 h 85"/>
                <a:gd name="T68" fmla="*/ 95 w 126"/>
                <a:gd name="T69" fmla="*/ 419 h 85"/>
                <a:gd name="T70" fmla="*/ 78 w 126"/>
                <a:gd name="T71" fmla="*/ 419 h 85"/>
                <a:gd name="T72" fmla="*/ 60 w 126"/>
                <a:gd name="T73" fmla="*/ 419 h 85"/>
                <a:gd name="T74" fmla="*/ 46 w 126"/>
                <a:gd name="T75" fmla="*/ 396 h 85"/>
                <a:gd name="T76" fmla="*/ 29 w 126"/>
                <a:gd name="T77" fmla="*/ 396 h 85"/>
                <a:gd name="T78" fmla="*/ 27 w 126"/>
                <a:gd name="T79" fmla="*/ 392 h 85"/>
                <a:gd name="T80" fmla="*/ 1 w 126"/>
                <a:gd name="T81" fmla="*/ 384 h 85"/>
                <a:gd name="T82" fmla="*/ 0 w 126"/>
                <a:gd name="T83" fmla="*/ 370 h 85"/>
                <a:gd name="T84" fmla="*/ 0 w 126"/>
                <a:gd name="T85" fmla="*/ 358 h 85"/>
                <a:gd name="T86" fmla="*/ 0 w 126"/>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0" y="70"/>
                  </a:moveTo>
                  <a:lnTo>
                    <a:pt x="0" y="14"/>
                  </a:lnTo>
                  <a:lnTo>
                    <a:pt x="0" y="11"/>
                  </a:lnTo>
                  <a:lnTo>
                    <a:pt x="0" y="8"/>
                  </a:lnTo>
                  <a:lnTo>
                    <a:pt x="1" y="7"/>
                  </a:lnTo>
                  <a:lnTo>
                    <a:pt x="5" y="5"/>
                  </a:lnTo>
                  <a:lnTo>
                    <a:pt x="6" y="5"/>
                  </a:lnTo>
                  <a:lnTo>
                    <a:pt x="6" y="2"/>
                  </a:lnTo>
                  <a:lnTo>
                    <a:pt x="9" y="2"/>
                  </a:lnTo>
                  <a:lnTo>
                    <a:pt x="12" y="0"/>
                  </a:lnTo>
                  <a:lnTo>
                    <a:pt x="14" y="0"/>
                  </a:lnTo>
                  <a:lnTo>
                    <a:pt x="16" y="0"/>
                  </a:lnTo>
                  <a:lnTo>
                    <a:pt x="19" y="0"/>
                  </a:lnTo>
                  <a:lnTo>
                    <a:pt x="20" y="0"/>
                  </a:lnTo>
                  <a:lnTo>
                    <a:pt x="100" y="0"/>
                  </a:lnTo>
                  <a:lnTo>
                    <a:pt x="104" y="0"/>
                  </a:lnTo>
                  <a:lnTo>
                    <a:pt x="106" y="0"/>
                  </a:lnTo>
                  <a:lnTo>
                    <a:pt x="108" y="0"/>
                  </a:lnTo>
                  <a:lnTo>
                    <a:pt x="111" y="0"/>
                  </a:lnTo>
                  <a:lnTo>
                    <a:pt x="112" y="2"/>
                  </a:lnTo>
                  <a:lnTo>
                    <a:pt x="114" y="2"/>
                  </a:lnTo>
                  <a:lnTo>
                    <a:pt x="118" y="5"/>
                  </a:lnTo>
                  <a:lnTo>
                    <a:pt x="120" y="5"/>
                  </a:lnTo>
                  <a:lnTo>
                    <a:pt x="120" y="7"/>
                  </a:lnTo>
                  <a:lnTo>
                    <a:pt x="121" y="8"/>
                  </a:lnTo>
                  <a:lnTo>
                    <a:pt x="121" y="11"/>
                  </a:lnTo>
                  <a:lnTo>
                    <a:pt x="125" y="14"/>
                  </a:lnTo>
                  <a:lnTo>
                    <a:pt x="125" y="70"/>
                  </a:lnTo>
                  <a:lnTo>
                    <a:pt x="125" y="72"/>
                  </a:lnTo>
                  <a:lnTo>
                    <a:pt x="121" y="72"/>
                  </a:lnTo>
                  <a:lnTo>
                    <a:pt x="121" y="74"/>
                  </a:lnTo>
                  <a:lnTo>
                    <a:pt x="121" y="77"/>
                  </a:lnTo>
                  <a:lnTo>
                    <a:pt x="120" y="77"/>
                  </a:lnTo>
                  <a:lnTo>
                    <a:pt x="120" y="79"/>
                  </a:lnTo>
                  <a:lnTo>
                    <a:pt x="118" y="79"/>
                  </a:lnTo>
                  <a:lnTo>
                    <a:pt x="118" y="80"/>
                  </a:lnTo>
                  <a:lnTo>
                    <a:pt x="114" y="80"/>
                  </a:lnTo>
                  <a:lnTo>
                    <a:pt x="112" y="80"/>
                  </a:lnTo>
                  <a:lnTo>
                    <a:pt x="111" y="84"/>
                  </a:lnTo>
                  <a:lnTo>
                    <a:pt x="108" y="84"/>
                  </a:lnTo>
                  <a:lnTo>
                    <a:pt x="106" y="84"/>
                  </a:lnTo>
                  <a:lnTo>
                    <a:pt x="104" y="84"/>
                  </a:lnTo>
                  <a:lnTo>
                    <a:pt x="100" y="84"/>
                  </a:lnTo>
                  <a:lnTo>
                    <a:pt x="20" y="84"/>
                  </a:lnTo>
                  <a:lnTo>
                    <a:pt x="19" y="84"/>
                  </a:lnTo>
                  <a:lnTo>
                    <a:pt x="16" y="84"/>
                  </a:lnTo>
                  <a:lnTo>
                    <a:pt x="14" y="84"/>
                  </a:lnTo>
                  <a:lnTo>
                    <a:pt x="12" y="84"/>
                  </a:lnTo>
                  <a:lnTo>
                    <a:pt x="9" y="80"/>
                  </a:lnTo>
                  <a:lnTo>
                    <a:pt x="6" y="80"/>
                  </a:lnTo>
                  <a:lnTo>
                    <a:pt x="5" y="79"/>
                  </a:lnTo>
                  <a:lnTo>
                    <a:pt x="1" y="77"/>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33" name="Freeform 31"/>
            <p:cNvSpPr>
              <a:spLocks noChangeAspect="1"/>
            </p:cNvSpPr>
            <p:nvPr/>
          </p:nvSpPr>
          <p:spPr bwMode="auto">
            <a:xfrm>
              <a:off x="3101"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1 w 35"/>
                <a:gd name="T11" fmla="*/ 27 h 85"/>
                <a:gd name="T12" fmla="*/ 1 w 35"/>
                <a:gd name="T13" fmla="*/ 12 h 85"/>
                <a:gd name="T14" fmla="*/ 1 w 35"/>
                <a:gd name="T15" fmla="*/ 12 h 85"/>
                <a:gd name="T16" fmla="*/ 28 w 35"/>
                <a:gd name="T17" fmla="*/ 0 h 85"/>
                <a:gd name="T18" fmla="*/ 28 w 35"/>
                <a:gd name="T19" fmla="*/ 0 h 85"/>
                <a:gd name="T20" fmla="*/ 32 w 35"/>
                <a:gd name="T21" fmla="*/ 0 h 85"/>
                <a:gd name="T22" fmla="*/ 150 w 35"/>
                <a:gd name="T23" fmla="*/ 0 h 85"/>
                <a:gd name="T24" fmla="*/ 150 w 35"/>
                <a:gd name="T25" fmla="*/ 0 h 85"/>
                <a:gd name="T26" fmla="*/ 160 w 35"/>
                <a:gd name="T27" fmla="*/ 0 h 85"/>
                <a:gd name="T28" fmla="*/ 160 w 35"/>
                <a:gd name="T29" fmla="*/ 12 h 85"/>
                <a:gd name="T30" fmla="*/ 160 w 35"/>
                <a:gd name="T31" fmla="*/ 12 h 85"/>
                <a:gd name="T32" fmla="*/ 177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77 w 35"/>
                <a:gd name="T55" fmla="*/ 392 h 85"/>
                <a:gd name="T56" fmla="*/ 160 w 35"/>
                <a:gd name="T57" fmla="*/ 396 h 85"/>
                <a:gd name="T58" fmla="*/ 160 w 35"/>
                <a:gd name="T59" fmla="*/ 419 h 85"/>
                <a:gd name="T60" fmla="*/ 160 w 35"/>
                <a:gd name="T61" fmla="*/ 419 h 85"/>
                <a:gd name="T62" fmla="*/ 150 w 35"/>
                <a:gd name="T63" fmla="*/ 419 h 85"/>
                <a:gd name="T64" fmla="*/ 150 w 35"/>
                <a:gd name="T65" fmla="*/ 419 h 85"/>
                <a:gd name="T66" fmla="*/ 32 w 35"/>
                <a:gd name="T67" fmla="*/ 419 h 85"/>
                <a:gd name="T68" fmla="*/ 28 w 35"/>
                <a:gd name="T69" fmla="*/ 419 h 85"/>
                <a:gd name="T70" fmla="*/ 28 w 35"/>
                <a:gd name="T71" fmla="*/ 419 h 85"/>
                <a:gd name="T72" fmla="*/ 28 w 35"/>
                <a:gd name="T73" fmla="*/ 419 h 85"/>
                <a:gd name="T74" fmla="*/ 1 w 35"/>
                <a:gd name="T75" fmla="*/ 396 h 85"/>
                <a:gd name="T76" fmla="*/ 1 w 35"/>
                <a:gd name="T77" fmla="*/ 396 h 85"/>
                <a:gd name="T78" fmla="*/ 1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1" y="7"/>
                  </a:lnTo>
                  <a:lnTo>
                    <a:pt x="1" y="5"/>
                  </a:lnTo>
                  <a:lnTo>
                    <a:pt x="1" y="2"/>
                  </a:lnTo>
                  <a:lnTo>
                    <a:pt x="5" y="2"/>
                  </a:lnTo>
                  <a:lnTo>
                    <a:pt x="5" y="0"/>
                  </a:lnTo>
                  <a:lnTo>
                    <a:pt x="6" y="0"/>
                  </a:lnTo>
                  <a:lnTo>
                    <a:pt x="29" y="0"/>
                  </a:lnTo>
                  <a:lnTo>
                    <a:pt x="31" y="0"/>
                  </a:lnTo>
                  <a:lnTo>
                    <a:pt x="31" y="2"/>
                  </a:lnTo>
                  <a:lnTo>
                    <a:pt x="34" y="5"/>
                  </a:lnTo>
                  <a:lnTo>
                    <a:pt x="34" y="7"/>
                  </a:lnTo>
                  <a:lnTo>
                    <a:pt x="34" y="8"/>
                  </a:lnTo>
                  <a:lnTo>
                    <a:pt x="34" y="11"/>
                  </a:lnTo>
                  <a:lnTo>
                    <a:pt x="34" y="14"/>
                  </a:lnTo>
                  <a:lnTo>
                    <a:pt x="34" y="70"/>
                  </a:lnTo>
                  <a:lnTo>
                    <a:pt x="34" y="72"/>
                  </a:lnTo>
                  <a:lnTo>
                    <a:pt x="34" y="74"/>
                  </a:lnTo>
                  <a:lnTo>
                    <a:pt x="34" y="77"/>
                  </a:lnTo>
                  <a:lnTo>
                    <a:pt x="34" y="79"/>
                  </a:lnTo>
                  <a:lnTo>
                    <a:pt x="34" y="80"/>
                  </a:lnTo>
                  <a:lnTo>
                    <a:pt x="31" y="80"/>
                  </a:lnTo>
                  <a:lnTo>
                    <a:pt x="31" y="84"/>
                  </a:lnTo>
                  <a:lnTo>
                    <a:pt x="29" y="84"/>
                  </a:lnTo>
                  <a:lnTo>
                    <a:pt x="6" y="84"/>
                  </a:lnTo>
                  <a:lnTo>
                    <a:pt x="5" y="84"/>
                  </a:lnTo>
                  <a:lnTo>
                    <a:pt x="1" y="84"/>
                  </a:lnTo>
                  <a:lnTo>
                    <a:pt x="1" y="80"/>
                  </a:lnTo>
                  <a:lnTo>
                    <a:pt x="1" y="79"/>
                  </a:lnTo>
                  <a:lnTo>
                    <a:pt x="0" y="79"/>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34" name="Freeform 32"/>
            <p:cNvSpPr>
              <a:spLocks noChangeAspect="1"/>
            </p:cNvSpPr>
            <p:nvPr/>
          </p:nvSpPr>
          <p:spPr bwMode="auto">
            <a:xfrm>
              <a:off x="3217"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0 w 35"/>
                <a:gd name="T11" fmla="*/ 27 h 85"/>
                <a:gd name="T12" fmla="*/ 1 w 35"/>
                <a:gd name="T13" fmla="*/ 12 h 85"/>
                <a:gd name="T14" fmla="*/ 1 w 35"/>
                <a:gd name="T15" fmla="*/ 12 h 85"/>
                <a:gd name="T16" fmla="*/ 1 w 35"/>
                <a:gd name="T17" fmla="*/ 0 h 85"/>
                <a:gd name="T18" fmla="*/ 28 w 35"/>
                <a:gd name="T19" fmla="*/ 0 h 85"/>
                <a:gd name="T20" fmla="*/ 28 w 35"/>
                <a:gd name="T21" fmla="*/ 0 h 85"/>
                <a:gd name="T22" fmla="*/ 135 w 35"/>
                <a:gd name="T23" fmla="*/ 0 h 85"/>
                <a:gd name="T24" fmla="*/ 150 w 35"/>
                <a:gd name="T25" fmla="*/ 0 h 85"/>
                <a:gd name="T26" fmla="*/ 150 w 35"/>
                <a:gd name="T27" fmla="*/ 0 h 85"/>
                <a:gd name="T28" fmla="*/ 150 w 35"/>
                <a:gd name="T29" fmla="*/ 12 h 85"/>
                <a:gd name="T30" fmla="*/ 160 w 35"/>
                <a:gd name="T31" fmla="*/ 12 h 85"/>
                <a:gd name="T32" fmla="*/ 160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60 w 35"/>
                <a:gd name="T55" fmla="*/ 392 h 85"/>
                <a:gd name="T56" fmla="*/ 160 w 35"/>
                <a:gd name="T57" fmla="*/ 396 h 85"/>
                <a:gd name="T58" fmla="*/ 160 w 35"/>
                <a:gd name="T59" fmla="*/ 419 h 85"/>
                <a:gd name="T60" fmla="*/ 150 w 35"/>
                <a:gd name="T61" fmla="*/ 419 h 85"/>
                <a:gd name="T62" fmla="*/ 150 w 35"/>
                <a:gd name="T63" fmla="*/ 419 h 85"/>
                <a:gd name="T64" fmla="*/ 135 w 35"/>
                <a:gd name="T65" fmla="*/ 419 h 85"/>
                <a:gd name="T66" fmla="*/ 28 w 35"/>
                <a:gd name="T67" fmla="*/ 419 h 85"/>
                <a:gd name="T68" fmla="*/ 28 w 35"/>
                <a:gd name="T69" fmla="*/ 419 h 85"/>
                <a:gd name="T70" fmla="*/ 28 w 35"/>
                <a:gd name="T71" fmla="*/ 419 h 85"/>
                <a:gd name="T72" fmla="*/ 1 w 35"/>
                <a:gd name="T73" fmla="*/ 419 h 85"/>
                <a:gd name="T74" fmla="*/ 1 w 35"/>
                <a:gd name="T75" fmla="*/ 396 h 85"/>
                <a:gd name="T76" fmla="*/ 0 w 35"/>
                <a:gd name="T77" fmla="*/ 396 h 85"/>
                <a:gd name="T78" fmla="*/ 0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0" y="5"/>
                  </a:lnTo>
                  <a:lnTo>
                    <a:pt x="1" y="2"/>
                  </a:lnTo>
                  <a:lnTo>
                    <a:pt x="1" y="0"/>
                  </a:lnTo>
                  <a:lnTo>
                    <a:pt x="5" y="0"/>
                  </a:lnTo>
                  <a:lnTo>
                    <a:pt x="26" y="0"/>
                  </a:lnTo>
                  <a:lnTo>
                    <a:pt x="29" y="0"/>
                  </a:lnTo>
                  <a:lnTo>
                    <a:pt x="29" y="2"/>
                  </a:lnTo>
                  <a:lnTo>
                    <a:pt x="31" y="2"/>
                  </a:lnTo>
                  <a:lnTo>
                    <a:pt x="31" y="5"/>
                  </a:lnTo>
                  <a:lnTo>
                    <a:pt x="34" y="7"/>
                  </a:lnTo>
                  <a:lnTo>
                    <a:pt x="34" y="8"/>
                  </a:lnTo>
                  <a:lnTo>
                    <a:pt x="34" y="11"/>
                  </a:lnTo>
                  <a:lnTo>
                    <a:pt x="34" y="14"/>
                  </a:lnTo>
                  <a:lnTo>
                    <a:pt x="34" y="70"/>
                  </a:lnTo>
                  <a:lnTo>
                    <a:pt x="34" y="72"/>
                  </a:lnTo>
                  <a:lnTo>
                    <a:pt x="34" y="74"/>
                  </a:lnTo>
                  <a:lnTo>
                    <a:pt x="34" y="77"/>
                  </a:lnTo>
                  <a:lnTo>
                    <a:pt x="34" y="79"/>
                  </a:lnTo>
                  <a:lnTo>
                    <a:pt x="31" y="79"/>
                  </a:lnTo>
                  <a:lnTo>
                    <a:pt x="31" y="80"/>
                  </a:lnTo>
                  <a:lnTo>
                    <a:pt x="31" y="84"/>
                  </a:lnTo>
                  <a:lnTo>
                    <a:pt x="29" y="84"/>
                  </a:lnTo>
                  <a:lnTo>
                    <a:pt x="26" y="84"/>
                  </a:lnTo>
                  <a:lnTo>
                    <a:pt x="5" y="84"/>
                  </a:lnTo>
                  <a:lnTo>
                    <a:pt x="1" y="84"/>
                  </a:lnTo>
                  <a:lnTo>
                    <a:pt x="1" y="80"/>
                  </a:lnTo>
                  <a:lnTo>
                    <a:pt x="0" y="80"/>
                  </a:lnTo>
                  <a:lnTo>
                    <a:pt x="0" y="79"/>
                  </a:lnTo>
                  <a:lnTo>
                    <a:pt x="0" y="77"/>
                  </a:lnTo>
                  <a:lnTo>
                    <a:pt x="0" y="74"/>
                  </a:lnTo>
                  <a:lnTo>
                    <a:pt x="0" y="72"/>
                  </a:lnTo>
                  <a:lnTo>
                    <a:pt x="0" y="7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35" name="Freeform 33" descr="Light vertical"/>
            <p:cNvSpPr>
              <a:spLocks noChangeAspect="1"/>
            </p:cNvSpPr>
            <p:nvPr/>
          </p:nvSpPr>
          <p:spPr bwMode="auto">
            <a:xfrm>
              <a:off x="3148" y="3537"/>
              <a:ext cx="68" cy="111"/>
            </a:xfrm>
            <a:custGeom>
              <a:avLst/>
              <a:gdLst>
                <a:gd name="T0" fmla="*/ 0 w 52"/>
                <a:gd name="T1" fmla="*/ 68 h 85"/>
                <a:gd name="T2" fmla="*/ 0 w 52"/>
                <a:gd name="T3" fmla="*/ 68 h 85"/>
                <a:gd name="T4" fmla="*/ 0 w 52"/>
                <a:gd name="T5" fmla="*/ 52 h 85"/>
                <a:gd name="T6" fmla="*/ 0 w 52"/>
                <a:gd name="T7" fmla="*/ 38 h 85"/>
                <a:gd name="T8" fmla="*/ 1 w 52"/>
                <a:gd name="T9" fmla="*/ 35 h 85"/>
                <a:gd name="T10" fmla="*/ 1 w 52"/>
                <a:gd name="T11" fmla="*/ 27 h 85"/>
                <a:gd name="T12" fmla="*/ 27 w 52"/>
                <a:gd name="T13" fmla="*/ 12 h 85"/>
                <a:gd name="T14" fmla="*/ 27 w 52"/>
                <a:gd name="T15" fmla="*/ 12 h 85"/>
                <a:gd name="T16" fmla="*/ 35 w 52"/>
                <a:gd name="T17" fmla="*/ 0 h 85"/>
                <a:gd name="T18" fmla="*/ 35 w 52"/>
                <a:gd name="T19" fmla="*/ 0 h 85"/>
                <a:gd name="T20" fmla="*/ 38 w 52"/>
                <a:gd name="T21" fmla="*/ 0 h 85"/>
                <a:gd name="T22" fmla="*/ 221 w 52"/>
                <a:gd name="T23" fmla="*/ 0 h 85"/>
                <a:gd name="T24" fmla="*/ 221 w 52"/>
                <a:gd name="T25" fmla="*/ 0 h 85"/>
                <a:gd name="T26" fmla="*/ 221 w 52"/>
                <a:gd name="T27" fmla="*/ 0 h 85"/>
                <a:gd name="T28" fmla="*/ 228 w 52"/>
                <a:gd name="T29" fmla="*/ 12 h 85"/>
                <a:gd name="T30" fmla="*/ 228 w 52"/>
                <a:gd name="T31" fmla="*/ 12 h 85"/>
                <a:gd name="T32" fmla="*/ 234 w 52"/>
                <a:gd name="T33" fmla="*/ 27 h 85"/>
                <a:gd name="T34" fmla="*/ 234 w 52"/>
                <a:gd name="T35" fmla="*/ 35 h 85"/>
                <a:gd name="T36" fmla="*/ 256 w 52"/>
                <a:gd name="T37" fmla="*/ 35 h 85"/>
                <a:gd name="T38" fmla="*/ 256 w 52"/>
                <a:gd name="T39" fmla="*/ 38 h 85"/>
                <a:gd name="T40" fmla="*/ 256 w 52"/>
                <a:gd name="T41" fmla="*/ 52 h 85"/>
                <a:gd name="T42" fmla="*/ 256 w 52"/>
                <a:gd name="T43" fmla="*/ 68 h 85"/>
                <a:gd name="T44" fmla="*/ 256 w 52"/>
                <a:gd name="T45" fmla="*/ 345 h 85"/>
                <a:gd name="T46" fmla="*/ 256 w 52"/>
                <a:gd name="T47" fmla="*/ 358 h 85"/>
                <a:gd name="T48" fmla="*/ 256 w 52"/>
                <a:gd name="T49" fmla="*/ 370 h 85"/>
                <a:gd name="T50" fmla="*/ 256 w 52"/>
                <a:gd name="T51" fmla="*/ 384 h 85"/>
                <a:gd name="T52" fmla="*/ 256 w 52"/>
                <a:gd name="T53" fmla="*/ 392 h 85"/>
                <a:gd name="T54" fmla="*/ 234 w 52"/>
                <a:gd name="T55" fmla="*/ 392 h 85"/>
                <a:gd name="T56" fmla="*/ 234 w 52"/>
                <a:gd name="T57" fmla="*/ 396 h 85"/>
                <a:gd name="T58" fmla="*/ 228 w 52"/>
                <a:gd name="T59" fmla="*/ 419 h 85"/>
                <a:gd name="T60" fmla="*/ 228 w 52"/>
                <a:gd name="T61" fmla="*/ 419 h 85"/>
                <a:gd name="T62" fmla="*/ 221 w 52"/>
                <a:gd name="T63" fmla="*/ 419 h 85"/>
                <a:gd name="T64" fmla="*/ 221 w 52"/>
                <a:gd name="T65" fmla="*/ 419 h 85"/>
                <a:gd name="T66" fmla="*/ 38 w 52"/>
                <a:gd name="T67" fmla="*/ 419 h 85"/>
                <a:gd name="T68" fmla="*/ 35 w 52"/>
                <a:gd name="T69" fmla="*/ 419 h 85"/>
                <a:gd name="T70" fmla="*/ 35 w 52"/>
                <a:gd name="T71" fmla="*/ 419 h 85"/>
                <a:gd name="T72" fmla="*/ 27 w 52"/>
                <a:gd name="T73" fmla="*/ 419 h 85"/>
                <a:gd name="T74" fmla="*/ 27 w 52"/>
                <a:gd name="T75" fmla="*/ 396 h 85"/>
                <a:gd name="T76" fmla="*/ 1 w 52"/>
                <a:gd name="T77" fmla="*/ 396 h 85"/>
                <a:gd name="T78" fmla="*/ 1 w 52"/>
                <a:gd name="T79" fmla="*/ 392 h 85"/>
                <a:gd name="T80" fmla="*/ 1 w 52"/>
                <a:gd name="T81" fmla="*/ 384 h 85"/>
                <a:gd name="T82" fmla="*/ 0 w 52"/>
                <a:gd name="T83" fmla="*/ 370 h 85"/>
                <a:gd name="T84" fmla="*/ 0 w 52"/>
                <a:gd name="T85" fmla="*/ 358 h 85"/>
                <a:gd name="T86" fmla="*/ 0 w 52"/>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2"/>
                <a:gd name="T133" fmla="*/ 0 h 85"/>
                <a:gd name="T134" fmla="*/ 52 w 52"/>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2" h="85">
                  <a:moveTo>
                    <a:pt x="0" y="70"/>
                  </a:moveTo>
                  <a:lnTo>
                    <a:pt x="0" y="14"/>
                  </a:lnTo>
                  <a:lnTo>
                    <a:pt x="0" y="11"/>
                  </a:lnTo>
                  <a:lnTo>
                    <a:pt x="0" y="8"/>
                  </a:lnTo>
                  <a:lnTo>
                    <a:pt x="1" y="7"/>
                  </a:lnTo>
                  <a:lnTo>
                    <a:pt x="1" y="5"/>
                  </a:lnTo>
                  <a:lnTo>
                    <a:pt x="5" y="2"/>
                  </a:lnTo>
                  <a:lnTo>
                    <a:pt x="7" y="0"/>
                  </a:lnTo>
                  <a:lnTo>
                    <a:pt x="8" y="0"/>
                  </a:lnTo>
                  <a:lnTo>
                    <a:pt x="44" y="0"/>
                  </a:lnTo>
                  <a:lnTo>
                    <a:pt x="46" y="0"/>
                  </a:lnTo>
                  <a:lnTo>
                    <a:pt x="46" y="2"/>
                  </a:lnTo>
                  <a:lnTo>
                    <a:pt x="47" y="2"/>
                  </a:lnTo>
                  <a:lnTo>
                    <a:pt x="47" y="5"/>
                  </a:lnTo>
                  <a:lnTo>
                    <a:pt x="47" y="7"/>
                  </a:lnTo>
                  <a:lnTo>
                    <a:pt x="51" y="7"/>
                  </a:lnTo>
                  <a:lnTo>
                    <a:pt x="51" y="8"/>
                  </a:lnTo>
                  <a:lnTo>
                    <a:pt x="51" y="11"/>
                  </a:lnTo>
                  <a:lnTo>
                    <a:pt x="51" y="14"/>
                  </a:lnTo>
                  <a:lnTo>
                    <a:pt x="51" y="70"/>
                  </a:lnTo>
                  <a:lnTo>
                    <a:pt x="51" y="72"/>
                  </a:lnTo>
                  <a:lnTo>
                    <a:pt x="51" y="74"/>
                  </a:lnTo>
                  <a:lnTo>
                    <a:pt x="51" y="77"/>
                  </a:lnTo>
                  <a:lnTo>
                    <a:pt x="51" y="79"/>
                  </a:lnTo>
                  <a:lnTo>
                    <a:pt x="47" y="79"/>
                  </a:lnTo>
                  <a:lnTo>
                    <a:pt x="47" y="80"/>
                  </a:lnTo>
                  <a:lnTo>
                    <a:pt x="46" y="80"/>
                  </a:lnTo>
                  <a:lnTo>
                    <a:pt x="46" y="84"/>
                  </a:lnTo>
                  <a:lnTo>
                    <a:pt x="44" y="84"/>
                  </a:lnTo>
                  <a:lnTo>
                    <a:pt x="8" y="84"/>
                  </a:lnTo>
                  <a:lnTo>
                    <a:pt x="7" y="84"/>
                  </a:lnTo>
                  <a:lnTo>
                    <a:pt x="5" y="84"/>
                  </a:lnTo>
                  <a:lnTo>
                    <a:pt x="5" y="80"/>
                  </a:lnTo>
                  <a:lnTo>
                    <a:pt x="1" y="80"/>
                  </a:lnTo>
                  <a:lnTo>
                    <a:pt x="1" y="79"/>
                  </a:lnTo>
                  <a:lnTo>
                    <a:pt x="1" y="77"/>
                  </a:lnTo>
                  <a:lnTo>
                    <a:pt x="0" y="77"/>
                  </a:lnTo>
                  <a:lnTo>
                    <a:pt x="0" y="74"/>
                  </a:lnTo>
                  <a:lnTo>
                    <a:pt x="0" y="72"/>
                  </a:lnTo>
                  <a:lnTo>
                    <a:pt x="0" y="7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36" name="AutoShape 34"/>
            <p:cNvSpPr>
              <a:spLocks noChangeAspect="1" noChangeArrowheads="1"/>
            </p:cNvSpPr>
            <p:nvPr/>
          </p:nvSpPr>
          <p:spPr bwMode="auto">
            <a:xfrm flipV="1">
              <a:off x="3127" y="3520"/>
              <a:ext cx="12" cy="1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37" name="Freeform 35"/>
            <p:cNvSpPr>
              <a:spLocks noChangeAspect="1"/>
            </p:cNvSpPr>
            <p:nvPr/>
          </p:nvSpPr>
          <p:spPr bwMode="auto">
            <a:xfrm>
              <a:off x="3113" y="3486"/>
              <a:ext cx="17" cy="36"/>
            </a:xfrm>
            <a:custGeom>
              <a:avLst/>
              <a:gdLst>
                <a:gd name="T0" fmla="*/ 60 w 13"/>
                <a:gd name="T1" fmla="*/ 149 h 27"/>
                <a:gd name="T2" fmla="*/ 0 w 13"/>
                <a:gd name="T3" fmla="*/ 105 h 27"/>
                <a:gd name="T4" fmla="*/ 60 w 13"/>
                <a:gd name="T5" fmla="*/ 73 h 27"/>
                <a:gd name="T6" fmla="*/ 0 w 13"/>
                <a:gd name="T7" fmla="*/ 28 h 27"/>
                <a:gd name="T8" fmla="*/ 60 w 13"/>
                <a:gd name="T9" fmla="*/ 0 h 27"/>
                <a:gd name="T10" fmla="*/ 60 w 13"/>
                <a:gd name="T11" fmla="*/ 149 h 27"/>
                <a:gd name="T12" fmla="*/ 60 w 13"/>
                <a:gd name="T13" fmla="*/ 149 h 27"/>
                <a:gd name="T14" fmla="*/ 0 60000 65536"/>
                <a:gd name="T15" fmla="*/ 0 60000 65536"/>
                <a:gd name="T16" fmla="*/ 0 60000 65536"/>
                <a:gd name="T17" fmla="*/ 0 60000 65536"/>
                <a:gd name="T18" fmla="*/ 0 60000 65536"/>
                <a:gd name="T19" fmla="*/ 0 60000 65536"/>
                <a:gd name="T20" fmla="*/ 0 60000 65536"/>
                <a:gd name="T21" fmla="*/ 0 w 13"/>
                <a:gd name="T22" fmla="*/ 0 h 27"/>
                <a:gd name="T23" fmla="*/ 13 w 13"/>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7">
                  <a:moveTo>
                    <a:pt x="12" y="26"/>
                  </a:moveTo>
                  <a:lnTo>
                    <a:pt x="0" y="19"/>
                  </a:lnTo>
                  <a:lnTo>
                    <a:pt x="12" y="13"/>
                  </a:lnTo>
                  <a:lnTo>
                    <a:pt x="0" y="5"/>
                  </a:lnTo>
                  <a:lnTo>
                    <a:pt x="12" y="0"/>
                  </a:lnTo>
                  <a:lnTo>
                    <a:pt x="12"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38" name="Line 36"/>
            <p:cNvSpPr>
              <a:spLocks noChangeAspect="1" noChangeShapeType="1"/>
            </p:cNvSpPr>
            <p:nvPr/>
          </p:nvSpPr>
          <p:spPr bwMode="auto">
            <a:xfrm flipH="1" flipV="1">
              <a:off x="3113" y="3509"/>
              <a:ext cx="118" cy="1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639" name="Line 37"/>
            <p:cNvSpPr>
              <a:spLocks noChangeAspect="1" noChangeShapeType="1"/>
            </p:cNvSpPr>
            <p:nvPr/>
          </p:nvSpPr>
          <p:spPr bwMode="auto">
            <a:xfrm>
              <a:off x="3129" y="3519"/>
              <a:ext cx="102"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640" name="Line 38"/>
            <p:cNvSpPr>
              <a:spLocks noChangeAspect="1" noChangeShapeType="1"/>
            </p:cNvSpPr>
            <p:nvPr/>
          </p:nvSpPr>
          <p:spPr bwMode="auto">
            <a:xfrm flipH="1" flipV="1">
              <a:off x="3113" y="3492"/>
              <a:ext cx="118" cy="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641" name="Freeform 39"/>
            <p:cNvSpPr>
              <a:spLocks noChangeAspect="1"/>
            </p:cNvSpPr>
            <p:nvPr/>
          </p:nvSpPr>
          <p:spPr bwMode="auto">
            <a:xfrm>
              <a:off x="3235" y="3486"/>
              <a:ext cx="16" cy="34"/>
            </a:xfrm>
            <a:custGeom>
              <a:avLst/>
              <a:gdLst>
                <a:gd name="T0" fmla="*/ 0 w 12"/>
                <a:gd name="T1" fmla="*/ 0 h 26"/>
                <a:gd name="T2" fmla="*/ 64 w 12"/>
                <a:gd name="T3" fmla="*/ 27 h 26"/>
                <a:gd name="T4" fmla="*/ 0 w 12"/>
                <a:gd name="T5" fmla="*/ 65 h 26"/>
                <a:gd name="T6" fmla="*/ 64 w 12"/>
                <a:gd name="T7" fmla="*/ 95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5"/>
                  </a:lnTo>
                  <a:lnTo>
                    <a:pt x="0" y="13"/>
                  </a:lnTo>
                  <a:lnTo>
                    <a:pt x="11" y="19"/>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42" name="Freeform 40"/>
            <p:cNvSpPr>
              <a:spLocks noChangeAspect="1"/>
            </p:cNvSpPr>
            <p:nvPr/>
          </p:nvSpPr>
          <p:spPr bwMode="auto">
            <a:xfrm>
              <a:off x="3129" y="3387"/>
              <a:ext cx="108" cy="17"/>
            </a:xfrm>
            <a:custGeom>
              <a:avLst/>
              <a:gdLst>
                <a:gd name="T0" fmla="*/ 0 w 83"/>
                <a:gd name="T1" fmla="*/ 60 h 13"/>
                <a:gd name="T2" fmla="*/ 16 w 83"/>
                <a:gd name="T3" fmla="*/ 0 h 13"/>
                <a:gd name="T4" fmla="*/ 372 w 83"/>
                <a:gd name="T5" fmla="*/ 0 h 13"/>
                <a:gd name="T6" fmla="*/ 399 w 83"/>
                <a:gd name="T7" fmla="*/ 60 h 13"/>
                <a:gd name="T8" fmla="*/ 0 w 83"/>
                <a:gd name="T9" fmla="*/ 60 h 13"/>
                <a:gd name="T10" fmla="*/ 0 w 83"/>
                <a:gd name="T11" fmla="*/ 60 h 13"/>
                <a:gd name="T12" fmla="*/ 0 60000 65536"/>
                <a:gd name="T13" fmla="*/ 0 60000 65536"/>
                <a:gd name="T14" fmla="*/ 0 60000 65536"/>
                <a:gd name="T15" fmla="*/ 0 60000 65536"/>
                <a:gd name="T16" fmla="*/ 0 60000 65536"/>
                <a:gd name="T17" fmla="*/ 0 60000 65536"/>
                <a:gd name="T18" fmla="*/ 0 w 83"/>
                <a:gd name="T19" fmla="*/ 0 h 13"/>
                <a:gd name="T20" fmla="*/ 83 w 83"/>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83" h="13">
                  <a:moveTo>
                    <a:pt x="0" y="12"/>
                  </a:moveTo>
                  <a:lnTo>
                    <a:pt x="3" y="0"/>
                  </a:lnTo>
                  <a:lnTo>
                    <a:pt x="77" y="0"/>
                  </a:lnTo>
                  <a:lnTo>
                    <a:pt x="82" y="12"/>
                  </a:lnTo>
                  <a:lnTo>
                    <a:pt x="0" y="1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43" name="Freeform 41"/>
            <p:cNvSpPr>
              <a:spLocks noChangeAspect="1"/>
            </p:cNvSpPr>
            <p:nvPr/>
          </p:nvSpPr>
          <p:spPr bwMode="auto">
            <a:xfrm>
              <a:off x="3073" y="3344"/>
              <a:ext cx="224" cy="149"/>
            </a:xfrm>
            <a:custGeom>
              <a:avLst/>
              <a:gdLst>
                <a:gd name="T0" fmla="*/ 0 w 172"/>
                <a:gd name="T1" fmla="*/ 93 h 114"/>
                <a:gd name="T2" fmla="*/ 0 w 172"/>
                <a:gd name="T3" fmla="*/ 93 h 114"/>
                <a:gd name="T4" fmla="*/ 12 w 172"/>
                <a:gd name="T5" fmla="*/ 65 h 114"/>
                <a:gd name="T6" fmla="*/ 12 w 172"/>
                <a:gd name="T7" fmla="*/ 60 h 114"/>
                <a:gd name="T8" fmla="*/ 27 w 172"/>
                <a:gd name="T9" fmla="*/ 38 h 114"/>
                <a:gd name="T10" fmla="*/ 38 w 172"/>
                <a:gd name="T11" fmla="*/ 35 h 114"/>
                <a:gd name="T12" fmla="*/ 60 w 172"/>
                <a:gd name="T13" fmla="*/ 27 h 114"/>
                <a:gd name="T14" fmla="*/ 78 w 172"/>
                <a:gd name="T15" fmla="*/ 12 h 114"/>
                <a:gd name="T16" fmla="*/ 96 w 172"/>
                <a:gd name="T17" fmla="*/ 0 h 114"/>
                <a:gd name="T18" fmla="*/ 124 w 172"/>
                <a:gd name="T19" fmla="*/ 0 h 114"/>
                <a:gd name="T20" fmla="*/ 134 w 172"/>
                <a:gd name="T21" fmla="*/ 0 h 114"/>
                <a:gd name="T22" fmla="*/ 682 w 172"/>
                <a:gd name="T23" fmla="*/ 0 h 114"/>
                <a:gd name="T24" fmla="*/ 707 w 172"/>
                <a:gd name="T25" fmla="*/ 0 h 114"/>
                <a:gd name="T26" fmla="*/ 731 w 172"/>
                <a:gd name="T27" fmla="*/ 0 h 114"/>
                <a:gd name="T28" fmla="*/ 745 w 172"/>
                <a:gd name="T29" fmla="*/ 12 h 114"/>
                <a:gd name="T30" fmla="*/ 764 w 172"/>
                <a:gd name="T31" fmla="*/ 12 h 114"/>
                <a:gd name="T32" fmla="*/ 780 w 172"/>
                <a:gd name="T33" fmla="*/ 27 h 114"/>
                <a:gd name="T34" fmla="*/ 793 w 172"/>
                <a:gd name="T35" fmla="*/ 35 h 114"/>
                <a:gd name="T36" fmla="*/ 815 w 172"/>
                <a:gd name="T37" fmla="*/ 38 h 114"/>
                <a:gd name="T38" fmla="*/ 815 w 172"/>
                <a:gd name="T39" fmla="*/ 65 h 114"/>
                <a:gd name="T40" fmla="*/ 835 w 172"/>
                <a:gd name="T41" fmla="*/ 76 h 114"/>
                <a:gd name="T42" fmla="*/ 835 w 172"/>
                <a:gd name="T43" fmla="*/ 93 h 114"/>
                <a:gd name="T44" fmla="*/ 835 w 172"/>
                <a:gd name="T45" fmla="*/ 465 h 114"/>
                <a:gd name="T46" fmla="*/ 835 w 172"/>
                <a:gd name="T47" fmla="*/ 473 h 114"/>
                <a:gd name="T48" fmla="*/ 835 w 172"/>
                <a:gd name="T49" fmla="*/ 474 h 114"/>
                <a:gd name="T50" fmla="*/ 815 w 172"/>
                <a:gd name="T51" fmla="*/ 507 h 114"/>
                <a:gd name="T52" fmla="*/ 806 w 172"/>
                <a:gd name="T53" fmla="*/ 514 h 114"/>
                <a:gd name="T54" fmla="*/ 793 w 172"/>
                <a:gd name="T55" fmla="*/ 533 h 114"/>
                <a:gd name="T56" fmla="*/ 772 w 172"/>
                <a:gd name="T57" fmla="*/ 544 h 114"/>
                <a:gd name="T58" fmla="*/ 764 w 172"/>
                <a:gd name="T59" fmla="*/ 550 h 114"/>
                <a:gd name="T60" fmla="*/ 742 w 172"/>
                <a:gd name="T61" fmla="*/ 550 h 114"/>
                <a:gd name="T62" fmla="*/ 716 w 172"/>
                <a:gd name="T63" fmla="*/ 562 h 114"/>
                <a:gd name="T64" fmla="*/ 682 w 172"/>
                <a:gd name="T65" fmla="*/ 562 h 114"/>
                <a:gd name="T66" fmla="*/ 134 w 172"/>
                <a:gd name="T67" fmla="*/ 562 h 114"/>
                <a:gd name="T68" fmla="*/ 133 w 172"/>
                <a:gd name="T69" fmla="*/ 562 h 114"/>
                <a:gd name="T70" fmla="*/ 108 w 172"/>
                <a:gd name="T71" fmla="*/ 562 h 114"/>
                <a:gd name="T72" fmla="*/ 86 w 172"/>
                <a:gd name="T73" fmla="*/ 550 h 114"/>
                <a:gd name="T74" fmla="*/ 64 w 172"/>
                <a:gd name="T75" fmla="*/ 544 h 114"/>
                <a:gd name="T76" fmla="*/ 38 w 172"/>
                <a:gd name="T77" fmla="*/ 544 h 114"/>
                <a:gd name="T78" fmla="*/ 35 w 172"/>
                <a:gd name="T79" fmla="*/ 514 h 114"/>
                <a:gd name="T80" fmla="*/ 27 w 172"/>
                <a:gd name="T81" fmla="*/ 507 h 114"/>
                <a:gd name="T82" fmla="*/ 12 w 172"/>
                <a:gd name="T83" fmla="*/ 501 h 114"/>
                <a:gd name="T84" fmla="*/ 0 w 172"/>
                <a:gd name="T85" fmla="*/ 474 h 114"/>
                <a:gd name="T86" fmla="*/ 0 w 172"/>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2"/>
                <a:gd name="T133" fmla="*/ 0 h 114"/>
                <a:gd name="T134" fmla="*/ 172 w 172"/>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2" h="114">
                  <a:moveTo>
                    <a:pt x="0" y="93"/>
                  </a:moveTo>
                  <a:lnTo>
                    <a:pt x="0" y="18"/>
                  </a:lnTo>
                  <a:lnTo>
                    <a:pt x="0" y="15"/>
                  </a:lnTo>
                  <a:lnTo>
                    <a:pt x="2" y="13"/>
                  </a:lnTo>
                  <a:lnTo>
                    <a:pt x="2" y="12"/>
                  </a:lnTo>
                  <a:lnTo>
                    <a:pt x="5" y="8"/>
                  </a:lnTo>
                  <a:lnTo>
                    <a:pt x="7" y="7"/>
                  </a:lnTo>
                  <a:lnTo>
                    <a:pt x="8" y="7"/>
                  </a:lnTo>
                  <a:lnTo>
                    <a:pt x="8" y="5"/>
                  </a:lnTo>
                  <a:lnTo>
                    <a:pt x="12" y="5"/>
                  </a:lnTo>
                  <a:lnTo>
                    <a:pt x="13" y="2"/>
                  </a:lnTo>
                  <a:lnTo>
                    <a:pt x="16" y="2"/>
                  </a:lnTo>
                  <a:lnTo>
                    <a:pt x="18" y="2"/>
                  </a:lnTo>
                  <a:lnTo>
                    <a:pt x="20" y="0"/>
                  </a:lnTo>
                  <a:lnTo>
                    <a:pt x="22" y="0"/>
                  </a:lnTo>
                  <a:lnTo>
                    <a:pt x="25" y="0"/>
                  </a:lnTo>
                  <a:lnTo>
                    <a:pt x="27" y="0"/>
                  </a:lnTo>
                  <a:lnTo>
                    <a:pt x="28" y="0"/>
                  </a:lnTo>
                  <a:lnTo>
                    <a:pt x="140" y="0"/>
                  </a:lnTo>
                  <a:lnTo>
                    <a:pt x="145" y="0"/>
                  </a:lnTo>
                  <a:lnTo>
                    <a:pt x="147" y="0"/>
                  </a:lnTo>
                  <a:lnTo>
                    <a:pt x="150" y="0"/>
                  </a:lnTo>
                  <a:lnTo>
                    <a:pt x="152" y="0"/>
                  </a:lnTo>
                  <a:lnTo>
                    <a:pt x="153" y="2"/>
                  </a:lnTo>
                  <a:lnTo>
                    <a:pt x="157" y="2"/>
                  </a:lnTo>
                  <a:lnTo>
                    <a:pt x="158" y="5"/>
                  </a:lnTo>
                  <a:lnTo>
                    <a:pt x="160" y="5"/>
                  </a:lnTo>
                  <a:lnTo>
                    <a:pt x="163" y="7"/>
                  </a:lnTo>
                  <a:lnTo>
                    <a:pt x="165" y="8"/>
                  </a:lnTo>
                  <a:lnTo>
                    <a:pt x="167" y="8"/>
                  </a:lnTo>
                  <a:lnTo>
                    <a:pt x="167" y="12"/>
                  </a:lnTo>
                  <a:lnTo>
                    <a:pt x="167" y="13"/>
                  </a:lnTo>
                  <a:lnTo>
                    <a:pt x="171" y="13"/>
                  </a:lnTo>
                  <a:lnTo>
                    <a:pt x="171" y="15"/>
                  </a:lnTo>
                  <a:lnTo>
                    <a:pt x="171" y="18"/>
                  </a:lnTo>
                  <a:lnTo>
                    <a:pt x="171" y="93"/>
                  </a:lnTo>
                  <a:lnTo>
                    <a:pt x="171" y="95"/>
                  </a:lnTo>
                  <a:lnTo>
                    <a:pt x="171" y="96"/>
                  </a:lnTo>
                  <a:lnTo>
                    <a:pt x="167" y="100"/>
                  </a:lnTo>
                  <a:lnTo>
                    <a:pt x="167" y="102"/>
                  </a:lnTo>
                  <a:lnTo>
                    <a:pt x="165" y="103"/>
                  </a:lnTo>
                  <a:lnTo>
                    <a:pt x="163" y="103"/>
                  </a:lnTo>
                  <a:lnTo>
                    <a:pt x="163" y="107"/>
                  </a:lnTo>
                  <a:lnTo>
                    <a:pt x="160" y="109"/>
                  </a:lnTo>
                  <a:lnTo>
                    <a:pt x="158" y="109"/>
                  </a:lnTo>
                  <a:lnTo>
                    <a:pt x="157" y="109"/>
                  </a:lnTo>
                  <a:lnTo>
                    <a:pt x="157" y="110"/>
                  </a:lnTo>
                  <a:lnTo>
                    <a:pt x="153" y="110"/>
                  </a:lnTo>
                  <a:lnTo>
                    <a:pt x="152" y="110"/>
                  </a:lnTo>
                  <a:lnTo>
                    <a:pt x="150" y="113"/>
                  </a:lnTo>
                  <a:lnTo>
                    <a:pt x="147" y="113"/>
                  </a:lnTo>
                  <a:lnTo>
                    <a:pt x="145" y="113"/>
                  </a:lnTo>
                  <a:lnTo>
                    <a:pt x="140" y="113"/>
                  </a:lnTo>
                  <a:lnTo>
                    <a:pt x="28" y="113"/>
                  </a:lnTo>
                  <a:lnTo>
                    <a:pt x="27" y="113"/>
                  </a:lnTo>
                  <a:lnTo>
                    <a:pt x="25" y="113"/>
                  </a:lnTo>
                  <a:lnTo>
                    <a:pt x="22" y="113"/>
                  </a:lnTo>
                  <a:lnTo>
                    <a:pt x="20" y="110"/>
                  </a:lnTo>
                  <a:lnTo>
                    <a:pt x="18" y="110"/>
                  </a:lnTo>
                  <a:lnTo>
                    <a:pt x="16" y="110"/>
                  </a:lnTo>
                  <a:lnTo>
                    <a:pt x="13" y="109"/>
                  </a:lnTo>
                  <a:lnTo>
                    <a:pt x="12" y="109"/>
                  </a:lnTo>
                  <a:lnTo>
                    <a:pt x="8" y="109"/>
                  </a:lnTo>
                  <a:lnTo>
                    <a:pt x="8" y="107"/>
                  </a:lnTo>
                  <a:lnTo>
                    <a:pt x="7" y="103"/>
                  </a:lnTo>
                  <a:lnTo>
                    <a:pt x="5" y="103"/>
                  </a:lnTo>
                  <a:lnTo>
                    <a:pt x="5" y="102"/>
                  </a:lnTo>
                  <a:lnTo>
                    <a:pt x="2" y="102"/>
                  </a:lnTo>
                  <a:lnTo>
                    <a:pt x="2" y="100"/>
                  </a:lnTo>
                  <a:lnTo>
                    <a:pt x="2" y="96"/>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44" name="Freeform 42"/>
            <p:cNvSpPr>
              <a:spLocks noChangeAspect="1"/>
            </p:cNvSpPr>
            <p:nvPr/>
          </p:nvSpPr>
          <p:spPr bwMode="auto">
            <a:xfrm>
              <a:off x="3075" y="3344"/>
              <a:ext cx="64" cy="149"/>
            </a:xfrm>
            <a:custGeom>
              <a:avLst/>
              <a:gdLst>
                <a:gd name="T0" fmla="*/ 0 w 49"/>
                <a:gd name="T1" fmla="*/ 99 h 114"/>
                <a:gd name="T2" fmla="*/ 0 w 49"/>
                <a:gd name="T3" fmla="*/ 93 h 114"/>
                <a:gd name="T4" fmla="*/ 0 w 49"/>
                <a:gd name="T5" fmla="*/ 76 h 114"/>
                <a:gd name="T6" fmla="*/ 0 w 49"/>
                <a:gd name="T7" fmla="*/ 60 h 114"/>
                <a:gd name="T8" fmla="*/ 0 w 49"/>
                <a:gd name="T9" fmla="*/ 38 h 114"/>
                <a:gd name="T10" fmla="*/ 1 w 49"/>
                <a:gd name="T11" fmla="*/ 35 h 114"/>
                <a:gd name="T12" fmla="*/ 1 w 49"/>
                <a:gd name="T13" fmla="*/ 27 h 114"/>
                <a:gd name="T14" fmla="*/ 27 w 49"/>
                <a:gd name="T15" fmla="*/ 12 h 114"/>
                <a:gd name="T16" fmla="*/ 27 w 49"/>
                <a:gd name="T17" fmla="*/ 12 h 114"/>
                <a:gd name="T18" fmla="*/ 29 w 49"/>
                <a:gd name="T19" fmla="*/ 0 h 114"/>
                <a:gd name="T20" fmla="*/ 29 w 49"/>
                <a:gd name="T21" fmla="*/ 0 h 114"/>
                <a:gd name="T22" fmla="*/ 183 w 49"/>
                <a:gd name="T23" fmla="*/ 0 h 114"/>
                <a:gd name="T24" fmla="*/ 199 w 49"/>
                <a:gd name="T25" fmla="*/ 0 h 114"/>
                <a:gd name="T26" fmla="*/ 199 w 49"/>
                <a:gd name="T27" fmla="*/ 0 h 114"/>
                <a:gd name="T28" fmla="*/ 206 w 49"/>
                <a:gd name="T29" fmla="*/ 12 h 114"/>
                <a:gd name="T30" fmla="*/ 206 w 49"/>
                <a:gd name="T31" fmla="*/ 12 h 114"/>
                <a:gd name="T32" fmla="*/ 217 w 49"/>
                <a:gd name="T33" fmla="*/ 27 h 114"/>
                <a:gd name="T34" fmla="*/ 217 w 49"/>
                <a:gd name="T35" fmla="*/ 35 h 114"/>
                <a:gd name="T36" fmla="*/ 217 w 49"/>
                <a:gd name="T37" fmla="*/ 38 h 114"/>
                <a:gd name="T38" fmla="*/ 239 w 49"/>
                <a:gd name="T39" fmla="*/ 65 h 114"/>
                <a:gd name="T40" fmla="*/ 239 w 49"/>
                <a:gd name="T41" fmla="*/ 76 h 114"/>
                <a:gd name="T42" fmla="*/ 239 w 49"/>
                <a:gd name="T43" fmla="*/ 99 h 114"/>
                <a:gd name="T44" fmla="*/ 239 w 49"/>
                <a:gd name="T45" fmla="*/ 465 h 114"/>
                <a:gd name="T46" fmla="*/ 239 w 49"/>
                <a:gd name="T47" fmla="*/ 473 h 114"/>
                <a:gd name="T48" fmla="*/ 239 w 49"/>
                <a:gd name="T49" fmla="*/ 501 h 114"/>
                <a:gd name="T50" fmla="*/ 217 w 49"/>
                <a:gd name="T51" fmla="*/ 507 h 114"/>
                <a:gd name="T52" fmla="*/ 217 w 49"/>
                <a:gd name="T53" fmla="*/ 514 h 114"/>
                <a:gd name="T54" fmla="*/ 217 w 49"/>
                <a:gd name="T55" fmla="*/ 533 h 114"/>
                <a:gd name="T56" fmla="*/ 206 w 49"/>
                <a:gd name="T57" fmla="*/ 544 h 114"/>
                <a:gd name="T58" fmla="*/ 206 w 49"/>
                <a:gd name="T59" fmla="*/ 550 h 114"/>
                <a:gd name="T60" fmla="*/ 199 w 49"/>
                <a:gd name="T61" fmla="*/ 550 h 114"/>
                <a:gd name="T62" fmla="*/ 199 w 49"/>
                <a:gd name="T63" fmla="*/ 562 h 114"/>
                <a:gd name="T64" fmla="*/ 183 w 49"/>
                <a:gd name="T65" fmla="*/ 562 h 114"/>
                <a:gd name="T66" fmla="*/ 29 w 49"/>
                <a:gd name="T67" fmla="*/ 562 h 114"/>
                <a:gd name="T68" fmla="*/ 29 w 49"/>
                <a:gd name="T69" fmla="*/ 562 h 114"/>
                <a:gd name="T70" fmla="*/ 27 w 49"/>
                <a:gd name="T71" fmla="*/ 562 h 114"/>
                <a:gd name="T72" fmla="*/ 27 w 49"/>
                <a:gd name="T73" fmla="*/ 550 h 114"/>
                <a:gd name="T74" fmla="*/ 1 w 49"/>
                <a:gd name="T75" fmla="*/ 550 h 114"/>
                <a:gd name="T76" fmla="*/ 1 w 49"/>
                <a:gd name="T77" fmla="*/ 544 h 114"/>
                <a:gd name="T78" fmla="*/ 0 w 49"/>
                <a:gd name="T79" fmla="*/ 533 h 114"/>
                <a:gd name="T80" fmla="*/ 0 w 49"/>
                <a:gd name="T81" fmla="*/ 514 h 114"/>
                <a:gd name="T82" fmla="*/ 0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0" y="13"/>
                  </a:lnTo>
                  <a:lnTo>
                    <a:pt x="0" y="12"/>
                  </a:lnTo>
                  <a:lnTo>
                    <a:pt x="0" y="8"/>
                  </a:lnTo>
                  <a:lnTo>
                    <a:pt x="0" y="7"/>
                  </a:lnTo>
                  <a:lnTo>
                    <a:pt x="1" y="7"/>
                  </a:lnTo>
                  <a:lnTo>
                    <a:pt x="1" y="5"/>
                  </a:lnTo>
                  <a:lnTo>
                    <a:pt x="1" y="2"/>
                  </a:lnTo>
                  <a:lnTo>
                    <a:pt x="5" y="2"/>
                  </a:lnTo>
                  <a:lnTo>
                    <a:pt x="5" y="0"/>
                  </a:lnTo>
                  <a:lnTo>
                    <a:pt x="6" y="0"/>
                  </a:lnTo>
                  <a:lnTo>
                    <a:pt x="37" y="0"/>
                  </a:lnTo>
                  <a:lnTo>
                    <a:pt x="40" y="0"/>
                  </a:lnTo>
                  <a:lnTo>
                    <a:pt x="40" y="2"/>
                  </a:lnTo>
                  <a:lnTo>
                    <a:pt x="41" y="2"/>
                  </a:lnTo>
                  <a:lnTo>
                    <a:pt x="41" y="5"/>
                  </a:lnTo>
                  <a:lnTo>
                    <a:pt x="44" y="5"/>
                  </a:lnTo>
                  <a:lnTo>
                    <a:pt x="44" y="7"/>
                  </a:lnTo>
                  <a:lnTo>
                    <a:pt x="44" y="8"/>
                  </a:lnTo>
                  <a:lnTo>
                    <a:pt x="44" y="12"/>
                  </a:lnTo>
                  <a:lnTo>
                    <a:pt x="48" y="13"/>
                  </a:lnTo>
                  <a:lnTo>
                    <a:pt x="48" y="15"/>
                  </a:lnTo>
                  <a:lnTo>
                    <a:pt x="48" y="18"/>
                  </a:lnTo>
                  <a:lnTo>
                    <a:pt x="48" y="20"/>
                  </a:lnTo>
                  <a:lnTo>
                    <a:pt x="48" y="93"/>
                  </a:lnTo>
                  <a:lnTo>
                    <a:pt x="48" y="95"/>
                  </a:lnTo>
                  <a:lnTo>
                    <a:pt x="48" y="96"/>
                  </a:lnTo>
                  <a:lnTo>
                    <a:pt x="48" y="100"/>
                  </a:lnTo>
                  <a:lnTo>
                    <a:pt x="44" y="102"/>
                  </a:lnTo>
                  <a:lnTo>
                    <a:pt x="44" y="103"/>
                  </a:lnTo>
                  <a:lnTo>
                    <a:pt x="44" y="107"/>
                  </a:lnTo>
                  <a:lnTo>
                    <a:pt x="44" y="109"/>
                  </a:lnTo>
                  <a:lnTo>
                    <a:pt x="41" y="109"/>
                  </a:lnTo>
                  <a:lnTo>
                    <a:pt x="41" y="110"/>
                  </a:lnTo>
                  <a:lnTo>
                    <a:pt x="40" y="110"/>
                  </a:lnTo>
                  <a:lnTo>
                    <a:pt x="40" y="113"/>
                  </a:lnTo>
                  <a:lnTo>
                    <a:pt x="37" y="113"/>
                  </a:lnTo>
                  <a:lnTo>
                    <a:pt x="6" y="113"/>
                  </a:lnTo>
                  <a:lnTo>
                    <a:pt x="5" y="113"/>
                  </a:lnTo>
                  <a:lnTo>
                    <a:pt x="5" y="110"/>
                  </a:lnTo>
                  <a:lnTo>
                    <a:pt x="1" y="110"/>
                  </a:lnTo>
                  <a:lnTo>
                    <a:pt x="1" y="109"/>
                  </a:lnTo>
                  <a:lnTo>
                    <a:pt x="1" y="107"/>
                  </a:lnTo>
                  <a:lnTo>
                    <a:pt x="0" y="107"/>
                  </a:lnTo>
                  <a:lnTo>
                    <a:pt x="0" y="103"/>
                  </a:lnTo>
                  <a:lnTo>
                    <a:pt x="0" y="102"/>
                  </a:lnTo>
                  <a:lnTo>
                    <a:pt x="0" y="100"/>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45" name="Freeform 43"/>
            <p:cNvSpPr>
              <a:spLocks noChangeAspect="1"/>
            </p:cNvSpPr>
            <p:nvPr/>
          </p:nvSpPr>
          <p:spPr bwMode="auto">
            <a:xfrm>
              <a:off x="3228" y="3344"/>
              <a:ext cx="63" cy="149"/>
            </a:xfrm>
            <a:custGeom>
              <a:avLst/>
              <a:gdLst>
                <a:gd name="T0" fmla="*/ 0 w 49"/>
                <a:gd name="T1" fmla="*/ 99 h 114"/>
                <a:gd name="T2" fmla="*/ 0 w 49"/>
                <a:gd name="T3" fmla="*/ 93 h 114"/>
                <a:gd name="T4" fmla="*/ 0 w 49"/>
                <a:gd name="T5" fmla="*/ 76 h 114"/>
                <a:gd name="T6" fmla="*/ 1 w 49"/>
                <a:gd name="T7" fmla="*/ 60 h 114"/>
                <a:gd name="T8" fmla="*/ 1 w 49"/>
                <a:gd name="T9" fmla="*/ 38 h 114"/>
                <a:gd name="T10" fmla="*/ 1 w 49"/>
                <a:gd name="T11" fmla="*/ 35 h 114"/>
                <a:gd name="T12" fmla="*/ 28 w 49"/>
                <a:gd name="T13" fmla="*/ 27 h 114"/>
                <a:gd name="T14" fmla="*/ 28 w 49"/>
                <a:gd name="T15" fmla="*/ 12 h 114"/>
                <a:gd name="T16" fmla="*/ 31 w 49"/>
                <a:gd name="T17" fmla="*/ 12 h 114"/>
                <a:gd name="T18" fmla="*/ 31 w 49"/>
                <a:gd name="T19" fmla="*/ 0 h 114"/>
                <a:gd name="T20" fmla="*/ 40 w 49"/>
                <a:gd name="T21" fmla="*/ 0 h 114"/>
                <a:gd name="T22" fmla="*/ 185 w 49"/>
                <a:gd name="T23" fmla="*/ 0 h 114"/>
                <a:gd name="T24" fmla="*/ 185 w 49"/>
                <a:gd name="T25" fmla="*/ 0 h 114"/>
                <a:gd name="T26" fmla="*/ 193 w 49"/>
                <a:gd name="T27" fmla="*/ 0 h 114"/>
                <a:gd name="T28" fmla="*/ 193 w 49"/>
                <a:gd name="T29" fmla="*/ 12 h 114"/>
                <a:gd name="T30" fmla="*/ 201 w 49"/>
                <a:gd name="T31" fmla="*/ 12 h 114"/>
                <a:gd name="T32" fmla="*/ 201 w 49"/>
                <a:gd name="T33" fmla="*/ 27 h 114"/>
                <a:gd name="T34" fmla="*/ 219 w 49"/>
                <a:gd name="T35" fmla="*/ 35 h 114"/>
                <a:gd name="T36" fmla="*/ 219 w 49"/>
                <a:gd name="T37" fmla="*/ 38 h 114"/>
                <a:gd name="T38" fmla="*/ 219 w 49"/>
                <a:gd name="T39" fmla="*/ 65 h 114"/>
                <a:gd name="T40" fmla="*/ 219 w 49"/>
                <a:gd name="T41" fmla="*/ 76 h 114"/>
                <a:gd name="T42" fmla="*/ 219 w 49"/>
                <a:gd name="T43" fmla="*/ 99 h 114"/>
                <a:gd name="T44" fmla="*/ 219 w 49"/>
                <a:gd name="T45" fmla="*/ 465 h 114"/>
                <a:gd name="T46" fmla="*/ 219 w 49"/>
                <a:gd name="T47" fmla="*/ 473 h 114"/>
                <a:gd name="T48" fmla="*/ 219 w 49"/>
                <a:gd name="T49" fmla="*/ 501 h 114"/>
                <a:gd name="T50" fmla="*/ 219 w 49"/>
                <a:gd name="T51" fmla="*/ 507 h 114"/>
                <a:gd name="T52" fmla="*/ 219 w 49"/>
                <a:gd name="T53" fmla="*/ 514 h 114"/>
                <a:gd name="T54" fmla="*/ 201 w 49"/>
                <a:gd name="T55" fmla="*/ 533 h 114"/>
                <a:gd name="T56" fmla="*/ 201 w 49"/>
                <a:gd name="T57" fmla="*/ 544 h 114"/>
                <a:gd name="T58" fmla="*/ 193 w 49"/>
                <a:gd name="T59" fmla="*/ 550 h 114"/>
                <a:gd name="T60" fmla="*/ 193 w 49"/>
                <a:gd name="T61" fmla="*/ 550 h 114"/>
                <a:gd name="T62" fmla="*/ 185 w 49"/>
                <a:gd name="T63" fmla="*/ 562 h 114"/>
                <a:gd name="T64" fmla="*/ 185 w 49"/>
                <a:gd name="T65" fmla="*/ 562 h 114"/>
                <a:gd name="T66" fmla="*/ 40 w 49"/>
                <a:gd name="T67" fmla="*/ 562 h 114"/>
                <a:gd name="T68" fmla="*/ 40 w 49"/>
                <a:gd name="T69" fmla="*/ 562 h 114"/>
                <a:gd name="T70" fmla="*/ 31 w 49"/>
                <a:gd name="T71" fmla="*/ 562 h 114"/>
                <a:gd name="T72" fmla="*/ 28 w 49"/>
                <a:gd name="T73" fmla="*/ 550 h 114"/>
                <a:gd name="T74" fmla="*/ 28 w 49"/>
                <a:gd name="T75" fmla="*/ 550 h 114"/>
                <a:gd name="T76" fmla="*/ 1 w 49"/>
                <a:gd name="T77" fmla="*/ 544 h 114"/>
                <a:gd name="T78" fmla="*/ 1 w 49"/>
                <a:gd name="T79" fmla="*/ 533 h 114"/>
                <a:gd name="T80" fmla="*/ 1 w 49"/>
                <a:gd name="T81" fmla="*/ 514 h 114"/>
                <a:gd name="T82" fmla="*/ 1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1" y="13"/>
                  </a:lnTo>
                  <a:lnTo>
                    <a:pt x="1" y="12"/>
                  </a:lnTo>
                  <a:lnTo>
                    <a:pt x="1" y="8"/>
                  </a:lnTo>
                  <a:lnTo>
                    <a:pt x="1" y="7"/>
                  </a:lnTo>
                  <a:lnTo>
                    <a:pt x="1" y="5"/>
                  </a:lnTo>
                  <a:lnTo>
                    <a:pt x="6" y="5"/>
                  </a:lnTo>
                  <a:lnTo>
                    <a:pt x="6" y="2"/>
                  </a:lnTo>
                  <a:lnTo>
                    <a:pt x="7" y="2"/>
                  </a:lnTo>
                  <a:lnTo>
                    <a:pt x="7" y="0"/>
                  </a:lnTo>
                  <a:lnTo>
                    <a:pt x="9" y="0"/>
                  </a:lnTo>
                  <a:lnTo>
                    <a:pt x="41" y="0"/>
                  </a:lnTo>
                  <a:lnTo>
                    <a:pt x="43" y="0"/>
                  </a:lnTo>
                  <a:lnTo>
                    <a:pt x="43" y="2"/>
                  </a:lnTo>
                  <a:lnTo>
                    <a:pt x="44" y="2"/>
                  </a:lnTo>
                  <a:lnTo>
                    <a:pt x="44" y="5"/>
                  </a:lnTo>
                  <a:lnTo>
                    <a:pt x="44" y="7"/>
                  </a:lnTo>
                  <a:lnTo>
                    <a:pt x="48" y="7"/>
                  </a:lnTo>
                  <a:lnTo>
                    <a:pt x="48" y="8"/>
                  </a:lnTo>
                  <a:lnTo>
                    <a:pt x="48" y="12"/>
                  </a:lnTo>
                  <a:lnTo>
                    <a:pt x="48" y="13"/>
                  </a:lnTo>
                  <a:lnTo>
                    <a:pt x="48" y="15"/>
                  </a:lnTo>
                  <a:lnTo>
                    <a:pt x="48" y="18"/>
                  </a:lnTo>
                  <a:lnTo>
                    <a:pt x="48" y="20"/>
                  </a:lnTo>
                  <a:lnTo>
                    <a:pt x="48" y="93"/>
                  </a:lnTo>
                  <a:lnTo>
                    <a:pt x="48" y="95"/>
                  </a:lnTo>
                  <a:lnTo>
                    <a:pt x="48" y="96"/>
                  </a:lnTo>
                  <a:lnTo>
                    <a:pt x="48" y="100"/>
                  </a:lnTo>
                  <a:lnTo>
                    <a:pt x="48" y="102"/>
                  </a:lnTo>
                  <a:lnTo>
                    <a:pt x="48" y="103"/>
                  </a:lnTo>
                  <a:lnTo>
                    <a:pt x="48" y="107"/>
                  </a:lnTo>
                  <a:lnTo>
                    <a:pt x="44" y="107"/>
                  </a:lnTo>
                  <a:lnTo>
                    <a:pt x="44" y="109"/>
                  </a:lnTo>
                  <a:lnTo>
                    <a:pt x="44" y="110"/>
                  </a:lnTo>
                  <a:lnTo>
                    <a:pt x="43" y="110"/>
                  </a:lnTo>
                  <a:lnTo>
                    <a:pt x="43" y="113"/>
                  </a:lnTo>
                  <a:lnTo>
                    <a:pt x="41" y="113"/>
                  </a:lnTo>
                  <a:lnTo>
                    <a:pt x="9" y="113"/>
                  </a:lnTo>
                  <a:lnTo>
                    <a:pt x="7" y="113"/>
                  </a:lnTo>
                  <a:lnTo>
                    <a:pt x="7" y="110"/>
                  </a:lnTo>
                  <a:lnTo>
                    <a:pt x="6" y="110"/>
                  </a:lnTo>
                  <a:lnTo>
                    <a:pt x="6" y="109"/>
                  </a:lnTo>
                  <a:lnTo>
                    <a:pt x="1" y="109"/>
                  </a:lnTo>
                  <a:lnTo>
                    <a:pt x="1" y="107"/>
                  </a:lnTo>
                  <a:lnTo>
                    <a:pt x="1" y="103"/>
                  </a:lnTo>
                  <a:lnTo>
                    <a:pt x="1" y="102"/>
                  </a:lnTo>
                  <a:lnTo>
                    <a:pt x="1" y="100"/>
                  </a:lnTo>
                  <a:lnTo>
                    <a:pt x="0" y="100"/>
                  </a:lnTo>
                  <a:lnTo>
                    <a:pt x="0" y="96"/>
                  </a:lnTo>
                  <a:lnTo>
                    <a:pt x="0" y="95"/>
                  </a:lnTo>
                  <a:lnTo>
                    <a:pt x="0" y="9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46" name="Freeform 44" descr="Light vertical"/>
            <p:cNvSpPr>
              <a:spLocks noChangeAspect="1"/>
            </p:cNvSpPr>
            <p:nvPr/>
          </p:nvSpPr>
          <p:spPr bwMode="auto">
            <a:xfrm>
              <a:off x="3139" y="3344"/>
              <a:ext cx="90" cy="149"/>
            </a:xfrm>
            <a:custGeom>
              <a:avLst/>
              <a:gdLst>
                <a:gd name="T0" fmla="*/ 0 w 69"/>
                <a:gd name="T1" fmla="*/ 99 h 114"/>
                <a:gd name="T2" fmla="*/ 0 w 69"/>
                <a:gd name="T3" fmla="*/ 93 h 114"/>
                <a:gd name="T4" fmla="*/ 0 w 69"/>
                <a:gd name="T5" fmla="*/ 76 h 114"/>
                <a:gd name="T6" fmla="*/ 0 w 69"/>
                <a:gd name="T7" fmla="*/ 60 h 114"/>
                <a:gd name="T8" fmla="*/ 0 w 69"/>
                <a:gd name="T9" fmla="*/ 38 h 114"/>
                <a:gd name="T10" fmla="*/ 12 w 69"/>
                <a:gd name="T11" fmla="*/ 35 h 114"/>
                <a:gd name="T12" fmla="*/ 27 w 69"/>
                <a:gd name="T13" fmla="*/ 27 h 114"/>
                <a:gd name="T14" fmla="*/ 27 w 69"/>
                <a:gd name="T15" fmla="*/ 12 h 114"/>
                <a:gd name="T16" fmla="*/ 35 w 69"/>
                <a:gd name="T17" fmla="*/ 12 h 114"/>
                <a:gd name="T18" fmla="*/ 38 w 69"/>
                <a:gd name="T19" fmla="*/ 0 h 114"/>
                <a:gd name="T20" fmla="*/ 60 w 69"/>
                <a:gd name="T21" fmla="*/ 0 h 114"/>
                <a:gd name="T22" fmla="*/ 275 w 69"/>
                <a:gd name="T23" fmla="*/ 0 h 114"/>
                <a:gd name="T24" fmla="*/ 275 w 69"/>
                <a:gd name="T25" fmla="*/ 0 h 114"/>
                <a:gd name="T26" fmla="*/ 286 w 69"/>
                <a:gd name="T27" fmla="*/ 0 h 114"/>
                <a:gd name="T28" fmla="*/ 301 w 69"/>
                <a:gd name="T29" fmla="*/ 12 h 114"/>
                <a:gd name="T30" fmla="*/ 312 w 69"/>
                <a:gd name="T31" fmla="*/ 12 h 114"/>
                <a:gd name="T32" fmla="*/ 312 w 69"/>
                <a:gd name="T33" fmla="*/ 27 h 114"/>
                <a:gd name="T34" fmla="*/ 322 w 69"/>
                <a:gd name="T35" fmla="*/ 35 h 114"/>
                <a:gd name="T36" fmla="*/ 322 w 69"/>
                <a:gd name="T37" fmla="*/ 38 h 114"/>
                <a:gd name="T38" fmla="*/ 322 w 69"/>
                <a:gd name="T39" fmla="*/ 65 h 114"/>
                <a:gd name="T40" fmla="*/ 335 w 69"/>
                <a:gd name="T41" fmla="*/ 76 h 114"/>
                <a:gd name="T42" fmla="*/ 335 w 69"/>
                <a:gd name="T43" fmla="*/ 99 h 114"/>
                <a:gd name="T44" fmla="*/ 335 w 69"/>
                <a:gd name="T45" fmla="*/ 465 h 114"/>
                <a:gd name="T46" fmla="*/ 335 w 69"/>
                <a:gd name="T47" fmla="*/ 473 h 114"/>
                <a:gd name="T48" fmla="*/ 335 w 69"/>
                <a:gd name="T49" fmla="*/ 501 h 114"/>
                <a:gd name="T50" fmla="*/ 322 w 69"/>
                <a:gd name="T51" fmla="*/ 507 h 114"/>
                <a:gd name="T52" fmla="*/ 322 w 69"/>
                <a:gd name="T53" fmla="*/ 514 h 114"/>
                <a:gd name="T54" fmla="*/ 312 w 69"/>
                <a:gd name="T55" fmla="*/ 533 h 114"/>
                <a:gd name="T56" fmla="*/ 312 w 69"/>
                <a:gd name="T57" fmla="*/ 544 h 114"/>
                <a:gd name="T58" fmla="*/ 301 w 69"/>
                <a:gd name="T59" fmla="*/ 550 h 114"/>
                <a:gd name="T60" fmla="*/ 286 w 69"/>
                <a:gd name="T61" fmla="*/ 550 h 114"/>
                <a:gd name="T62" fmla="*/ 275 w 69"/>
                <a:gd name="T63" fmla="*/ 562 h 114"/>
                <a:gd name="T64" fmla="*/ 275 w 69"/>
                <a:gd name="T65" fmla="*/ 562 h 114"/>
                <a:gd name="T66" fmla="*/ 60 w 69"/>
                <a:gd name="T67" fmla="*/ 562 h 114"/>
                <a:gd name="T68" fmla="*/ 38 w 69"/>
                <a:gd name="T69" fmla="*/ 562 h 114"/>
                <a:gd name="T70" fmla="*/ 35 w 69"/>
                <a:gd name="T71" fmla="*/ 562 h 114"/>
                <a:gd name="T72" fmla="*/ 35 w 69"/>
                <a:gd name="T73" fmla="*/ 550 h 114"/>
                <a:gd name="T74" fmla="*/ 27 w 69"/>
                <a:gd name="T75" fmla="*/ 550 h 114"/>
                <a:gd name="T76" fmla="*/ 12 w 69"/>
                <a:gd name="T77" fmla="*/ 544 h 114"/>
                <a:gd name="T78" fmla="*/ 12 w 69"/>
                <a:gd name="T79" fmla="*/ 533 h 114"/>
                <a:gd name="T80" fmla="*/ 0 w 69"/>
                <a:gd name="T81" fmla="*/ 514 h 114"/>
                <a:gd name="T82" fmla="*/ 0 w 69"/>
                <a:gd name="T83" fmla="*/ 501 h 114"/>
                <a:gd name="T84" fmla="*/ 0 w 69"/>
                <a:gd name="T85" fmla="*/ 474 h 114"/>
                <a:gd name="T86" fmla="*/ 0 w 6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114"/>
                <a:gd name="T134" fmla="*/ 69 w 6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114">
                  <a:moveTo>
                    <a:pt x="0" y="93"/>
                  </a:moveTo>
                  <a:lnTo>
                    <a:pt x="0" y="20"/>
                  </a:lnTo>
                  <a:lnTo>
                    <a:pt x="0" y="18"/>
                  </a:lnTo>
                  <a:lnTo>
                    <a:pt x="0" y="15"/>
                  </a:lnTo>
                  <a:lnTo>
                    <a:pt x="0" y="13"/>
                  </a:lnTo>
                  <a:lnTo>
                    <a:pt x="0" y="12"/>
                  </a:lnTo>
                  <a:lnTo>
                    <a:pt x="0" y="8"/>
                  </a:lnTo>
                  <a:lnTo>
                    <a:pt x="2" y="7"/>
                  </a:lnTo>
                  <a:lnTo>
                    <a:pt x="2" y="5"/>
                  </a:lnTo>
                  <a:lnTo>
                    <a:pt x="5" y="5"/>
                  </a:lnTo>
                  <a:lnTo>
                    <a:pt x="5" y="2"/>
                  </a:lnTo>
                  <a:lnTo>
                    <a:pt x="7" y="2"/>
                  </a:lnTo>
                  <a:lnTo>
                    <a:pt x="7" y="0"/>
                  </a:lnTo>
                  <a:lnTo>
                    <a:pt x="8" y="0"/>
                  </a:lnTo>
                  <a:lnTo>
                    <a:pt x="12" y="0"/>
                  </a:lnTo>
                  <a:lnTo>
                    <a:pt x="56" y="0"/>
                  </a:lnTo>
                  <a:lnTo>
                    <a:pt x="58" y="0"/>
                  </a:lnTo>
                  <a:lnTo>
                    <a:pt x="58" y="2"/>
                  </a:lnTo>
                  <a:lnTo>
                    <a:pt x="61" y="2"/>
                  </a:lnTo>
                  <a:lnTo>
                    <a:pt x="63" y="2"/>
                  </a:lnTo>
                  <a:lnTo>
                    <a:pt x="63" y="5"/>
                  </a:lnTo>
                  <a:lnTo>
                    <a:pt x="63" y="7"/>
                  </a:lnTo>
                  <a:lnTo>
                    <a:pt x="65" y="7"/>
                  </a:lnTo>
                  <a:lnTo>
                    <a:pt x="65" y="8"/>
                  </a:lnTo>
                  <a:lnTo>
                    <a:pt x="65" y="12"/>
                  </a:lnTo>
                  <a:lnTo>
                    <a:pt x="65" y="13"/>
                  </a:lnTo>
                  <a:lnTo>
                    <a:pt x="68" y="15"/>
                  </a:lnTo>
                  <a:lnTo>
                    <a:pt x="68" y="18"/>
                  </a:lnTo>
                  <a:lnTo>
                    <a:pt x="68" y="20"/>
                  </a:lnTo>
                  <a:lnTo>
                    <a:pt x="68" y="93"/>
                  </a:lnTo>
                  <a:lnTo>
                    <a:pt x="68" y="95"/>
                  </a:lnTo>
                  <a:lnTo>
                    <a:pt x="68" y="96"/>
                  </a:lnTo>
                  <a:lnTo>
                    <a:pt x="68" y="100"/>
                  </a:lnTo>
                  <a:lnTo>
                    <a:pt x="65" y="100"/>
                  </a:lnTo>
                  <a:lnTo>
                    <a:pt x="65" y="102"/>
                  </a:lnTo>
                  <a:lnTo>
                    <a:pt x="65" y="103"/>
                  </a:lnTo>
                  <a:lnTo>
                    <a:pt x="65" y="107"/>
                  </a:lnTo>
                  <a:lnTo>
                    <a:pt x="63" y="107"/>
                  </a:lnTo>
                  <a:lnTo>
                    <a:pt x="63" y="109"/>
                  </a:lnTo>
                  <a:lnTo>
                    <a:pt x="63" y="110"/>
                  </a:lnTo>
                  <a:lnTo>
                    <a:pt x="61" y="110"/>
                  </a:lnTo>
                  <a:lnTo>
                    <a:pt x="58" y="110"/>
                  </a:lnTo>
                  <a:lnTo>
                    <a:pt x="58" y="113"/>
                  </a:lnTo>
                  <a:lnTo>
                    <a:pt x="56" y="113"/>
                  </a:lnTo>
                  <a:lnTo>
                    <a:pt x="12" y="113"/>
                  </a:lnTo>
                  <a:lnTo>
                    <a:pt x="8" y="113"/>
                  </a:lnTo>
                  <a:lnTo>
                    <a:pt x="7" y="113"/>
                  </a:lnTo>
                  <a:lnTo>
                    <a:pt x="7" y="110"/>
                  </a:lnTo>
                  <a:lnTo>
                    <a:pt x="5" y="110"/>
                  </a:lnTo>
                  <a:lnTo>
                    <a:pt x="5" y="109"/>
                  </a:lnTo>
                  <a:lnTo>
                    <a:pt x="2" y="109"/>
                  </a:lnTo>
                  <a:lnTo>
                    <a:pt x="2" y="107"/>
                  </a:lnTo>
                  <a:lnTo>
                    <a:pt x="0" y="103"/>
                  </a:lnTo>
                  <a:lnTo>
                    <a:pt x="0" y="102"/>
                  </a:lnTo>
                  <a:lnTo>
                    <a:pt x="0" y="100"/>
                  </a:lnTo>
                  <a:lnTo>
                    <a:pt x="0" y="96"/>
                  </a:lnTo>
                  <a:lnTo>
                    <a:pt x="0" y="95"/>
                  </a:lnTo>
                  <a:lnTo>
                    <a:pt x="0" y="93"/>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47" name="Line 45"/>
            <p:cNvSpPr>
              <a:spLocks noChangeAspect="1" noChangeShapeType="1"/>
            </p:cNvSpPr>
            <p:nvPr/>
          </p:nvSpPr>
          <p:spPr bwMode="auto">
            <a:xfrm>
              <a:off x="3127" y="3503"/>
              <a:ext cx="119"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648" name="AutoShape 46"/>
            <p:cNvSpPr>
              <a:spLocks noChangeAspect="1" noChangeArrowheads="1"/>
            </p:cNvSpPr>
            <p:nvPr/>
          </p:nvSpPr>
          <p:spPr bwMode="auto">
            <a:xfrm flipV="1">
              <a:off x="3161" y="3648"/>
              <a:ext cx="38" cy="33"/>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49" name="Freeform 47"/>
            <p:cNvSpPr>
              <a:spLocks noChangeAspect="1"/>
            </p:cNvSpPr>
            <p:nvPr/>
          </p:nvSpPr>
          <p:spPr bwMode="auto">
            <a:xfrm>
              <a:off x="3139" y="3681"/>
              <a:ext cx="87" cy="58"/>
            </a:xfrm>
            <a:custGeom>
              <a:avLst/>
              <a:gdLst>
                <a:gd name="T0" fmla="*/ 0 w 67"/>
                <a:gd name="T1" fmla="*/ 36 h 45"/>
                <a:gd name="T2" fmla="*/ 0 w 67"/>
                <a:gd name="T3" fmla="*/ 31 h 45"/>
                <a:gd name="T4" fmla="*/ 0 w 67"/>
                <a:gd name="T5" fmla="*/ 31 h 45"/>
                <a:gd name="T6" fmla="*/ 10 w 67"/>
                <a:gd name="T7" fmla="*/ 22 h 45"/>
                <a:gd name="T8" fmla="*/ 10 w 67"/>
                <a:gd name="T9" fmla="*/ 22 h 45"/>
                <a:gd name="T10" fmla="*/ 10 w 67"/>
                <a:gd name="T11" fmla="*/ 10 h 45"/>
                <a:gd name="T12" fmla="*/ 22 w 67"/>
                <a:gd name="T13" fmla="*/ 10 h 45"/>
                <a:gd name="T14" fmla="*/ 35 w 67"/>
                <a:gd name="T15" fmla="*/ 10 h 45"/>
                <a:gd name="T16" fmla="*/ 35 w 67"/>
                <a:gd name="T17" fmla="*/ 10 h 45"/>
                <a:gd name="T18" fmla="*/ 38 w 67"/>
                <a:gd name="T19" fmla="*/ 0 h 45"/>
                <a:gd name="T20" fmla="*/ 58 w 67"/>
                <a:gd name="T21" fmla="*/ 0 h 45"/>
                <a:gd name="T22" fmla="*/ 258 w 67"/>
                <a:gd name="T23" fmla="*/ 0 h 45"/>
                <a:gd name="T24" fmla="*/ 258 w 67"/>
                <a:gd name="T25" fmla="*/ 0 h 45"/>
                <a:gd name="T26" fmla="*/ 270 w 67"/>
                <a:gd name="T27" fmla="*/ 0 h 45"/>
                <a:gd name="T28" fmla="*/ 287 w 67"/>
                <a:gd name="T29" fmla="*/ 10 h 45"/>
                <a:gd name="T30" fmla="*/ 287 w 67"/>
                <a:gd name="T31" fmla="*/ 10 h 45"/>
                <a:gd name="T32" fmla="*/ 293 w 67"/>
                <a:gd name="T33" fmla="*/ 10 h 45"/>
                <a:gd name="T34" fmla="*/ 301 w 67"/>
                <a:gd name="T35" fmla="*/ 22 h 45"/>
                <a:gd name="T36" fmla="*/ 301 w 67"/>
                <a:gd name="T37" fmla="*/ 22 h 45"/>
                <a:gd name="T38" fmla="*/ 301 w 67"/>
                <a:gd name="T39" fmla="*/ 31 h 45"/>
                <a:gd name="T40" fmla="*/ 301 w 67"/>
                <a:gd name="T41" fmla="*/ 31 h 45"/>
                <a:gd name="T42" fmla="*/ 317 w 67"/>
                <a:gd name="T43" fmla="*/ 36 h 45"/>
                <a:gd name="T44" fmla="*/ 317 w 67"/>
                <a:gd name="T45" fmla="*/ 161 h 45"/>
                <a:gd name="T46" fmla="*/ 317 w 67"/>
                <a:gd name="T47" fmla="*/ 171 h 45"/>
                <a:gd name="T48" fmla="*/ 301 w 67"/>
                <a:gd name="T49" fmla="*/ 171 h 45"/>
                <a:gd name="T50" fmla="*/ 301 w 67"/>
                <a:gd name="T51" fmla="*/ 173 h 45"/>
                <a:gd name="T52" fmla="*/ 301 w 67"/>
                <a:gd name="T53" fmla="*/ 173 h 45"/>
                <a:gd name="T54" fmla="*/ 293 w 67"/>
                <a:gd name="T55" fmla="*/ 188 h 45"/>
                <a:gd name="T56" fmla="*/ 293 w 67"/>
                <a:gd name="T57" fmla="*/ 188 h 45"/>
                <a:gd name="T58" fmla="*/ 287 w 67"/>
                <a:gd name="T59" fmla="*/ 188 h 45"/>
                <a:gd name="T60" fmla="*/ 270 w 67"/>
                <a:gd name="T61" fmla="*/ 188 h 45"/>
                <a:gd name="T62" fmla="*/ 270 w 67"/>
                <a:gd name="T63" fmla="*/ 201 h 45"/>
                <a:gd name="T64" fmla="*/ 258 w 67"/>
                <a:gd name="T65" fmla="*/ 201 h 45"/>
                <a:gd name="T66" fmla="*/ 58 w 67"/>
                <a:gd name="T67" fmla="*/ 201 h 45"/>
                <a:gd name="T68" fmla="*/ 58 w 67"/>
                <a:gd name="T69" fmla="*/ 201 h 45"/>
                <a:gd name="T70" fmla="*/ 38 w 67"/>
                <a:gd name="T71" fmla="*/ 201 h 45"/>
                <a:gd name="T72" fmla="*/ 35 w 67"/>
                <a:gd name="T73" fmla="*/ 188 h 45"/>
                <a:gd name="T74" fmla="*/ 22 w 67"/>
                <a:gd name="T75" fmla="*/ 188 h 45"/>
                <a:gd name="T76" fmla="*/ 22 w 67"/>
                <a:gd name="T77" fmla="*/ 188 h 45"/>
                <a:gd name="T78" fmla="*/ 10 w 67"/>
                <a:gd name="T79" fmla="*/ 173 h 45"/>
                <a:gd name="T80" fmla="*/ 10 w 67"/>
                <a:gd name="T81" fmla="*/ 173 h 45"/>
                <a:gd name="T82" fmla="*/ 0 w 67"/>
                <a:gd name="T83" fmla="*/ 171 h 45"/>
                <a:gd name="T84" fmla="*/ 0 w 67"/>
                <a:gd name="T85" fmla="*/ 171 h 45"/>
                <a:gd name="T86" fmla="*/ 0 w 6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0" y="35"/>
                  </a:moveTo>
                  <a:lnTo>
                    <a:pt x="0" y="8"/>
                  </a:lnTo>
                  <a:lnTo>
                    <a:pt x="0" y="7"/>
                  </a:lnTo>
                  <a:lnTo>
                    <a:pt x="2" y="5"/>
                  </a:lnTo>
                  <a:lnTo>
                    <a:pt x="2" y="2"/>
                  </a:lnTo>
                  <a:lnTo>
                    <a:pt x="5" y="2"/>
                  </a:lnTo>
                  <a:lnTo>
                    <a:pt x="7" y="2"/>
                  </a:lnTo>
                  <a:lnTo>
                    <a:pt x="8" y="0"/>
                  </a:lnTo>
                  <a:lnTo>
                    <a:pt x="12" y="0"/>
                  </a:lnTo>
                  <a:lnTo>
                    <a:pt x="54" y="0"/>
                  </a:lnTo>
                  <a:lnTo>
                    <a:pt x="56" y="0"/>
                  </a:lnTo>
                  <a:lnTo>
                    <a:pt x="56" y="2"/>
                  </a:lnTo>
                  <a:lnTo>
                    <a:pt x="60" y="2"/>
                  </a:lnTo>
                  <a:lnTo>
                    <a:pt x="61" y="2"/>
                  </a:lnTo>
                  <a:lnTo>
                    <a:pt x="63" y="5"/>
                  </a:lnTo>
                  <a:lnTo>
                    <a:pt x="63" y="7"/>
                  </a:lnTo>
                  <a:lnTo>
                    <a:pt x="66" y="7"/>
                  </a:lnTo>
                  <a:lnTo>
                    <a:pt x="66" y="8"/>
                  </a:lnTo>
                  <a:lnTo>
                    <a:pt x="66" y="35"/>
                  </a:lnTo>
                  <a:lnTo>
                    <a:pt x="66" y="37"/>
                  </a:lnTo>
                  <a:lnTo>
                    <a:pt x="63" y="37"/>
                  </a:lnTo>
                  <a:lnTo>
                    <a:pt x="63" y="38"/>
                  </a:lnTo>
                  <a:lnTo>
                    <a:pt x="61" y="41"/>
                  </a:lnTo>
                  <a:lnTo>
                    <a:pt x="60" y="41"/>
                  </a:lnTo>
                  <a:lnTo>
                    <a:pt x="56" y="41"/>
                  </a:lnTo>
                  <a:lnTo>
                    <a:pt x="56" y="44"/>
                  </a:lnTo>
                  <a:lnTo>
                    <a:pt x="54" y="44"/>
                  </a:lnTo>
                  <a:lnTo>
                    <a:pt x="12" y="44"/>
                  </a:lnTo>
                  <a:lnTo>
                    <a:pt x="8" y="44"/>
                  </a:lnTo>
                  <a:lnTo>
                    <a:pt x="7" y="41"/>
                  </a:lnTo>
                  <a:lnTo>
                    <a:pt x="5" y="41"/>
                  </a:lnTo>
                  <a:lnTo>
                    <a:pt x="2" y="41"/>
                  </a:lnTo>
                  <a:lnTo>
                    <a:pt x="2"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50" name="Freeform 48"/>
            <p:cNvSpPr>
              <a:spLocks noChangeAspect="1"/>
            </p:cNvSpPr>
            <p:nvPr/>
          </p:nvSpPr>
          <p:spPr bwMode="auto">
            <a:xfrm>
              <a:off x="3139" y="3681"/>
              <a:ext cx="25" cy="58"/>
            </a:xfrm>
            <a:custGeom>
              <a:avLst/>
              <a:gdLst>
                <a:gd name="T0" fmla="*/ 0 w 19"/>
                <a:gd name="T1" fmla="*/ 36 h 45"/>
                <a:gd name="T2" fmla="*/ 0 w 19"/>
                <a:gd name="T3" fmla="*/ 31 h 45"/>
                <a:gd name="T4" fmla="*/ 0 w 19"/>
                <a:gd name="T5" fmla="*/ 31 h 45"/>
                <a:gd name="T6" fmla="*/ 0 w 19"/>
                <a:gd name="T7" fmla="*/ 22 h 45"/>
                <a:gd name="T8" fmla="*/ 12 w 19"/>
                <a:gd name="T9" fmla="*/ 22 h 45"/>
                <a:gd name="T10" fmla="*/ 12 w 19"/>
                <a:gd name="T11" fmla="*/ 22 h 45"/>
                <a:gd name="T12" fmla="*/ 12 w 19"/>
                <a:gd name="T13" fmla="*/ 10 h 45"/>
                <a:gd name="T14" fmla="*/ 12 w 19"/>
                <a:gd name="T15" fmla="*/ 10 h 45"/>
                <a:gd name="T16" fmla="*/ 12 w 19"/>
                <a:gd name="T17" fmla="*/ 10 h 45"/>
                <a:gd name="T18" fmla="*/ 12 w 19"/>
                <a:gd name="T19" fmla="*/ 10 h 45"/>
                <a:gd name="T20" fmla="*/ 28 w 19"/>
                <a:gd name="T21" fmla="*/ 0 h 45"/>
                <a:gd name="T22" fmla="*/ 78 w 19"/>
                <a:gd name="T23" fmla="*/ 0 h 45"/>
                <a:gd name="T24" fmla="*/ 78 w 19"/>
                <a:gd name="T25" fmla="*/ 10 h 45"/>
                <a:gd name="T26" fmla="*/ 78 w 19"/>
                <a:gd name="T27" fmla="*/ 10 h 45"/>
                <a:gd name="T28" fmla="*/ 95 w 19"/>
                <a:gd name="T29" fmla="*/ 10 h 45"/>
                <a:gd name="T30" fmla="*/ 95 w 19"/>
                <a:gd name="T31" fmla="*/ 10 h 45"/>
                <a:gd name="T32" fmla="*/ 95 w 19"/>
                <a:gd name="T33" fmla="*/ 10 h 45"/>
                <a:gd name="T34" fmla="*/ 95 w 19"/>
                <a:gd name="T35" fmla="*/ 22 h 45"/>
                <a:gd name="T36" fmla="*/ 95 w 19"/>
                <a:gd name="T37" fmla="*/ 22 h 45"/>
                <a:gd name="T38" fmla="*/ 95 w 19"/>
                <a:gd name="T39" fmla="*/ 31 h 45"/>
                <a:gd name="T40" fmla="*/ 95 w 19"/>
                <a:gd name="T41" fmla="*/ 31 h 45"/>
                <a:gd name="T42" fmla="*/ 95 w 19"/>
                <a:gd name="T43" fmla="*/ 36 h 45"/>
                <a:gd name="T44" fmla="*/ 95 w 19"/>
                <a:gd name="T45" fmla="*/ 161 h 45"/>
                <a:gd name="T46" fmla="*/ 95 w 19"/>
                <a:gd name="T47" fmla="*/ 171 h 45"/>
                <a:gd name="T48" fmla="*/ 95 w 19"/>
                <a:gd name="T49" fmla="*/ 171 h 45"/>
                <a:gd name="T50" fmla="*/ 95 w 19"/>
                <a:gd name="T51" fmla="*/ 173 h 45"/>
                <a:gd name="T52" fmla="*/ 95 w 19"/>
                <a:gd name="T53" fmla="*/ 173 h 45"/>
                <a:gd name="T54" fmla="*/ 95 w 19"/>
                <a:gd name="T55" fmla="*/ 188 h 45"/>
                <a:gd name="T56" fmla="*/ 95 w 19"/>
                <a:gd name="T57" fmla="*/ 188 h 45"/>
                <a:gd name="T58" fmla="*/ 95 w 19"/>
                <a:gd name="T59" fmla="*/ 188 h 45"/>
                <a:gd name="T60" fmla="*/ 78 w 19"/>
                <a:gd name="T61" fmla="*/ 201 h 45"/>
                <a:gd name="T62" fmla="*/ 78 w 19"/>
                <a:gd name="T63" fmla="*/ 201 h 45"/>
                <a:gd name="T64" fmla="*/ 78 w 19"/>
                <a:gd name="T65" fmla="*/ 201 h 45"/>
                <a:gd name="T66" fmla="*/ 28 w 19"/>
                <a:gd name="T67" fmla="*/ 201 h 45"/>
                <a:gd name="T68" fmla="*/ 28 w 19"/>
                <a:gd name="T69" fmla="*/ 201 h 45"/>
                <a:gd name="T70" fmla="*/ 12 w 19"/>
                <a:gd name="T71" fmla="*/ 201 h 45"/>
                <a:gd name="T72" fmla="*/ 12 w 19"/>
                <a:gd name="T73" fmla="*/ 188 h 45"/>
                <a:gd name="T74" fmla="*/ 12 w 19"/>
                <a:gd name="T75" fmla="*/ 188 h 45"/>
                <a:gd name="T76" fmla="*/ 12 w 19"/>
                <a:gd name="T77" fmla="*/ 188 h 45"/>
                <a:gd name="T78" fmla="*/ 12 w 19"/>
                <a:gd name="T79" fmla="*/ 173 h 45"/>
                <a:gd name="T80" fmla="*/ 12 w 19"/>
                <a:gd name="T81" fmla="*/ 173 h 45"/>
                <a:gd name="T82" fmla="*/ 0 w 19"/>
                <a:gd name="T83" fmla="*/ 171 h 45"/>
                <a:gd name="T84" fmla="*/ 0 w 19"/>
                <a:gd name="T85" fmla="*/ 171 h 45"/>
                <a:gd name="T86" fmla="*/ 0 w 19"/>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0" y="35"/>
                  </a:moveTo>
                  <a:lnTo>
                    <a:pt x="0" y="8"/>
                  </a:lnTo>
                  <a:lnTo>
                    <a:pt x="0" y="7"/>
                  </a:lnTo>
                  <a:lnTo>
                    <a:pt x="0" y="5"/>
                  </a:lnTo>
                  <a:lnTo>
                    <a:pt x="2" y="5"/>
                  </a:lnTo>
                  <a:lnTo>
                    <a:pt x="2" y="2"/>
                  </a:lnTo>
                  <a:lnTo>
                    <a:pt x="5" y="2"/>
                  </a:lnTo>
                  <a:lnTo>
                    <a:pt x="5" y="0"/>
                  </a:lnTo>
                  <a:lnTo>
                    <a:pt x="15" y="0"/>
                  </a:lnTo>
                  <a:lnTo>
                    <a:pt x="15" y="2"/>
                  </a:lnTo>
                  <a:lnTo>
                    <a:pt x="18" y="2"/>
                  </a:lnTo>
                  <a:lnTo>
                    <a:pt x="18" y="5"/>
                  </a:lnTo>
                  <a:lnTo>
                    <a:pt x="18" y="7"/>
                  </a:lnTo>
                  <a:lnTo>
                    <a:pt x="18" y="8"/>
                  </a:lnTo>
                  <a:lnTo>
                    <a:pt x="18" y="35"/>
                  </a:lnTo>
                  <a:lnTo>
                    <a:pt x="18" y="37"/>
                  </a:lnTo>
                  <a:lnTo>
                    <a:pt x="18" y="38"/>
                  </a:lnTo>
                  <a:lnTo>
                    <a:pt x="18" y="41"/>
                  </a:lnTo>
                  <a:lnTo>
                    <a:pt x="15" y="44"/>
                  </a:lnTo>
                  <a:lnTo>
                    <a:pt x="5" y="44"/>
                  </a:lnTo>
                  <a:lnTo>
                    <a:pt x="2" y="44"/>
                  </a:lnTo>
                  <a:lnTo>
                    <a:pt x="2" y="41"/>
                  </a:lnTo>
                  <a:lnTo>
                    <a:pt x="2" y="38"/>
                  </a:lnTo>
                  <a:lnTo>
                    <a:pt x="0"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51" name="Freeform 49"/>
            <p:cNvSpPr>
              <a:spLocks noChangeAspect="1"/>
            </p:cNvSpPr>
            <p:nvPr/>
          </p:nvSpPr>
          <p:spPr bwMode="auto">
            <a:xfrm>
              <a:off x="3199" y="3681"/>
              <a:ext cx="26" cy="58"/>
            </a:xfrm>
            <a:custGeom>
              <a:avLst/>
              <a:gdLst>
                <a:gd name="T0" fmla="*/ 0 w 20"/>
                <a:gd name="T1" fmla="*/ 36 h 45"/>
                <a:gd name="T2" fmla="*/ 0 w 20"/>
                <a:gd name="T3" fmla="*/ 31 h 45"/>
                <a:gd name="T4" fmla="*/ 0 w 20"/>
                <a:gd name="T5" fmla="*/ 31 h 45"/>
                <a:gd name="T6" fmla="*/ 0 w 20"/>
                <a:gd name="T7" fmla="*/ 22 h 45"/>
                <a:gd name="T8" fmla="*/ 0 w 20"/>
                <a:gd name="T9" fmla="*/ 22 h 45"/>
                <a:gd name="T10" fmla="*/ 12 w 20"/>
                <a:gd name="T11" fmla="*/ 22 h 45"/>
                <a:gd name="T12" fmla="*/ 12 w 20"/>
                <a:gd name="T13" fmla="*/ 10 h 45"/>
                <a:gd name="T14" fmla="*/ 12 w 20"/>
                <a:gd name="T15" fmla="*/ 10 h 45"/>
                <a:gd name="T16" fmla="*/ 12 w 20"/>
                <a:gd name="T17" fmla="*/ 10 h 45"/>
                <a:gd name="T18" fmla="*/ 12 w 20"/>
                <a:gd name="T19" fmla="*/ 10 h 45"/>
                <a:gd name="T20" fmla="*/ 27 w 20"/>
                <a:gd name="T21" fmla="*/ 0 h 45"/>
                <a:gd name="T22" fmla="*/ 71 w 20"/>
                <a:gd name="T23" fmla="*/ 0 h 45"/>
                <a:gd name="T24" fmla="*/ 71 w 20"/>
                <a:gd name="T25" fmla="*/ 10 h 45"/>
                <a:gd name="T26" fmla="*/ 71 w 20"/>
                <a:gd name="T27" fmla="*/ 10 h 45"/>
                <a:gd name="T28" fmla="*/ 71 w 20"/>
                <a:gd name="T29" fmla="*/ 10 h 45"/>
                <a:gd name="T30" fmla="*/ 92 w 20"/>
                <a:gd name="T31" fmla="*/ 10 h 45"/>
                <a:gd name="T32" fmla="*/ 92 w 20"/>
                <a:gd name="T33" fmla="*/ 10 h 45"/>
                <a:gd name="T34" fmla="*/ 92 w 20"/>
                <a:gd name="T35" fmla="*/ 22 h 45"/>
                <a:gd name="T36" fmla="*/ 92 w 20"/>
                <a:gd name="T37" fmla="*/ 22 h 45"/>
                <a:gd name="T38" fmla="*/ 92 w 20"/>
                <a:gd name="T39" fmla="*/ 31 h 45"/>
                <a:gd name="T40" fmla="*/ 92 w 20"/>
                <a:gd name="T41" fmla="*/ 31 h 45"/>
                <a:gd name="T42" fmla="*/ 92 w 20"/>
                <a:gd name="T43" fmla="*/ 36 h 45"/>
                <a:gd name="T44" fmla="*/ 92 w 20"/>
                <a:gd name="T45" fmla="*/ 161 h 45"/>
                <a:gd name="T46" fmla="*/ 92 w 20"/>
                <a:gd name="T47" fmla="*/ 171 h 45"/>
                <a:gd name="T48" fmla="*/ 92 w 20"/>
                <a:gd name="T49" fmla="*/ 171 h 45"/>
                <a:gd name="T50" fmla="*/ 92 w 20"/>
                <a:gd name="T51" fmla="*/ 173 h 45"/>
                <a:gd name="T52" fmla="*/ 92 w 20"/>
                <a:gd name="T53" fmla="*/ 173 h 45"/>
                <a:gd name="T54" fmla="*/ 92 w 20"/>
                <a:gd name="T55" fmla="*/ 188 h 45"/>
                <a:gd name="T56" fmla="*/ 92 w 20"/>
                <a:gd name="T57" fmla="*/ 188 h 45"/>
                <a:gd name="T58" fmla="*/ 92 w 20"/>
                <a:gd name="T59" fmla="*/ 188 h 45"/>
                <a:gd name="T60" fmla="*/ 71 w 20"/>
                <a:gd name="T61" fmla="*/ 201 h 45"/>
                <a:gd name="T62" fmla="*/ 71 w 20"/>
                <a:gd name="T63" fmla="*/ 201 h 45"/>
                <a:gd name="T64" fmla="*/ 71 w 20"/>
                <a:gd name="T65" fmla="*/ 201 h 45"/>
                <a:gd name="T66" fmla="*/ 27 w 20"/>
                <a:gd name="T67" fmla="*/ 201 h 45"/>
                <a:gd name="T68" fmla="*/ 27 w 20"/>
                <a:gd name="T69" fmla="*/ 201 h 45"/>
                <a:gd name="T70" fmla="*/ 12 w 20"/>
                <a:gd name="T71" fmla="*/ 201 h 45"/>
                <a:gd name="T72" fmla="*/ 12 w 20"/>
                <a:gd name="T73" fmla="*/ 188 h 45"/>
                <a:gd name="T74" fmla="*/ 12 w 20"/>
                <a:gd name="T75" fmla="*/ 188 h 45"/>
                <a:gd name="T76" fmla="*/ 12 w 20"/>
                <a:gd name="T77" fmla="*/ 188 h 45"/>
                <a:gd name="T78" fmla="*/ 12 w 20"/>
                <a:gd name="T79" fmla="*/ 173 h 45"/>
                <a:gd name="T80" fmla="*/ 0 w 20"/>
                <a:gd name="T81" fmla="*/ 173 h 45"/>
                <a:gd name="T82" fmla="*/ 0 w 20"/>
                <a:gd name="T83" fmla="*/ 171 h 45"/>
                <a:gd name="T84" fmla="*/ 0 w 20"/>
                <a:gd name="T85" fmla="*/ 171 h 45"/>
                <a:gd name="T86" fmla="*/ 0 w 20"/>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0" y="35"/>
                  </a:moveTo>
                  <a:lnTo>
                    <a:pt x="0" y="8"/>
                  </a:lnTo>
                  <a:lnTo>
                    <a:pt x="0" y="7"/>
                  </a:lnTo>
                  <a:lnTo>
                    <a:pt x="0" y="5"/>
                  </a:lnTo>
                  <a:lnTo>
                    <a:pt x="2" y="5"/>
                  </a:lnTo>
                  <a:lnTo>
                    <a:pt x="2" y="2"/>
                  </a:lnTo>
                  <a:lnTo>
                    <a:pt x="5" y="2"/>
                  </a:lnTo>
                  <a:lnTo>
                    <a:pt x="5" y="0"/>
                  </a:lnTo>
                  <a:lnTo>
                    <a:pt x="15" y="0"/>
                  </a:lnTo>
                  <a:lnTo>
                    <a:pt x="15" y="2"/>
                  </a:lnTo>
                  <a:lnTo>
                    <a:pt x="19" y="2"/>
                  </a:lnTo>
                  <a:lnTo>
                    <a:pt x="19" y="5"/>
                  </a:lnTo>
                  <a:lnTo>
                    <a:pt x="19" y="7"/>
                  </a:lnTo>
                  <a:lnTo>
                    <a:pt x="19" y="8"/>
                  </a:lnTo>
                  <a:lnTo>
                    <a:pt x="19" y="35"/>
                  </a:lnTo>
                  <a:lnTo>
                    <a:pt x="19" y="37"/>
                  </a:lnTo>
                  <a:lnTo>
                    <a:pt x="19" y="38"/>
                  </a:lnTo>
                  <a:lnTo>
                    <a:pt x="19" y="41"/>
                  </a:lnTo>
                  <a:lnTo>
                    <a:pt x="15" y="41"/>
                  </a:lnTo>
                  <a:lnTo>
                    <a:pt x="15" y="44"/>
                  </a:lnTo>
                  <a:lnTo>
                    <a:pt x="5" y="44"/>
                  </a:lnTo>
                  <a:lnTo>
                    <a:pt x="2" y="44"/>
                  </a:lnTo>
                  <a:lnTo>
                    <a:pt x="2" y="41"/>
                  </a:lnTo>
                  <a:lnTo>
                    <a:pt x="2" y="38"/>
                  </a:lnTo>
                  <a:lnTo>
                    <a:pt x="0" y="38"/>
                  </a:lnTo>
                  <a:lnTo>
                    <a:pt x="0" y="37"/>
                  </a:lnTo>
                  <a:lnTo>
                    <a:pt x="0" y="3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52" name="Freeform 50" descr="Light vertical"/>
            <p:cNvSpPr>
              <a:spLocks noChangeAspect="1"/>
            </p:cNvSpPr>
            <p:nvPr/>
          </p:nvSpPr>
          <p:spPr bwMode="auto">
            <a:xfrm>
              <a:off x="3165" y="3681"/>
              <a:ext cx="35" cy="58"/>
            </a:xfrm>
            <a:custGeom>
              <a:avLst/>
              <a:gdLst>
                <a:gd name="T0" fmla="*/ 0 w 27"/>
                <a:gd name="T1" fmla="*/ 36 h 45"/>
                <a:gd name="T2" fmla="*/ 0 w 27"/>
                <a:gd name="T3" fmla="*/ 31 h 45"/>
                <a:gd name="T4" fmla="*/ 0 w 27"/>
                <a:gd name="T5" fmla="*/ 31 h 45"/>
                <a:gd name="T6" fmla="*/ 0 w 27"/>
                <a:gd name="T7" fmla="*/ 22 h 45"/>
                <a:gd name="T8" fmla="*/ 0 w 27"/>
                <a:gd name="T9" fmla="*/ 22 h 45"/>
                <a:gd name="T10" fmla="*/ 0 w 27"/>
                <a:gd name="T11" fmla="*/ 22 h 45"/>
                <a:gd name="T12" fmla="*/ 0 w 27"/>
                <a:gd name="T13" fmla="*/ 10 h 45"/>
                <a:gd name="T14" fmla="*/ 10 w 27"/>
                <a:gd name="T15" fmla="*/ 10 h 45"/>
                <a:gd name="T16" fmla="*/ 10 w 27"/>
                <a:gd name="T17" fmla="*/ 10 h 45"/>
                <a:gd name="T18" fmla="*/ 10 w 27"/>
                <a:gd name="T19" fmla="*/ 10 h 45"/>
                <a:gd name="T20" fmla="*/ 29 w 27"/>
                <a:gd name="T21" fmla="*/ 0 h 45"/>
                <a:gd name="T22" fmla="*/ 96 w 27"/>
                <a:gd name="T23" fmla="*/ 0 h 45"/>
                <a:gd name="T24" fmla="*/ 96 w 27"/>
                <a:gd name="T25" fmla="*/ 10 h 45"/>
                <a:gd name="T26" fmla="*/ 111 w 27"/>
                <a:gd name="T27" fmla="*/ 10 h 45"/>
                <a:gd name="T28" fmla="*/ 111 w 27"/>
                <a:gd name="T29" fmla="*/ 10 h 45"/>
                <a:gd name="T30" fmla="*/ 111 w 27"/>
                <a:gd name="T31" fmla="*/ 10 h 45"/>
                <a:gd name="T32" fmla="*/ 111 w 27"/>
                <a:gd name="T33" fmla="*/ 10 h 45"/>
                <a:gd name="T34" fmla="*/ 124 w 27"/>
                <a:gd name="T35" fmla="*/ 22 h 45"/>
                <a:gd name="T36" fmla="*/ 124 w 27"/>
                <a:gd name="T37" fmla="*/ 22 h 45"/>
                <a:gd name="T38" fmla="*/ 124 w 27"/>
                <a:gd name="T39" fmla="*/ 31 h 45"/>
                <a:gd name="T40" fmla="*/ 124 w 27"/>
                <a:gd name="T41" fmla="*/ 31 h 45"/>
                <a:gd name="T42" fmla="*/ 124 w 27"/>
                <a:gd name="T43" fmla="*/ 36 h 45"/>
                <a:gd name="T44" fmla="*/ 124 w 27"/>
                <a:gd name="T45" fmla="*/ 161 h 45"/>
                <a:gd name="T46" fmla="*/ 124 w 27"/>
                <a:gd name="T47" fmla="*/ 171 h 45"/>
                <a:gd name="T48" fmla="*/ 124 w 27"/>
                <a:gd name="T49" fmla="*/ 171 h 45"/>
                <a:gd name="T50" fmla="*/ 124 w 27"/>
                <a:gd name="T51" fmla="*/ 173 h 45"/>
                <a:gd name="T52" fmla="*/ 124 w 27"/>
                <a:gd name="T53" fmla="*/ 173 h 45"/>
                <a:gd name="T54" fmla="*/ 124 w 27"/>
                <a:gd name="T55" fmla="*/ 188 h 45"/>
                <a:gd name="T56" fmla="*/ 111 w 27"/>
                <a:gd name="T57" fmla="*/ 188 h 45"/>
                <a:gd name="T58" fmla="*/ 111 w 27"/>
                <a:gd name="T59" fmla="*/ 188 h 45"/>
                <a:gd name="T60" fmla="*/ 111 w 27"/>
                <a:gd name="T61" fmla="*/ 201 h 45"/>
                <a:gd name="T62" fmla="*/ 96 w 27"/>
                <a:gd name="T63" fmla="*/ 201 h 45"/>
                <a:gd name="T64" fmla="*/ 96 w 27"/>
                <a:gd name="T65" fmla="*/ 201 h 45"/>
                <a:gd name="T66" fmla="*/ 29 w 27"/>
                <a:gd name="T67" fmla="*/ 201 h 45"/>
                <a:gd name="T68" fmla="*/ 10 w 27"/>
                <a:gd name="T69" fmla="*/ 201 h 45"/>
                <a:gd name="T70" fmla="*/ 10 w 27"/>
                <a:gd name="T71" fmla="*/ 201 h 45"/>
                <a:gd name="T72" fmla="*/ 10 w 27"/>
                <a:gd name="T73" fmla="*/ 188 h 45"/>
                <a:gd name="T74" fmla="*/ 0 w 27"/>
                <a:gd name="T75" fmla="*/ 188 h 45"/>
                <a:gd name="T76" fmla="*/ 0 w 27"/>
                <a:gd name="T77" fmla="*/ 188 h 45"/>
                <a:gd name="T78" fmla="*/ 0 w 27"/>
                <a:gd name="T79" fmla="*/ 173 h 45"/>
                <a:gd name="T80" fmla="*/ 0 w 27"/>
                <a:gd name="T81" fmla="*/ 173 h 45"/>
                <a:gd name="T82" fmla="*/ 0 w 27"/>
                <a:gd name="T83" fmla="*/ 171 h 45"/>
                <a:gd name="T84" fmla="*/ 0 w 27"/>
                <a:gd name="T85" fmla="*/ 171 h 45"/>
                <a:gd name="T86" fmla="*/ 0 w 2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0" y="35"/>
                  </a:moveTo>
                  <a:lnTo>
                    <a:pt x="0" y="8"/>
                  </a:lnTo>
                  <a:lnTo>
                    <a:pt x="0" y="7"/>
                  </a:lnTo>
                  <a:lnTo>
                    <a:pt x="0" y="5"/>
                  </a:lnTo>
                  <a:lnTo>
                    <a:pt x="0" y="2"/>
                  </a:lnTo>
                  <a:lnTo>
                    <a:pt x="2" y="2"/>
                  </a:lnTo>
                  <a:lnTo>
                    <a:pt x="6" y="0"/>
                  </a:lnTo>
                  <a:lnTo>
                    <a:pt x="20" y="0"/>
                  </a:lnTo>
                  <a:lnTo>
                    <a:pt x="20" y="2"/>
                  </a:lnTo>
                  <a:lnTo>
                    <a:pt x="23" y="2"/>
                  </a:lnTo>
                  <a:lnTo>
                    <a:pt x="26" y="5"/>
                  </a:lnTo>
                  <a:lnTo>
                    <a:pt x="26" y="7"/>
                  </a:lnTo>
                  <a:lnTo>
                    <a:pt x="26" y="8"/>
                  </a:lnTo>
                  <a:lnTo>
                    <a:pt x="26" y="35"/>
                  </a:lnTo>
                  <a:lnTo>
                    <a:pt x="26" y="37"/>
                  </a:lnTo>
                  <a:lnTo>
                    <a:pt x="26" y="38"/>
                  </a:lnTo>
                  <a:lnTo>
                    <a:pt x="26" y="41"/>
                  </a:lnTo>
                  <a:lnTo>
                    <a:pt x="23" y="41"/>
                  </a:lnTo>
                  <a:lnTo>
                    <a:pt x="23" y="44"/>
                  </a:lnTo>
                  <a:lnTo>
                    <a:pt x="20" y="44"/>
                  </a:lnTo>
                  <a:lnTo>
                    <a:pt x="6" y="44"/>
                  </a:lnTo>
                  <a:lnTo>
                    <a:pt x="2" y="44"/>
                  </a:lnTo>
                  <a:lnTo>
                    <a:pt x="2" y="41"/>
                  </a:lnTo>
                  <a:lnTo>
                    <a:pt x="0" y="41"/>
                  </a:lnTo>
                  <a:lnTo>
                    <a:pt x="0" y="38"/>
                  </a:lnTo>
                  <a:lnTo>
                    <a:pt x="0" y="37"/>
                  </a:lnTo>
                  <a:lnTo>
                    <a:pt x="0" y="3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53" name="AutoShape 51"/>
            <p:cNvSpPr>
              <a:spLocks noChangeAspect="1" noChangeArrowheads="1"/>
            </p:cNvSpPr>
            <p:nvPr/>
          </p:nvSpPr>
          <p:spPr bwMode="auto">
            <a:xfrm flipV="1">
              <a:off x="3161" y="3648"/>
              <a:ext cx="8" cy="3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54" name="Freeform 52"/>
            <p:cNvSpPr>
              <a:spLocks noChangeAspect="1"/>
            </p:cNvSpPr>
            <p:nvPr/>
          </p:nvSpPr>
          <p:spPr bwMode="auto">
            <a:xfrm>
              <a:off x="707" y="2430"/>
              <a:ext cx="465" cy="409"/>
            </a:xfrm>
            <a:custGeom>
              <a:avLst/>
              <a:gdLst>
                <a:gd name="T0" fmla="*/ 1529 w 357"/>
                <a:gd name="T1" fmla="*/ 1278 h 314"/>
                <a:gd name="T2" fmla="*/ 1599 w 357"/>
                <a:gd name="T3" fmla="*/ 1181 h 314"/>
                <a:gd name="T4" fmla="*/ 1661 w 357"/>
                <a:gd name="T5" fmla="*/ 1079 h 314"/>
                <a:gd name="T6" fmla="*/ 1706 w 357"/>
                <a:gd name="T7" fmla="*/ 969 h 314"/>
                <a:gd name="T8" fmla="*/ 1728 w 357"/>
                <a:gd name="T9" fmla="*/ 854 h 314"/>
                <a:gd name="T10" fmla="*/ 1739 w 357"/>
                <a:gd name="T11" fmla="*/ 740 h 314"/>
                <a:gd name="T12" fmla="*/ 1728 w 357"/>
                <a:gd name="T13" fmla="*/ 628 h 314"/>
                <a:gd name="T14" fmla="*/ 1695 w 357"/>
                <a:gd name="T15" fmla="*/ 505 h 314"/>
                <a:gd name="T16" fmla="*/ 1644 w 357"/>
                <a:gd name="T17" fmla="*/ 408 h 314"/>
                <a:gd name="T18" fmla="*/ 1571 w 357"/>
                <a:gd name="T19" fmla="*/ 307 h 314"/>
                <a:gd name="T20" fmla="*/ 1487 w 357"/>
                <a:gd name="T21" fmla="*/ 220 h 314"/>
                <a:gd name="T22" fmla="*/ 1387 w 357"/>
                <a:gd name="T23" fmla="*/ 159 h 314"/>
                <a:gd name="T24" fmla="*/ 1278 w 357"/>
                <a:gd name="T25" fmla="*/ 86 h 314"/>
                <a:gd name="T26" fmla="*/ 1159 w 357"/>
                <a:gd name="T27" fmla="*/ 29 h 314"/>
                <a:gd name="T28" fmla="*/ 1030 w 357"/>
                <a:gd name="T29" fmla="*/ 12 h 314"/>
                <a:gd name="T30" fmla="*/ 914 w 357"/>
                <a:gd name="T31" fmla="*/ 0 h 314"/>
                <a:gd name="T32" fmla="*/ 778 w 357"/>
                <a:gd name="T33" fmla="*/ 0 h 314"/>
                <a:gd name="T34" fmla="*/ 645 w 357"/>
                <a:gd name="T35" fmla="*/ 27 h 314"/>
                <a:gd name="T36" fmla="*/ 521 w 357"/>
                <a:gd name="T37" fmla="*/ 51 h 314"/>
                <a:gd name="T38" fmla="*/ 409 w 357"/>
                <a:gd name="T39" fmla="*/ 124 h 314"/>
                <a:gd name="T40" fmla="*/ 313 w 357"/>
                <a:gd name="T41" fmla="*/ 184 h 314"/>
                <a:gd name="T42" fmla="*/ 211 w 357"/>
                <a:gd name="T43" fmla="*/ 258 h 314"/>
                <a:gd name="T44" fmla="*/ 134 w 357"/>
                <a:gd name="T45" fmla="*/ 360 h 314"/>
                <a:gd name="T46" fmla="*/ 83 w 357"/>
                <a:gd name="T47" fmla="*/ 458 h 314"/>
                <a:gd name="T48" fmla="*/ 35 w 357"/>
                <a:gd name="T49" fmla="*/ 561 h 314"/>
                <a:gd name="T50" fmla="*/ 12 w 357"/>
                <a:gd name="T51" fmla="*/ 683 h 314"/>
                <a:gd name="T52" fmla="*/ 0 w 357"/>
                <a:gd name="T53" fmla="*/ 796 h 314"/>
                <a:gd name="T54" fmla="*/ 29 w 357"/>
                <a:gd name="T55" fmla="*/ 904 h 314"/>
                <a:gd name="T56" fmla="*/ 64 w 357"/>
                <a:gd name="T57" fmla="*/ 1028 h 314"/>
                <a:gd name="T58" fmla="*/ 102 w 357"/>
                <a:gd name="T59" fmla="*/ 1129 h 314"/>
                <a:gd name="T60" fmla="*/ 175 w 357"/>
                <a:gd name="T61" fmla="*/ 1224 h 314"/>
                <a:gd name="T62" fmla="*/ 258 w 357"/>
                <a:gd name="T63" fmla="*/ 1319 h 314"/>
                <a:gd name="T64" fmla="*/ 358 w 357"/>
                <a:gd name="T65" fmla="*/ 1386 h 314"/>
                <a:gd name="T66" fmla="*/ 468 w 357"/>
                <a:gd name="T67" fmla="*/ 1448 h 314"/>
                <a:gd name="T68" fmla="*/ 584 w 357"/>
                <a:gd name="T69" fmla="*/ 1499 h 314"/>
                <a:gd name="T70" fmla="*/ 707 w 357"/>
                <a:gd name="T71" fmla="*/ 1520 h 314"/>
                <a:gd name="T72" fmla="*/ 845 w 357"/>
                <a:gd name="T73" fmla="*/ 1529 h 314"/>
                <a:gd name="T74" fmla="*/ 969 w 357"/>
                <a:gd name="T75" fmla="*/ 1529 h 314"/>
                <a:gd name="T76" fmla="*/ 1094 w 357"/>
                <a:gd name="T77" fmla="*/ 1514 h 314"/>
                <a:gd name="T78" fmla="*/ 1224 w 357"/>
                <a:gd name="T79" fmla="*/ 1482 h 314"/>
                <a:gd name="T80" fmla="*/ 1327 w 357"/>
                <a:gd name="T81" fmla="*/ 1425 h 314"/>
                <a:gd name="T82" fmla="*/ 1447 w 357"/>
                <a:gd name="T83" fmla="*/ 1352 h 3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7"/>
                <a:gd name="T127" fmla="*/ 0 h 314"/>
                <a:gd name="T128" fmla="*/ 357 w 357"/>
                <a:gd name="T129" fmla="*/ 314 h 3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7" h="314">
                  <a:moveTo>
                    <a:pt x="305" y="270"/>
                  </a:moveTo>
                  <a:lnTo>
                    <a:pt x="313" y="262"/>
                  </a:lnTo>
                  <a:lnTo>
                    <a:pt x="322" y="250"/>
                  </a:lnTo>
                  <a:lnTo>
                    <a:pt x="328" y="242"/>
                  </a:lnTo>
                  <a:lnTo>
                    <a:pt x="336" y="231"/>
                  </a:lnTo>
                  <a:lnTo>
                    <a:pt x="340" y="221"/>
                  </a:lnTo>
                  <a:lnTo>
                    <a:pt x="347" y="210"/>
                  </a:lnTo>
                  <a:lnTo>
                    <a:pt x="349" y="198"/>
                  </a:lnTo>
                  <a:lnTo>
                    <a:pt x="354" y="185"/>
                  </a:lnTo>
                  <a:lnTo>
                    <a:pt x="354" y="175"/>
                  </a:lnTo>
                  <a:lnTo>
                    <a:pt x="356" y="163"/>
                  </a:lnTo>
                  <a:lnTo>
                    <a:pt x="356" y="151"/>
                  </a:lnTo>
                  <a:lnTo>
                    <a:pt x="354" y="140"/>
                  </a:lnTo>
                  <a:lnTo>
                    <a:pt x="354" y="128"/>
                  </a:lnTo>
                  <a:lnTo>
                    <a:pt x="349" y="115"/>
                  </a:lnTo>
                  <a:lnTo>
                    <a:pt x="347" y="104"/>
                  </a:lnTo>
                  <a:lnTo>
                    <a:pt x="340" y="94"/>
                  </a:lnTo>
                  <a:lnTo>
                    <a:pt x="336" y="83"/>
                  </a:lnTo>
                  <a:lnTo>
                    <a:pt x="328" y="74"/>
                  </a:lnTo>
                  <a:lnTo>
                    <a:pt x="322" y="63"/>
                  </a:lnTo>
                  <a:lnTo>
                    <a:pt x="313" y="53"/>
                  </a:lnTo>
                  <a:lnTo>
                    <a:pt x="305" y="45"/>
                  </a:lnTo>
                  <a:lnTo>
                    <a:pt x="296" y="38"/>
                  </a:lnTo>
                  <a:lnTo>
                    <a:pt x="284" y="32"/>
                  </a:lnTo>
                  <a:lnTo>
                    <a:pt x="272" y="25"/>
                  </a:lnTo>
                  <a:lnTo>
                    <a:pt x="262" y="18"/>
                  </a:lnTo>
                  <a:lnTo>
                    <a:pt x="250" y="11"/>
                  </a:lnTo>
                  <a:lnTo>
                    <a:pt x="237" y="6"/>
                  </a:lnTo>
                  <a:lnTo>
                    <a:pt x="224" y="5"/>
                  </a:lnTo>
                  <a:lnTo>
                    <a:pt x="211" y="2"/>
                  </a:lnTo>
                  <a:lnTo>
                    <a:pt x="198" y="0"/>
                  </a:lnTo>
                  <a:lnTo>
                    <a:pt x="187" y="0"/>
                  </a:lnTo>
                  <a:lnTo>
                    <a:pt x="173" y="0"/>
                  </a:lnTo>
                  <a:lnTo>
                    <a:pt x="159" y="0"/>
                  </a:lnTo>
                  <a:lnTo>
                    <a:pt x="145" y="2"/>
                  </a:lnTo>
                  <a:lnTo>
                    <a:pt x="132" y="5"/>
                  </a:lnTo>
                  <a:lnTo>
                    <a:pt x="120" y="6"/>
                  </a:lnTo>
                  <a:lnTo>
                    <a:pt x="107" y="11"/>
                  </a:lnTo>
                  <a:lnTo>
                    <a:pt x="96" y="18"/>
                  </a:lnTo>
                  <a:lnTo>
                    <a:pt x="84" y="25"/>
                  </a:lnTo>
                  <a:lnTo>
                    <a:pt x="73" y="32"/>
                  </a:lnTo>
                  <a:lnTo>
                    <a:pt x="64" y="38"/>
                  </a:lnTo>
                  <a:lnTo>
                    <a:pt x="53" y="45"/>
                  </a:lnTo>
                  <a:lnTo>
                    <a:pt x="43" y="53"/>
                  </a:lnTo>
                  <a:lnTo>
                    <a:pt x="36" y="63"/>
                  </a:lnTo>
                  <a:lnTo>
                    <a:pt x="28" y="74"/>
                  </a:lnTo>
                  <a:lnTo>
                    <a:pt x="21" y="83"/>
                  </a:lnTo>
                  <a:lnTo>
                    <a:pt x="17" y="94"/>
                  </a:lnTo>
                  <a:lnTo>
                    <a:pt x="13" y="104"/>
                  </a:lnTo>
                  <a:lnTo>
                    <a:pt x="7" y="115"/>
                  </a:lnTo>
                  <a:lnTo>
                    <a:pt x="6" y="128"/>
                  </a:lnTo>
                  <a:lnTo>
                    <a:pt x="2" y="140"/>
                  </a:lnTo>
                  <a:lnTo>
                    <a:pt x="0" y="151"/>
                  </a:lnTo>
                  <a:lnTo>
                    <a:pt x="0" y="163"/>
                  </a:lnTo>
                  <a:lnTo>
                    <a:pt x="2" y="175"/>
                  </a:lnTo>
                  <a:lnTo>
                    <a:pt x="6" y="185"/>
                  </a:lnTo>
                  <a:lnTo>
                    <a:pt x="7" y="198"/>
                  </a:lnTo>
                  <a:lnTo>
                    <a:pt x="13" y="210"/>
                  </a:lnTo>
                  <a:lnTo>
                    <a:pt x="17" y="221"/>
                  </a:lnTo>
                  <a:lnTo>
                    <a:pt x="21" y="231"/>
                  </a:lnTo>
                  <a:lnTo>
                    <a:pt x="28" y="242"/>
                  </a:lnTo>
                  <a:lnTo>
                    <a:pt x="36" y="250"/>
                  </a:lnTo>
                  <a:lnTo>
                    <a:pt x="43" y="262"/>
                  </a:lnTo>
                  <a:lnTo>
                    <a:pt x="53" y="270"/>
                  </a:lnTo>
                  <a:lnTo>
                    <a:pt x="64" y="277"/>
                  </a:lnTo>
                  <a:lnTo>
                    <a:pt x="73" y="283"/>
                  </a:lnTo>
                  <a:lnTo>
                    <a:pt x="84" y="292"/>
                  </a:lnTo>
                  <a:lnTo>
                    <a:pt x="96" y="297"/>
                  </a:lnTo>
                  <a:lnTo>
                    <a:pt x="107" y="303"/>
                  </a:lnTo>
                  <a:lnTo>
                    <a:pt x="120" y="307"/>
                  </a:lnTo>
                  <a:lnTo>
                    <a:pt x="132" y="310"/>
                  </a:lnTo>
                  <a:lnTo>
                    <a:pt x="145" y="311"/>
                  </a:lnTo>
                  <a:lnTo>
                    <a:pt x="159" y="313"/>
                  </a:lnTo>
                  <a:lnTo>
                    <a:pt x="173" y="313"/>
                  </a:lnTo>
                  <a:lnTo>
                    <a:pt x="187" y="313"/>
                  </a:lnTo>
                  <a:lnTo>
                    <a:pt x="198" y="313"/>
                  </a:lnTo>
                  <a:lnTo>
                    <a:pt x="211" y="311"/>
                  </a:lnTo>
                  <a:lnTo>
                    <a:pt x="224" y="310"/>
                  </a:lnTo>
                  <a:lnTo>
                    <a:pt x="237" y="307"/>
                  </a:lnTo>
                  <a:lnTo>
                    <a:pt x="250" y="303"/>
                  </a:lnTo>
                  <a:lnTo>
                    <a:pt x="262" y="297"/>
                  </a:lnTo>
                  <a:lnTo>
                    <a:pt x="272" y="292"/>
                  </a:lnTo>
                  <a:lnTo>
                    <a:pt x="284" y="283"/>
                  </a:lnTo>
                  <a:lnTo>
                    <a:pt x="296" y="277"/>
                  </a:lnTo>
                  <a:lnTo>
                    <a:pt x="305"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55" name="AutoShape 53"/>
            <p:cNvSpPr>
              <a:spLocks noChangeAspect="1" noChangeArrowheads="1"/>
            </p:cNvSpPr>
            <p:nvPr/>
          </p:nvSpPr>
          <p:spPr bwMode="auto">
            <a:xfrm flipV="1">
              <a:off x="926" y="2273"/>
              <a:ext cx="30"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56" name="Freeform 54"/>
            <p:cNvSpPr>
              <a:spLocks noChangeAspect="1"/>
            </p:cNvSpPr>
            <p:nvPr/>
          </p:nvSpPr>
          <p:spPr bwMode="auto">
            <a:xfrm>
              <a:off x="909" y="2230"/>
              <a:ext cx="62" cy="43"/>
            </a:xfrm>
            <a:custGeom>
              <a:avLst/>
              <a:gdLst>
                <a:gd name="T0" fmla="*/ 221 w 48"/>
                <a:gd name="T1" fmla="*/ 125 h 33"/>
                <a:gd name="T2" fmla="*/ 221 w 48"/>
                <a:gd name="T3" fmla="*/ 125 h 33"/>
                <a:gd name="T4" fmla="*/ 221 w 48"/>
                <a:gd name="T5" fmla="*/ 125 h 33"/>
                <a:gd name="T6" fmla="*/ 221 w 48"/>
                <a:gd name="T7" fmla="*/ 134 h 33"/>
                <a:gd name="T8" fmla="*/ 207 w 48"/>
                <a:gd name="T9" fmla="*/ 134 h 33"/>
                <a:gd name="T10" fmla="*/ 207 w 48"/>
                <a:gd name="T11" fmla="*/ 134 h 33"/>
                <a:gd name="T12" fmla="*/ 200 w 48"/>
                <a:gd name="T13" fmla="*/ 159 h 33"/>
                <a:gd name="T14" fmla="*/ 200 w 48"/>
                <a:gd name="T15" fmla="*/ 159 h 33"/>
                <a:gd name="T16" fmla="*/ 190 w 48"/>
                <a:gd name="T17" fmla="*/ 159 h 33"/>
                <a:gd name="T18" fmla="*/ 190 w 48"/>
                <a:gd name="T19" fmla="*/ 159 h 33"/>
                <a:gd name="T20" fmla="*/ 171 w 48"/>
                <a:gd name="T21" fmla="*/ 159 h 33"/>
                <a:gd name="T22" fmla="*/ 36 w 48"/>
                <a:gd name="T23" fmla="*/ 159 h 33"/>
                <a:gd name="T24" fmla="*/ 28 w 48"/>
                <a:gd name="T25" fmla="*/ 159 h 33"/>
                <a:gd name="T26" fmla="*/ 28 w 48"/>
                <a:gd name="T27" fmla="*/ 159 h 33"/>
                <a:gd name="T28" fmla="*/ 17 w 48"/>
                <a:gd name="T29" fmla="*/ 159 h 33"/>
                <a:gd name="T30" fmla="*/ 17 w 48"/>
                <a:gd name="T31" fmla="*/ 159 h 33"/>
                <a:gd name="T32" fmla="*/ 1 w 48"/>
                <a:gd name="T33" fmla="*/ 134 h 33"/>
                <a:gd name="T34" fmla="*/ 1 w 48"/>
                <a:gd name="T35" fmla="*/ 134 h 33"/>
                <a:gd name="T36" fmla="*/ 1 w 48"/>
                <a:gd name="T37" fmla="*/ 134 h 33"/>
                <a:gd name="T38" fmla="*/ 0 w 48"/>
                <a:gd name="T39" fmla="*/ 125 h 33"/>
                <a:gd name="T40" fmla="*/ 0 w 48"/>
                <a:gd name="T41" fmla="*/ 125 h 33"/>
                <a:gd name="T42" fmla="*/ 0 w 48"/>
                <a:gd name="T43" fmla="*/ 125 h 33"/>
                <a:gd name="T44" fmla="*/ 0 w 48"/>
                <a:gd name="T45" fmla="*/ 27 h 33"/>
                <a:gd name="T46" fmla="*/ 0 w 48"/>
                <a:gd name="T47" fmla="*/ 27 h 33"/>
                <a:gd name="T48" fmla="*/ 0 w 48"/>
                <a:gd name="T49" fmla="*/ 27 h 33"/>
                <a:gd name="T50" fmla="*/ 0 w 48"/>
                <a:gd name="T51" fmla="*/ 12 h 33"/>
                <a:gd name="T52" fmla="*/ 1 w 48"/>
                <a:gd name="T53" fmla="*/ 12 h 33"/>
                <a:gd name="T54" fmla="*/ 1 w 48"/>
                <a:gd name="T55" fmla="*/ 12 h 33"/>
                <a:gd name="T56" fmla="*/ 17 w 48"/>
                <a:gd name="T57" fmla="*/ 12 h 33"/>
                <a:gd name="T58" fmla="*/ 17 w 48"/>
                <a:gd name="T59" fmla="*/ 0 h 33"/>
                <a:gd name="T60" fmla="*/ 28 w 48"/>
                <a:gd name="T61" fmla="*/ 0 h 33"/>
                <a:gd name="T62" fmla="*/ 28 w 48"/>
                <a:gd name="T63" fmla="*/ 0 h 33"/>
                <a:gd name="T64" fmla="*/ 36 w 48"/>
                <a:gd name="T65" fmla="*/ 0 h 33"/>
                <a:gd name="T66" fmla="*/ 171 w 48"/>
                <a:gd name="T67" fmla="*/ 0 h 33"/>
                <a:gd name="T68" fmla="*/ 190 w 48"/>
                <a:gd name="T69" fmla="*/ 0 h 33"/>
                <a:gd name="T70" fmla="*/ 190 w 48"/>
                <a:gd name="T71" fmla="*/ 0 h 33"/>
                <a:gd name="T72" fmla="*/ 200 w 48"/>
                <a:gd name="T73" fmla="*/ 0 h 33"/>
                <a:gd name="T74" fmla="*/ 200 w 48"/>
                <a:gd name="T75" fmla="*/ 0 h 33"/>
                <a:gd name="T76" fmla="*/ 207 w 48"/>
                <a:gd name="T77" fmla="*/ 12 h 33"/>
                <a:gd name="T78" fmla="*/ 207 w 48"/>
                <a:gd name="T79" fmla="*/ 12 h 33"/>
                <a:gd name="T80" fmla="*/ 207 w 48"/>
                <a:gd name="T81" fmla="*/ 12 h 33"/>
                <a:gd name="T82" fmla="*/ 221 w 48"/>
                <a:gd name="T83" fmla="*/ 27 h 33"/>
                <a:gd name="T84" fmla="*/ 221 w 48"/>
                <a:gd name="T85" fmla="*/ 27 h 33"/>
                <a:gd name="T86" fmla="*/ 221 w 48"/>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47" y="5"/>
                  </a:moveTo>
                  <a:lnTo>
                    <a:pt x="47" y="26"/>
                  </a:lnTo>
                  <a:lnTo>
                    <a:pt x="47" y="28"/>
                  </a:lnTo>
                  <a:lnTo>
                    <a:pt x="44" y="28"/>
                  </a:lnTo>
                  <a:lnTo>
                    <a:pt x="43" y="32"/>
                  </a:lnTo>
                  <a:lnTo>
                    <a:pt x="41" y="32"/>
                  </a:lnTo>
                  <a:lnTo>
                    <a:pt x="36" y="32"/>
                  </a:lnTo>
                  <a:lnTo>
                    <a:pt x="8" y="32"/>
                  </a:lnTo>
                  <a:lnTo>
                    <a:pt x="6" y="32"/>
                  </a:lnTo>
                  <a:lnTo>
                    <a:pt x="4" y="32"/>
                  </a:lnTo>
                  <a:lnTo>
                    <a:pt x="1" y="28"/>
                  </a:lnTo>
                  <a:lnTo>
                    <a:pt x="0" y="28"/>
                  </a:lnTo>
                  <a:lnTo>
                    <a:pt x="0" y="26"/>
                  </a:lnTo>
                  <a:lnTo>
                    <a:pt x="0" y="5"/>
                  </a:lnTo>
                  <a:lnTo>
                    <a:pt x="0" y="2"/>
                  </a:lnTo>
                  <a:lnTo>
                    <a:pt x="1" y="2"/>
                  </a:lnTo>
                  <a:lnTo>
                    <a:pt x="4" y="2"/>
                  </a:lnTo>
                  <a:lnTo>
                    <a:pt x="4" y="0"/>
                  </a:lnTo>
                  <a:lnTo>
                    <a:pt x="6" y="0"/>
                  </a:lnTo>
                  <a:lnTo>
                    <a:pt x="8" y="0"/>
                  </a:lnTo>
                  <a:lnTo>
                    <a:pt x="36" y="0"/>
                  </a:lnTo>
                  <a:lnTo>
                    <a:pt x="41" y="0"/>
                  </a:lnTo>
                  <a:lnTo>
                    <a:pt x="43" y="0"/>
                  </a:lnTo>
                  <a:lnTo>
                    <a:pt x="43" y="2"/>
                  </a:lnTo>
                  <a:lnTo>
                    <a:pt x="44" y="2"/>
                  </a:lnTo>
                  <a:lnTo>
                    <a:pt x="47" y="2"/>
                  </a:lnTo>
                  <a:lnTo>
                    <a:pt x="47" y="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57" name="Freeform 55"/>
            <p:cNvSpPr>
              <a:spLocks noChangeAspect="1"/>
            </p:cNvSpPr>
            <p:nvPr/>
          </p:nvSpPr>
          <p:spPr bwMode="auto">
            <a:xfrm>
              <a:off x="953"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46 w 14"/>
                <a:gd name="T11" fmla="*/ 134 h 33"/>
                <a:gd name="T12" fmla="*/ 46 w 14"/>
                <a:gd name="T13" fmla="*/ 134 h 33"/>
                <a:gd name="T14" fmla="*/ 46 w 14"/>
                <a:gd name="T15" fmla="*/ 159 h 33"/>
                <a:gd name="T16" fmla="*/ 46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0 w 14"/>
                <a:gd name="T29" fmla="*/ 159 h 33"/>
                <a:gd name="T30" fmla="*/ 0 w 14"/>
                <a:gd name="T31" fmla="*/ 159 h 33"/>
                <a:gd name="T32" fmla="*/ 0 w 14"/>
                <a:gd name="T33" fmla="*/ 134 h 33"/>
                <a:gd name="T34" fmla="*/ 0 w 14"/>
                <a:gd name="T35" fmla="*/ 134 h 33"/>
                <a:gd name="T36" fmla="*/ 0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0 w 14"/>
                <a:gd name="T53" fmla="*/ 12 h 33"/>
                <a:gd name="T54" fmla="*/ 0 w 14"/>
                <a:gd name="T55" fmla="*/ 12 h 33"/>
                <a:gd name="T56" fmla="*/ 0 w 14"/>
                <a:gd name="T57" fmla="*/ 12 h 33"/>
                <a:gd name="T58" fmla="*/ 0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46 w 14"/>
                <a:gd name="T71" fmla="*/ 0 h 33"/>
                <a:gd name="T72" fmla="*/ 46 w 14"/>
                <a:gd name="T73" fmla="*/ 0 h 33"/>
                <a:gd name="T74" fmla="*/ 46 w 14"/>
                <a:gd name="T75" fmla="*/ 0 h 33"/>
                <a:gd name="T76" fmla="*/ 46 w 14"/>
                <a:gd name="T77" fmla="*/ 12 h 33"/>
                <a:gd name="T78" fmla="*/ 46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0" y="28"/>
                  </a:lnTo>
                  <a:lnTo>
                    <a:pt x="10" y="32"/>
                  </a:lnTo>
                  <a:lnTo>
                    <a:pt x="1" y="32"/>
                  </a:lnTo>
                  <a:lnTo>
                    <a:pt x="0" y="32"/>
                  </a:lnTo>
                  <a:lnTo>
                    <a:pt x="0" y="28"/>
                  </a:lnTo>
                  <a:lnTo>
                    <a:pt x="0" y="26"/>
                  </a:lnTo>
                  <a:lnTo>
                    <a:pt x="0" y="5"/>
                  </a:lnTo>
                  <a:lnTo>
                    <a:pt x="0" y="2"/>
                  </a:lnTo>
                  <a:lnTo>
                    <a:pt x="0" y="0"/>
                  </a:lnTo>
                  <a:lnTo>
                    <a:pt x="1" y="0"/>
                  </a:lnTo>
                  <a:lnTo>
                    <a:pt x="10" y="0"/>
                  </a:lnTo>
                  <a:lnTo>
                    <a:pt x="10" y="2"/>
                  </a:lnTo>
                  <a:lnTo>
                    <a:pt x="13" y="2"/>
                  </a:lnTo>
                  <a:lnTo>
                    <a:pt x="13" y="5"/>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58" name="Freeform 56"/>
            <p:cNvSpPr>
              <a:spLocks noChangeAspect="1"/>
            </p:cNvSpPr>
            <p:nvPr/>
          </p:nvSpPr>
          <p:spPr bwMode="auto">
            <a:xfrm>
              <a:off x="909"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59 w 14"/>
                <a:gd name="T11" fmla="*/ 134 h 33"/>
                <a:gd name="T12" fmla="*/ 59 w 14"/>
                <a:gd name="T13" fmla="*/ 134 h 33"/>
                <a:gd name="T14" fmla="*/ 59 w 14"/>
                <a:gd name="T15" fmla="*/ 159 h 33"/>
                <a:gd name="T16" fmla="*/ 59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1 w 14"/>
                <a:gd name="T29" fmla="*/ 159 h 33"/>
                <a:gd name="T30" fmla="*/ 1 w 14"/>
                <a:gd name="T31" fmla="*/ 159 h 33"/>
                <a:gd name="T32" fmla="*/ 1 w 14"/>
                <a:gd name="T33" fmla="*/ 134 h 33"/>
                <a:gd name="T34" fmla="*/ 1 w 14"/>
                <a:gd name="T35" fmla="*/ 134 h 33"/>
                <a:gd name="T36" fmla="*/ 1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1 w 14"/>
                <a:gd name="T53" fmla="*/ 12 h 33"/>
                <a:gd name="T54" fmla="*/ 1 w 14"/>
                <a:gd name="T55" fmla="*/ 12 h 33"/>
                <a:gd name="T56" fmla="*/ 1 w 14"/>
                <a:gd name="T57" fmla="*/ 12 h 33"/>
                <a:gd name="T58" fmla="*/ 1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59 w 14"/>
                <a:gd name="T71" fmla="*/ 0 h 33"/>
                <a:gd name="T72" fmla="*/ 59 w 14"/>
                <a:gd name="T73" fmla="*/ 0 h 33"/>
                <a:gd name="T74" fmla="*/ 59 w 14"/>
                <a:gd name="T75" fmla="*/ 0 h 33"/>
                <a:gd name="T76" fmla="*/ 59 w 14"/>
                <a:gd name="T77" fmla="*/ 12 h 33"/>
                <a:gd name="T78" fmla="*/ 59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3" y="32"/>
                  </a:lnTo>
                  <a:lnTo>
                    <a:pt x="10" y="32"/>
                  </a:lnTo>
                  <a:lnTo>
                    <a:pt x="1" y="32"/>
                  </a:lnTo>
                  <a:lnTo>
                    <a:pt x="1" y="28"/>
                  </a:lnTo>
                  <a:lnTo>
                    <a:pt x="0" y="28"/>
                  </a:lnTo>
                  <a:lnTo>
                    <a:pt x="0" y="26"/>
                  </a:lnTo>
                  <a:lnTo>
                    <a:pt x="0" y="5"/>
                  </a:lnTo>
                  <a:lnTo>
                    <a:pt x="0" y="2"/>
                  </a:lnTo>
                  <a:lnTo>
                    <a:pt x="1" y="2"/>
                  </a:lnTo>
                  <a:lnTo>
                    <a:pt x="1" y="0"/>
                  </a:lnTo>
                  <a:lnTo>
                    <a:pt x="10" y="0"/>
                  </a:lnTo>
                  <a:lnTo>
                    <a:pt x="13" y="0"/>
                  </a:lnTo>
                  <a:lnTo>
                    <a:pt x="13" y="2"/>
                  </a:lnTo>
                  <a:lnTo>
                    <a:pt x="13" y="5"/>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59" name="Freeform 57" descr="Light vertical"/>
            <p:cNvSpPr>
              <a:spLocks noChangeAspect="1"/>
            </p:cNvSpPr>
            <p:nvPr/>
          </p:nvSpPr>
          <p:spPr bwMode="auto">
            <a:xfrm>
              <a:off x="926" y="2230"/>
              <a:ext cx="28" cy="43"/>
            </a:xfrm>
            <a:custGeom>
              <a:avLst/>
              <a:gdLst>
                <a:gd name="T0" fmla="*/ 89 w 22"/>
                <a:gd name="T1" fmla="*/ 125 h 33"/>
                <a:gd name="T2" fmla="*/ 89 w 22"/>
                <a:gd name="T3" fmla="*/ 125 h 33"/>
                <a:gd name="T4" fmla="*/ 89 w 22"/>
                <a:gd name="T5" fmla="*/ 125 h 33"/>
                <a:gd name="T6" fmla="*/ 89 w 22"/>
                <a:gd name="T7" fmla="*/ 134 h 33"/>
                <a:gd name="T8" fmla="*/ 75 w 22"/>
                <a:gd name="T9" fmla="*/ 134 h 33"/>
                <a:gd name="T10" fmla="*/ 75 w 22"/>
                <a:gd name="T11" fmla="*/ 134 h 33"/>
                <a:gd name="T12" fmla="*/ 75 w 22"/>
                <a:gd name="T13" fmla="*/ 134 h 33"/>
                <a:gd name="T14" fmla="*/ 75 w 22"/>
                <a:gd name="T15" fmla="*/ 159 h 33"/>
                <a:gd name="T16" fmla="*/ 75 w 22"/>
                <a:gd name="T17" fmla="*/ 159 h 33"/>
                <a:gd name="T18" fmla="*/ 75 w 22"/>
                <a:gd name="T19" fmla="*/ 159 h 33"/>
                <a:gd name="T20" fmla="*/ 64 w 22"/>
                <a:gd name="T21" fmla="*/ 159 h 33"/>
                <a:gd name="T22" fmla="*/ 22 w 22"/>
                <a:gd name="T23" fmla="*/ 159 h 33"/>
                <a:gd name="T24" fmla="*/ 22 w 22"/>
                <a:gd name="T25" fmla="*/ 159 h 33"/>
                <a:gd name="T26" fmla="*/ 10 w 22"/>
                <a:gd name="T27" fmla="*/ 159 h 33"/>
                <a:gd name="T28" fmla="*/ 10 w 22"/>
                <a:gd name="T29" fmla="*/ 159 h 33"/>
                <a:gd name="T30" fmla="*/ 10 w 22"/>
                <a:gd name="T31" fmla="*/ 159 h 33"/>
                <a:gd name="T32" fmla="*/ 10 w 22"/>
                <a:gd name="T33" fmla="*/ 134 h 33"/>
                <a:gd name="T34" fmla="*/ 10 w 22"/>
                <a:gd name="T35" fmla="*/ 134 h 33"/>
                <a:gd name="T36" fmla="*/ 10 w 22"/>
                <a:gd name="T37" fmla="*/ 134 h 33"/>
                <a:gd name="T38" fmla="*/ 0 w 22"/>
                <a:gd name="T39" fmla="*/ 125 h 33"/>
                <a:gd name="T40" fmla="*/ 0 w 22"/>
                <a:gd name="T41" fmla="*/ 125 h 33"/>
                <a:gd name="T42" fmla="*/ 0 w 22"/>
                <a:gd name="T43" fmla="*/ 125 h 33"/>
                <a:gd name="T44" fmla="*/ 0 w 22"/>
                <a:gd name="T45" fmla="*/ 27 h 33"/>
                <a:gd name="T46" fmla="*/ 0 w 22"/>
                <a:gd name="T47" fmla="*/ 27 h 33"/>
                <a:gd name="T48" fmla="*/ 0 w 22"/>
                <a:gd name="T49" fmla="*/ 27 h 33"/>
                <a:gd name="T50" fmla="*/ 0 w 22"/>
                <a:gd name="T51" fmla="*/ 12 h 33"/>
                <a:gd name="T52" fmla="*/ 10 w 22"/>
                <a:gd name="T53" fmla="*/ 12 h 33"/>
                <a:gd name="T54" fmla="*/ 10 w 22"/>
                <a:gd name="T55" fmla="*/ 12 h 33"/>
                <a:gd name="T56" fmla="*/ 10 w 22"/>
                <a:gd name="T57" fmla="*/ 12 h 33"/>
                <a:gd name="T58" fmla="*/ 10 w 22"/>
                <a:gd name="T59" fmla="*/ 0 h 33"/>
                <a:gd name="T60" fmla="*/ 10 w 22"/>
                <a:gd name="T61" fmla="*/ 0 h 33"/>
                <a:gd name="T62" fmla="*/ 22 w 22"/>
                <a:gd name="T63" fmla="*/ 0 h 33"/>
                <a:gd name="T64" fmla="*/ 22 w 22"/>
                <a:gd name="T65" fmla="*/ 0 h 33"/>
                <a:gd name="T66" fmla="*/ 64 w 22"/>
                <a:gd name="T67" fmla="*/ 0 h 33"/>
                <a:gd name="T68" fmla="*/ 64 w 22"/>
                <a:gd name="T69" fmla="*/ 0 h 33"/>
                <a:gd name="T70" fmla="*/ 75 w 22"/>
                <a:gd name="T71" fmla="*/ 0 h 33"/>
                <a:gd name="T72" fmla="*/ 75 w 22"/>
                <a:gd name="T73" fmla="*/ 0 h 33"/>
                <a:gd name="T74" fmla="*/ 75 w 22"/>
                <a:gd name="T75" fmla="*/ 0 h 33"/>
                <a:gd name="T76" fmla="*/ 75 w 22"/>
                <a:gd name="T77" fmla="*/ 12 h 33"/>
                <a:gd name="T78" fmla="*/ 75 w 22"/>
                <a:gd name="T79" fmla="*/ 12 h 33"/>
                <a:gd name="T80" fmla="*/ 89 w 22"/>
                <a:gd name="T81" fmla="*/ 12 h 33"/>
                <a:gd name="T82" fmla="*/ 89 w 22"/>
                <a:gd name="T83" fmla="*/ 27 h 33"/>
                <a:gd name="T84" fmla="*/ 89 w 22"/>
                <a:gd name="T85" fmla="*/ 27 h 33"/>
                <a:gd name="T86" fmla="*/ 89 w 22"/>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
                <a:gd name="T133" fmla="*/ 0 h 33"/>
                <a:gd name="T134" fmla="*/ 22 w 22"/>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 h="33">
                  <a:moveTo>
                    <a:pt x="21" y="5"/>
                  </a:moveTo>
                  <a:lnTo>
                    <a:pt x="21" y="26"/>
                  </a:lnTo>
                  <a:lnTo>
                    <a:pt x="21" y="28"/>
                  </a:lnTo>
                  <a:lnTo>
                    <a:pt x="17" y="28"/>
                  </a:lnTo>
                  <a:lnTo>
                    <a:pt x="17" y="32"/>
                  </a:lnTo>
                  <a:lnTo>
                    <a:pt x="15" y="32"/>
                  </a:lnTo>
                  <a:lnTo>
                    <a:pt x="5" y="32"/>
                  </a:lnTo>
                  <a:lnTo>
                    <a:pt x="2" y="32"/>
                  </a:lnTo>
                  <a:lnTo>
                    <a:pt x="2" y="28"/>
                  </a:lnTo>
                  <a:lnTo>
                    <a:pt x="0" y="28"/>
                  </a:lnTo>
                  <a:lnTo>
                    <a:pt x="0" y="26"/>
                  </a:lnTo>
                  <a:lnTo>
                    <a:pt x="0" y="5"/>
                  </a:lnTo>
                  <a:lnTo>
                    <a:pt x="0" y="2"/>
                  </a:lnTo>
                  <a:lnTo>
                    <a:pt x="2" y="2"/>
                  </a:lnTo>
                  <a:lnTo>
                    <a:pt x="2" y="0"/>
                  </a:lnTo>
                  <a:lnTo>
                    <a:pt x="5" y="0"/>
                  </a:lnTo>
                  <a:lnTo>
                    <a:pt x="15" y="0"/>
                  </a:lnTo>
                  <a:lnTo>
                    <a:pt x="17" y="0"/>
                  </a:lnTo>
                  <a:lnTo>
                    <a:pt x="17" y="2"/>
                  </a:lnTo>
                  <a:lnTo>
                    <a:pt x="21" y="2"/>
                  </a:lnTo>
                  <a:lnTo>
                    <a:pt x="21" y="5"/>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60" name="AutoShape 58"/>
            <p:cNvSpPr>
              <a:spLocks noChangeAspect="1" noChangeArrowheads="1"/>
            </p:cNvSpPr>
            <p:nvPr/>
          </p:nvSpPr>
          <p:spPr bwMode="auto">
            <a:xfrm flipV="1">
              <a:off x="929" y="2272"/>
              <a:ext cx="3" cy="21"/>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61" name="AutoShape 59"/>
            <p:cNvSpPr>
              <a:spLocks noChangeAspect="1" noChangeArrowheads="1"/>
            </p:cNvSpPr>
            <p:nvPr/>
          </p:nvSpPr>
          <p:spPr bwMode="auto">
            <a:xfrm flipV="1">
              <a:off x="926" y="2918"/>
              <a:ext cx="26" cy="25"/>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62" name="Freeform 60"/>
            <p:cNvSpPr>
              <a:spLocks noChangeAspect="1"/>
            </p:cNvSpPr>
            <p:nvPr/>
          </p:nvSpPr>
          <p:spPr bwMode="auto">
            <a:xfrm>
              <a:off x="909" y="2944"/>
              <a:ext cx="62" cy="43"/>
            </a:xfrm>
            <a:custGeom>
              <a:avLst/>
              <a:gdLst>
                <a:gd name="T0" fmla="*/ 0 w 48"/>
                <a:gd name="T1" fmla="*/ 27 h 33"/>
                <a:gd name="T2" fmla="*/ 0 w 48"/>
                <a:gd name="T3" fmla="*/ 27 h 33"/>
                <a:gd name="T4" fmla="*/ 1 w 48"/>
                <a:gd name="T5" fmla="*/ 12 h 33"/>
                <a:gd name="T6" fmla="*/ 1 w 48"/>
                <a:gd name="T7" fmla="*/ 12 h 33"/>
                <a:gd name="T8" fmla="*/ 1 w 48"/>
                <a:gd name="T9" fmla="*/ 12 h 33"/>
                <a:gd name="T10" fmla="*/ 1 w 48"/>
                <a:gd name="T11" fmla="*/ 0 h 33"/>
                <a:gd name="T12" fmla="*/ 17 w 48"/>
                <a:gd name="T13" fmla="*/ 0 h 33"/>
                <a:gd name="T14" fmla="*/ 17 w 48"/>
                <a:gd name="T15" fmla="*/ 0 h 33"/>
                <a:gd name="T16" fmla="*/ 28 w 48"/>
                <a:gd name="T17" fmla="*/ 0 h 33"/>
                <a:gd name="T18" fmla="*/ 28 w 48"/>
                <a:gd name="T19" fmla="*/ 0 h 33"/>
                <a:gd name="T20" fmla="*/ 36 w 48"/>
                <a:gd name="T21" fmla="*/ 0 h 33"/>
                <a:gd name="T22" fmla="*/ 190 w 48"/>
                <a:gd name="T23" fmla="*/ 0 h 33"/>
                <a:gd name="T24" fmla="*/ 190 w 48"/>
                <a:gd name="T25" fmla="*/ 0 h 33"/>
                <a:gd name="T26" fmla="*/ 190 w 48"/>
                <a:gd name="T27" fmla="*/ 0 h 33"/>
                <a:gd name="T28" fmla="*/ 200 w 48"/>
                <a:gd name="T29" fmla="*/ 0 h 33"/>
                <a:gd name="T30" fmla="*/ 207 w 48"/>
                <a:gd name="T31" fmla="*/ 0 h 33"/>
                <a:gd name="T32" fmla="*/ 207 w 48"/>
                <a:gd name="T33" fmla="*/ 0 h 33"/>
                <a:gd name="T34" fmla="*/ 207 w 48"/>
                <a:gd name="T35" fmla="*/ 12 h 33"/>
                <a:gd name="T36" fmla="*/ 221 w 48"/>
                <a:gd name="T37" fmla="*/ 12 h 33"/>
                <a:gd name="T38" fmla="*/ 221 w 48"/>
                <a:gd name="T39" fmla="*/ 12 h 33"/>
                <a:gd name="T40" fmla="*/ 221 w 48"/>
                <a:gd name="T41" fmla="*/ 27 h 33"/>
                <a:gd name="T42" fmla="*/ 221 w 48"/>
                <a:gd name="T43" fmla="*/ 27 h 33"/>
                <a:gd name="T44" fmla="*/ 221 w 48"/>
                <a:gd name="T45" fmla="*/ 124 h 33"/>
                <a:gd name="T46" fmla="*/ 221 w 48"/>
                <a:gd name="T47" fmla="*/ 124 h 33"/>
                <a:gd name="T48" fmla="*/ 221 w 48"/>
                <a:gd name="T49" fmla="*/ 125 h 33"/>
                <a:gd name="T50" fmla="*/ 221 w 48"/>
                <a:gd name="T51" fmla="*/ 125 h 33"/>
                <a:gd name="T52" fmla="*/ 221 w 48"/>
                <a:gd name="T53" fmla="*/ 145 h 33"/>
                <a:gd name="T54" fmla="*/ 207 w 48"/>
                <a:gd name="T55" fmla="*/ 145 h 33"/>
                <a:gd name="T56" fmla="*/ 207 w 48"/>
                <a:gd name="T57" fmla="*/ 145 h 33"/>
                <a:gd name="T58" fmla="*/ 200 w 48"/>
                <a:gd name="T59" fmla="*/ 145 h 33"/>
                <a:gd name="T60" fmla="*/ 200 w 48"/>
                <a:gd name="T61" fmla="*/ 145 h 33"/>
                <a:gd name="T62" fmla="*/ 190 w 48"/>
                <a:gd name="T63" fmla="*/ 159 h 33"/>
                <a:gd name="T64" fmla="*/ 190 w 48"/>
                <a:gd name="T65" fmla="*/ 159 h 33"/>
                <a:gd name="T66" fmla="*/ 36 w 48"/>
                <a:gd name="T67" fmla="*/ 159 h 33"/>
                <a:gd name="T68" fmla="*/ 36 w 48"/>
                <a:gd name="T69" fmla="*/ 159 h 33"/>
                <a:gd name="T70" fmla="*/ 28 w 48"/>
                <a:gd name="T71" fmla="*/ 159 h 33"/>
                <a:gd name="T72" fmla="*/ 28 w 48"/>
                <a:gd name="T73" fmla="*/ 145 h 33"/>
                <a:gd name="T74" fmla="*/ 17 w 48"/>
                <a:gd name="T75" fmla="*/ 145 h 33"/>
                <a:gd name="T76" fmla="*/ 17 w 48"/>
                <a:gd name="T77" fmla="*/ 145 h 33"/>
                <a:gd name="T78" fmla="*/ 1 w 48"/>
                <a:gd name="T79" fmla="*/ 145 h 33"/>
                <a:gd name="T80" fmla="*/ 1 w 48"/>
                <a:gd name="T81" fmla="*/ 125 h 33"/>
                <a:gd name="T82" fmla="*/ 1 w 48"/>
                <a:gd name="T83" fmla="*/ 125 h 33"/>
                <a:gd name="T84" fmla="*/ 0 w 48"/>
                <a:gd name="T85" fmla="*/ 125 h 33"/>
                <a:gd name="T86" fmla="*/ 0 w 4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0" y="25"/>
                  </a:moveTo>
                  <a:lnTo>
                    <a:pt x="0" y="5"/>
                  </a:lnTo>
                  <a:lnTo>
                    <a:pt x="1" y="2"/>
                  </a:lnTo>
                  <a:lnTo>
                    <a:pt x="1" y="0"/>
                  </a:lnTo>
                  <a:lnTo>
                    <a:pt x="4" y="0"/>
                  </a:lnTo>
                  <a:lnTo>
                    <a:pt x="6" y="0"/>
                  </a:lnTo>
                  <a:lnTo>
                    <a:pt x="8" y="0"/>
                  </a:lnTo>
                  <a:lnTo>
                    <a:pt x="41" y="0"/>
                  </a:lnTo>
                  <a:lnTo>
                    <a:pt x="43" y="0"/>
                  </a:lnTo>
                  <a:lnTo>
                    <a:pt x="44" y="0"/>
                  </a:lnTo>
                  <a:lnTo>
                    <a:pt x="44" y="2"/>
                  </a:lnTo>
                  <a:lnTo>
                    <a:pt x="47" y="2"/>
                  </a:lnTo>
                  <a:lnTo>
                    <a:pt x="47" y="5"/>
                  </a:lnTo>
                  <a:lnTo>
                    <a:pt x="47" y="25"/>
                  </a:lnTo>
                  <a:lnTo>
                    <a:pt x="47" y="26"/>
                  </a:lnTo>
                  <a:lnTo>
                    <a:pt x="47" y="29"/>
                  </a:lnTo>
                  <a:lnTo>
                    <a:pt x="44" y="29"/>
                  </a:lnTo>
                  <a:lnTo>
                    <a:pt x="43" y="29"/>
                  </a:lnTo>
                  <a:lnTo>
                    <a:pt x="41" y="32"/>
                  </a:lnTo>
                  <a:lnTo>
                    <a:pt x="8" y="32"/>
                  </a:lnTo>
                  <a:lnTo>
                    <a:pt x="6" y="32"/>
                  </a:lnTo>
                  <a:lnTo>
                    <a:pt x="6" y="29"/>
                  </a:lnTo>
                  <a:lnTo>
                    <a:pt x="4" y="29"/>
                  </a:lnTo>
                  <a:lnTo>
                    <a:pt x="1" y="29"/>
                  </a:lnTo>
                  <a:lnTo>
                    <a:pt x="1" y="26"/>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63" name="Freeform 61"/>
            <p:cNvSpPr>
              <a:spLocks noChangeAspect="1"/>
            </p:cNvSpPr>
            <p:nvPr/>
          </p:nvSpPr>
          <p:spPr bwMode="auto">
            <a:xfrm>
              <a:off x="913" y="2944"/>
              <a:ext cx="14" cy="43"/>
            </a:xfrm>
            <a:custGeom>
              <a:avLst/>
              <a:gdLst>
                <a:gd name="T0" fmla="*/ 0 w 11"/>
                <a:gd name="T1" fmla="*/ 27 h 33"/>
                <a:gd name="T2" fmla="*/ 0 w 11"/>
                <a:gd name="T3" fmla="*/ 27 h 33"/>
                <a:gd name="T4" fmla="*/ 0 w 11"/>
                <a:gd name="T5" fmla="*/ 12 h 33"/>
                <a:gd name="T6" fmla="*/ 0 w 11"/>
                <a:gd name="T7" fmla="*/ 12 h 33"/>
                <a:gd name="T8" fmla="*/ 0 w 11"/>
                <a:gd name="T9" fmla="*/ 12 h 33"/>
                <a:gd name="T10" fmla="*/ 0 w 11"/>
                <a:gd name="T11" fmla="*/ 0 h 33"/>
                <a:gd name="T12" fmla="*/ 0 w 11"/>
                <a:gd name="T13" fmla="*/ 0 h 33"/>
                <a:gd name="T14" fmla="*/ 0 w 11"/>
                <a:gd name="T15" fmla="*/ 0 h 33"/>
                <a:gd name="T16" fmla="*/ 0 w 11"/>
                <a:gd name="T17" fmla="*/ 0 h 33"/>
                <a:gd name="T18" fmla="*/ 0 w 11"/>
                <a:gd name="T19" fmla="*/ 0 h 33"/>
                <a:gd name="T20" fmla="*/ 1 w 11"/>
                <a:gd name="T21" fmla="*/ 0 h 33"/>
                <a:gd name="T22" fmla="*/ 37 w 11"/>
                <a:gd name="T23" fmla="*/ 0 h 33"/>
                <a:gd name="T24" fmla="*/ 4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4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7 w 11"/>
                <a:gd name="T65" fmla="*/ 159 h 33"/>
                <a:gd name="T66" fmla="*/ 1 w 11"/>
                <a:gd name="T67" fmla="*/ 159 h 33"/>
                <a:gd name="T68" fmla="*/ 1 w 11"/>
                <a:gd name="T69" fmla="*/ 159 h 33"/>
                <a:gd name="T70" fmla="*/ 0 w 11"/>
                <a:gd name="T71" fmla="*/ 159 h 33"/>
                <a:gd name="T72" fmla="*/ 0 w 11"/>
                <a:gd name="T73" fmla="*/ 145 h 33"/>
                <a:gd name="T74" fmla="*/ 0 w 11"/>
                <a:gd name="T75" fmla="*/ 145 h 33"/>
                <a:gd name="T76" fmla="*/ 0 w 11"/>
                <a:gd name="T77" fmla="*/ 145 h 33"/>
                <a:gd name="T78" fmla="*/ 0 w 11"/>
                <a:gd name="T79" fmla="*/ 145 h 33"/>
                <a:gd name="T80" fmla="*/ 0 w 11"/>
                <a:gd name="T81" fmla="*/ 12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1" y="0"/>
                  </a:lnTo>
                  <a:lnTo>
                    <a:pt x="9" y="0"/>
                  </a:lnTo>
                  <a:lnTo>
                    <a:pt x="10" y="0"/>
                  </a:lnTo>
                  <a:lnTo>
                    <a:pt x="10" y="2"/>
                  </a:lnTo>
                  <a:lnTo>
                    <a:pt x="10" y="5"/>
                  </a:lnTo>
                  <a:lnTo>
                    <a:pt x="10" y="25"/>
                  </a:lnTo>
                  <a:lnTo>
                    <a:pt x="10" y="26"/>
                  </a:lnTo>
                  <a:lnTo>
                    <a:pt x="10" y="29"/>
                  </a:lnTo>
                  <a:lnTo>
                    <a:pt x="10" y="32"/>
                  </a:lnTo>
                  <a:lnTo>
                    <a:pt x="9" y="32"/>
                  </a:lnTo>
                  <a:lnTo>
                    <a:pt x="1" y="32"/>
                  </a:lnTo>
                  <a:lnTo>
                    <a:pt x="0" y="32"/>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64" name="Freeform 62"/>
            <p:cNvSpPr>
              <a:spLocks noChangeAspect="1"/>
            </p:cNvSpPr>
            <p:nvPr/>
          </p:nvSpPr>
          <p:spPr bwMode="auto">
            <a:xfrm>
              <a:off x="953" y="2944"/>
              <a:ext cx="18" cy="43"/>
            </a:xfrm>
            <a:custGeom>
              <a:avLst/>
              <a:gdLst>
                <a:gd name="T0" fmla="*/ 0 w 14"/>
                <a:gd name="T1" fmla="*/ 27 h 33"/>
                <a:gd name="T2" fmla="*/ 0 w 14"/>
                <a:gd name="T3" fmla="*/ 27 h 33"/>
                <a:gd name="T4" fmla="*/ 0 w 14"/>
                <a:gd name="T5" fmla="*/ 12 h 33"/>
                <a:gd name="T6" fmla="*/ 0 w 14"/>
                <a:gd name="T7" fmla="*/ 12 h 33"/>
                <a:gd name="T8" fmla="*/ 0 w 14"/>
                <a:gd name="T9" fmla="*/ 12 h 33"/>
                <a:gd name="T10" fmla="*/ 0 w 14"/>
                <a:gd name="T11" fmla="*/ 0 h 33"/>
                <a:gd name="T12" fmla="*/ 1 w 14"/>
                <a:gd name="T13" fmla="*/ 0 h 33"/>
                <a:gd name="T14" fmla="*/ 1 w 14"/>
                <a:gd name="T15" fmla="*/ 0 h 33"/>
                <a:gd name="T16" fmla="*/ 1 w 14"/>
                <a:gd name="T17" fmla="*/ 0 h 33"/>
                <a:gd name="T18" fmla="*/ 1 w 14"/>
                <a:gd name="T19" fmla="*/ 0 h 33"/>
                <a:gd name="T20" fmla="*/ 1 w 14"/>
                <a:gd name="T21" fmla="*/ 0 h 33"/>
                <a:gd name="T22" fmla="*/ 46 w 14"/>
                <a:gd name="T23" fmla="*/ 0 h 33"/>
                <a:gd name="T24" fmla="*/ 46 w 14"/>
                <a:gd name="T25" fmla="*/ 0 h 33"/>
                <a:gd name="T26" fmla="*/ 46 w 14"/>
                <a:gd name="T27" fmla="*/ 0 h 33"/>
                <a:gd name="T28" fmla="*/ 46 w 14"/>
                <a:gd name="T29" fmla="*/ 0 h 33"/>
                <a:gd name="T30" fmla="*/ 46 w 14"/>
                <a:gd name="T31" fmla="*/ 0 h 33"/>
                <a:gd name="T32" fmla="*/ 59 w 14"/>
                <a:gd name="T33" fmla="*/ 0 h 33"/>
                <a:gd name="T34" fmla="*/ 59 w 14"/>
                <a:gd name="T35" fmla="*/ 12 h 33"/>
                <a:gd name="T36" fmla="*/ 59 w 14"/>
                <a:gd name="T37" fmla="*/ 12 h 33"/>
                <a:gd name="T38" fmla="*/ 59 w 14"/>
                <a:gd name="T39" fmla="*/ 12 h 33"/>
                <a:gd name="T40" fmla="*/ 59 w 14"/>
                <a:gd name="T41" fmla="*/ 27 h 33"/>
                <a:gd name="T42" fmla="*/ 59 w 14"/>
                <a:gd name="T43" fmla="*/ 27 h 33"/>
                <a:gd name="T44" fmla="*/ 59 w 14"/>
                <a:gd name="T45" fmla="*/ 124 h 33"/>
                <a:gd name="T46" fmla="*/ 59 w 14"/>
                <a:gd name="T47" fmla="*/ 124 h 33"/>
                <a:gd name="T48" fmla="*/ 59 w 14"/>
                <a:gd name="T49" fmla="*/ 125 h 33"/>
                <a:gd name="T50" fmla="*/ 59 w 14"/>
                <a:gd name="T51" fmla="*/ 125 h 33"/>
                <a:gd name="T52" fmla="*/ 59 w 14"/>
                <a:gd name="T53" fmla="*/ 145 h 33"/>
                <a:gd name="T54" fmla="*/ 59 w 14"/>
                <a:gd name="T55" fmla="*/ 145 h 33"/>
                <a:gd name="T56" fmla="*/ 46 w 14"/>
                <a:gd name="T57" fmla="*/ 145 h 33"/>
                <a:gd name="T58" fmla="*/ 46 w 14"/>
                <a:gd name="T59" fmla="*/ 145 h 33"/>
                <a:gd name="T60" fmla="*/ 46 w 14"/>
                <a:gd name="T61" fmla="*/ 159 h 33"/>
                <a:gd name="T62" fmla="*/ 46 w 14"/>
                <a:gd name="T63" fmla="*/ 159 h 33"/>
                <a:gd name="T64" fmla="*/ 46 w 14"/>
                <a:gd name="T65" fmla="*/ 159 h 33"/>
                <a:gd name="T66" fmla="*/ 1 w 14"/>
                <a:gd name="T67" fmla="*/ 159 h 33"/>
                <a:gd name="T68" fmla="*/ 1 w 14"/>
                <a:gd name="T69" fmla="*/ 159 h 33"/>
                <a:gd name="T70" fmla="*/ 1 w 14"/>
                <a:gd name="T71" fmla="*/ 159 h 33"/>
                <a:gd name="T72" fmla="*/ 1 w 14"/>
                <a:gd name="T73" fmla="*/ 145 h 33"/>
                <a:gd name="T74" fmla="*/ 1 w 14"/>
                <a:gd name="T75" fmla="*/ 145 h 33"/>
                <a:gd name="T76" fmla="*/ 0 w 14"/>
                <a:gd name="T77" fmla="*/ 145 h 33"/>
                <a:gd name="T78" fmla="*/ 0 w 14"/>
                <a:gd name="T79" fmla="*/ 145 h 33"/>
                <a:gd name="T80" fmla="*/ 0 w 14"/>
                <a:gd name="T81" fmla="*/ 125 h 33"/>
                <a:gd name="T82" fmla="*/ 0 w 14"/>
                <a:gd name="T83" fmla="*/ 125 h 33"/>
                <a:gd name="T84" fmla="*/ 0 w 14"/>
                <a:gd name="T85" fmla="*/ 125 h 33"/>
                <a:gd name="T86" fmla="*/ 0 w 14"/>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0" y="25"/>
                  </a:moveTo>
                  <a:lnTo>
                    <a:pt x="0" y="5"/>
                  </a:lnTo>
                  <a:lnTo>
                    <a:pt x="0" y="2"/>
                  </a:lnTo>
                  <a:lnTo>
                    <a:pt x="0" y="0"/>
                  </a:lnTo>
                  <a:lnTo>
                    <a:pt x="1" y="0"/>
                  </a:lnTo>
                  <a:lnTo>
                    <a:pt x="10" y="0"/>
                  </a:lnTo>
                  <a:lnTo>
                    <a:pt x="13" y="0"/>
                  </a:lnTo>
                  <a:lnTo>
                    <a:pt x="13" y="2"/>
                  </a:lnTo>
                  <a:lnTo>
                    <a:pt x="13" y="5"/>
                  </a:lnTo>
                  <a:lnTo>
                    <a:pt x="13" y="25"/>
                  </a:lnTo>
                  <a:lnTo>
                    <a:pt x="13" y="26"/>
                  </a:lnTo>
                  <a:lnTo>
                    <a:pt x="13" y="29"/>
                  </a:lnTo>
                  <a:lnTo>
                    <a:pt x="10" y="29"/>
                  </a:lnTo>
                  <a:lnTo>
                    <a:pt x="10" y="32"/>
                  </a:lnTo>
                  <a:lnTo>
                    <a:pt x="1" y="32"/>
                  </a:lnTo>
                  <a:lnTo>
                    <a:pt x="1"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65" name="Freeform 63" descr="Light vertical"/>
            <p:cNvSpPr>
              <a:spLocks noChangeAspect="1"/>
            </p:cNvSpPr>
            <p:nvPr/>
          </p:nvSpPr>
          <p:spPr bwMode="auto">
            <a:xfrm>
              <a:off x="929" y="2944"/>
              <a:ext cx="25" cy="43"/>
            </a:xfrm>
            <a:custGeom>
              <a:avLst/>
              <a:gdLst>
                <a:gd name="T0" fmla="*/ 0 w 19"/>
                <a:gd name="T1" fmla="*/ 27 h 33"/>
                <a:gd name="T2" fmla="*/ 0 w 19"/>
                <a:gd name="T3" fmla="*/ 27 h 33"/>
                <a:gd name="T4" fmla="*/ 0 w 19"/>
                <a:gd name="T5" fmla="*/ 12 h 33"/>
                <a:gd name="T6" fmla="*/ 0 w 19"/>
                <a:gd name="T7" fmla="*/ 12 h 33"/>
                <a:gd name="T8" fmla="*/ 0 w 19"/>
                <a:gd name="T9" fmla="*/ 12 h 33"/>
                <a:gd name="T10" fmla="*/ 0 w 19"/>
                <a:gd name="T11" fmla="*/ 0 h 33"/>
                <a:gd name="T12" fmla="*/ 0 w 19"/>
                <a:gd name="T13" fmla="*/ 0 h 33"/>
                <a:gd name="T14" fmla="*/ 0 w 19"/>
                <a:gd name="T15" fmla="*/ 0 h 33"/>
                <a:gd name="T16" fmla="*/ 12 w 19"/>
                <a:gd name="T17" fmla="*/ 0 h 33"/>
                <a:gd name="T18" fmla="*/ 12 w 19"/>
                <a:gd name="T19" fmla="*/ 0 h 33"/>
                <a:gd name="T20" fmla="*/ 12 w 19"/>
                <a:gd name="T21" fmla="*/ 0 h 33"/>
                <a:gd name="T22" fmla="*/ 84 w 19"/>
                <a:gd name="T23" fmla="*/ 0 h 33"/>
                <a:gd name="T24" fmla="*/ 84 w 19"/>
                <a:gd name="T25" fmla="*/ 0 h 33"/>
                <a:gd name="T26" fmla="*/ 84 w 19"/>
                <a:gd name="T27" fmla="*/ 0 h 33"/>
                <a:gd name="T28" fmla="*/ 84 w 19"/>
                <a:gd name="T29" fmla="*/ 0 h 33"/>
                <a:gd name="T30" fmla="*/ 84 w 19"/>
                <a:gd name="T31" fmla="*/ 0 h 33"/>
                <a:gd name="T32" fmla="*/ 84 w 19"/>
                <a:gd name="T33" fmla="*/ 0 h 33"/>
                <a:gd name="T34" fmla="*/ 95 w 19"/>
                <a:gd name="T35" fmla="*/ 12 h 33"/>
                <a:gd name="T36" fmla="*/ 95 w 19"/>
                <a:gd name="T37" fmla="*/ 12 h 33"/>
                <a:gd name="T38" fmla="*/ 95 w 19"/>
                <a:gd name="T39" fmla="*/ 12 h 33"/>
                <a:gd name="T40" fmla="*/ 95 w 19"/>
                <a:gd name="T41" fmla="*/ 27 h 33"/>
                <a:gd name="T42" fmla="*/ 95 w 19"/>
                <a:gd name="T43" fmla="*/ 27 h 33"/>
                <a:gd name="T44" fmla="*/ 95 w 19"/>
                <a:gd name="T45" fmla="*/ 124 h 33"/>
                <a:gd name="T46" fmla="*/ 95 w 19"/>
                <a:gd name="T47" fmla="*/ 124 h 33"/>
                <a:gd name="T48" fmla="*/ 95 w 19"/>
                <a:gd name="T49" fmla="*/ 125 h 33"/>
                <a:gd name="T50" fmla="*/ 95 w 19"/>
                <a:gd name="T51" fmla="*/ 125 h 33"/>
                <a:gd name="T52" fmla="*/ 95 w 19"/>
                <a:gd name="T53" fmla="*/ 145 h 33"/>
                <a:gd name="T54" fmla="*/ 95 w 19"/>
                <a:gd name="T55" fmla="*/ 145 h 33"/>
                <a:gd name="T56" fmla="*/ 84 w 19"/>
                <a:gd name="T57" fmla="*/ 145 h 33"/>
                <a:gd name="T58" fmla="*/ 84 w 19"/>
                <a:gd name="T59" fmla="*/ 145 h 33"/>
                <a:gd name="T60" fmla="*/ 84 w 19"/>
                <a:gd name="T61" fmla="*/ 159 h 33"/>
                <a:gd name="T62" fmla="*/ 84 w 19"/>
                <a:gd name="T63" fmla="*/ 159 h 33"/>
                <a:gd name="T64" fmla="*/ 84 w 19"/>
                <a:gd name="T65" fmla="*/ 159 h 33"/>
                <a:gd name="T66" fmla="*/ 12 w 19"/>
                <a:gd name="T67" fmla="*/ 159 h 33"/>
                <a:gd name="T68" fmla="*/ 12 w 19"/>
                <a:gd name="T69" fmla="*/ 159 h 33"/>
                <a:gd name="T70" fmla="*/ 12 w 19"/>
                <a:gd name="T71" fmla="*/ 159 h 33"/>
                <a:gd name="T72" fmla="*/ 12 w 19"/>
                <a:gd name="T73" fmla="*/ 145 h 33"/>
                <a:gd name="T74" fmla="*/ 0 w 19"/>
                <a:gd name="T75" fmla="*/ 145 h 33"/>
                <a:gd name="T76" fmla="*/ 0 w 19"/>
                <a:gd name="T77" fmla="*/ 145 h 33"/>
                <a:gd name="T78" fmla="*/ 0 w 19"/>
                <a:gd name="T79" fmla="*/ 145 h 33"/>
                <a:gd name="T80" fmla="*/ 0 w 19"/>
                <a:gd name="T81" fmla="*/ 125 h 33"/>
                <a:gd name="T82" fmla="*/ 0 w 19"/>
                <a:gd name="T83" fmla="*/ 125 h 33"/>
                <a:gd name="T84" fmla="*/ 0 w 19"/>
                <a:gd name="T85" fmla="*/ 125 h 33"/>
                <a:gd name="T86" fmla="*/ 0 w 19"/>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33"/>
                <a:gd name="T134" fmla="*/ 19 w 19"/>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33">
                  <a:moveTo>
                    <a:pt x="0" y="25"/>
                  </a:moveTo>
                  <a:lnTo>
                    <a:pt x="0" y="5"/>
                  </a:lnTo>
                  <a:lnTo>
                    <a:pt x="0" y="2"/>
                  </a:lnTo>
                  <a:lnTo>
                    <a:pt x="0" y="0"/>
                  </a:lnTo>
                  <a:lnTo>
                    <a:pt x="2" y="0"/>
                  </a:lnTo>
                  <a:lnTo>
                    <a:pt x="16" y="0"/>
                  </a:lnTo>
                  <a:lnTo>
                    <a:pt x="18" y="0"/>
                  </a:lnTo>
                  <a:lnTo>
                    <a:pt x="18" y="2"/>
                  </a:lnTo>
                  <a:lnTo>
                    <a:pt x="18" y="5"/>
                  </a:lnTo>
                  <a:lnTo>
                    <a:pt x="18" y="25"/>
                  </a:lnTo>
                  <a:lnTo>
                    <a:pt x="18" y="26"/>
                  </a:lnTo>
                  <a:lnTo>
                    <a:pt x="18" y="29"/>
                  </a:lnTo>
                  <a:lnTo>
                    <a:pt x="16" y="29"/>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66" name="AutoShape 64"/>
            <p:cNvSpPr>
              <a:spLocks noChangeAspect="1" noChangeArrowheads="1"/>
            </p:cNvSpPr>
            <p:nvPr/>
          </p:nvSpPr>
          <p:spPr bwMode="auto">
            <a:xfrm flipV="1">
              <a:off x="948" y="2924"/>
              <a:ext cx="2"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67" name="Freeform 65"/>
            <p:cNvSpPr>
              <a:spLocks noChangeAspect="1"/>
            </p:cNvSpPr>
            <p:nvPr/>
          </p:nvSpPr>
          <p:spPr bwMode="auto">
            <a:xfrm>
              <a:off x="881" y="2839"/>
              <a:ext cx="121" cy="81"/>
            </a:xfrm>
            <a:custGeom>
              <a:avLst/>
              <a:gdLst>
                <a:gd name="T0" fmla="*/ 0 w 93"/>
                <a:gd name="T1" fmla="*/ 50 h 62"/>
                <a:gd name="T2" fmla="*/ 0 w 93"/>
                <a:gd name="T3" fmla="*/ 50 h 62"/>
                <a:gd name="T4" fmla="*/ 0 w 93"/>
                <a:gd name="T5" fmla="*/ 38 h 62"/>
                <a:gd name="T6" fmla="*/ 0 w 93"/>
                <a:gd name="T7" fmla="*/ 29 h 62"/>
                <a:gd name="T8" fmla="*/ 1 w 93"/>
                <a:gd name="T9" fmla="*/ 29 h 62"/>
                <a:gd name="T10" fmla="*/ 27 w 93"/>
                <a:gd name="T11" fmla="*/ 16 h 62"/>
                <a:gd name="T12" fmla="*/ 27 w 93"/>
                <a:gd name="T13" fmla="*/ 16 h 62"/>
                <a:gd name="T14" fmla="*/ 35 w 93"/>
                <a:gd name="T15" fmla="*/ 0 h 62"/>
                <a:gd name="T16" fmla="*/ 38 w 93"/>
                <a:gd name="T17" fmla="*/ 0 h 62"/>
                <a:gd name="T18" fmla="*/ 51 w 93"/>
                <a:gd name="T19" fmla="*/ 0 h 62"/>
                <a:gd name="T20" fmla="*/ 78 w 93"/>
                <a:gd name="T21" fmla="*/ 0 h 62"/>
                <a:gd name="T22" fmla="*/ 367 w 93"/>
                <a:gd name="T23" fmla="*/ 0 h 62"/>
                <a:gd name="T24" fmla="*/ 367 w 93"/>
                <a:gd name="T25" fmla="*/ 0 h 62"/>
                <a:gd name="T26" fmla="*/ 388 w 93"/>
                <a:gd name="T27" fmla="*/ 0 h 62"/>
                <a:gd name="T28" fmla="*/ 398 w 93"/>
                <a:gd name="T29" fmla="*/ 0 h 62"/>
                <a:gd name="T30" fmla="*/ 411 w 93"/>
                <a:gd name="T31" fmla="*/ 16 h 62"/>
                <a:gd name="T32" fmla="*/ 411 w 93"/>
                <a:gd name="T33" fmla="*/ 16 h 62"/>
                <a:gd name="T34" fmla="*/ 422 w 93"/>
                <a:gd name="T35" fmla="*/ 29 h 62"/>
                <a:gd name="T36" fmla="*/ 425 w 93"/>
                <a:gd name="T37" fmla="*/ 29 h 62"/>
                <a:gd name="T38" fmla="*/ 425 w 93"/>
                <a:gd name="T39" fmla="*/ 38 h 62"/>
                <a:gd name="T40" fmla="*/ 425 w 93"/>
                <a:gd name="T41" fmla="*/ 50 h 62"/>
                <a:gd name="T42" fmla="*/ 446 w 93"/>
                <a:gd name="T43" fmla="*/ 50 h 62"/>
                <a:gd name="T44" fmla="*/ 446 w 93"/>
                <a:gd name="T45" fmla="*/ 247 h 62"/>
                <a:gd name="T46" fmla="*/ 446 w 93"/>
                <a:gd name="T47" fmla="*/ 260 h 62"/>
                <a:gd name="T48" fmla="*/ 425 w 93"/>
                <a:gd name="T49" fmla="*/ 260 h 62"/>
                <a:gd name="T50" fmla="*/ 425 w 93"/>
                <a:gd name="T51" fmla="*/ 274 h 62"/>
                <a:gd name="T52" fmla="*/ 422 w 93"/>
                <a:gd name="T53" fmla="*/ 277 h 62"/>
                <a:gd name="T54" fmla="*/ 422 w 93"/>
                <a:gd name="T55" fmla="*/ 277 h 62"/>
                <a:gd name="T56" fmla="*/ 411 w 93"/>
                <a:gd name="T57" fmla="*/ 284 h 62"/>
                <a:gd name="T58" fmla="*/ 398 w 93"/>
                <a:gd name="T59" fmla="*/ 284 h 62"/>
                <a:gd name="T60" fmla="*/ 388 w 93"/>
                <a:gd name="T61" fmla="*/ 306 h 62"/>
                <a:gd name="T62" fmla="*/ 383 w 93"/>
                <a:gd name="T63" fmla="*/ 306 h 62"/>
                <a:gd name="T64" fmla="*/ 367 w 93"/>
                <a:gd name="T65" fmla="*/ 306 h 62"/>
                <a:gd name="T66" fmla="*/ 78 w 93"/>
                <a:gd name="T67" fmla="*/ 306 h 62"/>
                <a:gd name="T68" fmla="*/ 64 w 93"/>
                <a:gd name="T69" fmla="*/ 306 h 62"/>
                <a:gd name="T70" fmla="*/ 51 w 93"/>
                <a:gd name="T71" fmla="*/ 306 h 62"/>
                <a:gd name="T72" fmla="*/ 38 w 93"/>
                <a:gd name="T73" fmla="*/ 284 h 62"/>
                <a:gd name="T74" fmla="*/ 35 w 93"/>
                <a:gd name="T75" fmla="*/ 284 h 62"/>
                <a:gd name="T76" fmla="*/ 27 w 93"/>
                <a:gd name="T77" fmla="*/ 284 h 62"/>
                <a:gd name="T78" fmla="*/ 1 w 93"/>
                <a:gd name="T79" fmla="*/ 277 h 62"/>
                <a:gd name="T80" fmla="*/ 1 w 93"/>
                <a:gd name="T81" fmla="*/ 274 h 62"/>
                <a:gd name="T82" fmla="*/ 0 w 93"/>
                <a:gd name="T83" fmla="*/ 274 h 62"/>
                <a:gd name="T84" fmla="*/ 0 w 93"/>
                <a:gd name="T85" fmla="*/ 260 h 62"/>
                <a:gd name="T86" fmla="*/ 0 w 93"/>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3"/>
                <a:gd name="T133" fmla="*/ 0 h 62"/>
                <a:gd name="T134" fmla="*/ 93 w 93"/>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3" h="62">
                  <a:moveTo>
                    <a:pt x="0" y="50"/>
                  </a:moveTo>
                  <a:lnTo>
                    <a:pt x="0" y="10"/>
                  </a:lnTo>
                  <a:lnTo>
                    <a:pt x="0" y="8"/>
                  </a:lnTo>
                  <a:lnTo>
                    <a:pt x="0" y="6"/>
                  </a:lnTo>
                  <a:lnTo>
                    <a:pt x="1" y="6"/>
                  </a:lnTo>
                  <a:lnTo>
                    <a:pt x="5" y="3"/>
                  </a:lnTo>
                  <a:lnTo>
                    <a:pt x="7" y="3"/>
                  </a:lnTo>
                  <a:lnTo>
                    <a:pt x="7" y="0"/>
                  </a:lnTo>
                  <a:lnTo>
                    <a:pt x="8" y="0"/>
                  </a:lnTo>
                  <a:lnTo>
                    <a:pt x="11" y="0"/>
                  </a:lnTo>
                  <a:lnTo>
                    <a:pt x="13" y="0"/>
                  </a:lnTo>
                  <a:lnTo>
                    <a:pt x="16" y="0"/>
                  </a:lnTo>
                  <a:lnTo>
                    <a:pt x="75" y="0"/>
                  </a:lnTo>
                  <a:lnTo>
                    <a:pt x="79" y="0"/>
                  </a:lnTo>
                  <a:lnTo>
                    <a:pt x="80" y="0"/>
                  </a:lnTo>
                  <a:lnTo>
                    <a:pt x="82" y="0"/>
                  </a:lnTo>
                  <a:lnTo>
                    <a:pt x="85" y="3"/>
                  </a:lnTo>
                  <a:lnTo>
                    <a:pt x="87" y="3"/>
                  </a:lnTo>
                  <a:lnTo>
                    <a:pt x="87" y="6"/>
                  </a:lnTo>
                  <a:lnTo>
                    <a:pt x="88" y="6"/>
                  </a:lnTo>
                  <a:lnTo>
                    <a:pt x="88" y="8"/>
                  </a:lnTo>
                  <a:lnTo>
                    <a:pt x="88" y="10"/>
                  </a:lnTo>
                  <a:lnTo>
                    <a:pt x="92" y="10"/>
                  </a:lnTo>
                  <a:lnTo>
                    <a:pt x="92" y="50"/>
                  </a:lnTo>
                  <a:lnTo>
                    <a:pt x="92" y="52"/>
                  </a:lnTo>
                  <a:lnTo>
                    <a:pt x="88" y="52"/>
                  </a:lnTo>
                  <a:lnTo>
                    <a:pt x="88" y="55"/>
                  </a:lnTo>
                  <a:lnTo>
                    <a:pt x="87" y="56"/>
                  </a:lnTo>
                  <a:lnTo>
                    <a:pt x="85" y="57"/>
                  </a:lnTo>
                  <a:lnTo>
                    <a:pt x="82" y="57"/>
                  </a:lnTo>
                  <a:lnTo>
                    <a:pt x="80" y="61"/>
                  </a:lnTo>
                  <a:lnTo>
                    <a:pt x="79" y="61"/>
                  </a:lnTo>
                  <a:lnTo>
                    <a:pt x="75" y="61"/>
                  </a:lnTo>
                  <a:lnTo>
                    <a:pt x="16" y="61"/>
                  </a:lnTo>
                  <a:lnTo>
                    <a:pt x="13" y="61"/>
                  </a:lnTo>
                  <a:lnTo>
                    <a:pt x="11" y="61"/>
                  </a:lnTo>
                  <a:lnTo>
                    <a:pt x="8" y="61"/>
                  </a:lnTo>
                  <a:lnTo>
                    <a:pt x="8" y="57"/>
                  </a:lnTo>
                  <a:lnTo>
                    <a:pt x="7" y="57"/>
                  </a:lnTo>
                  <a:lnTo>
                    <a:pt x="5" y="57"/>
                  </a:lnTo>
                  <a:lnTo>
                    <a:pt x="5" y="56"/>
                  </a:lnTo>
                  <a:lnTo>
                    <a:pt x="1" y="56"/>
                  </a:lnTo>
                  <a:lnTo>
                    <a:pt x="1" y="55"/>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68" name="Freeform 66"/>
            <p:cNvSpPr>
              <a:spLocks noChangeAspect="1"/>
            </p:cNvSpPr>
            <p:nvPr/>
          </p:nvSpPr>
          <p:spPr bwMode="auto">
            <a:xfrm>
              <a:off x="881" y="2839"/>
              <a:ext cx="34" cy="81"/>
            </a:xfrm>
            <a:custGeom>
              <a:avLst/>
              <a:gdLst>
                <a:gd name="T0" fmla="*/ 0 w 26"/>
                <a:gd name="T1" fmla="*/ 50 h 62"/>
                <a:gd name="T2" fmla="*/ 0 w 26"/>
                <a:gd name="T3" fmla="*/ 50 h 62"/>
                <a:gd name="T4" fmla="*/ 0 w 26"/>
                <a:gd name="T5" fmla="*/ 38 h 62"/>
                <a:gd name="T6" fmla="*/ 0 w 26"/>
                <a:gd name="T7" fmla="*/ 38 h 62"/>
                <a:gd name="T8" fmla="*/ 0 w 26"/>
                <a:gd name="T9" fmla="*/ 29 h 62"/>
                <a:gd name="T10" fmla="*/ 1 w 26"/>
                <a:gd name="T11" fmla="*/ 16 h 62"/>
                <a:gd name="T12" fmla="*/ 1 w 26"/>
                <a:gd name="T13" fmla="*/ 16 h 62"/>
                <a:gd name="T14" fmla="*/ 1 w 26"/>
                <a:gd name="T15" fmla="*/ 0 h 62"/>
                <a:gd name="T16" fmla="*/ 1 w 26"/>
                <a:gd name="T17" fmla="*/ 0 h 62"/>
                <a:gd name="T18" fmla="*/ 27 w 26"/>
                <a:gd name="T19" fmla="*/ 0 h 62"/>
                <a:gd name="T20" fmla="*/ 27 w 26"/>
                <a:gd name="T21" fmla="*/ 0 h 62"/>
                <a:gd name="T22" fmla="*/ 102 w 26"/>
                <a:gd name="T23" fmla="*/ 0 h 62"/>
                <a:gd name="T24" fmla="*/ 111 w 26"/>
                <a:gd name="T25" fmla="*/ 0 h 62"/>
                <a:gd name="T26" fmla="*/ 111 w 26"/>
                <a:gd name="T27" fmla="*/ 0 h 62"/>
                <a:gd name="T28" fmla="*/ 111 w 26"/>
                <a:gd name="T29" fmla="*/ 0 h 62"/>
                <a:gd name="T30" fmla="*/ 111 w 26"/>
                <a:gd name="T31" fmla="*/ 16 h 62"/>
                <a:gd name="T32" fmla="*/ 124 w 26"/>
                <a:gd name="T33" fmla="*/ 16 h 62"/>
                <a:gd name="T34" fmla="*/ 124 w 26"/>
                <a:gd name="T35" fmla="*/ 29 h 62"/>
                <a:gd name="T36" fmla="*/ 124 w 26"/>
                <a:gd name="T37" fmla="*/ 29 h 62"/>
                <a:gd name="T38" fmla="*/ 124 w 26"/>
                <a:gd name="T39" fmla="*/ 38 h 62"/>
                <a:gd name="T40" fmla="*/ 124 w 26"/>
                <a:gd name="T41" fmla="*/ 50 h 62"/>
                <a:gd name="T42" fmla="*/ 124 w 26"/>
                <a:gd name="T43" fmla="*/ 50 h 62"/>
                <a:gd name="T44" fmla="*/ 124 w 26"/>
                <a:gd name="T45" fmla="*/ 247 h 62"/>
                <a:gd name="T46" fmla="*/ 124 w 26"/>
                <a:gd name="T47" fmla="*/ 260 h 62"/>
                <a:gd name="T48" fmla="*/ 124 w 26"/>
                <a:gd name="T49" fmla="*/ 260 h 62"/>
                <a:gd name="T50" fmla="*/ 124 w 26"/>
                <a:gd name="T51" fmla="*/ 274 h 62"/>
                <a:gd name="T52" fmla="*/ 124 w 26"/>
                <a:gd name="T53" fmla="*/ 277 h 62"/>
                <a:gd name="T54" fmla="*/ 124 w 26"/>
                <a:gd name="T55" fmla="*/ 277 h 62"/>
                <a:gd name="T56" fmla="*/ 124 w 26"/>
                <a:gd name="T57" fmla="*/ 284 h 62"/>
                <a:gd name="T58" fmla="*/ 111 w 26"/>
                <a:gd name="T59" fmla="*/ 284 h 62"/>
                <a:gd name="T60" fmla="*/ 111 w 26"/>
                <a:gd name="T61" fmla="*/ 306 h 62"/>
                <a:gd name="T62" fmla="*/ 111 w 26"/>
                <a:gd name="T63" fmla="*/ 306 h 62"/>
                <a:gd name="T64" fmla="*/ 102 w 26"/>
                <a:gd name="T65" fmla="*/ 306 h 62"/>
                <a:gd name="T66" fmla="*/ 27 w 26"/>
                <a:gd name="T67" fmla="*/ 306 h 62"/>
                <a:gd name="T68" fmla="*/ 27 w 26"/>
                <a:gd name="T69" fmla="*/ 306 h 62"/>
                <a:gd name="T70" fmla="*/ 27 w 26"/>
                <a:gd name="T71" fmla="*/ 306 h 62"/>
                <a:gd name="T72" fmla="*/ 1 w 26"/>
                <a:gd name="T73" fmla="*/ 284 h 62"/>
                <a:gd name="T74" fmla="*/ 1 w 26"/>
                <a:gd name="T75" fmla="*/ 284 h 62"/>
                <a:gd name="T76" fmla="*/ 1 w 26"/>
                <a:gd name="T77" fmla="*/ 284 h 62"/>
                <a:gd name="T78" fmla="*/ 1 w 26"/>
                <a:gd name="T79" fmla="*/ 277 h 62"/>
                <a:gd name="T80" fmla="*/ 0 w 26"/>
                <a:gd name="T81" fmla="*/ 277 h 62"/>
                <a:gd name="T82" fmla="*/ 0 w 26"/>
                <a:gd name="T83" fmla="*/ 274 h 62"/>
                <a:gd name="T84" fmla="*/ 0 w 26"/>
                <a:gd name="T85" fmla="*/ 260 h 62"/>
                <a:gd name="T86" fmla="*/ 0 w 26"/>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2"/>
                <a:gd name="T134" fmla="*/ 26 w 26"/>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2">
                  <a:moveTo>
                    <a:pt x="0" y="50"/>
                  </a:moveTo>
                  <a:lnTo>
                    <a:pt x="0" y="10"/>
                  </a:lnTo>
                  <a:lnTo>
                    <a:pt x="0" y="8"/>
                  </a:lnTo>
                  <a:lnTo>
                    <a:pt x="0" y="6"/>
                  </a:lnTo>
                  <a:lnTo>
                    <a:pt x="1" y="6"/>
                  </a:lnTo>
                  <a:lnTo>
                    <a:pt x="1" y="3"/>
                  </a:lnTo>
                  <a:lnTo>
                    <a:pt x="1" y="0"/>
                  </a:lnTo>
                  <a:lnTo>
                    <a:pt x="5" y="0"/>
                  </a:lnTo>
                  <a:lnTo>
                    <a:pt x="21" y="0"/>
                  </a:lnTo>
                  <a:lnTo>
                    <a:pt x="22" y="0"/>
                  </a:lnTo>
                  <a:lnTo>
                    <a:pt x="22" y="3"/>
                  </a:lnTo>
                  <a:lnTo>
                    <a:pt x="25" y="3"/>
                  </a:lnTo>
                  <a:lnTo>
                    <a:pt x="25" y="6"/>
                  </a:lnTo>
                  <a:lnTo>
                    <a:pt x="25" y="8"/>
                  </a:lnTo>
                  <a:lnTo>
                    <a:pt x="25" y="10"/>
                  </a:lnTo>
                  <a:lnTo>
                    <a:pt x="25" y="50"/>
                  </a:lnTo>
                  <a:lnTo>
                    <a:pt x="25" y="52"/>
                  </a:lnTo>
                  <a:lnTo>
                    <a:pt x="25" y="55"/>
                  </a:lnTo>
                  <a:lnTo>
                    <a:pt x="25" y="56"/>
                  </a:lnTo>
                  <a:lnTo>
                    <a:pt x="25" y="57"/>
                  </a:lnTo>
                  <a:lnTo>
                    <a:pt x="22" y="57"/>
                  </a:lnTo>
                  <a:lnTo>
                    <a:pt x="22" y="61"/>
                  </a:lnTo>
                  <a:lnTo>
                    <a:pt x="21" y="61"/>
                  </a:lnTo>
                  <a:lnTo>
                    <a:pt x="5" y="61"/>
                  </a:lnTo>
                  <a:lnTo>
                    <a:pt x="1" y="61"/>
                  </a:lnTo>
                  <a:lnTo>
                    <a:pt x="1" y="57"/>
                  </a:lnTo>
                  <a:lnTo>
                    <a:pt x="1" y="56"/>
                  </a:lnTo>
                  <a:lnTo>
                    <a:pt x="0" y="56"/>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69" name="Freeform 67"/>
            <p:cNvSpPr>
              <a:spLocks noChangeAspect="1"/>
            </p:cNvSpPr>
            <p:nvPr/>
          </p:nvSpPr>
          <p:spPr bwMode="auto">
            <a:xfrm>
              <a:off x="966" y="2839"/>
              <a:ext cx="31" cy="81"/>
            </a:xfrm>
            <a:custGeom>
              <a:avLst/>
              <a:gdLst>
                <a:gd name="T0" fmla="*/ 0 w 24"/>
                <a:gd name="T1" fmla="*/ 50 h 62"/>
                <a:gd name="T2" fmla="*/ 0 w 24"/>
                <a:gd name="T3" fmla="*/ 50 h 62"/>
                <a:gd name="T4" fmla="*/ 0 w 24"/>
                <a:gd name="T5" fmla="*/ 38 h 62"/>
                <a:gd name="T6" fmla="*/ 0 w 24"/>
                <a:gd name="T7" fmla="*/ 38 h 62"/>
                <a:gd name="T8" fmla="*/ 0 w 24"/>
                <a:gd name="T9" fmla="*/ 29 h 62"/>
                <a:gd name="T10" fmla="*/ 10 w 24"/>
                <a:gd name="T11" fmla="*/ 16 h 62"/>
                <a:gd name="T12" fmla="*/ 10 w 24"/>
                <a:gd name="T13" fmla="*/ 16 h 62"/>
                <a:gd name="T14" fmla="*/ 10 w 24"/>
                <a:gd name="T15" fmla="*/ 0 h 62"/>
                <a:gd name="T16" fmla="*/ 10 w 24"/>
                <a:gd name="T17" fmla="*/ 0 h 62"/>
                <a:gd name="T18" fmla="*/ 22 w 24"/>
                <a:gd name="T19" fmla="*/ 0 h 62"/>
                <a:gd name="T20" fmla="*/ 22 w 24"/>
                <a:gd name="T21" fmla="*/ 0 h 62"/>
                <a:gd name="T22" fmla="*/ 88 w 24"/>
                <a:gd name="T23" fmla="*/ 0 h 62"/>
                <a:gd name="T24" fmla="*/ 88 w 24"/>
                <a:gd name="T25" fmla="*/ 0 h 62"/>
                <a:gd name="T26" fmla="*/ 102 w 24"/>
                <a:gd name="T27" fmla="*/ 0 h 62"/>
                <a:gd name="T28" fmla="*/ 102 w 24"/>
                <a:gd name="T29" fmla="*/ 0 h 62"/>
                <a:gd name="T30" fmla="*/ 102 w 24"/>
                <a:gd name="T31" fmla="*/ 16 h 62"/>
                <a:gd name="T32" fmla="*/ 109 w 24"/>
                <a:gd name="T33" fmla="*/ 16 h 62"/>
                <a:gd name="T34" fmla="*/ 109 w 24"/>
                <a:gd name="T35" fmla="*/ 29 h 62"/>
                <a:gd name="T36" fmla="*/ 109 w 24"/>
                <a:gd name="T37" fmla="*/ 29 h 62"/>
                <a:gd name="T38" fmla="*/ 109 w 24"/>
                <a:gd name="T39" fmla="*/ 38 h 62"/>
                <a:gd name="T40" fmla="*/ 109 w 24"/>
                <a:gd name="T41" fmla="*/ 50 h 62"/>
                <a:gd name="T42" fmla="*/ 109 w 24"/>
                <a:gd name="T43" fmla="*/ 50 h 62"/>
                <a:gd name="T44" fmla="*/ 109 w 24"/>
                <a:gd name="T45" fmla="*/ 247 h 62"/>
                <a:gd name="T46" fmla="*/ 109 w 24"/>
                <a:gd name="T47" fmla="*/ 260 h 62"/>
                <a:gd name="T48" fmla="*/ 109 w 24"/>
                <a:gd name="T49" fmla="*/ 260 h 62"/>
                <a:gd name="T50" fmla="*/ 109 w 24"/>
                <a:gd name="T51" fmla="*/ 274 h 62"/>
                <a:gd name="T52" fmla="*/ 109 w 24"/>
                <a:gd name="T53" fmla="*/ 277 h 62"/>
                <a:gd name="T54" fmla="*/ 109 w 24"/>
                <a:gd name="T55" fmla="*/ 277 h 62"/>
                <a:gd name="T56" fmla="*/ 102 w 24"/>
                <a:gd name="T57" fmla="*/ 284 h 62"/>
                <a:gd name="T58" fmla="*/ 102 w 24"/>
                <a:gd name="T59" fmla="*/ 284 h 62"/>
                <a:gd name="T60" fmla="*/ 102 w 24"/>
                <a:gd name="T61" fmla="*/ 306 h 62"/>
                <a:gd name="T62" fmla="*/ 102 w 24"/>
                <a:gd name="T63" fmla="*/ 306 h 62"/>
                <a:gd name="T64" fmla="*/ 88 w 24"/>
                <a:gd name="T65" fmla="*/ 306 h 62"/>
                <a:gd name="T66" fmla="*/ 22 w 24"/>
                <a:gd name="T67" fmla="*/ 306 h 62"/>
                <a:gd name="T68" fmla="*/ 22 w 24"/>
                <a:gd name="T69" fmla="*/ 306 h 62"/>
                <a:gd name="T70" fmla="*/ 10 w 24"/>
                <a:gd name="T71" fmla="*/ 306 h 62"/>
                <a:gd name="T72" fmla="*/ 10 w 24"/>
                <a:gd name="T73" fmla="*/ 284 h 62"/>
                <a:gd name="T74" fmla="*/ 10 w 24"/>
                <a:gd name="T75" fmla="*/ 284 h 62"/>
                <a:gd name="T76" fmla="*/ 10 w 24"/>
                <a:gd name="T77" fmla="*/ 284 h 62"/>
                <a:gd name="T78" fmla="*/ 0 w 24"/>
                <a:gd name="T79" fmla="*/ 277 h 62"/>
                <a:gd name="T80" fmla="*/ 0 w 24"/>
                <a:gd name="T81" fmla="*/ 277 h 62"/>
                <a:gd name="T82" fmla="*/ 0 w 24"/>
                <a:gd name="T83" fmla="*/ 274 h 62"/>
                <a:gd name="T84" fmla="*/ 0 w 24"/>
                <a:gd name="T85" fmla="*/ 260 h 62"/>
                <a:gd name="T86" fmla="*/ 0 w 2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2"/>
                <a:gd name="T134" fmla="*/ 24 w 2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2">
                  <a:moveTo>
                    <a:pt x="0" y="50"/>
                  </a:moveTo>
                  <a:lnTo>
                    <a:pt x="0" y="10"/>
                  </a:lnTo>
                  <a:lnTo>
                    <a:pt x="0" y="8"/>
                  </a:lnTo>
                  <a:lnTo>
                    <a:pt x="0" y="6"/>
                  </a:lnTo>
                  <a:lnTo>
                    <a:pt x="2" y="3"/>
                  </a:lnTo>
                  <a:lnTo>
                    <a:pt x="2" y="0"/>
                  </a:lnTo>
                  <a:lnTo>
                    <a:pt x="5" y="0"/>
                  </a:lnTo>
                  <a:lnTo>
                    <a:pt x="19" y="0"/>
                  </a:lnTo>
                  <a:lnTo>
                    <a:pt x="22" y="0"/>
                  </a:lnTo>
                  <a:lnTo>
                    <a:pt x="22" y="3"/>
                  </a:lnTo>
                  <a:lnTo>
                    <a:pt x="23" y="3"/>
                  </a:lnTo>
                  <a:lnTo>
                    <a:pt x="23" y="6"/>
                  </a:lnTo>
                  <a:lnTo>
                    <a:pt x="23" y="8"/>
                  </a:lnTo>
                  <a:lnTo>
                    <a:pt x="23" y="10"/>
                  </a:lnTo>
                  <a:lnTo>
                    <a:pt x="23" y="50"/>
                  </a:lnTo>
                  <a:lnTo>
                    <a:pt x="23" y="52"/>
                  </a:lnTo>
                  <a:lnTo>
                    <a:pt x="23" y="55"/>
                  </a:lnTo>
                  <a:lnTo>
                    <a:pt x="23" y="56"/>
                  </a:lnTo>
                  <a:lnTo>
                    <a:pt x="23" y="57"/>
                  </a:lnTo>
                  <a:lnTo>
                    <a:pt x="22" y="57"/>
                  </a:lnTo>
                  <a:lnTo>
                    <a:pt x="22" y="61"/>
                  </a:lnTo>
                  <a:lnTo>
                    <a:pt x="19" y="61"/>
                  </a:lnTo>
                  <a:lnTo>
                    <a:pt x="5" y="61"/>
                  </a:lnTo>
                  <a:lnTo>
                    <a:pt x="2" y="61"/>
                  </a:lnTo>
                  <a:lnTo>
                    <a:pt x="2" y="57"/>
                  </a:lnTo>
                  <a:lnTo>
                    <a:pt x="2" y="56"/>
                  </a:lnTo>
                  <a:lnTo>
                    <a:pt x="0" y="56"/>
                  </a:lnTo>
                  <a:lnTo>
                    <a:pt x="0" y="55"/>
                  </a:lnTo>
                  <a:lnTo>
                    <a:pt x="0" y="52"/>
                  </a:lnTo>
                  <a:lnTo>
                    <a:pt x="0" y="5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70" name="Freeform 68" descr="Light vertical"/>
            <p:cNvSpPr>
              <a:spLocks noChangeAspect="1"/>
            </p:cNvSpPr>
            <p:nvPr/>
          </p:nvSpPr>
          <p:spPr bwMode="auto">
            <a:xfrm>
              <a:off x="916" y="2839"/>
              <a:ext cx="51" cy="81"/>
            </a:xfrm>
            <a:custGeom>
              <a:avLst/>
              <a:gdLst>
                <a:gd name="T0" fmla="*/ 0 w 39"/>
                <a:gd name="T1" fmla="*/ 50 h 62"/>
                <a:gd name="T2" fmla="*/ 0 w 39"/>
                <a:gd name="T3" fmla="*/ 50 h 62"/>
                <a:gd name="T4" fmla="*/ 0 w 39"/>
                <a:gd name="T5" fmla="*/ 38 h 62"/>
                <a:gd name="T6" fmla="*/ 0 w 39"/>
                <a:gd name="T7" fmla="*/ 38 h 62"/>
                <a:gd name="T8" fmla="*/ 0 w 39"/>
                <a:gd name="T9" fmla="*/ 29 h 62"/>
                <a:gd name="T10" fmla="*/ 0 w 39"/>
                <a:gd name="T11" fmla="*/ 16 h 62"/>
                <a:gd name="T12" fmla="*/ 12 w 39"/>
                <a:gd name="T13" fmla="*/ 16 h 62"/>
                <a:gd name="T14" fmla="*/ 12 w 39"/>
                <a:gd name="T15" fmla="*/ 0 h 62"/>
                <a:gd name="T16" fmla="*/ 12 w 39"/>
                <a:gd name="T17" fmla="*/ 0 h 62"/>
                <a:gd name="T18" fmla="*/ 29 w 39"/>
                <a:gd name="T19" fmla="*/ 0 h 62"/>
                <a:gd name="T20" fmla="*/ 29 w 39"/>
                <a:gd name="T21" fmla="*/ 0 h 62"/>
                <a:gd name="T22" fmla="*/ 150 w 39"/>
                <a:gd name="T23" fmla="*/ 0 h 62"/>
                <a:gd name="T24" fmla="*/ 150 w 39"/>
                <a:gd name="T25" fmla="*/ 0 h 62"/>
                <a:gd name="T26" fmla="*/ 161 w 39"/>
                <a:gd name="T27" fmla="*/ 0 h 62"/>
                <a:gd name="T28" fmla="*/ 161 w 39"/>
                <a:gd name="T29" fmla="*/ 0 h 62"/>
                <a:gd name="T30" fmla="*/ 174 w 39"/>
                <a:gd name="T31" fmla="*/ 16 h 62"/>
                <a:gd name="T32" fmla="*/ 174 w 39"/>
                <a:gd name="T33" fmla="*/ 16 h 62"/>
                <a:gd name="T34" fmla="*/ 174 w 39"/>
                <a:gd name="T35" fmla="*/ 29 h 62"/>
                <a:gd name="T36" fmla="*/ 174 w 39"/>
                <a:gd name="T37" fmla="*/ 29 h 62"/>
                <a:gd name="T38" fmla="*/ 190 w 39"/>
                <a:gd name="T39" fmla="*/ 38 h 62"/>
                <a:gd name="T40" fmla="*/ 190 w 39"/>
                <a:gd name="T41" fmla="*/ 50 h 62"/>
                <a:gd name="T42" fmla="*/ 190 w 39"/>
                <a:gd name="T43" fmla="*/ 50 h 62"/>
                <a:gd name="T44" fmla="*/ 190 w 39"/>
                <a:gd name="T45" fmla="*/ 247 h 62"/>
                <a:gd name="T46" fmla="*/ 190 w 39"/>
                <a:gd name="T47" fmla="*/ 260 h 62"/>
                <a:gd name="T48" fmla="*/ 190 w 39"/>
                <a:gd name="T49" fmla="*/ 260 h 62"/>
                <a:gd name="T50" fmla="*/ 174 w 39"/>
                <a:gd name="T51" fmla="*/ 274 h 62"/>
                <a:gd name="T52" fmla="*/ 174 w 39"/>
                <a:gd name="T53" fmla="*/ 277 h 62"/>
                <a:gd name="T54" fmla="*/ 174 w 39"/>
                <a:gd name="T55" fmla="*/ 277 h 62"/>
                <a:gd name="T56" fmla="*/ 174 w 39"/>
                <a:gd name="T57" fmla="*/ 284 h 62"/>
                <a:gd name="T58" fmla="*/ 161 w 39"/>
                <a:gd name="T59" fmla="*/ 284 h 62"/>
                <a:gd name="T60" fmla="*/ 161 w 39"/>
                <a:gd name="T61" fmla="*/ 306 h 62"/>
                <a:gd name="T62" fmla="*/ 150 w 39"/>
                <a:gd name="T63" fmla="*/ 306 h 62"/>
                <a:gd name="T64" fmla="*/ 150 w 39"/>
                <a:gd name="T65" fmla="*/ 306 h 62"/>
                <a:gd name="T66" fmla="*/ 29 w 39"/>
                <a:gd name="T67" fmla="*/ 306 h 62"/>
                <a:gd name="T68" fmla="*/ 29 w 39"/>
                <a:gd name="T69" fmla="*/ 306 h 62"/>
                <a:gd name="T70" fmla="*/ 29 w 39"/>
                <a:gd name="T71" fmla="*/ 306 h 62"/>
                <a:gd name="T72" fmla="*/ 12 w 39"/>
                <a:gd name="T73" fmla="*/ 284 h 62"/>
                <a:gd name="T74" fmla="*/ 12 w 39"/>
                <a:gd name="T75" fmla="*/ 284 h 62"/>
                <a:gd name="T76" fmla="*/ 12 w 39"/>
                <a:gd name="T77" fmla="*/ 284 h 62"/>
                <a:gd name="T78" fmla="*/ 0 w 39"/>
                <a:gd name="T79" fmla="*/ 277 h 62"/>
                <a:gd name="T80" fmla="*/ 0 w 39"/>
                <a:gd name="T81" fmla="*/ 277 h 62"/>
                <a:gd name="T82" fmla="*/ 0 w 39"/>
                <a:gd name="T83" fmla="*/ 274 h 62"/>
                <a:gd name="T84" fmla="*/ 0 w 39"/>
                <a:gd name="T85" fmla="*/ 260 h 62"/>
                <a:gd name="T86" fmla="*/ 0 w 39"/>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2"/>
                <a:gd name="T134" fmla="*/ 39 w 3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2">
                  <a:moveTo>
                    <a:pt x="0" y="50"/>
                  </a:moveTo>
                  <a:lnTo>
                    <a:pt x="0" y="10"/>
                  </a:lnTo>
                  <a:lnTo>
                    <a:pt x="0" y="8"/>
                  </a:lnTo>
                  <a:lnTo>
                    <a:pt x="0" y="6"/>
                  </a:lnTo>
                  <a:lnTo>
                    <a:pt x="0" y="3"/>
                  </a:lnTo>
                  <a:lnTo>
                    <a:pt x="2" y="3"/>
                  </a:lnTo>
                  <a:lnTo>
                    <a:pt x="2" y="0"/>
                  </a:lnTo>
                  <a:lnTo>
                    <a:pt x="6" y="0"/>
                  </a:lnTo>
                  <a:lnTo>
                    <a:pt x="30" y="0"/>
                  </a:lnTo>
                  <a:lnTo>
                    <a:pt x="32" y="0"/>
                  </a:lnTo>
                  <a:lnTo>
                    <a:pt x="35" y="3"/>
                  </a:lnTo>
                  <a:lnTo>
                    <a:pt x="35" y="6"/>
                  </a:lnTo>
                  <a:lnTo>
                    <a:pt x="35" y="8"/>
                  </a:lnTo>
                  <a:lnTo>
                    <a:pt x="38" y="8"/>
                  </a:lnTo>
                  <a:lnTo>
                    <a:pt x="38" y="10"/>
                  </a:lnTo>
                  <a:lnTo>
                    <a:pt x="38" y="50"/>
                  </a:lnTo>
                  <a:lnTo>
                    <a:pt x="38" y="52"/>
                  </a:lnTo>
                  <a:lnTo>
                    <a:pt x="38" y="55"/>
                  </a:lnTo>
                  <a:lnTo>
                    <a:pt x="35" y="55"/>
                  </a:lnTo>
                  <a:lnTo>
                    <a:pt x="35" y="56"/>
                  </a:lnTo>
                  <a:lnTo>
                    <a:pt x="35" y="57"/>
                  </a:lnTo>
                  <a:lnTo>
                    <a:pt x="32" y="57"/>
                  </a:lnTo>
                  <a:lnTo>
                    <a:pt x="32" y="61"/>
                  </a:lnTo>
                  <a:lnTo>
                    <a:pt x="30" y="61"/>
                  </a:lnTo>
                  <a:lnTo>
                    <a:pt x="6" y="61"/>
                  </a:lnTo>
                  <a:lnTo>
                    <a:pt x="2" y="61"/>
                  </a:lnTo>
                  <a:lnTo>
                    <a:pt x="2" y="57"/>
                  </a:lnTo>
                  <a:lnTo>
                    <a:pt x="0" y="56"/>
                  </a:lnTo>
                  <a:lnTo>
                    <a:pt x="0" y="55"/>
                  </a:lnTo>
                  <a:lnTo>
                    <a:pt x="0" y="52"/>
                  </a:lnTo>
                  <a:lnTo>
                    <a:pt x="0" y="5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71" name="Freeform 69"/>
            <p:cNvSpPr>
              <a:spLocks noChangeAspect="1"/>
            </p:cNvSpPr>
            <p:nvPr/>
          </p:nvSpPr>
          <p:spPr bwMode="auto">
            <a:xfrm>
              <a:off x="905" y="2597"/>
              <a:ext cx="70" cy="69"/>
            </a:xfrm>
            <a:custGeom>
              <a:avLst/>
              <a:gdLst>
                <a:gd name="T0" fmla="*/ 250 w 54"/>
                <a:gd name="T1" fmla="*/ 116 h 53"/>
                <a:gd name="T2" fmla="*/ 250 w 54"/>
                <a:gd name="T3" fmla="*/ 96 h 53"/>
                <a:gd name="T4" fmla="*/ 245 w 54"/>
                <a:gd name="T5" fmla="*/ 74 h 53"/>
                <a:gd name="T6" fmla="*/ 237 w 54"/>
                <a:gd name="T7" fmla="*/ 64 h 53"/>
                <a:gd name="T8" fmla="*/ 235 w 54"/>
                <a:gd name="T9" fmla="*/ 46 h 53"/>
                <a:gd name="T10" fmla="*/ 220 w 54"/>
                <a:gd name="T11" fmla="*/ 35 h 53"/>
                <a:gd name="T12" fmla="*/ 209 w 54"/>
                <a:gd name="T13" fmla="*/ 27 h 53"/>
                <a:gd name="T14" fmla="*/ 181 w 54"/>
                <a:gd name="T15" fmla="*/ 12 h 53"/>
                <a:gd name="T16" fmla="*/ 163 w 54"/>
                <a:gd name="T17" fmla="*/ 0 h 53"/>
                <a:gd name="T18" fmla="*/ 146 w 54"/>
                <a:gd name="T19" fmla="*/ 0 h 53"/>
                <a:gd name="T20" fmla="*/ 132 w 54"/>
                <a:gd name="T21" fmla="*/ 0 h 53"/>
                <a:gd name="T22" fmla="*/ 111 w 54"/>
                <a:gd name="T23" fmla="*/ 0 h 53"/>
                <a:gd name="T24" fmla="*/ 89 w 54"/>
                <a:gd name="T25" fmla="*/ 0 h 53"/>
                <a:gd name="T26" fmla="*/ 69 w 54"/>
                <a:gd name="T27" fmla="*/ 12 h 53"/>
                <a:gd name="T28" fmla="*/ 64 w 54"/>
                <a:gd name="T29" fmla="*/ 27 h 53"/>
                <a:gd name="T30" fmla="*/ 35 w 54"/>
                <a:gd name="T31" fmla="*/ 35 h 53"/>
                <a:gd name="T32" fmla="*/ 29 w 54"/>
                <a:gd name="T33" fmla="*/ 46 h 53"/>
                <a:gd name="T34" fmla="*/ 17 w 54"/>
                <a:gd name="T35" fmla="*/ 64 h 53"/>
                <a:gd name="T36" fmla="*/ 1 w 54"/>
                <a:gd name="T37" fmla="*/ 74 h 53"/>
                <a:gd name="T38" fmla="*/ 1 w 54"/>
                <a:gd name="T39" fmla="*/ 96 h 53"/>
                <a:gd name="T40" fmla="*/ 1 w 54"/>
                <a:gd name="T41" fmla="*/ 116 h 53"/>
                <a:gd name="T42" fmla="*/ 1 w 54"/>
                <a:gd name="T43" fmla="*/ 141 h 53"/>
                <a:gd name="T44" fmla="*/ 1 w 54"/>
                <a:gd name="T45" fmla="*/ 163 h 53"/>
                <a:gd name="T46" fmla="*/ 1 w 54"/>
                <a:gd name="T47" fmla="*/ 173 h 53"/>
                <a:gd name="T48" fmla="*/ 17 w 54"/>
                <a:gd name="T49" fmla="*/ 197 h 53"/>
                <a:gd name="T50" fmla="*/ 29 w 54"/>
                <a:gd name="T51" fmla="*/ 207 h 53"/>
                <a:gd name="T52" fmla="*/ 35 w 54"/>
                <a:gd name="T53" fmla="*/ 220 h 53"/>
                <a:gd name="T54" fmla="*/ 64 w 54"/>
                <a:gd name="T55" fmla="*/ 232 h 53"/>
                <a:gd name="T56" fmla="*/ 69 w 54"/>
                <a:gd name="T57" fmla="*/ 246 h 53"/>
                <a:gd name="T58" fmla="*/ 89 w 54"/>
                <a:gd name="T59" fmla="*/ 246 h 53"/>
                <a:gd name="T60" fmla="*/ 111 w 54"/>
                <a:gd name="T61" fmla="*/ 256 h 53"/>
                <a:gd name="T62" fmla="*/ 132 w 54"/>
                <a:gd name="T63" fmla="*/ 256 h 53"/>
                <a:gd name="T64" fmla="*/ 146 w 54"/>
                <a:gd name="T65" fmla="*/ 256 h 53"/>
                <a:gd name="T66" fmla="*/ 163 w 54"/>
                <a:gd name="T67" fmla="*/ 246 h 53"/>
                <a:gd name="T68" fmla="*/ 181 w 54"/>
                <a:gd name="T69" fmla="*/ 246 h 53"/>
                <a:gd name="T70" fmla="*/ 209 w 54"/>
                <a:gd name="T71" fmla="*/ 232 h 53"/>
                <a:gd name="T72" fmla="*/ 220 w 54"/>
                <a:gd name="T73" fmla="*/ 220 h 53"/>
                <a:gd name="T74" fmla="*/ 235 w 54"/>
                <a:gd name="T75" fmla="*/ 207 h 53"/>
                <a:gd name="T76" fmla="*/ 237 w 54"/>
                <a:gd name="T77" fmla="*/ 197 h 53"/>
                <a:gd name="T78" fmla="*/ 245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2" y="17"/>
                  </a:lnTo>
                  <a:lnTo>
                    <a:pt x="52" y="15"/>
                  </a:lnTo>
                  <a:lnTo>
                    <a:pt x="50" y="13"/>
                  </a:lnTo>
                  <a:lnTo>
                    <a:pt x="50" y="12"/>
                  </a:lnTo>
                  <a:lnTo>
                    <a:pt x="49" y="9"/>
                  </a:lnTo>
                  <a:lnTo>
                    <a:pt x="49" y="7"/>
                  </a:lnTo>
                  <a:lnTo>
                    <a:pt x="46" y="7"/>
                  </a:lnTo>
                  <a:lnTo>
                    <a:pt x="44" y="5"/>
                  </a:lnTo>
                  <a:lnTo>
                    <a:pt x="41" y="2"/>
                  </a:lnTo>
                  <a:lnTo>
                    <a:pt x="38" y="2"/>
                  </a:lnTo>
                  <a:lnTo>
                    <a:pt x="37" y="0"/>
                  </a:lnTo>
                  <a:lnTo>
                    <a:pt x="35" y="0"/>
                  </a:lnTo>
                  <a:lnTo>
                    <a:pt x="31" y="0"/>
                  </a:lnTo>
                  <a:lnTo>
                    <a:pt x="30" y="0"/>
                  </a:lnTo>
                  <a:lnTo>
                    <a:pt x="28" y="0"/>
                  </a:lnTo>
                  <a:lnTo>
                    <a:pt x="26" y="0"/>
                  </a:lnTo>
                  <a:lnTo>
                    <a:pt x="23" y="0"/>
                  </a:lnTo>
                  <a:lnTo>
                    <a:pt x="21" y="0"/>
                  </a:lnTo>
                  <a:lnTo>
                    <a:pt x="19" y="0"/>
                  </a:lnTo>
                  <a:lnTo>
                    <a:pt x="16" y="0"/>
                  </a:lnTo>
                  <a:lnTo>
                    <a:pt x="15" y="2"/>
                  </a:lnTo>
                  <a:lnTo>
                    <a:pt x="13" y="5"/>
                  </a:lnTo>
                  <a:lnTo>
                    <a:pt x="9" y="5"/>
                  </a:lnTo>
                  <a:lnTo>
                    <a:pt x="7" y="7"/>
                  </a:lnTo>
                  <a:lnTo>
                    <a:pt x="6" y="9"/>
                  </a:lnTo>
                  <a:lnTo>
                    <a:pt x="6" y="12"/>
                  </a:lnTo>
                  <a:lnTo>
                    <a:pt x="4" y="13"/>
                  </a:lnTo>
                  <a:lnTo>
                    <a:pt x="4" y="15"/>
                  </a:lnTo>
                  <a:lnTo>
                    <a:pt x="1" y="15"/>
                  </a:lnTo>
                  <a:lnTo>
                    <a:pt x="1" y="17"/>
                  </a:lnTo>
                  <a:lnTo>
                    <a:pt x="1" y="20"/>
                  </a:lnTo>
                  <a:lnTo>
                    <a:pt x="1" y="23"/>
                  </a:lnTo>
                  <a:lnTo>
                    <a:pt x="1" y="24"/>
                  </a:lnTo>
                  <a:lnTo>
                    <a:pt x="0" y="27"/>
                  </a:lnTo>
                  <a:lnTo>
                    <a:pt x="1" y="29"/>
                  </a:lnTo>
                  <a:lnTo>
                    <a:pt x="1" y="30"/>
                  </a:lnTo>
                  <a:lnTo>
                    <a:pt x="1" y="34"/>
                  </a:lnTo>
                  <a:lnTo>
                    <a:pt x="1" y="35"/>
                  </a:lnTo>
                  <a:lnTo>
                    <a:pt x="4" y="37"/>
                  </a:lnTo>
                  <a:lnTo>
                    <a:pt x="4" y="40"/>
                  </a:lnTo>
                  <a:lnTo>
                    <a:pt x="6" y="42"/>
                  </a:lnTo>
                  <a:lnTo>
                    <a:pt x="7" y="44"/>
                  </a:lnTo>
                  <a:lnTo>
                    <a:pt x="7" y="45"/>
                  </a:lnTo>
                  <a:lnTo>
                    <a:pt x="9" y="45"/>
                  </a:lnTo>
                  <a:lnTo>
                    <a:pt x="13" y="48"/>
                  </a:lnTo>
                  <a:lnTo>
                    <a:pt x="15" y="50"/>
                  </a:lnTo>
                  <a:lnTo>
                    <a:pt x="16" y="50"/>
                  </a:lnTo>
                  <a:lnTo>
                    <a:pt x="19" y="50"/>
                  </a:lnTo>
                  <a:lnTo>
                    <a:pt x="21" y="52"/>
                  </a:lnTo>
                  <a:lnTo>
                    <a:pt x="23" y="52"/>
                  </a:lnTo>
                  <a:lnTo>
                    <a:pt x="26" y="52"/>
                  </a:lnTo>
                  <a:lnTo>
                    <a:pt x="28" y="52"/>
                  </a:lnTo>
                  <a:lnTo>
                    <a:pt x="30" y="52"/>
                  </a:lnTo>
                  <a:lnTo>
                    <a:pt x="31" y="52"/>
                  </a:lnTo>
                  <a:lnTo>
                    <a:pt x="35" y="50"/>
                  </a:lnTo>
                  <a:lnTo>
                    <a:pt x="37" y="50"/>
                  </a:lnTo>
                  <a:lnTo>
                    <a:pt x="38" y="50"/>
                  </a:lnTo>
                  <a:lnTo>
                    <a:pt x="41" y="50"/>
                  </a:lnTo>
                  <a:lnTo>
                    <a:pt x="44" y="48"/>
                  </a:lnTo>
                  <a:lnTo>
                    <a:pt x="44" y="45"/>
                  </a:lnTo>
                  <a:lnTo>
                    <a:pt x="46" y="45"/>
                  </a:lnTo>
                  <a:lnTo>
                    <a:pt x="49" y="44"/>
                  </a:lnTo>
                  <a:lnTo>
                    <a:pt x="49" y="42"/>
                  </a:lnTo>
                  <a:lnTo>
                    <a:pt x="50" y="42"/>
                  </a:lnTo>
                  <a:lnTo>
                    <a:pt x="50" y="40"/>
                  </a:lnTo>
                  <a:lnTo>
                    <a:pt x="52" y="37"/>
                  </a:lnTo>
                  <a:lnTo>
                    <a:pt x="52" y="35"/>
                  </a:lnTo>
                  <a:lnTo>
                    <a:pt x="52" y="34"/>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72" name="Freeform 70"/>
            <p:cNvSpPr>
              <a:spLocks noChangeAspect="1"/>
            </p:cNvSpPr>
            <p:nvPr/>
          </p:nvSpPr>
          <p:spPr bwMode="auto">
            <a:xfrm>
              <a:off x="1539" y="2397"/>
              <a:ext cx="121" cy="207"/>
            </a:xfrm>
            <a:custGeom>
              <a:avLst/>
              <a:gdLst>
                <a:gd name="T0" fmla="*/ 446 w 93"/>
                <a:gd name="T1" fmla="*/ 0 h 159"/>
                <a:gd name="T2" fmla="*/ 403 w 93"/>
                <a:gd name="T3" fmla="*/ 197 h 159"/>
                <a:gd name="T4" fmla="*/ 209 w 93"/>
                <a:gd name="T5" fmla="*/ 336 h 159"/>
                <a:gd name="T6" fmla="*/ 74 w 93"/>
                <a:gd name="T7" fmla="*/ 501 h 159"/>
                <a:gd name="T8" fmla="*/ 38 w 93"/>
                <a:gd name="T9" fmla="*/ 673 h 159"/>
                <a:gd name="T10" fmla="*/ 0 w 93"/>
                <a:gd name="T11" fmla="*/ 769 h 159"/>
                <a:gd name="T12" fmla="*/ 0 w 93"/>
                <a:gd name="T13" fmla="*/ 725 h 159"/>
                <a:gd name="T14" fmla="*/ 0 w 93"/>
                <a:gd name="T15" fmla="*/ 657 h 159"/>
                <a:gd name="T16" fmla="*/ 0 w 93"/>
                <a:gd name="T17" fmla="*/ 599 h 159"/>
                <a:gd name="T18" fmla="*/ 12 w 93"/>
                <a:gd name="T19" fmla="*/ 555 h 159"/>
                <a:gd name="T20" fmla="*/ 27 w 93"/>
                <a:gd name="T21" fmla="*/ 484 h 159"/>
                <a:gd name="T22" fmla="*/ 38 w 93"/>
                <a:gd name="T23" fmla="*/ 431 h 159"/>
                <a:gd name="T24" fmla="*/ 64 w 93"/>
                <a:gd name="T25" fmla="*/ 372 h 159"/>
                <a:gd name="T26" fmla="*/ 96 w 93"/>
                <a:gd name="T27" fmla="*/ 336 h 159"/>
                <a:gd name="T28" fmla="*/ 134 w 93"/>
                <a:gd name="T29" fmla="*/ 276 h 159"/>
                <a:gd name="T30" fmla="*/ 161 w 93"/>
                <a:gd name="T31" fmla="*/ 232 h 159"/>
                <a:gd name="T32" fmla="*/ 209 w 93"/>
                <a:gd name="T33" fmla="*/ 190 h 159"/>
                <a:gd name="T34" fmla="*/ 247 w 93"/>
                <a:gd name="T35" fmla="*/ 134 h 159"/>
                <a:gd name="T36" fmla="*/ 294 w 93"/>
                <a:gd name="T37" fmla="*/ 102 h 159"/>
                <a:gd name="T38" fmla="*/ 350 w 93"/>
                <a:gd name="T39" fmla="*/ 66 h 159"/>
                <a:gd name="T40" fmla="*/ 393 w 93"/>
                <a:gd name="T41" fmla="*/ 29 h 159"/>
                <a:gd name="T42" fmla="*/ 446 w 93"/>
                <a:gd name="T43" fmla="*/ 1 h 159"/>
                <a:gd name="T44" fmla="*/ 446 w 93"/>
                <a:gd name="T45" fmla="*/ 0 h 159"/>
                <a:gd name="T46" fmla="*/ 446 w 93"/>
                <a:gd name="T47" fmla="*/ 0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159"/>
                <a:gd name="T74" fmla="*/ 93 w 93"/>
                <a:gd name="T75" fmla="*/ 159 h 15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159">
                  <a:moveTo>
                    <a:pt x="92" y="0"/>
                  </a:moveTo>
                  <a:lnTo>
                    <a:pt x="83" y="40"/>
                  </a:lnTo>
                  <a:lnTo>
                    <a:pt x="43" y="69"/>
                  </a:lnTo>
                  <a:lnTo>
                    <a:pt x="15" y="103"/>
                  </a:lnTo>
                  <a:lnTo>
                    <a:pt x="8" y="138"/>
                  </a:lnTo>
                  <a:lnTo>
                    <a:pt x="0" y="158"/>
                  </a:lnTo>
                  <a:lnTo>
                    <a:pt x="0" y="149"/>
                  </a:lnTo>
                  <a:lnTo>
                    <a:pt x="0" y="135"/>
                  </a:lnTo>
                  <a:lnTo>
                    <a:pt x="0" y="123"/>
                  </a:lnTo>
                  <a:lnTo>
                    <a:pt x="2" y="114"/>
                  </a:lnTo>
                  <a:lnTo>
                    <a:pt x="5" y="100"/>
                  </a:lnTo>
                  <a:lnTo>
                    <a:pt x="8" y="88"/>
                  </a:lnTo>
                  <a:lnTo>
                    <a:pt x="13" y="77"/>
                  </a:lnTo>
                  <a:lnTo>
                    <a:pt x="20" y="69"/>
                  </a:lnTo>
                  <a:lnTo>
                    <a:pt x="28" y="57"/>
                  </a:lnTo>
                  <a:lnTo>
                    <a:pt x="33" y="48"/>
                  </a:lnTo>
                  <a:lnTo>
                    <a:pt x="43" y="39"/>
                  </a:lnTo>
                  <a:lnTo>
                    <a:pt x="51" y="28"/>
                  </a:lnTo>
                  <a:lnTo>
                    <a:pt x="61" y="21"/>
                  </a:lnTo>
                  <a:lnTo>
                    <a:pt x="72" y="14"/>
                  </a:lnTo>
                  <a:lnTo>
                    <a:pt x="81" y="6"/>
                  </a:lnTo>
                  <a:lnTo>
                    <a:pt x="92" y="1"/>
                  </a:lnTo>
                  <a:lnTo>
                    <a:pt x="92"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73" name="Freeform 71"/>
            <p:cNvSpPr>
              <a:spLocks noChangeAspect="1"/>
            </p:cNvSpPr>
            <p:nvPr/>
          </p:nvSpPr>
          <p:spPr bwMode="auto">
            <a:xfrm>
              <a:off x="1537" y="2430"/>
              <a:ext cx="461" cy="414"/>
            </a:xfrm>
            <a:custGeom>
              <a:avLst/>
              <a:gdLst>
                <a:gd name="T0" fmla="*/ 1513 w 354"/>
                <a:gd name="T1" fmla="*/ 1275 h 318"/>
                <a:gd name="T2" fmla="*/ 1591 w 354"/>
                <a:gd name="T3" fmla="*/ 1178 h 318"/>
                <a:gd name="T4" fmla="*/ 1659 w 354"/>
                <a:gd name="T5" fmla="*/ 1077 h 318"/>
                <a:gd name="T6" fmla="*/ 1701 w 354"/>
                <a:gd name="T7" fmla="*/ 971 h 318"/>
                <a:gd name="T8" fmla="*/ 1723 w 354"/>
                <a:gd name="T9" fmla="*/ 854 h 318"/>
                <a:gd name="T10" fmla="*/ 1723 w 354"/>
                <a:gd name="T11" fmla="*/ 741 h 318"/>
                <a:gd name="T12" fmla="*/ 1711 w 354"/>
                <a:gd name="T13" fmla="*/ 624 h 318"/>
                <a:gd name="T14" fmla="*/ 1683 w 354"/>
                <a:gd name="T15" fmla="*/ 521 h 318"/>
                <a:gd name="T16" fmla="*/ 1620 w 354"/>
                <a:gd name="T17" fmla="*/ 417 h 318"/>
                <a:gd name="T18" fmla="*/ 1552 w 354"/>
                <a:gd name="T19" fmla="*/ 320 h 318"/>
                <a:gd name="T20" fmla="*/ 1474 w 354"/>
                <a:gd name="T21" fmla="*/ 227 h 318"/>
                <a:gd name="T22" fmla="*/ 1382 w 354"/>
                <a:gd name="T23" fmla="*/ 159 h 318"/>
                <a:gd name="T24" fmla="*/ 1274 w 354"/>
                <a:gd name="T25" fmla="*/ 86 h 318"/>
                <a:gd name="T26" fmla="*/ 1150 w 354"/>
                <a:gd name="T27" fmla="*/ 38 h 318"/>
                <a:gd name="T28" fmla="*/ 1029 w 354"/>
                <a:gd name="T29" fmla="*/ 12 h 318"/>
                <a:gd name="T30" fmla="*/ 904 w 354"/>
                <a:gd name="T31" fmla="*/ 0 h 318"/>
                <a:gd name="T32" fmla="*/ 764 w 354"/>
                <a:gd name="T33" fmla="*/ 0 h 318"/>
                <a:gd name="T34" fmla="*/ 641 w 354"/>
                <a:gd name="T35" fmla="*/ 27 h 318"/>
                <a:gd name="T36" fmla="*/ 517 w 354"/>
                <a:gd name="T37" fmla="*/ 66 h 318"/>
                <a:gd name="T38" fmla="*/ 393 w 354"/>
                <a:gd name="T39" fmla="*/ 124 h 318"/>
                <a:gd name="T40" fmla="*/ 297 w 354"/>
                <a:gd name="T41" fmla="*/ 184 h 318"/>
                <a:gd name="T42" fmla="*/ 210 w 354"/>
                <a:gd name="T43" fmla="*/ 258 h 318"/>
                <a:gd name="T44" fmla="*/ 134 w 354"/>
                <a:gd name="T45" fmla="*/ 359 h 318"/>
                <a:gd name="T46" fmla="*/ 66 w 354"/>
                <a:gd name="T47" fmla="*/ 462 h 318"/>
                <a:gd name="T48" fmla="*/ 27 w 354"/>
                <a:gd name="T49" fmla="*/ 573 h 318"/>
                <a:gd name="T50" fmla="*/ 0 w 354"/>
                <a:gd name="T51" fmla="*/ 681 h 318"/>
                <a:gd name="T52" fmla="*/ 0 w 354"/>
                <a:gd name="T53" fmla="*/ 792 h 318"/>
                <a:gd name="T54" fmla="*/ 12 w 354"/>
                <a:gd name="T55" fmla="*/ 915 h 318"/>
                <a:gd name="T56" fmla="*/ 38 w 354"/>
                <a:gd name="T57" fmla="*/ 1018 h 318"/>
                <a:gd name="T58" fmla="*/ 96 w 354"/>
                <a:gd name="T59" fmla="*/ 1133 h 318"/>
                <a:gd name="T60" fmla="*/ 163 w 354"/>
                <a:gd name="T61" fmla="*/ 1229 h 318"/>
                <a:gd name="T62" fmla="*/ 258 w 354"/>
                <a:gd name="T63" fmla="*/ 1315 h 318"/>
                <a:gd name="T64" fmla="*/ 342 w 354"/>
                <a:gd name="T65" fmla="*/ 1398 h 318"/>
                <a:gd name="T66" fmla="*/ 448 w 354"/>
                <a:gd name="T67" fmla="*/ 1448 h 318"/>
                <a:gd name="T68" fmla="*/ 570 w 354"/>
                <a:gd name="T69" fmla="*/ 1504 h 318"/>
                <a:gd name="T70" fmla="*/ 703 w 354"/>
                <a:gd name="T71" fmla="*/ 1528 h 318"/>
                <a:gd name="T72" fmla="*/ 835 w 354"/>
                <a:gd name="T73" fmla="*/ 1544 h 318"/>
                <a:gd name="T74" fmla="*/ 966 w 354"/>
                <a:gd name="T75" fmla="*/ 1528 h 318"/>
                <a:gd name="T76" fmla="*/ 1082 w 354"/>
                <a:gd name="T77" fmla="*/ 1511 h 318"/>
                <a:gd name="T78" fmla="*/ 1211 w 354"/>
                <a:gd name="T79" fmla="*/ 1475 h 318"/>
                <a:gd name="T80" fmla="*/ 1323 w 354"/>
                <a:gd name="T81" fmla="*/ 1433 h 318"/>
                <a:gd name="T82" fmla="*/ 1425 w 354"/>
                <a:gd name="T83" fmla="*/ 1351 h 31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4"/>
                <a:gd name="T127" fmla="*/ 0 h 318"/>
                <a:gd name="T128" fmla="*/ 354 w 354"/>
                <a:gd name="T129" fmla="*/ 318 h 31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4" h="318">
                  <a:moveTo>
                    <a:pt x="302" y="270"/>
                  </a:moveTo>
                  <a:lnTo>
                    <a:pt x="310" y="262"/>
                  </a:lnTo>
                  <a:lnTo>
                    <a:pt x="319" y="253"/>
                  </a:lnTo>
                  <a:lnTo>
                    <a:pt x="326" y="242"/>
                  </a:lnTo>
                  <a:lnTo>
                    <a:pt x="332" y="233"/>
                  </a:lnTo>
                  <a:lnTo>
                    <a:pt x="340" y="221"/>
                  </a:lnTo>
                  <a:lnTo>
                    <a:pt x="345" y="210"/>
                  </a:lnTo>
                  <a:lnTo>
                    <a:pt x="349" y="200"/>
                  </a:lnTo>
                  <a:lnTo>
                    <a:pt x="351" y="188"/>
                  </a:lnTo>
                  <a:lnTo>
                    <a:pt x="353" y="175"/>
                  </a:lnTo>
                  <a:lnTo>
                    <a:pt x="353" y="163"/>
                  </a:lnTo>
                  <a:lnTo>
                    <a:pt x="353" y="152"/>
                  </a:lnTo>
                  <a:lnTo>
                    <a:pt x="353" y="140"/>
                  </a:lnTo>
                  <a:lnTo>
                    <a:pt x="351" y="128"/>
                  </a:lnTo>
                  <a:lnTo>
                    <a:pt x="349" y="118"/>
                  </a:lnTo>
                  <a:lnTo>
                    <a:pt x="345" y="107"/>
                  </a:lnTo>
                  <a:lnTo>
                    <a:pt x="340" y="95"/>
                  </a:lnTo>
                  <a:lnTo>
                    <a:pt x="332" y="85"/>
                  </a:lnTo>
                  <a:lnTo>
                    <a:pt x="326" y="74"/>
                  </a:lnTo>
                  <a:lnTo>
                    <a:pt x="319" y="65"/>
                  </a:lnTo>
                  <a:lnTo>
                    <a:pt x="310" y="53"/>
                  </a:lnTo>
                  <a:lnTo>
                    <a:pt x="302" y="47"/>
                  </a:lnTo>
                  <a:lnTo>
                    <a:pt x="292" y="38"/>
                  </a:lnTo>
                  <a:lnTo>
                    <a:pt x="283" y="32"/>
                  </a:lnTo>
                  <a:lnTo>
                    <a:pt x="271" y="25"/>
                  </a:lnTo>
                  <a:lnTo>
                    <a:pt x="261" y="18"/>
                  </a:lnTo>
                  <a:lnTo>
                    <a:pt x="248" y="14"/>
                  </a:lnTo>
                  <a:lnTo>
                    <a:pt x="236" y="8"/>
                  </a:lnTo>
                  <a:lnTo>
                    <a:pt x="222" y="5"/>
                  </a:lnTo>
                  <a:lnTo>
                    <a:pt x="211" y="2"/>
                  </a:lnTo>
                  <a:lnTo>
                    <a:pt x="198" y="0"/>
                  </a:lnTo>
                  <a:lnTo>
                    <a:pt x="185" y="0"/>
                  </a:lnTo>
                  <a:lnTo>
                    <a:pt x="171" y="0"/>
                  </a:lnTo>
                  <a:lnTo>
                    <a:pt x="157" y="0"/>
                  </a:lnTo>
                  <a:lnTo>
                    <a:pt x="144" y="2"/>
                  </a:lnTo>
                  <a:lnTo>
                    <a:pt x="131" y="5"/>
                  </a:lnTo>
                  <a:lnTo>
                    <a:pt x="117" y="8"/>
                  </a:lnTo>
                  <a:lnTo>
                    <a:pt x="106" y="14"/>
                  </a:lnTo>
                  <a:lnTo>
                    <a:pt x="92" y="18"/>
                  </a:lnTo>
                  <a:lnTo>
                    <a:pt x="81" y="25"/>
                  </a:lnTo>
                  <a:lnTo>
                    <a:pt x="70" y="32"/>
                  </a:lnTo>
                  <a:lnTo>
                    <a:pt x="61" y="38"/>
                  </a:lnTo>
                  <a:lnTo>
                    <a:pt x="53" y="47"/>
                  </a:lnTo>
                  <a:lnTo>
                    <a:pt x="43" y="53"/>
                  </a:lnTo>
                  <a:lnTo>
                    <a:pt x="34" y="65"/>
                  </a:lnTo>
                  <a:lnTo>
                    <a:pt x="28" y="74"/>
                  </a:lnTo>
                  <a:lnTo>
                    <a:pt x="20" y="85"/>
                  </a:lnTo>
                  <a:lnTo>
                    <a:pt x="14" y="95"/>
                  </a:lnTo>
                  <a:lnTo>
                    <a:pt x="8" y="107"/>
                  </a:lnTo>
                  <a:lnTo>
                    <a:pt x="5" y="118"/>
                  </a:lnTo>
                  <a:lnTo>
                    <a:pt x="2" y="128"/>
                  </a:lnTo>
                  <a:lnTo>
                    <a:pt x="0" y="140"/>
                  </a:lnTo>
                  <a:lnTo>
                    <a:pt x="0" y="152"/>
                  </a:lnTo>
                  <a:lnTo>
                    <a:pt x="0" y="163"/>
                  </a:lnTo>
                  <a:lnTo>
                    <a:pt x="0" y="175"/>
                  </a:lnTo>
                  <a:lnTo>
                    <a:pt x="2" y="188"/>
                  </a:lnTo>
                  <a:lnTo>
                    <a:pt x="5" y="200"/>
                  </a:lnTo>
                  <a:lnTo>
                    <a:pt x="8" y="210"/>
                  </a:lnTo>
                  <a:lnTo>
                    <a:pt x="14" y="221"/>
                  </a:lnTo>
                  <a:lnTo>
                    <a:pt x="20" y="233"/>
                  </a:lnTo>
                  <a:lnTo>
                    <a:pt x="28" y="242"/>
                  </a:lnTo>
                  <a:lnTo>
                    <a:pt x="34" y="253"/>
                  </a:lnTo>
                  <a:lnTo>
                    <a:pt x="43" y="262"/>
                  </a:lnTo>
                  <a:lnTo>
                    <a:pt x="53" y="270"/>
                  </a:lnTo>
                  <a:lnTo>
                    <a:pt x="61" y="277"/>
                  </a:lnTo>
                  <a:lnTo>
                    <a:pt x="70" y="287"/>
                  </a:lnTo>
                  <a:lnTo>
                    <a:pt x="81" y="294"/>
                  </a:lnTo>
                  <a:lnTo>
                    <a:pt x="92" y="297"/>
                  </a:lnTo>
                  <a:lnTo>
                    <a:pt x="106" y="303"/>
                  </a:lnTo>
                  <a:lnTo>
                    <a:pt x="117" y="309"/>
                  </a:lnTo>
                  <a:lnTo>
                    <a:pt x="131" y="310"/>
                  </a:lnTo>
                  <a:lnTo>
                    <a:pt x="144" y="314"/>
                  </a:lnTo>
                  <a:lnTo>
                    <a:pt x="157" y="314"/>
                  </a:lnTo>
                  <a:lnTo>
                    <a:pt x="171" y="317"/>
                  </a:lnTo>
                  <a:lnTo>
                    <a:pt x="185" y="317"/>
                  </a:lnTo>
                  <a:lnTo>
                    <a:pt x="198" y="314"/>
                  </a:lnTo>
                  <a:lnTo>
                    <a:pt x="211" y="314"/>
                  </a:lnTo>
                  <a:lnTo>
                    <a:pt x="222" y="310"/>
                  </a:lnTo>
                  <a:lnTo>
                    <a:pt x="236" y="309"/>
                  </a:lnTo>
                  <a:lnTo>
                    <a:pt x="248" y="303"/>
                  </a:lnTo>
                  <a:lnTo>
                    <a:pt x="261" y="297"/>
                  </a:lnTo>
                  <a:lnTo>
                    <a:pt x="271" y="294"/>
                  </a:lnTo>
                  <a:lnTo>
                    <a:pt x="283" y="287"/>
                  </a:lnTo>
                  <a:lnTo>
                    <a:pt x="292" y="277"/>
                  </a:lnTo>
                  <a:lnTo>
                    <a:pt x="302"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74" name="Freeform 72"/>
            <p:cNvSpPr>
              <a:spLocks noChangeAspect="1"/>
            </p:cNvSpPr>
            <p:nvPr/>
          </p:nvSpPr>
          <p:spPr bwMode="auto">
            <a:xfrm>
              <a:off x="1732" y="2597"/>
              <a:ext cx="70" cy="69"/>
            </a:xfrm>
            <a:custGeom>
              <a:avLst/>
              <a:gdLst>
                <a:gd name="T0" fmla="*/ 250 w 54"/>
                <a:gd name="T1" fmla="*/ 116 h 53"/>
                <a:gd name="T2" fmla="*/ 250 w 54"/>
                <a:gd name="T3" fmla="*/ 96 h 53"/>
                <a:gd name="T4" fmla="*/ 250 w 54"/>
                <a:gd name="T5" fmla="*/ 83 h 53"/>
                <a:gd name="T6" fmla="*/ 242 w 54"/>
                <a:gd name="T7" fmla="*/ 64 h 53"/>
                <a:gd name="T8" fmla="*/ 237 w 54"/>
                <a:gd name="T9" fmla="*/ 46 h 53"/>
                <a:gd name="T10" fmla="*/ 209 w 54"/>
                <a:gd name="T11" fmla="*/ 35 h 53"/>
                <a:gd name="T12" fmla="*/ 206 w 54"/>
                <a:gd name="T13" fmla="*/ 27 h 53"/>
                <a:gd name="T14" fmla="*/ 181 w 54"/>
                <a:gd name="T15" fmla="*/ 12 h 53"/>
                <a:gd name="T16" fmla="*/ 171 w 54"/>
                <a:gd name="T17" fmla="*/ 0 h 53"/>
                <a:gd name="T18" fmla="*/ 146 w 54"/>
                <a:gd name="T19" fmla="*/ 0 h 53"/>
                <a:gd name="T20" fmla="*/ 126 w 54"/>
                <a:gd name="T21" fmla="*/ 0 h 53"/>
                <a:gd name="T22" fmla="*/ 108 w 54"/>
                <a:gd name="T23" fmla="*/ 0 h 53"/>
                <a:gd name="T24" fmla="*/ 97 w 54"/>
                <a:gd name="T25" fmla="*/ 0 h 53"/>
                <a:gd name="T26" fmla="*/ 75 w 54"/>
                <a:gd name="T27" fmla="*/ 12 h 53"/>
                <a:gd name="T28" fmla="*/ 58 w 54"/>
                <a:gd name="T29" fmla="*/ 27 h 53"/>
                <a:gd name="T30" fmla="*/ 45 w 54"/>
                <a:gd name="T31" fmla="*/ 35 h 53"/>
                <a:gd name="T32" fmla="*/ 35 w 54"/>
                <a:gd name="T33" fmla="*/ 46 h 53"/>
                <a:gd name="T34" fmla="*/ 22 w 54"/>
                <a:gd name="T35" fmla="*/ 64 h 53"/>
                <a:gd name="T36" fmla="*/ 10 w 54"/>
                <a:gd name="T37" fmla="*/ 83 h 53"/>
                <a:gd name="T38" fmla="*/ 0 w 54"/>
                <a:gd name="T39" fmla="*/ 96 h 53"/>
                <a:gd name="T40" fmla="*/ 0 w 54"/>
                <a:gd name="T41" fmla="*/ 116 h 53"/>
                <a:gd name="T42" fmla="*/ 0 w 54"/>
                <a:gd name="T43" fmla="*/ 141 h 53"/>
                <a:gd name="T44" fmla="*/ 0 w 54"/>
                <a:gd name="T45" fmla="*/ 163 h 53"/>
                <a:gd name="T46" fmla="*/ 10 w 54"/>
                <a:gd name="T47" fmla="*/ 173 h 53"/>
                <a:gd name="T48" fmla="*/ 22 w 54"/>
                <a:gd name="T49" fmla="*/ 197 h 53"/>
                <a:gd name="T50" fmla="*/ 35 w 54"/>
                <a:gd name="T51" fmla="*/ 212 h 53"/>
                <a:gd name="T52" fmla="*/ 45 w 54"/>
                <a:gd name="T53" fmla="*/ 220 h 53"/>
                <a:gd name="T54" fmla="*/ 58 w 54"/>
                <a:gd name="T55" fmla="*/ 232 h 53"/>
                <a:gd name="T56" fmla="*/ 75 w 54"/>
                <a:gd name="T57" fmla="*/ 246 h 53"/>
                <a:gd name="T58" fmla="*/ 97 w 54"/>
                <a:gd name="T59" fmla="*/ 256 h 53"/>
                <a:gd name="T60" fmla="*/ 108 w 54"/>
                <a:gd name="T61" fmla="*/ 256 h 53"/>
                <a:gd name="T62" fmla="*/ 126 w 54"/>
                <a:gd name="T63" fmla="*/ 256 h 53"/>
                <a:gd name="T64" fmla="*/ 146 w 54"/>
                <a:gd name="T65" fmla="*/ 256 h 53"/>
                <a:gd name="T66" fmla="*/ 171 w 54"/>
                <a:gd name="T67" fmla="*/ 256 h 53"/>
                <a:gd name="T68" fmla="*/ 181 w 54"/>
                <a:gd name="T69" fmla="*/ 246 h 53"/>
                <a:gd name="T70" fmla="*/ 206 w 54"/>
                <a:gd name="T71" fmla="*/ 232 h 53"/>
                <a:gd name="T72" fmla="*/ 209 w 54"/>
                <a:gd name="T73" fmla="*/ 220 h 53"/>
                <a:gd name="T74" fmla="*/ 237 w 54"/>
                <a:gd name="T75" fmla="*/ 212 h 53"/>
                <a:gd name="T76" fmla="*/ 242 w 54"/>
                <a:gd name="T77" fmla="*/ 197 h 53"/>
                <a:gd name="T78" fmla="*/ 250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3" y="17"/>
                  </a:lnTo>
                  <a:lnTo>
                    <a:pt x="51" y="15"/>
                  </a:lnTo>
                  <a:lnTo>
                    <a:pt x="51" y="13"/>
                  </a:lnTo>
                  <a:lnTo>
                    <a:pt x="50" y="12"/>
                  </a:lnTo>
                  <a:lnTo>
                    <a:pt x="50" y="9"/>
                  </a:lnTo>
                  <a:lnTo>
                    <a:pt x="46" y="9"/>
                  </a:lnTo>
                  <a:lnTo>
                    <a:pt x="44" y="7"/>
                  </a:lnTo>
                  <a:lnTo>
                    <a:pt x="44" y="5"/>
                  </a:lnTo>
                  <a:lnTo>
                    <a:pt x="43" y="5"/>
                  </a:lnTo>
                  <a:lnTo>
                    <a:pt x="41" y="2"/>
                  </a:lnTo>
                  <a:lnTo>
                    <a:pt x="38" y="2"/>
                  </a:lnTo>
                  <a:lnTo>
                    <a:pt x="36" y="0"/>
                  </a:lnTo>
                  <a:lnTo>
                    <a:pt x="35" y="0"/>
                  </a:lnTo>
                  <a:lnTo>
                    <a:pt x="31" y="0"/>
                  </a:lnTo>
                  <a:lnTo>
                    <a:pt x="29" y="0"/>
                  </a:lnTo>
                  <a:lnTo>
                    <a:pt x="27" y="0"/>
                  </a:lnTo>
                  <a:lnTo>
                    <a:pt x="24" y="0"/>
                  </a:lnTo>
                  <a:lnTo>
                    <a:pt x="22" y="0"/>
                  </a:lnTo>
                  <a:lnTo>
                    <a:pt x="21" y="0"/>
                  </a:lnTo>
                  <a:lnTo>
                    <a:pt x="18" y="2"/>
                  </a:lnTo>
                  <a:lnTo>
                    <a:pt x="16" y="2"/>
                  </a:lnTo>
                  <a:lnTo>
                    <a:pt x="13" y="2"/>
                  </a:lnTo>
                  <a:lnTo>
                    <a:pt x="12" y="5"/>
                  </a:lnTo>
                  <a:lnTo>
                    <a:pt x="9" y="7"/>
                  </a:lnTo>
                  <a:lnTo>
                    <a:pt x="7" y="9"/>
                  </a:lnTo>
                  <a:lnTo>
                    <a:pt x="5" y="12"/>
                  </a:lnTo>
                  <a:lnTo>
                    <a:pt x="5" y="13"/>
                  </a:lnTo>
                  <a:lnTo>
                    <a:pt x="2" y="15"/>
                  </a:lnTo>
                  <a:lnTo>
                    <a:pt x="2" y="17"/>
                  </a:lnTo>
                  <a:lnTo>
                    <a:pt x="0" y="17"/>
                  </a:lnTo>
                  <a:lnTo>
                    <a:pt x="0" y="20"/>
                  </a:lnTo>
                  <a:lnTo>
                    <a:pt x="0" y="23"/>
                  </a:lnTo>
                  <a:lnTo>
                    <a:pt x="0" y="24"/>
                  </a:lnTo>
                  <a:lnTo>
                    <a:pt x="0" y="27"/>
                  </a:lnTo>
                  <a:lnTo>
                    <a:pt x="0" y="29"/>
                  </a:lnTo>
                  <a:lnTo>
                    <a:pt x="0" y="30"/>
                  </a:lnTo>
                  <a:lnTo>
                    <a:pt x="0" y="34"/>
                  </a:lnTo>
                  <a:lnTo>
                    <a:pt x="0" y="35"/>
                  </a:lnTo>
                  <a:lnTo>
                    <a:pt x="2" y="35"/>
                  </a:lnTo>
                  <a:lnTo>
                    <a:pt x="2" y="37"/>
                  </a:lnTo>
                  <a:lnTo>
                    <a:pt x="5" y="40"/>
                  </a:lnTo>
                  <a:lnTo>
                    <a:pt x="5" y="42"/>
                  </a:lnTo>
                  <a:lnTo>
                    <a:pt x="7" y="44"/>
                  </a:lnTo>
                  <a:lnTo>
                    <a:pt x="9" y="45"/>
                  </a:lnTo>
                  <a:lnTo>
                    <a:pt x="12" y="48"/>
                  </a:lnTo>
                  <a:lnTo>
                    <a:pt x="13" y="50"/>
                  </a:lnTo>
                  <a:lnTo>
                    <a:pt x="16" y="50"/>
                  </a:lnTo>
                  <a:lnTo>
                    <a:pt x="18" y="50"/>
                  </a:lnTo>
                  <a:lnTo>
                    <a:pt x="21" y="52"/>
                  </a:lnTo>
                  <a:lnTo>
                    <a:pt x="22" y="52"/>
                  </a:lnTo>
                  <a:lnTo>
                    <a:pt x="24" y="52"/>
                  </a:lnTo>
                  <a:lnTo>
                    <a:pt x="27" y="52"/>
                  </a:lnTo>
                  <a:lnTo>
                    <a:pt x="29" y="52"/>
                  </a:lnTo>
                  <a:lnTo>
                    <a:pt x="31" y="52"/>
                  </a:lnTo>
                  <a:lnTo>
                    <a:pt x="35" y="52"/>
                  </a:lnTo>
                  <a:lnTo>
                    <a:pt x="36" y="52"/>
                  </a:lnTo>
                  <a:lnTo>
                    <a:pt x="38" y="50"/>
                  </a:lnTo>
                  <a:lnTo>
                    <a:pt x="41" y="50"/>
                  </a:lnTo>
                  <a:lnTo>
                    <a:pt x="43" y="48"/>
                  </a:lnTo>
                  <a:lnTo>
                    <a:pt x="44" y="48"/>
                  </a:lnTo>
                  <a:lnTo>
                    <a:pt x="44" y="45"/>
                  </a:lnTo>
                  <a:lnTo>
                    <a:pt x="46" y="44"/>
                  </a:lnTo>
                  <a:lnTo>
                    <a:pt x="50" y="44"/>
                  </a:lnTo>
                  <a:lnTo>
                    <a:pt x="50" y="42"/>
                  </a:lnTo>
                  <a:lnTo>
                    <a:pt x="51" y="40"/>
                  </a:lnTo>
                  <a:lnTo>
                    <a:pt x="51" y="37"/>
                  </a:lnTo>
                  <a:lnTo>
                    <a:pt x="53" y="35"/>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75" name="Text Box 73"/>
            <p:cNvSpPr txBox="1">
              <a:spLocks noChangeAspect="1" noChangeArrowheads="1"/>
            </p:cNvSpPr>
            <p:nvPr/>
          </p:nvSpPr>
          <p:spPr bwMode="auto">
            <a:xfrm>
              <a:off x="2532" y="912"/>
              <a:ext cx="564"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Injector</a:t>
              </a:r>
              <a:endParaRPr lang="en-US" altLang="en-US" sz="2200">
                <a:solidFill>
                  <a:srgbClr val="FF0000"/>
                </a:solidFill>
              </a:endParaRPr>
            </a:p>
          </p:txBody>
        </p:sp>
        <p:sp>
          <p:nvSpPr>
            <p:cNvPr id="25676" name="Text Box 74"/>
            <p:cNvSpPr txBox="1">
              <a:spLocks noChangeAspect="1" noChangeArrowheads="1"/>
            </p:cNvSpPr>
            <p:nvPr/>
          </p:nvSpPr>
          <p:spPr bwMode="auto">
            <a:xfrm>
              <a:off x="4047" y="3509"/>
              <a:ext cx="6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Detector</a:t>
              </a:r>
              <a:endParaRPr lang="en-US" altLang="en-US" sz="2200"/>
            </a:p>
          </p:txBody>
        </p:sp>
        <p:sp>
          <p:nvSpPr>
            <p:cNvPr id="25677" name="Freeform 75"/>
            <p:cNvSpPr>
              <a:spLocks noChangeAspect="1"/>
            </p:cNvSpPr>
            <p:nvPr/>
          </p:nvSpPr>
          <p:spPr bwMode="auto">
            <a:xfrm>
              <a:off x="3454" y="3107"/>
              <a:ext cx="1084" cy="339"/>
            </a:xfrm>
            <a:custGeom>
              <a:avLst/>
              <a:gdLst>
                <a:gd name="T0" fmla="*/ 198 w 832"/>
                <a:gd name="T1" fmla="*/ 12 h 260"/>
                <a:gd name="T2" fmla="*/ 173 w 832"/>
                <a:gd name="T3" fmla="*/ 27 h 260"/>
                <a:gd name="T4" fmla="*/ 111 w 832"/>
                <a:gd name="T5" fmla="*/ 29 h 260"/>
                <a:gd name="T6" fmla="*/ 96 w 832"/>
                <a:gd name="T7" fmla="*/ 46 h 260"/>
                <a:gd name="T8" fmla="*/ 74 w 832"/>
                <a:gd name="T9" fmla="*/ 60 h 260"/>
                <a:gd name="T10" fmla="*/ 35 w 832"/>
                <a:gd name="T11" fmla="*/ 96 h 260"/>
                <a:gd name="T12" fmla="*/ 12 w 832"/>
                <a:gd name="T13" fmla="*/ 145 h 260"/>
                <a:gd name="T14" fmla="*/ 0 w 832"/>
                <a:gd name="T15" fmla="*/ 189 h 260"/>
                <a:gd name="T16" fmla="*/ 0 w 832"/>
                <a:gd name="T17" fmla="*/ 209 h 260"/>
                <a:gd name="T18" fmla="*/ 0 w 832"/>
                <a:gd name="T19" fmla="*/ 1164 h 260"/>
                <a:gd name="T20" fmla="*/ 0 w 832"/>
                <a:gd name="T21" fmla="*/ 1176 h 260"/>
                <a:gd name="T22" fmla="*/ 0 w 832"/>
                <a:gd name="T23" fmla="*/ 1176 h 260"/>
                <a:gd name="T24" fmla="*/ 12 w 832"/>
                <a:gd name="T25" fmla="*/ 1190 h 260"/>
                <a:gd name="T26" fmla="*/ 27 w 832"/>
                <a:gd name="T27" fmla="*/ 1218 h 260"/>
                <a:gd name="T28" fmla="*/ 35 w 832"/>
                <a:gd name="T29" fmla="*/ 1227 h 260"/>
                <a:gd name="T30" fmla="*/ 46 w 832"/>
                <a:gd name="T31" fmla="*/ 1240 h 260"/>
                <a:gd name="T32" fmla="*/ 60 w 832"/>
                <a:gd name="T33" fmla="*/ 1257 h 260"/>
                <a:gd name="T34" fmla="*/ 60 w 832"/>
                <a:gd name="T35" fmla="*/ 1257 h 260"/>
                <a:gd name="T36" fmla="*/ 65 w 832"/>
                <a:gd name="T37" fmla="*/ 1263 h 260"/>
                <a:gd name="T38" fmla="*/ 74 w 832"/>
                <a:gd name="T39" fmla="*/ 1263 h 260"/>
                <a:gd name="T40" fmla="*/ 74 w 832"/>
                <a:gd name="T41" fmla="*/ 1263 h 260"/>
                <a:gd name="T42" fmla="*/ 102 w 832"/>
                <a:gd name="T43" fmla="*/ 1275 h 260"/>
                <a:gd name="T44" fmla="*/ 124 w 832"/>
                <a:gd name="T45" fmla="*/ 1275 h 260"/>
                <a:gd name="T46" fmla="*/ 3945 w 832"/>
                <a:gd name="T47" fmla="*/ 1275 h 260"/>
                <a:gd name="T48" fmla="*/ 3961 w 832"/>
                <a:gd name="T49" fmla="*/ 1275 h 260"/>
                <a:gd name="T50" fmla="*/ 3983 w 832"/>
                <a:gd name="T51" fmla="*/ 1263 h 260"/>
                <a:gd name="T52" fmla="*/ 3989 w 832"/>
                <a:gd name="T53" fmla="*/ 1263 h 260"/>
                <a:gd name="T54" fmla="*/ 3995 w 832"/>
                <a:gd name="T55" fmla="*/ 1263 h 260"/>
                <a:gd name="T56" fmla="*/ 4008 w 832"/>
                <a:gd name="T57" fmla="*/ 1257 h 260"/>
                <a:gd name="T58" fmla="*/ 4022 w 832"/>
                <a:gd name="T59" fmla="*/ 1227 h 260"/>
                <a:gd name="T60" fmla="*/ 4052 w 832"/>
                <a:gd name="T61" fmla="*/ 1202 h 260"/>
                <a:gd name="T62" fmla="*/ 4052 w 832"/>
                <a:gd name="T63" fmla="*/ 1198 h 260"/>
                <a:gd name="T64" fmla="*/ 4056 w 832"/>
                <a:gd name="T65" fmla="*/ 1198 h 260"/>
                <a:gd name="T66" fmla="*/ 4056 w 832"/>
                <a:gd name="T67" fmla="*/ 1176 h 260"/>
                <a:gd name="T68" fmla="*/ 4056 w 832"/>
                <a:gd name="T69" fmla="*/ 1164 h 260"/>
                <a:gd name="T70" fmla="*/ 4065 w 832"/>
                <a:gd name="T71" fmla="*/ 173 h 260"/>
                <a:gd name="T72" fmla="*/ 4056 w 832"/>
                <a:gd name="T73" fmla="*/ 160 h 260"/>
                <a:gd name="T74" fmla="*/ 4056 w 832"/>
                <a:gd name="T75" fmla="*/ 145 h 260"/>
                <a:gd name="T76" fmla="*/ 4031 w 832"/>
                <a:gd name="T77" fmla="*/ 96 h 260"/>
                <a:gd name="T78" fmla="*/ 4022 w 832"/>
                <a:gd name="T79" fmla="*/ 66 h 260"/>
                <a:gd name="T80" fmla="*/ 3989 w 832"/>
                <a:gd name="T81" fmla="*/ 29 h 260"/>
                <a:gd name="T82" fmla="*/ 3983 w 832"/>
                <a:gd name="T83" fmla="*/ 29 h 260"/>
                <a:gd name="T84" fmla="*/ 3961 w 832"/>
                <a:gd name="T85" fmla="*/ 27 h 260"/>
                <a:gd name="T86" fmla="*/ 3933 w 832"/>
                <a:gd name="T87" fmla="*/ 12 h 260"/>
                <a:gd name="T88" fmla="*/ 3897 w 832"/>
                <a:gd name="T89" fmla="*/ 0 h 260"/>
                <a:gd name="T90" fmla="*/ 198 w 832"/>
                <a:gd name="T91" fmla="*/ 0 h 260"/>
                <a:gd name="T92" fmla="*/ 198 w 832"/>
                <a:gd name="T93" fmla="*/ 12 h 260"/>
                <a:gd name="T94" fmla="*/ 198 w 832"/>
                <a:gd name="T95" fmla="*/ 12 h 2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32"/>
                <a:gd name="T145" fmla="*/ 0 h 260"/>
                <a:gd name="T146" fmla="*/ 832 w 832"/>
                <a:gd name="T147" fmla="*/ 260 h 2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32" h="260">
                  <a:moveTo>
                    <a:pt x="41" y="2"/>
                  </a:moveTo>
                  <a:lnTo>
                    <a:pt x="35" y="5"/>
                  </a:lnTo>
                  <a:lnTo>
                    <a:pt x="22" y="6"/>
                  </a:lnTo>
                  <a:lnTo>
                    <a:pt x="20" y="9"/>
                  </a:lnTo>
                  <a:lnTo>
                    <a:pt x="15" y="12"/>
                  </a:lnTo>
                  <a:lnTo>
                    <a:pt x="7" y="20"/>
                  </a:lnTo>
                  <a:lnTo>
                    <a:pt x="2" y="29"/>
                  </a:lnTo>
                  <a:lnTo>
                    <a:pt x="0" y="38"/>
                  </a:lnTo>
                  <a:lnTo>
                    <a:pt x="0" y="42"/>
                  </a:lnTo>
                  <a:lnTo>
                    <a:pt x="0" y="237"/>
                  </a:lnTo>
                  <a:lnTo>
                    <a:pt x="0" y="239"/>
                  </a:lnTo>
                  <a:lnTo>
                    <a:pt x="2" y="242"/>
                  </a:lnTo>
                  <a:lnTo>
                    <a:pt x="5" y="248"/>
                  </a:lnTo>
                  <a:lnTo>
                    <a:pt x="7" y="250"/>
                  </a:lnTo>
                  <a:lnTo>
                    <a:pt x="9" y="252"/>
                  </a:lnTo>
                  <a:lnTo>
                    <a:pt x="12" y="256"/>
                  </a:lnTo>
                  <a:lnTo>
                    <a:pt x="13" y="257"/>
                  </a:lnTo>
                  <a:lnTo>
                    <a:pt x="15" y="257"/>
                  </a:lnTo>
                  <a:lnTo>
                    <a:pt x="21" y="259"/>
                  </a:lnTo>
                  <a:lnTo>
                    <a:pt x="25" y="259"/>
                  </a:lnTo>
                  <a:lnTo>
                    <a:pt x="807" y="259"/>
                  </a:lnTo>
                  <a:lnTo>
                    <a:pt x="810" y="259"/>
                  </a:lnTo>
                  <a:lnTo>
                    <a:pt x="814" y="257"/>
                  </a:lnTo>
                  <a:lnTo>
                    <a:pt x="816" y="257"/>
                  </a:lnTo>
                  <a:lnTo>
                    <a:pt x="817" y="257"/>
                  </a:lnTo>
                  <a:lnTo>
                    <a:pt x="820" y="256"/>
                  </a:lnTo>
                  <a:lnTo>
                    <a:pt x="822" y="250"/>
                  </a:lnTo>
                  <a:lnTo>
                    <a:pt x="828" y="245"/>
                  </a:lnTo>
                  <a:lnTo>
                    <a:pt x="828" y="244"/>
                  </a:lnTo>
                  <a:lnTo>
                    <a:pt x="830" y="244"/>
                  </a:lnTo>
                  <a:lnTo>
                    <a:pt x="830" y="239"/>
                  </a:lnTo>
                  <a:lnTo>
                    <a:pt x="830" y="237"/>
                  </a:lnTo>
                  <a:lnTo>
                    <a:pt x="831" y="35"/>
                  </a:lnTo>
                  <a:lnTo>
                    <a:pt x="830" y="32"/>
                  </a:lnTo>
                  <a:lnTo>
                    <a:pt x="830" y="29"/>
                  </a:lnTo>
                  <a:lnTo>
                    <a:pt x="824" y="20"/>
                  </a:lnTo>
                  <a:lnTo>
                    <a:pt x="822" y="14"/>
                  </a:lnTo>
                  <a:lnTo>
                    <a:pt x="816" y="6"/>
                  </a:lnTo>
                  <a:lnTo>
                    <a:pt x="814" y="6"/>
                  </a:lnTo>
                  <a:lnTo>
                    <a:pt x="810" y="5"/>
                  </a:lnTo>
                  <a:lnTo>
                    <a:pt x="804" y="2"/>
                  </a:lnTo>
                  <a:lnTo>
                    <a:pt x="797" y="0"/>
                  </a:lnTo>
                  <a:lnTo>
                    <a:pt x="41" y="0"/>
                  </a:lnTo>
                  <a:lnTo>
                    <a:pt x="41" y="2"/>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78" name="Freeform 76"/>
            <p:cNvSpPr>
              <a:spLocks noChangeAspect="1"/>
            </p:cNvSpPr>
            <p:nvPr/>
          </p:nvSpPr>
          <p:spPr bwMode="auto">
            <a:xfrm>
              <a:off x="3474" y="2934"/>
              <a:ext cx="1049" cy="186"/>
            </a:xfrm>
            <a:custGeom>
              <a:avLst/>
              <a:gdLst>
                <a:gd name="T0" fmla="*/ 3939 w 805"/>
                <a:gd name="T1" fmla="*/ 688 h 143"/>
                <a:gd name="T2" fmla="*/ 3322 w 805"/>
                <a:gd name="T3" fmla="*/ 35 h 143"/>
                <a:gd name="T4" fmla="*/ 3322 w 805"/>
                <a:gd name="T5" fmla="*/ 35 h 143"/>
                <a:gd name="T6" fmla="*/ 3322 w 805"/>
                <a:gd name="T7" fmla="*/ 35 h 143"/>
                <a:gd name="T8" fmla="*/ 3322 w 805"/>
                <a:gd name="T9" fmla="*/ 21 h 143"/>
                <a:gd name="T10" fmla="*/ 3322 w 805"/>
                <a:gd name="T11" fmla="*/ 21 h 143"/>
                <a:gd name="T12" fmla="*/ 3322 w 805"/>
                <a:gd name="T13" fmla="*/ 21 h 143"/>
                <a:gd name="T14" fmla="*/ 3307 w 805"/>
                <a:gd name="T15" fmla="*/ 21 h 143"/>
                <a:gd name="T16" fmla="*/ 3307 w 805"/>
                <a:gd name="T17" fmla="*/ 21 h 143"/>
                <a:gd name="T18" fmla="*/ 3307 w 805"/>
                <a:gd name="T19" fmla="*/ 1 h 143"/>
                <a:gd name="T20" fmla="*/ 3307 w 805"/>
                <a:gd name="T21" fmla="*/ 1 h 143"/>
                <a:gd name="T22" fmla="*/ 3294 w 805"/>
                <a:gd name="T23" fmla="*/ 1 h 143"/>
                <a:gd name="T24" fmla="*/ 3294 w 805"/>
                <a:gd name="T25" fmla="*/ 1 h 143"/>
                <a:gd name="T26" fmla="*/ 3294 w 805"/>
                <a:gd name="T27" fmla="*/ 1 h 143"/>
                <a:gd name="T28" fmla="*/ 3283 w 805"/>
                <a:gd name="T29" fmla="*/ 1 h 143"/>
                <a:gd name="T30" fmla="*/ 3283 w 805"/>
                <a:gd name="T31" fmla="*/ 1 h 143"/>
                <a:gd name="T32" fmla="*/ 3283 w 805"/>
                <a:gd name="T33" fmla="*/ 1 h 143"/>
                <a:gd name="T34" fmla="*/ 3264 w 805"/>
                <a:gd name="T35" fmla="*/ 0 h 143"/>
                <a:gd name="T36" fmla="*/ 3264 w 805"/>
                <a:gd name="T37" fmla="*/ 0 h 143"/>
                <a:gd name="T38" fmla="*/ 3264 w 805"/>
                <a:gd name="T39" fmla="*/ 0 h 143"/>
                <a:gd name="T40" fmla="*/ 3262 w 805"/>
                <a:gd name="T41" fmla="*/ 0 h 143"/>
                <a:gd name="T42" fmla="*/ 3262 w 805"/>
                <a:gd name="T43" fmla="*/ 0 h 143"/>
                <a:gd name="T44" fmla="*/ 3262 w 805"/>
                <a:gd name="T45" fmla="*/ 0 h 143"/>
                <a:gd name="T46" fmla="*/ 3250 w 805"/>
                <a:gd name="T47" fmla="*/ 0 h 143"/>
                <a:gd name="T48" fmla="*/ 3250 w 805"/>
                <a:gd name="T49" fmla="*/ 0 h 143"/>
                <a:gd name="T50" fmla="*/ 3250 w 805"/>
                <a:gd name="T51" fmla="*/ 1 h 143"/>
                <a:gd name="T52" fmla="*/ 3233 w 805"/>
                <a:gd name="T53" fmla="*/ 1 h 143"/>
                <a:gd name="T54" fmla="*/ 3233 w 805"/>
                <a:gd name="T55" fmla="*/ 1 h 143"/>
                <a:gd name="T56" fmla="*/ 741 w 805"/>
                <a:gd name="T57" fmla="*/ 1 h 143"/>
                <a:gd name="T58" fmla="*/ 741 w 805"/>
                <a:gd name="T59" fmla="*/ 1 h 143"/>
                <a:gd name="T60" fmla="*/ 741 w 805"/>
                <a:gd name="T61" fmla="*/ 0 h 143"/>
                <a:gd name="T62" fmla="*/ 741 w 805"/>
                <a:gd name="T63" fmla="*/ 0 h 143"/>
                <a:gd name="T64" fmla="*/ 730 w 805"/>
                <a:gd name="T65" fmla="*/ 0 h 143"/>
                <a:gd name="T66" fmla="*/ 730 w 805"/>
                <a:gd name="T67" fmla="*/ 0 h 143"/>
                <a:gd name="T68" fmla="*/ 730 w 805"/>
                <a:gd name="T69" fmla="*/ 0 h 143"/>
                <a:gd name="T70" fmla="*/ 710 w 805"/>
                <a:gd name="T71" fmla="*/ 0 h 143"/>
                <a:gd name="T72" fmla="*/ 710 w 805"/>
                <a:gd name="T73" fmla="*/ 0 h 143"/>
                <a:gd name="T74" fmla="*/ 710 w 805"/>
                <a:gd name="T75" fmla="*/ 0 h 143"/>
                <a:gd name="T76" fmla="*/ 706 w 805"/>
                <a:gd name="T77" fmla="*/ 0 h 143"/>
                <a:gd name="T78" fmla="*/ 706 w 805"/>
                <a:gd name="T79" fmla="*/ 0 h 143"/>
                <a:gd name="T80" fmla="*/ 706 w 805"/>
                <a:gd name="T81" fmla="*/ 0 h 143"/>
                <a:gd name="T82" fmla="*/ 706 w 805"/>
                <a:gd name="T83" fmla="*/ 1 h 143"/>
                <a:gd name="T84" fmla="*/ 695 w 805"/>
                <a:gd name="T85" fmla="*/ 1 h 143"/>
                <a:gd name="T86" fmla="*/ 695 w 805"/>
                <a:gd name="T87" fmla="*/ 1 h 143"/>
                <a:gd name="T88" fmla="*/ 695 w 805"/>
                <a:gd name="T89" fmla="*/ 1 h 143"/>
                <a:gd name="T90" fmla="*/ 695 w 805"/>
                <a:gd name="T91" fmla="*/ 1 h 143"/>
                <a:gd name="T92" fmla="*/ 678 w 805"/>
                <a:gd name="T93" fmla="*/ 1 h 143"/>
                <a:gd name="T94" fmla="*/ 678 w 805"/>
                <a:gd name="T95" fmla="*/ 1 h 143"/>
                <a:gd name="T96" fmla="*/ 678 w 805"/>
                <a:gd name="T97" fmla="*/ 21 h 143"/>
                <a:gd name="T98" fmla="*/ 678 w 805"/>
                <a:gd name="T99" fmla="*/ 21 h 143"/>
                <a:gd name="T100" fmla="*/ 672 w 805"/>
                <a:gd name="T101" fmla="*/ 21 h 143"/>
                <a:gd name="T102" fmla="*/ 672 w 805"/>
                <a:gd name="T103" fmla="*/ 21 h 143"/>
                <a:gd name="T104" fmla="*/ 672 w 805"/>
                <a:gd name="T105" fmla="*/ 21 h 143"/>
                <a:gd name="T106" fmla="*/ 672 w 805"/>
                <a:gd name="T107" fmla="*/ 35 h 143"/>
                <a:gd name="T108" fmla="*/ 672 w 805"/>
                <a:gd name="T109" fmla="*/ 35 h 143"/>
                <a:gd name="T110" fmla="*/ 0 w 805"/>
                <a:gd name="T111" fmla="*/ 674 h 143"/>
                <a:gd name="T112" fmla="*/ 3939 w 805"/>
                <a:gd name="T113" fmla="*/ 688 h 143"/>
                <a:gd name="T114" fmla="*/ 3939 w 805"/>
                <a:gd name="T115" fmla="*/ 688 h 14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05"/>
                <a:gd name="T175" fmla="*/ 0 h 143"/>
                <a:gd name="T176" fmla="*/ 805 w 805"/>
                <a:gd name="T177" fmla="*/ 143 h 14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05" h="143">
                  <a:moveTo>
                    <a:pt x="804" y="142"/>
                  </a:moveTo>
                  <a:lnTo>
                    <a:pt x="678" y="7"/>
                  </a:lnTo>
                  <a:lnTo>
                    <a:pt x="678" y="4"/>
                  </a:lnTo>
                  <a:lnTo>
                    <a:pt x="675" y="4"/>
                  </a:lnTo>
                  <a:lnTo>
                    <a:pt x="675" y="1"/>
                  </a:lnTo>
                  <a:lnTo>
                    <a:pt x="673" y="1"/>
                  </a:lnTo>
                  <a:lnTo>
                    <a:pt x="670" y="1"/>
                  </a:lnTo>
                  <a:lnTo>
                    <a:pt x="667" y="0"/>
                  </a:lnTo>
                  <a:lnTo>
                    <a:pt x="666" y="0"/>
                  </a:lnTo>
                  <a:lnTo>
                    <a:pt x="664" y="0"/>
                  </a:lnTo>
                  <a:lnTo>
                    <a:pt x="664" y="1"/>
                  </a:lnTo>
                  <a:lnTo>
                    <a:pt x="660" y="1"/>
                  </a:lnTo>
                  <a:lnTo>
                    <a:pt x="151" y="1"/>
                  </a:lnTo>
                  <a:lnTo>
                    <a:pt x="151" y="0"/>
                  </a:lnTo>
                  <a:lnTo>
                    <a:pt x="149" y="0"/>
                  </a:lnTo>
                  <a:lnTo>
                    <a:pt x="145" y="0"/>
                  </a:lnTo>
                  <a:lnTo>
                    <a:pt x="144" y="0"/>
                  </a:lnTo>
                  <a:lnTo>
                    <a:pt x="144" y="1"/>
                  </a:lnTo>
                  <a:lnTo>
                    <a:pt x="142" y="1"/>
                  </a:lnTo>
                  <a:lnTo>
                    <a:pt x="138" y="1"/>
                  </a:lnTo>
                  <a:lnTo>
                    <a:pt x="138" y="4"/>
                  </a:lnTo>
                  <a:lnTo>
                    <a:pt x="137" y="4"/>
                  </a:lnTo>
                  <a:lnTo>
                    <a:pt x="137" y="7"/>
                  </a:lnTo>
                  <a:lnTo>
                    <a:pt x="0" y="139"/>
                  </a:lnTo>
                  <a:lnTo>
                    <a:pt x="804" y="142"/>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79" name="Freeform 77"/>
            <p:cNvSpPr>
              <a:spLocks noChangeAspect="1"/>
            </p:cNvSpPr>
            <p:nvPr/>
          </p:nvSpPr>
          <p:spPr bwMode="auto">
            <a:xfrm>
              <a:off x="935" y="1561"/>
              <a:ext cx="375" cy="667"/>
            </a:xfrm>
            <a:custGeom>
              <a:avLst/>
              <a:gdLst>
                <a:gd name="T0" fmla="*/ 1401 w 288"/>
                <a:gd name="T1" fmla="*/ 0 h 512"/>
                <a:gd name="T2" fmla="*/ 293 w 288"/>
                <a:gd name="T3" fmla="*/ 780 h 512"/>
                <a:gd name="T4" fmla="*/ 293 w 288"/>
                <a:gd name="T5" fmla="*/ 780 h 512"/>
                <a:gd name="T6" fmla="*/ 262 w 288"/>
                <a:gd name="T7" fmla="*/ 806 h 512"/>
                <a:gd name="T8" fmla="*/ 227 w 288"/>
                <a:gd name="T9" fmla="*/ 839 h 512"/>
                <a:gd name="T10" fmla="*/ 198 w 288"/>
                <a:gd name="T11" fmla="*/ 875 h 512"/>
                <a:gd name="T12" fmla="*/ 163 w 288"/>
                <a:gd name="T13" fmla="*/ 904 h 512"/>
                <a:gd name="T14" fmla="*/ 141 w 288"/>
                <a:gd name="T15" fmla="*/ 951 h 512"/>
                <a:gd name="T16" fmla="*/ 125 w 288"/>
                <a:gd name="T17" fmla="*/ 981 h 512"/>
                <a:gd name="T18" fmla="*/ 86 w 288"/>
                <a:gd name="T19" fmla="*/ 1020 h 512"/>
                <a:gd name="T20" fmla="*/ 74 w 288"/>
                <a:gd name="T21" fmla="*/ 1066 h 512"/>
                <a:gd name="T22" fmla="*/ 60 w 288"/>
                <a:gd name="T23" fmla="*/ 1111 h 512"/>
                <a:gd name="T24" fmla="*/ 35 w 288"/>
                <a:gd name="T25" fmla="*/ 1149 h 512"/>
                <a:gd name="T26" fmla="*/ 27 w 288"/>
                <a:gd name="T27" fmla="*/ 1206 h 512"/>
                <a:gd name="T28" fmla="*/ 1 w 288"/>
                <a:gd name="T29" fmla="*/ 1255 h 512"/>
                <a:gd name="T30" fmla="*/ 1 w 288"/>
                <a:gd name="T31" fmla="*/ 1294 h 512"/>
                <a:gd name="T32" fmla="*/ 0 w 288"/>
                <a:gd name="T33" fmla="*/ 1339 h 512"/>
                <a:gd name="T34" fmla="*/ 0 w 288"/>
                <a:gd name="T35" fmla="*/ 1390 h 512"/>
                <a:gd name="T36" fmla="*/ 0 w 288"/>
                <a:gd name="T37" fmla="*/ 2500 h 5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8"/>
                <a:gd name="T58" fmla="*/ 0 h 512"/>
                <a:gd name="T59" fmla="*/ 288 w 288"/>
                <a:gd name="T60" fmla="*/ 512 h 5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8" h="512">
                  <a:moveTo>
                    <a:pt x="287" y="0"/>
                  </a:moveTo>
                  <a:lnTo>
                    <a:pt x="60" y="160"/>
                  </a:lnTo>
                  <a:lnTo>
                    <a:pt x="54" y="165"/>
                  </a:lnTo>
                  <a:lnTo>
                    <a:pt x="47" y="171"/>
                  </a:lnTo>
                  <a:lnTo>
                    <a:pt x="41" y="179"/>
                  </a:lnTo>
                  <a:lnTo>
                    <a:pt x="34" y="185"/>
                  </a:lnTo>
                  <a:lnTo>
                    <a:pt x="29" y="194"/>
                  </a:lnTo>
                  <a:lnTo>
                    <a:pt x="26" y="201"/>
                  </a:lnTo>
                  <a:lnTo>
                    <a:pt x="18" y="209"/>
                  </a:lnTo>
                  <a:lnTo>
                    <a:pt x="15" y="218"/>
                  </a:lnTo>
                  <a:lnTo>
                    <a:pt x="12" y="227"/>
                  </a:lnTo>
                  <a:lnTo>
                    <a:pt x="7" y="235"/>
                  </a:lnTo>
                  <a:lnTo>
                    <a:pt x="5" y="247"/>
                  </a:lnTo>
                  <a:lnTo>
                    <a:pt x="1" y="256"/>
                  </a:lnTo>
                  <a:lnTo>
                    <a:pt x="1" y="265"/>
                  </a:lnTo>
                  <a:lnTo>
                    <a:pt x="0" y="274"/>
                  </a:lnTo>
                  <a:lnTo>
                    <a:pt x="0" y="285"/>
                  </a:lnTo>
                  <a:lnTo>
                    <a:pt x="0" y="511"/>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80" name="Freeform 78"/>
            <p:cNvSpPr>
              <a:spLocks noChangeAspect="1"/>
            </p:cNvSpPr>
            <p:nvPr/>
          </p:nvSpPr>
          <p:spPr bwMode="auto">
            <a:xfrm>
              <a:off x="1414" y="1576"/>
              <a:ext cx="357" cy="683"/>
            </a:xfrm>
            <a:custGeom>
              <a:avLst/>
              <a:gdLst>
                <a:gd name="T0" fmla="*/ 0 w 274"/>
                <a:gd name="T1" fmla="*/ 0 h 524"/>
                <a:gd name="T2" fmla="*/ 1068 w 274"/>
                <a:gd name="T3" fmla="*/ 846 h 524"/>
                <a:gd name="T4" fmla="*/ 1068 w 274"/>
                <a:gd name="T5" fmla="*/ 846 h 524"/>
                <a:gd name="T6" fmla="*/ 1087 w 274"/>
                <a:gd name="T7" fmla="*/ 868 h 524"/>
                <a:gd name="T8" fmla="*/ 1119 w 274"/>
                <a:gd name="T9" fmla="*/ 901 h 524"/>
                <a:gd name="T10" fmla="*/ 1153 w 274"/>
                <a:gd name="T11" fmla="*/ 925 h 524"/>
                <a:gd name="T12" fmla="*/ 1178 w 274"/>
                <a:gd name="T13" fmla="*/ 968 h 524"/>
                <a:gd name="T14" fmla="*/ 1214 w 274"/>
                <a:gd name="T15" fmla="*/ 1014 h 524"/>
                <a:gd name="T16" fmla="*/ 1239 w 274"/>
                <a:gd name="T17" fmla="*/ 1053 h 524"/>
                <a:gd name="T18" fmla="*/ 1255 w 274"/>
                <a:gd name="T19" fmla="*/ 1082 h 524"/>
                <a:gd name="T20" fmla="*/ 1278 w 274"/>
                <a:gd name="T21" fmla="*/ 1130 h 524"/>
                <a:gd name="T22" fmla="*/ 1287 w 274"/>
                <a:gd name="T23" fmla="*/ 1177 h 524"/>
                <a:gd name="T24" fmla="*/ 1302 w 274"/>
                <a:gd name="T25" fmla="*/ 1216 h 524"/>
                <a:gd name="T26" fmla="*/ 1322 w 274"/>
                <a:gd name="T27" fmla="*/ 1276 h 524"/>
                <a:gd name="T28" fmla="*/ 1322 w 274"/>
                <a:gd name="T29" fmla="*/ 1314 h 524"/>
                <a:gd name="T30" fmla="*/ 1338 w 274"/>
                <a:gd name="T31" fmla="*/ 1359 h 524"/>
                <a:gd name="T32" fmla="*/ 1338 w 274"/>
                <a:gd name="T33" fmla="*/ 1410 h 524"/>
                <a:gd name="T34" fmla="*/ 1338 w 274"/>
                <a:gd name="T35" fmla="*/ 1452 h 524"/>
                <a:gd name="T36" fmla="*/ 1338 w 274"/>
                <a:gd name="T37" fmla="*/ 2566 h 5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4"/>
                <a:gd name="T58" fmla="*/ 0 h 524"/>
                <a:gd name="T59" fmla="*/ 274 w 274"/>
                <a:gd name="T60" fmla="*/ 524 h 5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4" h="524">
                  <a:moveTo>
                    <a:pt x="0" y="0"/>
                  </a:moveTo>
                  <a:lnTo>
                    <a:pt x="219" y="173"/>
                  </a:lnTo>
                  <a:lnTo>
                    <a:pt x="222" y="177"/>
                  </a:lnTo>
                  <a:lnTo>
                    <a:pt x="229" y="183"/>
                  </a:lnTo>
                  <a:lnTo>
                    <a:pt x="236" y="189"/>
                  </a:lnTo>
                  <a:lnTo>
                    <a:pt x="241" y="197"/>
                  </a:lnTo>
                  <a:lnTo>
                    <a:pt x="248" y="206"/>
                  </a:lnTo>
                  <a:lnTo>
                    <a:pt x="253" y="215"/>
                  </a:lnTo>
                  <a:lnTo>
                    <a:pt x="256" y="221"/>
                  </a:lnTo>
                  <a:lnTo>
                    <a:pt x="262" y="230"/>
                  </a:lnTo>
                  <a:lnTo>
                    <a:pt x="263" y="240"/>
                  </a:lnTo>
                  <a:lnTo>
                    <a:pt x="266" y="248"/>
                  </a:lnTo>
                  <a:lnTo>
                    <a:pt x="270" y="260"/>
                  </a:lnTo>
                  <a:lnTo>
                    <a:pt x="270" y="268"/>
                  </a:lnTo>
                  <a:lnTo>
                    <a:pt x="273" y="277"/>
                  </a:lnTo>
                  <a:lnTo>
                    <a:pt x="273" y="288"/>
                  </a:lnTo>
                  <a:lnTo>
                    <a:pt x="273" y="296"/>
                  </a:lnTo>
                  <a:lnTo>
                    <a:pt x="273" y="523"/>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81" name="Freeform 79"/>
            <p:cNvSpPr>
              <a:spLocks noChangeAspect="1"/>
            </p:cNvSpPr>
            <p:nvPr/>
          </p:nvSpPr>
          <p:spPr bwMode="auto">
            <a:xfrm>
              <a:off x="1241" y="1446"/>
              <a:ext cx="243" cy="240"/>
            </a:xfrm>
            <a:custGeom>
              <a:avLst/>
              <a:gdLst>
                <a:gd name="T0" fmla="*/ 790 w 187"/>
                <a:gd name="T1" fmla="*/ 754 h 184"/>
                <a:gd name="T2" fmla="*/ 829 w 187"/>
                <a:gd name="T3" fmla="*/ 694 h 184"/>
                <a:gd name="T4" fmla="*/ 867 w 187"/>
                <a:gd name="T5" fmla="*/ 630 h 184"/>
                <a:gd name="T6" fmla="*/ 886 w 187"/>
                <a:gd name="T7" fmla="*/ 578 h 184"/>
                <a:gd name="T8" fmla="*/ 895 w 187"/>
                <a:gd name="T9" fmla="*/ 502 h 184"/>
                <a:gd name="T10" fmla="*/ 895 w 187"/>
                <a:gd name="T11" fmla="*/ 436 h 184"/>
                <a:gd name="T12" fmla="*/ 895 w 187"/>
                <a:gd name="T13" fmla="*/ 369 h 184"/>
                <a:gd name="T14" fmla="*/ 881 w 187"/>
                <a:gd name="T15" fmla="*/ 301 h 184"/>
                <a:gd name="T16" fmla="*/ 850 w 187"/>
                <a:gd name="T17" fmla="*/ 239 h 184"/>
                <a:gd name="T18" fmla="*/ 816 w 187"/>
                <a:gd name="T19" fmla="*/ 189 h 184"/>
                <a:gd name="T20" fmla="*/ 774 w 187"/>
                <a:gd name="T21" fmla="*/ 140 h 184"/>
                <a:gd name="T22" fmla="*/ 717 w 187"/>
                <a:gd name="T23" fmla="*/ 95 h 184"/>
                <a:gd name="T24" fmla="*/ 659 w 187"/>
                <a:gd name="T25" fmla="*/ 51 h 184"/>
                <a:gd name="T26" fmla="*/ 608 w 187"/>
                <a:gd name="T27" fmla="*/ 29 h 184"/>
                <a:gd name="T28" fmla="*/ 534 w 187"/>
                <a:gd name="T29" fmla="*/ 1 h 184"/>
                <a:gd name="T30" fmla="*/ 469 w 187"/>
                <a:gd name="T31" fmla="*/ 0 h 184"/>
                <a:gd name="T32" fmla="*/ 405 w 187"/>
                <a:gd name="T33" fmla="*/ 1 h 184"/>
                <a:gd name="T34" fmla="*/ 337 w 187"/>
                <a:gd name="T35" fmla="*/ 27 h 184"/>
                <a:gd name="T36" fmla="*/ 270 w 187"/>
                <a:gd name="T37" fmla="*/ 38 h 184"/>
                <a:gd name="T38" fmla="*/ 213 w 187"/>
                <a:gd name="T39" fmla="*/ 74 h 184"/>
                <a:gd name="T40" fmla="*/ 164 w 187"/>
                <a:gd name="T41" fmla="*/ 102 h 184"/>
                <a:gd name="T42" fmla="*/ 108 w 187"/>
                <a:gd name="T43" fmla="*/ 162 h 184"/>
                <a:gd name="T44" fmla="*/ 71 w 187"/>
                <a:gd name="T45" fmla="*/ 222 h 184"/>
                <a:gd name="T46" fmla="*/ 45 w 187"/>
                <a:gd name="T47" fmla="*/ 273 h 184"/>
                <a:gd name="T48" fmla="*/ 29 w 187"/>
                <a:gd name="T49" fmla="*/ 335 h 184"/>
                <a:gd name="T50" fmla="*/ 10 w 187"/>
                <a:gd name="T51" fmla="*/ 400 h 184"/>
                <a:gd name="T52" fmla="*/ 0 w 187"/>
                <a:gd name="T53" fmla="*/ 464 h 184"/>
                <a:gd name="T54" fmla="*/ 10 w 187"/>
                <a:gd name="T55" fmla="*/ 535 h 184"/>
                <a:gd name="T56" fmla="*/ 35 w 187"/>
                <a:gd name="T57" fmla="*/ 597 h 184"/>
                <a:gd name="T58" fmla="*/ 58 w 187"/>
                <a:gd name="T59" fmla="*/ 665 h 184"/>
                <a:gd name="T60" fmla="*/ 96 w 187"/>
                <a:gd name="T61" fmla="*/ 716 h 184"/>
                <a:gd name="T62" fmla="*/ 134 w 187"/>
                <a:gd name="T63" fmla="*/ 767 h 184"/>
                <a:gd name="T64" fmla="*/ 182 w 187"/>
                <a:gd name="T65" fmla="*/ 818 h 184"/>
                <a:gd name="T66" fmla="*/ 240 w 187"/>
                <a:gd name="T67" fmla="*/ 854 h 184"/>
                <a:gd name="T68" fmla="*/ 305 w 187"/>
                <a:gd name="T69" fmla="*/ 882 h 184"/>
                <a:gd name="T70" fmla="*/ 372 w 187"/>
                <a:gd name="T71" fmla="*/ 904 h 184"/>
                <a:gd name="T72" fmla="*/ 438 w 187"/>
                <a:gd name="T73" fmla="*/ 904 h 184"/>
                <a:gd name="T74" fmla="*/ 498 w 187"/>
                <a:gd name="T75" fmla="*/ 904 h 184"/>
                <a:gd name="T76" fmla="*/ 580 w 187"/>
                <a:gd name="T77" fmla="*/ 891 h 184"/>
                <a:gd name="T78" fmla="*/ 628 w 187"/>
                <a:gd name="T79" fmla="*/ 867 h 184"/>
                <a:gd name="T80" fmla="*/ 694 w 187"/>
                <a:gd name="T81" fmla="*/ 839 h 184"/>
                <a:gd name="T82" fmla="*/ 745 w 187"/>
                <a:gd name="T83" fmla="*/ 796 h 184"/>
                <a:gd name="T84" fmla="*/ 774 w 187"/>
                <a:gd name="T85" fmla="*/ 767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7"/>
                <a:gd name="T130" fmla="*/ 0 h 184"/>
                <a:gd name="T131" fmla="*/ 187 w 187"/>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7" h="184">
                  <a:moveTo>
                    <a:pt x="161" y="156"/>
                  </a:moveTo>
                  <a:lnTo>
                    <a:pt x="164" y="153"/>
                  </a:lnTo>
                  <a:lnTo>
                    <a:pt x="169" y="146"/>
                  </a:lnTo>
                  <a:lnTo>
                    <a:pt x="172" y="141"/>
                  </a:lnTo>
                  <a:lnTo>
                    <a:pt x="176" y="135"/>
                  </a:lnTo>
                  <a:lnTo>
                    <a:pt x="180" y="128"/>
                  </a:lnTo>
                  <a:lnTo>
                    <a:pt x="183" y="121"/>
                  </a:lnTo>
                  <a:lnTo>
                    <a:pt x="184" y="117"/>
                  </a:lnTo>
                  <a:lnTo>
                    <a:pt x="186" y="109"/>
                  </a:lnTo>
                  <a:lnTo>
                    <a:pt x="186" y="102"/>
                  </a:lnTo>
                  <a:lnTo>
                    <a:pt x="186" y="94"/>
                  </a:lnTo>
                  <a:lnTo>
                    <a:pt x="186" y="88"/>
                  </a:lnTo>
                  <a:lnTo>
                    <a:pt x="186" y="81"/>
                  </a:lnTo>
                  <a:lnTo>
                    <a:pt x="186" y="74"/>
                  </a:lnTo>
                  <a:lnTo>
                    <a:pt x="184" y="68"/>
                  </a:lnTo>
                  <a:lnTo>
                    <a:pt x="183" y="61"/>
                  </a:lnTo>
                  <a:lnTo>
                    <a:pt x="180" y="55"/>
                  </a:lnTo>
                  <a:lnTo>
                    <a:pt x="176" y="48"/>
                  </a:lnTo>
                  <a:lnTo>
                    <a:pt x="172" y="45"/>
                  </a:lnTo>
                  <a:lnTo>
                    <a:pt x="169" y="38"/>
                  </a:lnTo>
                  <a:lnTo>
                    <a:pt x="164" y="33"/>
                  </a:lnTo>
                  <a:lnTo>
                    <a:pt x="161" y="28"/>
                  </a:lnTo>
                  <a:lnTo>
                    <a:pt x="155" y="21"/>
                  </a:lnTo>
                  <a:lnTo>
                    <a:pt x="149" y="19"/>
                  </a:lnTo>
                  <a:lnTo>
                    <a:pt x="144" y="15"/>
                  </a:lnTo>
                  <a:lnTo>
                    <a:pt x="137" y="11"/>
                  </a:lnTo>
                  <a:lnTo>
                    <a:pt x="130" y="8"/>
                  </a:lnTo>
                  <a:lnTo>
                    <a:pt x="126" y="6"/>
                  </a:lnTo>
                  <a:lnTo>
                    <a:pt x="120" y="5"/>
                  </a:lnTo>
                  <a:lnTo>
                    <a:pt x="111" y="1"/>
                  </a:lnTo>
                  <a:lnTo>
                    <a:pt x="104" y="1"/>
                  </a:lnTo>
                  <a:lnTo>
                    <a:pt x="98" y="0"/>
                  </a:lnTo>
                  <a:lnTo>
                    <a:pt x="91" y="0"/>
                  </a:lnTo>
                  <a:lnTo>
                    <a:pt x="84" y="1"/>
                  </a:lnTo>
                  <a:lnTo>
                    <a:pt x="77" y="1"/>
                  </a:lnTo>
                  <a:lnTo>
                    <a:pt x="70" y="5"/>
                  </a:lnTo>
                  <a:lnTo>
                    <a:pt x="63" y="6"/>
                  </a:lnTo>
                  <a:lnTo>
                    <a:pt x="56" y="8"/>
                  </a:lnTo>
                  <a:lnTo>
                    <a:pt x="50" y="11"/>
                  </a:lnTo>
                  <a:lnTo>
                    <a:pt x="45" y="15"/>
                  </a:lnTo>
                  <a:lnTo>
                    <a:pt x="38" y="19"/>
                  </a:lnTo>
                  <a:lnTo>
                    <a:pt x="35" y="21"/>
                  </a:lnTo>
                  <a:lnTo>
                    <a:pt x="28" y="28"/>
                  </a:lnTo>
                  <a:lnTo>
                    <a:pt x="22" y="33"/>
                  </a:lnTo>
                  <a:lnTo>
                    <a:pt x="20" y="38"/>
                  </a:lnTo>
                  <a:lnTo>
                    <a:pt x="15" y="45"/>
                  </a:lnTo>
                  <a:lnTo>
                    <a:pt x="12" y="48"/>
                  </a:lnTo>
                  <a:lnTo>
                    <a:pt x="9" y="55"/>
                  </a:lnTo>
                  <a:lnTo>
                    <a:pt x="7" y="61"/>
                  </a:lnTo>
                  <a:lnTo>
                    <a:pt x="6" y="68"/>
                  </a:lnTo>
                  <a:lnTo>
                    <a:pt x="2" y="74"/>
                  </a:lnTo>
                  <a:lnTo>
                    <a:pt x="2" y="81"/>
                  </a:lnTo>
                  <a:lnTo>
                    <a:pt x="0" y="88"/>
                  </a:lnTo>
                  <a:lnTo>
                    <a:pt x="0" y="94"/>
                  </a:lnTo>
                  <a:lnTo>
                    <a:pt x="2" y="102"/>
                  </a:lnTo>
                  <a:lnTo>
                    <a:pt x="2" y="109"/>
                  </a:lnTo>
                  <a:lnTo>
                    <a:pt x="6" y="117"/>
                  </a:lnTo>
                  <a:lnTo>
                    <a:pt x="7" y="121"/>
                  </a:lnTo>
                  <a:lnTo>
                    <a:pt x="9" y="128"/>
                  </a:lnTo>
                  <a:lnTo>
                    <a:pt x="12" y="135"/>
                  </a:lnTo>
                  <a:lnTo>
                    <a:pt x="15" y="141"/>
                  </a:lnTo>
                  <a:lnTo>
                    <a:pt x="20" y="146"/>
                  </a:lnTo>
                  <a:lnTo>
                    <a:pt x="22" y="153"/>
                  </a:lnTo>
                  <a:lnTo>
                    <a:pt x="28" y="156"/>
                  </a:lnTo>
                  <a:lnTo>
                    <a:pt x="35" y="162"/>
                  </a:lnTo>
                  <a:lnTo>
                    <a:pt x="38" y="166"/>
                  </a:lnTo>
                  <a:lnTo>
                    <a:pt x="45" y="170"/>
                  </a:lnTo>
                  <a:lnTo>
                    <a:pt x="50" y="173"/>
                  </a:lnTo>
                  <a:lnTo>
                    <a:pt x="56" y="176"/>
                  </a:lnTo>
                  <a:lnTo>
                    <a:pt x="63" y="179"/>
                  </a:lnTo>
                  <a:lnTo>
                    <a:pt x="70" y="181"/>
                  </a:lnTo>
                  <a:lnTo>
                    <a:pt x="77" y="183"/>
                  </a:lnTo>
                  <a:lnTo>
                    <a:pt x="84" y="183"/>
                  </a:lnTo>
                  <a:lnTo>
                    <a:pt x="91" y="183"/>
                  </a:lnTo>
                  <a:lnTo>
                    <a:pt x="98" y="183"/>
                  </a:lnTo>
                  <a:lnTo>
                    <a:pt x="104" y="183"/>
                  </a:lnTo>
                  <a:lnTo>
                    <a:pt x="111" y="183"/>
                  </a:lnTo>
                  <a:lnTo>
                    <a:pt x="120" y="181"/>
                  </a:lnTo>
                  <a:lnTo>
                    <a:pt x="126" y="179"/>
                  </a:lnTo>
                  <a:lnTo>
                    <a:pt x="130" y="176"/>
                  </a:lnTo>
                  <a:lnTo>
                    <a:pt x="137" y="173"/>
                  </a:lnTo>
                  <a:lnTo>
                    <a:pt x="144" y="170"/>
                  </a:lnTo>
                  <a:lnTo>
                    <a:pt x="149" y="166"/>
                  </a:lnTo>
                  <a:lnTo>
                    <a:pt x="155" y="162"/>
                  </a:lnTo>
                  <a:lnTo>
                    <a:pt x="161" y="156"/>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82" name="Line 80"/>
            <p:cNvSpPr>
              <a:spLocks noChangeAspect="1" noChangeShapeType="1"/>
            </p:cNvSpPr>
            <p:nvPr/>
          </p:nvSpPr>
          <p:spPr bwMode="auto">
            <a:xfrm flipH="1">
              <a:off x="1277" y="1481"/>
              <a:ext cx="171" cy="168"/>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683" name="Line 81"/>
            <p:cNvSpPr>
              <a:spLocks noChangeAspect="1" noChangeShapeType="1"/>
            </p:cNvSpPr>
            <p:nvPr/>
          </p:nvSpPr>
          <p:spPr bwMode="auto">
            <a:xfrm>
              <a:off x="1280" y="1483"/>
              <a:ext cx="165" cy="162"/>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684" name="Freeform 82"/>
            <p:cNvSpPr>
              <a:spLocks noChangeAspect="1"/>
            </p:cNvSpPr>
            <p:nvPr/>
          </p:nvSpPr>
          <p:spPr bwMode="auto">
            <a:xfrm>
              <a:off x="1361" y="1209"/>
              <a:ext cx="1824" cy="575"/>
            </a:xfrm>
            <a:custGeom>
              <a:avLst/>
              <a:gdLst>
                <a:gd name="T0" fmla="*/ 6843 w 1400"/>
                <a:gd name="T1" fmla="*/ 2160 h 441"/>
                <a:gd name="T2" fmla="*/ 6843 w 1400"/>
                <a:gd name="T3" fmla="*/ 468 h 441"/>
                <a:gd name="T4" fmla="*/ 6843 w 1400"/>
                <a:gd name="T5" fmla="*/ 435 h 441"/>
                <a:gd name="T6" fmla="*/ 6843 w 1400"/>
                <a:gd name="T7" fmla="*/ 399 h 441"/>
                <a:gd name="T8" fmla="*/ 6828 w 1400"/>
                <a:gd name="T9" fmla="*/ 385 h 441"/>
                <a:gd name="T10" fmla="*/ 6828 w 1400"/>
                <a:gd name="T11" fmla="*/ 356 h 441"/>
                <a:gd name="T12" fmla="*/ 6819 w 1400"/>
                <a:gd name="T13" fmla="*/ 323 h 441"/>
                <a:gd name="T14" fmla="*/ 6809 w 1400"/>
                <a:gd name="T15" fmla="*/ 295 h 441"/>
                <a:gd name="T16" fmla="*/ 6789 w 1400"/>
                <a:gd name="T17" fmla="*/ 273 h 441"/>
                <a:gd name="T18" fmla="*/ 6783 w 1400"/>
                <a:gd name="T19" fmla="*/ 248 h 441"/>
                <a:gd name="T20" fmla="*/ 6761 w 1400"/>
                <a:gd name="T21" fmla="*/ 222 h 441"/>
                <a:gd name="T22" fmla="*/ 6753 w 1400"/>
                <a:gd name="T23" fmla="*/ 197 h 441"/>
                <a:gd name="T24" fmla="*/ 6731 w 1400"/>
                <a:gd name="T25" fmla="*/ 173 h 441"/>
                <a:gd name="T26" fmla="*/ 6716 w 1400"/>
                <a:gd name="T27" fmla="*/ 151 h 441"/>
                <a:gd name="T28" fmla="*/ 6690 w 1400"/>
                <a:gd name="T29" fmla="*/ 125 h 441"/>
                <a:gd name="T30" fmla="*/ 6673 w 1400"/>
                <a:gd name="T31" fmla="*/ 124 h 441"/>
                <a:gd name="T32" fmla="*/ 6652 w 1400"/>
                <a:gd name="T33" fmla="*/ 96 h 441"/>
                <a:gd name="T34" fmla="*/ 6629 w 1400"/>
                <a:gd name="T35" fmla="*/ 86 h 441"/>
                <a:gd name="T36" fmla="*/ 6592 w 1400"/>
                <a:gd name="T37" fmla="*/ 66 h 441"/>
                <a:gd name="T38" fmla="*/ 6578 w 1400"/>
                <a:gd name="T39" fmla="*/ 60 h 441"/>
                <a:gd name="T40" fmla="*/ 6548 w 1400"/>
                <a:gd name="T41" fmla="*/ 46 h 441"/>
                <a:gd name="T42" fmla="*/ 6512 w 1400"/>
                <a:gd name="T43" fmla="*/ 29 h 441"/>
                <a:gd name="T44" fmla="*/ 6491 w 1400"/>
                <a:gd name="T45" fmla="*/ 21 h 441"/>
                <a:gd name="T46" fmla="*/ 6461 w 1400"/>
                <a:gd name="T47" fmla="*/ 21 h 441"/>
                <a:gd name="T48" fmla="*/ 6441 w 1400"/>
                <a:gd name="T49" fmla="*/ 1 h 441"/>
                <a:gd name="T50" fmla="*/ 6410 w 1400"/>
                <a:gd name="T51" fmla="*/ 1 h 441"/>
                <a:gd name="T52" fmla="*/ 6388 w 1400"/>
                <a:gd name="T53" fmla="*/ 1 h 441"/>
                <a:gd name="T54" fmla="*/ 6388 w 1400"/>
                <a:gd name="T55" fmla="*/ 1 h 441"/>
                <a:gd name="T56" fmla="*/ 459 w 1400"/>
                <a:gd name="T57" fmla="*/ 0 h 441"/>
                <a:gd name="T58" fmla="*/ 436 w 1400"/>
                <a:gd name="T59" fmla="*/ 0 h 441"/>
                <a:gd name="T60" fmla="*/ 408 w 1400"/>
                <a:gd name="T61" fmla="*/ 0 h 441"/>
                <a:gd name="T62" fmla="*/ 374 w 1400"/>
                <a:gd name="T63" fmla="*/ 1 h 441"/>
                <a:gd name="T64" fmla="*/ 349 w 1400"/>
                <a:gd name="T65" fmla="*/ 1 h 441"/>
                <a:gd name="T66" fmla="*/ 326 w 1400"/>
                <a:gd name="T67" fmla="*/ 21 h 441"/>
                <a:gd name="T68" fmla="*/ 293 w 1400"/>
                <a:gd name="T69" fmla="*/ 29 h 441"/>
                <a:gd name="T70" fmla="*/ 270 w 1400"/>
                <a:gd name="T71" fmla="*/ 46 h 441"/>
                <a:gd name="T72" fmla="*/ 236 w 1400"/>
                <a:gd name="T73" fmla="*/ 60 h 441"/>
                <a:gd name="T74" fmla="*/ 211 w 1400"/>
                <a:gd name="T75" fmla="*/ 66 h 441"/>
                <a:gd name="T76" fmla="*/ 197 w 1400"/>
                <a:gd name="T77" fmla="*/ 86 h 441"/>
                <a:gd name="T78" fmla="*/ 163 w 1400"/>
                <a:gd name="T79" fmla="*/ 96 h 441"/>
                <a:gd name="T80" fmla="*/ 146 w 1400"/>
                <a:gd name="T81" fmla="*/ 124 h 441"/>
                <a:gd name="T82" fmla="*/ 125 w 1400"/>
                <a:gd name="T83" fmla="*/ 140 h 441"/>
                <a:gd name="T84" fmla="*/ 112 w 1400"/>
                <a:gd name="T85" fmla="*/ 162 h 441"/>
                <a:gd name="T86" fmla="*/ 95 w 1400"/>
                <a:gd name="T87" fmla="*/ 190 h 441"/>
                <a:gd name="T88" fmla="*/ 66 w 1400"/>
                <a:gd name="T89" fmla="*/ 209 h 441"/>
                <a:gd name="T90" fmla="*/ 60 w 1400"/>
                <a:gd name="T91" fmla="*/ 231 h 441"/>
                <a:gd name="T92" fmla="*/ 46 w 1400"/>
                <a:gd name="T93" fmla="*/ 248 h 441"/>
                <a:gd name="T94" fmla="*/ 35 w 1400"/>
                <a:gd name="T95" fmla="*/ 289 h 441"/>
                <a:gd name="T96" fmla="*/ 29 w 1400"/>
                <a:gd name="T97" fmla="*/ 301 h 441"/>
                <a:gd name="T98" fmla="*/ 12 w 1400"/>
                <a:gd name="T99" fmla="*/ 335 h 441"/>
                <a:gd name="T100" fmla="*/ 12 w 1400"/>
                <a:gd name="T101" fmla="*/ 359 h 441"/>
                <a:gd name="T102" fmla="*/ 0 w 1400"/>
                <a:gd name="T103" fmla="*/ 392 h 441"/>
                <a:gd name="T104" fmla="*/ 0 w 1400"/>
                <a:gd name="T105" fmla="*/ 419 h 441"/>
                <a:gd name="T106" fmla="*/ 0 w 1400"/>
                <a:gd name="T107" fmla="*/ 451 h 441"/>
                <a:gd name="T108" fmla="*/ 0 w 1400"/>
                <a:gd name="T109" fmla="*/ 451 h 441"/>
                <a:gd name="T110" fmla="*/ 0 w 1400"/>
                <a:gd name="T111" fmla="*/ 877 h 44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00"/>
                <a:gd name="T169" fmla="*/ 0 h 441"/>
                <a:gd name="T170" fmla="*/ 1400 w 1400"/>
                <a:gd name="T171" fmla="*/ 441 h 44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00" h="441">
                  <a:moveTo>
                    <a:pt x="1399" y="440"/>
                  </a:moveTo>
                  <a:lnTo>
                    <a:pt x="1399" y="95"/>
                  </a:lnTo>
                  <a:lnTo>
                    <a:pt x="1399" y="88"/>
                  </a:lnTo>
                  <a:lnTo>
                    <a:pt x="1399" y="81"/>
                  </a:lnTo>
                  <a:lnTo>
                    <a:pt x="1396" y="78"/>
                  </a:lnTo>
                  <a:lnTo>
                    <a:pt x="1396" y="72"/>
                  </a:lnTo>
                  <a:lnTo>
                    <a:pt x="1394" y="66"/>
                  </a:lnTo>
                  <a:lnTo>
                    <a:pt x="1392" y="60"/>
                  </a:lnTo>
                  <a:lnTo>
                    <a:pt x="1388" y="55"/>
                  </a:lnTo>
                  <a:lnTo>
                    <a:pt x="1387" y="51"/>
                  </a:lnTo>
                  <a:lnTo>
                    <a:pt x="1382" y="45"/>
                  </a:lnTo>
                  <a:lnTo>
                    <a:pt x="1380" y="40"/>
                  </a:lnTo>
                  <a:lnTo>
                    <a:pt x="1376" y="35"/>
                  </a:lnTo>
                  <a:lnTo>
                    <a:pt x="1373" y="31"/>
                  </a:lnTo>
                  <a:lnTo>
                    <a:pt x="1368" y="26"/>
                  </a:lnTo>
                  <a:lnTo>
                    <a:pt x="1365" y="25"/>
                  </a:lnTo>
                  <a:lnTo>
                    <a:pt x="1360" y="20"/>
                  </a:lnTo>
                  <a:lnTo>
                    <a:pt x="1355" y="18"/>
                  </a:lnTo>
                  <a:lnTo>
                    <a:pt x="1348" y="14"/>
                  </a:lnTo>
                  <a:lnTo>
                    <a:pt x="1345" y="12"/>
                  </a:lnTo>
                  <a:lnTo>
                    <a:pt x="1339" y="9"/>
                  </a:lnTo>
                  <a:lnTo>
                    <a:pt x="1332" y="6"/>
                  </a:lnTo>
                  <a:lnTo>
                    <a:pt x="1327" y="4"/>
                  </a:lnTo>
                  <a:lnTo>
                    <a:pt x="1321" y="4"/>
                  </a:lnTo>
                  <a:lnTo>
                    <a:pt x="1317" y="1"/>
                  </a:lnTo>
                  <a:lnTo>
                    <a:pt x="1310" y="1"/>
                  </a:lnTo>
                  <a:lnTo>
                    <a:pt x="1306" y="1"/>
                  </a:lnTo>
                  <a:lnTo>
                    <a:pt x="94" y="0"/>
                  </a:lnTo>
                  <a:lnTo>
                    <a:pt x="89" y="0"/>
                  </a:lnTo>
                  <a:lnTo>
                    <a:pt x="83" y="0"/>
                  </a:lnTo>
                  <a:lnTo>
                    <a:pt x="77" y="1"/>
                  </a:lnTo>
                  <a:lnTo>
                    <a:pt x="71" y="1"/>
                  </a:lnTo>
                  <a:lnTo>
                    <a:pt x="67" y="4"/>
                  </a:lnTo>
                  <a:lnTo>
                    <a:pt x="60" y="6"/>
                  </a:lnTo>
                  <a:lnTo>
                    <a:pt x="55" y="9"/>
                  </a:lnTo>
                  <a:lnTo>
                    <a:pt x="48" y="12"/>
                  </a:lnTo>
                  <a:lnTo>
                    <a:pt x="43" y="14"/>
                  </a:lnTo>
                  <a:lnTo>
                    <a:pt x="40" y="18"/>
                  </a:lnTo>
                  <a:lnTo>
                    <a:pt x="34" y="20"/>
                  </a:lnTo>
                  <a:lnTo>
                    <a:pt x="30" y="25"/>
                  </a:lnTo>
                  <a:lnTo>
                    <a:pt x="26" y="28"/>
                  </a:lnTo>
                  <a:lnTo>
                    <a:pt x="23" y="33"/>
                  </a:lnTo>
                  <a:lnTo>
                    <a:pt x="19" y="39"/>
                  </a:lnTo>
                  <a:lnTo>
                    <a:pt x="14" y="42"/>
                  </a:lnTo>
                  <a:lnTo>
                    <a:pt x="12" y="47"/>
                  </a:lnTo>
                  <a:lnTo>
                    <a:pt x="9" y="51"/>
                  </a:lnTo>
                  <a:lnTo>
                    <a:pt x="7" y="59"/>
                  </a:lnTo>
                  <a:lnTo>
                    <a:pt x="6" y="61"/>
                  </a:lnTo>
                  <a:lnTo>
                    <a:pt x="2" y="68"/>
                  </a:lnTo>
                  <a:lnTo>
                    <a:pt x="2" y="73"/>
                  </a:lnTo>
                  <a:lnTo>
                    <a:pt x="0" y="80"/>
                  </a:lnTo>
                  <a:lnTo>
                    <a:pt x="0" y="85"/>
                  </a:lnTo>
                  <a:lnTo>
                    <a:pt x="0" y="92"/>
                  </a:lnTo>
                  <a:lnTo>
                    <a:pt x="0" y="17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85" name="Freeform 83"/>
            <p:cNvSpPr>
              <a:spLocks noChangeAspect="1"/>
            </p:cNvSpPr>
            <p:nvPr/>
          </p:nvSpPr>
          <p:spPr bwMode="auto">
            <a:xfrm>
              <a:off x="3183" y="3257"/>
              <a:ext cx="400" cy="653"/>
            </a:xfrm>
            <a:custGeom>
              <a:avLst/>
              <a:gdLst>
                <a:gd name="T0" fmla="*/ 1498 w 307"/>
                <a:gd name="T1" fmla="*/ 0 h 501"/>
                <a:gd name="T2" fmla="*/ 1498 w 307"/>
                <a:gd name="T3" fmla="*/ 2161 h 501"/>
                <a:gd name="T4" fmla="*/ 1498 w 307"/>
                <a:gd name="T5" fmla="*/ 2161 h 501"/>
                <a:gd name="T6" fmla="*/ 1498 w 307"/>
                <a:gd name="T7" fmla="*/ 2179 h 501"/>
                <a:gd name="T8" fmla="*/ 1498 w 307"/>
                <a:gd name="T9" fmla="*/ 2199 h 501"/>
                <a:gd name="T10" fmla="*/ 1498 w 307"/>
                <a:gd name="T11" fmla="*/ 2211 h 501"/>
                <a:gd name="T12" fmla="*/ 1498 w 307"/>
                <a:gd name="T13" fmla="*/ 2234 h 501"/>
                <a:gd name="T14" fmla="*/ 1475 w 307"/>
                <a:gd name="T15" fmla="*/ 2242 h 501"/>
                <a:gd name="T16" fmla="*/ 1475 w 307"/>
                <a:gd name="T17" fmla="*/ 2264 h 501"/>
                <a:gd name="T18" fmla="*/ 1467 w 307"/>
                <a:gd name="T19" fmla="*/ 2291 h 501"/>
                <a:gd name="T20" fmla="*/ 1464 w 307"/>
                <a:gd name="T21" fmla="*/ 2294 h 501"/>
                <a:gd name="T22" fmla="*/ 1440 w 307"/>
                <a:gd name="T23" fmla="*/ 2323 h 501"/>
                <a:gd name="T24" fmla="*/ 1438 w 307"/>
                <a:gd name="T25" fmla="*/ 2330 h 501"/>
                <a:gd name="T26" fmla="*/ 1425 w 307"/>
                <a:gd name="T27" fmla="*/ 2341 h 501"/>
                <a:gd name="T28" fmla="*/ 1416 w 307"/>
                <a:gd name="T29" fmla="*/ 2357 h 501"/>
                <a:gd name="T30" fmla="*/ 1401 w 307"/>
                <a:gd name="T31" fmla="*/ 2372 h 501"/>
                <a:gd name="T32" fmla="*/ 1392 w 307"/>
                <a:gd name="T33" fmla="*/ 2389 h 501"/>
                <a:gd name="T34" fmla="*/ 1373 w 307"/>
                <a:gd name="T35" fmla="*/ 2389 h 501"/>
                <a:gd name="T36" fmla="*/ 1360 w 307"/>
                <a:gd name="T37" fmla="*/ 2396 h 501"/>
                <a:gd name="T38" fmla="*/ 1343 w 307"/>
                <a:gd name="T39" fmla="*/ 2407 h 501"/>
                <a:gd name="T40" fmla="*/ 1324 w 307"/>
                <a:gd name="T41" fmla="*/ 2423 h 501"/>
                <a:gd name="T42" fmla="*/ 1312 w 307"/>
                <a:gd name="T43" fmla="*/ 2428 h 501"/>
                <a:gd name="T44" fmla="*/ 1293 w 307"/>
                <a:gd name="T45" fmla="*/ 2428 h 501"/>
                <a:gd name="T46" fmla="*/ 1277 w 307"/>
                <a:gd name="T47" fmla="*/ 2437 h 501"/>
                <a:gd name="T48" fmla="*/ 1263 w 307"/>
                <a:gd name="T49" fmla="*/ 2437 h 501"/>
                <a:gd name="T50" fmla="*/ 1243 w 307"/>
                <a:gd name="T51" fmla="*/ 2437 h 501"/>
                <a:gd name="T52" fmla="*/ 1227 w 307"/>
                <a:gd name="T53" fmla="*/ 2453 h 501"/>
                <a:gd name="T54" fmla="*/ 1205 w 307"/>
                <a:gd name="T55" fmla="*/ 2453 h 501"/>
                <a:gd name="T56" fmla="*/ 293 w 307"/>
                <a:gd name="T57" fmla="*/ 2453 h 501"/>
                <a:gd name="T58" fmla="*/ 293 w 307"/>
                <a:gd name="T59" fmla="*/ 2453 h 501"/>
                <a:gd name="T60" fmla="*/ 270 w 307"/>
                <a:gd name="T61" fmla="*/ 2453 h 501"/>
                <a:gd name="T62" fmla="*/ 240 w 307"/>
                <a:gd name="T63" fmla="*/ 2437 h 501"/>
                <a:gd name="T64" fmla="*/ 236 w 307"/>
                <a:gd name="T65" fmla="*/ 2437 h 501"/>
                <a:gd name="T66" fmla="*/ 211 w 307"/>
                <a:gd name="T67" fmla="*/ 2437 h 501"/>
                <a:gd name="T68" fmla="*/ 198 w 307"/>
                <a:gd name="T69" fmla="*/ 2428 h 501"/>
                <a:gd name="T70" fmla="*/ 173 w 307"/>
                <a:gd name="T71" fmla="*/ 2428 h 501"/>
                <a:gd name="T72" fmla="*/ 163 w 307"/>
                <a:gd name="T73" fmla="*/ 2423 h 501"/>
                <a:gd name="T74" fmla="*/ 145 w 307"/>
                <a:gd name="T75" fmla="*/ 2407 h 501"/>
                <a:gd name="T76" fmla="*/ 133 w 307"/>
                <a:gd name="T77" fmla="*/ 2396 h 501"/>
                <a:gd name="T78" fmla="*/ 111 w 307"/>
                <a:gd name="T79" fmla="*/ 2396 h 501"/>
                <a:gd name="T80" fmla="*/ 96 w 307"/>
                <a:gd name="T81" fmla="*/ 2389 h 501"/>
                <a:gd name="T82" fmla="*/ 95 w 307"/>
                <a:gd name="T83" fmla="*/ 2372 h 501"/>
                <a:gd name="T84" fmla="*/ 78 w 307"/>
                <a:gd name="T85" fmla="*/ 2357 h 501"/>
                <a:gd name="T86" fmla="*/ 66 w 307"/>
                <a:gd name="T87" fmla="*/ 2341 h 501"/>
                <a:gd name="T88" fmla="*/ 60 w 307"/>
                <a:gd name="T89" fmla="*/ 2330 h 501"/>
                <a:gd name="T90" fmla="*/ 46 w 307"/>
                <a:gd name="T91" fmla="*/ 2323 h 501"/>
                <a:gd name="T92" fmla="*/ 29 w 307"/>
                <a:gd name="T93" fmla="*/ 2294 h 501"/>
                <a:gd name="T94" fmla="*/ 21 w 307"/>
                <a:gd name="T95" fmla="*/ 2291 h 501"/>
                <a:gd name="T96" fmla="*/ 12 w 307"/>
                <a:gd name="T97" fmla="*/ 2264 h 501"/>
                <a:gd name="T98" fmla="*/ 12 w 307"/>
                <a:gd name="T99" fmla="*/ 2261 h 501"/>
                <a:gd name="T100" fmla="*/ 0 w 307"/>
                <a:gd name="T101" fmla="*/ 2234 h 501"/>
                <a:gd name="T102" fmla="*/ 0 w 307"/>
                <a:gd name="T103" fmla="*/ 2211 h 501"/>
                <a:gd name="T104" fmla="*/ 0 w 307"/>
                <a:gd name="T105" fmla="*/ 2199 h 501"/>
                <a:gd name="T106" fmla="*/ 0 w 307"/>
                <a:gd name="T107" fmla="*/ 2179 h 501"/>
                <a:gd name="T108" fmla="*/ 0 w 307"/>
                <a:gd name="T109" fmla="*/ 2168 h 501"/>
                <a:gd name="T110" fmla="*/ 0 w 307"/>
                <a:gd name="T111" fmla="*/ 1809 h 50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7"/>
                <a:gd name="T169" fmla="*/ 0 h 501"/>
                <a:gd name="T170" fmla="*/ 307 w 307"/>
                <a:gd name="T171" fmla="*/ 501 h 50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7" h="501">
                  <a:moveTo>
                    <a:pt x="306" y="0"/>
                  </a:moveTo>
                  <a:lnTo>
                    <a:pt x="306" y="441"/>
                  </a:lnTo>
                  <a:lnTo>
                    <a:pt x="306" y="444"/>
                  </a:lnTo>
                  <a:lnTo>
                    <a:pt x="306" y="449"/>
                  </a:lnTo>
                  <a:lnTo>
                    <a:pt x="306" y="451"/>
                  </a:lnTo>
                  <a:lnTo>
                    <a:pt x="306" y="456"/>
                  </a:lnTo>
                  <a:lnTo>
                    <a:pt x="302" y="457"/>
                  </a:lnTo>
                  <a:lnTo>
                    <a:pt x="302" y="462"/>
                  </a:lnTo>
                  <a:lnTo>
                    <a:pt x="300" y="467"/>
                  </a:lnTo>
                  <a:lnTo>
                    <a:pt x="299" y="468"/>
                  </a:lnTo>
                  <a:lnTo>
                    <a:pt x="295" y="474"/>
                  </a:lnTo>
                  <a:lnTo>
                    <a:pt x="294" y="476"/>
                  </a:lnTo>
                  <a:lnTo>
                    <a:pt x="292" y="477"/>
                  </a:lnTo>
                  <a:lnTo>
                    <a:pt x="289" y="480"/>
                  </a:lnTo>
                  <a:lnTo>
                    <a:pt x="286" y="484"/>
                  </a:lnTo>
                  <a:lnTo>
                    <a:pt x="285" y="487"/>
                  </a:lnTo>
                  <a:lnTo>
                    <a:pt x="281" y="487"/>
                  </a:lnTo>
                  <a:lnTo>
                    <a:pt x="278" y="489"/>
                  </a:lnTo>
                  <a:lnTo>
                    <a:pt x="275" y="491"/>
                  </a:lnTo>
                  <a:lnTo>
                    <a:pt x="271" y="494"/>
                  </a:lnTo>
                  <a:lnTo>
                    <a:pt x="268" y="495"/>
                  </a:lnTo>
                  <a:lnTo>
                    <a:pt x="264" y="495"/>
                  </a:lnTo>
                  <a:lnTo>
                    <a:pt x="261" y="497"/>
                  </a:lnTo>
                  <a:lnTo>
                    <a:pt x="258" y="497"/>
                  </a:lnTo>
                  <a:lnTo>
                    <a:pt x="254" y="497"/>
                  </a:lnTo>
                  <a:lnTo>
                    <a:pt x="251" y="500"/>
                  </a:lnTo>
                  <a:lnTo>
                    <a:pt x="246" y="500"/>
                  </a:lnTo>
                  <a:lnTo>
                    <a:pt x="60" y="500"/>
                  </a:lnTo>
                  <a:lnTo>
                    <a:pt x="55" y="500"/>
                  </a:lnTo>
                  <a:lnTo>
                    <a:pt x="49" y="497"/>
                  </a:lnTo>
                  <a:lnTo>
                    <a:pt x="48" y="497"/>
                  </a:lnTo>
                  <a:lnTo>
                    <a:pt x="43" y="497"/>
                  </a:lnTo>
                  <a:lnTo>
                    <a:pt x="41" y="495"/>
                  </a:lnTo>
                  <a:lnTo>
                    <a:pt x="35" y="495"/>
                  </a:lnTo>
                  <a:lnTo>
                    <a:pt x="34" y="494"/>
                  </a:lnTo>
                  <a:lnTo>
                    <a:pt x="29" y="491"/>
                  </a:lnTo>
                  <a:lnTo>
                    <a:pt x="27" y="489"/>
                  </a:lnTo>
                  <a:lnTo>
                    <a:pt x="22" y="489"/>
                  </a:lnTo>
                  <a:lnTo>
                    <a:pt x="20" y="487"/>
                  </a:lnTo>
                  <a:lnTo>
                    <a:pt x="19" y="484"/>
                  </a:lnTo>
                  <a:lnTo>
                    <a:pt x="16" y="480"/>
                  </a:lnTo>
                  <a:lnTo>
                    <a:pt x="14" y="477"/>
                  </a:lnTo>
                  <a:lnTo>
                    <a:pt x="12" y="476"/>
                  </a:lnTo>
                  <a:lnTo>
                    <a:pt x="9" y="474"/>
                  </a:lnTo>
                  <a:lnTo>
                    <a:pt x="6" y="468"/>
                  </a:lnTo>
                  <a:lnTo>
                    <a:pt x="4" y="467"/>
                  </a:lnTo>
                  <a:lnTo>
                    <a:pt x="2" y="462"/>
                  </a:lnTo>
                  <a:lnTo>
                    <a:pt x="2" y="461"/>
                  </a:lnTo>
                  <a:lnTo>
                    <a:pt x="0" y="456"/>
                  </a:lnTo>
                  <a:lnTo>
                    <a:pt x="0" y="451"/>
                  </a:lnTo>
                  <a:lnTo>
                    <a:pt x="0" y="449"/>
                  </a:lnTo>
                  <a:lnTo>
                    <a:pt x="0" y="444"/>
                  </a:lnTo>
                  <a:lnTo>
                    <a:pt x="0" y="442"/>
                  </a:lnTo>
                  <a:lnTo>
                    <a:pt x="0" y="36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86" name="Freeform 84"/>
            <p:cNvSpPr>
              <a:spLocks noChangeAspect="1"/>
            </p:cNvSpPr>
            <p:nvPr/>
          </p:nvSpPr>
          <p:spPr bwMode="auto">
            <a:xfrm>
              <a:off x="3517" y="3154"/>
              <a:ext cx="230" cy="233"/>
            </a:xfrm>
            <a:custGeom>
              <a:avLst/>
              <a:gdLst>
                <a:gd name="T0" fmla="*/ 850 w 177"/>
                <a:gd name="T1" fmla="*/ 0 h 179"/>
                <a:gd name="T2" fmla="*/ 850 w 177"/>
                <a:gd name="T3" fmla="*/ 867 h 179"/>
                <a:gd name="T4" fmla="*/ 0 w 177"/>
                <a:gd name="T5" fmla="*/ 867 h 179"/>
                <a:gd name="T6" fmla="*/ 0 w 177"/>
                <a:gd name="T7" fmla="*/ 0 h 179"/>
                <a:gd name="T8" fmla="*/ 850 w 177"/>
                <a:gd name="T9" fmla="*/ 0 h 179"/>
                <a:gd name="T10" fmla="*/ 0 60000 65536"/>
                <a:gd name="T11" fmla="*/ 0 60000 65536"/>
                <a:gd name="T12" fmla="*/ 0 60000 65536"/>
                <a:gd name="T13" fmla="*/ 0 60000 65536"/>
                <a:gd name="T14" fmla="*/ 0 60000 65536"/>
                <a:gd name="T15" fmla="*/ 0 w 177"/>
                <a:gd name="T16" fmla="*/ 0 h 179"/>
                <a:gd name="T17" fmla="*/ 177 w 177"/>
                <a:gd name="T18" fmla="*/ 179 h 179"/>
              </a:gdLst>
              <a:ahLst/>
              <a:cxnLst>
                <a:cxn ang="T10">
                  <a:pos x="T0" y="T1"/>
                </a:cxn>
                <a:cxn ang="T11">
                  <a:pos x="T2" y="T3"/>
                </a:cxn>
                <a:cxn ang="T12">
                  <a:pos x="T4" y="T5"/>
                </a:cxn>
                <a:cxn ang="T13">
                  <a:pos x="T6" y="T7"/>
                </a:cxn>
                <a:cxn ang="T14">
                  <a:pos x="T8" y="T9"/>
                </a:cxn>
              </a:cxnLst>
              <a:rect l="T15" t="T16" r="T17" b="T18"/>
              <a:pathLst>
                <a:path w="177" h="179">
                  <a:moveTo>
                    <a:pt x="176" y="0"/>
                  </a:moveTo>
                  <a:lnTo>
                    <a:pt x="176" y="178"/>
                  </a:lnTo>
                  <a:lnTo>
                    <a:pt x="0" y="178"/>
                  </a:lnTo>
                  <a:lnTo>
                    <a:pt x="0" y="0"/>
                  </a:lnTo>
                  <a:lnTo>
                    <a:pt x="176" y="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87" name="Text Box 85"/>
            <p:cNvSpPr txBox="1">
              <a:spLocks noChangeAspect="1" noChangeArrowheads="1"/>
            </p:cNvSpPr>
            <p:nvPr/>
          </p:nvSpPr>
          <p:spPr bwMode="auto">
            <a:xfrm>
              <a:off x="2544" y="2736"/>
              <a:ext cx="59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Column</a:t>
              </a:r>
              <a:endParaRPr lang="en-US" altLang="en-US" sz="2200"/>
            </a:p>
          </p:txBody>
        </p:sp>
        <p:sp>
          <p:nvSpPr>
            <p:cNvPr id="25688" name="Text Box 86"/>
            <p:cNvSpPr txBox="1">
              <a:spLocks noChangeAspect="1" noChangeArrowheads="1"/>
            </p:cNvSpPr>
            <p:nvPr/>
          </p:nvSpPr>
          <p:spPr bwMode="auto">
            <a:xfrm>
              <a:off x="924" y="4221"/>
              <a:ext cx="666"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Solvents</a:t>
              </a:r>
              <a:endParaRPr lang="en-US" altLang="en-US" sz="2200"/>
            </a:p>
          </p:txBody>
        </p:sp>
        <p:sp>
          <p:nvSpPr>
            <p:cNvPr id="25689" name="Text Box 87"/>
            <p:cNvSpPr txBox="1">
              <a:spLocks noChangeAspect="1" noChangeArrowheads="1"/>
            </p:cNvSpPr>
            <p:nvPr/>
          </p:nvSpPr>
          <p:spPr bwMode="auto">
            <a:xfrm>
              <a:off x="1084" y="2108"/>
              <a:ext cx="539"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FFFF"/>
                  </a:solidFill>
                </a:rPr>
                <a:t>Pumps</a:t>
              </a:r>
              <a:endParaRPr lang="en-US" altLang="en-US" sz="2200"/>
            </a:p>
          </p:txBody>
        </p:sp>
        <p:sp>
          <p:nvSpPr>
            <p:cNvPr id="25690" name="Text Box 88"/>
            <p:cNvSpPr txBox="1">
              <a:spLocks noChangeAspect="1" noChangeArrowheads="1"/>
            </p:cNvSpPr>
            <p:nvPr/>
          </p:nvSpPr>
          <p:spPr bwMode="auto">
            <a:xfrm>
              <a:off x="1561" y="1454"/>
              <a:ext cx="415"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Mixer</a:t>
              </a:r>
              <a:endParaRPr lang="en-US" altLang="en-US" sz="2200"/>
            </a:p>
          </p:txBody>
        </p:sp>
        <p:sp>
          <p:nvSpPr>
            <p:cNvPr id="25691" name="Freeform 89"/>
            <p:cNvSpPr>
              <a:spLocks noChangeAspect="1"/>
            </p:cNvSpPr>
            <p:nvPr/>
          </p:nvSpPr>
          <p:spPr bwMode="auto">
            <a:xfrm>
              <a:off x="682" y="3829"/>
              <a:ext cx="526" cy="327"/>
            </a:xfrm>
            <a:custGeom>
              <a:avLst/>
              <a:gdLst>
                <a:gd name="T0" fmla="*/ 0 w 404"/>
                <a:gd name="T1" fmla="*/ 12 h 251"/>
                <a:gd name="T2" fmla="*/ 0 w 404"/>
                <a:gd name="T3" fmla="*/ 1016 h 251"/>
                <a:gd name="T4" fmla="*/ 1 w 404"/>
                <a:gd name="T5" fmla="*/ 1031 h 251"/>
                <a:gd name="T6" fmla="*/ 0 w 404"/>
                <a:gd name="T7" fmla="*/ 1038 h 251"/>
                <a:gd name="T8" fmla="*/ 1 w 404"/>
                <a:gd name="T9" fmla="*/ 1053 h 251"/>
                <a:gd name="T10" fmla="*/ 21 w 404"/>
                <a:gd name="T11" fmla="*/ 1076 h 251"/>
                <a:gd name="T12" fmla="*/ 29 w 404"/>
                <a:gd name="T13" fmla="*/ 1081 h 251"/>
                <a:gd name="T14" fmla="*/ 29 w 404"/>
                <a:gd name="T15" fmla="*/ 1102 h 251"/>
                <a:gd name="T16" fmla="*/ 38 w 404"/>
                <a:gd name="T17" fmla="*/ 1103 h 251"/>
                <a:gd name="T18" fmla="*/ 51 w 404"/>
                <a:gd name="T19" fmla="*/ 1131 h 251"/>
                <a:gd name="T20" fmla="*/ 74 w 404"/>
                <a:gd name="T21" fmla="*/ 1140 h 251"/>
                <a:gd name="T22" fmla="*/ 86 w 404"/>
                <a:gd name="T23" fmla="*/ 1149 h 251"/>
                <a:gd name="T24" fmla="*/ 95 w 404"/>
                <a:gd name="T25" fmla="*/ 1161 h 251"/>
                <a:gd name="T26" fmla="*/ 124 w 404"/>
                <a:gd name="T27" fmla="*/ 1176 h 251"/>
                <a:gd name="T28" fmla="*/ 141 w 404"/>
                <a:gd name="T29" fmla="*/ 1176 h 251"/>
                <a:gd name="T30" fmla="*/ 190 w 404"/>
                <a:gd name="T31" fmla="*/ 1182 h 251"/>
                <a:gd name="T32" fmla="*/ 256 w 404"/>
                <a:gd name="T33" fmla="*/ 1189 h 251"/>
                <a:gd name="T34" fmla="*/ 381 w 404"/>
                <a:gd name="T35" fmla="*/ 1212 h 251"/>
                <a:gd name="T36" fmla="*/ 534 w 404"/>
                <a:gd name="T37" fmla="*/ 1226 h 251"/>
                <a:gd name="T38" fmla="*/ 907 w 404"/>
                <a:gd name="T39" fmla="*/ 1226 h 251"/>
                <a:gd name="T40" fmla="*/ 1302 w 404"/>
                <a:gd name="T41" fmla="*/ 1226 h 251"/>
                <a:gd name="T42" fmla="*/ 1534 w 404"/>
                <a:gd name="T43" fmla="*/ 1212 h 251"/>
                <a:gd name="T44" fmla="*/ 1661 w 404"/>
                <a:gd name="T45" fmla="*/ 1206 h 251"/>
                <a:gd name="T46" fmla="*/ 1745 w 404"/>
                <a:gd name="T47" fmla="*/ 1189 h 251"/>
                <a:gd name="T48" fmla="*/ 1811 w 404"/>
                <a:gd name="T49" fmla="*/ 1182 h 251"/>
                <a:gd name="T50" fmla="*/ 1819 w 404"/>
                <a:gd name="T51" fmla="*/ 1176 h 251"/>
                <a:gd name="T52" fmla="*/ 1842 w 404"/>
                <a:gd name="T53" fmla="*/ 1176 h 251"/>
                <a:gd name="T54" fmla="*/ 1849 w 404"/>
                <a:gd name="T55" fmla="*/ 1161 h 251"/>
                <a:gd name="T56" fmla="*/ 1857 w 404"/>
                <a:gd name="T57" fmla="*/ 1161 h 251"/>
                <a:gd name="T58" fmla="*/ 1857 w 404"/>
                <a:gd name="T59" fmla="*/ 1161 h 251"/>
                <a:gd name="T60" fmla="*/ 1874 w 404"/>
                <a:gd name="T61" fmla="*/ 1161 h 251"/>
                <a:gd name="T62" fmla="*/ 1887 w 404"/>
                <a:gd name="T63" fmla="*/ 1149 h 251"/>
                <a:gd name="T64" fmla="*/ 1887 w 404"/>
                <a:gd name="T65" fmla="*/ 1140 h 251"/>
                <a:gd name="T66" fmla="*/ 1909 w 404"/>
                <a:gd name="T67" fmla="*/ 1131 h 251"/>
                <a:gd name="T68" fmla="*/ 1922 w 404"/>
                <a:gd name="T69" fmla="*/ 1115 h 251"/>
                <a:gd name="T70" fmla="*/ 1937 w 404"/>
                <a:gd name="T71" fmla="*/ 1102 h 251"/>
                <a:gd name="T72" fmla="*/ 1949 w 404"/>
                <a:gd name="T73" fmla="*/ 1081 h 251"/>
                <a:gd name="T74" fmla="*/ 1949 w 404"/>
                <a:gd name="T75" fmla="*/ 1066 h 251"/>
                <a:gd name="T76" fmla="*/ 1966 w 404"/>
                <a:gd name="T77" fmla="*/ 1053 h 251"/>
                <a:gd name="T78" fmla="*/ 1966 w 404"/>
                <a:gd name="T79" fmla="*/ 1038 h 251"/>
                <a:gd name="T80" fmla="*/ 1966 w 404"/>
                <a:gd name="T81" fmla="*/ 1031 h 251"/>
                <a:gd name="T82" fmla="*/ 1966 w 404"/>
                <a:gd name="T83" fmla="*/ 1031 h 251"/>
                <a:gd name="T84" fmla="*/ 1966 w 404"/>
                <a:gd name="T85" fmla="*/ 1015 h 251"/>
                <a:gd name="T86" fmla="*/ 1966 w 404"/>
                <a:gd name="T87" fmla="*/ 1016 h 251"/>
                <a:gd name="T88" fmla="*/ 1966 w 404"/>
                <a:gd name="T89" fmla="*/ 0 h 251"/>
                <a:gd name="T90" fmla="*/ 0 w 404"/>
                <a:gd name="T91" fmla="*/ 12 h 251"/>
                <a:gd name="T92" fmla="*/ 0 w 404"/>
                <a:gd name="T93" fmla="*/ 12 h 25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1"/>
                <a:gd name="T143" fmla="*/ 404 w 404"/>
                <a:gd name="T144" fmla="*/ 251 h 25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1">
                  <a:moveTo>
                    <a:pt x="0" y="2"/>
                  </a:moveTo>
                  <a:lnTo>
                    <a:pt x="0" y="208"/>
                  </a:lnTo>
                  <a:lnTo>
                    <a:pt x="1" y="211"/>
                  </a:lnTo>
                  <a:lnTo>
                    <a:pt x="0" y="213"/>
                  </a:lnTo>
                  <a:lnTo>
                    <a:pt x="1" y="215"/>
                  </a:lnTo>
                  <a:lnTo>
                    <a:pt x="4" y="220"/>
                  </a:lnTo>
                  <a:lnTo>
                    <a:pt x="6" y="221"/>
                  </a:lnTo>
                  <a:lnTo>
                    <a:pt x="6" y="225"/>
                  </a:lnTo>
                  <a:lnTo>
                    <a:pt x="8" y="226"/>
                  </a:lnTo>
                  <a:lnTo>
                    <a:pt x="11" y="231"/>
                  </a:lnTo>
                  <a:lnTo>
                    <a:pt x="15" y="233"/>
                  </a:lnTo>
                  <a:lnTo>
                    <a:pt x="18" y="235"/>
                  </a:lnTo>
                  <a:lnTo>
                    <a:pt x="19" y="237"/>
                  </a:lnTo>
                  <a:lnTo>
                    <a:pt x="25" y="240"/>
                  </a:lnTo>
                  <a:lnTo>
                    <a:pt x="29" y="240"/>
                  </a:lnTo>
                  <a:lnTo>
                    <a:pt x="39" y="242"/>
                  </a:lnTo>
                  <a:lnTo>
                    <a:pt x="52" y="243"/>
                  </a:lnTo>
                  <a:lnTo>
                    <a:pt x="78" y="248"/>
                  </a:lnTo>
                  <a:lnTo>
                    <a:pt x="110" y="250"/>
                  </a:lnTo>
                  <a:lnTo>
                    <a:pt x="187" y="250"/>
                  </a:lnTo>
                  <a:lnTo>
                    <a:pt x="267" y="250"/>
                  </a:lnTo>
                  <a:lnTo>
                    <a:pt x="315" y="248"/>
                  </a:lnTo>
                  <a:lnTo>
                    <a:pt x="341" y="247"/>
                  </a:lnTo>
                  <a:lnTo>
                    <a:pt x="358" y="243"/>
                  </a:lnTo>
                  <a:lnTo>
                    <a:pt x="372" y="242"/>
                  </a:lnTo>
                  <a:lnTo>
                    <a:pt x="373" y="240"/>
                  </a:lnTo>
                  <a:lnTo>
                    <a:pt x="378" y="240"/>
                  </a:lnTo>
                  <a:lnTo>
                    <a:pt x="380" y="237"/>
                  </a:lnTo>
                  <a:lnTo>
                    <a:pt x="381" y="237"/>
                  </a:lnTo>
                  <a:lnTo>
                    <a:pt x="385" y="237"/>
                  </a:lnTo>
                  <a:lnTo>
                    <a:pt x="388" y="235"/>
                  </a:lnTo>
                  <a:lnTo>
                    <a:pt x="388" y="233"/>
                  </a:lnTo>
                  <a:lnTo>
                    <a:pt x="392" y="231"/>
                  </a:lnTo>
                  <a:lnTo>
                    <a:pt x="395" y="228"/>
                  </a:lnTo>
                  <a:lnTo>
                    <a:pt x="398" y="225"/>
                  </a:lnTo>
                  <a:lnTo>
                    <a:pt x="400" y="221"/>
                  </a:lnTo>
                  <a:lnTo>
                    <a:pt x="400" y="218"/>
                  </a:lnTo>
                  <a:lnTo>
                    <a:pt x="403" y="215"/>
                  </a:lnTo>
                  <a:lnTo>
                    <a:pt x="403" y="213"/>
                  </a:lnTo>
                  <a:lnTo>
                    <a:pt x="403" y="211"/>
                  </a:lnTo>
                  <a:lnTo>
                    <a:pt x="403" y="207"/>
                  </a:lnTo>
                  <a:lnTo>
                    <a:pt x="403" y="208"/>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92" name="Freeform 90"/>
            <p:cNvSpPr>
              <a:spLocks noChangeAspect="1"/>
            </p:cNvSpPr>
            <p:nvPr/>
          </p:nvSpPr>
          <p:spPr bwMode="auto">
            <a:xfrm>
              <a:off x="682" y="3815"/>
              <a:ext cx="526" cy="18"/>
            </a:xfrm>
            <a:custGeom>
              <a:avLst/>
              <a:gdLst>
                <a:gd name="T0" fmla="*/ 1966 w 404"/>
                <a:gd name="T1" fmla="*/ 59 h 14"/>
                <a:gd name="T2" fmla="*/ 1849 w 404"/>
                <a:gd name="T3" fmla="*/ 28 h 14"/>
                <a:gd name="T4" fmla="*/ 1609 w 404"/>
                <a:gd name="T5" fmla="*/ 1 h 14"/>
                <a:gd name="T6" fmla="*/ 1279 w 404"/>
                <a:gd name="T7" fmla="*/ 0 h 14"/>
                <a:gd name="T8" fmla="*/ 858 w 404"/>
                <a:gd name="T9" fmla="*/ 0 h 14"/>
                <a:gd name="T10" fmla="*/ 479 w 404"/>
                <a:gd name="T11" fmla="*/ 0 h 14"/>
                <a:gd name="T12" fmla="*/ 174 w 404"/>
                <a:gd name="T13" fmla="*/ 17 h 14"/>
                <a:gd name="T14" fmla="*/ 0 w 404"/>
                <a:gd name="T15" fmla="*/ 31 h 14"/>
                <a:gd name="T16" fmla="*/ 1966 w 404"/>
                <a:gd name="T17" fmla="*/ 59 h 14"/>
                <a:gd name="T18" fmla="*/ 1966 w 404"/>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4"/>
                <a:gd name="T31" fmla="*/ 0 h 14"/>
                <a:gd name="T32" fmla="*/ 404 w 404"/>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4" h="14">
                  <a:moveTo>
                    <a:pt x="403" y="13"/>
                  </a:moveTo>
                  <a:lnTo>
                    <a:pt x="380" y="6"/>
                  </a:lnTo>
                  <a:lnTo>
                    <a:pt x="330" y="1"/>
                  </a:lnTo>
                  <a:lnTo>
                    <a:pt x="263" y="0"/>
                  </a:lnTo>
                  <a:lnTo>
                    <a:pt x="177" y="0"/>
                  </a:lnTo>
                  <a:lnTo>
                    <a:pt x="98" y="0"/>
                  </a:lnTo>
                  <a:lnTo>
                    <a:pt x="36" y="4"/>
                  </a:lnTo>
                  <a:lnTo>
                    <a:pt x="0" y="7"/>
                  </a:lnTo>
                  <a:lnTo>
                    <a:pt x="403"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93" name="Freeform 91"/>
            <p:cNvSpPr>
              <a:spLocks noChangeAspect="1"/>
            </p:cNvSpPr>
            <p:nvPr/>
          </p:nvSpPr>
          <p:spPr bwMode="auto">
            <a:xfrm>
              <a:off x="682" y="3294"/>
              <a:ext cx="172" cy="534"/>
            </a:xfrm>
            <a:custGeom>
              <a:avLst/>
              <a:gdLst>
                <a:gd name="T0" fmla="*/ 562 w 132"/>
                <a:gd name="T1" fmla="*/ 0 h 410"/>
                <a:gd name="T2" fmla="*/ 644 w 132"/>
                <a:gd name="T3" fmla="*/ 417 h 410"/>
                <a:gd name="T4" fmla="*/ 644 w 132"/>
                <a:gd name="T5" fmla="*/ 417 h 410"/>
                <a:gd name="T6" fmla="*/ 644 w 132"/>
                <a:gd name="T7" fmla="*/ 422 h 410"/>
                <a:gd name="T8" fmla="*/ 644 w 132"/>
                <a:gd name="T9" fmla="*/ 422 h 410"/>
                <a:gd name="T10" fmla="*/ 644 w 132"/>
                <a:gd name="T11" fmla="*/ 436 h 410"/>
                <a:gd name="T12" fmla="*/ 644 w 132"/>
                <a:gd name="T13" fmla="*/ 448 h 410"/>
                <a:gd name="T14" fmla="*/ 644 w 132"/>
                <a:gd name="T15" fmla="*/ 448 h 410"/>
                <a:gd name="T16" fmla="*/ 644 w 132"/>
                <a:gd name="T17" fmla="*/ 458 h 410"/>
                <a:gd name="T18" fmla="*/ 644 w 132"/>
                <a:gd name="T19" fmla="*/ 468 h 410"/>
                <a:gd name="T20" fmla="*/ 644 w 132"/>
                <a:gd name="T21" fmla="*/ 468 h 410"/>
                <a:gd name="T22" fmla="*/ 629 w 132"/>
                <a:gd name="T23" fmla="*/ 483 h 410"/>
                <a:gd name="T24" fmla="*/ 629 w 132"/>
                <a:gd name="T25" fmla="*/ 483 h 410"/>
                <a:gd name="T26" fmla="*/ 629 w 132"/>
                <a:gd name="T27" fmla="*/ 495 h 410"/>
                <a:gd name="T28" fmla="*/ 629 w 132"/>
                <a:gd name="T29" fmla="*/ 495 h 410"/>
                <a:gd name="T30" fmla="*/ 628 w 132"/>
                <a:gd name="T31" fmla="*/ 498 h 410"/>
                <a:gd name="T32" fmla="*/ 628 w 132"/>
                <a:gd name="T33" fmla="*/ 498 h 410"/>
                <a:gd name="T34" fmla="*/ 628 w 132"/>
                <a:gd name="T35" fmla="*/ 512 h 410"/>
                <a:gd name="T36" fmla="*/ 607 w 132"/>
                <a:gd name="T37" fmla="*/ 512 h 410"/>
                <a:gd name="T38" fmla="*/ 607 w 132"/>
                <a:gd name="T39" fmla="*/ 521 h 410"/>
                <a:gd name="T40" fmla="*/ 599 w 132"/>
                <a:gd name="T41" fmla="*/ 521 h 410"/>
                <a:gd name="T42" fmla="*/ 599 w 132"/>
                <a:gd name="T43" fmla="*/ 533 h 410"/>
                <a:gd name="T44" fmla="*/ 51 w 132"/>
                <a:gd name="T45" fmla="*/ 981 h 410"/>
                <a:gd name="T46" fmla="*/ 51 w 132"/>
                <a:gd name="T47" fmla="*/ 981 h 410"/>
                <a:gd name="T48" fmla="*/ 38 w 132"/>
                <a:gd name="T49" fmla="*/ 981 h 410"/>
                <a:gd name="T50" fmla="*/ 38 w 132"/>
                <a:gd name="T51" fmla="*/ 989 h 410"/>
                <a:gd name="T52" fmla="*/ 29 w 132"/>
                <a:gd name="T53" fmla="*/ 1005 h 410"/>
                <a:gd name="T54" fmla="*/ 21 w 132"/>
                <a:gd name="T55" fmla="*/ 1016 h 410"/>
                <a:gd name="T56" fmla="*/ 21 w 132"/>
                <a:gd name="T57" fmla="*/ 1016 h 410"/>
                <a:gd name="T58" fmla="*/ 1 w 132"/>
                <a:gd name="T59" fmla="*/ 1017 h 410"/>
                <a:gd name="T60" fmla="*/ 1 w 132"/>
                <a:gd name="T61" fmla="*/ 1034 h 410"/>
                <a:gd name="T62" fmla="*/ 1 w 132"/>
                <a:gd name="T63" fmla="*/ 1045 h 410"/>
                <a:gd name="T64" fmla="*/ 1 w 132"/>
                <a:gd name="T65" fmla="*/ 1054 h 410"/>
                <a:gd name="T66" fmla="*/ 0 w 132"/>
                <a:gd name="T67" fmla="*/ 1067 h 410"/>
                <a:gd name="T68" fmla="*/ 0 w 132"/>
                <a:gd name="T69" fmla="*/ 1076 h 410"/>
                <a:gd name="T70" fmla="*/ 0 w 132"/>
                <a:gd name="T71" fmla="*/ 1082 h 410"/>
                <a:gd name="T72" fmla="*/ 0 w 132"/>
                <a:gd name="T73" fmla="*/ 1101 h 410"/>
                <a:gd name="T74" fmla="*/ 0 w 132"/>
                <a:gd name="T75" fmla="*/ 1111 h 410"/>
                <a:gd name="T76" fmla="*/ 0 w 132"/>
                <a:gd name="T77" fmla="*/ 1116 h 410"/>
                <a:gd name="T78" fmla="*/ 0 w 132"/>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2"/>
                <a:gd name="T121" fmla="*/ 0 h 410"/>
                <a:gd name="T122" fmla="*/ 132 w 132"/>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2" h="410">
                  <a:moveTo>
                    <a:pt x="115" y="0"/>
                  </a:moveTo>
                  <a:lnTo>
                    <a:pt x="131" y="85"/>
                  </a:lnTo>
                  <a:lnTo>
                    <a:pt x="131" y="87"/>
                  </a:lnTo>
                  <a:lnTo>
                    <a:pt x="131" y="89"/>
                  </a:lnTo>
                  <a:lnTo>
                    <a:pt x="131" y="92"/>
                  </a:lnTo>
                  <a:lnTo>
                    <a:pt x="131" y="94"/>
                  </a:lnTo>
                  <a:lnTo>
                    <a:pt x="131" y="96"/>
                  </a:lnTo>
                  <a:lnTo>
                    <a:pt x="129" y="99"/>
                  </a:lnTo>
                  <a:lnTo>
                    <a:pt x="129" y="101"/>
                  </a:lnTo>
                  <a:lnTo>
                    <a:pt x="128" y="102"/>
                  </a:lnTo>
                  <a:lnTo>
                    <a:pt x="128" y="105"/>
                  </a:lnTo>
                  <a:lnTo>
                    <a:pt x="124" y="105"/>
                  </a:lnTo>
                  <a:lnTo>
                    <a:pt x="124" y="107"/>
                  </a:lnTo>
                  <a:lnTo>
                    <a:pt x="123" y="107"/>
                  </a:lnTo>
                  <a:lnTo>
                    <a:pt x="123" y="109"/>
                  </a:lnTo>
                  <a:lnTo>
                    <a:pt x="11" y="201"/>
                  </a:lnTo>
                  <a:lnTo>
                    <a:pt x="8" y="201"/>
                  </a:lnTo>
                  <a:lnTo>
                    <a:pt x="8" y="203"/>
                  </a:lnTo>
                  <a:lnTo>
                    <a:pt x="6" y="206"/>
                  </a:lnTo>
                  <a:lnTo>
                    <a:pt x="4" y="208"/>
                  </a:lnTo>
                  <a:lnTo>
                    <a:pt x="1" y="209"/>
                  </a:lnTo>
                  <a:lnTo>
                    <a:pt x="1" y="212"/>
                  </a:lnTo>
                  <a:lnTo>
                    <a:pt x="1" y="214"/>
                  </a:lnTo>
                  <a:lnTo>
                    <a:pt x="1"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94" name="Freeform 92"/>
            <p:cNvSpPr>
              <a:spLocks noChangeAspect="1"/>
            </p:cNvSpPr>
            <p:nvPr/>
          </p:nvSpPr>
          <p:spPr bwMode="auto">
            <a:xfrm>
              <a:off x="810" y="3239"/>
              <a:ext cx="264" cy="25"/>
            </a:xfrm>
            <a:custGeom>
              <a:avLst/>
              <a:gdLst>
                <a:gd name="T0" fmla="*/ 163 w 203"/>
                <a:gd name="T1" fmla="*/ 95 h 19"/>
                <a:gd name="T2" fmla="*/ 192 w 203"/>
                <a:gd name="T3" fmla="*/ 64 h 19"/>
                <a:gd name="T4" fmla="*/ 257 w 203"/>
                <a:gd name="T5" fmla="*/ 42 h 19"/>
                <a:gd name="T6" fmla="*/ 325 w 203"/>
                <a:gd name="T7" fmla="*/ 32 h 19"/>
                <a:gd name="T8" fmla="*/ 455 w 203"/>
                <a:gd name="T9" fmla="*/ 32 h 19"/>
                <a:gd name="T10" fmla="*/ 596 w 203"/>
                <a:gd name="T11" fmla="*/ 32 h 19"/>
                <a:gd name="T12" fmla="*/ 704 w 203"/>
                <a:gd name="T13" fmla="*/ 42 h 19"/>
                <a:gd name="T14" fmla="*/ 800 w 203"/>
                <a:gd name="T15" fmla="*/ 64 h 19"/>
                <a:gd name="T16" fmla="*/ 827 w 203"/>
                <a:gd name="T17" fmla="*/ 95 h 19"/>
                <a:gd name="T18" fmla="*/ 979 w 203"/>
                <a:gd name="T19" fmla="*/ 95 h 19"/>
                <a:gd name="T20" fmla="*/ 932 w 203"/>
                <a:gd name="T21" fmla="*/ 49 h 19"/>
                <a:gd name="T22" fmla="*/ 812 w 203"/>
                <a:gd name="T23" fmla="*/ 21 h 19"/>
                <a:gd name="T24" fmla="*/ 640 w 203"/>
                <a:gd name="T25" fmla="*/ 0 h 19"/>
                <a:gd name="T26" fmla="*/ 432 w 203"/>
                <a:gd name="T27" fmla="*/ 0 h 19"/>
                <a:gd name="T28" fmla="*/ 243 w 203"/>
                <a:gd name="T29" fmla="*/ 0 h 19"/>
                <a:gd name="T30" fmla="*/ 95 w 203"/>
                <a:gd name="T31" fmla="*/ 32 h 19"/>
                <a:gd name="T32" fmla="*/ 38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40" y="12"/>
                  </a:lnTo>
                  <a:lnTo>
                    <a:pt x="53" y="8"/>
                  </a:lnTo>
                  <a:lnTo>
                    <a:pt x="68" y="6"/>
                  </a:lnTo>
                  <a:lnTo>
                    <a:pt x="94" y="6"/>
                  </a:lnTo>
                  <a:lnTo>
                    <a:pt x="123" y="6"/>
                  </a:lnTo>
                  <a:lnTo>
                    <a:pt x="145" y="8"/>
                  </a:lnTo>
                  <a:lnTo>
                    <a:pt x="165" y="12"/>
                  </a:lnTo>
                  <a:lnTo>
                    <a:pt x="171" y="18"/>
                  </a:lnTo>
                  <a:lnTo>
                    <a:pt x="202" y="18"/>
                  </a:lnTo>
                  <a:lnTo>
                    <a:pt x="193" y="9"/>
                  </a:lnTo>
                  <a:lnTo>
                    <a:pt x="168" y="4"/>
                  </a:lnTo>
                  <a:lnTo>
                    <a:pt x="132" y="0"/>
                  </a:lnTo>
                  <a:lnTo>
                    <a:pt x="89" y="0"/>
                  </a:lnTo>
                  <a:lnTo>
                    <a:pt x="50" y="0"/>
                  </a:lnTo>
                  <a:lnTo>
                    <a:pt x="19" y="6"/>
                  </a:lnTo>
                  <a:lnTo>
                    <a:pt x="8"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95" name="Freeform 93"/>
            <p:cNvSpPr>
              <a:spLocks noChangeAspect="1"/>
            </p:cNvSpPr>
            <p:nvPr/>
          </p:nvSpPr>
          <p:spPr bwMode="auto">
            <a:xfrm>
              <a:off x="810" y="3265"/>
              <a:ext cx="264" cy="42"/>
            </a:xfrm>
            <a:custGeom>
              <a:avLst/>
              <a:gdLst>
                <a:gd name="T0" fmla="*/ 979 w 203"/>
                <a:gd name="T1" fmla="*/ 0 h 32"/>
                <a:gd name="T2" fmla="*/ 979 w 203"/>
                <a:gd name="T3" fmla="*/ 71 h 32"/>
                <a:gd name="T4" fmla="*/ 968 w 203"/>
                <a:gd name="T5" fmla="*/ 96 h 32"/>
                <a:gd name="T6" fmla="*/ 877 w 203"/>
                <a:gd name="T7" fmla="*/ 133 h 32"/>
                <a:gd name="T8" fmla="*/ 733 w 203"/>
                <a:gd name="T9" fmla="*/ 160 h 32"/>
                <a:gd name="T10" fmla="*/ 535 w 203"/>
                <a:gd name="T11" fmla="*/ 160 h 32"/>
                <a:gd name="T12" fmla="*/ 325 w 203"/>
                <a:gd name="T13" fmla="*/ 160 h 32"/>
                <a:gd name="T14" fmla="*/ 161 w 203"/>
                <a:gd name="T15" fmla="*/ 144 h 32"/>
                <a:gd name="T16" fmla="*/ 38 w 203"/>
                <a:gd name="T17" fmla="*/ 110 h 32"/>
                <a:gd name="T18" fmla="*/ 0 w 203"/>
                <a:gd name="T19" fmla="*/ 71 h 32"/>
                <a:gd name="T20" fmla="*/ 0 w 203"/>
                <a:gd name="T21" fmla="*/ 0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2"/>
                <a:gd name="T35" fmla="*/ 203 w 203"/>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2">
                  <a:moveTo>
                    <a:pt x="202" y="0"/>
                  </a:moveTo>
                  <a:lnTo>
                    <a:pt x="202" y="14"/>
                  </a:lnTo>
                  <a:lnTo>
                    <a:pt x="200" y="19"/>
                  </a:lnTo>
                  <a:lnTo>
                    <a:pt x="181" y="26"/>
                  </a:lnTo>
                  <a:lnTo>
                    <a:pt x="152" y="31"/>
                  </a:lnTo>
                  <a:lnTo>
                    <a:pt x="111" y="31"/>
                  </a:lnTo>
                  <a:lnTo>
                    <a:pt x="68" y="31"/>
                  </a:lnTo>
                  <a:lnTo>
                    <a:pt x="33" y="28"/>
                  </a:lnTo>
                  <a:lnTo>
                    <a:pt x="8" y="21"/>
                  </a:lnTo>
                  <a:lnTo>
                    <a:pt x="0" y="14"/>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96" name="Freeform 94"/>
            <p:cNvSpPr>
              <a:spLocks noChangeAspect="1"/>
            </p:cNvSpPr>
            <p:nvPr/>
          </p:nvSpPr>
          <p:spPr bwMode="auto">
            <a:xfrm>
              <a:off x="1032" y="3301"/>
              <a:ext cx="176" cy="529"/>
            </a:xfrm>
            <a:custGeom>
              <a:avLst/>
              <a:gdLst>
                <a:gd name="T0" fmla="*/ 658 w 135"/>
                <a:gd name="T1" fmla="*/ 1982 h 406"/>
                <a:gd name="T2" fmla="*/ 658 w 135"/>
                <a:gd name="T3" fmla="*/ 1081 h 406"/>
                <a:gd name="T4" fmla="*/ 658 w 135"/>
                <a:gd name="T5" fmla="*/ 1068 h 406"/>
                <a:gd name="T6" fmla="*/ 658 w 135"/>
                <a:gd name="T7" fmla="*/ 1055 h 406"/>
                <a:gd name="T8" fmla="*/ 658 w 135"/>
                <a:gd name="T9" fmla="*/ 1049 h 406"/>
                <a:gd name="T10" fmla="*/ 658 w 135"/>
                <a:gd name="T11" fmla="*/ 1044 h 406"/>
                <a:gd name="T12" fmla="*/ 658 w 135"/>
                <a:gd name="T13" fmla="*/ 1029 h 406"/>
                <a:gd name="T14" fmla="*/ 644 w 135"/>
                <a:gd name="T15" fmla="*/ 1016 h 406"/>
                <a:gd name="T16" fmla="*/ 644 w 135"/>
                <a:gd name="T17" fmla="*/ 1007 h 406"/>
                <a:gd name="T18" fmla="*/ 644 w 135"/>
                <a:gd name="T19" fmla="*/ 995 h 406"/>
                <a:gd name="T20" fmla="*/ 634 w 135"/>
                <a:gd name="T21" fmla="*/ 988 h 406"/>
                <a:gd name="T22" fmla="*/ 634 w 135"/>
                <a:gd name="T23" fmla="*/ 980 h 406"/>
                <a:gd name="T24" fmla="*/ 619 w 135"/>
                <a:gd name="T25" fmla="*/ 964 h 406"/>
                <a:gd name="T26" fmla="*/ 610 w 135"/>
                <a:gd name="T27" fmla="*/ 964 h 406"/>
                <a:gd name="T28" fmla="*/ 610 w 135"/>
                <a:gd name="T29" fmla="*/ 954 h 406"/>
                <a:gd name="T30" fmla="*/ 604 w 135"/>
                <a:gd name="T31" fmla="*/ 941 h 406"/>
                <a:gd name="T32" fmla="*/ 583 w 135"/>
                <a:gd name="T33" fmla="*/ 941 h 406"/>
                <a:gd name="T34" fmla="*/ 583 w 135"/>
                <a:gd name="T35" fmla="*/ 941 h 406"/>
                <a:gd name="T36" fmla="*/ 46 w 135"/>
                <a:gd name="T37" fmla="*/ 483 h 406"/>
                <a:gd name="T38" fmla="*/ 35 w 135"/>
                <a:gd name="T39" fmla="*/ 483 h 406"/>
                <a:gd name="T40" fmla="*/ 35 w 135"/>
                <a:gd name="T41" fmla="*/ 482 h 406"/>
                <a:gd name="T42" fmla="*/ 27 w 135"/>
                <a:gd name="T43" fmla="*/ 482 h 406"/>
                <a:gd name="T44" fmla="*/ 27 w 135"/>
                <a:gd name="T45" fmla="*/ 466 h 406"/>
                <a:gd name="T46" fmla="*/ 27 w 135"/>
                <a:gd name="T47" fmla="*/ 466 h 406"/>
                <a:gd name="T48" fmla="*/ 1 w 135"/>
                <a:gd name="T49" fmla="*/ 455 h 406"/>
                <a:gd name="T50" fmla="*/ 1 w 135"/>
                <a:gd name="T51" fmla="*/ 455 h 406"/>
                <a:gd name="T52" fmla="*/ 1 w 135"/>
                <a:gd name="T53" fmla="*/ 450 h 406"/>
                <a:gd name="T54" fmla="*/ 0 w 135"/>
                <a:gd name="T55" fmla="*/ 450 h 406"/>
                <a:gd name="T56" fmla="*/ 0 w 135"/>
                <a:gd name="T57" fmla="*/ 431 h 406"/>
                <a:gd name="T58" fmla="*/ 0 w 135"/>
                <a:gd name="T59" fmla="*/ 431 h 406"/>
                <a:gd name="T60" fmla="*/ 0 w 135"/>
                <a:gd name="T61" fmla="*/ 421 h 406"/>
                <a:gd name="T62" fmla="*/ 0 w 135"/>
                <a:gd name="T63" fmla="*/ 418 h 406"/>
                <a:gd name="T64" fmla="*/ 0 w 135"/>
                <a:gd name="T65" fmla="*/ 418 h 406"/>
                <a:gd name="T66" fmla="*/ 0 w 135"/>
                <a:gd name="T67" fmla="*/ 399 h 406"/>
                <a:gd name="T68" fmla="*/ 0 w 135"/>
                <a:gd name="T69" fmla="*/ 399 h 406"/>
                <a:gd name="T70" fmla="*/ 0 w 135"/>
                <a:gd name="T71" fmla="*/ 387 h 406"/>
                <a:gd name="T72" fmla="*/ 60 w 135"/>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5"/>
                <a:gd name="T112" fmla="*/ 0 h 406"/>
                <a:gd name="T113" fmla="*/ 135 w 135"/>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5" h="406">
                  <a:moveTo>
                    <a:pt x="134" y="405"/>
                  </a:moveTo>
                  <a:lnTo>
                    <a:pt x="134" y="221"/>
                  </a:lnTo>
                  <a:lnTo>
                    <a:pt x="134" y="219"/>
                  </a:lnTo>
                  <a:lnTo>
                    <a:pt x="134" y="216"/>
                  </a:lnTo>
                  <a:lnTo>
                    <a:pt x="134" y="214"/>
                  </a:lnTo>
                  <a:lnTo>
                    <a:pt x="134" y="213"/>
                  </a:lnTo>
                  <a:lnTo>
                    <a:pt x="134" y="210"/>
                  </a:lnTo>
                  <a:lnTo>
                    <a:pt x="131" y="208"/>
                  </a:lnTo>
                  <a:lnTo>
                    <a:pt x="131" y="206"/>
                  </a:lnTo>
                  <a:lnTo>
                    <a:pt x="131" y="203"/>
                  </a:lnTo>
                  <a:lnTo>
                    <a:pt x="129" y="202"/>
                  </a:lnTo>
                  <a:lnTo>
                    <a:pt x="129" y="200"/>
                  </a:lnTo>
                  <a:lnTo>
                    <a:pt x="126" y="197"/>
                  </a:lnTo>
                  <a:lnTo>
                    <a:pt x="124" y="197"/>
                  </a:lnTo>
                  <a:lnTo>
                    <a:pt x="124" y="195"/>
                  </a:lnTo>
                  <a:lnTo>
                    <a:pt x="123" y="192"/>
                  </a:lnTo>
                  <a:lnTo>
                    <a:pt x="119" y="192"/>
                  </a:lnTo>
                  <a:lnTo>
                    <a:pt x="9" y="99"/>
                  </a:lnTo>
                  <a:lnTo>
                    <a:pt x="7" y="99"/>
                  </a:lnTo>
                  <a:lnTo>
                    <a:pt x="7" y="98"/>
                  </a:lnTo>
                  <a:lnTo>
                    <a:pt x="5" y="98"/>
                  </a:lnTo>
                  <a:lnTo>
                    <a:pt x="5" y="95"/>
                  </a:lnTo>
                  <a:lnTo>
                    <a:pt x="1" y="93"/>
                  </a:lnTo>
                  <a:lnTo>
                    <a:pt x="1" y="92"/>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97" name="Freeform 95"/>
            <p:cNvSpPr>
              <a:spLocks noChangeAspect="1"/>
            </p:cNvSpPr>
            <p:nvPr/>
          </p:nvSpPr>
          <p:spPr bwMode="auto">
            <a:xfrm>
              <a:off x="709" y="4117"/>
              <a:ext cx="471" cy="22"/>
            </a:xfrm>
            <a:custGeom>
              <a:avLst/>
              <a:gdLst>
                <a:gd name="T0" fmla="*/ 1777 w 361"/>
                <a:gd name="T1" fmla="*/ 75 h 17"/>
                <a:gd name="T2" fmla="*/ 1777 w 361"/>
                <a:gd name="T3" fmla="*/ 75 h 17"/>
                <a:gd name="T4" fmla="*/ 1770 w 361"/>
                <a:gd name="T5" fmla="*/ 58 h 17"/>
                <a:gd name="T6" fmla="*/ 1761 w 361"/>
                <a:gd name="T7" fmla="*/ 58 h 17"/>
                <a:gd name="T8" fmla="*/ 1748 w 361"/>
                <a:gd name="T9" fmla="*/ 50 h 17"/>
                <a:gd name="T10" fmla="*/ 1733 w 361"/>
                <a:gd name="T11" fmla="*/ 50 h 17"/>
                <a:gd name="T12" fmla="*/ 1700 w 361"/>
                <a:gd name="T13" fmla="*/ 47 h 17"/>
                <a:gd name="T14" fmla="*/ 1666 w 361"/>
                <a:gd name="T15" fmla="*/ 47 h 17"/>
                <a:gd name="T16" fmla="*/ 1635 w 361"/>
                <a:gd name="T17" fmla="*/ 35 h 17"/>
                <a:gd name="T18" fmla="*/ 1590 w 361"/>
                <a:gd name="T19" fmla="*/ 35 h 17"/>
                <a:gd name="T20" fmla="*/ 1541 w 361"/>
                <a:gd name="T21" fmla="*/ 17 h 17"/>
                <a:gd name="T22" fmla="*/ 1502 w 361"/>
                <a:gd name="T23" fmla="*/ 17 h 17"/>
                <a:gd name="T24" fmla="*/ 1438 w 361"/>
                <a:gd name="T25" fmla="*/ 17 h 17"/>
                <a:gd name="T26" fmla="*/ 1395 w 361"/>
                <a:gd name="T27" fmla="*/ 10 h 17"/>
                <a:gd name="T28" fmla="*/ 1343 w 361"/>
                <a:gd name="T29" fmla="*/ 10 h 17"/>
                <a:gd name="T30" fmla="*/ 1281 w 361"/>
                <a:gd name="T31" fmla="*/ 10 h 17"/>
                <a:gd name="T32" fmla="*/ 1225 w 361"/>
                <a:gd name="T33" fmla="*/ 10 h 17"/>
                <a:gd name="T34" fmla="*/ 1152 w 361"/>
                <a:gd name="T35" fmla="*/ 0 h 17"/>
                <a:gd name="T36" fmla="*/ 1084 w 361"/>
                <a:gd name="T37" fmla="*/ 0 h 17"/>
                <a:gd name="T38" fmla="*/ 1020 w 361"/>
                <a:gd name="T39" fmla="*/ 0 h 17"/>
                <a:gd name="T40" fmla="*/ 968 w 361"/>
                <a:gd name="T41" fmla="*/ 0 h 17"/>
                <a:gd name="T42" fmla="*/ 892 w 361"/>
                <a:gd name="T43" fmla="*/ 0 h 17"/>
                <a:gd name="T44" fmla="*/ 828 w 361"/>
                <a:gd name="T45" fmla="*/ 0 h 17"/>
                <a:gd name="T46" fmla="*/ 759 w 361"/>
                <a:gd name="T47" fmla="*/ 0 h 17"/>
                <a:gd name="T48" fmla="*/ 693 w 361"/>
                <a:gd name="T49" fmla="*/ 0 h 17"/>
                <a:gd name="T50" fmla="*/ 628 w 361"/>
                <a:gd name="T51" fmla="*/ 0 h 17"/>
                <a:gd name="T52" fmla="*/ 581 w 361"/>
                <a:gd name="T53" fmla="*/ 10 h 17"/>
                <a:gd name="T54" fmla="*/ 505 w 361"/>
                <a:gd name="T55" fmla="*/ 10 h 17"/>
                <a:gd name="T56" fmla="*/ 449 w 361"/>
                <a:gd name="T57" fmla="*/ 10 h 17"/>
                <a:gd name="T58" fmla="*/ 401 w 361"/>
                <a:gd name="T59" fmla="*/ 10 h 17"/>
                <a:gd name="T60" fmla="*/ 341 w 361"/>
                <a:gd name="T61" fmla="*/ 17 h 17"/>
                <a:gd name="T62" fmla="*/ 301 w 361"/>
                <a:gd name="T63" fmla="*/ 17 h 17"/>
                <a:gd name="T64" fmla="*/ 239 w 361"/>
                <a:gd name="T65" fmla="*/ 17 h 17"/>
                <a:gd name="T66" fmla="*/ 197 w 361"/>
                <a:gd name="T67" fmla="*/ 35 h 17"/>
                <a:gd name="T68" fmla="*/ 162 w 361"/>
                <a:gd name="T69" fmla="*/ 35 h 17"/>
                <a:gd name="T70" fmla="*/ 127 w 361"/>
                <a:gd name="T71" fmla="*/ 47 h 17"/>
                <a:gd name="T72" fmla="*/ 95 w 361"/>
                <a:gd name="T73" fmla="*/ 47 h 17"/>
                <a:gd name="T74" fmla="*/ 65 w 361"/>
                <a:gd name="T75" fmla="*/ 50 h 17"/>
                <a:gd name="T76" fmla="*/ 38 w 361"/>
                <a:gd name="T77" fmla="*/ 50 h 17"/>
                <a:gd name="T78" fmla="*/ 27 w 361"/>
                <a:gd name="T79" fmla="*/ 58 h 17"/>
                <a:gd name="T80" fmla="*/ 12 w 361"/>
                <a:gd name="T81" fmla="*/ 58 h 17"/>
                <a:gd name="T82" fmla="*/ 0 w 361"/>
                <a:gd name="T83" fmla="*/ 75 h 17"/>
                <a:gd name="T84" fmla="*/ 0 w 361"/>
                <a:gd name="T85" fmla="*/ 75 h 17"/>
                <a:gd name="T86" fmla="*/ 1777 w 361"/>
                <a:gd name="T87" fmla="*/ 75 h 17"/>
                <a:gd name="T88" fmla="*/ 1777 w 361"/>
                <a:gd name="T89" fmla="*/ 75 h 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7"/>
                <a:gd name="T137" fmla="*/ 361 w 361"/>
                <a:gd name="T138" fmla="*/ 17 h 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7">
                  <a:moveTo>
                    <a:pt x="360" y="16"/>
                  </a:moveTo>
                  <a:lnTo>
                    <a:pt x="360" y="16"/>
                  </a:lnTo>
                  <a:lnTo>
                    <a:pt x="359" y="12"/>
                  </a:lnTo>
                  <a:lnTo>
                    <a:pt x="357" y="12"/>
                  </a:lnTo>
                  <a:lnTo>
                    <a:pt x="354" y="11"/>
                  </a:lnTo>
                  <a:lnTo>
                    <a:pt x="351" y="11"/>
                  </a:lnTo>
                  <a:lnTo>
                    <a:pt x="345" y="10"/>
                  </a:lnTo>
                  <a:lnTo>
                    <a:pt x="338" y="10"/>
                  </a:lnTo>
                  <a:lnTo>
                    <a:pt x="331" y="7"/>
                  </a:lnTo>
                  <a:lnTo>
                    <a:pt x="323" y="7"/>
                  </a:lnTo>
                  <a:lnTo>
                    <a:pt x="313" y="4"/>
                  </a:lnTo>
                  <a:lnTo>
                    <a:pt x="304" y="4"/>
                  </a:lnTo>
                  <a:lnTo>
                    <a:pt x="292" y="4"/>
                  </a:lnTo>
                  <a:lnTo>
                    <a:pt x="283" y="2"/>
                  </a:lnTo>
                  <a:lnTo>
                    <a:pt x="273" y="2"/>
                  </a:lnTo>
                  <a:lnTo>
                    <a:pt x="260" y="2"/>
                  </a:lnTo>
                  <a:lnTo>
                    <a:pt x="248" y="2"/>
                  </a:lnTo>
                  <a:lnTo>
                    <a:pt x="234" y="0"/>
                  </a:lnTo>
                  <a:lnTo>
                    <a:pt x="220" y="0"/>
                  </a:lnTo>
                  <a:lnTo>
                    <a:pt x="207" y="0"/>
                  </a:lnTo>
                  <a:lnTo>
                    <a:pt x="196" y="0"/>
                  </a:lnTo>
                  <a:lnTo>
                    <a:pt x="181" y="0"/>
                  </a:lnTo>
                  <a:lnTo>
                    <a:pt x="168" y="0"/>
                  </a:lnTo>
                  <a:lnTo>
                    <a:pt x="154" y="0"/>
                  </a:lnTo>
                  <a:lnTo>
                    <a:pt x="140" y="0"/>
                  </a:lnTo>
                  <a:lnTo>
                    <a:pt x="127" y="0"/>
                  </a:lnTo>
                  <a:lnTo>
                    <a:pt x="117" y="2"/>
                  </a:lnTo>
                  <a:lnTo>
                    <a:pt x="103" y="2"/>
                  </a:lnTo>
                  <a:lnTo>
                    <a:pt x="91" y="2"/>
                  </a:lnTo>
                  <a:lnTo>
                    <a:pt x="81" y="2"/>
                  </a:lnTo>
                  <a:lnTo>
                    <a:pt x="69" y="4"/>
                  </a:lnTo>
                  <a:lnTo>
                    <a:pt x="61" y="4"/>
                  </a:lnTo>
                  <a:lnTo>
                    <a:pt x="48" y="4"/>
                  </a:lnTo>
                  <a:lnTo>
                    <a:pt x="40" y="7"/>
                  </a:lnTo>
                  <a:lnTo>
                    <a:pt x="33" y="7"/>
                  </a:lnTo>
                  <a:lnTo>
                    <a:pt x="26" y="10"/>
                  </a:lnTo>
                  <a:lnTo>
                    <a:pt x="19" y="10"/>
                  </a:lnTo>
                  <a:lnTo>
                    <a:pt x="13" y="11"/>
                  </a:lnTo>
                  <a:lnTo>
                    <a:pt x="8" y="11"/>
                  </a:lnTo>
                  <a:lnTo>
                    <a:pt x="5" y="12"/>
                  </a:lnTo>
                  <a:lnTo>
                    <a:pt x="2" y="12"/>
                  </a:lnTo>
                  <a:lnTo>
                    <a:pt x="0" y="16"/>
                  </a:lnTo>
                  <a:lnTo>
                    <a:pt x="360" y="16"/>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98" name="Freeform 96"/>
            <p:cNvSpPr>
              <a:spLocks noChangeAspect="1"/>
            </p:cNvSpPr>
            <p:nvPr/>
          </p:nvSpPr>
          <p:spPr bwMode="auto">
            <a:xfrm>
              <a:off x="703"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4 w 361"/>
                <a:gd name="T11" fmla="*/ 31 h 16"/>
                <a:gd name="T12" fmla="*/ 96 w 361"/>
                <a:gd name="T13" fmla="*/ 37 h 16"/>
                <a:gd name="T14" fmla="*/ 124 w 361"/>
                <a:gd name="T15" fmla="*/ 37 h 16"/>
                <a:gd name="T16" fmla="*/ 161 w 361"/>
                <a:gd name="T17" fmla="*/ 49 h 16"/>
                <a:gd name="T18" fmla="*/ 190 w 361"/>
                <a:gd name="T19" fmla="*/ 49 h 16"/>
                <a:gd name="T20" fmla="*/ 232 w 361"/>
                <a:gd name="T21" fmla="*/ 49 h 16"/>
                <a:gd name="T22" fmla="*/ 273 w 361"/>
                <a:gd name="T23" fmla="*/ 64 h 16"/>
                <a:gd name="T24" fmla="*/ 336 w 361"/>
                <a:gd name="T25" fmla="*/ 64 h 16"/>
                <a:gd name="T26" fmla="*/ 393 w 361"/>
                <a:gd name="T27" fmla="*/ 64 h 16"/>
                <a:gd name="T28" fmla="*/ 441 w 361"/>
                <a:gd name="T29" fmla="*/ 71 h 16"/>
                <a:gd name="T30" fmla="*/ 496 w 361"/>
                <a:gd name="T31" fmla="*/ 71 h 16"/>
                <a:gd name="T32" fmla="*/ 565 w 361"/>
                <a:gd name="T33" fmla="*/ 71 h 16"/>
                <a:gd name="T34" fmla="*/ 618 w 361"/>
                <a:gd name="T35" fmla="*/ 71 h 16"/>
                <a:gd name="T36" fmla="*/ 681 w 361"/>
                <a:gd name="T37" fmla="*/ 77 h 16"/>
                <a:gd name="T38" fmla="*/ 754 w 361"/>
                <a:gd name="T39" fmla="*/ 77 h 16"/>
                <a:gd name="T40" fmla="*/ 819 w 361"/>
                <a:gd name="T41" fmla="*/ 77 h 16"/>
                <a:gd name="T42" fmla="*/ 883 w 361"/>
                <a:gd name="T43" fmla="*/ 77 h 16"/>
                <a:gd name="T44" fmla="*/ 944 w 361"/>
                <a:gd name="T45" fmla="*/ 77 h 16"/>
                <a:gd name="T46" fmla="*/ 1010 w 361"/>
                <a:gd name="T47" fmla="*/ 77 h 16"/>
                <a:gd name="T48" fmla="*/ 1077 w 361"/>
                <a:gd name="T49" fmla="*/ 77 h 16"/>
                <a:gd name="T50" fmla="*/ 1140 w 361"/>
                <a:gd name="T51" fmla="*/ 71 h 16"/>
                <a:gd name="T52" fmla="*/ 1208 w 361"/>
                <a:gd name="T53" fmla="*/ 71 h 16"/>
                <a:gd name="T54" fmla="*/ 1267 w 361"/>
                <a:gd name="T55" fmla="*/ 71 h 16"/>
                <a:gd name="T56" fmla="*/ 1325 w 361"/>
                <a:gd name="T57" fmla="*/ 71 h 16"/>
                <a:gd name="T58" fmla="*/ 1387 w 361"/>
                <a:gd name="T59" fmla="*/ 64 h 16"/>
                <a:gd name="T60" fmla="*/ 1426 w 361"/>
                <a:gd name="T61" fmla="*/ 64 h 16"/>
                <a:gd name="T62" fmla="*/ 1483 w 361"/>
                <a:gd name="T63" fmla="*/ 64 h 16"/>
                <a:gd name="T64" fmla="*/ 1526 w 361"/>
                <a:gd name="T65" fmla="*/ 49 h 16"/>
                <a:gd name="T66" fmla="*/ 1573 w 361"/>
                <a:gd name="T67" fmla="*/ 49 h 16"/>
                <a:gd name="T68" fmla="*/ 1610 w 361"/>
                <a:gd name="T69" fmla="*/ 49 h 16"/>
                <a:gd name="T70" fmla="*/ 1650 w 361"/>
                <a:gd name="T71" fmla="*/ 37 h 16"/>
                <a:gd name="T72" fmla="*/ 1682 w 361"/>
                <a:gd name="T73" fmla="*/ 37 h 16"/>
                <a:gd name="T74" fmla="*/ 1706 w 361"/>
                <a:gd name="T75" fmla="*/ 31 h 16"/>
                <a:gd name="T76" fmla="*/ 1722 w 361"/>
                <a:gd name="T77" fmla="*/ 31 h 16"/>
                <a:gd name="T78" fmla="*/ 1739 w 361"/>
                <a:gd name="T79" fmla="*/ 12 h 16"/>
                <a:gd name="T80" fmla="*/ 175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3" y="6"/>
                  </a:lnTo>
                  <a:lnTo>
                    <a:pt x="20" y="7"/>
                  </a:lnTo>
                  <a:lnTo>
                    <a:pt x="25" y="7"/>
                  </a:lnTo>
                  <a:lnTo>
                    <a:pt x="33" y="9"/>
                  </a:lnTo>
                  <a:lnTo>
                    <a:pt x="39" y="9"/>
                  </a:lnTo>
                  <a:lnTo>
                    <a:pt x="48" y="9"/>
                  </a:lnTo>
                  <a:lnTo>
                    <a:pt x="56" y="12"/>
                  </a:lnTo>
                  <a:lnTo>
                    <a:pt x="69" y="12"/>
                  </a:lnTo>
                  <a:lnTo>
                    <a:pt x="81" y="12"/>
                  </a:lnTo>
                  <a:lnTo>
                    <a:pt x="91" y="14"/>
                  </a:lnTo>
                  <a:lnTo>
                    <a:pt x="102" y="14"/>
                  </a:lnTo>
                  <a:lnTo>
                    <a:pt x="116" y="14"/>
                  </a:lnTo>
                  <a:lnTo>
                    <a:pt x="127" y="14"/>
                  </a:lnTo>
                  <a:lnTo>
                    <a:pt x="140" y="15"/>
                  </a:lnTo>
                  <a:lnTo>
                    <a:pt x="155" y="15"/>
                  </a:lnTo>
                  <a:lnTo>
                    <a:pt x="168" y="15"/>
                  </a:lnTo>
                  <a:lnTo>
                    <a:pt x="181" y="15"/>
                  </a:lnTo>
                  <a:lnTo>
                    <a:pt x="194" y="15"/>
                  </a:lnTo>
                  <a:lnTo>
                    <a:pt x="207" y="15"/>
                  </a:lnTo>
                  <a:lnTo>
                    <a:pt x="221" y="15"/>
                  </a:lnTo>
                  <a:lnTo>
                    <a:pt x="234" y="14"/>
                  </a:lnTo>
                  <a:lnTo>
                    <a:pt x="248" y="14"/>
                  </a:lnTo>
                  <a:lnTo>
                    <a:pt x="260" y="14"/>
                  </a:lnTo>
                  <a:lnTo>
                    <a:pt x="273" y="14"/>
                  </a:lnTo>
                  <a:lnTo>
                    <a:pt x="284" y="12"/>
                  </a:lnTo>
                  <a:lnTo>
                    <a:pt x="293" y="12"/>
                  </a:lnTo>
                  <a:lnTo>
                    <a:pt x="304" y="12"/>
                  </a:lnTo>
                  <a:lnTo>
                    <a:pt x="313" y="9"/>
                  </a:lnTo>
                  <a:lnTo>
                    <a:pt x="323" y="9"/>
                  </a:lnTo>
                  <a:lnTo>
                    <a:pt x="331" y="9"/>
                  </a:lnTo>
                  <a:lnTo>
                    <a:pt x="339" y="7"/>
                  </a:lnTo>
                  <a:lnTo>
                    <a:pt x="345" y="7"/>
                  </a:lnTo>
                  <a:lnTo>
                    <a:pt x="350" y="6"/>
                  </a:lnTo>
                  <a:lnTo>
                    <a:pt x="353" y="6"/>
                  </a:lnTo>
                  <a:lnTo>
                    <a:pt x="357" y="2"/>
                  </a:lnTo>
                  <a:lnTo>
                    <a:pt x="360"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699" name="Freeform 97"/>
            <p:cNvSpPr>
              <a:spLocks noChangeAspect="1"/>
            </p:cNvSpPr>
            <p:nvPr/>
          </p:nvSpPr>
          <p:spPr bwMode="auto">
            <a:xfrm>
              <a:off x="743" y="3544"/>
              <a:ext cx="392" cy="19"/>
            </a:xfrm>
            <a:custGeom>
              <a:avLst/>
              <a:gdLst>
                <a:gd name="T0" fmla="*/ 1464 w 301"/>
                <a:gd name="T1" fmla="*/ 60 h 15"/>
                <a:gd name="T2" fmla="*/ 1464 w 301"/>
                <a:gd name="T3" fmla="*/ 60 h 15"/>
                <a:gd name="T4" fmla="*/ 1459 w 301"/>
                <a:gd name="T5" fmla="*/ 47 h 15"/>
                <a:gd name="T6" fmla="*/ 1459 w 301"/>
                <a:gd name="T7" fmla="*/ 47 h 15"/>
                <a:gd name="T8" fmla="*/ 1436 w 301"/>
                <a:gd name="T9" fmla="*/ 37 h 15"/>
                <a:gd name="T10" fmla="*/ 1425 w 301"/>
                <a:gd name="T11" fmla="*/ 37 h 15"/>
                <a:gd name="T12" fmla="*/ 1401 w 301"/>
                <a:gd name="T13" fmla="*/ 25 h 15"/>
                <a:gd name="T14" fmla="*/ 1367 w 301"/>
                <a:gd name="T15" fmla="*/ 25 h 15"/>
                <a:gd name="T16" fmla="*/ 1352 w 301"/>
                <a:gd name="T17" fmla="*/ 25 h 15"/>
                <a:gd name="T18" fmla="*/ 1313 w 301"/>
                <a:gd name="T19" fmla="*/ 20 h 15"/>
                <a:gd name="T20" fmla="*/ 1263 w 301"/>
                <a:gd name="T21" fmla="*/ 20 h 15"/>
                <a:gd name="T22" fmla="*/ 1240 w 301"/>
                <a:gd name="T23" fmla="*/ 20 h 15"/>
                <a:gd name="T24" fmla="*/ 1190 w 301"/>
                <a:gd name="T25" fmla="*/ 10 h 15"/>
                <a:gd name="T26" fmla="*/ 1151 w 301"/>
                <a:gd name="T27" fmla="*/ 10 h 15"/>
                <a:gd name="T28" fmla="*/ 1106 w 301"/>
                <a:gd name="T29" fmla="*/ 10 h 15"/>
                <a:gd name="T30" fmla="*/ 1061 w 301"/>
                <a:gd name="T31" fmla="*/ 10 h 15"/>
                <a:gd name="T32" fmla="*/ 1011 w 301"/>
                <a:gd name="T33" fmla="*/ 10 h 15"/>
                <a:gd name="T34" fmla="*/ 944 w 301"/>
                <a:gd name="T35" fmla="*/ 0 h 15"/>
                <a:gd name="T36" fmla="*/ 905 w 301"/>
                <a:gd name="T37" fmla="*/ 0 h 15"/>
                <a:gd name="T38" fmla="*/ 849 w 301"/>
                <a:gd name="T39" fmla="*/ 0 h 15"/>
                <a:gd name="T40" fmla="*/ 791 w 301"/>
                <a:gd name="T41" fmla="*/ 0 h 15"/>
                <a:gd name="T42" fmla="*/ 742 w 301"/>
                <a:gd name="T43" fmla="*/ 0 h 15"/>
                <a:gd name="T44" fmla="*/ 682 w 301"/>
                <a:gd name="T45" fmla="*/ 0 h 15"/>
                <a:gd name="T46" fmla="*/ 634 w 301"/>
                <a:gd name="T47" fmla="*/ 0 h 15"/>
                <a:gd name="T48" fmla="*/ 570 w 301"/>
                <a:gd name="T49" fmla="*/ 0 h 15"/>
                <a:gd name="T50" fmla="*/ 517 w 301"/>
                <a:gd name="T51" fmla="*/ 0 h 15"/>
                <a:gd name="T52" fmla="*/ 468 w 301"/>
                <a:gd name="T53" fmla="*/ 10 h 15"/>
                <a:gd name="T54" fmla="*/ 417 w 301"/>
                <a:gd name="T55" fmla="*/ 10 h 15"/>
                <a:gd name="T56" fmla="*/ 371 w 301"/>
                <a:gd name="T57" fmla="*/ 10 h 15"/>
                <a:gd name="T58" fmla="*/ 320 w 301"/>
                <a:gd name="T59" fmla="*/ 10 h 15"/>
                <a:gd name="T60" fmla="*/ 273 w 301"/>
                <a:gd name="T61" fmla="*/ 10 h 15"/>
                <a:gd name="T62" fmla="*/ 246 w 301"/>
                <a:gd name="T63" fmla="*/ 20 h 15"/>
                <a:gd name="T64" fmla="*/ 198 w 301"/>
                <a:gd name="T65" fmla="*/ 20 h 15"/>
                <a:gd name="T66" fmla="*/ 173 w 301"/>
                <a:gd name="T67" fmla="*/ 20 h 15"/>
                <a:gd name="T68" fmla="*/ 134 w 301"/>
                <a:gd name="T69" fmla="*/ 25 h 15"/>
                <a:gd name="T70" fmla="*/ 96 w 301"/>
                <a:gd name="T71" fmla="*/ 25 h 15"/>
                <a:gd name="T72" fmla="*/ 74 w 301"/>
                <a:gd name="T73" fmla="*/ 25 h 15"/>
                <a:gd name="T74" fmla="*/ 64 w 301"/>
                <a:gd name="T75" fmla="*/ 37 h 15"/>
                <a:gd name="T76" fmla="*/ 35 w 301"/>
                <a:gd name="T77" fmla="*/ 37 h 15"/>
                <a:gd name="T78" fmla="*/ 27 w 301"/>
                <a:gd name="T79" fmla="*/ 47 h 15"/>
                <a:gd name="T80" fmla="*/ 12 w 301"/>
                <a:gd name="T81" fmla="*/ 47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1"/>
                  </a:lnTo>
                  <a:lnTo>
                    <a:pt x="294" y="9"/>
                  </a:lnTo>
                  <a:lnTo>
                    <a:pt x="292" y="9"/>
                  </a:lnTo>
                  <a:lnTo>
                    <a:pt x="287" y="6"/>
                  </a:lnTo>
                  <a:lnTo>
                    <a:pt x="280" y="6"/>
                  </a:lnTo>
                  <a:lnTo>
                    <a:pt x="277" y="6"/>
                  </a:lnTo>
                  <a:lnTo>
                    <a:pt x="269" y="5"/>
                  </a:lnTo>
                  <a:lnTo>
                    <a:pt x="259" y="5"/>
                  </a:lnTo>
                  <a:lnTo>
                    <a:pt x="254" y="5"/>
                  </a:lnTo>
                  <a:lnTo>
                    <a:pt x="244" y="2"/>
                  </a:lnTo>
                  <a:lnTo>
                    <a:pt x="236" y="2"/>
                  </a:lnTo>
                  <a:lnTo>
                    <a:pt x="227" y="2"/>
                  </a:lnTo>
                  <a:lnTo>
                    <a:pt x="217" y="2"/>
                  </a:lnTo>
                  <a:lnTo>
                    <a:pt x="207" y="2"/>
                  </a:lnTo>
                  <a:lnTo>
                    <a:pt x="194" y="0"/>
                  </a:lnTo>
                  <a:lnTo>
                    <a:pt x="186" y="0"/>
                  </a:lnTo>
                  <a:lnTo>
                    <a:pt x="174" y="0"/>
                  </a:lnTo>
                  <a:lnTo>
                    <a:pt x="162" y="0"/>
                  </a:lnTo>
                  <a:lnTo>
                    <a:pt x="152" y="0"/>
                  </a:lnTo>
                  <a:lnTo>
                    <a:pt x="140" y="0"/>
                  </a:lnTo>
                  <a:lnTo>
                    <a:pt x="130" y="0"/>
                  </a:lnTo>
                  <a:lnTo>
                    <a:pt x="117" y="0"/>
                  </a:lnTo>
                  <a:lnTo>
                    <a:pt x="106" y="0"/>
                  </a:lnTo>
                  <a:lnTo>
                    <a:pt x="96" y="2"/>
                  </a:lnTo>
                  <a:lnTo>
                    <a:pt x="85" y="2"/>
                  </a:lnTo>
                  <a:lnTo>
                    <a:pt x="76" y="2"/>
                  </a:lnTo>
                  <a:lnTo>
                    <a:pt x="65" y="2"/>
                  </a:lnTo>
                  <a:lnTo>
                    <a:pt x="56" y="2"/>
                  </a:lnTo>
                  <a:lnTo>
                    <a:pt x="50" y="5"/>
                  </a:lnTo>
                  <a:lnTo>
                    <a:pt x="41" y="5"/>
                  </a:lnTo>
                  <a:lnTo>
                    <a:pt x="35" y="5"/>
                  </a:lnTo>
                  <a:lnTo>
                    <a:pt x="28" y="6"/>
                  </a:lnTo>
                  <a:lnTo>
                    <a:pt x="20" y="6"/>
                  </a:lnTo>
                  <a:lnTo>
                    <a:pt x="15" y="6"/>
                  </a:lnTo>
                  <a:lnTo>
                    <a:pt x="13" y="9"/>
                  </a:lnTo>
                  <a:lnTo>
                    <a:pt x="7" y="9"/>
                  </a:lnTo>
                  <a:lnTo>
                    <a:pt x="5" y="11"/>
                  </a:lnTo>
                  <a:lnTo>
                    <a:pt x="2" y="11"/>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00" name="Freeform 98"/>
            <p:cNvSpPr>
              <a:spLocks noChangeAspect="1"/>
            </p:cNvSpPr>
            <p:nvPr/>
          </p:nvSpPr>
          <p:spPr bwMode="auto">
            <a:xfrm>
              <a:off x="863" y="3321"/>
              <a:ext cx="156" cy="6"/>
            </a:xfrm>
            <a:custGeom>
              <a:avLst/>
              <a:gdLst>
                <a:gd name="T0" fmla="*/ 0 w 120"/>
                <a:gd name="T1" fmla="*/ 0 h 5"/>
                <a:gd name="T2" fmla="*/ 0 w 120"/>
                <a:gd name="T3" fmla="*/ 0 h 5"/>
                <a:gd name="T4" fmla="*/ 0 w 120"/>
                <a:gd name="T5" fmla="*/ 0 h 5"/>
                <a:gd name="T6" fmla="*/ 12 w 120"/>
                <a:gd name="T7" fmla="*/ 1 h 5"/>
                <a:gd name="T8" fmla="*/ 12 w 120"/>
                <a:gd name="T9" fmla="*/ 1 h 5"/>
                <a:gd name="T10" fmla="*/ 27 w 120"/>
                <a:gd name="T11" fmla="*/ 1 h 5"/>
                <a:gd name="T12" fmla="*/ 35 w 120"/>
                <a:gd name="T13" fmla="*/ 1 h 5"/>
                <a:gd name="T14" fmla="*/ 46 w 120"/>
                <a:gd name="T15" fmla="*/ 1 h 5"/>
                <a:gd name="T16" fmla="*/ 60 w 120"/>
                <a:gd name="T17" fmla="*/ 1 h 5"/>
                <a:gd name="T18" fmla="*/ 66 w 120"/>
                <a:gd name="T19" fmla="*/ 12 h 5"/>
                <a:gd name="T20" fmla="*/ 74 w 120"/>
                <a:gd name="T21" fmla="*/ 12 h 5"/>
                <a:gd name="T22" fmla="*/ 101 w 120"/>
                <a:gd name="T23" fmla="*/ 12 h 5"/>
                <a:gd name="T24" fmla="*/ 108 w 120"/>
                <a:gd name="T25" fmla="*/ 12 h 5"/>
                <a:gd name="T26" fmla="*/ 131 w 120"/>
                <a:gd name="T27" fmla="*/ 12 h 5"/>
                <a:gd name="T28" fmla="*/ 146 w 120"/>
                <a:gd name="T29" fmla="*/ 12 h 5"/>
                <a:gd name="T30" fmla="*/ 170 w 120"/>
                <a:gd name="T31" fmla="*/ 12 h 5"/>
                <a:gd name="T32" fmla="*/ 190 w 120"/>
                <a:gd name="T33" fmla="*/ 12 h 5"/>
                <a:gd name="T34" fmla="*/ 209 w 120"/>
                <a:gd name="T35" fmla="*/ 12 h 5"/>
                <a:gd name="T36" fmla="*/ 231 w 120"/>
                <a:gd name="T37" fmla="*/ 12 h 5"/>
                <a:gd name="T38" fmla="*/ 257 w 120"/>
                <a:gd name="T39" fmla="*/ 12 h 5"/>
                <a:gd name="T40" fmla="*/ 272 w 120"/>
                <a:gd name="T41" fmla="*/ 12 h 5"/>
                <a:gd name="T42" fmla="*/ 300 w 120"/>
                <a:gd name="T43" fmla="*/ 12 h 5"/>
                <a:gd name="T44" fmla="*/ 316 w 120"/>
                <a:gd name="T45" fmla="*/ 12 h 5"/>
                <a:gd name="T46" fmla="*/ 337 w 120"/>
                <a:gd name="T47" fmla="*/ 12 h 5"/>
                <a:gd name="T48" fmla="*/ 368 w 120"/>
                <a:gd name="T49" fmla="*/ 12 h 5"/>
                <a:gd name="T50" fmla="*/ 382 w 120"/>
                <a:gd name="T51" fmla="*/ 12 h 5"/>
                <a:gd name="T52" fmla="*/ 407 w 120"/>
                <a:gd name="T53" fmla="*/ 12 h 5"/>
                <a:gd name="T54" fmla="*/ 411 w 120"/>
                <a:gd name="T55" fmla="*/ 12 h 5"/>
                <a:gd name="T56" fmla="*/ 438 w 120"/>
                <a:gd name="T57" fmla="*/ 12 h 5"/>
                <a:gd name="T58" fmla="*/ 463 w 120"/>
                <a:gd name="T59" fmla="*/ 12 h 5"/>
                <a:gd name="T60" fmla="*/ 473 w 120"/>
                <a:gd name="T61" fmla="*/ 12 h 5"/>
                <a:gd name="T62" fmla="*/ 495 w 120"/>
                <a:gd name="T63" fmla="*/ 12 h 5"/>
                <a:gd name="T64" fmla="*/ 503 w 120"/>
                <a:gd name="T65" fmla="*/ 12 h 5"/>
                <a:gd name="T66" fmla="*/ 529 w 120"/>
                <a:gd name="T67" fmla="*/ 12 h 5"/>
                <a:gd name="T68" fmla="*/ 534 w 120"/>
                <a:gd name="T69" fmla="*/ 1 h 5"/>
                <a:gd name="T70" fmla="*/ 545 w 120"/>
                <a:gd name="T71" fmla="*/ 1 h 5"/>
                <a:gd name="T72" fmla="*/ 559 w 120"/>
                <a:gd name="T73" fmla="*/ 1 h 5"/>
                <a:gd name="T74" fmla="*/ 564 w 120"/>
                <a:gd name="T75" fmla="*/ 1 h 5"/>
                <a:gd name="T76" fmla="*/ 564 w 120"/>
                <a:gd name="T77" fmla="*/ 1 h 5"/>
                <a:gd name="T78" fmla="*/ 579 w 120"/>
                <a:gd name="T79" fmla="*/ 1 h 5"/>
                <a:gd name="T80" fmla="*/ 579 w 120"/>
                <a:gd name="T81" fmla="*/ 0 h 5"/>
                <a:gd name="T82" fmla="*/ 579 w 120"/>
                <a:gd name="T83" fmla="*/ 0 h 5"/>
                <a:gd name="T84" fmla="*/ 579 w 120"/>
                <a:gd name="T85" fmla="*/ 0 h 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0"/>
                <a:gd name="T130" fmla="*/ 0 h 5"/>
                <a:gd name="T131" fmla="*/ 120 w 120"/>
                <a:gd name="T132" fmla="*/ 5 h 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0" h="5">
                  <a:moveTo>
                    <a:pt x="0" y="0"/>
                  </a:moveTo>
                  <a:lnTo>
                    <a:pt x="0" y="0"/>
                  </a:lnTo>
                  <a:lnTo>
                    <a:pt x="2" y="1"/>
                  </a:lnTo>
                  <a:lnTo>
                    <a:pt x="5" y="1"/>
                  </a:lnTo>
                  <a:lnTo>
                    <a:pt x="7" y="1"/>
                  </a:lnTo>
                  <a:lnTo>
                    <a:pt x="9" y="1"/>
                  </a:lnTo>
                  <a:lnTo>
                    <a:pt x="12" y="1"/>
                  </a:lnTo>
                  <a:lnTo>
                    <a:pt x="14" y="4"/>
                  </a:lnTo>
                  <a:lnTo>
                    <a:pt x="15" y="4"/>
                  </a:lnTo>
                  <a:lnTo>
                    <a:pt x="21" y="4"/>
                  </a:lnTo>
                  <a:lnTo>
                    <a:pt x="22" y="4"/>
                  </a:lnTo>
                  <a:lnTo>
                    <a:pt x="27" y="4"/>
                  </a:lnTo>
                  <a:lnTo>
                    <a:pt x="30" y="4"/>
                  </a:lnTo>
                  <a:lnTo>
                    <a:pt x="35" y="4"/>
                  </a:lnTo>
                  <a:lnTo>
                    <a:pt x="39" y="4"/>
                  </a:lnTo>
                  <a:lnTo>
                    <a:pt x="43" y="4"/>
                  </a:lnTo>
                  <a:lnTo>
                    <a:pt x="48" y="4"/>
                  </a:lnTo>
                  <a:lnTo>
                    <a:pt x="53" y="4"/>
                  </a:lnTo>
                  <a:lnTo>
                    <a:pt x="56" y="4"/>
                  </a:lnTo>
                  <a:lnTo>
                    <a:pt x="62" y="4"/>
                  </a:lnTo>
                  <a:lnTo>
                    <a:pt x="65" y="4"/>
                  </a:lnTo>
                  <a:lnTo>
                    <a:pt x="70" y="4"/>
                  </a:lnTo>
                  <a:lnTo>
                    <a:pt x="76" y="4"/>
                  </a:lnTo>
                  <a:lnTo>
                    <a:pt x="79" y="4"/>
                  </a:lnTo>
                  <a:lnTo>
                    <a:pt x="84" y="4"/>
                  </a:lnTo>
                  <a:lnTo>
                    <a:pt x="85" y="4"/>
                  </a:lnTo>
                  <a:lnTo>
                    <a:pt x="91" y="4"/>
                  </a:lnTo>
                  <a:lnTo>
                    <a:pt x="96" y="4"/>
                  </a:lnTo>
                  <a:lnTo>
                    <a:pt x="98" y="4"/>
                  </a:lnTo>
                  <a:lnTo>
                    <a:pt x="102" y="4"/>
                  </a:lnTo>
                  <a:lnTo>
                    <a:pt x="104" y="4"/>
                  </a:lnTo>
                  <a:lnTo>
                    <a:pt x="109" y="4"/>
                  </a:lnTo>
                  <a:lnTo>
                    <a:pt x="111" y="1"/>
                  </a:lnTo>
                  <a:lnTo>
                    <a:pt x="113" y="1"/>
                  </a:lnTo>
                  <a:lnTo>
                    <a:pt x="116" y="1"/>
                  </a:lnTo>
                  <a:lnTo>
                    <a:pt x="117" y="1"/>
                  </a:lnTo>
                  <a:lnTo>
                    <a:pt x="119" y="1"/>
                  </a:lnTo>
                  <a:lnTo>
                    <a:pt x="11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01" name="Line 99"/>
            <p:cNvSpPr>
              <a:spLocks noChangeAspect="1" noChangeShapeType="1"/>
            </p:cNvSpPr>
            <p:nvPr/>
          </p:nvSpPr>
          <p:spPr bwMode="auto">
            <a:xfrm flipH="1">
              <a:off x="1021" y="3325"/>
              <a:ext cx="11"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702" name="Line 100"/>
            <p:cNvSpPr>
              <a:spLocks noChangeAspect="1" noChangeShapeType="1"/>
            </p:cNvSpPr>
            <p:nvPr/>
          </p:nvSpPr>
          <p:spPr bwMode="auto">
            <a:xfrm>
              <a:off x="1174"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703" name="Line 101"/>
            <p:cNvSpPr>
              <a:spLocks noChangeAspect="1" noChangeShapeType="1"/>
            </p:cNvSpPr>
            <p:nvPr/>
          </p:nvSpPr>
          <p:spPr bwMode="auto">
            <a:xfrm>
              <a:off x="1163" y="3617"/>
              <a:ext cx="0" cy="483"/>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704" name="Freeform 102"/>
            <p:cNvSpPr>
              <a:spLocks noChangeAspect="1"/>
            </p:cNvSpPr>
            <p:nvPr/>
          </p:nvSpPr>
          <p:spPr bwMode="auto">
            <a:xfrm>
              <a:off x="859" y="3423"/>
              <a:ext cx="168" cy="14"/>
            </a:xfrm>
            <a:custGeom>
              <a:avLst/>
              <a:gdLst>
                <a:gd name="T0" fmla="*/ 0 w 129"/>
                <a:gd name="T1" fmla="*/ 0 h 11"/>
                <a:gd name="T2" fmla="*/ 60 w 129"/>
                <a:gd name="T3" fmla="*/ 28 h 11"/>
                <a:gd name="T4" fmla="*/ 173 w 129"/>
                <a:gd name="T5" fmla="*/ 36 h 11"/>
                <a:gd name="T6" fmla="*/ 273 w 129"/>
                <a:gd name="T7" fmla="*/ 46 h 11"/>
                <a:gd name="T8" fmla="*/ 409 w 129"/>
                <a:gd name="T9" fmla="*/ 46 h 11"/>
                <a:gd name="T10" fmla="*/ 512 w 129"/>
                <a:gd name="T11" fmla="*/ 36 h 11"/>
                <a:gd name="T12" fmla="*/ 583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0"/>
                  </a:moveTo>
                  <a:lnTo>
                    <a:pt x="12" y="6"/>
                  </a:lnTo>
                  <a:lnTo>
                    <a:pt x="35" y="8"/>
                  </a:lnTo>
                  <a:lnTo>
                    <a:pt x="56" y="10"/>
                  </a:lnTo>
                  <a:lnTo>
                    <a:pt x="84" y="10"/>
                  </a:lnTo>
                  <a:lnTo>
                    <a:pt x="105" y="8"/>
                  </a:lnTo>
                  <a:lnTo>
                    <a:pt x="120"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05" name="Freeform 103"/>
            <p:cNvSpPr>
              <a:spLocks noChangeAspect="1"/>
            </p:cNvSpPr>
            <p:nvPr/>
          </p:nvSpPr>
          <p:spPr bwMode="auto">
            <a:xfrm>
              <a:off x="682" y="3824"/>
              <a:ext cx="526" cy="22"/>
            </a:xfrm>
            <a:custGeom>
              <a:avLst/>
              <a:gdLst>
                <a:gd name="T0" fmla="*/ 0 w 404"/>
                <a:gd name="T1" fmla="*/ 0 h 17"/>
                <a:gd name="T2" fmla="*/ 0 w 404"/>
                <a:gd name="T3" fmla="*/ 28 h 17"/>
                <a:gd name="T4" fmla="*/ 174 w 404"/>
                <a:gd name="T5" fmla="*/ 58 h 17"/>
                <a:gd name="T6" fmla="*/ 479 w 404"/>
                <a:gd name="T7" fmla="*/ 65 h 17"/>
                <a:gd name="T8" fmla="*/ 858 w 404"/>
                <a:gd name="T9" fmla="*/ 75 h 17"/>
                <a:gd name="T10" fmla="*/ 1279 w 404"/>
                <a:gd name="T11" fmla="*/ 75 h 17"/>
                <a:gd name="T12" fmla="*/ 1609 w 404"/>
                <a:gd name="T13" fmla="*/ 58 h 17"/>
                <a:gd name="T14" fmla="*/ 1857 w 404"/>
                <a:gd name="T15" fmla="*/ 45 h 17"/>
                <a:gd name="T16" fmla="*/ 1966 w 404"/>
                <a:gd name="T17" fmla="*/ 28 h 17"/>
                <a:gd name="T18" fmla="*/ 0 w 404"/>
                <a:gd name="T19" fmla="*/ 0 h 17"/>
                <a:gd name="T20" fmla="*/ 0 w 404"/>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4"/>
                <a:gd name="T34" fmla="*/ 0 h 17"/>
                <a:gd name="T35" fmla="*/ 404 w 404"/>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4" h="17">
                  <a:moveTo>
                    <a:pt x="0" y="0"/>
                  </a:moveTo>
                  <a:lnTo>
                    <a:pt x="0" y="6"/>
                  </a:lnTo>
                  <a:lnTo>
                    <a:pt x="36" y="12"/>
                  </a:lnTo>
                  <a:lnTo>
                    <a:pt x="98" y="14"/>
                  </a:lnTo>
                  <a:lnTo>
                    <a:pt x="177" y="16"/>
                  </a:lnTo>
                  <a:lnTo>
                    <a:pt x="263" y="16"/>
                  </a:lnTo>
                  <a:lnTo>
                    <a:pt x="330" y="12"/>
                  </a:lnTo>
                  <a:lnTo>
                    <a:pt x="381" y="9"/>
                  </a:lnTo>
                  <a:lnTo>
                    <a:pt x="403"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06" name="Freeform 104"/>
            <p:cNvSpPr>
              <a:spLocks noChangeAspect="1"/>
            </p:cNvSpPr>
            <p:nvPr/>
          </p:nvSpPr>
          <p:spPr bwMode="auto">
            <a:xfrm>
              <a:off x="810" y="3265"/>
              <a:ext cx="264" cy="25"/>
            </a:xfrm>
            <a:custGeom>
              <a:avLst/>
              <a:gdLst>
                <a:gd name="T0" fmla="*/ 979 w 203"/>
                <a:gd name="T1" fmla="*/ 0 h 19"/>
                <a:gd name="T2" fmla="*/ 932 w 203"/>
                <a:gd name="T3" fmla="*/ 28 h 19"/>
                <a:gd name="T4" fmla="*/ 812 w 203"/>
                <a:gd name="T5" fmla="*/ 66 h 19"/>
                <a:gd name="T6" fmla="*/ 659 w 203"/>
                <a:gd name="T7" fmla="*/ 95 h 19"/>
                <a:gd name="T8" fmla="*/ 438 w 203"/>
                <a:gd name="T9" fmla="*/ 95 h 19"/>
                <a:gd name="T10" fmla="*/ 243 w 203"/>
                <a:gd name="T11" fmla="*/ 72 h 19"/>
                <a:gd name="T12" fmla="*/ 95 w 203"/>
                <a:gd name="T13" fmla="*/ 50 h 19"/>
                <a:gd name="T14" fmla="*/ 0 w 203"/>
                <a:gd name="T15" fmla="*/ 0 h 19"/>
                <a:gd name="T16" fmla="*/ 163 w 203"/>
                <a:gd name="T17" fmla="*/ 0 h 19"/>
                <a:gd name="T18" fmla="*/ 221 w 203"/>
                <a:gd name="T19" fmla="*/ 28 h 19"/>
                <a:gd name="T20" fmla="*/ 325 w 203"/>
                <a:gd name="T21" fmla="*/ 37 h 19"/>
                <a:gd name="T22" fmla="*/ 455 w 203"/>
                <a:gd name="T23" fmla="*/ 50 h 19"/>
                <a:gd name="T24" fmla="*/ 596 w 203"/>
                <a:gd name="T25" fmla="*/ 50 h 19"/>
                <a:gd name="T26" fmla="*/ 704 w 203"/>
                <a:gd name="T27" fmla="*/ 28 h 19"/>
                <a:gd name="T28" fmla="*/ 800 w 203"/>
                <a:gd name="T29" fmla="*/ 21 h 19"/>
                <a:gd name="T30" fmla="*/ 812 w 203"/>
                <a:gd name="T31" fmla="*/ 0 h 19"/>
                <a:gd name="T32" fmla="*/ 979 w 203"/>
                <a:gd name="T33" fmla="*/ 0 h 19"/>
                <a:gd name="T34" fmla="*/ 979 w 203"/>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3"/>
                <a:gd name="T55" fmla="*/ 0 h 19"/>
                <a:gd name="T56" fmla="*/ 203 w 203"/>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3" h="19">
                  <a:moveTo>
                    <a:pt x="202" y="0"/>
                  </a:moveTo>
                  <a:lnTo>
                    <a:pt x="193" y="5"/>
                  </a:lnTo>
                  <a:lnTo>
                    <a:pt x="168" y="13"/>
                  </a:lnTo>
                  <a:lnTo>
                    <a:pt x="137" y="18"/>
                  </a:lnTo>
                  <a:lnTo>
                    <a:pt x="91" y="18"/>
                  </a:lnTo>
                  <a:lnTo>
                    <a:pt x="50" y="14"/>
                  </a:lnTo>
                  <a:lnTo>
                    <a:pt x="19" y="10"/>
                  </a:lnTo>
                  <a:lnTo>
                    <a:pt x="0" y="0"/>
                  </a:lnTo>
                  <a:lnTo>
                    <a:pt x="34" y="0"/>
                  </a:lnTo>
                  <a:lnTo>
                    <a:pt x="46" y="5"/>
                  </a:lnTo>
                  <a:lnTo>
                    <a:pt x="68" y="7"/>
                  </a:lnTo>
                  <a:lnTo>
                    <a:pt x="94" y="10"/>
                  </a:lnTo>
                  <a:lnTo>
                    <a:pt x="123" y="10"/>
                  </a:lnTo>
                  <a:lnTo>
                    <a:pt x="145" y="5"/>
                  </a:lnTo>
                  <a:lnTo>
                    <a:pt x="165" y="4"/>
                  </a:lnTo>
                  <a:lnTo>
                    <a:pt x="168" y="0"/>
                  </a:lnTo>
                  <a:lnTo>
                    <a:pt x="202"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07" name="Line 105"/>
            <p:cNvSpPr>
              <a:spLocks noChangeAspect="1" noChangeShapeType="1"/>
            </p:cNvSpPr>
            <p:nvPr/>
          </p:nvSpPr>
          <p:spPr bwMode="auto">
            <a:xfrm flipV="1">
              <a:off x="939" y="2986"/>
              <a:ext cx="0" cy="1081"/>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708" name="AutoShape 106"/>
            <p:cNvSpPr>
              <a:spLocks noChangeAspect="1" noChangeArrowheads="1"/>
            </p:cNvSpPr>
            <p:nvPr/>
          </p:nvSpPr>
          <p:spPr bwMode="auto">
            <a:xfrm flipV="1">
              <a:off x="876" y="4067"/>
              <a:ext cx="134" cy="29"/>
            </a:xfrm>
            <a:prstGeom prst="roundRect">
              <a:avLst>
                <a:gd name="adj" fmla="val 0"/>
              </a:avLst>
            </a:prstGeom>
            <a:solidFill>
              <a:srgbClr val="00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09" name="AutoShape 107"/>
            <p:cNvSpPr>
              <a:spLocks noChangeAspect="1" noChangeArrowheads="1"/>
            </p:cNvSpPr>
            <p:nvPr/>
          </p:nvSpPr>
          <p:spPr bwMode="auto">
            <a:xfrm flipV="1">
              <a:off x="1753" y="2924"/>
              <a:ext cx="26" cy="2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10" name="Freeform 108"/>
            <p:cNvSpPr>
              <a:spLocks noChangeAspect="1"/>
            </p:cNvSpPr>
            <p:nvPr/>
          </p:nvSpPr>
          <p:spPr bwMode="auto">
            <a:xfrm>
              <a:off x="1738" y="2944"/>
              <a:ext cx="60" cy="43"/>
            </a:xfrm>
            <a:custGeom>
              <a:avLst/>
              <a:gdLst>
                <a:gd name="T0" fmla="*/ 0 w 46"/>
                <a:gd name="T1" fmla="*/ 27 h 33"/>
                <a:gd name="T2" fmla="*/ 0 w 46"/>
                <a:gd name="T3" fmla="*/ 27 h 33"/>
                <a:gd name="T4" fmla="*/ 0 w 46"/>
                <a:gd name="T5" fmla="*/ 27 h 33"/>
                <a:gd name="T6" fmla="*/ 0 w 46"/>
                <a:gd name="T7" fmla="*/ 12 h 33"/>
                <a:gd name="T8" fmla="*/ 0 w 46"/>
                <a:gd name="T9" fmla="*/ 12 h 33"/>
                <a:gd name="T10" fmla="*/ 12 w 46"/>
                <a:gd name="T11" fmla="*/ 12 h 33"/>
                <a:gd name="T12" fmla="*/ 12 w 46"/>
                <a:gd name="T13" fmla="*/ 0 h 33"/>
                <a:gd name="T14" fmla="*/ 27 w 46"/>
                <a:gd name="T15" fmla="*/ 0 h 33"/>
                <a:gd name="T16" fmla="*/ 27 w 46"/>
                <a:gd name="T17" fmla="*/ 0 h 33"/>
                <a:gd name="T18" fmla="*/ 35 w 46"/>
                <a:gd name="T19" fmla="*/ 0 h 33"/>
                <a:gd name="T20" fmla="*/ 35 w 46"/>
                <a:gd name="T21" fmla="*/ 0 h 33"/>
                <a:gd name="T22" fmla="*/ 189 w 46"/>
                <a:gd name="T23" fmla="*/ 0 h 33"/>
                <a:gd name="T24" fmla="*/ 189 w 46"/>
                <a:gd name="T25" fmla="*/ 0 h 33"/>
                <a:gd name="T26" fmla="*/ 192 w 46"/>
                <a:gd name="T27" fmla="*/ 0 h 33"/>
                <a:gd name="T28" fmla="*/ 192 w 46"/>
                <a:gd name="T29" fmla="*/ 0 h 33"/>
                <a:gd name="T30" fmla="*/ 200 w 46"/>
                <a:gd name="T31" fmla="*/ 0 h 33"/>
                <a:gd name="T32" fmla="*/ 200 w 46"/>
                <a:gd name="T33" fmla="*/ 0 h 33"/>
                <a:gd name="T34" fmla="*/ 222 w 46"/>
                <a:gd name="T35" fmla="*/ 12 h 33"/>
                <a:gd name="T36" fmla="*/ 222 w 46"/>
                <a:gd name="T37" fmla="*/ 12 h 33"/>
                <a:gd name="T38" fmla="*/ 222 w 46"/>
                <a:gd name="T39" fmla="*/ 12 h 33"/>
                <a:gd name="T40" fmla="*/ 222 w 46"/>
                <a:gd name="T41" fmla="*/ 27 h 33"/>
                <a:gd name="T42" fmla="*/ 222 w 46"/>
                <a:gd name="T43" fmla="*/ 27 h 33"/>
                <a:gd name="T44" fmla="*/ 222 w 46"/>
                <a:gd name="T45" fmla="*/ 124 h 33"/>
                <a:gd name="T46" fmla="*/ 222 w 46"/>
                <a:gd name="T47" fmla="*/ 125 h 33"/>
                <a:gd name="T48" fmla="*/ 222 w 46"/>
                <a:gd name="T49" fmla="*/ 125 h 33"/>
                <a:gd name="T50" fmla="*/ 222 w 46"/>
                <a:gd name="T51" fmla="*/ 125 h 33"/>
                <a:gd name="T52" fmla="*/ 222 w 46"/>
                <a:gd name="T53" fmla="*/ 145 h 33"/>
                <a:gd name="T54" fmla="*/ 222 w 46"/>
                <a:gd name="T55" fmla="*/ 145 h 33"/>
                <a:gd name="T56" fmla="*/ 200 w 46"/>
                <a:gd name="T57" fmla="*/ 145 h 33"/>
                <a:gd name="T58" fmla="*/ 200 w 46"/>
                <a:gd name="T59" fmla="*/ 145 h 33"/>
                <a:gd name="T60" fmla="*/ 192 w 46"/>
                <a:gd name="T61" fmla="*/ 159 h 33"/>
                <a:gd name="T62" fmla="*/ 192 w 46"/>
                <a:gd name="T63" fmla="*/ 159 h 33"/>
                <a:gd name="T64" fmla="*/ 189 w 46"/>
                <a:gd name="T65" fmla="*/ 159 h 33"/>
                <a:gd name="T66" fmla="*/ 35 w 46"/>
                <a:gd name="T67" fmla="*/ 159 h 33"/>
                <a:gd name="T68" fmla="*/ 35 w 46"/>
                <a:gd name="T69" fmla="*/ 159 h 33"/>
                <a:gd name="T70" fmla="*/ 35 w 46"/>
                <a:gd name="T71" fmla="*/ 159 h 33"/>
                <a:gd name="T72" fmla="*/ 27 w 46"/>
                <a:gd name="T73" fmla="*/ 159 h 33"/>
                <a:gd name="T74" fmla="*/ 12 w 46"/>
                <a:gd name="T75" fmla="*/ 145 h 33"/>
                <a:gd name="T76" fmla="*/ 12 w 46"/>
                <a:gd name="T77" fmla="*/ 145 h 33"/>
                <a:gd name="T78" fmla="*/ 12 w 46"/>
                <a:gd name="T79" fmla="*/ 145 h 33"/>
                <a:gd name="T80" fmla="*/ 0 w 46"/>
                <a:gd name="T81" fmla="*/ 145 h 33"/>
                <a:gd name="T82" fmla="*/ 0 w 46"/>
                <a:gd name="T83" fmla="*/ 125 h 33"/>
                <a:gd name="T84" fmla="*/ 0 w 46"/>
                <a:gd name="T85" fmla="*/ 125 h 33"/>
                <a:gd name="T86" fmla="*/ 0 w 46"/>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0" y="25"/>
                  </a:moveTo>
                  <a:lnTo>
                    <a:pt x="0" y="5"/>
                  </a:lnTo>
                  <a:lnTo>
                    <a:pt x="0" y="2"/>
                  </a:lnTo>
                  <a:lnTo>
                    <a:pt x="2" y="2"/>
                  </a:lnTo>
                  <a:lnTo>
                    <a:pt x="2" y="0"/>
                  </a:lnTo>
                  <a:lnTo>
                    <a:pt x="5" y="0"/>
                  </a:lnTo>
                  <a:lnTo>
                    <a:pt x="7" y="0"/>
                  </a:lnTo>
                  <a:lnTo>
                    <a:pt x="38" y="0"/>
                  </a:lnTo>
                  <a:lnTo>
                    <a:pt x="39" y="0"/>
                  </a:lnTo>
                  <a:lnTo>
                    <a:pt x="41" y="0"/>
                  </a:lnTo>
                  <a:lnTo>
                    <a:pt x="45" y="2"/>
                  </a:lnTo>
                  <a:lnTo>
                    <a:pt x="45" y="5"/>
                  </a:lnTo>
                  <a:lnTo>
                    <a:pt x="45" y="25"/>
                  </a:lnTo>
                  <a:lnTo>
                    <a:pt x="45" y="26"/>
                  </a:lnTo>
                  <a:lnTo>
                    <a:pt x="45" y="29"/>
                  </a:lnTo>
                  <a:lnTo>
                    <a:pt x="41" y="29"/>
                  </a:lnTo>
                  <a:lnTo>
                    <a:pt x="39" y="32"/>
                  </a:lnTo>
                  <a:lnTo>
                    <a:pt x="38" y="32"/>
                  </a:lnTo>
                  <a:lnTo>
                    <a:pt x="7" y="32"/>
                  </a:lnTo>
                  <a:lnTo>
                    <a:pt x="5" y="32"/>
                  </a:lnTo>
                  <a:lnTo>
                    <a:pt x="5" y="29"/>
                  </a:lnTo>
                  <a:lnTo>
                    <a:pt x="2"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11" name="Freeform 109"/>
            <p:cNvSpPr>
              <a:spLocks noChangeAspect="1"/>
            </p:cNvSpPr>
            <p:nvPr/>
          </p:nvSpPr>
          <p:spPr bwMode="auto">
            <a:xfrm>
              <a:off x="1738" y="2944"/>
              <a:ext cx="20" cy="43"/>
            </a:xfrm>
            <a:custGeom>
              <a:avLst/>
              <a:gdLst>
                <a:gd name="T0" fmla="*/ 0 w 15"/>
                <a:gd name="T1" fmla="*/ 27 h 33"/>
                <a:gd name="T2" fmla="*/ 0 w 15"/>
                <a:gd name="T3" fmla="*/ 27 h 33"/>
                <a:gd name="T4" fmla="*/ 0 w 15"/>
                <a:gd name="T5" fmla="*/ 27 h 33"/>
                <a:gd name="T6" fmla="*/ 0 w 15"/>
                <a:gd name="T7" fmla="*/ 12 h 33"/>
                <a:gd name="T8" fmla="*/ 0 w 15"/>
                <a:gd name="T9" fmla="*/ 12 h 33"/>
                <a:gd name="T10" fmla="*/ 0 w 15"/>
                <a:gd name="T11" fmla="*/ 12 h 33"/>
                <a:gd name="T12" fmla="*/ 0 w 15"/>
                <a:gd name="T13" fmla="*/ 0 h 33"/>
                <a:gd name="T14" fmla="*/ 12 w 15"/>
                <a:gd name="T15" fmla="*/ 0 h 33"/>
                <a:gd name="T16" fmla="*/ 12 w 15"/>
                <a:gd name="T17" fmla="*/ 0 h 33"/>
                <a:gd name="T18" fmla="*/ 12 w 15"/>
                <a:gd name="T19" fmla="*/ 0 h 33"/>
                <a:gd name="T20" fmla="*/ 12 w 15"/>
                <a:gd name="T21" fmla="*/ 0 h 33"/>
                <a:gd name="T22" fmla="*/ 64 w 15"/>
                <a:gd name="T23" fmla="*/ 0 h 33"/>
                <a:gd name="T24" fmla="*/ 64 w 15"/>
                <a:gd name="T25" fmla="*/ 0 h 33"/>
                <a:gd name="T26" fmla="*/ 64 w 15"/>
                <a:gd name="T27" fmla="*/ 0 h 33"/>
                <a:gd name="T28" fmla="*/ 64 w 15"/>
                <a:gd name="T29" fmla="*/ 0 h 33"/>
                <a:gd name="T30" fmla="*/ 64 w 15"/>
                <a:gd name="T31" fmla="*/ 0 h 33"/>
                <a:gd name="T32" fmla="*/ 64 w 15"/>
                <a:gd name="T33" fmla="*/ 0 h 33"/>
                <a:gd name="T34" fmla="*/ 79 w 15"/>
                <a:gd name="T35" fmla="*/ 12 h 33"/>
                <a:gd name="T36" fmla="*/ 79 w 15"/>
                <a:gd name="T37" fmla="*/ 12 h 33"/>
                <a:gd name="T38" fmla="*/ 79 w 15"/>
                <a:gd name="T39" fmla="*/ 12 h 33"/>
                <a:gd name="T40" fmla="*/ 79 w 15"/>
                <a:gd name="T41" fmla="*/ 27 h 33"/>
                <a:gd name="T42" fmla="*/ 79 w 15"/>
                <a:gd name="T43" fmla="*/ 27 h 33"/>
                <a:gd name="T44" fmla="*/ 79 w 15"/>
                <a:gd name="T45" fmla="*/ 124 h 33"/>
                <a:gd name="T46" fmla="*/ 79 w 15"/>
                <a:gd name="T47" fmla="*/ 125 h 33"/>
                <a:gd name="T48" fmla="*/ 79 w 15"/>
                <a:gd name="T49" fmla="*/ 125 h 33"/>
                <a:gd name="T50" fmla="*/ 79 w 15"/>
                <a:gd name="T51" fmla="*/ 125 h 33"/>
                <a:gd name="T52" fmla="*/ 79 w 15"/>
                <a:gd name="T53" fmla="*/ 145 h 33"/>
                <a:gd name="T54" fmla="*/ 79 w 15"/>
                <a:gd name="T55" fmla="*/ 145 h 33"/>
                <a:gd name="T56" fmla="*/ 64 w 15"/>
                <a:gd name="T57" fmla="*/ 145 h 33"/>
                <a:gd name="T58" fmla="*/ 64 w 15"/>
                <a:gd name="T59" fmla="*/ 145 h 33"/>
                <a:gd name="T60" fmla="*/ 64 w 15"/>
                <a:gd name="T61" fmla="*/ 159 h 33"/>
                <a:gd name="T62" fmla="*/ 64 w 15"/>
                <a:gd name="T63" fmla="*/ 159 h 33"/>
                <a:gd name="T64" fmla="*/ 64 w 15"/>
                <a:gd name="T65" fmla="*/ 159 h 33"/>
                <a:gd name="T66" fmla="*/ 12 w 15"/>
                <a:gd name="T67" fmla="*/ 159 h 33"/>
                <a:gd name="T68" fmla="*/ 12 w 15"/>
                <a:gd name="T69" fmla="*/ 159 h 33"/>
                <a:gd name="T70" fmla="*/ 12 w 15"/>
                <a:gd name="T71" fmla="*/ 159 h 33"/>
                <a:gd name="T72" fmla="*/ 12 w 15"/>
                <a:gd name="T73" fmla="*/ 159 h 33"/>
                <a:gd name="T74" fmla="*/ 0 w 15"/>
                <a:gd name="T75" fmla="*/ 145 h 33"/>
                <a:gd name="T76" fmla="*/ 0 w 15"/>
                <a:gd name="T77" fmla="*/ 145 h 33"/>
                <a:gd name="T78" fmla="*/ 0 w 15"/>
                <a:gd name="T79" fmla="*/ 145 h 33"/>
                <a:gd name="T80" fmla="*/ 0 w 15"/>
                <a:gd name="T81" fmla="*/ 145 h 33"/>
                <a:gd name="T82" fmla="*/ 0 w 15"/>
                <a:gd name="T83" fmla="*/ 125 h 33"/>
                <a:gd name="T84" fmla="*/ 0 w 15"/>
                <a:gd name="T85" fmla="*/ 125 h 33"/>
                <a:gd name="T86" fmla="*/ 0 w 15"/>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0" y="25"/>
                  </a:moveTo>
                  <a:lnTo>
                    <a:pt x="0" y="5"/>
                  </a:lnTo>
                  <a:lnTo>
                    <a:pt x="0" y="2"/>
                  </a:lnTo>
                  <a:lnTo>
                    <a:pt x="0" y="0"/>
                  </a:lnTo>
                  <a:lnTo>
                    <a:pt x="2" y="0"/>
                  </a:lnTo>
                  <a:lnTo>
                    <a:pt x="11" y="0"/>
                  </a:lnTo>
                  <a:lnTo>
                    <a:pt x="14" y="2"/>
                  </a:lnTo>
                  <a:lnTo>
                    <a:pt x="14" y="5"/>
                  </a:lnTo>
                  <a:lnTo>
                    <a:pt x="14" y="25"/>
                  </a:lnTo>
                  <a:lnTo>
                    <a:pt x="14" y="26"/>
                  </a:lnTo>
                  <a:lnTo>
                    <a:pt x="14" y="29"/>
                  </a:lnTo>
                  <a:lnTo>
                    <a:pt x="11" y="29"/>
                  </a:lnTo>
                  <a:lnTo>
                    <a:pt x="11" y="32"/>
                  </a:lnTo>
                  <a:lnTo>
                    <a:pt x="2" y="32"/>
                  </a:lnTo>
                  <a:lnTo>
                    <a:pt x="2" y="29"/>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12" name="Freeform 110"/>
            <p:cNvSpPr>
              <a:spLocks noChangeAspect="1"/>
            </p:cNvSpPr>
            <p:nvPr/>
          </p:nvSpPr>
          <p:spPr bwMode="auto">
            <a:xfrm>
              <a:off x="1784" y="2944"/>
              <a:ext cx="14" cy="43"/>
            </a:xfrm>
            <a:custGeom>
              <a:avLst/>
              <a:gdLst>
                <a:gd name="T0" fmla="*/ 0 w 11"/>
                <a:gd name="T1" fmla="*/ 27 h 33"/>
                <a:gd name="T2" fmla="*/ 0 w 11"/>
                <a:gd name="T3" fmla="*/ 27 h 33"/>
                <a:gd name="T4" fmla="*/ 0 w 11"/>
                <a:gd name="T5" fmla="*/ 27 h 33"/>
                <a:gd name="T6" fmla="*/ 0 w 11"/>
                <a:gd name="T7" fmla="*/ 12 h 33"/>
                <a:gd name="T8" fmla="*/ 0 w 11"/>
                <a:gd name="T9" fmla="*/ 12 h 33"/>
                <a:gd name="T10" fmla="*/ 0 w 11"/>
                <a:gd name="T11" fmla="*/ 12 h 33"/>
                <a:gd name="T12" fmla="*/ 0 w 11"/>
                <a:gd name="T13" fmla="*/ 0 h 33"/>
                <a:gd name="T14" fmla="*/ 0 w 11"/>
                <a:gd name="T15" fmla="*/ 0 h 33"/>
                <a:gd name="T16" fmla="*/ 0 w 11"/>
                <a:gd name="T17" fmla="*/ 0 h 33"/>
                <a:gd name="T18" fmla="*/ 0 w 11"/>
                <a:gd name="T19" fmla="*/ 0 h 33"/>
                <a:gd name="T20" fmla="*/ 0 w 11"/>
                <a:gd name="T21" fmla="*/ 0 h 33"/>
                <a:gd name="T22" fmla="*/ 36 w 11"/>
                <a:gd name="T23" fmla="*/ 0 h 33"/>
                <a:gd name="T24" fmla="*/ 3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5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6 w 11"/>
                <a:gd name="T65" fmla="*/ 159 h 33"/>
                <a:gd name="T66" fmla="*/ 0 w 11"/>
                <a:gd name="T67" fmla="*/ 159 h 33"/>
                <a:gd name="T68" fmla="*/ 0 w 11"/>
                <a:gd name="T69" fmla="*/ 159 h 33"/>
                <a:gd name="T70" fmla="*/ 0 w 11"/>
                <a:gd name="T71" fmla="*/ 159 h 33"/>
                <a:gd name="T72" fmla="*/ 0 w 11"/>
                <a:gd name="T73" fmla="*/ 159 h 33"/>
                <a:gd name="T74" fmla="*/ 0 w 11"/>
                <a:gd name="T75" fmla="*/ 145 h 33"/>
                <a:gd name="T76" fmla="*/ 0 w 11"/>
                <a:gd name="T77" fmla="*/ 145 h 33"/>
                <a:gd name="T78" fmla="*/ 0 w 11"/>
                <a:gd name="T79" fmla="*/ 145 h 33"/>
                <a:gd name="T80" fmla="*/ 0 w 11"/>
                <a:gd name="T81" fmla="*/ 14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8" y="0"/>
                  </a:lnTo>
                  <a:lnTo>
                    <a:pt x="10" y="0"/>
                  </a:lnTo>
                  <a:lnTo>
                    <a:pt x="10" y="2"/>
                  </a:lnTo>
                  <a:lnTo>
                    <a:pt x="10" y="5"/>
                  </a:lnTo>
                  <a:lnTo>
                    <a:pt x="10" y="25"/>
                  </a:lnTo>
                  <a:lnTo>
                    <a:pt x="10" y="26"/>
                  </a:lnTo>
                  <a:lnTo>
                    <a:pt x="10" y="29"/>
                  </a:lnTo>
                  <a:lnTo>
                    <a:pt x="10" y="32"/>
                  </a:lnTo>
                  <a:lnTo>
                    <a:pt x="8" y="32"/>
                  </a:lnTo>
                  <a:lnTo>
                    <a:pt x="0" y="32"/>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13" name="Freeform 111" descr="Light vertical"/>
            <p:cNvSpPr>
              <a:spLocks noChangeAspect="1"/>
            </p:cNvSpPr>
            <p:nvPr/>
          </p:nvSpPr>
          <p:spPr bwMode="auto">
            <a:xfrm>
              <a:off x="1757" y="2944"/>
              <a:ext cx="23" cy="43"/>
            </a:xfrm>
            <a:custGeom>
              <a:avLst/>
              <a:gdLst>
                <a:gd name="T0" fmla="*/ 0 w 18"/>
                <a:gd name="T1" fmla="*/ 27 h 33"/>
                <a:gd name="T2" fmla="*/ 0 w 18"/>
                <a:gd name="T3" fmla="*/ 27 h 33"/>
                <a:gd name="T4" fmla="*/ 0 w 18"/>
                <a:gd name="T5" fmla="*/ 27 h 33"/>
                <a:gd name="T6" fmla="*/ 0 w 18"/>
                <a:gd name="T7" fmla="*/ 12 h 33"/>
                <a:gd name="T8" fmla="*/ 0 w 18"/>
                <a:gd name="T9" fmla="*/ 12 h 33"/>
                <a:gd name="T10" fmla="*/ 0 w 18"/>
                <a:gd name="T11" fmla="*/ 12 h 33"/>
                <a:gd name="T12" fmla="*/ 10 w 18"/>
                <a:gd name="T13" fmla="*/ 0 h 33"/>
                <a:gd name="T14" fmla="*/ 10 w 18"/>
                <a:gd name="T15" fmla="*/ 0 h 33"/>
                <a:gd name="T16" fmla="*/ 10 w 18"/>
                <a:gd name="T17" fmla="*/ 0 h 33"/>
                <a:gd name="T18" fmla="*/ 10 w 18"/>
                <a:gd name="T19" fmla="*/ 0 h 33"/>
                <a:gd name="T20" fmla="*/ 10 w 18"/>
                <a:gd name="T21" fmla="*/ 0 h 33"/>
                <a:gd name="T22" fmla="*/ 69 w 18"/>
                <a:gd name="T23" fmla="*/ 0 h 33"/>
                <a:gd name="T24" fmla="*/ 69 w 18"/>
                <a:gd name="T25" fmla="*/ 0 h 33"/>
                <a:gd name="T26" fmla="*/ 69 w 18"/>
                <a:gd name="T27" fmla="*/ 0 h 33"/>
                <a:gd name="T28" fmla="*/ 75 w 18"/>
                <a:gd name="T29" fmla="*/ 0 h 33"/>
                <a:gd name="T30" fmla="*/ 75 w 18"/>
                <a:gd name="T31" fmla="*/ 0 h 33"/>
                <a:gd name="T32" fmla="*/ 75 w 18"/>
                <a:gd name="T33" fmla="*/ 0 h 33"/>
                <a:gd name="T34" fmla="*/ 75 w 18"/>
                <a:gd name="T35" fmla="*/ 12 h 33"/>
                <a:gd name="T36" fmla="*/ 75 w 18"/>
                <a:gd name="T37" fmla="*/ 12 h 33"/>
                <a:gd name="T38" fmla="*/ 75 w 18"/>
                <a:gd name="T39" fmla="*/ 12 h 33"/>
                <a:gd name="T40" fmla="*/ 75 w 18"/>
                <a:gd name="T41" fmla="*/ 27 h 33"/>
                <a:gd name="T42" fmla="*/ 75 w 18"/>
                <a:gd name="T43" fmla="*/ 27 h 33"/>
                <a:gd name="T44" fmla="*/ 75 w 18"/>
                <a:gd name="T45" fmla="*/ 124 h 33"/>
                <a:gd name="T46" fmla="*/ 75 w 18"/>
                <a:gd name="T47" fmla="*/ 125 h 33"/>
                <a:gd name="T48" fmla="*/ 75 w 18"/>
                <a:gd name="T49" fmla="*/ 125 h 33"/>
                <a:gd name="T50" fmla="*/ 75 w 18"/>
                <a:gd name="T51" fmla="*/ 125 h 33"/>
                <a:gd name="T52" fmla="*/ 75 w 18"/>
                <a:gd name="T53" fmla="*/ 145 h 33"/>
                <a:gd name="T54" fmla="*/ 75 w 18"/>
                <a:gd name="T55" fmla="*/ 145 h 33"/>
                <a:gd name="T56" fmla="*/ 75 w 18"/>
                <a:gd name="T57" fmla="*/ 145 h 33"/>
                <a:gd name="T58" fmla="*/ 75 w 18"/>
                <a:gd name="T59" fmla="*/ 145 h 33"/>
                <a:gd name="T60" fmla="*/ 69 w 18"/>
                <a:gd name="T61" fmla="*/ 159 h 33"/>
                <a:gd name="T62" fmla="*/ 69 w 18"/>
                <a:gd name="T63" fmla="*/ 159 h 33"/>
                <a:gd name="T64" fmla="*/ 69 w 18"/>
                <a:gd name="T65" fmla="*/ 159 h 33"/>
                <a:gd name="T66" fmla="*/ 10 w 18"/>
                <a:gd name="T67" fmla="*/ 159 h 33"/>
                <a:gd name="T68" fmla="*/ 10 w 18"/>
                <a:gd name="T69" fmla="*/ 159 h 33"/>
                <a:gd name="T70" fmla="*/ 10 w 18"/>
                <a:gd name="T71" fmla="*/ 159 h 33"/>
                <a:gd name="T72" fmla="*/ 10 w 18"/>
                <a:gd name="T73" fmla="*/ 159 h 33"/>
                <a:gd name="T74" fmla="*/ 10 w 18"/>
                <a:gd name="T75" fmla="*/ 145 h 33"/>
                <a:gd name="T76" fmla="*/ 0 w 18"/>
                <a:gd name="T77" fmla="*/ 145 h 33"/>
                <a:gd name="T78" fmla="*/ 0 w 18"/>
                <a:gd name="T79" fmla="*/ 145 h 33"/>
                <a:gd name="T80" fmla="*/ 0 w 18"/>
                <a:gd name="T81" fmla="*/ 145 h 33"/>
                <a:gd name="T82" fmla="*/ 0 w 18"/>
                <a:gd name="T83" fmla="*/ 125 h 33"/>
                <a:gd name="T84" fmla="*/ 0 w 18"/>
                <a:gd name="T85" fmla="*/ 125 h 33"/>
                <a:gd name="T86" fmla="*/ 0 w 1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0" y="25"/>
                  </a:moveTo>
                  <a:lnTo>
                    <a:pt x="0" y="5"/>
                  </a:lnTo>
                  <a:lnTo>
                    <a:pt x="0" y="2"/>
                  </a:lnTo>
                  <a:lnTo>
                    <a:pt x="0" y="0"/>
                  </a:lnTo>
                  <a:lnTo>
                    <a:pt x="2" y="0"/>
                  </a:lnTo>
                  <a:lnTo>
                    <a:pt x="16" y="0"/>
                  </a:lnTo>
                  <a:lnTo>
                    <a:pt x="17" y="0"/>
                  </a:lnTo>
                  <a:lnTo>
                    <a:pt x="17" y="2"/>
                  </a:lnTo>
                  <a:lnTo>
                    <a:pt x="17" y="5"/>
                  </a:lnTo>
                  <a:lnTo>
                    <a:pt x="17" y="25"/>
                  </a:lnTo>
                  <a:lnTo>
                    <a:pt x="17" y="26"/>
                  </a:lnTo>
                  <a:lnTo>
                    <a:pt x="17" y="29"/>
                  </a:lnTo>
                  <a:lnTo>
                    <a:pt x="17" y="32"/>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14" name="AutoShape 112"/>
            <p:cNvSpPr>
              <a:spLocks noChangeAspect="1" noChangeArrowheads="1"/>
            </p:cNvSpPr>
            <p:nvPr/>
          </p:nvSpPr>
          <p:spPr bwMode="auto">
            <a:xfrm flipV="1">
              <a:off x="1775" y="2924"/>
              <a:ext cx="4"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15" name="Freeform 113"/>
            <p:cNvSpPr>
              <a:spLocks noChangeAspect="1"/>
            </p:cNvSpPr>
            <p:nvPr/>
          </p:nvSpPr>
          <p:spPr bwMode="auto">
            <a:xfrm>
              <a:off x="1707" y="2839"/>
              <a:ext cx="123" cy="81"/>
            </a:xfrm>
            <a:custGeom>
              <a:avLst/>
              <a:gdLst>
                <a:gd name="T0" fmla="*/ 0 w 94"/>
                <a:gd name="T1" fmla="*/ 50 h 62"/>
                <a:gd name="T2" fmla="*/ 0 w 94"/>
                <a:gd name="T3" fmla="*/ 50 h 62"/>
                <a:gd name="T4" fmla="*/ 12 w 94"/>
                <a:gd name="T5" fmla="*/ 38 h 62"/>
                <a:gd name="T6" fmla="*/ 12 w 94"/>
                <a:gd name="T7" fmla="*/ 38 h 62"/>
                <a:gd name="T8" fmla="*/ 12 w 94"/>
                <a:gd name="T9" fmla="*/ 29 h 62"/>
                <a:gd name="T10" fmla="*/ 29 w 94"/>
                <a:gd name="T11" fmla="*/ 16 h 62"/>
                <a:gd name="T12" fmla="*/ 38 w 94"/>
                <a:gd name="T13" fmla="*/ 16 h 62"/>
                <a:gd name="T14" fmla="*/ 46 w 94"/>
                <a:gd name="T15" fmla="*/ 0 h 62"/>
                <a:gd name="T16" fmla="*/ 65 w 94"/>
                <a:gd name="T17" fmla="*/ 0 h 62"/>
                <a:gd name="T18" fmla="*/ 71 w 94"/>
                <a:gd name="T19" fmla="*/ 0 h 62"/>
                <a:gd name="T20" fmla="*/ 79 w 94"/>
                <a:gd name="T21" fmla="*/ 0 h 62"/>
                <a:gd name="T22" fmla="*/ 376 w 94"/>
                <a:gd name="T23" fmla="*/ 0 h 62"/>
                <a:gd name="T24" fmla="*/ 398 w 94"/>
                <a:gd name="T25" fmla="*/ 0 h 62"/>
                <a:gd name="T26" fmla="*/ 400 w 94"/>
                <a:gd name="T27" fmla="*/ 0 h 62"/>
                <a:gd name="T28" fmla="*/ 420 w 94"/>
                <a:gd name="T29" fmla="*/ 0 h 62"/>
                <a:gd name="T30" fmla="*/ 434 w 94"/>
                <a:gd name="T31" fmla="*/ 16 h 62"/>
                <a:gd name="T32" fmla="*/ 437 w 94"/>
                <a:gd name="T33" fmla="*/ 16 h 62"/>
                <a:gd name="T34" fmla="*/ 445 w 94"/>
                <a:gd name="T35" fmla="*/ 29 h 62"/>
                <a:gd name="T36" fmla="*/ 445 w 94"/>
                <a:gd name="T37" fmla="*/ 29 h 62"/>
                <a:gd name="T38" fmla="*/ 467 w 94"/>
                <a:gd name="T39" fmla="*/ 38 h 62"/>
                <a:gd name="T40" fmla="*/ 467 w 94"/>
                <a:gd name="T41" fmla="*/ 50 h 62"/>
                <a:gd name="T42" fmla="*/ 467 w 94"/>
                <a:gd name="T43" fmla="*/ 50 h 62"/>
                <a:gd name="T44" fmla="*/ 467 w 94"/>
                <a:gd name="T45" fmla="*/ 247 h 62"/>
                <a:gd name="T46" fmla="*/ 467 w 94"/>
                <a:gd name="T47" fmla="*/ 260 h 62"/>
                <a:gd name="T48" fmla="*/ 467 w 94"/>
                <a:gd name="T49" fmla="*/ 274 h 62"/>
                <a:gd name="T50" fmla="*/ 445 w 94"/>
                <a:gd name="T51" fmla="*/ 274 h 62"/>
                <a:gd name="T52" fmla="*/ 445 w 94"/>
                <a:gd name="T53" fmla="*/ 277 h 62"/>
                <a:gd name="T54" fmla="*/ 437 w 94"/>
                <a:gd name="T55" fmla="*/ 284 h 62"/>
                <a:gd name="T56" fmla="*/ 434 w 94"/>
                <a:gd name="T57" fmla="*/ 284 h 62"/>
                <a:gd name="T58" fmla="*/ 434 w 94"/>
                <a:gd name="T59" fmla="*/ 284 h 62"/>
                <a:gd name="T60" fmla="*/ 420 w 94"/>
                <a:gd name="T61" fmla="*/ 306 h 62"/>
                <a:gd name="T62" fmla="*/ 398 w 94"/>
                <a:gd name="T63" fmla="*/ 306 h 62"/>
                <a:gd name="T64" fmla="*/ 376 w 94"/>
                <a:gd name="T65" fmla="*/ 306 h 62"/>
                <a:gd name="T66" fmla="*/ 79 w 94"/>
                <a:gd name="T67" fmla="*/ 306 h 62"/>
                <a:gd name="T68" fmla="*/ 71 w 94"/>
                <a:gd name="T69" fmla="*/ 306 h 62"/>
                <a:gd name="T70" fmla="*/ 65 w 94"/>
                <a:gd name="T71" fmla="*/ 306 h 62"/>
                <a:gd name="T72" fmla="*/ 46 w 94"/>
                <a:gd name="T73" fmla="*/ 306 h 62"/>
                <a:gd name="T74" fmla="*/ 38 w 94"/>
                <a:gd name="T75" fmla="*/ 284 h 62"/>
                <a:gd name="T76" fmla="*/ 29 w 94"/>
                <a:gd name="T77" fmla="*/ 284 h 62"/>
                <a:gd name="T78" fmla="*/ 29 w 94"/>
                <a:gd name="T79" fmla="*/ 277 h 62"/>
                <a:gd name="T80" fmla="*/ 12 w 94"/>
                <a:gd name="T81" fmla="*/ 277 h 62"/>
                <a:gd name="T82" fmla="*/ 12 w 94"/>
                <a:gd name="T83" fmla="*/ 274 h 62"/>
                <a:gd name="T84" fmla="*/ 0 w 94"/>
                <a:gd name="T85" fmla="*/ 260 h 62"/>
                <a:gd name="T86" fmla="*/ 0 w 9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2"/>
                <a:gd name="T134" fmla="*/ 94 w 9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2">
                  <a:moveTo>
                    <a:pt x="0" y="50"/>
                  </a:moveTo>
                  <a:lnTo>
                    <a:pt x="0" y="10"/>
                  </a:lnTo>
                  <a:lnTo>
                    <a:pt x="2" y="8"/>
                  </a:lnTo>
                  <a:lnTo>
                    <a:pt x="2" y="6"/>
                  </a:lnTo>
                  <a:lnTo>
                    <a:pt x="6" y="6"/>
                  </a:lnTo>
                  <a:lnTo>
                    <a:pt x="6" y="3"/>
                  </a:lnTo>
                  <a:lnTo>
                    <a:pt x="8" y="3"/>
                  </a:lnTo>
                  <a:lnTo>
                    <a:pt x="9" y="0"/>
                  </a:lnTo>
                  <a:lnTo>
                    <a:pt x="13" y="0"/>
                  </a:lnTo>
                  <a:lnTo>
                    <a:pt x="14" y="0"/>
                  </a:lnTo>
                  <a:lnTo>
                    <a:pt x="16" y="0"/>
                  </a:lnTo>
                  <a:lnTo>
                    <a:pt x="75" y="0"/>
                  </a:lnTo>
                  <a:lnTo>
                    <a:pt x="79" y="0"/>
                  </a:lnTo>
                  <a:lnTo>
                    <a:pt x="80" y="0"/>
                  </a:lnTo>
                  <a:lnTo>
                    <a:pt x="83" y="0"/>
                  </a:lnTo>
                  <a:lnTo>
                    <a:pt x="86" y="0"/>
                  </a:lnTo>
                  <a:lnTo>
                    <a:pt x="86" y="3"/>
                  </a:lnTo>
                  <a:lnTo>
                    <a:pt x="87" y="3"/>
                  </a:lnTo>
                  <a:lnTo>
                    <a:pt x="89" y="6"/>
                  </a:lnTo>
                  <a:lnTo>
                    <a:pt x="89" y="8"/>
                  </a:lnTo>
                  <a:lnTo>
                    <a:pt x="93" y="8"/>
                  </a:lnTo>
                  <a:lnTo>
                    <a:pt x="93" y="10"/>
                  </a:lnTo>
                  <a:lnTo>
                    <a:pt x="93" y="50"/>
                  </a:lnTo>
                  <a:lnTo>
                    <a:pt x="93" y="52"/>
                  </a:lnTo>
                  <a:lnTo>
                    <a:pt x="93" y="55"/>
                  </a:lnTo>
                  <a:lnTo>
                    <a:pt x="89" y="55"/>
                  </a:lnTo>
                  <a:lnTo>
                    <a:pt x="89" y="56"/>
                  </a:lnTo>
                  <a:lnTo>
                    <a:pt x="87" y="57"/>
                  </a:lnTo>
                  <a:lnTo>
                    <a:pt x="86" y="57"/>
                  </a:lnTo>
                  <a:lnTo>
                    <a:pt x="83" y="61"/>
                  </a:lnTo>
                  <a:lnTo>
                    <a:pt x="80" y="61"/>
                  </a:lnTo>
                  <a:lnTo>
                    <a:pt x="79" y="61"/>
                  </a:lnTo>
                  <a:lnTo>
                    <a:pt x="75" y="61"/>
                  </a:lnTo>
                  <a:lnTo>
                    <a:pt x="16" y="61"/>
                  </a:lnTo>
                  <a:lnTo>
                    <a:pt x="14" y="61"/>
                  </a:lnTo>
                  <a:lnTo>
                    <a:pt x="13" y="61"/>
                  </a:lnTo>
                  <a:lnTo>
                    <a:pt x="9" y="61"/>
                  </a:lnTo>
                  <a:lnTo>
                    <a:pt x="9" y="57"/>
                  </a:lnTo>
                  <a:lnTo>
                    <a:pt x="8" y="57"/>
                  </a:lnTo>
                  <a:lnTo>
                    <a:pt x="6" y="57"/>
                  </a:lnTo>
                  <a:lnTo>
                    <a:pt x="6" y="56"/>
                  </a:lnTo>
                  <a:lnTo>
                    <a:pt x="2" y="56"/>
                  </a:lnTo>
                  <a:lnTo>
                    <a:pt x="2"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16" name="Freeform 114"/>
            <p:cNvSpPr>
              <a:spLocks noChangeAspect="1"/>
            </p:cNvSpPr>
            <p:nvPr/>
          </p:nvSpPr>
          <p:spPr bwMode="auto">
            <a:xfrm>
              <a:off x="1712" y="2839"/>
              <a:ext cx="33" cy="81"/>
            </a:xfrm>
            <a:custGeom>
              <a:avLst/>
              <a:gdLst>
                <a:gd name="T0" fmla="*/ 0 w 25"/>
                <a:gd name="T1" fmla="*/ 65 h 62"/>
                <a:gd name="T2" fmla="*/ 0 w 25"/>
                <a:gd name="T3" fmla="*/ 50 h 62"/>
                <a:gd name="T4" fmla="*/ 0 w 25"/>
                <a:gd name="T5" fmla="*/ 38 h 62"/>
                <a:gd name="T6" fmla="*/ 0 w 25"/>
                <a:gd name="T7" fmla="*/ 38 h 62"/>
                <a:gd name="T8" fmla="*/ 0 w 25"/>
                <a:gd name="T9" fmla="*/ 29 h 62"/>
                <a:gd name="T10" fmla="*/ 0 w 25"/>
                <a:gd name="T11" fmla="*/ 29 h 62"/>
                <a:gd name="T12" fmla="*/ 0 w 25"/>
                <a:gd name="T13" fmla="*/ 16 h 62"/>
                <a:gd name="T14" fmla="*/ 0 w 25"/>
                <a:gd name="T15" fmla="*/ 16 h 62"/>
                <a:gd name="T16" fmla="*/ 12 w 25"/>
                <a:gd name="T17" fmla="*/ 0 h 62"/>
                <a:gd name="T18" fmla="*/ 12 w 25"/>
                <a:gd name="T19" fmla="*/ 0 h 62"/>
                <a:gd name="T20" fmla="*/ 12 w 25"/>
                <a:gd name="T21" fmla="*/ 0 h 62"/>
                <a:gd name="T22" fmla="*/ 102 w 25"/>
                <a:gd name="T23" fmla="*/ 0 h 62"/>
                <a:gd name="T24" fmla="*/ 102 w 25"/>
                <a:gd name="T25" fmla="*/ 0 h 62"/>
                <a:gd name="T26" fmla="*/ 102 w 25"/>
                <a:gd name="T27" fmla="*/ 0 h 62"/>
                <a:gd name="T28" fmla="*/ 115 w 25"/>
                <a:gd name="T29" fmla="*/ 0 h 62"/>
                <a:gd name="T30" fmla="*/ 115 w 25"/>
                <a:gd name="T31" fmla="*/ 16 h 62"/>
                <a:gd name="T32" fmla="*/ 115 w 25"/>
                <a:gd name="T33" fmla="*/ 16 h 62"/>
                <a:gd name="T34" fmla="*/ 115 w 25"/>
                <a:gd name="T35" fmla="*/ 29 h 62"/>
                <a:gd name="T36" fmla="*/ 115 w 25"/>
                <a:gd name="T37" fmla="*/ 29 h 62"/>
                <a:gd name="T38" fmla="*/ 127 w 25"/>
                <a:gd name="T39" fmla="*/ 38 h 62"/>
                <a:gd name="T40" fmla="*/ 127 w 25"/>
                <a:gd name="T41" fmla="*/ 50 h 62"/>
                <a:gd name="T42" fmla="*/ 127 w 25"/>
                <a:gd name="T43" fmla="*/ 65 h 62"/>
                <a:gd name="T44" fmla="*/ 127 w 25"/>
                <a:gd name="T45" fmla="*/ 260 h 62"/>
                <a:gd name="T46" fmla="*/ 127 w 25"/>
                <a:gd name="T47" fmla="*/ 260 h 62"/>
                <a:gd name="T48" fmla="*/ 127 w 25"/>
                <a:gd name="T49" fmla="*/ 274 h 62"/>
                <a:gd name="T50" fmla="*/ 127 w 25"/>
                <a:gd name="T51" fmla="*/ 274 h 62"/>
                <a:gd name="T52" fmla="*/ 115 w 25"/>
                <a:gd name="T53" fmla="*/ 277 h 62"/>
                <a:gd name="T54" fmla="*/ 115 w 25"/>
                <a:gd name="T55" fmla="*/ 284 h 62"/>
                <a:gd name="T56" fmla="*/ 115 w 25"/>
                <a:gd name="T57" fmla="*/ 284 h 62"/>
                <a:gd name="T58" fmla="*/ 115 w 25"/>
                <a:gd name="T59" fmla="*/ 284 h 62"/>
                <a:gd name="T60" fmla="*/ 102 w 25"/>
                <a:gd name="T61" fmla="*/ 306 h 62"/>
                <a:gd name="T62" fmla="*/ 102 w 25"/>
                <a:gd name="T63" fmla="*/ 306 h 62"/>
                <a:gd name="T64" fmla="*/ 102 w 25"/>
                <a:gd name="T65" fmla="*/ 306 h 62"/>
                <a:gd name="T66" fmla="*/ 12 w 25"/>
                <a:gd name="T67" fmla="*/ 306 h 62"/>
                <a:gd name="T68" fmla="*/ 12 w 25"/>
                <a:gd name="T69" fmla="*/ 306 h 62"/>
                <a:gd name="T70" fmla="*/ 12 w 25"/>
                <a:gd name="T71" fmla="*/ 306 h 62"/>
                <a:gd name="T72" fmla="*/ 12 w 25"/>
                <a:gd name="T73" fmla="*/ 306 h 62"/>
                <a:gd name="T74" fmla="*/ 0 w 25"/>
                <a:gd name="T75" fmla="*/ 284 h 62"/>
                <a:gd name="T76" fmla="*/ 0 w 25"/>
                <a:gd name="T77" fmla="*/ 284 h 62"/>
                <a:gd name="T78" fmla="*/ 0 w 25"/>
                <a:gd name="T79" fmla="*/ 277 h 62"/>
                <a:gd name="T80" fmla="*/ 0 w 25"/>
                <a:gd name="T81" fmla="*/ 277 h 62"/>
                <a:gd name="T82" fmla="*/ 0 w 25"/>
                <a:gd name="T83" fmla="*/ 274 h 62"/>
                <a:gd name="T84" fmla="*/ 0 w 25"/>
                <a:gd name="T85" fmla="*/ 260 h 62"/>
                <a:gd name="T86" fmla="*/ 0 w 25"/>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2"/>
                <a:gd name="T134" fmla="*/ 25 w 25"/>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2">
                  <a:moveTo>
                    <a:pt x="0" y="52"/>
                  </a:moveTo>
                  <a:lnTo>
                    <a:pt x="0" y="13"/>
                  </a:lnTo>
                  <a:lnTo>
                    <a:pt x="0" y="10"/>
                  </a:lnTo>
                  <a:lnTo>
                    <a:pt x="0" y="8"/>
                  </a:lnTo>
                  <a:lnTo>
                    <a:pt x="0" y="6"/>
                  </a:lnTo>
                  <a:lnTo>
                    <a:pt x="0" y="3"/>
                  </a:lnTo>
                  <a:lnTo>
                    <a:pt x="2" y="0"/>
                  </a:lnTo>
                  <a:lnTo>
                    <a:pt x="19" y="0"/>
                  </a:lnTo>
                  <a:lnTo>
                    <a:pt x="22" y="0"/>
                  </a:lnTo>
                  <a:lnTo>
                    <a:pt x="22" y="3"/>
                  </a:lnTo>
                  <a:lnTo>
                    <a:pt x="22" y="6"/>
                  </a:lnTo>
                  <a:lnTo>
                    <a:pt x="24" y="8"/>
                  </a:lnTo>
                  <a:lnTo>
                    <a:pt x="24" y="10"/>
                  </a:lnTo>
                  <a:lnTo>
                    <a:pt x="24" y="13"/>
                  </a:lnTo>
                  <a:lnTo>
                    <a:pt x="24" y="52"/>
                  </a:lnTo>
                  <a:lnTo>
                    <a:pt x="24" y="55"/>
                  </a:lnTo>
                  <a:lnTo>
                    <a:pt x="22" y="56"/>
                  </a:lnTo>
                  <a:lnTo>
                    <a:pt x="22" y="57"/>
                  </a:lnTo>
                  <a:lnTo>
                    <a:pt x="22" y="61"/>
                  </a:lnTo>
                  <a:lnTo>
                    <a:pt x="19" y="61"/>
                  </a:lnTo>
                  <a:lnTo>
                    <a:pt x="2" y="61"/>
                  </a:lnTo>
                  <a:lnTo>
                    <a:pt x="0" y="57"/>
                  </a:lnTo>
                  <a:lnTo>
                    <a:pt x="0" y="56"/>
                  </a:lnTo>
                  <a:lnTo>
                    <a:pt x="0" y="55"/>
                  </a:lnTo>
                  <a:lnTo>
                    <a:pt x="0" y="5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17" name="Freeform 115"/>
            <p:cNvSpPr>
              <a:spLocks noChangeAspect="1"/>
            </p:cNvSpPr>
            <p:nvPr/>
          </p:nvSpPr>
          <p:spPr bwMode="auto">
            <a:xfrm>
              <a:off x="1792" y="2839"/>
              <a:ext cx="38" cy="81"/>
            </a:xfrm>
            <a:custGeom>
              <a:avLst/>
              <a:gdLst>
                <a:gd name="T0" fmla="*/ 0 w 29"/>
                <a:gd name="T1" fmla="*/ 65 h 62"/>
                <a:gd name="T2" fmla="*/ 0 w 29"/>
                <a:gd name="T3" fmla="*/ 50 h 62"/>
                <a:gd name="T4" fmla="*/ 0 w 29"/>
                <a:gd name="T5" fmla="*/ 38 h 62"/>
                <a:gd name="T6" fmla="*/ 12 w 29"/>
                <a:gd name="T7" fmla="*/ 38 h 62"/>
                <a:gd name="T8" fmla="*/ 12 w 29"/>
                <a:gd name="T9" fmla="*/ 29 h 62"/>
                <a:gd name="T10" fmla="*/ 12 w 29"/>
                <a:gd name="T11" fmla="*/ 29 h 62"/>
                <a:gd name="T12" fmla="*/ 12 w 29"/>
                <a:gd name="T13" fmla="*/ 16 h 62"/>
                <a:gd name="T14" fmla="*/ 12 w 29"/>
                <a:gd name="T15" fmla="*/ 16 h 62"/>
                <a:gd name="T16" fmla="*/ 28 w 29"/>
                <a:gd name="T17" fmla="*/ 0 h 62"/>
                <a:gd name="T18" fmla="*/ 28 w 29"/>
                <a:gd name="T19" fmla="*/ 0 h 62"/>
                <a:gd name="T20" fmla="*/ 28 w 29"/>
                <a:gd name="T21" fmla="*/ 0 h 62"/>
                <a:gd name="T22" fmla="*/ 113 w 29"/>
                <a:gd name="T23" fmla="*/ 0 h 62"/>
                <a:gd name="T24" fmla="*/ 113 w 29"/>
                <a:gd name="T25" fmla="*/ 0 h 62"/>
                <a:gd name="T26" fmla="*/ 113 w 29"/>
                <a:gd name="T27" fmla="*/ 0 h 62"/>
                <a:gd name="T28" fmla="*/ 122 w 29"/>
                <a:gd name="T29" fmla="*/ 0 h 62"/>
                <a:gd name="T30" fmla="*/ 122 w 29"/>
                <a:gd name="T31" fmla="*/ 16 h 62"/>
                <a:gd name="T32" fmla="*/ 122 w 29"/>
                <a:gd name="T33" fmla="*/ 16 h 62"/>
                <a:gd name="T34" fmla="*/ 122 w 29"/>
                <a:gd name="T35" fmla="*/ 29 h 62"/>
                <a:gd name="T36" fmla="*/ 122 w 29"/>
                <a:gd name="T37" fmla="*/ 29 h 62"/>
                <a:gd name="T38" fmla="*/ 143 w 29"/>
                <a:gd name="T39" fmla="*/ 38 h 62"/>
                <a:gd name="T40" fmla="*/ 143 w 29"/>
                <a:gd name="T41" fmla="*/ 50 h 62"/>
                <a:gd name="T42" fmla="*/ 143 w 29"/>
                <a:gd name="T43" fmla="*/ 65 h 62"/>
                <a:gd name="T44" fmla="*/ 143 w 29"/>
                <a:gd name="T45" fmla="*/ 260 h 62"/>
                <a:gd name="T46" fmla="*/ 143 w 29"/>
                <a:gd name="T47" fmla="*/ 260 h 62"/>
                <a:gd name="T48" fmla="*/ 143 w 29"/>
                <a:gd name="T49" fmla="*/ 274 h 62"/>
                <a:gd name="T50" fmla="*/ 122 w 29"/>
                <a:gd name="T51" fmla="*/ 274 h 62"/>
                <a:gd name="T52" fmla="*/ 122 w 29"/>
                <a:gd name="T53" fmla="*/ 277 h 62"/>
                <a:gd name="T54" fmla="*/ 122 w 29"/>
                <a:gd name="T55" fmla="*/ 284 h 62"/>
                <a:gd name="T56" fmla="*/ 122 w 29"/>
                <a:gd name="T57" fmla="*/ 284 h 62"/>
                <a:gd name="T58" fmla="*/ 122 w 29"/>
                <a:gd name="T59" fmla="*/ 284 h 62"/>
                <a:gd name="T60" fmla="*/ 113 w 29"/>
                <a:gd name="T61" fmla="*/ 306 h 62"/>
                <a:gd name="T62" fmla="*/ 113 w 29"/>
                <a:gd name="T63" fmla="*/ 306 h 62"/>
                <a:gd name="T64" fmla="*/ 113 w 29"/>
                <a:gd name="T65" fmla="*/ 306 h 62"/>
                <a:gd name="T66" fmla="*/ 28 w 29"/>
                <a:gd name="T67" fmla="*/ 306 h 62"/>
                <a:gd name="T68" fmla="*/ 28 w 29"/>
                <a:gd name="T69" fmla="*/ 306 h 62"/>
                <a:gd name="T70" fmla="*/ 28 w 29"/>
                <a:gd name="T71" fmla="*/ 306 h 62"/>
                <a:gd name="T72" fmla="*/ 28 w 29"/>
                <a:gd name="T73" fmla="*/ 306 h 62"/>
                <a:gd name="T74" fmla="*/ 12 w 29"/>
                <a:gd name="T75" fmla="*/ 284 h 62"/>
                <a:gd name="T76" fmla="*/ 12 w 29"/>
                <a:gd name="T77" fmla="*/ 284 h 62"/>
                <a:gd name="T78" fmla="*/ 12 w 29"/>
                <a:gd name="T79" fmla="*/ 277 h 62"/>
                <a:gd name="T80" fmla="*/ 12 w 29"/>
                <a:gd name="T81" fmla="*/ 277 h 62"/>
                <a:gd name="T82" fmla="*/ 12 w 29"/>
                <a:gd name="T83" fmla="*/ 274 h 62"/>
                <a:gd name="T84" fmla="*/ 0 w 29"/>
                <a:gd name="T85" fmla="*/ 260 h 62"/>
                <a:gd name="T86" fmla="*/ 0 w 29"/>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2"/>
                <a:gd name="T134" fmla="*/ 29 w 2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2">
                  <a:moveTo>
                    <a:pt x="0" y="52"/>
                  </a:moveTo>
                  <a:lnTo>
                    <a:pt x="0" y="13"/>
                  </a:lnTo>
                  <a:lnTo>
                    <a:pt x="0" y="10"/>
                  </a:lnTo>
                  <a:lnTo>
                    <a:pt x="0" y="8"/>
                  </a:lnTo>
                  <a:lnTo>
                    <a:pt x="2" y="8"/>
                  </a:lnTo>
                  <a:lnTo>
                    <a:pt x="2" y="6"/>
                  </a:lnTo>
                  <a:lnTo>
                    <a:pt x="2" y="3"/>
                  </a:lnTo>
                  <a:lnTo>
                    <a:pt x="5" y="0"/>
                  </a:lnTo>
                  <a:lnTo>
                    <a:pt x="22" y="0"/>
                  </a:lnTo>
                  <a:lnTo>
                    <a:pt x="24" y="0"/>
                  </a:lnTo>
                  <a:lnTo>
                    <a:pt x="24" y="3"/>
                  </a:lnTo>
                  <a:lnTo>
                    <a:pt x="24" y="6"/>
                  </a:lnTo>
                  <a:lnTo>
                    <a:pt x="24" y="8"/>
                  </a:lnTo>
                  <a:lnTo>
                    <a:pt x="28" y="8"/>
                  </a:lnTo>
                  <a:lnTo>
                    <a:pt x="28" y="10"/>
                  </a:lnTo>
                  <a:lnTo>
                    <a:pt x="28" y="13"/>
                  </a:lnTo>
                  <a:lnTo>
                    <a:pt x="28" y="52"/>
                  </a:lnTo>
                  <a:lnTo>
                    <a:pt x="28" y="55"/>
                  </a:lnTo>
                  <a:lnTo>
                    <a:pt x="24" y="55"/>
                  </a:lnTo>
                  <a:lnTo>
                    <a:pt x="24" y="56"/>
                  </a:lnTo>
                  <a:lnTo>
                    <a:pt x="24" y="57"/>
                  </a:lnTo>
                  <a:lnTo>
                    <a:pt x="24" y="61"/>
                  </a:lnTo>
                  <a:lnTo>
                    <a:pt x="22" y="61"/>
                  </a:lnTo>
                  <a:lnTo>
                    <a:pt x="5" y="61"/>
                  </a:lnTo>
                  <a:lnTo>
                    <a:pt x="2" y="57"/>
                  </a:lnTo>
                  <a:lnTo>
                    <a:pt x="2" y="56"/>
                  </a:lnTo>
                  <a:lnTo>
                    <a:pt x="2" y="55"/>
                  </a:lnTo>
                  <a:lnTo>
                    <a:pt x="0" y="55"/>
                  </a:lnTo>
                  <a:lnTo>
                    <a:pt x="0" y="5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18" name="Freeform 116" descr="Light vertical"/>
            <p:cNvSpPr>
              <a:spLocks noChangeAspect="1"/>
            </p:cNvSpPr>
            <p:nvPr/>
          </p:nvSpPr>
          <p:spPr bwMode="auto">
            <a:xfrm>
              <a:off x="1744" y="2839"/>
              <a:ext cx="49" cy="81"/>
            </a:xfrm>
            <a:custGeom>
              <a:avLst/>
              <a:gdLst>
                <a:gd name="T0" fmla="*/ 0 w 38"/>
                <a:gd name="T1" fmla="*/ 65 h 62"/>
                <a:gd name="T2" fmla="*/ 0 w 38"/>
                <a:gd name="T3" fmla="*/ 50 h 62"/>
                <a:gd name="T4" fmla="*/ 0 w 38"/>
                <a:gd name="T5" fmla="*/ 38 h 62"/>
                <a:gd name="T6" fmla="*/ 0 w 38"/>
                <a:gd name="T7" fmla="*/ 38 h 62"/>
                <a:gd name="T8" fmla="*/ 1 w 38"/>
                <a:gd name="T9" fmla="*/ 29 h 62"/>
                <a:gd name="T10" fmla="*/ 1 w 38"/>
                <a:gd name="T11" fmla="*/ 29 h 62"/>
                <a:gd name="T12" fmla="*/ 1 w 38"/>
                <a:gd name="T13" fmla="*/ 16 h 62"/>
                <a:gd name="T14" fmla="*/ 17 w 38"/>
                <a:gd name="T15" fmla="*/ 16 h 62"/>
                <a:gd name="T16" fmla="*/ 17 w 38"/>
                <a:gd name="T17" fmla="*/ 0 h 62"/>
                <a:gd name="T18" fmla="*/ 17 w 38"/>
                <a:gd name="T19" fmla="*/ 0 h 62"/>
                <a:gd name="T20" fmla="*/ 32 w 38"/>
                <a:gd name="T21" fmla="*/ 0 h 62"/>
                <a:gd name="T22" fmla="*/ 143 w 38"/>
                <a:gd name="T23" fmla="*/ 0 h 62"/>
                <a:gd name="T24" fmla="*/ 146 w 38"/>
                <a:gd name="T25" fmla="*/ 0 h 62"/>
                <a:gd name="T26" fmla="*/ 146 w 38"/>
                <a:gd name="T27" fmla="*/ 0 h 62"/>
                <a:gd name="T28" fmla="*/ 146 w 38"/>
                <a:gd name="T29" fmla="*/ 0 h 62"/>
                <a:gd name="T30" fmla="*/ 156 w 38"/>
                <a:gd name="T31" fmla="*/ 16 h 62"/>
                <a:gd name="T32" fmla="*/ 156 w 38"/>
                <a:gd name="T33" fmla="*/ 16 h 62"/>
                <a:gd name="T34" fmla="*/ 172 w 38"/>
                <a:gd name="T35" fmla="*/ 29 h 62"/>
                <a:gd name="T36" fmla="*/ 172 w 38"/>
                <a:gd name="T37" fmla="*/ 29 h 62"/>
                <a:gd name="T38" fmla="*/ 172 w 38"/>
                <a:gd name="T39" fmla="*/ 38 h 62"/>
                <a:gd name="T40" fmla="*/ 172 w 38"/>
                <a:gd name="T41" fmla="*/ 50 h 62"/>
                <a:gd name="T42" fmla="*/ 172 w 38"/>
                <a:gd name="T43" fmla="*/ 65 h 62"/>
                <a:gd name="T44" fmla="*/ 172 w 38"/>
                <a:gd name="T45" fmla="*/ 260 h 62"/>
                <a:gd name="T46" fmla="*/ 172 w 38"/>
                <a:gd name="T47" fmla="*/ 260 h 62"/>
                <a:gd name="T48" fmla="*/ 172 w 38"/>
                <a:gd name="T49" fmla="*/ 274 h 62"/>
                <a:gd name="T50" fmla="*/ 172 w 38"/>
                <a:gd name="T51" fmla="*/ 274 h 62"/>
                <a:gd name="T52" fmla="*/ 172 w 38"/>
                <a:gd name="T53" fmla="*/ 277 h 62"/>
                <a:gd name="T54" fmla="*/ 156 w 38"/>
                <a:gd name="T55" fmla="*/ 284 h 62"/>
                <a:gd name="T56" fmla="*/ 156 w 38"/>
                <a:gd name="T57" fmla="*/ 284 h 62"/>
                <a:gd name="T58" fmla="*/ 156 w 38"/>
                <a:gd name="T59" fmla="*/ 284 h 62"/>
                <a:gd name="T60" fmla="*/ 146 w 38"/>
                <a:gd name="T61" fmla="*/ 306 h 62"/>
                <a:gd name="T62" fmla="*/ 146 w 38"/>
                <a:gd name="T63" fmla="*/ 306 h 62"/>
                <a:gd name="T64" fmla="*/ 143 w 38"/>
                <a:gd name="T65" fmla="*/ 306 h 62"/>
                <a:gd name="T66" fmla="*/ 32 w 38"/>
                <a:gd name="T67" fmla="*/ 306 h 62"/>
                <a:gd name="T68" fmla="*/ 32 w 38"/>
                <a:gd name="T69" fmla="*/ 306 h 62"/>
                <a:gd name="T70" fmla="*/ 17 w 38"/>
                <a:gd name="T71" fmla="*/ 306 h 62"/>
                <a:gd name="T72" fmla="*/ 17 w 38"/>
                <a:gd name="T73" fmla="*/ 306 h 62"/>
                <a:gd name="T74" fmla="*/ 1 w 38"/>
                <a:gd name="T75" fmla="*/ 284 h 62"/>
                <a:gd name="T76" fmla="*/ 1 w 38"/>
                <a:gd name="T77" fmla="*/ 284 h 62"/>
                <a:gd name="T78" fmla="*/ 1 w 38"/>
                <a:gd name="T79" fmla="*/ 277 h 62"/>
                <a:gd name="T80" fmla="*/ 0 w 38"/>
                <a:gd name="T81" fmla="*/ 277 h 62"/>
                <a:gd name="T82" fmla="*/ 0 w 38"/>
                <a:gd name="T83" fmla="*/ 274 h 62"/>
                <a:gd name="T84" fmla="*/ 0 w 38"/>
                <a:gd name="T85" fmla="*/ 260 h 62"/>
                <a:gd name="T86" fmla="*/ 0 w 38"/>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2"/>
                <a:gd name="T134" fmla="*/ 38 w 38"/>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2">
                  <a:moveTo>
                    <a:pt x="0" y="52"/>
                  </a:moveTo>
                  <a:lnTo>
                    <a:pt x="0" y="13"/>
                  </a:lnTo>
                  <a:lnTo>
                    <a:pt x="0" y="10"/>
                  </a:lnTo>
                  <a:lnTo>
                    <a:pt x="0" y="8"/>
                  </a:lnTo>
                  <a:lnTo>
                    <a:pt x="0" y="6"/>
                  </a:lnTo>
                  <a:lnTo>
                    <a:pt x="1" y="6"/>
                  </a:lnTo>
                  <a:lnTo>
                    <a:pt x="1" y="3"/>
                  </a:lnTo>
                  <a:lnTo>
                    <a:pt x="4" y="3"/>
                  </a:lnTo>
                  <a:lnTo>
                    <a:pt x="4" y="0"/>
                  </a:lnTo>
                  <a:lnTo>
                    <a:pt x="7" y="0"/>
                  </a:lnTo>
                  <a:lnTo>
                    <a:pt x="31" y="0"/>
                  </a:lnTo>
                  <a:lnTo>
                    <a:pt x="32" y="0"/>
                  </a:lnTo>
                  <a:lnTo>
                    <a:pt x="34" y="3"/>
                  </a:lnTo>
                  <a:lnTo>
                    <a:pt x="34" y="6"/>
                  </a:lnTo>
                  <a:lnTo>
                    <a:pt x="37" y="6"/>
                  </a:lnTo>
                  <a:lnTo>
                    <a:pt x="37" y="8"/>
                  </a:lnTo>
                  <a:lnTo>
                    <a:pt x="37" y="10"/>
                  </a:lnTo>
                  <a:lnTo>
                    <a:pt x="37" y="13"/>
                  </a:lnTo>
                  <a:lnTo>
                    <a:pt x="37" y="52"/>
                  </a:lnTo>
                  <a:lnTo>
                    <a:pt x="37" y="55"/>
                  </a:lnTo>
                  <a:lnTo>
                    <a:pt x="37" y="56"/>
                  </a:lnTo>
                  <a:lnTo>
                    <a:pt x="34" y="57"/>
                  </a:lnTo>
                  <a:lnTo>
                    <a:pt x="32" y="61"/>
                  </a:lnTo>
                  <a:lnTo>
                    <a:pt x="31" y="61"/>
                  </a:lnTo>
                  <a:lnTo>
                    <a:pt x="7" y="61"/>
                  </a:lnTo>
                  <a:lnTo>
                    <a:pt x="4" y="61"/>
                  </a:lnTo>
                  <a:lnTo>
                    <a:pt x="4" y="57"/>
                  </a:lnTo>
                  <a:lnTo>
                    <a:pt x="1" y="57"/>
                  </a:lnTo>
                  <a:lnTo>
                    <a:pt x="1" y="56"/>
                  </a:lnTo>
                  <a:lnTo>
                    <a:pt x="0" y="56"/>
                  </a:lnTo>
                  <a:lnTo>
                    <a:pt x="0" y="55"/>
                  </a:lnTo>
                  <a:lnTo>
                    <a:pt x="0" y="52"/>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19" name="AutoShape 117"/>
            <p:cNvSpPr>
              <a:spLocks noChangeAspect="1" noChangeArrowheads="1"/>
            </p:cNvSpPr>
            <p:nvPr/>
          </p:nvSpPr>
          <p:spPr bwMode="auto">
            <a:xfrm flipV="1">
              <a:off x="1753" y="2273"/>
              <a:ext cx="31"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20" name="Freeform 118"/>
            <p:cNvSpPr>
              <a:spLocks noChangeAspect="1"/>
            </p:cNvSpPr>
            <p:nvPr/>
          </p:nvSpPr>
          <p:spPr bwMode="auto">
            <a:xfrm>
              <a:off x="1738" y="2230"/>
              <a:ext cx="60" cy="43"/>
            </a:xfrm>
            <a:custGeom>
              <a:avLst/>
              <a:gdLst>
                <a:gd name="T0" fmla="*/ 222 w 46"/>
                <a:gd name="T1" fmla="*/ 125 h 33"/>
                <a:gd name="T2" fmla="*/ 222 w 46"/>
                <a:gd name="T3" fmla="*/ 125 h 33"/>
                <a:gd name="T4" fmla="*/ 222 w 46"/>
                <a:gd name="T5" fmla="*/ 125 h 33"/>
                <a:gd name="T6" fmla="*/ 222 w 46"/>
                <a:gd name="T7" fmla="*/ 134 h 33"/>
                <a:gd name="T8" fmla="*/ 222 w 46"/>
                <a:gd name="T9" fmla="*/ 134 h 33"/>
                <a:gd name="T10" fmla="*/ 200 w 46"/>
                <a:gd name="T11" fmla="*/ 134 h 33"/>
                <a:gd name="T12" fmla="*/ 200 w 46"/>
                <a:gd name="T13" fmla="*/ 159 h 33"/>
                <a:gd name="T14" fmla="*/ 192 w 46"/>
                <a:gd name="T15" fmla="*/ 159 h 33"/>
                <a:gd name="T16" fmla="*/ 192 w 46"/>
                <a:gd name="T17" fmla="*/ 159 h 33"/>
                <a:gd name="T18" fmla="*/ 189 w 46"/>
                <a:gd name="T19" fmla="*/ 159 h 33"/>
                <a:gd name="T20" fmla="*/ 189 w 46"/>
                <a:gd name="T21" fmla="*/ 159 h 33"/>
                <a:gd name="T22" fmla="*/ 35 w 46"/>
                <a:gd name="T23" fmla="*/ 159 h 33"/>
                <a:gd name="T24" fmla="*/ 35 w 46"/>
                <a:gd name="T25" fmla="*/ 159 h 33"/>
                <a:gd name="T26" fmla="*/ 27 w 46"/>
                <a:gd name="T27" fmla="*/ 159 h 33"/>
                <a:gd name="T28" fmla="*/ 27 w 46"/>
                <a:gd name="T29" fmla="*/ 159 h 33"/>
                <a:gd name="T30" fmla="*/ 12 w 46"/>
                <a:gd name="T31" fmla="*/ 159 h 33"/>
                <a:gd name="T32" fmla="*/ 12 w 46"/>
                <a:gd name="T33" fmla="*/ 159 h 33"/>
                <a:gd name="T34" fmla="*/ 0 w 46"/>
                <a:gd name="T35" fmla="*/ 134 h 33"/>
                <a:gd name="T36" fmla="*/ 0 w 46"/>
                <a:gd name="T37" fmla="*/ 134 h 33"/>
                <a:gd name="T38" fmla="*/ 0 w 46"/>
                <a:gd name="T39" fmla="*/ 134 h 33"/>
                <a:gd name="T40" fmla="*/ 0 w 46"/>
                <a:gd name="T41" fmla="*/ 125 h 33"/>
                <a:gd name="T42" fmla="*/ 0 w 46"/>
                <a:gd name="T43" fmla="*/ 125 h 33"/>
                <a:gd name="T44" fmla="*/ 0 w 46"/>
                <a:gd name="T45" fmla="*/ 29 h 33"/>
                <a:gd name="T46" fmla="*/ 0 w 46"/>
                <a:gd name="T47" fmla="*/ 27 h 33"/>
                <a:gd name="T48" fmla="*/ 0 w 46"/>
                <a:gd name="T49" fmla="*/ 27 h 33"/>
                <a:gd name="T50" fmla="*/ 0 w 46"/>
                <a:gd name="T51" fmla="*/ 27 h 33"/>
                <a:gd name="T52" fmla="*/ 0 w 46"/>
                <a:gd name="T53" fmla="*/ 12 h 33"/>
                <a:gd name="T54" fmla="*/ 12 w 46"/>
                <a:gd name="T55" fmla="*/ 12 h 33"/>
                <a:gd name="T56" fmla="*/ 12 w 46"/>
                <a:gd name="T57" fmla="*/ 12 h 33"/>
                <a:gd name="T58" fmla="*/ 12 w 46"/>
                <a:gd name="T59" fmla="*/ 12 h 33"/>
                <a:gd name="T60" fmla="*/ 27 w 46"/>
                <a:gd name="T61" fmla="*/ 0 h 33"/>
                <a:gd name="T62" fmla="*/ 35 w 46"/>
                <a:gd name="T63" fmla="*/ 0 h 33"/>
                <a:gd name="T64" fmla="*/ 35 w 46"/>
                <a:gd name="T65" fmla="*/ 0 h 33"/>
                <a:gd name="T66" fmla="*/ 189 w 46"/>
                <a:gd name="T67" fmla="*/ 0 h 33"/>
                <a:gd name="T68" fmla="*/ 189 w 46"/>
                <a:gd name="T69" fmla="*/ 0 h 33"/>
                <a:gd name="T70" fmla="*/ 192 w 46"/>
                <a:gd name="T71" fmla="*/ 0 h 33"/>
                <a:gd name="T72" fmla="*/ 192 w 46"/>
                <a:gd name="T73" fmla="*/ 0 h 33"/>
                <a:gd name="T74" fmla="*/ 200 w 46"/>
                <a:gd name="T75" fmla="*/ 12 h 33"/>
                <a:gd name="T76" fmla="*/ 200 w 46"/>
                <a:gd name="T77" fmla="*/ 12 h 33"/>
                <a:gd name="T78" fmla="*/ 222 w 46"/>
                <a:gd name="T79" fmla="*/ 12 h 33"/>
                <a:gd name="T80" fmla="*/ 222 w 46"/>
                <a:gd name="T81" fmla="*/ 12 h 33"/>
                <a:gd name="T82" fmla="*/ 222 w 46"/>
                <a:gd name="T83" fmla="*/ 27 h 33"/>
                <a:gd name="T84" fmla="*/ 222 w 46"/>
                <a:gd name="T85" fmla="*/ 27 h 33"/>
                <a:gd name="T86" fmla="*/ 222 w 46"/>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45" y="6"/>
                  </a:moveTo>
                  <a:lnTo>
                    <a:pt x="45" y="26"/>
                  </a:lnTo>
                  <a:lnTo>
                    <a:pt x="45" y="28"/>
                  </a:lnTo>
                  <a:lnTo>
                    <a:pt x="41" y="28"/>
                  </a:lnTo>
                  <a:lnTo>
                    <a:pt x="41" y="32"/>
                  </a:lnTo>
                  <a:lnTo>
                    <a:pt x="39" y="32"/>
                  </a:lnTo>
                  <a:lnTo>
                    <a:pt x="38" y="32"/>
                  </a:lnTo>
                  <a:lnTo>
                    <a:pt x="7" y="32"/>
                  </a:lnTo>
                  <a:lnTo>
                    <a:pt x="5" y="32"/>
                  </a:lnTo>
                  <a:lnTo>
                    <a:pt x="2" y="32"/>
                  </a:lnTo>
                  <a:lnTo>
                    <a:pt x="2" y="28"/>
                  </a:lnTo>
                  <a:lnTo>
                    <a:pt x="0" y="28"/>
                  </a:lnTo>
                  <a:lnTo>
                    <a:pt x="0" y="26"/>
                  </a:lnTo>
                  <a:lnTo>
                    <a:pt x="0" y="6"/>
                  </a:lnTo>
                  <a:lnTo>
                    <a:pt x="0" y="5"/>
                  </a:lnTo>
                  <a:lnTo>
                    <a:pt x="0" y="2"/>
                  </a:lnTo>
                  <a:lnTo>
                    <a:pt x="2" y="2"/>
                  </a:lnTo>
                  <a:lnTo>
                    <a:pt x="5" y="0"/>
                  </a:lnTo>
                  <a:lnTo>
                    <a:pt x="7" y="0"/>
                  </a:lnTo>
                  <a:lnTo>
                    <a:pt x="38" y="0"/>
                  </a:lnTo>
                  <a:lnTo>
                    <a:pt x="39" y="0"/>
                  </a:lnTo>
                  <a:lnTo>
                    <a:pt x="39" y="2"/>
                  </a:lnTo>
                  <a:lnTo>
                    <a:pt x="41" y="2"/>
                  </a:lnTo>
                  <a:lnTo>
                    <a:pt x="45" y="2"/>
                  </a:lnTo>
                  <a:lnTo>
                    <a:pt x="45" y="5"/>
                  </a:lnTo>
                  <a:lnTo>
                    <a:pt x="45"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21" name="Freeform 119"/>
            <p:cNvSpPr>
              <a:spLocks noChangeAspect="1"/>
            </p:cNvSpPr>
            <p:nvPr/>
          </p:nvSpPr>
          <p:spPr bwMode="auto">
            <a:xfrm>
              <a:off x="1779" y="2230"/>
              <a:ext cx="19" cy="43"/>
            </a:xfrm>
            <a:custGeom>
              <a:avLst/>
              <a:gdLst>
                <a:gd name="T0" fmla="*/ 60 w 15"/>
                <a:gd name="T1" fmla="*/ 125 h 33"/>
                <a:gd name="T2" fmla="*/ 60 w 15"/>
                <a:gd name="T3" fmla="*/ 125 h 33"/>
                <a:gd name="T4" fmla="*/ 60 w 15"/>
                <a:gd name="T5" fmla="*/ 125 h 33"/>
                <a:gd name="T6" fmla="*/ 60 w 15"/>
                <a:gd name="T7" fmla="*/ 134 h 33"/>
                <a:gd name="T8" fmla="*/ 60 w 15"/>
                <a:gd name="T9" fmla="*/ 134 h 33"/>
                <a:gd name="T10" fmla="*/ 60 w 15"/>
                <a:gd name="T11" fmla="*/ 134 h 33"/>
                <a:gd name="T12" fmla="*/ 60 w 15"/>
                <a:gd name="T13" fmla="*/ 159 h 33"/>
                <a:gd name="T14" fmla="*/ 60 w 15"/>
                <a:gd name="T15" fmla="*/ 159 h 33"/>
                <a:gd name="T16" fmla="*/ 41 w 15"/>
                <a:gd name="T17" fmla="*/ 159 h 33"/>
                <a:gd name="T18" fmla="*/ 41 w 15"/>
                <a:gd name="T19" fmla="*/ 159 h 33"/>
                <a:gd name="T20" fmla="*/ 41 w 15"/>
                <a:gd name="T21" fmla="*/ 159 h 33"/>
                <a:gd name="T22" fmla="*/ 10 w 15"/>
                <a:gd name="T23" fmla="*/ 159 h 33"/>
                <a:gd name="T24" fmla="*/ 10 w 15"/>
                <a:gd name="T25" fmla="*/ 159 h 33"/>
                <a:gd name="T26" fmla="*/ 10 w 15"/>
                <a:gd name="T27" fmla="*/ 159 h 33"/>
                <a:gd name="T28" fmla="*/ 10 w 15"/>
                <a:gd name="T29" fmla="*/ 159 h 33"/>
                <a:gd name="T30" fmla="*/ 10 w 15"/>
                <a:gd name="T31" fmla="*/ 159 h 33"/>
                <a:gd name="T32" fmla="*/ 10 w 15"/>
                <a:gd name="T33" fmla="*/ 134 h 33"/>
                <a:gd name="T34" fmla="*/ 10 w 15"/>
                <a:gd name="T35" fmla="*/ 134 h 33"/>
                <a:gd name="T36" fmla="*/ 1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10 w 15"/>
                <a:gd name="T53" fmla="*/ 12 h 33"/>
                <a:gd name="T54" fmla="*/ 10 w 15"/>
                <a:gd name="T55" fmla="*/ 12 h 33"/>
                <a:gd name="T56" fmla="*/ 10 w 15"/>
                <a:gd name="T57" fmla="*/ 12 h 33"/>
                <a:gd name="T58" fmla="*/ 10 w 15"/>
                <a:gd name="T59" fmla="*/ 0 h 33"/>
                <a:gd name="T60" fmla="*/ 10 w 15"/>
                <a:gd name="T61" fmla="*/ 0 h 33"/>
                <a:gd name="T62" fmla="*/ 10 w 15"/>
                <a:gd name="T63" fmla="*/ 0 h 33"/>
                <a:gd name="T64" fmla="*/ 10 w 15"/>
                <a:gd name="T65" fmla="*/ 0 h 33"/>
                <a:gd name="T66" fmla="*/ 41 w 15"/>
                <a:gd name="T67" fmla="*/ 0 h 33"/>
                <a:gd name="T68" fmla="*/ 41 w 15"/>
                <a:gd name="T69" fmla="*/ 0 h 33"/>
                <a:gd name="T70" fmla="*/ 41 w 15"/>
                <a:gd name="T71" fmla="*/ 0 h 33"/>
                <a:gd name="T72" fmla="*/ 60 w 15"/>
                <a:gd name="T73" fmla="*/ 0 h 33"/>
                <a:gd name="T74" fmla="*/ 60 w 15"/>
                <a:gd name="T75" fmla="*/ 12 h 33"/>
                <a:gd name="T76" fmla="*/ 60 w 15"/>
                <a:gd name="T77" fmla="*/ 12 h 33"/>
                <a:gd name="T78" fmla="*/ 60 w 15"/>
                <a:gd name="T79" fmla="*/ 12 h 33"/>
                <a:gd name="T80" fmla="*/ 60 w 15"/>
                <a:gd name="T81" fmla="*/ 12 h 33"/>
                <a:gd name="T82" fmla="*/ 60 w 15"/>
                <a:gd name="T83" fmla="*/ 27 h 33"/>
                <a:gd name="T84" fmla="*/ 60 w 15"/>
                <a:gd name="T85" fmla="*/ 27 h 33"/>
                <a:gd name="T86" fmla="*/ 60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4" y="32"/>
                  </a:lnTo>
                  <a:lnTo>
                    <a:pt x="10" y="32"/>
                  </a:lnTo>
                  <a:lnTo>
                    <a:pt x="2" y="32"/>
                  </a:lnTo>
                  <a:lnTo>
                    <a:pt x="2" y="28"/>
                  </a:lnTo>
                  <a:lnTo>
                    <a:pt x="0" y="28"/>
                  </a:lnTo>
                  <a:lnTo>
                    <a:pt x="0" y="26"/>
                  </a:lnTo>
                  <a:lnTo>
                    <a:pt x="0" y="6"/>
                  </a:lnTo>
                  <a:lnTo>
                    <a:pt x="0" y="5"/>
                  </a:lnTo>
                  <a:lnTo>
                    <a:pt x="2" y="2"/>
                  </a:lnTo>
                  <a:lnTo>
                    <a:pt x="2" y="0"/>
                  </a:lnTo>
                  <a:lnTo>
                    <a:pt x="10" y="0"/>
                  </a:lnTo>
                  <a:lnTo>
                    <a:pt x="14" y="0"/>
                  </a:lnTo>
                  <a:lnTo>
                    <a:pt x="14" y="2"/>
                  </a:lnTo>
                  <a:lnTo>
                    <a:pt x="14" y="5"/>
                  </a:lnTo>
                  <a:lnTo>
                    <a:pt x="14" y="6"/>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22" name="Freeform 120"/>
            <p:cNvSpPr>
              <a:spLocks noChangeAspect="1"/>
            </p:cNvSpPr>
            <p:nvPr/>
          </p:nvSpPr>
          <p:spPr bwMode="auto">
            <a:xfrm>
              <a:off x="1738" y="2230"/>
              <a:ext cx="20" cy="43"/>
            </a:xfrm>
            <a:custGeom>
              <a:avLst/>
              <a:gdLst>
                <a:gd name="T0" fmla="*/ 79 w 15"/>
                <a:gd name="T1" fmla="*/ 125 h 33"/>
                <a:gd name="T2" fmla="*/ 79 w 15"/>
                <a:gd name="T3" fmla="*/ 125 h 33"/>
                <a:gd name="T4" fmla="*/ 79 w 15"/>
                <a:gd name="T5" fmla="*/ 125 h 33"/>
                <a:gd name="T6" fmla="*/ 79 w 15"/>
                <a:gd name="T7" fmla="*/ 134 h 33"/>
                <a:gd name="T8" fmla="*/ 64 w 15"/>
                <a:gd name="T9" fmla="*/ 134 h 33"/>
                <a:gd name="T10" fmla="*/ 64 w 15"/>
                <a:gd name="T11" fmla="*/ 134 h 33"/>
                <a:gd name="T12" fmla="*/ 64 w 15"/>
                <a:gd name="T13" fmla="*/ 159 h 33"/>
                <a:gd name="T14" fmla="*/ 64 w 15"/>
                <a:gd name="T15" fmla="*/ 159 h 33"/>
                <a:gd name="T16" fmla="*/ 64 w 15"/>
                <a:gd name="T17" fmla="*/ 159 h 33"/>
                <a:gd name="T18" fmla="*/ 64 w 15"/>
                <a:gd name="T19" fmla="*/ 159 h 33"/>
                <a:gd name="T20" fmla="*/ 64 w 15"/>
                <a:gd name="T21" fmla="*/ 159 h 33"/>
                <a:gd name="T22" fmla="*/ 12 w 15"/>
                <a:gd name="T23" fmla="*/ 159 h 33"/>
                <a:gd name="T24" fmla="*/ 12 w 15"/>
                <a:gd name="T25" fmla="*/ 159 h 33"/>
                <a:gd name="T26" fmla="*/ 12 w 15"/>
                <a:gd name="T27" fmla="*/ 159 h 33"/>
                <a:gd name="T28" fmla="*/ 0 w 15"/>
                <a:gd name="T29" fmla="*/ 159 h 33"/>
                <a:gd name="T30" fmla="*/ 0 w 15"/>
                <a:gd name="T31" fmla="*/ 159 h 33"/>
                <a:gd name="T32" fmla="*/ 0 w 15"/>
                <a:gd name="T33" fmla="*/ 134 h 33"/>
                <a:gd name="T34" fmla="*/ 0 w 15"/>
                <a:gd name="T35" fmla="*/ 134 h 33"/>
                <a:gd name="T36" fmla="*/ 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0 w 15"/>
                <a:gd name="T53" fmla="*/ 12 h 33"/>
                <a:gd name="T54" fmla="*/ 0 w 15"/>
                <a:gd name="T55" fmla="*/ 12 h 33"/>
                <a:gd name="T56" fmla="*/ 0 w 15"/>
                <a:gd name="T57" fmla="*/ 12 h 33"/>
                <a:gd name="T58" fmla="*/ 0 w 15"/>
                <a:gd name="T59" fmla="*/ 0 h 33"/>
                <a:gd name="T60" fmla="*/ 12 w 15"/>
                <a:gd name="T61" fmla="*/ 0 h 33"/>
                <a:gd name="T62" fmla="*/ 12 w 15"/>
                <a:gd name="T63" fmla="*/ 0 h 33"/>
                <a:gd name="T64" fmla="*/ 12 w 15"/>
                <a:gd name="T65" fmla="*/ 0 h 33"/>
                <a:gd name="T66" fmla="*/ 64 w 15"/>
                <a:gd name="T67" fmla="*/ 0 h 33"/>
                <a:gd name="T68" fmla="*/ 64 w 15"/>
                <a:gd name="T69" fmla="*/ 0 h 33"/>
                <a:gd name="T70" fmla="*/ 64 w 15"/>
                <a:gd name="T71" fmla="*/ 0 h 33"/>
                <a:gd name="T72" fmla="*/ 64 w 15"/>
                <a:gd name="T73" fmla="*/ 0 h 33"/>
                <a:gd name="T74" fmla="*/ 64 w 15"/>
                <a:gd name="T75" fmla="*/ 12 h 33"/>
                <a:gd name="T76" fmla="*/ 64 w 15"/>
                <a:gd name="T77" fmla="*/ 12 h 33"/>
                <a:gd name="T78" fmla="*/ 64 w 15"/>
                <a:gd name="T79" fmla="*/ 12 h 33"/>
                <a:gd name="T80" fmla="*/ 64 w 15"/>
                <a:gd name="T81" fmla="*/ 12 h 33"/>
                <a:gd name="T82" fmla="*/ 79 w 15"/>
                <a:gd name="T83" fmla="*/ 27 h 33"/>
                <a:gd name="T84" fmla="*/ 79 w 15"/>
                <a:gd name="T85" fmla="*/ 27 h 33"/>
                <a:gd name="T86" fmla="*/ 79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1" y="28"/>
                  </a:lnTo>
                  <a:lnTo>
                    <a:pt x="11" y="32"/>
                  </a:lnTo>
                  <a:lnTo>
                    <a:pt x="2" y="32"/>
                  </a:lnTo>
                  <a:lnTo>
                    <a:pt x="0" y="32"/>
                  </a:lnTo>
                  <a:lnTo>
                    <a:pt x="0" y="28"/>
                  </a:lnTo>
                  <a:lnTo>
                    <a:pt x="0" y="26"/>
                  </a:lnTo>
                  <a:lnTo>
                    <a:pt x="0" y="6"/>
                  </a:lnTo>
                  <a:lnTo>
                    <a:pt x="0" y="5"/>
                  </a:lnTo>
                  <a:lnTo>
                    <a:pt x="0" y="2"/>
                  </a:lnTo>
                  <a:lnTo>
                    <a:pt x="0" y="0"/>
                  </a:lnTo>
                  <a:lnTo>
                    <a:pt x="2" y="0"/>
                  </a:lnTo>
                  <a:lnTo>
                    <a:pt x="11" y="0"/>
                  </a:lnTo>
                  <a:lnTo>
                    <a:pt x="11" y="2"/>
                  </a:lnTo>
                  <a:lnTo>
                    <a:pt x="14" y="5"/>
                  </a:lnTo>
                  <a:lnTo>
                    <a:pt x="14"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23" name="Freeform 121" descr="Light vertical"/>
            <p:cNvSpPr>
              <a:spLocks noChangeAspect="1"/>
            </p:cNvSpPr>
            <p:nvPr/>
          </p:nvSpPr>
          <p:spPr bwMode="auto">
            <a:xfrm>
              <a:off x="1757" y="2230"/>
              <a:ext cx="23" cy="43"/>
            </a:xfrm>
            <a:custGeom>
              <a:avLst/>
              <a:gdLst>
                <a:gd name="T0" fmla="*/ 75 w 18"/>
                <a:gd name="T1" fmla="*/ 125 h 33"/>
                <a:gd name="T2" fmla="*/ 75 w 18"/>
                <a:gd name="T3" fmla="*/ 125 h 33"/>
                <a:gd name="T4" fmla="*/ 75 w 18"/>
                <a:gd name="T5" fmla="*/ 125 h 33"/>
                <a:gd name="T6" fmla="*/ 75 w 18"/>
                <a:gd name="T7" fmla="*/ 134 h 33"/>
                <a:gd name="T8" fmla="*/ 75 w 18"/>
                <a:gd name="T9" fmla="*/ 134 h 33"/>
                <a:gd name="T10" fmla="*/ 75 w 18"/>
                <a:gd name="T11" fmla="*/ 134 h 33"/>
                <a:gd name="T12" fmla="*/ 75 w 18"/>
                <a:gd name="T13" fmla="*/ 159 h 33"/>
                <a:gd name="T14" fmla="*/ 69 w 18"/>
                <a:gd name="T15" fmla="*/ 159 h 33"/>
                <a:gd name="T16" fmla="*/ 69 w 18"/>
                <a:gd name="T17" fmla="*/ 159 h 33"/>
                <a:gd name="T18" fmla="*/ 69 w 18"/>
                <a:gd name="T19" fmla="*/ 159 h 33"/>
                <a:gd name="T20" fmla="*/ 69 w 18"/>
                <a:gd name="T21" fmla="*/ 159 h 33"/>
                <a:gd name="T22" fmla="*/ 10 w 18"/>
                <a:gd name="T23" fmla="*/ 159 h 33"/>
                <a:gd name="T24" fmla="*/ 10 w 18"/>
                <a:gd name="T25" fmla="*/ 159 h 33"/>
                <a:gd name="T26" fmla="*/ 10 w 18"/>
                <a:gd name="T27" fmla="*/ 159 h 33"/>
                <a:gd name="T28" fmla="*/ 10 w 18"/>
                <a:gd name="T29" fmla="*/ 159 h 33"/>
                <a:gd name="T30" fmla="*/ 0 w 18"/>
                <a:gd name="T31" fmla="*/ 159 h 33"/>
                <a:gd name="T32" fmla="*/ 0 w 18"/>
                <a:gd name="T33" fmla="*/ 134 h 33"/>
                <a:gd name="T34" fmla="*/ 0 w 18"/>
                <a:gd name="T35" fmla="*/ 134 h 33"/>
                <a:gd name="T36" fmla="*/ 0 w 18"/>
                <a:gd name="T37" fmla="*/ 134 h 33"/>
                <a:gd name="T38" fmla="*/ 0 w 18"/>
                <a:gd name="T39" fmla="*/ 134 h 33"/>
                <a:gd name="T40" fmla="*/ 0 w 18"/>
                <a:gd name="T41" fmla="*/ 125 h 33"/>
                <a:gd name="T42" fmla="*/ 0 w 18"/>
                <a:gd name="T43" fmla="*/ 125 h 33"/>
                <a:gd name="T44" fmla="*/ 0 w 18"/>
                <a:gd name="T45" fmla="*/ 29 h 33"/>
                <a:gd name="T46" fmla="*/ 0 w 18"/>
                <a:gd name="T47" fmla="*/ 27 h 33"/>
                <a:gd name="T48" fmla="*/ 0 w 18"/>
                <a:gd name="T49" fmla="*/ 27 h 33"/>
                <a:gd name="T50" fmla="*/ 0 w 18"/>
                <a:gd name="T51" fmla="*/ 27 h 33"/>
                <a:gd name="T52" fmla="*/ 0 w 18"/>
                <a:gd name="T53" fmla="*/ 12 h 33"/>
                <a:gd name="T54" fmla="*/ 0 w 18"/>
                <a:gd name="T55" fmla="*/ 12 h 33"/>
                <a:gd name="T56" fmla="*/ 0 w 18"/>
                <a:gd name="T57" fmla="*/ 12 h 33"/>
                <a:gd name="T58" fmla="*/ 0 w 18"/>
                <a:gd name="T59" fmla="*/ 0 h 33"/>
                <a:gd name="T60" fmla="*/ 10 w 18"/>
                <a:gd name="T61" fmla="*/ 0 h 33"/>
                <a:gd name="T62" fmla="*/ 10 w 18"/>
                <a:gd name="T63" fmla="*/ 0 h 33"/>
                <a:gd name="T64" fmla="*/ 10 w 18"/>
                <a:gd name="T65" fmla="*/ 0 h 33"/>
                <a:gd name="T66" fmla="*/ 69 w 18"/>
                <a:gd name="T67" fmla="*/ 0 h 33"/>
                <a:gd name="T68" fmla="*/ 69 w 18"/>
                <a:gd name="T69" fmla="*/ 0 h 33"/>
                <a:gd name="T70" fmla="*/ 69 w 18"/>
                <a:gd name="T71" fmla="*/ 0 h 33"/>
                <a:gd name="T72" fmla="*/ 69 w 18"/>
                <a:gd name="T73" fmla="*/ 0 h 33"/>
                <a:gd name="T74" fmla="*/ 75 w 18"/>
                <a:gd name="T75" fmla="*/ 12 h 33"/>
                <a:gd name="T76" fmla="*/ 75 w 18"/>
                <a:gd name="T77" fmla="*/ 12 h 33"/>
                <a:gd name="T78" fmla="*/ 75 w 18"/>
                <a:gd name="T79" fmla="*/ 12 h 33"/>
                <a:gd name="T80" fmla="*/ 75 w 18"/>
                <a:gd name="T81" fmla="*/ 12 h 33"/>
                <a:gd name="T82" fmla="*/ 75 w 18"/>
                <a:gd name="T83" fmla="*/ 27 h 33"/>
                <a:gd name="T84" fmla="*/ 75 w 18"/>
                <a:gd name="T85" fmla="*/ 27 h 33"/>
                <a:gd name="T86" fmla="*/ 75 w 18"/>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17" y="6"/>
                  </a:moveTo>
                  <a:lnTo>
                    <a:pt x="17" y="26"/>
                  </a:lnTo>
                  <a:lnTo>
                    <a:pt x="17" y="28"/>
                  </a:lnTo>
                  <a:lnTo>
                    <a:pt x="17" y="32"/>
                  </a:lnTo>
                  <a:lnTo>
                    <a:pt x="16" y="32"/>
                  </a:lnTo>
                  <a:lnTo>
                    <a:pt x="2" y="32"/>
                  </a:lnTo>
                  <a:lnTo>
                    <a:pt x="0" y="32"/>
                  </a:lnTo>
                  <a:lnTo>
                    <a:pt x="0" y="28"/>
                  </a:lnTo>
                  <a:lnTo>
                    <a:pt x="0" y="26"/>
                  </a:lnTo>
                  <a:lnTo>
                    <a:pt x="0" y="6"/>
                  </a:lnTo>
                  <a:lnTo>
                    <a:pt x="0" y="5"/>
                  </a:lnTo>
                  <a:lnTo>
                    <a:pt x="0" y="2"/>
                  </a:lnTo>
                  <a:lnTo>
                    <a:pt x="0" y="0"/>
                  </a:lnTo>
                  <a:lnTo>
                    <a:pt x="2" y="0"/>
                  </a:lnTo>
                  <a:lnTo>
                    <a:pt x="16" y="0"/>
                  </a:lnTo>
                  <a:lnTo>
                    <a:pt x="17" y="2"/>
                  </a:lnTo>
                  <a:lnTo>
                    <a:pt x="17" y="5"/>
                  </a:lnTo>
                  <a:lnTo>
                    <a:pt x="17" y="6"/>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24" name="AutoShape 122"/>
            <p:cNvSpPr>
              <a:spLocks noChangeAspect="1" noChangeArrowheads="1"/>
            </p:cNvSpPr>
            <p:nvPr/>
          </p:nvSpPr>
          <p:spPr bwMode="auto">
            <a:xfrm flipV="1">
              <a:off x="1757" y="2272"/>
              <a:ext cx="2" cy="21"/>
            </a:xfrm>
            <a:prstGeom prst="roundRect">
              <a:avLst>
                <a:gd name="adj" fmla="val 0"/>
              </a:avLst>
            </a:prstGeom>
            <a:solidFill>
              <a:srgbClr val="000000"/>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25" name="Freeform 123"/>
            <p:cNvSpPr>
              <a:spLocks noChangeAspect="1"/>
            </p:cNvSpPr>
            <p:nvPr/>
          </p:nvSpPr>
          <p:spPr bwMode="auto">
            <a:xfrm>
              <a:off x="2008" y="965"/>
              <a:ext cx="469" cy="187"/>
            </a:xfrm>
            <a:custGeom>
              <a:avLst/>
              <a:gdLst>
                <a:gd name="T0" fmla="*/ 1739 w 360"/>
                <a:gd name="T1" fmla="*/ 111 h 143"/>
                <a:gd name="T2" fmla="*/ 1711 w 360"/>
                <a:gd name="T3" fmla="*/ 71 h 143"/>
                <a:gd name="T4" fmla="*/ 1665 w 360"/>
                <a:gd name="T5" fmla="*/ 38 h 143"/>
                <a:gd name="T6" fmla="*/ 1599 w 360"/>
                <a:gd name="T7" fmla="*/ 27 h 143"/>
                <a:gd name="T8" fmla="*/ 1503 w 360"/>
                <a:gd name="T9" fmla="*/ 12 h 143"/>
                <a:gd name="T10" fmla="*/ 1408 w 360"/>
                <a:gd name="T11" fmla="*/ 0 h 143"/>
                <a:gd name="T12" fmla="*/ 1305 w 360"/>
                <a:gd name="T13" fmla="*/ 12 h 143"/>
                <a:gd name="T14" fmla="*/ 1192 w 360"/>
                <a:gd name="T15" fmla="*/ 12 h 143"/>
                <a:gd name="T16" fmla="*/ 1066 w 360"/>
                <a:gd name="T17" fmla="*/ 35 h 143"/>
                <a:gd name="T18" fmla="*/ 930 w 360"/>
                <a:gd name="T19" fmla="*/ 54 h 143"/>
                <a:gd name="T20" fmla="*/ 808 w 360"/>
                <a:gd name="T21" fmla="*/ 93 h 143"/>
                <a:gd name="T22" fmla="*/ 674 w 360"/>
                <a:gd name="T23" fmla="*/ 129 h 143"/>
                <a:gd name="T24" fmla="*/ 560 w 360"/>
                <a:gd name="T25" fmla="*/ 162 h 143"/>
                <a:gd name="T26" fmla="*/ 436 w 360"/>
                <a:gd name="T27" fmla="*/ 221 h 143"/>
                <a:gd name="T28" fmla="*/ 335 w 360"/>
                <a:gd name="T29" fmla="*/ 263 h 143"/>
                <a:gd name="T30" fmla="*/ 228 w 360"/>
                <a:gd name="T31" fmla="*/ 322 h 143"/>
                <a:gd name="T32" fmla="*/ 159 w 360"/>
                <a:gd name="T33" fmla="*/ 373 h 143"/>
                <a:gd name="T34" fmla="*/ 86 w 360"/>
                <a:gd name="T35" fmla="*/ 418 h 143"/>
                <a:gd name="T36" fmla="*/ 46 w 360"/>
                <a:gd name="T37" fmla="*/ 473 h 143"/>
                <a:gd name="T38" fmla="*/ 1 w 360"/>
                <a:gd name="T39" fmla="*/ 517 h 143"/>
                <a:gd name="T40" fmla="*/ 0 w 360"/>
                <a:gd name="T41" fmla="*/ 560 h 143"/>
                <a:gd name="T42" fmla="*/ 1 w 360"/>
                <a:gd name="T43" fmla="*/ 611 h 143"/>
                <a:gd name="T44" fmla="*/ 46 w 360"/>
                <a:gd name="T45" fmla="*/ 638 h 143"/>
                <a:gd name="T46" fmla="*/ 96 w 360"/>
                <a:gd name="T47" fmla="*/ 676 h 143"/>
                <a:gd name="T48" fmla="*/ 163 w 360"/>
                <a:gd name="T49" fmla="*/ 685 h 143"/>
                <a:gd name="T50" fmla="*/ 240 w 360"/>
                <a:gd name="T51" fmla="*/ 711 h 143"/>
                <a:gd name="T52" fmla="*/ 343 w 360"/>
                <a:gd name="T53" fmla="*/ 711 h 143"/>
                <a:gd name="T54" fmla="*/ 438 w 360"/>
                <a:gd name="T55" fmla="*/ 711 h 143"/>
                <a:gd name="T56" fmla="*/ 568 w 360"/>
                <a:gd name="T57" fmla="*/ 685 h 143"/>
                <a:gd name="T58" fmla="*/ 693 w 360"/>
                <a:gd name="T59" fmla="*/ 684 h 143"/>
                <a:gd name="T60" fmla="*/ 826 w 360"/>
                <a:gd name="T61" fmla="*/ 649 h 143"/>
                <a:gd name="T62" fmla="*/ 958 w 360"/>
                <a:gd name="T63" fmla="*/ 624 h 143"/>
                <a:gd name="T64" fmla="*/ 1076 w 360"/>
                <a:gd name="T65" fmla="*/ 582 h 143"/>
                <a:gd name="T66" fmla="*/ 1200 w 360"/>
                <a:gd name="T67" fmla="*/ 547 h 143"/>
                <a:gd name="T68" fmla="*/ 1324 w 360"/>
                <a:gd name="T69" fmla="*/ 501 h 143"/>
                <a:gd name="T70" fmla="*/ 1436 w 360"/>
                <a:gd name="T71" fmla="*/ 450 h 143"/>
                <a:gd name="T72" fmla="*/ 1524 w 360"/>
                <a:gd name="T73" fmla="*/ 400 h 143"/>
                <a:gd name="T74" fmla="*/ 1599 w 360"/>
                <a:gd name="T75" fmla="*/ 340 h 143"/>
                <a:gd name="T76" fmla="*/ 1665 w 360"/>
                <a:gd name="T77" fmla="*/ 277 h 143"/>
                <a:gd name="T78" fmla="*/ 1711 w 360"/>
                <a:gd name="T79" fmla="*/ 239 h 143"/>
                <a:gd name="T80" fmla="*/ 1739 w 360"/>
                <a:gd name="T81" fmla="*/ 183 h 143"/>
                <a:gd name="T82" fmla="*/ 1759 w 360"/>
                <a:gd name="T83" fmla="*/ 145 h 14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0"/>
                <a:gd name="T127" fmla="*/ 0 h 143"/>
                <a:gd name="T128" fmla="*/ 360 w 360"/>
                <a:gd name="T129" fmla="*/ 143 h 14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0" h="143">
                  <a:moveTo>
                    <a:pt x="356" y="25"/>
                  </a:moveTo>
                  <a:lnTo>
                    <a:pt x="356" y="22"/>
                  </a:lnTo>
                  <a:lnTo>
                    <a:pt x="353" y="18"/>
                  </a:lnTo>
                  <a:lnTo>
                    <a:pt x="350" y="14"/>
                  </a:lnTo>
                  <a:lnTo>
                    <a:pt x="346" y="11"/>
                  </a:lnTo>
                  <a:lnTo>
                    <a:pt x="341" y="8"/>
                  </a:lnTo>
                  <a:lnTo>
                    <a:pt x="334" y="7"/>
                  </a:lnTo>
                  <a:lnTo>
                    <a:pt x="327" y="5"/>
                  </a:lnTo>
                  <a:lnTo>
                    <a:pt x="319" y="2"/>
                  </a:lnTo>
                  <a:lnTo>
                    <a:pt x="308" y="2"/>
                  </a:lnTo>
                  <a:lnTo>
                    <a:pt x="300" y="2"/>
                  </a:lnTo>
                  <a:lnTo>
                    <a:pt x="288" y="0"/>
                  </a:lnTo>
                  <a:lnTo>
                    <a:pt x="279" y="0"/>
                  </a:lnTo>
                  <a:lnTo>
                    <a:pt x="267" y="2"/>
                  </a:lnTo>
                  <a:lnTo>
                    <a:pt x="257" y="2"/>
                  </a:lnTo>
                  <a:lnTo>
                    <a:pt x="244" y="2"/>
                  </a:lnTo>
                  <a:lnTo>
                    <a:pt x="231" y="5"/>
                  </a:lnTo>
                  <a:lnTo>
                    <a:pt x="218" y="7"/>
                  </a:lnTo>
                  <a:lnTo>
                    <a:pt x="205" y="8"/>
                  </a:lnTo>
                  <a:lnTo>
                    <a:pt x="190" y="11"/>
                  </a:lnTo>
                  <a:lnTo>
                    <a:pt x="177" y="15"/>
                  </a:lnTo>
                  <a:lnTo>
                    <a:pt x="165" y="18"/>
                  </a:lnTo>
                  <a:lnTo>
                    <a:pt x="152" y="22"/>
                  </a:lnTo>
                  <a:lnTo>
                    <a:pt x="138" y="26"/>
                  </a:lnTo>
                  <a:lnTo>
                    <a:pt x="124" y="29"/>
                  </a:lnTo>
                  <a:lnTo>
                    <a:pt x="114" y="33"/>
                  </a:lnTo>
                  <a:lnTo>
                    <a:pt x="101" y="37"/>
                  </a:lnTo>
                  <a:lnTo>
                    <a:pt x="89" y="44"/>
                  </a:lnTo>
                  <a:lnTo>
                    <a:pt x="76" y="48"/>
                  </a:lnTo>
                  <a:lnTo>
                    <a:pt x="68" y="53"/>
                  </a:lnTo>
                  <a:lnTo>
                    <a:pt x="56" y="61"/>
                  </a:lnTo>
                  <a:lnTo>
                    <a:pt x="47" y="64"/>
                  </a:lnTo>
                  <a:lnTo>
                    <a:pt x="39" y="68"/>
                  </a:lnTo>
                  <a:lnTo>
                    <a:pt x="32" y="75"/>
                  </a:lnTo>
                  <a:lnTo>
                    <a:pt x="25" y="80"/>
                  </a:lnTo>
                  <a:lnTo>
                    <a:pt x="18" y="83"/>
                  </a:lnTo>
                  <a:lnTo>
                    <a:pt x="14" y="90"/>
                  </a:lnTo>
                  <a:lnTo>
                    <a:pt x="9" y="95"/>
                  </a:lnTo>
                  <a:lnTo>
                    <a:pt x="4" y="100"/>
                  </a:lnTo>
                  <a:lnTo>
                    <a:pt x="1" y="103"/>
                  </a:lnTo>
                  <a:lnTo>
                    <a:pt x="1" y="109"/>
                  </a:lnTo>
                  <a:lnTo>
                    <a:pt x="0" y="112"/>
                  </a:lnTo>
                  <a:lnTo>
                    <a:pt x="1" y="116"/>
                  </a:lnTo>
                  <a:lnTo>
                    <a:pt x="1" y="122"/>
                  </a:lnTo>
                  <a:lnTo>
                    <a:pt x="7" y="125"/>
                  </a:lnTo>
                  <a:lnTo>
                    <a:pt x="9" y="128"/>
                  </a:lnTo>
                  <a:lnTo>
                    <a:pt x="14" y="130"/>
                  </a:lnTo>
                  <a:lnTo>
                    <a:pt x="20" y="135"/>
                  </a:lnTo>
                  <a:lnTo>
                    <a:pt x="25" y="137"/>
                  </a:lnTo>
                  <a:lnTo>
                    <a:pt x="34" y="138"/>
                  </a:lnTo>
                  <a:lnTo>
                    <a:pt x="41" y="138"/>
                  </a:lnTo>
                  <a:lnTo>
                    <a:pt x="49" y="142"/>
                  </a:lnTo>
                  <a:lnTo>
                    <a:pt x="60" y="142"/>
                  </a:lnTo>
                  <a:lnTo>
                    <a:pt x="70" y="142"/>
                  </a:lnTo>
                  <a:lnTo>
                    <a:pt x="80" y="142"/>
                  </a:lnTo>
                  <a:lnTo>
                    <a:pt x="90" y="142"/>
                  </a:lnTo>
                  <a:lnTo>
                    <a:pt x="104" y="142"/>
                  </a:lnTo>
                  <a:lnTo>
                    <a:pt x="116" y="138"/>
                  </a:lnTo>
                  <a:lnTo>
                    <a:pt x="129" y="138"/>
                  </a:lnTo>
                  <a:lnTo>
                    <a:pt x="141" y="137"/>
                  </a:lnTo>
                  <a:lnTo>
                    <a:pt x="155" y="135"/>
                  </a:lnTo>
                  <a:lnTo>
                    <a:pt x="169" y="130"/>
                  </a:lnTo>
                  <a:lnTo>
                    <a:pt x="183" y="128"/>
                  </a:lnTo>
                  <a:lnTo>
                    <a:pt x="196" y="125"/>
                  </a:lnTo>
                  <a:lnTo>
                    <a:pt x="206" y="122"/>
                  </a:lnTo>
                  <a:lnTo>
                    <a:pt x="220" y="116"/>
                  </a:lnTo>
                  <a:lnTo>
                    <a:pt x="233" y="112"/>
                  </a:lnTo>
                  <a:lnTo>
                    <a:pt x="246" y="109"/>
                  </a:lnTo>
                  <a:lnTo>
                    <a:pt x="259" y="103"/>
                  </a:lnTo>
                  <a:lnTo>
                    <a:pt x="271" y="100"/>
                  </a:lnTo>
                  <a:lnTo>
                    <a:pt x="281" y="95"/>
                  </a:lnTo>
                  <a:lnTo>
                    <a:pt x="293" y="90"/>
                  </a:lnTo>
                  <a:lnTo>
                    <a:pt x="302" y="83"/>
                  </a:lnTo>
                  <a:lnTo>
                    <a:pt x="312" y="80"/>
                  </a:lnTo>
                  <a:lnTo>
                    <a:pt x="321" y="74"/>
                  </a:lnTo>
                  <a:lnTo>
                    <a:pt x="327" y="68"/>
                  </a:lnTo>
                  <a:lnTo>
                    <a:pt x="334" y="64"/>
                  </a:lnTo>
                  <a:lnTo>
                    <a:pt x="341" y="56"/>
                  </a:lnTo>
                  <a:lnTo>
                    <a:pt x="346" y="53"/>
                  </a:lnTo>
                  <a:lnTo>
                    <a:pt x="350" y="48"/>
                  </a:lnTo>
                  <a:lnTo>
                    <a:pt x="355" y="44"/>
                  </a:lnTo>
                  <a:lnTo>
                    <a:pt x="356" y="37"/>
                  </a:lnTo>
                  <a:lnTo>
                    <a:pt x="356" y="33"/>
                  </a:lnTo>
                  <a:lnTo>
                    <a:pt x="359" y="29"/>
                  </a:lnTo>
                  <a:lnTo>
                    <a:pt x="356" y="2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26" name="Freeform 124"/>
            <p:cNvSpPr>
              <a:spLocks noChangeAspect="1"/>
            </p:cNvSpPr>
            <p:nvPr/>
          </p:nvSpPr>
          <p:spPr bwMode="auto">
            <a:xfrm>
              <a:off x="2148" y="1016"/>
              <a:ext cx="246" cy="240"/>
            </a:xfrm>
            <a:custGeom>
              <a:avLst/>
              <a:gdLst>
                <a:gd name="T0" fmla="*/ 491 w 189"/>
                <a:gd name="T1" fmla="*/ 904 h 184"/>
                <a:gd name="T2" fmla="*/ 554 w 189"/>
                <a:gd name="T3" fmla="*/ 882 h 184"/>
                <a:gd name="T4" fmla="*/ 622 w 189"/>
                <a:gd name="T5" fmla="*/ 867 h 184"/>
                <a:gd name="T6" fmla="*/ 679 w 189"/>
                <a:gd name="T7" fmla="*/ 831 h 184"/>
                <a:gd name="T8" fmla="*/ 741 w 189"/>
                <a:gd name="T9" fmla="*/ 805 h 184"/>
                <a:gd name="T10" fmla="*/ 790 w 189"/>
                <a:gd name="T11" fmla="*/ 743 h 184"/>
                <a:gd name="T12" fmla="*/ 827 w 189"/>
                <a:gd name="T13" fmla="*/ 706 h 184"/>
                <a:gd name="T14" fmla="*/ 858 w 189"/>
                <a:gd name="T15" fmla="*/ 643 h 184"/>
                <a:gd name="T16" fmla="*/ 889 w 189"/>
                <a:gd name="T17" fmla="*/ 570 h 184"/>
                <a:gd name="T18" fmla="*/ 901 w 189"/>
                <a:gd name="T19" fmla="*/ 505 h 184"/>
                <a:gd name="T20" fmla="*/ 915 w 189"/>
                <a:gd name="T21" fmla="*/ 437 h 184"/>
                <a:gd name="T22" fmla="*/ 901 w 189"/>
                <a:gd name="T23" fmla="*/ 370 h 184"/>
                <a:gd name="T24" fmla="*/ 889 w 189"/>
                <a:gd name="T25" fmla="*/ 312 h 184"/>
                <a:gd name="T26" fmla="*/ 858 w 189"/>
                <a:gd name="T27" fmla="*/ 247 h 184"/>
                <a:gd name="T28" fmla="*/ 827 w 189"/>
                <a:gd name="T29" fmla="*/ 192 h 184"/>
                <a:gd name="T30" fmla="*/ 790 w 189"/>
                <a:gd name="T31" fmla="*/ 140 h 184"/>
                <a:gd name="T32" fmla="*/ 741 w 189"/>
                <a:gd name="T33" fmla="*/ 97 h 184"/>
                <a:gd name="T34" fmla="*/ 679 w 189"/>
                <a:gd name="T35" fmla="*/ 51 h 184"/>
                <a:gd name="T36" fmla="*/ 622 w 189"/>
                <a:gd name="T37" fmla="*/ 29 h 184"/>
                <a:gd name="T38" fmla="*/ 554 w 189"/>
                <a:gd name="T39" fmla="*/ 1 h 184"/>
                <a:gd name="T40" fmla="*/ 491 w 189"/>
                <a:gd name="T41" fmla="*/ 0 h 184"/>
                <a:gd name="T42" fmla="*/ 411 w 189"/>
                <a:gd name="T43" fmla="*/ 0 h 184"/>
                <a:gd name="T44" fmla="*/ 350 w 189"/>
                <a:gd name="T45" fmla="*/ 1 h 184"/>
                <a:gd name="T46" fmla="*/ 282 w 189"/>
                <a:gd name="T47" fmla="*/ 29 h 184"/>
                <a:gd name="T48" fmla="*/ 232 w 189"/>
                <a:gd name="T49" fmla="*/ 51 h 184"/>
                <a:gd name="T50" fmla="*/ 173 w 189"/>
                <a:gd name="T51" fmla="*/ 97 h 184"/>
                <a:gd name="T52" fmla="*/ 125 w 189"/>
                <a:gd name="T53" fmla="*/ 140 h 184"/>
                <a:gd name="T54" fmla="*/ 74 w 189"/>
                <a:gd name="T55" fmla="*/ 192 h 184"/>
                <a:gd name="T56" fmla="*/ 46 w 189"/>
                <a:gd name="T57" fmla="*/ 247 h 184"/>
                <a:gd name="T58" fmla="*/ 27 w 189"/>
                <a:gd name="T59" fmla="*/ 312 h 184"/>
                <a:gd name="T60" fmla="*/ 12 w 189"/>
                <a:gd name="T61" fmla="*/ 370 h 184"/>
                <a:gd name="T62" fmla="*/ 0 w 189"/>
                <a:gd name="T63" fmla="*/ 437 h 184"/>
                <a:gd name="T64" fmla="*/ 12 w 189"/>
                <a:gd name="T65" fmla="*/ 505 h 184"/>
                <a:gd name="T66" fmla="*/ 27 w 189"/>
                <a:gd name="T67" fmla="*/ 570 h 184"/>
                <a:gd name="T68" fmla="*/ 46 w 189"/>
                <a:gd name="T69" fmla="*/ 643 h 184"/>
                <a:gd name="T70" fmla="*/ 74 w 189"/>
                <a:gd name="T71" fmla="*/ 706 h 184"/>
                <a:gd name="T72" fmla="*/ 125 w 189"/>
                <a:gd name="T73" fmla="*/ 743 h 184"/>
                <a:gd name="T74" fmla="*/ 173 w 189"/>
                <a:gd name="T75" fmla="*/ 805 h 184"/>
                <a:gd name="T76" fmla="*/ 232 w 189"/>
                <a:gd name="T77" fmla="*/ 831 h 184"/>
                <a:gd name="T78" fmla="*/ 282 w 189"/>
                <a:gd name="T79" fmla="*/ 867 h 184"/>
                <a:gd name="T80" fmla="*/ 350 w 189"/>
                <a:gd name="T81" fmla="*/ 882 h 184"/>
                <a:gd name="T82" fmla="*/ 411 w 189"/>
                <a:gd name="T83" fmla="*/ 904 h 184"/>
                <a:gd name="T84" fmla="*/ 448 w 189"/>
                <a:gd name="T85" fmla="*/ 904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9"/>
                <a:gd name="T130" fmla="*/ 0 h 184"/>
                <a:gd name="T131" fmla="*/ 189 w 189"/>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9" h="184">
                  <a:moveTo>
                    <a:pt x="92" y="183"/>
                  </a:moveTo>
                  <a:lnTo>
                    <a:pt x="101" y="183"/>
                  </a:lnTo>
                  <a:lnTo>
                    <a:pt x="108" y="179"/>
                  </a:lnTo>
                  <a:lnTo>
                    <a:pt x="114" y="179"/>
                  </a:lnTo>
                  <a:lnTo>
                    <a:pt x="122" y="178"/>
                  </a:lnTo>
                  <a:lnTo>
                    <a:pt x="128" y="176"/>
                  </a:lnTo>
                  <a:lnTo>
                    <a:pt x="134" y="173"/>
                  </a:lnTo>
                  <a:lnTo>
                    <a:pt x="140" y="169"/>
                  </a:lnTo>
                  <a:lnTo>
                    <a:pt x="147" y="165"/>
                  </a:lnTo>
                  <a:lnTo>
                    <a:pt x="152" y="163"/>
                  </a:lnTo>
                  <a:lnTo>
                    <a:pt x="159" y="158"/>
                  </a:lnTo>
                  <a:lnTo>
                    <a:pt x="162" y="151"/>
                  </a:lnTo>
                  <a:lnTo>
                    <a:pt x="168" y="148"/>
                  </a:lnTo>
                  <a:lnTo>
                    <a:pt x="170" y="143"/>
                  </a:lnTo>
                  <a:lnTo>
                    <a:pt x="174" y="136"/>
                  </a:lnTo>
                  <a:lnTo>
                    <a:pt x="177" y="130"/>
                  </a:lnTo>
                  <a:lnTo>
                    <a:pt x="181" y="122"/>
                  </a:lnTo>
                  <a:lnTo>
                    <a:pt x="183" y="116"/>
                  </a:lnTo>
                  <a:lnTo>
                    <a:pt x="185" y="109"/>
                  </a:lnTo>
                  <a:lnTo>
                    <a:pt x="185" y="103"/>
                  </a:lnTo>
                  <a:lnTo>
                    <a:pt x="188" y="96"/>
                  </a:lnTo>
                  <a:lnTo>
                    <a:pt x="188" y="89"/>
                  </a:lnTo>
                  <a:lnTo>
                    <a:pt x="188" y="83"/>
                  </a:lnTo>
                  <a:lnTo>
                    <a:pt x="185" y="75"/>
                  </a:lnTo>
                  <a:lnTo>
                    <a:pt x="185" y="70"/>
                  </a:lnTo>
                  <a:lnTo>
                    <a:pt x="183" y="63"/>
                  </a:lnTo>
                  <a:lnTo>
                    <a:pt x="181" y="56"/>
                  </a:lnTo>
                  <a:lnTo>
                    <a:pt x="177" y="50"/>
                  </a:lnTo>
                  <a:lnTo>
                    <a:pt x="174" y="42"/>
                  </a:lnTo>
                  <a:lnTo>
                    <a:pt x="170" y="39"/>
                  </a:lnTo>
                  <a:lnTo>
                    <a:pt x="168" y="33"/>
                  </a:lnTo>
                  <a:lnTo>
                    <a:pt x="162" y="28"/>
                  </a:lnTo>
                  <a:lnTo>
                    <a:pt x="159" y="25"/>
                  </a:lnTo>
                  <a:lnTo>
                    <a:pt x="152" y="20"/>
                  </a:lnTo>
                  <a:lnTo>
                    <a:pt x="147" y="14"/>
                  </a:lnTo>
                  <a:lnTo>
                    <a:pt x="140" y="11"/>
                  </a:lnTo>
                  <a:lnTo>
                    <a:pt x="134" y="8"/>
                  </a:lnTo>
                  <a:lnTo>
                    <a:pt x="128" y="6"/>
                  </a:lnTo>
                  <a:lnTo>
                    <a:pt x="122" y="5"/>
                  </a:lnTo>
                  <a:lnTo>
                    <a:pt x="114" y="1"/>
                  </a:lnTo>
                  <a:lnTo>
                    <a:pt x="108" y="0"/>
                  </a:lnTo>
                  <a:lnTo>
                    <a:pt x="101" y="0"/>
                  </a:lnTo>
                  <a:lnTo>
                    <a:pt x="92" y="0"/>
                  </a:lnTo>
                  <a:lnTo>
                    <a:pt x="85" y="0"/>
                  </a:lnTo>
                  <a:lnTo>
                    <a:pt x="78" y="0"/>
                  </a:lnTo>
                  <a:lnTo>
                    <a:pt x="72" y="1"/>
                  </a:lnTo>
                  <a:lnTo>
                    <a:pt x="65" y="5"/>
                  </a:lnTo>
                  <a:lnTo>
                    <a:pt x="58" y="6"/>
                  </a:lnTo>
                  <a:lnTo>
                    <a:pt x="55" y="8"/>
                  </a:lnTo>
                  <a:lnTo>
                    <a:pt x="48" y="11"/>
                  </a:lnTo>
                  <a:lnTo>
                    <a:pt x="42" y="14"/>
                  </a:lnTo>
                  <a:lnTo>
                    <a:pt x="35" y="20"/>
                  </a:lnTo>
                  <a:lnTo>
                    <a:pt x="30" y="25"/>
                  </a:lnTo>
                  <a:lnTo>
                    <a:pt x="26" y="28"/>
                  </a:lnTo>
                  <a:lnTo>
                    <a:pt x="20" y="33"/>
                  </a:lnTo>
                  <a:lnTo>
                    <a:pt x="15" y="39"/>
                  </a:lnTo>
                  <a:lnTo>
                    <a:pt x="14" y="42"/>
                  </a:lnTo>
                  <a:lnTo>
                    <a:pt x="9" y="50"/>
                  </a:lnTo>
                  <a:lnTo>
                    <a:pt x="7" y="56"/>
                  </a:lnTo>
                  <a:lnTo>
                    <a:pt x="5" y="63"/>
                  </a:lnTo>
                  <a:lnTo>
                    <a:pt x="2" y="70"/>
                  </a:lnTo>
                  <a:lnTo>
                    <a:pt x="2" y="75"/>
                  </a:lnTo>
                  <a:lnTo>
                    <a:pt x="0" y="83"/>
                  </a:lnTo>
                  <a:lnTo>
                    <a:pt x="0" y="89"/>
                  </a:lnTo>
                  <a:lnTo>
                    <a:pt x="0" y="96"/>
                  </a:lnTo>
                  <a:lnTo>
                    <a:pt x="2" y="103"/>
                  </a:lnTo>
                  <a:lnTo>
                    <a:pt x="2" y="109"/>
                  </a:lnTo>
                  <a:lnTo>
                    <a:pt x="5" y="116"/>
                  </a:lnTo>
                  <a:lnTo>
                    <a:pt x="7" y="122"/>
                  </a:lnTo>
                  <a:lnTo>
                    <a:pt x="9" y="130"/>
                  </a:lnTo>
                  <a:lnTo>
                    <a:pt x="14" y="136"/>
                  </a:lnTo>
                  <a:lnTo>
                    <a:pt x="15" y="143"/>
                  </a:lnTo>
                  <a:lnTo>
                    <a:pt x="20" y="148"/>
                  </a:lnTo>
                  <a:lnTo>
                    <a:pt x="26" y="151"/>
                  </a:lnTo>
                  <a:lnTo>
                    <a:pt x="30" y="158"/>
                  </a:lnTo>
                  <a:lnTo>
                    <a:pt x="35" y="163"/>
                  </a:lnTo>
                  <a:lnTo>
                    <a:pt x="42" y="165"/>
                  </a:lnTo>
                  <a:lnTo>
                    <a:pt x="48" y="169"/>
                  </a:lnTo>
                  <a:lnTo>
                    <a:pt x="55" y="173"/>
                  </a:lnTo>
                  <a:lnTo>
                    <a:pt x="58" y="176"/>
                  </a:lnTo>
                  <a:lnTo>
                    <a:pt x="65" y="178"/>
                  </a:lnTo>
                  <a:lnTo>
                    <a:pt x="72" y="179"/>
                  </a:lnTo>
                  <a:lnTo>
                    <a:pt x="78" y="179"/>
                  </a:lnTo>
                  <a:lnTo>
                    <a:pt x="85" y="183"/>
                  </a:lnTo>
                  <a:lnTo>
                    <a:pt x="92" y="18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27" name="Freeform 125"/>
            <p:cNvSpPr>
              <a:spLocks noChangeAspect="1"/>
            </p:cNvSpPr>
            <p:nvPr/>
          </p:nvSpPr>
          <p:spPr bwMode="auto">
            <a:xfrm>
              <a:off x="2184" y="1053"/>
              <a:ext cx="173" cy="170"/>
            </a:xfrm>
            <a:custGeom>
              <a:avLst/>
              <a:gdLst>
                <a:gd name="T0" fmla="*/ 641 w 133"/>
                <a:gd name="T1" fmla="*/ 287 h 131"/>
                <a:gd name="T2" fmla="*/ 628 w 133"/>
                <a:gd name="T3" fmla="*/ 236 h 131"/>
                <a:gd name="T4" fmla="*/ 615 w 133"/>
                <a:gd name="T5" fmla="*/ 191 h 131"/>
                <a:gd name="T6" fmla="*/ 592 w 133"/>
                <a:gd name="T7" fmla="*/ 145 h 131"/>
                <a:gd name="T8" fmla="*/ 562 w 133"/>
                <a:gd name="T9" fmla="*/ 112 h 131"/>
                <a:gd name="T10" fmla="*/ 535 w 133"/>
                <a:gd name="T11" fmla="*/ 66 h 131"/>
                <a:gd name="T12" fmla="*/ 497 w 133"/>
                <a:gd name="T13" fmla="*/ 51 h 131"/>
                <a:gd name="T14" fmla="*/ 455 w 133"/>
                <a:gd name="T15" fmla="*/ 22 h 131"/>
                <a:gd name="T16" fmla="*/ 411 w 133"/>
                <a:gd name="T17" fmla="*/ 1 h 131"/>
                <a:gd name="T18" fmla="*/ 371 w 133"/>
                <a:gd name="T19" fmla="*/ 0 h 131"/>
                <a:gd name="T20" fmla="*/ 308 w 133"/>
                <a:gd name="T21" fmla="*/ 0 h 131"/>
                <a:gd name="T22" fmla="*/ 269 w 133"/>
                <a:gd name="T23" fmla="*/ 0 h 131"/>
                <a:gd name="T24" fmla="*/ 232 w 133"/>
                <a:gd name="T25" fmla="*/ 1 h 131"/>
                <a:gd name="T26" fmla="*/ 170 w 133"/>
                <a:gd name="T27" fmla="*/ 22 h 131"/>
                <a:gd name="T28" fmla="*/ 140 w 133"/>
                <a:gd name="T29" fmla="*/ 51 h 131"/>
                <a:gd name="T30" fmla="*/ 96 w 133"/>
                <a:gd name="T31" fmla="*/ 66 h 131"/>
                <a:gd name="T32" fmla="*/ 66 w 133"/>
                <a:gd name="T33" fmla="*/ 112 h 131"/>
                <a:gd name="T34" fmla="*/ 35 w 133"/>
                <a:gd name="T35" fmla="*/ 145 h 131"/>
                <a:gd name="T36" fmla="*/ 21 w 133"/>
                <a:gd name="T37" fmla="*/ 191 h 131"/>
                <a:gd name="T38" fmla="*/ 0 w 133"/>
                <a:gd name="T39" fmla="*/ 236 h 131"/>
                <a:gd name="T40" fmla="*/ 0 w 133"/>
                <a:gd name="T41" fmla="*/ 287 h 131"/>
                <a:gd name="T42" fmla="*/ 0 w 133"/>
                <a:gd name="T43" fmla="*/ 323 h 131"/>
                <a:gd name="T44" fmla="*/ 0 w 133"/>
                <a:gd name="T45" fmla="*/ 372 h 131"/>
                <a:gd name="T46" fmla="*/ 21 w 133"/>
                <a:gd name="T47" fmla="*/ 419 h 131"/>
                <a:gd name="T48" fmla="*/ 35 w 133"/>
                <a:gd name="T49" fmla="*/ 459 h 131"/>
                <a:gd name="T50" fmla="*/ 66 w 133"/>
                <a:gd name="T51" fmla="*/ 498 h 131"/>
                <a:gd name="T52" fmla="*/ 96 w 133"/>
                <a:gd name="T53" fmla="*/ 531 h 131"/>
                <a:gd name="T54" fmla="*/ 140 w 133"/>
                <a:gd name="T55" fmla="*/ 565 h 131"/>
                <a:gd name="T56" fmla="*/ 170 w 133"/>
                <a:gd name="T57" fmla="*/ 589 h 131"/>
                <a:gd name="T58" fmla="*/ 232 w 133"/>
                <a:gd name="T59" fmla="*/ 603 h 131"/>
                <a:gd name="T60" fmla="*/ 269 w 133"/>
                <a:gd name="T61" fmla="*/ 603 h 131"/>
                <a:gd name="T62" fmla="*/ 308 w 133"/>
                <a:gd name="T63" fmla="*/ 622 h 131"/>
                <a:gd name="T64" fmla="*/ 371 w 133"/>
                <a:gd name="T65" fmla="*/ 603 h 131"/>
                <a:gd name="T66" fmla="*/ 411 w 133"/>
                <a:gd name="T67" fmla="*/ 603 h 131"/>
                <a:gd name="T68" fmla="*/ 455 w 133"/>
                <a:gd name="T69" fmla="*/ 589 h 131"/>
                <a:gd name="T70" fmla="*/ 497 w 133"/>
                <a:gd name="T71" fmla="*/ 565 h 131"/>
                <a:gd name="T72" fmla="*/ 535 w 133"/>
                <a:gd name="T73" fmla="*/ 531 h 131"/>
                <a:gd name="T74" fmla="*/ 562 w 133"/>
                <a:gd name="T75" fmla="*/ 498 h 131"/>
                <a:gd name="T76" fmla="*/ 592 w 133"/>
                <a:gd name="T77" fmla="*/ 459 h 131"/>
                <a:gd name="T78" fmla="*/ 615 w 133"/>
                <a:gd name="T79" fmla="*/ 419 h 131"/>
                <a:gd name="T80" fmla="*/ 628 w 133"/>
                <a:gd name="T81" fmla="*/ 372 h 131"/>
                <a:gd name="T82" fmla="*/ 641 w 133"/>
                <a:gd name="T83" fmla="*/ 323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3"/>
                <a:gd name="T127" fmla="*/ 0 h 131"/>
                <a:gd name="T128" fmla="*/ 133 w 133"/>
                <a:gd name="T129" fmla="*/ 131 h 13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3" h="131">
                  <a:moveTo>
                    <a:pt x="132" y="63"/>
                  </a:moveTo>
                  <a:lnTo>
                    <a:pt x="132" y="60"/>
                  </a:lnTo>
                  <a:lnTo>
                    <a:pt x="132" y="55"/>
                  </a:lnTo>
                  <a:lnTo>
                    <a:pt x="129" y="49"/>
                  </a:lnTo>
                  <a:lnTo>
                    <a:pt x="129" y="43"/>
                  </a:lnTo>
                  <a:lnTo>
                    <a:pt x="127" y="40"/>
                  </a:lnTo>
                  <a:lnTo>
                    <a:pt x="126" y="35"/>
                  </a:lnTo>
                  <a:lnTo>
                    <a:pt x="122" y="30"/>
                  </a:lnTo>
                  <a:lnTo>
                    <a:pt x="121" y="27"/>
                  </a:lnTo>
                  <a:lnTo>
                    <a:pt x="116" y="23"/>
                  </a:lnTo>
                  <a:lnTo>
                    <a:pt x="114" y="20"/>
                  </a:lnTo>
                  <a:lnTo>
                    <a:pt x="111" y="14"/>
                  </a:lnTo>
                  <a:lnTo>
                    <a:pt x="107" y="13"/>
                  </a:lnTo>
                  <a:lnTo>
                    <a:pt x="103" y="11"/>
                  </a:lnTo>
                  <a:lnTo>
                    <a:pt x="98" y="7"/>
                  </a:lnTo>
                  <a:lnTo>
                    <a:pt x="94" y="5"/>
                  </a:lnTo>
                  <a:lnTo>
                    <a:pt x="90" y="5"/>
                  </a:lnTo>
                  <a:lnTo>
                    <a:pt x="85" y="1"/>
                  </a:lnTo>
                  <a:lnTo>
                    <a:pt x="80" y="0"/>
                  </a:lnTo>
                  <a:lnTo>
                    <a:pt x="76" y="0"/>
                  </a:lnTo>
                  <a:lnTo>
                    <a:pt x="70" y="0"/>
                  </a:lnTo>
                  <a:lnTo>
                    <a:pt x="64" y="0"/>
                  </a:lnTo>
                  <a:lnTo>
                    <a:pt x="61" y="0"/>
                  </a:lnTo>
                  <a:lnTo>
                    <a:pt x="55" y="0"/>
                  </a:lnTo>
                  <a:lnTo>
                    <a:pt x="50" y="0"/>
                  </a:lnTo>
                  <a:lnTo>
                    <a:pt x="48" y="1"/>
                  </a:lnTo>
                  <a:lnTo>
                    <a:pt x="40" y="5"/>
                  </a:lnTo>
                  <a:lnTo>
                    <a:pt x="35" y="5"/>
                  </a:lnTo>
                  <a:lnTo>
                    <a:pt x="30" y="7"/>
                  </a:lnTo>
                  <a:lnTo>
                    <a:pt x="29" y="11"/>
                  </a:lnTo>
                  <a:lnTo>
                    <a:pt x="23" y="13"/>
                  </a:lnTo>
                  <a:lnTo>
                    <a:pt x="20" y="14"/>
                  </a:lnTo>
                  <a:lnTo>
                    <a:pt x="18" y="20"/>
                  </a:lnTo>
                  <a:lnTo>
                    <a:pt x="14" y="23"/>
                  </a:lnTo>
                  <a:lnTo>
                    <a:pt x="12" y="27"/>
                  </a:lnTo>
                  <a:lnTo>
                    <a:pt x="7" y="30"/>
                  </a:lnTo>
                  <a:lnTo>
                    <a:pt x="6" y="35"/>
                  </a:lnTo>
                  <a:lnTo>
                    <a:pt x="4" y="40"/>
                  </a:lnTo>
                  <a:lnTo>
                    <a:pt x="2" y="43"/>
                  </a:lnTo>
                  <a:lnTo>
                    <a:pt x="0" y="49"/>
                  </a:lnTo>
                  <a:lnTo>
                    <a:pt x="0" y="55"/>
                  </a:lnTo>
                  <a:lnTo>
                    <a:pt x="0" y="60"/>
                  </a:lnTo>
                  <a:lnTo>
                    <a:pt x="0" y="63"/>
                  </a:lnTo>
                  <a:lnTo>
                    <a:pt x="0" y="68"/>
                  </a:lnTo>
                  <a:lnTo>
                    <a:pt x="0" y="71"/>
                  </a:lnTo>
                  <a:lnTo>
                    <a:pt x="0" y="78"/>
                  </a:lnTo>
                  <a:lnTo>
                    <a:pt x="2" y="83"/>
                  </a:lnTo>
                  <a:lnTo>
                    <a:pt x="4" y="88"/>
                  </a:lnTo>
                  <a:lnTo>
                    <a:pt x="6" y="91"/>
                  </a:lnTo>
                  <a:lnTo>
                    <a:pt x="7" y="96"/>
                  </a:lnTo>
                  <a:lnTo>
                    <a:pt x="12" y="102"/>
                  </a:lnTo>
                  <a:lnTo>
                    <a:pt x="14" y="105"/>
                  </a:lnTo>
                  <a:lnTo>
                    <a:pt x="18" y="108"/>
                  </a:lnTo>
                  <a:lnTo>
                    <a:pt x="20" y="111"/>
                  </a:lnTo>
                  <a:lnTo>
                    <a:pt x="23" y="113"/>
                  </a:lnTo>
                  <a:lnTo>
                    <a:pt x="29" y="118"/>
                  </a:lnTo>
                  <a:lnTo>
                    <a:pt x="30" y="120"/>
                  </a:lnTo>
                  <a:lnTo>
                    <a:pt x="35" y="123"/>
                  </a:lnTo>
                  <a:lnTo>
                    <a:pt x="40" y="124"/>
                  </a:lnTo>
                  <a:lnTo>
                    <a:pt x="48" y="126"/>
                  </a:lnTo>
                  <a:lnTo>
                    <a:pt x="50" y="126"/>
                  </a:lnTo>
                  <a:lnTo>
                    <a:pt x="55" y="126"/>
                  </a:lnTo>
                  <a:lnTo>
                    <a:pt x="61" y="130"/>
                  </a:lnTo>
                  <a:lnTo>
                    <a:pt x="64" y="130"/>
                  </a:lnTo>
                  <a:lnTo>
                    <a:pt x="70" y="130"/>
                  </a:lnTo>
                  <a:lnTo>
                    <a:pt x="76" y="126"/>
                  </a:lnTo>
                  <a:lnTo>
                    <a:pt x="80" y="126"/>
                  </a:lnTo>
                  <a:lnTo>
                    <a:pt x="85" y="126"/>
                  </a:lnTo>
                  <a:lnTo>
                    <a:pt x="90" y="124"/>
                  </a:lnTo>
                  <a:lnTo>
                    <a:pt x="94" y="123"/>
                  </a:lnTo>
                  <a:lnTo>
                    <a:pt x="98" y="120"/>
                  </a:lnTo>
                  <a:lnTo>
                    <a:pt x="103" y="118"/>
                  </a:lnTo>
                  <a:lnTo>
                    <a:pt x="107" y="113"/>
                  </a:lnTo>
                  <a:lnTo>
                    <a:pt x="111" y="111"/>
                  </a:lnTo>
                  <a:lnTo>
                    <a:pt x="114" y="108"/>
                  </a:lnTo>
                  <a:lnTo>
                    <a:pt x="116" y="105"/>
                  </a:lnTo>
                  <a:lnTo>
                    <a:pt x="121" y="102"/>
                  </a:lnTo>
                  <a:lnTo>
                    <a:pt x="122" y="96"/>
                  </a:lnTo>
                  <a:lnTo>
                    <a:pt x="126" y="91"/>
                  </a:lnTo>
                  <a:lnTo>
                    <a:pt x="127" y="88"/>
                  </a:lnTo>
                  <a:lnTo>
                    <a:pt x="129" y="83"/>
                  </a:lnTo>
                  <a:lnTo>
                    <a:pt x="129" y="78"/>
                  </a:lnTo>
                  <a:lnTo>
                    <a:pt x="132" y="71"/>
                  </a:lnTo>
                  <a:lnTo>
                    <a:pt x="132" y="68"/>
                  </a:lnTo>
                  <a:lnTo>
                    <a:pt x="132" y="63"/>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28" name="Freeform 126"/>
            <p:cNvSpPr>
              <a:spLocks noChangeAspect="1"/>
            </p:cNvSpPr>
            <p:nvPr/>
          </p:nvSpPr>
          <p:spPr bwMode="auto">
            <a:xfrm>
              <a:off x="2264" y="994"/>
              <a:ext cx="85" cy="146"/>
            </a:xfrm>
            <a:custGeom>
              <a:avLst/>
              <a:gdLst>
                <a:gd name="T0" fmla="*/ 98 w 66"/>
                <a:gd name="T1" fmla="*/ 545 h 112"/>
                <a:gd name="T2" fmla="*/ 111 w 66"/>
                <a:gd name="T3" fmla="*/ 516 h 112"/>
                <a:gd name="T4" fmla="*/ 133 w 66"/>
                <a:gd name="T5" fmla="*/ 482 h 112"/>
                <a:gd name="T6" fmla="*/ 143 w 66"/>
                <a:gd name="T7" fmla="*/ 447 h 112"/>
                <a:gd name="T8" fmla="*/ 156 w 66"/>
                <a:gd name="T9" fmla="*/ 418 h 112"/>
                <a:gd name="T10" fmla="*/ 161 w 66"/>
                <a:gd name="T11" fmla="*/ 385 h 112"/>
                <a:gd name="T12" fmla="*/ 176 w 66"/>
                <a:gd name="T13" fmla="*/ 355 h 112"/>
                <a:gd name="T14" fmla="*/ 192 w 66"/>
                <a:gd name="T15" fmla="*/ 321 h 112"/>
                <a:gd name="T16" fmla="*/ 207 w 66"/>
                <a:gd name="T17" fmla="*/ 285 h 112"/>
                <a:gd name="T18" fmla="*/ 209 w 66"/>
                <a:gd name="T19" fmla="*/ 257 h 112"/>
                <a:gd name="T20" fmla="*/ 227 w 66"/>
                <a:gd name="T21" fmla="*/ 226 h 112"/>
                <a:gd name="T22" fmla="*/ 232 w 66"/>
                <a:gd name="T23" fmla="*/ 197 h 112"/>
                <a:gd name="T24" fmla="*/ 242 w 66"/>
                <a:gd name="T25" fmla="*/ 163 h 112"/>
                <a:gd name="T26" fmla="*/ 258 w 66"/>
                <a:gd name="T27" fmla="*/ 151 h 112"/>
                <a:gd name="T28" fmla="*/ 267 w 66"/>
                <a:gd name="T29" fmla="*/ 125 h 112"/>
                <a:gd name="T30" fmla="*/ 272 w 66"/>
                <a:gd name="T31" fmla="*/ 111 h 112"/>
                <a:gd name="T32" fmla="*/ 272 w 66"/>
                <a:gd name="T33" fmla="*/ 86 h 112"/>
                <a:gd name="T34" fmla="*/ 281 w 66"/>
                <a:gd name="T35" fmla="*/ 74 h 112"/>
                <a:gd name="T36" fmla="*/ 281 w 66"/>
                <a:gd name="T37" fmla="*/ 51 h 112"/>
                <a:gd name="T38" fmla="*/ 297 w 66"/>
                <a:gd name="T39" fmla="*/ 46 h 112"/>
                <a:gd name="T40" fmla="*/ 297 w 66"/>
                <a:gd name="T41" fmla="*/ 35 h 112"/>
                <a:gd name="T42" fmla="*/ 297 w 66"/>
                <a:gd name="T43" fmla="*/ 21 h 112"/>
                <a:gd name="T44" fmla="*/ 297 w 66"/>
                <a:gd name="T45" fmla="*/ 1 h 112"/>
                <a:gd name="T46" fmla="*/ 297 w 66"/>
                <a:gd name="T47" fmla="*/ 1 h 112"/>
                <a:gd name="T48" fmla="*/ 297 w 66"/>
                <a:gd name="T49" fmla="*/ 0 h 112"/>
                <a:gd name="T50" fmla="*/ 297 w 66"/>
                <a:gd name="T51" fmla="*/ 0 h 112"/>
                <a:gd name="T52" fmla="*/ 297 w 66"/>
                <a:gd name="T53" fmla="*/ 0 h 112"/>
                <a:gd name="T54" fmla="*/ 297 w 66"/>
                <a:gd name="T55" fmla="*/ 0 h 112"/>
                <a:gd name="T56" fmla="*/ 281 w 66"/>
                <a:gd name="T57" fmla="*/ 0 h 112"/>
                <a:gd name="T58" fmla="*/ 281 w 66"/>
                <a:gd name="T59" fmla="*/ 1 h 112"/>
                <a:gd name="T60" fmla="*/ 272 w 66"/>
                <a:gd name="T61" fmla="*/ 21 h 112"/>
                <a:gd name="T62" fmla="*/ 267 w 66"/>
                <a:gd name="T63" fmla="*/ 35 h 112"/>
                <a:gd name="T64" fmla="*/ 258 w 66"/>
                <a:gd name="T65" fmla="*/ 46 h 112"/>
                <a:gd name="T66" fmla="*/ 258 w 66"/>
                <a:gd name="T67" fmla="*/ 51 h 112"/>
                <a:gd name="T68" fmla="*/ 232 w 66"/>
                <a:gd name="T69" fmla="*/ 65 h 112"/>
                <a:gd name="T70" fmla="*/ 232 w 66"/>
                <a:gd name="T71" fmla="*/ 86 h 112"/>
                <a:gd name="T72" fmla="*/ 209 w 66"/>
                <a:gd name="T73" fmla="*/ 111 h 112"/>
                <a:gd name="T74" fmla="*/ 207 w 66"/>
                <a:gd name="T75" fmla="*/ 124 h 112"/>
                <a:gd name="T76" fmla="*/ 192 w 66"/>
                <a:gd name="T77" fmla="*/ 139 h 112"/>
                <a:gd name="T78" fmla="*/ 176 w 66"/>
                <a:gd name="T79" fmla="*/ 163 h 112"/>
                <a:gd name="T80" fmla="*/ 161 w 66"/>
                <a:gd name="T81" fmla="*/ 197 h 112"/>
                <a:gd name="T82" fmla="*/ 156 w 66"/>
                <a:gd name="T83" fmla="*/ 220 h 112"/>
                <a:gd name="T84" fmla="*/ 133 w 66"/>
                <a:gd name="T85" fmla="*/ 257 h 112"/>
                <a:gd name="T86" fmla="*/ 125 w 66"/>
                <a:gd name="T87" fmla="*/ 272 h 112"/>
                <a:gd name="T88" fmla="*/ 98 w 66"/>
                <a:gd name="T89" fmla="*/ 301 h 112"/>
                <a:gd name="T90" fmla="*/ 76 w 66"/>
                <a:gd name="T91" fmla="*/ 326 h 112"/>
                <a:gd name="T92" fmla="*/ 67 w 66"/>
                <a:gd name="T93" fmla="*/ 358 h 112"/>
                <a:gd name="T94" fmla="*/ 52 w 66"/>
                <a:gd name="T95" fmla="*/ 392 h 112"/>
                <a:gd name="T96" fmla="*/ 31 w 66"/>
                <a:gd name="T97" fmla="*/ 425 h 112"/>
                <a:gd name="T98" fmla="*/ 22 w 66"/>
                <a:gd name="T99" fmla="*/ 450 h 112"/>
                <a:gd name="T100" fmla="*/ 0 w 66"/>
                <a:gd name="T101" fmla="*/ 488 h 112"/>
                <a:gd name="T102" fmla="*/ 0 w 66"/>
                <a:gd name="T103" fmla="*/ 488 h 112"/>
                <a:gd name="T104" fmla="*/ 98 w 66"/>
                <a:gd name="T105" fmla="*/ 545 h 112"/>
                <a:gd name="T106" fmla="*/ 98 w 66"/>
                <a:gd name="T107" fmla="*/ 545 h 11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6"/>
                <a:gd name="T163" fmla="*/ 0 h 112"/>
                <a:gd name="T164" fmla="*/ 66 w 66"/>
                <a:gd name="T165" fmla="*/ 112 h 11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6" h="112">
                  <a:moveTo>
                    <a:pt x="22" y="111"/>
                  </a:moveTo>
                  <a:lnTo>
                    <a:pt x="24" y="105"/>
                  </a:lnTo>
                  <a:lnTo>
                    <a:pt x="29" y="98"/>
                  </a:lnTo>
                  <a:lnTo>
                    <a:pt x="31" y="91"/>
                  </a:lnTo>
                  <a:lnTo>
                    <a:pt x="34" y="85"/>
                  </a:lnTo>
                  <a:lnTo>
                    <a:pt x="35" y="78"/>
                  </a:lnTo>
                  <a:lnTo>
                    <a:pt x="39" y="72"/>
                  </a:lnTo>
                  <a:lnTo>
                    <a:pt x="42" y="65"/>
                  </a:lnTo>
                  <a:lnTo>
                    <a:pt x="45" y="58"/>
                  </a:lnTo>
                  <a:lnTo>
                    <a:pt x="46" y="52"/>
                  </a:lnTo>
                  <a:lnTo>
                    <a:pt x="50" y="46"/>
                  </a:lnTo>
                  <a:lnTo>
                    <a:pt x="51" y="40"/>
                  </a:lnTo>
                  <a:lnTo>
                    <a:pt x="53" y="34"/>
                  </a:lnTo>
                  <a:lnTo>
                    <a:pt x="56" y="31"/>
                  </a:lnTo>
                  <a:lnTo>
                    <a:pt x="58" y="26"/>
                  </a:lnTo>
                  <a:lnTo>
                    <a:pt x="60" y="22"/>
                  </a:lnTo>
                  <a:lnTo>
                    <a:pt x="60" y="18"/>
                  </a:lnTo>
                  <a:lnTo>
                    <a:pt x="61" y="15"/>
                  </a:lnTo>
                  <a:lnTo>
                    <a:pt x="61" y="11"/>
                  </a:lnTo>
                  <a:lnTo>
                    <a:pt x="65" y="9"/>
                  </a:lnTo>
                  <a:lnTo>
                    <a:pt x="65" y="7"/>
                  </a:lnTo>
                  <a:lnTo>
                    <a:pt x="65" y="4"/>
                  </a:lnTo>
                  <a:lnTo>
                    <a:pt x="65" y="1"/>
                  </a:lnTo>
                  <a:lnTo>
                    <a:pt x="65" y="0"/>
                  </a:lnTo>
                  <a:lnTo>
                    <a:pt x="61" y="0"/>
                  </a:lnTo>
                  <a:lnTo>
                    <a:pt x="61" y="1"/>
                  </a:lnTo>
                  <a:lnTo>
                    <a:pt x="60" y="4"/>
                  </a:lnTo>
                  <a:lnTo>
                    <a:pt x="58" y="7"/>
                  </a:lnTo>
                  <a:lnTo>
                    <a:pt x="56" y="9"/>
                  </a:lnTo>
                  <a:lnTo>
                    <a:pt x="56" y="11"/>
                  </a:lnTo>
                  <a:lnTo>
                    <a:pt x="51" y="13"/>
                  </a:lnTo>
                  <a:lnTo>
                    <a:pt x="51" y="18"/>
                  </a:lnTo>
                  <a:lnTo>
                    <a:pt x="46" y="22"/>
                  </a:lnTo>
                  <a:lnTo>
                    <a:pt x="45" y="25"/>
                  </a:lnTo>
                  <a:lnTo>
                    <a:pt x="42" y="28"/>
                  </a:lnTo>
                  <a:lnTo>
                    <a:pt x="39" y="34"/>
                  </a:lnTo>
                  <a:lnTo>
                    <a:pt x="35" y="40"/>
                  </a:lnTo>
                  <a:lnTo>
                    <a:pt x="34" y="45"/>
                  </a:lnTo>
                  <a:lnTo>
                    <a:pt x="29" y="52"/>
                  </a:lnTo>
                  <a:lnTo>
                    <a:pt x="27" y="55"/>
                  </a:lnTo>
                  <a:lnTo>
                    <a:pt x="22" y="61"/>
                  </a:lnTo>
                  <a:lnTo>
                    <a:pt x="17" y="67"/>
                  </a:lnTo>
                  <a:lnTo>
                    <a:pt x="15" y="73"/>
                  </a:lnTo>
                  <a:lnTo>
                    <a:pt x="12" y="80"/>
                  </a:lnTo>
                  <a:lnTo>
                    <a:pt x="7" y="87"/>
                  </a:lnTo>
                  <a:lnTo>
                    <a:pt x="5" y="92"/>
                  </a:lnTo>
                  <a:lnTo>
                    <a:pt x="0" y="100"/>
                  </a:lnTo>
                  <a:lnTo>
                    <a:pt x="22" y="1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29" name="Freeform 127"/>
            <p:cNvSpPr>
              <a:spLocks noChangeAspect="1"/>
            </p:cNvSpPr>
            <p:nvPr/>
          </p:nvSpPr>
          <p:spPr bwMode="auto">
            <a:xfrm>
              <a:off x="2204" y="1128"/>
              <a:ext cx="89" cy="145"/>
            </a:xfrm>
            <a:custGeom>
              <a:avLst/>
              <a:gdLst>
                <a:gd name="T0" fmla="*/ 208 w 69"/>
                <a:gd name="T1" fmla="*/ 0 h 111"/>
                <a:gd name="T2" fmla="*/ 184 w 69"/>
                <a:gd name="T3" fmla="*/ 35 h 111"/>
                <a:gd name="T4" fmla="*/ 172 w 69"/>
                <a:gd name="T5" fmla="*/ 65 h 111"/>
                <a:gd name="T6" fmla="*/ 161 w 69"/>
                <a:gd name="T7" fmla="*/ 97 h 111"/>
                <a:gd name="T8" fmla="*/ 153 w 69"/>
                <a:gd name="T9" fmla="*/ 145 h 111"/>
                <a:gd name="T10" fmla="*/ 133 w 69"/>
                <a:gd name="T11" fmla="*/ 174 h 111"/>
                <a:gd name="T12" fmla="*/ 125 w 69"/>
                <a:gd name="T13" fmla="*/ 206 h 111"/>
                <a:gd name="T14" fmla="*/ 114 w 69"/>
                <a:gd name="T15" fmla="*/ 234 h 111"/>
                <a:gd name="T16" fmla="*/ 98 w 69"/>
                <a:gd name="T17" fmla="*/ 263 h 111"/>
                <a:gd name="T18" fmla="*/ 95 w 69"/>
                <a:gd name="T19" fmla="*/ 294 h 111"/>
                <a:gd name="T20" fmla="*/ 88 w 69"/>
                <a:gd name="T21" fmla="*/ 312 h 111"/>
                <a:gd name="T22" fmla="*/ 68 w 69"/>
                <a:gd name="T23" fmla="*/ 351 h 111"/>
                <a:gd name="T24" fmla="*/ 64 w 69"/>
                <a:gd name="T25" fmla="*/ 378 h 111"/>
                <a:gd name="T26" fmla="*/ 53 w 69"/>
                <a:gd name="T27" fmla="*/ 392 h 111"/>
                <a:gd name="T28" fmla="*/ 36 w 69"/>
                <a:gd name="T29" fmla="*/ 410 h 111"/>
                <a:gd name="T30" fmla="*/ 32 w 69"/>
                <a:gd name="T31" fmla="*/ 436 h 111"/>
                <a:gd name="T32" fmla="*/ 32 w 69"/>
                <a:gd name="T33" fmla="*/ 457 h 111"/>
                <a:gd name="T34" fmla="*/ 22 w 69"/>
                <a:gd name="T35" fmla="*/ 483 h 111"/>
                <a:gd name="T36" fmla="*/ 22 w 69"/>
                <a:gd name="T37" fmla="*/ 486 h 111"/>
                <a:gd name="T38" fmla="*/ 10 w 69"/>
                <a:gd name="T39" fmla="*/ 502 h 111"/>
                <a:gd name="T40" fmla="*/ 10 w 69"/>
                <a:gd name="T41" fmla="*/ 519 h 111"/>
                <a:gd name="T42" fmla="*/ 10 w 69"/>
                <a:gd name="T43" fmla="*/ 523 h 111"/>
                <a:gd name="T44" fmla="*/ 0 w 69"/>
                <a:gd name="T45" fmla="*/ 533 h 111"/>
                <a:gd name="T46" fmla="*/ 0 w 69"/>
                <a:gd name="T47" fmla="*/ 547 h 111"/>
                <a:gd name="T48" fmla="*/ 0 w 69"/>
                <a:gd name="T49" fmla="*/ 547 h 111"/>
                <a:gd name="T50" fmla="*/ 10 w 69"/>
                <a:gd name="T51" fmla="*/ 547 h 111"/>
                <a:gd name="T52" fmla="*/ 10 w 69"/>
                <a:gd name="T53" fmla="*/ 547 h 111"/>
                <a:gd name="T54" fmla="*/ 10 w 69"/>
                <a:gd name="T55" fmla="*/ 547 h 111"/>
                <a:gd name="T56" fmla="*/ 22 w 69"/>
                <a:gd name="T57" fmla="*/ 547 h 111"/>
                <a:gd name="T58" fmla="*/ 22 w 69"/>
                <a:gd name="T59" fmla="*/ 533 h 111"/>
                <a:gd name="T60" fmla="*/ 32 w 69"/>
                <a:gd name="T61" fmla="*/ 523 h 111"/>
                <a:gd name="T62" fmla="*/ 32 w 69"/>
                <a:gd name="T63" fmla="*/ 523 h 111"/>
                <a:gd name="T64" fmla="*/ 36 w 69"/>
                <a:gd name="T65" fmla="*/ 519 h 111"/>
                <a:gd name="T66" fmla="*/ 53 w 69"/>
                <a:gd name="T67" fmla="*/ 486 h 111"/>
                <a:gd name="T68" fmla="*/ 64 w 69"/>
                <a:gd name="T69" fmla="*/ 483 h 111"/>
                <a:gd name="T70" fmla="*/ 68 w 69"/>
                <a:gd name="T71" fmla="*/ 457 h 111"/>
                <a:gd name="T72" fmla="*/ 88 w 69"/>
                <a:gd name="T73" fmla="*/ 449 h 111"/>
                <a:gd name="T74" fmla="*/ 98 w 69"/>
                <a:gd name="T75" fmla="*/ 422 h 111"/>
                <a:gd name="T76" fmla="*/ 114 w 69"/>
                <a:gd name="T77" fmla="*/ 408 h 111"/>
                <a:gd name="T78" fmla="*/ 125 w 69"/>
                <a:gd name="T79" fmla="*/ 384 h 111"/>
                <a:gd name="T80" fmla="*/ 153 w 69"/>
                <a:gd name="T81" fmla="*/ 351 h 111"/>
                <a:gd name="T82" fmla="*/ 159 w 69"/>
                <a:gd name="T83" fmla="*/ 323 h 111"/>
                <a:gd name="T84" fmla="*/ 161 w 69"/>
                <a:gd name="T85" fmla="*/ 307 h 111"/>
                <a:gd name="T86" fmla="*/ 184 w 69"/>
                <a:gd name="T87" fmla="*/ 274 h 111"/>
                <a:gd name="T88" fmla="*/ 208 w 69"/>
                <a:gd name="T89" fmla="*/ 246 h 111"/>
                <a:gd name="T90" fmla="*/ 222 w 69"/>
                <a:gd name="T91" fmla="*/ 217 h 111"/>
                <a:gd name="T92" fmla="*/ 236 w 69"/>
                <a:gd name="T93" fmla="*/ 179 h 111"/>
                <a:gd name="T94" fmla="*/ 258 w 69"/>
                <a:gd name="T95" fmla="*/ 150 h 111"/>
                <a:gd name="T96" fmla="*/ 268 w 69"/>
                <a:gd name="T97" fmla="*/ 115 h 111"/>
                <a:gd name="T98" fmla="*/ 288 w 69"/>
                <a:gd name="T99" fmla="*/ 95 h 111"/>
                <a:gd name="T100" fmla="*/ 316 w 69"/>
                <a:gd name="T101" fmla="*/ 60 h 111"/>
                <a:gd name="T102" fmla="*/ 316 w 69"/>
                <a:gd name="T103" fmla="*/ 60 h 111"/>
                <a:gd name="T104" fmla="*/ 208 w 69"/>
                <a:gd name="T105" fmla="*/ 0 h 111"/>
                <a:gd name="T106" fmla="*/ 208 w 69"/>
                <a:gd name="T107" fmla="*/ 0 h 11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9"/>
                <a:gd name="T163" fmla="*/ 0 h 111"/>
                <a:gd name="T164" fmla="*/ 69 w 69"/>
                <a:gd name="T165" fmla="*/ 111 h 11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9" h="111">
                  <a:moveTo>
                    <a:pt x="45" y="0"/>
                  </a:moveTo>
                  <a:lnTo>
                    <a:pt x="40" y="7"/>
                  </a:lnTo>
                  <a:lnTo>
                    <a:pt x="37" y="13"/>
                  </a:lnTo>
                  <a:lnTo>
                    <a:pt x="35" y="20"/>
                  </a:lnTo>
                  <a:lnTo>
                    <a:pt x="33" y="29"/>
                  </a:lnTo>
                  <a:lnTo>
                    <a:pt x="29" y="35"/>
                  </a:lnTo>
                  <a:lnTo>
                    <a:pt x="27" y="41"/>
                  </a:lnTo>
                  <a:lnTo>
                    <a:pt x="25" y="47"/>
                  </a:lnTo>
                  <a:lnTo>
                    <a:pt x="22" y="53"/>
                  </a:lnTo>
                  <a:lnTo>
                    <a:pt x="20" y="59"/>
                  </a:lnTo>
                  <a:lnTo>
                    <a:pt x="19" y="63"/>
                  </a:lnTo>
                  <a:lnTo>
                    <a:pt x="15" y="71"/>
                  </a:lnTo>
                  <a:lnTo>
                    <a:pt x="14" y="76"/>
                  </a:lnTo>
                  <a:lnTo>
                    <a:pt x="12" y="79"/>
                  </a:lnTo>
                  <a:lnTo>
                    <a:pt x="8" y="83"/>
                  </a:lnTo>
                  <a:lnTo>
                    <a:pt x="7" y="88"/>
                  </a:lnTo>
                  <a:lnTo>
                    <a:pt x="7" y="92"/>
                  </a:lnTo>
                  <a:lnTo>
                    <a:pt x="5" y="97"/>
                  </a:lnTo>
                  <a:lnTo>
                    <a:pt x="5" y="98"/>
                  </a:lnTo>
                  <a:lnTo>
                    <a:pt x="2" y="101"/>
                  </a:lnTo>
                  <a:lnTo>
                    <a:pt x="2" y="104"/>
                  </a:lnTo>
                  <a:lnTo>
                    <a:pt x="2" y="105"/>
                  </a:lnTo>
                  <a:lnTo>
                    <a:pt x="0" y="107"/>
                  </a:lnTo>
                  <a:lnTo>
                    <a:pt x="0" y="110"/>
                  </a:lnTo>
                  <a:lnTo>
                    <a:pt x="2" y="110"/>
                  </a:lnTo>
                  <a:lnTo>
                    <a:pt x="5" y="110"/>
                  </a:lnTo>
                  <a:lnTo>
                    <a:pt x="5" y="107"/>
                  </a:lnTo>
                  <a:lnTo>
                    <a:pt x="7" y="105"/>
                  </a:lnTo>
                  <a:lnTo>
                    <a:pt x="8" y="104"/>
                  </a:lnTo>
                  <a:lnTo>
                    <a:pt x="12" y="98"/>
                  </a:lnTo>
                  <a:lnTo>
                    <a:pt x="14" y="97"/>
                  </a:lnTo>
                  <a:lnTo>
                    <a:pt x="15" y="92"/>
                  </a:lnTo>
                  <a:lnTo>
                    <a:pt x="19" y="90"/>
                  </a:lnTo>
                  <a:lnTo>
                    <a:pt x="22" y="85"/>
                  </a:lnTo>
                  <a:lnTo>
                    <a:pt x="25" y="82"/>
                  </a:lnTo>
                  <a:lnTo>
                    <a:pt x="27" y="77"/>
                  </a:lnTo>
                  <a:lnTo>
                    <a:pt x="33" y="71"/>
                  </a:lnTo>
                  <a:lnTo>
                    <a:pt x="34" y="65"/>
                  </a:lnTo>
                  <a:lnTo>
                    <a:pt x="35" y="62"/>
                  </a:lnTo>
                  <a:lnTo>
                    <a:pt x="40" y="55"/>
                  </a:lnTo>
                  <a:lnTo>
                    <a:pt x="45" y="49"/>
                  </a:lnTo>
                  <a:lnTo>
                    <a:pt x="48" y="44"/>
                  </a:lnTo>
                  <a:lnTo>
                    <a:pt x="51" y="36"/>
                  </a:lnTo>
                  <a:lnTo>
                    <a:pt x="56" y="30"/>
                  </a:lnTo>
                  <a:lnTo>
                    <a:pt x="58" y="23"/>
                  </a:lnTo>
                  <a:lnTo>
                    <a:pt x="63" y="19"/>
                  </a:lnTo>
                  <a:lnTo>
                    <a:pt x="68" y="12"/>
                  </a:lnTo>
                  <a:lnTo>
                    <a:pt x="45"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30" name="Freeform 128"/>
            <p:cNvSpPr>
              <a:spLocks noChangeAspect="1"/>
            </p:cNvSpPr>
            <p:nvPr/>
          </p:nvSpPr>
          <p:spPr bwMode="auto">
            <a:xfrm>
              <a:off x="3139" y="1778"/>
              <a:ext cx="87" cy="59"/>
            </a:xfrm>
            <a:custGeom>
              <a:avLst/>
              <a:gdLst>
                <a:gd name="T0" fmla="*/ 317 w 67"/>
                <a:gd name="T1" fmla="*/ 182 h 45"/>
                <a:gd name="T2" fmla="*/ 317 w 67"/>
                <a:gd name="T3" fmla="*/ 182 h 45"/>
                <a:gd name="T4" fmla="*/ 301 w 67"/>
                <a:gd name="T5" fmla="*/ 195 h 45"/>
                <a:gd name="T6" fmla="*/ 301 w 67"/>
                <a:gd name="T7" fmla="*/ 195 h 45"/>
                <a:gd name="T8" fmla="*/ 301 w 67"/>
                <a:gd name="T9" fmla="*/ 198 h 45"/>
                <a:gd name="T10" fmla="*/ 293 w 67"/>
                <a:gd name="T11" fmla="*/ 198 h 45"/>
                <a:gd name="T12" fmla="*/ 293 w 67"/>
                <a:gd name="T13" fmla="*/ 198 h 45"/>
                <a:gd name="T14" fmla="*/ 287 w 67"/>
                <a:gd name="T15" fmla="*/ 226 h 45"/>
                <a:gd name="T16" fmla="*/ 270 w 67"/>
                <a:gd name="T17" fmla="*/ 226 h 45"/>
                <a:gd name="T18" fmla="*/ 270 w 67"/>
                <a:gd name="T19" fmla="*/ 226 h 45"/>
                <a:gd name="T20" fmla="*/ 258 w 67"/>
                <a:gd name="T21" fmla="*/ 226 h 45"/>
                <a:gd name="T22" fmla="*/ 58 w 67"/>
                <a:gd name="T23" fmla="*/ 226 h 45"/>
                <a:gd name="T24" fmla="*/ 58 w 67"/>
                <a:gd name="T25" fmla="*/ 226 h 45"/>
                <a:gd name="T26" fmla="*/ 38 w 67"/>
                <a:gd name="T27" fmla="*/ 226 h 45"/>
                <a:gd name="T28" fmla="*/ 35 w 67"/>
                <a:gd name="T29" fmla="*/ 226 h 45"/>
                <a:gd name="T30" fmla="*/ 22 w 67"/>
                <a:gd name="T31" fmla="*/ 226 h 45"/>
                <a:gd name="T32" fmla="*/ 22 w 67"/>
                <a:gd name="T33" fmla="*/ 198 h 45"/>
                <a:gd name="T34" fmla="*/ 10 w 67"/>
                <a:gd name="T35" fmla="*/ 198 h 45"/>
                <a:gd name="T36" fmla="*/ 10 w 67"/>
                <a:gd name="T37" fmla="*/ 195 h 45"/>
                <a:gd name="T38" fmla="*/ 0 w 67"/>
                <a:gd name="T39" fmla="*/ 195 h 45"/>
                <a:gd name="T40" fmla="*/ 0 w 67"/>
                <a:gd name="T41" fmla="*/ 182 h 45"/>
                <a:gd name="T42" fmla="*/ 0 w 67"/>
                <a:gd name="T43" fmla="*/ 182 h 45"/>
                <a:gd name="T44" fmla="*/ 0 w 67"/>
                <a:gd name="T45" fmla="*/ 29 h 45"/>
                <a:gd name="T46" fmla="*/ 0 w 67"/>
                <a:gd name="T47" fmla="*/ 29 h 45"/>
                <a:gd name="T48" fmla="*/ 0 w 67"/>
                <a:gd name="T49" fmla="*/ 21 h 45"/>
                <a:gd name="T50" fmla="*/ 10 w 67"/>
                <a:gd name="T51" fmla="*/ 21 h 45"/>
                <a:gd name="T52" fmla="*/ 10 w 67"/>
                <a:gd name="T53" fmla="*/ 1 h 45"/>
                <a:gd name="T54" fmla="*/ 10 w 67"/>
                <a:gd name="T55" fmla="*/ 1 h 45"/>
                <a:gd name="T56" fmla="*/ 22 w 67"/>
                <a:gd name="T57" fmla="*/ 1 h 45"/>
                <a:gd name="T58" fmla="*/ 35 w 67"/>
                <a:gd name="T59" fmla="*/ 0 h 45"/>
                <a:gd name="T60" fmla="*/ 35 w 67"/>
                <a:gd name="T61" fmla="*/ 0 h 45"/>
                <a:gd name="T62" fmla="*/ 38 w 67"/>
                <a:gd name="T63" fmla="*/ 0 h 45"/>
                <a:gd name="T64" fmla="*/ 58 w 67"/>
                <a:gd name="T65" fmla="*/ 0 h 45"/>
                <a:gd name="T66" fmla="*/ 258 w 67"/>
                <a:gd name="T67" fmla="*/ 0 h 45"/>
                <a:gd name="T68" fmla="*/ 258 w 67"/>
                <a:gd name="T69" fmla="*/ 0 h 45"/>
                <a:gd name="T70" fmla="*/ 270 w 67"/>
                <a:gd name="T71" fmla="*/ 0 h 45"/>
                <a:gd name="T72" fmla="*/ 287 w 67"/>
                <a:gd name="T73" fmla="*/ 0 h 45"/>
                <a:gd name="T74" fmla="*/ 287 w 67"/>
                <a:gd name="T75" fmla="*/ 0 h 45"/>
                <a:gd name="T76" fmla="*/ 293 w 67"/>
                <a:gd name="T77" fmla="*/ 1 h 45"/>
                <a:gd name="T78" fmla="*/ 301 w 67"/>
                <a:gd name="T79" fmla="*/ 1 h 45"/>
                <a:gd name="T80" fmla="*/ 301 w 67"/>
                <a:gd name="T81" fmla="*/ 21 h 45"/>
                <a:gd name="T82" fmla="*/ 301 w 67"/>
                <a:gd name="T83" fmla="*/ 21 h 45"/>
                <a:gd name="T84" fmla="*/ 317 w 67"/>
                <a:gd name="T85" fmla="*/ 29 h 45"/>
                <a:gd name="T86" fmla="*/ 317 w 6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66" y="6"/>
                  </a:moveTo>
                  <a:lnTo>
                    <a:pt x="66" y="36"/>
                  </a:lnTo>
                  <a:lnTo>
                    <a:pt x="63" y="38"/>
                  </a:lnTo>
                  <a:lnTo>
                    <a:pt x="63" y="39"/>
                  </a:lnTo>
                  <a:lnTo>
                    <a:pt x="61" y="39"/>
                  </a:lnTo>
                  <a:lnTo>
                    <a:pt x="60" y="44"/>
                  </a:lnTo>
                  <a:lnTo>
                    <a:pt x="56" y="44"/>
                  </a:lnTo>
                  <a:lnTo>
                    <a:pt x="54" y="44"/>
                  </a:lnTo>
                  <a:lnTo>
                    <a:pt x="12" y="44"/>
                  </a:lnTo>
                  <a:lnTo>
                    <a:pt x="8" y="44"/>
                  </a:lnTo>
                  <a:lnTo>
                    <a:pt x="7" y="44"/>
                  </a:lnTo>
                  <a:lnTo>
                    <a:pt x="5" y="44"/>
                  </a:lnTo>
                  <a:lnTo>
                    <a:pt x="5" y="39"/>
                  </a:lnTo>
                  <a:lnTo>
                    <a:pt x="2" y="39"/>
                  </a:lnTo>
                  <a:lnTo>
                    <a:pt x="2" y="38"/>
                  </a:lnTo>
                  <a:lnTo>
                    <a:pt x="0" y="38"/>
                  </a:lnTo>
                  <a:lnTo>
                    <a:pt x="0" y="36"/>
                  </a:lnTo>
                  <a:lnTo>
                    <a:pt x="0" y="6"/>
                  </a:lnTo>
                  <a:lnTo>
                    <a:pt x="0" y="4"/>
                  </a:lnTo>
                  <a:lnTo>
                    <a:pt x="2" y="4"/>
                  </a:lnTo>
                  <a:lnTo>
                    <a:pt x="2" y="1"/>
                  </a:lnTo>
                  <a:lnTo>
                    <a:pt x="5" y="1"/>
                  </a:lnTo>
                  <a:lnTo>
                    <a:pt x="5" y="0"/>
                  </a:lnTo>
                  <a:lnTo>
                    <a:pt x="7" y="0"/>
                  </a:lnTo>
                  <a:lnTo>
                    <a:pt x="8" y="0"/>
                  </a:lnTo>
                  <a:lnTo>
                    <a:pt x="12" y="0"/>
                  </a:lnTo>
                  <a:lnTo>
                    <a:pt x="54" y="0"/>
                  </a:lnTo>
                  <a:lnTo>
                    <a:pt x="56" y="0"/>
                  </a:lnTo>
                  <a:lnTo>
                    <a:pt x="60" y="0"/>
                  </a:lnTo>
                  <a:lnTo>
                    <a:pt x="61" y="1"/>
                  </a:lnTo>
                  <a:lnTo>
                    <a:pt x="63" y="1"/>
                  </a:lnTo>
                  <a:lnTo>
                    <a:pt x="63" y="4"/>
                  </a:lnTo>
                  <a:lnTo>
                    <a:pt x="66"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31" name="Freeform 129"/>
            <p:cNvSpPr>
              <a:spLocks noChangeAspect="1"/>
            </p:cNvSpPr>
            <p:nvPr/>
          </p:nvSpPr>
          <p:spPr bwMode="auto">
            <a:xfrm>
              <a:off x="3199" y="1778"/>
              <a:ext cx="26" cy="59"/>
            </a:xfrm>
            <a:custGeom>
              <a:avLst/>
              <a:gdLst>
                <a:gd name="T0" fmla="*/ 92 w 20"/>
                <a:gd name="T1" fmla="*/ 182 h 45"/>
                <a:gd name="T2" fmla="*/ 92 w 20"/>
                <a:gd name="T3" fmla="*/ 182 h 45"/>
                <a:gd name="T4" fmla="*/ 92 w 20"/>
                <a:gd name="T5" fmla="*/ 195 h 45"/>
                <a:gd name="T6" fmla="*/ 92 w 20"/>
                <a:gd name="T7" fmla="*/ 195 h 45"/>
                <a:gd name="T8" fmla="*/ 92 w 20"/>
                <a:gd name="T9" fmla="*/ 198 h 45"/>
                <a:gd name="T10" fmla="*/ 92 w 20"/>
                <a:gd name="T11" fmla="*/ 198 h 45"/>
                <a:gd name="T12" fmla="*/ 92 w 20"/>
                <a:gd name="T13" fmla="*/ 198 h 45"/>
                <a:gd name="T14" fmla="*/ 92 w 20"/>
                <a:gd name="T15" fmla="*/ 226 h 45"/>
                <a:gd name="T16" fmla="*/ 92 w 20"/>
                <a:gd name="T17" fmla="*/ 226 h 45"/>
                <a:gd name="T18" fmla="*/ 71 w 20"/>
                <a:gd name="T19" fmla="*/ 226 h 45"/>
                <a:gd name="T20" fmla="*/ 71 w 20"/>
                <a:gd name="T21" fmla="*/ 226 h 45"/>
                <a:gd name="T22" fmla="*/ 27 w 20"/>
                <a:gd name="T23" fmla="*/ 226 h 45"/>
                <a:gd name="T24" fmla="*/ 27 w 20"/>
                <a:gd name="T25" fmla="*/ 226 h 45"/>
                <a:gd name="T26" fmla="*/ 12 w 20"/>
                <a:gd name="T27" fmla="*/ 226 h 45"/>
                <a:gd name="T28" fmla="*/ 12 w 20"/>
                <a:gd name="T29" fmla="*/ 226 h 45"/>
                <a:gd name="T30" fmla="*/ 12 w 20"/>
                <a:gd name="T31" fmla="*/ 226 h 45"/>
                <a:gd name="T32" fmla="*/ 12 w 20"/>
                <a:gd name="T33" fmla="*/ 198 h 45"/>
                <a:gd name="T34" fmla="*/ 12 w 20"/>
                <a:gd name="T35" fmla="*/ 198 h 45"/>
                <a:gd name="T36" fmla="*/ 12 w 20"/>
                <a:gd name="T37" fmla="*/ 195 h 45"/>
                <a:gd name="T38" fmla="*/ 0 w 20"/>
                <a:gd name="T39" fmla="*/ 195 h 45"/>
                <a:gd name="T40" fmla="*/ 0 w 20"/>
                <a:gd name="T41" fmla="*/ 182 h 45"/>
                <a:gd name="T42" fmla="*/ 0 w 20"/>
                <a:gd name="T43" fmla="*/ 182 h 45"/>
                <a:gd name="T44" fmla="*/ 0 w 20"/>
                <a:gd name="T45" fmla="*/ 29 h 45"/>
                <a:gd name="T46" fmla="*/ 0 w 20"/>
                <a:gd name="T47" fmla="*/ 29 h 45"/>
                <a:gd name="T48" fmla="*/ 0 w 20"/>
                <a:gd name="T49" fmla="*/ 21 h 45"/>
                <a:gd name="T50" fmla="*/ 12 w 20"/>
                <a:gd name="T51" fmla="*/ 21 h 45"/>
                <a:gd name="T52" fmla="*/ 12 w 20"/>
                <a:gd name="T53" fmla="*/ 1 h 45"/>
                <a:gd name="T54" fmla="*/ 12 w 20"/>
                <a:gd name="T55" fmla="*/ 1 h 45"/>
                <a:gd name="T56" fmla="*/ 12 w 20"/>
                <a:gd name="T57" fmla="*/ 1 h 45"/>
                <a:gd name="T58" fmla="*/ 12 w 20"/>
                <a:gd name="T59" fmla="*/ 0 h 45"/>
                <a:gd name="T60" fmla="*/ 12 w 20"/>
                <a:gd name="T61" fmla="*/ 0 h 45"/>
                <a:gd name="T62" fmla="*/ 27 w 20"/>
                <a:gd name="T63" fmla="*/ 0 h 45"/>
                <a:gd name="T64" fmla="*/ 27 w 20"/>
                <a:gd name="T65" fmla="*/ 0 h 45"/>
                <a:gd name="T66" fmla="*/ 71 w 20"/>
                <a:gd name="T67" fmla="*/ 0 h 45"/>
                <a:gd name="T68" fmla="*/ 71 w 20"/>
                <a:gd name="T69" fmla="*/ 0 h 45"/>
                <a:gd name="T70" fmla="*/ 71 w 20"/>
                <a:gd name="T71" fmla="*/ 0 h 45"/>
                <a:gd name="T72" fmla="*/ 92 w 20"/>
                <a:gd name="T73" fmla="*/ 0 h 45"/>
                <a:gd name="T74" fmla="*/ 92 w 20"/>
                <a:gd name="T75" fmla="*/ 0 h 45"/>
                <a:gd name="T76" fmla="*/ 92 w 20"/>
                <a:gd name="T77" fmla="*/ 1 h 45"/>
                <a:gd name="T78" fmla="*/ 92 w 20"/>
                <a:gd name="T79" fmla="*/ 1 h 45"/>
                <a:gd name="T80" fmla="*/ 92 w 20"/>
                <a:gd name="T81" fmla="*/ 21 h 45"/>
                <a:gd name="T82" fmla="*/ 92 w 20"/>
                <a:gd name="T83" fmla="*/ 21 h 45"/>
                <a:gd name="T84" fmla="*/ 92 w 20"/>
                <a:gd name="T85" fmla="*/ 21 h 45"/>
                <a:gd name="T86" fmla="*/ 92 w 20"/>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19" y="6"/>
                  </a:moveTo>
                  <a:lnTo>
                    <a:pt x="19" y="36"/>
                  </a:lnTo>
                  <a:lnTo>
                    <a:pt x="19" y="38"/>
                  </a:lnTo>
                  <a:lnTo>
                    <a:pt x="19" y="39"/>
                  </a:lnTo>
                  <a:lnTo>
                    <a:pt x="19" y="44"/>
                  </a:lnTo>
                  <a:lnTo>
                    <a:pt x="15" y="44"/>
                  </a:lnTo>
                  <a:lnTo>
                    <a:pt x="5" y="44"/>
                  </a:lnTo>
                  <a:lnTo>
                    <a:pt x="2" y="44"/>
                  </a:lnTo>
                  <a:lnTo>
                    <a:pt x="2" y="39"/>
                  </a:lnTo>
                  <a:lnTo>
                    <a:pt x="2" y="38"/>
                  </a:lnTo>
                  <a:lnTo>
                    <a:pt x="0" y="38"/>
                  </a:lnTo>
                  <a:lnTo>
                    <a:pt x="0" y="36"/>
                  </a:lnTo>
                  <a:lnTo>
                    <a:pt x="0" y="6"/>
                  </a:lnTo>
                  <a:lnTo>
                    <a:pt x="0" y="4"/>
                  </a:lnTo>
                  <a:lnTo>
                    <a:pt x="2" y="4"/>
                  </a:lnTo>
                  <a:lnTo>
                    <a:pt x="2" y="1"/>
                  </a:lnTo>
                  <a:lnTo>
                    <a:pt x="2" y="0"/>
                  </a:lnTo>
                  <a:lnTo>
                    <a:pt x="5" y="0"/>
                  </a:lnTo>
                  <a:lnTo>
                    <a:pt x="15" y="0"/>
                  </a:lnTo>
                  <a:lnTo>
                    <a:pt x="19" y="0"/>
                  </a:lnTo>
                  <a:lnTo>
                    <a:pt x="19" y="1"/>
                  </a:lnTo>
                  <a:lnTo>
                    <a:pt x="19" y="4"/>
                  </a:lnTo>
                  <a:lnTo>
                    <a:pt x="19" y="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32" name="Freeform 130"/>
            <p:cNvSpPr>
              <a:spLocks noChangeAspect="1"/>
            </p:cNvSpPr>
            <p:nvPr/>
          </p:nvSpPr>
          <p:spPr bwMode="auto">
            <a:xfrm>
              <a:off x="3139" y="1778"/>
              <a:ext cx="25" cy="59"/>
            </a:xfrm>
            <a:custGeom>
              <a:avLst/>
              <a:gdLst>
                <a:gd name="T0" fmla="*/ 95 w 19"/>
                <a:gd name="T1" fmla="*/ 182 h 45"/>
                <a:gd name="T2" fmla="*/ 95 w 19"/>
                <a:gd name="T3" fmla="*/ 182 h 45"/>
                <a:gd name="T4" fmla="*/ 95 w 19"/>
                <a:gd name="T5" fmla="*/ 195 h 45"/>
                <a:gd name="T6" fmla="*/ 95 w 19"/>
                <a:gd name="T7" fmla="*/ 195 h 45"/>
                <a:gd name="T8" fmla="*/ 95 w 19"/>
                <a:gd name="T9" fmla="*/ 198 h 45"/>
                <a:gd name="T10" fmla="*/ 95 w 19"/>
                <a:gd name="T11" fmla="*/ 198 h 45"/>
                <a:gd name="T12" fmla="*/ 95 w 19"/>
                <a:gd name="T13" fmla="*/ 198 h 45"/>
                <a:gd name="T14" fmla="*/ 95 w 19"/>
                <a:gd name="T15" fmla="*/ 226 h 45"/>
                <a:gd name="T16" fmla="*/ 95 w 19"/>
                <a:gd name="T17" fmla="*/ 226 h 45"/>
                <a:gd name="T18" fmla="*/ 78 w 19"/>
                <a:gd name="T19" fmla="*/ 226 h 45"/>
                <a:gd name="T20" fmla="*/ 78 w 19"/>
                <a:gd name="T21" fmla="*/ 226 h 45"/>
                <a:gd name="T22" fmla="*/ 28 w 19"/>
                <a:gd name="T23" fmla="*/ 226 h 45"/>
                <a:gd name="T24" fmla="*/ 28 w 19"/>
                <a:gd name="T25" fmla="*/ 226 h 45"/>
                <a:gd name="T26" fmla="*/ 12 w 19"/>
                <a:gd name="T27" fmla="*/ 226 h 45"/>
                <a:gd name="T28" fmla="*/ 12 w 19"/>
                <a:gd name="T29" fmla="*/ 226 h 45"/>
                <a:gd name="T30" fmla="*/ 12 w 19"/>
                <a:gd name="T31" fmla="*/ 226 h 45"/>
                <a:gd name="T32" fmla="*/ 12 w 19"/>
                <a:gd name="T33" fmla="*/ 198 h 45"/>
                <a:gd name="T34" fmla="*/ 12 w 19"/>
                <a:gd name="T35" fmla="*/ 198 h 45"/>
                <a:gd name="T36" fmla="*/ 12 w 19"/>
                <a:gd name="T37" fmla="*/ 195 h 45"/>
                <a:gd name="T38" fmla="*/ 12 w 19"/>
                <a:gd name="T39" fmla="*/ 195 h 45"/>
                <a:gd name="T40" fmla="*/ 12 w 19"/>
                <a:gd name="T41" fmla="*/ 182 h 45"/>
                <a:gd name="T42" fmla="*/ 0 w 19"/>
                <a:gd name="T43" fmla="*/ 182 h 45"/>
                <a:gd name="T44" fmla="*/ 0 w 19"/>
                <a:gd name="T45" fmla="*/ 29 h 45"/>
                <a:gd name="T46" fmla="*/ 12 w 19"/>
                <a:gd name="T47" fmla="*/ 29 h 45"/>
                <a:gd name="T48" fmla="*/ 12 w 19"/>
                <a:gd name="T49" fmla="*/ 21 h 45"/>
                <a:gd name="T50" fmla="*/ 12 w 19"/>
                <a:gd name="T51" fmla="*/ 21 h 45"/>
                <a:gd name="T52" fmla="*/ 12 w 19"/>
                <a:gd name="T53" fmla="*/ 1 h 45"/>
                <a:gd name="T54" fmla="*/ 12 w 19"/>
                <a:gd name="T55" fmla="*/ 1 h 45"/>
                <a:gd name="T56" fmla="*/ 12 w 19"/>
                <a:gd name="T57" fmla="*/ 1 h 45"/>
                <a:gd name="T58" fmla="*/ 12 w 19"/>
                <a:gd name="T59" fmla="*/ 0 h 45"/>
                <a:gd name="T60" fmla="*/ 12 w 19"/>
                <a:gd name="T61" fmla="*/ 0 h 45"/>
                <a:gd name="T62" fmla="*/ 28 w 19"/>
                <a:gd name="T63" fmla="*/ 0 h 45"/>
                <a:gd name="T64" fmla="*/ 28 w 19"/>
                <a:gd name="T65" fmla="*/ 0 h 45"/>
                <a:gd name="T66" fmla="*/ 78 w 19"/>
                <a:gd name="T67" fmla="*/ 0 h 45"/>
                <a:gd name="T68" fmla="*/ 78 w 19"/>
                <a:gd name="T69" fmla="*/ 0 h 45"/>
                <a:gd name="T70" fmla="*/ 78 w 19"/>
                <a:gd name="T71" fmla="*/ 0 h 45"/>
                <a:gd name="T72" fmla="*/ 95 w 19"/>
                <a:gd name="T73" fmla="*/ 0 h 45"/>
                <a:gd name="T74" fmla="*/ 95 w 19"/>
                <a:gd name="T75" fmla="*/ 0 h 45"/>
                <a:gd name="T76" fmla="*/ 95 w 19"/>
                <a:gd name="T77" fmla="*/ 1 h 45"/>
                <a:gd name="T78" fmla="*/ 95 w 19"/>
                <a:gd name="T79" fmla="*/ 1 h 45"/>
                <a:gd name="T80" fmla="*/ 95 w 19"/>
                <a:gd name="T81" fmla="*/ 21 h 45"/>
                <a:gd name="T82" fmla="*/ 95 w 19"/>
                <a:gd name="T83" fmla="*/ 21 h 45"/>
                <a:gd name="T84" fmla="*/ 95 w 19"/>
                <a:gd name="T85" fmla="*/ 21 h 45"/>
                <a:gd name="T86" fmla="*/ 95 w 19"/>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18" y="6"/>
                  </a:moveTo>
                  <a:lnTo>
                    <a:pt x="18" y="36"/>
                  </a:lnTo>
                  <a:lnTo>
                    <a:pt x="18" y="38"/>
                  </a:lnTo>
                  <a:lnTo>
                    <a:pt x="18" y="39"/>
                  </a:lnTo>
                  <a:lnTo>
                    <a:pt x="18" y="44"/>
                  </a:lnTo>
                  <a:lnTo>
                    <a:pt x="15" y="44"/>
                  </a:lnTo>
                  <a:lnTo>
                    <a:pt x="5" y="44"/>
                  </a:lnTo>
                  <a:lnTo>
                    <a:pt x="2" y="44"/>
                  </a:lnTo>
                  <a:lnTo>
                    <a:pt x="2" y="39"/>
                  </a:lnTo>
                  <a:lnTo>
                    <a:pt x="2" y="38"/>
                  </a:lnTo>
                  <a:lnTo>
                    <a:pt x="2" y="36"/>
                  </a:lnTo>
                  <a:lnTo>
                    <a:pt x="0" y="36"/>
                  </a:lnTo>
                  <a:lnTo>
                    <a:pt x="0" y="6"/>
                  </a:lnTo>
                  <a:lnTo>
                    <a:pt x="2" y="6"/>
                  </a:lnTo>
                  <a:lnTo>
                    <a:pt x="2" y="4"/>
                  </a:lnTo>
                  <a:lnTo>
                    <a:pt x="2" y="1"/>
                  </a:lnTo>
                  <a:lnTo>
                    <a:pt x="2" y="0"/>
                  </a:lnTo>
                  <a:lnTo>
                    <a:pt x="5" y="0"/>
                  </a:lnTo>
                  <a:lnTo>
                    <a:pt x="15" y="0"/>
                  </a:lnTo>
                  <a:lnTo>
                    <a:pt x="18" y="0"/>
                  </a:lnTo>
                  <a:lnTo>
                    <a:pt x="18" y="1"/>
                  </a:lnTo>
                  <a:lnTo>
                    <a:pt x="18" y="4"/>
                  </a:lnTo>
                  <a:lnTo>
                    <a:pt x="18"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33" name="Freeform 131" descr="Light vertical"/>
            <p:cNvSpPr>
              <a:spLocks noChangeAspect="1"/>
            </p:cNvSpPr>
            <p:nvPr/>
          </p:nvSpPr>
          <p:spPr bwMode="auto">
            <a:xfrm>
              <a:off x="3165" y="1778"/>
              <a:ext cx="35" cy="59"/>
            </a:xfrm>
            <a:custGeom>
              <a:avLst/>
              <a:gdLst>
                <a:gd name="T0" fmla="*/ 124 w 27"/>
                <a:gd name="T1" fmla="*/ 182 h 45"/>
                <a:gd name="T2" fmla="*/ 124 w 27"/>
                <a:gd name="T3" fmla="*/ 182 h 45"/>
                <a:gd name="T4" fmla="*/ 124 w 27"/>
                <a:gd name="T5" fmla="*/ 195 h 45"/>
                <a:gd name="T6" fmla="*/ 124 w 27"/>
                <a:gd name="T7" fmla="*/ 195 h 45"/>
                <a:gd name="T8" fmla="*/ 124 w 27"/>
                <a:gd name="T9" fmla="*/ 198 h 45"/>
                <a:gd name="T10" fmla="*/ 124 w 27"/>
                <a:gd name="T11" fmla="*/ 198 h 45"/>
                <a:gd name="T12" fmla="*/ 111 w 27"/>
                <a:gd name="T13" fmla="*/ 198 h 45"/>
                <a:gd name="T14" fmla="*/ 111 w 27"/>
                <a:gd name="T15" fmla="*/ 226 h 45"/>
                <a:gd name="T16" fmla="*/ 111 w 27"/>
                <a:gd name="T17" fmla="*/ 226 h 45"/>
                <a:gd name="T18" fmla="*/ 96 w 27"/>
                <a:gd name="T19" fmla="*/ 226 h 45"/>
                <a:gd name="T20" fmla="*/ 96 w 27"/>
                <a:gd name="T21" fmla="*/ 226 h 45"/>
                <a:gd name="T22" fmla="*/ 29 w 27"/>
                <a:gd name="T23" fmla="*/ 226 h 45"/>
                <a:gd name="T24" fmla="*/ 10 w 27"/>
                <a:gd name="T25" fmla="*/ 226 h 45"/>
                <a:gd name="T26" fmla="*/ 10 w 27"/>
                <a:gd name="T27" fmla="*/ 226 h 45"/>
                <a:gd name="T28" fmla="*/ 10 w 27"/>
                <a:gd name="T29" fmla="*/ 226 h 45"/>
                <a:gd name="T30" fmla="*/ 10 w 27"/>
                <a:gd name="T31" fmla="*/ 226 h 45"/>
                <a:gd name="T32" fmla="*/ 0 w 27"/>
                <a:gd name="T33" fmla="*/ 198 h 45"/>
                <a:gd name="T34" fmla="*/ 0 w 27"/>
                <a:gd name="T35" fmla="*/ 198 h 45"/>
                <a:gd name="T36" fmla="*/ 0 w 27"/>
                <a:gd name="T37" fmla="*/ 195 h 45"/>
                <a:gd name="T38" fmla="*/ 0 w 27"/>
                <a:gd name="T39" fmla="*/ 195 h 45"/>
                <a:gd name="T40" fmla="*/ 0 w 27"/>
                <a:gd name="T41" fmla="*/ 182 h 45"/>
                <a:gd name="T42" fmla="*/ 0 w 27"/>
                <a:gd name="T43" fmla="*/ 182 h 45"/>
                <a:gd name="T44" fmla="*/ 0 w 27"/>
                <a:gd name="T45" fmla="*/ 29 h 45"/>
                <a:gd name="T46" fmla="*/ 0 w 27"/>
                <a:gd name="T47" fmla="*/ 29 h 45"/>
                <a:gd name="T48" fmla="*/ 0 w 27"/>
                <a:gd name="T49" fmla="*/ 21 h 45"/>
                <a:gd name="T50" fmla="*/ 0 w 27"/>
                <a:gd name="T51" fmla="*/ 21 h 45"/>
                <a:gd name="T52" fmla="*/ 0 w 27"/>
                <a:gd name="T53" fmla="*/ 1 h 45"/>
                <a:gd name="T54" fmla="*/ 0 w 27"/>
                <a:gd name="T55" fmla="*/ 1 h 45"/>
                <a:gd name="T56" fmla="*/ 0 w 27"/>
                <a:gd name="T57" fmla="*/ 1 h 45"/>
                <a:gd name="T58" fmla="*/ 10 w 27"/>
                <a:gd name="T59" fmla="*/ 0 h 45"/>
                <a:gd name="T60" fmla="*/ 10 w 27"/>
                <a:gd name="T61" fmla="*/ 0 h 45"/>
                <a:gd name="T62" fmla="*/ 10 w 27"/>
                <a:gd name="T63" fmla="*/ 0 h 45"/>
                <a:gd name="T64" fmla="*/ 29 w 27"/>
                <a:gd name="T65" fmla="*/ 0 h 45"/>
                <a:gd name="T66" fmla="*/ 96 w 27"/>
                <a:gd name="T67" fmla="*/ 0 h 45"/>
                <a:gd name="T68" fmla="*/ 96 w 27"/>
                <a:gd name="T69" fmla="*/ 0 h 45"/>
                <a:gd name="T70" fmla="*/ 111 w 27"/>
                <a:gd name="T71" fmla="*/ 0 h 45"/>
                <a:gd name="T72" fmla="*/ 111 w 27"/>
                <a:gd name="T73" fmla="*/ 0 h 45"/>
                <a:gd name="T74" fmla="*/ 111 w 27"/>
                <a:gd name="T75" fmla="*/ 0 h 45"/>
                <a:gd name="T76" fmla="*/ 111 w 27"/>
                <a:gd name="T77" fmla="*/ 1 h 45"/>
                <a:gd name="T78" fmla="*/ 124 w 27"/>
                <a:gd name="T79" fmla="*/ 1 h 45"/>
                <a:gd name="T80" fmla="*/ 124 w 27"/>
                <a:gd name="T81" fmla="*/ 21 h 45"/>
                <a:gd name="T82" fmla="*/ 124 w 27"/>
                <a:gd name="T83" fmla="*/ 21 h 45"/>
                <a:gd name="T84" fmla="*/ 124 w 27"/>
                <a:gd name="T85" fmla="*/ 21 h 45"/>
                <a:gd name="T86" fmla="*/ 124 w 2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26" y="6"/>
                  </a:moveTo>
                  <a:lnTo>
                    <a:pt x="26" y="36"/>
                  </a:lnTo>
                  <a:lnTo>
                    <a:pt x="26" y="38"/>
                  </a:lnTo>
                  <a:lnTo>
                    <a:pt x="26" y="39"/>
                  </a:lnTo>
                  <a:lnTo>
                    <a:pt x="23" y="39"/>
                  </a:lnTo>
                  <a:lnTo>
                    <a:pt x="23" y="44"/>
                  </a:lnTo>
                  <a:lnTo>
                    <a:pt x="20" y="44"/>
                  </a:lnTo>
                  <a:lnTo>
                    <a:pt x="6" y="44"/>
                  </a:lnTo>
                  <a:lnTo>
                    <a:pt x="2" y="44"/>
                  </a:lnTo>
                  <a:lnTo>
                    <a:pt x="0" y="39"/>
                  </a:lnTo>
                  <a:lnTo>
                    <a:pt x="0" y="38"/>
                  </a:lnTo>
                  <a:lnTo>
                    <a:pt x="0" y="36"/>
                  </a:lnTo>
                  <a:lnTo>
                    <a:pt x="0" y="6"/>
                  </a:lnTo>
                  <a:lnTo>
                    <a:pt x="0" y="4"/>
                  </a:lnTo>
                  <a:lnTo>
                    <a:pt x="0" y="1"/>
                  </a:lnTo>
                  <a:lnTo>
                    <a:pt x="2" y="0"/>
                  </a:lnTo>
                  <a:lnTo>
                    <a:pt x="6" y="0"/>
                  </a:lnTo>
                  <a:lnTo>
                    <a:pt x="20" y="0"/>
                  </a:lnTo>
                  <a:lnTo>
                    <a:pt x="23" y="0"/>
                  </a:lnTo>
                  <a:lnTo>
                    <a:pt x="23" y="1"/>
                  </a:lnTo>
                  <a:lnTo>
                    <a:pt x="26" y="1"/>
                  </a:lnTo>
                  <a:lnTo>
                    <a:pt x="26" y="4"/>
                  </a:lnTo>
                  <a:lnTo>
                    <a:pt x="26" y="6"/>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34" name="Freeform 132"/>
            <p:cNvSpPr>
              <a:spLocks noChangeAspect="1"/>
            </p:cNvSpPr>
            <p:nvPr/>
          </p:nvSpPr>
          <p:spPr bwMode="auto">
            <a:xfrm>
              <a:off x="3611" y="4241"/>
              <a:ext cx="263" cy="23"/>
            </a:xfrm>
            <a:custGeom>
              <a:avLst/>
              <a:gdLst>
                <a:gd name="T0" fmla="*/ 980 w 202"/>
                <a:gd name="T1" fmla="*/ 40 h 18"/>
                <a:gd name="T2" fmla="*/ 970 w 202"/>
                <a:gd name="T3" fmla="*/ 31 h 18"/>
                <a:gd name="T4" fmla="*/ 950 w 202"/>
                <a:gd name="T5" fmla="*/ 28 h 18"/>
                <a:gd name="T6" fmla="*/ 907 w 202"/>
                <a:gd name="T7" fmla="*/ 28 h 18"/>
                <a:gd name="T8" fmla="*/ 871 w 202"/>
                <a:gd name="T9" fmla="*/ 10 h 18"/>
                <a:gd name="T10" fmla="*/ 827 w 202"/>
                <a:gd name="T11" fmla="*/ 10 h 18"/>
                <a:gd name="T12" fmla="*/ 769 w 202"/>
                <a:gd name="T13" fmla="*/ 10 h 18"/>
                <a:gd name="T14" fmla="*/ 697 w 202"/>
                <a:gd name="T15" fmla="*/ 0 h 18"/>
                <a:gd name="T16" fmla="*/ 641 w 202"/>
                <a:gd name="T17" fmla="*/ 0 h 18"/>
                <a:gd name="T18" fmla="*/ 565 w 202"/>
                <a:gd name="T19" fmla="*/ 0 h 18"/>
                <a:gd name="T20" fmla="*/ 496 w 202"/>
                <a:gd name="T21" fmla="*/ 0 h 18"/>
                <a:gd name="T22" fmla="*/ 419 w 202"/>
                <a:gd name="T23" fmla="*/ 0 h 18"/>
                <a:gd name="T24" fmla="*/ 355 w 202"/>
                <a:gd name="T25" fmla="*/ 0 h 18"/>
                <a:gd name="T26" fmla="*/ 273 w 202"/>
                <a:gd name="T27" fmla="*/ 0 h 18"/>
                <a:gd name="T28" fmla="*/ 225 w 202"/>
                <a:gd name="T29" fmla="*/ 10 h 18"/>
                <a:gd name="T30" fmla="*/ 161 w 202"/>
                <a:gd name="T31" fmla="*/ 10 h 18"/>
                <a:gd name="T32" fmla="*/ 108 w 202"/>
                <a:gd name="T33" fmla="*/ 10 h 18"/>
                <a:gd name="T34" fmla="*/ 64 w 202"/>
                <a:gd name="T35" fmla="*/ 28 h 18"/>
                <a:gd name="T36" fmla="*/ 35 w 202"/>
                <a:gd name="T37" fmla="*/ 28 h 18"/>
                <a:gd name="T38" fmla="*/ 1 w 202"/>
                <a:gd name="T39" fmla="*/ 31 h 18"/>
                <a:gd name="T40" fmla="*/ 0 w 202"/>
                <a:gd name="T41" fmla="*/ 40 h 18"/>
                <a:gd name="T42" fmla="*/ 0 w 202"/>
                <a:gd name="T43" fmla="*/ 40 h 18"/>
                <a:gd name="T44" fmla="*/ 1 w 202"/>
                <a:gd name="T45" fmla="*/ 51 h 18"/>
                <a:gd name="T46" fmla="*/ 35 w 202"/>
                <a:gd name="T47" fmla="*/ 51 h 18"/>
                <a:gd name="T48" fmla="*/ 64 w 202"/>
                <a:gd name="T49" fmla="*/ 60 h 18"/>
                <a:gd name="T50" fmla="*/ 108 w 202"/>
                <a:gd name="T51" fmla="*/ 60 h 18"/>
                <a:gd name="T52" fmla="*/ 161 w 202"/>
                <a:gd name="T53" fmla="*/ 65 h 18"/>
                <a:gd name="T54" fmla="*/ 225 w 202"/>
                <a:gd name="T55" fmla="*/ 65 h 18"/>
                <a:gd name="T56" fmla="*/ 273 w 202"/>
                <a:gd name="T57" fmla="*/ 75 h 18"/>
                <a:gd name="T58" fmla="*/ 355 w 202"/>
                <a:gd name="T59" fmla="*/ 75 h 18"/>
                <a:gd name="T60" fmla="*/ 419 w 202"/>
                <a:gd name="T61" fmla="*/ 75 h 18"/>
                <a:gd name="T62" fmla="*/ 496 w 202"/>
                <a:gd name="T63" fmla="*/ 75 h 18"/>
                <a:gd name="T64" fmla="*/ 565 w 202"/>
                <a:gd name="T65" fmla="*/ 75 h 18"/>
                <a:gd name="T66" fmla="*/ 641 w 202"/>
                <a:gd name="T67" fmla="*/ 75 h 18"/>
                <a:gd name="T68" fmla="*/ 697 w 202"/>
                <a:gd name="T69" fmla="*/ 75 h 18"/>
                <a:gd name="T70" fmla="*/ 769 w 202"/>
                <a:gd name="T71" fmla="*/ 65 h 18"/>
                <a:gd name="T72" fmla="*/ 827 w 202"/>
                <a:gd name="T73" fmla="*/ 65 h 18"/>
                <a:gd name="T74" fmla="*/ 871 w 202"/>
                <a:gd name="T75" fmla="*/ 60 h 18"/>
                <a:gd name="T76" fmla="*/ 907 w 202"/>
                <a:gd name="T77" fmla="*/ 60 h 18"/>
                <a:gd name="T78" fmla="*/ 950 w 202"/>
                <a:gd name="T79" fmla="*/ 51 h 18"/>
                <a:gd name="T80" fmla="*/ 970 w 202"/>
                <a:gd name="T81" fmla="*/ 51 h 18"/>
                <a:gd name="T82" fmla="*/ 980 w 202"/>
                <a:gd name="T83" fmla="*/ 40 h 18"/>
                <a:gd name="T84" fmla="*/ 980 w 202"/>
                <a:gd name="T85" fmla="*/ 40 h 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2"/>
                <a:gd name="T130" fmla="*/ 0 h 18"/>
                <a:gd name="T131" fmla="*/ 202 w 202"/>
                <a:gd name="T132" fmla="*/ 18 h 1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2" h="18">
                  <a:moveTo>
                    <a:pt x="201" y="9"/>
                  </a:moveTo>
                  <a:lnTo>
                    <a:pt x="201" y="9"/>
                  </a:lnTo>
                  <a:lnTo>
                    <a:pt x="201" y="7"/>
                  </a:lnTo>
                  <a:lnTo>
                    <a:pt x="199" y="7"/>
                  </a:lnTo>
                  <a:lnTo>
                    <a:pt x="198" y="7"/>
                  </a:lnTo>
                  <a:lnTo>
                    <a:pt x="195" y="6"/>
                  </a:lnTo>
                  <a:lnTo>
                    <a:pt x="192" y="6"/>
                  </a:lnTo>
                  <a:lnTo>
                    <a:pt x="187" y="6"/>
                  </a:lnTo>
                  <a:lnTo>
                    <a:pt x="184" y="6"/>
                  </a:lnTo>
                  <a:lnTo>
                    <a:pt x="179" y="2"/>
                  </a:lnTo>
                  <a:lnTo>
                    <a:pt x="173" y="2"/>
                  </a:lnTo>
                  <a:lnTo>
                    <a:pt x="170" y="2"/>
                  </a:lnTo>
                  <a:lnTo>
                    <a:pt x="164" y="2"/>
                  </a:lnTo>
                  <a:lnTo>
                    <a:pt x="158" y="2"/>
                  </a:lnTo>
                  <a:lnTo>
                    <a:pt x="152" y="2"/>
                  </a:lnTo>
                  <a:lnTo>
                    <a:pt x="144" y="0"/>
                  </a:lnTo>
                  <a:lnTo>
                    <a:pt x="138" y="0"/>
                  </a:lnTo>
                  <a:lnTo>
                    <a:pt x="131" y="0"/>
                  </a:lnTo>
                  <a:lnTo>
                    <a:pt x="124" y="0"/>
                  </a:lnTo>
                  <a:lnTo>
                    <a:pt x="116" y="0"/>
                  </a:lnTo>
                  <a:lnTo>
                    <a:pt x="109" y="0"/>
                  </a:lnTo>
                  <a:lnTo>
                    <a:pt x="102" y="0"/>
                  </a:lnTo>
                  <a:lnTo>
                    <a:pt x="94" y="0"/>
                  </a:lnTo>
                  <a:lnTo>
                    <a:pt x="86" y="0"/>
                  </a:lnTo>
                  <a:lnTo>
                    <a:pt x="80" y="0"/>
                  </a:lnTo>
                  <a:lnTo>
                    <a:pt x="73" y="0"/>
                  </a:lnTo>
                  <a:lnTo>
                    <a:pt x="63" y="0"/>
                  </a:lnTo>
                  <a:lnTo>
                    <a:pt x="56" y="0"/>
                  </a:lnTo>
                  <a:lnTo>
                    <a:pt x="49" y="2"/>
                  </a:lnTo>
                  <a:lnTo>
                    <a:pt x="46" y="2"/>
                  </a:lnTo>
                  <a:lnTo>
                    <a:pt x="39" y="2"/>
                  </a:lnTo>
                  <a:lnTo>
                    <a:pt x="33" y="2"/>
                  </a:lnTo>
                  <a:lnTo>
                    <a:pt x="27" y="2"/>
                  </a:lnTo>
                  <a:lnTo>
                    <a:pt x="22" y="2"/>
                  </a:lnTo>
                  <a:lnTo>
                    <a:pt x="18" y="6"/>
                  </a:lnTo>
                  <a:lnTo>
                    <a:pt x="13" y="6"/>
                  </a:lnTo>
                  <a:lnTo>
                    <a:pt x="12" y="6"/>
                  </a:lnTo>
                  <a:lnTo>
                    <a:pt x="7" y="6"/>
                  </a:lnTo>
                  <a:lnTo>
                    <a:pt x="4" y="7"/>
                  </a:lnTo>
                  <a:lnTo>
                    <a:pt x="1" y="7"/>
                  </a:lnTo>
                  <a:lnTo>
                    <a:pt x="0" y="9"/>
                  </a:lnTo>
                  <a:lnTo>
                    <a:pt x="1" y="12"/>
                  </a:lnTo>
                  <a:lnTo>
                    <a:pt x="4" y="12"/>
                  </a:lnTo>
                  <a:lnTo>
                    <a:pt x="7" y="12"/>
                  </a:lnTo>
                  <a:lnTo>
                    <a:pt x="12" y="14"/>
                  </a:lnTo>
                  <a:lnTo>
                    <a:pt x="13" y="14"/>
                  </a:lnTo>
                  <a:lnTo>
                    <a:pt x="18" y="14"/>
                  </a:lnTo>
                  <a:lnTo>
                    <a:pt x="22" y="14"/>
                  </a:lnTo>
                  <a:lnTo>
                    <a:pt x="27" y="15"/>
                  </a:lnTo>
                  <a:lnTo>
                    <a:pt x="33" y="15"/>
                  </a:lnTo>
                  <a:lnTo>
                    <a:pt x="39" y="15"/>
                  </a:lnTo>
                  <a:lnTo>
                    <a:pt x="46" y="15"/>
                  </a:lnTo>
                  <a:lnTo>
                    <a:pt x="49" y="15"/>
                  </a:lnTo>
                  <a:lnTo>
                    <a:pt x="56" y="17"/>
                  </a:lnTo>
                  <a:lnTo>
                    <a:pt x="63" y="17"/>
                  </a:lnTo>
                  <a:lnTo>
                    <a:pt x="73" y="17"/>
                  </a:lnTo>
                  <a:lnTo>
                    <a:pt x="80" y="17"/>
                  </a:lnTo>
                  <a:lnTo>
                    <a:pt x="86" y="17"/>
                  </a:lnTo>
                  <a:lnTo>
                    <a:pt x="94" y="17"/>
                  </a:lnTo>
                  <a:lnTo>
                    <a:pt x="102" y="17"/>
                  </a:lnTo>
                  <a:lnTo>
                    <a:pt x="109" y="17"/>
                  </a:lnTo>
                  <a:lnTo>
                    <a:pt x="116" y="17"/>
                  </a:lnTo>
                  <a:lnTo>
                    <a:pt x="124" y="17"/>
                  </a:lnTo>
                  <a:lnTo>
                    <a:pt x="131" y="17"/>
                  </a:lnTo>
                  <a:lnTo>
                    <a:pt x="138" y="17"/>
                  </a:lnTo>
                  <a:lnTo>
                    <a:pt x="144" y="17"/>
                  </a:lnTo>
                  <a:lnTo>
                    <a:pt x="152" y="15"/>
                  </a:lnTo>
                  <a:lnTo>
                    <a:pt x="158" y="15"/>
                  </a:lnTo>
                  <a:lnTo>
                    <a:pt x="164" y="15"/>
                  </a:lnTo>
                  <a:lnTo>
                    <a:pt x="170" y="15"/>
                  </a:lnTo>
                  <a:lnTo>
                    <a:pt x="173" y="15"/>
                  </a:lnTo>
                  <a:lnTo>
                    <a:pt x="179" y="14"/>
                  </a:lnTo>
                  <a:lnTo>
                    <a:pt x="184" y="14"/>
                  </a:lnTo>
                  <a:lnTo>
                    <a:pt x="187" y="14"/>
                  </a:lnTo>
                  <a:lnTo>
                    <a:pt x="192" y="14"/>
                  </a:lnTo>
                  <a:lnTo>
                    <a:pt x="195" y="12"/>
                  </a:lnTo>
                  <a:lnTo>
                    <a:pt x="198" y="12"/>
                  </a:lnTo>
                  <a:lnTo>
                    <a:pt x="199" y="12"/>
                  </a:lnTo>
                  <a:lnTo>
                    <a:pt x="201" y="12"/>
                  </a:lnTo>
                  <a:lnTo>
                    <a:pt x="201" y="9"/>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35" name="Freeform 133"/>
            <p:cNvSpPr>
              <a:spLocks noChangeAspect="1"/>
            </p:cNvSpPr>
            <p:nvPr/>
          </p:nvSpPr>
          <p:spPr bwMode="auto">
            <a:xfrm>
              <a:off x="3605" y="4077"/>
              <a:ext cx="284" cy="11"/>
            </a:xfrm>
            <a:custGeom>
              <a:avLst/>
              <a:gdLst>
                <a:gd name="T0" fmla="*/ 1064 w 218"/>
                <a:gd name="T1" fmla="*/ 27 h 9"/>
                <a:gd name="T2" fmla="*/ 1064 w 218"/>
                <a:gd name="T3" fmla="*/ 20 h 9"/>
                <a:gd name="T4" fmla="*/ 1053 w 218"/>
                <a:gd name="T5" fmla="*/ 20 h 9"/>
                <a:gd name="T6" fmla="*/ 1053 w 218"/>
                <a:gd name="T7" fmla="*/ 20 h 9"/>
                <a:gd name="T8" fmla="*/ 1045 w 218"/>
                <a:gd name="T9" fmla="*/ 11 h 9"/>
                <a:gd name="T10" fmla="*/ 1016 w 218"/>
                <a:gd name="T11" fmla="*/ 11 h 9"/>
                <a:gd name="T12" fmla="*/ 1015 w 218"/>
                <a:gd name="T13" fmla="*/ 11 h 9"/>
                <a:gd name="T14" fmla="*/ 987 w 218"/>
                <a:gd name="T15" fmla="*/ 11 h 9"/>
                <a:gd name="T16" fmla="*/ 958 w 218"/>
                <a:gd name="T17" fmla="*/ 1 h 9"/>
                <a:gd name="T18" fmla="*/ 941 w 218"/>
                <a:gd name="T19" fmla="*/ 1 h 9"/>
                <a:gd name="T20" fmla="*/ 920 w 218"/>
                <a:gd name="T21" fmla="*/ 1 h 9"/>
                <a:gd name="T22" fmla="*/ 885 w 218"/>
                <a:gd name="T23" fmla="*/ 1 h 9"/>
                <a:gd name="T24" fmla="*/ 857 w 218"/>
                <a:gd name="T25" fmla="*/ 0 h 9"/>
                <a:gd name="T26" fmla="*/ 826 w 218"/>
                <a:gd name="T27" fmla="*/ 0 h 9"/>
                <a:gd name="T28" fmla="*/ 802 w 218"/>
                <a:gd name="T29" fmla="*/ 0 h 9"/>
                <a:gd name="T30" fmla="*/ 769 w 218"/>
                <a:gd name="T31" fmla="*/ 0 h 9"/>
                <a:gd name="T32" fmla="*/ 714 w 218"/>
                <a:gd name="T33" fmla="*/ 0 h 9"/>
                <a:gd name="T34" fmla="*/ 684 w 218"/>
                <a:gd name="T35" fmla="*/ 0 h 9"/>
                <a:gd name="T36" fmla="*/ 649 w 218"/>
                <a:gd name="T37" fmla="*/ 0 h 9"/>
                <a:gd name="T38" fmla="*/ 611 w 218"/>
                <a:gd name="T39" fmla="*/ 0 h 9"/>
                <a:gd name="T40" fmla="*/ 568 w 218"/>
                <a:gd name="T41" fmla="*/ 0 h 9"/>
                <a:gd name="T42" fmla="*/ 534 w 218"/>
                <a:gd name="T43" fmla="*/ 0 h 9"/>
                <a:gd name="T44" fmla="*/ 483 w 218"/>
                <a:gd name="T45" fmla="*/ 0 h 9"/>
                <a:gd name="T46" fmla="*/ 448 w 218"/>
                <a:gd name="T47" fmla="*/ 0 h 9"/>
                <a:gd name="T48" fmla="*/ 409 w 218"/>
                <a:gd name="T49" fmla="*/ 0 h 9"/>
                <a:gd name="T50" fmla="*/ 374 w 218"/>
                <a:gd name="T51" fmla="*/ 0 h 9"/>
                <a:gd name="T52" fmla="*/ 335 w 218"/>
                <a:gd name="T53" fmla="*/ 0 h 9"/>
                <a:gd name="T54" fmla="*/ 305 w 218"/>
                <a:gd name="T55" fmla="*/ 0 h 9"/>
                <a:gd name="T56" fmla="*/ 263 w 218"/>
                <a:gd name="T57" fmla="*/ 0 h 9"/>
                <a:gd name="T58" fmla="*/ 236 w 218"/>
                <a:gd name="T59" fmla="*/ 0 h 9"/>
                <a:gd name="T60" fmla="*/ 198 w 218"/>
                <a:gd name="T61" fmla="*/ 0 h 9"/>
                <a:gd name="T62" fmla="*/ 163 w 218"/>
                <a:gd name="T63" fmla="*/ 1 h 9"/>
                <a:gd name="T64" fmla="*/ 145 w 218"/>
                <a:gd name="T65" fmla="*/ 1 h 9"/>
                <a:gd name="T66" fmla="*/ 125 w 218"/>
                <a:gd name="T67" fmla="*/ 1 h 9"/>
                <a:gd name="T68" fmla="*/ 95 w 218"/>
                <a:gd name="T69" fmla="*/ 1 h 9"/>
                <a:gd name="T70" fmla="*/ 78 w 218"/>
                <a:gd name="T71" fmla="*/ 11 h 9"/>
                <a:gd name="T72" fmla="*/ 65 w 218"/>
                <a:gd name="T73" fmla="*/ 11 h 9"/>
                <a:gd name="T74" fmla="*/ 35 w 218"/>
                <a:gd name="T75" fmla="*/ 11 h 9"/>
                <a:gd name="T76" fmla="*/ 27 w 218"/>
                <a:gd name="T77" fmla="*/ 11 h 9"/>
                <a:gd name="T78" fmla="*/ 12 w 218"/>
                <a:gd name="T79" fmla="*/ 20 h 9"/>
                <a:gd name="T80" fmla="*/ 12 w 218"/>
                <a:gd name="T81" fmla="*/ 20 h 9"/>
                <a:gd name="T82" fmla="*/ 0 w 218"/>
                <a:gd name="T83" fmla="*/ 20 h 9"/>
                <a:gd name="T84" fmla="*/ 0 w 218"/>
                <a:gd name="T85" fmla="*/ 27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9"/>
                <a:gd name="T131" fmla="*/ 218 w 218"/>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9">
                  <a:moveTo>
                    <a:pt x="217" y="8"/>
                  </a:moveTo>
                  <a:lnTo>
                    <a:pt x="217" y="6"/>
                  </a:lnTo>
                  <a:lnTo>
                    <a:pt x="215" y="6"/>
                  </a:lnTo>
                  <a:lnTo>
                    <a:pt x="214" y="3"/>
                  </a:lnTo>
                  <a:lnTo>
                    <a:pt x="208" y="3"/>
                  </a:lnTo>
                  <a:lnTo>
                    <a:pt x="207" y="3"/>
                  </a:lnTo>
                  <a:lnTo>
                    <a:pt x="202" y="3"/>
                  </a:lnTo>
                  <a:lnTo>
                    <a:pt x="196" y="1"/>
                  </a:lnTo>
                  <a:lnTo>
                    <a:pt x="192" y="1"/>
                  </a:lnTo>
                  <a:lnTo>
                    <a:pt x="188" y="1"/>
                  </a:lnTo>
                  <a:lnTo>
                    <a:pt x="181" y="1"/>
                  </a:lnTo>
                  <a:lnTo>
                    <a:pt x="176" y="0"/>
                  </a:lnTo>
                  <a:lnTo>
                    <a:pt x="169" y="0"/>
                  </a:lnTo>
                  <a:lnTo>
                    <a:pt x="164" y="0"/>
                  </a:lnTo>
                  <a:lnTo>
                    <a:pt x="157" y="0"/>
                  </a:lnTo>
                  <a:lnTo>
                    <a:pt x="146" y="0"/>
                  </a:lnTo>
                  <a:lnTo>
                    <a:pt x="140" y="0"/>
                  </a:lnTo>
                  <a:lnTo>
                    <a:pt x="133" y="0"/>
                  </a:lnTo>
                  <a:lnTo>
                    <a:pt x="125" y="0"/>
                  </a:lnTo>
                  <a:lnTo>
                    <a:pt x="116" y="0"/>
                  </a:lnTo>
                  <a:lnTo>
                    <a:pt x="110" y="0"/>
                  </a:lnTo>
                  <a:lnTo>
                    <a:pt x="99" y="0"/>
                  </a:lnTo>
                  <a:lnTo>
                    <a:pt x="92" y="0"/>
                  </a:lnTo>
                  <a:lnTo>
                    <a:pt x="84" y="0"/>
                  </a:lnTo>
                  <a:lnTo>
                    <a:pt x="77" y="0"/>
                  </a:lnTo>
                  <a:lnTo>
                    <a:pt x="68" y="0"/>
                  </a:lnTo>
                  <a:lnTo>
                    <a:pt x="62" y="0"/>
                  </a:lnTo>
                  <a:lnTo>
                    <a:pt x="54" y="0"/>
                  </a:lnTo>
                  <a:lnTo>
                    <a:pt x="48" y="0"/>
                  </a:lnTo>
                  <a:lnTo>
                    <a:pt x="41" y="0"/>
                  </a:lnTo>
                  <a:lnTo>
                    <a:pt x="34" y="1"/>
                  </a:lnTo>
                  <a:lnTo>
                    <a:pt x="29" y="1"/>
                  </a:lnTo>
                  <a:lnTo>
                    <a:pt x="26" y="1"/>
                  </a:lnTo>
                  <a:lnTo>
                    <a:pt x="19" y="1"/>
                  </a:lnTo>
                  <a:lnTo>
                    <a:pt x="16" y="3"/>
                  </a:lnTo>
                  <a:lnTo>
                    <a:pt x="13" y="3"/>
                  </a:lnTo>
                  <a:lnTo>
                    <a:pt x="7" y="3"/>
                  </a:lnTo>
                  <a:lnTo>
                    <a:pt x="5" y="3"/>
                  </a:lnTo>
                  <a:lnTo>
                    <a:pt x="2" y="6"/>
                  </a:lnTo>
                  <a:lnTo>
                    <a:pt x="0" y="6"/>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36" name="Freeform 134"/>
            <p:cNvSpPr>
              <a:spLocks noChangeAspect="1"/>
            </p:cNvSpPr>
            <p:nvPr/>
          </p:nvSpPr>
          <p:spPr bwMode="auto">
            <a:xfrm>
              <a:off x="3611" y="4252"/>
              <a:ext cx="263" cy="113"/>
            </a:xfrm>
            <a:custGeom>
              <a:avLst/>
              <a:gdLst>
                <a:gd name="T0" fmla="*/ 980 w 202"/>
                <a:gd name="T1" fmla="*/ 325 h 86"/>
                <a:gd name="T2" fmla="*/ 970 w 202"/>
                <a:gd name="T3" fmla="*/ 359 h 86"/>
                <a:gd name="T4" fmla="*/ 950 w 202"/>
                <a:gd name="T5" fmla="*/ 389 h 86"/>
                <a:gd name="T6" fmla="*/ 926 w 202"/>
                <a:gd name="T7" fmla="*/ 397 h 86"/>
                <a:gd name="T8" fmla="*/ 897 w 202"/>
                <a:gd name="T9" fmla="*/ 399 h 86"/>
                <a:gd name="T10" fmla="*/ 858 w 202"/>
                <a:gd name="T11" fmla="*/ 424 h 86"/>
                <a:gd name="T12" fmla="*/ 812 w 202"/>
                <a:gd name="T13" fmla="*/ 424 h 86"/>
                <a:gd name="T14" fmla="*/ 769 w 202"/>
                <a:gd name="T15" fmla="*/ 427 h 86"/>
                <a:gd name="T16" fmla="*/ 715 w 202"/>
                <a:gd name="T17" fmla="*/ 427 h 86"/>
                <a:gd name="T18" fmla="*/ 644 w 202"/>
                <a:gd name="T19" fmla="*/ 427 h 86"/>
                <a:gd name="T20" fmla="*/ 579 w 202"/>
                <a:gd name="T21" fmla="*/ 427 h 86"/>
                <a:gd name="T22" fmla="*/ 517 w 202"/>
                <a:gd name="T23" fmla="*/ 439 h 86"/>
                <a:gd name="T24" fmla="*/ 437 w 202"/>
                <a:gd name="T25" fmla="*/ 439 h 86"/>
                <a:gd name="T26" fmla="*/ 371 w 202"/>
                <a:gd name="T27" fmla="*/ 427 h 86"/>
                <a:gd name="T28" fmla="*/ 307 w 202"/>
                <a:gd name="T29" fmla="*/ 427 h 86"/>
                <a:gd name="T30" fmla="*/ 240 w 202"/>
                <a:gd name="T31" fmla="*/ 427 h 86"/>
                <a:gd name="T32" fmla="*/ 190 w 202"/>
                <a:gd name="T33" fmla="*/ 427 h 86"/>
                <a:gd name="T34" fmla="*/ 141 w 202"/>
                <a:gd name="T35" fmla="*/ 424 h 86"/>
                <a:gd name="T36" fmla="*/ 96 w 202"/>
                <a:gd name="T37" fmla="*/ 424 h 86"/>
                <a:gd name="T38" fmla="*/ 64 w 202"/>
                <a:gd name="T39" fmla="*/ 399 h 86"/>
                <a:gd name="T40" fmla="*/ 60 w 202"/>
                <a:gd name="T41" fmla="*/ 399 h 86"/>
                <a:gd name="T42" fmla="*/ 46 w 202"/>
                <a:gd name="T43" fmla="*/ 397 h 86"/>
                <a:gd name="T44" fmla="*/ 35 w 202"/>
                <a:gd name="T45" fmla="*/ 397 h 86"/>
                <a:gd name="T46" fmla="*/ 21 w 202"/>
                <a:gd name="T47" fmla="*/ 389 h 86"/>
                <a:gd name="T48" fmla="*/ 21 w 202"/>
                <a:gd name="T49" fmla="*/ 371 h 86"/>
                <a:gd name="T50" fmla="*/ 1 w 202"/>
                <a:gd name="T51" fmla="*/ 359 h 86"/>
                <a:gd name="T52" fmla="*/ 1 w 202"/>
                <a:gd name="T53" fmla="*/ 348 h 86"/>
                <a:gd name="T54" fmla="*/ 0 w 202"/>
                <a:gd name="T55" fmla="*/ 340 h 86"/>
                <a:gd name="T56" fmla="*/ 0 w 202"/>
                <a:gd name="T57" fmla="*/ 325 h 86"/>
                <a:gd name="T58" fmla="*/ 0 w 202"/>
                <a:gd name="T59" fmla="*/ 315 h 86"/>
                <a:gd name="T60" fmla="*/ 0 w 202"/>
                <a:gd name="T61" fmla="*/ 0 h 86"/>
                <a:gd name="T62" fmla="*/ 980 w 202"/>
                <a:gd name="T63" fmla="*/ 0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2"/>
                <a:gd name="T97" fmla="*/ 0 h 86"/>
                <a:gd name="T98" fmla="*/ 202 w 202"/>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2" h="86">
                  <a:moveTo>
                    <a:pt x="201" y="0"/>
                  </a:moveTo>
                  <a:lnTo>
                    <a:pt x="201" y="63"/>
                  </a:lnTo>
                  <a:lnTo>
                    <a:pt x="201" y="68"/>
                  </a:lnTo>
                  <a:lnTo>
                    <a:pt x="199" y="69"/>
                  </a:lnTo>
                  <a:lnTo>
                    <a:pt x="198" y="75"/>
                  </a:lnTo>
                  <a:lnTo>
                    <a:pt x="195" y="75"/>
                  </a:lnTo>
                  <a:lnTo>
                    <a:pt x="192" y="77"/>
                  </a:lnTo>
                  <a:lnTo>
                    <a:pt x="190" y="77"/>
                  </a:lnTo>
                  <a:lnTo>
                    <a:pt x="187" y="78"/>
                  </a:lnTo>
                  <a:lnTo>
                    <a:pt x="184" y="78"/>
                  </a:lnTo>
                  <a:lnTo>
                    <a:pt x="180" y="78"/>
                  </a:lnTo>
                  <a:lnTo>
                    <a:pt x="177" y="82"/>
                  </a:lnTo>
                  <a:lnTo>
                    <a:pt x="172" y="82"/>
                  </a:lnTo>
                  <a:lnTo>
                    <a:pt x="167" y="82"/>
                  </a:lnTo>
                  <a:lnTo>
                    <a:pt x="164" y="82"/>
                  </a:lnTo>
                  <a:lnTo>
                    <a:pt x="158" y="83"/>
                  </a:lnTo>
                  <a:lnTo>
                    <a:pt x="152" y="83"/>
                  </a:lnTo>
                  <a:lnTo>
                    <a:pt x="147" y="83"/>
                  </a:lnTo>
                  <a:lnTo>
                    <a:pt x="140" y="83"/>
                  </a:lnTo>
                  <a:lnTo>
                    <a:pt x="132" y="83"/>
                  </a:lnTo>
                  <a:lnTo>
                    <a:pt x="126" y="83"/>
                  </a:lnTo>
                  <a:lnTo>
                    <a:pt x="119" y="83"/>
                  </a:lnTo>
                  <a:lnTo>
                    <a:pt x="112" y="85"/>
                  </a:lnTo>
                  <a:lnTo>
                    <a:pt x="106" y="85"/>
                  </a:lnTo>
                  <a:lnTo>
                    <a:pt x="101" y="85"/>
                  </a:lnTo>
                  <a:lnTo>
                    <a:pt x="90" y="85"/>
                  </a:lnTo>
                  <a:lnTo>
                    <a:pt x="83" y="85"/>
                  </a:lnTo>
                  <a:lnTo>
                    <a:pt x="76" y="83"/>
                  </a:lnTo>
                  <a:lnTo>
                    <a:pt x="70" y="83"/>
                  </a:lnTo>
                  <a:lnTo>
                    <a:pt x="63" y="83"/>
                  </a:lnTo>
                  <a:lnTo>
                    <a:pt x="56" y="83"/>
                  </a:lnTo>
                  <a:lnTo>
                    <a:pt x="49" y="83"/>
                  </a:lnTo>
                  <a:lnTo>
                    <a:pt x="46" y="83"/>
                  </a:lnTo>
                  <a:lnTo>
                    <a:pt x="39" y="83"/>
                  </a:lnTo>
                  <a:lnTo>
                    <a:pt x="33" y="82"/>
                  </a:lnTo>
                  <a:lnTo>
                    <a:pt x="29" y="82"/>
                  </a:lnTo>
                  <a:lnTo>
                    <a:pt x="25" y="82"/>
                  </a:lnTo>
                  <a:lnTo>
                    <a:pt x="20" y="82"/>
                  </a:lnTo>
                  <a:lnTo>
                    <a:pt x="15" y="78"/>
                  </a:lnTo>
                  <a:lnTo>
                    <a:pt x="13" y="78"/>
                  </a:lnTo>
                  <a:lnTo>
                    <a:pt x="12" y="78"/>
                  </a:lnTo>
                  <a:lnTo>
                    <a:pt x="9" y="77"/>
                  </a:lnTo>
                  <a:lnTo>
                    <a:pt x="7" y="77"/>
                  </a:lnTo>
                  <a:lnTo>
                    <a:pt x="7" y="75"/>
                  </a:lnTo>
                  <a:lnTo>
                    <a:pt x="4" y="75"/>
                  </a:lnTo>
                  <a:lnTo>
                    <a:pt x="4" y="72"/>
                  </a:lnTo>
                  <a:lnTo>
                    <a:pt x="1" y="69"/>
                  </a:lnTo>
                  <a:lnTo>
                    <a:pt x="1" y="68"/>
                  </a:lnTo>
                  <a:lnTo>
                    <a:pt x="0" y="66"/>
                  </a:lnTo>
                  <a:lnTo>
                    <a:pt x="0" y="63"/>
                  </a:lnTo>
                  <a:lnTo>
                    <a:pt x="0" y="62"/>
                  </a:lnTo>
                  <a:lnTo>
                    <a:pt x="0" y="60"/>
                  </a:lnTo>
                  <a:lnTo>
                    <a:pt x="0" y="0"/>
                  </a:lnTo>
                  <a:lnTo>
                    <a:pt x="201"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37" name="Freeform 135"/>
            <p:cNvSpPr>
              <a:spLocks noChangeAspect="1"/>
            </p:cNvSpPr>
            <p:nvPr/>
          </p:nvSpPr>
          <p:spPr bwMode="auto">
            <a:xfrm>
              <a:off x="3875" y="4087"/>
              <a:ext cx="14" cy="164"/>
            </a:xfrm>
            <a:custGeom>
              <a:avLst/>
              <a:gdLst>
                <a:gd name="T0" fmla="*/ 46 w 11"/>
                <a:gd name="T1" fmla="*/ 0 h 126"/>
                <a:gd name="T2" fmla="*/ 46 w 11"/>
                <a:gd name="T3" fmla="*/ 0 h 126"/>
                <a:gd name="T4" fmla="*/ 46 w 11"/>
                <a:gd name="T5" fmla="*/ 0 h 126"/>
                <a:gd name="T6" fmla="*/ 46 w 11"/>
                <a:gd name="T7" fmla="*/ 0 h 126"/>
                <a:gd name="T8" fmla="*/ 46 w 11"/>
                <a:gd name="T9" fmla="*/ 0 h 126"/>
                <a:gd name="T10" fmla="*/ 46 w 11"/>
                <a:gd name="T11" fmla="*/ 0 h 126"/>
                <a:gd name="T12" fmla="*/ 46 w 11"/>
                <a:gd name="T13" fmla="*/ 0 h 126"/>
                <a:gd name="T14" fmla="*/ 46 w 11"/>
                <a:gd name="T15" fmla="*/ 12 h 126"/>
                <a:gd name="T16" fmla="*/ 46 w 11"/>
                <a:gd name="T17" fmla="*/ 12 h 126"/>
                <a:gd name="T18" fmla="*/ 46 w 11"/>
                <a:gd name="T19" fmla="*/ 12 h 126"/>
                <a:gd name="T20" fmla="*/ 46 w 11"/>
                <a:gd name="T21" fmla="*/ 12 h 126"/>
                <a:gd name="T22" fmla="*/ 46 w 11"/>
                <a:gd name="T23" fmla="*/ 12 h 126"/>
                <a:gd name="T24" fmla="*/ 46 w 11"/>
                <a:gd name="T25" fmla="*/ 12 h 126"/>
                <a:gd name="T26" fmla="*/ 36 w 11"/>
                <a:gd name="T27" fmla="*/ 29 h 126"/>
                <a:gd name="T28" fmla="*/ 36 w 11"/>
                <a:gd name="T29" fmla="*/ 29 h 126"/>
                <a:gd name="T30" fmla="*/ 36 w 11"/>
                <a:gd name="T31" fmla="*/ 29 h 126"/>
                <a:gd name="T32" fmla="*/ 36 w 11"/>
                <a:gd name="T33" fmla="*/ 29 h 126"/>
                <a:gd name="T34" fmla="*/ 36 w 11"/>
                <a:gd name="T35" fmla="*/ 29 h 126"/>
                <a:gd name="T36" fmla="*/ 36 w 11"/>
                <a:gd name="T37" fmla="*/ 29 h 126"/>
                <a:gd name="T38" fmla="*/ 36 w 11"/>
                <a:gd name="T39" fmla="*/ 35 h 126"/>
                <a:gd name="T40" fmla="*/ 36 w 11"/>
                <a:gd name="T41" fmla="*/ 35 h 126"/>
                <a:gd name="T42" fmla="*/ 36 w 11"/>
                <a:gd name="T43" fmla="*/ 35 h 126"/>
                <a:gd name="T44" fmla="*/ 36 w 11"/>
                <a:gd name="T45" fmla="*/ 35 h 126"/>
                <a:gd name="T46" fmla="*/ 29 w 11"/>
                <a:gd name="T47" fmla="*/ 35 h 126"/>
                <a:gd name="T48" fmla="*/ 29 w 11"/>
                <a:gd name="T49" fmla="*/ 35 h 126"/>
                <a:gd name="T50" fmla="*/ 29 w 11"/>
                <a:gd name="T51" fmla="*/ 35 h 126"/>
                <a:gd name="T52" fmla="*/ 29 w 11"/>
                <a:gd name="T53" fmla="*/ 35 h 126"/>
                <a:gd name="T54" fmla="*/ 29 w 11"/>
                <a:gd name="T55" fmla="*/ 35 h 126"/>
                <a:gd name="T56" fmla="*/ 22 w 11"/>
                <a:gd name="T57" fmla="*/ 35 h 126"/>
                <a:gd name="T58" fmla="*/ 22 w 11"/>
                <a:gd name="T59" fmla="*/ 46 h 126"/>
                <a:gd name="T60" fmla="*/ 22 w 11"/>
                <a:gd name="T61" fmla="*/ 46 h 126"/>
                <a:gd name="T62" fmla="*/ 22 w 11"/>
                <a:gd name="T63" fmla="*/ 46 h 126"/>
                <a:gd name="T64" fmla="*/ 22 w 11"/>
                <a:gd name="T65" fmla="*/ 46 h 126"/>
                <a:gd name="T66" fmla="*/ 1 w 11"/>
                <a:gd name="T67" fmla="*/ 51 h 126"/>
                <a:gd name="T68" fmla="*/ 1 w 11"/>
                <a:gd name="T69" fmla="*/ 51 h 126"/>
                <a:gd name="T70" fmla="*/ 1 w 11"/>
                <a:gd name="T71" fmla="*/ 51 h 126"/>
                <a:gd name="T72" fmla="*/ 1 w 11"/>
                <a:gd name="T73" fmla="*/ 51 h 126"/>
                <a:gd name="T74" fmla="*/ 1 w 11"/>
                <a:gd name="T75" fmla="*/ 64 h 126"/>
                <a:gd name="T76" fmla="*/ 1 w 11"/>
                <a:gd name="T77" fmla="*/ 64 h 126"/>
                <a:gd name="T78" fmla="*/ 1 w 11"/>
                <a:gd name="T79" fmla="*/ 64 h 126"/>
                <a:gd name="T80" fmla="*/ 1 w 11"/>
                <a:gd name="T81" fmla="*/ 74 h 126"/>
                <a:gd name="T82" fmla="*/ 0 w 11"/>
                <a:gd name="T83" fmla="*/ 74 h 126"/>
                <a:gd name="T84" fmla="*/ 0 w 11"/>
                <a:gd name="T85" fmla="*/ 74 h 126"/>
                <a:gd name="T86" fmla="*/ 0 w 11"/>
                <a:gd name="T87" fmla="*/ 95 h 126"/>
                <a:gd name="T88" fmla="*/ 0 w 11"/>
                <a:gd name="T89" fmla="*/ 95 h 126"/>
                <a:gd name="T90" fmla="*/ 0 w 11"/>
                <a:gd name="T91" fmla="*/ 96 h 126"/>
                <a:gd name="T92" fmla="*/ 0 w 11"/>
                <a:gd name="T93" fmla="*/ 96 h 126"/>
                <a:gd name="T94" fmla="*/ 0 w 11"/>
                <a:gd name="T95" fmla="*/ 608 h 1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
                <a:gd name="T145" fmla="*/ 0 h 126"/>
                <a:gd name="T146" fmla="*/ 11 w 11"/>
                <a:gd name="T147" fmla="*/ 126 h 1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 h="126">
                  <a:moveTo>
                    <a:pt x="10" y="0"/>
                  </a:moveTo>
                  <a:lnTo>
                    <a:pt x="10" y="0"/>
                  </a:lnTo>
                  <a:lnTo>
                    <a:pt x="10" y="2"/>
                  </a:lnTo>
                  <a:lnTo>
                    <a:pt x="8" y="6"/>
                  </a:lnTo>
                  <a:lnTo>
                    <a:pt x="8" y="7"/>
                  </a:lnTo>
                  <a:lnTo>
                    <a:pt x="7" y="7"/>
                  </a:lnTo>
                  <a:lnTo>
                    <a:pt x="5" y="7"/>
                  </a:lnTo>
                  <a:lnTo>
                    <a:pt x="5" y="9"/>
                  </a:lnTo>
                  <a:lnTo>
                    <a:pt x="1" y="11"/>
                  </a:lnTo>
                  <a:lnTo>
                    <a:pt x="1" y="13"/>
                  </a:lnTo>
                  <a:lnTo>
                    <a:pt x="1" y="15"/>
                  </a:lnTo>
                  <a:lnTo>
                    <a:pt x="0" y="15"/>
                  </a:lnTo>
                  <a:lnTo>
                    <a:pt x="0" y="19"/>
                  </a:lnTo>
                  <a:lnTo>
                    <a:pt x="0" y="20"/>
                  </a:lnTo>
                  <a:lnTo>
                    <a:pt x="0" y="125"/>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38" name="Freeform 136"/>
            <p:cNvSpPr>
              <a:spLocks noChangeAspect="1"/>
            </p:cNvSpPr>
            <p:nvPr/>
          </p:nvSpPr>
          <p:spPr bwMode="auto">
            <a:xfrm>
              <a:off x="3614" y="4092"/>
              <a:ext cx="271" cy="11"/>
            </a:xfrm>
            <a:custGeom>
              <a:avLst/>
              <a:gdLst>
                <a:gd name="T0" fmla="*/ 0 w 208"/>
                <a:gd name="T1" fmla="*/ 15 h 8"/>
                <a:gd name="T2" fmla="*/ 1 w 208"/>
                <a:gd name="T3" fmla="*/ 15 h 8"/>
                <a:gd name="T4" fmla="*/ 29 w 208"/>
                <a:gd name="T5" fmla="*/ 15 h 8"/>
                <a:gd name="T6" fmla="*/ 35 w 208"/>
                <a:gd name="T7" fmla="*/ 21 h 8"/>
                <a:gd name="T8" fmla="*/ 60 w 208"/>
                <a:gd name="T9" fmla="*/ 21 h 8"/>
                <a:gd name="T10" fmla="*/ 74 w 208"/>
                <a:gd name="T11" fmla="*/ 21 h 8"/>
                <a:gd name="T12" fmla="*/ 102 w 208"/>
                <a:gd name="T13" fmla="*/ 21 h 8"/>
                <a:gd name="T14" fmla="*/ 125 w 208"/>
                <a:gd name="T15" fmla="*/ 40 h 8"/>
                <a:gd name="T16" fmla="*/ 146 w 208"/>
                <a:gd name="T17" fmla="*/ 40 h 8"/>
                <a:gd name="T18" fmla="*/ 175 w 208"/>
                <a:gd name="T19" fmla="*/ 40 h 8"/>
                <a:gd name="T20" fmla="*/ 211 w 208"/>
                <a:gd name="T21" fmla="*/ 40 h 8"/>
                <a:gd name="T22" fmla="*/ 240 w 208"/>
                <a:gd name="T23" fmla="*/ 40 h 8"/>
                <a:gd name="T24" fmla="*/ 276 w 208"/>
                <a:gd name="T25" fmla="*/ 49 h 8"/>
                <a:gd name="T26" fmla="*/ 307 w 208"/>
                <a:gd name="T27" fmla="*/ 49 h 8"/>
                <a:gd name="T28" fmla="*/ 352 w 208"/>
                <a:gd name="T29" fmla="*/ 49 h 8"/>
                <a:gd name="T30" fmla="*/ 382 w 208"/>
                <a:gd name="T31" fmla="*/ 49 h 8"/>
                <a:gd name="T32" fmla="*/ 418 w 208"/>
                <a:gd name="T33" fmla="*/ 49 h 8"/>
                <a:gd name="T34" fmla="*/ 455 w 208"/>
                <a:gd name="T35" fmla="*/ 49 h 8"/>
                <a:gd name="T36" fmla="*/ 495 w 208"/>
                <a:gd name="T37" fmla="*/ 49 h 8"/>
                <a:gd name="T38" fmla="*/ 545 w 208"/>
                <a:gd name="T39" fmla="*/ 49 h 8"/>
                <a:gd name="T40" fmla="*/ 578 w 208"/>
                <a:gd name="T41" fmla="*/ 49 h 8"/>
                <a:gd name="T42" fmla="*/ 618 w 208"/>
                <a:gd name="T43" fmla="*/ 49 h 8"/>
                <a:gd name="T44" fmla="*/ 649 w 208"/>
                <a:gd name="T45" fmla="*/ 49 h 8"/>
                <a:gd name="T46" fmla="*/ 693 w 208"/>
                <a:gd name="T47" fmla="*/ 49 h 8"/>
                <a:gd name="T48" fmla="*/ 730 w 208"/>
                <a:gd name="T49" fmla="*/ 49 h 8"/>
                <a:gd name="T50" fmla="*/ 758 w 208"/>
                <a:gd name="T51" fmla="*/ 40 h 8"/>
                <a:gd name="T52" fmla="*/ 791 w 208"/>
                <a:gd name="T53" fmla="*/ 40 h 8"/>
                <a:gd name="T54" fmla="*/ 827 w 208"/>
                <a:gd name="T55" fmla="*/ 40 h 8"/>
                <a:gd name="T56" fmla="*/ 853 w 208"/>
                <a:gd name="T57" fmla="*/ 40 h 8"/>
                <a:gd name="T58" fmla="*/ 885 w 208"/>
                <a:gd name="T59" fmla="*/ 40 h 8"/>
                <a:gd name="T60" fmla="*/ 903 w 208"/>
                <a:gd name="T61" fmla="*/ 21 h 8"/>
                <a:gd name="T62" fmla="*/ 925 w 208"/>
                <a:gd name="T63" fmla="*/ 21 h 8"/>
                <a:gd name="T64" fmla="*/ 942 w 208"/>
                <a:gd name="T65" fmla="*/ 21 h 8"/>
                <a:gd name="T66" fmla="*/ 969 w 208"/>
                <a:gd name="T67" fmla="*/ 21 h 8"/>
                <a:gd name="T68" fmla="*/ 980 w 208"/>
                <a:gd name="T69" fmla="*/ 15 h 8"/>
                <a:gd name="T70" fmla="*/ 991 w 208"/>
                <a:gd name="T71" fmla="*/ 15 h 8"/>
                <a:gd name="T72" fmla="*/ 1002 w 208"/>
                <a:gd name="T73" fmla="*/ 15 h 8"/>
                <a:gd name="T74" fmla="*/ 1015 w 208"/>
                <a:gd name="T75" fmla="*/ 0 h 8"/>
                <a:gd name="T76" fmla="*/ 1015 w 208"/>
                <a:gd name="T77" fmla="*/ 0 h 8"/>
                <a:gd name="T78" fmla="*/ 1015 w 208"/>
                <a:gd name="T79" fmla="*/ 0 h 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8"/>
                <a:gd name="T121" fmla="*/ 0 h 8"/>
                <a:gd name="T122" fmla="*/ 208 w 208"/>
                <a:gd name="T123" fmla="*/ 8 h 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8" h="8">
                  <a:moveTo>
                    <a:pt x="0" y="2"/>
                  </a:moveTo>
                  <a:lnTo>
                    <a:pt x="1" y="2"/>
                  </a:lnTo>
                  <a:lnTo>
                    <a:pt x="6" y="2"/>
                  </a:lnTo>
                  <a:lnTo>
                    <a:pt x="7" y="3"/>
                  </a:lnTo>
                  <a:lnTo>
                    <a:pt x="12" y="3"/>
                  </a:lnTo>
                  <a:lnTo>
                    <a:pt x="15" y="3"/>
                  </a:lnTo>
                  <a:lnTo>
                    <a:pt x="21" y="3"/>
                  </a:lnTo>
                  <a:lnTo>
                    <a:pt x="26" y="6"/>
                  </a:lnTo>
                  <a:lnTo>
                    <a:pt x="30" y="6"/>
                  </a:lnTo>
                  <a:lnTo>
                    <a:pt x="36" y="6"/>
                  </a:lnTo>
                  <a:lnTo>
                    <a:pt x="43" y="6"/>
                  </a:lnTo>
                  <a:lnTo>
                    <a:pt x="49" y="6"/>
                  </a:lnTo>
                  <a:lnTo>
                    <a:pt x="57" y="7"/>
                  </a:lnTo>
                  <a:lnTo>
                    <a:pt x="63" y="7"/>
                  </a:lnTo>
                  <a:lnTo>
                    <a:pt x="72" y="7"/>
                  </a:lnTo>
                  <a:lnTo>
                    <a:pt x="78" y="7"/>
                  </a:lnTo>
                  <a:lnTo>
                    <a:pt x="85" y="7"/>
                  </a:lnTo>
                  <a:lnTo>
                    <a:pt x="93" y="7"/>
                  </a:lnTo>
                  <a:lnTo>
                    <a:pt x="101" y="7"/>
                  </a:lnTo>
                  <a:lnTo>
                    <a:pt x="111" y="7"/>
                  </a:lnTo>
                  <a:lnTo>
                    <a:pt x="118" y="7"/>
                  </a:lnTo>
                  <a:lnTo>
                    <a:pt x="126" y="7"/>
                  </a:lnTo>
                  <a:lnTo>
                    <a:pt x="133" y="7"/>
                  </a:lnTo>
                  <a:lnTo>
                    <a:pt x="141" y="7"/>
                  </a:lnTo>
                  <a:lnTo>
                    <a:pt x="149" y="7"/>
                  </a:lnTo>
                  <a:lnTo>
                    <a:pt x="155" y="6"/>
                  </a:lnTo>
                  <a:lnTo>
                    <a:pt x="162" y="6"/>
                  </a:lnTo>
                  <a:lnTo>
                    <a:pt x="169" y="6"/>
                  </a:lnTo>
                  <a:lnTo>
                    <a:pt x="174" y="6"/>
                  </a:lnTo>
                  <a:lnTo>
                    <a:pt x="181" y="6"/>
                  </a:lnTo>
                  <a:lnTo>
                    <a:pt x="184" y="3"/>
                  </a:lnTo>
                  <a:lnTo>
                    <a:pt x="189" y="3"/>
                  </a:lnTo>
                  <a:lnTo>
                    <a:pt x="193" y="3"/>
                  </a:lnTo>
                  <a:lnTo>
                    <a:pt x="198" y="3"/>
                  </a:lnTo>
                  <a:lnTo>
                    <a:pt x="200" y="2"/>
                  </a:lnTo>
                  <a:lnTo>
                    <a:pt x="203" y="2"/>
                  </a:lnTo>
                  <a:lnTo>
                    <a:pt x="205" y="2"/>
                  </a:lnTo>
                  <a:lnTo>
                    <a:pt x="20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39" name="Freeform 137"/>
            <p:cNvSpPr>
              <a:spLocks noChangeAspect="1"/>
            </p:cNvSpPr>
            <p:nvPr/>
          </p:nvSpPr>
          <p:spPr bwMode="auto">
            <a:xfrm>
              <a:off x="3819" y="4109"/>
              <a:ext cx="52" cy="5"/>
            </a:xfrm>
            <a:custGeom>
              <a:avLst/>
              <a:gdLst>
                <a:gd name="T0" fmla="*/ 0 w 40"/>
                <a:gd name="T1" fmla="*/ 11 h 4"/>
                <a:gd name="T2" fmla="*/ 35 w 40"/>
                <a:gd name="T3" fmla="*/ 11 h 4"/>
                <a:gd name="T4" fmla="*/ 60 w 40"/>
                <a:gd name="T5" fmla="*/ 11 h 4"/>
                <a:gd name="T6" fmla="*/ 83 w 40"/>
                <a:gd name="T7" fmla="*/ 9 h 4"/>
                <a:gd name="T8" fmla="*/ 114 w 40"/>
                <a:gd name="T9" fmla="*/ 9 h 4"/>
                <a:gd name="T10" fmla="*/ 134 w 40"/>
                <a:gd name="T11" fmla="*/ 9 h 4"/>
                <a:gd name="T12" fmla="*/ 170 w 40"/>
                <a:gd name="T13" fmla="*/ 9 h 4"/>
                <a:gd name="T14" fmla="*/ 182 w 40"/>
                <a:gd name="T15" fmla="*/ 0 h 4"/>
                <a:gd name="T16" fmla="*/ 190 w 40"/>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4"/>
                <a:gd name="T29" fmla="*/ 40 w 40"/>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4">
                  <a:moveTo>
                    <a:pt x="0" y="3"/>
                  </a:moveTo>
                  <a:lnTo>
                    <a:pt x="7" y="3"/>
                  </a:lnTo>
                  <a:lnTo>
                    <a:pt x="12" y="3"/>
                  </a:lnTo>
                  <a:lnTo>
                    <a:pt x="17" y="2"/>
                  </a:lnTo>
                  <a:lnTo>
                    <a:pt x="24" y="2"/>
                  </a:lnTo>
                  <a:lnTo>
                    <a:pt x="28" y="2"/>
                  </a:lnTo>
                  <a:lnTo>
                    <a:pt x="35" y="2"/>
                  </a:lnTo>
                  <a:lnTo>
                    <a:pt x="38" y="0"/>
                  </a:lnTo>
                  <a:lnTo>
                    <a:pt x="3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40" name="Line 138"/>
            <p:cNvSpPr>
              <a:spLocks noChangeAspect="1" noChangeShapeType="1"/>
            </p:cNvSpPr>
            <p:nvPr/>
          </p:nvSpPr>
          <p:spPr bwMode="auto">
            <a:xfrm>
              <a:off x="3865" y="4117"/>
              <a:ext cx="0" cy="21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741" name="Line 139"/>
            <p:cNvSpPr>
              <a:spLocks noChangeAspect="1" noChangeShapeType="1"/>
            </p:cNvSpPr>
            <p:nvPr/>
          </p:nvSpPr>
          <p:spPr bwMode="auto">
            <a:xfrm>
              <a:off x="3854" y="4122"/>
              <a:ext cx="0" cy="21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742" name="Freeform 140"/>
            <p:cNvSpPr>
              <a:spLocks noChangeAspect="1"/>
            </p:cNvSpPr>
            <p:nvPr/>
          </p:nvSpPr>
          <p:spPr bwMode="auto">
            <a:xfrm>
              <a:off x="3624" y="4112"/>
              <a:ext cx="63" cy="6"/>
            </a:xfrm>
            <a:custGeom>
              <a:avLst/>
              <a:gdLst>
                <a:gd name="T0" fmla="*/ 0 w 49"/>
                <a:gd name="T1" fmla="*/ 0 h 5"/>
                <a:gd name="T2" fmla="*/ 22 w 49"/>
                <a:gd name="T3" fmla="*/ 0 h 5"/>
                <a:gd name="T4" fmla="*/ 31 w 49"/>
                <a:gd name="T5" fmla="*/ 0 h 5"/>
                <a:gd name="T6" fmla="*/ 46 w 49"/>
                <a:gd name="T7" fmla="*/ 0 h 5"/>
                <a:gd name="T8" fmla="*/ 76 w 49"/>
                <a:gd name="T9" fmla="*/ 1 h 5"/>
                <a:gd name="T10" fmla="*/ 98 w 49"/>
                <a:gd name="T11" fmla="*/ 1 h 5"/>
                <a:gd name="T12" fmla="*/ 132 w 49"/>
                <a:gd name="T13" fmla="*/ 1 h 5"/>
                <a:gd name="T14" fmla="*/ 162 w 49"/>
                <a:gd name="T15" fmla="*/ 1 h 5"/>
                <a:gd name="T16" fmla="*/ 189 w 49"/>
                <a:gd name="T17" fmla="*/ 1 h 5"/>
                <a:gd name="T18" fmla="*/ 219 w 49"/>
                <a:gd name="T19" fmla="*/ 12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5"/>
                <a:gd name="T32" fmla="*/ 49 w 4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5">
                  <a:moveTo>
                    <a:pt x="0" y="0"/>
                  </a:moveTo>
                  <a:lnTo>
                    <a:pt x="5" y="0"/>
                  </a:lnTo>
                  <a:lnTo>
                    <a:pt x="7" y="0"/>
                  </a:lnTo>
                  <a:lnTo>
                    <a:pt x="10" y="0"/>
                  </a:lnTo>
                  <a:lnTo>
                    <a:pt x="17" y="1"/>
                  </a:lnTo>
                  <a:lnTo>
                    <a:pt x="22" y="1"/>
                  </a:lnTo>
                  <a:lnTo>
                    <a:pt x="29" y="1"/>
                  </a:lnTo>
                  <a:lnTo>
                    <a:pt x="36" y="1"/>
                  </a:lnTo>
                  <a:lnTo>
                    <a:pt x="42" y="1"/>
                  </a:lnTo>
                  <a:lnTo>
                    <a:pt x="48" y="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43" name="Freeform 141"/>
            <p:cNvSpPr>
              <a:spLocks noChangeAspect="1"/>
            </p:cNvSpPr>
            <p:nvPr/>
          </p:nvSpPr>
          <p:spPr bwMode="auto">
            <a:xfrm>
              <a:off x="3671" y="4260"/>
              <a:ext cx="80" cy="4"/>
            </a:xfrm>
            <a:custGeom>
              <a:avLst/>
              <a:gdLst>
                <a:gd name="T0" fmla="*/ 0 w 62"/>
                <a:gd name="T1" fmla="*/ 0 h 3"/>
                <a:gd name="T2" fmla="*/ 17 w 62"/>
                <a:gd name="T3" fmla="*/ 0 h 3"/>
                <a:gd name="T4" fmla="*/ 53 w 62"/>
                <a:gd name="T5" fmla="*/ 12 h 3"/>
                <a:gd name="T6" fmla="*/ 76 w 62"/>
                <a:gd name="T7" fmla="*/ 12 h 3"/>
                <a:gd name="T8" fmla="*/ 125 w 62"/>
                <a:gd name="T9" fmla="*/ 12 h 3"/>
                <a:gd name="T10" fmla="*/ 159 w 62"/>
                <a:gd name="T11" fmla="*/ 12 h 3"/>
                <a:gd name="T12" fmla="*/ 179 w 62"/>
                <a:gd name="T13" fmla="*/ 12 h 3"/>
                <a:gd name="T14" fmla="*/ 210 w 62"/>
                <a:gd name="T15" fmla="*/ 12 h 3"/>
                <a:gd name="T16" fmla="*/ 258 w 62"/>
                <a:gd name="T17" fmla="*/ 12 h 3"/>
                <a:gd name="T18" fmla="*/ 283 w 62"/>
                <a:gd name="T19" fmla="*/ 12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2"/>
                <a:gd name="T31" fmla="*/ 0 h 3"/>
                <a:gd name="T32" fmla="*/ 62 w 62"/>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2" h="3">
                  <a:moveTo>
                    <a:pt x="0" y="0"/>
                  </a:moveTo>
                  <a:lnTo>
                    <a:pt x="4" y="0"/>
                  </a:lnTo>
                  <a:lnTo>
                    <a:pt x="12" y="2"/>
                  </a:lnTo>
                  <a:lnTo>
                    <a:pt x="17" y="2"/>
                  </a:lnTo>
                  <a:lnTo>
                    <a:pt x="27" y="2"/>
                  </a:lnTo>
                  <a:lnTo>
                    <a:pt x="34" y="2"/>
                  </a:lnTo>
                  <a:lnTo>
                    <a:pt x="39" y="2"/>
                  </a:lnTo>
                  <a:lnTo>
                    <a:pt x="46" y="2"/>
                  </a:lnTo>
                  <a:lnTo>
                    <a:pt x="56" y="2"/>
                  </a:lnTo>
                  <a:lnTo>
                    <a:pt x="61"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44" name="Freeform 142"/>
            <p:cNvSpPr>
              <a:spLocks noChangeAspect="1"/>
            </p:cNvSpPr>
            <p:nvPr/>
          </p:nvSpPr>
          <p:spPr bwMode="auto">
            <a:xfrm>
              <a:off x="3850" y="4252"/>
              <a:ext cx="24" cy="8"/>
            </a:xfrm>
            <a:custGeom>
              <a:avLst/>
              <a:gdLst>
                <a:gd name="T0" fmla="*/ 0 w 18"/>
                <a:gd name="T1" fmla="*/ 28 h 6"/>
                <a:gd name="T2" fmla="*/ 21 w 18"/>
                <a:gd name="T3" fmla="*/ 28 h 6"/>
                <a:gd name="T4" fmla="*/ 48 w 18"/>
                <a:gd name="T5" fmla="*/ 28 h 6"/>
                <a:gd name="T6" fmla="*/ 65 w 18"/>
                <a:gd name="T7" fmla="*/ 12 h 6"/>
                <a:gd name="T8" fmla="*/ 79 w 18"/>
                <a:gd name="T9" fmla="*/ 12 h 6"/>
                <a:gd name="T10" fmla="*/ 85 w 18"/>
                <a:gd name="T11" fmla="*/ 12 h 6"/>
                <a:gd name="T12" fmla="*/ 97 w 18"/>
                <a:gd name="T13" fmla="*/ 12 h 6"/>
                <a:gd name="T14" fmla="*/ 97 w 18"/>
                <a:gd name="T15" fmla="*/ 0 h 6"/>
                <a:gd name="T16" fmla="*/ 97 w 18"/>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
                <a:gd name="T29" fmla="*/ 18 w 1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
                  <a:moveTo>
                    <a:pt x="0" y="5"/>
                  </a:moveTo>
                  <a:lnTo>
                    <a:pt x="4" y="5"/>
                  </a:lnTo>
                  <a:lnTo>
                    <a:pt x="8" y="5"/>
                  </a:lnTo>
                  <a:lnTo>
                    <a:pt x="12" y="2"/>
                  </a:lnTo>
                  <a:lnTo>
                    <a:pt x="14" y="2"/>
                  </a:lnTo>
                  <a:lnTo>
                    <a:pt x="15" y="2"/>
                  </a:lnTo>
                  <a:lnTo>
                    <a:pt x="17" y="2"/>
                  </a:lnTo>
                  <a:lnTo>
                    <a:pt x="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45" name="Freeform 143"/>
            <p:cNvSpPr>
              <a:spLocks noChangeAspect="1"/>
            </p:cNvSpPr>
            <p:nvPr/>
          </p:nvSpPr>
          <p:spPr bwMode="auto">
            <a:xfrm>
              <a:off x="3762" y="4260"/>
              <a:ext cx="75" cy="4"/>
            </a:xfrm>
            <a:custGeom>
              <a:avLst/>
              <a:gdLst>
                <a:gd name="T0" fmla="*/ 0 w 58"/>
                <a:gd name="T1" fmla="*/ 12 h 3"/>
                <a:gd name="T2" fmla="*/ 36 w 58"/>
                <a:gd name="T3" fmla="*/ 12 h 3"/>
                <a:gd name="T4" fmla="*/ 69 w 58"/>
                <a:gd name="T5" fmla="*/ 12 h 3"/>
                <a:gd name="T6" fmla="*/ 102 w 58"/>
                <a:gd name="T7" fmla="*/ 12 h 3"/>
                <a:gd name="T8" fmla="*/ 132 w 58"/>
                <a:gd name="T9" fmla="*/ 12 h 3"/>
                <a:gd name="T10" fmla="*/ 171 w 58"/>
                <a:gd name="T11" fmla="*/ 0 h 3"/>
                <a:gd name="T12" fmla="*/ 198 w 58"/>
                <a:gd name="T13" fmla="*/ 0 h 3"/>
                <a:gd name="T14" fmla="*/ 222 w 58"/>
                <a:gd name="T15" fmla="*/ 0 h 3"/>
                <a:gd name="T16" fmla="*/ 256 w 58"/>
                <a:gd name="T17" fmla="*/ 0 h 3"/>
                <a:gd name="T18" fmla="*/ 268 w 58"/>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8"/>
                <a:gd name="T31" fmla="*/ 0 h 3"/>
                <a:gd name="T32" fmla="*/ 58 w 58"/>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8" h="3">
                  <a:moveTo>
                    <a:pt x="0" y="2"/>
                  </a:moveTo>
                  <a:lnTo>
                    <a:pt x="8" y="2"/>
                  </a:lnTo>
                  <a:lnTo>
                    <a:pt x="15" y="2"/>
                  </a:lnTo>
                  <a:lnTo>
                    <a:pt x="22" y="2"/>
                  </a:lnTo>
                  <a:lnTo>
                    <a:pt x="28" y="2"/>
                  </a:lnTo>
                  <a:lnTo>
                    <a:pt x="36" y="0"/>
                  </a:lnTo>
                  <a:lnTo>
                    <a:pt x="42" y="0"/>
                  </a:lnTo>
                  <a:lnTo>
                    <a:pt x="48" y="0"/>
                  </a:lnTo>
                  <a:lnTo>
                    <a:pt x="54" y="0"/>
                  </a:lnTo>
                  <a:lnTo>
                    <a:pt x="57" y="0"/>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46" name="Freeform 144"/>
            <p:cNvSpPr>
              <a:spLocks noChangeAspect="1"/>
            </p:cNvSpPr>
            <p:nvPr/>
          </p:nvSpPr>
          <p:spPr bwMode="auto">
            <a:xfrm>
              <a:off x="3626" y="4338"/>
              <a:ext cx="229" cy="12"/>
            </a:xfrm>
            <a:custGeom>
              <a:avLst/>
              <a:gdLst>
                <a:gd name="T0" fmla="*/ 850 w 176"/>
                <a:gd name="T1" fmla="*/ 48 h 9"/>
                <a:gd name="T2" fmla="*/ 834 w 176"/>
                <a:gd name="T3" fmla="*/ 48 h 9"/>
                <a:gd name="T4" fmla="*/ 817 w 176"/>
                <a:gd name="T5" fmla="*/ 16 h 9"/>
                <a:gd name="T6" fmla="*/ 803 w 176"/>
                <a:gd name="T7" fmla="*/ 16 h 9"/>
                <a:gd name="T8" fmla="*/ 781 w 176"/>
                <a:gd name="T9" fmla="*/ 16 h 9"/>
                <a:gd name="T10" fmla="*/ 769 w 176"/>
                <a:gd name="T11" fmla="*/ 16 h 9"/>
                <a:gd name="T12" fmla="*/ 740 w 176"/>
                <a:gd name="T13" fmla="*/ 16 h 9"/>
                <a:gd name="T14" fmla="*/ 708 w 176"/>
                <a:gd name="T15" fmla="*/ 12 h 9"/>
                <a:gd name="T16" fmla="*/ 679 w 176"/>
                <a:gd name="T17" fmla="*/ 12 h 9"/>
                <a:gd name="T18" fmla="*/ 658 w 176"/>
                <a:gd name="T19" fmla="*/ 12 h 9"/>
                <a:gd name="T20" fmla="*/ 628 w 176"/>
                <a:gd name="T21" fmla="*/ 12 h 9"/>
                <a:gd name="T22" fmla="*/ 592 w 176"/>
                <a:gd name="T23" fmla="*/ 12 h 9"/>
                <a:gd name="T24" fmla="*/ 558 w 176"/>
                <a:gd name="T25" fmla="*/ 12 h 9"/>
                <a:gd name="T26" fmla="*/ 532 w 176"/>
                <a:gd name="T27" fmla="*/ 12 h 9"/>
                <a:gd name="T28" fmla="*/ 496 w 176"/>
                <a:gd name="T29" fmla="*/ 12 h 9"/>
                <a:gd name="T30" fmla="*/ 461 w 176"/>
                <a:gd name="T31" fmla="*/ 0 h 9"/>
                <a:gd name="T32" fmla="*/ 432 w 176"/>
                <a:gd name="T33" fmla="*/ 0 h 9"/>
                <a:gd name="T34" fmla="*/ 399 w 176"/>
                <a:gd name="T35" fmla="*/ 0 h 9"/>
                <a:gd name="T36" fmla="*/ 359 w 176"/>
                <a:gd name="T37" fmla="*/ 12 h 9"/>
                <a:gd name="T38" fmla="*/ 330 w 176"/>
                <a:gd name="T39" fmla="*/ 12 h 9"/>
                <a:gd name="T40" fmla="*/ 294 w 176"/>
                <a:gd name="T41" fmla="*/ 12 h 9"/>
                <a:gd name="T42" fmla="*/ 260 w 176"/>
                <a:gd name="T43" fmla="*/ 12 h 9"/>
                <a:gd name="T44" fmla="*/ 232 w 176"/>
                <a:gd name="T45" fmla="*/ 12 h 9"/>
                <a:gd name="T46" fmla="*/ 209 w 176"/>
                <a:gd name="T47" fmla="*/ 12 h 9"/>
                <a:gd name="T48" fmla="*/ 174 w 176"/>
                <a:gd name="T49" fmla="*/ 12 h 9"/>
                <a:gd name="T50" fmla="*/ 159 w 176"/>
                <a:gd name="T51" fmla="*/ 12 h 9"/>
                <a:gd name="T52" fmla="*/ 124 w 176"/>
                <a:gd name="T53" fmla="*/ 16 h 9"/>
                <a:gd name="T54" fmla="*/ 96 w 176"/>
                <a:gd name="T55" fmla="*/ 16 h 9"/>
                <a:gd name="T56" fmla="*/ 74 w 176"/>
                <a:gd name="T57" fmla="*/ 16 h 9"/>
                <a:gd name="T58" fmla="*/ 60 w 176"/>
                <a:gd name="T59" fmla="*/ 16 h 9"/>
                <a:gd name="T60" fmla="*/ 29 w 176"/>
                <a:gd name="T61" fmla="*/ 16 h 9"/>
                <a:gd name="T62" fmla="*/ 27 w 176"/>
                <a:gd name="T63" fmla="*/ 48 h 9"/>
                <a:gd name="T64" fmla="*/ 1 w 176"/>
                <a:gd name="T65" fmla="*/ 48 h 9"/>
                <a:gd name="T66" fmla="*/ 0 w 176"/>
                <a:gd name="T67" fmla="*/ 48 h 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6"/>
                <a:gd name="T103" fmla="*/ 0 h 9"/>
                <a:gd name="T104" fmla="*/ 176 w 176"/>
                <a:gd name="T105" fmla="*/ 9 h 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6" h="9">
                  <a:moveTo>
                    <a:pt x="175" y="8"/>
                  </a:moveTo>
                  <a:lnTo>
                    <a:pt x="172" y="8"/>
                  </a:lnTo>
                  <a:lnTo>
                    <a:pt x="168" y="3"/>
                  </a:lnTo>
                  <a:lnTo>
                    <a:pt x="165" y="3"/>
                  </a:lnTo>
                  <a:lnTo>
                    <a:pt x="161" y="3"/>
                  </a:lnTo>
                  <a:lnTo>
                    <a:pt x="158" y="3"/>
                  </a:lnTo>
                  <a:lnTo>
                    <a:pt x="152" y="3"/>
                  </a:lnTo>
                  <a:lnTo>
                    <a:pt x="146" y="2"/>
                  </a:lnTo>
                  <a:lnTo>
                    <a:pt x="140" y="2"/>
                  </a:lnTo>
                  <a:lnTo>
                    <a:pt x="136" y="2"/>
                  </a:lnTo>
                  <a:lnTo>
                    <a:pt x="129" y="2"/>
                  </a:lnTo>
                  <a:lnTo>
                    <a:pt x="122" y="2"/>
                  </a:lnTo>
                  <a:lnTo>
                    <a:pt x="115" y="2"/>
                  </a:lnTo>
                  <a:lnTo>
                    <a:pt x="109" y="2"/>
                  </a:lnTo>
                  <a:lnTo>
                    <a:pt x="102" y="2"/>
                  </a:lnTo>
                  <a:lnTo>
                    <a:pt x="95" y="0"/>
                  </a:lnTo>
                  <a:lnTo>
                    <a:pt x="89" y="0"/>
                  </a:lnTo>
                  <a:lnTo>
                    <a:pt x="82" y="0"/>
                  </a:lnTo>
                  <a:lnTo>
                    <a:pt x="74" y="2"/>
                  </a:lnTo>
                  <a:lnTo>
                    <a:pt x="68" y="2"/>
                  </a:lnTo>
                  <a:lnTo>
                    <a:pt x="61" y="2"/>
                  </a:lnTo>
                  <a:lnTo>
                    <a:pt x="54" y="2"/>
                  </a:lnTo>
                  <a:lnTo>
                    <a:pt x="48" y="2"/>
                  </a:lnTo>
                  <a:lnTo>
                    <a:pt x="43" y="2"/>
                  </a:lnTo>
                  <a:lnTo>
                    <a:pt x="36" y="2"/>
                  </a:lnTo>
                  <a:lnTo>
                    <a:pt x="32" y="2"/>
                  </a:lnTo>
                  <a:lnTo>
                    <a:pt x="25" y="3"/>
                  </a:lnTo>
                  <a:lnTo>
                    <a:pt x="20" y="3"/>
                  </a:lnTo>
                  <a:lnTo>
                    <a:pt x="15" y="3"/>
                  </a:lnTo>
                  <a:lnTo>
                    <a:pt x="12" y="3"/>
                  </a:lnTo>
                  <a:lnTo>
                    <a:pt x="6" y="3"/>
                  </a:lnTo>
                  <a:lnTo>
                    <a:pt x="5" y="8"/>
                  </a:lnTo>
                  <a:lnTo>
                    <a:pt x="1" y="8"/>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47" name="Freeform 145"/>
            <p:cNvSpPr>
              <a:spLocks noChangeAspect="1"/>
            </p:cNvSpPr>
            <p:nvPr/>
          </p:nvSpPr>
          <p:spPr bwMode="auto">
            <a:xfrm>
              <a:off x="3605" y="4084"/>
              <a:ext cx="7" cy="167"/>
            </a:xfrm>
            <a:custGeom>
              <a:avLst/>
              <a:gdLst>
                <a:gd name="T0" fmla="*/ 0 w 5"/>
                <a:gd name="T1" fmla="*/ 0 h 128"/>
                <a:gd name="T2" fmla="*/ 0 w 5"/>
                <a:gd name="T3" fmla="*/ 29 h 128"/>
                <a:gd name="T4" fmla="*/ 15 w 5"/>
                <a:gd name="T5" fmla="*/ 38 h 128"/>
                <a:gd name="T6" fmla="*/ 15 w 5"/>
                <a:gd name="T7" fmla="*/ 46 h 128"/>
                <a:gd name="T8" fmla="*/ 29 w 5"/>
                <a:gd name="T9" fmla="*/ 60 h 128"/>
                <a:gd name="T10" fmla="*/ 29 w 5"/>
                <a:gd name="T11" fmla="*/ 74 h 128"/>
                <a:gd name="T12" fmla="*/ 29 w 5"/>
                <a:gd name="T13" fmla="*/ 95 h 128"/>
                <a:gd name="T14" fmla="*/ 29 w 5"/>
                <a:gd name="T15" fmla="*/ 102 h 128"/>
                <a:gd name="T16" fmla="*/ 29 w 5"/>
                <a:gd name="T17" fmla="*/ 628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28"/>
                <a:gd name="T29" fmla="*/ 5 w 5"/>
                <a:gd name="T30" fmla="*/ 128 h 1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28">
                  <a:moveTo>
                    <a:pt x="0" y="0"/>
                  </a:moveTo>
                  <a:lnTo>
                    <a:pt x="0" y="6"/>
                  </a:lnTo>
                  <a:lnTo>
                    <a:pt x="2" y="8"/>
                  </a:lnTo>
                  <a:lnTo>
                    <a:pt x="2" y="9"/>
                  </a:lnTo>
                  <a:lnTo>
                    <a:pt x="4" y="12"/>
                  </a:lnTo>
                  <a:lnTo>
                    <a:pt x="4" y="15"/>
                  </a:lnTo>
                  <a:lnTo>
                    <a:pt x="4" y="19"/>
                  </a:lnTo>
                  <a:lnTo>
                    <a:pt x="4" y="21"/>
                  </a:lnTo>
                  <a:lnTo>
                    <a:pt x="4" y="127"/>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48" name="Freeform 146"/>
            <p:cNvSpPr>
              <a:spLocks noChangeAspect="1"/>
            </p:cNvSpPr>
            <p:nvPr/>
          </p:nvSpPr>
          <p:spPr bwMode="auto">
            <a:xfrm>
              <a:off x="3605" y="4087"/>
              <a:ext cx="284" cy="13"/>
            </a:xfrm>
            <a:custGeom>
              <a:avLst/>
              <a:gdLst>
                <a:gd name="T0" fmla="*/ 0 w 218"/>
                <a:gd name="T1" fmla="*/ 0 h 10"/>
                <a:gd name="T2" fmla="*/ 0 w 218"/>
                <a:gd name="T3" fmla="*/ 0 h 10"/>
                <a:gd name="T4" fmla="*/ 12 w 218"/>
                <a:gd name="T5" fmla="*/ 0 h 10"/>
                <a:gd name="T6" fmla="*/ 12 w 218"/>
                <a:gd name="T7" fmla="*/ 0 h 10"/>
                <a:gd name="T8" fmla="*/ 27 w 218"/>
                <a:gd name="T9" fmla="*/ 12 h 10"/>
                <a:gd name="T10" fmla="*/ 35 w 218"/>
                <a:gd name="T11" fmla="*/ 12 h 10"/>
                <a:gd name="T12" fmla="*/ 65 w 218"/>
                <a:gd name="T13" fmla="*/ 12 h 10"/>
                <a:gd name="T14" fmla="*/ 78 w 218"/>
                <a:gd name="T15" fmla="*/ 12 h 10"/>
                <a:gd name="T16" fmla="*/ 95 w 218"/>
                <a:gd name="T17" fmla="*/ 29 h 10"/>
                <a:gd name="T18" fmla="*/ 125 w 218"/>
                <a:gd name="T19" fmla="*/ 29 h 10"/>
                <a:gd name="T20" fmla="*/ 145 w 218"/>
                <a:gd name="T21" fmla="*/ 29 h 10"/>
                <a:gd name="T22" fmla="*/ 163 w 218"/>
                <a:gd name="T23" fmla="*/ 29 h 10"/>
                <a:gd name="T24" fmla="*/ 198 w 218"/>
                <a:gd name="T25" fmla="*/ 35 h 10"/>
                <a:gd name="T26" fmla="*/ 236 w 218"/>
                <a:gd name="T27" fmla="*/ 35 h 10"/>
                <a:gd name="T28" fmla="*/ 263 w 218"/>
                <a:gd name="T29" fmla="*/ 35 h 10"/>
                <a:gd name="T30" fmla="*/ 305 w 218"/>
                <a:gd name="T31" fmla="*/ 35 h 10"/>
                <a:gd name="T32" fmla="*/ 335 w 218"/>
                <a:gd name="T33" fmla="*/ 35 h 10"/>
                <a:gd name="T34" fmla="*/ 374 w 218"/>
                <a:gd name="T35" fmla="*/ 35 h 10"/>
                <a:gd name="T36" fmla="*/ 409 w 218"/>
                <a:gd name="T37" fmla="*/ 35 h 10"/>
                <a:gd name="T38" fmla="*/ 448 w 218"/>
                <a:gd name="T39" fmla="*/ 35 h 10"/>
                <a:gd name="T40" fmla="*/ 483 w 218"/>
                <a:gd name="T41" fmla="*/ 46 h 10"/>
                <a:gd name="T42" fmla="*/ 534 w 218"/>
                <a:gd name="T43" fmla="*/ 46 h 10"/>
                <a:gd name="T44" fmla="*/ 568 w 218"/>
                <a:gd name="T45" fmla="*/ 46 h 10"/>
                <a:gd name="T46" fmla="*/ 611 w 218"/>
                <a:gd name="T47" fmla="*/ 35 h 10"/>
                <a:gd name="T48" fmla="*/ 649 w 218"/>
                <a:gd name="T49" fmla="*/ 35 h 10"/>
                <a:gd name="T50" fmla="*/ 684 w 218"/>
                <a:gd name="T51" fmla="*/ 35 h 10"/>
                <a:gd name="T52" fmla="*/ 714 w 218"/>
                <a:gd name="T53" fmla="*/ 35 h 10"/>
                <a:gd name="T54" fmla="*/ 769 w 218"/>
                <a:gd name="T55" fmla="*/ 35 h 10"/>
                <a:gd name="T56" fmla="*/ 802 w 218"/>
                <a:gd name="T57" fmla="*/ 35 h 10"/>
                <a:gd name="T58" fmla="*/ 826 w 218"/>
                <a:gd name="T59" fmla="*/ 35 h 10"/>
                <a:gd name="T60" fmla="*/ 857 w 218"/>
                <a:gd name="T61" fmla="*/ 35 h 10"/>
                <a:gd name="T62" fmla="*/ 885 w 218"/>
                <a:gd name="T63" fmla="*/ 29 h 10"/>
                <a:gd name="T64" fmla="*/ 920 w 218"/>
                <a:gd name="T65" fmla="*/ 29 h 10"/>
                <a:gd name="T66" fmla="*/ 941 w 218"/>
                <a:gd name="T67" fmla="*/ 29 h 10"/>
                <a:gd name="T68" fmla="*/ 958 w 218"/>
                <a:gd name="T69" fmla="*/ 29 h 10"/>
                <a:gd name="T70" fmla="*/ 987 w 218"/>
                <a:gd name="T71" fmla="*/ 12 h 10"/>
                <a:gd name="T72" fmla="*/ 1015 w 218"/>
                <a:gd name="T73" fmla="*/ 12 h 10"/>
                <a:gd name="T74" fmla="*/ 1016 w 218"/>
                <a:gd name="T75" fmla="*/ 12 h 10"/>
                <a:gd name="T76" fmla="*/ 1045 w 218"/>
                <a:gd name="T77" fmla="*/ 12 h 10"/>
                <a:gd name="T78" fmla="*/ 1053 w 218"/>
                <a:gd name="T79" fmla="*/ 0 h 10"/>
                <a:gd name="T80" fmla="*/ 1053 w 218"/>
                <a:gd name="T81" fmla="*/ 0 h 10"/>
                <a:gd name="T82" fmla="*/ 1064 w 218"/>
                <a:gd name="T83" fmla="*/ 0 h 10"/>
                <a:gd name="T84" fmla="*/ 1064 w 218"/>
                <a:gd name="T85" fmla="*/ 0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10"/>
                <a:gd name="T131" fmla="*/ 218 w 218"/>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10">
                  <a:moveTo>
                    <a:pt x="0" y="0"/>
                  </a:moveTo>
                  <a:lnTo>
                    <a:pt x="0" y="0"/>
                  </a:lnTo>
                  <a:lnTo>
                    <a:pt x="2" y="0"/>
                  </a:lnTo>
                  <a:lnTo>
                    <a:pt x="5" y="2"/>
                  </a:lnTo>
                  <a:lnTo>
                    <a:pt x="7" y="2"/>
                  </a:lnTo>
                  <a:lnTo>
                    <a:pt x="13" y="2"/>
                  </a:lnTo>
                  <a:lnTo>
                    <a:pt x="16" y="2"/>
                  </a:lnTo>
                  <a:lnTo>
                    <a:pt x="19" y="6"/>
                  </a:lnTo>
                  <a:lnTo>
                    <a:pt x="26" y="6"/>
                  </a:lnTo>
                  <a:lnTo>
                    <a:pt x="29" y="6"/>
                  </a:lnTo>
                  <a:lnTo>
                    <a:pt x="34" y="6"/>
                  </a:lnTo>
                  <a:lnTo>
                    <a:pt x="41" y="7"/>
                  </a:lnTo>
                  <a:lnTo>
                    <a:pt x="48" y="7"/>
                  </a:lnTo>
                  <a:lnTo>
                    <a:pt x="54" y="7"/>
                  </a:lnTo>
                  <a:lnTo>
                    <a:pt x="62" y="7"/>
                  </a:lnTo>
                  <a:lnTo>
                    <a:pt x="68" y="7"/>
                  </a:lnTo>
                  <a:lnTo>
                    <a:pt x="77" y="7"/>
                  </a:lnTo>
                  <a:lnTo>
                    <a:pt x="84" y="7"/>
                  </a:lnTo>
                  <a:lnTo>
                    <a:pt x="92" y="7"/>
                  </a:lnTo>
                  <a:lnTo>
                    <a:pt x="99" y="9"/>
                  </a:lnTo>
                  <a:lnTo>
                    <a:pt x="110" y="9"/>
                  </a:lnTo>
                  <a:lnTo>
                    <a:pt x="116" y="9"/>
                  </a:lnTo>
                  <a:lnTo>
                    <a:pt x="125" y="7"/>
                  </a:lnTo>
                  <a:lnTo>
                    <a:pt x="133" y="7"/>
                  </a:lnTo>
                  <a:lnTo>
                    <a:pt x="140" y="7"/>
                  </a:lnTo>
                  <a:lnTo>
                    <a:pt x="146" y="7"/>
                  </a:lnTo>
                  <a:lnTo>
                    <a:pt x="157" y="7"/>
                  </a:lnTo>
                  <a:lnTo>
                    <a:pt x="164" y="7"/>
                  </a:lnTo>
                  <a:lnTo>
                    <a:pt x="169" y="7"/>
                  </a:lnTo>
                  <a:lnTo>
                    <a:pt x="176" y="7"/>
                  </a:lnTo>
                  <a:lnTo>
                    <a:pt x="181" y="6"/>
                  </a:lnTo>
                  <a:lnTo>
                    <a:pt x="188" y="6"/>
                  </a:lnTo>
                  <a:lnTo>
                    <a:pt x="192" y="6"/>
                  </a:lnTo>
                  <a:lnTo>
                    <a:pt x="196" y="6"/>
                  </a:lnTo>
                  <a:lnTo>
                    <a:pt x="202" y="2"/>
                  </a:lnTo>
                  <a:lnTo>
                    <a:pt x="207" y="2"/>
                  </a:lnTo>
                  <a:lnTo>
                    <a:pt x="208" y="2"/>
                  </a:lnTo>
                  <a:lnTo>
                    <a:pt x="214" y="2"/>
                  </a:lnTo>
                  <a:lnTo>
                    <a:pt x="215" y="0"/>
                  </a:lnTo>
                  <a:lnTo>
                    <a:pt x="2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49" name="Line 147"/>
            <p:cNvSpPr>
              <a:spLocks noChangeAspect="1" noChangeShapeType="1"/>
            </p:cNvSpPr>
            <p:nvPr/>
          </p:nvSpPr>
          <p:spPr bwMode="auto">
            <a:xfrm>
              <a:off x="3676" y="3255"/>
              <a:ext cx="0" cy="1056"/>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750" name="Line 148"/>
            <p:cNvSpPr>
              <a:spLocks noChangeAspect="1" noChangeShapeType="1"/>
            </p:cNvSpPr>
            <p:nvPr/>
          </p:nvSpPr>
          <p:spPr bwMode="auto">
            <a:xfrm>
              <a:off x="3661" y="4260"/>
              <a:ext cx="29"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751" name="Freeform 149"/>
            <p:cNvSpPr>
              <a:spLocks noChangeAspect="1"/>
            </p:cNvSpPr>
            <p:nvPr/>
          </p:nvSpPr>
          <p:spPr bwMode="auto">
            <a:xfrm>
              <a:off x="3611" y="4252"/>
              <a:ext cx="76" cy="12"/>
            </a:xfrm>
            <a:custGeom>
              <a:avLst/>
              <a:gdLst>
                <a:gd name="T0" fmla="*/ 0 w 59"/>
                <a:gd name="T1" fmla="*/ 0 h 9"/>
                <a:gd name="T2" fmla="*/ 82 w 59"/>
                <a:gd name="T3" fmla="*/ 28 h 9"/>
                <a:gd name="T4" fmla="*/ 113 w 59"/>
                <a:gd name="T5" fmla="*/ 36 h 9"/>
                <a:gd name="T6" fmla="*/ 146 w 59"/>
                <a:gd name="T7" fmla="*/ 36 h 9"/>
                <a:gd name="T8" fmla="*/ 223 w 59"/>
                <a:gd name="T9" fmla="*/ 48 h 9"/>
                <a:gd name="T10" fmla="*/ 267 w 59"/>
                <a:gd name="T11" fmla="*/ 48 h 9"/>
                <a:gd name="T12" fmla="*/ 0 60000 65536"/>
                <a:gd name="T13" fmla="*/ 0 60000 65536"/>
                <a:gd name="T14" fmla="*/ 0 60000 65536"/>
                <a:gd name="T15" fmla="*/ 0 60000 65536"/>
                <a:gd name="T16" fmla="*/ 0 60000 65536"/>
                <a:gd name="T17" fmla="*/ 0 60000 65536"/>
                <a:gd name="T18" fmla="*/ 0 w 59"/>
                <a:gd name="T19" fmla="*/ 0 h 9"/>
                <a:gd name="T20" fmla="*/ 59 w 59"/>
                <a:gd name="T21" fmla="*/ 9 h 9"/>
              </a:gdLst>
              <a:ahLst/>
              <a:cxnLst>
                <a:cxn ang="T12">
                  <a:pos x="T0" y="T1"/>
                </a:cxn>
                <a:cxn ang="T13">
                  <a:pos x="T2" y="T3"/>
                </a:cxn>
                <a:cxn ang="T14">
                  <a:pos x="T4" y="T5"/>
                </a:cxn>
                <a:cxn ang="T15">
                  <a:pos x="T6" y="T7"/>
                </a:cxn>
                <a:cxn ang="T16">
                  <a:pos x="T8" y="T9"/>
                </a:cxn>
                <a:cxn ang="T17">
                  <a:pos x="T10" y="T11"/>
                </a:cxn>
              </a:cxnLst>
              <a:rect l="T18" t="T19" r="T20" b="T21"/>
              <a:pathLst>
                <a:path w="59" h="9">
                  <a:moveTo>
                    <a:pt x="0" y="0"/>
                  </a:moveTo>
                  <a:lnTo>
                    <a:pt x="18" y="5"/>
                  </a:lnTo>
                  <a:lnTo>
                    <a:pt x="25" y="6"/>
                  </a:lnTo>
                  <a:lnTo>
                    <a:pt x="32" y="6"/>
                  </a:lnTo>
                  <a:lnTo>
                    <a:pt x="49" y="8"/>
                  </a:lnTo>
                  <a:lnTo>
                    <a:pt x="58" y="8"/>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52" name="Freeform 150"/>
            <p:cNvSpPr>
              <a:spLocks noChangeAspect="1"/>
            </p:cNvSpPr>
            <p:nvPr/>
          </p:nvSpPr>
          <p:spPr bwMode="auto">
            <a:xfrm>
              <a:off x="3661" y="4096"/>
              <a:ext cx="30" cy="4"/>
            </a:xfrm>
            <a:custGeom>
              <a:avLst/>
              <a:gdLst>
                <a:gd name="T0" fmla="*/ 0 w 23"/>
                <a:gd name="T1" fmla="*/ 0 h 3"/>
                <a:gd name="T2" fmla="*/ 35 w 23"/>
                <a:gd name="T3" fmla="*/ 0 h 3"/>
                <a:gd name="T4" fmla="*/ 65 w 23"/>
                <a:gd name="T5" fmla="*/ 0 h 3"/>
                <a:gd name="T6" fmla="*/ 95 w 23"/>
                <a:gd name="T7" fmla="*/ 12 h 3"/>
                <a:gd name="T8" fmla="*/ 111 w 23"/>
                <a:gd name="T9" fmla="*/ 12 h 3"/>
                <a:gd name="T10" fmla="*/ 0 60000 65536"/>
                <a:gd name="T11" fmla="*/ 0 60000 65536"/>
                <a:gd name="T12" fmla="*/ 0 60000 65536"/>
                <a:gd name="T13" fmla="*/ 0 60000 65536"/>
                <a:gd name="T14" fmla="*/ 0 60000 65536"/>
                <a:gd name="T15" fmla="*/ 0 w 23"/>
                <a:gd name="T16" fmla="*/ 0 h 3"/>
                <a:gd name="T17" fmla="*/ 23 w 23"/>
                <a:gd name="T18" fmla="*/ 3 h 3"/>
              </a:gdLst>
              <a:ahLst/>
              <a:cxnLst>
                <a:cxn ang="T10">
                  <a:pos x="T0" y="T1"/>
                </a:cxn>
                <a:cxn ang="T11">
                  <a:pos x="T2" y="T3"/>
                </a:cxn>
                <a:cxn ang="T12">
                  <a:pos x="T4" y="T5"/>
                </a:cxn>
                <a:cxn ang="T13">
                  <a:pos x="T6" y="T7"/>
                </a:cxn>
                <a:cxn ang="T14">
                  <a:pos x="T8" y="T9"/>
                </a:cxn>
              </a:cxnLst>
              <a:rect l="T15" t="T16" r="T17" b="T18"/>
              <a:pathLst>
                <a:path w="23" h="3">
                  <a:moveTo>
                    <a:pt x="0" y="0"/>
                  </a:moveTo>
                  <a:lnTo>
                    <a:pt x="7" y="0"/>
                  </a:lnTo>
                  <a:lnTo>
                    <a:pt x="13" y="0"/>
                  </a:lnTo>
                  <a:lnTo>
                    <a:pt x="19" y="2"/>
                  </a:lnTo>
                  <a:lnTo>
                    <a:pt x="22"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53" name="Freeform 151"/>
            <p:cNvSpPr>
              <a:spLocks noChangeAspect="1"/>
            </p:cNvSpPr>
            <p:nvPr/>
          </p:nvSpPr>
          <p:spPr bwMode="auto">
            <a:xfrm>
              <a:off x="1507" y="3829"/>
              <a:ext cx="526" cy="331"/>
            </a:xfrm>
            <a:custGeom>
              <a:avLst/>
              <a:gdLst>
                <a:gd name="T0" fmla="*/ 0 w 404"/>
                <a:gd name="T1" fmla="*/ 12 h 254"/>
                <a:gd name="T2" fmla="*/ 0 w 404"/>
                <a:gd name="T3" fmla="*/ 1020 h 254"/>
                <a:gd name="T4" fmla="*/ 16 w 404"/>
                <a:gd name="T5" fmla="*/ 1035 h 254"/>
                <a:gd name="T6" fmla="*/ 0 w 404"/>
                <a:gd name="T7" fmla="*/ 1065 h 254"/>
                <a:gd name="T8" fmla="*/ 16 w 404"/>
                <a:gd name="T9" fmla="*/ 1065 h 254"/>
                <a:gd name="T10" fmla="*/ 35 w 404"/>
                <a:gd name="T11" fmla="*/ 1093 h 254"/>
                <a:gd name="T12" fmla="*/ 35 w 404"/>
                <a:gd name="T13" fmla="*/ 1102 h 254"/>
                <a:gd name="T14" fmla="*/ 38 w 404"/>
                <a:gd name="T15" fmla="*/ 1108 h 254"/>
                <a:gd name="T16" fmla="*/ 49 w 404"/>
                <a:gd name="T17" fmla="*/ 1108 h 254"/>
                <a:gd name="T18" fmla="*/ 60 w 404"/>
                <a:gd name="T19" fmla="*/ 1136 h 254"/>
                <a:gd name="T20" fmla="*/ 78 w 404"/>
                <a:gd name="T21" fmla="*/ 1161 h 254"/>
                <a:gd name="T22" fmla="*/ 96 w 404"/>
                <a:gd name="T23" fmla="*/ 1161 h 254"/>
                <a:gd name="T24" fmla="*/ 108 w 404"/>
                <a:gd name="T25" fmla="*/ 1164 h 254"/>
                <a:gd name="T26" fmla="*/ 133 w 404"/>
                <a:gd name="T27" fmla="*/ 1177 h 254"/>
                <a:gd name="T28" fmla="*/ 146 w 404"/>
                <a:gd name="T29" fmla="*/ 1191 h 254"/>
                <a:gd name="T30" fmla="*/ 197 w 404"/>
                <a:gd name="T31" fmla="*/ 1199 h 254"/>
                <a:gd name="T32" fmla="*/ 262 w 404"/>
                <a:gd name="T33" fmla="*/ 1211 h 254"/>
                <a:gd name="T34" fmla="*/ 388 w 404"/>
                <a:gd name="T35" fmla="*/ 1226 h 254"/>
                <a:gd name="T36" fmla="*/ 546 w 404"/>
                <a:gd name="T37" fmla="*/ 1231 h 254"/>
                <a:gd name="T38" fmla="*/ 921 w 404"/>
                <a:gd name="T39" fmla="*/ 1239 h 254"/>
                <a:gd name="T40" fmla="*/ 1310 w 404"/>
                <a:gd name="T41" fmla="*/ 1231 h 254"/>
                <a:gd name="T42" fmla="*/ 1544 w 404"/>
                <a:gd name="T43" fmla="*/ 1226 h 254"/>
                <a:gd name="T44" fmla="*/ 1665 w 404"/>
                <a:gd name="T45" fmla="*/ 1211 h 254"/>
                <a:gd name="T46" fmla="*/ 1747 w 404"/>
                <a:gd name="T47" fmla="*/ 1199 h 254"/>
                <a:gd name="T48" fmla="*/ 1797 w 404"/>
                <a:gd name="T49" fmla="*/ 1191 h 254"/>
                <a:gd name="T50" fmla="*/ 1820 w 404"/>
                <a:gd name="T51" fmla="*/ 1191 h 254"/>
                <a:gd name="T52" fmla="*/ 1845 w 404"/>
                <a:gd name="T53" fmla="*/ 1177 h 254"/>
                <a:gd name="T54" fmla="*/ 1857 w 404"/>
                <a:gd name="T55" fmla="*/ 1177 h 254"/>
                <a:gd name="T56" fmla="*/ 1866 w 404"/>
                <a:gd name="T57" fmla="*/ 1164 h 254"/>
                <a:gd name="T58" fmla="*/ 1866 w 404"/>
                <a:gd name="T59" fmla="*/ 1164 h 254"/>
                <a:gd name="T60" fmla="*/ 1884 w 404"/>
                <a:gd name="T61" fmla="*/ 1164 h 254"/>
                <a:gd name="T62" fmla="*/ 1893 w 404"/>
                <a:gd name="T63" fmla="*/ 1161 h 254"/>
                <a:gd name="T64" fmla="*/ 1893 w 404"/>
                <a:gd name="T65" fmla="*/ 1142 h 254"/>
                <a:gd name="T66" fmla="*/ 1920 w 404"/>
                <a:gd name="T67" fmla="*/ 1142 h 254"/>
                <a:gd name="T68" fmla="*/ 1922 w 404"/>
                <a:gd name="T69" fmla="*/ 1131 h 254"/>
                <a:gd name="T70" fmla="*/ 1949 w 404"/>
                <a:gd name="T71" fmla="*/ 1108 h 254"/>
                <a:gd name="T72" fmla="*/ 1949 w 404"/>
                <a:gd name="T73" fmla="*/ 1093 h 254"/>
                <a:gd name="T74" fmla="*/ 1958 w 404"/>
                <a:gd name="T75" fmla="*/ 1066 h 254"/>
                <a:gd name="T76" fmla="*/ 1958 w 404"/>
                <a:gd name="T77" fmla="*/ 1065 h 254"/>
                <a:gd name="T78" fmla="*/ 1966 w 404"/>
                <a:gd name="T79" fmla="*/ 1053 h 254"/>
                <a:gd name="T80" fmla="*/ 1966 w 404"/>
                <a:gd name="T81" fmla="*/ 1053 h 254"/>
                <a:gd name="T82" fmla="*/ 1966 w 404"/>
                <a:gd name="T83" fmla="*/ 1035 h 254"/>
                <a:gd name="T84" fmla="*/ 1966 w 404"/>
                <a:gd name="T85" fmla="*/ 1020 h 254"/>
                <a:gd name="T86" fmla="*/ 1966 w 404"/>
                <a:gd name="T87" fmla="*/ 1020 h 254"/>
                <a:gd name="T88" fmla="*/ 1966 w 404"/>
                <a:gd name="T89" fmla="*/ 0 h 254"/>
                <a:gd name="T90" fmla="*/ 0 w 404"/>
                <a:gd name="T91" fmla="*/ 12 h 254"/>
                <a:gd name="T92" fmla="*/ 0 w 404"/>
                <a:gd name="T93" fmla="*/ 12 h 2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4"/>
                <a:gd name="T143" fmla="*/ 404 w 404"/>
                <a:gd name="T144" fmla="*/ 254 h 2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4">
                  <a:moveTo>
                    <a:pt x="0" y="2"/>
                  </a:moveTo>
                  <a:lnTo>
                    <a:pt x="0" y="209"/>
                  </a:lnTo>
                  <a:lnTo>
                    <a:pt x="3" y="211"/>
                  </a:lnTo>
                  <a:lnTo>
                    <a:pt x="0" y="217"/>
                  </a:lnTo>
                  <a:lnTo>
                    <a:pt x="3" y="217"/>
                  </a:lnTo>
                  <a:lnTo>
                    <a:pt x="7" y="223"/>
                  </a:lnTo>
                  <a:lnTo>
                    <a:pt x="7" y="225"/>
                  </a:lnTo>
                  <a:lnTo>
                    <a:pt x="8" y="226"/>
                  </a:lnTo>
                  <a:lnTo>
                    <a:pt x="10" y="226"/>
                  </a:lnTo>
                  <a:lnTo>
                    <a:pt x="12" y="232"/>
                  </a:lnTo>
                  <a:lnTo>
                    <a:pt x="16" y="237"/>
                  </a:lnTo>
                  <a:lnTo>
                    <a:pt x="20" y="237"/>
                  </a:lnTo>
                  <a:lnTo>
                    <a:pt x="22" y="238"/>
                  </a:lnTo>
                  <a:lnTo>
                    <a:pt x="27" y="240"/>
                  </a:lnTo>
                  <a:lnTo>
                    <a:pt x="30" y="243"/>
                  </a:lnTo>
                  <a:lnTo>
                    <a:pt x="40" y="245"/>
                  </a:lnTo>
                  <a:lnTo>
                    <a:pt x="54" y="247"/>
                  </a:lnTo>
                  <a:lnTo>
                    <a:pt x="80" y="250"/>
                  </a:lnTo>
                  <a:lnTo>
                    <a:pt x="112" y="252"/>
                  </a:lnTo>
                  <a:lnTo>
                    <a:pt x="189" y="253"/>
                  </a:lnTo>
                  <a:lnTo>
                    <a:pt x="269" y="252"/>
                  </a:lnTo>
                  <a:lnTo>
                    <a:pt x="317" y="250"/>
                  </a:lnTo>
                  <a:lnTo>
                    <a:pt x="342" y="247"/>
                  </a:lnTo>
                  <a:lnTo>
                    <a:pt x="359" y="245"/>
                  </a:lnTo>
                  <a:lnTo>
                    <a:pt x="369" y="243"/>
                  </a:lnTo>
                  <a:lnTo>
                    <a:pt x="374" y="243"/>
                  </a:lnTo>
                  <a:lnTo>
                    <a:pt x="379" y="240"/>
                  </a:lnTo>
                  <a:lnTo>
                    <a:pt x="381" y="240"/>
                  </a:lnTo>
                  <a:lnTo>
                    <a:pt x="383" y="238"/>
                  </a:lnTo>
                  <a:lnTo>
                    <a:pt x="386" y="238"/>
                  </a:lnTo>
                  <a:lnTo>
                    <a:pt x="389" y="237"/>
                  </a:lnTo>
                  <a:lnTo>
                    <a:pt x="389" y="233"/>
                  </a:lnTo>
                  <a:lnTo>
                    <a:pt x="394" y="233"/>
                  </a:lnTo>
                  <a:lnTo>
                    <a:pt x="395" y="231"/>
                  </a:lnTo>
                  <a:lnTo>
                    <a:pt x="400" y="226"/>
                  </a:lnTo>
                  <a:lnTo>
                    <a:pt x="400" y="223"/>
                  </a:lnTo>
                  <a:lnTo>
                    <a:pt x="402" y="218"/>
                  </a:lnTo>
                  <a:lnTo>
                    <a:pt x="402" y="217"/>
                  </a:lnTo>
                  <a:lnTo>
                    <a:pt x="403" y="215"/>
                  </a:lnTo>
                  <a:lnTo>
                    <a:pt x="403" y="211"/>
                  </a:lnTo>
                  <a:lnTo>
                    <a:pt x="403" y="209"/>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54" name="Freeform 152"/>
            <p:cNvSpPr>
              <a:spLocks noChangeAspect="1"/>
            </p:cNvSpPr>
            <p:nvPr/>
          </p:nvSpPr>
          <p:spPr bwMode="auto">
            <a:xfrm>
              <a:off x="1507" y="3815"/>
              <a:ext cx="525" cy="18"/>
            </a:xfrm>
            <a:custGeom>
              <a:avLst/>
              <a:gdLst>
                <a:gd name="T0" fmla="*/ 1967 w 403"/>
                <a:gd name="T1" fmla="*/ 59 h 14"/>
                <a:gd name="T2" fmla="*/ 1862 w 403"/>
                <a:gd name="T3" fmla="*/ 28 h 14"/>
                <a:gd name="T4" fmla="*/ 1626 w 403"/>
                <a:gd name="T5" fmla="*/ 1 h 14"/>
                <a:gd name="T6" fmla="*/ 1278 w 403"/>
                <a:gd name="T7" fmla="*/ 0 h 14"/>
                <a:gd name="T8" fmla="*/ 869 w 403"/>
                <a:gd name="T9" fmla="*/ 0 h 14"/>
                <a:gd name="T10" fmla="*/ 498 w 403"/>
                <a:gd name="T11" fmla="*/ 1 h 14"/>
                <a:gd name="T12" fmla="*/ 173 w 403"/>
                <a:gd name="T13" fmla="*/ 17 h 14"/>
                <a:gd name="T14" fmla="*/ 0 w 403"/>
                <a:gd name="T15" fmla="*/ 31 h 14"/>
                <a:gd name="T16" fmla="*/ 1967 w 403"/>
                <a:gd name="T17" fmla="*/ 59 h 14"/>
                <a:gd name="T18" fmla="*/ 1967 w 403"/>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3"/>
                <a:gd name="T31" fmla="*/ 0 h 14"/>
                <a:gd name="T32" fmla="*/ 403 w 403"/>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3" h="14">
                  <a:moveTo>
                    <a:pt x="402" y="13"/>
                  </a:moveTo>
                  <a:lnTo>
                    <a:pt x="381" y="6"/>
                  </a:lnTo>
                  <a:lnTo>
                    <a:pt x="332" y="1"/>
                  </a:lnTo>
                  <a:lnTo>
                    <a:pt x="262" y="0"/>
                  </a:lnTo>
                  <a:lnTo>
                    <a:pt x="178" y="0"/>
                  </a:lnTo>
                  <a:lnTo>
                    <a:pt x="102" y="1"/>
                  </a:lnTo>
                  <a:lnTo>
                    <a:pt x="35" y="4"/>
                  </a:lnTo>
                  <a:lnTo>
                    <a:pt x="0" y="7"/>
                  </a:lnTo>
                  <a:lnTo>
                    <a:pt x="402"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55" name="Freeform 153"/>
            <p:cNvSpPr>
              <a:spLocks noChangeAspect="1"/>
            </p:cNvSpPr>
            <p:nvPr/>
          </p:nvSpPr>
          <p:spPr bwMode="auto">
            <a:xfrm>
              <a:off x="1507" y="3294"/>
              <a:ext cx="173" cy="534"/>
            </a:xfrm>
            <a:custGeom>
              <a:avLst/>
              <a:gdLst>
                <a:gd name="T0" fmla="*/ 568 w 133"/>
                <a:gd name="T1" fmla="*/ 0 h 410"/>
                <a:gd name="T2" fmla="*/ 641 w 133"/>
                <a:gd name="T3" fmla="*/ 417 h 410"/>
                <a:gd name="T4" fmla="*/ 641 w 133"/>
                <a:gd name="T5" fmla="*/ 422 h 410"/>
                <a:gd name="T6" fmla="*/ 641 w 133"/>
                <a:gd name="T7" fmla="*/ 422 h 410"/>
                <a:gd name="T8" fmla="*/ 641 w 133"/>
                <a:gd name="T9" fmla="*/ 436 h 410"/>
                <a:gd name="T10" fmla="*/ 641 w 133"/>
                <a:gd name="T11" fmla="*/ 436 h 410"/>
                <a:gd name="T12" fmla="*/ 641 w 133"/>
                <a:gd name="T13" fmla="*/ 448 h 410"/>
                <a:gd name="T14" fmla="*/ 641 w 133"/>
                <a:gd name="T15" fmla="*/ 458 h 410"/>
                <a:gd name="T16" fmla="*/ 641 w 133"/>
                <a:gd name="T17" fmla="*/ 458 h 410"/>
                <a:gd name="T18" fmla="*/ 641 w 133"/>
                <a:gd name="T19" fmla="*/ 468 h 410"/>
                <a:gd name="T20" fmla="*/ 641 w 133"/>
                <a:gd name="T21" fmla="*/ 468 h 410"/>
                <a:gd name="T22" fmla="*/ 631 w 133"/>
                <a:gd name="T23" fmla="*/ 483 h 410"/>
                <a:gd name="T24" fmla="*/ 631 w 133"/>
                <a:gd name="T25" fmla="*/ 495 h 410"/>
                <a:gd name="T26" fmla="*/ 631 w 133"/>
                <a:gd name="T27" fmla="*/ 495 h 410"/>
                <a:gd name="T28" fmla="*/ 631 w 133"/>
                <a:gd name="T29" fmla="*/ 498 h 410"/>
                <a:gd name="T30" fmla="*/ 628 w 133"/>
                <a:gd name="T31" fmla="*/ 498 h 410"/>
                <a:gd name="T32" fmla="*/ 628 w 133"/>
                <a:gd name="T33" fmla="*/ 512 h 410"/>
                <a:gd name="T34" fmla="*/ 628 w 133"/>
                <a:gd name="T35" fmla="*/ 512 h 410"/>
                <a:gd name="T36" fmla="*/ 607 w 133"/>
                <a:gd name="T37" fmla="*/ 521 h 410"/>
                <a:gd name="T38" fmla="*/ 607 w 133"/>
                <a:gd name="T39" fmla="*/ 521 h 410"/>
                <a:gd name="T40" fmla="*/ 598 w 133"/>
                <a:gd name="T41" fmla="*/ 521 h 410"/>
                <a:gd name="T42" fmla="*/ 592 w 133"/>
                <a:gd name="T43" fmla="*/ 533 h 410"/>
                <a:gd name="T44" fmla="*/ 60 w 133"/>
                <a:gd name="T45" fmla="*/ 981 h 410"/>
                <a:gd name="T46" fmla="*/ 60 w 133"/>
                <a:gd name="T47" fmla="*/ 981 h 410"/>
                <a:gd name="T48" fmla="*/ 49 w 133"/>
                <a:gd name="T49" fmla="*/ 989 h 410"/>
                <a:gd name="T50" fmla="*/ 38 w 133"/>
                <a:gd name="T51" fmla="*/ 989 h 410"/>
                <a:gd name="T52" fmla="*/ 38 w 133"/>
                <a:gd name="T53" fmla="*/ 1005 h 410"/>
                <a:gd name="T54" fmla="*/ 35 w 133"/>
                <a:gd name="T55" fmla="*/ 1016 h 410"/>
                <a:gd name="T56" fmla="*/ 35 w 133"/>
                <a:gd name="T57" fmla="*/ 1017 h 410"/>
                <a:gd name="T58" fmla="*/ 16 w 133"/>
                <a:gd name="T59" fmla="*/ 1034 h 410"/>
                <a:gd name="T60" fmla="*/ 16 w 133"/>
                <a:gd name="T61" fmla="*/ 1034 h 410"/>
                <a:gd name="T62" fmla="*/ 16 w 133"/>
                <a:gd name="T63" fmla="*/ 1045 h 410"/>
                <a:gd name="T64" fmla="*/ 0 w 133"/>
                <a:gd name="T65" fmla="*/ 1054 h 410"/>
                <a:gd name="T66" fmla="*/ 0 w 133"/>
                <a:gd name="T67" fmla="*/ 1067 h 410"/>
                <a:gd name="T68" fmla="*/ 0 w 133"/>
                <a:gd name="T69" fmla="*/ 1076 h 410"/>
                <a:gd name="T70" fmla="*/ 0 w 133"/>
                <a:gd name="T71" fmla="*/ 1082 h 410"/>
                <a:gd name="T72" fmla="*/ 0 w 133"/>
                <a:gd name="T73" fmla="*/ 1101 h 410"/>
                <a:gd name="T74" fmla="*/ 0 w 133"/>
                <a:gd name="T75" fmla="*/ 1111 h 410"/>
                <a:gd name="T76" fmla="*/ 0 w 133"/>
                <a:gd name="T77" fmla="*/ 1116 h 410"/>
                <a:gd name="T78" fmla="*/ 0 w 133"/>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3"/>
                <a:gd name="T121" fmla="*/ 0 h 410"/>
                <a:gd name="T122" fmla="*/ 133 w 133"/>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3" h="410">
                  <a:moveTo>
                    <a:pt x="117" y="0"/>
                  </a:moveTo>
                  <a:lnTo>
                    <a:pt x="132" y="85"/>
                  </a:lnTo>
                  <a:lnTo>
                    <a:pt x="132" y="87"/>
                  </a:lnTo>
                  <a:lnTo>
                    <a:pt x="132" y="89"/>
                  </a:lnTo>
                  <a:lnTo>
                    <a:pt x="132" y="92"/>
                  </a:lnTo>
                  <a:lnTo>
                    <a:pt x="132" y="94"/>
                  </a:lnTo>
                  <a:lnTo>
                    <a:pt x="132" y="96"/>
                  </a:lnTo>
                  <a:lnTo>
                    <a:pt x="131" y="99"/>
                  </a:lnTo>
                  <a:lnTo>
                    <a:pt x="131" y="101"/>
                  </a:lnTo>
                  <a:lnTo>
                    <a:pt x="131" y="102"/>
                  </a:lnTo>
                  <a:lnTo>
                    <a:pt x="129" y="102"/>
                  </a:lnTo>
                  <a:lnTo>
                    <a:pt x="129" y="105"/>
                  </a:lnTo>
                  <a:lnTo>
                    <a:pt x="125" y="107"/>
                  </a:lnTo>
                  <a:lnTo>
                    <a:pt x="124" y="107"/>
                  </a:lnTo>
                  <a:lnTo>
                    <a:pt x="122" y="109"/>
                  </a:lnTo>
                  <a:lnTo>
                    <a:pt x="12" y="201"/>
                  </a:lnTo>
                  <a:lnTo>
                    <a:pt x="10" y="203"/>
                  </a:lnTo>
                  <a:lnTo>
                    <a:pt x="8" y="203"/>
                  </a:lnTo>
                  <a:lnTo>
                    <a:pt x="8" y="206"/>
                  </a:lnTo>
                  <a:lnTo>
                    <a:pt x="7" y="208"/>
                  </a:lnTo>
                  <a:lnTo>
                    <a:pt x="7" y="209"/>
                  </a:lnTo>
                  <a:lnTo>
                    <a:pt x="3" y="212"/>
                  </a:lnTo>
                  <a:lnTo>
                    <a:pt x="3" y="214"/>
                  </a:lnTo>
                  <a:lnTo>
                    <a:pt x="0"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56" name="Freeform 154"/>
            <p:cNvSpPr>
              <a:spLocks noChangeAspect="1"/>
            </p:cNvSpPr>
            <p:nvPr/>
          </p:nvSpPr>
          <p:spPr bwMode="auto">
            <a:xfrm>
              <a:off x="1637" y="3239"/>
              <a:ext cx="264" cy="25"/>
            </a:xfrm>
            <a:custGeom>
              <a:avLst/>
              <a:gdLst>
                <a:gd name="T0" fmla="*/ 163 w 203"/>
                <a:gd name="T1" fmla="*/ 95 h 19"/>
                <a:gd name="T2" fmla="*/ 190 w 203"/>
                <a:gd name="T3" fmla="*/ 72 h 19"/>
                <a:gd name="T4" fmla="*/ 250 w 203"/>
                <a:gd name="T5" fmla="*/ 49 h 19"/>
                <a:gd name="T6" fmla="*/ 325 w 203"/>
                <a:gd name="T7" fmla="*/ 42 h 19"/>
                <a:gd name="T8" fmla="*/ 455 w 203"/>
                <a:gd name="T9" fmla="*/ 32 h 19"/>
                <a:gd name="T10" fmla="*/ 596 w 203"/>
                <a:gd name="T11" fmla="*/ 32 h 19"/>
                <a:gd name="T12" fmla="*/ 704 w 203"/>
                <a:gd name="T13" fmla="*/ 42 h 19"/>
                <a:gd name="T14" fmla="*/ 789 w 203"/>
                <a:gd name="T15" fmla="*/ 64 h 19"/>
                <a:gd name="T16" fmla="*/ 827 w 203"/>
                <a:gd name="T17" fmla="*/ 95 h 19"/>
                <a:gd name="T18" fmla="*/ 979 w 203"/>
                <a:gd name="T19" fmla="*/ 95 h 19"/>
                <a:gd name="T20" fmla="*/ 932 w 203"/>
                <a:gd name="T21" fmla="*/ 49 h 19"/>
                <a:gd name="T22" fmla="*/ 806 w 203"/>
                <a:gd name="T23" fmla="*/ 21 h 19"/>
                <a:gd name="T24" fmla="*/ 631 w 203"/>
                <a:gd name="T25" fmla="*/ 0 h 19"/>
                <a:gd name="T26" fmla="*/ 432 w 203"/>
                <a:gd name="T27" fmla="*/ 0 h 19"/>
                <a:gd name="T28" fmla="*/ 237 w 203"/>
                <a:gd name="T29" fmla="*/ 1 h 19"/>
                <a:gd name="T30" fmla="*/ 95 w 203"/>
                <a:gd name="T31" fmla="*/ 32 h 19"/>
                <a:gd name="T32" fmla="*/ 29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39" y="14"/>
                  </a:lnTo>
                  <a:lnTo>
                    <a:pt x="52" y="9"/>
                  </a:lnTo>
                  <a:lnTo>
                    <a:pt x="68" y="8"/>
                  </a:lnTo>
                  <a:lnTo>
                    <a:pt x="94" y="6"/>
                  </a:lnTo>
                  <a:lnTo>
                    <a:pt x="123" y="6"/>
                  </a:lnTo>
                  <a:lnTo>
                    <a:pt x="145" y="8"/>
                  </a:lnTo>
                  <a:lnTo>
                    <a:pt x="163" y="12"/>
                  </a:lnTo>
                  <a:lnTo>
                    <a:pt x="171" y="18"/>
                  </a:lnTo>
                  <a:lnTo>
                    <a:pt x="202" y="18"/>
                  </a:lnTo>
                  <a:lnTo>
                    <a:pt x="193" y="9"/>
                  </a:lnTo>
                  <a:lnTo>
                    <a:pt x="167" y="4"/>
                  </a:lnTo>
                  <a:lnTo>
                    <a:pt x="131" y="0"/>
                  </a:lnTo>
                  <a:lnTo>
                    <a:pt x="89" y="0"/>
                  </a:lnTo>
                  <a:lnTo>
                    <a:pt x="49" y="1"/>
                  </a:lnTo>
                  <a:lnTo>
                    <a:pt x="19" y="6"/>
                  </a:lnTo>
                  <a:lnTo>
                    <a:pt x="6"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57" name="Freeform 155"/>
            <p:cNvSpPr>
              <a:spLocks noChangeAspect="1"/>
            </p:cNvSpPr>
            <p:nvPr/>
          </p:nvSpPr>
          <p:spPr bwMode="auto">
            <a:xfrm>
              <a:off x="1637" y="3265"/>
              <a:ext cx="264" cy="44"/>
            </a:xfrm>
            <a:custGeom>
              <a:avLst/>
              <a:gdLst>
                <a:gd name="T0" fmla="*/ 979 w 203"/>
                <a:gd name="T1" fmla="*/ 0 h 34"/>
                <a:gd name="T2" fmla="*/ 979 w 203"/>
                <a:gd name="T3" fmla="*/ 75 h 34"/>
                <a:gd name="T4" fmla="*/ 953 w 203"/>
                <a:gd name="T5" fmla="*/ 89 h 34"/>
                <a:gd name="T6" fmla="*/ 869 w 203"/>
                <a:gd name="T7" fmla="*/ 132 h 34"/>
                <a:gd name="T8" fmla="*/ 733 w 203"/>
                <a:gd name="T9" fmla="*/ 146 h 34"/>
                <a:gd name="T10" fmla="*/ 535 w 203"/>
                <a:gd name="T11" fmla="*/ 155 h 34"/>
                <a:gd name="T12" fmla="*/ 325 w 203"/>
                <a:gd name="T13" fmla="*/ 155 h 34"/>
                <a:gd name="T14" fmla="*/ 159 w 203"/>
                <a:gd name="T15" fmla="*/ 132 h 34"/>
                <a:gd name="T16" fmla="*/ 29 w 203"/>
                <a:gd name="T17" fmla="*/ 97 h 34"/>
                <a:gd name="T18" fmla="*/ 0 w 203"/>
                <a:gd name="T19" fmla="*/ 75 h 34"/>
                <a:gd name="T20" fmla="*/ 0 w 203"/>
                <a:gd name="T21" fmla="*/ 0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4"/>
                <a:gd name="T35" fmla="*/ 203 w 203"/>
                <a:gd name="T36" fmla="*/ 34 h 3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4">
                  <a:moveTo>
                    <a:pt x="202" y="0"/>
                  </a:moveTo>
                  <a:lnTo>
                    <a:pt x="202" y="16"/>
                  </a:lnTo>
                  <a:lnTo>
                    <a:pt x="198" y="19"/>
                  </a:lnTo>
                  <a:lnTo>
                    <a:pt x="180" y="28"/>
                  </a:lnTo>
                  <a:lnTo>
                    <a:pt x="152" y="31"/>
                  </a:lnTo>
                  <a:lnTo>
                    <a:pt x="111" y="33"/>
                  </a:lnTo>
                  <a:lnTo>
                    <a:pt x="68" y="33"/>
                  </a:lnTo>
                  <a:lnTo>
                    <a:pt x="32" y="28"/>
                  </a:lnTo>
                  <a:lnTo>
                    <a:pt x="6" y="21"/>
                  </a:lnTo>
                  <a:lnTo>
                    <a:pt x="0" y="16"/>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58" name="Freeform 156"/>
            <p:cNvSpPr>
              <a:spLocks noChangeAspect="1"/>
            </p:cNvSpPr>
            <p:nvPr/>
          </p:nvSpPr>
          <p:spPr bwMode="auto">
            <a:xfrm>
              <a:off x="1860" y="3301"/>
              <a:ext cx="173" cy="529"/>
            </a:xfrm>
            <a:custGeom>
              <a:avLst/>
              <a:gdLst>
                <a:gd name="T0" fmla="*/ 641 w 133"/>
                <a:gd name="T1" fmla="*/ 1982 h 406"/>
                <a:gd name="T2" fmla="*/ 641 w 133"/>
                <a:gd name="T3" fmla="*/ 1081 h 406"/>
                <a:gd name="T4" fmla="*/ 641 w 133"/>
                <a:gd name="T5" fmla="*/ 1068 h 406"/>
                <a:gd name="T6" fmla="*/ 641 w 133"/>
                <a:gd name="T7" fmla="*/ 1055 h 406"/>
                <a:gd name="T8" fmla="*/ 641 w 133"/>
                <a:gd name="T9" fmla="*/ 1049 h 406"/>
                <a:gd name="T10" fmla="*/ 641 w 133"/>
                <a:gd name="T11" fmla="*/ 1044 h 406"/>
                <a:gd name="T12" fmla="*/ 631 w 133"/>
                <a:gd name="T13" fmla="*/ 1029 h 406"/>
                <a:gd name="T14" fmla="*/ 631 w 133"/>
                <a:gd name="T15" fmla="*/ 1016 h 406"/>
                <a:gd name="T16" fmla="*/ 631 w 133"/>
                <a:gd name="T17" fmla="*/ 1007 h 406"/>
                <a:gd name="T18" fmla="*/ 628 w 133"/>
                <a:gd name="T19" fmla="*/ 995 h 406"/>
                <a:gd name="T20" fmla="*/ 628 w 133"/>
                <a:gd name="T21" fmla="*/ 988 h 406"/>
                <a:gd name="T22" fmla="*/ 628 w 133"/>
                <a:gd name="T23" fmla="*/ 980 h 406"/>
                <a:gd name="T24" fmla="*/ 609 w 133"/>
                <a:gd name="T25" fmla="*/ 980 h 406"/>
                <a:gd name="T26" fmla="*/ 598 w 133"/>
                <a:gd name="T27" fmla="*/ 964 h 406"/>
                <a:gd name="T28" fmla="*/ 598 w 133"/>
                <a:gd name="T29" fmla="*/ 954 h 406"/>
                <a:gd name="T30" fmla="*/ 597 w 133"/>
                <a:gd name="T31" fmla="*/ 941 h 406"/>
                <a:gd name="T32" fmla="*/ 570 w 133"/>
                <a:gd name="T33" fmla="*/ 941 h 406"/>
                <a:gd name="T34" fmla="*/ 570 w 133"/>
                <a:gd name="T35" fmla="*/ 941 h 406"/>
                <a:gd name="T36" fmla="*/ 29 w 133"/>
                <a:gd name="T37" fmla="*/ 483 h 406"/>
                <a:gd name="T38" fmla="*/ 29 w 133"/>
                <a:gd name="T39" fmla="*/ 483 h 406"/>
                <a:gd name="T40" fmla="*/ 29 w 133"/>
                <a:gd name="T41" fmla="*/ 483 h 406"/>
                <a:gd name="T42" fmla="*/ 21 w 133"/>
                <a:gd name="T43" fmla="*/ 482 h 406"/>
                <a:gd name="T44" fmla="*/ 21 w 133"/>
                <a:gd name="T45" fmla="*/ 482 h 406"/>
                <a:gd name="T46" fmla="*/ 1 w 133"/>
                <a:gd name="T47" fmla="*/ 466 h 406"/>
                <a:gd name="T48" fmla="*/ 1 w 133"/>
                <a:gd name="T49" fmla="*/ 466 h 406"/>
                <a:gd name="T50" fmla="*/ 1 w 133"/>
                <a:gd name="T51" fmla="*/ 455 h 406"/>
                <a:gd name="T52" fmla="*/ 0 w 133"/>
                <a:gd name="T53" fmla="*/ 455 h 406"/>
                <a:gd name="T54" fmla="*/ 0 w 133"/>
                <a:gd name="T55" fmla="*/ 450 h 406"/>
                <a:gd name="T56" fmla="*/ 0 w 133"/>
                <a:gd name="T57" fmla="*/ 431 h 406"/>
                <a:gd name="T58" fmla="*/ 0 w 133"/>
                <a:gd name="T59" fmla="*/ 431 h 406"/>
                <a:gd name="T60" fmla="*/ 0 w 133"/>
                <a:gd name="T61" fmla="*/ 421 h 406"/>
                <a:gd name="T62" fmla="*/ 0 w 133"/>
                <a:gd name="T63" fmla="*/ 421 h 406"/>
                <a:gd name="T64" fmla="*/ 0 w 133"/>
                <a:gd name="T65" fmla="*/ 418 h 406"/>
                <a:gd name="T66" fmla="*/ 0 w 133"/>
                <a:gd name="T67" fmla="*/ 399 h 406"/>
                <a:gd name="T68" fmla="*/ 0 w 133"/>
                <a:gd name="T69" fmla="*/ 399 h 406"/>
                <a:gd name="T70" fmla="*/ 0 w 133"/>
                <a:gd name="T71" fmla="*/ 387 h 406"/>
                <a:gd name="T72" fmla="*/ 60 w 133"/>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3"/>
                <a:gd name="T112" fmla="*/ 0 h 406"/>
                <a:gd name="T113" fmla="*/ 133 w 133"/>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3" h="406">
                  <a:moveTo>
                    <a:pt x="132" y="405"/>
                  </a:moveTo>
                  <a:lnTo>
                    <a:pt x="132" y="221"/>
                  </a:lnTo>
                  <a:lnTo>
                    <a:pt x="132" y="219"/>
                  </a:lnTo>
                  <a:lnTo>
                    <a:pt x="132" y="216"/>
                  </a:lnTo>
                  <a:lnTo>
                    <a:pt x="132" y="214"/>
                  </a:lnTo>
                  <a:lnTo>
                    <a:pt x="132" y="213"/>
                  </a:lnTo>
                  <a:lnTo>
                    <a:pt x="131" y="210"/>
                  </a:lnTo>
                  <a:lnTo>
                    <a:pt x="131" y="208"/>
                  </a:lnTo>
                  <a:lnTo>
                    <a:pt x="131" y="206"/>
                  </a:lnTo>
                  <a:lnTo>
                    <a:pt x="129" y="203"/>
                  </a:lnTo>
                  <a:lnTo>
                    <a:pt x="129" y="202"/>
                  </a:lnTo>
                  <a:lnTo>
                    <a:pt x="129" y="200"/>
                  </a:lnTo>
                  <a:lnTo>
                    <a:pt x="126" y="200"/>
                  </a:lnTo>
                  <a:lnTo>
                    <a:pt x="124" y="197"/>
                  </a:lnTo>
                  <a:lnTo>
                    <a:pt x="124" y="195"/>
                  </a:lnTo>
                  <a:lnTo>
                    <a:pt x="123" y="192"/>
                  </a:lnTo>
                  <a:lnTo>
                    <a:pt x="118" y="192"/>
                  </a:lnTo>
                  <a:lnTo>
                    <a:pt x="6" y="99"/>
                  </a:lnTo>
                  <a:lnTo>
                    <a:pt x="4" y="98"/>
                  </a:lnTo>
                  <a:lnTo>
                    <a:pt x="1" y="95"/>
                  </a:lnTo>
                  <a:lnTo>
                    <a:pt x="1" y="93"/>
                  </a:lnTo>
                  <a:lnTo>
                    <a:pt x="0" y="93"/>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59" name="Freeform 157"/>
            <p:cNvSpPr>
              <a:spLocks noChangeAspect="1"/>
            </p:cNvSpPr>
            <p:nvPr/>
          </p:nvSpPr>
          <p:spPr bwMode="auto">
            <a:xfrm>
              <a:off x="1537" y="4117"/>
              <a:ext cx="470" cy="23"/>
            </a:xfrm>
            <a:custGeom>
              <a:avLst/>
              <a:gdLst>
                <a:gd name="T0" fmla="*/ 1755 w 361"/>
                <a:gd name="T1" fmla="*/ 75 h 18"/>
                <a:gd name="T2" fmla="*/ 1755 w 361"/>
                <a:gd name="T3" fmla="*/ 60 h 18"/>
                <a:gd name="T4" fmla="*/ 1745 w 361"/>
                <a:gd name="T5" fmla="*/ 60 h 18"/>
                <a:gd name="T6" fmla="*/ 1733 w 361"/>
                <a:gd name="T7" fmla="*/ 51 h 18"/>
                <a:gd name="T8" fmla="*/ 1722 w 361"/>
                <a:gd name="T9" fmla="*/ 47 h 18"/>
                <a:gd name="T10" fmla="*/ 1696 w 361"/>
                <a:gd name="T11" fmla="*/ 47 h 18"/>
                <a:gd name="T12" fmla="*/ 1673 w 361"/>
                <a:gd name="T13" fmla="*/ 46 h 18"/>
                <a:gd name="T14" fmla="*/ 1646 w 361"/>
                <a:gd name="T15" fmla="*/ 46 h 18"/>
                <a:gd name="T16" fmla="*/ 1609 w 361"/>
                <a:gd name="T17" fmla="*/ 31 h 18"/>
                <a:gd name="T18" fmla="*/ 1573 w 361"/>
                <a:gd name="T19" fmla="*/ 31 h 18"/>
                <a:gd name="T20" fmla="*/ 1521 w 361"/>
                <a:gd name="T21" fmla="*/ 31 h 18"/>
                <a:gd name="T22" fmla="*/ 1475 w 361"/>
                <a:gd name="T23" fmla="*/ 17 h 18"/>
                <a:gd name="T24" fmla="*/ 1420 w 361"/>
                <a:gd name="T25" fmla="*/ 17 h 18"/>
                <a:gd name="T26" fmla="*/ 1376 w 361"/>
                <a:gd name="T27" fmla="*/ 17 h 18"/>
                <a:gd name="T28" fmla="*/ 1315 w 361"/>
                <a:gd name="T29" fmla="*/ 10 h 18"/>
                <a:gd name="T30" fmla="*/ 1267 w 361"/>
                <a:gd name="T31" fmla="*/ 10 h 18"/>
                <a:gd name="T32" fmla="*/ 1208 w 361"/>
                <a:gd name="T33" fmla="*/ 10 h 18"/>
                <a:gd name="T34" fmla="*/ 1140 w 361"/>
                <a:gd name="T35" fmla="*/ 10 h 18"/>
                <a:gd name="T36" fmla="*/ 1068 w 361"/>
                <a:gd name="T37" fmla="*/ 10 h 18"/>
                <a:gd name="T38" fmla="*/ 1001 w 361"/>
                <a:gd name="T39" fmla="*/ 0 h 18"/>
                <a:gd name="T40" fmla="*/ 941 w 361"/>
                <a:gd name="T41" fmla="*/ 0 h 18"/>
                <a:gd name="T42" fmla="*/ 883 w 361"/>
                <a:gd name="T43" fmla="*/ 0 h 18"/>
                <a:gd name="T44" fmla="*/ 819 w 361"/>
                <a:gd name="T45" fmla="*/ 0 h 18"/>
                <a:gd name="T46" fmla="*/ 747 w 361"/>
                <a:gd name="T47" fmla="*/ 0 h 18"/>
                <a:gd name="T48" fmla="*/ 681 w 361"/>
                <a:gd name="T49" fmla="*/ 10 h 18"/>
                <a:gd name="T50" fmla="*/ 616 w 361"/>
                <a:gd name="T51" fmla="*/ 10 h 18"/>
                <a:gd name="T52" fmla="*/ 546 w 361"/>
                <a:gd name="T53" fmla="*/ 10 h 18"/>
                <a:gd name="T54" fmla="*/ 496 w 361"/>
                <a:gd name="T55" fmla="*/ 10 h 18"/>
                <a:gd name="T56" fmla="*/ 441 w 361"/>
                <a:gd name="T57" fmla="*/ 10 h 18"/>
                <a:gd name="T58" fmla="*/ 388 w 361"/>
                <a:gd name="T59" fmla="*/ 17 h 18"/>
                <a:gd name="T60" fmla="*/ 333 w 361"/>
                <a:gd name="T61" fmla="*/ 17 h 18"/>
                <a:gd name="T62" fmla="*/ 276 w 361"/>
                <a:gd name="T63" fmla="*/ 17 h 18"/>
                <a:gd name="T64" fmla="*/ 232 w 361"/>
                <a:gd name="T65" fmla="*/ 31 h 18"/>
                <a:gd name="T66" fmla="*/ 190 w 361"/>
                <a:gd name="T67" fmla="*/ 31 h 18"/>
                <a:gd name="T68" fmla="*/ 161 w 361"/>
                <a:gd name="T69" fmla="*/ 31 h 18"/>
                <a:gd name="T70" fmla="*/ 125 w 361"/>
                <a:gd name="T71" fmla="*/ 46 h 18"/>
                <a:gd name="T72" fmla="*/ 95 w 361"/>
                <a:gd name="T73" fmla="*/ 46 h 18"/>
                <a:gd name="T74" fmla="*/ 60 w 361"/>
                <a:gd name="T75" fmla="*/ 47 h 18"/>
                <a:gd name="T76" fmla="*/ 35 w 361"/>
                <a:gd name="T77" fmla="*/ 47 h 18"/>
                <a:gd name="T78" fmla="*/ 27 w 361"/>
                <a:gd name="T79" fmla="*/ 51 h 18"/>
                <a:gd name="T80" fmla="*/ 12 w 361"/>
                <a:gd name="T81" fmla="*/ 60 h 18"/>
                <a:gd name="T82" fmla="*/ 0 w 361"/>
                <a:gd name="T83" fmla="*/ 60 h 18"/>
                <a:gd name="T84" fmla="*/ 0 w 361"/>
                <a:gd name="T85" fmla="*/ 75 h 18"/>
                <a:gd name="T86" fmla="*/ 1755 w 361"/>
                <a:gd name="T87" fmla="*/ 75 h 18"/>
                <a:gd name="T88" fmla="*/ 1755 w 361"/>
                <a:gd name="T89" fmla="*/ 75 h 1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8"/>
                <a:gd name="T137" fmla="*/ 361 w 361"/>
                <a:gd name="T138" fmla="*/ 18 h 1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8">
                  <a:moveTo>
                    <a:pt x="360" y="17"/>
                  </a:moveTo>
                  <a:lnTo>
                    <a:pt x="360" y="14"/>
                  </a:lnTo>
                  <a:lnTo>
                    <a:pt x="358" y="14"/>
                  </a:lnTo>
                  <a:lnTo>
                    <a:pt x="356" y="12"/>
                  </a:lnTo>
                  <a:lnTo>
                    <a:pt x="353" y="11"/>
                  </a:lnTo>
                  <a:lnTo>
                    <a:pt x="349" y="11"/>
                  </a:lnTo>
                  <a:lnTo>
                    <a:pt x="343" y="10"/>
                  </a:lnTo>
                  <a:lnTo>
                    <a:pt x="338" y="10"/>
                  </a:lnTo>
                  <a:lnTo>
                    <a:pt x="330" y="7"/>
                  </a:lnTo>
                  <a:lnTo>
                    <a:pt x="323" y="7"/>
                  </a:lnTo>
                  <a:lnTo>
                    <a:pt x="312" y="7"/>
                  </a:lnTo>
                  <a:lnTo>
                    <a:pt x="303" y="4"/>
                  </a:lnTo>
                  <a:lnTo>
                    <a:pt x="292" y="4"/>
                  </a:lnTo>
                  <a:lnTo>
                    <a:pt x="283" y="4"/>
                  </a:lnTo>
                  <a:lnTo>
                    <a:pt x="270" y="2"/>
                  </a:lnTo>
                  <a:lnTo>
                    <a:pt x="260" y="2"/>
                  </a:lnTo>
                  <a:lnTo>
                    <a:pt x="248" y="2"/>
                  </a:lnTo>
                  <a:lnTo>
                    <a:pt x="234" y="2"/>
                  </a:lnTo>
                  <a:lnTo>
                    <a:pt x="220" y="2"/>
                  </a:lnTo>
                  <a:lnTo>
                    <a:pt x="206" y="0"/>
                  </a:lnTo>
                  <a:lnTo>
                    <a:pt x="193" y="0"/>
                  </a:lnTo>
                  <a:lnTo>
                    <a:pt x="181" y="0"/>
                  </a:lnTo>
                  <a:lnTo>
                    <a:pt x="168" y="0"/>
                  </a:lnTo>
                  <a:lnTo>
                    <a:pt x="154" y="0"/>
                  </a:lnTo>
                  <a:lnTo>
                    <a:pt x="140" y="2"/>
                  </a:lnTo>
                  <a:lnTo>
                    <a:pt x="126" y="2"/>
                  </a:lnTo>
                  <a:lnTo>
                    <a:pt x="112" y="2"/>
                  </a:lnTo>
                  <a:lnTo>
                    <a:pt x="102" y="2"/>
                  </a:lnTo>
                  <a:lnTo>
                    <a:pt x="91" y="2"/>
                  </a:lnTo>
                  <a:lnTo>
                    <a:pt x="80" y="4"/>
                  </a:lnTo>
                  <a:lnTo>
                    <a:pt x="68" y="4"/>
                  </a:lnTo>
                  <a:lnTo>
                    <a:pt x="57" y="4"/>
                  </a:lnTo>
                  <a:lnTo>
                    <a:pt x="48" y="7"/>
                  </a:lnTo>
                  <a:lnTo>
                    <a:pt x="39" y="7"/>
                  </a:lnTo>
                  <a:lnTo>
                    <a:pt x="33" y="7"/>
                  </a:lnTo>
                  <a:lnTo>
                    <a:pt x="26" y="10"/>
                  </a:lnTo>
                  <a:lnTo>
                    <a:pt x="19" y="10"/>
                  </a:lnTo>
                  <a:lnTo>
                    <a:pt x="12" y="11"/>
                  </a:lnTo>
                  <a:lnTo>
                    <a:pt x="7" y="11"/>
                  </a:lnTo>
                  <a:lnTo>
                    <a:pt x="5" y="12"/>
                  </a:lnTo>
                  <a:lnTo>
                    <a:pt x="2" y="14"/>
                  </a:lnTo>
                  <a:lnTo>
                    <a:pt x="0" y="14"/>
                  </a:lnTo>
                  <a:lnTo>
                    <a:pt x="0" y="17"/>
                  </a:lnTo>
                  <a:lnTo>
                    <a:pt x="360" y="17"/>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60" name="Freeform 158"/>
            <p:cNvSpPr>
              <a:spLocks noChangeAspect="1"/>
            </p:cNvSpPr>
            <p:nvPr/>
          </p:nvSpPr>
          <p:spPr bwMode="auto">
            <a:xfrm>
              <a:off x="1530"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0 w 361"/>
                <a:gd name="T11" fmla="*/ 37 h 16"/>
                <a:gd name="T12" fmla="*/ 95 w 361"/>
                <a:gd name="T13" fmla="*/ 37 h 16"/>
                <a:gd name="T14" fmla="*/ 124 w 361"/>
                <a:gd name="T15" fmla="*/ 37 h 16"/>
                <a:gd name="T16" fmla="*/ 161 w 361"/>
                <a:gd name="T17" fmla="*/ 49 h 16"/>
                <a:gd name="T18" fmla="*/ 190 w 361"/>
                <a:gd name="T19" fmla="*/ 49 h 16"/>
                <a:gd name="T20" fmla="*/ 232 w 361"/>
                <a:gd name="T21" fmla="*/ 64 h 16"/>
                <a:gd name="T22" fmla="*/ 273 w 361"/>
                <a:gd name="T23" fmla="*/ 64 h 16"/>
                <a:gd name="T24" fmla="*/ 333 w 361"/>
                <a:gd name="T25" fmla="*/ 71 h 16"/>
                <a:gd name="T26" fmla="*/ 393 w 361"/>
                <a:gd name="T27" fmla="*/ 71 h 16"/>
                <a:gd name="T28" fmla="*/ 437 w 361"/>
                <a:gd name="T29" fmla="*/ 71 h 16"/>
                <a:gd name="T30" fmla="*/ 496 w 361"/>
                <a:gd name="T31" fmla="*/ 71 h 16"/>
                <a:gd name="T32" fmla="*/ 549 w 361"/>
                <a:gd name="T33" fmla="*/ 77 h 16"/>
                <a:gd name="T34" fmla="*/ 618 w 361"/>
                <a:gd name="T35" fmla="*/ 77 h 16"/>
                <a:gd name="T36" fmla="*/ 681 w 361"/>
                <a:gd name="T37" fmla="*/ 77 h 16"/>
                <a:gd name="T38" fmla="*/ 745 w 361"/>
                <a:gd name="T39" fmla="*/ 77 h 16"/>
                <a:gd name="T40" fmla="*/ 812 w 361"/>
                <a:gd name="T41" fmla="*/ 77 h 16"/>
                <a:gd name="T42" fmla="*/ 883 w 361"/>
                <a:gd name="T43" fmla="*/ 77 h 16"/>
                <a:gd name="T44" fmla="*/ 941 w 361"/>
                <a:gd name="T45" fmla="*/ 77 h 16"/>
                <a:gd name="T46" fmla="*/ 1001 w 361"/>
                <a:gd name="T47" fmla="*/ 77 h 16"/>
                <a:gd name="T48" fmla="*/ 1068 w 361"/>
                <a:gd name="T49" fmla="*/ 77 h 16"/>
                <a:gd name="T50" fmla="*/ 1140 w 361"/>
                <a:gd name="T51" fmla="*/ 77 h 16"/>
                <a:gd name="T52" fmla="*/ 1206 w 361"/>
                <a:gd name="T53" fmla="*/ 77 h 16"/>
                <a:gd name="T54" fmla="*/ 1263 w 361"/>
                <a:gd name="T55" fmla="*/ 71 h 16"/>
                <a:gd name="T56" fmla="*/ 1310 w 361"/>
                <a:gd name="T57" fmla="*/ 71 h 16"/>
                <a:gd name="T58" fmla="*/ 1387 w 361"/>
                <a:gd name="T59" fmla="*/ 71 h 16"/>
                <a:gd name="T60" fmla="*/ 1417 w 361"/>
                <a:gd name="T61" fmla="*/ 71 h 16"/>
                <a:gd name="T62" fmla="*/ 1475 w 361"/>
                <a:gd name="T63" fmla="*/ 64 h 16"/>
                <a:gd name="T64" fmla="*/ 1521 w 361"/>
                <a:gd name="T65" fmla="*/ 64 h 16"/>
                <a:gd name="T66" fmla="*/ 1570 w 361"/>
                <a:gd name="T67" fmla="*/ 49 h 16"/>
                <a:gd name="T68" fmla="*/ 1609 w 361"/>
                <a:gd name="T69" fmla="*/ 49 h 16"/>
                <a:gd name="T70" fmla="*/ 1644 w 361"/>
                <a:gd name="T71" fmla="*/ 37 h 16"/>
                <a:gd name="T72" fmla="*/ 1673 w 361"/>
                <a:gd name="T73" fmla="*/ 37 h 16"/>
                <a:gd name="T74" fmla="*/ 1706 w 361"/>
                <a:gd name="T75" fmla="*/ 37 h 16"/>
                <a:gd name="T76" fmla="*/ 1722 w 361"/>
                <a:gd name="T77" fmla="*/ 31 h 16"/>
                <a:gd name="T78" fmla="*/ 1733 w 361"/>
                <a:gd name="T79" fmla="*/ 12 h 16"/>
                <a:gd name="T80" fmla="*/ 174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2" y="7"/>
                  </a:lnTo>
                  <a:lnTo>
                    <a:pt x="19" y="7"/>
                  </a:lnTo>
                  <a:lnTo>
                    <a:pt x="25" y="7"/>
                  </a:lnTo>
                  <a:lnTo>
                    <a:pt x="33" y="9"/>
                  </a:lnTo>
                  <a:lnTo>
                    <a:pt x="39" y="9"/>
                  </a:lnTo>
                  <a:lnTo>
                    <a:pt x="48" y="12"/>
                  </a:lnTo>
                  <a:lnTo>
                    <a:pt x="56" y="12"/>
                  </a:lnTo>
                  <a:lnTo>
                    <a:pt x="68" y="14"/>
                  </a:lnTo>
                  <a:lnTo>
                    <a:pt x="81" y="14"/>
                  </a:lnTo>
                  <a:lnTo>
                    <a:pt x="90" y="14"/>
                  </a:lnTo>
                  <a:lnTo>
                    <a:pt x="102" y="14"/>
                  </a:lnTo>
                  <a:lnTo>
                    <a:pt x="113" y="15"/>
                  </a:lnTo>
                  <a:lnTo>
                    <a:pt x="127" y="15"/>
                  </a:lnTo>
                  <a:lnTo>
                    <a:pt x="140" y="15"/>
                  </a:lnTo>
                  <a:lnTo>
                    <a:pt x="153" y="15"/>
                  </a:lnTo>
                  <a:lnTo>
                    <a:pt x="167" y="15"/>
                  </a:lnTo>
                  <a:lnTo>
                    <a:pt x="181" y="15"/>
                  </a:lnTo>
                  <a:lnTo>
                    <a:pt x="193" y="15"/>
                  </a:lnTo>
                  <a:lnTo>
                    <a:pt x="206" y="15"/>
                  </a:lnTo>
                  <a:lnTo>
                    <a:pt x="220" y="15"/>
                  </a:lnTo>
                  <a:lnTo>
                    <a:pt x="234" y="15"/>
                  </a:lnTo>
                  <a:lnTo>
                    <a:pt x="247" y="15"/>
                  </a:lnTo>
                  <a:lnTo>
                    <a:pt x="259" y="14"/>
                  </a:lnTo>
                  <a:lnTo>
                    <a:pt x="269" y="14"/>
                  </a:lnTo>
                  <a:lnTo>
                    <a:pt x="284" y="14"/>
                  </a:lnTo>
                  <a:lnTo>
                    <a:pt x="291" y="14"/>
                  </a:lnTo>
                  <a:lnTo>
                    <a:pt x="303" y="12"/>
                  </a:lnTo>
                  <a:lnTo>
                    <a:pt x="312" y="12"/>
                  </a:lnTo>
                  <a:lnTo>
                    <a:pt x="322" y="9"/>
                  </a:lnTo>
                  <a:lnTo>
                    <a:pt x="330" y="9"/>
                  </a:lnTo>
                  <a:lnTo>
                    <a:pt x="337" y="7"/>
                  </a:lnTo>
                  <a:lnTo>
                    <a:pt x="343" y="7"/>
                  </a:lnTo>
                  <a:lnTo>
                    <a:pt x="350" y="7"/>
                  </a:lnTo>
                  <a:lnTo>
                    <a:pt x="353" y="6"/>
                  </a:lnTo>
                  <a:lnTo>
                    <a:pt x="356" y="2"/>
                  </a:lnTo>
                  <a:lnTo>
                    <a:pt x="358"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61" name="Freeform 159"/>
            <p:cNvSpPr>
              <a:spLocks noChangeAspect="1"/>
            </p:cNvSpPr>
            <p:nvPr/>
          </p:nvSpPr>
          <p:spPr bwMode="auto">
            <a:xfrm>
              <a:off x="1570" y="3544"/>
              <a:ext cx="393" cy="19"/>
            </a:xfrm>
            <a:custGeom>
              <a:avLst/>
              <a:gdLst>
                <a:gd name="T0" fmla="*/ 1487 w 301"/>
                <a:gd name="T1" fmla="*/ 60 h 15"/>
                <a:gd name="T2" fmla="*/ 1487 w 301"/>
                <a:gd name="T3" fmla="*/ 60 h 15"/>
                <a:gd name="T4" fmla="*/ 1479 w 301"/>
                <a:gd name="T5" fmla="*/ 60 h 15"/>
                <a:gd name="T6" fmla="*/ 1473 w 301"/>
                <a:gd name="T7" fmla="*/ 47 h 15"/>
                <a:gd name="T8" fmla="*/ 1454 w 301"/>
                <a:gd name="T9" fmla="*/ 47 h 15"/>
                <a:gd name="T10" fmla="*/ 1443 w 301"/>
                <a:gd name="T11" fmla="*/ 37 h 15"/>
                <a:gd name="T12" fmla="*/ 1415 w 301"/>
                <a:gd name="T13" fmla="*/ 37 h 15"/>
                <a:gd name="T14" fmla="*/ 1389 w 301"/>
                <a:gd name="T15" fmla="*/ 25 h 15"/>
                <a:gd name="T16" fmla="*/ 1367 w 301"/>
                <a:gd name="T17" fmla="*/ 25 h 15"/>
                <a:gd name="T18" fmla="*/ 1332 w 301"/>
                <a:gd name="T19" fmla="*/ 25 h 15"/>
                <a:gd name="T20" fmla="*/ 1282 w 301"/>
                <a:gd name="T21" fmla="*/ 20 h 15"/>
                <a:gd name="T22" fmla="*/ 1259 w 301"/>
                <a:gd name="T23" fmla="*/ 20 h 15"/>
                <a:gd name="T24" fmla="*/ 1210 w 301"/>
                <a:gd name="T25" fmla="*/ 20 h 15"/>
                <a:gd name="T26" fmla="*/ 1166 w 301"/>
                <a:gd name="T27" fmla="*/ 10 h 15"/>
                <a:gd name="T28" fmla="*/ 1120 w 301"/>
                <a:gd name="T29" fmla="*/ 10 h 15"/>
                <a:gd name="T30" fmla="*/ 1058 w 301"/>
                <a:gd name="T31" fmla="*/ 10 h 15"/>
                <a:gd name="T32" fmla="*/ 1020 w 301"/>
                <a:gd name="T33" fmla="*/ 10 h 15"/>
                <a:gd name="T34" fmla="*/ 960 w 301"/>
                <a:gd name="T35" fmla="*/ 10 h 15"/>
                <a:gd name="T36" fmla="*/ 904 w 301"/>
                <a:gd name="T37" fmla="*/ 10 h 15"/>
                <a:gd name="T38" fmla="*/ 854 w 301"/>
                <a:gd name="T39" fmla="*/ 10 h 15"/>
                <a:gd name="T40" fmla="*/ 807 w 301"/>
                <a:gd name="T41" fmla="*/ 0 h 15"/>
                <a:gd name="T42" fmla="*/ 748 w 301"/>
                <a:gd name="T43" fmla="*/ 0 h 15"/>
                <a:gd name="T44" fmla="*/ 693 w 301"/>
                <a:gd name="T45" fmla="*/ 0 h 15"/>
                <a:gd name="T46" fmla="*/ 636 w 301"/>
                <a:gd name="T47" fmla="*/ 10 h 15"/>
                <a:gd name="T48" fmla="*/ 584 w 301"/>
                <a:gd name="T49" fmla="*/ 10 h 15"/>
                <a:gd name="T50" fmla="*/ 522 w 301"/>
                <a:gd name="T51" fmla="*/ 10 h 15"/>
                <a:gd name="T52" fmla="*/ 474 w 301"/>
                <a:gd name="T53" fmla="*/ 10 h 15"/>
                <a:gd name="T54" fmla="*/ 420 w 301"/>
                <a:gd name="T55" fmla="*/ 10 h 15"/>
                <a:gd name="T56" fmla="*/ 372 w 301"/>
                <a:gd name="T57" fmla="*/ 10 h 15"/>
                <a:gd name="T58" fmla="*/ 322 w 301"/>
                <a:gd name="T59" fmla="*/ 10 h 15"/>
                <a:gd name="T60" fmla="*/ 274 w 301"/>
                <a:gd name="T61" fmla="*/ 20 h 15"/>
                <a:gd name="T62" fmla="*/ 239 w 301"/>
                <a:gd name="T63" fmla="*/ 20 h 15"/>
                <a:gd name="T64" fmla="*/ 197 w 301"/>
                <a:gd name="T65" fmla="*/ 20 h 15"/>
                <a:gd name="T66" fmla="*/ 166 w 301"/>
                <a:gd name="T67" fmla="*/ 25 h 15"/>
                <a:gd name="T68" fmla="*/ 133 w 301"/>
                <a:gd name="T69" fmla="*/ 25 h 15"/>
                <a:gd name="T70" fmla="*/ 97 w 301"/>
                <a:gd name="T71" fmla="*/ 25 h 15"/>
                <a:gd name="T72" fmla="*/ 78 w 301"/>
                <a:gd name="T73" fmla="*/ 37 h 15"/>
                <a:gd name="T74" fmla="*/ 52 w 301"/>
                <a:gd name="T75" fmla="*/ 37 h 15"/>
                <a:gd name="T76" fmla="*/ 35 w 301"/>
                <a:gd name="T77" fmla="*/ 47 h 15"/>
                <a:gd name="T78" fmla="*/ 27 w 301"/>
                <a:gd name="T79" fmla="*/ 47 h 15"/>
                <a:gd name="T80" fmla="*/ 12 w 301"/>
                <a:gd name="T81" fmla="*/ 60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4"/>
                  </a:lnTo>
                  <a:lnTo>
                    <a:pt x="297" y="11"/>
                  </a:lnTo>
                  <a:lnTo>
                    <a:pt x="293" y="11"/>
                  </a:lnTo>
                  <a:lnTo>
                    <a:pt x="291" y="9"/>
                  </a:lnTo>
                  <a:lnTo>
                    <a:pt x="286" y="9"/>
                  </a:lnTo>
                  <a:lnTo>
                    <a:pt x="280" y="6"/>
                  </a:lnTo>
                  <a:lnTo>
                    <a:pt x="276" y="6"/>
                  </a:lnTo>
                  <a:lnTo>
                    <a:pt x="269" y="6"/>
                  </a:lnTo>
                  <a:lnTo>
                    <a:pt x="259" y="5"/>
                  </a:lnTo>
                  <a:lnTo>
                    <a:pt x="254" y="5"/>
                  </a:lnTo>
                  <a:lnTo>
                    <a:pt x="244" y="5"/>
                  </a:lnTo>
                  <a:lnTo>
                    <a:pt x="235" y="2"/>
                  </a:lnTo>
                  <a:lnTo>
                    <a:pt x="226" y="2"/>
                  </a:lnTo>
                  <a:lnTo>
                    <a:pt x="214" y="2"/>
                  </a:lnTo>
                  <a:lnTo>
                    <a:pt x="206" y="2"/>
                  </a:lnTo>
                  <a:lnTo>
                    <a:pt x="194" y="2"/>
                  </a:lnTo>
                  <a:lnTo>
                    <a:pt x="182" y="2"/>
                  </a:lnTo>
                  <a:lnTo>
                    <a:pt x="172" y="2"/>
                  </a:lnTo>
                  <a:lnTo>
                    <a:pt x="162" y="0"/>
                  </a:lnTo>
                  <a:lnTo>
                    <a:pt x="151" y="0"/>
                  </a:lnTo>
                  <a:lnTo>
                    <a:pt x="140" y="0"/>
                  </a:lnTo>
                  <a:lnTo>
                    <a:pt x="129" y="2"/>
                  </a:lnTo>
                  <a:lnTo>
                    <a:pt x="118" y="2"/>
                  </a:lnTo>
                  <a:lnTo>
                    <a:pt x="105" y="2"/>
                  </a:lnTo>
                  <a:lnTo>
                    <a:pt x="96" y="2"/>
                  </a:lnTo>
                  <a:lnTo>
                    <a:pt x="85" y="2"/>
                  </a:lnTo>
                  <a:lnTo>
                    <a:pt x="75" y="2"/>
                  </a:lnTo>
                  <a:lnTo>
                    <a:pt x="65" y="2"/>
                  </a:lnTo>
                  <a:lnTo>
                    <a:pt x="55" y="5"/>
                  </a:lnTo>
                  <a:lnTo>
                    <a:pt x="48" y="5"/>
                  </a:lnTo>
                  <a:lnTo>
                    <a:pt x="40" y="5"/>
                  </a:lnTo>
                  <a:lnTo>
                    <a:pt x="34" y="6"/>
                  </a:lnTo>
                  <a:lnTo>
                    <a:pt x="27" y="6"/>
                  </a:lnTo>
                  <a:lnTo>
                    <a:pt x="20" y="6"/>
                  </a:lnTo>
                  <a:lnTo>
                    <a:pt x="16" y="9"/>
                  </a:lnTo>
                  <a:lnTo>
                    <a:pt x="11" y="9"/>
                  </a:lnTo>
                  <a:lnTo>
                    <a:pt x="7" y="11"/>
                  </a:lnTo>
                  <a:lnTo>
                    <a:pt x="5" y="11"/>
                  </a:lnTo>
                  <a:lnTo>
                    <a:pt x="2" y="14"/>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62" name="Freeform 160"/>
            <p:cNvSpPr>
              <a:spLocks noChangeAspect="1"/>
            </p:cNvSpPr>
            <p:nvPr/>
          </p:nvSpPr>
          <p:spPr bwMode="auto">
            <a:xfrm>
              <a:off x="1689" y="3325"/>
              <a:ext cx="158" cy="5"/>
            </a:xfrm>
            <a:custGeom>
              <a:avLst/>
              <a:gdLst>
                <a:gd name="T0" fmla="*/ 0 w 121"/>
                <a:gd name="T1" fmla="*/ 0 h 4"/>
                <a:gd name="T2" fmla="*/ 0 w 121"/>
                <a:gd name="T3" fmla="*/ 0 h 4"/>
                <a:gd name="T4" fmla="*/ 0 w 121"/>
                <a:gd name="T5" fmla="*/ 0 h 4"/>
                <a:gd name="T6" fmla="*/ 16 w 121"/>
                <a:gd name="T7" fmla="*/ 0 h 4"/>
                <a:gd name="T8" fmla="*/ 16 w 121"/>
                <a:gd name="T9" fmla="*/ 0 h 4"/>
                <a:gd name="T10" fmla="*/ 29 w 121"/>
                <a:gd name="T11" fmla="*/ 0 h 4"/>
                <a:gd name="T12" fmla="*/ 38 w 121"/>
                <a:gd name="T13" fmla="*/ 0 h 4"/>
                <a:gd name="T14" fmla="*/ 46 w 121"/>
                <a:gd name="T15" fmla="*/ 1 h 4"/>
                <a:gd name="T16" fmla="*/ 60 w 121"/>
                <a:gd name="T17" fmla="*/ 1 h 4"/>
                <a:gd name="T18" fmla="*/ 68 w 121"/>
                <a:gd name="T19" fmla="*/ 1 h 4"/>
                <a:gd name="T20" fmla="*/ 78 w 121"/>
                <a:gd name="T21" fmla="*/ 1 h 4"/>
                <a:gd name="T22" fmla="*/ 97 w 121"/>
                <a:gd name="T23" fmla="*/ 1 h 4"/>
                <a:gd name="T24" fmla="*/ 114 w 121"/>
                <a:gd name="T25" fmla="*/ 1 h 4"/>
                <a:gd name="T26" fmla="*/ 140 w 121"/>
                <a:gd name="T27" fmla="*/ 1 h 4"/>
                <a:gd name="T28" fmla="*/ 149 w 121"/>
                <a:gd name="T29" fmla="*/ 1 h 4"/>
                <a:gd name="T30" fmla="*/ 174 w 121"/>
                <a:gd name="T31" fmla="*/ 1 h 4"/>
                <a:gd name="T32" fmla="*/ 197 w 121"/>
                <a:gd name="T33" fmla="*/ 11 h 4"/>
                <a:gd name="T34" fmla="*/ 212 w 121"/>
                <a:gd name="T35" fmla="*/ 11 h 4"/>
                <a:gd name="T36" fmla="*/ 245 w 121"/>
                <a:gd name="T37" fmla="*/ 11 h 4"/>
                <a:gd name="T38" fmla="*/ 269 w 121"/>
                <a:gd name="T39" fmla="*/ 11 h 4"/>
                <a:gd name="T40" fmla="*/ 283 w 121"/>
                <a:gd name="T41" fmla="*/ 11 h 4"/>
                <a:gd name="T42" fmla="*/ 307 w 121"/>
                <a:gd name="T43" fmla="*/ 11 h 4"/>
                <a:gd name="T44" fmla="*/ 325 w 121"/>
                <a:gd name="T45" fmla="*/ 11 h 4"/>
                <a:gd name="T46" fmla="*/ 351 w 121"/>
                <a:gd name="T47" fmla="*/ 11 h 4"/>
                <a:gd name="T48" fmla="*/ 373 w 121"/>
                <a:gd name="T49" fmla="*/ 11 h 4"/>
                <a:gd name="T50" fmla="*/ 390 w 121"/>
                <a:gd name="T51" fmla="*/ 11 h 4"/>
                <a:gd name="T52" fmla="*/ 409 w 121"/>
                <a:gd name="T53" fmla="*/ 11 h 4"/>
                <a:gd name="T54" fmla="*/ 424 w 121"/>
                <a:gd name="T55" fmla="*/ 1 h 4"/>
                <a:gd name="T56" fmla="*/ 450 w 121"/>
                <a:gd name="T57" fmla="*/ 1 h 4"/>
                <a:gd name="T58" fmla="*/ 483 w 121"/>
                <a:gd name="T59" fmla="*/ 1 h 4"/>
                <a:gd name="T60" fmla="*/ 486 w 121"/>
                <a:gd name="T61" fmla="*/ 1 h 4"/>
                <a:gd name="T62" fmla="*/ 509 w 121"/>
                <a:gd name="T63" fmla="*/ 1 h 4"/>
                <a:gd name="T64" fmla="*/ 522 w 121"/>
                <a:gd name="T65" fmla="*/ 1 h 4"/>
                <a:gd name="T66" fmla="*/ 546 w 121"/>
                <a:gd name="T67" fmla="*/ 1 h 4"/>
                <a:gd name="T68" fmla="*/ 554 w 121"/>
                <a:gd name="T69" fmla="*/ 1 h 4"/>
                <a:gd name="T70" fmla="*/ 568 w 121"/>
                <a:gd name="T71" fmla="*/ 1 h 4"/>
                <a:gd name="T72" fmla="*/ 581 w 121"/>
                <a:gd name="T73" fmla="*/ 0 h 4"/>
                <a:gd name="T74" fmla="*/ 588 w 121"/>
                <a:gd name="T75" fmla="*/ 0 h 4"/>
                <a:gd name="T76" fmla="*/ 588 w 121"/>
                <a:gd name="T77" fmla="*/ 0 h 4"/>
                <a:gd name="T78" fmla="*/ 597 w 121"/>
                <a:gd name="T79" fmla="*/ 0 h 4"/>
                <a:gd name="T80" fmla="*/ 597 w 121"/>
                <a:gd name="T81" fmla="*/ 0 h 4"/>
                <a:gd name="T82" fmla="*/ 597 w 121"/>
                <a:gd name="T83" fmla="*/ 0 h 4"/>
                <a:gd name="T84" fmla="*/ 597 w 121"/>
                <a:gd name="T85" fmla="*/ 0 h 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1"/>
                <a:gd name="T130" fmla="*/ 0 h 4"/>
                <a:gd name="T131" fmla="*/ 121 w 121"/>
                <a:gd name="T132" fmla="*/ 4 h 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1" h="4">
                  <a:moveTo>
                    <a:pt x="0" y="0"/>
                  </a:moveTo>
                  <a:lnTo>
                    <a:pt x="0" y="0"/>
                  </a:lnTo>
                  <a:lnTo>
                    <a:pt x="3" y="0"/>
                  </a:lnTo>
                  <a:lnTo>
                    <a:pt x="6" y="0"/>
                  </a:lnTo>
                  <a:lnTo>
                    <a:pt x="8" y="0"/>
                  </a:lnTo>
                  <a:lnTo>
                    <a:pt x="9" y="1"/>
                  </a:lnTo>
                  <a:lnTo>
                    <a:pt x="12" y="1"/>
                  </a:lnTo>
                  <a:lnTo>
                    <a:pt x="14" y="1"/>
                  </a:lnTo>
                  <a:lnTo>
                    <a:pt x="16" y="1"/>
                  </a:lnTo>
                  <a:lnTo>
                    <a:pt x="20" y="1"/>
                  </a:lnTo>
                  <a:lnTo>
                    <a:pt x="23" y="1"/>
                  </a:lnTo>
                  <a:lnTo>
                    <a:pt x="28" y="1"/>
                  </a:lnTo>
                  <a:lnTo>
                    <a:pt x="30" y="1"/>
                  </a:lnTo>
                  <a:lnTo>
                    <a:pt x="35" y="1"/>
                  </a:lnTo>
                  <a:lnTo>
                    <a:pt x="40" y="3"/>
                  </a:lnTo>
                  <a:lnTo>
                    <a:pt x="43" y="3"/>
                  </a:lnTo>
                  <a:lnTo>
                    <a:pt x="49" y="3"/>
                  </a:lnTo>
                  <a:lnTo>
                    <a:pt x="54" y="3"/>
                  </a:lnTo>
                  <a:lnTo>
                    <a:pt x="57" y="3"/>
                  </a:lnTo>
                  <a:lnTo>
                    <a:pt x="62" y="3"/>
                  </a:lnTo>
                  <a:lnTo>
                    <a:pt x="66" y="3"/>
                  </a:lnTo>
                  <a:lnTo>
                    <a:pt x="71" y="3"/>
                  </a:lnTo>
                  <a:lnTo>
                    <a:pt x="76" y="3"/>
                  </a:lnTo>
                  <a:lnTo>
                    <a:pt x="79" y="3"/>
                  </a:lnTo>
                  <a:lnTo>
                    <a:pt x="83" y="3"/>
                  </a:lnTo>
                  <a:lnTo>
                    <a:pt x="86" y="1"/>
                  </a:lnTo>
                  <a:lnTo>
                    <a:pt x="91" y="1"/>
                  </a:lnTo>
                  <a:lnTo>
                    <a:pt x="97" y="1"/>
                  </a:lnTo>
                  <a:lnTo>
                    <a:pt x="98" y="1"/>
                  </a:lnTo>
                  <a:lnTo>
                    <a:pt x="103" y="1"/>
                  </a:lnTo>
                  <a:lnTo>
                    <a:pt x="105" y="1"/>
                  </a:lnTo>
                  <a:lnTo>
                    <a:pt x="110" y="1"/>
                  </a:lnTo>
                  <a:lnTo>
                    <a:pt x="112" y="1"/>
                  </a:lnTo>
                  <a:lnTo>
                    <a:pt x="114" y="1"/>
                  </a:lnTo>
                  <a:lnTo>
                    <a:pt x="117" y="0"/>
                  </a:lnTo>
                  <a:lnTo>
                    <a:pt x="119" y="0"/>
                  </a:lnTo>
                  <a:lnTo>
                    <a:pt x="12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63" name="Line 161"/>
            <p:cNvSpPr>
              <a:spLocks noChangeAspect="1" noChangeShapeType="1"/>
            </p:cNvSpPr>
            <p:nvPr/>
          </p:nvSpPr>
          <p:spPr bwMode="auto">
            <a:xfrm flipH="1">
              <a:off x="1848" y="3325"/>
              <a:ext cx="12"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764" name="Line 162"/>
            <p:cNvSpPr>
              <a:spLocks noChangeAspect="1" noChangeShapeType="1"/>
            </p:cNvSpPr>
            <p:nvPr/>
          </p:nvSpPr>
          <p:spPr bwMode="auto">
            <a:xfrm>
              <a:off x="2002"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765" name="Line 163"/>
            <p:cNvSpPr>
              <a:spLocks noChangeAspect="1" noChangeShapeType="1"/>
            </p:cNvSpPr>
            <p:nvPr/>
          </p:nvSpPr>
          <p:spPr bwMode="auto">
            <a:xfrm>
              <a:off x="1990" y="3621"/>
              <a:ext cx="0" cy="47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766" name="Freeform 164"/>
            <p:cNvSpPr>
              <a:spLocks noChangeAspect="1"/>
            </p:cNvSpPr>
            <p:nvPr/>
          </p:nvSpPr>
          <p:spPr bwMode="auto">
            <a:xfrm>
              <a:off x="1685" y="3423"/>
              <a:ext cx="168" cy="14"/>
            </a:xfrm>
            <a:custGeom>
              <a:avLst/>
              <a:gdLst>
                <a:gd name="T0" fmla="*/ 0 w 129"/>
                <a:gd name="T1" fmla="*/ 10 h 11"/>
                <a:gd name="T2" fmla="*/ 60 w 129"/>
                <a:gd name="T3" fmla="*/ 28 h 11"/>
                <a:gd name="T4" fmla="*/ 161 w 129"/>
                <a:gd name="T5" fmla="*/ 46 h 11"/>
                <a:gd name="T6" fmla="*/ 276 w 129"/>
                <a:gd name="T7" fmla="*/ 46 h 11"/>
                <a:gd name="T8" fmla="*/ 409 w 129"/>
                <a:gd name="T9" fmla="*/ 46 h 11"/>
                <a:gd name="T10" fmla="*/ 517 w 129"/>
                <a:gd name="T11" fmla="*/ 36 h 11"/>
                <a:gd name="T12" fmla="*/ 596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2"/>
                  </a:moveTo>
                  <a:lnTo>
                    <a:pt x="12" y="6"/>
                  </a:lnTo>
                  <a:lnTo>
                    <a:pt x="33" y="10"/>
                  </a:lnTo>
                  <a:lnTo>
                    <a:pt x="57" y="10"/>
                  </a:lnTo>
                  <a:lnTo>
                    <a:pt x="84" y="10"/>
                  </a:lnTo>
                  <a:lnTo>
                    <a:pt x="106" y="8"/>
                  </a:lnTo>
                  <a:lnTo>
                    <a:pt x="122"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67" name="Freeform 165"/>
            <p:cNvSpPr>
              <a:spLocks noChangeAspect="1"/>
            </p:cNvSpPr>
            <p:nvPr/>
          </p:nvSpPr>
          <p:spPr bwMode="auto">
            <a:xfrm>
              <a:off x="1507" y="3824"/>
              <a:ext cx="525" cy="22"/>
            </a:xfrm>
            <a:custGeom>
              <a:avLst/>
              <a:gdLst>
                <a:gd name="T0" fmla="*/ 0 w 403"/>
                <a:gd name="T1" fmla="*/ 0 h 17"/>
                <a:gd name="T2" fmla="*/ 0 w 403"/>
                <a:gd name="T3" fmla="*/ 35 h 17"/>
                <a:gd name="T4" fmla="*/ 173 w 403"/>
                <a:gd name="T5" fmla="*/ 58 h 17"/>
                <a:gd name="T6" fmla="*/ 498 w 403"/>
                <a:gd name="T7" fmla="*/ 65 h 17"/>
                <a:gd name="T8" fmla="*/ 869 w 403"/>
                <a:gd name="T9" fmla="*/ 75 h 17"/>
                <a:gd name="T10" fmla="*/ 1278 w 403"/>
                <a:gd name="T11" fmla="*/ 75 h 17"/>
                <a:gd name="T12" fmla="*/ 1626 w 403"/>
                <a:gd name="T13" fmla="*/ 65 h 17"/>
                <a:gd name="T14" fmla="*/ 1884 w 403"/>
                <a:gd name="T15" fmla="*/ 45 h 17"/>
                <a:gd name="T16" fmla="*/ 1967 w 403"/>
                <a:gd name="T17" fmla="*/ 28 h 17"/>
                <a:gd name="T18" fmla="*/ 0 w 403"/>
                <a:gd name="T19" fmla="*/ 0 h 17"/>
                <a:gd name="T20" fmla="*/ 0 w 403"/>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3"/>
                <a:gd name="T34" fmla="*/ 0 h 17"/>
                <a:gd name="T35" fmla="*/ 403 w 403"/>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3" h="17">
                  <a:moveTo>
                    <a:pt x="0" y="0"/>
                  </a:moveTo>
                  <a:lnTo>
                    <a:pt x="0" y="7"/>
                  </a:lnTo>
                  <a:lnTo>
                    <a:pt x="35" y="12"/>
                  </a:lnTo>
                  <a:lnTo>
                    <a:pt x="102" y="14"/>
                  </a:lnTo>
                  <a:lnTo>
                    <a:pt x="178" y="16"/>
                  </a:lnTo>
                  <a:lnTo>
                    <a:pt x="262" y="16"/>
                  </a:lnTo>
                  <a:lnTo>
                    <a:pt x="332" y="14"/>
                  </a:lnTo>
                  <a:lnTo>
                    <a:pt x="385" y="9"/>
                  </a:lnTo>
                  <a:lnTo>
                    <a:pt x="402"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68" name="Freeform 166"/>
            <p:cNvSpPr>
              <a:spLocks noChangeAspect="1"/>
            </p:cNvSpPr>
            <p:nvPr/>
          </p:nvSpPr>
          <p:spPr bwMode="auto">
            <a:xfrm>
              <a:off x="1636" y="3265"/>
              <a:ext cx="265" cy="25"/>
            </a:xfrm>
            <a:custGeom>
              <a:avLst/>
              <a:gdLst>
                <a:gd name="T0" fmla="*/ 977 w 204"/>
                <a:gd name="T1" fmla="*/ 0 h 19"/>
                <a:gd name="T2" fmla="*/ 931 w 204"/>
                <a:gd name="T3" fmla="*/ 28 h 19"/>
                <a:gd name="T4" fmla="*/ 807 w 204"/>
                <a:gd name="T5" fmla="*/ 66 h 19"/>
                <a:gd name="T6" fmla="*/ 647 w 204"/>
                <a:gd name="T7" fmla="*/ 95 h 19"/>
                <a:gd name="T8" fmla="*/ 446 w 204"/>
                <a:gd name="T9" fmla="*/ 95 h 19"/>
                <a:gd name="T10" fmla="*/ 239 w 204"/>
                <a:gd name="T11" fmla="*/ 84 h 19"/>
                <a:gd name="T12" fmla="*/ 96 w 204"/>
                <a:gd name="T13" fmla="*/ 50 h 19"/>
                <a:gd name="T14" fmla="*/ 0 w 204"/>
                <a:gd name="T15" fmla="*/ 0 h 19"/>
                <a:gd name="T16" fmla="*/ 164 w 204"/>
                <a:gd name="T17" fmla="*/ 0 h 19"/>
                <a:gd name="T18" fmla="*/ 226 w 204"/>
                <a:gd name="T19" fmla="*/ 28 h 19"/>
                <a:gd name="T20" fmla="*/ 333 w 204"/>
                <a:gd name="T21" fmla="*/ 37 h 19"/>
                <a:gd name="T22" fmla="*/ 456 w 204"/>
                <a:gd name="T23" fmla="*/ 50 h 19"/>
                <a:gd name="T24" fmla="*/ 594 w 204"/>
                <a:gd name="T25" fmla="*/ 50 h 19"/>
                <a:gd name="T26" fmla="*/ 704 w 204"/>
                <a:gd name="T27" fmla="*/ 37 h 19"/>
                <a:gd name="T28" fmla="*/ 772 w 204"/>
                <a:gd name="T29" fmla="*/ 21 h 19"/>
                <a:gd name="T30" fmla="*/ 807 w 204"/>
                <a:gd name="T31" fmla="*/ 0 h 19"/>
                <a:gd name="T32" fmla="*/ 977 w 204"/>
                <a:gd name="T33" fmla="*/ 0 h 19"/>
                <a:gd name="T34" fmla="*/ 977 w 204"/>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4"/>
                <a:gd name="T55" fmla="*/ 0 h 19"/>
                <a:gd name="T56" fmla="*/ 204 w 204"/>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4" h="19">
                  <a:moveTo>
                    <a:pt x="203" y="0"/>
                  </a:moveTo>
                  <a:lnTo>
                    <a:pt x="194" y="5"/>
                  </a:lnTo>
                  <a:lnTo>
                    <a:pt x="168" y="13"/>
                  </a:lnTo>
                  <a:lnTo>
                    <a:pt x="135" y="18"/>
                  </a:lnTo>
                  <a:lnTo>
                    <a:pt x="92" y="18"/>
                  </a:lnTo>
                  <a:lnTo>
                    <a:pt x="50" y="16"/>
                  </a:lnTo>
                  <a:lnTo>
                    <a:pt x="20" y="10"/>
                  </a:lnTo>
                  <a:lnTo>
                    <a:pt x="0" y="0"/>
                  </a:lnTo>
                  <a:lnTo>
                    <a:pt x="35" y="0"/>
                  </a:lnTo>
                  <a:lnTo>
                    <a:pt x="47" y="5"/>
                  </a:lnTo>
                  <a:lnTo>
                    <a:pt x="69" y="7"/>
                  </a:lnTo>
                  <a:lnTo>
                    <a:pt x="95" y="10"/>
                  </a:lnTo>
                  <a:lnTo>
                    <a:pt x="124" y="10"/>
                  </a:lnTo>
                  <a:lnTo>
                    <a:pt x="146" y="7"/>
                  </a:lnTo>
                  <a:lnTo>
                    <a:pt x="161" y="4"/>
                  </a:lnTo>
                  <a:lnTo>
                    <a:pt x="168" y="0"/>
                  </a:lnTo>
                  <a:lnTo>
                    <a:pt x="203"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69" name="Line 167"/>
            <p:cNvSpPr>
              <a:spLocks noChangeAspect="1" noChangeShapeType="1"/>
            </p:cNvSpPr>
            <p:nvPr/>
          </p:nvSpPr>
          <p:spPr bwMode="auto">
            <a:xfrm flipV="1">
              <a:off x="1767" y="2986"/>
              <a:ext cx="0" cy="1067"/>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770" name="AutoShape 168"/>
            <p:cNvSpPr>
              <a:spLocks noChangeAspect="1" noChangeArrowheads="1"/>
            </p:cNvSpPr>
            <p:nvPr/>
          </p:nvSpPr>
          <p:spPr bwMode="auto">
            <a:xfrm flipV="1">
              <a:off x="1697" y="4057"/>
              <a:ext cx="133" cy="2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71" name="Freeform 169"/>
            <p:cNvSpPr>
              <a:spLocks noChangeAspect="1"/>
            </p:cNvSpPr>
            <p:nvPr/>
          </p:nvSpPr>
          <p:spPr bwMode="auto">
            <a:xfrm>
              <a:off x="816" y="2375"/>
              <a:ext cx="357" cy="245"/>
            </a:xfrm>
            <a:custGeom>
              <a:avLst/>
              <a:gdLst>
                <a:gd name="T0" fmla="*/ 0 w 274"/>
                <a:gd name="T1" fmla="*/ 133 h 188"/>
                <a:gd name="T2" fmla="*/ 125 w 274"/>
                <a:gd name="T3" fmla="*/ 66 h 188"/>
                <a:gd name="T4" fmla="*/ 197 w 274"/>
                <a:gd name="T5" fmla="*/ 46 h 188"/>
                <a:gd name="T6" fmla="*/ 246 w 274"/>
                <a:gd name="T7" fmla="*/ 35 h 188"/>
                <a:gd name="T8" fmla="*/ 307 w 274"/>
                <a:gd name="T9" fmla="*/ 12 h 188"/>
                <a:gd name="T10" fmla="*/ 374 w 274"/>
                <a:gd name="T11" fmla="*/ 12 h 188"/>
                <a:gd name="T12" fmla="*/ 447 w 274"/>
                <a:gd name="T13" fmla="*/ 0 h 188"/>
                <a:gd name="T14" fmla="*/ 516 w 274"/>
                <a:gd name="T15" fmla="*/ 0 h 188"/>
                <a:gd name="T16" fmla="*/ 571 w 274"/>
                <a:gd name="T17" fmla="*/ 12 h 188"/>
                <a:gd name="T18" fmla="*/ 635 w 274"/>
                <a:gd name="T19" fmla="*/ 12 h 188"/>
                <a:gd name="T20" fmla="*/ 694 w 274"/>
                <a:gd name="T21" fmla="*/ 35 h 188"/>
                <a:gd name="T22" fmla="*/ 758 w 274"/>
                <a:gd name="T23" fmla="*/ 46 h 188"/>
                <a:gd name="T24" fmla="*/ 818 w 274"/>
                <a:gd name="T25" fmla="*/ 66 h 188"/>
                <a:gd name="T26" fmla="*/ 883 w 274"/>
                <a:gd name="T27" fmla="*/ 96 h 188"/>
                <a:gd name="T28" fmla="*/ 932 w 274"/>
                <a:gd name="T29" fmla="*/ 125 h 188"/>
                <a:gd name="T30" fmla="*/ 981 w 274"/>
                <a:gd name="T31" fmla="*/ 159 h 188"/>
                <a:gd name="T32" fmla="*/ 1044 w 274"/>
                <a:gd name="T33" fmla="*/ 197 h 188"/>
                <a:gd name="T34" fmla="*/ 1087 w 274"/>
                <a:gd name="T35" fmla="*/ 228 h 188"/>
                <a:gd name="T36" fmla="*/ 1131 w 274"/>
                <a:gd name="T37" fmla="*/ 275 h 188"/>
                <a:gd name="T38" fmla="*/ 1167 w 274"/>
                <a:gd name="T39" fmla="*/ 313 h 188"/>
                <a:gd name="T40" fmla="*/ 1205 w 274"/>
                <a:gd name="T41" fmla="*/ 371 h 188"/>
                <a:gd name="T42" fmla="*/ 1243 w 274"/>
                <a:gd name="T43" fmla="*/ 408 h 188"/>
                <a:gd name="T44" fmla="*/ 1273 w 274"/>
                <a:gd name="T45" fmla="*/ 467 h 188"/>
                <a:gd name="T46" fmla="*/ 1296 w 274"/>
                <a:gd name="T47" fmla="*/ 516 h 188"/>
                <a:gd name="T48" fmla="*/ 1302 w 274"/>
                <a:gd name="T49" fmla="*/ 571 h 188"/>
                <a:gd name="T50" fmla="*/ 1329 w 274"/>
                <a:gd name="T51" fmla="*/ 644 h 188"/>
                <a:gd name="T52" fmla="*/ 1329 w 274"/>
                <a:gd name="T53" fmla="*/ 695 h 188"/>
                <a:gd name="T54" fmla="*/ 1338 w 274"/>
                <a:gd name="T55" fmla="*/ 744 h 188"/>
                <a:gd name="T56" fmla="*/ 1338 w 274"/>
                <a:gd name="T57" fmla="*/ 811 h 188"/>
                <a:gd name="T58" fmla="*/ 1329 w 274"/>
                <a:gd name="T59" fmla="*/ 868 h 188"/>
                <a:gd name="T60" fmla="*/ 1329 w 274"/>
                <a:gd name="T61" fmla="*/ 917 h 18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4"/>
                <a:gd name="T94" fmla="*/ 0 h 188"/>
                <a:gd name="T95" fmla="*/ 274 w 274"/>
                <a:gd name="T96" fmla="*/ 188 h 18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4" h="188">
                  <a:moveTo>
                    <a:pt x="0" y="27"/>
                  </a:moveTo>
                  <a:lnTo>
                    <a:pt x="26" y="14"/>
                  </a:lnTo>
                  <a:lnTo>
                    <a:pt x="40" y="9"/>
                  </a:lnTo>
                  <a:lnTo>
                    <a:pt x="50" y="7"/>
                  </a:lnTo>
                  <a:lnTo>
                    <a:pt x="63" y="2"/>
                  </a:lnTo>
                  <a:lnTo>
                    <a:pt x="77" y="2"/>
                  </a:lnTo>
                  <a:lnTo>
                    <a:pt x="91" y="0"/>
                  </a:lnTo>
                  <a:lnTo>
                    <a:pt x="105" y="0"/>
                  </a:lnTo>
                  <a:lnTo>
                    <a:pt x="117" y="2"/>
                  </a:lnTo>
                  <a:lnTo>
                    <a:pt x="130" y="2"/>
                  </a:lnTo>
                  <a:lnTo>
                    <a:pt x="142" y="7"/>
                  </a:lnTo>
                  <a:lnTo>
                    <a:pt x="155" y="9"/>
                  </a:lnTo>
                  <a:lnTo>
                    <a:pt x="167" y="14"/>
                  </a:lnTo>
                  <a:lnTo>
                    <a:pt x="180" y="20"/>
                  </a:lnTo>
                  <a:lnTo>
                    <a:pt x="190" y="26"/>
                  </a:lnTo>
                  <a:lnTo>
                    <a:pt x="201" y="32"/>
                  </a:lnTo>
                  <a:lnTo>
                    <a:pt x="213" y="40"/>
                  </a:lnTo>
                  <a:lnTo>
                    <a:pt x="222" y="47"/>
                  </a:lnTo>
                  <a:lnTo>
                    <a:pt x="231" y="56"/>
                  </a:lnTo>
                  <a:lnTo>
                    <a:pt x="239" y="64"/>
                  </a:lnTo>
                  <a:lnTo>
                    <a:pt x="246" y="76"/>
                  </a:lnTo>
                  <a:lnTo>
                    <a:pt x="254" y="83"/>
                  </a:lnTo>
                  <a:lnTo>
                    <a:pt x="260" y="95"/>
                  </a:lnTo>
                  <a:lnTo>
                    <a:pt x="265" y="105"/>
                  </a:lnTo>
                  <a:lnTo>
                    <a:pt x="266" y="117"/>
                  </a:lnTo>
                  <a:lnTo>
                    <a:pt x="272" y="131"/>
                  </a:lnTo>
                  <a:lnTo>
                    <a:pt x="272" y="142"/>
                  </a:lnTo>
                  <a:lnTo>
                    <a:pt x="273" y="152"/>
                  </a:lnTo>
                  <a:lnTo>
                    <a:pt x="273" y="166"/>
                  </a:lnTo>
                  <a:lnTo>
                    <a:pt x="272" y="177"/>
                  </a:lnTo>
                  <a:lnTo>
                    <a:pt x="272" y="187"/>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72" name="Freeform 170"/>
            <p:cNvSpPr>
              <a:spLocks noChangeAspect="1"/>
            </p:cNvSpPr>
            <p:nvPr/>
          </p:nvSpPr>
          <p:spPr bwMode="auto">
            <a:xfrm>
              <a:off x="1642" y="2378"/>
              <a:ext cx="358" cy="242"/>
            </a:xfrm>
            <a:custGeom>
              <a:avLst/>
              <a:gdLst>
                <a:gd name="T0" fmla="*/ 0 w 275"/>
                <a:gd name="T1" fmla="*/ 124 h 186"/>
                <a:gd name="T2" fmla="*/ 134 w 275"/>
                <a:gd name="T3" fmla="*/ 60 h 186"/>
                <a:gd name="T4" fmla="*/ 198 w 275"/>
                <a:gd name="T5" fmla="*/ 38 h 186"/>
                <a:gd name="T6" fmla="*/ 256 w 275"/>
                <a:gd name="T7" fmla="*/ 27 h 186"/>
                <a:gd name="T8" fmla="*/ 322 w 275"/>
                <a:gd name="T9" fmla="*/ 12 h 186"/>
                <a:gd name="T10" fmla="*/ 381 w 275"/>
                <a:gd name="T11" fmla="*/ 0 h 186"/>
                <a:gd name="T12" fmla="*/ 440 w 275"/>
                <a:gd name="T13" fmla="*/ 0 h 186"/>
                <a:gd name="T14" fmla="*/ 512 w 275"/>
                <a:gd name="T15" fmla="*/ 0 h 186"/>
                <a:gd name="T16" fmla="*/ 579 w 275"/>
                <a:gd name="T17" fmla="*/ 0 h 186"/>
                <a:gd name="T18" fmla="*/ 646 w 275"/>
                <a:gd name="T19" fmla="*/ 12 h 186"/>
                <a:gd name="T20" fmla="*/ 695 w 275"/>
                <a:gd name="T21" fmla="*/ 27 h 186"/>
                <a:gd name="T22" fmla="*/ 759 w 275"/>
                <a:gd name="T23" fmla="*/ 38 h 186"/>
                <a:gd name="T24" fmla="*/ 819 w 275"/>
                <a:gd name="T25" fmla="*/ 60 h 186"/>
                <a:gd name="T26" fmla="*/ 887 w 275"/>
                <a:gd name="T27" fmla="*/ 86 h 186"/>
                <a:gd name="T28" fmla="*/ 944 w 275"/>
                <a:gd name="T29" fmla="*/ 101 h 186"/>
                <a:gd name="T30" fmla="*/ 993 w 275"/>
                <a:gd name="T31" fmla="*/ 141 h 186"/>
                <a:gd name="T32" fmla="*/ 1044 w 275"/>
                <a:gd name="T33" fmla="*/ 183 h 186"/>
                <a:gd name="T34" fmla="*/ 1079 w 275"/>
                <a:gd name="T35" fmla="*/ 220 h 186"/>
                <a:gd name="T36" fmla="*/ 1125 w 275"/>
                <a:gd name="T37" fmla="*/ 260 h 186"/>
                <a:gd name="T38" fmla="*/ 1163 w 275"/>
                <a:gd name="T39" fmla="*/ 306 h 186"/>
                <a:gd name="T40" fmla="*/ 1202 w 275"/>
                <a:gd name="T41" fmla="*/ 359 h 186"/>
                <a:gd name="T42" fmla="*/ 1229 w 275"/>
                <a:gd name="T43" fmla="*/ 409 h 186"/>
                <a:gd name="T44" fmla="*/ 1264 w 275"/>
                <a:gd name="T45" fmla="*/ 449 h 186"/>
                <a:gd name="T46" fmla="*/ 1291 w 275"/>
                <a:gd name="T47" fmla="*/ 498 h 186"/>
                <a:gd name="T48" fmla="*/ 1314 w 275"/>
                <a:gd name="T49" fmla="*/ 558 h 186"/>
                <a:gd name="T50" fmla="*/ 1324 w 275"/>
                <a:gd name="T51" fmla="*/ 628 h 186"/>
                <a:gd name="T52" fmla="*/ 1336 w 275"/>
                <a:gd name="T53" fmla="*/ 679 h 186"/>
                <a:gd name="T54" fmla="*/ 1336 w 275"/>
                <a:gd name="T55" fmla="*/ 726 h 186"/>
                <a:gd name="T56" fmla="*/ 1336 w 275"/>
                <a:gd name="T57" fmla="*/ 792 h 186"/>
                <a:gd name="T58" fmla="*/ 1336 w 275"/>
                <a:gd name="T59" fmla="*/ 850 h 186"/>
                <a:gd name="T60" fmla="*/ 1324 w 275"/>
                <a:gd name="T61" fmla="*/ 900 h 18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5"/>
                <a:gd name="T94" fmla="*/ 0 h 186"/>
                <a:gd name="T95" fmla="*/ 275 w 275"/>
                <a:gd name="T96" fmla="*/ 186 h 18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5" h="186">
                  <a:moveTo>
                    <a:pt x="0" y="25"/>
                  </a:moveTo>
                  <a:lnTo>
                    <a:pt x="28" y="12"/>
                  </a:lnTo>
                  <a:lnTo>
                    <a:pt x="41" y="8"/>
                  </a:lnTo>
                  <a:lnTo>
                    <a:pt x="52" y="5"/>
                  </a:lnTo>
                  <a:lnTo>
                    <a:pt x="66" y="2"/>
                  </a:lnTo>
                  <a:lnTo>
                    <a:pt x="78" y="0"/>
                  </a:lnTo>
                  <a:lnTo>
                    <a:pt x="91" y="0"/>
                  </a:lnTo>
                  <a:lnTo>
                    <a:pt x="105" y="0"/>
                  </a:lnTo>
                  <a:lnTo>
                    <a:pt x="119" y="0"/>
                  </a:lnTo>
                  <a:lnTo>
                    <a:pt x="133" y="2"/>
                  </a:lnTo>
                  <a:lnTo>
                    <a:pt x="143" y="5"/>
                  </a:lnTo>
                  <a:lnTo>
                    <a:pt x="156" y="8"/>
                  </a:lnTo>
                  <a:lnTo>
                    <a:pt x="168" y="12"/>
                  </a:lnTo>
                  <a:lnTo>
                    <a:pt x="182" y="18"/>
                  </a:lnTo>
                  <a:lnTo>
                    <a:pt x="194" y="21"/>
                  </a:lnTo>
                  <a:lnTo>
                    <a:pt x="204" y="29"/>
                  </a:lnTo>
                  <a:lnTo>
                    <a:pt x="214" y="38"/>
                  </a:lnTo>
                  <a:lnTo>
                    <a:pt x="222" y="45"/>
                  </a:lnTo>
                  <a:lnTo>
                    <a:pt x="231" y="54"/>
                  </a:lnTo>
                  <a:lnTo>
                    <a:pt x="239" y="63"/>
                  </a:lnTo>
                  <a:lnTo>
                    <a:pt x="247" y="74"/>
                  </a:lnTo>
                  <a:lnTo>
                    <a:pt x="253" y="84"/>
                  </a:lnTo>
                  <a:lnTo>
                    <a:pt x="260" y="93"/>
                  </a:lnTo>
                  <a:lnTo>
                    <a:pt x="265" y="103"/>
                  </a:lnTo>
                  <a:lnTo>
                    <a:pt x="270" y="115"/>
                  </a:lnTo>
                  <a:lnTo>
                    <a:pt x="272" y="129"/>
                  </a:lnTo>
                  <a:lnTo>
                    <a:pt x="274" y="140"/>
                  </a:lnTo>
                  <a:lnTo>
                    <a:pt x="274" y="150"/>
                  </a:lnTo>
                  <a:lnTo>
                    <a:pt x="274" y="164"/>
                  </a:lnTo>
                  <a:lnTo>
                    <a:pt x="274" y="175"/>
                  </a:lnTo>
                  <a:lnTo>
                    <a:pt x="272" y="18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73" name="Freeform 171"/>
            <p:cNvSpPr>
              <a:spLocks noChangeAspect="1"/>
            </p:cNvSpPr>
            <p:nvPr/>
          </p:nvSpPr>
          <p:spPr bwMode="auto">
            <a:xfrm>
              <a:off x="872" y="2401"/>
              <a:ext cx="133" cy="13"/>
            </a:xfrm>
            <a:custGeom>
              <a:avLst/>
              <a:gdLst>
                <a:gd name="T0" fmla="*/ 497 w 102"/>
                <a:gd name="T1" fmla="*/ 16 h 10"/>
                <a:gd name="T2" fmla="*/ 475 w 102"/>
                <a:gd name="T3" fmla="*/ 16 h 10"/>
                <a:gd name="T4" fmla="*/ 475 w 102"/>
                <a:gd name="T5" fmla="*/ 16 h 10"/>
                <a:gd name="T6" fmla="*/ 464 w 102"/>
                <a:gd name="T7" fmla="*/ 1 h 10"/>
                <a:gd name="T8" fmla="*/ 437 w 102"/>
                <a:gd name="T9" fmla="*/ 1 h 10"/>
                <a:gd name="T10" fmla="*/ 413 w 102"/>
                <a:gd name="T11" fmla="*/ 1 h 10"/>
                <a:gd name="T12" fmla="*/ 392 w 102"/>
                <a:gd name="T13" fmla="*/ 1 h 10"/>
                <a:gd name="T14" fmla="*/ 362 w 102"/>
                <a:gd name="T15" fmla="*/ 1 h 10"/>
                <a:gd name="T16" fmla="*/ 323 w 102"/>
                <a:gd name="T17" fmla="*/ 0 h 10"/>
                <a:gd name="T18" fmla="*/ 275 w 102"/>
                <a:gd name="T19" fmla="*/ 0 h 10"/>
                <a:gd name="T20" fmla="*/ 240 w 102"/>
                <a:gd name="T21" fmla="*/ 0 h 10"/>
                <a:gd name="T22" fmla="*/ 211 w 102"/>
                <a:gd name="T23" fmla="*/ 0 h 10"/>
                <a:gd name="T24" fmla="*/ 177 w 102"/>
                <a:gd name="T25" fmla="*/ 0 h 10"/>
                <a:gd name="T26" fmla="*/ 145 w 102"/>
                <a:gd name="T27" fmla="*/ 1 h 10"/>
                <a:gd name="T28" fmla="*/ 113 w 102"/>
                <a:gd name="T29" fmla="*/ 1 h 10"/>
                <a:gd name="T30" fmla="*/ 74 w 102"/>
                <a:gd name="T31" fmla="*/ 1 h 10"/>
                <a:gd name="T32" fmla="*/ 60 w 102"/>
                <a:gd name="T33" fmla="*/ 1 h 10"/>
                <a:gd name="T34" fmla="*/ 35 w 102"/>
                <a:gd name="T35" fmla="*/ 1 h 10"/>
                <a:gd name="T36" fmla="*/ 27 w 102"/>
                <a:gd name="T37" fmla="*/ 16 h 10"/>
                <a:gd name="T38" fmla="*/ 12 w 102"/>
                <a:gd name="T39" fmla="*/ 16 h 10"/>
                <a:gd name="T40" fmla="*/ 0 w 102"/>
                <a:gd name="T41" fmla="*/ 16 h 10"/>
                <a:gd name="T42" fmla="*/ 0 w 102"/>
                <a:gd name="T43" fmla="*/ 16 h 10"/>
                <a:gd name="T44" fmla="*/ 12 w 102"/>
                <a:gd name="T45" fmla="*/ 35 h 10"/>
                <a:gd name="T46" fmla="*/ 27 w 102"/>
                <a:gd name="T47" fmla="*/ 35 h 10"/>
                <a:gd name="T48" fmla="*/ 35 w 102"/>
                <a:gd name="T49" fmla="*/ 35 h 10"/>
                <a:gd name="T50" fmla="*/ 60 w 102"/>
                <a:gd name="T51" fmla="*/ 35 h 10"/>
                <a:gd name="T52" fmla="*/ 74 w 102"/>
                <a:gd name="T53" fmla="*/ 46 h 10"/>
                <a:gd name="T54" fmla="*/ 113 w 102"/>
                <a:gd name="T55" fmla="*/ 46 h 10"/>
                <a:gd name="T56" fmla="*/ 145 w 102"/>
                <a:gd name="T57" fmla="*/ 46 h 10"/>
                <a:gd name="T58" fmla="*/ 177 w 102"/>
                <a:gd name="T59" fmla="*/ 46 h 10"/>
                <a:gd name="T60" fmla="*/ 211 w 102"/>
                <a:gd name="T61" fmla="*/ 46 h 10"/>
                <a:gd name="T62" fmla="*/ 240 w 102"/>
                <a:gd name="T63" fmla="*/ 46 h 10"/>
                <a:gd name="T64" fmla="*/ 275 w 102"/>
                <a:gd name="T65" fmla="*/ 46 h 10"/>
                <a:gd name="T66" fmla="*/ 323 w 102"/>
                <a:gd name="T67" fmla="*/ 46 h 10"/>
                <a:gd name="T68" fmla="*/ 362 w 102"/>
                <a:gd name="T69" fmla="*/ 46 h 10"/>
                <a:gd name="T70" fmla="*/ 392 w 102"/>
                <a:gd name="T71" fmla="*/ 46 h 10"/>
                <a:gd name="T72" fmla="*/ 413 w 102"/>
                <a:gd name="T73" fmla="*/ 46 h 10"/>
                <a:gd name="T74" fmla="*/ 437 w 102"/>
                <a:gd name="T75" fmla="*/ 35 h 10"/>
                <a:gd name="T76" fmla="*/ 464 w 102"/>
                <a:gd name="T77" fmla="*/ 35 h 10"/>
                <a:gd name="T78" fmla="*/ 475 w 102"/>
                <a:gd name="T79" fmla="*/ 35 h 10"/>
                <a:gd name="T80" fmla="*/ 475 w 102"/>
                <a:gd name="T81" fmla="*/ 35 h 10"/>
                <a:gd name="T82" fmla="*/ 497 w 102"/>
                <a:gd name="T83" fmla="*/ 16 h 10"/>
                <a:gd name="T84" fmla="*/ 497 w 102"/>
                <a:gd name="T85" fmla="*/ 16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10"/>
                <a:gd name="T131" fmla="*/ 102 w 102"/>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10">
                  <a:moveTo>
                    <a:pt x="101" y="3"/>
                  </a:moveTo>
                  <a:lnTo>
                    <a:pt x="101" y="3"/>
                  </a:lnTo>
                  <a:lnTo>
                    <a:pt x="97" y="3"/>
                  </a:lnTo>
                  <a:lnTo>
                    <a:pt x="95" y="1"/>
                  </a:lnTo>
                  <a:lnTo>
                    <a:pt x="94" y="1"/>
                  </a:lnTo>
                  <a:lnTo>
                    <a:pt x="91" y="1"/>
                  </a:lnTo>
                  <a:lnTo>
                    <a:pt x="89" y="1"/>
                  </a:lnTo>
                  <a:lnTo>
                    <a:pt x="87" y="1"/>
                  </a:lnTo>
                  <a:lnTo>
                    <a:pt x="84" y="1"/>
                  </a:lnTo>
                  <a:lnTo>
                    <a:pt x="82" y="1"/>
                  </a:lnTo>
                  <a:lnTo>
                    <a:pt x="80" y="1"/>
                  </a:lnTo>
                  <a:lnTo>
                    <a:pt x="75" y="1"/>
                  </a:lnTo>
                  <a:lnTo>
                    <a:pt x="74" y="1"/>
                  </a:lnTo>
                  <a:lnTo>
                    <a:pt x="69" y="0"/>
                  </a:lnTo>
                  <a:lnTo>
                    <a:pt x="66" y="0"/>
                  </a:lnTo>
                  <a:lnTo>
                    <a:pt x="62" y="0"/>
                  </a:lnTo>
                  <a:lnTo>
                    <a:pt x="56" y="0"/>
                  </a:lnTo>
                  <a:lnTo>
                    <a:pt x="55" y="0"/>
                  </a:lnTo>
                  <a:lnTo>
                    <a:pt x="49" y="0"/>
                  </a:lnTo>
                  <a:lnTo>
                    <a:pt x="48" y="0"/>
                  </a:lnTo>
                  <a:lnTo>
                    <a:pt x="43" y="0"/>
                  </a:lnTo>
                  <a:lnTo>
                    <a:pt x="40" y="0"/>
                  </a:lnTo>
                  <a:lnTo>
                    <a:pt x="36" y="0"/>
                  </a:lnTo>
                  <a:lnTo>
                    <a:pt x="32" y="0"/>
                  </a:lnTo>
                  <a:lnTo>
                    <a:pt x="29" y="1"/>
                  </a:lnTo>
                  <a:lnTo>
                    <a:pt x="26" y="1"/>
                  </a:lnTo>
                  <a:lnTo>
                    <a:pt x="23" y="1"/>
                  </a:lnTo>
                  <a:lnTo>
                    <a:pt x="20" y="1"/>
                  </a:lnTo>
                  <a:lnTo>
                    <a:pt x="15" y="1"/>
                  </a:lnTo>
                  <a:lnTo>
                    <a:pt x="14" y="1"/>
                  </a:lnTo>
                  <a:lnTo>
                    <a:pt x="12" y="1"/>
                  </a:lnTo>
                  <a:lnTo>
                    <a:pt x="8" y="1"/>
                  </a:lnTo>
                  <a:lnTo>
                    <a:pt x="7" y="1"/>
                  </a:lnTo>
                  <a:lnTo>
                    <a:pt x="5" y="3"/>
                  </a:lnTo>
                  <a:lnTo>
                    <a:pt x="2" y="3"/>
                  </a:lnTo>
                  <a:lnTo>
                    <a:pt x="0" y="3"/>
                  </a:lnTo>
                  <a:lnTo>
                    <a:pt x="2" y="7"/>
                  </a:lnTo>
                  <a:lnTo>
                    <a:pt x="5" y="7"/>
                  </a:lnTo>
                  <a:lnTo>
                    <a:pt x="7" y="7"/>
                  </a:lnTo>
                  <a:lnTo>
                    <a:pt x="8" y="7"/>
                  </a:lnTo>
                  <a:lnTo>
                    <a:pt x="12" y="7"/>
                  </a:lnTo>
                  <a:lnTo>
                    <a:pt x="14" y="9"/>
                  </a:lnTo>
                  <a:lnTo>
                    <a:pt x="15" y="9"/>
                  </a:lnTo>
                  <a:lnTo>
                    <a:pt x="20" y="9"/>
                  </a:lnTo>
                  <a:lnTo>
                    <a:pt x="23" y="9"/>
                  </a:lnTo>
                  <a:lnTo>
                    <a:pt x="26" y="9"/>
                  </a:lnTo>
                  <a:lnTo>
                    <a:pt x="29" y="9"/>
                  </a:lnTo>
                  <a:lnTo>
                    <a:pt x="32" y="9"/>
                  </a:lnTo>
                  <a:lnTo>
                    <a:pt x="36" y="9"/>
                  </a:lnTo>
                  <a:lnTo>
                    <a:pt x="40" y="9"/>
                  </a:lnTo>
                  <a:lnTo>
                    <a:pt x="43" y="9"/>
                  </a:lnTo>
                  <a:lnTo>
                    <a:pt x="48" y="9"/>
                  </a:lnTo>
                  <a:lnTo>
                    <a:pt x="49" y="9"/>
                  </a:lnTo>
                  <a:lnTo>
                    <a:pt x="55" y="9"/>
                  </a:lnTo>
                  <a:lnTo>
                    <a:pt x="56" y="9"/>
                  </a:lnTo>
                  <a:lnTo>
                    <a:pt x="62" y="9"/>
                  </a:lnTo>
                  <a:lnTo>
                    <a:pt x="66" y="9"/>
                  </a:lnTo>
                  <a:lnTo>
                    <a:pt x="69" y="9"/>
                  </a:lnTo>
                  <a:lnTo>
                    <a:pt x="74" y="9"/>
                  </a:lnTo>
                  <a:lnTo>
                    <a:pt x="75" y="9"/>
                  </a:lnTo>
                  <a:lnTo>
                    <a:pt x="80" y="9"/>
                  </a:lnTo>
                  <a:lnTo>
                    <a:pt x="82" y="9"/>
                  </a:lnTo>
                  <a:lnTo>
                    <a:pt x="84" y="9"/>
                  </a:lnTo>
                  <a:lnTo>
                    <a:pt x="87" y="9"/>
                  </a:lnTo>
                  <a:lnTo>
                    <a:pt x="89" y="7"/>
                  </a:lnTo>
                  <a:lnTo>
                    <a:pt x="91" y="7"/>
                  </a:lnTo>
                  <a:lnTo>
                    <a:pt x="94" y="7"/>
                  </a:lnTo>
                  <a:lnTo>
                    <a:pt x="95" y="7"/>
                  </a:lnTo>
                  <a:lnTo>
                    <a:pt x="97" y="7"/>
                  </a:lnTo>
                  <a:lnTo>
                    <a:pt x="101" y="7"/>
                  </a:lnTo>
                  <a:lnTo>
                    <a:pt x="101" y="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74" name="Freeform 172"/>
            <p:cNvSpPr>
              <a:spLocks noChangeAspect="1"/>
            </p:cNvSpPr>
            <p:nvPr/>
          </p:nvSpPr>
          <p:spPr bwMode="auto">
            <a:xfrm>
              <a:off x="898" y="2375"/>
              <a:ext cx="82" cy="14"/>
            </a:xfrm>
            <a:custGeom>
              <a:avLst/>
              <a:gdLst>
                <a:gd name="T0" fmla="*/ 302 w 63"/>
                <a:gd name="T1" fmla="*/ 0 h 11"/>
                <a:gd name="T2" fmla="*/ 302 w 63"/>
                <a:gd name="T3" fmla="*/ 46 h 11"/>
                <a:gd name="T4" fmla="*/ 0 w 63"/>
                <a:gd name="T5" fmla="*/ 37 h 11"/>
                <a:gd name="T6" fmla="*/ 0 w 63"/>
                <a:gd name="T7" fmla="*/ 0 h 11"/>
                <a:gd name="T8" fmla="*/ 302 w 63"/>
                <a:gd name="T9" fmla="*/ 0 h 11"/>
                <a:gd name="T10" fmla="*/ 302 w 63"/>
                <a:gd name="T11" fmla="*/ 0 h 11"/>
                <a:gd name="T12" fmla="*/ 0 60000 65536"/>
                <a:gd name="T13" fmla="*/ 0 60000 65536"/>
                <a:gd name="T14" fmla="*/ 0 60000 65536"/>
                <a:gd name="T15" fmla="*/ 0 60000 65536"/>
                <a:gd name="T16" fmla="*/ 0 60000 65536"/>
                <a:gd name="T17" fmla="*/ 0 60000 65536"/>
                <a:gd name="T18" fmla="*/ 0 w 63"/>
                <a:gd name="T19" fmla="*/ 0 h 11"/>
                <a:gd name="T20" fmla="*/ 63 w 63"/>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63" h="11">
                  <a:moveTo>
                    <a:pt x="62" y="0"/>
                  </a:moveTo>
                  <a:lnTo>
                    <a:pt x="62" y="10"/>
                  </a:lnTo>
                  <a:lnTo>
                    <a:pt x="0" y="9"/>
                  </a:lnTo>
                  <a:lnTo>
                    <a:pt x="0" y="0"/>
                  </a:lnTo>
                  <a:lnTo>
                    <a:pt x="62"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75" name="AutoShape 173"/>
            <p:cNvSpPr>
              <a:spLocks noChangeAspect="1" noChangeArrowheads="1"/>
            </p:cNvSpPr>
            <p:nvPr/>
          </p:nvSpPr>
          <p:spPr bwMode="auto">
            <a:xfrm flipV="1">
              <a:off x="905" y="2388"/>
              <a:ext cx="71"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76" name="Freeform 174"/>
            <p:cNvSpPr>
              <a:spLocks noChangeAspect="1"/>
            </p:cNvSpPr>
            <p:nvPr/>
          </p:nvSpPr>
          <p:spPr bwMode="auto">
            <a:xfrm>
              <a:off x="881" y="2298"/>
              <a:ext cx="116" cy="78"/>
            </a:xfrm>
            <a:custGeom>
              <a:avLst/>
              <a:gdLst>
                <a:gd name="T0" fmla="*/ 433 w 89"/>
                <a:gd name="T1" fmla="*/ 226 h 60"/>
                <a:gd name="T2" fmla="*/ 433 w 89"/>
                <a:gd name="T3" fmla="*/ 237 h 60"/>
                <a:gd name="T4" fmla="*/ 433 w 89"/>
                <a:gd name="T5" fmla="*/ 257 h 60"/>
                <a:gd name="T6" fmla="*/ 433 w 89"/>
                <a:gd name="T7" fmla="*/ 257 h 60"/>
                <a:gd name="T8" fmla="*/ 418 w 89"/>
                <a:gd name="T9" fmla="*/ 269 h 60"/>
                <a:gd name="T10" fmla="*/ 418 w 89"/>
                <a:gd name="T11" fmla="*/ 272 h 60"/>
                <a:gd name="T12" fmla="*/ 409 w 89"/>
                <a:gd name="T13" fmla="*/ 272 h 60"/>
                <a:gd name="T14" fmla="*/ 401 w 89"/>
                <a:gd name="T15" fmla="*/ 272 h 60"/>
                <a:gd name="T16" fmla="*/ 387 w 89"/>
                <a:gd name="T17" fmla="*/ 286 h 60"/>
                <a:gd name="T18" fmla="*/ 374 w 89"/>
                <a:gd name="T19" fmla="*/ 286 h 60"/>
                <a:gd name="T20" fmla="*/ 370 w 89"/>
                <a:gd name="T21" fmla="*/ 286 h 60"/>
                <a:gd name="T22" fmla="*/ 65 w 89"/>
                <a:gd name="T23" fmla="*/ 286 h 60"/>
                <a:gd name="T24" fmla="*/ 65 w 89"/>
                <a:gd name="T25" fmla="*/ 286 h 60"/>
                <a:gd name="T26" fmla="*/ 51 w 89"/>
                <a:gd name="T27" fmla="*/ 286 h 60"/>
                <a:gd name="T28" fmla="*/ 38 w 89"/>
                <a:gd name="T29" fmla="*/ 286 h 60"/>
                <a:gd name="T30" fmla="*/ 35 w 89"/>
                <a:gd name="T31" fmla="*/ 272 h 60"/>
                <a:gd name="T32" fmla="*/ 27 w 89"/>
                <a:gd name="T33" fmla="*/ 272 h 60"/>
                <a:gd name="T34" fmla="*/ 1 w 89"/>
                <a:gd name="T35" fmla="*/ 269 h 60"/>
                <a:gd name="T36" fmla="*/ 1 w 89"/>
                <a:gd name="T37" fmla="*/ 269 h 60"/>
                <a:gd name="T38" fmla="*/ 0 w 89"/>
                <a:gd name="T39" fmla="*/ 257 h 60"/>
                <a:gd name="T40" fmla="*/ 0 w 89"/>
                <a:gd name="T41" fmla="*/ 237 h 60"/>
                <a:gd name="T42" fmla="*/ 0 w 89"/>
                <a:gd name="T43" fmla="*/ 226 h 60"/>
                <a:gd name="T44" fmla="*/ 0 w 89"/>
                <a:gd name="T45" fmla="*/ 51 h 60"/>
                <a:gd name="T46" fmla="*/ 0 w 89"/>
                <a:gd name="T47" fmla="*/ 38 h 60"/>
                <a:gd name="T48" fmla="*/ 0 w 89"/>
                <a:gd name="T49" fmla="*/ 27 h 60"/>
                <a:gd name="T50" fmla="*/ 0 w 89"/>
                <a:gd name="T51" fmla="*/ 27 h 60"/>
                <a:gd name="T52" fmla="*/ 1 w 89"/>
                <a:gd name="T53" fmla="*/ 16 h 60"/>
                <a:gd name="T54" fmla="*/ 27 w 89"/>
                <a:gd name="T55" fmla="*/ 1 h 60"/>
                <a:gd name="T56" fmla="*/ 27 w 89"/>
                <a:gd name="T57" fmla="*/ 1 h 60"/>
                <a:gd name="T58" fmla="*/ 35 w 89"/>
                <a:gd name="T59" fmla="*/ 1 h 60"/>
                <a:gd name="T60" fmla="*/ 38 w 89"/>
                <a:gd name="T61" fmla="*/ 0 h 60"/>
                <a:gd name="T62" fmla="*/ 51 w 89"/>
                <a:gd name="T63" fmla="*/ 0 h 60"/>
                <a:gd name="T64" fmla="*/ 65 w 89"/>
                <a:gd name="T65" fmla="*/ 0 h 60"/>
                <a:gd name="T66" fmla="*/ 370 w 89"/>
                <a:gd name="T67" fmla="*/ 0 h 60"/>
                <a:gd name="T68" fmla="*/ 370 w 89"/>
                <a:gd name="T69" fmla="*/ 0 h 60"/>
                <a:gd name="T70" fmla="*/ 374 w 89"/>
                <a:gd name="T71" fmla="*/ 0 h 60"/>
                <a:gd name="T72" fmla="*/ 401 w 89"/>
                <a:gd name="T73" fmla="*/ 0 h 60"/>
                <a:gd name="T74" fmla="*/ 401 w 89"/>
                <a:gd name="T75" fmla="*/ 1 h 60"/>
                <a:gd name="T76" fmla="*/ 409 w 89"/>
                <a:gd name="T77" fmla="*/ 1 h 60"/>
                <a:gd name="T78" fmla="*/ 418 w 89"/>
                <a:gd name="T79" fmla="*/ 16 h 60"/>
                <a:gd name="T80" fmla="*/ 433 w 89"/>
                <a:gd name="T81" fmla="*/ 16 h 60"/>
                <a:gd name="T82" fmla="*/ 433 w 89"/>
                <a:gd name="T83" fmla="*/ 27 h 60"/>
                <a:gd name="T84" fmla="*/ 433 w 89"/>
                <a:gd name="T85" fmla="*/ 38 h 60"/>
                <a:gd name="T86" fmla="*/ 433 w 8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9"/>
                <a:gd name="T133" fmla="*/ 0 h 60"/>
                <a:gd name="T134" fmla="*/ 89 w 8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9" h="60">
                  <a:moveTo>
                    <a:pt x="88" y="11"/>
                  </a:moveTo>
                  <a:lnTo>
                    <a:pt x="88" y="47"/>
                  </a:lnTo>
                  <a:lnTo>
                    <a:pt x="88" y="49"/>
                  </a:lnTo>
                  <a:lnTo>
                    <a:pt x="88" y="53"/>
                  </a:lnTo>
                  <a:lnTo>
                    <a:pt x="88" y="55"/>
                  </a:lnTo>
                  <a:lnTo>
                    <a:pt x="85" y="55"/>
                  </a:lnTo>
                  <a:lnTo>
                    <a:pt x="85" y="56"/>
                  </a:lnTo>
                  <a:lnTo>
                    <a:pt x="84" y="56"/>
                  </a:lnTo>
                  <a:lnTo>
                    <a:pt x="82" y="56"/>
                  </a:lnTo>
                  <a:lnTo>
                    <a:pt x="82" y="59"/>
                  </a:lnTo>
                  <a:lnTo>
                    <a:pt x="79" y="59"/>
                  </a:lnTo>
                  <a:lnTo>
                    <a:pt x="77" y="59"/>
                  </a:lnTo>
                  <a:lnTo>
                    <a:pt x="75" y="59"/>
                  </a:lnTo>
                  <a:lnTo>
                    <a:pt x="13" y="59"/>
                  </a:lnTo>
                  <a:lnTo>
                    <a:pt x="11" y="59"/>
                  </a:lnTo>
                  <a:lnTo>
                    <a:pt x="8" y="59"/>
                  </a:lnTo>
                  <a:lnTo>
                    <a:pt x="7" y="56"/>
                  </a:lnTo>
                  <a:lnTo>
                    <a:pt x="5" y="56"/>
                  </a:lnTo>
                  <a:lnTo>
                    <a:pt x="1" y="55"/>
                  </a:lnTo>
                  <a:lnTo>
                    <a:pt x="0" y="53"/>
                  </a:lnTo>
                  <a:lnTo>
                    <a:pt x="0" y="49"/>
                  </a:lnTo>
                  <a:lnTo>
                    <a:pt x="0" y="47"/>
                  </a:lnTo>
                  <a:lnTo>
                    <a:pt x="0" y="11"/>
                  </a:lnTo>
                  <a:lnTo>
                    <a:pt x="0" y="8"/>
                  </a:lnTo>
                  <a:lnTo>
                    <a:pt x="0" y="5"/>
                  </a:lnTo>
                  <a:lnTo>
                    <a:pt x="1" y="3"/>
                  </a:lnTo>
                  <a:lnTo>
                    <a:pt x="5" y="1"/>
                  </a:lnTo>
                  <a:lnTo>
                    <a:pt x="7" y="1"/>
                  </a:lnTo>
                  <a:lnTo>
                    <a:pt x="8" y="0"/>
                  </a:lnTo>
                  <a:lnTo>
                    <a:pt x="11" y="0"/>
                  </a:lnTo>
                  <a:lnTo>
                    <a:pt x="13" y="0"/>
                  </a:lnTo>
                  <a:lnTo>
                    <a:pt x="75" y="0"/>
                  </a:lnTo>
                  <a:lnTo>
                    <a:pt x="77" y="0"/>
                  </a:lnTo>
                  <a:lnTo>
                    <a:pt x="79" y="0"/>
                  </a:lnTo>
                  <a:lnTo>
                    <a:pt x="82" y="0"/>
                  </a:lnTo>
                  <a:lnTo>
                    <a:pt x="82" y="1"/>
                  </a:lnTo>
                  <a:lnTo>
                    <a:pt x="84" y="1"/>
                  </a:lnTo>
                  <a:lnTo>
                    <a:pt x="85" y="1"/>
                  </a:lnTo>
                  <a:lnTo>
                    <a:pt x="85" y="3"/>
                  </a:lnTo>
                  <a:lnTo>
                    <a:pt x="88" y="3"/>
                  </a:lnTo>
                  <a:lnTo>
                    <a:pt x="88" y="5"/>
                  </a:lnTo>
                  <a:lnTo>
                    <a:pt x="88" y="8"/>
                  </a:lnTo>
                  <a:lnTo>
                    <a:pt x="88"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77" name="Freeform 175"/>
            <p:cNvSpPr>
              <a:spLocks noChangeAspect="1"/>
            </p:cNvSpPr>
            <p:nvPr/>
          </p:nvSpPr>
          <p:spPr bwMode="auto">
            <a:xfrm>
              <a:off x="966" y="2298"/>
              <a:ext cx="31" cy="78"/>
            </a:xfrm>
            <a:custGeom>
              <a:avLst/>
              <a:gdLst>
                <a:gd name="T0" fmla="*/ 109 w 24"/>
                <a:gd name="T1" fmla="*/ 226 h 60"/>
                <a:gd name="T2" fmla="*/ 109 w 24"/>
                <a:gd name="T3" fmla="*/ 237 h 60"/>
                <a:gd name="T4" fmla="*/ 109 w 24"/>
                <a:gd name="T5" fmla="*/ 237 h 60"/>
                <a:gd name="T6" fmla="*/ 109 w 24"/>
                <a:gd name="T7" fmla="*/ 257 h 60"/>
                <a:gd name="T8" fmla="*/ 109 w 24"/>
                <a:gd name="T9" fmla="*/ 269 h 60"/>
                <a:gd name="T10" fmla="*/ 109 w 24"/>
                <a:gd name="T11" fmla="*/ 269 h 60"/>
                <a:gd name="T12" fmla="*/ 102 w 24"/>
                <a:gd name="T13" fmla="*/ 272 h 60"/>
                <a:gd name="T14" fmla="*/ 102 w 24"/>
                <a:gd name="T15" fmla="*/ 272 h 60"/>
                <a:gd name="T16" fmla="*/ 102 w 24"/>
                <a:gd name="T17" fmla="*/ 286 h 60"/>
                <a:gd name="T18" fmla="*/ 102 w 24"/>
                <a:gd name="T19" fmla="*/ 286 h 60"/>
                <a:gd name="T20" fmla="*/ 88 w 24"/>
                <a:gd name="T21" fmla="*/ 286 h 60"/>
                <a:gd name="T22" fmla="*/ 22 w 24"/>
                <a:gd name="T23" fmla="*/ 286 h 60"/>
                <a:gd name="T24" fmla="*/ 22 w 24"/>
                <a:gd name="T25" fmla="*/ 286 h 60"/>
                <a:gd name="T26" fmla="*/ 10 w 24"/>
                <a:gd name="T27" fmla="*/ 286 h 60"/>
                <a:gd name="T28" fmla="*/ 10 w 24"/>
                <a:gd name="T29" fmla="*/ 272 h 60"/>
                <a:gd name="T30" fmla="*/ 10 w 24"/>
                <a:gd name="T31" fmla="*/ 272 h 60"/>
                <a:gd name="T32" fmla="*/ 10 w 24"/>
                <a:gd name="T33" fmla="*/ 272 h 60"/>
                <a:gd name="T34" fmla="*/ 0 w 24"/>
                <a:gd name="T35" fmla="*/ 269 h 60"/>
                <a:gd name="T36" fmla="*/ 0 w 24"/>
                <a:gd name="T37" fmla="*/ 269 h 60"/>
                <a:gd name="T38" fmla="*/ 0 w 24"/>
                <a:gd name="T39" fmla="*/ 257 h 60"/>
                <a:gd name="T40" fmla="*/ 0 w 24"/>
                <a:gd name="T41" fmla="*/ 237 h 60"/>
                <a:gd name="T42" fmla="*/ 0 w 24"/>
                <a:gd name="T43" fmla="*/ 226 h 60"/>
                <a:gd name="T44" fmla="*/ 0 w 24"/>
                <a:gd name="T45" fmla="*/ 38 h 60"/>
                <a:gd name="T46" fmla="*/ 0 w 24"/>
                <a:gd name="T47" fmla="*/ 38 h 60"/>
                <a:gd name="T48" fmla="*/ 0 w 24"/>
                <a:gd name="T49" fmla="*/ 27 h 60"/>
                <a:gd name="T50" fmla="*/ 0 w 24"/>
                <a:gd name="T51" fmla="*/ 27 h 60"/>
                <a:gd name="T52" fmla="*/ 0 w 24"/>
                <a:gd name="T53" fmla="*/ 16 h 60"/>
                <a:gd name="T54" fmla="*/ 10 w 24"/>
                <a:gd name="T55" fmla="*/ 1 h 60"/>
                <a:gd name="T56" fmla="*/ 10 w 24"/>
                <a:gd name="T57" fmla="*/ 1 h 60"/>
                <a:gd name="T58" fmla="*/ 10 w 24"/>
                <a:gd name="T59" fmla="*/ 0 h 60"/>
                <a:gd name="T60" fmla="*/ 10 w 24"/>
                <a:gd name="T61" fmla="*/ 0 h 60"/>
                <a:gd name="T62" fmla="*/ 22 w 24"/>
                <a:gd name="T63" fmla="*/ 0 h 60"/>
                <a:gd name="T64" fmla="*/ 22 w 24"/>
                <a:gd name="T65" fmla="*/ 0 h 60"/>
                <a:gd name="T66" fmla="*/ 88 w 24"/>
                <a:gd name="T67" fmla="*/ 0 h 60"/>
                <a:gd name="T68" fmla="*/ 88 w 24"/>
                <a:gd name="T69" fmla="*/ 0 h 60"/>
                <a:gd name="T70" fmla="*/ 102 w 24"/>
                <a:gd name="T71" fmla="*/ 0 h 60"/>
                <a:gd name="T72" fmla="*/ 102 w 24"/>
                <a:gd name="T73" fmla="*/ 0 h 60"/>
                <a:gd name="T74" fmla="*/ 102 w 24"/>
                <a:gd name="T75" fmla="*/ 1 h 60"/>
                <a:gd name="T76" fmla="*/ 109 w 24"/>
                <a:gd name="T77" fmla="*/ 1 h 60"/>
                <a:gd name="T78" fmla="*/ 109 w 24"/>
                <a:gd name="T79" fmla="*/ 16 h 60"/>
                <a:gd name="T80" fmla="*/ 109 w 24"/>
                <a:gd name="T81" fmla="*/ 16 h 60"/>
                <a:gd name="T82" fmla="*/ 109 w 24"/>
                <a:gd name="T83" fmla="*/ 27 h 60"/>
                <a:gd name="T84" fmla="*/ 109 w 24"/>
                <a:gd name="T85" fmla="*/ 38 h 60"/>
                <a:gd name="T86" fmla="*/ 109 w 24"/>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0"/>
                <a:gd name="T134" fmla="*/ 24 w 2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0">
                  <a:moveTo>
                    <a:pt x="23" y="8"/>
                  </a:moveTo>
                  <a:lnTo>
                    <a:pt x="23" y="47"/>
                  </a:lnTo>
                  <a:lnTo>
                    <a:pt x="23" y="49"/>
                  </a:lnTo>
                  <a:lnTo>
                    <a:pt x="23" y="53"/>
                  </a:lnTo>
                  <a:lnTo>
                    <a:pt x="23" y="55"/>
                  </a:lnTo>
                  <a:lnTo>
                    <a:pt x="23" y="56"/>
                  </a:lnTo>
                  <a:lnTo>
                    <a:pt x="22" y="56"/>
                  </a:lnTo>
                  <a:lnTo>
                    <a:pt x="22" y="59"/>
                  </a:lnTo>
                  <a:lnTo>
                    <a:pt x="19" y="59"/>
                  </a:lnTo>
                  <a:lnTo>
                    <a:pt x="5" y="59"/>
                  </a:lnTo>
                  <a:lnTo>
                    <a:pt x="2" y="59"/>
                  </a:lnTo>
                  <a:lnTo>
                    <a:pt x="2" y="56"/>
                  </a:lnTo>
                  <a:lnTo>
                    <a:pt x="2" y="55"/>
                  </a:lnTo>
                  <a:lnTo>
                    <a:pt x="0" y="55"/>
                  </a:lnTo>
                  <a:lnTo>
                    <a:pt x="0" y="53"/>
                  </a:lnTo>
                  <a:lnTo>
                    <a:pt x="0" y="49"/>
                  </a:lnTo>
                  <a:lnTo>
                    <a:pt x="0" y="47"/>
                  </a:lnTo>
                  <a:lnTo>
                    <a:pt x="0" y="8"/>
                  </a:lnTo>
                  <a:lnTo>
                    <a:pt x="0" y="5"/>
                  </a:lnTo>
                  <a:lnTo>
                    <a:pt x="0" y="3"/>
                  </a:lnTo>
                  <a:lnTo>
                    <a:pt x="2" y="1"/>
                  </a:lnTo>
                  <a:lnTo>
                    <a:pt x="2" y="0"/>
                  </a:lnTo>
                  <a:lnTo>
                    <a:pt x="5" y="0"/>
                  </a:lnTo>
                  <a:lnTo>
                    <a:pt x="19" y="0"/>
                  </a:lnTo>
                  <a:lnTo>
                    <a:pt x="22" y="0"/>
                  </a:lnTo>
                  <a:lnTo>
                    <a:pt x="22" y="1"/>
                  </a:lnTo>
                  <a:lnTo>
                    <a:pt x="23" y="1"/>
                  </a:lnTo>
                  <a:lnTo>
                    <a:pt x="23" y="3"/>
                  </a:lnTo>
                  <a:lnTo>
                    <a:pt x="23" y="5"/>
                  </a:lnTo>
                  <a:lnTo>
                    <a:pt x="23" y="8"/>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78" name="Freeform 176"/>
            <p:cNvSpPr>
              <a:spLocks noChangeAspect="1"/>
            </p:cNvSpPr>
            <p:nvPr/>
          </p:nvSpPr>
          <p:spPr bwMode="auto">
            <a:xfrm>
              <a:off x="881" y="2298"/>
              <a:ext cx="34" cy="78"/>
            </a:xfrm>
            <a:custGeom>
              <a:avLst/>
              <a:gdLst>
                <a:gd name="T0" fmla="*/ 124 w 26"/>
                <a:gd name="T1" fmla="*/ 226 h 60"/>
                <a:gd name="T2" fmla="*/ 124 w 26"/>
                <a:gd name="T3" fmla="*/ 237 h 60"/>
                <a:gd name="T4" fmla="*/ 124 w 26"/>
                <a:gd name="T5" fmla="*/ 237 h 60"/>
                <a:gd name="T6" fmla="*/ 124 w 26"/>
                <a:gd name="T7" fmla="*/ 257 h 60"/>
                <a:gd name="T8" fmla="*/ 124 w 26"/>
                <a:gd name="T9" fmla="*/ 269 h 60"/>
                <a:gd name="T10" fmla="*/ 124 w 26"/>
                <a:gd name="T11" fmla="*/ 269 h 60"/>
                <a:gd name="T12" fmla="*/ 111 w 26"/>
                <a:gd name="T13" fmla="*/ 272 h 60"/>
                <a:gd name="T14" fmla="*/ 111 w 26"/>
                <a:gd name="T15" fmla="*/ 272 h 60"/>
                <a:gd name="T16" fmla="*/ 111 w 26"/>
                <a:gd name="T17" fmla="*/ 286 h 60"/>
                <a:gd name="T18" fmla="*/ 111 w 26"/>
                <a:gd name="T19" fmla="*/ 286 h 60"/>
                <a:gd name="T20" fmla="*/ 102 w 26"/>
                <a:gd name="T21" fmla="*/ 286 h 60"/>
                <a:gd name="T22" fmla="*/ 27 w 26"/>
                <a:gd name="T23" fmla="*/ 286 h 60"/>
                <a:gd name="T24" fmla="*/ 27 w 26"/>
                <a:gd name="T25" fmla="*/ 286 h 60"/>
                <a:gd name="T26" fmla="*/ 1 w 26"/>
                <a:gd name="T27" fmla="*/ 286 h 60"/>
                <a:gd name="T28" fmla="*/ 1 w 26"/>
                <a:gd name="T29" fmla="*/ 272 h 60"/>
                <a:gd name="T30" fmla="*/ 1 w 26"/>
                <a:gd name="T31" fmla="*/ 272 h 60"/>
                <a:gd name="T32" fmla="*/ 1 w 26"/>
                <a:gd name="T33" fmla="*/ 272 h 60"/>
                <a:gd name="T34" fmla="*/ 0 w 26"/>
                <a:gd name="T35" fmla="*/ 269 h 60"/>
                <a:gd name="T36" fmla="*/ 0 w 26"/>
                <a:gd name="T37" fmla="*/ 269 h 60"/>
                <a:gd name="T38" fmla="*/ 0 w 26"/>
                <a:gd name="T39" fmla="*/ 257 h 60"/>
                <a:gd name="T40" fmla="*/ 0 w 26"/>
                <a:gd name="T41" fmla="*/ 237 h 60"/>
                <a:gd name="T42" fmla="*/ 0 w 26"/>
                <a:gd name="T43" fmla="*/ 226 h 60"/>
                <a:gd name="T44" fmla="*/ 0 w 26"/>
                <a:gd name="T45" fmla="*/ 38 h 60"/>
                <a:gd name="T46" fmla="*/ 0 w 26"/>
                <a:gd name="T47" fmla="*/ 38 h 60"/>
                <a:gd name="T48" fmla="*/ 0 w 26"/>
                <a:gd name="T49" fmla="*/ 27 h 60"/>
                <a:gd name="T50" fmla="*/ 0 w 26"/>
                <a:gd name="T51" fmla="*/ 27 h 60"/>
                <a:gd name="T52" fmla="*/ 0 w 26"/>
                <a:gd name="T53" fmla="*/ 16 h 60"/>
                <a:gd name="T54" fmla="*/ 1 w 26"/>
                <a:gd name="T55" fmla="*/ 1 h 60"/>
                <a:gd name="T56" fmla="*/ 1 w 26"/>
                <a:gd name="T57" fmla="*/ 1 h 60"/>
                <a:gd name="T58" fmla="*/ 1 w 26"/>
                <a:gd name="T59" fmla="*/ 0 h 60"/>
                <a:gd name="T60" fmla="*/ 1 w 26"/>
                <a:gd name="T61" fmla="*/ 0 h 60"/>
                <a:gd name="T62" fmla="*/ 27 w 26"/>
                <a:gd name="T63" fmla="*/ 0 h 60"/>
                <a:gd name="T64" fmla="*/ 27 w 26"/>
                <a:gd name="T65" fmla="*/ 0 h 60"/>
                <a:gd name="T66" fmla="*/ 102 w 26"/>
                <a:gd name="T67" fmla="*/ 0 h 60"/>
                <a:gd name="T68" fmla="*/ 102 w 26"/>
                <a:gd name="T69" fmla="*/ 0 h 60"/>
                <a:gd name="T70" fmla="*/ 111 w 26"/>
                <a:gd name="T71" fmla="*/ 0 h 60"/>
                <a:gd name="T72" fmla="*/ 111 w 26"/>
                <a:gd name="T73" fmla="*/ 0 h 60"/>
                <a:gd name="T74" fmla="*/ 111 w 26"/>
                <a:gd name="T75" fmla="*/ 1 h 60"/>
                <a:gd name="T76" fmla="*/ 124 w 26"/>
                <a:gd name="T77" fmla="*/ 1 h 60"/>
                <a:gd name="T78" fmla="*/ 124 w 26"/>
                <a:gd name="T79" fmla="*/ 16 h 60"/>
                <a:gd name="T80" fmla="*/ 124 w 26"/>
                <a:gd name="T81" fmla="*/ 16 h 60"/>
                <a:gd name="T82" fmla="*/ 124 w 26"/>
                <a:gd name="T83" fmla="*/ 27 h 60"/>
                <a:gd name="T84" fmla="*/ 124 w 26"/>
                <a:gd name="T85" fmla="*/ 38 h 60"/>
                <a:gd name="T86" fmla="*/ 124 w 26"/>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0"/>
                <a:gd name="T134" fmla="*/ 26 w 26"/>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0">
                  <a:moveTo>
                    <a:pt x="25" y="8"/>
                  </a:moveTo>
                  <a:lnTo>
                    <a:pt x="25" y="47"/>
                  </a:lnTo>
                  <a:lnTo>
                    <a:pt x="25" y="49"/>
                  </a:lnTo>
                  <a:lnTo>
                    <a:pt x="25" y="53"/>
                  </a:lnTo>
                  <a:lnTo>
                    <a:pt x="25" y="55"/>
                  </a:lnTo>
                  <a:lnTo>
                    <a:pt x="25" y="56"/>
                  </a:lnTo>
                  <a:lnTo>
                    <a:pt x="22" y="56"/>
                  </a:lnTo>
                  <a:lnTo>
                    <a:pt x="22" y="59"/>
                  </a:lnTo>
                  <a:lnTo>
                    <a:pt x="21" y="59"/>
                  </a:lnTo>
                  <a:lnTo>
                    <a:pt x="5" y="59"/>
                  </a:lnTo>
                  <a:lnTo>
                    <a:pt x="1" y="59"/>
                  </a:lnTo>
                  <a:lnTo>
                    <a:pt x="1" y="56"/>
                  </a:lnTo>
                  <a:lnTo>
                    <a:pt x="1" y="55"/>
                  </a:lnTo>
                  <a:lnTo>
                    <a:pt x="0" y="55"/>
                  </a:lnTo>
                  <a:lnTo>
                    <a:pt x="0" y="53"/>
                  </a:lnTo>
                  <a:lnTo>
                    <a:pt x="0" y="49"/>
                  </a:lnTo>
                  <a:lnTo>
                    <a:pt x="0" y="47"/>
                  </a:lnTo>
                  <a:lnTo>
                    <a:pt x="0" y="8"/>
                  </a:lnTo>
                  <a:lnTo>
                    <a:pt x="0" y="5"/>
                  </a:lnTo>
                  <a:lnTo>
                    <a:pt x="0" y="3"/>
                  </a:lnTo>
                  <a:lnTo>
                    <a:pt x="1" y="1"/>
                  </a:lnTo>
                  <a:lnTo>
                    <a:pt x="1" y="0"/>
                  </a:lnTo>
                  <a:lnTo>
                    <a:pt x="5" y="0"/>
                  </a:lnTo>
                  <a:lnTo>
                    <a:pt x="21" y="0"/>
                  </a:lnTo>
                  <a:lnTo>
                    <a:pt x="22" y="0"/>
                  </a:lnTo>
                  <a:lnTo>
                    <a:pt x="22" y="1"/>
                  </a:lnTo>
                  <a:lnTo>
                    <a:pt x="25" y="1"/>
                  </a:lnTo>
                  <a:lnTo>
                    <a:pt x="25" y="3"/>
                  </a:lnTo>
                  <a:lnTo>
                    <a:pt x="25" y="5"/>
                  </a:lnTo>
                  <a:lnTo>
                    <a:pt x="25" y="8"/>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79" name="Freeform 177" descr="Light vertical"/>
            <p:cNvSpPr>
              <a:spLocks noChangeAspect="1"/>
            </p:cNvSpPr>
            <p:nvPr/>
          </p:nvSpPr>
          <p:spPr bwMode="auto">
            <a:xfrm>
              <a:off x="916" y="2298"/>
              <a:ext cx="51" cy="78"/>
            </a:xfrm>
            <a:custGeom>
              <a:avLst/>
              <a:gdLst>
                <a:gd name="T0" fmla="*/ 190 w 39"/>
                <a:gd name="T1" fmla="*/ 226 h 60"/>
                <a:gd name="T2" fmla="*/ 190 w 39"/>
                <a:gd name="T3" fmla="*/ 237 h 60"/>
                <a:gd name="T4" fmla="*/ 174 w 39"/>
                <a:gd name="T5" fmla="*/ 237 h 60"/>
                <a:gd name="T6" fmla="*/ 174 w 39"/>
                <a:gd name="T7" fmla="*/ 257 h 60"/>
                <a:gd name="T8" fmla="*/ 174 w 39"/>
                <a:gd name="T9" fmla="*/ 269 h 60"/>
                <a:gd name="T10" fmla="*/ 174 w 39"/>
                <a:gd name="T11" fmla="*/ 269 h 60"/>
                <a:gd name="T12" fmla="*/ 174 w 39"/>
                <a:gd name="T13" fmla="*/ 272 h 60"/>
                <a:gd name="T14" fmla="*/ 161 w 39"/>
                <a:gd name="T15" fmla="*/ 272 h 60"/>
                <a:gd name="T16" fmla="*/ 161 w 39"/>
                <a:gd name="T17" fmla="*/ 286 h 60"/>
                <a:gd name="T18" fmla="*/ 150 w 39"/>
                <a:gd name="T19" fmla="*/ 286 h 60"/>
                <a:gd name="T20" fmla="*/ 150 w 39"/>
                <a:gd name="T21" fmla="*/ 286 h 60"/>
                <a:gd name="T22" fmla="*/ 29 w 39"/>
                <a:gd name="T23" fmla="*/ 286 h 60"/>
                <a:gd name="T24" fmla="*/ 29 w 39"/>
                <a:gd name="T25" fmla="*/ 286 h 60"/>
                <a:gd name="T26" fmla="*/ 29 w 39"/>
                <a:gd name="T27" fmla="*/ 286 h 60"/>
                <a:gd name="T28" fmla="*/ 12 w 39"/>
                <a:gd name="T29" fmla="*/ 272 h 60"/>
                <a:gd name="T30" fmla="*/ 12 w 39"/>
                <a:gd name="T31" fmla="*/ 272 h 60"/>
                <a:gd name="T32" fmla="*/ 12 w 39"/>
                <a:gd name="T33" fmla="*/ 272 h 60"/>
                <a:gd name="T34" fmla="*/ 0 w 39"/>
                <a:gd name="T35" fmla="*/ 269 h 60"/>
                <a:gd name="T36" fmla="*/ 0 w 39"/>
                <a:gd name="T37" fmla="*/ 269 h 60"/>
                <a:gd name="T38" fmla="*/ 0 w 39"/>
                <a:gd name="T39" fmla="*/ 257 h 60"/>
                <a:gd name="T40" fmla="*/ 0 w 39"/>
                <a:gd name="T41" fmla="*/ 237 h 60"/>
                <a:gd name="T42" fmla="*/ 0 w 39"/>
                <a:gd name="T43" fmla="*/ 226 h 60"/>
                <a:gd name="T44" fmla="*/ 0 w 39"/>
                <a:gd name="T45" fmla="*/ 38 h 60"/>
                <a:gd name="T46" fmla="*/ 0 w 39"/>
                <a:gd name="T47" fmla="*/ 38 h 60"/>
                <a:gd name="T48" fmla="*/ 0 w 39"/>
                <a:gd name="T49" fmla="*/ 27 h 60"/>
                <a:gd name="T50" fmla="*/ 0 w 39"/>
                <a:gd name="T51" fmla="*/ 27 h 60"/>
                <a:gd name="T52" fmla="*/ 0 w 39"/>
                <a:gd name="T53" fmla="*/ 16 h 60"/>
                <a:gd name="T54" fmla="*/ 0 w 39"/>
                <a:gd name="T55" fmla="*/ 1 h 60"/>
                <a:gd name="T56" fmla="*/ 12 w 39"/>
                <a:gd name="T57" fmla="*/ 1 h 60"/>
                <a:gd name="T58" fmla="*/ 12 w 39"/>
                <a:gd name="T59" fmla="*/ 0 h 60"/>
                <a:gd name="T60" fmla="*/ 12 w 39"/>
                <a:gd name="T61" fmla="*/ 0 h 60"/>
                <a:gd name="T62" fmla="*/ 29 w 39"/>
                <a:gd name="T63" fmla="*/ 0 h 60"/>
                <a:gd name="T64" fmla="*/ 29 w 39"/>
                <a:gd name="T65" fmla="*/ 0 h 60"/>
                <a:gd name="T66" fmla="*/ 150 w 39"/>
                <a:gd name="T67" fmla="*/ 0 h 60"/>
                <a:gd name="T68" fmla="*/ 150 w 39"/>
                <a:gd name="T69" fmla="*/ 0 h 60"/>
                <a:gd name="T70" fmla="*/ 161 w 39"/>
                <a:gd name="T71" fmla="*/ 0 h 60"/>
                <a:gd name="T72" fmla="*/ 161 w 39"/>
                <a:gd name="T73" fmla="*/ 0 h 60"/>
                <a:gd name="T74" fmla="*/ 161 w 39"/>
                <a:gd name="T75" fmla="*/ 1 h 60"/>
                <a:gd name="T76" fmla="*/ 174 w 39"/>
                <a:gd name="T77" fmla="*/ 1 h 60"/>
                <a:gd name="T78" fmla="*/ 174 w 39"/>
                <a:gd name="T79" fmla="*/ 16 h 60"/>
                <a:gd name="T80" fmla="*/ 174 w 39"/>
                <a:gd name="T81" fmla="*/ 16 h 60"/>
                <a:gd name="T82" fmla="*/ 174 w 39"/>
                <a:gd name="T83" fmla="*/ 27 h 60"/>
                <a:gd name="T84" fmla="*/ 190 w 39"/>
                <a:gd name="T85" fmla="*/ 38 h 60"/>
                <a:gd name="T86" fmla="*/ 190 w 39"/>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0"/>
                <a:gd name="T134" fmla="*/ 39 w 3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0">
                  <a:moveTo>
                    <a:pt x="38" y="8"/>
                  </a:moveTo>
                  <a:lnTo>
                    <a:pt x="38" y="47"/>
                  </a:lnTo>
                  <a:lnTo>
                    <a:pt x="38" y="49"/>
                  </a:lnTo>
                  <a:lnTo>
                    <a:pt x="35" y="49"/>
                  </a:lnTo>
                  <a:lnTo>
                    <a:pt x="35" y="53"/>
                  </a:lnTo>
                  <a:lnTo>
                    <a:pt x="35" y="55"/>
                  </a:lnTo>
                  <a:lnTo>
                    <a:pt x="35" y="56"/>
                  </a:lnTo>
                  <a:lnTo>
                    <a:pt x="32" y="56"/>
                  </a:lnTo>
                  <a:lnTo>
                    <a:pt x="32" y="59"/>
                  </a:lnTo>
                  <a:lnTo>
                    <a:pt x="30" y="59"/>
                  </a:lnTo>
                  <a:lnTo>
                    <a:pt x="6" y="59"/>
                  </a:lnTo>
                  <a:lnTo>
                    <a:pt x="2" y="59"/>
                  </a:lnTo>
                  <a:lnTo>
                    <a:pt x="2" y="56"/>
                  </a:lnTo>
                  <a:lnTo>
                    <a:pt x="0" y="55"/>
                  </a:lnTo>
                  <a:lnTo>
                    <a:pt x="0" y="53"/>
                  </a:lnTo>
                  <a:lnTo>
                    <a:pt x="0" y="49"/>
                  </a:lnTo>
                  <a:lnTo>
                    <a:pt x="0" y="47"/>
                  </a:lnTo>
                  <a:lnTo>
                    <a:pt x="0" y="8"/>
                  </a:lnTo>
                  <a:lnTo>
                    <a:pt x="0" y="5"/>
                  </a:lnTo>
                  <a:lnTo>
                    <a:pt x="0" y="3"/>
                  </a:lnTo>
                  <a:lnTo>
                    <a:pt x="0" y="1"/>
                  </a:lnTo>
                  <a:lnTo>
                    <a:pt x="2" y="1"/>
                  </a:lnTo>
                  <a:lnTo>
                    <a:pt x="2" y="0"/>
                  </a:lnTo>
                  <a:lnTo>
                    <a:pt x="6" y="0"/>
                  </a:lnTo>
                  <a:lnTo>
                    <a:pt x="30" y="0"/>
                  </a:lnTo>
                  <a:lnTo>
                    <a:pt x="32" y="0"/>
                  </a:lnTo>
                  <a:lnTo>
                    <a:pt x="32" y="1"/>
                  </a:lnTo>
                  <a:lnTo>
                    <a:pt x="35" y="1"/>
                  </a:lnTo>
                  <a:lnTo>
                    <a:pt x="35" y="3"/>
                  </a:lnTo>
                  <a:lnTo>
                    <a:pt x="35" y="5"/>
                  </a:lnTo>
                  <a:lnTo>
                    <a:pt x="38" y="8"/>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80" name="AutoShape 178"/>
            <p:cNvSpPr>
              <a:spLocks noChangeAspect="1" noChangeArrowheads="1"/>
            </p:cNvSpPr>
            <p:nvPr/>
          </p:nvSpPr>
          <p:spPr bwMode="auto">
            <a:xfrm flipV="1">
              <a:off x="898" y="2375"/>
              <a:ext cx="11"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81" name="Freeform 179"/>
            <p:cNvSpPr>
              <a:spLocks noChangeAspect="1"/>
            </p:cNvSpPr>
            <p:nvPr/>
          </p:nvSpPr>
          <p:spPr bwMode="auto">
            <a:xfrm>
              <a:off x="966" y="2362"/>
              <a:ext cx="12" cy="26"/>
            </a:xfrm>
            <a:custGeom>
              <a:avLst/>
              <a:gdLst>
                <a:gd name="T0" fmla="*/ 0 w 9"/>
                <a:gd name="T1" fmla="*/ 0 h 20"/>
                <a:gd name="T2" fmla="*/ 48 w 9"/>
                <a:gd name="T3" fmla="*/ 29 h 20"/>
                <a:gd name="T4" fmla="*/ 0 w 9"/>
                <a:gd name="T5" fmla="*/ 46 h 20"/>
                <a:gd name="T6" fmla="*/ 48 w 9"/>
                <a:gd name="T7" fmla="*/ 66 h 20"/>
                <a:gd name="T8" fmla="*/ 0 w 9"/>
                <a:gd name="T9" fmla="*/ 92 h 20"/>
                <a:gd name="T10" fmla="*/ 0 w 9"/>
                <a:gd name="T11" fmla="*/ 0 h 20"/>
                <a:gd name="T12" fmla="*/ 0 w 9"/>
                <a:gd name="T13" fmla="*/ 0 h 20"/>
                <a:gd name="T14" fmla="*/ 0 60000 65536"/>
                <a:gd name="T15" fmla="*/ 0 60000 65536"/>
                <a:gd name="T16" fmla="*/ 0 60000 65536"/>
                <a:gd name="T17" fmla="*/ 0 60000 65536"/>
                <a:gd name="T18" fmla="*/ 0 60000 65536"/>
                <a:gd name="T19" fmla="*/ 0 60000 65536"/>
                <a:gd name="T20" fmla="*/ 0 60000 65536"/>
                <a:gd name="T21" fmla="*/ 0 w 9"/>
                <a:gd name="T22" fmla="*/ 0 h 20"/>
                <a:gd name="T23" fmla="*/ 9 w 9"/>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20">
                  <a:moveTo>
                    <a:pt x="0" y="0"/>
                  </a:moveTo>
                  <a:lnTo>
                    <a:pt x="8" y="6"/>
                  </a:lnTo>
                  <a:lnTo>
                    <a:pt x="0" y="9"/>
                  </a:lnTo>
                  <a:lnTo>
                    <a:pt x="8" y="14"/>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82" name="Line 180"/>
            <p:cNvSpPr>
              <a:spLocks noChangeAspect="1" noChangeShapeType="1"/>
            </p:cNvSpPr>
            <p:nvPr/>
          </p:nvSpPr>
          <p:spPr bwMode="auto">
            <a:xfrm>
              <a:off x="898" y="2387"/>
              <a:ext cx="87"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783" name="Line 181"/>
            <p:cNvSpPr>
              <a:spLocks noChangeAspect="1" noChangeShapeType="1"/>
            </p:cNvSpPr>
            <p:nvPr/>
          </p:nvSpPr>
          <p:spPr bwMode="auto">
            <a:xfrm flipH="1">
              <a:off x="898" y="2387"/>
              <a:ext cx="76"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784" name="Line 182"/>
            <p:cNvSpPr>
              <a:spLocks noChangeAspect="1" noChangeShapeType="1"/>
            </p:cNvSpPr>
            <p:nvPr/>
          </p:nvSpPr>
          <p:spPr bwMode="auto">
            <a:xfrm>
              <a:off x="898" y="2401"/>
              <a:ext cx="87"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785" name="Freeform 183"/>
            <p:cNvSpPr>
              <a:spLocks noChangeAspect="1"/>
            </p:cNvSpPr>
            <p:nvPr/>
          </p:nvSpPr>
          <p:spPr bwMode="auto">
            <a:xfrm>
              <a:off x="890" y="2388"/>
              <a:ext cx="16" cy="26"/>
            </a:xfrm>
            <a:custGeom>
              <a:avLst/>
              <a:gdLst>
                <a:gd name="T0" fmla="*/ 64 w 12"/>
                <a:gd name="T1" fmla="*/ 92 h 20"/>
                <a:gd name="T2" fmla="*/ 0 w 12"/>
                <a:gd name="T3" fmla="*/ 64 h 20"/>
                <a:gd name="T4" fmla="*/ 64 w 12"/>
                <a:gd name="T5" fmla="*/ 38 h 20"/>
                <a:gd name="T6" fmla="*/ 0 w 12"/>
                <a:gd name="T7" fmla="*/ 27 h 20"/>
                <a:gd name="T8" fmla="*/ 64 w 12"/>
                <a:gd name="T9" fmla="*/ 0 h 20"/>
                <a:gd name="T10" fmla="*/ 64 w 12"/>
                <a:gd name="T11" fmla="*/ 92 h 20"/>
                <a:gd name="T12" fmla="*/ 64 w 12"/>
                <a:gd name="T13" fmla="*/ 92 h 20"/>
                <a:gd name="T14" fmla="*/ 0 60000 65536"/>
                <a:gd name="T15" fmla="*/ 0 60000 65536"/>
                <a:gd name="T16" fmla="*/ 0 60000 65536"/>
                <a:gd name="T17" fmla="*/ 0 60000 65536"/>
                <a:gd name="T18" fmla="*/ 0 60000 65536"/>
                <a:gd name="T19" fmla="*/ 0 60000 65536"/>
                <a:gd name="T20" fmla="*/ 0 60000 65536"/>
                <a:gd name="T21" fmla="*/ 0 w 12"/>
                <a:gd name="T22" fmla="*/ 0 h 20"/>
                <a:gd name="T23" fmla="*/ 12 w 12"/>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0">
                  <a:moveTo>
                    <a:pt x="11" y="19"/>
                  </a:moveTo>
                  <a:lnTo>
                    <a:pt x="0" y="13"/>
                  </a:lnTo>
                  <a:lnTo>
                    <a:pt x="11" y="8"/>
                  </a:lnTo>
                  <a:lnTo>
                    <a:pt x="0" y="5"/>
                  </a:lnTo>
                  <a:lnTo>
                    <a:pt x="11" y="0"/>
                  </a:lnTo>
                  <a:lnTo>
                    <a:pt x="11"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86" name="Line 184"/>
            <p:cNvSpPr>
              <a:spLocks noChangeAspect="1" noChangeShapeType="1"/>
            </p:cNvSpPr>
            <p:nvPr/>
          </p:nvSpPr>
          <p:spPr bwMode="auto">
            <a:xfrm flipH="1" flipV="1">
              <a:off x="890"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787" name="Freeform 185"/>
            <p:cNvSpPr>
              <a:spLocks noChangeAspect="1"/>
            </p:cNvSpPr>
            <p:nvPr/>
          </p:nvSpPr>
          <p:spPr bwMode="auto">
            <a:xfrm>
              <a:off x="1705" y="2402"/>
              <a:ext cx="129" cy="12"/>
            </a:xfrm>
            <a:custGeom>
              <a:avLst/>
              <a:gdLst>
                <a:gd name="T0" fmla="*/ 482 w 99"/>
                <a:gd name="T1" fmla="*/ 12 h 9"/>
                <a:gd name="T2" fmla="*/ 482 w 99"/>
                <a:gd name="T3" fmla="*/ 12 h 9"/>
                <a:gd name="T4" fmla="*/ 466 w 99"/>
                <a:gd name="T5" fmla="*/ 12 h 9"/>
                <a:gd name="T6" fmla="*/ 447 w 99"/>
                <a:gd name="T7" fmla="*/ 0 h 9"/>
                <a:gd name="T8" fmla="*/ 421 w 99"/>
                <a:gd name="T9" fmla="*/ 0 h 9"/>
                <a:gd name="T10" fmla="*/ 399 w 99"/>
                <a:gd name="T11" fmla="*/ 0 h 9"/>
                <a:gd name="T12" fmla="*/ 374 w 99"/>
                <a:gd name="T13" fmla="*/ 0 h 9"/>
                <a:gd name="T14" fmla="*/ 349 w 99"/>
                <a:gd name="T15" fmla="*/ 0 h 9"/>
                <a:gd name="T16" fmla="*/ 313 w 99"/>
                <a:gd name="T17" fmla="*/ 0 h 9"/>
                <a:gd name="T18" fmla="*/ 276 w 99"/>
                <a:gd name="T19" fmla="*/ 0 h 9"/>
                <a:gd name="T20" fmla="*/ 236 w 99"/>
                <a:gd name="T21" fmla="*/ 0 h 9"/>
                <a:gd name="T22" fmla="*/ 207 w 99"/>
                <a:gd name="T23" fmla="*/ 0 h 9"/>
                <a:gd name="T24" fmla="*/ 163 w 99"/>
                <a:gd name="T25" fmla="*/ 0 h 9"/>
                <a:gd name="T26" fmla="*/ 134 w 99"/>
                <a:gd name="T27" fmla="*/ 0 h 9"/>
                <a:gd name="T28" fmla="*/ 102 w 99"/>
                <a:gd name="T29" fmla="*/ 0 h 9"/>
                <a:gd name="T30" fmla="*/ 78 w 99"/>
                <a:gd name="T31" fmla="*/ 0 h 9"/>
                <a:gd name="T32" fmla="*/ 50 w 99"/>
                <a:gd name="T33" fmla="*/ 0 h 9"/>
                <a:gd name="T34" fmla="*/ 29 w 99"/>
                <a:gd name="T35" fmla="*/ 0 h 9"/>
                <a:gd name="T36" fmla="*/ 12 w 99"/>
                <a:gd name="T37" fmla="*/ 12 h 9"/>
                <a:gd name="T38" fmla="*/ 0 w 99"/>
                <a:gd name="T39" fmla="*/ 12 h 9"/>
                <a:gd name="T40" fmla="*/ 0 w 99"/>
                <a:gd name="T41" fmla="*/ 12 h 9"/>
                <a:gd name="T42" fmla="*/ 0 w 99"/>
                <a:gd name="T43" fmla="*/ 36 h 9"/>
                <a:gd name="T44" fmla="*/ 0 w 99"/>
                <a:gd name="T45" fmla="*/ 36 h 9"/>
                <a:gd name="T46" fmla="*/ 12 w 99"/>
                <a:gd name="T47" fmla="*/ 36 h 9"/>
                <a:gd name="T48" fmla="*/ 29 w 99"/>
                <a:gd name="T49" fmla="*/ 36 h 9"/>
                <a:gd name="T50" fmla="*/ 50 w 99"/>
                <a:gd name="T51" fmla="*/ 48 h 9"/>
                <a:gd name="T52" fmla="*/ 78 w 99"/>
                <a:gd name="T53" fmla="*/ 48 h 9"/>
                <a:gd name="T54" fmla="*/ 102 w 99"/>
                <a:gd name="T55" fmla="*/ 48 h 9"/>
                <a:gd name="T56" fmla="*/ 134 w 99"/>
                <a:gd name="T57" fmla="*/ 48 h 9"/>
                <a:gd name="T58" fmla="*/ 163 w 99"/>
                <a:gd name="T59" fmla="*/ 48 h 9"/>
                <a:gd name="T60" fmla="*/ 207 w 99"/>
                <a:gd name="T61" fmla="*/ 48 h 9"/>
                <a:gd name="T62" fmla="*/ 236 w 99"/>
                <a:gd name="T63" fmla="*/ 48 h 9"/>
                <a:gd name="T64" fmla="*/ 276 w 99"/>
                <a:gd name="T65" fmla="*/ 48 h 9"/>
                <a:gd name="T66" fmla="*/ 313 w 99"/>
                <a:gd name="T67" fmla="*/ 48 h 9"/>
                <a:gd name="T68" fmla="*/ 349 w 99"/>
                <a:gd name="T69" fmla="*/ 48 h 9"/>
                <a:gd name="T70" fmla="*/ 374 w 99"/>
                <a:gd name="T71" fmla="*/ 48 h 9"/>
                <a:gd name="T72" fmla="*/ 399 w 99"/>
                <a:gd name="T73" fmla="*/ 48 h 9"/>
                <a:gd name="T74" fmla="*/ 421 w 99"/>
                <a:gd name="T75" fmla="*/ 48 h 9"/>
                <a:gd name="T76" fmla="*/ 447 w 99"/>
                <a:gd name="T77" fmla="*/ 36 h 9"/>
                <a:gd name="T78" fmla="*/ 466 w 99"/>
                <a:gd name="T79" fmla="*/ 36 h 9"/>
                <a:gd name="T80" fmla="*/ 482 w 99"/>
                <a:gd name="T81" fmla="*/ 36 h 9"/>
                <a:gd name="T82" fmla="*/ 482 w 99"/>
                <a:gd name="T83" fmla="*/ 36 h 9"/>
                <a:gd name="T84" fmla="*/ 482 w 99"/>
                <a:gd name="T85" fmla="*/ 12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9"/>
                <a:gd name="T130" fmla="*/ 0 h 9"/>
                <a:gd name="T131" fmla="*/ 99 w 99"/>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9" h="9">
                  <a:moveTo>
                    <a:pt x="98" y="2"/>
                  </a:moveTo>
                  <a:lnTo>
                    <a:pt x="98" y="2"/>
                  </a:lnTo>
                  <a:lnTo>
                    <a:pt x="95" y="2"/>
                  </a:lnTo>
                  <a:lnTo>
                    <a:pt x="93" y="2"/>
                  </a:lnTo>
                  <a:lnTo>
                    <a:pt x="91" y="0"/>
                  </a:lnTo>
                  <a:lnTo>
                    <a:pt x="88" y="0"/>
                  </a:lnTo>
                  <a:lnTo>
                    <a:pt x="86" y="0"/>
                  </a:lnTo>
                  <a:lnTo>
                    <a:pt x="85" y="0"/>
                  </a:lnTo>
                  <a:lnTo>
                    <a:pt x="81" y="0"/>
                  </a:lnTo>
                  <a:lnTo>
                    <a:pt x="79" y="0"/>
                  </a:lnTo>
                  <a:lnTo>
                    <a:pt x="77" y="0"/>
                  </a:lnTo>
                  <a:lnTo>
                    <a:pt x="72" y="0"/>
                  </a:lnTo>
                  <a:lnTo>
                    <a:pt x="71" y="0"/>
                  </a:lnTo>
                  <a:lnTo>
                    <a:pt x="65" y="0"/>
                  </a:lnTo>
                  <a:lnTo>
                    <a:pt x="64" y="0"/>
                  </a:lnTo>
                  <a:lnTo>
                    <a:pt x="59" y="0"/>
                  </a:lnTo>
                  <a:lnTo>
                    <a:pt x="57" y="0"/>
                  </a:lnTo>
                  <a:lnTo>
                    <a:pt x="52" y="0"/>
                  </a:lnTo>
                  <a:lnTo>
                    <a:pt x="48" y="0"/>
                  </a:lnTo>
                  <a:lnTo>
                    <a:pt x="45" y="0"/>
                  </a:lnTo>
                  <a:lnTo>
                    <a:pt x="42" y="0"/>
                  </a:lnTo>
                  <a:lnTo>
                    <a:pt x="39" y="0"/>
                  </a:lnTo>
                  <a:lnTo>
                    <a:pt x="34" y="0"/>
                  </a:lnTo>
                  <a:lnTo>
                    <a:pt x="30" y="0"/>
                  </a:lnTo>
                  <a:lnTo>
                    <a:pt x="28" y="0"/>
                  </a:lnTo>
                  <a:lnTo>
                    <a:pt x="23" y="0"/>
                  </a:lnTo>
                  <a:lnTo>
                    <a:pt x="21" y="0"/>
                  </a:lnTo>
                  <a:lnTo>
                    <a:pt x="19" y="0"/>
                  </a:lnTo>
                  <a:lnTo>
                    <a:pt x="16" y="0"/>
                  </a:lnTo>
                  <a:lnTo>
                    <a:pt x="13" y="0"/>
                  </a:lnTo>
                  <a:lnTo>
                    <a:pt x="10" y="0"/>
                  </a:lnTo>
                  <a:lnTo>
                    <a:pt x="8" y="0"/>
                  </a:lnTo>
                  <a:lnTo>
                    <a:pt x="6" y="0"/>
                  </a:lnTo>
                  <a:lnTo>
                    <a:pt x="6" y="2"/>
                  </a:lnTo>
                  <a:lnTo>
                    <a:pt x="2" y="2"/>
                  </a:lnTo>
                  <a:lnTo>
                    <a:pt x="0" y="2"/>
                  </a:lnTo>
                  <a:lnTo>
                    <a:pt x="0" y="6"/>
                  </a:lnTo>
                  <a:lnTo>
                    <a:pt x="2" y="6"/>
                  </a:lnTo>
                  <a:lnTo>
                    <a:pt x="6" y="6"/>
                  </a:lnTo>
                  <a:lnTo>
                    <a:pt x="8" y="8"/>
                  </a:lnTo>
                  <a:lnTo>
                    <a:pt x="10" y="8"/>
                  </a:lnTo>
                  <a:lnTo>
                    <a:pt x="13" y="8"/>
                  </a:lnTo>
                  <a:lnTo>
                    <a:pt x="16" y="8"/>
                  </a:lnTo>
                  <a:lnTo>
                    <a:pt x="19" y="8"/>
                  </a:lnTo>
                  <a:lnTo>
                    <a:pt x="21" y="8"/>
                  </a:lnTo>
                  <a:lnTo>
                    <a:pt x="23" y="8"/>
                  </a:lnTo>
                  <a:lnTo>
                    <a:pt x="28" y="8"/>
                  </a:lnTo>
                  <a:lnTo>
                    <a:pt x="30" y="8"/>
                  </a:lnTo>
                  <a:lnTo>
                    <a:pt x="34" y="8"/>
                  </a:lnTo>
                  <a:lnTo>
                    <a:pt x="39" y="8"/>
                  </a:lnTo>
                  <a:lnTo>
                    <a:pt x="42" y="8"/>
                  </a:lnTo>
                  <a:lnTo>
                    <a:pt x="45" y="8"/>
                  </a:lnTo>
                  <a:lnTo>
                    <a:pt x="48" y="8"/>
                  </a:lnTo>
                  <a:lnTo>
                    <a:pt x="52" y="8"/>
                  </a:lnTo>
                  <a:lnTo>
                    <a:pt x="57" y="8"/>
                  </a:lnTo>
                  <a:lnTo>
                    <a:pt x="59" y="8"/>
                  </a:lnTo>
                  <a:lnTo>
                    <a:pt x="64" y="8"/>
                  </a:lnTo>
                  <a:lnTo>
                    <a:pt x="65" y="8"/>
                  </a:lnTo>
                  <a:lnTo>
                    <a:pt x="71" y="8"/>
                  </a:lnTo>
                  <a:lnTo>
                    <a:pt x="72" y="8"/>
                  </a:lnTo>
                  <a:lnTo>
                    <a:pt x="77" y="8"/>
                  </a:lnTo>
                  <a:lnTo>
                    <a:pt x="79" y="8"/>
                  </a:lnTo>
                  <a:lnTo>
                    <a:pt x="81" y="8"/>
                  </a:lnTo>
                  <a:lnTo>
                    <a:pt x="85" y="8"/>
                  </a:lnTo>
                  <a:lnTo>
                    <a:pt x="86" y="8"/>
                  </a:lnTo>
                  <a:lnTo>
                    <a:pt x="88" y="8"/>
                  </a:lnTo>
                  <a:lnTo>
                    <a:pt x="91" y="6"/>
                  </a:lnTo>
                  <a:lnTo>
                    <a:pt x="93" y="6"/>
                  </a:lnTo>
                  <a:lnTo>
                    <a:pt x="95" y="6"/>
                  </a:lnTo>
                  <a:lnTo>
                    <a:pt x="98" y="6"/>
                  </a:lnTo>
                  <a:lnTo>
                    <a:pt x="98" y="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88" name="Freeform 186"/>
            <p:cNvSpPr>
              <a:spLocks noChangeAspect="1"/>
            </p:cNvSpPr>
            <p:nvPr/>
          </p:nvSpPr>
          <p:spPr bwMode="auto">
            <a:xfrm>
              <a:off x="1729" y="2375"/>
              <a:ext cx="77" cy="14"/>
            </a:xfrm>
            <a:custGeom>
              <a:avLst/>
              <a:gdLst>
                <a:gd name="T0" fmla="*/ 286 w 59"/>
                <a:gd name="T1" fmla="*/ 0 h 11"/>
                <a:gd name="T2" fmla="*/ 286 w 59"/>
                <a:gd name="T3" fmla="*/ 46 h 11"/>
                <a:gd name="T4" fmla="*/ 0 w 59"/>
                <a:gd name="T5" fmla="*/ 46 h 11"/>
                <a:gd name="T6" fmla="*/ 0 w 59"/>
                <a:gd name="T7" fmla="*/ 0 h 11"/>
                <a:gd name="T8" fmla="*/ 286 w 59"/>
                <a:gd name="T9" fmla="*/ 0 h 11"/>
                <a:gd name="T10" fmla="*/ 286 w 59"/>
                <a:gd name="T11" fmla="*/ 0 h 11"/>
                <a:gd name="T12" fmla="*/ 0 60000 65536"/>
                <a:gd name="T13" fmla="*/ 0 60000 65536"/>
                <a:gd name="T14" fmla="*/ 0 60000 65536"/>
                <a:gd name="T15" fmla="*/ 0 60000 65536"/>
                <a:gd name="T16" fmla="*/ 0 60000 65536"/>
                <a:gd name="T17" fmla="*/ 0 60000 65536"/>
                <a:gd name="T18" fmla="*/ 0 w 59"/>
                <a:gd name="T19" fmla="*/ 0 h 11"/>
                <a:gd name="T20" fmla="*/ 59 w 5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59" h="11">
                  <a:moveTo>
                    <a:pt x="58" y="0"/>
                  </a:moveTo>
                  <a:lnTo>
                    <a:pt x="58" y="10"/>
                  </a:lnTo>
                  <a:lnTo>
                    <a:pt x="0" y="10"/>
                  </a:lnTo>
                  <a:lnTo>
                    <a:pt x="0" y="0"/>
                  </a:lnTo>
                  <a:lnTo>
                    <a:pt x="58"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89" name="AutoShape 187"/>
            <p:cNvSpPr>
              <a:spLocks noChangeAspect="1" noChangeArrowheads="1"/>
            </p:cNvSpPr>
            <p:nvPr/>
          </p:nvSpPr>
          <p:spPr bwMode="auto">
            <a:xfrm flipV="1">
              <a:off x="1729" y="2388"/>
              <a:ext cx="75"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90" name="Freeform 188"/>
            <p:cNvSpPr>
              <a:spLocks noChangeAspect="1"/>
            </p:cNvSpPr>
            <p:nvPr/>
          </p:nvSpPr>
          <p:spPr bwMode="auto">
            <a:xfrm>
              <a:off x="1707" y="2298"/>
              <a:ext cx="123" cy="78"/>
            </a:xfrm>
            <a:custGeom>
              <a:avLst/>
              <a:gdLst>
                <a:gd name="T0" fmla="*/ 467 w 94"/>
                <a:gd name="T1" fmla="*/ 237 h 60"/>
                <a:gd name="T2" fmla="*/ 467 w 94"/>
                <a:gd name="T3" fmla="*/ 237 h 60"/>
                <a:gd name="T4" fmla="*/ 467 w 94"/>
                <a:gd name="T5" fmla="*/ 257 h 60"/>
                <a:gd name="T6" fmla="*/ 445 w 94"/>
                <a:gd name="T7" fmla="*/ 257 h 60"/>
                <a:gd name="T8" fmla="*/ 445 w 94"/>
                <a:gd name="T9" fmla="*/ 269 h 60"/>
                <a:gd name="T10" fmla="*/ 437 w 94"/>
                <a:gd name="T11" fmla="*/ 272 h 60"/>
                <a:gd name="T12" fmla="*/ 434 w 94"/>
                <a:gd name="T13" fmla="*/ 272 h 60"/>
                <a:gd name="T14" fmla="*/ 420 w 94"/>
                <a:gd name="T15" fmla="*/ 286 h 60"/>
                <a:gd name="T16" fmla="*/ 400 w 94"/>
                <a:gd name="T17" fmla="*/ 286 h 60"/>
                <a:gd name="T18" fmla="*/ 398 w 94"/>
                <a:gd name="T19" fmla="*/ 286 h 60"/>
                <a:gd name="T20" fmla="*/ 376 w 94"/>
                <a:gd name="T21" fmla="*/ 286 h 60"/>
                <a:gd name="T22" fmla="*/ 79 w 94"/>
                <a:gd name="T23" fmla="*/ 286 h 60"/>
                <a:gd name="T24" fmla="*/ 71 w 94"/>
                <a:gd name="T25" fmla="*/ 286 h 60"/>
                <a:gd name="T26" fmla="*/ 65 w 94"/>
                <a:gd name="T27" fmla="*/ 286 h 60"/>
                <a:gd name="T28" fmla="*/ 46 w 94"/>
                <a:gd name="T29" fmla="*/ 286 h 60"/>
                <a:gd name="T30" fmla="*/ 38 w 94"/>
                <a:gd name="T31" fmla="*/ 272 h 60"/>
                <a:gd name="T32" fmla="*/ 29 w 94"/>
                <a:gd name="T33" fmla="*/ 272 h 60"/>
                <a:gd name="T34" fmla="*/ 12 w 94"/>
                <a:gd name="T35" fmla="*/ 269 h 60"/>
                <a:gd name="T36" fmla="*/ 12 w 94"/>
                <a:gd name="T37" fmla="*/ 269 h 60"/>
                <a:gd name="T38" fmla="*/ 12 w 94"/>
                <a:gd name="T39" fmla="*/ 257 h 60"/>
                <a:gd name="T40" fmla="*/ 0 w 94"/>
                <a:gd name="T41" fmla="*/ 237 h 60"/>
                <a:gd name="T42" fmla="*/ 0 w 94"/>
                <a:gd name="T43" fmla="*/ 237 h 60"/>
                <a:gd name="T44" fmla="*/ 0 w 94"/>
                <a:gd name="T45" fmla="*/ 51 h 60"/>
                <a:gd name="T46" fmla="*/ 0 w 94"/>
                <a:gd name="T47" fmla="*/ 38 h 60"/>
                <a:gd name="T48" fmla="*/ 0 w 94"/>
                <a:gd name="T49" fmla="*/ 38 h 60"/>
                <a:gd name="T50" fmla="*/ 12 w 94"/>
                <a:gd name="T51" fmla="*/ 27 h 60"/>
                <a:gd name="T52" fmla="*/ 12 w 94"/>
                <a:gd name="T53" fmla="*/ 16 h 60"/>
                <a:gd name="T54" fmla="*/ 29 w 94"/>
                <a:gd name="T55" fmla="*/ 16 h 60"/>
                <a:gd name="T56" fmla="*/ 38 w 94"/>
                <a:gd name="T57" fmla="*/ 1 h 60"/>
                <a:gd name="T58" fmla="*/ 46 w 94"/>
                <a:gd name="T59" fmla="*/ 1 h 60"/>
                <a:gd name="T60" fmla="*/ 65 w 94"/>
                <a:gd name="T61" fmla="*/ 0 h 60"/>
                <a:gd name="T62" fmla="*/ 71 w 94"/>
                <a:gd name="T63" fmla="*/ 0 h 60"/>
                <a:gd name="T64" fmla="*/ 79 w 94"/>
                <a:gd name="T65" fmla="*/ 0 h 60"/>
                <a:gd name="T66" fmla="*/ 376 w 94"/>
                <a:gd name="T67" fmla="*/ 0 h 60"/>
                <a:gd name="T68" fmla="*/ 398 w 94"/>
                <a:gd name="T69" fmla="*/ 0 h 60"/>
                <a:gd name="T70" fmla="*/ 400 w 94"/>
                <a:gd name="T71" fmla="*/ 0 h 60"/>
                <a:gd name="T72" fmla="*/ 420 w 94"/>
                <a:gd name="T73" fmla="*/ 1 h 60"/>
                <a:gd name="T74" fmla="*/ 434 w 94"/>
                <a:gd name="T75" fmla="*/ 1 h 60"/>
                <a:gd name="T76" fmla="*/ 437 w 94"/>
                <a:gd name="T77" fmla="*/ 1 h 60"/>
                <a:gd name="T78" fmla="*/ 445 w 94"/>
                <a:gd name="T79" fmla="*/ 16 h 60"/>
                <a:gd name="T80" fmla="*/ 445 w 94"/>
                <a:gd name="T81" fmla="*/ 27 h 60"/>
                <a:gd name="T82" fmla="*/ 467 w 94"/>
                <a:gd name="T83" fmla="*/ 27 h 60"/>
                <a:gd name="T84" fmla="*/ 467 w 94"/>
                <a:gd name="T85" fmla="*/ 38 h 60"/>
                <a:gd name="T86" fmla="*/ 467 w 94"/>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0"/>
                <a:gd name="T134" fmla="*/ 94 w 9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0">
                  <a:moveTo>
                    <a:pt x="93" y="11"/>
                  </a:moveTo>
                  <a:lnTo>
                    <a:pt x="93" y="49"/>
                  </a:lnTo>
                  <a:lnTo>
                    <a:pt x="93" y="53"/>
                  </a:lnTo>
                  <a:lnTo>
                    <a:pt x="89" y="53"/>
                  </a:lnTo>
                  <a:lnTo>
                    <a:pt x="89" y="55"/>
                  </a:lnTo>
                  <a:lnTo>
                    <a:pt x="87" y="56"/>
                  </a:lnTo>
                  <a:lnTo>
                    <a:pt x="86" y="56"/>
                  </a:lnTo>
                  <a:lnTo>
                    <a:pt x="83" y="59"/>
                  </a:lnTo>
                  <a:lnTo>
                    <a:pt x="80" y="59"/>
                  </a:lnTo>
                  <a:lnTo>
                    <a:pt x="79" y="59"/>
                  </a:lnTo>
                  <a:lnTo>
                    <a:pt x="75" y="59"/>
                  </a:lnTo>
                  <a:lnTo>
                    <a:pt x="16" y="59"/>
                  </a:lnTo>
                  <a:lnTo>
                    <a:pt x="14" y="59"/>
                  </a:lnTo>
                  <a:lnTo>
                    <a:pt x="13" y="59"/>
                  </a:lnTo>
                  <a:lnTo>
                    <a:pt x="9" y="59"/>
                  </a:lnTo>
                  <a:lnTo>
                    <a:pt x="8" y="56"/>
                  </a:lnTo>
                  <a:lnTo>
                    <a:pt x="6" y="56"/>
                  </a:lnTo>
                  <a:lnTo>
                    <a:pt x="2" y="55"/>
                  </a:lnTo>
                  <a:lnTo>
                    <a:pt x="2" y="53"/>
                  </a:lnTo>
                  <a:lnTo>
                    <a:pt x="0" y="53"/>
                  </a:lnTo>
                  <a:lnTo>
                    <a:pt x="0" y="49"/>
                  </a:lnTo>
                  <a:lnTo>
                    <a:pt x="0" y="11"/>
                  </a:lnTo>
                  <a:lnTo>
                    <a:pt x="0" y="8"/>
                  </a:lnTo>
                  <a:lnTo>
                    <a:pt x="2" y="5"/>
                  </a:lnTo>
                  <a:lnTo>
                    <a:pt x="2" y="3"/>
                  </a:lnTo>
                  <a:lnTo>
                    <a:pt x="6" y="3"/>
                  </a:lnTo>
                  <a:lnTo>
                    <a:pt x="6" y="1"/>
                  </a:lnTo>
                  <a:lnTo>
                    <a:pt x="8" y="1"/>
                  </a:lnTo>
                  <a:lnTo>
                    <a:pt x="9" y="1"/>
                  </a:lnTo>
                  <a:lnTo>
                    <a:pt x="13" y="0"/>
                  </a:lnTo>
                  <a:lnTo>
                    <a:pt x="14" y="0"/>
                  </a:lnTo>
                  <a:lnTo>
                    <a:pt x="16" y="0"/>
                  </a:lnTo>
                  <a:lnTo>
                    <a:pt x="75" y="0"/>
                  </a:lnTo>
                  <a:lnTo>
                    <a:pt x="79" y="0"/>
                  </a:lnTo>
                  <a:lnTo>
                    <a:pt x="80" y="0"/>
                  </a:lnTo>
                  <a:lnTo>
                    <a:pt x="83" y="1"/>
                  </a:lnTo>
                  <a:lnTo>
                    <a:pt x="86" y="1"/>
                  </a:lnTo>
                  <a:lnTo>
                    <a:pt x="87" y="1"/>
                  </a:lnTo>
                  <a:lnTo>
                    <a:pt x="87" y="3"/>
                  </a:lnTo>
                  <a:lnTo>
                    <a:pt x="89" y="3"/>
                  </a:lnTo>
                  <a:lnTo>
                    <a:pt x="89" y="5"/>
                  </a:lnTo>
                  <a:lnTo>
                    <a:pt x="93" y="5"/>
                  </a:lnTo>
                  <a:lnTo>
                    <a:pt x="93" y="8"/>
                  </a:lnTo>
                  <a:lnTo>
                    <a:pt x="93"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91" name="Freeform 189"/>
            <p:cNvSpPr>
              <a:spLocks noChangeAspect="1"/>
            </p:cNvSpPr>
            <p:nvPr/>
          </p:nvSpPr>
          <p:spPr bwMode="auto">
            <a:xfrm>
              <a:off x="1792" y="2298"/>
              <a:ext cx="38" cy="78"/>
            </a:xfrm>
            <a:custGeom>
              <a:avLst/>
              <a:gdLst>
                <a:gd name="T0" fmla="*/ 143 w 29"/>
                <a:gd name="T1" fmla="*/ 226 h 60"/>
                <a:gd name="T2" fmla="*/ 143 w 29"/>
                <a:gd name="T3" fmla="*/ 237 h 60"/>
                <a:gd name="T4" fmla="*/ 143 w 29"/>
                <a:gd name="T5" fmla="*/ 257 h 60"/>
                <a:gd name="T6" fmla="*/ 122 w 29"/>
                <a:gd name="T7" fmla="*/ 257 h 60"/>
                <a:gd name="T8" fmla="*/ 122 w 29"/>
                <a:gd name="T9" fmla="*/ 269 h 60"/>
                <a:gd name="T10" fmla="*/ 122 w 29"/>
                <a:gd name="T11" fmla="*/ 272 h 60"/>
                <a:gd name="T12" fmla="*/ 122 w 29"/>
                <a:gd name="T13" fmla="*/ 272 h 60"/>
                <a:gd name="T14" fmla="*/ 122 w 29"/>
                <a:gd name="T15" fmla="*/ 272 h 60"/>
                <a:gd name="T16" fmla="*/ 113 w 29"/>
                <a:gd name="T17" fmla="*/ 286 h 60"/>
                <a:gd name="T18" fmla="*/ 113 w 29"/>
                <a:gd name="T19" fmla="*/ 286 h 60"/>
                <a:gd name="T20" fmla="*/ 113 w 29"/>
                <a:gd name="T21" fmla="*/ 286 h 60"/>
                <a:gd name="T22" fmla="*/ 28 w 29"/>
                <a:gd name="T23" fmla="*/ 286 h 60"/>
                <a:gd name="T24" fmla="*/ 28 w 29"/>
                <a:gd name="T25" fmla="*/ 286 h 60"/>
                <a:gd name="T26" fmla="*/ 28 w 29"/>
                <a:gd name="T27" fmla="*/ 286 h 60"/>
                <a:gd name="T28" fmla="*/ 28 w 29"/>
                <a:gd name="T29" fmla="*/ 286 h 60"/>
                <a:gd name="T30" fmla="*/ 12 w 29"/>
                <a:gd name="T31" fmla="*/ 272 h 60"/>
                <a:gd name="T32" fmla="*/ 12 w 29"/>
                <a:gd name="T33" fmla="*/ 272 h 60"/>
                <a:gd name="T34" fmla="*/ 12 w 29"/>
                <a:gd name="T35" fmla="*/ 269 h 60"/>
                <a:gd name="T36" fmla="*/ 12 w 29"/>
                <a:gd name="T37" fmla="*/ 269 h 60"/>
                <a:gd name="T38" fmla="*/ 0 w 29"/>
                <a:gd name="T39" fmla="*/ 257 h 60"/>
                <a:gd name="T40" fmla="*/ 0 w 29"/>
                <a:gd name="T41" fmla="*/ 237 h 60"/>
                <a:gd name="T42" fmla="*/ 0 w 29"/>
                <a:gd name="T43" fmla="*/ 226 h 60"/>
                <a:gd name="T44" fmla="*/ 0 w 29"/>
                <a:gd name="T45" fmla="*/ 51 h 60"/>
                <a:gd name="T46" fmla="*/ 0 w 29"/>
                <a:gd name="T47" fmla="*/ 38 h 60"/>
                <a:gd name="T48" fmla="*/ 0 w 29"/>
                <a:gd name="T49" fmla="*/ 27 h 60"/>
                <a:gd name="T50" fmla="*/ 12 w 29"/>
                <a:gd name="T51" fmla="*/ 27 h 60"/>
                <a:gd name="T52" fmla="*/ 12 w 29"/>
                <a:gd name="T53" fmla="*/ 16 h 60"/>
                <a:gd name="T54" fmla="*/ 12 w 29"/>
                <a:gd name="T55" fmla="*/ 16 h 60"/>
                <a:gd name="T56" fmla="*/ 12 w 29"/>
                <a:gd name="T57" fmla="*/ 1 h 60"/>
                <a:gd name="T58" fmla="*/ 12 w 29"/>
                <a:gd name="T59" fmla="*/ 1 h 60"/>
                <a:gd name="T60" fmla="*/ 28 w 29"/>
                <a:gd name="T61" fmla="*/ 0 h 60"/>
                <a:gd name="T62" fmla="*/ 28 w 29"/>
                <a:gd name="T63" fmla="*/ 0 h 60"/>
                <a:gd name="T64" fmla="*/ 28 w 29"/>
                <a:gd name="T65" fmla="*/ 0 h 60"/>
                <a:gd name="T66" fmla="*/ 113 w 29"/>
                <a:gd name="T67" fmla="*/ 0 h 60"/>
                <a:gd name="T68" fmla="*/ 113 w 29"/>
                <a:gd name="T69" fmla="*/ 0 h 60"/>
                <a:gd name="T70" fmla="*/ 113 w 29"/>
                <a:gd name="T71" fmla="*/ 0 h 60"/>
                <a:gd name="T72" fmla="*/ 113 w 29"/>
                <a:gd name="T73" fmla="*/ 0 h 60"/>
                <a:gd name="T74" fmla="*/ 122 w 29"/>
                <a:gd name="T75" fmla="*/ 1 h 60"/>
                <a:gd name="T76" fmla="*/ 122 w 29"/>
                <a:gd name="T77" fmla="*/ 1 h 60"/>
                <a:gd name="T78" fmla="*/ 122 w 29"/>
                <a:gd name="T79" fmla="*/ 16 h 60"/>
                <a:gd name="T80" fmla="*/ 122 w 29"/>
                <a:gd name="T81" fmla="*/ 16 h 60"/>
                <a:gd name="T82" fmla="*/ 143 w 29"/>
                <a:gd name="T83" fmla="*/ 27 h 60"/>
                <a:gd name="T84" fmla="*/ 143 w 29"/>
                <a:gd name="T85" fmla="*/ 38 h 60"/>
                <a:gd name="T86" fmla="*/ 143 w 2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0"/>
                <a:gd name="T134" fmla="*/ 29 w 2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0">
                  <a:moveTo>
                    <a:pt x="28" y="11"/>
                  </a:moveTo>
                  <a:lnTo>
                    <a:pt x="28" y="47"/>
                  </a:lnTo>
                  <a:lnTo>
                    <a:pt x="28" y="49"/>
                  </a:lnTo>
                  <a:lnTo>
                    <a:pt x="28" y="53"/>
                  </a:lnTo>
                  <a:lnTo>
                    <a:pt x="24" y="53"/>
                  </a:lnTo>
                  <a:lnTo>
                    <a:pt x="24" y="55"/>
                  </a:lnTo>
                  <a:lnTo>
                    <a:pt x="24" y="56"/>
                  </a:lnTo>
                  <a:lnTo>
                    <a:pt x="22" y="59"/>
                  </a:lnTo>
                  <a:lnTo>
                    <a:pt x="5" y="59"/>
                  </a:lnTo>
                  <a:lnTo>
                    <a:pt x="2" y="56"/>
                  </a:lnTo>
                  <a:lnTo>
                    <a:pt x="2" y="55"/>
                  </a:lnTo>
                  <a:lnTo>
                    <a:pt x="2" y="53"/>
                  </a:lnTo>
                  <a:lnTo>
                    <a:pt x="0" y="53"/>
                  </a:lnTo>
                  <a:lnTo>
                    <a:pt x="0" y="49"/>
                  </a:lnTo>
                  <a:lnTo>
                    <a:pt x="0" y="47"/>
                  </a:lnTo>
                  <a:lnTo>
                    <a:pt x="0" y="11"/>
                  </a:lnTo>
                  <a:lnTo>
                    <a:pt x="0" y="8"/>
                  </a:lnTo>
                  <a:lnTo>
                    <a:pt x="0" y="5"/>
                  </a:lnTo>
                  <a:lnTo>
                    <a:pt x="2" y="5"/>
                  </a:lnTo>
                  <a:lnTo>
                    <a:pt x="2" y="3"/>
                  </a:lnTo>
                  <a:lnTo>
                    <a:pt x="2" y="1"/>
                  </a:lnTo>
                  <a:lnTo>
                    <a:pt x="5" y="0"/>
                  </a:lnTo>
                  <a:lnTo>
                    <a:pt x="22" y="0"/>
                  </a:lnTo>
                  <a:lnTo>
                    <a:pt x="24" y="1"/>
                  </a:lnTo>
                  <a:lnTo>
                    <a:pt x="24" y="3"/>
                  </a:lnTo>
                  <a:lnTo>
                    <a:pt x="24" y="5"/>
                  </a:lnTo>
                  <a:lnTo>
                    <a:pt x="28" y="5"/>
                  </a:lnTo>
                  <a:lnTo>
                    <a:pt x="28" y="8"/>
                  </a:lnTo>
                  <a:lnTo>
                    <a:pt x="28" y="11"/>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92" name="Freeform 190"/>
            <p:cNvSpPr>
              <a:spLocks noChangeAspect="1"/>
            </p:cNvSpPr>
            <p:nvPr/>
          </p:nvSpPr>
          <p:spPr bwMode="auto">
            <a:xfrm>
              <a:off x="1712" y="2298"/>
              <a:ext cx="33" cy="78"/>
            </a:xfrm>
            <a:custGeom>
              <a:avLst/>
              <a:gdLst>
                <a:gd name="T0" fmla="*/ 127 w 25"/>
                <a:gd name="T1" fmla="*/ 226 h 60"/>
                <a:gd name="T2" fmla="*/ 127 w 25"/>
                <a:gd name="T3" fmla="*/ 237 h 60"/>
                <a:gd name="T4" fmla="*/ 127 w 25"/>
                <a:gd name="T5" fmla="*/ 257 h 60"/>
                <a:gd name="T6" fmla="*/ 115 w 25"/>
                <a:gd name="T7" fmla="*/ 257 h 60"/>
                <a:gd name="T8" fmla="*/ 115 w 25"/>
                <a:gd name="T9" fmla="*/ 269 h 60"/>
                <a:gd name="T10" fmla="*/ 115 w 25"/>
                <a:gd name="T11" fmla="*/ 272 h 60"/>
                <a:gd name="T12" fmla="*/ 115 w 25"/>
                <a:gd name="T13" fmla="*/ 272 h 60"/>
                <a:gd name="T14" fmla="*/ 115 w 25"/>
                <a:gd name="T15" fmla="*/ 272 h 60"/>
                <a:gd name="T16" fmla="*/ 102 w 25"/>
                <a:gd name="T17" fmla="*/ 286 h 60"/>
                <a:gd name="T18" fmla="*/ 102 w 25"/>
                <a:gd name="T19" fmla="*/ 286 h 60"/>
                <a:gd name="T20" fmla="*/ 102 w 25"/>
                <a:gd name="T21" fmla="*/ 286 h 60"/>
                <a:gd name="T22" fmla="*/ 12 w 25"/>
                <a:gd name="T23" fmla="*/ 286 h 60"/>
                <a:gd name="T24" fmla="*/ 12 w 25"/>
                <a:gd name="T25" fmla="*/ 286 h 60"/>
                <a:gd name="T26" fmla="*/ 12 w 25"/>
                <a:gd name="T27" fmla="*/ 286 h 60"/>
                <a:gd name="T28" fmla="*/ 12 w 25"/>
                <a:gd name="T29" fmla="*/ 286 h 60"/>
                <a:gd name="T30" fmla="*/ 0 w 25"/>
                <a:gd name="T31" fmla="*/ 272 h 60"/>
                <a:gd name="T32" fmla="*/ 0 w 25"/>
                <a:gd name="T33" fmla="*/ 272 h 60"/>
                <a:gd name="T34" fmla="*/ 0 w 25"/>
                <a:gd name="T35" fmla="*/ 269 h 60"/>
                <a:gd name="T36" fmla="*/ 0 w 25"/>
                <a:gd name="T37" fmla="*/ 269 h 60"/>
                <a:gd name="T38" fmla="*/ 0 w 25"/>
                <a:gd name="T39" fmla="*/ 257 h 60"/>
                <a:gd name="T40" fmla="*/ 0 w 25"/>
                <a:gd name="T41" fmla="*/ 237 h 60"/>
                <a:gd name="T42" fmla="*/ 0 w 25"/>
                <a:gd name="T43" fmla="*/ 226 h 60"/>
                <a:gd name="T44" fmla="*/ 0 w 25"/>
                <a:gd name="T45" fmla="*/ 51 h 60"/>
                <a:gd name="T46" fmla="*/ 0 w 25"/>
                <a:gd name="T47" fmla="*/ 38 h 60"/>
                <a:gd name="T48" fmla="*/ 0 w 25"/>
                <a:gd name="T49" fmla="*/ 27 h 60"/>
                <a:gd name="T50" fmla="*/ 0 w 25"/>
                <a:gd name="T51" fmla="*/ 27 h 60"/>
                <a:gd name="T52" fmla="*/ 0 w 25"/>
                <a:gd name="T53" fmla="*/ 16 h 60"/>
                <a:gd name="T54" fmla="*/ 0 w 25"/>
                <a:gd name="T55" fmla="*/ 16 h 60"/>
                <a:gd name="T56" fmla="*/ 0 w 25"/>
                <a:gd name="T57" fmla="*/ 1 h 60"/>
                <a:gd name="T58" fmla="*/ 0 w 25"/>
                <a:gd name="T59" fmla="*/ 1 h 60"/>
                <a:gd name="T60" fmla="*/ 12 w 25"/>
                <a:gd name="T61" fmla="*/ 0 h 60"/>
                <a:gd name="T62" fmla="*/ 12 w 25"/>
                <a:gd name="T63" fmla="*/ 0 h 60"/>
                <a:gd name="T64" fmla="*/ 12 w 25"/>
                <a:gd name="T65" fmla="*/ 0 h 60"/>
                <a:gd name="T66" fmla="*/ 102 w 25"/>
                <a:gd name="T67" fmla="*/ 0 h 60"/>
                <a:gd name="T68" fmla="*/ 102 w 25"/>
                <a:gd name="T69" fmla="*/ 0 h 60"/>
                <a:gd name="T70" fmla="*/ 102 w 25"/>
                <a:gd name="T71" fmla="*/ 0 h 60"/>
                <a:gd name="T72" fmla="*/ 115 w 25"/>
                <a:gd name="T73" fmla="*/ 0 h 60"/>
                <a:gd name="T74" fmla="*/ 115 w 25"/>
                <a:gd name="T75" fmla="*/ 1 h 60"/>
                <a:gd name="T76" fmla="*/ 115 w 25"/>
                <a:gd name="T77" fmla="*/ 1 h 60"/>
                <a:gd name="T78" fmla="*/ 115 w 25"/>
                <a:gd name="T79" fmla="*/ 16 h 60"/>
                <a:gd name="T80" fmla="*/ 115 w 25"/>
                <a:gd name="T81" fmla="*/ 16 h 60"/>
                <a:gd name="T82" fmla="*/ 127 w 25"/>
                <a:gd name="T83" fmla="*/ 27 h 60"/>
                <a:gd name="T84" fmla="*/ 127 w 25"/>
                <a:gd name="T85" fmla="*/ 38 h 60"/>
                <a:gd name="T86" fmla="*/ 127 w 25"/>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0"/>
                <a:gd name="T134" fmla="*/ 25 w 25"/>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0">
                  <a:moveTo>
                    <a:pt x="24" y="11"/>
                  </a:moveTo>
                  <a:lnTo>
                    <a:pt x="24" y="47"/>
                  </a:lnTo>
                  <a:lnTo>
                    <a:pt x="24" y="49"/>
                  </a:lnTo>
                  <a:lnTo>
                    <a:pt x="24" y="53"/>
                  </a:lnTo>
                  <a:lnTo>
                    <a:pt x="22" y="53"/>
                  </a:lnTo>
                  <a:lnTo>
                    <a:pt x="22" y="55"/>
                  </a:lnTo>
                  <a:lnTo>
                    <a:pt x="22" y="56"/>
                  </a:lnTo>
                  <a:lnTo>
                    <a:pt x="22" y="59"/>
                  </a:lnTo>
                  <a:lnTo>
                    <a:pt x="19" y="59"/>
                  </a:lnTo>
                  <a:lnTo>
                    <a:pt x="2" y="59"/>
                  </a:lnTo>
                  <a:lnTo>
                    <a:pt x="0" y="56"/>
                  </a:lnTo>
                  <a:lnTo>
                    <a:pt x="0" y="55"/>
                  </a:lnTo>
                  <a:lnTo>
                    <a:pt x="0" y="53"/>
                  </a:lnTo>
                  <a:lnTo>
                    <a:pt x="0" y="49"/>
                  </a:lnTo>
                  <a:lnTo>
                    <a:pt x="0" y="47"/>
                  </a:lnTo>
                  <a:lnTo>
                    <a:pt x="0" y="11"/>
                  </a:lnTo>
                  <a:lnTo>
                    <a:pt x="0" y="8"/>
                  </a:lnTo>
                  <a:lnTo>
                    <a:pt x="0" y="5"/>
                  </a:lnTo>
                  <a:lnTo>
                    <a:pt x="0" y="3"/>
                  </a:lnTo>
                  <a:lnTo>
                    <a:pt x="0" y="1"/>
                  </a:lnTo>
                  <a:lnTo>
                    <a:pt x="2" y="0"/>
                  </a:lnTo>
                  <a:lnTo>
                    <a:pt x="19" y="0"/>
                  </a:lnTo>
                  <a:lnTo>
                    <a:pt x="22" y="0"/>
                  </a:lnTo>
                  <a:lnTo>
                    <a:pt x="22" y="1"/>
                  </a:lnTo>
                  <a:lnTo>
                    <a:pt x="22" y="3"/>
                  </a:lnTo>
                  <a:lnTo>
                    <a:pt x="22" y="5"/>
                  </a:lnTo>
                  <a:lnTo>
                    <a:pt x="24" y="5"/>
                  </a:lnTo>
                  <a:lnTo>
                    <a:pt x="24" y="8"/>
                  </a:lnTo>
                  <a:lnTo>
                    <a:pt x="24" y="11"/>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93" name="Freeform 191" descr="Light vertical"/>
            <p:cNvSpPr>
              <a:spLocks noChangeAspect="1"/>
            </p:cNvSpPr>
            <p:nvPr/>
          </p:nvSpPr>
          <p:spPr bwMode="auto">
            <a:xfrm>
              <a:off x="1744" y="2298"/>
              <a:ext cx="49" cy="78"/>
            </a:xfrm>
            <a:custGeom>
              <a:avLst/>
              <a:gdLst>
                <a:gd name="T0" fmla="*/ 172 w 38"/>
                <a:gd name="T1" fmla="*/ 226 h 60"/>
                <a:gd name="T2" fmla="*/ 172 w 38"/>
                <a:gd name="T3" fmla="*/ 237 h 60"/>
                <a:gd name="T4" fmla="*/ 172 w 38"/>
                <a:gd name="T5" fmla="*/ 257 h 60"/>
                <a:gd name="T6" fmla="*/ 172 w 38"/>
                <a:gd name="T7" fmla="*/ 257 h 60"/>
                <a:gd name="T8" fmla="*/ 172 w 38"/>
                <a:gd name="T9" fmla="*/ 269 h 60"/>
                <a:gd name="T10" fmla="*/ 156 w 38"/>
                <a:gd name="T11" fmla="*/ 272 h 60"/>
                <a:gd name="T12" fmla="*/ 156 w 38"/>
                <a:gd name="T13" fmla="*/ 272 h 60"/>
                <a:gd name="T14" fmla="*/ 156 w 38"/>
                <a:gd name="T15" fmla="*/ 272 h 60"/>
                <a:gd name="T16" fmla="*/ 146 w 38"/>
                <a:gd name="T17" fmla="*/ 286 h 60"/>
                <a:gd name="T18" fmla="*/ 146 w 38"/>
                <a:gd name="T19" fmla="*/ 286 h 60"/>
                <a:gd name="T20" fmla="*/ 143 w 38"/>
                <a:gd name="T21" fmla="*/ 286 h 60"/>
                <a:gd name="T22" fmla="*/ 32 w 38"/>
                <a:gd name="T23" fmla="*/ 286 h 60"/>
                <a:gd name="T24" fmla="*/ 17 w 38"/>
                <a:gd name="T25" fmla="*/ 286 h 60"/>
                <a:gd name="T26" fmla="*/ 17 w 38"/>
                <a:gd name="T27" fmla="*/ 286 h 60"/>
                <a:gd name="T28" fmla="*/ 17 w 38"/>
                <a:gd name="T29" fmla="*/ 286 h 60"/>
                <a:gd name="T30" fmla="*/ 1 w 38"/>
                <a:gd name="T31" fmla="*/ 272 h 60"/>
                <a:gd name="T32" fmla="*/ 1 w 38"/>
                <a:gd name="T33" fmla="*/ 272 h 60"/>
                <a:gd name="T34" fmla="*/ 1 w 38"/>
                <a:gd name="T35" fmla="*/ 269 h 60"/>
                <a:gd name="T36" fmla="*/ 0 w 38"/>
                <a:gd name="T37" fmla="*/ 269 h 60"/>
                <a:gd name="T38" fmla="*/ 0 w 38"/>
                <a:gd name="T39" fmla="*/ 257 h 60"/>
                <a:gd name="T40" fmla="*/ 0 w 38"/>
                <a:gd name="T41" fmla="*/ 237 h 60"/>
                <a:gd name="T42" fmla="*/ 0 w 38"/>
                <a:gd name="T43" fmla="*/ 226 h 60"/>
                <a:gd name="T44" fmla="*/ 0 w 38"/>
                <a:gd name="T45" fmla="*/ 51 h 60"/>
                <a:gd name="T46" fmla="*/ 0 w 38"/>
                <a:gd name="T47" fmla="*/ 38 h 60"/>
                <a:gd name="T48" fmla="*/ 0 w 38"/>
                <a:gd name="T49" fmla="*/ 27 h 60"/>
                <a:gd name="T50" fmla="*/ 0 w 38"/>
                <a:gd name="T51" fmla="*/ 27 h 60"/>
                <a:gd name="T52" fmla="*/ 0 w 38"/>
                <a:gd name="T53" fmla="*/ 16 h 60"/>
                <a:gd name="T54" fmla="*/ 1 w 38"/>
                <a:gd name="T55" fmla="*/ 16 h 60"/>
                <a:gd name="T56" fmla="*/ 1 w 38"/>
                <a:gd name="T57" fmla="*/ 1 h 60"/>
                <a:gd name="T58" fmla="*/ 1 w 38"/>
                <a:gd name="T59" fmla="*/ 1 h 60"/>
                <a:gd name="T60" fmla="*/ 17 w 38"/>
                <a:gd name="T61" fmla="*/ 0 h 60"/>
                <a:gd name="T62" fmla="*/ 17 w 38"/>
                <a:gd name="T63" fmla="*/ 0 h 60"/>
                <a:gd name="T64" fmla="*/ 32 w 38"/>
                <a:gd name="T65" fmla="*/ 0 h 60"/>
                <a:gd name="T66" fmla="*/ 143 w 38"/>
                <a:gd name="T67" fmla="*/ 0 h 60"/>
                <a:gd name="T68" fmla="*/ 143 w 38"/>
                <a:gd name="T69" fmla="*/ 0 h 60"/>
                <a:gd name="T70" fmla="*/ 146 w 38"/>
                <a:gd name="T71" fmla="*/ 0 h 60"/>
                <a:gd name="T72" fmla="*/ 146 w 38"/>
                <a:gd name="T73" fmla="*/ 0 h 60"/>
                <a:gd name="T74" fmla="*/ 156 w 38"/>
                <a:gd name="T75" fmla="*/ 1 h 60"/>
                <a:gd name="T76" fmla="*/ 156 w 38"/>
                <a:gd name="T77" fmla="*/ 1 h 60"/>
                <a:gd name="T78" fmla="*/ 156 w 38"/>
                <a:gd name="T79" fmla="*/ 16 h 60"/>
                <a:gd name="T80" fmla="*/ 172 w 38"/>
                <a:gd name="T81" fmla="*/ 16 h 60"/>
                <a:gd name="T82" fmla="*/ 172 w 38"/>
                <a:gd name="T83" fmla="*/ 27 h 60"/>
                <a:gd name="T84" fmla="*/ 172 w 38"/>
                <a:gd name="T85" fmla="*/ 38 h 60"/>
                <a:gd name="T86" fmla="*/ 172 w 38"/>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0"/>
                <a:gd name="T134" fmla="*/ 38 w 38"/>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0">
                  <a:moveTo>
                    <a:pt x="37" y="11"/>
                  </a:moveTo>
                  <a:lnTo>
                    <a:pt x="37" y="47"/>
                  </a:lnTo>
                  <a:lnTo>
                    <a:pt x="37" y="49"/>
                  </a:lnTo>
                  <a:lnTo>
                    <a:pt x="37" y="53"/>
                  </a:lnTo>
                  <a:lnTo>
                    <a:pt x="37" y="55"/>
                  </a:lnTo>
                  <a:lnTo>
                    <a:pt x="34" y="55"/>
                  </a:lnTo>
                  <a:lnTo>
                    <a:pt x="34" y="56"/>
                  </a:lnTo>
                  <a:lnTo>
                    <a:pt x="32" y="59"/>
                  </a:lnTo>
                  <a:lnTo>
                    <a:pt x="31" y="59"/>
                  </a:lnTo>
                  <a:lnTo>
                    <a:pt x="7" y="59"/>
                  </a:lnTo>
                  <a:lnTo>
                    <a:pt x="4" y="59"/>
                  </a:lnTo>
                  <a:lnTo>
                    <a:pt x="1" y="56"/>
                  </a:lnTo>
                  <a:lnTo>
                    <a:pt x="1" y="55"/>
                  </a:lnTo>
                  <a:lnTo>
                    <a:pt x="0" y="55"/>
                  </a:lnTo>
                  <a:lnTo>
                    <a:pt x="0" y="53"/>
                  </a:lnTo>
                  <a:lnTo>
                    <a:pt x="0" y="49"/>
                  </a:lnTo>
                  <a:lnTo>
                    <a:pt x="0" y="47"/>
                  </a:lnTo>
                  <a:lnTo>
                    <a:pt x="0" y="11"/>
                  </a:lnTo>
                  <a:lnTo>
                    <a:pt x="0" y="8"/>
                  </a:lnTo>
                  <a:lnTo>
                    <a:pt x="0" y="5"/>
                  </a:lnTo>
                  <a:lnTo>
                    <a:pt x="0" y="3"/>
                  </a:lnTo>
                  <a:lnTo>
                    <a:pt x="1" y="3"/>
                  </a:lnTo>
                  <a:lnTo>
                    <a:pt x="1" y="1"/>
                  </a:lnTo>
                  <a:lnTo>
                    <a:pt x="4" y="0"/>
                  </a:lnTo>
                  <a:lnTo>
                    <a:pt x="7" y="0"/>
                  </a:lnTo>
                  <a:lnTo>
                    <a:pt x="31" y="0"/>
                  </a:lnTo>
                  <a:lnTo>
                    <a:pt x="32" y="0"/>
                  </a:lnTo>
                  <a:lnTo>
                    <a:pt x="34" y="1"/>
                  </a:lnTo>
                  <a:lnTo>
                    <a:pt x="34" y="3"/>
                  </a:lnTo>
                  <a:lnTo>
                    <a:pt x="37" y="3"/>
                  </a:lnTo>
                  <a:lnTo>
                    <a:pt x="37" y="5"/>
                  </a:lnTo>
                  <a:lnTo>
                    <a:pt x="37" y="8"/>
                  </a:lnTo>
                  <a:lnTo>
                    <a:pt x="37" y="11"/>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94" name="AutoShape 192"/>
            <p:cNvSpPr>
              <a:spLocks noChangeAspect="1" noChangeArrowheads="1"/>
            </p:cNvSpPr>
            <p:nvPr/>
          </p:nvSpPr>
          <p:spPr bwMode="auto">
            <a:xfrm flipV="1">
              <a:off x="1729" y="2375"/>
              <a:ext cx="9"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95" name="Freeform 193"/>
            <p:cNvSpPr>
              <a:spLocks noChangeAspect="1"/>
            </p:cNvSpPr>
            <p:nvPr/>
          </p:nvSpPr>
          <p:spPr bwMode="auto">
            <a:xfrm>
              <a:off x="1804" y="2388"/>
              <a:ext cx="13" cy="26"/>
            </a:xfrm>
            <a:custGeom>
              <a:avLst/>
              <a:gdLst>
                <a:gd name="T0" fmla="*/ 0 w 10"/>
                <a:gd name="T1" fmla="*/ 0 h 20"/>
                <a:gd name="T2" fmla="*/ 46 w 10"/>
                <a:gd name="T3" fmla="*/ 27 h 20"/>
                <a:gd name="T4" fmla="*/ 0 w 10"/>
                <a:gd name="T5" fmla="*/ 38 h 20"/>
                <a:gd name="T6" fmla="*/ 46 w 10"/>
                <a:gd name="T7" fmla="*/ 64 h 20"/>
                <a:gd name="T8" fmla="*/ 0 w 10"/>
                <a:gd name="T9" fmla="*/ 92 h 20"/>
                <a:gd name="T10" fmla="*/ 0 w 10"/>
                <a:gd name="T11" fmla="*/ 0 h 20"/>
                <a:gd name="T12" fmla="*/ 0 w 10"/>
                <a:gd name="T13" fmla="*/ 0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0" y="0"/>
                  </a:moveTo>
                  <a:lnTo>
                    <a:pt x="9" y="5"/>
                  </a:lnTo>
                  <a:lnTo>
                    <a:pt x="0" y="8"/>
                  </a:lnTo>
                  <a:lnTo>
                    <a:pt x="9" y="13"/>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796" name="Line 194"/>
            <p:cNvSpPr>
              <a:spLocks noChangeAspect="1" noChangeShapeType="1"/>
            </p:cNvSpPr>
            <p:nvPr/>
          </p:nvSpPr>
          <p:spPr bwMode="auto">
            <a:xfrm>
              <a:off x="1729" y="2387"/>
              <a:ext cx="86"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797" name="Line 195"/>
            <p:cNvSpPr>
              <a:spLocks noChangeAspect="1" noChangeShapeType="1"/>
            </p:cNvSpPr>
            <p:nvPr/>
          </p:nvSpPr>
          <p:spPr bwMode="auto">
            <a:xfrm flipH="1">
              <a:off x="1729" y="2387"/>
              <a:ext cx="75"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798" name="Line 196"/>
            <p:cNvSpPr>
              <a:spLocks noChangeAspect="1" noChangeShapeType="1"/>
            </p:cNvSpPr>
            <p:nvPr/>
          </p:nvSpPr>
          <p:spPr bwMode="auto">
            <a:xfrm>
              <a:off x="1729" y="2401"/>
              <a:ext cx="86"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799" name="Freeform 197"/>
            <p:cNvSpPr>
              <a:spLocks noChangeAspect="1"/>
            </p:cNvSpPr>
            <p:nvPr/>
          </p:nvSpPr>
          <p:spPr bwMode="auto">
            <a:xfrm>
              <a:off x="1718" y="2388"/>
              <a:ext cx="13" cy="26"/>
            </a:xfrm>
            <a:custGeom>
              <a:avLst/>
              <a:gdLst>
                <a:gd name="T0" fmla="*/ 46 w 10"/>
                <a:gd name="T1" fmla="*/ 92 h 20"/>
                <a:gd name="T2" fmla="*/ 0 w 10"/>
                <a:gd name="T3" fmla="*/ 64 h 20"/>
                <a:gd name="T4" fmla="*/ 46 w 10"/>
                <a:gd name="T5" fmla="*/ 38 h 20"/>
                <a:gd name="T6" fmla="*/ 0 w 10"/>
                <a:gd name="T7" fmla="*/ 27 h 20"/>
                <a:gd name="T8" fmla="*/ 46 w 10"/>
                <a:gd name="T9" fmla="*/ 0 h 20"/>
                <a:gd name="T10" fmla="*/ 46 w 10"/>
                <a:gd name="T11" fmla="*/ 92 h 20"/>
                <a:gd name="T12" fmla="*/ 46 w 10"/>
                <a:gd name="T13" fmla="*/ 92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9" y="19"/>
                  </a:moveTo>
                  <a:lnTo>
                    <a:pt x="0" y="13"/>
                  </a:lnTo>
                  <a:lnTo>
                    <a:pt x="9" y="8"/>
                  </a:lnTo>
                  <a:lnTo>
                    <a:pt x="0" y="5"/>
                  </a:lnTo>
                  <a:lnTo>
                    <a:pt x="9" y="0"/>
                  </a:lnTo>
                  <a:lnTo>
                    <a:pt x="9"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800" name="Line 198"/>
            <p:cNvSpPr>
              <a:spLocks noChangeAspect="1" noChangeShapeType="1"/>
            </p:cNvSpPr>
            <p:nvPr/>
          </p:nvSpPr>
          <p:spPr bwMode="auto">
            <a:xfrm flipH="1" flipV="1">
              <a:off x="1718"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801" name="Text Box 199"/>
            <p:cNvSpPr txBox="1">
              <a:spLocks noChangeArrowheads="1"/>
            </p:cNvSpPr>
            <p:nvPr/>
          </p:nvSpPr>
          <p:spPr bwMode="auto">
            <a:xfrm>
              <a:off x="4176" y="960"/>
              <a:ext cx="885"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Chromatogram</a:t>
              </a:r>
              <a:endParaRPr lang="en-US" altLang="en-US" sz="2200">
                <a:solidFill>
                  <a:srgbClr val="FF0000"/>
                </a:solidFill>
              </a:endParaRPr>
            </a:p>
          </p:txBody>
        </p:sp>
        <p:grpSp>
          <p:nvGrpSpPr>
            <p:cNvPr id="25802" name="Group 200"/>
            <p:cNvGrpSpPr>
              <a:grpSpLocks/>
            </p:cNvGrpSpPr>
            <p:nvPr/>
          </p:nvGrpSpPr>
          <p:grpSpPr bwMode="auto">
            <a:xfrm>
              <a:off x="3696" y="1029"/>
              <a:ext cx="2160" cy="1275"/>
              <a:chOff x="3696" y="1029"/>
              <a:chExt cx="1803" cy="1058"/>
            </a:xfrm>
          </p:grpSpPr>
          <p:sp>
            <p:nvSpPr>
              <p:cNvPr id="25808" name="Freeform 201"/>
              <p:cNvSpPr>
                <a:spLocks/>
              </p:cNvSpPr>
              <p:nvPr/>
            </p:nvSpPr>
            <p:spPr bwMode="auto">
              <a:xfrm>
                <a:off x="4406" y="1556"/>
                <a:ext cx="113" cy="460"/>
              </a:xfrm>
              <a:custGeom>
                <a:avLst/>
                <a:gdLst>
                  <a:gd name="T0" fmla="*/ 0 w 113"/>
                  <a:gd name="T1" fmla="*/ 446 h 460"/>
                  <a:gd name="T2" fmla="*/ 0 w 113"/>
                  <a:gd name="T3" fmla="*/ 434 h 460"/>
                  <a:gd name="T4" fmla="*/ 1 w 113"/>
                  <a:gd name="T5" fmla="*/ 421 h 460"/>
                  <a:gd name="T6" fmla="*/ 4 w 113"/>
                  <a:gd name="T7" fmla="*/ 401 h 460"/>
                  <a:gd name="T8" fmla="*/ 6 w 113"/>
                  <a:gd name="T9" fmla="*/ 373 h 460"/>
                  <a:gd name="T10" fmla="*/ 6 w 113"/>
                  <a:gd name="T11" fmla="*/ 335 h 460"/>
                  <a:gd name="T12" fmla="*/ 12 w 113"/>
                  <a:gd name="T13" fmla="*/ 294 h 460"/>
                  <a:gd name="T14" fmla="*/ 12 w 113"/>
                  <a:gd name="T15" fmla="*/ 245 h 460"/>
                  <a:gd name="T16" fmla="*/ 14 w 113"/>
                  <a:gd name="T17" fmla="*/ 194 h 460"/>
                  <a:gd name="T18" fmla="*/ 15 w 113"/>
                  <a:gd name="T19" fmla="*/ 143 h 460"/>
                  <a:gd name="T20" fmla="*/ 18 w 113"/>
                  <a:gd name="T21" fmla="*/ 96 h 460"/>
                  <a:gd name="T22" fmla="*/ 20 w 113"/>
                  <a:gd name="T23" fmla="*/ 58 h 460"/>
                  <a:gd name="T24" fmla="*/ 20 w 113"/>
                  <a:gd name="T25" fmla="*/ 27 h 460"/>
                  <a:gd name="T26" fmla="*/ 22 w 113"/>
                  <a:gd name="T27" fmla="*/ 9 h 460"/>
                  <a:gd name="T28" fmla="*/ 24 w 113"/>
                  <a:gd name="T29" fmla="*/ 0 h 460"/>
                  <a:gd name="T30" fmla="*/ 27 w 113"/>
                  <a:gd name="T31" fmla="*/ 0 h 460"/>
                  <a:gd name="T32" fmla="*/ 29 w 113"/>
                  <a:gd name="T33" fmla="*/ 9 h 460"/>
                  <a:gd name="T34" fmla="*/ 29 w 113"/>
                  <a:gd name="T35" fmla="*/ 27 h 460"/>
                  <a:gd name="T36" fmla="*/ 30 w 113"/>
                  <a:gd name="T37" fmla="*/ 49 h 460"/>
                  <a:gd name="T38" fmla="*/ 33 w 113"/>
                  <a:gd name="T39" fmla="*/ 74 h 460"/>
                  <a:gd name="T40" fmla="*/ 35 w 113"/>
                  <a:gd name="T41" fmla="*/ 101 h 460"/>
                  <a:gd name="T42" fmla="*/ 35 w 113"/>
                  <a:gd name="T43" fmla="*/ 129 h 460"/>
                  <a:gd name="T44" fmla="*/ 37 w 113"/>
                  <a:gd name="T45" fmla="*/ 159 h 460"/>
                  <a:gd name="T46" fmla="*/ 41 w 113"/>
                  <a:gd name="T47" fmla="*/ 186 h 460"/>
                  <a:gd name="T48" fmla="*/ 43 w 113"/>
                  <a:gd name="T49" fmla="*/ 212 h 460"/>
                  <a:gd name="T50" fmla="*/ 44 w 113"/>
                  <a:gd name="T51" fmla="*/ 239 h 460"/>
                  <a:gd name="T52" fmla="*/ 47 w 113"/>
                  <a:gd name="T53" fmla="*/ 263 h 460"/>
                  <a:gd name="T54" fmla="*/ 47 w 113"/>
                  <a:gd name="T55" fmla="*/ 286 h 460"/>
                  <a:gd name="T56" fmla="*/ 49 w 113"/>
                  <a:gd name="T57" fmla="*/ 308 h 460"/>
                  <a:gd name="T58" fmla="*/ 51 w 113"/>
                  <a:gd name="T59" fmla="*/ 326 h 460"/>
                  <a:gd name="T60" fmla="*/ 55 w 113"/>
                  <a:gd name="T61" fmla="*/ 343 h 460"/>
                  <a:gd name="T62" fmla="*/ 56 w 113"/>
                  <a:gd name="T63" fmla="*/ 356 h 460"/>
                  <a:gd name="T64" fmla="*/ 56 w 113"/>
                  <a:gd name="T65" fmla="*/ 370 h 460"/>
                  <a:gd name="T66" fmla="*/ 58 w 113"/>
                  <a:gd name="T67" fmla="*/ 381 h 460"/>
                  <a:gd name="T68" fmla="*/ 60 w 113"/>
                  <a:gd name="T69" fmla="*/ 392 h 460"/>
                  <a:gd name="T70" fmla="*/ 63 w 113"/>
                  <a:gd name="T71" fmla="*/ 399 h 460"/>
                  <a:gd name="T72" fmla="*/ 65 w 113"/>
                  <a:gd name="T73" fmla="*/ 407 h 460"/>
                  <a:gd name="T74" fmla="*/ 65 w 113"/>
                  <a:gd name="T75" fmla="*/ 412 h 460"/>
                  <a:gd name="T76" fmla="*/ 66 w 113"/>
                  <a:gd name="T77" fmla="*/ 420 h 460"/>
                  <a:gd name="T78" fmla="*/ 70 w 113"/>
                  <a:gd name="T79" fmla="*/ 422 h 460"/>
                  <a:gd name="T80" fmla="*/ 71 w 113"/>
                  <a:gd name="T81" fmla="*/ 427 h 460"/>
                  <a:gd name="T82" fmla="*/ 73 w 113"/>
                  <a:gd name="T83" fmla="*/ 433 h 460"/>
                  <a:gd name="T84" fmla="*/ 76 w 113"/>
                  <a:gd name="T85" fmla="*/ 434 h 460"/>
                  <a:gd name="T86" fmla="*/ 76 w 113"/>
                  <a:gd name="T87" fmla="*/ 436 h 460"/>
                  <a:gd name="T88" fmla="*/ 78 w 113"/>
                  <a:gd name="T89" fmla="*/ 439 h 460"/>
                  <a:gd name="T90" fmla="*/ 80 w 113"/>
                  <a:gd name="T91" fmla="*/ 442 h 460"/>
                  <a:gd name="T92" fmla="*/ 83 w 113"/>
                  <a:gd name="T93" fmla="*/ 442 h 460"/>
                  <a:gd name="T94" fmla="*/ 83 w 113"/>
                  <a:gd name="T95" fmla="*/ 446 h 460"/>
                  <a:gd name="T96" fmla="*/ 86 w 113"/>
                  <a:gd name="T97" fmla="*/ 447 h 460"/>
                  <a:gd name="T98" fmla="*/ 87 w 113"/>
                  <a:gd name="T99" fmla="*/ 447 h 460"/>
                  <a:gd name="T100" fmla="*/ 90 w 113"/>
                  <a:gd name="T101" fmla="*/ 449 h 460"/>
                  <a:gd name="T102" fmla="*/ 92 w 113"/>
                  <a:gd name="T103" fmla="*/ 449 h 460"/>
                  <a:gd name="T104" fmla="*/ 92 w 113"/>
                  <a:gd name="T105" fmla="*/ 453 h 460"/>
                  <a:gd name="T106" fmla="*/ 93 w 113"/>
                  <a:gd name="T107" fmla="*/ 453 h 460"/>
                  <a:gd name="T108" fmla="*/ 95 w 113"/>
                  <a:gd name="T109" fmla="*/ 454 h 460"/>
                  <a:gd name="T110" fmla="*/ 99 w 113"/>
                  <a:gd name="T111" fmla="*/ 454 h 460"/>
                  <a:gd name="T112" fmla="*/ 100 w 113"/>
                  <a:gd name="T113" fmla="*/ 454 h 460"/>
                  <a:gd name="T114" fmla="*/ 100 w 113"/>
                  <a:gd name="T115" fmla="*/ 456 h 460"/>
                  <a:gd name="T116" fmla="*/ 106 w 113"/>
                  <a:gd name="T117" fmla="*/ 456 h 460"/>
                  <a:gd name="T118" fmla="*/ 106 w 113"/>
                  <a:gd name="T119" fmla="*/ 456 h 460"/>
                  <a:gd name="T120" fmla="*/ 107 w 113"/>
                  <a:gd name="T121" fmla="*/ 456 h 460"/>
                  <a:gd name="T122" fmla="*/ 109 w 113"/>
                  <a:gd name="T123" fmla="*/ 456 h 460"/>
                  <a:gd name="T124" fmla="*/ 112 w 113"/>
                  <a:gd name="T125" fmla="*/ 459 h 46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
                  <a:gd name="T190" fmla="*/ 0 h 460"/>
                  <a:gd name="T191" fmla="*/ 113 w 113"/>
                  <a:gd name="T192" fmla="*/ 460 h 46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 h="460">
                    <a:moveTo>
                      <a:pt x="0" y="446"/>
                    </a:moveTo>
                    <a:lnTo>
                      <a:pt x="0" y="434"/>
                    </a:lnTo>
                    <a:lnTo>
                      <a:pt x="1" y="421"/>
                    </a:lnTo>
                    <a:lnTo>
                      <a:pt x="4" y="401"/>
                    </a:lnTo>
                    <a:lnTo>
                      <a:pt x="6" y="373"/>
                    </a:lnTo>
                    <a:lnTo>
                      <a:pt x="6" y="335"/>
                    </a:lnTo>
                    <a:lnTo>
                      <a:pt x="12" y="294"/>
                    </a:lnTo>
                    <a:lnTo>
                      <a:pt x="12" y="245"/>
                    </a:lnTo>
                    <a:lnTo>
                      <a:pt x="14" y="194"/>
                    </a:lnTo>
                    <a:lnTo>
                      <a:pt x="15" y="143"/>
                    </a:lnTo>
                    <a:lnTo>
                      <a:pt x="18" y="96"/>
                    </a:lnTo>
                    <a:lnTo>
                      <a:pt x="20" y="58"/>
                    </a:lnTo>
                    <a:lnTo>
                      <a:pt x="20" y="27"/>
                    </a:lnTo>
                    <a:lnTo>
                      <a:pt x="22" y="9"/>
                    </a:lnTo>
                    <a:lnTo>
                      <a:pt x="24" y="0"/>
                    </a:lnTo>
                    <a:lnTo>
                      <a:pt x="27" y="0"/>
                    </a:lnTo>
                    <a:lnTo>
                      <a:pt x="29" y="9"/>
                    </a:lnTo>
                    <a:lnTo>
                      <a:pt x="29" y="27"/>
                    </a:lnTo>
                    <a:lnTo>
                      <a:pt x="30" y="49"/>
                    </a:lnTo>
                    <a:lnTo>
                      <a:pt x="33" y="74"/>
                    </a:lnTo>
                    <a:lnTo>
                      <a:pt x="35" y="101"/>
                    </a:lnTo>
                    <a:lnTo>
                      <a:pt x="35" y="129"/>
                    </a:lnTo>
                    <a:lnTo>
                      <a:pt x="37" y="159"/>
                    </a:lnTo>
                    <a:lnTo>
                      <a:pt x="41" y="186"/>
                    </a:lnTo>
                    <a:lnTo>
                      <a:pt x="43" y="212"/>
                    </a:lnTo>
                    <a:lnTo>
                      <a:pt x="44" y="239"/>
                    </a:lnTo>
                    <a:lnTo>
                      <a:pt x="47" y="263"/>
                    </a:lnTo>
                    <a:lnTo>
                      <a:pt x="47" y="286"/>
                    </a:lnTo>
                    <a:lnTo>
                      <a:pt x="49" y="308"/>
                    </a:lnTo>
                    <a:lnTo>
                      <a:pt x="51" y="326"/>
                    </a:lnTo>
                    <a:lnTo>
                      <a:pt x="55" y="343"/>
                    </a:lnTo>
                    <a:lnTo>
                      <a:pt x="56" y="356"/>
                    </a:lnTo>
                    <a:lnTo>
                      <a:pt x="56" y="370"/>
                    </a:lnTo>
                    <a:lnTo>
                      <a:pt x="58" y="381"/>
                    </a:lnTo>
                    <a:lnTo>
                      <a:pt x="60" y="392"/>
                    </a:lnTo>
                    <a:lnTo>
                      <a:pt x="63" y="399"/>
                    </a:lnTo>
                    <a:lnTo>
                      <a:pt x="65" y="407"/>
                    </a:lnTo>
                    <a:lnTo>
                      <a:pt x="65" y="412"/>
                    </a:lnTo>
                    <a:lnTo>
                      <a:pt x="66" y="420"/>
                    </a:lnTo>
                    <a:lnTo>
                      <a:pt x="70" y="422"/>
                    </a:lnTo>
                    <a:lnTo>
                      <a:pt x="71" y="427"/>
                    </a:lnTo>
                    <a:lnTo>
                      <a:pt x="73" y="433"/>
                    </a:lnTo>
                    <a:lnTo>
                      <a:pt x="76" y="434"/>
                    </a:lnTo>
                    <a:lnTo>
                      <a:pt x="76" y="436"/>
                    </a:lnTo>
                    <a:lnTo>
                      <a:pt x="78" y="439"/>
                    </a:lnTo>
                    <a:lnTo>
                      <a:pt x="80" y="442"/>
                    </a:lnTo>
                    <a:lnTo>
                      <a:pt x="83" y="442"/>
                    </a:lnTo>
                    <a:lnTo>
                      <a:pt x="83" y="446"/>
                    </a:lnTo>
                    <a:lnTo>
                      <a:pt x="86" y="447"/>
                    </a:lnTo>
                    <a:lnTo>
                      <a:pt x="87" y="447"/>
                    </a:lnTo>
                    <a:lnTo>
                      <a:pt x="90" y="449"/>
                    </a:lnTo>
                    <a:lnTo>
                      <a:pt x="92" y="449"/>
                    </a:lnTo>
                    <a:lnTo>
                      <a:pt x="92" y="453"/>
                    </a:lnTo>
                    <a:lnTo>
                      <a:pt x="93" y="453"/>
                    </a:lnTo>
                    <a:lnTo>
                      <a:pt x="95" y="454"/>
                    </a:lnTo>
                    <a:lnTo>
                      <a:pt x="99" y="454"/>
                    </a:lnTo>
                    <a:lnTo>
                      <a:pt x="100" y="454"/>
                    </a:lnTo>
                    <a:lnTo>
                      <a:pt x="100" y="456"/>
                    </a:lnTo>
                    <a:lnTo>
                      <a:pt x="106" y="456"/>
                    </a:lnTo>
                    <a:lnTo>
                      <a:pt x="107" y="456"/>
                    </a:lnTo>
                    <a:lnTo>
                      <a:pt x="109" y="456"/>
                    </a:lnTo>
                    <a:lnTo>
                      <a:pt x="112" y="459"/>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809" name="Freeform 202"/>
              <p:cNvSpPr>
                <a:spLocks/>
              </p:cNvSpPr>
              <p:nvPr/>
            </p:nvSpPr>
            <p:spPr bwMode="auto">
              <a:xfrm>
                <a:off x="5027" y="1128"/>
                <a:ext cx="154" cy="896"/>
              </a:xfrm>
              <a:custGeom>
                <a:avLst/>
                <a:gdLst>
                  <a:gd name="T0" fmla="*/ 0 w 154"/>
                  <a:gd name="T1" fmla="*/ 895 h 896"/>
                  <a:gd name="T2" fmla="*/ 2 w 154"/>
                  <a:gd name="T3" fmla="*/ 895 h 896"/>
                  <a:gd name="T4" fmla="*/ 5 w 154"/>
                  <a:gd name="T5" fmla="*/ 895 h 896"/>
                  <a:gd name="T6" fmla="*/ 8 w 154"/>
                  <a:gd name="T7" fmla="*/ 895 h 896"/>
                  <a:gd name="T8" fmla="*/ 12 w 154"/>
                  <a:gd name="T9" fmla="*/ 895 h 896"/>
                  <a:gd name="T10" fmla="*/ 13 w 154"/>
                  <a:gd name="T11" fmla="*/ 895 h 896"/>
                  <a:gd name="T12" fmla="*/ 15 w 154"/>
                  <a:gd name="T13" fmla="*/ 895 h 896"/>
                  <a:gd name="T14" fmla="*/ 18 w 154"/>
                  <a:gd name="T15" fmla="*/ 895 h 896"/>
                  <a:gd name="T16" fmla="*/ 20 w 154"/>
                  <a:gd name="T17" fmla="*/ 895 h 896"/>
                  <a:gd name="T18" fmla="*/ 21 w 154"/>
                  <a:gd name="T19" fmla="*/ 895 h 896"/>
                  <a:gd name="T20" fmla="*/ 27 w 154"/>
                  <a:gd name="T21" fmla="*/ 895 h 896"/>
                  <a:gd name="T22" fmla="*/ 27 w 154"/>
                  <a:gd name="T23" fmla="*/ 895 h 896"/>
                  <a:gd name="T24" fmla="*/ 29 w 154"/>
                  <a:gd name="T25" fmla="*/ 895 h 896"/>
                  <a:gd name="T26" fmla="*/ 30 w 154"/>
                  <a:gd name="T27" fmla="*/ 892 h 896"/>
                  <a:gd name="T28" fmla="*/ 35 w 154"/>
                  <a:gd name="T29" fmla="*/ 892 h 896"/>
                  <a:gd name="T30" fmla="*/ 37 w 154"/>
                  <a:gd name="T31" fmla="*/ 890 h 896"/>
                  <a:gd name="T32" fmla="*/ 41 w 154"/>
                  <a:gd name="T33" fmla="*/ 885 h 896"/>
                  <a:gd name="T34" fmla="*/ 43 w 154"/>
                  <a:gd name="T35" fmla="*/ 879 h 896"/>
                  <a:gd name="T36" fmla="*/ 44 w 154"/>
                  <a:gd name="T37" fmla="*/ 870 h 896"/>
                  <a:gd name="T38" fmla="*/ 48 w 154"/>
                  <a:gd name="T39" fmla="*/ 859 h 896"/>
                  <a:gd name="T40" fmla="*/ 49 w 154"/>
                  <a:gd name="T41" fmla="*/ 838 h 896"/>
                  <a:gd name="T42" fmla="*/ 51 w 154"/>
                  <a:gd name="T43" fmla="*/ 813 h 896"/>
                  <a:gd name="T44" fmla="*/ 54 w 154"/>
                  <a:gd name="T45" fmla="*/ 775 h 896"/>
                  <a:gd name="T46" fmla="*/ 56 w 154"/>
                  <a:gd name="T47" fmla="*/ 725 h 896"/>
                  <a:gd name="T48" fmla="*/ 58 w 154"/>
                  <a:gd name="T49" fmla="*/ 662 h 896"/>
                  <a:gd name="T50" fmla="*/ 61 w 154"/>
                  <a:gd name="T51" fmla="*/ 587 h 896"/>
                  <a:gd name="T52" fmla="*/ 64 w 154"/>
                  <a:gd name="T53" fmla="*/ 500 h 896"/>
                  <a:gd name="T54" fmla="*/ 68 w 154"/>
                  <a:gd name="T55" fmla="*/ 407 h 896"/>
                  <a:gd name="T56" fmla="*/ 69 w 154"/>
                  <a:gd name="T57" fmla="*/ 313 h 896"/>
                  <a:gd name="T58" fmla="*/ 71 w 154"/>
                  <a:gd name="T59" fmla="*/ 222 h 896"/>
                  <a:gd name="T60" fmla="*/ 75 w 154"/>
                  <a:gd name="T61" fmla="*/ 142 h 896"/>
                  <a:gd name="T62" fmla="*/ 76 w 154"/>
                  <a:gd name="T63" fmla="*/ 75 h 896"/>
                  <a:gd name="T64" fmla="*/ 78 w 154"/>
                  <a:gd name="T65" fmla="*/ 32 h 896"/>
                  <a:gd name="T66" fmla="*/ 79 w 154"/>
                  <a:gd name="T67" fmla="*/ 7 h 896"/>
                  <a:gd name="T68" fmla="*/ 83 w 154"/>
                  <a:gd name="T69" fmla="*/ 0 h 896"/>
                  <a:gd name="T70" fmla="*/ 85 w 154"/>
                  <a:gd name="T71" fmla="*/ 13 h 896"/>
                  <a:gd name="T72" fmla="*/ 86 w 154"/>
                  <a:gd name="T73" fmla="*/ 41 h 896"/>
                  <a:gd name="T74" fmla="*/ 90 w 154"/>
                  <a:gd name="T75" fmla="*/ 82 h 896"/>
                  <a:gd name="T76" fmla="*/ 94 w 154"/>
                  <a:gd name="T77" fmla="*/ 129 h 896"/>
                  <a:gd name="T78" fmla="*/ 97 w 154"/>
                  <a:gd name="T79" fmla="*/ 180 h 896"/>
                  <a:gd name="T80" fmla="*/ 98 w 154"/>
                  <a:gd name="T81" fmla="*/ 233 h 896"/>
                  <a:gd name="T82" fmla="*/ 100 w 154"/>
                  <a:gd name="T83" fmla="*/ 287 h 896"/>
                  <a:gd name="T84" fmla="*/ 104 w 154"/>
                  <a:gd name="T85" fmla="*/ 340 h 896"/>
                  <a:gd name="T86" fmla="*/ 106 w 154"/>
                  <a:gd name="T87" fmla="*/ 390 h 896"/>
                  <a:gd name="T88" fmla="*/ 107 w 154"/>
                  <a:gd name="T89" fmla="*/ 440 h 896"/>
                  <a:gd name="T90" fmla="*/ 110 w 154"/>
                  <a:gd name="T91" fmla="*/ 486 h 896"/>
                  <a:gd name="T92" fmla="*/ 112 w 154"/>
                  <a:gd name="T93" fmla="*/ 530 h 896"/>
                  <a:gd name="T94" fmla="*/ 117 w 154"/>
                  <a:gd name="T95" fmla="*/ 571 h 896"/>
                  <a:gd name="T96" fmla="*/ 117 w 154"/>
                  <a:gd name="T97" fmla="*/ 607 h 896"/>
                  <a:gd name="T98" fmla="*/ 119 w 154"/>
                  <a:gd name="T99" fmla="*/ 640 h 896"/>
                  <a:gd name="T100" fmla="*/ 124 w 154"/>
                  <a:gd name="T101" fmla="*/ 670 h 896"/>
                  <a:gd name="T102" fmla="*/ 126 w 154"/>
                  <a:gd name="T103" fmla="*/ 697 h 896"/>
                  <a:gd name="T104" fmla="*/ 127 w 154"/>
                  <a:gd name="T105" fmla="*/ 722 h 896"/>
                  <a:gd name="T106" fmla="*/ 129 w 154"/>
                  <a:gd name="T107" fmla="*/ 742 h 896"/>
                  <a:gd name="T108" fmla="*/ 132 w 154"/>
                  <a:gd name="T109" fmla="*/ 758 h 896"/>
                  <a:gd name="T110" fmla="*/ 135 w 154"/>
                  <a:gd name="T111" fmla="*/ 775 h 896"/>
                  <a:gd name="T112" fmla="*/ 137 w 154"/>
                  <a:gd name="T113" fmla="*/ 790 h 896"/>
                  <a:gd name="T114" fmla="*/ 140 w 154"/>
                  <a:gd name="T115" fmla="*/ 802 h 896"/>
                  <a:gd name="T116" fmla="*/ 141 w 154"/>
                  <a:gd name="T117" fmla="*/ 813 h 896"/>
                  <a:gd name="T118" fmla="*/ 146 w 154"/>
                  <a:gd name="T119" fmla="*/ 822 h 896"/>
                  <a:gd name="T120" fmla="*/ 146 w 154"/>
                  <a:gd name="T121" fmla="*/ 831 h 896"/>
                  <a:gd name="T122" fmla="*/ 150 w 154"/>
                  <a:gd name="T123" fmla="*/ 837 h 896"/>
                  <a:gd name="T124" fmla="*/ 153 w 154"/>
                  <a:gd name="T125" fmla="*/ 842 h 89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4"/>
                  <a:gd name="T190" fmla="*/ 0 h 896"/>
                  <a:gd name="T191" fmla="*/ 154 w 154"/>
                  <a:gd name="T192" fmla="*/ 896 h 89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4" h="896">
                    <a:moveTo>
                      <a:pt x="0" y="895"/>
                    </a:moveTo>
                    <a:lnTo>
                      <a:pt x="2" y="895"/>
                    </a:lnTo>
                    <a:lnTo>
                      <a:pt x="5" y="895"/>
                    </a:lnTo>
                    <a:lnTo>
                      <a:pt x="8" y="895"/>
                    </a:lnTo>
                    <a:lnTo>
                      <a:pt x="12" y="895"/>
                    </a:lnTo>
                    <a:lnTo>
                      <a:pt x="13" y="895"/>
                    </a:lnTo>
                    <a:lnTo>
                      <a:pt x="15" y="895"/>
                    </a:lnTo>
                    <a:lnTo>
                      <a:pt x="18" y="895"/>
                    </a:lnTo>
                    <a:lnTo>
                      <a:pt x="20" y="895"/>
                    </a:lnTo>
                    <a:lnTo>
                      <a:pt x="21" y="895"/>
                    </a:lnTo>
                    <a:lnTo>
                      <a:pt x="27" y="895"/>
                    </a:lnTo>
                    <a:lnTo>
                      <a:pt x="29" y="895"/>
                    </a:lnTo>
                    <a:lnTo>
                      <a:pt x="30" y="892"/>
                    </a:lnTo>
                    <a:lnTo>
                      <a:pt x="35" y="892"/>
                    </a:lnTo>
                    <a:lnTo>
                      <a:pt x="37" y="890"/>
                    </a:lnTo>
                    <a:lnTo>
                      <a:pt x="41" y="885"/>
                    </a:lnTo>
                    <a:lnTo>
                      <a:pt x="43" y="879"/>
                    </a:lnTo>
                    <a:lnTo>
                      <a:pt x="44" y="870"/>
                    </a:lnTo>
                    <a:lnTo>
                      <a:pt x="48" y="859"/>
                    </a:lnTo>
                    <a:lnTo>
                      <a:pt x="49" y="838"/>
                    </a:lnTo>
                    <a:lnTo>
                      <a:pt x="51" y="813"/>
                    </a:lnTo>
                    <a:lnTo>
                      <a:pt x="54" y="775"/>
                    </a:lnTo>
                    <a:lnTo>
                      <a:pt x="56" y="725"/>
                    </a:lnTo>
                    <a:lnTo>
                      <a:pt x="58" y="662"/>
                    </a:lnTo>
                    <a:lnTo>
                      <a:pt x="61" y="587"/>
                    </a:lnTo>
                    <a:lnTo>
                      <a:pt x="64" y="500"/>
                    </a:lnTo>
                    <a:lnTo>
                      <a:pt x="68" y="407"/>
                    </a:lnTo>
                    <a:lnTo>
                      <a:pt x="69" y="313"/>
                    </a:lnTo>
                    <a:lnTo>
                      <a:pt x="71" y="222"/>
                    </a:lnTo>
                    <a:lnTo>
                      <a:pt x="75" y="142"/>
                    </a:lnTo>
                    <a:lnTo>
                      <a:pt x="76" y="75"/>
                    </a:lnTo>
                    <a:lnTo>
                      <a:pt x="78" y="32"/>
                    </a:lnTo>
                    <a:lnTo>
                      <a:pt x="79" y="7"/>
                    </a:lnTo>
                    <a:lnTo>
                      <a:pt x="83" y="0"/>
                    </a:lnTo>
                    <a:lnTo>
                      <a:pt x="85" y="13"/>
                    </a:lnTo>
                    <a:lnTo>
                      <a:pt x="86" y="41"/>
                    </a:lnTo>
                    <a:lnTo>
                      <a:pt x="90" y="82"/>
                    </a:lnTo>
                    <a:lnTo>
                      <a:pt x="94" y="129"/>
                    </a:lnTo>
                    <a:lnTo>
                      <a:pt x="97" y="180"/>
                    </a:lnTo>
                    <a:lnTo>
                      <a:pt x="98" y="233"/>
                    </a:lnTo>
                    <a:lnTo>
                      <a:pt x="100" y="287"/>
                    </a:lnTo>
                    <a:lnTo>
                      <a:pt x="104" y="340"/>
                    </a:lnTo>
                    <a:lnTo>
                      <a:pt x="106" y="390"/>
                    </a:lnTo>
                    <a:lnTo>
                      <a:pt x="107" y="440"/>
                    </a:lnTo>
                    <a:lnTo>
                      <a:pt x="110" y="486"/>
                    </a:lnTo>
                    <a:lnTo>
                      <a:pt x="112" y="530"/>
                    </a:lnTo>
                    <a:lnTo>
                      <a:pt x="117" y="571"/>
                    </a:lnTo>
                    <a:lnTo>
                      <a:pt x="117" y="607"/>
                    </a:lnTo>
                    <a:lnTo>
                      <a:pt x="119" y="640"/>
                    </a:lnTo>
                    <a:lnTo>
                      <a:pt x="124" y="670"/>
                    </a:lnTo>
                    <a:lnTo>
                      <a:pt x="126" y="697"/>
                    </a:lnTo>
                    <a:lnTo>
                      <a:pt x="127" y="722"/>
                    </a:lnTo>
                    <a:lnTo>
                      <a:pt x="129" y="742"/>
                    </a:lnTo>
                    <a:lnTo>
                      <a:pt x="132" y="758"/>
                    </a:lnTo>
                    <a:lnTo>
                      <a:pt x="135" y="775"/>
                    </a:lnTo>
                    <a:lnTo>
                      <a:pt x="137" y="790"/>
                    </a:lnTo>
                    <a:lnTo>
                      <a:pt x="140" y="802"/>
                    </a:lnTo>
                    <a:lnTo>
                      <a:pt x="141" y="813"/>
                    </a:lnTo>
                    <a:lnTo>
                      <a:pt x="146" y="822"/>
                    </a:lnTo>
                    <a:lnTo>
                      <a:pt x="146" y="831"/>
                    </a:lnTo>
                    <a:lnTo>
                      <a:pt x="150" y="837"/>
                    </a:lnTo>
                    <a:lnTo>
                      <a:pt x="153" y="842"/>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810" name="Freeform 203"/>
              <p:cNvSpPr>
                <a:spLocks/>
              </p:cNvSpPr>
              <p:nvPr/>
            </p:nvSpPr>
            <p:spPr bwMode="auto">
              <a:xfrm>
                <a:off x="4633" y="1645"/>
                <a:ext cx="146" cy="379"/>
              </a:xfrm>
              <a:custGeom>
                <a:avLst/>
                <a:gdLst>
                  <a:gd name="T0" fmla="*/ 0 w 146"/>
                  <a:gd name="T1" fmla="*/ 378 h 379"/>
                  <a:gd name="T2" fmla="*/ 1 w 146"/>
                  <a:gd name="T3" fmla="*/ 378 h 379"/>
                  <a:gd name="T4" fmla="*/ 1 w 146"/>
                  <a:gd name="T5" fmla="*/ 378 h 379"/>
                  <a:gd name="T6" fmla="*/ 5 w 146"/>
                  <a:gd name="T7" fmla="*/ 378 h 379"/>
                  <a:gd name="T8" fmla="*/ 8 w 146"/>
                  <a:gd name="T9" fmla="*/ 378 h 379"/>
                  <a:gd name="T10" fmla="*/ 11 w 146"/>
                  <a:gd name="T11" fmla="*/ 378 h 379"/>
                  <a:gd name="T12" fmla="*/ 12 w 146"/>
                  <a:gd name="T13" fmla="*/ 378 h 379"/>
                  <a:gd name="T14" fmla="*/ 15 w 146"/>
                  <a:gd name="T15" fmla="*/ 378 h 379"/>
                  <a:gd name="T16" fmla="*/ 19 w 146"/>
                  <a:gd name="T17" fmla="*/ 378 h 379"/>
                  <a:gd name="T18" fmla="*/ 20 w 146"/>
                  <a:gd name="T19" fmla="*/ 378 h 379"/>
                  <a:gd name="T20" fmla="*/ 22 w 146"/>
                  <a:gd name="T21" fmla="*/ 378 h 379"/>
                  <a:gd name="T22" fmla="*/ 25 w 146"/>
                  <a:gd name="T23" fmla="*/ 378 h 379"/>
                  <a:gd name="T24" fmla="*/ 27 w 146"/>
                  <a:gd name="T25" fmla="*/ 378 h 379"/>
                  <a:gd name="T26" fmla="*/ 28 w 146"/>
                  <a:gd name="T27" fmla="*/ 378 h 379"/>
                  <a:gd name="T28" fmla="*/ 32 w 146"/>
                  <a:gd name="T29" fmla="*/ 378 h 379"/>
                  <a:gd name="T30" fmla="*/ 34 w 146"/>
                  <a:gd name="T31" fmla="*/ 378 h 379"/>
                  <a:gd name="T32" fmla="*/ 35 w 146"/>
                  <a:gd name="T33" fmla="*/ 378 h 379"/>
                  <a:gd name="T34" fmla="*/ 37 w 146"/>
                  <a:gd name="T35" fmla="*/ 378 h 379"/>
                  <a:gd name="T36" fmla="*/ 40 w 146"/>
                  <a:gd name="T37" fmla="*/ 378 h 379"/>
                  <a:gd name="T38" fmla="*/ 42 w 146"/>
                  <a:gd name="T39" fmla="*/ 378 h 379"/>
                  <a:gd name="T40" fmla="*/ 43 w 146"/>
                  <a:gd name="T41" fmla="*/ 378 h 379"/>
                  <a:gd name="T42" fmla="*/ 49 w 146"/>
                  <a:gd name="T43" fmla="*/ 378 h 379"/>
                  <a:gd name="T44" fmla="*/ 49 w 146"/>
                  <a:gd name="T45" fmla="*/ 378 h 379"/>
                  <a:gd name="T46" fmla="*/ 51 w 146"/>
                  <a:gd name="T47" fmla="*/ 378 h 379"/>
                  <a:gd name="T48" fmla="*/ 54 w 146"/>
                  <a:gd name="T49" fmla="*/ 378 h 379"/>
                  <a:gd name="T50" fmla="*/ 56 w 146"/>
                  <a:gd name="T51" fmla="*/ 378 h 379"/>
                  <a:gd name="T52" fmla="*/ 61 w 146"/>
                  <a:gd name="T53" fmla="*/ 378 h 379"/>
                  <a:gd name="T54" fmla="*/ 63 w 146"/>
                  <a:gd name="T55" fmla="*/ 378 h 379"/>
                  <a:gd name="T56" fmla="*/ 65 w 146"/>
                  <a:gd name="T57" fmla="*/ 378 h 379"/>
                  <a:gd name="T58" fmla="*/ 68 w 146"/>
                  <a:gd name="T59" fmla="*/ 378 h 379"/>
                  <a:gd name="T60" fmla="*/ 70 w 146"/>
                  <a:gd name="T61" fmla="*/ 378 h 379"/>
                  <a:gd name="T62" fmla="*/ 70 w 146"/>
                  <a:gd name="T63" fmla="*/ 378 h 379"/>
                  <a:gd name="T64" fmla="*/ 75 w 146"/>
                  <a:gd name="T65" fmla="*/ 378 h 379"/>
                  <a:gd name="T66" fmla="*/ 77 w 146"/>
                  <a:gd name="T67" fmla="*/ 378 h 379"/>
                  <a:gd name="T68" fmla="*/ 78 w 146"/>
                  <a:gd name="T69" fmla="*/ 378 h 379"/>
                  <a:gd name="T70" fmla="*/ 81 w 146"/>
                  <a:gd name="T71" fmla="*/ 378 h 379"/>
                  <a:gd name="T72" fmla="*/ 83 w 146"/>
                  <a:gd name="T73" fmla="*/ 378 h 379"/>
                  <a:gd name="T74" fmla="*/ 85 w 146"/>
                  <a:gd name="T75" fmla="*/ 375 h 379"/>
                  <a:gd name="T76" fmla="*/ 88 w 146"/>
                  <a:gd name="T77" fmla="*/ 375 h 379"/>
                  <a:gd name="T78" fmla="*/ 90 w 146"/>
                  <a:gd name="T79" fmla="*/ 375 h 379"/>
                  <a:gd name="T80" fmla="*/ 92 w 146"/>
                  <a:gd name="T81" fmla="*/ 373 h 379"/>
                  <a:gd name="T82" fmla="*/ 95 w 146"/>
                  <a:gd name="T83" fmla="*/ 373 h 379"/>
                  <a:gd name="T84" fmla="*/ 97 w 146"/>
                  <a:gd name="T85" fmla="*/ 368 h 379"/>
                  <a:gd name="T86" fmla="*/ 99 w 146"/>
                  <a:gd name="T87" fmla="*/ 365 h 379"/>
                  <a:gd name="T88" fmla="*/ 102 w 146"/>
                  <a:gd name="T89" fmla="*/ 356 h 379"/>
                  <a:gd name="T90" fmla="*/ 103 w 146"/>
                  <a:gd name="T91" fmla="*/ 345 h 379"/>
                  <a:gd name="T92" fmla="*/ 105 w 146"/>
                  <a:gd name="T93" fmla="*/ 329 h 379"/>
                  <a:gd name="T94" fmla="*/ 109 w 146"/>
                  <a:gd name="T95" fmla="*/ 307 h 379"/>
                  <a:gd name="T96" fmla="*/ 112 w 146"/>
                  <a:gd name="T97" fmla="*/ 278 h 379"/>
                  <a:gd name="T98" fmla="*/ 114 w 146"/>
                  <a:gd name="T99" fmla="*/ 245 h 379"/>
                  <a:gd name="T100" fmla="*/ 114 w 146"/>
                  <a:gd name="T101" fmla="*/ 205 h 379"/>
                  <a:gd name="T102" fmla="*/ 119 w 146"/>
                  <a:gd name="T103" fmla="*/ 165 h 379"/>
                  <a:gd name="T104" fmla="*/ 121 w 146"/>
                  <a:gd name="T105" fmla="*/ 122 h 379"/>
                  <a:gd name="T106" fmla="*/ 124 w 146"/>
                  <a:gd name="T107" fmla="*/ 87 h 379"/>
                  <a:gd name="T108" fmla="*/ 126 w 146"/>
                  <a:gd name="T109" fmla="*/ 54 h 379"/>
                  <a:gd name="T110" fmla="*/ 127 w 146"/>
                  <a:gd name="T111" fmla="*/ 26 h 379"/>
                  <a:gd name="T112" fmla="*/ 131 w 146"/>
                  <a:gd name="T113" fmla="*/ 12 h 379"/>
                  <a:gd name="T114" fmla="*/ 132 w 146"/>
                  <a:gd name="T115" fmla="*/ 2 h 379"/>
                  <a:gd name="T116" fmla="*/ 134 w 146"/>
                  <a:gd name="T117" fmla="*/ 0 h 379"/>
                  <a:gd name="T118" fmla="*/ 137 w 146"/>
                  <a:gd name="T119" fmla="*/ 7 h 379"/>
                  <a:gd name="T120" fmla="*/ 139 w 146"/>
                  <a:gd name="T121" fmla="*/ 18 h 379"/>
                  <a:gd name="T122" fmla="*/ 141 w 146"/>
                  <a:gd name="T123" fmla="*/ 33 h 379"/>
                  <a:gd name="T124" fmla="*/ 145 w 146"/>
                  <a:gd name="T125" fmla="*/ 54 h 3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
                  <a:gd name="T190" fmla="*/ 0 h 379"/>
                  <a:gd name="T191" fmla="*/ 146 w 146"/>
                  <a:gd name="T192" fmla="*/ 379 h 3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 h="379">
                    <a:moveTo>
                      <a:pt x="0" y="378"/>
                    </a:moveTo>
                    <a:lnTo>
                      <a:pt x="1" y="378"/>
                    </a:lnTo>
                    <a:lnTo>
                      <a:pt x="5" y="378"/>
                    </a:lnTo>
                    <a:lnTo>
                      <a:pt x="8" y="378"/>
                    </a:lnTo>
                    <a:lnTo>
                      <a:pt x="11" y="378"/>
                    </a:lnTo>
                    <a:lnTo>
                      <a:pt x="12" y="378"/>
                    </a:lnTo>
                    <a:lnTo>
                      <a:pt x="15" y="378"/>
                    </a:lnTo>
                    <a:lnTo>
                      <a:pt x="19" y="378"/>
                    </a:lnTo>
                    <a:lnTo>
                      <a:pt x="20" y="378"/>
                    </a:lnTo>
                    <a:lnTo>
                      <a:pt x="22" y="378"/>
                    </a:lnTo>
                    <a:lnTo>
                      <a:pt x="25" y="378"/>
                    </a:lnTo>
                    <a:lnTo>
                      <a:pt x="27" y="378"/>
                    </a:lnTo>
                    <a:lnTo>
                      <a:pt x="28" y="378"/>
                    </a:lnTo>
                    <a:lnTo>
                      <a:pt x="32" y="378"/>
                    </a:lnTo>
                    <a:lnTo>
                      <a:pt x="34" y="378"/>
                    </a:lnTo>
                    <a:lnTo>
                      <a:pt x="35" y="378"/>
                    </a:lnTo>
                    <a:lnTo>
                      <a:pt x="37" y="378"/>
                    </a:lnTo>
                    <a:lnTo>
                      <a:pt x="40" y="378"/>
                    </a:lnTo>
                    <a:lnTo>
                      <a:pt x="42" y="378"/>
                    </a:lnTo>
                    <a:lnTo>
                      <a:pt x="43" y="378"/>
                    </a:lnTo>
                    <a:lnTo>
                      <a:pt x="49" y="378"/>
                    </a:lnTo>
                    <a:lnTo>
                      <a:pt x="51" y="378"/>
                    </a:lnTo>
                    <a:lnTo>
                      <a:pt x="54" y="378"/>
                    </a:lnTo>
                    <a:lnTo>
                      <a:pt x="56" y="378"/>
                    </a:lnTo>
                    <a:lnTo>
                      <a:pt x="61" y="378"/>
                    </a:lnTo>
                    <a:lnTo>
                      <a:pt x="63" y="378"/>
                    </a:lnTo>
                    <a:lnTo>
                      <a:pt x="65" y="378"/>
                    </a:lnTo>
                    <a:lnTo>
                      <a:pt x="68" y="378"/>
                    </a:lnTo>
                    <a:lnTo>
                      <a:pt x="70" y="378"/>
                    </a:lnTo>
                    <a:lnTo>
                      <a:pt x="75" y="378"/>
                    </a:lnTo>
                    <a:lnTo>
                      <a:pt x="77" y="378"/>
                    </a:lnTo>
                    <a:lnTo>
                      <a:pt x="78" y="378"/>
                    </a:lnTo>
                    <a:lnTo>
                      <a:pt x="81" y="378"/>
                    </a:lnTo>
                    <a:lnTo>
                      <a:pt x="83" y="378"/>
                    </a:lnTo>
                    <a:lnTo>
                      <a:pt x="85" y="375"/>
                    </a:lnTo>
                    <a:lnTo>
                      <a:pt x="88" y="375"/>
                    </a:lnTo>
                    <a:lnTo>
                      <a:pt x="90" y="375"/>
                    </a:lnTo>
                    <a:lnTo>
                      <a:pt x="92" y="373"/>
                    </a:lnTo>
                    <a:lnTo>
                      <a:pt x="95" y="373"/>
                    </a:lnTo>
                    <a:lnTo>
                      <a:pt x="97" y="368"/>
                    </a:lnTo>
                    <a:lnTo>
                      <a:pt x="99" y="365"/>
                    </a:lnTo>
                    <a:lnTo>
                      <a:pt x="102" y="356"/>
                    </a:lnTo>
                    <a:lnTo>
                      <a:pt x="103" y="345"/>
                    </a:lnTo>
                    <a:lnTo>
                      <a:pt x="105" y="329"/>
                    </a:lnTo>
                    <a:lnTo>
                      <a:pt x="109" y="307"/>
                    </a:lnTo>
                    <a:lnTo>
                      <a:pt x="112" y="278"/>
                    </a:lnTo>
                    <a:lnTo>
                      <a:pt x="114" y="245"/>
                    </a:lnTo>
                    <a:lnTo>
                      <a:pt x="114" y="205"/>
                    </a:lnTo>
                    <a:lnTo>
                      <a:pt x="119" y="165"/>
                    </a:lnTo>
                    <a:lnTo>
                      <a:pt x="121" y="122"/>
                    </a:lnTo>
                    <a:lnTo>
                      <a:pt x="124" y="87"/>
                    </a:lnTo>
                    <a:lnTo>
                      <a:pt x="126" y="54"/>
                    </a:lnTo>
                    <a:lnTo>
                      <a:pt x="127" y="26"/>
                    </a:lnTo>
                    <a:lnTo>
                      <a:pt x="131" y="12"/>
                    </a:lnTo>
                    <a:lnTo>
                      <a:pt x="132" y="2"/>
                    </a:lnTo>
                    <a:lnTo>
                      <a:pt x="134" y="0"/>
                    </a:lnTo>
                    <a:lnTo>
                      <a:pt x="137" y="7"/>
                    </a:lnTo>
                    <a:lnTo>
                      <a:pt x="139" y="18"/>
                    </a:lnTo>
                    <a:lnTo>
                      <a:pt x="141" y="33"/>
                    </a:lnTo>
                    <a:lnTo>
                      <a:pt x="145" y="5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811" name="Freeform 204"/>
              <p:cNvSpPr>
                <a:spLocks/>
              </p:cNvSpPr>
              <p:nvPr/>
            </p:nvSpPr>
            <p:spPr bwMode="auto">
              <a:xfrm>
                <a:off x="4778" y="1699"/>
                <a:ext cx="76" cy="325"/>
              </a:xfrm>
              <a:custGeom>
                <a:avLst/>
                <a:gdLst>
                  <a:gd name="T0" fmla="*/ 2 w 76"/>
                  <a:gd name="T1" fmla="*/ 52 h 325"/>
                  <a:gd name="T2" fmla="*/ 4 w 76"/>
                  <a:gd name="T3" fmla="*/ 93 h 325"/>
                  <a:gd name="T4" fmla="*/ 7 w 76"/>
                  <a:gd name="T5" fmla="*/ 161 h 325"/>
                  <a:gd name="T6" fmla="*/ 14 w 76"/>
                  <a:gd name="T7" fmla="*/ 231 h 325"/>
                  <a:gd name="T8" fmla="*/ 14 w 76"/>
                  <a:gd name="T9" fmla="*/ 233 h 325"/>
                  <a:gd name="T10" fmla="*/ 14 w 76"/>
                  <a:gd name="T11" fmla="*/ 245 h 325"/>
                  <a:gd name="T12" fmla="*/ 15 w 76"/>
                  <a:gd name="T13" fmla="*/ 261 h 325"/>
                  <a:gd name="T14" fmla="*/ 18 w 76"/>
                  <a:gd name="T15" fmla="*/ 278 h 325"/>
                  <a:gd name="T16" fmla="*/ 20 w 76"/>
                  <a:gd name="T17" fmla="*/ 281 h 325"/>
                  <a:gd name="T18" fmla="*/ 20 w 76"/>
                  <a:gd name="T19" fmla="*/ 286 h 325"/>
                  <a:gd name="T20" fmla="*/ 22 w 76"/>
                  <a:gd name="T21" fmla="*/ 291 h 325"/>
                  <a:gd name="T22" fmla="*/ 22 w 76"/>
                  <a:gd name="T23" fmla="*/ 294 h 325"/>
                  <a:gd name="T24" fmla="*/ 25 w 76"/>
                  <a:gd name="T25" fmla="*/ 297 h 325"/>
                  <a:gd name="T26" fmla="*/ 25 w 76"/>
                  <a:gd name="T27" fmla="*/ 299 h 325"/>
                  <a:gd name="T28" fmla="*/ 27 w 76"/>
                  <a:gd name="T29" fmla="*/ 302 h 325"/>
                  <a:gd name="T30" fmla="*/ 27 w 76"/>
                  <a:gd name="T31" fmla="*/ 304 h 325"/>
                  <a:gd name="T32" fmla="*/ 29 w 76"/>
                  <a:gd name="T33" fmla="*/ 306 h 325"/>
                  <a:gd name="T34" fmla="*/ 29 w 76"/>
                  <a:gd name="T35" fmla="*/ 308 h 325"/>
                  <a:gd name="T36" fmla="*/ 29 w 76"/>
                  <a:gd name="T37" fmla="*/ 311 h 325"/>
                  <a:gd name="T38" fmla="*/ 32 w 76"/>
                  <a:gd name="T39" fmla="*/ 311 h 325"/>
                  <a:gd name="T40" fmla="*/ 33 w 76"/>
                  <a:gd name="T41" fmla="*/ 313 h 325"/>
                  <a:gd name="T42" fmla="*/ 33 w 76"/>
                  <a:gd name="T43" fmla="*/ 313 h 325"/>
                  <a:gd name="T44" fmla="*/ 33 w 76"/>
                  <a:gd name="T45" fmla="*/ 314 h 325"/>
                  <a:gd name="T46" fmla="*/ 35 w 76"/>
                  <a:gd name="T47" fmla="*/ 314 h 325"/>
                  <a:gd name="T48" fmla="*/ 35 w 76"/>
                  <a:gd name="T49" fmla="*/ 314 h 325"/>
                  <a:gd name="T50" fmla="*/ 38 w 76"/>
                  <a:gd name="T51" fmla="*/ 318 h 325"/>
                  <a:gd name="T52" fmla="*/ 38 w 76"/>
                  <a:gd name="T53" fmla="*/ 318 h 325"/>
                  <a:gd name="T54" fmla="*/ 40 w 76"/>
                  <a:gd name="T55" fmla="*/ 318 h 325"/>
                  <a:gd name="T56" fmla="*/ 42 w 76"/>
                  <a:gd name="T57" fmla="*/ 318 h 325"/>
                  <a:gd name="T58" fmla="*/ 42 w 76"/>
                  <a:gd name="T59" fmla="*/ 319 h 325"/>
                  <a:gd name="T60" fmla="*/ 42 w 76"/>
                  <a:gd name="T61" fmla="*/ 319 h 325"/>
                  <a:gd name="T62" fmla="*/ 44 w 76"/>
                  <a:gd name="T63" fmla="*/ 319 h 325"/>
                  <a:gd name="T64" fmla="*/ 44 w 76"/>
                  <a:gd name="T65" fmla="*/ 319 h 325"/>
                  <a:gd name="T66" fmla="*/ 48 w 76"/>
                  <a:gd name="T67" fmla="*/ 319 h 325"/>
                  <a:gd name="T68" fmla="*/ 48 w 76"/>
                  <a:gd name="T69" fmla="*/ 321 h 325"/>
                  <a:gd name="T70" fmla="*/ 49 w 76"/>
                  <a:gd name="T71" fmla="*/ 321 h 325"/>
                  <a:gd name="T72" fmla="*/ 49 w 76"/>
                  <a:gd name="T73" fmla="*/ 321 h 325"/>
                  <a:gd name="T74" fmla="*/ 50 w 76"/>
                  <a:gd name="T75" fmla="*/ 321 h 325"/>
                  <a:gd name="T76" fmla="*/ 50 w 76"/>
                  <a:gd name="T77" fmla="*/ 321 h 325"/>
                  <a:gd name="T78" fmla="*/ 53 w 76"/>
                  <a:gd name="T79" fmla="*/ 321 h 325"/>
                  <a:gd name="T80" fmla="*/ 53 w 76"/>
                  <a:gd name="T81" fmla="*/ 321 h 325"/>
                  <a:gd name="T82" fmla="*/ 56 w 76"/>
                  <a:gd name="T83" fmla="*/ 321 h 325"/>
                  <a:gd name="T84" fmla="*/ 56 w 76"/>
                  <a:gd name="T85" fmla="*/ 321 h 325"/>
                  <a:gd name="T86" fmla="*/ 56 w 76"/>
                  <a:gd name="T87" fmla="*/ 321 h 325"/>
                  <a:gd name="T88" fmla="*/ 58 w 76"/>
                  <a:gd name="T89" fmla="*/ 321 h 325"/>
                  <a:gd name="T90" fmla="*/ 61 w 76"/>
                  <a:gd name="T91" fmla="*/ 321 h 325"/>
                  <a:gd name="T92" fmla="*/ 61 w 76"/>
                  <a:gd name="T93" fmla="*/ 321 h 325"/>
                  <a:gd name="T94" fmla="*/ 63 w 76"/>
                  <a:gd name="T95" fmla="*/ 321 h 325"/>
                  <a:gd name="T96" fmla="*/ 63 w 76"/>
                  <a:gd name="T97" fmla="*/ 321 h 325"/>
                  <a:gd name="T98" fmla="*/ 64 w 76"/>
                  <a:gd name="T99" fmla="*/ 321 h 325"/>
                  <a:gd name="T100" fmla="*/ 64 w 76"/>
                  <a:gd name="T101" fmla="*/ 321 h 325"/>
                  <a:gd name="T102" fmla="*/ 69 w 76"/>
                  <a:gd name="T103" fmla="*/ 324 h 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
                  <a:gd name="T157" fmla="*/ 0 h 325"/>
                  <a:gd name="T158" fmla="*/ 76 w 76"/>
                  <a:gd name="T159" fmla="*/ 325 h 32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 h="325">
                    <a:moveTo>
                      <a:pt x="0" y="0"/>
                    </a:moveTo>
                    <a:lnTo>
                      <a:pt x="2" y="52"/>
                    </a:lnTo>
                    <a:lnTo>
                      <a:pt x="4" y="86"/>
                    </a:lnTo>
                    <a:lnTo>
                      <a:pt x="4" y="93"/>
                    </a:lnTo>
                    <a:lnTo>
                      <a:pt x="4" y="108"/>
                    </a:lnTo>
                    <a:lnTo>
                      <a:pt x="7" y="161"/>
                    </a:lnTo>
                    <a:lnTo>
                      <a:pt x="12" y="214"/>
                    </a:lnTo>
                    <a:lnTo>
                      <a:pt x="14" y="231"/>
                    </a:lnTo>
                    <a:lnTo>
                      <a:pt x="14" y="228"/>
                    </a:lnTo>
                    <a:lnTo>
                      <a:pt x="14" y="233"/>
                    </a:lnTo>
                    <a:lnTo>
                      <a:pt x="14" y="239"/>
                    </a:lnTo>
                    <a:lnTo>
                      <a:pt x="14" y="245"/>
                    </a:lnTo>
                    <a:lnTo>
                      <a:pt x="14" y="251"/>
                    </a:lnTo>
                    <a:lnTo>
                      <a:pt x="15" y="261"/>
                    </a:lnTo>
                    <a:lnTo>
                      <a:pt x="18" y="273"/>
                    </a:lnTo>
                    <a:lnTo>
                      <a:pt x="18" y="278"/>
                    </a:lnTo>
                    <a:lnTo>
                      <a:pt x="20" y="279"/>
                    </a:lnTo>
                    <a:lnTo>
                      <a:pt x="20" y="281"/>
                    </a:lnTo>
                    <a:lnTo>
                      <a:pt x="20" y="284"/>
                    </a:lnTo>
                    <a:lnTo>
                      <a:pt x="20" y="286"/>
                    </a:lnTo>
                    <a:lnTo>
                      <a:pt x="20" y="288"/>
                    </a:lnTo>
                    <a:lnTo>
                      <a:pt x="22" y="291"/>
                    </a:lnTo>
                    <a:lnTo>
                      <a:pt x="22" y="293"/>
                    </a:lnTo>
                    <a:lnTo>
                      <a:pt x="22" y="294"/>
                    </a:lnTo>
                    <a:lnTo>
                      <a:pt x="25" y="297"/>
                    </a:lnTo>
                    <a:lnTo>
                      <a:pt x="25" y="299"/>
                    </a:lnTo>
                    <a:lnTo>
                      <a:pt x="25" y="302"/>
                    </a:lnTo>
                    <a:lnTo>
                      <a:pt x="27" y="302"/>
                    </a:lnTo>
                    <a:lnTo>
                      <a:pt x="27" y="304"/>
                    </a:lnTo>
                    <a:lnTo>
                      <a:pt x="29" y="306"/>
                    </a:lnTo>
                    <a:lnTo>
                      <a:pt x="29" y="308"/>
                    </a:lnTo>
                    <a:lnTo>
                      <a:pt x="29" y="311"/>
                    </a:lnTo>
                    <a:lnTo>
                      <a:pt x="32" y="311"/>
                    </a:lnTo>
                    <a:lnTo>
                      <a:pt x="32" y="313"/>
                    </a:lnTo>
                    <a:lnTo>
                      <a:pt x="33" y="313"/>
                    </a:lnTo>
                    <a:lnTo>
                      <a:pt x="33" y="314"/>
                    </a:lnTo>
                    <a:lnTo>
                      <a:pt x="35" y="314"/>
                    </a:lnTo>
                    <a:lnTo>
                      <a:pt x="38" y="318"/>
                    </a:lnTo>
                    <a:lnTo>
                      <a:pt x="40" y="318"/>
                    </a:lnTo>
                    <a:lnTo>
                      <a:pt x="42" y="318"/>
                    </a:lnTo>
                    <a:lnTo>
                      <a:pt x="42" y="319"/>
                    </a:lnTo>
                    <a:lnTo>
                      <a:pt x="44" y="319"/>
                    </a:lnTo>
                    <a:lnTo>
                      <a:pt x="48" y="319"/>
                    </a:lnTo>
                    <a:lnTo>
                      <a:pt x="48" y="321"/>
                    </a:lnTo>
                    <a:lnTo>
                      <a:pt x="49" y="321"/>
                    </a:lnTo>
                    <a:lnTo>
                      <a:pt x="50" y="321"/>
                    </a:lnTo>
                    <a:lnTo>
                      <a:pt x="53" y="321"/>
                    </a:lnTo>
                    <a:lnTo>
                      <a:pt x="56" y="321"/>
                    </a:lnTo>
                    <a:lnTo>
                      <a:pt x="58" y="321"/>
                    </a:lnTo>
                    <a:lnTo>
                      <a:pt x="61" y="321"/>
                    </a:lnTo>
                    <a:lnTo>
                      <a:pt x="63" y="321"/>
                    </a:lnTo>
                    <a:lnTo>
                      <a:pt x="64" y="321"/>
                    </a:lnTo>
                    <a:lnTo>
                      <a:pt x="69" y="324"/>
                    </a:lnTo>
                    <a:lnTo>
                      <a:pt x="75" y="32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812" name="Freeform 205"/>
              <p:cNvSpPr>
                <a:spLocks/>
              </p:cNvSpPr>
              <p:nvPr/>
            </p:nvSpPr>
            <p:spPr bwMode="auto">
              <a:xfrm>
                <a:off x="4518" y="2015"/>
                <a:ext cx="113" cy="9"/>
              </a:xfrm>
              <a:custGeom>
                <a:avLst/>
                <a:gdLst>
                  <a:gd name="T0" fmla="*/ 2 w 113"/>
                  <a:gd name="T1" fmla="*/ 0 h 9"/>
                  <a:gd name="T2" fmla="*/ 5 w 113"/>
                  <a:gd name="T3" fmla="*/ 2 h 9"/>
                  <a:gd name="T4" fmla="*/ 9 w 113"/>
                  <a:gd name="T5" fmla="*/ 2 h 9"/>
                  <a:gd name="T6" fmla="*/ 14 w 113"/>
                  <a:gd name="T7" fmla="*/ 3 h 9"/>
                  <a:gd name="T8" fmla="*/ 14 w 113"/>
                  <a:gd name="T9" fmla="*/ 3 h 9"/>
                  <a:gd name="T10" fmla="*/ 15 w 113"/>
                  <a:gd name="T11" fmla="*/ 7 h 9"/>
                  <a:gd name="T12" fmla="*/ 19 w 113"/>
                  <a:gd name="T13" fmla="*/ 7 h 9"/>
                  <a:gd name="T14" fmla="*/ 19 w 113"/>
                  <a:gd name="T15" fmla="*/ 7 h 9"/>
                  <a:gd name="T16" fmla="*/ 21 w 113"/>
                  <a:gd name="T17" fmla="*/ 7 h 9"/>
                  <a:gd name="T18" fmla="*/ 23 w 113"/>
                  <a:gd name="T19" fmla="*/ 7 h 9"/>
                  <a:gd name="T20" fmla="*/ 26 w 113"/>
                  <a:gd name="T21" fmla="*/ 7 h 9"/>
                  <a:gd name="T22" fmla="*/ 27 w 113"/>
                  <a:gd name="T23" fmla="*/ 8 h 9"/>
                  <a:gd name="T24" fmla="*/ 29 w 113"/>
                  <a:gd name="T25" fmla="*/ 8 h 9"/>
                  <a:gd name="T26" fmla="*/ 29 w 113"/>
                  <a:gd name="T27" fmla="*/ 8 h 9"/>
                  <a:gd name="T28" fmla="*/ 33 w 113"/>
                  <a:gd name="T29" fmla="*/ 8 h 9"/>
                  <a:gd name="T30" fmla="*/ 37 w 113"/>
                  <a:gd name="T31" fmla="*/ 8 h 9"/>
                  <a:gd name="T32" fmla="*/ 40 w 113"/>
                  <a:gd name="T33" fmla="*/ 8 h 9"/>
                  <a:gd name="T34" fmla="*/ 43 w 113"/>
                  <a:gd name="T35" fmla="*/ 8 h 9"/>
                  <a:gd name="T36" fmla="*/ 48 w 113"/>
                  <a:gd name="T37" fmla="*/ 8 h 9"/>
                  <a:gd name="T38" fmla="*/ 53 w 113"/>
                  <a:gd name="T39" fmla="*/ 8 h 9"/>
                  <a:gd name="T40" fmla="*/ 55 w 113"/>
                  <a:gd name="T41" fmla="*/ 8 h 9"/>
                  <a:gd name="T42" fmla="*/ 58 w 113"/>
                  <a:gd name="T43" fmla="*/ 8 h 9"/>
                  <a:gd name="T44" fmla="*/ 58 w 113"/>
                  <a:gd name="T45" fmla="*/ 8 h 9"/>
                  <a:gd name="T46" fmla="*/ 58 w 113"/>
                  <a:gd name="T47" fmla="*/ 8 h 9"/>
                  <a:gd name="T48" fmla="*/ 58 w 113"/>
                  <a:gd name="T49" fmla="*/ 8 h 9"/>
                  <a:gd name="T50" fmla="*/ 60 w 113"/>
                  <a:gd name="T51" fmla="*/ 8 h 9"/>
                  <a:gd name="T52" fmla="*/ 61 w 113"/>
                  <a:gd name="T53" fmla="*/ 8 h 9"/>
                  <a:gd name="T54" fmla="*/ 68 w 113"/>
                  <a:gd name="T55" fmla="*/ 8 h 9"/>
                  <a:gd name="T56" fmla="*/ 69 w 113"/>
                  <a:gd name="T57" fmla="*/ 8 h 9"/>
                  <a:gd name="T58" fmla="*/ 72 w 113"/>
                  <a:gd name="T59" fmla="*/ 8 h 9"/>
                  <a:gd name="T60" fmla="*/ 73 w 113"/>
                  <a:gd name="T61" fmla="*/ 8 h 9"/>
                  <a:gd name="T62" fmla="*/ 73 w 113"/>
                  <a:gd name="T63" fmla="*/ 8 h 9"/>
                  <a:gd name="T64" fmla="*/ 75 w 113"/>
                  <a:gd name="T65" fmla="*/ 8 h 9"/>
                  <a:gd name="T66" fmla="*/ 79 w 113"/>
                  <a:gd name="T67" fmla="*/ 8 h 9"/>
                  <a:gd name="T68" fmla="*/ 79 w 113"/>
                  <a:gd name="T69" fmla="*/ 8 h 9"/>
                  <a:gd name="T70" fmla="*/ 79 w 113"/>
                  <a:gd name="T71" fmla="*/ 8 h 9"/>
                  <a:gd name="T72" fmla="*/ 80 w 113"/>
                  <a:gd name="T73" fmla="*/ 8 h 9"/>
                  <a:gd name="T74" fmla="*/ 80 w 113"/>
                  <a:gd name="T75" fmla="*/ 8 h 9"/>
                  <a:gd name="T76" fmla="*/ 83 w 113"/>
                  <a:gd name="T77" fmla="*/ 8 h 9"/>
                  <a:gd name="T78" fmla="*/ 86 w 113"/>
                  <a:gd name="T79" fmla="*/ 8 h 9"/>
                  <a:gd name="T80" fmla="*/ 88 w 113"/>
                  <a:gd name="T81" fmla="*/ 8 h 9"/>
                  <a:gd name="T82" fmla="*/ 89 w 113"/>
                  <a:gd name="T83" fmla="*/ 8 h 9"/>
                  <a:gd name="T84" fmla="*/ 89 w 113"/>
                  <a:gd name="T85" fmla="*/ 8 h 9"/>
                  <a:gd name="T86" fmla="*/ 92 w 113"/>
                  <a:gd name="T87" fmla="*/ 8 h 9"/>
                  <a:gd name="T88" fmla="*/ 92 w 113"/>
                  <a:gd name="T89" fmla="*/ 7 h 9"/>
                  <a:gd name="T90" fmla="*/ 94 w 113"/>
                  <a:gd name="T91" fmla="*/ 7 h 9"/>
                  <a:gd name="T92" fmla="*/ 94 w 113"/>
                  <a:gd name="T93" fmla="*/ 7 h 9"/>
                  <a:gd name="T94" fmla="*/ 94 w 113"/>
                  <a:gd name="T95" fmla="*/ 7 h 9"/>
                  <a:gd name="T96" fmla="*/ 99 w 113"/>
                  <a:gd name="T97" fmla="*/ 8 h 9"/>
                  <a:gd name="T98" fmla="*/ 101 w 113"/>
                  <a:gd name="T99" fmla="*/ 8 h 9"/>
                  <a:gd name="T100" fmla="*/ 106 w 113"/>
                  <a:gd name="T101" fmla="*/ 8 h 9"/>
                  <a:gd name="T102" fmla="*/ 109 w 113"/>
                  <a:gd name="T103" fmla="*/ 8 h 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
                  <a:gd name="T157" fmla="*/ 0 h 9"/>
                  <a:gd name="T158" fmla="*/ 113 w 113"/>
                  <a:gd name="T159" fmla="*/ 9 h 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 h="9">
                    <a:moveTo>
                      <a:pt x="0" y="0"/>
                    </a:moveTo>
                    <a:lnTo>
                      <a:pt x="2" y="0"/>
                    </a:lnTo>
                    <a:lnTo>
                      <a:pt x="5" y="0"/>
                    </a:lnTo>
                    <a:lnTo>
                      <a:pt x="5" y="2"/>
                    </a:lnTo>
                    <a:lnTo>
                      <a:pt x="7" y="2"/>
                    </a:lnTo>
                    <a:lnTo>
                      <a:pt x="9" y="2"/>
                    </a:lnTo>
                    <a:lnTo>
                      <a:pt x="12" y="3"/>
                    </a:lnTo>
                    <a:lnTo>
                      <a:pt x="14" y="3"/>
                    </a:lnTo>
                    <a:lnTo>
                      <a:pt x="15" y="3"/>
                    </a:lnTo>
                    <a:lnTo>
                      <a:pt x="15" y="7"/>
                    </a:lnTo>
                    <a:lnTo>
                      <a:pt x="19" y="7"/>
                    </a:lnTo>
                    <a:lnTo>
                      <a:pt x="21" y="7"/>
                    </a:lnTo>
                    <a:lnTo>
                      <a:pt x="23" y="7"/>
                    </a:lnTo>
                    <a:lnTo>
                      <a:pt x="26" y="7"/>
                    </a:lnTo>
                    <a:lnTo>
                      <a:pt x="26" y="8"/>
                    </a:lnTo>
                    <a:lnTo>
                      <a:pt x="27" y="8"/>
                    </a:lnTo>
                    <a:lnTo>
                      <a:pt x="29" y="8"/>
                    </a:lnTo>
                    <a:lnTo>
                      <a:pt x="33" y="8"/>
                    </a:lnTo>
                    <a:lnTo>
                      <a:pt x="34" y="8"/>
                    </a:lnTo>
                    <a:lnTo>
                      <a:pt x="37" y="8"/>
                    </a:lnTo>
                    <a:lnTo>
                      <a:pt x="40" y="8"/>
                    </a:lnTo>
                    <a:lnTo>
                      <a:pt x="41" y="8"/>
                    </a:lnTo>
                    <a:lnTo>
                      <a:pt x="43" y="8"/>
                    </a:lnTo>
                    <a:lnTo>
                      <a:pt x="46" y="8"/>
                    </a:lnTo>
                    <a:lnTo>
                      <a:pt x="48" y="8"/>
                    </a:lnTo>
                    <a:lnTo>
                      <a:pt x="49" y="8"/>
                    </a:lnTo>
                    <a:lnTo>
                      <a:pt x="53" y="8"/>
                    </a:lnTo>
                    <a:lnTo>
                      <a:pt x="55" y="8"/>
                    </a:lnTo>
                    <a:lnTo>
                      <a:pt x="58" y="8"/>
                    </a:lnTo>
                    <a:lnTo>
                      <a:pt x="60" y="8"/>
                    </a:lnTo>
                    <a:lnTo>
                      <a:pt x="61" y="8"/>
                    </a:lnTo>
                    <a:lnTo>
                      <a:pt x="65" y="8"/>
                    </a:lnTo>
                    <a:lnTo>
                      <a:pt x="68" y="8"/>
                    </a:lnTo>
                    <a:lnTo>
                      <a:pt x="69" y="8"/>
                    </a:lnTo>
                    <a:lnTo>
                      <a:pt x="72" y="8"/>
                    </a:lnTo>
                    <a:lnTo>
                      <a:pt x="73" y="8"/>
                    </a:lnTo>
                    <a:lnTo>
                      <a:pt x="75" y="7"/>
                    </a:lnTo>
                    <a:lnTo>
                      <a:pt x="75" y="8"/>
                    </a:lnTo>
                    <a:lnTo>
                      <a:pt x="79" y="8"/>
                    </a:lnTo>
                    <a:lnTo>
                      <a:pt x="80" y="8"/>
                    </a:lnTo>
                    <a:lnTo>
                      <a:pt x="83" y="8"/>
                    </a:lnTo>
                    <a:lnTo>
                      <a:pt x="86" y="8"/>
                    </a:lnTo>
                    <a:lnTo>
                      <a:pt x="88" y="8"/>
                    </a:lnTo>
                    <a:lnTo>
                      <a:pt x="89" y="8"/>
                    </a:lnTo>
                    <a:lnTo>
                      <a:pt x="92" y="8"/>
                    </a:lnTo>
                    <a:lnTo>
                      <a:pt x="92" y="7"/>
                    </a:lnTo>
                    <a:lnTo>
                      <a:pt x="94" y="7"/>
                    </a:lnTo>
                    <a:lnTo>
                      <a:pt x="96" y="7"/>
                    </a:lnTo>
                    <a:lnTo>
                      <a:pt x="99" y="8"/>
                    </a:lnTo>
                    <a:lnTo>
                      <a:pt x="101" y="8"/>
                    </a:lnTo>
                    <a:lnTo>
                      <a:pt x="103" y="8"/>
                    </a:lnTo>
                    <a:lnTo>
                      <a:pt x="106" y="8"/>
                    </a:lnTo>
                    <a:lnTo>
                      <a:pt x="107" y="8"/>
                    </a:lnTo>
                    <a:lnTo>
                      <a:pt x="109" y="8"/>
                    </a:lnTo>
                    <a:lnTo>
                      <a:pt x="112" y="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813" name="Freeform 206"/>
              <p:cNvSpPr>
                <a:spLocks/>
              </p:cNvSpPr>
              <p:nvPr/>
            </p:nvSpPr>
            <p:spPr bwMode="auto">
              <a:xfrm>
                <a:off x="4853" y="1870"/>
                <a:ext cx="96" cy="154"/>
              </a:xfrm>
              <a:custGeom>
                <a:avLst/>
                <a:gdLst>
                  <a:gd name="T0" fmla="*/ 95 w 96"/>
                  <a:gd name="T1" fmla="*/ 0 h 154"/>
                  <a:gd name="T2" fmla="*/ 92 w 96"/>
                  <a:gd name="T3" fmla="*/ 9 h 154"/>
                  <a:gd name="T4" fmla="*/ 90 w 96"/>
                  <a:gd name="T5" fmla="*/ 20 h 154"/>
                  <a:gd name="T6" fmla="*/ 90 w 96"/>
                  <a:gd name="T7" fmla="*/ 32 h 154"/>
                  <a:gd name="T8" fmla="*/ 88 w 96"/>
                  <a:gd name="T9" fmla="*/ 40 h 154"/>
                  <a:gd name="T10" fmla="*/ 85 w 96"/>
                  <a:gd name="T11" fmla="*/ 51 h 154"/>
                  <a:gd name="T12" fmla="*/ 85 w 96"/>
                  <a:gd name="T13" fmla="*/ 60 h 154"/>
                  <a:gd name="T14" fmla="*/ 83 w 96"/>
                  <a:gd name="T15" fmla="*/ 72 h 154"/>
                  <a:gd name="T16" fmla="*/ 82 w 96"/>
                  <a:gd name="T17" fmla="*/ 80 h 154"/>
                  <a:gd name="T18" fmla="*/ 78 w 96"/>
                  <a:gd name="T19" fmla="*/ 87 h 154"/>
                  <a:gd name="T20" fmla="*/ 78 w 96"/>
                  <a:gd name="T21" fmla="*/ 95 h 154"/>
                  <a:gd name="T22" fmla="*/ 77 w 96"/>
                  <a:gd name="T23" fmla="*/ 102 h 154"/>
                  <a:gd name="T24" fmla="*/ 75 w 96"/>
                  <a:gd name="T25" fmla="*/ 108 h 154"/>
                  <a:gd name="T26" fmla="*/ 75 w 96"/>
                  <a:gd name="T27" fmla="*/ 113 h 154"/>
                  <a:gd name="T28" fmla="*/ 71 w 96"/>
                  <a:gd name="T29" fmla="*/ 117 h 154"/>
                  <a:gd name="T30" fmla="*/ 69 w 96"/>
                  <a:gd name="T31" fmla="*/ 122 h 154"/>
                  <a:gd name="T32" fmla="*/ 67 w 96"/>
                  <a:gd name="T33" fmla="*/ 126 h 154"/>
                  <a:gd name="T34" fmla="*/ 67 w 96"/>
                  <a:gd name="T35" fmla="*/ 128 h 154"/>
                  <a:gd name="T36" fmla="*/ 67 w 96"/>
                  <a:gd name="T37" fmla="*/ 131 h 154"/>
                  <a:gd name="T38" fmla="*/ 65 w 96"/>
                  <a:gd name="T39" fmla="*/ 133 h 154"/>
                  <a:gd name="T40" fmla="*/ 63 w 96"/>
                  <a:gd name="T41" fmla="*/ 135 h 154"/>
                  <a:gd name="T42" fmla="*/ 61 w 96"/>
                  <a:gd name="T43" fmla="*/ 137 h 154"/>
                  <a:gd name="T44" fmla="*/ 61 w 96"/>
                  <a:gd name="T45" fmla="*/ 140 h 154"/>
                  <a:gd name="T46" fmla="*/ 56 w 96"/>
                  <a:gd name="T47" fmla="*/ 142 h 154"/>
                  <a:gd name="T48" fmla="*/ 56 w 96"/>
                  <a:gd name="T49" fmla="*/ 142 h 154"/>
                  <a:gd name="T50" fmla="*/ 56 w 96"/>
                  <a:gd name="T51" fmla="*/ 143 h 154"/>
                  <a:gd name="T52" fmla="*/ 54 w 96"/>
                  <a:gd name="T53" fmla="*/ 143 h 154"/>
                  <a:gd name="T54" fmla="*/ 51 w 96"/>
                  <a:gd name="T55" fmla="*/ 143 h 154"/>
                  <a:gd name="T56" fmla="*/ 51 w 96"/>
                  <a:gd name="T57" fmla="*/ 147 h 154"/>
                  <a:gd name="T58" fmla="*/ 49 w 96"/>
                  <a:gd name="T59" fmla="*/ 147 h 154"/>
                  <a:gd name="T60" fmla="*/ 47 w 96"/>
                  <a:gd name="T61" fmla="*/ 147 h 154"/>
                  <a:gd name="T62" fmla="*/ 47 w 96"/>
                  <a:gd name="T63" fmla="*/ 147 h 154"/>
                  <a:gd name="T64" fmla="*/ 46 w 96"/>
                  <a:gd name="T65" fmla="*/ 148 h 154"/>
                  <a:gd name="T66" fmla="*/ 42 w 96"/>
                  <a:gd name="T67" fmla="*/ 148 h 154"/>
                  <a:gd name="T68" fmla="*/ 42 w 96"/>
                  <a:gd name="T69" fmla="*/ 148 h 154"/>
                  <a:gd name="T70" fmla="*/ 41 w 96"/>
                  <a:gd name="T71" fmla="*/ 148 h 154"/>
                  <a:gd name="T72" fmla="*/ 39 w 96"/>
                  <a:gd name="T73" fmla="*/ 148 h 154"/>
                  <a:gd name="T74" fmla="*/ 36 w 96"/>
                  <a:gd name="T75" fmla="*/ 150 h 154"/>
                  <a:gd name="T76" fmla="*/ 36 w 96"/>
                  <a:gd name="T77" fmla="*/ 150 h 154"/>
                  <a:gd name="T78" fmla="*/ 34 w 96"/>
                  <a:gd name="T79" fmla="*/ 150 h 154"/>
                  <a:gd name="T80" fmla="*/ 32 w 96"/>
                  <a:gd name="T81" fmla="*/ 150 h 154"/>
                  <a:gd name="T82" fmla="*/ 32 w 96"/>
                  <a:gd name="T83" fmla="*/ 150 h 154"/>
                  <a:gd name="T84" fmla="*/ 29 w 96"/>
                  <a:gd name="T85" fmla="*/ 150 h 154"/>
                  <a:gd name="T86" fmla="*/ 26 w 96"/>
                  <a:gd name="T87" fmla="*/ 150 h 154"/>
                  <a:gd name="T88" fmla="*/ 26 w 96"/>
                  <a:gd name="T89" fmla="*/ 150 h 154"/>
                  <a:gd name="T90" fmla="*/ 26 w 96"/>
                  <a:gd name="T91" fmla="*/ 150 h 154"/>
                  <a:gd name="T92" fmla="*/ 25 w 96"/>
                  <a:gd name="T93" fmla="*/ 150 h 154"/>
                  <a:gd name="T94" fmla="*/ 21 w 96"/>
                  <a:gd name="T95" fmla="*/ 150 h 154"/>
                  <a:gd name="T96" fmla="*/ 20 w 96"/>
                  <a:gd name="T97" fmla="*/ 150 h 154"/>
                  <a:gd name="T98" fmla="*/ 20 w 96"/>
                  <a:gd name="T99" fmla="*/ 150 h 154"/>
                  <a:gd name="T100" fmla="*/ 19 w 96"/>
                  <a:gd name="T101" fmla="*/ 150 h 154"/>
                  <a:gd name="T102" fmla="*/ 15 w 96"/>
                  <a:gd name="T103" fmla="*/ 150 h 154"/>
                  <a:gd name="T104" fmla="*/ 13 w 96"/>
                  <a:gd name="T105" fmla="*/ 150 h 154"/>
                  <a:gd name="T106" fmla="*/ 13 w 96"/>
                  <a:gd name="T107" fmla="*/ 150 h 154"/>
                  <a:gd name="T108" fmla="*/ 11 w 96"/>
                  <a:gd name="T109" fmla="*/ 150 h 154"/>
                  <a:gd name="T110" fmla="*/ 11 w 96"/>
                  <a:gd name="T111" fmla="*/ 150 h 154"/>
                  <a:gd name="T112" fmla="*/ 8 w 96"/>
                  <a:gd name="T113" fmla="*/ 153 h 154"/>
                  <a:gd name="T114" fmla="*/ 6 w 96"/>
                  <a:gd name="T115" fmla="*/ 153 h 154"/>
                  <a:gd name="T116" fmla="*/ 5 w 96"/>
                  <a:gd name="T117" fmla="*/ 153 h 154"/>
                  <a:gd name="T118" fmla="*/ 5 w 96"/>
                  <a:gd name="T119" fmla="*/ 153 h 154"/>
                  <a:gd name="T120" fmla="*/ 1 w 96"/>
                  <a:gd name="T121" fmla="*/ 153 h 154"/>
                  <a:gd name="T122" fmla="*/ 0 w 96"/>
                  <a:gd name="T123" fmla="*/ 153 h 154"/>
                  <a:gd name="T124" fmla="*/ 0 w 96"/>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6"/>
                  <a:gd name="T190" fmla="*/ 0 h 154"/>
                  <a:gd name="T191" fmla="*/ 96 w 96"/>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6" h="154">
                    <a:moveTo>
                      <a:pt x="95" y="0"/>
                    </a:moveTo>
                    <a:lnTo>
                      <a:pt x="92" y="9"/>
                    </a:lnTo>
                    <a:lnTo>
                      <a:pt x="90" y="20"/>
                    </a:lnTo>
                    <a:lnTo>
                      <a:pt x="90" y="32"/>
                    </a:lnTo>
                    <a:lnTo>
                      <a:pt x="88" y="40"/>
                    </a:lnTo>
                    <a:lnTo>
                      <a:pt x="85" y="51"/>
                    </a:lnTo>
                    <a:lnTo>
                      <a:pt x="85" y="60"/>
                    </a:lnTo>
                    <a:lnTo>
                      <a:pt x="83" y="72"/>
                    </a:lnTo>
                    <a:lnTo>
                      <a:pt x="82" y="80"/>
                    </a:lnTo>
                    <a:lnTo>
                      <a:pt x="78" y="87"/>
                    </a:lnTo>
                    <a:lnTo>
                      <a:pt x="78" y="95"/>
                    </a:lnTo>
                    <a:lnTo>
                      <a:pt x="77" y="102"/>
                    </a:lnTo>
                    <a:lnTo>
                      <a:pt x="75" y="108"/>
                    </a:lnTo>
                    <a:lnTo>
                      <a:pt x="75" y="113"/>
                    </a:lnTo>
                    <a:lnTo>
                      <a:pt x="71" y="117"/>
                    </a:lnTo>
                    <a:lnTo>
                      <a:pt x="69" y="122"/>
                    </a:lnTo>
                    <a:lnTo>
                      <a:pt x="67" y="126"/>
                    </a:lnTo>
                    <a:lnTo>
                      <a:pt x="67" y="128"/>
                    </a:lnTo>
                    <a:lnTo>
                      <a:pt x="67" y="131"/>
                    </a:lnTo>
                    <a:lnTo>
                      <a:pt x="65" y="133"/>
                    </a:lnTo>
                    <a:lnTo>
                      <a:pt x="63" y="135"/>
                    </a:lnTo>
                    <a:lnTo>
                      <a:pt x="61" y="137"/>
                    </a:lnTo>
                    <a:lnTo>
                      <a:pt x="61" y="140"/>
                    </a:lnTo>
                    <a:lnTo>
                      <a:pt x="56" y="142"/>
                    </a:lnTo>
                    <a:lnTo>
                      <a:pt x="56" y="143"/>
                    </a:lnTo>
                    <a:lnTo>
                      <a:pt x="54" y="143"/>
                    </a:lnTo>
                    <a:lnTo>
                      <a:pt x="51" y="143"/>
                    </a:lnTo>
                    <a:lnTo>
                      <a:pt x="51" y="147"/>
                    </a:lnTo>
                    <a:lnTo>
                      <a:pt x="49" y="147"/>
                    </a:lnTo>
                    <a:lnTo>
                      <a:pt x="47" y="147"/>
                    </a:lnTo>
                    <a:lnTo>
                      <a:pt x="46" y="148"/>
                    </a:lnTo>
                    <a:lnTo>
                      <a:pt x="42" y="148"/>
                    </a:lnTo>
                    <a:lnTo>
                      <a:pt x="41" y="148"/>
                    </a:lnTo>
                    <a:lnTo>
                      <a:pt x="39" y="148"/>
                    </a:lnTo>
                    <a:lnTo>
                      <a:pt x="36" y="150"/>
                    </a:lnTo>
                    <a:lnTo>
                      <a:pt x="34" y="150"/>
                    </a:lnTo>
                    <a:lnTo>
                      <a:pt x="32" y="150"/>
                    </a:lnTo>
                    <a:lnTo>
                      <a:pt x="29" y="150"/>
                    </a:lnTo>
                    <a:lnTo>
                      <a:pt x="26" y="150"/>
                    </a:lnTo>
                    <a:lnTo>
                      <a:pt x="25" y="150"/>
                    </a:lnTo>
                    <a:lnTo>
                      <a:pt x="21" y="150"/>
                    </a:lnTo>
                    <a:lnTo>
                      <a:pt x="20" y="150"/>
                    </a:lnTo>
                    <a:lnTo>
                      <a:pt x="19" y="150"/>
                    </a:lnTo>
                    <a:lnTo>
                      <a:pt x="15" y="150"/>
                    </a:lnTo>
                    <a:lnTo>
                      <a:pt x="13" y="150"/>
                    </a:lnTo>
                    <a:lnTo>
                      <a:pt x="11" y="150"/>
                    </a:lnTo>
                    <a:lnTo>
                      <a:pt x="8" y="153"/>
                    </a:lnTo>
                    <a:lnTo>
                      <a:pt x="6" y="153"/>
                    </a:lnTo>
                    <a:lnTo>
                      <a:pt x="5" y="153"/>
                    </a:lnTo>
                    <a:lnTo>
                      <a:pt x="1" y="153"/>
                    </a:lnTo>
                    <a:lnTo>
                      <a:pt x="0"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814" name="Freeform 207"/>
              <p:cNvSpPr>
                <a:spLocks/>
              </p:cNvSpPr>
              <p:nvPr/>
            </p:nvSpPr>
            <p:spPr bwMode="auto">
              <a:xfrm>
                <a:off x="4968" y="1872"/>
                <a:ext cx="73" cy="154"/>
              </a:xfrm>
              <a:custGeom>
                <a:avLst/>
                <a:gdLst>
                  <a:gd name="T0" fmla="*/ 0 w 73"/>
                  <a:gd name="T1" fmla="*/ 0 h 154"/>
                  <a:gd name="T2" fmla="*/ 2 w 73"/>
                  <a:gd name="T3" fmla="*/ 8 h 154"/>
                  <a:gd name="T4" fmla="*/ 6 w 73"/>
                  <a:gd name="T5" fmla="*/ 19 h 154"/>
                  <a:gd name="T6" fmla="*/ 6 w 73"/>
                  <a:gd name="T7" fmla="*/ 31 h 154"/>
                  <a:gd name="T8" fmla="*/ 6 w 73"/>
                  <a:gd name="T9" fmla="*/ 40 h 154"/>
                  <a:gd name="T10" fmla="*/ 8 w 73"/>
                  <a:gd name="T11" fmla="*/ 51 h 154"/>
                  <a:gd name="T12" fmla="*/ 8 w 73"/>
                  <a:gd name="T13" fmla="*/ 60 h 154"/>
                  <a:gd name="T14" fmla="*/ 9 w 73"/>
                  <a:gd name="T15" fmla="*/ 72 h 154"/>
                  <a:gd name="T16" fmla="*/ 13 w 73"/>
                  <a:gd name="T17" fmla="*/ 80 h 154"/>
                  <a:gd name="T18" fmla="*/ 13 w 73"/>
                  <a:gd name="T19" fmla="*/ 87 h 154"/>
                  <a:gd name="T20" fmla="*/ 13 w 73"/>
                  <a:gd name="T21" fmla="*/ 94 h 154"/>
                  <a:gd name="T22" fmla="*/ 14 w 73"/>
                  <a:gd name="T23" fmla="*/ 102 h 154"/>
                  <a:gd name="T24" fmla="*/ 14 w 73"/>
                  <a:gd name="T25" fmla="*/ 108 h 154"/>
                  <a:gd name="T26" fmla="*/ 16 w 73"/>
                  <a:gd name="T27" fmla="*/ 113 h 154"/>
                  <a:gd name="T28" fmla="*/ 16 w 73"/>
                  <a:gd name="T29" fmla="*/ 117 h 154"/>
                  <a:gd name="T30" fmla="*/ 19 w 73"/>
                  <a:gd name="T31" fmla="*/ 121 h 154"/>
                  <a:gd name="T32" fmla="*/ 21 w 73"/>
                  <a:gd name="T33" fmla="*/ 126 h 154"/>
                  <a:gd name="T34" fmla="*/ 21 w 73"/>
                  <a:gd name="T35" fmla="*/ 129 h 154"/>
                  <a:gd name="T36" fmla="*/ 21 w 73"/>
                  <a:gd name="T37" fmla="*/ 130 h 154"/>
                  <a:gd name="T38" fmla="*/ 23 w 73"/>
                  <a:gd name="T39" fmla="*/ 133 h 154"/>
                  <a:gd name="T40" fmla="*/ 23 w 73"/>
                  <a:gd name="T41" fmla="*/ 135 h 154"/>
                  <a:gd name="T42" fmla="*/ 26 w 73"/>
                  <a:gd name="T43" fmla="*/ 137 h 154"/>
                  <a:gd name="T44" fmla="*/ 26 w 73"/>
                  <a:gd name="T45" fmla="*/ 140 h 154"/>
                  <a:gd name="T46" fmla="*/ 28 w 73"/>
                  <a:gd name="T47" fmla="*/ 141 h 154"/>
                  <a:gd name="T48" fmla="*/ 28 w 73"/>
                  <a:gd name="T49" fmla="*/ 141 h 154"/>
                  <a:gd name="T50" fmla="*/ 29 w 73"/>
                  <a:gd name="T51" fmla="*/ 143 h 154"/>
                  <a:gd name="T52" fmla="*/ 33 w 73"/>
                  <a:gd name="T53" fmla="*/ 143 h 154"/>
                  <a:gd name="T54" fmla="*/ 33 w 73"/>
                  <a:gd name="T55" fmla="*/ 143 h 154"/>
                  <a:gd name="T56" fmla="*/ 33 w 73"/>
                  <a:gd name="T57" fmla="*/ 146 h 154"/>
                  <a:gd name="T58" fmla="*/ 34 w 73"/>
                  <a:gd name="T59" fmla="*/ 146 h 154"/>
                  <a:gd name="T60" fmla="*/ 34 w 73"/>
                  <a:gd name="T61" fmla="*/ 146 h 154"/>
                  <a:gd name="T62" fmla="*/ 39 w 73"/>
                  <a:gd name="T63" fmla="*/ 148 h 154"/>
                  <a:gd name="T64" fmla="*/ 39 w 73"/>
                  <a:gd name="T65" fmla="*/ 148 h 154"/>
                  <a:gd name="T66" fmla="*/ 40 w 73"/>
                  <a:gd name="T67" fmla="*/ 148 h 154"/>
                  <a:gd name="T68" fmla="*/ 40 w 73"/>
                  <a:gd name="T69" fmla="*/ 148 h 154"/>
                  <a:gd name="T70" fmla="*/ 42 w 73"/>
                  <a:gd name="T71" fmla="*/ 148 h 154"/>
                  <a:gd name="T72" fmla="*/ 42 w 73"/>
                  <a:gd name="T73" fmla="*/ 148 h 154"/>
                  <a:gd name="T74" fmla="*/ 45 w 73"/>
                  <a:gd name="T75" fmla="*/ 150 h 154"/>
                  <a:gd name="T76" fmla="*/ 45 w 73"/>
                  <a:gd name="T77" fmla="*/ 150 h 154"/>
                  <a:gd name="T78" fmla="*/ 46 w 73"/>
                  <a:gd name="T79" fmla="*/ 150 h 154"/>
                  <a:gd name="T80" fmla="*/ 48 w 73"/>
                  <a:gd name="T81" fmla="*/ 150 h 154"/>
                  <a:gd name="T82" fmla="*/ 48 w 73"/>
                  <a:gd name="T83" fmla="*/ 150 h 154"/>
                  <a:gd name="T84" fmla="*/ 48 w 73"/>
                  <a:gd name="T85" fmla="*/ 150 h 154"/>
                  <a:gd name="T86" fmla="*/ 52 w 73"/>
                  <a:gd name="T87" fmla="*/ 150 h 154"/>
                  <a:gd name="T88" fmla="*/ 52 w 73"/>
                  <a:gd name="T89" fmla="*/ 150 h 154"/>
                  <a:gd name="T90" fmla="*/ 52 w 73"/>
                  <a:gd name="T91" fmla="*/ 150 h 154"/>
                  <a:gd name="T92" fmla="*/ 54 w 73"/>
                  <a:gd name="T93" fmla="*/ 150 h 154"/>
                  <a:gd name="T94" fmla="*/ 55 w 73"/>
                  <a:gd name="T95" fmla="*/ 150 h 154"/>
                  <a:gd name="T96" fmla="*/ 55 w 73"/>
                  <a:gd name="T97" fmla="*/ 150 h 154"/>
                  <a:gd name="T98" fmla="*/ 59 w 73"/>
                  <a:gd name="T99" fmla="*/ 150 h 154"/>
                  <a:gd name="T100" fmla="*/ 59 w 73"/>
                  <a:gd name="T101" fmla="*/ 150 h 154"/>
                  <a:gd name="T102" fmla="*/ 61 w 73"/>
                  <a:gd name="T103" fmla="*/ 150 h 154"/>
                  <a:gd name="T104" fmla="*/ 61 w 73"/>
                  <a:gd name="T105" fmla="*/ 150 h 154"/>
                  <a:gd name="T106" fmla="*/ 62 w 73"/>
                  <a:gd name="T107" fmla="*/ 150 h 154"/>
                  <a:gd name="T108" fmla="*/ 62 w 73"/>
                  <a:gd name="T109" fmla="*/ 150 h 154"/>
                  <a:gd name="T110" fmla="*/ 62 w 73"/>
                  <a:gd name="T111" fmla="*/ 150 h 154"/>
                  <a:gd name="T112" fmla="*/ 65 w 73"/>
                  <a:gd name="T113" fmla="*/ 150 h 154"/>
                  <a:gd name="T114" fmla="*/ 67 w 73"/>
                  <a:gd name="T115" fmla="*/ 153 h 154"/>
                  <a:gd name="T116" fmla="*/ 67 w 73"/>
                  <a:gd name="T117" fmla="*/ 153 h 154"/>
                  <a:gd name="T118" fmla="*/ 69 w 73"/>
                  <a:gd name="T119" fmla="*/ 153 h 154"/>
                  <a:gd name="T120" fmla="*/ 72 w 73"/>
                  <a:gd name="T121" fmla="*/ 153 h 154"/>
                  <a:gd name="T122" fmla="*/ 72 w 73"/>
                  <a:gd name="T123" fmla="*/ 153 h 154"/>
                  <a:gd name="T124" fmla="*/ 72 w 73"/>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
                  <a:gd name="T190" fmla="*/ 0 h 154"/>
                  <a:gd name="T191" fmla="*/ 73 w 73"/>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 h="154">
                    <a:moveTo>
                      <a:pt x="0" y="0"/>
                    </a:moveTo>
                    <a:lnTo>
                      <a:pt x="2" y="8"/>
                    </a:lnTo>
                    <a:lnTo>
                      <a:pt x="6" y="19"/>
                    </a:lnTo>
                    <a:lnTo>
                      <a:pt x="6" y="31"/>
                    </a:lnTo>
                    <a:lnTo>
                      <a:pt x="6" y="40"/>
                    </a:lnTo>
                    <a:lnTo>
                      <a:pt x="8" y="51"/>
                    </a:lnTo>
                    <a:lnTo>
                      <a:pt x="8" y="60"/>
                    </a:lnTo>
                    <a:lnTo>
                      <a:pt x="9" y="72"/>
                    </a:lnTo>
                    <a:lnTo>
                      <a:pt x="13" y="80"/>
                    </a:lnTo>
                    <a:lnTo>
                      <a:pt x="13" y="87"/>
                    </a:lnTo>
                    <a:lnTo>
                      <a:pt x="13" y="94"/>
                    </a:lnTo>
                    <a:lnTo>
                      <a:pt x="14" y="102"/>
                    </a:lnTo>
                    <a:lnTo>
                      <a:pt x="14" y="108"/>
                    </a:lnTo>
                    <a:lnTo>
                      <a:pt x="16" y="113"/>
                    </a:lnTo>
                    <a:lnTo>
                      <a:pt x="16" y="117"/>
                    </a:lnTo>
                    <a:lnTo>
                      <a:pt x="19" y="121"/>
                    </a:lnTo>
                    <a:lnTo>
                      <a:pt x="21" y="126"/>
                    </a:lnTo>
                    <a:lnTo>
                      <a:pt x="21" y="129"/>
                    </a:lnTo>
                    <a:lnTo>
                      <a:pt x="21" y="130"/>
                    </a:lnTo>
                    <a:lnTo>
                      <a:pt x="23" y="133"/>
                    </a:lnTo>
                    <a:lnTo>
                      <a:pt x="23" y="135"/>
                    </a:lnTo>
                    <a:lnTo>
                      <a:pt x="26" y="137"/>
                    </a:lnTo>
                    <a:lnTo>
                      <a:pt x="26" y="140"/>
                    </a:lnTo>
                    <a:lnTo>
                      <a:pt x="28" y="141"/>
                    </a:lnTo>
                    <a:lnTo>
                      <a:pt x="29" y="143"/>
                    </a:lnTo>
                    <a:lnTo>
                      <a:pt x="33" y="143"/>
                    </a:lnTo>
                    <a:lnTo>
                      <a:pt x="33" y="146"/>
                    </a:lnTo>
                    <a:lnTo>
                      <a:pt x="34" y="146"/>
                    </a:lnTo>
                    <a:lnTo>
                      <a:pt x="39" y="148"/>
                    </a:lnTo>
                    <a:lnTo>
                      <a:pt x="40" y="148"/>
                    </a:lnTo>
                    <a:lnTo>
                      <a:pt x="42" y="148"/>
                    </a:lnTo>
                    <a:lnTo>
                      <a:pt x="45" y="150"/>
                    </a:lnTo>
                    <a:lnTo>
                      <a:pt x="46" y="150"/>
                    </a:lnTo>
                    <a:lnTo>
                      <a:pt x="48" y="150"/>
                    </a:lnTo>
                    <a:lnTo>
                      <a:pt x="52" y="150"/>
                    </a:lnTo>
                    <a:lnTo>
                      <a:pt x="54" y="150"/>
                    </a:lnTo>
                    <a:lnTo>
                      <a:pt x="55" y="150"/>
                    </a:lnTo>
                    <a:lnTo>
                      <a:pt x="59" y="150"/>
                    </a:lnTo>
                    <a:lnTo>
                      <a:pt x="61" y="150"/>
                    </a:lnTo>
                    <a:lnTo>
                      <a:pt x="62" y="150"/>
                    </a:lnTo>
                    <a:lnTo>
                      <a:pt x="65" y="150"/>
                    </a:lnTo>
                    <a:lnTo>
                      <a:pt x="67" y="153"/>
                    </a:lnTo>
                    <a:lnTo>
                      <a:pt x="69" y="153"/>
                    </a:lnTo>
                    <a:lnTo>
                      <a:pt x="72"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815" name="Freeform 208"/>
              <p:cNvSpPr>
                <a:spLocks/>
              </p:cNvSpPr>
              <p:nvPr/>
            </p:nvSpPr>
            <p:spPr bwMode="auto">
              <a:xfrm>
                <a:off x="4946" y="1831"/>
                <a:ext cx="23" cy="42"/>
              </a:xfrm>
              <a:custGeom>
                <a:avLst/>
                <a:gdLst>
                  <a:gd name="T0" fmla="*/ 0 w 23"/>
                  <a:gd name="T1" fmla="*/ 38 h 42"/>
                  <a:gd name="T2" fmla="*/ 5 w 23"/>
                  <a:gd name="T3" fmla="*/ 22 h 42"/>
                  <a:gd name="T4" fmla="*/ 9 w 23"/>
                  <a:gd name="T5" fmla="*/ 8 h 42"/>
                  <a:gd name="T6" fmla="*/ 10 w 23"/>
                  <a:gd name="T7" fmla="*/ 0 h 42"/>
                  <a:gd name="T8" fmla="*/ 16 w 23"/>
                  <a:gd name="T9" fmla="*/ 9 h 42"/>
                  <a:gd name="T10" fmla="*/ 22 w 23"/>
                  <a:gd name="T11" fmla="*/ 41 h 42"/>
                  <a:gd name="T12" fmla="*/ 0 60000 65536"/>
                  <a:gd name="T13" fmla="*/ 0 60000 65536"/>
                  <a:gd name="T14" fmla="*/ 0 60000 65536"/>
                  <a:gd name="T15" fmla="*/ 0 60000 65536"/>
                  <a:gd name="T16" fmla="*/ 0 60000 65536"/>
                  <a:gd name="T17" fmla="*/ 0 60000 65536"/>
                  <a:gd name="T18" fmla="*/ 0 w 23"/>
                  <a:gd name="T19" fmla="*/ 0 h 42"/>
                  <a:gd name="T20" fmla="*/ 23 w 23"/>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23" h="42">
                    <a:moveTo>
                      <a:pt x="0" y="38"/>
                    </a:moveTo>
                    <a:lnTo>
                      <a:pt x="5" y="22"/>
                    </a:lnTo>
                    <a:lnTo>
                      <a:pt x="9" y="8"/>
                    </a:lnTo>
                    <a:lnTo>
                      <a:pt x="10" y="0"/>
                    </a:lnTo>
                    <a:lnTo>
                      <a:pt x="16" y="9"/>
                    </a:lnTo>
                    <a:lnTo>
                      <a:pt x="22" y="41"/>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816" name="Freeform 209"/>
              <p:cNvSpPr>
                <a:spLocks/>
              </p:cNvSpPr>
              <p:nvPr/>
            </p:nvSpPr>
            <p:spPr bwMode="auto">
              <a:xfrm>
                <a:off x="5261" y="1978"/>
                <a:ext cx="192" cy="46"/>
              </a:xfrm>
              <a:custGeom>
                <a:avLst/>
                <a:gdLst>
                  <a:gd name="T0" fmla="*/ 0 w 192"/>
                  <a:gd name="T1" fmla="*/ 42 h 46"/>
                  <a:gd name="T2" fmla="*/ 1 w 192"/>
                  <a:gd name="T3" fmla="*/ 40 h 46"/>
                  <a:gd name="T4" fmla="*/ 6 w 192"/>
                  <a:gd name="T5" fmla="*/ 39 h 46"/>
                  <a:gd name="T6" fmla="*/ 8 w 192"/>
                  <a:gd name="T7" fmla="*/ 34 h 46"/>
                  <a:gd name="T8" fmla="*/ 11 w 192"/>
                  <a:gd name="T9" fmla="*/ 29 h 46"/>
                  <a:gd name="T10" fmla="*/ 15 w 192"/>
                  <a:gd name="T11" fmla="*/ 27 h 46"/>
                  <a:gd name="T12" fmla="*/ 18 w 192"/>
                  <a:gd name="T13" fmla="*/ 20 h 46"/>
                  <a:gd name="T14" fmla="*/ 21 w 192"/>
                  <a:gd name="T15" fmla="*/ 15 h 46"/>
                  <a:gd name="T16" fmla="*/ 25 w 192"/>
                  <a:gd name="T17" fmla="*/ 12 h 46"/>
                  <a:gd name="T18" fmla="*/ 26 w 192"/>
                  <a:gd name="T19" fmla="*/ 9 h 46"/>
                  <a:gd name="T20" fmla="*/ 32 w 192"/>
                  <a:gd name="T21" fmla="*/ 5 h 46"/>
                  <a:gd name="T22" fmla="*/ 33 w 192"/>
                  <a:gd name="T23" fmla="*/ 2 h 46"/>
                  <a:gd name="T24" fmla="*/ 38 w 192"/>
                  <a:gd name="T25" fmla="*/ 0 h 46"/>
                  <a:gd name="T26" fmla="*/ 41 w 192"/>
                  <a:gd name="T27" fmla="*/ 0 h 46"/>
                  <a:gd name="T28" fmla="*/ 46 w 192"/>
                  <a:gd name="T29" fmla="*/ 0 h 46"/>
                  <a:gd name="T30" fmla="*/ 47 w 192"/>
                  <a:gd name="T31" fmla="*/ 2 h 46"/>
                  <a:gd name="T32" fmla="*/ 49 w 192"/>
                  <a:gd name="T33" fmla="*/ 2 h 46"/>
                  <a:gd name="T34" fmla="*/ 52 w 192"/>
                  <a:gd name="T35" fmla="*/ 5 h 46"/>
                  <a:gd name="T36" fmla="*/ 56 w 192"/>
                  <a:gd name="T37" fmla="*/ 7 h 46"/>
                  <a:gd name="T38" fmla="*/ 59 w 192"/>
                  <a:gd name="T39" fmla="*/ 12 h 46"/>
                  <a:gd name="T40" fmla="*/ 61 w 192"/>
                  <a:gd name="T41" fmla="*/ 14 h 46"/>
                  <a:gd name="T42" fmla="*/ 62 w 192"/>
                  <a:gd name="T43" fmla="*/ 15 h 46"/>
                  <a:gd name="T44" fmla="*/ 67 w 192"/>
                  <a:gd name="T45" fmla="*/ 18 h 46"/>
                  <a:gd name="T46" fmla="*/ 69 w 192"/>
                  <a:gd name="T47" fmla="*/ 20 h 46"/>
                  <a:gd name="T48" fmla="*/ 74 w 192"/>
                  <a:gd name="T49" fmla="*/ 23 h 46"/>
                  <a:gd name="T50" fmla="*/ 74 w 192"/>
                  <a:gd name="T51" fmla="*/ 27 h 46"/>
                  <a:gd name="T52" fmla="*/ 79 w 192"/>
                  <a:gd name="T53" fmla="*/ 29 h 46"/>
                  <a:gd name="T54" fmla="*/ 82 w 192"/>
                  <a:gd name="T55" fmla="*/ 29 h 46"/>
                  <a:gd name="T56" fmla="*/ 86 w 192"/>
                  <a:gd name="T57" fmla="*/ 32 h 46"/>
                  <a:gd name="T58" fmla="*/ 90 w 192"/>
                  <a:gd name="T59" fmla="*/ 34 h 46"/>
                  <a:gd name="T60" fmla="*/ 93 w 192"/>
                  <a:gd name="T61" fmla="*/ 35 h 46"/>
                  <a:gd name="T62" fmla="*/ 95 w 192"/>
                  <a:gd name="T63" fmla="*/ 35 h 46"/>
                  <a:gd name="T64" fmla="*/ 98 w 192"/>
                  <a:gd name="T65" fmla="*/ 39 h 46"/>
                  <a:gd name="T66" fmla="*/ 102 w 192"/>
                  <a:gd name="T67" fmla="*/ 39 h 46"/>
                  <a:gd name="T68" fmla="*/ 104 w 192"/>
                  <a:gd name="T69" fmla="*/ 40 h 46"/>
                  <a:gd name="T70" fmla="*/ 109 w 192"/>
                  <a:gd name="T71" fmla="*/ 40 h 46"/>
                  <a:gd name="T72" fmla="*/ 110 w 192"/>
                  <a:gd name="T73" fmla="*/ 40 h 46"/>
                  <a:gd name="T74" fmla="*/ 112 w 192"/>
                  <a:gd name="T75" fmla="*/ 40 h 46"/>
                  <a:gd name="T76" fmla="*/ 117 w 192"/>
                  <a:gd name="T77" fmla="*/ 42 h 46"/>
                  <a:gd name="T78" fmla="*/ 119 w 192"/>
                  <a:gd name="T79" fmla="*/ 42 h 46"/>
                  <a:gd name="T80" fmla="*/ 124 w 192"/>
                  <a:gd name="T81" fmla="*/ 42 h 46"/>
                  <a:gd name="T82" fmla="*/ 124 w 192"/>
                  <a:gd name="T83" fmla="*/ 42 h 46"/>
                  <a:gd name="T84" fmla="*/ 128 w 192"/>
                  <a:gd name="T85" fmla="*/ 42 h 46"/>
                  <a:gd name="T86" fmla="*/ 130 w 192"/>
                  <a:gd name="T87" fmla="*/ 42 h 46"/>
                  <a:gd name="T88" fmla="*/ 136 w 192"/>
                  <a:gd name="T89" fmla="*/ 42 h 46"/>
                  <a:gd name="T90" fmla="*/ 138 w 192"/>
                  <a:gd name="T91" fmla="*/ 45 h 46"/>
                  <a:gd name="T92" fmla="*/ 143 w 192"/>
                  <a:gd name="T93" fmla="*/ 45 h 46"/>
                  <a:gd name="T94" fmla="*/ 143 w 192"/>
                  <a:gd name="T95" fmla="*/ 45 h 46"/>
                  <a:gd name="T96" fmla="*/ 146 w 192"/>
                  <a:gd name="T97" fmla="*/ 45 h 46"/>
                  <a:gd name="T98" fmla="*/ 150 w 192"/>
                  <a:gd name="T99" fmla="*/ 45 h 46"/>
                  <a:gd name="T100" fmla="*/ 153 w 192"/>
                  <a:gd name="T101" fmla="*/ 45 h 46"/>
                  <a:gd name="T102" fmla="*/ 156 w 192"/>
                  <a:gd name="T103" fmla="*/ 45 h 46"/>
                  <a:gd name="T104" fmla="*/ 158 w 192"/>
                  <a:gd name="T105" fmla="*/ 45 h 46"/>
                  <a:gd name="T106" fmla="*/ 163 w 192"/>
                  <a:gd name="T107" fmla="*/ 45 h 46"/>
                  <a:gd name="T108" fmla="*/ 165 w 192"/>
                  <a:gd name="T109" fmla="*/ 45 h 46"/>
                  <a:gd name="T110" fmla="*/ 170 w 192"/>
                  <a:gd name="T111" fmla="*/ 45 h 46"/>
                  <a:gd name="T112" fmla="*/ 170 w 192"/>
                  <a:gd name="T113" fmla="*/ 45 h 46"/>
                  <a:gd name="T114" fmla="*/ 173 w 192"/>
                  <a:gd name="T115" fmla="*/ 45 h 46"/>
                  <a:gd name="T116" fmla="*/ 178 w 192"/>
                  <a:gd name="T117" fmla="*/ 45 h 46"/>
                  <a:gd name="T118" fmla="*/ 181 w 192"/>
                  <a:gd name="T119" fmla="*/ 45 h 46"/>
                  <a:gd name="T120" fmla="*/ 184 w 192"/>
                  <a:gd name="T121" fmla="*/ 45 h 46"/>
                  <a:gd name="T122" fmla="*/ 187 w 192"/>
                  <a:gd name="T123" fmla="*/ 45 h 46"/>
                  <a:gd name="T124" fmla="*/ 191 w 192"/>
                  <a:gd name="T125" fmla="*/ 45 h 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92"/>
                  <a:gd name="T190" fmla="*/ 0 h 46"/>
                  <a:gd name="T191" fmla="*/ 192 w 192"/>
                  <a:gd name="T192" fmla="*/ 46 h 4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92" h="46">
                    <a:moveTo>
                      <a:pt x="0" y="42"/>
                    </a:moveTo>
                    <a:lnTo>
                      <a:pt x="1" y="40"/>
                    </a:lnTo>
                    <a:lnTo>
                      <a:pt x="6" y="39"/>
                    </a:lnTo>
                    <a:lnTo>
                      <a:pt x="8" y="34"/>
                    </a:lnTo>
                    <a:lnTo>
                      <a:pt x="11" y="29"/>
                    </a:lnTo>
                    <a:lnTo>
                      <a:pt x="15" y="27"/>
                    </a:lnTo>
                    <a:lnTo>
                      <a:pt x="18" y="20"/>
                    </a:lnTo>
                    <a:lnTo>
                      <a:pt x="21" y="15"/>
                    </a:lnTo>
                    <a:lnTo>
                      <a:pt x="25" y="12"/>
                    </a:lnTo>
                    <a:lnTo>
                      <a:pt x="26" y="9"/>
                    </a:lnTo>
                    <a:lnTo>
                      <a:pt x="32" y="5"/>
                    </a:lnTo>
                    <a:lnTo>
                      <a:pt x="33" y="2"/>
                    </a:lnTo>
                    <a:lnTo>
                      <a:pt x="38" y="0"/>
                    </a:lnTo>
                    <a:lnTo>
                      <a:pt x="41" y="0"/>
                    </a:lnTo>
                    <a:lnTo>
                      <a:pt x="46" y="0"/>
                    </a:lnTo>
                    <a:lnTo>
                      <a:pt x="47" y="2"/>
                    </a:lnTo>
                    <a:lnTo>
                      <a:pt x="49" y="2"/>
                    </a:lnTo>
                    <a:lnTo>
                      <a:pt x="52" y="5"/>
                    </a:lnTo>
                    <a:lnTo>
                      <a:pt x="56" y="7"/>
                    </a:lnTo>
                    <a:lnTo>
                      <a:pt x="59" y="12"/>
                    </a:lnTo>
                    <a:lnTo>
                      <a:pt x="61" y="14"/>
                    </a:lnTo>
                    <a:lnTo>
                      <a:pt x="62" y="15"/>
                    </a:lnTo>
                    <a:lnTo>
                      <a:pt x="67" y="18"/>
                    </a:lnTo>
                    <a:lnTo>
                      <a:pt x="69" y="20"/>
                    </a:lnTo>
                    <a:lnTo>
                      <a:pt x="74" y="23"/>
                    </a:lnTo>
                    <a:lnTo>
                      <a:pt x="74" y="27"/>
                    </a:lnTo>
                    <a:lnTo>
                      <a:pt x="79" y="29"/>
                    </a:lnTo>
                    <a:lnTo>
                      <a:pt x="82" y="29"/>
                    </a:lnTo>
                    <a:lnTo>
                      <a:pt x="86" y="32"/>
                    </a:lnTo>
                    <a:lnTo>
                      <a:pt x="90" y="34"/>
                    </a:lnTo>
                    <a:lnTo>
                      <a:pt x="93" y="35"/>
                    </a:lnTo>
                    <a:lnTo>
                      <a:pt x="95" y="35"/>
                    </a:lnTo>
                    <a:lnTo>
                      <a:pt x="98" y="39"/>
                    </a:lnTo>
                    <a:lnTo>
                      <a:pt x="102" y="39"/>
                    </a:lnTo>
                    <a:lnTo>
                      <a:pt x="104" y="40"/>
                    </a:lnTo>
                    <a:lnTo>
                      <a:pt x="109" y="40"/>
                    </a:lnTo>
                    <a:lnTo>
                      <a:pt x="110" y="40"/>
                    </a:lnTo>
                    <a:lnTo>
                      <a:pt x="112" y="40"/>
                    </a:lnTo>
                    <a:lnTo>
                      <a:pt x="117" y="42"/>
                    </a:lnTo>
                    <a:lnTo>
                      <a:pt x="119" y="42"/>
                    </a:lnTo>
                    <a:lnTo>
                      <a:pt x="124" y="42"/>
                    </a:lnTo>
                    <a:lnTo>
                      <a:pt x="128" y="42"/>
                    </a:lnTo>
                    <a:lnTo>
                      <a:pt x="130" y="42"/>
                    </a:lnTo>
                    <a:lnTo>
                      <a:pt x="136" y="42"/>
                    </a:lnTo>
                    <a:lnTo>
                      <a:pt x="138" y="45"/>
                    </a:lnTo>
                    <a:lnTo>
                      <a:pt x="143" y="45"/>
                    </a:lnTo>
                    <a:lnTo>
                      <a:pt x="146" y="45"/>
                    </a:lnTo>
                    <a:lnTo>
                      <a:pt x="150" y="45"/>
                    </a:lnTo>
                    <a:lnTo>
                      <a:pt x="153" y="45"/>
                    </a:lnTo>
                    <a:lnTo>
                      <a:pt x="156" y="45"/>
                    </a:lnTo>
                    <a:lnTo>
                      <a:pt x="158" y="45"/>
                    </a:lnTo>
                    <a:lnTo>
                      <a:pt x="163" y="45"/>
                    </a:lnTo>
                    <a:lnTo>
                      <a:pt x="165" y="45"/>
                    </a:lnTo>
                    <a:lnTo>
                      <a:pt x="170" y="45"/>
                    </a:lnTo>
                    <a:lnTo>
                      <a:pt x="173" y="45"/>
                    </a:lnTo>
                    <a:lnTo>
                      <a:pt x="178" y="45"/>
                    </a:lnTo>
                    <a:lnTo>
                      <a:pt x="181" y="45"/>
                    </a:lnTo>
                    <a:lnTo>
                      <a:pt x="184" y="45"/>
                    </a:lnTo>
                    <a:lnTo>
                      <a:pt x="187" y="45"/>
                    </a:lnTo>
                    <a:lnTo>
                      <a:pt x="191" y="45"/>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817" name="Freeform 210"/>
              <p:cNvSpPr>
                <a:spLocks/>
              </p:cNvSpPr>
              <p:nvPr/>
            </p:nvSpPr>
            <p:spPr bwMode="auto">
              <a:xfrm>
                <a:off x="5180" y="1970"/>
                <a:ext cx="83" cy="53"/>
              </a:xfrm>
              <a:custGeom>
                <a:avLst/>
                <a:gdLst>
                  <a:gd name="T0" fmla="*/ 0 w 83"/>
                  <a:gd name="T1" fmla="*/ 0 h 53"/>
                  <a:gd name="T2" fmla="*/ 8 w 83"/>
                  <a:gd name="T3" fmla="*/ 19 h 53"/>
                  <a:gd name="T4" fmla="*/ 14 w 83"/>
                  <a:gd name="T5" fmla="*/ 32 h 53"/>
                  <a:gd name="T6" fmla="*/ 21 w 83"/>
                  <a:gd name="T7" fmla="*/ 39 h 53"/>
                  <a:gd name="T8" fmla="*/ 28 w 83"/>
                  <a:gd name="T9" fmla="*/ 45 h 53"/>
                  <a:gd name="T10" fmla="*/ 39 w 83"/>
                  <a:gd name="T11" fmla="*/ 48 h 53"/>
                  <a:gd name="T12" fmla="*/ 50 w 83"/>
                  <a:gd name="T13" fmla="*/ 52 h 53"/>
                  <a:gd name="T14" fmla="*/ 61 w 83"/>
                  <a:gd name="T15" fmla="*/ 52 h 53"/>
                  <a:gd name="T16" fmla="*/ 71 w 83"/>
                  <a:gd name="T17" fmla="*/ 52 h 53"/>
                  <a:gd name="T18" fmla="*/ 82 w 83"/>
                  <a:gd name="T19" fmla="*/ 48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53"/>
                  <a:gd name="T32" fmla="*/ 83 w 83"/>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53">
                    <a:moveTo>
                      <a:pt x="0" y="0"/>
                    </a:moveTo>
                    <a:lnTo>
                      <a:pt x="8" y="19"/>
                    </a:lnTo>
                    <a:lnTo>
                      <a:pt x="14" y="32"/>
                    </a:lnTo>
                    <a:lnTo>
                      <a:pt x="21" y="39"/>
                    </a:lnTo>
                    <a:lnTo>
                      <a:pt x="28" y="45"/>
                    </a:lnTo>
                    <a:lnTo>
                      <a:pt x="39" y="48"/>
                    </a:lnTo>
                    <a:lnTo>
                      <a:pt x="50" y="52"/>
                    </a:lnTo>
                    <a:lnTo>
                      <a:pt x="61" y="52"/>
                    </a:lnTo>
                    <a:lnTo>
                      <a:pt x="71" y="52"/>
                    </a:lnTo>
                    <a:lnTo>
                      <a:pt x="82" y="4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818" name="Freeform 211"/>
              <p:cNvSpPr>
                <a:spLocks/>
              </p:cNvSpPr>
              <p:nvPr/>
            </p:nvSpPr>
            <p:spPr bwMode="auto">
              <a:xfrm>
                <a:off x="4259" y="1852"/>
                <a:ext cx="109" cy="164"/>
              </a:xfrm>
              <a:custGeom>
                <a:avLst/>
                <a:gdLst>
                  <a:gd name="T0" fmla="*/ 108 w 109"/>
                  <a:gd name="T1" fmla="*/ 0 h 164"/>
                  <a:gd name="T2" fmla="*/ 96 w 109"/>
                  <a:gd name="T3" fmla="*/ 66 h 164"/>
                  <a:gd name="T4" fmla="*/ 88 w 109"/>
                  <a:gd name="T5" fmla="*/ 96 h 164"/>
                  <a:gd name="T6" fmla="*/ 83 w 109"/>
                  <a:gd name="T7" fmla="*/ 125 h 164"/>
                  <a:gd name="T8" fmla="*/ 77 w 109"/>
                  <a:gd name="T9" fmla="*/ 143 h 164"/>
                  <a:gd name="T10" fmla="*/ 75 w 109"/>
                  <a:gd name="T11" fmla="*/ 146 h 164"/>
                  <a:gd name="T12" fmla="*/ 73 w 109"/>
                  <a:gd name="T13" fmla="*/ 153 h 164"/>
                  <a:gd name="T14" fmla="*/ 63 w 109"/>
                  <a:gd name="T15" fmla="*/ 157 h 164"/>
                  <a:gd name="T16" fmla="*/ 55 w 109"/>
                  <a:gd name="T17" fmla="*/ 158 h 164"/>
                  <a:gd name="T18" fmla="*/ 39 w 109"/>
                  <a:gd name="T19" fmla="*/ 160 h 164"/>
                  <a:gd name="T20" fmla="*/ 21 w 109"/>
                  <a:gd name="T21" fmla="*/ 160 h 164"/>
                  <a:gd name="T22" fmla="*/ 0 w 109"/>
                  <a:gd name="T23" fmla="*/ 163 h 1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9"/>
                  <a:gd name="T37" fmla="*/ 0 h 164"/>
                  <a:gd name="T38" fmla="*/ 109 w 109"/>
                  <a:gd name="T39" fmla="*/ 164 h 1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9" h="164">
                    <a:moveTo>
                      <a:pt x="108" y="0"/>
                    </a:moveTo>
                    <a:lnTo>
                      <a:pt x="96" y="66"/>
                    </a:lnTo>
                    <a:lnTo>
                      <a:pt x="88" y="96"/>
                    </a:lnTo>
                    <a:lnTo>
                      <a:pt x="83" y="125"/>
                    </a:lnTo>
                    <a:lnTo>
                      <a:pt x="77" y="143"/>
                    </a:lnTo>
                    <a:lnTo>
                      <a:pt x="75" y="146"/>
                    </a:lnTo>
                    <a:lnTo>
                      <a:pt x="73" y="153"/>
                    </a:lnTo>
                    <a:lnTo>
                      <a:pt x="63" y="157"/>
                    </a:lnTo>
                    <a:lnTo>
                      <a:pt x="55" y="158"/>
                    </a:lnTo>
                    <a:lnTo>
                      <a:pt x="39" y="160"/>
                    </a:lnTo>
                    <a:lnTo>
                      <a:pt x="21" y="160"/>
                    </a:lnTo>
                    <a:lnTo>
                      <a:pt x="0" y="16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819" name="Freeform 212"/>
              <p:cNvSpPr>
                <a:spLocks/>
              </p:cNvSpPr>
              <p:nvPr/>
            </p:nvSpPr>
            <p:spPr bwMode="auto">
              <a:xfrm>
                <a:off x="4367" y="1835"/>
                <a:ext cx="37" cy="168"/>
              </a:xfrm>
              <a:custGeom>
                <a:avLst/>
                <a:gdLst>
                  <a:gd name="T0" fmla="*/ 0 w 37"/>
                  <a:gd name="T1" fmla="*/ 18 h 168"/>
                  <a:gd name="T2" fmla="*/ 2 w 37"/>
                  <a:gd name="T3" fmla="*/ 11 h 168"/>
                  <a:gd name="T4" fmla="*/ 2 w 37"/>
                  <a:gd name="T5" fmla="*/ 0 h 168"/>
                  <a:gd name="T6" fmla="*/ 6 w 37"/>
                  <a:gd name="T7" fmla="*/ 5 h 168"/>
                  <a:gd name="T8" fmla="*/ 8 w 37"/>
                  <a:gd name="T9" fmla="*/ 18 h 168"/>
                  <a:gd name="T10" fmla="*/ 13 w 37"/>
                  <a:gd name="T11" fmla="*/ 51 h 168"/>
                  <a:gd name="T12" fmla="*/ 15 w 37"/>
                  <a:gd name="T13" fmla="*/ 68 h 168"/>
                  <a:gd name="T14" fmla="*/ 15 w 37"/>
                  <a:gd name="T15" fmla="*/ 80 h 168"/>
                  <a:gd name="T16" fmla="*/ 15 w 37"/>
                  <a:gd name="T17" fmla="*/ 100 h 168"/>
                  <a:gd name="T18" fmla="*/ 20 w 37"/>
                  <a:gd name="T19" fmla="*/ 117 h 168"/>
                  <a:gd name="T20" fmla="*/ 21 w 37"/>
                  <a:gd name="T21" fmla="*/ 135 h 168"/>
                  <a:gd name="T22" fmla="*/ 26 w 37"/>
                  <a:gd name="T23" fmla="*/ 155 h 168"/>
                  <a:gd name="T24" fmla="*/ 26 w 37"/>
                  <a:gd name="T25" fmla="*/ 163 h 168"/>
                  <a:gd name="T26" fmla="*/ 36 w 37"/>
                  <a:gd name="T27" fmla="*/ 167 h 16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168"/>
                  <a:gd name="T44" fmla="*/ 37 w 37"/>
                  <a:gd name="T45" fmla="*/ 168 h 16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168">
                    <a:moveTo>
                      <a:pt x="0" y="18"/>
                    </a:moveTo>
                    <a:lnTo>
                      <a:pt x="2" y="11"/>
                    </a:lnTo>
                    <a:lnTo>
                      <a:pt x="2" y="0"/>
                    </a:lnTo>
                    <a:lnTo>
                      <a:pt x="6" y="5"/>
                    </a:lnTo>
                    <a:lnTo>
                      <a:pt x="8" y="18"/>
                    </a:lnTo>
                    <a:lnTo>
                      <a:pt x="13" y="51"/>
                    </a:lnTo>
                    <a:lnTo>
                      <a:pt x="15" y="68"/>
                    </a:lnTo>
                    <a:lnTo>
                      <a:pt x="15" y="80"/>
                    </a:lnTo>
                    <a:lnTo>
                      <a:pt x="15" y="100"/>
                    </a:lnTo>
                    <a:lnTo>
                      <a:pt x="20" y="117"/>
                    </a:lnTo>
                    <a:lnTo>
                      <a:pt x="21" y="135"/>
                    </a:lnTo>
                    <a:lnTo>
                      <a:pt x="26" y="155"/>
                    </a:lnTo>
                    <a:lnTo>
                      <a:pt x="26" y="163"/>
                    </a:lnTo>
                    <a:lnTo>
                      <a:pt x="36" y="167"/>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820" name="Freeform 213"/>
              <p:cNvSpPr>
                <a:spLocks/>
              </p:cNvSpPr>
              <p:nvPr/>
            </p:nvSpPr>
            <p:spPr bwMode="auto">
              <a:xfrm>
                <a:off x="3764" y="1992"/>
                <a:ext cx="506" cy="59"/>
              </a:xfrm>
              <a:custGeom>
                <a:avLst/>
                <a:gdLst>
                  <a:gd name="T0" fmla="*/ 491 w 506"/>
                  <a:gd name="T1" fmla="*/ 21 h 59"/>
                  <a:gd name="T2" fmla="*/ 471 w 506"/>
                  <a:gd name="T3" fmla="*/ 25 h 59"/>
                  <a:gd name="T4" fmla="*/ 471 w 506"/>
                  <a:gd name="T5" fmla="*/ 25 h 59"/>
                  <a:gd name="T6" fmla="*/ 451 w 506"/>
                  <a:gd name="T7" fmla="*/ 25 h 59"/>
                  <a:gd name="T8" fmla="*/ 427 w 506"/>
                  <a:gd name="T9" fmla="*/ 25 h 59"/>
                  <a:gd name="T10" fmla="*/ 425 w 506"/>
                  <a:gd name="T11" fmla="*/ 25 h 59"/>
                  <a:gd name="T12" fmla="*/ 417 w 506"/>
                  <a:gd name="T13" fmla="*/ 25 h 59"/>
                  <a:gd name="T14" fmla="*/ 412 w 506"/>
                  <a:gd name="T15" fmla="*/ 25 h 59"/>
                  <a:gd name="T16" fmla="*/ 406 w 506"/>
                  <a:gd name="T17" fmla="*/ 25 h 59"/>
                  <a:gd name="T18" fmla="*/ 403 w 506"/>
                  <a:gd name="T19" fmla="*/ 25 h 59"/>
                  <a:gd name="T20" fmla="*/ 396 w 506"/>
                  <a:gd name="T21" fmla="*/ 25 h 59"/>
                  <a:gd name="T22" fmla="*/ 396 w 506"/>
                  <a:gd name="T23" fmla="*/ 26 h 59"/>
                  <a:gd name="T24" fmla="*/ 362 w 506"/>
                  <a:gd name="T25" fmla="*/ 26 h 59"/>
                  <a:gd name="T26" fmla="*/ 328 w 506"/>
                  <a:gd name="T27" fmla="*/ 26 h 59"/>
                  <a:gd name="T28" fmla="*/ 331 w 506"/>
                  <a:gd name="T29" fmla="*/ 26 h 59"/>
                  <a:gd name="T30" fmla="*/ 318 w 506"/>
                  <a:gd name="T31" fmla="*/ 26 h 59"/>
                  <a:gd name="T32" fmla="*/ 308 w 506"/>
                  <a:gd name="T33" fmla="*/ 26 h 59"/>
                  <a:gd name="T34" fmla="*/ 296 w 506"/>
                  <a:gd name="T35" fmla="*/ 26 h 59"/>
                  <a:gd name="T36" fmla="*/ 287 w 506"/>
                  <a:gd name="T37" fmla="*/ 26 h 59"/>
                  <a:gd name="T38" fmla="*/ 280 w 506"/>
                  <a:gd name="T39" fmla="*/ 26 h 59"/>
                  <a:gd name="T40" fmla="*/ 273 w 506"/>
                  <a:gd name="T41" fmla="*/ 25 h 59"/>
                  <a:gd name="T42" fmla="*/ 262 w 506"/>
                  <a:gd name="T43" fmla="*/ 25 h 59"/>
                  <a:gd name="T44" fmla="*/ 252 w 506"/>
                  <a:gd name="T45" fmla="*/ 26 h 59"/>
                  <a:gd name="T46" fmla="*/ 248 w 506"/>
                  <a:gd name="T47" fmla="*/ 26 h 59"/>
                  <a:gd name="T48" fmla="*/ 231 w 506"/>
                  <a:gd name="T49" fmla="*/ 28 h 59"/>
                  <a:gd name="T50" fmla="*/ 200 w 506"/>
                  <a:gd name="T51" fmla="*/ 31 h 59"/>
                  <a:gd name="T52" fmla="*/ 179 w 506"/>
                  <a:gd name="T53" fmla="*/ 21 h 59"/>
                  <a:gd name="T54" fmla="*/ 171 w 506"/>
                  <a:gd name="T55" fmla="*/ 4 h 59"/>
                  <a:gd name="T56" fmla="*/ 163 w 506"/>
                  <a:gd name="T57" fmla="*/ 1 h 59"/>
                  <a:gd name="T58" fmla="*/ 159 w 506"/>
                  <a:gd name="T59" fmla="*/ 31 h 59"/>
                  <a:gd name="T60" fmla="*/ 155 w 506"/>
                  <a:gd name="T61" fmla="*/ 55 h 59"/>
                  <a:gd name="T62" fmla="*/ 152 w 506"/>
                  <a:gd name="T63" fmla="*/ 55 h 59"/>
                  <a:gd name="T64" fmla="*/ 150 w 506"/>
                  <a:gd name="T65" fmla="*/ 39 h 59"/>
                  <a:gd name="T66" fmla="*/ 137 w 506"/>
                  <a:gd name="T67" fmla="*/ 26 h 59"/>
                  <a:gd name="T68" fmla="*/ 61 w 506"/>
                  <a:gd name="T69" fmla="*/ 28 h 5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6"/>
                  <a:gd name="T106" fmla="*/ 0 h 59"/>
                  <a:gd name="T107" fmla="*/ 506 w 506"/>
                  <a:gd name="T108" fmla="*/ 59 h 5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6" h="59">
                    <a:moveTo>
                      <a:pt x="505" y="20"/>
                    </a:moveTo>
                    <a:lnTo>
                      <a:pt x="491" y="21"/>
                    </a:lnTo>
                    <a:lnTo>
                      <a:pt x="480" y="21"/>
                    </a:lnTo>
                    <a:lnTo>
                      <a:pt x="471" y="25"/>
                    </a:lnTo>
                    <a:lnTo>
                      <a:pt x="468" y="25"/>
                    </a:lnTo>
                    <a:lnTo>
                      <a:pt x="471" y="25"/>
                    </a:lnTo>
                    <a:lnTo>
                      <a:pt x="466" y="25"/>
                    </a:lnTo>
                    <a:lnTo>
                      <a:pt x="451" y="25"/>
                    </a:lnTo>
                    <a:lnTo>
                      <a:pt x="432" y="25"/>
                    </a:lnTo>
                    <a:lnTo>
                      <a:pt x="427" y="25"/>
                    </a:lnTo>
                    <a:lnTo>
                      <a:pt x="425" y="25"/>
                    </a:lnTo>
                    <a:lnTo>
                      <a:pt x="418" y="25"/>
                    </a:lnTo>
                    <a:lnTo>
                      <a:pt x="417" y="25"/>
                    </a:lnTo>
                    <a:lnTo>
                      <a:pt x="413" y="25"/>
                    </a:lnTo>
                    <a:lnTo>
                      <a:pt x="412" y="25"/>
                    </a:lnTo>
                    <a:lnTo>
                      <a:pt x="410" y="25"/>
                    </a:lnTo>
                    <a:lnTo>
                      <a:pt x="406" y="25"/>
                    </a:lnTo>
                    <a:lnTo>
                      <a:pt x="405" y="21"/>
                    </a:lnTo>
                    <a:lnTo>
                      <a:pt x="403" y="25"/>
                    </a:lnTo>
                    <a:lnTo>
                      <a:pt x="397" y="25"/>
                    </a:lnTo>
                    <a:lnTo>
                      <a:pt x="396" y="25"/>
                    </a:lnTo>
                    <a:lnTo>
                      <a:pt x="392" y="25"/>
                    </a:lnTo>
                    <a:lnTo>
                      <a:pt x="396" y="26"/>
                    </a:lnTo>
                    <a:lnTo>
                      <a:pt x="389" y="26"/>
                    </a:lnTo>
                    <a:lnTo>
                      <a:pt x="362" y="26"/>
                    </a:lnTo>
                    <a:lnTo>
                      <a:pt x="336" y="26"/>
                    </a:lnTo>
                    <a:lnTo>
                      <a:pt x="328" y="26"/>
                    </a:lnTo>
                    <a:lnTo>
                      <a:pt x="331" y="26"/>
                    </a:lnTo>
                    <a:lnTo>
                      <a:pt x="325" y="26"/>
                    </a:lnTo>
                    <a:lnTo>
                      <a:pt x="318" y="26"/>
                    </a:lnTo>
                    <a:lnTo>
                      <a:pt x="311" y="26"/>
                    </a:lnTo>
                    <a:lnTo>
                      <a:pt x="308" y="26"/>
                    </a:lnTo>
                    <a:lnTo>
                      <a:pt x="302" y="26"/>
                    </a:lnTo>
                    <a:lnTo>
                      <a:pt x="296" y="26"/>
                    </a:lnTo>
                    <a:lnTo>
                      <a:pt x="288" y="26"/>
                    </a:lnTo>
                    <a:lnTo>
                      <a:pt x="287" y="26"/>
                    </a:lnTo>
                    <a:lnTo>
                      <a:pt x="282" y="26"/>
                    </a:lnTo>
                    <a:lnTo>
                      <a:pt x="280" y="26"/>
                    </a:lnTo>
                    <a:lnTo>
                      <a:pt x="275" y="25"/>
                    </a:lnTo>
                    <a:lnTo>
                      <a:pt x="273" y="25"/>
                    </a:lnTo>
                    <a:lnTo>
                      <a:pt x="268" y="25"/>
                    </a:lnTo>
                    <a:lnTo>
                      <a:pt x="262" y="25"/>
                    </a:lnTo>
                    <a:lnTo>
                      <a:pt x="254" y="26"/>
                    </a:lnTo>
                    <a:lnTo>
                      <a:pt x="252" y="26"/>
                    </a:lnTo>
                    <a:lnTo>
                      <a:pt x="251" y="26"/>
                    </a:lnTo>
                    <a:lnTo>
                      <a:pt x="248" y="26"/>
                    </a:lnTo>
                    <a:lnTo>
                      <a:pt x="239" y="26"/>
                    </a:lnTo>
                    <a:lnTo>
                      <a:pt x="231" y="28"/>
                    </a:lnTo>
                    <a:lnTo>
                      <a:pt x="214" y="31"/>
                    </a:lnTo>
                    <a:lnTo>
                      <a:pt x="200" y="31"/>
                    </a:lnTo>
                    <a:lnTo>
                      <a:pt x="190" y="28"/>
                    </a:lnTo>
                    <a:lnTo>
                      <a:pt x="179" y="21"/>
                    </a:lnTo>
                    <a:lnTo>
                      <a:pt x="173" y="13"/>
                    </a:lnTo>
                    <a:lnTo>
                      <a:pt x="171" y="4"/>
                    </a:lnTo>
                    <a:lnTo>
                      <a:pt x="165" y="0"/>
                    </a:lnTo>
                    <a:lnTo>
                      <a:pt x="163" y="1"/>
                    </a:lnTo>
                    <a:lnTo>
                      <a:pt x="162" y="13"/>
                    </a:lnTo>
                    <a:lnTo>
                      <a:pt x="159" y="31"/>
                    </a:lnTo>
                    <a:lnTo>
                      <a:pt x="157" y="46"/>
                    </a:lnTo>
                    <a:lnTo>
                      <a:pt x="155" y="55"/>
                    </a:lnTo>
                    <a:lnTo>
                      <a:pt x="155" y="58"/>
                    </a:lnTo>
                    <a:lnTo>
                      <a:pt x="152" y="55"/>
                    </a:lnTo>
                    <a:lnTo>
                      <a:pt x="152" y="48"/>
                    </a:lnTo>
                    <a:lnTo>
                      <a:pt x="150" y="39"/>
                    </a:lnTo>
                    <a:lnTo>
                      <a:pt x="148" y="28"/>
                    </a:lnTo>
                    <a:lnTo>
                      <a:pt x="137" y="26"/>
                    </a:lnTo>
                    <a:lnTo>
                      <a:pt x="109" y="28"/>
                    </a:lnTo>
                    <a:lnTo>
                      <a:pt x="61" y="28"/>
                    </a:lnTo>
                    <a:lnTo>
                      <a:pt x="0" y="2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821" name="Line 214"/>
              <p:cNvSpPr>
                <a:spLocks noChangeShapeType="1"/>
              </p:cNvSpPr>
              <p:nvPr/>
            </p:nvSpPr>
            <p:spPr bwMode="auto">
              <a:xfrm flipH="1">
                <a:off x="3696" y="2087"/>
                <a:ext cx="1803"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25822" name="Line 215"/>
              <p:cNvSpPr>
                <a:spLocks noChangeShapeType="1"/>
              </p:cNvSpPr>
              <p:nvPr/>
            </p:nvSpPr>
            <p:spPr bwMode="auto">
              <a:xfrm flipV="1">
                <a:off x="3696" y="1029"/>
                <a:ext cx="0" cy="105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25803" name="Rectangle 216"/>
            <p:cNvSpPr>
              <a:spLocks noChangeArrowheads="1"/>
            </p:cNvSpPr>
            <p:nvPr/>
          </p:nvSpPr>
          <p:spPr bwMode="auto">
            <a:xfrm flipH="1">
              <a:off x="5904" y="1104"/>
              <a:ext cx="48" cy="118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25804" name="Line 217"/>
            <p:cNvSpPr>
              <a:spLocks noChangeShapeType="1"/>
            </p:cNvSpPr>
            <p:nvPr/>
          </p:nvSpPr>
          <p:spPr bwMode="auto">
            <a:xfrm flipV="1">
              <a:off x="3744" y="2352"/>
              <a:ext cx="0" cy="192"/>
            </a:xfrm>
            <a:prstGeom prst="line">
              <a:avLst/>
            </a:prstGeom>
            <a:noFill/>
            <a:ln w="9525">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25805" name="Text Box 218"/>
            <p:cNvSpPr txBox="1">
              <a:spLocks noChangeArrowheads="1"/>
            </p:cNvSpPr>
            <p:nvPr/>
          </p:nvSpPr>
          <p:spPr bwMode="auto">
            <a:xfrm>
              <a:off x="3782" y="2407"/>
              <a:ext cx="787"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solidFill>
                    <a:srgbClr val="FF0000"/>
                  </a:solidFill>
                </a:rPr>
                <a:t>Start Injection</a:t>
              </a:r>
            </a:p>
          </p:txBody>
        </p:sp>
        <p:sp>
          <p:nvSpPr>
            <p:cNvPr id="25806" name="Text Box 219"/>
            <p:cNvSpPr txBox="1">
              <a:spLocks noChangeArrowheads="1"/>
            </p:cNvSpPr>
            <p:nvPr/>
          </p:nvSpPr>
          <p:spPr bwMode="auto">
            <a:xfrm>
              <a:off x="3360" y="1440"/>
              <a:ext cx="385"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mAU</a:t>
              </a:r>
            </a:p>
          </p:txBody>
        </p:sp>
        <p:sp>
          <p:nvSpPr>
            <p:cNvPr id="25807" name="Text Box 220"/>
            <p:cNvSpPr txBox="1">
              <a:spLocks noChangeArrowheads="1"/>
            </p:cNvSpPr>
            <p:nvPr/>
          </p:nvSpPr>
          <p:spPr bwMode="auto">
            <a:xfrm>
              <a:off x="4608" y="2352"/>
              <a:ext cx="333"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time</a:t>
              </a:r>
            </a:p>
          </p:txBody>
        </p:sp>
      </p:grpSp>
    </p:spTree>
    <p:extLst>
      <p:ext uri="{BB962C8B-B14F-4D97-AF65-F5344CB8AC3E}">
        <p14:creationId xmlns:p14="http://schemas.microsoft.com/office/powerpoint/2010/main" val="3494282833"/>
      </p:ext>
    </p:extLst>
  </p:cSld>
  <p:clrMapOvr>
    <a:masterClrMapping/>
  </p:clrMapOvr>
  <p:transition/>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عنصر نائب للمحتوى 3"/>
          <p:cNvSpPr>
            <a:spLocks noGrp="1"/>
          </p:cNvSpPr>
          <p:nvPr>
            <p:ph idx="1"/>
          </p:nvPr>
        </p:nvSpPr>
        <p:spPr>
          <a:xfrm>
            <a:off x="838200" y="1908628"/>
            <a:ext cx="7772400" cy="1676400"/>
          </a:xfrm>
        </p:spPr>
        <p:txBody>
          <a:bodyPr>
            <a:normAutofit/>
          </a:bodyPr>
          <a:lstStyle/>
          <a:p>
            <a:r>
              <a:rPr lang="en-US" altLang="en-US" sz="3600" dirty="0" smtClean="0">
                <a:solidFill>
                  <a:srgbClr val="002060"/>
                </a:solidFill>
                <a:latin typeface="Times New Roman" panose="02020603050405020304" pitchFamily="18" charset="0"/>
                <a:cs typeface="Times New Roman" panose="02020603050405020304" pitchFamily="18" charset="0"/>
              </a:rPr>
              <a:t>Normal–phase chromatography.</a:t>
            </a:r>
          </a:p>
          <a:p>
            <a:r>
              <a:rPr lang="en-US" altLang="en-US" sz="3600" dirty="0" smtClean="0">
                <a:solidFill>
                  <a:srgbClr val="002060"/>
                </a:solidFill>
                <a:latin typeface="Times New Roman" panose="02020603050405020304" pitchFamily="18" charset="0"/>
                <a:cs typeface="Times New Roman" panose="02020603050405020304" pitchFamily="18" charset="0"/>
              </a:rPr>
              <a:t>Reversed-phase chromatography. </a:t>
            </a:r>
          </a:p>
        </p:txBody>
      </p:sp>
      <p:sp>
        <p:nvSpPr>
          <p:cNvPr id="28675" name="عنوان 4"/>
          <p:cNvSpPr>
            <a:spLocks noGrp="1"/>
          </p:cNvSpPr>
          <p:nvPr>
            <p:ph type="title"/>
          </p:nvPr>
        </p:nvSpPr>
        <p:spPr/>
        <p:txBody>
          <a:bodyPr/>
          <a:lstStyle/>
          <a:p>
            <a:r>
              <a:rPr lang="en-US" altLang="en-US" sz="4000" b="1" dirty="0">
                <a:solidFill>
                  <a:srgbClr val="002060"/>
                </a:solidFill>
                <a:latin typeface="Times New Roman" panose="02020603050405020304" pitchFamily="18" charset="0"/>
                <a:cs typeface="Times New Roman" panose="02020603050405020304" pitchFamily="18" charset="0"/>
              </a:rPr>
              <a:t>Types of </a:t>
            </a:r>
            <a:r>
              <a:rPr lang="en-US" altLang="en-US" sz="4000" b="1" dirty="0" smtClean="0">
                <a:solidFill>
                  <a:srgbClr val="002060"/>
                </a:solidFill>
                <a:latin typeface="Times New Roman" panose="02020603050405020304" pitchFamily="18" charset="0"/>
                <a:cs typeface="Times New Roman" panose="02020603050405020304" pitchFamily="18" charset="0"/>
              </a:rPr>
              <a:t>HPLC: </a:t>
            </a:r>
            <a:endParaRPr lang="en-US" altLang="en-US" sz="4000" b="1" dirty="0">
              <a:solidFill>
                <a:srgbClr val="00206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35737198"/>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عنصر نائب للمحتوى 5"/>
          <p:cNvSpPr>
            <a:spLocks noGrp="1"/>
          </p:cNvSpPr>
          <p:nvPr>
            <p:ph idx="1"/>
          </p:nvPr>
        </p:nvSpPr>
        <p:spPr>
          <a:xfrm>
            <a:off x="114300" y="1331686"/>
            <a:ext cx="11801475" cy="4351338"/>
          </a:xfrm>
        </p:spPr>
        <p:txBody>
          <a:bodyPr>
            <a:noAutofit/>
          </a:bodyPr>
          <a:lstStyle/>
          <a:p>
            <a:r>
              <a:rPr lang="en-US" altLang="en-US" sz="3600" dirty="0">
                <a:solidFill>
                  <a:srgbClr val="002060"/>
                </a:solidFill>
                <a:latin typeface="Times New Roman" panose="02020603050405020304" pitchFamily="18" charset="0"/>
                <a:cs typeface="Times New Roman" panose="02020603050405020304" pitchFamily="18" charset="0"/>
              </a:rPr>
              <a:t>Normal–phase chromatography was one of the first kinds of HPLC that chemists developed. Also known as normal-phase HPLC (NP-HPLC) this method separates analytes based on their affinity for a polar stationary surface such as </a:t>
            </a:r>
            <a:r>
              <a:rPr lang="en-US" altLang="en-US" sz="3600" dirty="0" smtClean="0">
                <a:solidFill>
                  <a:srgbClr val="002060"/>
                </a:solidFill>
                <a:latin typeface="Times New Roman" panose="02020603050405020304" pitchFamily="18" charset="0"/>
                <a:cs typeface="Times New Roman" panose="02020603050405020304" pitchFamily="18" charset="0"/>
              </a:rPr>
              <a:t>silica.</a:t>
            </a:r>
            <a:endParaRPr lang="en-US" altLang="en-US" sz="3600" dirty="0">
              <a:solidFill>
                <a:srgbClr val="002060"/>
              </a:solidFill>
              <a:latin typeface="Times New Roman" panose="02020603050405020304" pitchFamily="18" charset="0"/>
              <a:cs typeface="Times New Roman" panose="02020603050405020304" pitchFamily="18" charset="0"/>
            </a:endParaRPr>
          </a:p>
          <a:p>
            <a:r>
              <a:rPr lang="en-US" altLang="en-US" sz="3600" dirty="0">
                <a:solidFill>
                  <a:srgbClr val="002060"/>
                </a:solidFill>
                <a:latin typeface="Times New Roman" panose="02020603050405020304" pitchFamily="18" charset="0"/>
                <a:cs typeface="Times New Roman" panose="02020603050405020304" pitchFamily="18" charset="0"/>
              </a:rPr>
              <a:t>NP-HPLC uses a non-polar, non-aqueous mobile phase (e.g. Chloroform), and works effectively for separating analytes readily soluble in non-polar solvents. The </a:t>
            </a:r>
            <a:r>
              <a:rPr lang="en-US" altLang="en-US" sz="3600" dirty="0" err="1">
                <a:solidFill>
                  <a:srgbClr val="002060"/>
                </a:solidFill>
                <a:latin typeface="Times New Roman" panose="02020603050405020304" pitchFamily="18" charset="0"/>
                <a:cs typeface="Times New Roman" panose="02020603050405020304" pitchFamily="18" charset="0"/>
              </a:rPr>
              <a:t>analyte</a:t>
            </a:r>
            <a:r>
              <a:rPr lang="en-US" altLang="en-US" sz="3600" dirty="0">
                <a:solidFill>
                  <a:srgbClr val="002060"/>
                </a:solidFill>
                <a:latin typeface="Times New Roman" panose="02020603050405020304" pitchFamily="18" charset="0"/>
                <a:cs typeface="Times New Roman" panose="02020603050405020304" pitchFamily="18" charset="0"/>
              </a:rPr>
              <a:t> associates with and is retained by the polar stationary phase</a:t>
            </a:r>
          </a:p>
        </p:txBody>
      </p:sp>
      <p:sp>
        <p:nvSpPr>
          <p:cNvPr id="29699" name="عنوان 6"/>
          <p:cNvSpPr>
            <a:spLocks noGrp="1"/>
          </p:cNvSpPr>
          <p:nvPr>
            <p:ph type="title"/>
          </p:nvPr>
        </p:nvSpPr>
        <p:spPr>
          <a:xfrm>
            <a:off x="468085" y="569686"/>
            <a:ext cx="8458200" cy="762000"/>
          </a:xfrm>
        </p:spPr>
        <p:txBody>
          <a:bodyPr>
            <a:normAutofit fontScale="90000"/>
          </a:bodyPr>
          <a:lstStyle/>
          <a:p>
            <a:r>
              <a:rPr lang="en-US" altLang="en-US" b="1" dirty="0" smtClean="0">
                <a:solidFill>
                  <a:srgbClr val="002060"/>
                </a:solidFill>
                <a:latin typeface="Times New Roman" panose="02020603050405020304" pitchFamily="18" charset="0"/>
                <a:cs typeface="Times New Roman" panose="02020603050405020304" pitchFamily="18" charset="0"/>
              </a:rPr>
              <a:t>Normal–phase chromatography</a:t>
            </a:r>
            <a:r>
              <a:rPr lang="en-US" altLang="en-US" dirty="0" smtClean="0">
                <a:solidFill>
                  <a:srgbClr val="002060"/>
                </a:solidFill>
                <a:latin typeface="Times New Roman" panose="02020603050405020304" pitchFamily="18" charset="0"/>
                <a:cs typeface="Times New Roman" panose="02020603050405020304" pitchFamily="18" charset="0"/>
              </a:rPr>
              <a:t/>
            </a:r>
            <a:br>
              <a:rPr lang="en-US" altLang="en-US" dirty="0" smtClean="0">
                <a:solidFill>
                  <a:srgbClr val="002060"/>
                </a:solidFill>
                <a:latin typeface="Times New Roman" panose="02020603050405020304" pitchFamily="18" charset="0"/>
                <a:cs typeface="Times New Roman" panose="02020603050405020304" pitchFamily="18" charset="0"/>
              </a:rPr>
            </a:br>
            <a:endParaRPr lang="en-US" altLang="en-US" dirty="0" smtClean="0">
              <a:solidFill>
                <a:srgbClr val="00206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927668781"/>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عنصر نائب للمحتوى 3"/>
          <p:cNvSpPr>
            <a:spLocks noGrp="1"/>
          </p:cNvSpPr>
          <p:nvPr>
            <p:ph idx="1"/>
          </p:nvPr>
        </p:nvSpPr>
        <p:spPr>
          <a:xfrm>
            <a:off x="326571" y="1752600"/>
            <a:ext cx="11488057" cy="4114800"/>
          </a:xfrm>
        </p:spPr>
        <p:txBody>
          <a:bodyPr>
            <a:noAutofit/>
          </a:bodyPr>
          <a:lstStyle/>
          <a:p>
            <a:r>
              <a:rPr lang="en-US" altLang="en-US" sz="3600" dirty="0">
                <a:solidFill>
                  <a:srgbClr val="002060"/>
                </a:solidFill>
                <a:latin typeface="Times New Roman" panose="02020603050405020304" pitchFamily="18" charset="0"/>
                <a:cs typeface="Times New Roman" panose="02020603050405020304" pitchFamily="18" charset="0"/>
              </a:rPr>
              <a:t>Reversed phase HPLC (RP-HPLC) has a non-polar stationary phase , moderately polar mobile phase. One common stationary phase is a silica which has been surface-modified with RMe</a:t>
            </a:r>
            <a:r>
              <a:rPr lang="en-US" altLang="en-US" sz="3600" baseline="-25000" dirty="0">
                <a:solidFill>
                  <a:srgbClr val="002060"/>
                </a:solidFill>
                <a:latin typeface="Times New Roman" panose="02020603050405020304" pitchFamily="18" charset="0"/>
                <a:cs typeface="Times New Roman" panose="02020603050405020304" pitchFamily="18" charset="0"/>
              </a:rPr>
              <a:t>2</a:t>
            </a:r>
            <a:r>
              <a:rPr lang="en-US" altLang="en-US" sz="3600" dirty="0">
                <a:solidFill>
                  <a:srgbClr val="002060"/>
                </a:solidFill>
                <a:latin typeface="Times New Roman" panose="02020603050405020304" pitchFamily="18" charset="0"/>
                <a:cs typeface="Times New Roman" panose="02020603050405020304" pitchFamily="18" charset="0"/>
              </a:rPr>
              <a:t>SiCl, where R is a straight chain alkyl group such as C</a:t>
            </a:r>
            <a:r>
              <a:rPr lang="en-US" altLang="en-US" sz="3600" baseline="-25000" dirty="0">
                <a:solidFill>
                  <a:srgbClr val="002060"/>
                </a:solidFill>
                <a:latin typeface="Times New Roman" panose="02020603050405020304" pitchFamily="18" charset="0"/>
                <a:cs typeface="Times New Roman" panose="02020603050405020304" pitchFamily="18" charset="0"/>
              </a:rPr>
              <a:t>18</a:t>
            </a:r>
            <a:r>
              <a:rPr lang="en-US" altLang="en-US" sz="3600" dirty="0">
                <a:solidFill>
                  <a:srgbClr val="002060"/>
                </a:solidFill>
                <a:latin typeface="Times New Roman" panose="02020603050405020304" pitchFamily="18" charset="0"/>
                <a:cs typeface="Times New Roman" panose="02020603050405020304" pitchFamily="18" charset="0"/>
              </a:rPr>
              <a:t>H</a:t>
            </a:r>
            <a:r>
              <a:rPr lang="en-US" altLang="en-US" sz="3600" baseline="-25000" dirty="0">
                <a:solidFill>
                  <a:srgbClr val="002060"/>
                </a:solidFill>
                <a:latin typeface="Times New Roman" panose="02020603050405020304" pitchFamily="18" charset="0"/>
                <a:cs typeface="Times New Roman" panose="02020603050405020304" pitchFamily="18" charset="0"/>
              </a:rPr>
              <a:t>37</a:t>
            </a:r>
            <a:r>
              <a:rPr lang="en-US" altLang="en-US" sz="3600" dirty="0">
                <a:solidFill>
                  <a:srgbClr val="002060"/>
                </a:solidFill>
                <a:latin typeface="Times New Roman" panose="02020603050405020304" pitchFamily="18" charset="0"/>
                <a:cs typeface="Times New Roman" panose="02020603050405020304" pitchFamily="18" charset="0"/>
              </a:rPr>
              <a:t> or C</a:t>
            </a:r>
            <a:r>
              <a:rPr lang="en-US" altLang="en-US" sz="3600" baseline="-25000" dirty="0">
                <a:solidFill>
                  <a:srgbClr val="002060"/>
                </a:solidFill>
                <a:latin typeface="Times New Roman" panose="02020603050405020304" pitchFamily="18" charset="0"/>
                <a:cs typeface="Times New Roman" panose="02020603050405020304" pitchFamily="18" charset="0"/>
              </a:rPr>
              <a:t>8</a:t>
            </a:r>
            <a:r>
              <a:rPr lang="en-US" altLang="en-US" sz="3600" dirty="0">
                <a:solidFill>
                  <a:srgbClr val="002060"/>
                </a:solidFill>
                <a:latin typeface="Times New Roman" panose="02020603050405020304" pitchFamily="18" charset="0"/>
                <a:cs typeface="Times New Roman" panose="02020603050405020304" pitchFamily="18" charset="0"/>
              </a:rPr>
              <a:t>H</a:t>
            </a:r>
            <a:r>
              <a:rPr lang="en-US" altLang="en-US" sz="3600" baseline="-25000" dirty="0">
                <a:solidFill>
                  <a:srgbClr val="002060"/>
                </a:solidFill>
                <a:latin typeface="Times New Roman" panose="02020603050405020304" pitchFamily="18" charset="0"/>
                <a:cs typeface="Times New Roman" panose="02020603050405020304" pitchFamily="18" charset="0"/>
              </a:rPr>
              <a:t>17</a:t>
            </a:r>
            <a:r>
              <a:rPr lang="en-US" altLang="en-US" sz="3600" dirty="0">
                <a:solidFill>
                  <a:srgbClr val="002060"/>
                </a:solidFill>
                <a:latin typeface="Times New Roman" panose="02020603050405020304" pitchFamily="18" charset="0"/>
                <a:cs typeface="Times New Roman" panose="02020603050405020304" pitchFamily="18" charset="0"/>
              </a:rPr>
              <a:t>. With such stationary phases, retention time is longer for molecules which are less polar, while polar molecules elute more readily (early in the analysis). An investigator can increase retention times by adding more water to the mobile phase</a:t>
            </a:r>
          </a:p>
        </p:txBody>
      </p:sp>
      <p:sp>
        <p:nvSpPr>
          <p:cNvPr id="30723" name="عنوان 4"/>
          <p:cNvSpPr>
            <a:spLocks noGrp="1"/>
          </p:cNvSpPr>
          <p:nvPr>
            <p:ph type="title"/>
          </p:nvPr>
        </p:nvSpPr>
        <p:spPr>
          <a:xfrm>
            <a:off x="326572" y="312057"/>
            <a:ext cx="8153400" cy="1143000"/>
          </a:xfrm>
        </p:spPr>
        <p:txBody>
          <a:bodyPr>
            <a:normAutofit fontScale="90000"/>
          </a:bodyPr>
          <a:lstStyle/>
          <a:p>
            <a:r>
              <a:rPr lang="en-US" altLang="en-US" b="1" dirty="0" smtClean="0">
                <a:solidFill>
                  <a:srgbClr val="002060"/>
                </a:solidFill>
                <a:latin typeface="Times New Roman" panose="02020603050405020304" pitchFamily="18" charset="0"/>
                <a:cs typeface="Times New Roman" panose="02020603050405020304" pitchFamily="18" charset="0"/>
              </a:rPr>
              <a:t>Reversed-phase chromatography: </a:t>
            </a:r>
            <a:r>
              <a:rPr lang="en-US" altLang="en-US" dirty="0" smtClean="0">
                <a:solidFill>
                  <a:srgbClr val="002060"/>
                </a:solidFill>
                <a:latin typeface="Times New Roman" panose="02020603050405020304" pitchFamily="18" charset="0"/>
                <a:cs typeface="Times New Roman" panose="02020603050405020304" pitchFamily="18" charset="0"/>
              </a:rPr>
              <a:t/>
            </a:r>
            <a:br>
              <a:rPr lang="en-US" altLang="en-US" dirty="0" smtClean="0">
                <a:solidFill>
                  <a:srgbClr val="002060"/>
                </a:solidFill>
                <a:latin typeface="Times New Roman" panose="02020603050405020304" pitchFamily="18" charset="0"/>
                <a:cs typeface="Times New Roman" panose="02020603050405020304" pitchFamily="18" charset="0"/>
              </a:rPr>
            </a:br>
            <a:endParaRPr lang="en-US" altLang="en-US" dirty="0" smtClean="0">
              <a:solidFill>
                <a:srgbClr val="00206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151993328"/>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6"/>
          <p:cNvSpPr>
            <a:spLocks noGrp="1" noChangeArrowheads="1"/>
          </p:cNvSpPr>
          <p:nvPr>
            <p:ph type="title"/>
          </p:nvPr>
        </p:nvSpPr>
        <p:spPr>
          <a:xfrm>
            <a:off x="471714" y="203200"/>
            <a:ext cx="8229600" cy="1143000"/>
          </a:xfrm>
          <a:noFill/>
          <a:ln w="38100">
            <a:noFill/>
            <a:miter lim="800000"/>
            <a:headEnd/>
            <a:tailEnd/>
          </a:ln>
        </p:spPr>
        <p:txBody>
          <a:bodyPr/>
          <a:lstStyle/>
          <a:p>
            <a:pPr eaLnBrk="1" hangingPunct="1"/>
            <a:r>
              <a:rPr lang="en-US" altLang="en-US" b="1" dirty="0" smtClean="0">
                <a:solidFill>
                  <a:srgbClr val="002060"/>
                </a:solidFill>
                <a:latin typeface="Times New Roman" panose="02020603050405020304" pitchFamily="18" charset="0"/>
                <a:cs typeface="Times New Roman" panose="02020603050405020304" pitchFamily="18" charset="0"/>
              </a:rPr>
              <a:t>Stationary Phases:</a:t>
            </a:r>
          </a:p>
        </p:txBody>
      </p:sp>
      <p:sp>
        <p:nvSpPr>
          <p:cNvPr id="31747" name="Rectangle 7"/>
          <p:cNvSpPr>
            <a:spLocks noGrp="1" noChangeArrowheads="1"/>
          </p:cNvSpPr>
          <p:nvPr>
            <p:ph type="body" idx="1"/>
          </p:nvPr>
        </p:nvSpPr>
        <p:spPr>
          <a:xfrm>
            <a:off x="952500" y="1676400"/>
            <a:ext cx="11106150" cy="2781300"/>
          </a:xfrm>
          <a:noFill/>
        </p:spPr>
        <p:txBody>
          <a:bodyPr/>
          <a:lstStyle/>
          <a:p>
            <a:pPr eaLnBrk="1" hangingPunct="1"/>
            <a:r>
              <a:rPr lang="en-US" altLang="en-US" sz="3600" dirty="0">
                <a:solidFill>
                  <a:srgbClr val="002060"/>
                </a:solidFill>
                <a:latin typeface="Times New Roman" panose="02020603050405020304" pitchFamily="18" charset="0"/>
                <a:cs typeface="Times New Roman" panose="02020603050405020304" pitchFamily="18" charset="0"/>
              </a:rPr>
              <a:t>Polar </a:t>
            </a:r>
            <a:r>
              <a:rPr lang="en-US" altLang="en-US" sz="3600" dirty="0" smtClean="0">
                <a:solidFill>
                  <a:srgbClr val="002060"/>
                </a:solidFill>
                <a:latin typeface="Times New Roman" panose="02020603050405020304" pitchFamily="18" charset="0"/>
                <a:cs typeface="Times New Roman" panose="02020603050405020304" pitchFamily="18" charset="0"/>
              </a:rPr>
              <a:t>(Normal </a:t>
            </a:r>
            <a:r>
              <a:rPr lang="en-US" altLang="en-US" sz="3600" dirty="0">
                <a:solidFill>
                  <a:srgbClr val="002060"/>
                </a:solidFill>
                <a:latin typeface="Times New Roman" panose="02020603050405020304" pitchFamily="18" charset="0"/>
                <a:cs typeface="Times New Roman" panose="02020603050405020304" pitchFamily="18" charset="0"/>
              </a:rPr>
              <a:t>Phase</a:t>
            </a:r>
            <a:r>
              <a:rPr lang="en-US" altLang="en-US" sz="3600" dirty="0" smtClean="0">
                <a:solidFill>
                  <a:srgbClr val="002060"/>
                </a:solidFill>
                <a:latin typeface="Times New Roman" panose="02020603050405020304" pitchFamily="18" charset="0"/>
                <a:cs typeface="Times New Roman" panose="02020603050405020304" pitchFamily="18" charset="0"/>
              </a:rPr>
              <a:t>): Silica, alumina</a:t>
            </a:r>
          </a:p>
          <a:p>
            <a:pPr lvl="1" eaLnBrk="1" hangingPunct="1">
              <a:buFontTx/>
              <a:buNone/>
            </a:pPr>
            <a:endParaRPr lang="en-US" altLang="en-US" sz="3600" dirty="0" smtClean="0">
              <a:solidFill>
                <a:srgbClr val="002060"/>
              </a:solidFill>
              <a:latin typeface="Times New Roman" panose="02020603050405020304" pitchFamily="18" charset="0"/>
              <a:cs typeface="Times New Roman" panose="02020603050405020304" pitchFamily="18" charset="0"/>
            </a:endParaRPr>
          </a:p>
          <a:p>
            <a:pPr eaLnBrk="1" hangingPunct="1"/>
            <a:r>
              <a:rPr lang="en-US" altLang="en-US" sz="3600" dirty="0">
                <a:solidFill>
                  <a:srgbClr val="002060"/>
                </a:solidFill>
                <a:latin typeface="Times New Roman" panose="02020603050405020304" pitchFamily="18" charset="0"/>
                <a:cs typeface="Times New Roman" panose="02020603050405020304" pitchFamily="18" charset="0"/>
              </a:rPr>
              <a:t>Non-Polar </a:t>
            </a:r>
            <a:r>
              <a:rPr lang="en-US" altLang="en-US" sz="3600" dirty="0" smtClean="0">
                <a:solidFill>
                  <a:srgbClr val="002060"/>
                </a:solidFill>
                <a:latin typeface="Times New Roman" panose="02020603050405020304" pitchFamily="18" charset="0"/>
                <a:cs typeface="Times New Roman" panose="02020603050405020304" pitchFamily="18" charset="0"/>
              </a:rPr>
              <a:t>(Reversed Phase): ODS Silica gel, C</a:t>
            </a:r>
            <a:r>
              <a:rPr lang="en-US" altLang="en-US" sz="3600" baseline="-25000" dirty="0" smtClean="0">
                <a:solidFill>
                  <a:srgbClr val="002060"/>
                </a:solidFill>
                <a:latin typeface="Times New Roman" panose="02020603050405020304" pitchFamily="18" charset="0"/>
                <a:cs typeface="Times New Roman" panose="02020603050405020304" pitchFamily="18" charset="0"/>
              </a:rPr>
              <a:t>18</a:t>
            </a:r>
            <a:r>
              <a:rPr lang="en-US" altLang="en-US" sz="3600" dirty="0" smtClean="0">
                <a:solidFill>
                  <a:srgbClr val="002060"/>
                </a:solidFill>
                <a:latin typeface="Times New Roman" panose="02020603050405020304" pitchFamily="18" charset="0"/>
                <a:cs typeface="Times New Roman" panose="02020603050405020304" pitchFamily="18" charset="0"/>
              </a:rPr>
              <a:t>, C</a:t>
            </a:r>
            <a:r>
              <a:rPr lang="en-US" altLang="en-US" sz="3600" baseline="-25000" dirty="0" smtClean="0">
                <a:solidFill>
                  <a:srgbClr val="002060"/>
                </a:solidFill>
                <a:latin typeface="Times New Roman" panose="02020603050405020304" pitchFamily="18" charset="0"/>
                <a:cs typeface="Times New Roman" panose="02020603050405020304" pitchFamily="18" charset="0"/>
              </a:rPr>
              <a:t>8</a:t>
            </a:r>
            <a:r>
              <a:rPr lang="en-US" altLang="en-US" sz="3600" dirty="0" smtClean="0">
                <a:solidFill>
                  <a:srgbClr val="002060"/>
                </a:solidFill>
                <a:latin typeface="Times New Roman" panose="02020603050405020304" pitchFamily="18" charset="0"/>
                <a:cs typeface="Times New Roman" panose="02020603050405020304" pitchFamily="18" charset="0"/>
              </a:rPr>
              <a:t>  </a:t>
            </a:r>
          </a:p>
          <a:p>
            <a:pPr lvl="1" eaLnBrk="1" hangingPunct="1">
              <a:buFontTx/>
              <a:buNone/>
            </a:pPr>
            <a:endParaRPr lang="en-US" altLang="en-US" dirty="0" smtClean="0">
              <a:latin typeface="Century Gothic" panose="020B0502020202020204" pitchFamily="34" charset="0"/>
            </a:endParaRPr>
          </a:p>
        </p:txBody>
      </p:sp>
    </p:spTree>
    <p:extLst>
      <p:ext uri="{BB962C8B-B14F-4D97-AF65-F5344CB8AC3E}">
        <p14:creationId xmlns:p14="http://schemas.microsoft.com/office/powerpoint/2010/main" val="980257949"/>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1" name="Rectangle 2"/>
          <p:cNvSpPr>
            <a:spLocks noGrp="1" noChangeArrowheads="1"/>
          </p:cNvSpPr>
          <p:nvPr>
            <p:ph type="title"/>
          </p:nvPr>
        </p:nvSpPr>
        <p:spPr>
          <a:xfrm>
            <a:off x="2133600" y="152400"/>
            <a:ext cx="7772400" cy="838200"/>
          </a:xfrm>
        </p:spPr>
        <p:txBody>
          <a:bodyPr/>
          <a:lstStyle/>
          <a:p>
            <a:r>
              <a:rPr lang="en-US" altLang="en-US" smtClean="0"/>
              <a:t>Separations</a:t>
            </a:r>
          </a:p>
        </p:txBody>
      </p:sp>
      <p:grpSp>
        <p:nvGrpSpPr>
          <p:cNvPr id="12292" name="Group 222"/>
          <p:cNvGrpSpPr>
            <a:grpSpLocks/>
          </p:cNvGrpSpPr>
          <p:nvPr/>
        </p:nvGrpSpPr>
        <p:grpSpPr bwMode="auto">
          <a:xfrm>
            <a:off x="2216151" y="1006476"/>
            <a:ext cx="7827963" cy="4887913"/>
            <a:chOff x="480" y="912"/>
            <a:chExt cx="5424" cy="3489"/>
          </a:xfrm>
        </p:grpSpPr>
        <p:sp>
          <p:nvSpPr>
            <p:cNvPr id="12293" name="Freeform 3"/>
            <p:cNvSpPr>
              <a:spLocks noChangeAspect="1"/>
            </p:cNvSpPr>
            <p:nvPr/>
          </p:nvSpPr>
          <p:spPr bwMode="auto">
            <a:xfrm>
              <a:off x="516" y="2072"/>
              <a:ext cx="1642" cy="261"/>
            </a:xfrm>
            <a:custGeom>
              <a:avLst/>
              <a:gdLst>
                <a:gd name="T0" fmla="*/ 6168 w 1260"/>
                <a:gd name="T1" fmla="*/ 915 h 201"/>
                <a:gd name="T2" fmla="*/ 5316 w 1260"/>
                <a:gd name="T3" fmla="*/ 38 h 201"/>
                <a:gd name="T4" fmla="*/ 5316 w 1260"/>
                <a:gd name="T5" fmla="*/ 29 h 201"/>
                <a:gd name="T6" fmla="*/ 5316 w 1260"/>
                <a:gd name="T7" fmla="*/ 29 h 201"/>
                <a:gd name="T8" fmla="*/ 5295 w 1260"/>
                <a:gd name="T9" fmla="*/ 29 h 201"/>
                <a:gd name="T10" fmla="*/ 5295 w 1260"/>
                <a:gd name="T11" fmla="*/ 22 h 201"/>
                <a:gd name="T12" fmla="*/ 5295 w 1260"/>
                <a:gd name="T13" fmla="*/ 22 h 201"/>
                <a:gd name="T14" fmla="*/ 5295 w 1260"/>
                <a:gd name="T15" fmla="*/ 22 h 201"/>
                <a:gd name="T16" fmla="*/ 5290 w 1260"/>
                <a:gd name="T17" fmla="*/ 10 h 201"/>
                <a:gd name="T18" fmla="*/ 5290 w 1260"/>
                <a:gd name="T19" fmla="*/ 10 h 201"/>
                <a:gd name="T20" fmla="*/ 5280 w 1260"/>
                <a:gd name="T21" fmla="*/ 10 h 201"/>
                <a:gd name="T22" fmla="*/ 5280 w 1260"/>
                <a:gd name="T23" fmla="*/ 10 h 201"/>
                <a:gd name="T24" fmla="*/ 5267 w 1260"/>
                <a:gd name="T25" fmla="*/ 0 h 201"/>
                <a:gd name="T26" fmla="*/ 5267 w 1260"/>
                <a:gd name="T27" fmla="*/ 0 h 201"/>
                <a:gd name="T28" fmla="*/ 5267 w 1260"/>
                <a:gd name="T29" fmla="*/ 0 h 201"/>
                <a:gd name="T30" fmla="*/ 5254 w 1260"/>
                <a:gd name="T31" fmla="*/ 0 h 201"/>
                <a:gd name="T32" fmla="*/ 5254 w 1260"/>
                <a:gd name="T33" fmla="*/ 0 h 201"/>
                <a:gd name="T34" fmla="*/ 5247 w 1260"/>
                <a:gd name="T35" fmla="*/ 0 h 201"/>
                <a:gd name="T36" fmla="*/ 5232 w 1260"/>
                <a:gd name="T37" fmla="*/ 0 h 201"/>
                <a:gd name="T38" fmla="*/ 5232 w 1260"/>
                <a:gd name="T39" fmla="*/ 0 h 201"/>
                <a:gd name="T40" fmla="*/ 5221 w 1260"/>
                <a:gd name="T41" fmla="*/ 0 h 201"/>
                <a:gd name="T42" fmla="*/ 5221 w 1260"/>
                <a:gd name="T43" fmla="*/ 0 h 201"/>
                <a:gd name="T44" fmla="*/ 5217 w 1260"/>
                <a:gd name="T45" fmla="*/ 0 h 201"/>
                <a:gd name="T46" fmla="*/ 5217 w 1260"/>
                <a:gd name="T47" fmla="*/ 0 h 201"/>
                <a:gd name="T48" fmla="*/ 5204 w 1260"/>
                <a:gd name="T49" fmla="*/ 0 h 201"/>
                <a:gd name="T50" fmla="*/ 5204 w 1260"/>
                <a:gd name="T51" fmla="*/ 0 h 201"/>
                <a:gd name="T52" fmla="*/ 5192 w 1260"/>
                <a:gd name="T53" fmla="*/ 0 h 201"/>
                <a:gd name="T54" fmla="*/ 5192 w 1260"/>
                <a:gd name="T55" fmla="*/ 0 h 201"/>
                <a:gd name="T56" fmla="*/ 1199 w 1260"/>
                <a:gd name="T57" fmla="*/ 0 h 201"/>
                <a:gd name="T58" fmla="*/ 1037 w 1260"/>
                <a:gd name="T59" fmla="*/ 10 h 201"/>
                <a:gd name="T60" fmla="*/ 1037 w 1260"/>
                <a:gd name="T61" fmla="*/ 10 h 201"/>
                <a:gd name="T62" fmla="*/ 1030 w 1260"/>
                <a:gd name="T63" fmla="*/ 0 h 201"/>
                <a:gd name="T64" fmla="*/ 1030 w 1260"/>
                <a:gd name="T65" fmla="*/ 0 h 201"/>
                <a:gd name="T66" fmla="*/ 1030 w 1260"/>
                <a:gd name="T67" fmla="*/ 0 h 201"/>
                <a:gd name="T68" fmla="*/ 1015 w 1260"/>
                <a:gd name="T69" fmla="*/ 0 h 201"/>
                <a:gd name="T70" fmla="*/ 1005 w 1260"/>
                <a:gd name="T71" fmla="*/ 0 h 201"/>
                <a:gd name="T72" fmla="*/ 1005 w 1260"/>
                <a:gd name="T73" fmla="*/ 0 h 201"/>
                <a:gd name="T74" fmla="*/ 1005 w 1260"/>
                <a:gd name="T75" fmla="*/ 0 h 201"/>
                <a:gd name="T76" fmla="*/ 996 w 1260"/>
                <a:gd name="T77" fmla="*/ 0 h 201"/>
                <a:gd name="T78" fmla="*/ 996 w 1260"/>
                <a:gd name="T79" fmla="*/ 10 h 201"/>
                <a:gd name="T80" fmla="*/ 973 w 1260"/>
                <a:gd name="T81" fmla="*/ 10 h 201"/>
                <a:gd name="T82" fmla="*/ 973 w 1260"/>
                <a:gd name="T83" fmla="*/ 10 h 201"/>
                <a:gd name="T84" fmla="*/ 970 w 1260"/>
                <a:gd name="T85" fmla="*/ 10 h 201"/>
                <a:gd name="T86" fmla="*/ 970 w 1260"/>
                <a:gd name="T87" fmla="*/ 10 h 201"/>
                <a:gd name="T88" fmla="*/ 958 w 1260"/>
                <a:gd name="T89" fmla="*/ 10 h 201"/>
                <a:gd name="T90" fmla="*/ 958 w 1260"/>
                <a:gd name="T91" fmla="*/ 22 h 201"/>
                <a:gd name="T92" fmla="*/ 958 w 1260"/>
                <a:gd name="T93" fmla="*/ 22 h 201"/>
                <a:gd name="T94" fmla="*/ 945 w 1260"/>
                <a:gd name="T95" fmla="*/ 22 h 201"/>
                <a:gd name="T96" fmla="*/ 945 w 1260"/>
                <a:gd name="T97" fmla="*/ 22 h 201"/>
                <a:gd name="T98" fmla="*/ 945 w 1260"/>
                <a:gd name="T99" fmla="*/ 29 h 201"/>
                <a:gd name="T100" fmla="*/ 934 w 1260"/>
                <a:gd name="T101" fmla="*/ 29 h 201"/>
                <a:gd name="T102" fmla="*/ 934 w 1260"/>
                <a:gd name="T103" fmla="*/ 29 h 201"/>
                <a:gd name="T104" fmla="*/ 934 w 1260"/>
                <a:gd name="T105" fmla="*/ 38 h 201"/>
                <a:gd name="T106" fmla="*/ 934 w 1260"/>
                <a:gd name="T107" fmla="*/ 38 h 201"/>
                <a:gd name="T108" fmla="*/ 925 w 1260"/>
                <a:gd name="T109" fmla="*/ 38 h 201"/>
                <a:gd name="T110" fmla="*/ 0 w 1260"/>
                <a:gd name="T111" fmla="*/ 961 h 201"/>
                <a:gd name="T112" fmla="*/ 6168 w 1260"/>
                <a:gd name="T113" fmla="*/ 915 h 201"/>
                <a:gd name="T114" fmla="*/ 6168 w 1260"/>
                <a:gd name="T115" fmla="*/ 915 h 2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60"/>
                <a:gd name="T175" fmla="*/ 0 h 201"/>
                <a:gd name="T176" fmla="*/ 1260 w 1260"/>
                <a:gd name="T177" fmla="*/ 201 h 20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60" h="201">
                  <a:moveTo>
                    <a:pt x="1259" y="191"/>
                  </a:moveTo>
                  <a:lnTo>
                    <a:pt x="1085" y="8"/>
                  </a:lnTo>
                  <a:lnTo>
                    <a:pt x="1085" y="6"/>
                  </a:lnTo>
                  <a:lnTo>
                    <a:pt x="1081" y="6"/>
                  </a:lnTo>
                  <a:lnTo>
                    <a:pt x="1081" y="5"/>
                  </a:lnTo>
                  <a:lnTo>
                    <a:pt x="1080" y="2"/>
                  </a:lnTo>
                  <a:lnTo>
                    <a:pt x="1078" y="2"/>
                  </a:lnTo>
                  <a:lnTo>
                    <a:pt x="1075" y="0"/>
                  </a:lnTo>
                  <a:lnTo>
                    <a:pt x="1073" y="0"/>
                  </a:lnTo>
                  <a:lnTo>
                    <a:pt x="1071" y="0"/>
                  </a:lnTo>
                  <a:lnTo>
                    <a:pt x="1068" y="0"/>
                  </a:lnTo>
                  <a:lnTo>
                    <a:pt x="1066" y="0"/>
                  </a:lnTo>
                  <a:lnTo>
                    <a:pt x="1065" y="0"/>
                  </a:lnTo>
                  <a:lnTo>
                    <a:pt x="1062" y="0"/>
                  </a:lnTo>
                  <a:lnTo>
                    <a:pt x="1060" y="0"/>
                  </a:lnTo>
                  <a:lnTo>
                    <a:pt x="245" y="0"/>
                  </a:lnTo>
                  <a:lnTo>
                    <a:pt x="212" y="2"/>
                  </a:lnTo>
                  <a:lnTo>
                    <a:pt x="210" y="0"/>
                  </a:lnTo>
                  <a:lnTo>
                    <a:pt x="207" y="0"/>
                  </a:lnTo>
                  <a:lnTo>
                    <a:pt x="205" y="0"/>
                  </a:lnTo>
                  <a:lnTo>
                    <a:pt x="203" y="0"/>
                  </a:lnTo>
                  <a:lnTo>
                    <a:pt x="203" y="2"/>
                  </a:lnTo>
                  <a:lnTo>
                    <a:pt x="199" y="2"/>
                  </a:lnTo>
                  <a:lnTo>
                    <a:pt x="198" y="2"/>
                  </a:lnTo>
                  <a:lnTo>
                    <a:pt x="196" y="2"/>
                  </a:lnTo>
                  <a:lnTo>
                    <a:pt x="196" y="5"/>
                  </a:lnTo>
                  <a:lnTo>
                    <a:pt x="193" y="5"/>
                  </a:lnTo>
                  <a:lnTo>
                    <a:pt x="193" y="6"/>
                  </a:lnTo>
                  <a:lnTo>
                    <a:pt x="191" y="6"/>
                  </a:lnTo>
                  <a:lnTo>
                    <a:pt x="191" y="8"/>
                  </a:lnTo>
                  <a:lnTo>
                    <a:pt x="189" y="8"/>
                  </a:lnTo>
                  <a:lnTo>
                    <a:pt x="0" y="200"/>
                  </a:lnTo>
                  <a:lnTo>
                    <a:pt x="1259" y="191"/>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294" name="Freeform 4"/>
            <p:cNvSpPr>
              <a:spLocks noChangeAspect="1"/>
            </p:cNvSpPr>
            <p:nvPr/>
          </p:nvSpPr>
          <p:spPr bwMode="auto">
            <a:xfrm>
              <a:off x="480" y="2315"/>
              <a:ext cx="1721" cy="540"/>
            </a:xfrm>
            <a:custGeom>
              <a:avLst/>
              <a:gdLst>
                <a:gd name="T0" fmla="*/ 306 w 1321"/>
                <a:gd name="T1" fmla="*/ 0 h 414"/>
                <a:gd name="T2" fmla="*/ 6139 w 1321"/>
                <a:gd name="T3" fmla="*/ 0 h 414"/>
                <a:gd name="T4" fmla="*/ 6244 w 1321"/>
                <a:gd name="T5" fmla="*/ 1 h 414"/>
                <a:gd name="T6" fmla="*/ 6300 w 1321"/>
                <a:gd name="T7" fmla="*/ 29 h 414"/>
                <a:gd name="T8" fmla="*/ 6345 w 1321"/>
                <a:gd name="T9" fmla="*/ 65 h 414"/>
                <a:gd name="T10" fmla="*/ 6412 w 1321"/>
                <a:gd name="T11" fmla="*/ 151 h 414"/>
                <a:gd name="T12" fmla="*/ 6441 w 1321"/>
                <a:gd name="T13" fmla="*/ 226 h 414"/>
                <a:gd name="T14" fmla="*/ 6457 w 1321"/>
                <a:gd name="T15" fmla="*/ 301 h 414"/>
                <a:gd name="T16" fmla="*/ 6457 w 1321"/>
                <a:gd name="T17" fmla="*/ 1857 h 414"/>
                <a:gd name="T18" fmla="*/ 6457 w 1321"/>
                <a:gd name="T19" fmla="*/ 1873 h 414"/>
                <a:gd name="T20" fmla="*/ 6441 w 1321"/>
                <a:gd name="T21" fmla="*/ 1887 h 414"/>
                <a:gd name="T22" fmla="*/ 6441 w 1321"/>
                <a:gd name="T23" fmla="*/ 1900 h 414"/>
                <a:gd name="T24" fmla="*/ 6441 w 1321"/>
                <a:gd name="T25" fmla="*/ 1923 h 414"/>
                <a:gd name="T26" fmla="*/ 6431 w 1321"/>
                <a:gd name="T27" fmla="*/ 1938 h 414"/>
                <a:gd name="T28" fmla="*/ 6411 w 1321"/>
                <a:gd name="T29" fmla="*/ 1962 h 414"/>
                <a:gd name="T30" fmla="*/ 6375 w 1321"/>
                <a:gd name="T31" fmla="*/ 1996 h 414"/>
                <a:gd name="T32" fmla="*/ 6367 w 1321"/>
                <a:gd name="T33" fmla="*/ 2006 h 414"/>
                <a:gd name="T34" fmla="*/ 6347 w 1321"/>
                <a:gd name="T35" fmla="*/ 2019 h 414"/>
                <a:gd name="T36" fmla="*/ 6317 w 1321"/>
                <a:gd name="T37" fmla="*/ 2026 h 414"/>
                <a:gd name="T38" fmla="*/ 6300 w 1321"/>
                <a:gd name="T39" fmla="*/ 2026 h 414"/>
                <a:gd name="T40" fmla="*/ 6282 w 1321"/>
                <a:gd name="T41" fmla="*/ 2035 h 414"/>
                <a:gd name="T42" fmla="*/ 6280 w 1321"/>
                <a:gd name="T43" fmla="*/ 2035 h 414"/>
                <a:gd name="T44" fmla="*/ 6268 w 1321"/>
                <a:gd name="T45" fmla="*/ 2035 h 414"/>
                <a:gd name="T46" fmla="*/ 6251 w 1321"/>
                <a:gd name="T47" fmla="*/ 2035 h 414"/>
                <a:gd name="T48" fmla="*/ 189 w 1321"/>
                <a:gd name="T49" fmla="*/ 2035 h 414"/>
                <a:gd name="T50" fmla="*/ 173 w 1321"/>
                <a:gd name="T51" fmla="*/ 2035 h 414"/>
                <a:gd name="T52" fmla="*/ 133 w 1321"/>
                <a:gd name="T53" fmla="*/ 2026 h 414"/>
                <a:gd name="T54" fmla="*/ 116 w 1321"/>
                <a:gd name="T55" fmla="*/ 2026 h 414"/>
                <a:gd name="T56" fmla="*/ 102 w 1321"/>
                <a:gd name="T57" fmla="*/ 2019 h 414"/>
                <a:gd name="T58" fmla="*/ 96 w 1321"/>
                <a:gd name="T59" fmla="*/ 2019 h 414"/>
                <a:gd name="T60" fmla="*/ 86 w 1321"/>
                <a:gd name="T61" fmla="*/ 2006 h 414"/>
                <a:gd name="T62" fmla="*/ 65 w 1321"/>
                <a:gd name="T63" fmla="*/ 1996 h 414"/>
                <a:gd name="T64" fmla="*/ 51 w 1321"/>
                <a:gd name="T65" fmla="*/ 1962 h 414"/>
                <a:gd name="T66" fmla="*/ 38 w 1321"/>
                <a:gd name="T67" fmla="*/ 1962 h 414"/>
                <a:gd name="T68" fmla="*/ 29 w 1321"/>
                <a:gd name="T69" fmla="*/ 1960 h 414"/>
                <a:gd name="T70" fmla="*/ 21 w 1321"/>
                <a:gd name="T71" fmla="*/ 1924 h 414"/>
                <a:gd name="T72" fmla="*/ 1 w 1321"/>
                <a:gd name="T73" fmla="*/ 1900 h 414"/>
                <a:gd name="T74" fmla="*/ 0 w 1321"/>
                <a:gd name="T75" fmla="*/ 1887 h 414"/>
                <a:gd name="T76" fmla="*/ 0 w 1321"/>
                <a:gd name="T77" fmla="*/ 1873 h 414"/>
                <a:gd name="T78" fmla="*/ 0 w 1321"/>
                <a:gd name="T79" fmla="*/ 1857 h 414"/>
                <a:gd name="T80" fmla="*/ 0 w 1321"/>
                <a:gd name="T81" fmla="*/ 313 h 414"/>
                <a:gd name="T82" fmla="*/ 1 w 1321"/>
                <a:gd name="T83" fmla="*/ 261 h 414"/>
                <a:gd name="T84" fmla="*/ 21 w 1321"/>
                <a:gd name="T85" fmla="*/ 226 h 414"/>
                <a:gd name="T86" fmla="*/ 38 w 1321"/>
                <a:gd name="T87" fmla="*/ 166 h 414"/>
                <a:gd name="T88" fmla="*/ 51 w 1321"/>
                <a:gd name="T89" fmla="*/ 162 h 414"/>
                <a:gd name="T90" fmla="*/ 65 w 1321"/>
                <a:gd name="T91" fmla="*/ 140 h 414"/>
                <a:gd name="T92" fmla="*/ 96 w 1321"/>
                <a:gd name="T93" fmla="*/ 124 h 414"/>
                <a:gd name="T94" fmla="*/ 102 w 1321"/>
                <a:gd name="T95" fmla="*/ 102 h 414"/>
                <a:gd name="T96" fmla="*/ 134 w 1321"/>
                <a:gd name="T97" fmla="*/ 87 h 414"/>
                <a:gd name="T98" fmla="*/ 173 w 1321"/>
                <a:gd name="T99" fmla="*/ 65 h 414"/>
                <a:gd name="T100" fmla="*/ 207 w 1321"/>
                <a:gd name="T101" fmla="*/ 60 h 414"/>
                <a:gd name="T102" fmla="*/ 257 w 1321"/>
                <a:gd name="T103" fmla="*/ 29 h 414"/>
                <a:gd name="T104" fmla="*/ 287 w 1321"/>
                <a:gd name="T105" fmla="*/ 29 h 414"/>
                <a:gd name="T106" fmla="*/ 326 w 1321"/>
                <a:gd name="T107" fmla="*/ 0 h 414"/>
                <a:gd name="T108" fmla="*/ 306 w 1321"/>
                <a:gd name="T109" fmla="*/ 0 h 414"/>
                <a:gd name="T110" fmla="*/ 306 w 1321"/>
                <a:gd name="T111" fmla="*/ 0 h 4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1"/>
                <a:gd name="T169" fmla="*/ 0 h 414"/>
                <a:gd name="T170" fmla="*/ 1321 w 1321"/>
                <a:gd name="T171" fmla="*/ 414 h 4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1" h="414">
                  <a:moveTo>
                    <a:pt x="62" y="0"/>
                  </a:moveTo>
                  <a:lnTo>
                    <a:pt x="1256" y="0"/>
                  </a:lnTo>
                  <a:lnTo>
                    <a:pt x="1277" y="1"/>
                  </a:lnTo>
                  <a:lnTo>
                    <a:pt x="1289" y="6"/>
                  </a:lnTo>
                  <a:lnTo>
                    <a:pt x="1297" y="13"/>
                  </a:lnTo>
                  <a:lnTo>
                    <a:pt x="1312" y="31"/>
                  </a:lnTo>
                  <a:lnTo>
                    <a:pt x="1317" y="46"/>
                  </a:lnTo>
                  <a:lnTo>
                    <a:pt x="1320" y="61"/>
                  </a:lnTo>
                  <a:lnTo>
                    <a:pt x="1320" y="377"/>
                  </a:lnTo>
                  <a:lnTo>
                    <a:pt x="1320" y="380"/>
                  </a:lnTo>
                  <a:lnTo>
                    <a:pt x="1317" y="383"/>
                  </a:lnTo>
                  <a:lnTo>
                    <a:pt x="1317" y="386"/>
                  </a:lnTo>
                  <a:lnTo>
                    <a:pt x="1317" y="390"/>
                  </a:lnTo>
                  <a:lnTo>
                    <a:pt x="1315" y="393"/>
                  </a:lnTo>
                  <a:lnTo>
                    <a:pt x="1311" y="399"/>
                  </a:lnTo>
                  <a:lnTo>
                    <a:pt x="1304" y="405"/>
                  </a:lnTo>
                  <a:lnTo>
                    <a:pt x="1302" y="407"/>
                  </a:lnTo>
                  <a:lnTo>
                    <a:pt x="1299" y="410"/>
                  </a:lnTo>
                  <a:lnTo>
                    <a:pt x="1292" y="412"/>
                  </a:lnTo>
                  <a:lnTo>
                    <a:pt x="1289" y="412"/>
                  </a:lnTo>
                  <a:lnTo>
                    <a:pt x="1285" y="413"/>
                  </a:lnTo>
                  <a:lnTo>
                    <a:pt x="1284" y="413"/>
                  </a:lnTo>
                  <a:lnTo>
                    <a:pt x="1282" y="413"/>
                  </a:lnTo>
                  <a:lnTo>
                    <a:pt x="1279" y="413"/>
                  </a:lnTo>
                  <a:lnTo>
                    <a:pt x="38" y="413"/>
                  </a:lnTo>
                  <a:lnTo>
                    <a:pt x="35" y="413"/>
                  </a:lnTo>
                  <a:lnTo>
                    <a:pt x="27" y="412"/>
                  </a:lnTo>
                  <a:lnTo>
                    <a:pt x="24" y="412"/>
                  </a:lnTo>
                  <a:lnTo>
                    <a:pt x="21" y="410"/>
                  </a:lnTo>
                  <a:lnTo>
                    <a:pt x="20" y="410"/>
                  </a:lnTo>
                  <a:lnTo>
                    <a:pt x="18" y="407"/>
                  </a:lnTo>
                  <a:lnTo>
                    <a:pt x="13" y="405"/>
                  </a:lnTo>
                  <a:lnTo>
                    <a:pt x="11" y="399"/>
                  </a:lnTo>
                  <a:lnTo>
                    <a:pt x="8" y="399"/>
                  </a:lnTo>
                  <a:lnTo>
                    <a:pt x="6" y="398"/>
                  </a:lnTo>
                  <a:lnTo>
                    <a:pt x="4" y="391"/>
                  </a:lnTo>
                  <a:lnTo>
                    <a:pt x="1" y="386"/>
                  </a:lnTo>
                  <a:lnTo>
                    <a:pt x="0" y="383"/>
                  </a:lnTo>
                  <a:lnTo>
                    <a:pt x="0" y="380"/>
                  </a:lnTo>
                  <a:lnTo>
                    <a:pt x="0" y="377"/>
                  </a:lnTo>
                  <a:lnTo>
                    <a:pt x="0" y="64"/>
                  </a:lnTo>
                  <a:lnTo>
                    <a:pt x="1" y="53"/>
                  </a:lnTo>
                  <a:lnTo>
                    <a:pt x="4" y="46"/>
                  </a:lnTo>
                  <a:lnTo>
                    <a:pt x="8" y="34"/>
                  </a:lnTo>
                  <a:lnTo>
                    <a:pt x="11" y="33"/>
                  </a:lnTo>
                  <a:lnTo>
                    <a:pt x="13" y="28"/>
                  </a:lnTo>
                  <a:lnTo>
                    <a:pt x="20" y="25"/>
                  </a:lnTo>
                  <a:lnTo>
                    <a:pt x="21" y="21"/>
                  </a:lnTo>
                  <a:lnTo>
                    <a:pt x="28" y="18"/>
                  </a:lnTo>
                  <a:lnTo>
                    <a:pt x="35" y="13"/>
                  </a:lnTo>
                  <a:lnTo>
                    <a:pt x="42" y="12"/>
                  </a:lnTo>
                  <a:lnTo>
                    <a:pt x="52" y="6"/>
                  </a:lnTo>
                  <a:lnTo>
                    <a:pt x="59" y="6"/>
                  </a:lnTo>
                  <a:lnTo>
                    <a:pt x="67" y="0"/>
                  </a:lnTo>
                  <a:lnTo>
                    <a:pt x="62" y="0"/>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295" name="Freeform 5"/>
            <p:cNvSpPr>
              <a:spLocks noChangeAspect="1"/>
            </p:cNvSpPr>
            <p:nvPr/>
          </p:nvSpPr>
          <p:spPr bwMode="auto">
            <a:xfrm>
              <a:off x="712" y="2395"/>
              <a:ext cx="131" cy="209"/>
            </a:xfrm>
            <a:custGeom>
              <a:avLst/>
              <a:gdLst>
                <a:gd name="T0" fmla="*/ 477 w 101"/>
                <a:gd name="T1" fmla="*/ 0 h 161"/>
                <a:gd name="T2" fmla="*/ 420 w 101"/>
                <a:gd name="T3" fmla="*/ 197 h 161"/>
                <a:gd name="T4" fmla="*/ 227 w 101"/>
                <a:gd name="T5" fmla="*/ 306 h 161"/>
                <a:gd name="T6" fmla="*/ 112 w 101"/>
                <a:gd name="T7" fmla="*/ 469 h 161"/>
                <a:gd name="T8" fmla="*/ 45 w 101"/>
                <a:gd name="T9" fmla="*/ 669 h 161"/>
                <a:gd name="T10" fmla="*/ 0 w 101"/>
                <a:gd name="T11" fmla="*/ 765 h 161"/>
                <a:gd name="T12" fmla="*/ 0 w 101"/>
                <a:gd name="T13" fmla="*/ 722 h 161"/>
                <a:gd name="T14" fmla="*/ 0 w 101"/>
                <a:gd name="T15" fmla="*/ 656 h 161"/>
                <a:gd name="T16" fmla="*/ 0 w 101"/>
                <a:gd name="T17" fmla="*/ 597 h 161"/>
                <a:gd name="T18" fmla="*/ 10 w 101"/>
                <a:gd name="T19" fmla="*/ 556 h 161"/>
                <a:gd name="T20" fmla="*/ 29 w 101"/>
                <a:gd name="T21" fmla="*/ 486 h 161"/>
                <a:gd name="T22" fmla="*/ 45 w 101"/>
                <a:gd name="T23" fmla="*/ 431 h 161"/>
                <a:gd name="T24" fmla="*/ 66 w 101"/>
                <a:gd name="T25" fmla="*/ 383 h 161"/>
                <a:gd name="T26" fmla="*/ 86 w 101"/>
                <a:gd name="T27" fmla="*/ 323 h 161"/>
                <a:gd name="T28" fmla="*/ 125 w 101"/>
                <a:gd name="T29" fmla="*/ 293 h 161"/>
                <a:gd name="T30" fmla="*/ 162 w 101"/>
                <a:gd name="T31" fmla="*/ 236 h 161"/>
                <a:gd name="T32" fmla="*/ 193 w 101"/>
                <a:gd name="T33" fmla="*/ 197 h 161"/>
                <a:gd name="T34" fmla="*/ 236 w 101"/>
                <a:gd name="T35" fmla="*/ 145 h 161"/>
                <a:gd name="T36" fmla="*/ 294 w 101"/>
                <a:gd name="T37" fmla="*/ 119 h 161"/>
                <a:gd name="T38" fmla="*/ 333 w 101"/>
                <a:gd name="T39" fmla="*/ 75 h 161"/>
                <a:gd name="T40" fmla="*/ 397 w 101"/>
                <a:gd name="T41" fmla="*/ 38 h 161"/>
                <a:gd name="T42" fmla="*/ 436 w 101"/>
                <a:gd name="T43" fmla="*/ 22 h 161"/>
                <a:gd name="T44" fmla="*/ 477 w 101"/>
                <a:gd name="T45" fmla="*/ 0 h 161"/>
                <a:gd name="T46" fmla="*/ 477 w 101"/>
                <a:gd name="T47" fmla="*/ 0 h 16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1"/>
                <a:gd name="T73" fmla="*/ 0 h 161"/>
                <a:gd name="T74" fmla="*/ 101 w 101"/>
                <a:gd name="T75" fmla="*/ 161 h 16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1" h="161">
                  <a:moveTo>
                    <a:pt x="100" y="0"/>
                  </a:moveTo>
                  <a:lnTo>
                    <a:pt x="89" y="41"/>
                  </a:lnTo>
                  <a:lnTo>
                    <a:pt x="48" y="64"/>
                  </a:lnTo>
                  <a:lnTo>
                    <a:pt x="23" y="98"/>
                  </a:lnTo>
                  <a:lnTo>
                    <a:pt x="9" y="140"/>
                  </a:lnTo>
                  <a:lnTo>
                    <a:pt x="0" y="160"/>
                  </a:lnTo>
                  <a:lnTo>
                    <a:pt x="0" y="151"/>
                  </a:lnTo>
                  <a:lnTo>
                    <a:pt x="0" y="137"/>
                  </a:lnTo>
                  <a:lnTo>
                    <a:pt x="0" y="125"/>
                  </a:lnTo>
                  <a:lnTo>
                    <a:pt x="2" y="116"/>
                  </a:lnTo>
                  <a:lnTo>
                    <a:pt x="6" y="102"/>
                  </a:lnTo>
                  <a:lnTo>
                    <a:pt x="9" y="90"/>
                  </a:lnTo>
                  <a:lnTo>
                    <a:pt x="14" y="80"/>
                  </a:lnTo>
                  <a:lnTo>
                    <a:pt x="18" y="68"/>
                  </a:lnTo>
                  <a:lnTo>
                    <a:pt x="26" y="61"/>
                  </a:lnTo>
                  <a:lnTo>
                    <a:pt x="34" y="49"/>
                  </a:lnTo>
                  <a:lnTo>
                    <a:pt x="41" y="41"/>
                  </a:lnTo>
                  <a:lnTo>
                    <a:pt x="49" y="30"/>
                  </a:lnTo>
                  <a:lnTo>
                    <a:pt x="62" y="25"/>
                  </a:lnTo>
                  <a:lnTo>
                    <a:pt x="70" y="16"/>
                  </a:lnTo>
                  <a:lnTo>
                    <a:pt x="83" y="8"/>
                  </a:lnTo>
                  <a:lnTo>
                    <a:pt x="92" y="5"/>
                  </a:lnTo>
                  <a:lnTo>
                    <a:pt x="100"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296" name="AutoShape 6"/>
            <p:cNvSpPr>
              <a:spLocks noChangeAspect="1" noChangeArrowheads="1"/>
            </p:cNvSpPr>
            <p:nvPr/>
          </p:nvSpPr>
          <p:spPr bwMode="auto">
            <a:xfrm flipV="1">
              <a:off x="3162" y="1836"/>
              <a:ext cx="40" cy="3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297" name="AutoShape 7"/>
            <p:cNvSpPr>
              <a:spLocks noChangeAspect="1" noChangeArrowheads="1"/>
            </p:cNvSpPr>
            <p:nvPr/>
          </p:nvSpPr>
          <p:spPr bwMode="auto">
            <a:xfrm flipV="1">
              <a:off x="3148" y="2167"/>
              <a:ext cx="70" cy="1177"/>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298" name="Line 8"/>
            <p:cNvSpPr>
              <a:spLocks noChangeAspect="1" noChangeShapeType="1"/>
            </p:cNvSpPr>
            <p:nvPr/>
          </p:nvSpPr>
          <p:spPr bwMode="auto">
            <a:xfrm>
              <a:off x="3165" y="2167"/>
              <a:ext cx="0" cy="1175"/>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299" name="AutoShape 9"/>
            <p:cNvSpPr>
              <a:spLocks noChangeAspect="1" noChangeArrowheads="1"/>
            </p:cNvSpPr>
            <p:nvPr/>
          </p:nvSpPr>
          <p:spPr bwMode="auto">
            <a:xfrm flipV="1">
              <a:off x="3165" y="1829"/>
              <a:ext cx="8" cy="34"/>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00" name="Freeform 10"/>
            <p:cNvSpPr>
              <a:spLocks noChangeAspect="1"/>
            </p:cNvSpPr>
            <p:nvPr/>
          </p:nvSpPr>
          <p:spPr bwMode="auto">
            <a:xfrm>
              <a:off x="3127" y="1975"/>
              <a:ext cx="110" cy="20"/>
            </a:xfrm>
            <a:custGeom>
              <a:avLst/>
              <a:gdLst>
                <a:gd name="T0" fmla="*/ 420 w 84"/>
                <a:gd name="T1" fmla="*/ 0 h 15"/>
                <a:gd name="T2" fmla="*/ 420 w 84"/>
                <a:gd name="T3" fmla="*/ 79 h 15"/>
                <a:gd name="T4" fmla="*/ 0 w 84"/>
                <a:gd name="T5" fmla="*/ 79 h 15"/>
                <a:gd name="T6" fmla="*/ 0 w 84"/>
                <a:gd name="T7" fmla="*/ 0 h 15"/>
                <a:gd name="T8" fmla="*/ 420 w 84"/>
                <a:gd name="T9" fmla="*/ 0 h 15"/>
                <a:gd name="T10" fmla="*/ 420 w 84"/>
                <a:gd name="T11" fmla="*/ 0 h 15"/>
                <a:gd name="T12" fmla="*/ 0 60000 65536"/>
                <a:gd name="T13" fmla="*/ 0 60000 65536"/>
                <a:gd name="T14" fmla="*/ 0 60000 65536"/>
                <a:gd name="T15" fmla="*/ 0 60000 65536"/>
                <a:gd name="T16" fmla="*/ 0 60000 65536"/>
                <a:gd name="T17" fmla="*/ 0 60000 65536"/>
                <a:gd name="T18" fmla="*/ 0 w 84"/>
                <a:gd name="T19" fmla="*/ 0 h 15"/>
                <a:gd name="T20" fmla="*/ 84 w 84"/>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4" h="15">
                  <a:moveTo>
                    <a:pt x="83" y="0"/>
                  </a:moveTo>
                  <a:lnTo>
                    <a:pt x="83" y="14"/>
                  </a:lnTo>
                  <a:lnTo>
                    <a:pt x="0" y="14"/>
                  </a:lnTo>
                  <a:lnTo>
                    <a:pt x="0" y="0"/>
                  </a:lnTo>
                  <a:lnTo>
                    <a:pt x="83"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01" name="AutoShape 11"/>
            <p:cNvSpPr>
              <a:spLocks noChangeAspect="1" noChangeArrowheads="1"/>
            </p:cNvSpPr>
            <p:nvPr/>
          </p:nvSpPr>
          <p:spPr bwMode="auto">
            <a:xfrm flipV="1">
              <a:off x="3129" y="1993"/>
              <a:ext cx="105" cy="29"/>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02" name="Freeform 12"/>
            <p:cNvSpPr>
              <a:spLocks noChangeAspect="1"/>
            </p:cNvSpPr>
            <p:nvPr/>
          </p:nvSpPr>
          <p:spPr bwMode="auto">
            <a:xfrm>
              <a:off x="3101" y="1864"/>
              <a:ext cx="164" cy="111"/>
            </a:xfrm>
            <a:custGeom>
              <a:avLst/>
              <a:gdLst>
                <a:gd name="T0" fmla="*/ 608 w 126"/>
                <a:gd name="T1" fmla="*/ 351 h 85"/>
                <a:gd name="T2" fmla="*/ 608 w 126"/>
                <a:gd name="T3" fmla="*/ 358 h 85"/>
                <a:gd name="T4" fmla="*/ 608 w 126"/>
                <a:gd name="T5" fmla="*/ 370 h 85"/>
                <a:gd name="T6" fmla="*/ 586 w 126"/>
                <a:gd name="T7" fmla="*/ 384 h 85"/>
                <a:gd name="T8" fmla="*/ 583 w 126"/>
                <a:gd name="T9" fmla="*/ 387 h 85"/>
                <a:gd name="T10" fmla="*/ 573 w 126"/>
                <a:gd name="T11" fmla="*/ 396 h 85"/>
                <a:gd name="T12" fmla="*/ 554 w 126"/>
                <a:gd name="T13" fmla="*/ 396 h 85"/>
                <a:gd name="T14" fmla="*/ 544 w 126"/>
                <a:gd name="T15" fmla="*/ 419 h 85"/>
                <a:gd name="T16" fmla="*/ 535 w 126"/>
                <a:gd name="T17" fmla="*/ 419 h 85"/>
                <a:gd name="T18" fmla="*/ 517 w 126"/>
                <a:gd name="T19" fmla="*/ 419 h 85"/>
                <a:gd name="T20" fmla="*/ 505 w 126"/>
                <a:gd name="T21" fmla="*/ 419 h 85"/>
                <a:gd name="T22" fmla="*/ 96 w 126"/>
                <a:gd name="T23" fmla="*/ 419 h 85"/>
                <a:gd name="T24" fmla="*/ 96 w 126"/>
                <a:gd name="T25" fmla="*/ 419 h 85"/>
                <a:gd name="T26" fmla="*/ 78 w 126"/>
                <a:gd name="T27" fmla="*/ 419 h 85"/>
                <a:gd name="T28" fmla="*/ 66 w 126"/>
                <a:gd name="T29" fmla="*/ 419 h 85"/>
                <a:gd name="T30" fmla="*/ 46 w 126"/>
                <a:gd name="T31" fmla="*/ 396 h 85"/>
                <a:gd name="T32" fmla="*/ 29 w 126"/>
                <a:gd name="T33" fmla="*/ 396 h 85"/>
                <a:gd name="T34" fmla="*/ 27 w 126"/>
                <a:gd name="T35" fmla="*/ 387 h 85"/>
                <a:gd name="T36" fmla="*/ 1 w 126"/>
                <a:gd name="T37" fmla="*/ 384 h 85"/>
                <a:gd name="T38" fmla="*/ 1 w 126"/>
                <a:gd name="T39" fmla="*/ 370 h 85"/>
                <a:gd name="T40" fmla="*/ 0 w 126"/>
                <a:gd name="T41" fmla="*/ 358 h 85"/>
                <a:gd name="T42" fmla="*/ 0 w 126"/>
                <a:gd name="T43" fmla="*/ 351 h 85"/>
                <a:gd name="T44" fmla="*/ 0 w 126"/>
                <a:gd name="T45" fmla="*/ 68 h 85"/>
                <a:gd name="T46" fmla="*/ 0 w 126"/>
                <a:gd name="T47" fmla="*/ 68 h 85"/>
                <a:gd name="T48" fmla="*/ 0 w 126"/>
                <a:gd name="T49" fmla="*/ 60 h 85"/>
                <a:gd name="T50" fmla="*/ 1 w 126"/>
                <a:gd name="T51" fmla="*/ 46 h 85"/>
                <a:gd name="T52" fmla="*/ 27 w 126"/>
                <a:gd name="T53" fmla="*/ 38 h 85"/>
                <a:gd name="T54" fmla="*/ 27 w 126"/>
                <a:gd name="T55" fmla="*/ 27 h 85"/>
                <a:gd name="T56" fmla="*/ 46 w 126"/>
                <a:gd name="T57" fmla="*/ 12 h 85"/>
                <a:gd name="T58" fmla="*/ 60 w 126"/>
                <a:gd name="T59" fmla="*/ 12 h 85"/>
                <a:gd name="T60" fmla="*/ 66 w 126"/>
                <a:gd name="T61" fmla="*/ 0 h 85"/>
                <a:gd name="T62" fmla="*/ 95 w 126"/>
                <a:gd name="T63" fmla="*/ 0 h 85"/>
                <a:gd name="T64" fmla="*/ 96 w 126"/>
                <a:gd name="T65" fmla="*/ 0 h 85"/>
                <a:gd name="T66" fmla="*/ 505 w 126"/>
                <a:gd name="T67" fmla="*/ 0 h 85"/>
                <a:gd name="T68" fmla="*/ 505 w 126"/>
                <a:gd name="T69" fmla="*/ 0 h 85"/>
                <a:gd name="T70" fmla="*/ 527 w 126"/>
                <a:gd name="T71" fmla="*/ 0 h 85"/>
                <a:gd name="T72" fmla="*/ 535 w 126"/>
                <a:gd name="T73" fmla="*/ 12 h 85"/>
                <a:gd name="T74" fmla="*/ 554 w 126"/>
                <a:gd name="T75" fmla="*/ 12 h 85"/>
                <a:gd name="T76" fmla="*/ 573 w 126"/>
                <a:gd name="T77" fmla="*/ 27 h 85"/>
                <a:gd name="T78" fmla="*/ 583 w 126"/>
                <a:gd name="T79" fmla="*/ 38 h 85"/>
                <a:gd name="T80" fmla="*/ 586 w 126"/>
                <a:gd name="T81" fmla="*/ 38 h 85"/>
                <a:gd name="T82" fmla="*/ 586 w 126"/>
                <a:gd name="T83" fmla="*/ 46 h 85"/>
                <a:gd name="T84" fmla="*/ 608 w 126"/>
                <a:gd name="T85" fmla="*/ 60 h 85"/>
                <a:gd name="T86" fmla="*/ 608 w 12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125" y="14"/>
                  </a:moveTo>
                  <a:lnTo>
                    <a:pt x="125" y="71"/>
                  </a:lnTo>
                  <a:lnTo>
                    <a:pt x="125" y="72"/>
                  </a:lnTo>
                  <a:lnTo>
                    <a:pt x="125" y="74"/>
                  </a:lnTo>
                  <a:lnTo>
                    <a:pt x="121" y="74"/>
                  </a:lnTo>
                  <a:lnTo>
                    <a:pt x="121" y="77"/>
                  </a:lnTo>
                  <a:lnTo>
                    <a:pt x="120" y="78"/>
                  </a:lnTo>
                  <a:lnTo>
                    <a:pt x="118" y="80"/>
                  </a:lnTo>
                  <a:lnTo>
                    <a:pt x="114" y="80"/>
                  </a:lnTo>
                  <a:lnTo>
                    <a:pt x="112" y="84"/>
                  </a:lnTo>
                  <a:lnTo>
                    <a:pt x="111" y="84"/>
                  </a:lnTo>
                  <a:lnTo>
                    <a:pt x="108" y="84"/>
                  </a:lnTo>
                  <a:lnTo>
                    <a:pt x="106" y="84"/>
                  </a:lnTo>
                  <a:lnTo>
                    <a:pt x="104" y="84"/>
                  </a:lnTo>
                  <a:lnTo>
                    <a:pt x="20" y="84"/>
                  </a:lnTo>
                  <a:lnTo>
                    <a:pt x="19" y="84"/>
                  </a:lnTo>
                  <a:lnTo>
                    <a:pt x="16" y="84"/>
                  </a:lnTo>
                  <a:lnTo>
                    <a:pt x="14" y="84"/>
                  </a:lnTo>
                  <a:lnTo>
                    <a:pt x="12" y="84"/>
                  </a:lnTo>
                  <a:lnTo>
                    <a:pt x="9" y="80"/>
                  </a:lnTo>
                  <a:lnTo>
                    <a:pt x="6" y="80"/>
                  </a:lnTo>
                  <a:lnTo>
                    <a:pt x="5" y="80"/>
                  </a:lnTo>
                  <a:lnTo>
                    <a:pt x="5" y="78"/>
                  </a:lnTo>
                  <a:lnTo>
                    <a:pt x="1" y="77"/>
                  </a:lnTo>
                  <a:lnTo>
                    <a:pt x="1" y="74"/>
                  </a:lnTo>
                  <a:lnTo>
                    <a:pt x="0" y="74"/>
                  </a:lnTo>
                  <a:lnTo>
                    <a:pt x="0" y="72"/>
                  </a:lnTo>
                  <a:lnTo>
                    <a:pt x="0" y="71"/>
                  </a:lnTo>
                  <a:lnTo>
                    <a:pt x="0" y="14"/>
                  </a:lnTo>
                  <a:lnTo>
                    <a:pt x="0" y="12"/>
                  </a:lnTo>
                  <a:lnTo>
                    <a:pt x="1" y="9"/>
                  </a:lnTo>
                  <a:lnTo>
                    <a:pt x="1" y="8"/>
                  </a:lnTo>
                  <a:lnTo>
                    <a:pt x="5" y="8"/>
                  </a:lnTo>
                  <a:lnTo>
                    <a:pt x="5" y="5"/>
                  </a:lnTo>
                  <a:lnTo>
                    <a:pt x="6" y="5"/>
                  </a:lnTo>
                  <a:lnTo>
                    <a:pt x="9" y="2"/>
                  </a:lnTo>
                  <a:lnTo>
                    <a:pt x="12" y="2"/>
                  </a:lnTo>
                  <a:lnTo>
                    <a:pt x="14" y="2"/>
                  </a:lnTo>
                  <a:lnTo>
                    <a:pt x="14" y="0"/>
                  </a:lnTo>
                  <a:lnTo>
                    <a:pt x="16" y="0"/>
                  </a:lnTo>
                  <a:lnTo>
                    <a:pt x="19" y="0"/>
                  </a:lnTo>
                  <a:lnTo>
                    <a:pt x="20" y="0"/>
                  </a:lnTo>
                  <a:lnTo>
                    <a:pt x="104" y="0"/>
                  </a:lnTo>
                  <a:lnTo>
                    <a:pt x="106" y="0"/>
                  </a:lnTo>
                  <a:lnTo>
                    <a:pt x="108" y="0"/>
                  </a:lnTo>
                  <a:lnTo>
                    <a:pt x="111" y="0"/>
                  </a:lnTo>
                  <a:lnTo>
                    <a:pt x="111" y="2"/>
                  </a:lnTo>
                  <a:lnTo>
                    <a:pt x="112" y="2"/>
                  </a:lnTo>
                  <a:lnTo>
                    <a:pt x="114" y="2"/>
                  </a:lnTo>
                  <a:lnTo>
                    <a:pt x="118" y="5"/>
                  </a:lnTo>
                  <a:lnTo>
                    <a:pt x="120" y="8"/>
                  </a:lnTo>
                  <a:lnTo>
                    <a:pt x="121" y="8"/>
                  </a:lnTo>
                  <a:lnTo>
                    <a:pt x="121" y="9"/>
                  </a:lnTo>
                  <a:lnTo>
                    <a:pt x="125" y="12"/>
                  </a:lnTo>
                  <a:lnTo>
                    <a:pt x="12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03" name="Freeform 13"/>
            <p:cNvSpPr>
              <a:spLocks noChangeAspect="1"/>
            </p:cNvSpPr>
            <p:nvPr/>
          </p:nvSpPr>
          <p:spPr bwMode="auto">
            <a:xfrm>
              <a:off x="3217" y="1864"/>
              <a:ext cx="48" cy="111"/>
            </a:xfrm>
            <a:custGeom>
              <a:avLst/>
              <a:gdLst>
                <a:gd name="T0" fmla="*/ 171 w 37"/>
                <a:gd name="T1" fmla="*/ 351 h 85"/>
                <a:gd name="T2" fmla="*/ 171 w 37"/>
                <a:gd name="T3" fmla="*/ 358 h 85"/>
                <a:gd name="T4" fmla="*/ 153 w 37"/>
                <a:gd name="T5" fmla="*/ 370 h 85"/>
                <a:gd name="T6" fmla="*/ 153 w 37"/>
                <a:gd name="T7" fmla="*/ 384 h 85"/>
                <a:gd name="T8" fmla="*/ 153 w 37"/>
                <a:gd name="T9" fmla="*/ 384 h 85"/>
                <a:gd name="T10" fmla="*/ 153 w 37"/>
                <a:gd name="T11" fmla="*/ 387 h 85"/>
                <a:gd name="T12" fmla="*/ 153 w 37"/>
                <a:gd name="T13" fmla="*/ 396 h 85"/>
                <a:gd name="T14" fmla="*/ 147 w 37"/>
                <a:gd name="T15" fmla="*/ 419 h 85"/>
                <a:gd name="T16" fmla="*/ 147 w 37"/>
                <a:gd name="T17" fmla="*/ 419 h 85"/>
                <a:gd name="T18" fmla="*/ 140 w 37"/>
                <a:gd name="T19" fmla="*/ 419 h 85"/>
                <a:gd name="T20" fmla="*/ 140 w 37"/>
                <a:gd name="T21" fmla="*/ 419 h 85"/>
                <a:gd name="T22" fmla="*/ 29 w 37"/>
                <a:gd name="T23" fmla="*/ 419 h 85"/>
                <a:gd name="T24" fmla="*/ 29 w 37"/>
                <a:gd name="T25" fmla="*/ 419 h 85"/>
                <a:gd name="T26" fmla="*/ 22 w 37"/>
                <a:gd name="T27" fmla="*/ 419 h 85"/>
                <a:gd name="T28" fmla="*/ 22 w 37"/>
                <a:gd name="T29" fmla="*/ 419 h 85"/>
                <a:gd name="T30" fmla="*/ 1 w 37"/>
                <a:gd name="T31" fmla="*/ 396 h 85"/>
                <a:gd name="T32" fmla="*/ 1 w 37"/>
                <a:gd name="T33" fmla="*/ 396 h 85"/>
                <a:gd name="T34" fmla="*/ 1 w 37"/>
                <a:gd name="T35" fmla="*/ 387 h 85"/>
                <a:gd name="T36" fmla="*/ 0 w 37"/>
                <a:gd name="T37" fmla="*/ 384 h 85"/>
                <a:gd name="T38" fmla="*/ 0 w 37"/>
                <a:gd name="T39" fmla="*/ 370 h 85"/>
                <a:gd name="T40" fmla="*/ 0 w 37"/>
                <a:gd name="T41" fmla="*/ 358 h 85"/>
                <a:gd name="T42" fmla="*/ 0 w 37"/>
                <a:gd name="T43" fmla="*/ 351 h 85"/>
                <a:gd name="T44" fmla="*/ 0 w 37"/>
                <a:gd name="T45" fmla="*/ 68 h 85"/>
                <a:gd name="T46" fmla="*/ 0 w 37"/>
                <a:gd name="T47" fmla="*/ 68 h 85"/>
                <a:gd name="T48" fmla="*/ 0 w 37"/>
                <a:gd name="T49" fmla="*/ 60 h 85"/>
                <a:gd name="T50" fmla="*/ 0 w 37"/>
                <a:gd name="T51" fmla="*/ 46 h 85"/>
                <a:gd name="T52" fmla="*/ 0 w 37"/>
                <a:gd name="T53" fmla="*/ 38 h 85"/>
                <a:gd name="T54" fmla="*/ 1 w 37"/>
                <a:gd name="T55" fmla="*/ 27 h 85"/>
                <a:gd name="T56" fmla="*/ 1 w 37"/>
                <a:gd name="T57" fmla="*/ 12 h 85"/>
                <a:gd name="T58" fmla="*/ 1 w 37"/>
                <a:gd name="T59" fmla="*/ 12 h 85"/>
                <a:gd name="T60" fmla="*/ 22 w 37"/>
                <a:gd name="T61" fmla="*/ 0 h 85"/>
                <a:gd name="T62" fmla="*/ 22 w 37"/>
                <a:gd name="T63" fmla="*/ 0 h 85"/>
                <a:gd name="T64" fmla="*/ 29 w 37"/>
                <a:gd name="T65" fmla="*/ 0 h 85"/>
                <a:gd name="T66" fmla="*/ 140 w 37"/>
                <a:gd name="T67" fmla="*/ 0 h 85"/>
                <a:gd name="T68" fmla="*/ 140 w 37"/>
                <a:gd name="T69" fmla="*/ 0 h 85"/>
                <a:gd name="T70" fmla="*/ 147 w 37"/>
                <a:gd name="T71" fmla="*/ 0 h 85"/>
                <a:gd name="T72" fmla="*/ 147 w 37"/>
                <a:gd name="T73" fmla="*/ 12 h 85"/>
                <a:gd name="T74" fmla="*/ 147 w 37"/>
                <a:gd name="T75" fmla="*/ 12 h 85"/>
                <a:gd name="T76" fmla="*/ 153 w 37"/>
                <a:gd name="T77" fmla="*/ 27 h 85"/>
                <a:gd name="T78" fmla="*/ 153 w 37"/>
                <a:gd name="T79" fmla="*/ 38 h 85"/>
                <a:gd name="T80" fmla="*/ 153 w 37"/>
                <a:gd name="T81" fmla="*/ 38 h 85"/>
                <a:gd name="T82" fmla="*/ 153 w 37"/>
                <a:gd name="T83" fmla="*/ 46 h 85"/>
                <a:gd name="T84" fmla="*/ 171 w 37"/>
                <a:gd name="T85" fmla="*/ 60 h 85"/>
                <a:gd name="T86" fmla="*/ 171 w 37"/>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
                <a:gd name="T133" fmla="*/ 0 h 85"/>
                <a:gd name="T134" fmla="*/ 37 w 37"/>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 h="85">
                  <a:moveTo>
                    <a:pt x="36" y="14"/>
                  </a:moveTo>
                  <a:lnTo>
                    <a:pt x="36" y="71"/>
                  </a:lnTo>
                  <a:lnTo>
                    <a:pt x="36" y="72"/>
                  </a:lnTo>
                  <a:lnTo>
                    <a:pt x="32" y="74"/>
                  </a:lnTo>
                  <a:lnTo>
                    <a:pt x="32" y="77"/>
                  </a:lnTo>
                  <a:lnTo>
                    <a:pt x="32" y="78"/>
                  </a:lnTo>
                  <a:lnTo>
                    <a:pt x="32" y="80"/>
                  </a:lnTo>
                  <a:lnTo>
                    <a:pt x="31" y="80"/>
                  </a:lnTo>
                  <a:lnTo>
                    <a:pt x="31" y="84"/>
                  </a:lnTo>
                  <a:lnTo>
                    <a:pt x="29" y="84"/>
                  </a:lnTo>
                  <a:lnTo>
                    <a:pt x="6" y="84"/>
                  </a:lnTo>
                  <a:lnTo>
                    <a:pt x="5" y="84"/>
                  </a:lnTo>
                  <a:lnTo>
                    <a:pt x="1" y="84"/>
                  </a:lnTo>
                  <a:lnTo>
                    <a:pt x="1" y="80"/>
                  </a:lnTo>
                  <a:lnTo>
                    <a:pt x="1" y="78"/>
                  </a:lnTo>
                  <a:lnTo>
                    <a:pt x="0" y="77"/>
                  </a:lnTo>
                  <a:lnTo>
                    <a:pt x="0" y="74"/>
                  </a:lnTo>
                  <a:lnTo>
                    <a:pt x="0" y="72"/>
                  </a:lnTo>
                  <a:lnTo>
                    <a:pt x="0" y="71"/>
                  </a:lnTo>
                  <a:lnTo>
                    <a:pt x="0" y="14"/>
                  </a:lnTo>
                  <a:lnTo>
                    <a:pt x="0" y="12"/>
                  </a:lnTo>
                  <a:lnTo>
                    <a:pt x="0" y="9"/>
                  </a:lnTo>
                  <a:lnTo>
                    <a:pt x="0" y="8"/>
                  </a:lnTo>
                  <a:lnTo>
                    <a:pt x="1" y="8"/>
                  </a:lnTo>
                  <a:lnTo>
                    <a:pt x="1" y="5"/>
                  </a:lnTo>
                  <a:lnTo>
                    <a:pt x="1" y="2"/>
                  </a:lnTo>
                  <a:lnTo>
                    <a:pt x="5" y="2"/>
                  </a:lnTo>
                  <a:lnTo>
                    <a:pt x="5" y="0"/>
                  </a:lnTo>
                  <a:lnTo>
                    <a:pt x="6" y="0"/>
                  </a:lnTo>
                  <a:lnTo>
                    <a:pt x="29" y="0"/>
                  </a:lnTo>
                  <a:lnTo>
                    <a:pt x="31" y="0"/>
                  </a:lnTo>
                  <a:lnTo>
                    <a:pt x="31" y="2"/>
                  </a:lnTo>
                  <a:lnTo>
                    <a:pt x="32" y="2"/>
                  </a:lnTo>
                  <a:lnTo>
                    <a:pt x="32" y="5"/>
                  </a:lnTo>
                  <a:lnTo>
                    <a:pt x="32" y="8"/>
                  </a:lnTo>
                  <a:lnTo>
                    <a:pt x="32" y="9"/>
                  </a:lnTo>
                  <a:lnTo>
                    <a:pt x="32" y="12"/>
                  </a:lnTo>
                  <a:lnTo>
                    <a:pt x="36" y="12"/>
                  </a:lnTo>
                  <a:lnTo>
                    <a:pt x="36"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04" name="Freeform 14"/>
            <p:cNvSpPr>
              <a:spLocks noChangeAspect="1"/>
            </p:cNvSpPr>
            <p:nvPr/>
          </p:nvSpPr>
          <p:spPr bwMode="auto">
            <a:xfrm>
              <a:off x="3102" y="1864"/>
              <a:ext cx="47" cy="111"/>
            </a:xfrm>
            <a:custGeom>
              <a:avLst/>
              <a:gdLst>
                <a:gd name="T0" fmla="*/ 174 w 36"/>
                <a:gd name="T1" fmla="*/ 351 h 85"/>
                <a:gd name="T2" fmla="*/ 174 w 36"/>
                <a:gd name="T3" fmla="*/ 358 h 85"/>
                <a:gd name="T4" fmla="*/ 174 w 36"/>
                <a:gd name="T5" fmla="*/ 370 h 85"/>
                <a:gd name="T6" fmla="*/ 174 w 36"/>
                <a:gd name="T7" fmla="*/ 384 h 85"/>
                <a:gd name="T8" fmla="*/ 174 w 36"/>
                <a:gd name="T9" fmla="*/ 384 h 85"/>
                <a:gd name="T10" fmla="*/ 151 w 36"/>
                <a:gd name="T11" fmla="*/ 387 h 85"/>
                <a:gd name="T12" fmla="*/ 151 w 36"/>
                <a:gd name="T13" fmla="*/ 396 h 85"/>
                <a:gd name="T14" fmla="*/ 151 w 36"/>
                <a:gd name="T15" fmla="*/ 419 h 85"/>
                <a:gd name="T16" fmla="*/ 149 w 36"/>
                <a:gd name="T17" fmla="*/ 419 h 85"/>
                <a:gd name="T18" fmla="*/ 149 w 36"/>
                <a:gd name="T19" fmla="*/ 419 h 85"/>
                <a:gd name="T20" fmla="*/ 140 w 36"/>
                <a:gd name="T21" fmla="*/ 419 h 85"/>
                <a:gd name="T22" fmla="*/ 27 w 36"/>
                <a:gd name="T23" fmla="*/ 419 h 85"/>
                <a:gd name="T24" fmla="*/ 27 w 36"/>
                <a:gd name="T25" fmla="*/ 419 h 85"/>
                <a:gd name="T26" fmla="*/ 12 w 36"/>
                <a:gd name="T27" fmla="*/ 419 h 85"/>
                <a:gd name="T28" fmla="*/ 12 w 36"/>
                <a:gd name="T29" fmla="*/ 419 h 85"/>
                <a:gd name="T30" fmla="*/ 12 w 36"/>
                <a:gd name="T31" fmla="*/ 396 h 85"/>
                <a:gd name="T32" fmla="*/ 0 w 36"/>
                <a:gd name="T33" fmla="*/ 396 h 85"/>
                <a:gd name="T34" fmla="*/ 0 w 36"/>
                <a:gd name="T35" fmla="*/ 387 h 85"/>
                <a:gd name="T36" fmla="*/ 0 w 36"/>
                <a:gd name="T37" fmla="*/ 384 h 85"/>
                <a:gd name="T38" fmla="*/ 0 w 36"/>
                <a:gd name="T39" fmla="*/ 370 h 85"/>
                <a:gd name="T40" fmla="*/ 0 w 36"/>
                <a:gd name="T41" fmla="*/ 358 h 85"/>
                <a:gd name="T42" fmla="*/ 0 w 36"/>
                <a:gd name="T43" fmla="*/ 351 h 85"/>
                <a:gd name="T44" fmla="*/ 0 w 36"/>
                <a:gd name="T45" fmla="*/ 68 h 85"/>
                <a:gd name="T46" fmla="*/ 0 w 36"/>
                <a:gd name="T47" fmla="*/ 68 h 85"/>
                <a:gd name="T48" fmla="*/ 0 w 36"/>
                <a:gd name="T49" fmla="*/ 60 h 85"/>
                <a:gd name="T50" fmla="*/ 0 w 36"/>
                <a:gd name="T51" fmla="*/ 46 h 85"/>
                <a:gd name="T52" fmla="*/ 0 w 36"/>
                <a:gd name="T53" fmla="*/ 38 h 85"/>
                <a:gd name="T54" fmla="*/ 0 w 36"/>
                <a:gd name="T55" fmla="*/ 27 h 85"/>
                <a:gd name="T56" fmla="*/ 12 w 36"/>
                <a:gd name="T57" fmla="*/ 12 h 85"/>
                <a:gd name="T58" fmla="*/ 12 w 36"/>
                <a:gd name="T59" fmla="*/ 12 h 85"/>
                <a:gd name="T60" fmla="*/ 12 w 36"/>
                <a:gd name="T61" fmla="*/ 0 h 85"/>
                <a:gd name="T62" fmla="*/ 27 w 36"/>
                <a:gd name="T63" fmla="*/ 0 h 85"/>
                <a:gd name="T64" fmla="*/ 27 w 36"/>
                <a:gd name="T65" fmla="*/ 0 h 85"/>
                <a:gd name="T66" fmla="*/ 140 w 36"/>
                <a:gd name="T67" fmla="*/ 0 h 85"/>
                <a:gd name="T68" fmla="*/ 149 w 36"/>
                <a:gd name="T69" fmla="*/ 0 h 85"/>
                <a:gd name="T70" fmla="*/ 149 w 36"/>
                <a:gd name="T71" fmla="*/ 0 h 85"/>
                <a:gd name="T72" fmla="*/ 149 w 36"/>
                <a:gd name="T73" fmla="*/ 12 h 85"/>
                <a:gd name="T74" fmla="*/ 151 w 36"/>
                <a:gd name="T75" fmla="*/ 12 h 85"/>
                <a:gd name="T76" fmla="*/ 151 w 36"/>
                <a:gd name="T77" fmla="*/ 27 h 85"/>
                <a:gd name="T78" fmla="*/ 151 w 36"/>
                <a:gd name="T79" fmla="*/ 38 h 85"/>
                <a:gd name="T80" fmla="*/ 174 w 36"/>
                <a:gd name="T81" fmla="*/ 38 h 85"/>
                <a:gd name="T82" fmla="*/ 174 w 36"/>
                <a:gd name="T83" fmla="*/ 46 h 85"/>
                <a:gd name="T84" fmla="*/ 174 w 36"/>
                <a:gd name="T85" fmla="*/ 60 h 85"/>
                <a:gd name="T86" fmla="*/ 174 w 3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6"/>
                <a:gd name="T133" fmla="*/ 0 h 85"/>
                <a:gd name="T134" fmla="*/ 36 w 3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6" h="85">
                  <a:moveTo>
                    <a:pt x="35" y="14"/>
                  </a:moveTo>
                  <a:lnTo>
                    <a:pt x="35" y="71"/>
                  </a:lnTo>
                  <a:lnTo>
                    <a:pt x="35" y="72"/>
                  </a:lnTo>
                  <a:lnTo>
                    <a:pt x="35" y="74"/>
                  </a:lnTo>
                  <a:lnTo>
                    <a:pt x="35" y="77"/>
                  </a:lnTo>
                  <a:lnTo>
                    <a:pt x="31" y="78"/>
                  </a:lnTo>
                  <a:lnTo>
                    <a:pt x="31" y="80"/>
                  </a:lnTo>
                  <a:lnTo>
                    <a:pt x="31" y="84"/>
                  </a:lnTo>
                  <a:lnTo>
                    <a:pt x="30" y="84"/>
                  </a:lnTo>
                  <a:lnTo>
                    <a:pt x="28" y="84"/>
                  </a:lnTo>
                  <a:lnTo>
                    <a:pt x="5" y="84"/>
                  </a:lnTo>
                  <a:lnTo>
                    <a:pt x="2" y="84"/>
                  </a:lnTo>
                  <a:lnTo>
                    <a:pt x="2" y="80"/>
                  </a:lnTo>
                  <a:lnTo>
                    <a:pt x="0" y="80"/>
                  </a:lnTo>
                  <a:lnTo>
                    <a:pt x="0" y="78"/>
                  </a:lnTo>
                  <a:lnTo>
                    <a:pt x="0" y="77"/>
                  </a:lnTo>
                  <a:lnTo>
                    <a:pt x="0" y="74"/>
                  </a:lnTo>
                  <a:lnTo>
                    <a:pt x="0" y="72"/>
                  </a:lnTo>
                  <a:lnTo>
                    <a:pt x="0" y="71"/>
                  </a:lnTo>
                  <a:lnTo>
                    <a:pt x="0" y="14"/>
                  </a:lnTo>
                  <a:lnTo>
                    <a:pt x="0" y="12"/>
                  </a:lnTo>
                  <a:lnTo>
                    <a:pt x="0" y="9"/>
                  </a:lnTo>
                  <a:lnTo>
                    <a:pt x="0" y="8"/>
                  </a:lnTo>
                  <a:lnTo>
                    <a:pt x="0" y="5"/>
                  </a:lnTo>
                  <a:lnTo>
                    <a:pt x="2" y="2"/>
                  </a:lnTo>
                  <a:lnTo>
                    <a:pt x="2" y="0"/>
                  </a:lnTo>
                  <a:lnTo>
                    <a:pt x="5" y="0"/>
                  </a:lnTo>
                  <a:lnTo>
                    <a:pt x="28" y="0"/>
                  </a:lnTo>
                  <a:lnTo>
                    <a:pt x="30" y="0"/>
                  </a:lnTo>
                  <a:lnTo>
                    <a:pt x="30" y="2"/>
                  </a:lnTo>
                  <a:lnTo>
                    <a:pt x="31" y="2"/>
                  </a:lnTo>
                  <a:lnTo>
                    <a:pt x="31" y="5"/>
                  </a:lnTo>
                  <a:lnTo>
                    <a:pt x="31" y="8"/>
                  </a:lnTo>
                  <a:lnTo>
                    <a:pt x="35" y="8"/>
                  </a:lnTo>
                  <a:lnTo>
                    <a:pt x="35" y="9"/>
                  </a:lnTo>
                  <a:lnTo>
                    <a:pt x="35" y="12"/>
                  </a:lnTo>
                  <a:lnTo>
                    <a:pt x="3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05" name="Freeform 15" descr="Light vertical"/>
            <p:cNvSpPr>
              <a:spLocks noChangeAspect="1"/>
            </p:cNvSpPr>
            <p:nvPr/>
          </p:nvSpPr>
          <p:spPr bwMode="auto">
            <a:xfrm>
              <a:off x="3148" y="1864"/>
              <a:ext cx="70" cy="111"/>
            </a:xfrm>
            <a:custGeom>
              <a:avLst/>
              <a:gdLst>
                <a:gd name="T0" fmla="*/ 250 w 54"/>
                <a:gd name="T1" fmla="*/ 351 h 85"/>
                <a:gd name="T2" fmla="*/ 235 w 54"/>
                <a:gd name="T3" fmla="*/ 358 h 85"/>
                <a:gd name="T4" fmla="*/ 235 w 54"/>
                <a:gd name="T5" fmla="*/ 370 h 85"/>
                <a:gd name="T6" fmla="*/ 235 w 54"/>
                <a:gd name="T7" fmla="*/ 384 h 85"/>
                <a:gd name="T8" fmla="*/ 235 w 54"/>
                <a:gd name="T9" fmla="*/ 384 h 85"/>
                <a:gd name="T10" fmla="*/ 235 w 54"/>
                <a:gd name="T11" fmla="*/ 387 h 85"/>
                <a:gd name="T12" fmla="*/ 222 w 54"/>
                <a:gd name="T13" fmla="*/ 396 h 85"/>
                <a:gd name="T14" fmla="*/ 222 w 54"/>
                <a:gd name="T15" fmla="*/ 419 h 85"/>
                <a:gd name="T16" fmla="*/ 220 w 54"/>
                <a:gd name="T17" fmla="*/ 419 h 85"/>
                <a:gd name="T18" fmla="*/ 206 w 54"/>
                <a:gd name="T19" fmla="*/ 419 h 85"/>
                <a:gd name="T20" fmla="*/ 206 w 54"/>
                <a:gd name="T21" fmla="*/ 419 h 85"/>
                <a:gd name="T22" fmla="*/ 38 w 54"/>
                <a:gd name="T23" fmla="*/ 419 h 85"/>
                <a:gd name="T24" fmla="*/ 38 w 54"/>
                <a:gd name="T25" fmla="*/ 419 h 85"/>
                <a:gd name="T26" fmla="*/ 35 w 54"/>
                <a:gd name="T27" fmla="*/ 419 h 85"/>
                <a:gd name="T28" fmla="*/ 35 w 54"/>
                <a:gd name="T29" fmla="*/ 419 h 85"/>
                <a:gd name="T30" fmla="*/ 22 w 54"/>
                <a:gd name="T31" fmla="*/ 396 h 85"/>
                <a:gd name="T32" fmla="*/ 22 w 54"/>
                <a:gd name="T33" fmla="*/ 396 h 85"/>
                <a:gd name="T34" fmla="*/ 1 w 54"/>
                <a:gd name="T35" fmla="*/ 387 h 85"/>
                <a:gd name="T36" fmla="*/ 1 w 54"/>
                <a:gd name="T37" fmla="*/ 384 h 85"/>
                <a:gd name="T38" fmla="*/ 1 w 54"/>
                <a:gd name="T39" fmla="*/ 370 h 85"/>
                <a:gd name="T40" fmla="*/ 1 w 54"/>
                <a:gd name="T41" fmla="*/ 358 h 85"/>
                <a:gd name="T42" fmla="*/ 0 w 54"/>
                <a:gd name="T43" fmla="*/ 351 h 85"/>
                <a:gd name="T44" fmla="*/ 0 w 54"/>
                <a:gd name="T45" fmla="*/ 68 h 85"/>
                <a:gd name="T46" fmla="*/ 0 w 54"/>
                <a:gd name="T47" fmla="*/ 68 h 85"/>
                <a:gd name="T48" fmla="*/ 1 w 54"/>
                <a:gd name="T49" fmla="*/ 60 h 85"/>
                <a:gd name="T50" fmla="*/ 1 w 54"/>
                <a:gd name="T51" fmla="*/ 46 h 85"/>
                <a:gd name="T52" fmla="*/ 1 w 54"/>
                <a:gd name="T53" fmla="*/ 38 h 85"/>
                <a:gd name="T54" fmla="*/ 1 w 54"/>
                <a:gd name="T55" fmla="*/ 27 h 85"/>
                <a:gd name="T56" fmla="*/ 22 w 54"/>
                <a:gd name="T57" fmla="*/ 12 h 85"/>
                <a:gd name="T58" fmla="*/ 22 w 54"/>
                <a:gd name="T59" fmla="*/ 12 h 85"/>
                <a:gd name="T60" fmla="*/ 35 w 54"/>
                <a:gd name="T61" fmla="*/ 0 h 85"/>
                <a:gd name="T62" fmla="*/ 38 w 54"/>
                <a:gd name="T63" fmla="*/ 0 h 85"/>
                <a:gd name="T64" fmla="*/ 38 w 54"/>
                <a:gd name="T65" fmla="*/ 0 h 85"/>
                <a:gd name="T66" fmla="*/ 206 w 54"/>
                <a:gd name="T67" fmla="*/ 0 h 85"/>
                <a:gd name="T68" fmla="*/ 206 w 54"/>
                <a:gd name="T69" fmla="*/ 0 h 85"/>
                <a:gd name="T70" fmla="*/ 220 w 54"/>
                <a:gd name="T71" fmla="*/ 0 h 85"/>
                <a:gd name="T72" fmla="*/ 220 w 54"/>
                <a:gd name="T73" fmla="*/ 12 h 85"/>
                <a:gd name="T74" fmla="*/ 222 w 54"/>
                <a:gd name="T75" fmla="*/ 12 h 85"/>
                <a:gd name="T76" fmla="*/ 222 w 54"/>
                <a:gd name="T77" fmla="*/ 27 h 85"/>
                <a:gd name="T78" fmla="*/ 235 w 54"/>
                <a:gd name="T79" fmla="*/ 38 h 85"/>
                <a:gd name="T80" fmla="*/ 235 w 54"/>
                <a:gd name="T81" fmla="*/ 38 h 85"/>
                <a:gd name="T82" fmla="*/ 235 w 54"/>
                <a:gd name="T83" fmla="*/ 46 h 85"/>
                <a:gd name="T84" fmla="*/ 235 w 54"/>
                <a:gd name="T85" fmla="*/ 60 h 85"/>
                <a:gd name="T86" fmla="*/ 250 w 54"/>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
                <a:gd name="T133" fmla="*/ 0 h 85"/>
                <a:gd name="T134" fmla="*/ 54 w 54"/>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 h="85">
                  <a:moveTo>
                    <a:pt x="53" y="14"/>
                  </a:moveTo>
                  <a:lnTo>
                    <a:pt x="53" y="71"/>
                  </a:lnTo>
                  <a:lnTo>
                    <a:pt x="49" y="72"/>
                  </a:lnTo>
                  <a:lnTo>
                    <a:pt x="49" y="74"/>
                  </a:lnTo>
                  <a:lnTo>
                    <a:pt x="49" y="77"/>
                  </a:lnTo>
                  <a:lnTo>
                    <a:pt x="49" y="78"/>
                  </a:lnTo>
                  <a:lnTo>
                    <a:pt x="47" y="80"/>
                  </a:lnTo>
                  <a:lnTo>
                    <a:pt x="47" y="84"/>
                  </a:lnTo>
                  <a:lnTo>
                    <a:pt x="46" y="84"/>
                  </a:lnTo>
                  <a:lnTo>
                    <a:pt x="43" y="84"/>
                  </a:lnTo>
                  <a:lnTo>
                    <a:pt x="8" y="84"/>
                  </a:lnTo>
                  <a:lnTo>
                    <a:pt x="7" y="84"/>
                  </a:lnTo>
                  <a:lnTo>
                    <a:pt x="5" y="84"/>
                  </a:lnTo>
                  <a:lnTo>
                    <a:pt x="5" y="80"/>
                  </a:lnTo>
                  <a:lnTo>
                    <a:pt x="1" y="78"/>
                  </a:lnTo>
                  <a:lnTo>
                    <a:pt x="1" y="77"/>
                  </a:lnTo>
                  <a:lnTo>
                    <a:pt x="1" y="74"/>
                  </a:lnTo>
                  <a:lnTo>
                    <a:pt x="1" y="72"/>
                  </a:lnTo>
                  <a:lnTo>
                    <a:pt x="0" y="72"/>
                  </a:lnTo>
                  <a:lnTo>
                    <a:pt x="0" y="71"/>
                  </a:lnTo>
                  <a:lnTo>
                    <a:pt x="0" y="14"/>
                  </a:lnTo>
                  <a:lnTo>
                    <a:pt x="1" y="12"/>
                  </a:lnTo>
                  <a:lnTo>
                    <a:pt x="1" y="9"/>
                  </a:lnTo>
                  <a:lnTo>
                    <a:pt x="1" y="8"/>
                  </a:lnTo>
                  <a:lnTo>
                    <a:pt x="1" y="5"/>
                  </a:lnTo>
                  <a:lnTo>
                    <a:pt x="5" y="5"/>
                  </a:lnTo>
                  <a:lnTo>
                    <a:pt x="5" y="2"/>
                  </a:lnTo>
                  <a:lnTo>
                    <a:pt x="7" y="2"/>
                  </a:lnTo>
                  <a:lnTo>
                    <a:pt x="7" y="0"/>
                  </a:lnTo>
                  <a:lnTo>
                    <a:pt x="8" y="0"/>
                  </a:lnTo>
                  <a:lnTo>
                    <a:pt x="43" y="0"/>
                  </a:lnTo>
                  <a:lnTo>
                    <a:pt x="46" y="0"/>
                  </a:lnTo>
                  <a:lnTo>
                    <a:pt x="46" y="2"/>
                  </a:lnTo>
                  <a:lnTo>
                    <a:pt x="47" y="2"/>
                  </a:lnTo>
                  <a:lnTo>
                    <a:pt x="47" y="5"/>
                  </a:lnTo>
                  <a:lnTo>
                    <a:pt x="49" y="5"/>
                  </a:lnTo>
                  <a:lnTo>
                    <a:pt x="49" y="8"/>
                  </a:lnTo>
                  <a:lnTo>
                    <a:pt x="49" y="9"/>
                  </a:lnTo>
                  <a:lnTo>
                    <a:pt x="49" y="12"/>
                  </a:lnTo>
                  <a:lnTo>
                    <a:pt x="49" y="14"/>
                  </a:lnTo>
                  <a:lnTo>
                    <a:pt x="53" y="14"/>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06" name="AutoShape 16"/>
            <p:cNvSpPr>
              <a:spLocks noChangeAspect="1" noChangeArrowheads="1"/>
            </p:cNvSpPr>
            <p:nvPr/>
          </p:nvSpPr>
          <p:spPr bwMode="auto">
            <a:xfrm flipV="1">
              <a:off x="3127" y="1975"/>
              <a:ext cx="12" cy="18"/>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07" name="Freeform 17"/>
            <p:cNvSpPr>
              <a:spLocks noChangeAspect="1"/>
            </p:cNvSpPr>
            <p:nvPr/>
          </p:nvSpPr>
          <p:spPr bwMode="auto">
            <a:xfrm>
              <a:off x="3235" y="1993"/>
              <a:ext cx="16" cy="34"/>
            </a:xfrm>
            <a:custGeom>
              <a:avLst/>
              <a:gdLst>
                <a:gd name="T0" fmla="*/ 0 w 12"/>
                <a:gd name="T1" fmla="*/ 0 h 26"/>
                <a:gd name="T2" fmla="*/ 64 w 12"/>
                <a:gd name="T3" fmla="*/ 29 h 26"/>
                <a:gd name="T4" fmla="*/ 0 w 12"/>
                <a:gd name="T5" fmla="*/ 54 h 26"/>
                <a:gd name="T6" fmla="*/ 64 w 12"/>
                <a:gd name="T7" fmla="*/ 93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6"/>
                  </a:lnTo>
                  <a:lnTo>
                    <a:pt x="0" y="11"/>
                  </a:lnTo>
                  <a:lnTo>
                    <a:pt x="11" y="18"/>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08" name="Line 18"/>
            <p:cNvSpPr>
              <a:spLocks noChangeAspect="1" noChangeShapeType="1"/>
            </p:cNvSpPr>
            <p:nvPr/>
          </p:nvSpPr>
          <p:spPr bwMode="auto">
            <a:xfrm>
              <a:off x="3127" y="1993"/>
              <a:ext cx="119" cy="7"/>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09" name="Line 19"/>
            <p:cNvSpPr>
              <a:spLocks noChangeAspect="1" noChangeShapeType="1"/>
            </p:cNvSpPr>
            <p:nvPr/>
          </p:nvSpPr>
          <p:spPr bwMode="auto">
            <a:xfrm flipH="1">
              <a:off x="3127" y="1991"/>
              <a:ext cx="104"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10" name="Line 20"/>
            <p:cNvSpPr>
              <a:spLocks noChangeAspect="1" noChangeShapeType="1"/>
            </p:cNvSpPr>
            <p:nvPr/>
          </p:nvSpPr>
          <p:spPr bwMode="auto">
            <a:xfrm>
              <a:off x="3127" y="2012"/>
              <a:ext cx="119" cy="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11" name="Freeform 21"/>
            <p:cNvSpPr>
              <a:spLocks noChangeAspect="1"/>
            </p:cNvSpPr>
            <p:nvPr/>
          </p:nvSpPr>
          <p:spPr bwMode="auto">
            <a:xfrm>
              <a:off x="3117" y="1993"/>
              <a:ext cx="13" cy="36"/>
            </a:xfrm>
            <a:custGeom>
              <a:avLst/>
              <a:gdLst>
                <a:gd name="T0" fmla="*/ 46 w 10"/>
                <a:gd name="T1" fmla="*/ 149 h 27"/>
                <a:gd name="T2" fmla="*/ 0 w 10"/>
                <a:gd name="T3" fmla="*/ 113 h 27"/>
                <a:gd name="T4" fmla="*/ 46 w 10"/>
                <a:gd name="T5" fmla="*/ 79 h 27"/>
                <a:gd name="T6" fmla="*/ 0 w 10"/>
                <a:gd name="T7" fmla="*/ 36 h 27"/>
                <a:gd name="T8" fmla="*/ 46 w 10"/>
                <a:gd name="T9" fmla="*/ 0 h 27"/>
                <a:gd name="T10" fmla="*/ 46 w 10"/>
                <a:gd name="T11" fmla="*/ 149 h 27"/>
                <a:gd name="T12" fmla="*/ 46 w 10"/>
                <a:gd name="T13" fmla="*/ 149 h 27"/>
                <a:gd name="T14" fmla="*/ 0 60000 65536"/>
                <a:gd name="T15" fmla="*/ 0 60000 65536"/>
                <a:gd name="T16" fmla="*/ 0 60000 65536"/>
                <a:gd name="T17" fmla="*/ 0 60000 65536"/>
                <a:gd name="T18" fmla="*/ 0 60000 65536"/>
                <a:gd name="T19" fmla="*/ 0 60000 65536"/>
                <a:gd name="T20" fmla="*/ 0 60000 65536"/>
                <a:gd name="T21" fmla="*/ 0 w 10"/>
                <a:gd name="T22" fmla="*/ 0 h 27"/>
                <a:gd name="T23" fmla="*/ 10 w 10"/>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7">
                  <a:moveTo>
                    <a:pt x="9" y="26"/>
                  </a:moveTo>
                  <a:lnTo>
                    <a:pt x="0" y="20"/>
                  </a:lnTo>
                  <a:lnTo>
                    <a:pt x="9" y="14"/>
                  </a:lnTo>
                  <a:lnTo>
                    <a:pt x="0" y="6"/>
                  </a:lnTo>
                  <a:lnTo>
                    <a:pt x="9" y="0"/>
                  </a:lnTo>
                  <a:lnTo>
                    <a:pt x="9"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12" name="Freeform 22"/>
            <p:cNvSpPr>
              <a:spLocks noChangeAspect="1"/>
            </p:cNvSpPr>
            <p:nvPr/>
          </p:nvSpPr>
          <p:spPr bwMode="auto">
            <a:xfrm>
              <a:off x="3127" y="2111"/>
              <a:ext cx="106" cy="15"/>
            </a:xfrm>
            <a:custGeom>
              <a:avLst/>
              <a:gdLst>
                <a:gd name="T0" fmla="*/ 400 w 81"/>
                <a:gd name="T1" fmla="*/ 0 h 12"/>
                <a:gd name="T2" fmla="*/ 387 w 81"/>
                <a:gd name="T3" fmla="*/ 40 h 12"/>
                <a:gd name="T4" fmla="*/ 1 w 81"/>
                <a:gd name="T5" fmla="*/ 40 h 12"/>
                <a:gd name="T6" fmla="*/ 0 w 81"/>
                <a:gd name="T7" fmla="*/ 0 h 12"/>
                <a:gd name="T8" fmla="*/ 400 w 81"/>
                <a:gd name="T9" fmla="*/ 0 h 12"/>
                <a:gd name="T10" fmla="*/ 400 w 81"/>
                <a:gd name="T11" fmla="*/ 0 h 12"/>
                <a:gd name="T12" fmla="*/ 0 60000 65536"/>
                <a:gd name="T13" fmla="*/ 0 60000 65536"/>
                <a:gd name="T14" fmla="*/ 0 60000 65536"/>
                <a:gd name="T15" fmla="*/ 0 60000 65536"/>
                <a:gd name="T16" fmla="*/ 0 60000 65536"/>
                <a:gd name="T17" fmla="*/ 0 60000 65536"/>
                <a:gd name="T18" fmla="*/ 0 w 81"/>
                <a:gd name="T19" fmla="*/ 0 h 12"/>
                <a:gd name="T20" fmla="*/ 81 w 8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1" h="12">
                  <a:moveTo>
                    <a:pt x="80" y="0"/>
                  </a:moveTo>
                  <a:lnTo>
                    <a:pt x="77" y="11"/>
                  </a:lnTo>
                  <a:lnTo>
                    <a:pt x="1" y="11"/>
                  </a:lnTo>
                  <a:lnTo>
                    <a:pt x="0" y="0"/>
                  </a:lnTo>
                  <a:lnTo>
                    <a:pt x="8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13" name="Freeform 23"/>
            <p:cNvSpPr>
              <a:spLocks noChangeAspect="1"/>
            </p:cNvSpPr>
            <p:nvPr/>
          </p:nvSpPr>
          <p:spPr bwMode="auto">
            <a:xfrm>
              <a:off x="3073" y="2021"/>
              <a:ext cx="218" cy="150"/>
            </a:xfrm>
            <a:custGeom>
              <a:avLst/>
              <a:gdLst>
                <a:gd name="T0" fmla="*/ 799 w 168"/>
                <a:gd name="T1" fmla="*/ 464 h 115"/>
                <a:gd name="T2" fmla="*/ 799 w 168"/>
                <a:gd name="T3" fmla="*/ 468 h 115"/>
                <a:gd name="T4" fmla="*/ 799 w 168"/>
                <a:gd name="T5" fmla="*/ 481 h 115"/>
                <a:gd name="T6" fmla="*/ 780 w 168"/>
                <a:gd name="T7" fmla="*/ 502 h 115"/>
                <a:gd name="T8" fmla="*/ 771 w 168"/>
                <a:gd name="T9" fmla="*/ 513 h 115"/>
                <a:gd name="T10" fmla="*/ 764 w 168"/>
                <a:gd name="T11" fmla="*/ 531 h 115"/>
                <a:gd name="T12" fmla="*/ 741 w 168"/>
                <a:gd name="T13" fmla="*/ 535 h 115"/>
                <a:gd name="T14" fmla="*/ 732 w 168"/>
                <a:gd name="T15" fmla="*/ 548 h 115"/>
                <a:gd name="T16" fmla="*/ 706 w 168"/>
                <a:gd name="T17" fmla="*/ 548 h 115"/>
                <a:gd name="T18" fmla="*/ 684 w 168"/>
                <a:gd name="T19" fmla="*/ 561 h 115"/>
                <a:gd name="T20" fmla="*/ 668 w 168"/>
                <a:gd name="T21" fmla="*/ 561 h 115"/>
                <a:gd name="T22" fmla="*/ 126 w 168"/>
                <a:gd name="T23" fmla="*/ 561 h 115"/>
                <a:gd name="T24" fmla="*/ 119 w 168"/>
                <a:gd name="T25" fmla="*/ 561 h 115"/>
                <a:gd name="T26" fmla="*/ 96 w 168"/>
                <a:gd name="T27" fmla="*/ 548 h 115"/>
                <a:gd name="T28" fmla="*/ 75 w 168"/>
                <a:gd name="T29" fmla="*/ 548 h 115"/>
                <a:gd name="T30" fmla="*/ 58 w 168"/>
                <a:gd name="T31" fmla="*/ 535 h 115"/>
                <a:gd name="T32" fmla="*/ 38 w 168"/>
                <a:gd name="T33" fmla="*/ 531 h 115"/>
                <a:gd name="T34" fmla="*/ 22 w 168"/>
                <a:gd name="T35" fmla="*/ 513 h 115"/>
                <a:gd name="T36" fmla="*/ 10 w 168"/>
                <a:gd name="T37" fmla="*/ 502 h 115"/>
                <a:gd name="T38" fmla="*/ 0 w 168"/>
                <a:gd name="T39" fmla="*/ 497 h 115"/>
                <a:gd name="T40" fmla="*/ 0 w 168"/>
                <a:gd name="T41" fmla="*/ 481 h 115"/>
                <a:gd name="T42" fmla="*/ 0 w 168"/>
                <a:gd name="T43" fmla="*/ 464 h 115"/>
                <a:gd name="T44" fmla="*/ 0 w 168"/>
                <a:gd name="T45" fmla="*/ 95 h 115"/>
                <a:gd name="T46" fmla="*/ 0 w 168"/>
                <a:gd name="T47" fmla="*/ 74 h 115"/>
                <a:gd name="T48" fmla="*/ 0 w 168"/>
                <a:gd name="T49" fmla="*/ 67 h 115"/>
                <a:gd name="T50" fmla="*/ 10 w 168"/>
                <a:gd name="T51" fmla="*/ 60 h 115"/>
                <a:gd name="T52" fmla="*/ 22 w 168"/>
                <a:gd name="T53" fmla="*/ 35 h 115"/>
                <a:gd name="T54" fmla="*/ 35 w 168"/>
                <a:gd name="T55" fmla="*/ 27 h 115"/>
                <a:gd name="T56" fmla="*/ 38 w 168"/>
                <a:gd name="T57" fmla="*/ 12 h 115"/>
                <a:gd name="T58" fmla="*/ 64 w 168"/>
                <a:gd name="T59" fmla="*/ 12 h 115"/>
                <a:gd name="T60" fmla="*/ 86 w 168"/>
                <a:gd name="T61" fmla="*/ 0 h 115"/>
                <a:gd name="T62" fmla="*/ 108 w 168"/>
                <a:gd name="T63" fmla="*/ 0 h 115"/>
                <a:gd name="T64" fmla="*/ 126 w 168"/>
                <a:gd name="T65" fmla="*/ 0 h 115"/>
                <a:gd name="T66" fmla="*/ 668 w 168"/>
                <a:gd name="T67" fmla="*/ 0 h 115"/>
                <a:gd name="T68" fmla="*/ 677 w 168"/>
                <a:gd name="T69" fmla="*/ 0 h 115"/>
                <a:gd name="T70" fmla="*/ 703 w 168"/>
                <a:gd name="T71" fmla="*/ 0 h 115"/>
                <a:gd name="T72" fmla="*/ 718 w 168"/>
                <a:gd name="T73" fmla="*/ 0 h 115"/>
                <a:gd name="T74" fmla="*/ 741 w 168"/>
                <a:gd name="T75" fmla="*/ 12 h 115"/>
                <a:gd name="T76" fmla="*/ 751 w 168"/>
                <a:gd name="T77" fmla="*/ 27 h 115"/>
                <a:gd name="T78" fmla="*/ 771 w 168"/>
                <a:gd name="T79" fmla="*/ 35 h 115"/>
                <a:gd name="T80" fmla="*/ 780 w 168"/>
                <a:gd name="T81" fmla="*/ 46 h 115"/>
                <a:gd name="T82" fmla="*/ 799 w 168"/>
                <a:gd name="T83" fmla="*/ 60 h 115"/>
                <a:gd name="T84" fmla="*/ 799 w 168"/>
                <a:gd name="T85" fmla="*/ 74 h 115"/>
                <a:gd name="T86" fmla="*/ 799 w 168"/>
                <a:gd name="T87" fmla="*/ 95 h 11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8"/>
                <a:gd name="T133" fmla="*/ 0 h 115"/>
                <a:gd name="T134" fmla="*/ 168 w 168"/>
                <a:gd name="T135" fmla="*/ 115 h 11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8" h="115">
                  <a:moveTo>
                    <a:pt x="167" y="19"/>
                  </a:moveTo>
                  <a:lnTo>
                    <a:pt x="167" y="94"/>
                  </a:lnTo>
                  <a:lnTo>
                    <a:pt x="167" y="95"/>
                  </a:lnTo>
                  <a:lnTo>
                    <a:pt x="167" y="97"/>
                  </a:lnTo>
                  <a:lnTo>
                    <a:pt x="167" y="101"/>
                  </a:lnTo>
                  <a:lnTo>
                    <a:pt x="163" y="102"/>
                  </a:lnTo>
                  <a:lnTo>
                    <a:pt x="162" y="104"/>
                  </a:lnTo>
                  <a:lnTo>
                    <a:pt x="160" y="107"/>
                  </a:lnTo>
                  <a:lnTo>
                    <a:pt x="157" y="107"/>
                  </a:lnTo>
                  <a:lnTo>
                    <a:pt x="155" y="109"/>
                  </a:lnTo>
                  <a:lnTo>
                    <a:pt x="153" y="111"/>
                  </a:lnTo>
                  <a:lnTo>
                    <a:pt x="150" y="111"/>
                  </a:lnTo>
                  <a:lnTo>
                    <a:pt x="148" y="111"/>
                  </a:lnTo>
                  <a:lnTo>
                    <a:pt x="147" y="111"/>
                  </a:lnTo>
                  <a:lnTo>
                    <a:pt x="143" y="114"/>
                  </a:lnTo>
                  <a:lnTo>
                    <a:pt x="142" y="114"/>
                  </a:lnTo>
                  <a:lnTo>
                    <a:pt x="140" y="114"/>
                  </a:lnTo>
                  <a:lnTo>
                    <a:pt x="27" y="114"/>
                  </a:lnTo>
                  <a:lnTo>
                    <a:pt x="25" y="114"/>
                  </a:lnTo>
                  <a:lnTo>
                    <a:pt x="22" y="114"/>
                  </a:lnTo>
                  <a:lnTo>
                    <a:pt x="20" y="111"/>
                  </a:lnTo>
                  <a:lnTo>
                    <a:pt x="18" y="111"/>
                  </a:lnTo>
                  <a:lnTo>
                    <a:pt x="16" y="111"/>
                  </a:lnTo>
                  <a:lnTo>
                    <a:pt x="13" y="111"/>
                  </a:lnTo>
                  <a:lnTo>
                    <a:pt x="12" y="109"/>
                  </a:lnTo>
                  <a:lnTo>
                    <a:pt x="8" y="109"/>
                  </a:lnTo>
                  <a:lnTo>
                    <a:pt x="8" y="107"/>
                  </a:lnTo>
                  <a:lnTo>
                    <a:pt x="7" y="107"/>
                  </a:lnTo>
                  <a:lnTo>
                    <a:pt x="5" y="104"/>
                  </a:lnTo>
                  <a:lnTo>
                    <a:pt x="2" y="102"/>
                  </a:lnTo>
                  <a:lnTo>
                    <a:pt x="0" y="101"/>
                  </a:lnTo>
                  <a:lnTo>
                    <a:pt x="0" y="97"/>
                  </a:lnTo>
                  <a:lnTo>
                    <a:pt x="0" y="95"/>
                  </a:lnTo>
                  <a:lnTo>
                    <a:pt x="0" y="94"/>
                  </a:lnTo>
                  <a:lnTo>
                    <a:pt x="0" y="19"/>
                  </a:lnTo>
                  <a:lnTo>
                    <a:pt x="0" y="15"/>
                  </a:lnTo>
                  <a:lnTo>
                    <a:pt x="0" y="14"/>
                  </a:lnTo>
                  <a:lnTo>
                    <a:pt x="0" y="12"/>
                  </a:lnTo>
                  <a:lnTo>
                    <a:pt x="2" y="12"/>
                  </a:lnTo>
                  <a:lnTo>
                    <a:pt x="2" y="9"/>
                  </a:lnTo>
                  <a:lnTo>
                    <a:pt x="5" y="7"/>
                  </a:lnTo>
                  <a:lnTo>
                    <a:pt x="7" y="5"/>
                  </a:lnTo>
                  <a:lnTo>
                    <a:pt x="8" y="5"/>
                  </a:lnTo>
                  <a:lnTo>
                    <a:pt x="8" y="2"/>
                  </a:lnTo>
                  <a:lnTo>
                    <a:pt x="12" y="2"/>
                  </a:lnTo>
                  <a:lnTo>
                    <a:pt x="13" y="2"/>
                  </a:lnTo>
                  <a:lnTo>
                    <a:pt x="16" y="0"/>
                  </a:lnTo>
                  <a:lnTo>
                    <a:pt x="18" y="0"/>
                  </a:lnTo>
                  <a:lnTo>
                    <a:pt x="20" y="0"/>
                  </a:lnTo>
                  <a:lnTo>
                    <a:pt x="22" y="0"/>
                  </a:lnTo>
                  <a:lnTo>
                    <a:pt x="25" y="0"/>
                  </a:lnTo>
                  <a:lnTo>
                    <a:pt x="27" y="0"/>
                  </a:lnTo>
                  <a:lnTo>
                    <a:pt x="140" y="0"/>
                  </a:lnTo>
                  <a:lnTo>
                    <a:pt x="142" y="0"/>
                  </a:lnTo>
                  <a:lnTo>
                    <a:pt x="143" y="0"/>
                  </a:lnTo>
                  <a:lnTo>
                    <a:pt x="147" y="0"/>
                  </a:lnTo>
                  <a:lnTo>
                    <a:pt x="148" y="0"/>
                  </a:lnTo>
                  <a:lnTo>
                    <a:pt x="150" y="0"/>
                  </a:lnTo>
                  <a:lnTo>
                    <a:pt x="153" y="2"/>
                  </a:lnTo>
                  <a:lnTo>
                    <a:pt x="155" y="2"/>
                  </a:lnTo>
                  <a:lnTo>
                    <a:pt x="157" y="5"/>
                  </a:lnTo>
                  <a:lnTo>
                    <a:pt x="160" y="5"/>
                  </a:lnTo>
                  <a:lnTo>
                    <a:pt x="162" y="7"/>
                  </a:lnTo>
                  <a:lnTo>
                    <a:pt x="163" y="9"/>
                  </a:lnTo>
                  <a:lnTo>
                    <a:pt x="163" y="12"/>
                  </a:lnTo>
                  <a:lnTo>
                    <a:pt x="167" y="12"/>
                  </a:lnTo>
                  <a:lnTo>
                    <a:pt x="167" y="14"/>
                  </a:lnTo>
                  <a:lnTo>
                    <a:pt x="167" y="15"/>
                  </a:lnTo>
                  <a:lnTo>
                    <a:pt x="167" y="19"/>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14" name="Freeform 24"/>
            <p:cNvSpPr>
              <a:spLocks noChangeAspect="1"/>
            </p:cNvSpPr>
            <p:nvPr/>
          </p:nvSpPr>
          <p:spPr bwMode="auto">
            <a:xfrm>
              <a:off x="3228" y="2019"/>
              <a:ext cx="63" cy="149"/>
            </a:xfrm>
            <a:custGeom>
              <a:avLst/>
              <a:gdLst>
                <a:gd name="T0" fmla="*/ 219 w 49"/>
                <a:gd name="T1" fmla="*/ 473 h 114"/>
                <a:gd name="T2" fmla="*/ 219 w 49"/>
                <a:gd name="T3" fmla="*/ 473 h 114"/>
                <a:gd name="T4" fmla="*/ 219 w 49"/>
                <a:gd name="T5" fmla="*/ 505 h 114"/>
                <a:gd name="T6" fmla="*/ 201 w 49"/>
                <a:gd name="T7" fmla="*/ 507 h 114"/>
                <a:gd name="T8" fmla="*/ 201 w 49"/>
                <a:gd name="T9" fmla="*/ 533 h 114"/>
                <a:gd name="T10" fmla="*/ 201 w 49"/>
                <a:gd name="T11" fmla="*/ 536 h 114"/>
                <a:gd name="T12" fmla="*/ 193 w 49"/>
                <a:gd name="T13" fmla="*/ 550 h 114"/>
                <a:gd name="T14" fmla="*/ 193 w 49"/>
                <a:gd name="T15" fmla="*/ 550 h 114"/>
                <a:gd name="T16" fmla="*/ 185 w 49"/>
                <a:gd name="T17" fmla="*/ 562 h 114"/>
                <a:gd name="T18" fmla="*/ 185 w 49"/>
                <a:gd name="T19" fmla="*/ 562 h 114"/>
                <a:gd name="T20" fmla="*/ 172 w 49"/>
                <a:gd name="T21" fmla="*/ 562 h 114"/>
                <a:gd name="T22" fmla="*/ 31 w 49"/>
                <a:gd name="T23" fmla="*/ 562 h 114"/>
                <a:gd name="T24" fmla="*/ 31 w 49"/>
                <a:gd name="T25" fmla="*/ 562 h 114"/>
                <a:gd name="T26" fmla="*/ 28 w 49"/>
                <a:gd name="T27" fmla="*/ 562 h 114"/>
                <a:gd name="T28" fmla="*/ 28 w 49"/>
                <a:gd name="T29" fmla="*/ 562 h 114"/>
                <a:gd name="T30" fmla="*/ 1 w 49"/>
                <a:gd name="T31" fmla="*/ 550 h 114"/>
                <a:gd name="T32" fmla="*/ 1 w 49"/>
                <a:gd name="T33" fmla="*/ 536 h 114"/>
                <a:gd name="T34" fmla="*/ 1 w 49"/>
                <a:gd name="T35" fmla="*/ 533 h 114"/>
                <a:gd name="T36" fmla="*/ 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0 w 49"/>
                <a:gd name="T51" fmla="*/ 65 h 114"/>
                <a:gd name="T52" fmla="*/ 0 w 49"/>
                <a:gd name="T53" fmla="*/ 38 h 114"/>
                <a:gd name="T54" fmla="*/ 1 w 49"/>
                <a:gd name="T55" fmla="*/ 29 h 114"/>
                <a:gd name="T56" fmla="*/ 1 w 49"/>
                <a:gd name="T57" fmla="*/ 27 h 114"/>
                <a:gd name="T58" fmla="*/ 28 w 49"/>
                <a:gd name="T59" fmla="*/ 27 h 114"/>
                <a:gd name="T60" fmla="*/ 28 w 49"/>
                <a:gd name="T61" fmla="*/ 1 h 114"/>
                <a:gd name="T62" fmla="*/ 31 w 49"/>
                <a:gd name="T63" fmla="*/ 1 h 114"/>
                <a:gd name="T64" fmla="*/ 31 w 49"/>
                <a:gd name="T65" fmla="*/ 0 h 114"/>
                <a:gd name="T66" fmla="*/ 172 w 49"/>
                <a:gd name="T67" fmla="*/ 0 h 114"/>
                <a:gd name="T68" fmla="*/ 185 w 49"/>
                <a:gd name="T69" fmla="*/ 1 h 114"/>
                <a:gd name="T70" fmla="*/ 185 w 49"/>
                <a:gd name="T71" fmla="*/ 1 h 114"/>
                <a:gd name="T72" fmla="*/ 193 w 49"/>
                <a:gd name="T73" fmla="*/ 1 h 114"/>
                <a:gd name="T74" fmla="*/ 193 w 49"/>
                <a:gd name="T75" fmla="*/ 27 h 114"/>
                <a:gd name="T76" fmla="*/ 201 w 49"/>
                <a:gd name="T77" fmla="*/ 29 h 114"/>
                <a:gd name="T78" fmla="*/ 201 w 49"/>
                <a:gd name="T79" fmla="*/ 38 h 114"/>
                <a:gd name="T80" fmla="*/ 201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4" y="102"/>
                  </a:lnTo>
                  <a:lnTo>
                    <a:pt x="44" y="103"/>
                  </a:lnTo>
                  <a:lnTo>
                    <a:pt x="44" y="107"/>
                  </a:lnTo>
                  <a:lnTo>
                    <a:pt x="44" y="108"/>
                  </a:lnTo>
                  <a:lnTo>
                    <a:pt x="43" y="110"/>
                  </a:lnTo>
                  <a:lnTo>
                    <a:pt x="43" y="113"/>
                  </a:lnTo>
                  <a:lnTo>
                    <a:pt x="41" y="113"/>
                  </a:lnTo>
                  <a:lnTo>
                    <a:pt x="38" y="113"/>
                  </a:lnTo>
                  <a:lnTo>
                    <a:pt x="7" y="113"/>
                  </a:lnTo>
                  <a:lnTo>
                    <a:pt x="6" y="113"/>
                  </a:lnTo>
                  <a:lnTo>
                    <a:pt x="6" y="110"/>
                  </a:lnTo>
                  <a:lnTo>
                    <a:pt x="1" y="110"/>
                  </a:lnTo>
                  <a:lnTo>
                    <a:pt x="1" y="108"/>
                  </a:lnTo>
                  <a:lnTo>
                    <a:pt x="1" y="107"/>
                  </a:lnTo>
                  <a:lnTo>
                    <a:pt x="0" y="107"/>
                  </a:lnTo>
                  <a:lnTo>
                    <a:pt x="0" y="103"/>
                  </a:lnTo>
                  <a:lnTo>
                    <a:pt x="0" y="102"/>
                  </a:lnTo>
                  <a:lnTo>
                    <a:pt x="0" y="101"/>
                  </a:lnTo>
                  <a:lnTo>
                    <a:pt x="0" y="96"/>
                  </a:lnTo>
                  <a:lnTo>
                    <a:pt x="0" y="95"/>
                  </a:lnTo>
                  <a:lnTo>
                    <a:pt x="0" y="20"/>
                  </a:lnTo>
                  <a:lnTo>
                    <a:pt x="0" y="18"/>
                  </a:lnTo>
                  <a:lnTo>
                    <a:pt x="0" y="15"/>
                  </a:lnTo>
                  <a:lnTo>
                    <a:pt x="0" y="13"/>
                  </a:lnTo>
                  <a:lnTo>
                    <a:pt x="0" y="11"/>
                  </a:lnTo>
                  <a:lnTo>
                    <a:pt x="0" y="8"/>
                  </a:lnTo>
                  <a:lnTo>
                    <a:pt x="1" y="8"/>
                  </a:lnTo>
                  <a:lnTo>
                    <a:pt x="1" y="6"/>
                  </a:lnTo>
                  <a:lnTo>
                    <a:pt x="1" y="5"/>
                  </a:lnTo>
                  <a:lnTo>
                    <a:pt x="6" y="5"/>
                  </a:lnTo>
                  <a:lnTo>
                    <a:pt x="6" y="1"/>
                  </a:lnTo>
                  <a:lnTo>
                    <a:pt x="7" y="1"/>
                  </a:lnTo>
                  <a:lnTo>
                    <a:pt x="7" y="0"/>
                  </a:lnTo>
                  <a:lnTo>
                    <a:pt x="38" y="0"/>
                  </a:lnTo>
                  <a:lnTo>
                    <a:pt x="41" y="1"/>
                  </a:lnTo>
                  <a:lnTo>
                    <a:pt x="43" y="1"/>
                  </a:lnTo>
                  <a:lnTo>
                    <a:pt x="43" y="5"/>
                  </a:lnTo>
                  <a:lnTo>
                    <a:pt x="44" y="6"/>
                  </a:lnTo>
                  <a:lnTo>
                    <a:pt x="44" y="8"/>
                  </a:lnTo>
                  <a:lnTo>
                    <a:pt x="44" y="11"/>
                  </a:lnTo>
                  <a:lnTo>
                    <a:pt x="44" y="13"/>
                  </a:lnTo>
                  <a:lnTo>
                    <a:pt x="48" y="13"/>
                  </a:lnTo>
                  <a:lnTo>
                    <a:pt x="48" y="15"/>
                  </a:lnTo>
                  <a:lnTo>
                    <a:pt x="48" y="18"/>
                  </a:lnTo>
                  <a:lnTo>
                    <a:pt x="48" y="2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15" name="Freeform 25"/>
            <p:cNvSpPr>
              <a:spLocks noChangeAspect="1"/>
            </p:cNvSpPr>
            <p:nvPr/>
          </p:nvSpPr>
          <p:spPr bwMode="auto">
            <a:xfrm>
              <a:off x="3073" y="2019"/>
              <a:ext cx="63" cy="149"/>
            </a:xfrm>
            <a:custGeom>
              <a:avLst/>
              <a:gdLst>
                <a:gd name="T0" fmla="*/ 219 w 49"/>
                <a:gd name="T1" fmla="*/ 473 h 114"/>
                <a:gd name="T2" fmla="*/ 219 w 49"/>
                <a:gd name="T3" fmla="*/ 473 h 114"/>
                <a:gd name="T4" fmla="*/ 219 w 49"/>
                <a:gd name="T5" fmla="*/ 505 h 114"/>
                <a:gd name="T6" fmla="*/ 219 w 49"/>
                <a:gd name="T7" fmla="*/ 507 h 114"/>
                <a:gd name="T8" fmla="*/ 219 w 49"/>
                <a:gd name="T9" fmla="*/ 533 h 114"/>
                <a:gd name="T10" fmla="*/ 193 w 49"/>
                <a:gd name="T11" fmla="*/ 536 h 114"/>
                <a:gd name="T12" fmla="*/ 193 w 49"/>
                <a:gd name="T13" fmla="*/ 550 h 114"/>
                <a:gd name="T14" fmla="*/ 189 w 49"/>
                <a:gd name="T15" fmla="*/ 550 h 114"/>
                <a:gd name="T16" fmla="*/ 189 w 49"/>
                <a:gd name="T17" fmla="*/ 562 h 114"/>
                <a:gd name="T18" fmla="*/ 185 w 49"/>
                <a:gd name="T19" fmla="*/ 562 h 114"/>
                <a:gd name="T20" fmla="*/ 185 w 49"/>
                <a:gd name="T21" fmla="*/ 562 h 114"/>
                <a:gd name="T22" fmla="*/ 36 w 49"/>
                <a:gd name="T23" fmla="*/ 562 h 114"/>
                <a:gd name="T24" fmla="*/ 31 w 49"/>
                <a:gd name="T25" fmla="*/ 562 h 114"/>
                <a:gd name="T26" fmla="*/ 31 w 49"/>
                <a:gd name="T27" fmla="*/ 562 h 114"/>
                <a:gd name="T28" fmla="*/ 22 w 49"/>
                <a:gd name="T29" fmla="*/ 562 h 114"/>
                <a:gd name="T30" fmla="*/ 22 w 49"/>
                <a:gd name="T31" fmla="*/ 550 h 114"/>
                <a:gd name="T32" fmla="*/ 10 w 49"/>
                <a:gd name="T33" fmla="*/ 536 h 114"/>
                <a:gd name="T34" fmla="*/ 10 w 49"/>
                <a:gd name="T35" fmla="*/ 533 h 114"/>
                <a:gd name="T36" fmla="*/ 1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10 w 49"/>
                <a:gd name="T51" fmla="*/ 65 h 114"/>
                <a:gd name="T52" fmla="*/ 10 w 49"/>
                <a:gd name="T53" fmla="*/ 38 h 114"/>
                <a:gd name="T54" fmla="*/ 10 w 49"/>
                <a:gd name="T55" fmla="*/ 29 h 114"/>
                <a:gd name="T56" fmla="*/ 22 w 49"/>
                <a:gd name="T57" fmla="*/ 27 h 114"/>
                <a:gd name="T58" fmla="*/ 22 w 49"/>
                <a:gd name="T59" fmla="*/ 27 h 114"/>
                <a:gd name="T60" fmla="*/ 31 w 49"/>
                <a:gd name="T61" fmla="*/ 1 h 114"/>
                <a:gd name="T62" fmla="*/ 31 w 49"/>
                <a:gd name="T63" fmla="*/ 1 h 114"/>
                <a:gd name="T64" fmla="*/ 36 w 49"/>
                <a:gd name="T65" fmla="*/ 0 h 114"/>
                <a:gd name="T66" fmla="*/ 185 w 49"/>
                <a:gd name="T67" fmla="*/ 0 h 114"/>
                <a:gd name="T68" fmla="*/ 185 w 49"/>
                <a:gd name="T69" fmla="*/ 1 h 114"/>
                <a:gd name="T70" fmla="*/ 189 w 49"/>
                <a:gd name="T71" fmla="*/ 1 h 114"/>
                <a:gd name="T72" fmla="*/ 189 w 49"/>
                <a:gd name="T73" fmla="*/ 1 h 114"/>
                <a:gd name="T74" fmla="*/ 193 w 49"/>
                <a:gd name="T75" fmla="*/ 27 h 114"/>
                <a:gd name="T76" fmla="*/ 193 w 49"/>
                <a:gd name="T77" fmla="*/ 29 h 114"/>
                <a:gd name="T78" fmla="*/ 219 w 49"/>
                <a:gd name="T79" fmla="*/ 38 h 114"/>
                <a:gd name="T80" fmla="*/ 219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8" y="103"/>
                  </a:lnTo>
                  <a:lnTo>
                    <a:pt x="48" y="107"/>
                  </a:lnTo>
                  <a:lnTo>
                    <a:pt x="43" y="108"/>
                  </a:lnTo>
                  <a:lnTo>
                    <a:pt x="43" y="110"/>
                  </a:lnTo>
                  <a:lnTo>
                    <a:pt x="42" y="110"/>
                  </a:lnTo>
                  <a:lnTo>
                    <a:pt x="42" y="113"/>
                  </a:lnTo>
                  <a:lnTo>
                    <a:pt x="41" y="113"/>
                  </a:lnTo>
                  <a:lnTo>
                    <a:pt x="8" y="113"/>
                  </a:lnTo>
                  <a:lnTo>
                    <a:pt x="7" y="113"/>
                  </a:lnTo>
                  <a:lnTo>
                    <a:pt x="5" y="113"/>
                  </a:lnTo>
                  <a:lnTo>
                    <a:pt x="5" y="110"/>
                  </a:lnTo>
                  <a:lnTo>
                    <a:pt x="2" y="108"/>
                  </a:lnTo>
                  <a:lnTo>
                    <a:pt x="2" y="107"/>
                  </a:lnTo>
                  <a:lnTo>
                    <a:pt x="2" y="103"/>
                  </a:lnTo>
                  <a:lnTo>
                    <a:pt x="2" y="102"/>
                  </a:lnTo>
                  <a:lnTo>
                    <a:pt x="0" y="102"/>
                  </a:lnTo>
                  <a:lnTo>
                    <a:pt x="0" y="101"/>
                  </a:lnTo>
                  <a:lnTo>
                    <a:pt x="0" y="96"/>
                  </a:lnTo>
                  <a:lnTo>
                    <a:pt x="0" y="95"/>
                  </a:lnTo>
                  <a:lnTo>
                    <a:pt x="0" y="20"/>
                  </a:lnTo>
                  <a:lnTo>
                    <a:pt x="0" y="18"/>
                  </a:lnTo>
                  <a:lnTo>
                    <a:pt x="0" y="15"/>
                  </a:lnTo>
                  <a:lnTo>
                    <a:pt x="0" y="13"/>
                  </a:lnTo>
                  <a:lnTo>
                    <a:pt x="2" y="13"/>
                  </a:lnTo>
                  <a:lnTo>
                    <a:pt x="2" y="11"/>
                  </a:lnTo>
                  <a:lnTo>
                    <a:pt x="2" y="8"/>
                  </a:lnTo>
                  <a:lnTo>
                    <a:pt x="2" y="6"/>
                  </a:lnTo>
                  <a:lnTo>
                    <a:pt x="5" y="5"/>
                  </a:lnTo>
                  <a:lnTo>
                    <a:pt x="5" y="1"/>
                  </a:lnTo>
                  <a:lnTo>
                    <a:pt x="7" y="1"/>
                  </a:lnTo>
                  <a:lnTo>
                    <a:pt x="8" y="0"/>
                  </a:lnTo>
                  <a:lnTo>
                    <a:pt x="41" y="0"/>
                  </a:lnTo>
                  <a:lnTo>
                    <a:pt x="41" y="1"/>
                  </a:lnTo>
                  <a:lnTo>
                    <a:pt x="42" y="1"/>
                  </a:lnTo>
                  <a:lnTo>
                    <a:pt x="42" y="5"/>
                  </a:lnTo>
                  <a:lnTo>
                    <a:pt x="43" y="5"/>
                  </a:lnTo>
                  <a:lnTo>
                    <a:pt x="43" y="6"/>
                  </a:lnTo>
                  <a:lnTo>
                    <a:pt x="48" y="8"/>
                  </a:lnTo>
                  <a:lnTo>
                    <a:pt x="48" y="11"/>
                  </a:lnTo>
                  <a:lnTo>
                    <a:pt x="48" y="13"/>
                  </a:lnTo>
                  <a:lnTo>
                    <a:pt x="48" y="15"/>
                  </a:lnTo>
                  <a:lnTo>
                    <a:pt x="48" y="18"/>
                  </a:lnTo>
                  <a:lnTo>
                    <a:pt x="48" y="2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16" name="Freeform 26" descr="Light vertical"/>
            <p:cNvSpPr>
              <a:spLocks noChangeAspect="1"/>
            </p:cNvSpPr>
            <p:nvPr/>
          </p:nvSpPr>
          <p:spPr bwMode="auto">
            <a:xfrm>
              <a:off x="3138" y="2019"/>
              <a:ext cx="88" cy="149"/>
            </a:xfrm>
            <a:custGeom>
              <a:avLst/>
              <a:gdLst>
                <a:gd name="T0" fmla="*/ 317 w 68"/>
                <a:gd name="T1" fmla="*/ 473 h 114"/>
                <a:gd name="T2" fmla="*/ 317 w 68"/>
                <a:gd name="T3" fmla="*/ 473 h 114"/>
                <a:gd name="T4" fmla="*/ 317 w 68"/>
                <a:gd name="T5" fmla="*/ 505 h 114"/>
                <a:gd name="T6" fmla="*/ 300 w 68"/>
                <a:gd name="T7" fmla="*/ 507 h 114"/>
                <a:gd name="T8" fmla="*/ 300 w 68"/>
                <a:gd name="T9" fmla="*/ 533 h 114"/>
                <a:gd name="T10" fmla="*/ 300 w 68"/>
                <a:gd name="T11" fmla="*/ 536 h 114"/>
                <a:gd name="T12" fmla="*/ 292 w 68"/>
                <a:gd name="T13" fmla="*/ 550 h 114"/>
                <a:gd name="T14" fmla="*/ 286 w 68"/>
                <a:gd name="T15" fmla="*/ 550 h 114"/>
                <a:gd name="T16" fmla="*/ 286 w 68"/>
                <a:gd name="T17" fmla="*/ 562 h 114"/>
                <a:gd name="T18" fmla="*/ 268 w 68"/>
                <a:gd name="T19" fmla="*/ 562 h 114"/>
                <a:gd name="T20" fmla="*/ 258 w 68"/>
                <a:gd name="T21" fmla="*/ 562 h 114"/>
                <a:gd name="T22" fmla="*/ 58 w 68"/>
                <a:gd name="T23" fmla="*/ 562 h 114"/>
                <a:gd name="T24" fmla="*/ 58 w 68"/>
                <a:gd name="T25" fmla="*/ 562 h 114"/>
                <a:gd name="T26" fmla="*/ 36 w 68"/>
                <a:gd name="T27" fmla="*/ 562 h 114"/>
                <a:gd name="T28" fmla="*/ 28 w 68"/>
                <a:gd name="T29" fmla="*/ 562 h 114"/>
                <a:gd name="T30" fmla="*/ 17 w 68"/>
                <a:gd name="T31" fmla="*/ 550 h 114"/>
                <a:gd name="T32" fmla="*/ 17 w 68"/>
                <a:gd name="T33" fmla="*/ 536 h 114"/>
                <a:gd name="T34" fmla="*/ 1 w 68"/>
                <a:gd name="T35" fmla="*/ 533 h 114"/>
                <a:gd name="T36" fmla="*/ 1 w 68"/>
                <a:gd name="T37" fmla="*/ 514 h 114"/>
                <a:gd name="T38" fmla="*/ 0 w 68"/>
                <a:gd name="T39" fmla="*/ 507 h 114"/>
                <a:gd name="T40" fmla="*/ 0 w 68"/>
                <a:gd name="T41" fmla="*/ 474 h 114"/>
                <a:gd name="T42" fmla="*/ 0 w 68"/>
                <a:gd name="T43" fmla="*/ 473 h 114"/>
                <a:gd name="T44" fmla="*/ 0 w 68"/>
                <a:gd name="T45" fmla="*/ 99 h 114"/>
                <a:gd name="T46" fmla="*/ 0 w 68"/>
                <a:gd name="T47" fmla="*/ 93 h 114"/>
                <a:gd name="T48" fmla="*/ 0 w 68"/>
                <a:gd name="T49" fmla="*/ 76 h 114"/>
                <a:gd name="T50" fmla="*/ 0 w 68"/>
                <a:gd name="T51" fmla="*/ 65 h 114"/>
                <a:gd name="T52" fmla="*/ 1 w 68"/>
                <a:gd name="T53" fmla="*/ 38 h 114"/>
                <a:gd name="T54" fmla="*/ 1 w 68"/>
                <a:gd name="T55" fmla="*/ 29 h 114"/>
                <a:gd name="T56" fmla="*/ 17 w 68"/>
                <a:gd name="T57" fmla="*/ 27 h 114"/>
                <a:gd name="T58" fmla="*/ 17 w 68"/>
                <a:gd name="T59" fmla="*/ 27 h 114"/>
                <a:gd name="T60" fmla="*/ 28 w 68"/>
                <a:gd name="T61" fmla="*/ 1 h 114"/>
                <a:gd name="T62" fmla="*/ 36 w 68"/>
                <a:gd name="T63" fmla="*/ 1 h 114"/>
                <a:gd name="T64" fmla="*/ 58 w 68"/>
                <a:gd name="T65" fmla="*/ 0 h 114"/>
                <a:gd name="T66" fmla="*/ 258 w 68"/>
                <a:gd name="T67" fmla="*/ 0 h 114"/>
                <a:gd name="T68" fmla="*/ 258 w 68"/>
                <a:gd name="T69" fmla="*/ 1 h 114"/>
                <a:gd name="T70" fmla="*/ 268 w 68"/>
                <a:gd name="T71" fmla="*/ 1 h 114"/>
                <a:gd name="T72" fmla="*/ 286 w 68"/>
                <a:gd name="T73" fmla="*/ 1 h 114"/>
                <a:gd name="T74" fmla="*/ 292 w 68"/>
                <a:gd name="T75" fmla="*/ 27 h 114"/>
                <a:gd name="T76" fmla="*/ 292 w 68"/>
                <a:gd name="T77" fmla="*/ 29 h 114"/>
                <a:gd name="T78" fmla="*/ 300 w 68"/>
                <a:gd name="T79" fmla="*/ 38 h 114"/>
                <a:gd name="T80" fmla="*/ 300 w 68"/>
                <a:gd name="T81" fmla="*/ 54 h 114"/>
                <a:gd name="T82" fmla="*/ 317 w 68"/>
                <a:gd name="T83" fmla="*/ 65 h 114"/>
                <a:gd name="T84" fmla="*/ 317 w 68"/>
                <a:gd name="T85" fmla="*/ 93 h 114"/>
                <a:gd name="T86" fmla="*/ 317 w 68"/>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8"/>
                <a:gd name="T133" fmla="*/ 0 h 114"/>
                <a:gd name="T134" fmla="*/ 68 w 68"/>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8" h="114">
                  <a:moveTo>
                    <a:pt x="67" y="20"/>
                  </a:moveTo>
                  <a:lnTo>
                    <a:pt x="67" y="95"/>
                  </a:lnTo>
                  <a:lnTo>
                    <a:pt x="67" y="96"/>
                  </a:lnTo>
                  <a:lnTo>
                    <a:pt x="67" y="101"/>
                  </a:lnTo>
                  <a:lnTo>
                    <a:pt x="67" y="102"/>
                  </a:lnTo>
                  <a:lnTo>
                    <a:pt x="64" y="102"/>
                  </a:lnTo>
                  <a:lnTo>
                    <a:pt x="64" y="103"/>
                  </a:lnTo>
                  <a:lnTo>
                    <a:pt x="64" y="107"/>
                  </a:lnTo>
                  <a:lnTo>
                    <a:pt x="64" y="108"/>
                  </a:lnTo>
                  <a:lnTo>
                    <a:pt x="62" y="108"/>
                  </a:lnTo>
                  <a:lnTo>
                    <a:pt x="62" y="110"/>
                  </a:lnTo>
                  <a:lnTo>
                    <a:pt x="61" y="110"/>
                  </a:lnTo>
                  <a:lnTo>
                    <a:pt x="61" y="113"/>
                  </a:lnTo>
                  <a:lnTo>
                    <a:pt x="57" y="113"/>
                  </a:lnTo>
                  <a:lnTo>
                    <a:pt x="55" y="113"/>
                  </a:lnTo>
                  <a:lnTo>
                    <a:pt x="12" y="113"/>
                  </a:lnTo>
                  <a:lnTo>
                    <a:pt x="8" y="113"/>
                  </a:lnTo>
                  <a:lnTo>
                    <a:pt x="6" y="113"/>
                  </a:lnTo>
                  <a:lnTo>
                    <a:pt x="4" y="110"/>
                  </a:lnTo>
                  <a:lnTo>
                    <a:pt x="4" y="108"/>
                  </a:lnTo>
                  <a:lnTo>
                    <a:pt x="1" y="108"/>
                  </a:lnTo>
                  <a:lnTo>
                    <a:pt x="1" y="107"/>
                  </a:lnTo>
                  <a:lnTo>
                    <a:pt x="1" y="103"/>
                  </a:lnTo>
                  <a:lnTo>
                    <a:pt x="0" y="102"/>
                  </a:lnTo>
                  <a:lnTo>
                    <a:pt x="0" y="101"/>
                  </a:lnTo>
                  <a:lnTo>
                    <a:pt x="0" y="96"/>
                  </a:lnTo>
                  <a:lnTo>
                    <a:pt x="0" y="95"/>
                  </a:lnTo>
                  <a:lnTo>
                    <a:pt x="0" y="20"/>
                  </a:lnTo>
                  <a:lnTo>
                    <a:pt x="0" y="18"/>
                  </a:lnTo>
                  <a:lnTo>
                    <a:pt x="0" y="15"/>
                  </a:lnTo>
                  <a:lnTo>
                    <a:pt x="0" y="13"/>
                  </a:lnTo>
                  <a:lnTo>
                    <a:pt x="1" y="11"/>
                  </a:lnTo>
                  <a:lnTo>
                    <a:pt x="1" y="8"/>
                  </a:lnTo>
                  <a:lnTo>
                    <a:pt x="1" y="6"/>
                  </a:lnTo>
                  <a:lnTo>
                    <a:pt x="4" y="6"/>
                  </a:lnTo>
                  <a:lnTo>
                    <a:pt x="4" y="5"/>
                  </a:lnTo>
                  <a:lnTo>
                    <a:pt x="6" y="1"/>
                  </a:lnTo>
                  <a:lnTo>
                    <a:pt x="8" y="1"/>
                  </a:lnTo>
                  <a:lnTo>
                    <a:pt x="12" y="1"/>
                  </a:lnTo>
                  <a:lnTo>
                    <a:pt x="12" y="0"/>
                  </a:lnTo>
                  <a:lnTo>
                    <a:pt x="55" y="0"/>
                  </a:lnTo>
                  <a:lnTo>
                    <a:pt x="55" y="1"/>
                  </a:lnTo>
                  <a:lnTo>
                    <a:pt x="57" y="1"/>
                  </a:lnTo>
                  <a:lnTo>
                    <a:pt x="61" y="1"/>
                  </a:lnTo>
                  <a:lnTo>
                    <a:pt x="61" y="5"/>
                  </a:lnTo>
                  <a:lnTo>
                    <a:pt x="62" y="5"/>
                  </a:lnTo>
                  <a:lnTo>
                    <a:pt x="62" y="6"/>
                  </a:lnTo>
                  <a:lnTo>
                    <a:pt x="64" y="6"/>
                  </a:lnTo>
                  <a:lnTo>
                    <a:pt x="64" y="8"/>
                  </a:lnTo>
                  <a:lnTo>
                    <a:pt x="64" y="11"/>
                  </a:lnTo>
                  <a:lnTo>
                    <a:pt x="64" y="13"/>
                  </a:lnTo>
                  <a:lnTo>
                    <a:pt x="67" y="13"/>
                  </a:lnTo>
                  <a:lnTo>
                    <a:pt x="67" y="15"/>
                  </a:lnTo>
                  <a:lnTo>
                    <a:pt x="67" y="18"/>
                  </a:lnTo>
                  <a:lnTo>
                    <a:pt x="67" y="2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17" name="Line 27"/>
            <p:cNvSpPr>
              <a:spLocks noChangeAspect="1" noChangeShapeType="1"/>
            </p:cNvSpPr>
            <p:nvPr/>
          </p:nvSpPr>
          <p:spPr bwMode="auto">
            <a:xfrm flipH="1" flipV="1">
              <a:off x="3113" y="2000"/>
              <a:ext cx="118" cy="8"/>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18" name="Freeform 28"/>
            <p:cNvSpPr>
              <a:spLocks noChangeAspect="1"/>
            </p:cNvSpPr>
            <p:nvPr/>
          </p:nvSpPr>
          <p:spPr bwMode="auto">
            <a:xfrm>
              <a:off x="3127" y="3519"/>
              <a:ext cx="111" cy="20"/>
            </a:xfrm>
            <a:custGeom>
              <a:avLst/>
              <a:gdLst>
                <a:gd name="T0" fmla="*/ 0 w 85"/>
                <a:gd name="T1" fmla="*/ 79 h 15"/>
                <a:gd name="T2" fmla="*/ 0 w 85"/>
                <a:gd name="T3" fmla="*/ 0 h 15"/>
                <a:gd name="T4" fmla="*/ 419 w 85"/>
                <a:gd name="T5" fmla="*/ 1 h 15"/>
                <a:gd name="T6" fmla="*/ 419 w 85"/>
                <a:gd name="T7" fmla="*/ 79 h 15"/>
                <a:gd name="T8" fmla="*/ 0 w 85"/>
                <a:gd name="T9" fmla="*/ 79 h 15"/>
                <a:gd name="T10" fmla="*/ 0 w 85"/>
                <a:gd name="T11" fmla="*/ 79 h 15"/>
                <a:gd name="T12" fmla="*/ 0 60000 65536"/>
                <a:gd name="T13" fmla="*/ 0 60000 65536"/>
                <a:gd name="T14" fmla="*/ 0 60000 65536"/>
                <a:gd name="T15" fmla="*/ 0 60000 65536"/>
                <a:gd name="T16" fmla="*/ 0 60000 65536"/>
                <a:gd name="T17" fmla="*/ 0 60000 65536"/>
                <a:gd name="T18" fmla="*/ 0 w 85"/>
                <a:gd name="T19" fmla="*/ 0 h 15"/>
                <a:gd name="T20" fmla="*/ 85 w 85"/>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5" h="15">
                  <a:moveTo>
                    <a:pt x="0" y="14"/>
                  </a:moveTo>
                  <a:lnTo>
                    <a:pt x="0" y="0"/>
                  </a:lnTo>
                  <a:lnTo>
                    <a:pt x="84" y="1"/>
                  </a:lnTo>
                  <a:lnTo>
                    <a:pt x="84" y="14"/>
                  </a:lnTo>
                  <a:lnTo>
                    <a:pt x="0"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19" name="AutoShape 29"/>
            <p:cNvSpPr>
              <a:spLocks noChangeAspect="1" noChangeArrowheads="1"/>
            </p:cNvSpPr>
            <p:nvPr/>
          </p:nvSpPr>
          <p:spPr bwMode="auto">
            <a:xfrm flipV="1">
              <a:off x="3129" y="3492"/>
              <a:ext cx="102" cy="28"/>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20" name="Freeform 30"/>
            <p:cNvSpPr>
              <a:spLocks noChangeAspect="1"/>
            </p:cNvSpPr>
            <p:nvPr/>
          </p:nvSpPr>
          <p:spPr bwMode="auto">
            <a:xfrm>
              <a:off x="3101" y="3537"/>
              <a:ext cx="164" cy="111"/>
            </a:xfrm>
            <a:custGeom>
              <a:avLst/>
              <a:gdLst>
                <a:gd name="T0" fmla="*/ 0 w 126"/>
                <a:gd name="T1" fmla="*/ 68 h 85"/>
                <a:gd name="T2" fmla="*/ 0 w 126"/>
                <a:gd name="T3" fmla="*/ 68 h 85"/>
                <a:gd name="T4" fmla="*/ 0 w 126"/>
                <a:gd name="T5" fmla="*/ 52 h 85"/>
                <a:gd name="T6" fmla="*/ 0 w 126"/>
                <a:gd name="T7" fmla="*/ 38 h 85"/>
                <a:gd name="T8" fmla="*/ 1 w 126"/>
                <a:gd name="T9" fmla="*/ 35 h 85"/>
                <a:gd name="T10" fmla="*/ 27 w 126"/>
                <a:gd name="T11" fmla="*/ 27 h 85"/>
                <a:gd name="T12" fmla="*/ 29 w 126"/>
                <a:gd name="T13" fmla="*/ 12 h 85"/>
                <a:gd name="T14" fmla="*/ 46 w 126"/>
                <a:gd name="T15" fmla="*/ 12 h 85"/>
                <a:gd name="T16" fmla="*/ 66 w 126"/>
                <a:gd name="T17" fmla="*/ 0 h 85"/>
                <a:gd name="T18" fmla="*/ 78 w 126"/>
                <a:gd name="T19" fmla="*/ 0 h 85"/>
                <a:gd name="T20" fmla="*/ 96 w 126"/>
                <a:gd name="T21" fmla="*/ 0 h 85"/>
                <a:gd name="T22" fmla="*/ 484 w 126"/>
                <a:gd name="T23" fmla="*/ 0 h 85"/>
                <a:gd name="T24" fmla="*/ 505 w 126"/>
                <a:gd name="T25" fmla="*/ 0 h 85"/>
                <a:gd name="T26" fmla="*/ 527 w 126"/>
                <a:gd name="T27" fmla="*/ 0 h 85"/>
                <a:gd name="T28" fmla="*/ 535 w 126"/>
                <a:gd name="T29" fmla="*/ 0 h 85"/>
                <a:gd name="T30" fmla="*/ 544 w 126"/>
                <a:gd name="T31" fmla="*/ 12 h 85"/>
                <a:gd name="T32" fmla="*/ 573 w 126"/>
                <a:gd name="T33" fmla="*/ 27 h 85"/>
                <a:gd name="T34" fmla="*/ 583 w 126"/>
                <a:gd name="T35" fmla="*/ 27 h 85"/>
                <a:gd name="T36" fmla="*/ 583 w 126"/>
                <a:gd name="T37" fmla="*/ 35 h 85"/>
                <a:gd name="T38" fmla="*/ 586 w 126"/>
                <a:gd name="T39" fmla="*/ 38 h 85"/>
                <a:gd name="T40" fmla="*/ 586 w 126"/>
                <a:gd name="T41" fmla="*/ 52 h 85"/>
                <a:gd name="T42" fmla="*/ 608 w 126"/>
                <a:gd name="T43" fmla="*/ 68 h 85"/>
                <a:gd name="T44" fmla="*/ 608 w 126"/>
                <a:gd name="T45" fmla="*/ 345 h 85"/>
                <a:gd name="T46" fmla="*/ 608 w 126"/>
                <a:gd name="T47" fmla="*/ 358 h 85"/>
                <a:gd name="T48" fmla="*/ 586 w 126"/>
                <a:gd name="T49" fmla="*/ 370 h 85"/>
                <a:gd name="T50" fmla="*/ 586 w 126"/>
                <a:gd name="T51" fmla="*/ 384 h 85"/>
                <a:gd name="T52" fmla="*/ 583 w 126"/>
                <a:gd name="T53" fmla="*/ 384 h 85"/>
                <a:gd name="T54" fmla="*/ 573 w 126"/>
                <a:gd name="T55" fmla="*/ 392 h 85"/>
                <a:gd name="T56" fmla="*/ 554 w 126"/>
                <a:gd name="T57" fmla="*/ 396 h 85"/>
                <a:gd name="T58" fmla="*/ 544 w 126"/>
                <a:gd name="T59" fmla="*/ 396 h 85"/>
                <a:gd name="T60" fmla="*/ 527 w 126"/>
                <a:gd name="T61" fmla="*/ 419 h 85"/>
                <a:gd name="T62" fmla="*/ 517 w 126"/>
                <a:gd name="T63" fmla="*/ 419 h 85"/>
                <a:gd name="T64" fmla="*/ 484 w 126"/>
                <a:gd name="T65" fmla="*/ 419 h 85"/>
                <a:gd name="T66" fmla="*/ 96 w 126"/>
                <a:gd name="T67" fmla="*/ 419 h 85"/>
                <a:gd name="T68" fmla="*/ 95 w 126"/>
                <a:gd name="T69" fmla="*/ 419 h 85"/>
                <a:gd name="T70" fmla="*/ 78 w 126"/>
                <a:gd name="T71" fmla="*/ 419 h 85"/>
                <a:gd name="T72" fmla="*/ 60 w 126"/>
                <a:gd name="T73" fmla="*/ 419 h 85"/>
                <a:gd name="T74" fmla="*/ 46 w 126"/>
                <a:gd name="T75" fmla="*/ 396 h 85"/>
                <a:gd name="T76" fmla="*/ 29 w 126"/>
                <a:gd name="T77" fmla="*/ 396 h 85"/>
                <a:gd name="T78" fmla="*/ 27 w 126"/>
                <a:gd name="T79" fmla="*/ 392 h 85"/>
                <a:gd name="T80" fmla="*/ 1 w 126"/>
                <a:gd name="T81" fmla="*/ 384 h 85"/>
                <a:gd name="T82" fmla="*/ 0 w 126"/>
                <a:gd name="T83" fmla="*/ 370 h 85"/>
                <a:gd name="T84" fmla="*/ 0 w 126"/>
                <a:gd name="T85" fmla="*/ 358 h 85"/>
                <a:gd name="T86" fmla="*/ 0 w 126"/>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0" y="70"/>
                  </a:moveTo>
                  <a:lnTo>
                    <a:pt x="0" y="14"/>
                  </a:lnTo>
                  <a:lnTo>
                    <a:pt x="0" y="11"/>
                  </a:lnTo>
                  <a:lnTo>
                    <a:pt x="0" y="8"/>
                  </a:lnTo>
                  <a:lnTo>
                    <a:pt x="1" y="7"/>
                  </a:lnTo>
                  <a:lnTo>
                    <a:pt x="5" y="5"/>
                  </a:lnTo>
                  <a:lnTo>
                    <a:pt x="6" y="5"/>
                  </a:lnTo>
                  <a:lnTo>
                    <a:pt x="6" y="2"/>
                  </a:lnTo>
                  <a:lnTo>
                    <a:pt x="9" y="2"/>
                  </a:lnTo>
                  <a:lnTo>
                    <a:pt x="12" y="0"/>
                  </a:lnTo>
                  <a:lnTo>
                    <a:pt x="14" y="0"/>
                  </a:lnTo>
                  <a:lnTo>
                    <a:pt x="16" y="0"/>
                  </a:lnTo>
                  <a:lnTo>
                    <a:pt x="19" y="0"/>
                  </a:lnTo>
                  <a:lnTo>
                    <a:pt x="20" y="0"/>
                  </a:lnTo>
                  <a:lnTo>
                    <a:pt x="100" y="0"/>
                  </a:lnTo>
                  <a:lnTo>
                    <a:pt x="104" y="0"/>
                  </a:lnTo>
                  <a:lnTo>
                    <a:pt x="106" y="0"/>
                  </a:lnTo>
                  <a:lnTo>
                    <a:pt x="108" y="0"/>
                  </a:lnTo>
                  <a:lnTo>
                    <a:pt x="111" y="0"/>
                  </a:lnTo>
                  <a:lnTo>
                    <a:pt x="112" y="2"/>
                  </a:lnTo>
                  <a:lnTo>
                    <a:pt x="114" y="2"/>
                  </a:lnTo>
                  <a:lnTo>
                    <a:pt x="118" y="5"/>
                  </a:lnTo>
                  <a:lnTo>
                    <a:pt x="120" y="5"/>
                  </a:lnTo>
                  <a:lnTo>
                    <a:pt x="120" y="7"/>
                  </a:lnTo>
                  <a:lnTo>
                    <a:pt x="121" y="8"/>
                  </a:lnTo>
                  <a:lnTo>
                    <a:pt x="121" y="11"/>
                  </a:lnTo>
                  <a:lnTo>
                    <a:pt x="125" y="14"/>
                  </a:lnTo>
                  <a:lnTo>
                    <a:pt x="125" y="70"/>
                  </a:lnTo>
                  <a:lnTo>
                    <a:pt x="125" y="72"/>
                  </a:lnTo>
                  <a:lnTo>
                    <a:pt x="121" y="72"/>
                  </a:lnTo>
                  <a:lnTo>
                    <a:pt x="121" y="74"/>
                  </a:lnTo>
                  <a:lnTo>
                    <a:pt x="121" y="77"/>
                  </a:lnTo>
                  <a:lnTo>
                    <a:pt x="120" y="77"/>
                  </a:lnTo>
                  <a:lnTo>
                    <a:pt x="120" y="79"/>
                  </a:lnTo>
                  <a:lnTo>
                    <a:pt x="118" y="79"/>
                  </a:lnTo>
                  <a:lnTo>
                    <a:pt x="118" y="80"/>
                  </a:lnTo>
                  <a:lnTo>
                    <a:pt x="114" y="80"/>
                  </a:lnTo>
                  <a:lnTo>
                    <a:pt x="112" y="80"/>
                  </a:lnTo>
                  <a:lnTo>
                    <a:pt x="111" y="84"/>
                  </a:lnTo>
                  <a:lnTo>
                    <a:pt x="108" y="84"/>
                  </a:lnTo>
                  <a:lnTo>
                    <a:pt x="106" y="84"/>
                  </a:lnTo>
                  <a:lnTo>
                    <a:pt x="104" y="84"/>
                  </a:lnTo>
                  <a:lnTo>
                    <a:pt x="100" y="84"/>
                  </a:lnTo>
                  <a:lnTo>
                    <a:pt x="20" y="84"/>
                  </a:lnTo>
                  <a:lnTo>
                    <a:pt x="19" y="84"/>
                  </a:lnTo>
                  <a:lnTo>
                    <a:pt x="16" y="84"/>
                  </a:lnTo>
                  <a:lnTo>
                    <a:pt x="14" y="84"/>
                  </a:lnTo>
                  <a:lnTo>
                    <a:pt x="12" y="84"/>
                  </a:lnTo>
                  <a:lnTo>
                    <a:pt x="9" y="80"/>
                  </a:lnTo>
                  <a:lnTo>
                    <a:pt x="6" y="80"/>
                  </a:lnTo>
                  <a:lnTo>
                    <a:pt x="5" y="79"/>
                  </a:lnTo>
                  <a:lnTo>
                    <a:pt x="1" y="77"/>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21" name="Freeform 31"/>
            <p:cNvSpPr>
              <a:spLocks noChangeAspect="1"/>
            </p:cNvSpPr>
            <p:nvPr/>
          </p:nvSpPr>
          <p:spPr bwMode="auto">
            <a:xfrm>
              <a:off x="3101"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1 w 35"/>
                <a:gd name="T11" fmla="*/ 27 h 85"/>
                <a:gd name="T12" fmla="*/ 1 w 35"/>
                <a:gd name="T13" fmla="*/ 12 h 85"/>
                <a:gd name="T14" fmla="*/ 1 w 35"/>
                <a:gd name="T15" fmla="*/ 12 h 85"/>
                <a:gd name="T16" fmla="*/ 28 w 35"/>
                <a:gd name="T17" fmla="*/ 0 h 85"/>
                <a:gd name="T18" fmla="*/ 28 w 35"/>
                <a:gd name="T19" fmla="*/ 0 h 85"/>
                <a:gd name="T20" fmla="*/ 32 w 35"/>
                <a:gd name="T21" fmla="*/ 0 h 85"/>
                <a:gd name="T22" fmla="*/ 150 w 35"/>
                <a:gd name="T23" fmla="*/ 0 h 85"/>
                <a:gd name="T24" fmla="*/ 150 w 35"/>
                <a:gd name="T25" fmla="*/ 0 h 85"/>
                <a:gd name="T26" fmla="*/ 160 w 35"/>
                <a:gd name="T27" fmla="*/ 0 h 85"/>
                <a:gd name="T28" fmla="*/ 160 w 35"/>
                <a:gd name="T29" fmla="*/ 12 h 85"/>
                <a:gd name="T30" fmla="*/ 160 w 35"/>
                <a:gd name="T31" fmla="*/ 12 h 85"/>
                <a:gd name="T32" fmla="*/ 177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77 w 35"/>
                <a:gd name="T55" fmla="*/ 392 h 85"/>
                <a:gd name="T56" fmla="*/ 160 w 35"/>
                <a:gd name="T57" fmla="*/ 396 h 85"/>
                <a:gd name="T58" fmla="*/ 160 w 35"/>
                <a:gd name="T59" fmla="*/ 419 h 85"/>
                <a:gd name="T60" fmla="*/ 160 w 35"/>
                <a:gd name="T61" fmla="*/ 419 h 85"/>
                <a:gd name="T62" fmla="*/ 150 w 35"/>
                <a:gd name="T63" fmla="*/ 419 h 85"/>
                <a:gd name="T64" fmla="*/ 150 w 35"/>
                <a:gd name="T65" fmla="*/ 419 h 85"/>
                <a:gd name="T66" fmla="*/ 32 w 35"/>
                <a:gd name="T67" fmla="*/ 419 h 85"/>
                <a:gd name="T68" fmla="*/ 28 w 35"/>
                <a:gd name="T69" fmla="*/ 419 h 85"/>
                <a:gd name="T70" fmla="*/ 28 w 35"/>
                <a:gd name="T71" fmla="*/ 419 h 85"/>
                <a:gd name="T72" fmla="*/ 28 w 35"/>
                <a:gd name="T73" fmla="*/ 419 h 85"/>
                <a:gd name="T74" fmla="*/ 1 w 35"/>
                <a:gd name="T75" fmla="*/ 396 h 85"/>
                <a:gd name="T76" fmla="*/ 1 w 35"/>
                <a:gd name="T77" fmla="*/ 396 h 85"/>
                <a:gd name="T78" fmla="*/ 1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1" y="7"/>
                  </a:lnTo>
                  <a:lnTo>
                    <a:pt x="1" y="5"/>
                  </a:lnTo>
                  <a:lnTo>
                    <a:pt x="1" y="2"/>
                  </a:lnTo>
                  <a:lnTo>
                    <a:pt x="5" y="2"/>
                  </a:lnTo>
                  <a:lnTo>
                    <a:pt x="5" y="0"/>
                  </a:lnTo>
                  <a:lnTo>
                    <a:pt x="6" y="0"/>
                  </a:lnTo>
                  <a:lnTo>
                    <a:pt x="29" y="0"/>
                  </a:lnTo>
                  <a:lnTo>
                    <a:pt x="31" y="0"/>
                  </a:lnTo>
                  <a:lnTo>
                    <a:pt x="31" y="2"/>
                  </a:lnTo>
                  <a:lnTo>
                    <a:pt x="34" y="5"/>
                  </a:lnTo>
                  <a:lnTo>
                    <a:pt x="34" y="7"/>
                  </a:lnTo>
                  <a:lnTo>
                    <a:pt x="34" y="8"/>
                  </a:lnTo>
                  <a:lnTo>
                    <a:pt x="34" y="11"/>
                  </a:lnTo>
                  <a:lnTo>
                    <a:pt x="34" y="14"/>
                  </a:lnTo>
                  <a:lnTo>
                    <a:pt x="34" y="70"/>
                  </a:lnTo>
                  <a:lnTo>
                    <a:pt x="34" y="72"/>
                  </a:lnTo>
                  <a:lnTo>
                    <a:pt x="34" y="74"/>
                  </a:lnTo>
                  <a:lnTo>
                    <a:pt x="34" y="77"/>
                  </a:lnTo>
                  <a:lnTo>
                    <a:pt x="34" y="79"/>
                  </a:lnTo>
                  <a:lnTo>
                    <a:pt x="34" y="80"/>
                  </a:lnTo>
                  <a:lnTo>
                    <a:pt x="31" y="80"/>
                  </a:lnTo>
                  <a:lnTo>
                    <a:pt x="31" y="84"/>
                  </a:lnTo>
                  <a:lnTo>
                    <a:pt x="29" y="84"/>
                  </a:lnTo>
                  <a:lnTo>
                    <a:pt x="6" y="84"/>
                  </a:lnTo>
                  <a:lnTo>
                    <a:pt x="5" y="84"/>
                  </a:lnTo>
                  <a:lnTo>
                    <a:pt x="1" y="84"/>
                  </a:lnTo>
                  <a:lnTo>
                    <a:pt x="1" y="80"/>
                  </a:lnTo>
                  <a:lnTo>
                    <a:pt x="1" y="79"/>
                  </a:lnTo>
                  <a:lnTo>
                    <a:pt x="0" y="79"/>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22" name="Freeform 32"/>
            <p:cNvSpPr>
              <a:spLocks noChangeAspect="1"/>
            </p:cNvSpPr>
            <p:nvPr/>
          </p:nvSpPr>
          <p:spPr bwMode="auto">
            <a:xfrm>
              <a:off x="3217"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0 w 35"/>
                <a:gd name="T11" fmla="*/ 27 h 85"/>
                <a:gd name="T12" fmla="*/ 1 w 35"/>
                <a:gd name="T13" fmla="*/ 12 h 85"/>
                <a:gd name="T14" fmla="*/ 1 w 35"/>
                <a:gd name="T15" fmla="*/ 12 h 85"/>
                <a:gd name="T16" fmla="*/ 1 w 35"/>
                <a:gd name="T17" fmla="*/ 0 h 85"/>
                <a:gd name="T18" fmla="*/ 28 w 35"/>
                <a:gd name="T19" fmla="*/ 0 h 85"/>
                <a:gd name="T20" fmla="*/ 28 w 35"/>
                <a:gd name="T21" fmla="*/ 0 h 85"/>
                <a:gd name="T22" fmla="*/ 135 w 35"/>
                <a:gd name="T23" fmla="*/ 0 h 85"/>
                <a:gd name="T24" fmla="*/ 150 w 35"/>
                <a:gd name="T25" fmla="*/ 0 h 85"/>
                <a:gd name="T26" fmla="*/ 150 w 35"/>
                <a:gd name="T27" fmla="*/ 0 h 85"/>
                <a:gd name="T28" fmla="*/ 150 w 35"/>
                <a:gd name="T29" fmla="*/ 12 h 85"/>
                <a:gd name="T30" fmla="*/ 160 w 35"/>
                <a:gd name="T31" fmla="*/ 12 h 85"/>
                <a:gd name="T32" fmla="*/ 160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60 w 35"/>
                <a:gd name="T55" fmla="*/ 392 h 85"/>
                <a:gd name="T56" fmla="*/ 160 w 35"/>
                <a:gd name="T57" fmla="*/ 396 h 85"/>
                <a:gd name="T58" fmla="*/ 160 w 35"/>
                <a:gd name="T59" fmla="*/ 419 h 85"/>
                <a:gd name="T60" fmla="*/ 150 w 35"/>
                <a:gd name="T61" fmla="*/ 419 h 85"/>
                <a:gd name="T62" fmla="*/ 150 w 35"/>
                <a:gd name="T63" fmla="*/ 419 h 85"/>
                <a:gd name="T64" fmla="*/ 135 w 35"/>
                <a:gd name="T65" fmla="*/ 419 h 85"/>
                <a:gd name="T66" fmla="*/ 28 w 35"/>
                <a:gd name="T67" fmla="*/ 419 h 85"/>
                <a:gd name="T68" fmla="*/ 28 w 35"/>
                <a:gd name="T69" fmla="*/ 419 h 85"/>
                <a:gd name="T70" fmla="*/ 28 w 35"/>
                <a:gd name="T71" fmla="*/ 419 h 85"/>
                <a:gd name="T72" fmla="*/ 1 w 35"/>
                <a:gd name="T73" fmla="*/ 419 h 85"/>
                <a:gd name="T74" fmla="*/ 1 w 35"/>
                <a:gd name="T75" fmla="*/ 396 h 85"/>
                <a:gd name="T76" fmla="*/ 0 w 35"/>
                <a:gd name="T77" fmla="*/ 396 h 85"/>
                <a:gd name="T78" fmla="*/ 0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0" y="5"/>
                  </a:lnTo>
                  <a:lnTo>
                    <a:pt x="1" y="2"/>
                  </a:lnTo>
                  <a:lnTo>
                    <a:pt x="1" y="0"/>
                  </a:lnTo>
                  <a:lnTo>
                    <a:pt x="5" y="0"/>
                  </a:lnTo>
                  <a:lnTo>
                    <a:pt x="26" y="0"/>
                  </a:lnTo>
                  <a:lnTo>
                    <a:pt x="29" y="0"/>
                  </a:lnTo>
                  <a:lnTo>
                    <a:pt x="29" y="2"/>
                  </a:lnTo>
                  <a:lnTo>
                    <a:pt x="31" y="2"/>
                  </a:lnTo>
                  <a:lnTo>
                    <a:pt x="31" y="5"/>
                  </a:lnTo>
                  <a:lnTo>
                    <a:pt x="34" y="7"/>
                  </a:lnTo>
                  <a:lnTo>
                    <a:pt x="34" y="8"/>
                  </a:lnTo>
                  <a:lnTo>
                    <a:pt x="34" y="11"/>
                  </a:lnTo>
                  <a:lnTo>
                    <a:pt x="34" y="14"/>
                  </a:lnTo>
                  <a:lnTo>
                    <a:pt x="34" y="70"/>
                  </a:lnTo>
                  <a:lnTo>
                    <a:pt x="34" y="72"/>
                  </a:lnTo>
                  <a:lnTo>
                    <a:pt x="34" y="74"/>
                  </a:lnTo>
                  <a:lnTo>
                    <a:pt x="34" y="77"/>
                  </a:lnTo>
                  <a:lnTo>
                    <a:pt x="34" y="79"/>
                  </a:lnTo>
                  <a:lnTo>
                    <a:pt x="31" y="79"/>
                  </a:lnTo>
                  <a:lnTo>
                    <a:pt x="31" y="80"/>
                  </a:lnTo>
                  <a:lnTo>
                    <a:pt x="31" y="84"/>
                  </a:lnTo>
                  <a:lnTo>
                    <a:pt x="29" y="84"/>
                  </a:lnTo>
                  <a:lnTo>
                    <a:pt x="26" y="84"/>
                  </a:lnTo>
                  <a:lnTo>
                    <a:pt x="5" y="84"/>
                  </a:lnTo>
                  <a:lnTo>
                    <a:pt x="1" y="84"/>
                  </a:lnTo>
                  <a:lnTo>
                    <a:pt x="1" y="80"/>
                  </a:lnTo>
                  <a:lnTo>
                    <a:pt x="0" y="80"/>
                  </a:lnTo>
                  <a:lnTo>
                    <a:pt x="0" y="79"/>
                  </a:lnTo>
                  <a:lnTo>
                    <a:pt x="0" y="77"/>
                  </a:lnTo>
                  <a:lnTo>
                    <a:pt x="0" y="74"/>
                  </a:lnTo>
                  <a:lnTo>
                    <a:pt x="0" y="72"/>
                  </a:lnTo>
                  <a:lnTo>
                    <a:pt x="0" y="7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23" name="Freeform 33" descr="Light vertical"/>
            <p:cNvSpPr>
              <a:spLocks noChangeAspect="1"/>
            </p:cNvSpPr>
            <p:nvPr/>
          </p:nvSpPr>
          <p:spPr bwMode="auto">
            <a:xfrm>
              <a:off x="3148" y="3537"/>
              <a:ext cx="68" cy="111"/>
            </a:xfrm>
            <a:custGeom>
              <a:avLst/>
              <a:gdLst>
                <a:gd name="T0" fmla="*/ 0 w 52"/>
                <a:gd name="T1" fmla="*/ 68 h 85"/>
                <a:gd name="T2" fmla="*/ 0 w 52"/>
                <a:gd name="T3" fmla="*/ 68 h 85"/>
                <a:gd name="T4" fmla="*/ 0 w 52"/>
                <a:gd name="T5" fmla="*/ 52 h 85"/>
                <a:gd name="T6" fmla="*/ 0 w 52"/>
                <a:gd name="T7" fmla="*/ 38 h 85"/>
                <a:gd name="T8" fmla="*/ 1 w 52"/>
                <a:gd name="T9" fmla="*/ 35 h 85"/>
                <a:gd name="T10" fmla="*/ 1 w 52"/>
                <a:gd name="T11" fmla="*/ 27 h 85"/>
                <a:gd name="T12" fmla="*/ 27 w 52"/>
                <a:gd name="T13" fmla="*/ 12 h 85"/>
                <a:gd name="T14" fmla="*/ 27 w 52"/>
                <a:gd name="T15" fmla="*/ 12 h 85"/>
                <a:gd name="T16" fmla="*/ 35 w 52"/>
                <a:gd name="T17" fmla="*/ 0 h 85"/>
                <a:gd name="T18" fmla="*/ 35 w 52"/>
                <a:gd name="T19" fmla="*/ 0 h 85"/>
                <a:gd name="T20" fmla="*/ 38 w 52"/>
                <a:gd name="T21" fmla="*/ 0 h 85"/>
                <a:gd name="T22" fmla="*/ 221 w 52"/>
                <a:gd name="T23" fmla="*/ 0 h 85"/>
                <a:gd name="T24" fmla="*/ 221 w 52"/>
                <a:gd name="T25" fmla="*/ 0 h 85"/>
                <a:gd name="T26" fmla="*/ 221 w 52"/>
                <a:gd name="T27" fmla="*/ 0 h 85"/>
                <a:gd name="T28" fmla="*/ 228 w 52"/>
                <a:gd name="T29" fmla="*/ 12 h 85"/>
                <a:gd name="T30" fmla="*/ 228 w 52"/>
                <a:gd name="T31" fmla="*/ 12 h 85"/>
                <a:gd name="T32" fmla="*/ 234 w 52"/>
                <a:gd name="T33" fmla="*/ 27 h 85"/>
                <a:gd name="T34" fmla="*/ 234 w 52"/>
                <a:gd name="T35" fmla="*/ 35 h 85"/>
                <a:gd name="T36" fmla="*/ 256 w 52"/>
                <a:gd name="T37" fmla="*/ 35 h 85"/>
                <a:gd name="T38" fmla="*/ 256 w 52"/>
                <a:gd name="T39" fmla="*/ 38 h 85"/>
                <a:gd name="T40" fmla="*/ 256 w 52"/>
                <a:gd name="T41" fmla="*/ 52 h 85"/>
                <a:gd name="T42" fmla="*/ 256 w 52"/>
                <a:gd name="T43" fmla="*/ 68 h 85"/>
                <a:gd name="T44" fmla="*/ 256 w 52"/>
                <a:gd name="T45" fmla="*/ 345 h 85"/>
                <a:gd name="T46" fmla="*/ 256 w 52"/>
                <a:gd name="T47" fmla="*/ 358 h 85"/>
                <a:gd name="T48" fmla="*/ 256 w 52"/>
                <a:gd name="T49" fmla="*/ 370 h 85"/>
                <a:gd name="T50" fmla="*/ 256 w 52"/>
                <a:gd name="T51" fmla="*/ 384 h 85"/>
                <a:gd name="T52" fmla="*/ 256 w 52"/>
                <a:gd name="T53" fmla="*/ 392 h 85"/>
                <a:gd name="T54" fmla="*/ 234 w 52"/>
                <a:gd name="T55" fmla="*/ 392 h 85"/>
                <a:gd name="T56" fmla="*/ 234 w 52"/>
                <a:gd name="T57" fmla="*/ 396 h 85"/>
                <a:gd name="T58" fmla="*/ 228 w 52"/>
                <a:gd name="T59" fmla="*/ 419 h 85"/>
                <a:gd name="T60" fmla="*/ 228 w 52"/>
                <a:gd name="T61" fmla="*/ 419 h 85"/>
                <a:gd name="T62" fmla="*/ 221 w 52"/>
                <a:gd name="T63" fmla="*/ 419 h 85"/>
                <a:gd name="T64" fmla="*/ 221 w 52"/>
                <a:gd name="T65" fmla="*/ 419 h 85"/>
                <a:gd name="T66" fmla="*/ 38 w 52"/>
                <a:gd name="T67" fmla="*/ 419 h 85"/>
                <a:gd name="T68" fmla="*/ 35 w 52"/>
                <a:gd name="T69" fmla="*/ 419 h 85"/>
                <a:gd name="T70" fmla="*/ 35 w 52"/>
                <a:gd name="T71" fmla="*/ 419 h 85"/>
                <a:gd name="T72" fmla="*/ 27 w 52"/>
                <a:gd name="T73" fmla="*/ 419 h 85"/>
                <a:gd name="T74" fmla="*/ 27 w 52"/>
                <a:gd name="T75" fmla="*/ 396 h 85"/>
                <a:gd name="T76" fmla="*/ 1 w 52"/>
                <a:gd name="T77" fmla="*/ 396 h 85"/>
                <a:gd name="T78" fmla="*/ 1 w 52"/>
                <a:gd name="T79" fmla="*/ 392 h 85"/>
                <a:gd name="T80" fmla="*/ 1 w 52"/>
                <a:gd name="T81" fmla="*/ 384 h 85"/>
                <a:gd name="T82" fmla="*/ 0 w 52"/>
                <a:gd name="T83" fmla="*/ 370 h 85"/>
                <a:gd name="T84" fmla="*/ 0 w 52"/>
                <a:gd name="T85" fmla="*/ 358 h 85"/>
                <a:gd name="T86" fmla="*/ 0 w 52"/>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2"/>
                <a:gd name="T133" fmla="*/ 0 h 85"/>
                <a:gd name="T134" fmla="*/ 52 w 52"/>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2" h="85">
                  <a:moveTo>
                    <a:pt x="0" y="70"/>
                  </a:moveTo>
                  <a:lnTo>
                    <a:pt x="0" y="14"/>
                  </a:lnTo>
                  <a:lnTo>
                    <a:pt x="0" y="11"/>
                  </a:lnTo>
                  <a:lnTo>
                    <a:pt x="0" y="8"/>
                  </a:lnTo>
                  <a:lnTo>
                    <a:pt x="1" y="7"/>
                  </a:lnTo>
                  <a:lnTo>
                    <a:pt x="1" y="5"/>
                  </a:lnTo>
                  <a:lnTo>
                    <a:pt x="5" y="2"/>
                  </a:lnTo>
                  <a:lnTo>
                    <a:pt x="7" y="0"/>
                  </a:lnTo>
                  <a:lnTo>
                    <a:pt x="8" y="0"/>
                  </a:lnTo>
                  <a:lnTo>
                    <a:pt x="44" y="0"/>
                  </a:lnTo>
                  <a:lnTo>
                    <a:pt x="46" y="0"/>
                  </a:lnTo>
                  <a:lnTo>
                    <a:pt x="46" y="2"/>
                  </a:lnTo>
                  <a:lnTo>
                    <a:pt x="47" y="2"/>
                  </a:lnTo>
                  <a:lnTo>
                    <a:pt x="47" y="5"/>
                  </a:lnTo>
                  <a:lnTo>
                    <a:pt x="47" y="7"/>
                  </a:lnTo>
                  <a:lnTo>
                    <a:pt x="51" y="7"/>
                  </a:lnTo>
                  <a:lnTo>
                    <a:pt x="51" y="8"/>
                  </a:lnTo>
                  <a:lnTo>
                    <a:pt x="51" y="11"/>
                  </a:lnTo>
                  <a:lnTo>
                    <a:pt x="51" y="14"/>
                  </a:lnTo>
                  <a:lnTo>
                    <a:pt x="51" y="70"/>
                  </a:lnTo>
                  <a:lnTo>
                    <a:pt x="51" y="72"/>
                  </a:lnTo>
                  <a:lnTo>
                    <a:pt x="51" y="74"/>
                  </a:lnTo>
                  <a:lnTo>
                    <a:pt x="51" y="77"/>
                  </a:lnTo>
                  <a:lnTo>
                    <a:pt x="51" y="79"/>
                  </a:lnTo>
                  <a:lnTo>
                    <a:pt x="47" y="79"/>
                  </a:lnTo>
                  <a:lnTo>
                    <a:pt x="47" y="80"/>
                  </a:lnTo>
                  <a:lnTo>
                    <a:pt x="46" y="80"/>
                  </a:lnTo>
                  <a:lnTo>
                    <a:pt x="46" y="84"/>
                  </a:lnTo>
                  <a:lnTo>
                    <a:pt x="44" y="84"/>
                  </a:lnTo>
                  <a:lnTo>
                    <a:pt x="8" y="84"/>
                  </a:lnTo>
                  <a:lnTo>
                    <a:pt x="7" y="84"/>
                  </a:lnTo>
                  <a:lnTo>
                    <a:pt x="5" y="84"/>
                  </a:lnTo>
                  <a:lnTo>
                    <a:pt x="5" y="80"/>
                  </a:lnTo>
                  <a:lnTo>
                    <a:pt x="1" y="80"/>
                  </a:lnTo>
                  <a:lnTo>
                    <a:pt x="1" y="79"/>
                  </a:lnTo>
                  <a:lnTo>
                    <a:pt x="1" y="77"/>
                  </a:lnTo>
                  <a:lnTo>
                    <a:pt x="0" y="77"/>
                  </a:lnTo>
                  <a:lnTo>
                    <a:pt x="0" y="74"/>
                  </a:lnTo>
                  <a:lnTo>
                    <a:pt x="0" y="72"/>
                  </a:lnTo>
                  <a:lnTo>
                    <a:pt x="0" y="7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24" name="AutoShape 34"/>
            <p:cNvSpPr>
              <a:spLocks noChangeAspect="1" noChangeArrowheads="1"/>
            </p:cNvSpPr>
            <p:nvPr/>
          </p:nvSpPr>
          <p:spPr bwMode="auto">
            <a:xfrm flipV="1">
              <a:off x="3127" y="3520"/>
              <a:ext cx="12" cy="1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25" name="Freeform 35"/>
            <p:cNvSpPr>
              <a:spLocks noChangeAspect="1"/>
            </p:cNvSpPr>
            <p:nvPr/>
          </p:nvSpPr>
          <p:spPr bwMode="auto">
            <a:xfrm>
              <a:off x="3113" y="3486"/>
              <a:ext cx="17" cy="36"/>
            </a:xfrm>
            <a:custGeom>
              <a:avLst/>
              <a:gdLst>
                <a:gd name="T0" fmla="*/ 60 w 13"/>
                <a:gd name="T1" fmla="*/ 149 h 27"/>
                <a:gd name="T2" fmla="*/ 0 w 13"/>
                <a:gd name="T3" fmla="*/ 105 h 27"/>
                <a:gd name="T4" fmla="*/ 60 w 13"/>
                <a:gd name="T5" fmla="*/ 73 h 27"/>
                <a:gd name="T6" fmla="*/ 0 w 13"/>
                <a:gd name="T7" fmla="*/ 28 h 27"/>
                <a:gd name="T8" fmla="*/ 60 w 13"/>
                <a:gd name="T9" fmla="*/ 0 h 27"/>
                <a:gd name="T10" fmla="*/ 60 w 13"/>
                <a:gd name="T11" fmla="*/ 149 h 27"/>
                <a:gd name="T12" fmla="*/ 60 w 13"/>
                <a:gd name="T13" fmla="*/ 149 h 27"/>
                <a:gd name="T14" fmla="*/ 0 60000 65536"/>
                <a:gd name="T15" fmla="*/ 0 60000 65536"/>
                <a:gd name="T16" fmla="*/ 0 60000 65536"/>
                <a:gd name="T17" fmla="*/ 0 60000 65536"/>
                <a:gd name="T18" fmla="*/ 0 60000 65536"/>
                <a:gd name="T19" fmla="*/ 0 60000 65536"/>
                <a:gd name="T20" fmla="*/ 0 60000 65536"/>
                <a:gd name="T21" fmla="*/ 0 w 13"/>
                <a:gd name="T22" fmla="*/ 0 h 27"/>
                <a:gd name="T23" fmla="*/ 13 w 13"/>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7">
                  <a:moveTo>
                    <a:pt x="12" y="26"/>
                  </a:moveTo>
                  <a:lnTo>
                    <a:pt x="0" y="19"/>
                  </a:lnTo>
                  <a:lnTo>
                    <a:pt x="12" y="13"/>
                  </a:lnTo>
                  <a:lnTo>
                    <a:pt x="0" y="5"/>
                  </a:lnTo>
                  <a:lnTo>
                    <a:pt x="12" y="0"/>
                  </a:lnTo>
                  <a:lnTo>
                    <a:pt x="12"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26" name="Line 36"/>
            <p:cNvSpPr>
              <a:spLocks noChangeAspect="1" noChangeShapeType="1"/>
            </p:cNvSpPr>
            <p:nvPr/>
          </p:nvSpPr>
          <p:spPr bwMode="auto">
            <a:xfrm flipH="1" flipV="1">
              <a:off x="3113" y="3509"/>
              <a:ext cx="118" cy="1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27" name="Line 37"/>
            <p:cNvSpPr>
              <a:spLocks noChangeAspect="1" noChangeShapeType="1"/>
            </p:cNvSpPr>
            <p:nvPr/>
          </p:nvSpPr>
          <p:spPr bwMode="auto">
            <a:xfrm>
              <a:off x="3129" y="3519"/>
              <a:ext cx="102"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28" name="Line 38"/>
            <p:cNvSpPr>
              <a:spLocks noChangeAspect="1" noChangeShapeType="1"/>
            </p:cNvSpPr>
            <p:nvPr/>
          </p:nvSpPr>
          <p:spPr bwMode="auto">
            <a:xfrm flipH="1" flipV="1">
              <a:off x="3113" y="3492"/>
              <a:ext cx="118" cy="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29" name="Freeform 39"/>
            <p:cNvSpPr>
              <a:spLocks noChangeAspect="1"/>
            </p:cNvSpPr>
            <p:nvPr/>
          </p:nvSpPr>
          <p:spPr bwMode="auto">
            <a:xfrm>
              <a:off x="3235" y="3486"/>
              <a:ext cx="16" cy="34"/>
            </a:xfrm>
            <a:custGeom>
              <a:avLst/>
              <a:gdLst>
                <a:gd name="T0" fmla="*/ 0 w 12"/>
                <a:gd name="T1" fmla="*/ 0 h 26"/>
                <a:gd name="T2" fmla="*/ 64 w 12"/>
                <a:gd name="T3" fmla="*/ 27 h 26"/>
                <a:gd name="T4" fmla="*/ 0 w 12"/>
                <a:gd name="T5" fmla="*/ 65 h 26"/>
                <a:gd name="T6" fmla="*/ 64 w 12"/>
                <a:gd name="T7" fmla="*/ 95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5"/>
                  </a:lnTo>
                  <a:lnTo>
                    <a:pt x="0" y="13"/>
                  </a:lnTo>
                  <a:lnTo>
                    <a:pt x="11" y="19"/>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30" name="Freeform 40"/>
            <p:cNvSpPr>
              <a:spLocks noChangeAspect="1"/>
            </p:cNvSpPr>
            <p:nvPr/>
          </p:nvSpPr>
          <p:spPr bwMode="auto">
            <a:xfrm>
              <a:off x="3129" y="3387"/>
              <a:ext cx="108" cy="17"/>
            </a:xfrm>
            <a:custGeom>
              <a:avLst/>
              <a:gdLst>
                <a:gd name="T0" fmla="*/ 0 w 83"/>
                <a:gd name="T1" fmla="*/ 60 h 13"/>
                <a:gd name="T2" fmla="*/ 16 w 83"/>
                <a:gd name="T3" fmla="*/ 0 h 13"/>
                <a:gd name="T4" fmla="*/ 372 w 83"/>
                <a:gd name="T5" fmla="*/ 0 h 13"/>
                <a:gd name="T6" fmla="*/ 399 w 83"/>
                <a:gd name="T7" fmla="*/ 60 h 13"/>
                <a:gd name="T8" fmla="*/ 0 w 83"/>
                <a:gd name="T9" fmla="*/ 60 h 13"/>
                <a:gd name="T10" fmla="*/ 0 w 83"/>
                <a:gd name="T11" fmla="*/ 60 h 13"/>
                <a:gd name="T12" fmla="*/ 0 60000 65536"/>
                <a:gd name="T13" fmla="*/ 0 60000 65536"/>
                <a:gd name="T14" fmla="*/ 0 60000 65536"/>
                <a:gd name="T15" fmla="*/ 0 60000 65536"/>
                <a:gd name="T16" fmla="*/ 0 60000 65536"/>
                <a:gd name="T17" fmla="*/ 0 60000 65536"/>
                <a:gd name="T18" fmla="*/ 0 w 83"/>
                <a:gd name="T19" fmla="*/ 0 h 13"/>
                <a:gd name="T20" fmla="*/ 83 w 83"/>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83" h="13">
                  <a:moveTo>
                    <a:pt x="0" y="12"/>
                  </a:moveTo>
                  <a:lnTo>
                    <a:pt x="3" y="0"/>
                  </a:lnTo>
                  <a:lnTo>
                    <a:pt x="77" y="0"/>
                  </a:lnTo>
                  <a:lnTo>
                    <a:pt x="82" y="12"/>
                  </a:lnTo>
                  <a:lnTo>
                    <a:pt x="0" y="1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31" name="Freeform 41"/>
            <p:cNvSpPr>
              <a:spLocks noChangeAspect="1"/>
            </p:cNvSpPr>
            <p:nvPr/>
          </p:nvSpPr>
          <p:spPr bwMode="auto">
            <a:xfrm>
              <a:off x="3073" y="3344"/>
              <a:ext cx="224" cy="149"/>
            </a:xfrm>
            <a:custGeom>
              <a:avLst/>
              <a:gdLst>
                <a:gd name="T0" fmla="*/ 0 w 172"/>
                <a:gd name="T1" fmla="*/ 93 h 114"/>
                <a:gd name="T2" fmla="*/ 0 w 172"/>
                <a:gd name="T3" fmla="*/ 93 h 114"/>
                <a:gd name="T4" fmla="*/ 12 w 172"/>
                <a:gd name="T5" fmla="*/ 65 h 114"/>
                <a:gd name="T6" fmla="*/ 12 w 172"/>
                <a:gd name="T7" fmla="*/ 60 h 114"/>
                <a:gd name="T8" fmla="*/ 27 w 172"/>
                <a:gd name="T9" fmla="*/ 38 h 114"/>
                <a:gd name="T10" fmla="*/ 38 w 172"/>
                <a:gd name="T11" fmla="*/ 35 h 114"/>
                <a:gd name="T12" fmla="*/ 60 w 172"/>
                <a:gd name="T13" fmla="*/ 27 h 114"/>
                <a:gd name="T14" fmla="*/ 78 w 172"/>
                <a:gd name="T15" fmla="*/ 12 h 114"/>
                <a:gd name="T16" fmla="*/ 96 w 172"/>
                <a:gd name="T17" fmla="*/ 0 h 114"/>
                <a:gd name="T18" fmla="*/ 124 w 172"/>
                <a:gd name="T19" fmla="*/ 0 h 114"/>
                <a:gd name="T20" fmla="*/ 134 w 172"/>
                <a:gd name="T21" fmla="*/ 0 h 114"/>
                <a:gd name="T22" fmla="*/ 682 w 172"/>
                <a:gd name="T23" fmla="*/ 0 h 114"/>
                <a:gd name="T24" fmla="*/ 707 w 172"/>
                <a:gd name="T25" fmla="*/ 0 h 114"/>
                <a:gd name="T26" fmla="*/ 731 w 172"/>
                <a:gd name="T27" fmla="*/ 0 h 114"/>
                <a:gd name="T28" fmla="*/ 745 w 172"/>
                <a:gd name="T29" fmla="*/ 12 h 114"/>
                <a:gd name="T30" fmla="*/ 764 w 172"/>
                <a:gd name="T31" fmla="*/ 12 h 114"/>
                <a:gd name="T32" fmla="*/ 780 w 172"/>
                <a:gd name="T33" fmla="*/ 27 h 114"/>
                <a:gd name="T34" fmla="*/ 793 w 172"/>
                <a:gd name="T35" fmla="*/ 35 h 114"/>
                <a:gd name="T36" fmla="*/ 815 w 172"/>
                <a:gd name="T37" fmla="*/ 38 h 114"/>
                <a:gd name="T38" fmla="*/ 815 w 172"/>
                <a:gd name="T39" fmla="*/ 65 h 114"/>
                <a:gd name="T40" fmla="*/ 835 w 172"/>
                <a:gd name="T41" fmla="*/ 76 h 114"/>
                <a:gd name="T42" fmla="*/ 835 w 172"/>
                <a:gd name="T43" fmla="*/ 93 h 114"/>
                <a:gd name="T44" fmla="*/ 835 w 172"/>
                <a:gd name="T45" fmla="*/ 465 h 114"/>
                <a:gd name="T46" fmla="*/ 835 w 172"/>
                <a:gd name="T47" fmla="*/ 473 h 114"/>
                <a:gd name="T48" fmla="*/ 835 w 172"/>
                <a:gd name="T49" fmla="*/ 474 h 114"/>
                <a:gd name="T50" fmla="*/ 815 w 172"/>
                <a:gd name="T51" fmla="*/ 507 h 114"/>
                <a:gd name="T52" fmla="*/ 806 w 172"/>
                <a:gd name="T53" fmla="*/ 514 h 114"/>
                <a:gd name="T54" fmla="*/ 793 w 172"/>
                <a:gd name="T55" fmla="*/ 533 h 114"/>
                <a:gd name="T56" fmla="*/ 772 w 172"/>
                <a:gd name="T57" fmla="*/ 544 h 114"/>
                <a:gd name="T58" fmla="*/ 764 w 172"/>
                <a:gd name="T59" fmla="*/ 550 h 114"/>
                <a:gd name="T60" fmla="*/ 742 w 172"/>
                <a:gd name="T61" fmla="*/ 550 h 114"/>
                <a:gd name="T62" fmla="*/ 716 w 172"/>
                <a:gd name="T63" fmla="*/ 562 h 114"/>
                <a:gd name="T64" fmla="*/ 682 w 172"/>
                <a:gd name="T65" fmla="*/ 562 h 114"/>
                <a:gd name="T66" fmla="*/ 134 w 172"/>
                <a:gd name="T67" fmla="*/ 562 h 114"/>
                <a:gd name="T68" fmla="*/ 133 w 172"/>
                <a:gd name="T69" fmla="*/ 562 h 114"/>
                <a:gd name="T70" fmla="*/ 108 w 172"/>
                <a:gd name="T71" fmla="*/ 562 h 114"/>
                <a:gd name="T72" fmla="*/ 86 w 172"/>
                <a:gd name="T73" fmla="*/ 550 h 114"/>
                <a:gd name="T74" fmla="*/ 64 w 172"/>
                <a:gd name="T75" fmla="*/ 544 h 114"/>
                <a:gd name="T76" fmla="*/ 38 w 172"/>
                <a:gd name="T77" fmla="*/ 544 h 114"/>
                <a:gd name="T78" fmla="*/ 35 w 172"/>
                <a:gd name="T79" fmla="*/ 514 h 114"/>
                <a:gd name="T80" fmla="*/ 27 w 172"/>
                <a:gd name="T81" fmla="*/ 507 h 114"/>
                <a:gd name="T82" fmla="*/ 12 w 172"/>
                <a:gd name="T83" fmla="*/ 501 h 114"/>
                <a:gd name="T84" fmla="*/ 0 w 172"/>
                <a:gd name="T85" fmla="*/ 474 h 114"/>
                <a:gd name="T86" fmla="*/ 0 w 172"/>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2"/>
                <a:gd name="T133" fmla="*/ 0 h 114"/>
                <a:gd name="T134" fmla="*/ 172 w 172"/>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2" h="114">
                  <a:moveTo>
                    <a:pt x="0" y="93"/>
                  </a:moveTo>
                  <a:lnTo>
                    <a:pt x="0" y="18"/>
                  </a:lnTo>
                  <a:lnTo>
                    <a:pt x="0" y="15"/>
                  </a:lnTo>
                  <a:lnTo>
                    <a:pt x="2" y="13"/>
                  </a:lnTo>
                  <a:lnTo>
                    <a:pt x="2" y="12"/>
                  </a:lnTo>
                  <a:lnTo>
                    <a:pt x="5" y="8"/>
                  </a:lnTo>
                  <a:lnTo>
                    <a:pt x="7" y="7"/>
                  </a:lnTo>
                  <a:lnTo>
                    <a:pt x="8" y="7"/>
                  </a:lnTo>
                  <a:lnTo>
                    <a:pt x="8" y="5"/>
                  </a:lnTo>
                  <a:lnTo>
                    <a:pt x="12" y="5"/>
                  </a:lnTo>
                  <a:lnTo>
                    <a:pt x="13" y="2"/>
                  </a:lnTo>
                  <a:lnTo>
                    <a:pt x="16" y="2"/>
                  </a:lnTo>
                  <a:lnTo>
                    <a:pt x="18" y="2"/>
                  </a:lnTo>
                  <a:lnTo>
                    <a:pt x="20" y="0"/>
                  </a:lnTo>
                  <a:lnTo>
                    <a:pt x="22" y="0"/>
                  </a:lnTo>
                  <a:lnTo>
                    <a:pt x="25" y="0"/>
                  </a:lnTo>
                  <a:lnTo>
                    <a:pt x="27" y="0"/>
                  </a:lnTo>
                  <a:lnTo>
                    <a:pt x="28" y="0"/>
                  </a:lnTo>
                  <a:lnTo>
                    <a:pt x="140" y="0"/>
                  </a:lnTo>
                  <a:lnTo>
                    <a:pt x="145" y="0"/>
                  </a:lnTo>
                  <a:lnTo>
                    <a:pt x="147" y="0"/>
                  </a:lnTo>
                  <a:lnTo>
                    <a:pt x="150" y="0"/>
                  </a:lnTo>
                  <a:lnTo>
                    <a:pt x="152" y="0"/>
                  </a:lnTo>
                  <a:lnTo>
                    <a:pt x="153" y="2"/>
                  </a:lnTo>
                  <a:lnTo>
                    <a:pt x="157" y="2"/>
                  </a:lnTo>
                  <a:lnTo>
                    <a:pt x="158" y="5"/>
                  </a:lnTo>
                  <a:lnTo>
                    <a:pt x="160" y="5"/>
                  </a:lnTo>
                  <a:lnTo>
                    <a:pt x="163" y="7"/>
                  </a:lnTo>
                  <a:lnTo>
                    <a:pt x="165" y="8"/>
                  </a:lnTo>
                  <a:lnTo>
                    <a:pt x="167" y="8"/>
                  </a:lnTo>
                  <a:lnTo>
                    <a:pt x="167" y="12"/>
                  </a:lnTo>
                  <a:lnTo>
                    <a:pt x="167" y="13"/>
                  </a:lnTo>
                  <a:lnTo>
                    <a:pt x="171" y="13"/>
                  </a:lnTo>
                  <a:lnTo>
                    <a:pt x="171" y="15"/>
                  </a:lnTo>
                  <a:lnTo>
                    <a:pt x="171" y="18"/>
                  </a:lnTo>
                  <a:lnTo>
                    <a:pt x="171" y="93"/>
                  </a:lnTo>
                  <a:lnTo>
                    <a:pt x="171" y="95"/>
                  </a:lnTo>
                  <a:lnTo>
                    <a:pt x="171" y="96"/>
                  </a:lnTo>
                  <a:lnTo>
                    <a:pt x="167" y="100"/>
                  </a:lnTo>
                  <a:lnTo>
                    <a:pt x="167" y="102"/>
                  </a:lnTo>
                  <a:lnTo>
                    <a:pt x="165" y="103"/>
                  </a:lnTo>
                  <a:lnTo>
                    <a:pt x="163" y="103"/>
                  </a:lnTo>
                  <a:lnTo>
                    <a:pt x="163" y="107"/>
                  </a:lnTo>
                  <a:lnTo>
                    <a:pt x="160" y="109"/>
                  </a:lnTo>
                  <a:lnTo>
                    <a:pt x="158" y="109"/>
                  </a:lnTo>
                  <a:lnTo>
                    <a:pt x="157" y="109"/>
                  </a:lnTo>
                  <a:lnTo>
                    <a:pt x="157" y="110"/>
                  </a:lnTo>
                  <a:lnTo>
                    <a:pt x="153" y="110"/>
                  </a:lnTo>
                  <a:lnTo>
                    <a:pt x="152" y="110"/>
                  </a:lnTo>
                  <a:lnTo>
                    <a:pt x="150" y="113"/>
                  </a:lnTo>
                  <a:lnTo>
                    <a:pt x="147" y="113"/>
                  </a:lnTo>
                  <a:lnTo>
                    <a:pt x="145" y="113"/>
                  </a:lnTo>
                  <a:lnTo>
                    <a:pt x="140" y="113"/>
                  </a:lnTo>
                  <a:lnTo>
                    <a:pt x="28" y="113"/>
                  </a:lnTo>
                  <a:lnTo>
                    <a:pt x="27" y="113"/>
                  </a:lnTo>
                  <a:lnTo>
                    <a:pt x="25" y="113"/>
                  </a:lnTo>
                  <a:lnTo>
                    <a:pt x="22" y="113"/>
                  </a:lnTo>
                  <a:lnTo>
                    <a:pt x="20" y="110"/>
                  </a:lnTo>
                  <a:lnTo>
                    <a:pt x="18" y="110"/>
                  </a:lnTo>
                  <a:lnTo>
                    <a:pt x="16" y="110"/>
                  </a:lnTo>
                  <a:lnTo>
                    <a:pt x="13" y="109"/>
                  </a:lnTo>
                  <a:lnTo>
                    <a:pt x="12" y="109"/>
                  </a:lnTo>
                  <a:lnTo>
                    <a:pt x="8" y="109"/>
                  </a:lnTo>
                  <a:lnTo>
                    <a:pt x="8" y="107"/>
                  </a:lnTo>
                  <a:lnTo>
                    <a:pt x="7" y="103"/>
                  </a:lnTo>
                  <a:lnTo>
                    <a:pt x="5" y="103"/>
                  </a:lnTo>
                  <a:lnTo>
                    <a:pt x="5" y="102"/>
                  </a:lnTo>
                  <a:lnTo>
                    <a:pt x="2" y="102"/>
                  </a:lnTo>
                  <a:lnTo>
                    <a:pt x="2" y="100"/>
                  </a:lnTo>
                  <a:lnTo>
                    <a:pt x="2" y="96"/>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32" name="Freeform 42"/>
            <p:cNvSpPr>
              <a:spLocks noChangeAspect="1"/>
            </p:cNvSpPr>
            <p:nvPr/>
          </p:nvSpPr>
          <p:spPr bwMode="auto">
            <a:xfrm>
              <a:off x="3075" y="3344"/>
              <a:ext cx="64" cy="149"/>
            </a:xfrm>
            <a:custGeom>
              <a:avLst/>
              <a:gdLst>
                <a:gd name="T0" fmla="*/ 0 w 49"/>
                <a:gd name="T1" fmla="*/ 99 h 114"/>
                <a:gd name="T2" fmla="*/ 0 w 49"/>
                <a:gd name="T3" fmla="*/ 93 h 114"/>
                <a:gd name="T4" fmla="*/ 0 w 49"/>
                <a:gd name="T5" fmla="*/ 76 h 114"/>
                <a:gd name="T6" fmla="*/ 0 w 49"/>
                <a:gd name="T7" fmla="*/ 60 h 114"/>
                <a:gd name="T8" fmla="*/ 0 w 49"/>
                <a:gd name="T9" fmla="*/ 38 h 114"/>
                <a:gd name="T10" fmla="*/ 1 w 49"/>
                <a:gd name="T11" fmla="*/ 35 h 114"/>
                <a:gd name="T12" fmla="*/ 1 w 49"/>
                <a:gd name="T13" fmla="*/ 27 h 114"/>
                <a:gd name="T14" fmla="*/ 27 w 49"/>
                <a:gd name="T15" fmla="*/ 12 h 114"/>
                <a:gd name="T16" fmla="*/ 27 w 49"/>
                <a:gd name="T17" fmla="*/ 12 h 114"/>
                <a:gd name="T18" fmla="*/ 29 w 49"/>
                <a:gd name="T19" fmla="*/ 0 h 114"/>
                <a:gd name="T20" fmla="*/ 29 w 49"/>
                <a:gd name="T21" fmla="*/ 0 h 114"/>
                <a:gd name="T22" fmla="*/ 183 w 49"/>
                <a:gd name="T23" fmla="*/ 0 h 114"/>
                <a:gd name="T24" fmla="*/ 199 w 49"/>
                <a:gd name="T25" fmla="*/ 0 h 114"/>
                <a:gd name="T26" fmla="*/ 199 w 49"/>
                <a:gd name="T27" fmla="*/ 0 h 114"/>
                <a:gd name="T28" fmla="*/ 206 w 49"/>
                <a:gd name="T29" fmla="*/ 12 h 114"/>
                <a:gd name="T30" fmla="*/ 206 w 49"/>
                <a:gd name="T31" fmla="*/ 12 h 114"/>
                <a:gd name="T32" fmla="*/ 217 w 49"/>
                <a:gd name="T33" fmla="*/ 27 h 114"/>
                <a:gd name="T34" fmla="*/ 217 w 49"/>
                <a:gd name="T35" fmla="*/ 35 h 114"/>
                <a:gd name="T36" fmla="*/ 217 w 49"/>
                <a:gd name="T37" fmla="*/ 38 h 114"/>
                <a:gd name="T38" fmla="*/ 239 w 49"/>
                <a:gd name="T39" fmla="*/ 65 h 114"/>
                <a:gd name="T40" fmla="*/ 239 w 49"/>
                <a:gd name="T41" fmla="*/ 76 h 114"/>
                <a:gd name="T42" fmla="*/ 239 w 49"/>
                <a:gd name="T43" fmla="*/ 99 h 114"/>
                <a:gd name="T44" fmla="*/ 239 w 49"/>
                <a:gd name="T45" fmla="*/ 465 h 114"/>
                <a:gd name="T46" fmla="*/ 239 w 49"/>
                <a:gd name="T47" fmla="*/ 473 h 114"/>
                <a:gd name="T48" fmla="*/ 239 w 49"/>
                <a:gd name="T49" fmla="*/ 501 h 114"/>
                <a:gd name="T50" fmla="*/ 217 w 49"/>
                <a:gd name="T51" fmla="*/ 507 h 114"/>
                <a:gd name="T52" fmla="*/ 217 w 49"/>
                <a:gd name="T53" fmla="*/ 514 h 114"/>
                <a:gd name="T54" fmla="*/ 217 w 49"/>
                <a:gd name="T55" fmla="*/ 533 h 114"/>
                <a:gd name="T56" fmla="*/ 206 w 49"/>
                <a:gd name="T57" fmla="*/ 544 h 114"/>
                <a:gd name="T58" fmla="*/ 206 w 49"/>
                <a:gd name="T59" fmla="*/ 550 h 114"/>
                <a:gd name="T60" fmla="*/ 199 w 49"/>
                <a:gd name="T61" fmla="*/ 550 h 114"/>
                <a:gd name="T62" fmla="*/ 199 w 49"/>
                <a:gd name="T63" fmla="*/ 562 h 114"/>
                <a:gd name="T64" fmla="*/ 183 w 49"/>
                <a:gd name="T65" fmla="*/ 562 h 114"/>
                <a:gd name="T66" fmla="*/ 29 w 49"/>
                <a:gd name="T67" fmla="*/ 562 h 114"/>
                <a:gd name="T68" fmla="*/ 29 w 49"/>
                <a:gd name="T69" fmla="*/ 562 h 114"/>
                <a:gd name="T70" fmla="*/ 27 w 49"/>
                <a:gd name="T71" fmla="*/ 562 h 114"/>
                <a:gd name="T72" fmla="*/ 27 w 49"/>
                <a:gd name="T73" fmla="*/ 550 h 114"/>
                <a:gd name="T74" fmla="*/ 1 w 49"/>
                <a:gd name="T75" fmla="*/ 550 h 114"/>
                <a:gd name="T76" fmla="*/ 1 w 49"/>
                <a:gd name="T77" fmla="*/ 544 h 114"/>
                <a:gd name="T78" fmla="*/ 0 w 49"/>
                <a:gd name="T79" fmla="*/ 533 h 114"/>
                <a:gd name="T80" fmla="*/ 0 w 49"/>
                <a:gd name="T81" fmla="*/ 514 h 114"/>
                <a:gd name="T82" fmla="*/ 0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0" y="13"/>
                  </a:lnTo>
                  <a:lnTo>
                    <a:pt x="0" y="12"/>
                  </a:lnTo>
                  <a:lnTo>
                    <a:pt x="0" y="8"/>
                  </a:lnTo>
                  <a:lnTo>
                    <a:pt x="0" y="7"/>
                  </a:lnTo>
                  <a:lnTo>
                    <a:pt x="1" y="7"/>
                  </a:lnTo>
                  <a:lnTo>
                    <a:pt x="1" y="5"/>
                  </a:lnTo>
                  <a:lnTo>
                    <a:pt x="1" y="2"/>
                  </a:lnTo>
                  <a:lnTo>
                    <a:pt x="5" y="2"/>
                  </a:lnTo>
                  <a:lnTo>
                    <a:pt x="5" y="0"/>
                  </a:lnTo>
                  <a:lnTo>
                    <a:pt x="6" y="0"/>
                  </a:lnTo>
                  <a:lnTo>
                    <a:pt x="37" y="0"/>
                  </a:lnTo>
                  <a:lnTo>
                    <a:pt x="40" y="0"/>
                  </a:lnTo>
                  <a:lnTo>
                    <a:pt x="40" y="2"/>
                  </a:lnTo>
                  <a:lnTo>
                    <a:pt x="41" y="2"/>
                  </a:lnTo>
                  <a:lnTo>
                    <a:pt x="41" y="5"/>
                  </a:lnTo>
                  <a:lnTo>
                    <a:pt x="44" y="5"/>
                  </a:lnTo>
                  <a:lnTo>
                    <a:pt x="44" y="7"/>
                  </a:lnTo>
                  <a:lnTo>
                    <a:pt x="44" y="8"/>
                  </a:lnTo>
                  <a:lnTo>
                    <a:pt x="44" y="12"/>
                  </a:lnTo>
                  <a:lnTo>
                    <a:pt x="48" y="13"/>
                  </a:lnTo>
                  <a:lnTo>
                    <a:pt x="48" y="15"/>
                  </a:lnTo>
                  <a:lnTo>
                    <a:pt x="48" y="18"/>
                  </a:lnTo>
                  <a:lnTo>
                    <a:pt x="48" y="20"/>
                  </a:lnTo>
                  <a:lnTo>
                    <a:pt x="48" y="93"/>
                  </a:lnTo>
                  <a:lnTo>
                    <a:pt x="48" y="95"/>
                  </a:lnTo>
                  <a:lnTo>
                    <a:pt x="48" y="96"/>
                  </a:lnTo>
                  <a:lnTo>
                    <a:pt x="48" y="100"/>
                  </a:lnTo>
                  <a:lnTo>
                    <a:pt x="44" y="102"/>
                  </a:lnTo>
                  <a:lnTo>
                    <a:pt x="44" y="103"/>
                  </a:lnTo>
                  <a:lnTo>
                    <a:pt x="44" y="107"/>
                  </a:lnTo>
                  <a:lnTo>
                    <a:pt x="44" y="109"/>
                  </a:lnTo>
                  <a:lnTo>
                    <a:pt x="41" y="109"/>
                  </a:lnTo>
                  <a:lnTo>
                    <a:pt x="41" y="110"/>
                  </a:lnTo>
                  <a:lnTo>
                    <a:pt x="40" y="110"/>
                  </a:lnTo>
                  <a:lnTo>
                    <a:pt x="40" y="113"/>
                  </a:lnTo>
                  <a:lnTo>
                    <a:pt x="37" y="113"/>
                  </a:lnTo>
                  <a:lnTo>
                    <a:pt x="6" y="113"/>
                  </a:lnTo>
                  <a:lnTo>
                    <a:pt x="5" y="113"/>
                  </a:lnTo>
                  <a:lnTo>
                    <a:pt x="5" y="110"/>
                  </a:lnTo>
                  <a:lnTo>
                    <a:pt x="1" y="110"/>
                  </a:lnTo>
                  <a:lnTo>
                    <a:pt x="1" y="109"/>
                  </a:lnTo>
                  <a:lnTo>
                    <a:pt x="1" y="107"/>
                  </a:lnTo>
                  <a:lnTo>
                    <a:pt x="0" y="107"/>
                  </a:lnTo>
                  <a:lnTo>
                    <a:pt x="0" y="103"/>
                  </a:lnTo>
                  <a:lnTo>
                    <a:pt x="0" y="102"/>
                  </a:lnTo>
                  <a:lnTo>
                    <a:pt x="0" y="100"/>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33" name="Freeform 43"/>
            <p:cNvSpPr>
              <a:spLocks noChangeAspect="1"/>
            </p:cNvSpPr>
            <p:nvPr/>
          </p:nvSpPr>
          <p:spPr bwMode="auto">
            <a:xfrm>
              <a:off x="3228" y="3344"/>
              <a:ext cx="63" cy="149"/>
            </a:xfrm>
            <a:custGeom>
              <a:avLst/>
              <a:gdLst>
                <a:gd name="T0" fmla="*/ 0 w 49"/>
                <a:gd name="T1" fmla="*/ 99 h 114"/>
                <a:gd name="T2" fmla="*/ 0 w 49"/>
                <a:gd name="T3" fmla="*/ 93 h 114"/>
                <a:gd name="T4" fmla="*/ 0 w 49"/>
                <a:gd name="T5" fmla="*/ 76 h 114"/>
                <a:gd name="T6" fmla="*/ 1 w 49"/>
                <a:gd name="T7" fmla="*/ 60 h 114"/>
                <a:gd name="T8" fmla="*/ 1 w 49"/>
                <a:gd name="T9" fmla="*/ 38 h 114"/>
                <a:gd name="T10" fmla="*/ 1 w 49"/>
                <a:gd name="T11" fmla="*/ 35 h 114"/>
                <a:gd name="T12" fmla="*/ 28 w 49"/>
                <a:gd name="T13" fmla="*/ 27 h 114"/>
                <a:gd name="T14" fmla="*/ 28 w 49"/>
                <a:gd name="T15" fmla="*/ 12 h 114"/>
                <a:gd name="T16" fmla="*/ 31 w 49"/>
                <a:gd name="T17" fmla="*/ 12 h 114"/>
                <a:gd name="T18" fmla="*/ 31 w 49"/>
                <a:gd name="T19" fmla="*/ 0 h 114"/>
                <a:gd name="T20" fmla="*/ 40 w 49"/>
                <a:gd name="T21" fmla="*/ 0 h 114"/>
                <a:gd name="T22" fmla="*/ 185 w 49"/>
                <a:gd name="T23" fmla="*/ 0 h 114"/>
                <a:gd name="T24" fmla="*/ 185 w 49"/>
                <a:gd name="T25" fmla="*/ 0 h 114"/>
                <a:gd name="T26" fmla="*/ 193 w 49"/>
                <a:gd name="T27" fmla="*/ 0 h 114"/>
                <a:gd name="T28" fmla="*/ 193 w 49"/>
                <a:gd name="T29" fmla="*/ 12 h 114"/>
                <a:gd name="T30" fmla="*/ 201 w 49"/>
                <a:gd name="T31" fmla="*/ 12 h 114"/>
                <a:gd name="T32" fmla="*/ 201 w 49"/>
                <a:gd name="T33" fmla="*/ 27 h 114"/>
                <a:gd name="T34" fmla="*/ 219 w 49"/>
                <a:gd name="T35" fmla="*/ 35 h 114"/>
                <a:gd name="T36" fmla="*/ 219 w 49"/>
                <a:gd name="T37" fmla="*/ 38 h 114"/>
                <a:gd name="T38" fmla="*/ 219 w 49"/>
                <a:gd name="T39" fmla="*/ 65 h 114"/>
                <a:gd name="T40" fmla="*/ 219 w 49"/>
                <a:gd name="T41" fmla="*/ 76 h 114"/>
                <a:gd name="T42" fmla="*/ 219 w 49"/>
                <a:gd name="T43" fmla="*/ 99 h 114"/>
                <a:gd name="T44" fmla="*/ 219 w 49"/>
                <a:gd name="T45" fmla="*/ 465 h 114"/>
                <a:gd name="T46" fmla="*/ 219 w 49"/>
                <a:gd name="T47" fmla="*/ 473 h 114"/>
                <a:gd name="T48" fmla="*/ 219 w 49"/>
                <a:gd name="T49" fmla="*/ 501 h 114"/>
                <a:gd name="T50" fmla="*/ 219 w 49"/>
                <a:gd name="T51" fmla="*/ 507 h 114"/>
                <a:gd name="T52" fmla="*/ 219 w 49"/>
                <a:gd name="T53" fmla="*/ 514 h 114"/>
                <a:gd name="T54" fmla="*/ 201 w 49"/>
                <a:gd name="T55" fmla="*/ 533 h 114"/>
                <a:gd name="T56" fmla="*/ 201 w 49"/>
                <a:gd name="T57" fmla="*/ 544 h 114"/>
                <a:gd name="T58" fmla="*/ 193 w 49"/>
                <a:gd name="T59" fmla="*/ 550 h 114"/>
                <a:gd name="T60" fmla="*/ 193 w 49"/>
                <a:gd name="T61" fmla="*/ 550 h 114"/>
                <a:gd name="T62" fmla="*/ 185 w 49"/>
                <a:gd name="T63" fmla="*/ 562 h 114"/>
                <a:gd name="T64" fmla="*/ 185 w 49"/>
                <a:gd name="T65" fmla="*/ 562 h 114"/>
                <a:gd name="T66" fmla="*/ 40 w 49"/>
                <a:gd name="T67" fmla="*/ 562 h 114"/>
                <a:gd name="T68" fmla="*/ 40 w 49"/>
                <a:gd name="T69" fmla="*/ 562 h 114"/>
                <a:gd name="T70" fmla="*/ 31 w 49"/>
                <a:gd name="T71" fmla="*/ 562 h 114"/>
                <a:gd name="T72" fmla="*/ 28 w 49"/>
                <a:gd name="T73" fmla="*/ 550 h 114"/>
                <a:gd name="T74" fmla="*/ 28 w 49"/>
                <a:gd name="T75" fmla="*/ 550 h 114"/>
                <a:gd name="T76" fmla="*/ 1 w 49"/>
                <a:gd name="T77" fmla="*/ 544 h 114"/>
                <a:gd name="T78" fmla="*/ 1 w 49"/>
                <a:gd name="T79" fmla="*/ 533 h 114"/>
                <a:gd name="T80" fmla="*/ 1 w 49"/>
                <a:gd name="T81" fmla="*/ 514 h 114"/>
                <a:gd name="T82" fmla="*/ 1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1" y="13"/>
                  </a:lnTo>
                  <a:lnTo>
                    <a:pt x="1" y="12"/>
                  </a:lnTo>
                  <a:lnTo>
                    <a:pt x="1" y="8"/>
                  </a:lnTo>
                  <a:lnTo>
                    <a:pt x="1" y="7"/>
                  </a:lnTo>
                  <a:lnTo>
                    <a:pt x="1" y="5"/>
                  </a:lnTo>
                  <a:lnTo>
                    <a:pt x="6" y="5"/>
                  </a:lnTo>
                  <a:lnTo>
                    <a:pt x="6" y="2"/>
                  </a:lnTo>
                  <a:lnTo>
                    <a:pt x="7" y="2"/>
                  </a:lnTo>
                  <a:lnTo>
                    <a:pt x="7" y="0"/>
                  </a:lnTo>
                  <a:lnTo>
                    <a:pt x="9" y="0"/>
                  </a:lnTo>
                  <a:lnTo>
                    <a:pt x="41" y="0"/>
                  </a:lnTo>
                  <a:lnTo>
                    <a:pt x="43" y="0"/>
                  </a:lnTo>
                  <a:lnTo>
                    <a:pt x="43" y="2"/>
                  </a:lnTo>
                  <a:lnTo>
                    <a:pt x="44" y="2"/>
                  </a:lnTo>
                  <a:lnTo>
                    <a:pt x="44" y="5"/>
                  </a:lnTo>
                  <a:lnTo>
                    <a:pt x="44" y="7"/>
                  </a:lnTo>
                  <a:lnTo>
                    <a:pt x="48" y="7"/>
                  </a:lnTo>
                  <a:lnTo>
                    <a:pt x="48" y="8"/>
                  </a:lnTo>
                  <a:lnTo>
                    <a:pt x="48" y="12"/>
                  </a:lnTo>
                  <a:lnTo>
                    <a:pt x="48" y="13"/>
                  </a:lnTo>
                  <a:lnTo>
                    <a:pt x="48" y="15"/>
                  </a:lnTo>
                  <a:lnTo>
                    <a:pt x="48" y="18"/>
                  </a:lnTo>
                  <a:lnTo>
                    <a:pt x="48" y="20"/>
                  </a:lnTo>
                  <a:lnTo>
                    <a:pt x="48" y="93"/>
                  </a:lnTo>
                  <a:lnTo>
                    <a:pt x="48" y="95"/>
                  </a:lnTo>
                  <a:lnTo>
                    <a:pt x="48" y="96"/>
                  </a:lnTo>
                  <a:lnTo>
                    <a:pt x="48" y="100"/>
                  </a:lnTo>
                  <a:lnTo>
                    <a:pt x="48" y="102"/>
                  </a:lnTo>
                  <a:lnTo>
                    <a:pt x="48" y="103"/>
                  </a:lnTo>
                  <a:lnTo>
                    <a:pt x="48" y="107"/>
                  </a:lnTo>
                  <a:lnTo>
                    <a:pt x="44" y="107"/>
                  </a:lnTo>
                  <a:lnTo>
                    <a:pt x="44" y="109"/>
                  </a:lnTo>
                  <a:lnTo>
                    <a:pt x="44" y="110"/>
                  </a:lnTo>
                  <a:lnTo>
                    <a:pt x="43" y="110"/>
                  </a:lnTo>
                  <a:lnTo>
                    <a:pt x="43" y="113"/>
                  </a:lnTo>
                  <a:lnTo>
                    <a:pt x="41" y="113"/>
                  </a:lnTo>
                  <a:lnTo>
                    <a:pt x="9" y="113"/>
                  </a:lnTo>
                  <a:lnTo>
                    <a:pt x="7" y="113"/>
                  </a:lnTo>
                  <a:lnTo>
                    <a:pt x="7" y="110"/>
                  </a:lnTo>
                  <a:lnTo>
                    <a:pt x="6" y="110"/>
                  </a:lnTo>
                  <a:lnTo>
                    <a:pt x="6" y="109"/>
                  </a:lnTo>
                  <a:lnTo>
                    <a:pt x="1" y="109"/>
                  </a:lnTo>
                  <a:lnTo>
                    <a:pt x="1" y="107"/>
                  </a:lnTo>
                  <a:lnTo>
                    <a:pt x="1" y="103"/>
                  </a:lnTo>
                  <a:lnTo>
                    <a:pt x="1" y="102"/>
                  </a:lnTo>
                  <a:lnTo>
                    <a:pt x="1" y="100"/>
                  </a:lnTo>
                  <a:lnTo>
                    <a:pt x="0" y="100"/>
                  </a:lnTo>
                  <a:lnTo>
                    <a:pt x="0" y="96"/>
                  </a:lnTo>
                  <a:lnTo>
                    <a:pt x="0" y="95"/>
                  </a:lnTo>
                  <a:lnTo>
                    <a:pt x="0" y="9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34" name="Freeform 44" descr="Light vertical"/>
            <p:cNvSpPr>
              <a:spLocks noChangeAspect="1"/>
            </p:cNvSpPr>
            <p:nvPr/>
          </p:nvSpPr>
          <p:spPr bwMode="auto">
            <a:xfrm>
              <a:off x="3139" y="3344"/>
              <a:ext cx="90" cy="149"/>
            </a:xfrm>
            <a:custGeom>
              <a:avLst/>
              <a:gdLst>
                <a:gd name="T0" fmla="*/ 0 w 69"/>
                <a:gd name="T1" fmla="*/ 99 h 114"/>
                <a:gd name="T2" fmla="*/ 0 w 69"/>
                <a:gd name="T3" fmla="*/ 93 h 114"/>
                <a:gd name="T4" fmla="*/ 0 w 69"/>
                <a:gd name="T5" fmla="*/ 76 h 114"/>
                <a:gd name="T6" fmla="*/ 0 w 69"/>
                <a:gd name="T7" fmla="*/ 60 h 114"/>
                <a:gd name="T8" fmla="*/ 0 w 69"/>
                <a:gd name="T9" fmla="*/ 38 h 114"/>
                <a:gd name="T10" fmla="*/ 12 w 69"/>
                <a:gd name="T11" fmla="*/ 35 h 114"/>
                <a:gd name="T12" fmla="*/ 27 w 69"/>
                <a:gd name="T13" fmla="*/ 27 h 114"/>
                <a:gd name="T14" fmla="*/ 27 w 69"/>
                <a:gd name="T15" fmla="*/ 12 h 114"/>
                <a:gd name="T16" fmla="*/ 35 w 69"/>
                <a:gd name="T17" fmla="*/ 12 h 114"/>
                <a:gd name="T18" fmla="*/ 38 w 69"/>
                <a:gd name="T19" fmla="*/ 0 h 114"/>
                <a:gd name="T20" fmla="*/ 60 w 69"/>
                <a:gd name="T21" fmla="*/ 0 h 114"/>
                <a:gd name="T22" fmla="*/ 275 w 69"/>
                <a:gd name="T23" fmla="*/ 0 h 114"/>
                <a:gd name="T24" fmla="*/ 275 w 69"/>
                <a:gd name="T25" fmla="*/ 0 h 114"/>
                <a:gd name="T26" fmla="*/ 286 w 69"/>
                <a:gd name="T27" fmla="*/ 0 h 114"/>
                <a:gd name="T28" fmla="*/ 301 w 69"/>
                <a:gd name="T29" fmla="*/ 12 h 114"/>
                <a:gd name="T30" fmla="*/ 312 w 69"/>
                <a:gd name="T31" fmla="*/ 12 h 114"/>
                <a:gd name="T32" fmla="*/ 312 w 69"/>
                <a:gd name="T33" fmla="*/ 27 h 114"/>
                <a:gd name="T34" fmla="*/ 322 w 69"/>
                <a:gd name="T35" fmla="*/ 35 h 114"/>
                <a:gd name="T36" fmla="*/ 322 w 69"/>
                <a:gd name="T37" fmla="*/ 38 h 114"/>
                <a:gd name="T38" fmla="*/ 322 w 69"/>
                <a:gd name="T39" fmla="*/ 65 h 114"/>
                <a:gd name="T40" fmla="*/ 335 w 69"/>
                <a:gd name="T41" fmla="*/ 76 h 114"/>
                <a:gd name="T42" fmla="*/ 335 w 69"/>
                <a:gd name="T43" fmla="*/ 99 h 114"/>
                <a:gd name="T44" fmla="*/ 335 w 69"/>
                <a:gd name="T45" fmla="*/ 465 h 114"/>
                <a:gd name="T46" fmla="*/ 335 w 69"/>
                <a:gd name="T47" fmla="*/ 473 h 114"/>
                <a:gd name="T48" fmla="*/ 335 w 69"/>
                <a:gd name="T49" fmla="*/ 501 h 114"/>
                <a:gd name="T50" fmla="*/ 322 w 69"/>
                <a:gd name="T51" fmla="*/ 507 h 114"/>
                <a:gd name="T52" fmla="*/ 322 w 69"/>
                <a:gd name="T53" fmla="*/ 514 h 114"/>
                <a:gd name="T54" fmla="*/ 312 w 69"/>
                <a:gd name="T55" fmla="*/ 533 h 114"/>
                <a:gd name="T56" fmla="*/ 312 w 69"/>
                <a:gd name="T57" fmla="*/ 544 h 114"/>
                <a:gd name="T58" fmla="*/ 301 w 69"/>
                <a:gd name="T59" fmla="*/ 550 h 114"/>
                <a:gd name="T60" fmla="*/ 286 w 69"/>
                <a:gd name="T61" fmla="*/ 550 h 114"/>
                <a:gd name="T62" fmla="*/ 275 w 69"/>
                <a:gd name="T63" fmla="*/ 562 h 114"/>
                <a:gd name="T64" fmla="*/ 275 w 69"/>
                <a:gd name="T65" fmla="*/ 562 h 114"/>
                <a:gd name="T66" fmla="*/ 60 w 69"/>
                <a:gd name="T67" fmla="*/ 562 h 114"/>
                <a:gd name="T68" fmla="*/ 38 w 69"/>
                <a:gd name="T69" fmla="*/ 562 h 114"/>
                <a:gd name="T70" fmla="*/ 35 w 69"/>
                <a:gd name="T71" fmla="*/ 562 h 114"/>
                <a:gd name="T72" fmla="*/ 35 w 69"/>
                <a:gd name="T73" fmla="*/ 550 h 114"/>
                <a:gd name="T74" fmla="*/ 27 w 69"/>
                <a:gd name="T75" fmla="*/ 550 h 114"/>
                <a:gd name="T76" fmla="*/ 12 w 69"/>
                <a:gd name="T77" fmla="*/ 544 h 114"/>
                <a:gd name="T78" fmla="*/ 12 w 69"/>
                <a:gd name="T79" fmla="*/ 533 h 114"/>
                <a:gd name="T80" fmla="*/ 0 w 69"/>
                <a:gd name="T81" fmla="*/ 514 h 114"/>
                <a:gd name="T82" fmla="*/ 0 w 69"/>
                <a:gd name="T83" fmla="*/ 501 h 114"/>
                <a:gd name="T84" fmla="*/ 0 w 69"/>
                <a:gd name="T85" fmla="*/ 474 h 114"/>
                <a:gd name="T86" fmla="*/ 0 w 6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114"/>
                <a:gd name="T134" fmla="*/ 69 w 6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114">
                  <a:moveTo>
                    <a:pt x="0" y="93"/>
                  </a:moveTo>
                  <a:lnTo>
                    <a:pt x="0" y="20"/>
                  </a:lnTo>
                  <a:lnTo>
                    <a:pt x="0" y="18"/>
                  </a:lnTo>
                  <a:lnTo>
                    <a:pt x="0" y="15"/>
                  </a:lnTo>
                  <a:lnTo>
                    <a:pt x="0" y="13"/>
                  </a:lnTo>
                  <a:lnTo>
                    <a:pt x="0" y="12"/>
                  </a:lnTo>
                  <a:lnTo>
                    <a:pt x="0" y="8"/>
                  </a:lnTo>
                  <a:lnTo>
                    <a:pt x="2" y="7"/>
                  </a:lnTo>
                  <a:lnTo>
                    <a:pt x="2" y="5"/>
                  </a:lnTo>
                  <a:lnTo>
                    <a:pt x="5" y="5"/>
                  </a:lnTo>
                  <a:lnTo>
                    <a:pt x="5" y="2"/>
                  </a:lnTo>
                  <a:lnTo>
                    <a:pt x="7" y="2"/>
                  </a:lnTo>
                  <a:lnTo>
                    <a:pt x="7" y="0"/>
                  </a:lnTo>
                  <a:lnTo>
                    <a:pt x="8" y="0"/>
                  </a:lnTo>
                  <a:lnTo>
                    <a:pt x="12" y="0"/>
                  </a:lnTo>
                  <a:lnTo>
                    <a:pt x="56" y="0"/>
                  </a:lnTo>
                  <a:lnTo>
                    <a:pt x="58" y="0"/>
                  </a:lnTo>
                  <a:lnTo>
                    <a:pt x="58" y="2"/>
                  </a:lnTo>
                  <a:lnTo>
                    <a:pt x="61" y="2"/>
                  </a:lnTo>
                  <a:lnTo>
                    <a:pt x="63" y="2"/>
                  </a:lnTo>
                  <a:lnTo>
                    <a:pt x="63" y="5"/>
                  </a:lnTo>
                  <a:lnTo>
                    <a:pt x="63" y="7"/>
                  </a:lnTo>
                  <a:lnTo>
                    <a:pt x="65" y="7"/>
                  </a:lnTo>
                  <a:lnTo>
                    <a:pt x="65" y="8"/>
                  </a:lnTo>
                  <a:lnTo>
                    <a:pt x="65" y="12"/>
                  </a:lnTo>
                  <a:lnTo>
                    <a:pt x="65" y="13"/>
                  </a:lnTo>
                  <a:lnTo>
                    <a:pt x="68" y="15"/>
                  </a:lnTo>
                  <a:lnTo>
                    <a:pt x="68" y="18"/>
                  </a:lnTo>
                  <a:lnTo>
                    <a:pt x="68" y="20"/>
                  </a:lnTo>
                  <a:lnTo>
                    <a:pt x="68" y="93"/>
                  </a:lnTo>
                  <a:lnTo>
                    <a:pt x="68" y="95"/>
                  </a:lnTo>
                  <a:lnTo>
                    <a:pt x="68" y="96"/>
                  </a:lnTo>
                  <a:lnTo>
                    <a:pt x="68" y="100"/>
                  </a:lnTo>
                  <a:lnTo>
                    <a:pt x="65" y="100"/>
                  </a:lnTo>
                  <a:lnTo>
                    <a:pt x="65" y="102"/>
                  </a:lnTo>
                  <a:lnTo>
                    <a:pt x="65" y="103"/>
                  </a:lnTo>
                  <a:lnTo>
                    <a:pt x="65" y="107"/>
                  </a:lnTo>
                  <a:lnTo>
                    <a:pt x="63" y="107"/>
                  </a:lnTo>
                  <a:lnTo>
                    <a:pt x="63" y="109"/>
                  </a:lnTo>
                  <a:lnTo>
                    <a:pt x="63" y="110"/>
                  </a:lnTo>
                  <a:lnTo>
                    <a:pt x="61" y="110"/>
                  </a:lnTo>
                  <a:lnTo>
                    <a:pt x="58" y="110"/>
                  </a:lnTo>
                  <a:lnTo>
                    <a:pt x="58" y="113"/>
                  </a:lnTo>
                  <a:lnTo>
                    <a:pt x="56" y="113"/>
                  </a:lnTo>
                  <a:lnTo>
                    <a:pt x="12" y="113"/>
                  </a:lnTo>
                  <a:lnTo>
                    <a:pt x="8" y="113"/>
                  </a:lnTo>
                  <a:lnTo>
                    <a:pt x="7" y="113"/>
                  </a:lnTo>
                  <a:lnTo>
                    <a:pt x="7" y="110"/>
                  </a:lnTo>
                  <a:lnTo>
                    <a:pt x="5" y="110"/>
                  </a:lnTo>
                  <a:lnTo>
                    <a:pt x="5" y="109"/>
                  </a:lnTo>
                  <a:lnTo>
                    <a:pt x="2" y="109"/>
                  </a:lnTo>
                  <a:lnTo>
                    <a:pt x="2" y="107"/>
                  </a:lnTo>
                  <a:lnTo>
                    <a:pt x="0" y="103"/>
                  </a:lnTo>
                  <a:lnTo>
                    <a:pt x="0" y="102"/>
                  </a:lnTo>
                  <a:lnTo>
                    <a:pt x="0" y="100"/>
                  </a:lnTo>
                  <a:lnTo>
                    <a:pt x="0" y="96"/>
                  </a:lnTo>
                  <a:lnTo>
                    <a:pt x="0" y="95"/>
                  </a:lnTo>
                  <a:lnTo>
                    <a:pt x="0" y="93"/>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35" name="Line 45"/>
            <p:cNvSpPr>
              <a:spLocks noChangeAspect="1" noChangeShapeType="1"/>
            </p:cNvSpPr>
            <p:nvPr/>
          </p:nvSpPr>
          <p:spPr bwMode="auto">
            <a:xfrm>
              <a:off x="3127" y="3503"/>
              <a:ext cx="119"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36" name="AutoShape 46"/>
            <p:cNvSpPr>
              <a:spLocks noChangeAspect="1" noChangeArrowheads="1"/>
            </p:cNvSpPr>
            <p:nvPr/>
          </p:nvSpPr>
          <p:spPr bwMode="auto">
            <a:xfrm flipV="1">
              <a:off x="3161" y="3648"/>
              <a:ext cx="38" cy="33"/>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37" name="Freeform 47"/>
            <p:cNvSpPr>
              <a:spLocks noChangeAspect="1"/>
            </p:cNvSpPr>
            <p:nvPr/>
          </p:nvSpPr>
          <p:spPr bwMode="auto">
            <a:xfrm>
              <a:off x="3139" y="3681"/>
              <a:ext cx="87" cy="58"/>
            </a:xfrm>
            <a:custGeom>
              <a:avLst/>
              <a:gdLst>
                <a:gd name="T0" fmla="*/ 0 w 67"/>
                <a:gd name="T1" fmla="*/ 36 h 45"/>
                <a:gd name="T2" fmla="*/ 0 w 67"/>
                <a:gd name="T3" fmla="*/ 31 h 45"/>
                <a:gd name="T4" fmla="*/ 0 w 67"/>
                <a:gd name="T5" fmla="*/ 31 h 45"/>
                <a:gd name="T6" fmla="*/ 10 w 67"/>
                <a:gd name="T7" fmla="*/ 22 h 45"/>
                <a:gd name="T8" fmla="*/ 10 w 67"/>
                <a:gd name="T9" fmla="*/ 22 h 45"/>
                <a:gd name="T10" fmla="*/ 10 w 67"/>
                <a:gd name="T11" fmla="*/ 10 h 45"/>
                <a:gd name="T12" fmla="*/ 22 w 67"/>
                <a:gd name="T13" fmla="*/ 10 h 45"/>
                <a:gd name="T14" fmla="*/ 35 w 67"/>
                <a:gd name="T15" fmla="*/ 10 h 45"/>
                <a:gd name="T16" fmla="*/ 35 w 67"/>
                <a:gd name="T17" fmla="*/ 10 h 45"/>
                <a:gd name="T18" fmla="*/ 38 w 67"/>
                <a:gd name="T19" fmla="*/ 0 h 45"/>
                <a:gd name="T20" fmla="*/ 58 w 67"/>
                <a:gd name="T21" fmla="*/ 0 h 45"/>
                <a:gd name="T22" fmla="*/ 258 w 67"/>
                <a:gd name="T23" fmla="*/ 0 h 45"/>
                <a:gd name="T24" fmla="*/ 258 w 67"/>
                <a:gd name="T25" fmla="*/ 0 h 45"/>
                <a:gd name="T26" fmla="*/ 270 w 67"/>
                <a:gd name="T27" fmla="*/ 0 h 45"/>
                <a:gd name="T28" fmla="*/ 287 w 67"/>
                <a:gd name="T29" fmla="*/ 10 h 45"/>
                <a:gd name="T30" fmla="*/ 287 w 67"/>
                <a:gd name="T31" fmla="*/ 10 h 45"/>
                <a:gd name="T32" fmla="*/ 293 w 67"/>
                <a:gd name="T33" fmla="*/ 10 h 45"/>
                <a:gd name="T34" fmla="*/ 301 w 67"/>
                <a:gd name="T35" fmla="*/ 22 h 45"/>
                <a:gd name="T36" fmla="*/ 301 w 67"/>
                <a:gd name="T37" fmla="*/ 22 h 45"/>
                <a:gd name="T38" fmla="*/ 301 w 67"/>
                <a:gd name="T39" fmla="*/ 31 h 45"/>
                <a:gd name="T40" fmla="*/ 301 w 67"/>
                <a:gd name="T41" fmla="*/ 31 h 45"/>
                <a:gd name="T42" fmla="*/ 317 w 67"/>
                <a:gd name="T43" fmla="*/ 36 h 45"/>
                <a:gd name="T44" fmla="*/ 317 w 67"/>
                <a:gd name="T45" fmla="*/ 161 h 45"/>
                <a:gd name="T46" fmla="*/ 317 w 67"/>
                <a:gd name="T47" fmla="*/ 171 h 45"/>
                <a:gd name="T48" fmla="*/ 301 w 67"/>
                <a:gd name="T49" fmla="*/ 171 h 45"/>
                <a:gd name="T50" fmla="*/ 301 w 67"/>
                <a:gd name="T51" fmla="*/ 173 h 45"/>
                <a:gd name="T52" fmla="*/ 301 w 67"/>
                <a:gd name="T53" fmla="*/ 173 h 45"/>
                <a:gd name="T54" fmla="*/ 293 w 67"/>
                <a:gd name="T55" fmla="*/ 188 h 45"/>
                <a:gd name="T56" fmla="*/ 293 w 67"/>
                <a:gd name="T57" fmla="*/ 188 h 45"/>
                <a:gd name="T58" fmla="*/ 287 w 67"/>
                <a:gd name="T59" fmla="*/ 188 h 45"/>
                <a:gd name="T60" fmla="*/ 270 w 67"/>
                <a:gd name="T61" fmla="*/ 188 h 45"/>
                <a:gd name="T62" fmla="*/ 270 w 67"/>
                <a:gd name="T63" fmla="*/ 201 h 45"/>
                <a:gd name="T64" fmla="*/ 258 w 67"/>
                <a:gd name="T65" fmla="*/ 201 h 45"/>
                <a:gd name="T66" fmla="*/ 58 w 67"/>
                <a:gd name="T67" fmla="*/ 201 h 45"/>
                <a:gd name="T68" fmla="*/ 58 w 67"/>
                <a:gd name="T69" fmla="*/ 201 h 45"/>
                <a:gd name="T70" fmla="*/ 38 w 67"/>
                <a:gd name="T71" fmla="*/ 201 h 45"/>
                <a:gd name="T72" fmla="*/ 35 w 67"/>
                <a:gd name="T73" fmla="*/ 188 h 45"/>
                <a:gd name="T74" fmla="*/ 22 w 67"/>
                <a:gd name="T75" fmla="*/ 188 h 45"/>
                <a:gd name="T76" fmla="*/ 22 w 67"/>
                <a:gd name="T77" fmla="*/ 188 h 45"/>
                <a:gd name="T78" fmla="*/ 10 w 67"/>
                <a:gd name="T79" fmla="*/ 173 h 45"/>
                <a:gd name="T80" fmla="*/ 10 w 67"/>
                <a:gd name="T81" fmla="*/ 173 h 45"/>
                <a:gd name="T82" fmla="*/ 0 w 67"/>
                <a:gd name="T83" fmla="*/ 171 h 45"/>
                <a:gd name="T84" fmla="*/ 0 w 67"/>
                <a:gd name="T85" fmla="*/ 171 h 45"/>
                <a:gd name="T86" fmla="*/ 0 w 6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0" y="35"/>
                  </a:moveTo>
                  <a:lnTo>
                    <a:pt x="0" y="8"/>
                  </a:lnTo>
                  <a:lnTo>
                    <a:pt x="0" y="7"/>
                  </a:lnTo>
                  <a:lnTo>
                    <a:pt x="2" y="5"/>
                  </a:lnTo>
                  <a:lnTo>
                    <a:pt x="2" y="2"/>
                  </a:lnTo>
                  <a:lnTo>
                    <a:pt x="5" y="2"/>
                  </a:lnTo>
                  <a:lnTo>
                    <a:pt x="7" y="2"/>
                  </a:lnTo>
                  <a:lnTo>
                    <a:pt x="8" y="0"/>
                  </a:lnTo>
                  <a:lnTo>
                    <a:pt x="12" y="0"/>
                  </a:lnTo>
                  <a:lnTo>
                    <a:pt x="54" y="0"/>
                  </a:lnTo>
                  <a:lnTo>
                    <a:pt x="56" y="0"/>
                  </a:lnTo>
                  <a:lnTo>
                    <a:pt x="56" y="2"/>
                  </a:lnTo>
                  <a:lnTo>
                    <a:pt x="60" y="2"/>
                  </a:lnTo>
                  <a:lnTo>
                    <a:pt x="61" y="2"/>
                  </a:lnTo>
                  <a:lnTo>
                    <a:pt x="63" y="5"/>
                  </a:lnTo>
                  <a:lnTo>
                    <a:pt x="63" y="7"/>
                  </a:lnTo>
                  <a:lnTo>
                    <a:pt x="66" y="7"/>
                  </a:lnTo>
                  <a:lnTo>
                    <a:pt x="66" y="8"/>
                  </a:lnTo>
                  <a:lnTo>
                    <a:pt x="66" y="35"/>
                  </a:lnTo>
                  <a:lnTo>
                    <a:pt x="66" y="37"/>
                  </a:lnTo>
                  <a:lnTo>
                    <a:pt x="63" y="37"/>
                  </a:lnTo>
                  <a:lnTo>
                    <a:pt x="63" y="38"/>
                  </a:lnTo>
                  <a:lnTo>
                    <a:pt x="61" y="41"/>
                  </a:lnTo>
                  <a:lnTo>
                    <a:pt x="60" y="41"/>
                  </a:lnTo>
                  <a:lnTo>
                    <a:pt x="56" y="41"/>
                  </a:lnTo>
                  <a:lnTo>
                    <a:pt x="56" y="44"/>
                  </a:lnTo>
                  <a:lnTo>
                    <a:pt x="54" y="44"/>
                  </a:lnTo>
                  <a:lnTo>
                    <a:pt x="12" y="44"/>
                  </a:lnTo>
                  <a:lnTo>
                    <a:pt x="8" y="44"/>
                  </a:lnTo>
                  <a:lnTo>
                    <a:pt x="7" y="41"/>
                  </a:lnTo>
                  <a:lnTo>
                    <a:pt x="5" y="41"/>
                  </a:lnTo>
                  <a:lnTo>
                    <a:pt x="2" y="41"/>
                  </a:lnTo>
                  <a:lnTo>
                    <a:pt x="2"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38" name="Freeform 48"/>
            <p:cNvSpPr>
              <a:spLocks noChangeAspect="1"/>
            </p:cNvSpPr>
            <p:nvPr/>
          </p:nvSpPr>
          <p:spPr bwMode="auto">
            <a:xfrm>
              <a:off x="3139" y="3681"/>
              <a:ext cx="25" cy="58"/>
            </a:xfrm>
            <a:custGeom>
              <a:avLst/>
              <a:gdLst>
                <a:gd name="T0" fmla="*/ 0 w 19"/>
                <a:gd name="T1" fmla="*/ 36 h 45"/>
                <a:gd name="T2" fmla="*/ 0 w 19"/>
                <a:gd name="T3" fmla="*/ 31 h 45"/>
                <a:gd name="T4" fmla="*/ 0 w 19"/>
                <a:gd name="T5" fmla="*/ 31 h 45"/>
                <a:gd name="T6" fmla="*/ 0 w 19"/>
                <a:gd name="T7" fmla="*/ 22 h 45"/>
                <a:gd name="T8" fmla="*/ 12 w 19"/>
                <a:gd name="T9" fmla="*/ 22 h 45"/>
                <a:gd name="T10" fmla="*/ 12 w 19"/>
                <a:gd name="T11" fmla="*/ 22 h 45"/>
                <a:gd name="T12" fmla="*/ 12 w 19"/>
                <a:gd name="T13" fmla="*/ 10 h 45"/>
                <a:gd name="T14" fmla="*/ 12 w 19"/>
                <a:gd name="T15" fmla="*/ 10 h 45"/>
                <a:gd name="T16" fmla="*/ 12 w 19"/>
                <a:gd name="T17" fmla="*/ 10 h 45"/>
                <a:gd name="T18" fmla="*/ 12 w 19"/>
                <a:gd name="T19" fmla="*/ 10 h 45"/>
                <a:gd name="T20" fmla="*/ 28 w 19"/>
                <a:gd name="T21" fmla="*/ 0 h 45"/>
                <a:gd name="T22" fmla="*/ 78 w 19"/>
                <a:gd name="T23" fmla="*/ 0 h 45"/>
                <a:gd name="T24" fmla="*/ 78 w 19"/>
                <a:gd name="T25" fmla="*/ 10 h 45"/>
                <a:gd name="T26" fmla="*/ 78 w 19"/>
                <a:gd name="T27" fmla="*/ 10 h 45"/>
                <a:gd name="T28" fmla="*/ 95 w 19"/>
                <a:gd name="T29" fmla="*/ 10 h 45"/>
                <a:gd name="T30" fmla="*/ 95 w 19"/>
                <a:gd name="T31" fmla="*/ 10 h 45"/>
                <a:gd name="T32" fmla="*/ 95 w 19"/>
                <a:gd name="T33" fmla="*/ 10 h 45"/>
                <a:gd name="T34" fmla="*/ 95 w 19"/>
                <a:gd name="T35" fmla="*/ 22 h 45"/>
                <a:gd name="T36" fmla="*/ 95 w 19"/>
                <a:gd name="T37" fmla="*/ 22 h 45"/>
                <a:gd name="T38" fmla="*/ 95 w 19"/>
                <a:gd name="T39" fmla="*/ 31 h 45"/>
                <a:gd name="T40" fmla="*/ 95 w 19"/>
                <a:gd name="T41" fmla="*/ 31 h 45"/>
                <a:gd name="T42" fmla="*/ 95 w 19"/>
                <a:gd name="T43" fmla="*/ 36 h 45"/>
                <a:gd name="T44" fmla="*/ 95 w 19"/>
                <a:gd name="T45" fmla="*/ 161 h 45"/>
                <a:gd name="T46" fmla="*/ 95 w 19"/>
                <a:gd name="T47" fmla="*/ 171 h 45"/>
                <a:gd name="T48" fmla="*/ 95 w 19"/>
                <a:gd name="T49" fmla="*/ 171 h 45"/>
                <a:gd name="T50" fmla="*/ 95 w 19"/>
                <a:gd name="T51" fmla="*/ 173 h 45"/>
                <a:gd name="T52" fmla="*/ 95 w 19"/>
                <a:gd name="T53" fmla="*/ 173 h 45"/>
                <a:gd name="T54" fmla="*/ 95 w 19"/>
                <a:gd name="T55" fmla="*/ 188 h 45"/>
                <a:gd name="T56" fmla="*/ 95 w 19"/>
                <a:gd name="T57" fmla="*/ 188 h 45"/>
                <a:gd name="T58" fmla="*/ 95 w 19"/>
                <a:gd name="T59" fmla="*/ 188 h 45"/>
                <a:gd name="T60" fmla="*/ 78 w 19"/>
                <a:gd name="T61" fmla="*/ 201 h 45"/>
                <a:gd name="T62" fmla="*/ 78 w 19"/>
                <a:gd name="T63" fmla="*/ 201 h 45"/>
                <a:gd name="T64" fmla="*/ 78 w 19"/>
                <a:gd name="T65" fmla="*/ 201 h 45"/>
                <a:gd name="T66" fmla="*/ 28 w 19"/>
                <a:gd name="T67" fmla="*/ 201 h 45"/>
                <a:gd name="T68" fmla="*/ 28 w 19"/>
                <a:gd name="T69" fmla="*/ 201 h 45"/>
                <a:gd name="T70" fmla="*/ 12 w 19"/>
                <a:gd name="T71" fmla="*/ 201 h 45"/>
                <a:gd name="T72" fmla="*/ 12 w 19"/>
                <a:gd name="T73" fmla="*/ 188 h 45"/>
                <a:gd name="T74" fmla="*/ 12 w 19"/>
                <a:gd name="T75" fmla="*/ 188 h 45"/>
                <a:gd name="T76" fmla="*/ 12 w 19"/>
                <a:gd name="T77" fmla="*/ 188 h 45"/>
                <a:gd name="T78" fmla="*/ 12 w 19"/>
                <a:gd name="T79" fmla="*/ 173 h 45"/>
                <a:gd name="T80" fmla="*/ 12 w 19"/>
                <a:gd name="T81" fmla="*/ 173 h 45"/>
                <a:gd name="T82" fmla="*/ 0 w 19"/>
                <a:gd name="T83" fmla="*/ 171 h 45"/>
                <a:gd name="T84" fmla="*/ 0 w 19"/>
                <a:gd name="T85" fmla="*/ 171 h 45"/>
                <a:gd name="T86" fmla="*/ 0 w 19"/>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0" y="35"/>
                  </a:moveTo>
                  <a:lnTo>
                    <a:pt x="0" y="8"/>
                  </a:lnTo>
                  <a:lnTo>
                    <a:pt x="0" y="7"/>
                  </a:lnTo>
                  <a:lnTo>
                    <a:pt x="0" y="5"/>
                  </a:lnTo>
                  <a:lnTo>
                    <a:pt x="2" y="5"/>
                  </a:lnTo>
                  <a:lnTo>
                    <a:pt x="2" y="2"/>
                  </a:lnTo>
                  <a:lnTo>
                    <a:pt x="5" y="2"/>
                  </a:lnTo>
                  <a:lnTo>
                    <a:pt x="5" y="0"/>
                  </a:lnTo>
                  <a:lnTo>
                    <a:pt x="15" y="0"/>
                  </a:lnTo>
                  <a:lnTo>
                    <a:pt x="15" y="2"/>
                  </a:lnTo>
                  <a:lnTo>
                    <a:pt x="18" y="2"/>
                  </a:lnTo>
                  <a:lnTo>
                    <a:pt x="18" y="5"/>
                  </a:lnTo>
                  <a:lnTo>
                    <a:pt x="18" y="7"/>
                  </a:lnTo>
                  <a:lnTo>
                    <a:pt x="18" y="8"/>
                  </a:lnTo>
                  <a:lnTo>
                    <a:pt x="18" y="35"/>
                  </a:lnTo>
                  <a:lnTo>
                    <a:pt x="18" y="37"/>
                  </a:lnTo>
                  <a:lnTo>
                    <a:pt x="18" y="38"/>
                  </a:lnTo>
                  <a:lnTo>
                    <a:pt x="18" y="41"/>
                  </a:lnTo>
                  <a:lnTo>
                    <a:pt x="15" y="44"/>
                  </a:lnTo>
                  <a:lnTo>
                    <a:pt x="5" y="44"/>
                  </a:lnTo>
                  <a:lnTo>
                    <a:pt x="2" y="44"/>
                  </a:lnTo>
                  <a:lnTo>
                    <a:pt x="2" y="41"/>
                  </a:lnTo>
                  <a:lnTo>
                    <a:pt x="2" y="38"/>
                  </a:lnTo>
                  <a:lnTo>
                    <a:pt x="0"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39" name="Freeform 49"/>
            <p:cNvSpPr>
              <a:spLocks noChangeAspect="1"/>
            </p:cNvSpPr>
            <p:nvPr/>
          </p:nvSpPr>
          <p:spPr bwMode="auto">
            <a:xfrm>
              <a:off x="3199" y="3681"/>
              <a:ext cx="26" cy="58"/>
            </a:xfrm>
            <a:custGeom>
              <a:avLst/>
              <a:gdLst>
                <a:gd name="T0" fmla="*/ 0 w 20"/>
                <a:gd name="T1" fmla="*/ 36 h 45"/>
                <a:gd name="T2" fmla="*/ 0 w 20"/>
                <a:gd name="T3" fmla="*/ 31 h 45"/>
                <a:gd name="T4" fmla="*/ 0 w 20"/>
                <a:gd name="T5" fmla="*/ 31 h 45"/>
                <a:gd name="T6" fmla="*/ 0 w 20"/>
                <a:gd name="T7" fmla="*/ 22 h 45"/>
                <a:gd name="T8" fmla="*/ 0 w 20"/>
                <a:gd name="T9" fmla="*/ 22 h 45"/>
                <a:gd name="T10" fmla="*/ 12 w 20"/>
                <a:gd name="T11" fmla="*/ 22 h 45"/>
                <a:gd name="T12" fmla="*/ 12 w 20"/>
                <a:gd name="T13" fmla="*/ 10 h 45"/>
                <a:gd name="T14" fmla="*/ 12 w 20"/>
                <a:gd name="T15" fmla="*/ 10 h 45"/>
                <a:gd name="T16" fmla="*/ 12 w 20"/>
                <a:gd name="T17" fmla="*/ 10 h 45"/>
                <a:gd name="T18" fmla="*/ 12 w 20"/>
                <a:gd name="T19" fmla="*/ 10 h 45"/>
                <a:gd name="T20" fmla="*/ 27 w 20"/>
                <a:gd name="T21" fmla="*/ 0 h 45"/>
                <a:gd name="T22" fmla="*/ 71 w 20"/>
                <a:gd name="T23" fmla="*/ 0 h 45"/>
                <a:gd name="T24" fmla="*/ 71 w 20"/>
                <a:gd name="T25" fmla="*/ 10 h 45"/>
                <a:gd name="T26" fmla="*/ 71 w 20"/>
                <a:gd name="T27" fmla="*/ 10 h 45"/>
                <a:gd name="T28" fmla="*/ 71 w 20"/>
                <a:gd name="T29" fmla="*/ 10 h 45"/>
                <a:gd name="T30" fmla="*/ 92 w 20"/>
                <a:gd name="T31" fmla="*/ 10 h 45"/>
                <a:gd name="T32" fmla="*/ 92 w 20"/>
                <a:gd name="T33" fmla="*/ 10 h 45"/>
                <a:gd name="T34" fmla="*/ 92 w 20"/>
                <a:gd name="T35" fmla="*/ 22 h 45"/>
                <a:gd name="T36" fmla="*/ 92 w 20"/>
                <a:gd name="T37" fmla="*/ 22 h 45"/>
                <a:gd name="T38" fmla="*/ 92 w 20"/>
                <a:gd name="T39" fmla="*/ 31 h 45"/>
                <a:gd name="T40" fmla="*/ 92 w 20"/>
                <a:gd name="T41" fmla="*/ 31 h 45"/>
                <a:gd name="T42" fmla="*/ 92 w 20"/>
                <a:gd name="T43" fmla="*/ 36 h 45"/>
                <a:gd name="T44" fmla="*/ 92 w 20"/>
                <a:gd name="T45" fmla="*/ 161 h 45"/>
                <a:gd name="T46" fmla="*/ 92 w 20"/>
                <a:gd name="T47" fmla="*/ 171 h 45"/>
                <a:gd name="T48" fmla="*/ 92 w 20"/>
                <a:gd name="T49" fmla="*/ 171 h 45"/>
                <a:gd name="T50" fmla="*/ 92 w 20"/>
                <a:gd name="T51" fmla="*/ 173 h 45"/>
                <a:gd name="T52" fmla="*/ 92 w 20"/>
                <a:gd name="T53" fmla="*/ 173 h 45"/>
                <a:gd name="T54" fmla="*/ 92 w 20"/>
                <a:gd name="T55" fmla="*/ 188 h 45"/>
                <a:gd name="T56" fmla="*/ 92 w 20"/>
                <a:gd name="T57" fmla="*/ 188 h 45"/>
                <a:gd name="T58" fmla="*/ 92 w 20"/>
                <a:gd name="T59" fmla="*/ 188 h 45"/>
                <a:gd name="T60" fmla="*/ 71 w 20"/>
                <a:gd name="T61" fmla="*/ 201 h 45"/>
                <a:gd name="T62" fmla="*/ 71 w 20"/>
                <a:gd name="T63" fmla="*/ 201 h 45"/>
                <a:gd name="T64" fmla="*/ 71 w 20"/>
                <a:gd name="T65" fmla="*/ 201 h 45"/>
                <a:gd name="T66" fmla="*/ 27 w 20"/>
                <a:gd name="T67" fmla="*/ 201 h 45"/>
                <a:gd name="T68" fmla="*/ 27 w 20"/>
                <a:gd name="T69" fmla="*/ 201 h 45"/>
                <a:gd name="T70" fmla="*/ 12 w 20"/>
                <a:gd name="T71" fmla="*/ 201 h 45"/>
                <a:gd name="T72" fmla="*/ 12 w 20"/>
                <a:gd name="T73" fmla="*/ 188 h 45"/>
                <a:gd name="T74" fmla="*/ 12 w 20"/>
                <a:gd name="T75" fmla="*/ 188 h 45"/>
                <a:gd name="T76" fmla="*/ 12 w 20"/>
                <a:gd name="T77" fmla="*/ 188 h 45"/>
                <a:gd name="T78" fmla="*/ 12 w 20"/>
                <a:gd name="T79" fmla="*/ 173 h 45"/>
                <a:gd name="T80" fmla="*/ 0 w 20"/>
                <a:gd name="T81" fmla="*/ 173 h 45"/>
                <a:gd name="T82" fmla="*/ 0 w 20"/>
                <a:gd name="T83" fmla="*/ 171 h 45"/>
                <a:gd name="T84" fmla="*/ 0 w 20"/>
                <a:gd name="T85" fmla="*/ 171 h 45"/>
                <a:gd name="T86" fmla="*/ 0 w 20"/>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0" y="35"/>
                  </a:moveTo>
                  <a:lnTo>
                    <a:pt x="0" y="8"/>
                  </a:lnTo>
                  <a:lnTo>
                    <a:pt x="0" y="7"/>
                  </a:lnTo>
                  <a:lnTo>
                    <a:pt x="0" y="5"/>
                  </a:lnTo>
                  <a:lnTo>
                    <a:pt x="2" y="5"/>
                  </a:lnTo>
                  <a:lnTo>
                    <a:pt x="2" y="2"/>
                  </a:lnTo>
                  <a:lnTo>
                    <a:pt x="5" y="2"/>
                  </a:lnTo>
                  <a:lnTo>
                    <a:pt x="5" y="0"/>
                  </a:lnTo>
                  <a:lnTo>
                    <a:pt x="15" y="0"/>
                  </a:lnTo>
                  <a:lnTo>
                    <a:pt x="15" y="2"/>
                  </a:lnTo>
                  <a:lnTo>
                    <a:pt x="19" y="2"/>
                  </a:lnTo>
                  <a:lnTo>
                    <a:pt x="19" y="5"/>
                  </a:lnTo>
                  <a:lnTo>
                    <a:pt x="19" y="7"/>
                  </a:lnTo>
                  <a:lnTo>
                    <a:pt x="19" y="8"/>
                  </a:lnTo>
                  <a:lnTo>
                    <a:pt x="19" y="35"/>
                  </a:lnTo>
                  <a:lnTo>
                    <a:pt x="19" y="37"/>
                  </a:lnTo>
                  <a:lnTo>
                    <a:pt x="19" y="38"/>
                  </a:lnTo>
                  <a:lnTo>
                    <a:pt x="19" y="41"/>
                  </a:lnTo>
                  <a:lnTo>
                    <a:pt x="15" y="41"/>
                  </a:lnTo>
                  <a:lnTo>
                    <a:pt x="15" y="44"/>
                  </a:lnTo>
                  <a:lnTo>
                    <a:pt x="5" y="44"/>
                  </a:lnTo>
                  <a:lnTo>
                    <a:pt x="2" y="44"/>
                  </a:lnTo>
                  <a:lnTo>
                    <a:pt x="2" y="41"/>
                  </a:lnTo>
                  <a:lnTo>
                    <a:pt x="2" y="38"/>
                  </a:lnTo>
                  <a:lnTo>
                    <a:pt x="0" y="38"/>
                  </a:lnTo>
                  <a:lnTo>
                    <a:pt x="0" y="37"/>
                  </a:lnTo>
                  <a:lnTo>
                    <a:pt x="0" y="3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40" name="Freeform 50" descr="Light vertical"/>
            <p:cNvSpPr>
              <a:spLocks noChangeAspect="1"/>
            </p:cNvSpPr>
            <p:nvPr/>
          </p:nvSpPr>
          <p:spPr bwMode="auto">
            <a:xfrm>
              <a:off x="3165" y="3681"/>
              <a:ext cx="35" cy="58"/>
            </a:xfrm>
            <a:custGeom>
              <a:avLst/>
              <a:gdLst>
                <a:gd name="T0" fmla="*/ 0 w 27"/>
                <a:gd name="T1" fmla="*/ 36 h 45"/>
                <a:gd name="T2" fmla="*/ 0 w 27"/>
                <a:gd name="T3" fmla="*/ 31 h 45"/>
                <a:gd name="T4" fmla="*/ 0 w 27"/>
                <a:gd name="T5" fmla="*/ 31 h 45"/>
                <a:gd name="T6" fmla="*/ 0 w 27"/>
                <a:gd name="T7" fmla="*/ 22 h 45"/>
                <a:gd name="T8" fmla="*/ 0 w 27"/>
                <a:gd name="T9" fmla="*/ 22 h 45"/>
                <a:gd name="T10" fmla="*/ 0 w 27"/>
                <a:gd name="T11" fmla="*/ 22 h 45"/>
                <a:gd name="T12" fmla="*/ 0 w 27"/>
                <a:gd name="T13" fmla="*/ 10 h 45"/>
                <a:gd name="T14" fmla="*/ 10 w 27"/>
                <a:gd name="T15" fmla="*/ 10 h 45"/>
                <a:gd name="T16" fmla="*/ 10 w 27"/>
                <a:gd name="T17" fmla="*/ 10 h 45"/>
                <a:gd name="T18" fmla="*/ 10 w 27"/>
                <a:gd name="T19" fmla="*/ 10 h 45"/>
                <a:gd name="T20" fmla="*/ 29 w 27"/>
                <a:gd name="T21" fmla="*/ 0 h 45"/>
                <a:gd name="T22" fmla="*/ 96 w 27"/>
                <a:gd name="T23" fmla="*/ 0 h 45"/>
                <a:gd name="T24" fmla="*/ 96 w 27"/>
                <a:gd name="T25" fmla="*/ 10 h 45"/>
                <a:gd name="T26" fmla="*/ 111 w 27"/>
                <a:gd name="T27" fmla="*/ 10 h 45"/>
                <a:gd name="T28" fmla="*/ 111 w 27"/>
                <a:gd name="T29" fmla="*/ 10 h 45"/>
                <a:gd name="T30" fmla="*/ 111 w 27"/>
                <a:gd name="T31" fmla="*/ 10 h 45"/>
                <a:gd name="T32" fmla="*/ 111 w 27"/>
                <a:gd name="T33" fmla="*/ 10 h 45"/>
                <a:gd name="T34" fmla="*/ 124 w 27"/>
                <a:gd name="T35" fmla="*/ 22 h 45"/>
                <a:gd name="T36" fmla="*/ 124 w 27"/>
                <a:gd name="T37" fmla="*/ 22 h 45"/>
                <a:gd name="T38" fmla="*/ 124 w 27"/>
                <a:gd name="T39" fmla="*/ 31 h 45"/>
                <a:gd name="T40" fmla="*/ 124 w 27"/>
                <a:gd name="T41" fmla="*/ 31 h 45"/>
                <a:gd name="T42" fmla="*/ 124 w 27"/>
                <a:gd name="T43" fmla="*/ 36 h 45"/>
                <a:gd name="T44" fmla="*/ 124 w 27"/>
                <a:gd name="T45" fmla="*/ 161 h 45"/>
                <a:gd name="T46" fmla="*/ 124 w 27"/>
                <a:gd name="T47" fmla="*/ 171 h 45"/>
                <a:gd name="T48" fmla="*/ 124 w 27"/>
                <a:gd name="T49" fmla="*/ 171 h 45"/>
                <a:gd name="T50" fmla="*/ 124 w 27"/>
                <a:gd name="T51" fmla="*/ 173 h 45"/>
                <a:gd name="T52" fmla="*/ 124 w 27"/>
                <a:gd name="T53" fmla="*/ 173 h 45"/>
                <a:gd name="T54" fmla="*/ 124 w 27"/>
                <a:gd name="T55" fmla="*/ 188 h 45"/>
                <a:gd name="T56" fmla="*/ 111 w 27"/>
                <a:gd name="T57" fmla="*/ 188 h 45"/>
                <a:gd name="T58" fmla="*/ 111 w 27"/>
                <a:gd name="T59" fmla="*/ 188 h 45"/>
                <a:gd name="T60" fmla="*/ 111 w 27"/>
                <a:gd name="T61" fmla="*/ 201 h 45"/>
                <a:gd name="T62" fmla="*/ 96 w 27"/>
                <a:gd name="T63" fmla="*/ 201 h 45"/>
                <a:gd name="T64" fmla="*/ 96 w 27"/>
                <a:gd name="T65" fmla="*/ 201 h 45"/>
                <a:gd name="T66" fmla="*/ 29 w 27"/>
                <a:gd name="T67" fmla="*/ 201 h 45"/>
                <a:gd name="T68" fmla="*/ 10 w 27"/>
                <a:gd name="T69" fmla="*/ 201 h 45"/>
                <a:gd name="T70" fmla="*/ 10 w 27"/>
                <a:gd name="T71" fmla="*/ 201 h 45"/>
                <a:gd name="T72" fmla="*/ 10 w 27"/>
                <a:gd name="T73" fmla="*/ 188 h 45"/>
                <a:gd name="T74" fmla="*/ 0 w 27"/>
                <a:gd name="T75" fmla="*/ 188 h 45"/>
                <a:gd name="T76" fmla="*/ 0 w 27"/>
                <a:gd name="T77" fmla="*/ 188 h 45"/>
                <a:gd name="T78" fmla="*/ 0 w 27"/>
                <a:gd name="T79" fmla="*/ 173 h 45"/>
                <a:gd name="T80" fmla="*/ 0 w 27"/>
                <a:gd name="T81" fmla="*/ 173 h 45"/>
                <a:gd name="T82" fmla="*/ 0 w 27"/>
                <a:gd name="T83" fmla="*/ 171 h 45"/>
                <a:gd name="T84" fmla="*/ 0 w 27"/>
                <a:gd name="T85" fmla="*/ 171 h 45"/>
                <a:gd name="T86" fmla="*/ 0 w 2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0" y="35"/>
                  </a:moveTo>
                  <a:lnTo>
                    <a:pt x="0" y="8"/>
                  </a:lnTo>
                  <a:lnTo>
                    <a:pt x="0" y="7"/>
                  </a:lnTo>
                  <a:lnTo>
                    <a:pt x="0" y="5"/>
                  </a:lnTo>
                  <a:lnTo>
                    <a:pt x="0" y="2"/>
                  </a:lnTo>
                  <a:lnTo>
                    <a:pt x="2" y="2"/>
                  </a:lnTo>
                  <a:lnTo>
                    <a:pt x="6" y="0"/>
                  </a:lnTo>
                  <a:lnTo>
                    <a:pt x="20" y="0"/>
                  </a:lnTo>
                  <a:lnTo>
                    <a:pt x="20" y="2"/>
                  </a:lnTo>
                  <a:lnTo>
                    <a:pt x="23" y="2"/>
                  </a:lnTo>
                  <a:lnTo>
                    <a:pt x="26" y="5"/>
                  </a:lnTo>
                  <a:lnTo>
                    <a:pt x="26" y="7"/>
                  </a:lnTo>
                  <a:lnTo>
                    <a:pt x="26" y="8"/>
                  </a:lnTo>
                  <a:lnTo>
                    <a:pt x="26" y="35"/>
                  </a:lnTo>
                  <a:lnTo>
                    <a:pt x="26" y="37"/>
                  </a:lnTo>
                  <a:lnTo>
                    <a:pt x="26" y="38"/>
                  </a:lnTo>
                  <a:lnTo>
                    <a:pt x="26" y="41"/>
                  </a:lnTo>
                  <a:lnTo>
                    <a:pt x="23" y="41"/>
                  </a:lnTo>
                  <a:lnTo>
                    <a:pt x="23" y="44"/>
                  </a:lnTo>
                  <a:lnTo>
                    <a:pt x="20" y="44"/>
                  </a:lnTo>
                  <a:lnTo>
                    <a:pt x="6" y="44"/>
                  </a:lnTo>
                  <a:lnTo>
                    <a:pt x="2" y="44"/>
                  </a:lnTo>
                  <a:lnTo>
                    <a:pt x="2" y="41"/>
                  </a:lnTo>
                  <a:lnTo>
                    <a:pt x="0" y="41"/>
                  </a:lnTo>
                  <a:lnTo>
                    <a:pt x="0" y="38"/>
                  </a:lnTo>
                  <a:lnTo>
                    <a:pt x="0" y="37"/>
                  </a:lnTo>
                  <a:lnTo>
                    <a:pt x="0" y="3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41" name="AutoShape 51"/>
            <p:cNvSpPr>
              <a:spLocks noChangeAspect="1" noChangeArrowheads="1"/>
            </p:cNvSpPr>
            <p:nvPr/>
          </p:nvSpPr>
          <p:spPr bwMode="auto">
            <a:xfrm flipV="1">
              <a:off x="3161" y="3648"/>
              <a:ext cx="8" cy="3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42" name="Freeform 52"/>
            <p:cNvSpPr>
              <a:spLocks noChangeAspect="1"/>
            </p:cNvSpPr>
            <p:nvPr/>
          </p:nvSpPr>
          <p:spPr bwMode="auto">
            <a:xfrm>
              <a:off x="707" y="2430"/>
              <a:ext cx="465" cy="409"/>
            </a:xfrm>
            <a:custGeom>
              <a:avLst/>
              <a:gdLst>
                <a:gd name="T0" fmla="*/ 1529 w 357"/>
                <a:gd name="T1" fmla="*/ 1278 h 314"/>
                <a:gd name="T2" fmla="*/ 1599 w 357"/>
                <a:gd name="T3" fmla="*/ 1181 h 314"/>
                <a:gd name="T4" fmla="*/ 1661 w 357"/>
                <a:gd name="T5" fmla="*/ 1079 h 314"/>
                <a:gd name="T6" fmla="*/ 1706 w 357"/>
                <a:gd name="T7" fmla="*/ 969 h 314"/>
                <a:gd name="T8" fmla="*/ 1728 w 357"/>
                <a:gd name="T9" fmla="*/ 854 h 314"/>
                <a:gd name="T10" fmla="*/ 1739 w 357"/>
                <a:gd name="T11" fmla="*/ 740 h 314"/>
                <a:gd name="T12" fmla="*/ 1728 w 357"/>
                <a:gd name="T13" fmla="*/ 628 h 314"/>
                <a:gd name="T14" fmla="*/ 1695 w 357"/>
                <a:gd name="T15" fmla="*/ 505 h 314"/>
                <a:gd name="T16" fmla="*/ 1644 w 357"/>
                <a:gd name="T17" fmla="*/ 408 h 314"/>
                <a:gd name="T18" fmla="*/ 1571 w 357"/>
                <a:gd name="T19" fmla="*/ 307 h 314"/>
                <a:gd name="T20" fmla="*/ 1487 w 357"/>
                <a:gd name="T21" fmla="*/ 220 h 314"/>
                <a:gd name="T22" fmla="*/ 1387 w 357"/>
                <a:gd name="T23" fmla="*/ 159 h 314"/>
                <a:gd name="T24" fmla="*/ 1278 w 357"/>
                <a:gd name="T25" fmla="*/ 86 h 314"/>
                <a:gd name="T26" fmla="*/ 1159 w 357"/>
                <a:gd name="T27" fmla="*/ 29 h 314"/>
                <a:gd name="T28" fmla="*/ 1030 w 357"/>
                <a:gd name="T29" fmla="*/ 12 h 314"/>
                <a:gd name="T30" fmla="*/ 914 w 357"/>
                <a:gd name="T31" fmla="*/ 0 h 314"/>
                <a:gd name="T32" fmla="*/ 778 w 357"/>
                <a:gd name="T33" fmla="*/ 0 h 314"/>
                <a:gd name="T34" fmla="*/ 645 w 357"/>
                <a:gd name="T35" fmla="*/ 27 h 314"/>
                <a:gd name="T36" fmla="*/ 521 w 357"/>
                <a:gd name="T37" fmla="*/ 51 h 314"/>
                <a:gd name="T38" fmla="*/ 409 w 357"/>
                <a:gd name="T39" fmla="*/ 124 h 314"/>
                <a:gd name="T40" fmla="*/ 313 w 357"/>
                <a:gd name="T41" fmla="*/ 184 h 314"/>
                <a:gd name="T42" fmla="*/ 211 w 357"/>
                <a:gd name="T43" fmla="*/ 258 h 314"/>
                <a:gd name="T44" fmla="*/ 134 w 357"/>
                <a:gd name="T45" fmla="*/ 360 h 314"/>
                <a:gd name="T46" fmla="*/ 83 w 357"/>
                <a:gd name="T47" fmla="*/ 458 h 314"/>
                <a:gd name="T48" fmla="*/ 35 w 357"/>
                <a:gd name="T49" fmla="*/ 561 h 314"/>
                <a:gd name="T50" fmla="*/ 12 w 357"/>
                <a:gd name="T51" fmla="*/ 683 h 314"/>
                <a:gd name="T52" fmla="*/ 0 w 357"/>
                <a:gd name="T53" fmla="*/ 796 h 314"/>
                <a:gd name="T54" fmla="*/ 29 w 357"/>
                <a:gd name="T55" fmla="*/ 904 h 314"/>
                <a:gd name="T56" fmla="*/ 64 w 357"/>
                <a:gd name="T57" fmla="*/ 1028 h 314"/>
                <a:gd name="T58" fmla="*/ 102 w 357"/>
                <a:gd name="T59" fmla="*/ 1129 h 314"/>
                <a:gd name="T60" fmla="*/ 175 w 357"/>
                <a:gd name="T61" fmla="*/ 1224 h 314"/>
                <a:gd name="T62" fmla="*/ 258 w 357"/>
                <a:gd name="T63" fmla="*/ 1319 h 314"/>
                <a:gd name="T64" fmla="*/ 358 w 357"/>
                <a:gd name="T65" fmla="*/ 1386 h 314"/>
                <a:gd name="T66" fmla="*/ 468 w 357"/>
                <a:gd name="T67" fmla="*/ 1448 h 314"/>
                <a:gd name="T68" fmla="*/ 584 w 357"/>
                <a:gd name="T69" fmla="*/ 1499 h 314"/>
                <a:gd name="T70" fmla="*/ 707 w 357"/>
                <a:gd name="T71" fmla="*/ 1520 h 314"/>
                <a:gd name="T72" fmla="*/ 845 w 357"/>
                <a:gd name="T73" fmla="*/ 1529 h 314"/>
                <a:gd name="T74" fmla="*/ 969 w 357"/>
                <a:gd name="T75" fmla="*/ 1529 h 314"/>
                <a:gd name="T76" fmla="*/ 1094 w 357"/>
                <a:gd name="T77" fmla="*/ 1514 h 314"/>
                <a:gd name="T78" fmla="*/ 1224 w 357"/>
                <a:gd name="T79" fmla="*/ 1482 h 314"/>
                <a:gd name="T80" fmla="*/ 1327 w 357"/>
                <a:gd name="T81" fmla="*/ 1425 h 314"/>
                <a:gd name="T82" fmla="*/ 1447 w 357"/>
                <a:gd name="T83" fmla="*/ 1352 h 3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7"/>
                <a:gd name="T127" fmla="*/ 0 h 314"/>
                <a:gd name="T128" fmla="*/ 357 w 357"/>
                <a:gd name="T129" fmla="*/ 314 h 3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7" h="314">
                  <a:moveTo>
                    <a:pt x="305" y="270"/>
                  </a:moveTo>
                  <a:lnTo>
                    <a:pt x="313" y="262"/>
                  </a:lnTo>
                  <a:lnTo>
                    <a:pt x="322" y="250"/>
                  </a:lnTo>
                  <a:lnTo>
                    <a:pt x="328" y="242"/>
                  </a:lnTo>
                  <a:lnTo>
                    <a:pt x="336" y="231"/>
                  </a:lnTo>
                  <a:lnTo>
                    <a:pt x="340" y="221"/>
                  </a:lnTo>
                  <a:lnTo>
                    <a:pt x="347" y="210"/>
                  </a:lnTo>
                  <a:lnTo>
                    <a:pt x="349" y="198"/>
                  </a:lnTo>
                  <a:lnTo>
                    <a:pt x="354" y="185"/>
                  </a:lnTo>
                  <a:lnTo>
                    <a:pt x="354" y="175"/>
                  </a:lnTo>
                  <a:lnTo>
                    <a:pt x="356" y="163"/>
                  </a:lnTo>
                  <a:lnTo>
                    <a:pt x="356" y="151"/>
                  </a:lnTo>
                  <a:lnTo>
                    <a:pt x="354" y="140"/>
                  </a:lnTo>
                  <a:lnTo>
                    <a:pt x="354" y="128"/>
                  </a:lnTo>
                  <a:lnTo>
                    <a:pt x="349" y="115"/>
                  </a:lnTo>
                  <a:lnTo>
                    <a:pt x="347" y="104"/>
                  </a:lnTo>
                  <a:lnTo>
                    <a:pt x="340" y="94"/>
                  </a:lnTo>
                  <a:lnTo>
                    <a:pt x="336" y="83"/>
                  </a:lnTo>
                  <a:lnTo>
                    <a:pt x="328" y="74"/>
                  </a:lnTo>
                  <a:lnTo>
                    <a:pt x="322" y="63"/>
                  </a:lnTo>
                  <a:lnTo>
                    <a:pt x="313" y="53"/>
                  </a:lnTo>
                  <a:lnTo>
                    <a:pt x="305" y="45"/>
                  </a:lnTo>
                  <a:lnTo>
                    <a:pt x="296" y="38"/>
                  </a:lnTo>
                  <a:lnTo>
                    <a:pt x="284" y="32"/>
                  </a:lnTo>
                  <a:lnTo>
                    <a:pt x="272" y="25"/>
                  </a:lnTo>
                  <a:lnTo>
                    <a:pt x="262" y="18"/>
                  </a:lnTo>
                  <a:lnTo>
                    <a:pt x="250" y="11"/>
                  </a:lnTo>
                  <a:lnTo>
                    <a:pt x="237" y="6"/>
                  </a:lnTo>
                  <a:lnTo>
                    <a:pt x="224" y="5"/>
                  </a:lnTo>
                  <a:lnTo>
                    <a:pt x="211" y="2"/>
                  </a:lnTo>
                  <a:lnTo>
                    <a:pt x="198" y="0"/>
                  </a:lnTo>
                  <a:lnTo>
                    <a:pt x="187" y="0"/>
                  </a:lnTo>
                  <a:lnTo>
                    <a:pt x="173" y="0"/>
                  </a:lnTo>
                  <a:lnTo>
                    <a:pt x="159" y="0"/>
                  </a:lnTo>
                  <a:lnTo>
                    <a:pt x="145" y="2"/>
                  </a:lnTo>
                  <a:lnTo>
                    <a:pt x="132" y="5"/>
                  </a:lnTo>
                  <a:lnTo>
                    <a:pt x="120" y="6"/>
                  </a:lnTo>
                  <a:lnTo>
                    <a:pt x="107" y="11"/>
                  </a:lnTo>
                  <a:lnTo>
                    <a:pt x="96" y="18"/>
                  </a:lnTo>
                  <a:lnTo>
                    <a:pt x="84" y="25"/>
                  </a:lnTo>
                  <a:lnTo>
                    <a:pt x="73" y="32"/>
                  </a:lnTo>
                  <a:lnTo>
                    <a:pt x="64" y="38"/>
                  </a:lnTo>
                  <a:lnTo>
                    <a:pt x="53" y="45"/>
                  </a:lnTo>
                  <a:lnTo>
                    <a:pt x="43" y="53"/>
                  </a:lnTo>
                  <a:lnTo>
                    <a:pt x="36" y="63"/>
                  </a:lnTo>
                  <a:lnTo>
                    <a:pt x="28" y="74"/>
                  </a:lnTo>
                  <a:lnTo>
                    <a:pt x="21" y="83"/>
                  </a:lnTo>
                  <a:lnTo>
                    <a:pt x="17" y="94"/>
                  </a:lnTo>
                  <a:lnTo>
                    <a:pt x="13" y="104"/>
                  </a:lnTo>
                  <a:lnTo>
                    <a:pt x="7" y="115"/>
                  </a:lnTo>
                  <a:lnTo>
                    <a:pt x="6" y="128"/>
                  </a:lnTo>
                  <a:lnTo>
                    <a:pt x="2" y="140"/>
                  </a:lnTo>
                  <a:lnTo>
                    <a:pt x="0" y="151"/>
                  </a:lnTo>
                  <a:lnTo>
                    <a:pt x="0" y="163"/>
                  </a:lnTo>
                  <a:lnTo>
                    <a:pt x="2" y="175"/>
                  </a:lnTo>
                  <a:lnTo>
                    <a:pt x="6" y="185"/>
                  </a:lnTo>
                  <a:lnTo>
                    <a:pt x="7" y="198"/>
                  </a:lnTo>
                  <a:lnTo>
                    <a:pt x="13" y="210"/>
                  </a:lnTo>
                  <a:lnTo>
                    <a:pt x="17" y="221"/>
                  </a:lnTo>
                  <a:lnTo>
                    <a:pt x="21" y="231"/>
                  </a:lnTo>
                  <a:lnTo>
                    <a:pt x="28" y="242"/>
                  </a:lnTo>
                  <a:lnTo>
                    <a:pt x="36" y="250"/>
                  </a:lnTo>
                  <a:lnTo>
                    <a:pt x="43" y="262"/>
                  </a:lnTo>
                  <a:lnTo>
                    <a:pt x="53" y="270"/>
                  </a:lnTo>
                  <a:lnTo>
                    <a:pt x="64" y="277"/>
                  </a:lnTo>
                  <a:lnTo>
                    <a:pt x="73" y="283"/>
                  </a:lnTo>
                  <a:lnTo>
                    <a:pt x="84" y="292"/>
                  </a:lnTo>
                  <a:lnTo>
                    <a:pt x="96" y="297"/>
                  </a:lnTo>
                  <a:lnTo>
                    <a:pt x="107" y="303"/>
                  </a:lnTo>
                  <a:lnTo>
                    <a:pt x="120" y="307"/>
                  </a:lnTo>
                  <a:lnTo>
                    <a:pt x="132" y="310"/>
                  </a:lnTo>
                  <a:lnTo>
                    <a:pt x="145" y="311"/>
                  </a:lnTo>
                  <a:lnTo>
                    <a:pt x="159" y="313"/>
                  </a:lnTo>
                  <a:lnTo>
                    <a:pt x="173" y="313"/>
                  </a:lnTo>
                  <a:lnTo>
                    <a:pt x="187" y="313"/>
                  </a:lnTo>
                  <a:lnTo>
                    <a:pt x="198" y="313"/>
                  </a:lnTo>
                  <a:lnTo>
                    <a:pt x="211" y="311"/>
                  </a:lnTo>
                  <a:lnTo>
                    <a:pt x="224" y="310"/>
                  </a:lnTo>
                  <a:lnTo>
                    <a:pt x="237" y="307"/>
                  </a:lnTo>
                  <a:lnTo>
                    <a:pt x="250" y="303"/>
                  </a:lnTo>
                  <a:lnTo>
                    <a:pt x="262" y="297"/>
                  </a:lnTo>
                  <a:lnTo>
                    <a:pt x="272" y="292"/>
                  </a:lnTo>
                  <a:lnTo>
                    <a:pt x="284" y="283"/>
                  </a:lnTo>
                  <a:lnTo>
                    <a:pt x="296" y="277"/>
                  </a:lnTo>
                  <a:lnTo>
                    <a:pt x="305"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43" name="AutoShape 53"/>
            <p:cNvSpPr>
              <a:spLocks noChangeAspect="1" noChangeArrowheads="1"/>
            </p:cNvSpPr>
            <p:nvPr/>
          </p:nvSpPr>
          <p:spPr bwMode="auto">
            <a:xfrm flipV="1">
              <a:off x="926" y="2273"/>
              <a:ext cx="30"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44" name="Freeform 54"/>
            <p:cNvSpPr>
              <a:spLocks noChangeAspect="1"/>
            </p:cNvSpPr>
            <p:nvPr/>
          </p:nvSpPr>
          <p:spPr bwMode="auto">
            <a:xfrm>
              <a:off x="909" y="2230"/>
              <a:ext cx="62" cy="43"/>
            </a:xfrm>
            <a:custGeom>
              <a:avLst/>
              <a:gdLst>
                <a:gd name="T0" fmla="*/ 221 w 48"/>
                <a:gd name="T1" fmla="*/ 125 h 33"/>
                <a:gd name="T2" fmla="*/ 221 w 48"/>
                <a:gd name="T3" fmla="*/ 125 h 33"/>
                <a:gd name="T4" fmla="*/ 221 w 48"/>
                <a:gd name="T5" fmla="*/ 125 h 33"/>
                <a:gd name="T6" fmla="*/ 221 w 48"/>
                <a:gd name="T7" fmla="*/ 134 h 33"/>
                <a:gd name="T8" fmla="*/ 207 w 48"/>
                <a:gd name="T9" fmla="*/ 134 h 33"/>
                <a:gd name="T10" fmla="*/ 207 w 48"/>
                <a:gd name="T11" fmla="*/ 134 h 33"/>
                <a:gd name="T12" fmla="*/ 200 w 48"/>
                <a:gd name="T13" fmla="*/ 159 h 33"/>
                <a:gd name="T14" fmla="*/ 200 w 48"/>
                <a:gd name="T15" fmla="*/ 159 h 33"/>
                <a:gd name="T16" fmla="*/ 190 w 48"/>
                <a:gd name="T17" fmla="*/ 159 h 33"/>
                <a:gd name="T18" fmla="*/ 190 w 48"/>
                <a:gd name="T19" fmla="*/ 159 h 33"/>
                <a:gd name="T20" fmla="*/ 171 w 48"/>
                <a:gd name="T21" fmla="*/ 159 h 33"/>
                <a:gd name="T22" fmla="*/ 36 w 48"/>
                <a:gd name="T23" fmla="*/ 159 h 33"/>
                <a:gd name="T24" fmla="*/ 28 w 48"/>
                <a:gd name="T25" fmla="*/ 159 h 33"/>
                <a:gd name="T26" fmla="*/ 28 w 48"/>
                <a:gd name="T27" fmla="*/ 159 h 33"/>
                <a:gd name="T28" fmla="*/ 17 w 48"/>
                <a:gd name="T29" fmla="*/ 159 h 33"/>
                <a:gd name="T30" fmla="*/ 17 w 48"/>
                <a:gd name="T31" fmla="*/ 159 h 33"/>
                <a:gd name="T32" fmla="*/ 1 w 48"/>
                <a:gd name="T33" fmla="*/ 134 h 33"/>
                <a:gd name="T34" fmla="*/ 1 w 48"/>
                <a:gd name="T35" fmla="*/ 134 h 33"/>
                <a:gd name="T36" fmla="*/ 1 w 48"/>
                <a:gd name="T37" fmla="*/ 134 h 33"/>
                <a:gd name="T38" fmla="*/ 0 w 48"/>
                <a:gd name="T39" fmla="*/ 125 h 33"/>
                <a:gd name="T40" fmla="*/ 0 w 48"/>
                <a:gd name="T41" fmla="*/ 125 h 33"/>
                <a:gd name="T42" fmla="*/ 0 w 48"/>
                <a:gd name="T43" fmla="*/ 125 h 33"/>
                <a:gd name="T44" fmla="*/ 0 w 48"/>
                <a:gd name="T45" fmla="*/ 27 h 33"/>
                <a:gd name="T46" fmla="*/ 0 w 48"/>
                <a:gd name="T47" fmla="*/ 27 h 33"/>
                <a:gd name="T48" fmla="*/ 0 w 48"/>
                <a:gd name="T49" fmla="*/ 27 h 33"/>
                <a:gd name="T50" fmla="*/ 0 w 48"/>
                <a:gd name="T51" fmla="*/ 12 h 33"/>
                <a:gd name="T52" fmla="*/ 1 w 48"/>
                <a:gd name="T53" fmla="*/ 12 h 33"/>
                <a:gd name="T54" fmla="*/ 1 w 48"/>
                <a:gd name="T55" fmla="*/ 12 h 33"/>
                <a:gd name="T56" fmla="*/ 17 w 48"/>
                <a:gd name="T57" fmla="*/ 12 h 33"/>
                <a:gd name="T58" fmla="*/ 17 w 48"/>
                <a:gd name="T59" fmla="*/ 0 h 33"/>
                <a:gd name="T60" fmla="*/ 28 w 48"/>
                <a:gd name="T61" fmla="*/ 0 h 33"/>
                <a:gd name="T62" fmla="*/ 28 w 48"/>
                <a:gd name="T63" fmla="*/ 0 h 33"/>
                <a:gd name="T64" fmla="*/ 36 w 48"/>
                <a:gd name="T65" fmla="*/ 0 h 33"/>
                <a:gd name="T66" fmla="*/ 171 w 48"/>
                <a:gd name="T67" fmla="*/ 0 h 33"/>
                <a:gd name="T68" fmla="*/ 190 w 48"/>
                <a:gd name="T69" fmla="*/ 0 h 33"/>
                <a:gd name="T70" fmla="*/ 190 w 48"/>
                <a:gd name="T71" fmla="*/ 0 h 33"/>
                <a:gd name="T72" fmla="*/ 200 w 48"/>
                <a:gd name="T73" fmla="*/ 0 h 33"/>
                <a:gd name="T74" fmla="*/ 200 w 48"/>
                <a:gd name="T75" fmla="*/ 0 h 33"/>
                <a:gd name="T76" fmla="*/ 207 w 48"/>
                <a:gd name="T77" fmla="*/ 12 h 33"/>
                <a:gd name="T78" fmla="*/ 207 w 48"/>
                <a:gd name="T79" fmla="*/ 12 h 33"/>
                <a:gd name="T80" fmla="*/ 207 w 48"/>
                <a:gd name="T81" fmla="*/ 12 h 33"/>
                <a:gd name="T82" fmla="*/ 221 w 48"/>
                <a:gd name="T83" fmla="*/ 27 h 33"/>
                <a:gd name="T84" fmla="*/ 221 w 48"/>
                <a:gd name="T85" fmla="*/ 27 h 33"/>
                <a:gd name="T86" fmla="*/ 221 w 48"/>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47" y="5"/>
                  </a:moveTo>
                  <a:lnTo>
                    <a:pt x="47" y="26"/>
                  </a:lnTo>
                  <a:lnTo>
                    <a:pt x="47" y="28"/>
                  </a:lnTo>
                  <a:lnTo>
                    <a:pt x="44" y="28"/>
                  </a:lnTo>
                  <a:lnTo>
                    <a:pt x="43" y="32"/>
                  </a:lnTo>
                  <a:lnTo>
                    <a:pt x="41" y="32"/>
                  </a:lnTo>
                  <a:lnTo>
                    <a:pt x="36" y="32"/>
                  </a:lnTo>
                  <a:lnTo>
                    <a:pt x="8" y="32"/>
                  </a:lnTo>
                  <a:lnTo>
                    <a:pt x="6" y="32"/>
                  </a:lnTo>
                  <a:lnTo>
                    <a:pt x="4" y="32"/>
                  </a:lnTo>
                  <a:lnTo>
                    <a:pt x="1" y="28"/>
                  </a:lnTo>
                  <a:lnTo>
                    <a:pt x="0" y="28"/>
                  </a:lnTo>
                  <a:lnTo>
                    <a:pt x="0" y="26"/>
                  </a:lnTo>
                  <a:lnTo>
                    <a:pt x="0" y="5"/>
                  </a:lnTo>
                  <a:lnTo>
                    <a:pt x="0" y="2"/>
                  </a:lnTo>
                  <a:lnTo>
                    <a:pt x="1" y="2"/>
                  </a:lnTo>
                  <a:lnTo>
                    <a:pt x="4" y="2"/>
                  </a:lnTo>
                  <a:lnTo>
                    <a:pt x="4" y="0"/>
                  </a:lnTo>
                  <a:lnTo>
                    <a:pt x="6" y="0"/>
                  </a:lnTo>
                  <a:lnTo>
                    <a:pt x="8" y="0"/>
                  </a:lnTo>
                  <a:lnTo>
                    <a:pt x="36" y="0"/>
                  </a:lnTo>
                  <a:lnTo>
                    <a:pt x="41" y="0"/>
                  </a:lnTo>
                  <a:lnTo>
                    <a:pt x="43" y="0"/>
                  </a:lnTo>
                  <a:lnTo>
                    <a:pt x="43" y="2"/>
                  </a:lnTo>
                  <a:lnTo>
                    <a:pt x="44" y="2"/>
                  </a:lnTo>
                  <a:lnTo>
                    <a:pt x="47" y="2"/>
                  </a:lnTo>
                  <a:lnTo>
                    <a:pt x="47" y="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45" name="Freeform 55"/>
            <p:cNvSpPr>
              <a:spLocks noChangeAspect="1"/>
            </p:cNvSpPr>
            <p:nvPr/>
          </p:nvSpPr>
          <p:spPr bwMode="auto">
            <a:xfrm>
              <a:off x="953"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46 w 14"/>
                <a:gd name="T11" fmla="*/ 134 h 33"/>
                <a:gd name="T12" fmla="*/ 46 w 14"/>
                <a:gd name="T13" fmla="*/ 134 h 33"/>
                <a:gd name="T14" fmla="*/ 46 w 14"/>
                <a:gd name="T15" fmla="*/ 159 h 33"/>
                <a:gd name="T16" fmla="*/ 46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0 w 14"/>
                <a:gd name="T29" fmla="*/ 159 h 33"/>
                <a:gd name="T30" fmla="*/ 0 w 14"/>
                <a:gd name="T31" fmla="*/ 159 h 33"/>
                <a:gd name="T32" fmla="*/ 0 w 14"/>
                <a:gd name="T33" fmla="*/ 134 h 33"/>
                <a:gd name="T34" fmla="*/ 0 w 14"/>
                <a:gd name="T35" fmla="*/ 134 h 33"/>
                <a:gd name="T36" fmla="*/ 0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0 w 14"/>
                <a:gd name="T53" fmla="*/ 12 h 33"/>
                <a:gd name="T54" fmla="*/ 0 w 14"/>
                <a:gd name="T55" fmla="*/ 12 h 33"/>
                <a:gd name="T56" fmla="*/ 0 w 14"/>
                <a:gd name="T57" fmla="*/ 12 h 33"/>
                <a:gd name="T58" fmla="*/ 0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46 w 14"/>
                <a:gd name="T71" fmla="*/ 0 h 33"/>
                <a:gd name="T72" fmla="*/ 46 w 14"/>
                <a:gd name="T73" fmla="*/ 0 h 33"/>
                <a:gd name="T74" fmla="*/ 46 w 14"/>
                <a:gd name="T75" fmla="*/ 0 h 33"/>
                <a:gd name="T76" fmla="*/ 46 w 14"/>
                <a:gd name="T77" fmla="*/ 12 h 33"/>
                <a:gd name="T78" fmla="*/ 46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0" y="28"/>
                  </a:lnTo>
                  <a:lnTo>
                    <a:pt x="10" y="32"/>
                  </a:lnTo>
                  <a:lnTo>
                    <a:pt x="1" y="32"/>
                  </a:lnTo>
                  <a:lnTo>
                    <a:pt x="0" y="32"/>
                  </a:lnTo>
                  <a:lnTo>
                    <a:pt x="0" y="28"/>
                  </a:lnTo>
                  <a:lnTo>
                    <a:pt x="0" y="26"/>
                  </a:lnTo>
                  <a:lnTo>
                    <a:pt x="0" y="5"/>
                  </a:lnTo>
                  <a:lnTo>
                    <a:pt x="0" y="2"/>
                  </a:lnTo>
                  <a:lnTo>
                    <a:pt x="0" y="0"/>
                  </a:lnTo>
                  <a:lnTo>
                    <a:pt x="1" y="0"/>
                  </a:lnTo>
                  <a:lnTo>
                    <a:pt x="10" y="0"/>
                  </a:lnTo>
                  <a:lnTo>
                    <a:pt x="10" y="2"/>
                  </a:lnTo>
                  <a:lnTo>
                    <a:pt x="13" y="2"/>
                  </a:lnTo>
                  <a:lnTo>
                    <a:pt x="13" y="5"/>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46" name="Freeform 56"/>
            <p:cNvSpPr>
              <a:spLocks noChangeAspect="1"/>
            </p:cNvSpPr>
            <p:nvPr/>
          </p:nvSpPr>
          <p:spPr bwMode="auto">
            <a:xfrm>
              <a:off x="909"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59 w 14"/>
                <a:gd name="T11" fmla="*/ 134 h 33"/>
                <a:gd name="T12" fmla="*/ 59 w 14"/>
                <a:gd name="T13" fmla="*/ 134 h 33"/>
                <a:gd name="T14" fmla="*/ 59 w 14"/>
                <a:gd name="T15" fmla="*/ 159 h 33"/>
                <a:gd name="T16" fmla="*/ 59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1 w 14"/>
                <a:gd name="T29" fmla="*/ 159 h 33"/>
                <a:gd name="T30" fmla="*/ 1 w 14"/>
                <a:gd name="T31" fmla="*/ 159 h 33"/>
                <a:gd name="T32" fmla="*/ 1 w 14"/>
                <a:gd name="T33" fmla="*/ 134 h 33"/>
                <a:gd name="T34" fmla="*/ 1 w 14"/>
                <a:gd name="T35" fmla="*/ 134 h 33"/>
                <a:gd name="T36" fmla="*/ 1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1 w 14"/>
                <a:gd name="T53" fmla="*/ 12 h 33"/>
                <a:gd name="T54" fmla="*/ 1 w 14"/>
                <a:gd name="T55" fmla="*/ 12 h 33"/>
                <a:gd name="T56" fmla="*/ 1 w 14"/>
                <a:gd name="T57" fmla="*/ 12 h 33"/>
                <a:gd name="T58" fmla="*/ 1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59 w 14"/>
                <a:gd name="T71" fmla="*/ 0 h 33"/>
                <a:gd name="T72" fmla="*/ 59 w 14"/>
                <a:gd name="T73" fmla="*/ 0 h 33"/>
                <a:gd name="T74" fmla="*/ 59 w 14"/>
                <a:gd name="T75" fmla="*/ 0 h 33"/>
                <a:gd name="T76" fmla="*/ 59 w 14"/>
                <a:gd name="T77" fmla="*/ 12 h 33"/>
                <a:gd name="T78" fmla="*/ 59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3" y="32"/>
                  </a:lnTo>
                  <a:lnTo>
                    <a:pt x="10" y="32"/>
                  </a:lnTo>
                  <a:lnTo>
                    <a:pt x="1" y="32"/>
                  </a:lnTo>
                  <a:lnTo>
                    <a:pt x="1" y="28"/>
                  </a:lnTo>
                  <a:lnTo>
                    <a:pt x="0" y="28"/>
                  </a:lnTo>
                  <a:lnTo>
                    <a:pt x="0" y="26"/>
                  </a:lnTo>
                  <a:lnTo>
                    <a:pt x="0" y="5"/>
                  </a:lnTo>
                  <a:lnTo>
                    <a:pt x="0" y="2"/>
                  </a:lnTo>
                  <a:lnTo>
                    <a:pt x="1" y="2"/>
                  </a:lnTo>
                  <a:lnTo>
                    <a:pt x="1" y="0"/>
                  </a:lnTo>
                  <a:lnTo>
                    <a:pt x="10" y="0"/>
                  </a:lnTo>
                  <a:lnTo>
                    <a:pt x="13" y="0"/>
                  </a:lnTo>
                  <a:lnTo>
                    <a:pt x="13" y="2"/>
                  </a:lnTo>
                  <a:lnTo>
                    <a:pt x="13" y="5"/>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47" name="Freeform 57" descr="Light vertical"/>
            <p:cNvSpPr>
              <a:spLocks noChangeAspect="1"/>
            </p:cNvSpPr>
            <p:nvPr/>
          </p:nvSpPr>
          <p:spPr bwMode="auto">
            <a:xfrm>
              <a:off x="926" y="2230"/>
              <a:ext cx="28" cy="43"/>
            </a:xfrm>
            <a:custGeom>
              <a:avLst/>
              <a:gdLst>
                <a:gd name="T0" fmla="*/ 89 w 22"/>
                <a:gd name="T1" fmla="*/ 125 h 33"/>
                <a:gd name="T2" fmla="*/ 89 w 22"/>
                <a:gd name="T3" fmla="*/ 125 h 33"/>
                <a:gd name="T4" fmla="*/ 89 w 22"/>
                <a:gd name="T5" fmla="*/ 125 h 33"/>
                <a:gd name="T6" fmla="*/ 89 w 22"/>
                <a:gd name="T7" fmla="*/ 134 h 33"/>
                <a:gd name="T8" fmla="*/ 75 w 22"/>
                <a:gd name="T9" fmla="*/ 134 h 33"/>
                <a:gd name="T10" fmla="*/ 75 w 22"/>
                <a:gd name="T11" fmla="*/ 134 h 33"/>
                <a:gd name="T12" fmla="*/ 75 w 22"/>
                <a:gd name="T13" fmla="*/ 134 h 33"/>
                <a:gd name="T14" fmla="*/ 75 w 22"/>
                <a:gd name="T15" fmla="*/ 159 h 33"/>
                <a:gd name="T16" fmla="*/ 75 w 22"/>
                <a:gd name="T17" fmla="*/ 159 h 33"/>
                <a:gd name="T18" fmla="*/ 75 w 22"/>
                <a:gd name="T19" fmla="*/ 159 h 33"/>
                <a:gd name="T20" fmla="*/ 64 w 22"/>
                <a:gd name="T21" fmla="*/ 159 h 33"/>
                <a:gd name="T22" fmla="*/ 22 w 22"/>
                <a:gd name="T23" fmla="*/ 159 h 33"/>
                <a:gd name="T24" fmla="*/ 22 w 22"/>
                <a:gd name="T25" fmla="*/ 159 h 33"/>
                <a:gd name="T26" fmla="*/ 10 w 22"/>
                <a:gd name="T27" fmla="*/ 159 h 33"/>
                <a:gd name="T28" fmla="*/ 10 w 22"/>
                <a:gd name="T29" fmla="*/ 159 h 33"/>
                <a:gd name="T30" fmla="*/ 10 w 22"/>
                <a:gd name="T31" fmla="*/ 159 h 33"/>
                <a:gd name="T32" fmla="*/ 10 w 22"/>
                <a:gd name="T33" fmla="*/ 134 h 33"/>
                <a:gd name="T34" fmla="*/ 10 w 22"/>
                <a:gd name="T35" fmla="*/ 134 h 33"/>
                <a:gd name="T36" fmla="*/ 10 w 22"/>
                <a:gd name="T37" fmla="*/ 134 h 33"/>
                <a:gd name="T38" fmla="*/ 0 w 22"/>
                <a:gd name="T39" fmla="*/ 125 h 33"/>
                <a:gd name="T40" fmla="*/ 0 w 22"/>
                <a:gd name="T41" fmla="*/ 125 h 33"/>
                <a:gd name="T42" fmla="*/ 0 w 22"/>
                <a:gd name="T43" fmla="*/ 125 h 33"/>
                <a:gd name="T44" fmla="*/ 0 w 22"/>
                <a:gd name="T45" fmla="*/ 27 h 33"/>
                <a:gd name="T46" fmla="*/ 0 w 22"/>
                <a:gd name="T47" fmla="*/ 27 h 33"/>
                <a:gd name="T48" fmla="*/ 0 w 22"/>
                <a:gd name="T49" fmla="*/ 27 h 33"/>
                <a:gd name="T50" fmla="*/ 0 w 22"/>
                <a:gd name="T51" fmla="*/ 12 h 33"/>
                <a:gd name="T52" fmla="*/ 10 w 22"/>
                <a:gd name="T53" fmla="*/ 12 h 33"/>
                <a:gd name="T54" fmla="*/ 10 w 22"/>
                <a:gd name="T55" fmla="*/ 12 h 33"/>
                <a:gd name="T56" fmla="*/ 10 w 22"/>
                <a:gd name="T57" fmla="*/ 12 h 33"/>
                <a:gd name="T58" fmla="*/ 10 w 22"/>
                <a:gd name="T59" fmla="*/ 0 h 33"/>
                <a:gd name="T60" fmla="*/ 10 w 22"/>
                <a:gd name="T61" fmla="*/ 0 h 33"/>
                <a:gd name="T62" fmla="*/ 22 w 22"/>
                <a:gd name="T63" fmla="*/ 0 h 33"/>
                <a:gd name="T64" fmla="*/ 22 w 22"/>
                <a:gd name="T65" fmla="*/ 0 h 33"/>
                <a:gd name="T66" fmla="*/ 64 w 22"/>
                <a:gd name="T67" fmla="*/ 0 h 33"/>
                <a:gd name="T68" fmla="*/ 64 w 22"/>
                <a:gd name="T69" fmla="*/ 0 h 33"/>
                <a:gd name="T70" fmla="*/ 75 w 22"/>
                <a:gd name="T71" fmla="*/ 0 h 33"/>
                <a:gd name="T72" fmla="*/ 75 w 22"/>
                <a:gd name="T73" fmla="*/ 0 h 33"/>
                <a:gd name="T74" fmla="*/ 75 w 22"/>
                <a:gd name="T75" fmla="*/ 0 h 33"/>
                <a:gd name="T76" fmla="*/ 75 w 22"/>
                <a:gd name="T77" fmla="*/ 12 h 33"/>
                <a:gd name="T78" fmla="*/ 75 w 22"/>
                <a:gd name="T79" fmla="*/ 12 h 33"/>
                <a:gd name="T80" fmla="*/ 89 w 22"/>
                <a:gd name="T81" fmla="*/ 12 h 33"/>
                <a:gd name="T82" fmla="*/ 89 w 22"/>
                <a:gd name="T83" fmla="*/ 27 h 33"/>
                <a:gd name="T84" fmla="*/ 89 w 22"/>
                <a:gd name="T85" fmla="*/ 27 h 33"/>
                <a:gd name="T86" fmla="*/ 89 w 22"/>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
                <a:gd name="T133" fmla="*/ 0 h 33"/>
                <a:gd name="T134" fmla="*/ 22 w 22"/>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 h="33">
                  <a:moveTo>
                    <a:pt x="21" y="5"/>
                  </a:moveTo>
                  <a:lnTo>
                    <a:pt x="21" y="26"/>
                  </a:lnTo>
                  <a:lnTo>
                    <a:pt x="21" y="28"/>
                  </a:lnTo>
                  <a:lnTo>
                    <a:pt x="17" y="28"/>
                  </a:lnTo>
                  <a:lnTo>
                    <a:pt x="17" y="32"/>
                  </a:lnTo>
                  <a:lnTo>
                    <a:pt x="15" y="32"/>
                  </a:lnTo>
                  <a:lnTo>
                    <a:pt x="5" y="32"/>
                  </a:lnTo>
                  <a:lnTo>
                    <a:pt x="2" y="32"/>
                  </a:lnTo>
                  <a:lnTo>
                    <a:pt x="2" y="28"/>
                  </a:lnTo>
                  <a:lnTo>
                    <a:pt x="0" y="28"/>
                  </a:lnTo>
                  <a:lnTo>
                    <a:pt x="0" y="26"/>
                  </a:lnTo>
                  <a:lnTo>
                    <a:pt x="0" y="5"/>
                  </a:lnTo>
                  <a:lnTo>
                    <a:pt x="0" y="2"/>
                  </a:lnTo>
                  <a:lnTo>
                    <a:pt x="2" y="2"/>
                  </a:lnTo>
                  <a:lnTo>
                    <a:pt x="2" y="0"/>
                  </a:lnTo>
                  <a:lnTo>
                    <a:pt x="5" y="0"/>
                  </a:lnTo>
                  <a:lnTo>
                    <a:pt x="15" y="0"/>
                  </a:lnTo>
                  <a:lnTo>
                    <a:pt x="17" y="0"/>
                  </a:lnTo>
                  <a:lnTo>
                    <a:pt x="17" y="2"/>
                  </a:lnTo>
                  <a:lnTo>
                    <a:pt x="21" y="2"/>
                  </a:lnTo>
                  <a:lnTo>
                    <a:pt x="21" y="5"/>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48" name="AutoShape 58"/>
            <p:cNvSpPr>
              <a:spLocks noChangeAspect="1" noChangeArrowheads="1"/>
            </p:cNvSpPr>
            <p:nvPr/>
          </p:nvSpPr>
          <p:spPr bwMode="auto">
            <a:xfrm flipV="1">
              <a:off x="929" y="2272"/>
              <a:ext cx="3" cy="21"/>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49" name="AutoShape 59"/>
            <p:cNvSpPr>
              <a:spLocks noChangeAspect="1" noChangeArrowheads="1"/>
            </p:cNvSpPr>
            <p:nvPr/>
          </p:nvSpPr>
          <p:spPr bwMode="auto">
            <a:xfrm flipV="1">
              <a:off x="926" y="2918"/>
              <a:ext cx="26" cy="25"/>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50" name="Freeform 60"/>
            <p:cNvSpPr>
              <a:spLocks noChangeAspect="1"/>
            </p:cNvSpPr>
            <p:nvPr/>
          </p:nvSpPr>
          <p:spPr bwMode="auto">
            <a:xfrm>
              <a:off x="909" y="2944"/>
              <a:ext cx="62" cy="43"/>
            </a:xfrm>
            <a:custGeom>
              <a:avLst/>
              <a:gdLst>
                <a:gd name="T0" fmla="*/ 0 w 48"/>
                <a:gd name="T1" fmla="*/ 27 h 33"/>
                <a:gd name="T2" fmla="*/ 0 w 48"/>
                <a:gd name="T3" fmla="*/ 27 h 33"/>
                <a:gd name="T4" fmla="*/ 1 w 48"/>
                <a:gd name="T5" fmla="*/ 12 h 33"/>
                <a:gd name="T6" fmla="*/ 1 w 48"/>
                <a:gd name="T7" fmla="*/ 12 h 33"/>
                <a:gd name="T8" fmla="*/ 1 w 48"/>
                <a:gd name="T9" fmla="*/ 12 h 33"/>
                <a:gd name="T10" fmla="*/ 1 w 48"/>
                <a:gd name="T11" fmla="*/ 0 h 33"/>
                <a:gd name="T12" fmla="*/ 17 w 48"/>
                <a:gd name="T13" fmla="*/ 0 h 33"/>
                <a:gd name="T14" fmla="*/ 17 w 48"/>
                <a:gd name="T15" fmla="*/ 0 h 33"/>
                <a:gd name="T16" fmla="*/ 28 w 48"/>
                <a:gd name="T17" fmla="*/ 0 h 33"/>
                <a:gd name="T18" fmla="*/ 28 w 48"/>
                <a:gd name="T19" fmla="*/ 0 h 33"/>
                <a:gd name="T20" fmla="*/ 36 w 48"/>
                <a:gd name="T21" fmla="*/ 0 h 33"/>
                <a:gd name="T22" fmla="*/ 190 w 48"/>
                <a:gd name="T23" fmla="*/ 0 h 33"/>
                <a:gd name="T24" fmla="*/ 190 w 48"/>
                <a:gd name="T25" fmla="*/ 0 h 33"/>
                <a:gd name="T26" fmla="*/ 190 w 48"/>
                <a:gd name="T27" fmla="*/ 0 h 33"/>
                <a:gd name="T28" fmla="*/ 200 w 48"/>
                <a:gd name="T29" fmla="*/ 0 h 33"/>
                <a:gd name="T30" fmla="*/ 207 w 48"/>
                <a:gd name="T31" fmla="*/ 0 h 33"/>
                <a:gd name="T32" fmla="*/ 207 w 48"/>
                <a:gd name="T33" fmla="*/ 0 h 33"/>
                <a:gd name="T34" fmla="*/ 207 w 48"/>
                <a:gd name="T35" fmla="*/ 12 h 33"/>
                <a:gd name="T36" fmla="*/ 221 w 48"/>
                <a:gd name="T37" fmla="*/ 12 h 33"/>
                <a:gd name="T38" fmla="*/ 221 w 48"/>
                <a:gd name="T39" fmla="*/ 12 h 33"/>
                <a:gd name="T40" fmla="*/ 221 w 48"/>
                <a:gd name="T41" fmla="*/ 27 h 33"/>
                <a:gd name="T42" fmla="*/ 221 w 48"/>
                <a:gd name="T43" fmla="*/ 27 h 33"/>
                <a:gd name="T44" fmla="*/ 221 w 48"/>
                <a:gd name="T45" fmla="*/ 124 h 33"/>
                <a:gd name="T46" fmla="*/ 221 w 48"/>
                <a:gd name="T47" fmla="*/ 124 h 33"/>
                <a:gd name="T48" fmla="*/ 221 w 48"/>
                <a:gd name="T49" fmla="*/ 125 h 33"/>
                <a:gd name="T50" fmla="*/ 221 w 48"/>
                <a:gd name="T51" fmla="*/ 125 h 33"/>
                <a:gd name="T52" fmla="*/ 221 w 48"/>
                <a:gd name="T53" fmla="*/ 145 h 33"/>
                <a:gd name="T54" fmla="*/ 207 w 48"/>
                <a:gd name="T55" fmla="*/ 145 h 33"/>
                <a:gd name="T56" fmla="*/ 207 w 48"/>
                <a:gd name="T57" fmla="*/ 145 h 33"/>
                <a:gd name="T58" fmla="*/ 200 w 48"/>
                <a:gd name="T59" fmla="*/ 145 h 33"/>
                <a:gd name="T60" fmla="*/ 200 w 48"/>
                <a:gd name="T61" fmla="*/ 145 h 33"/>
                <a:gd name="T62" fmla="*/ 190 w 48"/>
                <a:gd name="T63" fmla="*/ 159 h 33"/>
                <a:gd name="T64" fmla="*/ 190 w 48"/>
                <a:gd name="T65" fmla="*/ 159 h 33"/>
                <a:gd name="T66" fmla="*/ 36 w 48"/>
                <a:gd name="T67" fmla="*/ 159 h 33"/>
                <a:gd name="T68" fmla="*/ 36 w 48"/>
                <a:gd name="T69" fmla="*/ 159 h 33"/>
                <a:gd name="T70" fmla="*/ 28 w 48"/>
                <a:gd name="T71" fmla="*/ 159 h 33"/>
                <a:gd name="T72" fmla="*/ 28 w 48"/>
                <a:gd name="T73" fmla="*/ 145 h 33"/>
                <a:gd name="T74" fmla="*/ 17 w 48"/>
                <a:gd name="T75" fmla="*/ 145 h 33"/>
                <a:gd name="T76" fmla="*/ 17 w 48"/>
                <a:gd name="T77" fmla="*/ 145 h 33"/>
                <a:gd name="T78" fmla="*/ 1 w 48"/>
                <a:gd name="T79" fmla="*/ 145 h 33"/>
                <a:gd name="T80" fmla="*/ 1 w 48"/>
                <a:gd name="T81" fmla="*/ 125 h 33"/>
                <a:gd name="T82" fmla="*/ 1 w 48"/>
                <a:gd name="T83" fmla="*/ 125 h 33"/>
                <a:gd name="T84" fmla="*/ 0 w 48"/>
                <a:gd name="T85" fmla="*/ 125 h 33"/>
                <a:gd name="T86" fmla="*/ 0 w 4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0" y="25"/>
                  </a:moveTo>
                  <a:lnTo>
                    <a:pt x="0" y="5"/>
                  </a:lnTo>
                  <a:lnTo>
                    <a:pt x="1" y="2"/>
                  </a:lnTo>
                  <a:lnTo>
                    <a:pt x="1" y="0"/>
                  </a:lnTo>
                  <a:lnTo>
                    <a:pt x="4" y="0"/>
                  </a:lnTo>
                  <a:lnTo>
                    <a:pt x="6" y="0"/>
                  </a:lnTo>
                  <a:lnTo>
                    <a:pt x="8" y="0"/>
                  </a:lnTo>
                  <a:lnTo>
                    <a:pt x="41" y="0"/>
                  </a:lnTo>
                  <a:lnTo>
                    <a:pt x="43" y="0"/>
                  </a:lnTo>
                  <a:lnTo>
                    <a:pt x="44" y="0"/>
                  </a:lnTo>
                  <a:lnTo>
                    <a:pt x="44" y="2"/>
                  </a:lnTo>
                  <a:lnTo>
                    <a:pt x="47" y="2"/>
                  </a:lnTo>
                  <a:lnTo>
                    <a:pt x="47" y="5"/>
                  </a:lnTo>
                  <a:lnTo>
                    <a:pt x="47" y="25"/>
                  </a:lnTo>
                  <a:lnTo>
                    <a:pt x="47" y="26"/>
                  </a:lnTo>
                  <a:lnTo>
                    <a:pt x="47" y="29"/>
                  </a:lnTo>
                  <a:lnTo>
                    <a:pt x="44" y="29"/>
                  </a:lnTo>
                  <a:lnTo>
                    <a:pt x="43" y="29"/>
                  </a:lnTo>
                  <a:lnTo>
                    <a:pt x="41" y="32"/>
                  </a:lnTo>
                  <a:lnTo>
                    <a:pt x="8" y="32"/>
                  </a:lnTo>
                  <a:lnTo>
                    <a:pt x="6" y="32"/>
                  </a:lnTo>
                  <a:lnTo>
                    <a:pt x="6" y="29"/>
                  </a:lnTo>
                  <a:lnTo>
                    <a:pt x="4" y="29"/>
                  </a:lnTo>
                  <a:lnTo>
                    <a:pt x="1" y="29"/>
                  </a:lnTo>
                  <a:lnTo>
                    <a:pt x="1" y="26"/>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51" name="Freeform 61"/>
            <p:cNvSpPr>
              <a:spLocks noChangeAspect="1"/>
            </p:cNvSpPr>
            <p:nvPr/>
          </p:nvSpPr>
          <p:spPr bwMode="auto">
            <a:xfrm>
              <a:off x="913" y="2944"/>
              <a:ext cx="14" cy="43"/>
            </a:xfrm>
            <a:custGeom>
              <a:avLst/>
              <a:gdLst>
                <a:gd name="T0" fmla="*/ 0 w 11"/>
                <a:gd name="T1" fmla="*/ 27 h 33"/>
                <a:gd name="T2" fmla="*/ 0 w 11"/>
                <a:gd name="T3" fmla="*/ 27 h 33"/>
                <a:gd name="T4" fmla="*/ 0 w 11"/>
                <a:gd name="T5" fmla="*/ 12 h 33"/>
                <a:gd name="T6" fmla="*/ 0 w 11"/>
                <a:gd name="T7" fmla="*/ 12 h 33"/>
                <a:gd name="T8" fmla="*/ 0 w 11"/>
                <a:gd name="T9" fmla="*/ 12 h 33"/>
                <a:gd name="T10" fmla="*/ 0 w 11"/>
                <a:gd name="T11" fmla="*/ 0 h 33"/>
                <a:gd name="T12" fmla="*/ 0 w 11"/>
                <a:gd name="T13" fmla="*/ 0 h 33"/>
                <a:gd name="T14" fmla="*/ 0 w 11"/>
                <a:gd name="T15" fmla="*/ 0 h 33"/>
                <a:gd name="T16" fmla="*/ 0 w 11"/>
                <a:gd name="T17" fmla="*/ 0 h 33"/>
                <a:gd name="T18" fmla="*/ 0 w 11"/>
                <a:gd name="T19" fmla="*/ 0 h 33"/>
                <a:gd name="T20" fmla="*/ 1 w 11"/>
                <a:gd name="T21" fmla="*/ 0 h 33"/>
                <a:gd name="T22" fmla="*/ 37 w 11"/>
                <a:gd name="T23" fmla="*/ 0 h 33"/>
                <a:gd name="T24" fmla="*/ 4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4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7 w 11"/>
                <a:gd name="T65" fmla="*/ 159 h 33"/>
                <a:gd name="T66" fmla="*/ 1 w 11"/>
                <a:gd name="T67" fmla="*/ 159 h 33"/>
                <a:gd name="T68" fmla="*/ 1 w 11"/>
                <a:gd name="T69" fmla="*/ 159 h 33"/>
                <a:gd name="T70" fmla="*/ 0 w 11"/>
                <a:gd name="T71" fmla="*/ 159 h 33"/>
                <a:gd name="T72" fmla="*/ 0 w 11"/>
                <a:gd name="T73" fmla="*/ 145 h 33"/>
                <a:gd name="T74" fmla="*/ 0 w 11"/>
                <a:gd name="T75" fmla="*/ 145 h 33"/>
                <a:gd name="T76" fmla="*/ 0 w 11"/>
                <a:gd name="T77" fmla="*/ 145 h 33"/>
                <a:gd name="T78" fmla="*/ 0 w 11"/>
                <a:gd name="T79" fmla="*/ 145 h 33"/>
                <a:gd name="T80" fmla="*/ 0 w 11"/>
                <a:gd name="T81" fmla="*/ 12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1" y="0"/>
                  </a:lnTo>
                  <a:lnTo>
                    <a:pt x="9" y="0"/>
                  </a:lnTo>
                  <a:lnTo>
                    <a:pt x="10" y="0"/>
                  </a:lnTo>
                  <a:lnTo>
                    <a:pt x="10" y="2"/>
                  </a:lnTo>
                  <a:lnTo>
                    <a:pt x="10" y="5"/>
                  </a:lnTo>
                  <a:lnTo>
                    <a:pt x="10" y="25"/>
                  </a:lnTo>
                  <a:lnTo>
                    <a:pt x="10" y="26"/>
                  </a:lnTo>
                  <a:lnTo>
                    <a:pt x="10" y="29"/>
                  </a:lnTo>
                  <a:lnTo>
                    <a:pt x="10" y="32"/>
                  </a:lnTo>
                  <a:lnTo>
                    <a:pt x="9" y="32"/>
                  </a:lnTo>
                  <a:lnTo>
                    <a:pt x="1" y="32"/>
                  </a:lnTo>
                  <a:lnTo>
                    <a:pt x="0" y="32"/>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52" name="Freeform 62"/>
            <p:cNvSpPr>
              <a:spLocks noChangeAspect="1"/>
            </p:cNvSpPr>
            <p:nvPr/>
          </p:nvSpPr>
          <p:spPr bwMode="auto">
            <a:xfrm>
              <a:off x="953" y="2944"/>
              <a:ext cx="18" cy="43"/>
            </a:xfrm>
            <a:custGeom>
              <a:avLst/>
              <a:gdLst>
                <a:gd name="T0" fmla="*/ 0 w 14"/>
                <a:gd name="T1" fmla="*/ 27 h 33"/>
                <a:gd name="T2" fmla="*/ 0 w 14"/>
                <a:gd name="T3" fmla="*/ 27 h 33"/>
                <a:gd name="T4" fmla="*/ 0 w 14"/>
                <a:gd name="T5" fmla="*/ 12 h 33"/>
                <a:gd name="T6" fmla="*/ 0 w 14"/>
                <a:gd name="T7" fmla="*/ 12 h 33"/>
                <a:gd name="T8" fmla="*/ 0 w 14"/>
                <a:gd name="T9" fmla="*/ 12 h 33"/>
                <a:gd name="T10" fmla="*/ 0 w 14"/>
                <a:gd name="T11" fmla="*/ 0 h 33"/>
                <a:gd name="T12" fmla="*/ 1 w 14"/>
                <a:gd name="T13" fmla="*/ 0 h 33"/>
                <a:gd name="T14" fmla="*/ 1 w 14"/>
                <a:gd name="T15" fmla="*/ 0 h 33"/>
                <a:gd name="T16" fmla="*/ 1 w 14"/>
                <a:gd name="T17" fmla="*/ 0 h 33"/>
                <a:gd name="T18" fmla="*/ 1 w 14"/>
                <a:gd name="T19" fmla="*/ 0 h 33"/>
                <a:gd name="T20" fmla="*/ 1 w 14"/>
                <a:gd name="T21" fmla="*/ 0 h 33"/>
                <a:gd name="T22" fmla="*/ 46 w 14"/>
                <a:gd name="T23" fmla="*/ 0 h 33"/>
                <a:gd name="T24" fmla="*/ 46 w 14"/>
                <a:gd name="T25" fmla="*/ 0 h 33"/>
                <a:gd name="T26" fmla="*/ 46 w 14"/>
                <a:gd name="T27" fmla="*/ 0 h 33"/>
                <a:gd name="T28" fmla="*/ 46 w 14"/>
                <a:gd name="T29" fmla="*/ 0 h 33"/>
                <a:gd name="T30" fmla="*/ 46 w 14"/>
                <a:gd name="T31" fmla="*/ 0 h 33"/>
                <a:gd name="T32" fmla="*/ 59 w 14"/>
                <a:gd name="T33" fmla="*/ 0 h 33"/>
                <a:gd name="T34" fmla="*/ 59 w 14"/>
                <a:gd name="T35" fmla="*/ 12 h 33"/>
                <a:gd name="T36" fmla="*/ 59 w 14"/>
                <a:gd name="T37" fmla="*/ 12 h 33"/>
                <a:gd name="T38" fmla="*/ 59 w 14"/>
                <a:gd name="T39" fmla="*/ 12 h 33"/>
                <a:gd name="T40" fmla="*/ 59 w 14"/>
                <a:gd name="T41" fmla="*/ 27 h 33"/>
                <a:gd name="T42" fmla="*/ 59 w 14"/>
                <a:gd name="T43" fmla="*/ 27 h 33"/>
                <a:gd name="T44" fmla="*/ 59 w 14"/>
                <a:gd name="T45" fmla="*/ 124 h 33"/>
                <a:gd name="T46" fmla="*/ 59 w 14"/>
                <a:gd name="T47" fmla="*/ 124 h 33"/>
                <a:gd name="T48" fmla="*/ 59 w 14"/>
                <a:gd name="T49" fmla="*/ 125 h 33"/>
                <a:gd name="T50" fmla="*/ 59 w 14"/>
                <a:gd name="T51" fmla="*/ 125 h 33"/>
                <a:gd name="T52" fmla="*/ 59 w 14"/>
                <a:gd name="T53" fmla="*/ 145 h 33"/>
                <a:gd name="T54" fmla="*/ 59 w 14"/>
                <a:gd name="T55" fmla="*/ 145 h 33"/>
                <a:gd name="T56" fmla="*/ 46 w 14"/>
                <a:gd name="T57" fmla="*/ 145 h 33"/>
                <a:gd name="T58" fmla="*/ 46 w 14"/>
                <a:gd name="T59" fmla="*/ 145 h 33"/>
                <a:gd name="T60" fmla="*/ 46 w 14"/>
                <a:gd name="T61" fmla="*/ 159 h 33"/>
                <a:gd name="T62" fmla="*/ 46 w 14"/>
                <a:gd name="T63" fmla="*/ 159 h 33"/>
                <a:gd name="T64" fmla="*/ 46 w 14"/>
                <a:gd name="T65" fmla="*/ 159 h 33"/>
                <a:gd name="T66" fmla="*/ 1 w 14"/>
                <a:gd name="T67" fmla="*/ 159 h 33"/>
                <a:gd name="T68" fmla="*/ 1 w 14"/>
                <a:gd name="T69" fmla="*/ 159 h 33"/>
                <a:gd name="T70" fmla="*/ 1 w 14"/>
                <a:gd name="T71" fmla="*/ 159 h 33"/>
                <a:gd name="T72" fmla="*/ 1 w 14"/>
                <a:gd name="T73" fmla="*/ 145 h 33"/>
                <a:gd name="T74" fmla="*/ 1 w 14"/>
                <a:gd name="T75" fmla="*/ 145 h 33"/>
                <a:gd name="T76" fmla="*/ 0 w 14"/>
                <a:gd name="T77" fmla="*/ 145 h 33"/>
                <a:gd name="T78" fmla="*/ 0 w 14"/>
                <a:gd name="T79" fmla="*/ 145 h 33"/>
                <a:gd name="T80" fmla="*/ 0 w 14"/>
                <a:gd name="T81" fmla="*/ 125 h 33"/>
                <a:gd name="T82" fmla="*/ 0 w 14"/>
                <a:gd name="T83" fmla="*/ 125 h 33"/>
                <a:gd name="T84" fmla="*/ 0 w 14"/>
                <a:gd name="T85" fmla="*/ 125 h 33"/>
                <a:gd name="T86" fmla="*/ 0 w 14"/>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0" y="25"/>
                  </a:moveTo>
                  <a:lnTo>
                    <a:pt x="0" y="5"/>
                  </a:lnTo>
                  <a:lnTo>
                    <a:pt x="0" y="2"/>
                  </a:lnTo>
                  <a:lnTo>
                    <a:pt x="0" y="0"/>
                  </a:lnTo>
                  <a:lnTo>
                    <a:pt x="1" y="0"/>
                  </a:lnTo>
                  <a:lnTo>
                    <a:pt x="10" y="0"/>
                  </a:lnTo>
                  <a:lnTo>
                    <a:pt x="13" y="0"/>
                  </a:lnTo>
                  <a:lnTo>
                    <a:pt x="13" y="2"/>
                  </a:lnTo>
                  <a:lnTo>
                    <a:pt x="13" y="5"/>
                  </a:lnTo>
                  <a:lnTo>
                    <a:pt x="13" y="25"/>
                  </a:lnTo>
                  <a:lnTo>
                    <a:pt x="13" y="26"/>
                  </a:lnTo>
                  <a:lnTo>
                    <a:pt x="13" y="29"/>
                  </a:lnTo>
                  <a:lnTo>
                    <a:pt x="10" y="29"/>
                  </a:lnTo>
                  <a:lnTo>
                    <a:pt x="10" y="32"/>
                  </a:lnTo>
                  <a:lnTo>
                    <a:pt x="1" y="32"/>
                  </a:lnTo>
                  <a:lnTo>
                    <a:pt x="1"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53" name="Freeform 63" descr="Light vertical"/>
            <p:cNvSpPr>
              <a:spLocks noChangeAspect="1"/>
            </p:cNvSpPr>
            <p:nvPr/>
          </p:nvSpPr>
          <p:spPr bwMode="auto">
            <a:xfrm>
              <a:off x="929" y="2944"/>
              <a:ext cx="25" cy="43"/>
            </a:xfrm>
            <a:custGeom>
              <a:avLst/>
              <a:gdLst>
                <a:gd name="T0" fmla="*/ 0 w 19"/>
                <a:gd name="T1" fmla="*/ 27 h 33"/>
                <a:gd name="T2" fmla="*/ 0 w 19"/>
                <a:gd name="T3" fmla="*/ 27 h 33"/>
                <a:gd name="T4" fmla="*/ 0 w 19"/>
                <a:gd name="T5" fmla="*/ 12 h 33"/>
                <a:gd name="T6" fmla="*/ 0 w 19"/>
                <a:gd name="T7" fmla="*/ 12 h 33"/>
                <a:gd name="T8" fmla="*/ 0 w 19"/>
                <a:gd name="T9" fmla="*/ 12 h 33"/>
                <a:gd name="T10" fmla="*/ 0 w 19"/>
                <a:gd name="T11" fmla="*/ 0 h 33"/>
                <a:gd name="T12" fmla="*/ 0 w 19"/>
                <a:gd name="T13" fmla="*/ 0 h 33"/>
                <a:gd name="T14" fmla="*/ 0 w 19"/>
                <a:gd name="T15" fmla="*/ 0 h 33"/>
                <a:gd name="T16" fmla="*/ 12 w 19"/>
                <a:gd name="T17" fmla="*/ 0 h 33"/>
                <a:gd name="T18" fmla="*/ 12 w 19"/>
                <a:gd name="T19" fmla="*/ 0 h 33"/>
                <a:gd name="T20" fmla="*/ 12 w 19"/>
                <a:gd name="T21" fmla="*/ 0 h 33"/>
                <a:gd name="T22" fmla="*/ 84 w 19"/>
                <a:gd name="T23" fmla="*/ 0 h 33"/>
                <a:gd name="T24" fmla="*/ 84 w 19"/>
                <a:gd name="T25" fmla="*/ 0 h 33"/>
                <a:gd name="T26" fmla="*/ 84 w 19"/>
                <a:gd name="T27" fmla="*/ 0 h 33"/>
                <a:gd name="T28" fmla="*/ 84 w 19"/>
                <a:gd name="T29" fmla="*/ 0 h 33"/>
                <a:gd name="T30" fmla="*/ 84 w 19"/>
                <a:gd name="T31" fmla="*/ 0 h 33"/>
                <a:gd name="T32" fmla="*/ 84 w 19"/>
                <a:gd name="T33" fmla="*/ 0 h 33"/>
                <a:gd name="T34" fmla="*/ 95 w 19"/>
                <a:gd name="T35" fmla="*/ 12 h 33"/>
                <a:gd name="T36" fmla="*/ 95 w 19"/>
                <a:gd name="T37" fmla="*/ 12 h 33"/>
                <a:gd name="T38" fmla="*/ 95 w 19"/>
                <a:gd name="T39" fmla="*/ 12 h 33"/>
                <a:gd name="T40" fmla="*/ 95 w 19"/>
                <a:gd name="T41" fmla="*/ 27 h 33"/>
                <a:gd name="T42" fmla="*/ 95 w 19"/>
                <a:gd name="T43" fmla="*/ 27 h 33"/>
                <a:gd name="T44" fmla="*/ 95 w 19"/>
                <a:gd name="T45" fmla="*/ 124 h 33"/>
                <a:gd name="T46" fmla="*/ 95 w 19"/>
                <a:gd name="T47" fmla="*/ 124 h 33"/>
                <a:gd name="T48" fmla="*/ 95 w 19"/>
                <a:gd name="T49" fmla="*/ 125 h 33"/>
                <a:gd name="T50" fmla="*/ 95 w 19"/>
                <a:gd name="T51" fmla="*/ 125 h 33"/>
                <a:gd name="T52" fmla="*/ 95 w 19"/>
                <a:gd name="T53" fmla="*/ 145 h 33"/>
                <a:gd name="T54" fmla="*/ 95 w 19"/>
                <a:gd name="T55" fmla="*/ 145 h 33"/>
                <a:gd name="T56" fmla="*/ 84 w 19"/>
                <a:gd name="T57" fmla="*/ 145 h 33"/>
                <a:gd name="T58" fmla="*/ 84 w 19"/>
                <a:gd name="T59" fmla="*/ 145 h 33"/>
                <a:gd name="T60" fmla="*/ 84 w 19"/>
                <a:gd name="T61" fmla="*/ 159 h 33"/>
                <a:gd name="T62" fmla="*/ 84 w 19"/>
                <a:gd name="T63" fmla="*/ 159 h 33"/>
                <a:gd name="T64" fmla="*/ 84 w 19"/>
                <a:gd name="T65" fmla="*/ 159 h 33"/>
                <a:gd name="T66" fmla="*/ 12 w 19"/>
                <a:gd name="T67" fmla="*/ 159 h 33"/>
                <a:gd name="T68" fmla="*/ 12 w 19"/>
                <a:gd name="T69" fmla="*/ 159 h 33"/>
                <a:gd name="T70" fmla="*/ 12 w 19"/>
                <a:gd name="T71" fmla="*/ 159 h 33"/>
                <a:gd name="T72" fmla="*/ 12 w 19"/>
                <a:gd name="T73" fmla="*/ 145 h 33"/>
                <a:gd name="T74" fmla="*/ 0 w 19"/>
                <a:gd name="T75" fmla="*/ 145 h 33"/>
                <a:gd name="T76" fmla="*/ 0 w 19"/>
                <a:gd name="T77" fmla="*/ 145 h 33"/>
                <a:gd name="T78" fmla="*/ 0 w 19"/>
                <a:gd name="T79" fmla="*/ 145 h 33"/>
                <a:gd name="T80" fmla="*/ 0 w 19"/>
                <a:gd name="T81" fmla="*/ 125 h 33"/>
                <a:gd name="T82" fmla="*/ 0 w 19"/>
                <a:gd name="T83" fmla="*/ 125 h 33"/>
                <a:gd name="T84" fmla="*/ 0 w 19"/>
                <a:gd name="T85" fmla="*/ 125 h 33"/>
                <a:gd name="T86" fmla="*/ 0 w 19"/>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33"/>
                <a:gd name="T134" fmla="*/ 19 w 19"/>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33">
                  <a:moveTo>
                    <a:pt x="0" y="25"/>
                  </a:moveTo>
                  <a:lnTo>
                    <a:pt x="0" y="5"/>
                  </a:lnTo>
                  <a:lnTo>
                    <a:pt x="0" y="2"/>
                  </a:lnTo>
                  <a:lnTo>
                    <a:pt x="0" y="0"/>
                  </a:lnTo>
                  <a:lnTo>
                    <a:pt x="2" y="0"/>
                  </a:lnTo>
                  <a:lnTo>
                    <a:pt x="16" y="0"/>
                  </a:lnTo>
                  <a:lnTo>
                    <a:pt x="18" y="0"/>
                  </a:lnTo>
                  <a:lnTo>
                    <a:pt x="18" y="2"/>
                  </a:lnTo>
                  <a:lnTo>
                    <a:pt x="18" y="5"/>
                  </a:lnTo>
                  <a:lnTo>
                    <a:pt x="18" y="25"/>
                  </a:lnTo>
                  <a:lnTo>
                    <a:pt x="18" y="26"/>
                  </a:lnTo>
                  <a:lnTo>
                    <a:pt x="18" y="29"/>
                  </a:lnTo>
                  <a:lnTo>
                    <a:pt x="16" y="29"/>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54" name="AutoShape 64"/>
            <p:cNvSpPr>
              <a:spLocks noChangeAspect="1" noChangeArrowheads="1"/>
            </p:cNvSpPr>
            <p:nvPr/>
          </p:nvSpPr>
          <p:spPr bwMode="auto">
            <a:xfrm flipV="1">
              <a:off x="948" y="2924"/>
              <a:ext cx="2"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55" name="Freeform 65"/>
            <p:cNvSpPr>
              <a:spLocks noChangeAspect="1"/>
            </p:cNvSpPr>
            <p:nvPr/>
          </p:nvSpPr>
          <p:spPr bwMode="auto">
            <a:xfrm>
              <a:off x="881" y="2839"/>
              <a:ext cx="121" cy="81"/>
            </a:xfrm>
            <a:custGeom>
              <a:avLst/>
              <a:gdLst>
                <a:gd name="T0" fmla="*/ 0 w 93"/>
                <a:gd name="T1" fmla="*/ 50 h 62"/>
                <a:gd name="T2" fmla="*/ 0 w 93"/>
                <a:gd name="T3" fmla="*/ 50 h 62"/>
                <a:gd name="T4" fmla="*/ 0 w 93"/>
                <a:gd name="T5" fmla="*/ 38 h 62"/>
                <a:gd name="T6" fmla="*/ 0 w 93"/>
                <a:gd name="T7" fmla="*/ 29 h 62"/>
                <a:gd name="T8" fmla="*/ 1 w 93"/>
                <a:gd name="T9" fmla="*/ 29 h 62"/>
                <a:gd name="T10" fmla="*/ 27 w 93"/>
                <a:gd name="T11" fmla="*/ 16 h 62"/>
                <a:gd name="T12" fmla="*/ 27 w 93"/>
                <a:gd name="T13" fmla="*/ 16 h 62"/>
                <a:gd name="T14" fmla="*/ 35 w 93"/>
                <a:gd name="T15" fmla="*/ 0 h 62"/>
                <a:gd name="T16" fmla="*/ 38 w 93"/>
                <a:gd name="T17" fmla="*/ 0 h 62"/>
                <a:gd name="T18" fmla="*/ 51 w 93"/>
                <a:gd name="T19" fmla="*/ 0 h 62"/>
                <a:gd name="T20" fmla="*/ 78 w 93"/>
                <a:gd name="T21" fmla="*/ 0 h 62"/>
                <a:gd name="T22" fmla="*/ 367 w 93"/>
                <a:gd name="T23" fmla="*/ 0 h 62"/>
                <a:gd name="T24" fmla="*/ 367 w 93"/>
                <a:gd name="T25" fmla="*/ 0 h 62"/>
                <a:gd name="T26" fmla="*/ 388 w 93"/>
                <a:gd name="T27" fmla="*/ 0 h 62"/>
                <a:gd name="T28" fmla="*/ 398 w 93"/>
                <a:gd name="T29" fmla="*/ 0 h 62"/>
                <a:gd name="T30" fmla="*/ 411 w 93"/>
                <a:gd name="T31" fmla="*/ 16 h 62"/>
                <a:gd name="T32" fmla="*/ 411 w 93"/>
                <a:gd name="T33" fmla="*/ 16 h 62"/>
                <a:gd name="T34" fmla="*/ 422 w 93"/>
                <a:gd name="T35" fmla="*/ 29 h 62"/>
                <a:gd name="T36" fmla="*/ 425 w 93"/>
                <a:gd name="T37" fmla="*/ 29 h 62"/>
                <a:gd name="T38" fmla="*/ 425 w 93"/>
                <a:gd name="T39" fmla="*/ 38 h 62"/>
                <a:gd name="T40" fmla="*/ 425 w 93"/>
                <a:gd name="T41" fmla="*/ 50 h 62"/>
                <a:gd name="T42" fmla="*/ 446 w 93"/>
                <a:gd name="T43" fmla="*/ 50 h 62"/>
                <a:gd name="T44" fmla="*/ 446 w 93"/>
                <a:gd name="T45" fmla="*/ 247 h 62"/>
                <a:gd name="T46" fmla="*/ 446 w 93"/>
                <a:gd name="T47" fmla="*/ 260 h 62"/>
                <a:gd name="T48" fmla="*/ 425 w 93"/>
                <a:gd name="T49" fmla="*/ 260 h 62"/>
                <a:gd name="T50" fmla="*/ 425 w 93"/>
                <a:gd name="T51" fmla="*/ 274 h 62"/>
                <a:gd name="T52" fmla="*/ 422 w 93"/>
                <a:gd name="T53" fmla="*/ 277 h 62"/>
                <a:gd name="T54" fmla="*/ 422 w 93"/>
                <a:gd name="T55" fmla="*/ 277 h 62"/>
                <a:gd name="T56" fmla="*/ 411 w 93"/>
                <a:gd name="T57" fmla="*/ 284 h 62"/>
                <a:gd name="T58" fmla="*/ 398 w 93"/>
                <a:gd name="T59" fmla="*/ 284 h 62"/>
                <a:gd name="T60" fmla="*/ 388 w 93"/>
                <a:gd name="T61" fmla="*/ 306 h 62"/>
                <a:gd name="T62" fmla="*/ 383 w 93"/>
                <a:gd name="T63" fmla="*/ 306 h 62"/>
                <a:gd name="T64" fmla="*/ 367 w 93"/>
                <a:gd name="T65" fmla="*/ 306 h 62"/>
                <a:gd name="T66" fmla="*/ 78 w 93"/>
                <a:gd name="T67" fmla="*/ 306 h 62"/>
                <a:gd name="T68" fmla="*/ 64 w 93"/>
                <a:gd name="T69" fmla="*/ 306 h 62"/>
                <a:gd name="T70" fmla="*/ 51 w 93"/>
                <a:gd name="T71" fmla="*/ 306 h 62"/>
                <a:gd name="T72" fmla="*/ 38 w 93"/>
                <a:gd name="T73" fmla="*/ 284 h 62"/>
                <a:gd name="T74" fmla="*/ 35 w 93"/>
                <a:gd name="T75" fmla="*/ 284 h 62"/>
                <a:gd name="T76" fmla="*/ 27 w 93"/>
                <a:gd name="T77" fmla="*/ 284 h 62"/>
                <a:gd name="T78" fmla="*/ 1 w 93"/>
                <a:gd name="T79" fmla="*/ 277 h 62"/>
                <a:gd name="T80" fmla="*/ 1 w 93"/>
                <a:gd name="T81" fmla="*/ 274 h 62"/>
                <a:gd name="T82" fmla="*/ 0 w 93"/>
                <a:gd name="T83" fmla="*/ 274 h 62"/>
                <a:gd name="T84" fmla="*/ 0 w 93"/>
                <a:gd name="T85" fmla="*/ 260 h 62"/>
                <a:gd name="T86" fmla="*/ 0 w 93"/>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3"/>
                <a:gd name="T133" fmla="*/ 0 h 62"/>
                <a:gd name="T134" fmla="*/ 93 w 93"/>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3" h="62">
                  <a:moveTo>
                    <a:pt x="0" y="50"/>
                  </a:moveTo>
                  <a:lnTo>
                    <a:pt x="0" y="10"/>
                  </a:lnTo>
                  <a:lnTo>
                    <a:pt x="0" y="8"/>
                  </a:lnTo>
                  <a:lnTo>
                    <a:pt x="0" y="6"/>
                  </a:lnTo>
                  <a:lnTo>
                    <a:pt x="1" y="6"/>
                  </a:lnTo>
                  <a:lnTo>
                    <a:pt x="5" y="3"/>
                  </a:lnTo>
                  <a:lnTo>
                    <a:pt x="7" y="3"/>
                  </a:lnTo>
                  <a:lnTo>
                    <a:pt x="7" y="0"/>
                  </a:lnTo>
                  <a:lnTo>
                    <a:pt x="8" y="0"/>
                  </a:lnTo>
                  <a:lnTo>
                    <a:pt x="11" y="0"/>
                  </a:lnTo>
                  <a:lnTo>
                    <a:pt x="13" y="0"/>
                  </a:lnTo>
                  <a:lnTo>
                    <a:pt x="16" y="0"/>
                  </a:lnTo>
                  <a:lnTo>
                    <a:pt x="75" y="0"/>
                  </a:lnTo>
                  <a:lnTo>
                    <a:pt x="79" y="0"/>
                  </a:lnTo>
                  <a:lnTo>
                    <a:pt x="80" y="0"/>
                  </a:lnTo>
                  <a:lnTo>
                    <a:pt x="82" y="0"/>
                  </a:lnTo>
                  <a:lnTo>
                    <a:pt x="85" y="3"/>
                  </a:lnTo>
                  <a:lnTo>
                    <a:pt x="87" y="3"/>
                  </a:lnTo>
                  <a:lnTo>
                    <a:pt x="87" y="6"/>
                  </a:lnTo>
                  <a:lnTo>
                    <a:pt x="88" y="6"/>
                  </a:lnTo>
                  <a:lnTo>
                    <a:pt x="88" y="8"/>
                  </a:lnTo>
                  <a:lnTo>
                    <a:pt x="88" y="10"/>
                  </a:lnTo>
                  <a:lnTo>
                    <a:pt x="92" y="10"/>
                  </a:lnTo>
                  <a:lnTo>
                    <a:pt x="92" y="50"/>
                  </a:lnTo>
                  <a:lnTo>
                    <a:pt x="92" y="52"/>
                  </a:lnTo>
                  <a:lnTo>
                    <a:pt x="88" y="52"/>
                  </a:lnTo>
                  <a:lnTo>
                    <a:pt x="88" y="55"/>
                  </a:lnTo>
                  <a:lnTo>
                    <a:pt x="87" y="56"/>
                  </a:lnTo>
                  <a:lnTo>
                    <a:pt x="85" y="57"/>
                  </a:lnTo>
                  <a:lnTo>
                    <a:pt x="82" y="57"/>
                  </a:lnTo>
                  <a:lnTo>
                    <a:pt x="80" y="61"/>
                  </a:lnTo>
                  <a:lnTo>
                    <a:pt x="79" y="61"/>
                  </a:lnTo>
                  <a:lnTo>
                    <a:pt x="75" y="61"/>
                  </a:lnTo>
                  <a:lnTo>
                    <a:pt x="16" y="61"/>
                  </a:lnTo>
                  <a:lnTo>
                    <a:pt x="13" y="61"/>
                  </a:lnTo>
                  <a:lnTo>
                    <a:pt x="11" y="61"/>
                  </a:lnTo>
                  <a:lnTo>
                    <a:pt x="8" y="61"/>
                  </a:lnTo>
                  <a:lnTo>
                    <a:pt x="8" y="57"/>
                  </a:lnTo>
                  <a:lnTo>
                    <a:pt x="7" y="57"/>
                  </a:lnTo>
                  <a:lnTo>
                    <a:pt x="5" y="57"/>
                  </a:lnTo>
                  <a:lnTo>
                    <a:pt x="5" y="56"/>
                  </a:lnTo>
                  <a:lnTo>
                    <a:pt x="1" y="56"/>
                  </a:lnTo>
                  <a:lnTo>
                    <a:pt x="1" y="55"/>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56" name="Freeform 66"/>
            <p:cNvSpPr>
              <a:spLocks noChangeAspect="1"/>
            </p:cNvSpPr>
            <p:nvPr/>
          </p:nvSpPr>
          <p:spPr bwMode="auto">
            <a:xfrm>
              <a:off x="881" y="2839"/>
              <a:ext cx="34" cy="81"/>
            </a:xfrm>
            <a:custGeom>
              <a:avLst/>
              <a:gdLst>
                <a:gd name="T0" fmla="*/ 0 w 26"/>
                <a:gd name="T1" fmla="*/ 50 h 62"/>
                <a:gd name="T2" fmla="*/ 0 w 26"/>
                <a:gd name="T3" fmla="*/ 50 h 62"/>
                <a:gd name="T4" fmla="*/ 0 w 26"/>
                <a:gd name="T5" fmla="*/ 38 h 62"/>
                <a:gd name="T6" fmla="*/ 0 w 26"/>
                <a:gd name="T7" fmla="*/ 38 h 62"/>
                <a:gd name="T8" fmla="*/ 0 w 26"/>
                <a:gd name="T9" fmla="*/ 29 h 62"/>
                <a:gd name="T10" fmla="*/ 1 w 26"/>
                <a:gd name="T11" fmla="*/ 16 h 62"/>
                <a:gd name="T12" fmla="*/ 1 w 26"/>
                <a:gd name="T13" fmla="*/ 16 h 62"/>
                <a:gd name="T14" fmla="*/ 1 w 26"/>
                <a:gd name="T15" fmla="*/ 0 h 62"/>
                <a:gd name="T16" fmla="*/ 1 w 26"/>
                <a:gd name="T17" fmla="*/ 0 h 62"/>
                <a:gd name="T18" fmla="*/ 27 w 26"/>
                <a:gd name="T19" fmla="*/ 0 h 62"/>
                <a:gd name="T20" fmla="*/ 27 w 26"/>
                <a:gd name="T21" fmla="*/ 0 h 62"/>
                <a:gd name="T22" fmla="*/ 102 w 26"/>
                <a:gd name="T23" fmla="*/ 0 h 62"/>
                <a:gd name="T24" fmla="*/ 111 w 26"/>
                <a:gd name="T25" fmla="*/ 0 h 62"/>
                <a:gd name="T26" fmla="*/ 111 w 26"/>
                <a:gd name="T27" fmla="*/ 0 h 62"/>
                <a:gd name="T28" fmla="*/ 111 w 26"/>
                <a:gd name="T29" fmla="*/ 0 h 62"/>
                <a:gd name="T30" fmla="*/ 111 w 26"/>
                <a:gd name="T31" fmla="*/ 16 h 62"/>
                <a:gd name="T32" fmla="*/ 124 w 26"/>
                <a:gd name="T33" fmla="*/ 16 h 62"/>
                <a:gd name="T34" fmla="*/ 124 w 26"/>
                <a:gd name="T35" fmla="*/ 29 h 62"/>
                <a:gd name="T36" fmla="*/ 124 w 26"/>
                <a:gd name="T37" fmla="*/ 29 h 62"/>
                <a:gd name="T38" fmla="*/ 124 w 26"/>
                <a:gd name="T39" fmla="*/ 38 h 62"/>
                <a:gd name="T40" fmla="*/ 124 w 26"/>
                <a:gd name="T41" fmla="*/ 50 h 62"/>
                <a:gd name="T42" fmla="*/ 124 w 26"/>
                <a:gd name="T43" fmla="*/ 50 h 62"/>
                <a:gd name="T44" fmla="*/ 124 w 26"/>
                <a:gd name="T45" fmla="*/ 247 h 62"/>
                <a:gd name="T46" fmla="*/ 124 w 26"/>
                <a:gd name="T47" fmla="*/ 260 h 62"/>
                <a:gd name="T48" fmla="*/ 124 w 26"/>
                <a:gd name="T49" fmla="*/ 260 h 62"/>
                <a:gd name="T50" fmla="*/ 124 w 26"/>
                <a:gd name="T51" fmla="*/ 274 h 62"/>
                <a:gd name="T52" fmla="*/ 124 w 26"/>
                <a:gd name="T53" fmla="*/ 277 h 62"/>
                <a:gd name="T54" fmla="*/ 124 w 26"/>
                <a:gd name="T55" fmla="*/ 277 h 62"/>
                <a:gd name="T56" fmla="*/ 124 w 26"/>
                <a:gd name="T57" fmla="*/ 284 h 62"/>
                <a:gd name="T58" fmla="*/ 111 w 26"/>
                <a:gd name="T59" fmla="*/ 284 h 62"/>
                <a:gd name="T60" fmla="*/ 111 w 26"/>
                <a:gd name="T61" fmla="*/ 306 h 62"/>
                <a:gd name="T62" fmla="*/ 111 w 26"/>
                <a:gd name="T63" fmla="*/ 306 h 62"/>
                <a:gd name="T64" fmla="*/ 102 w 26"/>
                <a:gd name="T65" fmla="*/ 306 h 62"/>
                <a:gd name="T66" fmla="*/ 27 w 26"/>
                <a:gd name="T67" fmla="*/ 306 h 62"/>
                <a:gd name="T68" fmla="*/ 27 w 26"/>
                <a:gd name="T69" fmla="*/ 306 h 62"/>
                <a:gd name="T70" fmla="*/ 27 w 26"/>
                <a:gd name="T71" fmla="*/ 306 h 62"/>
                <a:gd name="T72" fmla="*/ 1 w 26"/>
                <a:gd name="T73" fmla="*/ 284 h 62"/>
                <a:gd name="T74" fmla="*/ 1 w 26"/>
                <a:gd name="T75" fmla="*/ 284 h 62"/>
                <a:gd name="T76" fmla="*/ 1 w 26"/>
                <a:gd name="T77" fmla="*/ 284 h 62"/>
                <a:gd name="T78" fmla="*/ 1 w 26"/>
                <a:gd name="T79" fmla="*/ 277 h 62"/>
                <a:gd name="T80" fmla="*/ 0 w 26"/>
                <a:gd name="T81" fmla="*/ 277 h 62"/>
                <a:gd name="T82" fmla="*/ 0 w 26"/>
                <a:gd name="T83" fmla="*/ 274 h 62"/>
                <a:gd name="T84" fmla="*/ 0 w 26"/>
                <a:gd name="T85" fmla="*/ 260 h 62"/>
                <a:gd name="T86" fmla="*/ 0 w 26"/>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2"/>
                <a:gd name="T134" fmla="*/ 26 w 26"/>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2">
                  <a:moveTo>
                    <a:pt x="0" y="50"/>
                  </a:moveTo>
                  <a:lnTo>
                    <a:pt x="0" y="10"/>
                  </a:lnTo>
                  <a:lnTo>
                    <a:pt x="0" y="8"/>
                  </a:lnTo>
                  <a:lnTo>
                    <a:pt x="0" y="6"/>
                  </a:lnTo>
                  <a:lnTo>
                    <a:pt x="1" y="6"/>
                  </a:lnTo>
                  <a:lnTo>
                    <a:pt x="1" y="3"/>
                  </a:lnTo>
                  <a:lnTo>
                    <a:pt x="1" y="0"/>
                  </a:lnTo>
                  <a:lnTo>
                    <a:pt x="5" y="0"/>
                  </a:lnTo>
                  <a:lnTo>
                    <a:pt x="21" y="0"/>
                  </a:lnTo>
                  <a:lnTo>
                    <a:pt x="22" y="0"/>
                  </a:lnTo>
                  <a:lnTo>
                    <a:pt x="22" y="3"/>
                  </a:lnTo>
                  <a:lnTo>
                    <a:pt x="25" y="3"/>
                  </a:lnTo>
                  <a:lnTo>
                    <a:pt x="25" y="6"/>
                  </a:lnTo>
                  <a:lnTo>
                    <a:pt x="25" y="8"/>
                  </a:lnTo>
                  <a:lnTo>
                    <a:pt x="25" y="10"/>
                  </a:lnTo>
                  <a:lnTo>
                    <a:pt x="25" y="50"/>
                  </a:lnTo>
                  <a:lnTo>
                    <a:pt x="25" y="52"/>
                  </a:lnTo>
                  <a:lnTo>
                    <a:pt x="25" y="55"/>
                  </a:lnTo>
                  <a:lnTo>
                    <a:pt x="25" y="56"/>
                  </a:lnTo>
                  <a:lnTo>
                    <a:pt x="25" y="57"/>
                  </a:lnTo>
                  <a:lnTo>
                    <a:pt x="22" y="57"/>
                  </a:lnTo>
                  <a:lnTo>
                    <a:pt x="22" y="61"/>
                  </a:lnTo>
                  <a:lnTo>
                    <a:pt x="21" y="61"/>
                  </a:lnTo>
                  <a:lnTo>
                    <a:pt x="5" y="61"/>
                  </a:lnTo>
                  <a:lnTo>
                    <a:pt x="1" y="61"/>
                  </a:lnTo>
                  <a:lnTo>
                    <a:pt x="1" y="57"/>
                  </a:lnTo>
                  <a:lnTo>
                    <a:pt x="1" y="56"/>
                  </a:lnTo>
                  <a:lnTo>
                    <a:pt x="0" y="56"/>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57" name="Freeform 67"/>
            <p:cNvSpPr>
              <a:spLocks noChangeAspect="1"/>
            </p:cNvSpPr>
            <p:nvPr/>
          </p:nvSpPr>
          <p:spPr bwMode="auto">
            <a:xfrm>
              <a:off x="966" y="2839"/>
              <a:ext cx="31" cy="81"/>
            </a:xfrm>
            <a:custGeom>
              <a:avLst/>
              <a:gdLst>
                <a:gd name="T0" fmla="*/ 0 w 24"/>
                <a:gd name="T1" fmla="*/ 50 h 62"/>
                <a:gd name="T2" fmla="*/ 0 w 24"/>
                <a:gd name="T3" fmla="*/ 50 h 62"/>
                <a:gd name="T4" fmla="*/ 0 w 24"/>
                <a:gd name="T5" fmla="*/ 38 h 62"/>
                <a:gd name="T6" fmla="*/ 0 w 24"/>
                <a:gd name="T7" fmla="*/ 38 h 62"/>
                <a:gd name="T8" fmla="*/ 0 w 24"/>
                <a:gd name="T9" fmla="*/ 29 h 62"/>
                <a:gd name="T10" fmla="*/ 10 w 24"/>
                <a:gd name="T11" fmla="*/ 16 h 62"/>
                <a:gd name="T12" fmla="*/ 10 w 24"/>
                <a:gd name="T13" fmla="*/ 16 h 62"/>
                <a:gd name="T14" fmla="*/ 10 w 24"/>
                <a:gd name="T15" fmla="*/ 0 h 62"/>
                <a:gd name="T16" fmla="*/ 10 w 24"/>
                <a:gd name="T17" fmla="*/ 0 h 62"/>
                <a:gd name="T18" fmla="*/ 22 w 24"/>
                <a:gd name="T19" fmla="*/ 0 h 62"/>
                <a:gd name="T20" fmla="*/ 22 w 24"/>
                <a:gd name="T21" fmla="*/ 0 h 62"/>
                <a:gd name="T22" fmla="*/ 88 w 24"/>
                <a:gd name="T23" fmla="*/ 0 h 62"/>
                <a:gd name="T24" fmla="*/ 88 w 24"/>
                <a:gd name="T25" fmla="*/ 0 h 62"/>
                <a:gd name="T26" fmla="*/ 102 w 24"/>
                <a:gd name="T27" fmla="*/ 0 h 62"/>
                <a:gd name="T28" fmla="*/ 102 w 24"/>
                <a:gd name="T29" fmla="*/ 0 h 62"/>
                <a:gd name="T30" fmla="*/ 102 w 24"/>
                <a:gd name="T31" fmla="*/ 16 h 62"/>
                <a:gd name="T32" fmla="*/ 109 w 24"/>
                <a:gd name="T33" fmla="*/ 16 h 62"/>
                <a:gd name="T34" fmla="*/ 109 w 24"/>
                <a:gd name="T35" fmla="*/ 29 h 62"/>
                <a:gd name="T36" fmla="*/ 109 w 24"/>
                <a:gd name="T37" fmla="*/ 29 h 62"/>
                <a:gd name="T38" fmla="*/ 109 w 24"/>
                <a:gd name="T39" fmla="*/ 38 h 62"/>
                <a:gd name="T40" fmla="*/ 109 w 24"/>
                <a:gd name="T41" fmla="*/ 50 h 62"/>
                <a:gd name="T42" fmla="*/ 109 w 24"/>
                <a:gd name="T43" fmla="*/ 50 h 62"/>
                <a:gd name="T44" fmla="*/ 109 w 24"/>
                <a:gd name="T45" fmla="*/ 247 h 62"/>
                <a:gd name="T46" fmla="*/ 109 w 24"/>
                <a:gd name="T47" fmla="*/ 260 h 62"/>
                <a:gd name="T48" fmla="*/ 109 w 24"/>
                <a:gd name="T49" fmla="*/ 260 h 62"/>
                <a:gd name="T50" fmla="*/ 109 w 24"/>
                <a:gd name="T51" fmla="*/ 274 h 62"/>
                <a:gd name="T52" fmla="*/ 109 w 24"/>
                <a:gd name="T53" fmla="*/ 277 h 62"/>
                <a:gd name="T54" fmla="*/ 109 w 24"/>
                <a:gd name="T55" fmla="*/ 277 h 62"/>
                <a:gd name="T56" fmla="*/ 102 w 24"/>
                <a:gd name="T57" fmla="*/ 284 h 62"/>
                <a:gd name="T58" fmla="*/ 102 w 24"/>
                <a:gd name="T59" fmla="*/ 284 h 62"/>
                <a:gd name="T60" fmla="*/ 102 w 24"/>
                <a:gd name="T61" fmla="*/ 306 h 62"/>
                <a:gd name="T62" fmla="*/ 102 w 24"/>
                <a:gd name="T63" fmla="*/ 306 h 62"/>
                <a:gd name="T64" fmla="*/ 88 w 24"/>
                <a:gd name="T65" fmla="*/ 306 h 62"/>
                <a:gd name="T66" fmla="*/ 22 w 24"/>
                <a:gd name="T67" fmla="*/ 306 h 62"/>
                <a:gd name="T68" fmla="*/ 22 w 24"/>
                <a:gd name="T69" fmla="*/ 306 h 62"/>
                <a:gd name="T70" fmla="*/ 10 w 24"/>
                <a:gd name="T71" fmla="*/ 306 h 62"/>
                <a:gd name="T72" fmla="*/ 10 w 24"/>
                <a:gd name="T73" fmla="*/ 284 h 62"/>
                <a:gd name="T74" fmla="*/ 10 w 24"/>
                <a:gd name="T75" fmla="*/ 284 h 62"/>
                <a:gd name="T76" fmla="*/ 10 w 24"/>
                <a:gd name="T77" fmla="*/ 284 h 62"/>
                <a:gd name="T78" fmla="*/ 0 w 24"/>
                <a:gd name="T79" fmla="*/ 277 h 62"/>
                <a:gd name="T80" fmla="*/ 0 w 24"/>
                <a:gd name="T81" fmla="*/ 277 h 62"/>
                <a:gd name="T82" fmla="*/ 0 w 24"/>
                <a:gd name="T83" fmla="*/ 274 h 62"/>
                <a:gd name="T84" fmla="*/ 0 w 24"/>
                <a:gd name="T85" fmla="*/ 260 h 62"/>
                <a:gd name="T86" fmla="*/ 0 w 2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2"/>
                <a:gd name="T134" fmla="*/ 24 w 2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2">
                  <a:moveTo>
                    <a:pt x="0" y="50"/>
                  </a:moveTo>
                  <a:lnTo>
                    <a:pt x="0" y="10"/>
                  </a:lnTo>
                  <a:lnTo>
                    <a:pt x="0" y="8"/>
                  </a:lnTo>
                  <a:lnTo>
                    <a:pt x="0" y="6"/>
                  </a:lnTo>
                  <a:lnTo>
                    <a:pt x="2" y="3"/>
                  </a:lnTo>
                  <a:lnTo>
                    <a:pt x="2" y="0"/>
                  </a:lnTo>
                  <a:lnTo>
                    <a:pt x="5" y="0"/>
                  </a:lnTo>
                  <a:lnTo>
                    <a:pt x="19" y="0"/>
                  </a:lnTo>
                  <a:lnTo>
                    <a:pt x="22" y="0"/>
                  </a:lnTo>
                  <a:lnTo>
                    <a:pt x="22" y="3"/>
                  </a:lnTo>
                  <a:lnTo>
                    <a:pt x="23" y="3"/>
                  </a:lnTo>
                  <a:lnTo>
                    <a:pt x="23" y="6"/>
                  </a:lnTo>
                  <a:lnTo>
                    <a:pt x="23" y="8"/>
                  </a:lnTo>
                  <a:lnTo>
                    <a:pt x="23" y="10"/>
                  </a:lnTo>
                  <a:lnTo>
                    <a:pt x="23" y="50"/>
                  </a:lnTo>
                  <a:lnTo>
                    <a:pt x="23" y="52"/>
                  </a:lnTo>
                  <a:lnTo>
                    <a:pt x="23" y="55"/>
                  </a:lnTo>
                  <a:lnTo>
                    <a:pt x="23" y="56"/>
                  </a:lnTo>
                  <a:lnTo>
                    <a:pt x="23" y="57"/>
                  </a:lnTo>
                  <a:lnTo>
                    <a:pt x="22" y="57"/>
                  </a:lnTo>
                  <a:lnTo>
                    <a:pt x="22" y="61"/>
                  </a:lnTo>
                  <a:lnTo>
                    <a:pt x="19" y="61"/>
                  </a:lnTo>
                  <a:lnTo>
                    <a:pt x="5" y="61"/>
                  </a:lnTo>
                  <a:lnTo>
                    <a:pt x="2" y="61"/>
                  </a:lnTo>
                  <a:lnTo>
                    <a:pt x="2" y="57"/>
                  </a:lnTo>
                  <a:lnTo>
                    <a:pt x="2" y="56"/>
                  </a:lnTo>
                  <a:lnTo>
                    <a:pt x="0" y="56"/>
                  </a:lnTo>
                  <a:lnTo>
                    <a:pt x="0" y="55"/>
                  </a:lnTo>
                  <a:lnTo>
                    <a:pt x="0" y="52"/>
                  </a:lnTo>
                  <a:lnTo>
                    <a:pt x="0" y="5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58" name="Freeform 68" descr="Light vertical"/>
            <p:cNvSpPr>
              <a:spLocks noChangeAspect="1"/>
            </p:cNvSpPr>
            <p:nvPr/>
          </p:nvSpPr>
          <p:spPr bwMode="auto">
            <a:xfrm>
              <a:off x="916" y="2839"/>
              <a:ext cx="51" cy="81"/>
            </a:xfrm>
            <a:custGeom>
              <a:avLst/>
              <a:gdLst>
                <a:gd name="T0" fmla="*/ 0 w 39"/>
                <a:gd name="T1" fmla="*/ 50 h 62"/>
                <a:gd name="T2" fmla="*/ 0 w 39"/>
                <a:gd name="T3" fmla="*/ 50 h 62"/>
                <a:gd name="T4" fmla="*/ 0 w 39"/>
                <a:gd name="T5" fmla="*/ 38 h 62"/>
                <a:gd name="T6" fmla="*/ 0 w 39"/>
                <a:gd name="T7" fmla="*/ 38 h 62"/>
                <a:gd name="T8" fmla="*/ 0 w 39"/>
                <a:gd name="T9" fmla="*/ 29 h 62"/>
                <a:gd name="T10" fmla="*/ 0 w 39"/>
                <a:gd name="T11" fmla="*/ 16 h 62"/>
                <a:gd name="T12" fmla="*/ 12 w 39"/>
                <a:gd name="T13" fmla="*/ 16 h 62"/>
                <a:gd name="T14" fmla="*/ 12 w 39"/>
                <a:gd name="T15" fmla="*/ 0 h 62"/>
                <a:gd name="T16" fmla="*/ 12 w 39"/>
                <a:gd name="T17" fmla="*/ 0 h 62"/>
                <a:gd name="T18" fmla="*/ 29 w 39"/>
                <a:gd name="T19" fmla="*/ 0 h 62"/>
                <a:gd name="T20" fmla="*/ 29 w 39"/>
                <a:gd name="T21" fmla="*/ 0 h 62"/>
                <a:gd name="T22" fmla="*/ 150 w 39"/>
                <a:gd name="T23" fmla="*/ 0 h 62"/>
                <a:gd name="T24" fmla="*/ 150 w 39"/>
                <a:gd name="T25" fmla="*/ 0 h 62"/>
                <a:gd name="T26" fmla="*/ 161 w 39"/>
                <a:gd name="T27" fmla="*/ 0 h 62"/>
                <a:gd name="T28" fmla="*/ 161 w 39"/>
                <a:gd name="T29" fmla="*/ 0 h 62"/>
                <a:gd name="T30" fmla="*/ 174 w 39"/>
                <a:gd name="T31" fmla="*/ 16 h 62"/>
                <a:gd name="T32" fmla="*/ 174 w 39"/>
                <a:gd name="T33" fmla="*/ 16 h 62"/>
                <a:gd name="T34" fmla="*/ 174 w 39"/>
                <a:gd name="T35" fmla="*/ 29 h 62"/>
                <a:gd name="T36" fmla="*/ 174 w 39"/>
                <a:gd name="T37" fmla="*/ 29 h 62"/>
                <a:gd name="T38" fmla="*/ 190 w 39"/>
                <a:gd name="T39" fmla="*/ 38 h 62"/>
                <a:gd name="T40" fmla="*/ 190 w 39"/>
                <a:gd name="T41" fmla="*/ 50 h 62"/>
                <a:gd name="T42" fmla="*/ 190 w 39"/>
                <a:gd name="T43" fmla="*/ 50 h 62"/>
                <a:gd name="T44" fmla="*/ 190 w 39"/>
                <a:gd name="T45" fmla="*/ 247 h 62"/>
                <a:gd name="T46" fmla="*/ 190 w 39"/>
                <a:gd name="T47" fmla="*/ 260 h 62"/>
                <a:gd name="T48" fmla="*/ 190 w 39"/>
                <a:gd name="T49" fmla="*/ 260 h 62"/>
                <a:gd name="T50" fmla="*/ 174 w 39"/>
                <a:gd name="T51" fmla="*/ 274 h 62"/>
                <a:gd name="T52" fmla="*/ 174 w 39"/>
                <a:gd name="T53" fmla="*/ 277 h 62"/>
                <a:gd name="T54" fmla="*/ 174 w 39"/>
                <a:gd name="T55" fmla="*/ 277 h 62"/>
                <a:gd name="T56" fmla="*/ 174 w 39"/>
                <a:gd name="T57" fmla="*/ 284 h 62"/>
                <a:gd name="T58" fmla="*/ 161 w 39"/>
                <a:gd name="T59" fmla="*/ 284 h 62"/>
                <a:gd name="T60" fmla="*/ 161 w 39"/>
                <a:gd name="T61" fmla="*/ 306 h 62"/>
                <a:gd name="T62" fmla="*/ 150 w 39"/>
                <a:gd name="T63" fmla="*/ 306 h 62"/>
                <a:gd name="T64" fmla="*/ 150 w 39"/>
                <a:gd name="T65" fmla="*/ 306 h 62"/>
                <a:gd name="T66" fmla="*/ 29 w 39"/>
                <a:gd name="T67" fmla="*/ 306 h 62"/>
                <a:gd name="T68" fmla="*/ 29 w 39"/>
                <a:gd name="T69" fmla="*/ 306 h 62"/>
                <a:gd name="T70" fmla="*/ 29 w 39"/>
                <a:gd name="T71" fmla="*/ 306 h 62"/>
                <a:gd name="T72" fmla="*/ 12 w 39"/>
                <a:gd name="T73" fmla="*/ 284 h 62"/>
                <a:gd name="T74" fmla="*/ 12 w 39"/>
                <a:gd name="T75" fmla="*/ 284 h 62"/>
                <a:gd name="T76" fmla="*/ 12 w 39"/>
                <a:gd name="T77" fmla="*/ 284 h 62"/>
                <a:gd name="T78" fmla="*/ 0 w 39"/>
                <a:gd name="T79" fmla="*/ 277 h 62"/>
                <a:gd name="T80" fmla="*/ 0 w 39"/>
                <a:gd name="T81" fmla="*/ 277 h 62"/>
                <a:gd name="T82" fmla="*/ 0 w 39"/>
                <a:gd name="T83" fmla="*/ 274 h 62"/>
                <a:gd name="T84" fmla="*/ 0 w 39"/>
                <a:gd name="T85" fmla="*/ 260 h 62"/>
                <a:gd name="T86" fmla="*/ 0 w 39"/>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2"/>
                <a:gd name="T134" fmla="*/ 39 w 3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2">
                  <a:moveTo>
                    <a:pt x="0" y="50"/>
                  </a:moveTo>
                  <a:lnTo>
                    <a:pt x="0" y="10"/>
                  </a:lnTo>
                  <a:lnTo>
                    <a:pt x="0" y="8"/>
                  </a:lnTo>
                  <a:lnTo>
                    <a:pt x="0" y="6"/>
                  </a:lnTo>
                  <a:lnTo>
                    <a:pt x="0" y="3"/>
                  </a:lnTo>
                  <a:lnTo>
                    <a:pt x="2" y="3"/>
                  </a:lnTo>
                  <a:lnTo>
                    <a:pt x="2" y="0"/>
                  </a:lnTo>
                  <a:lnTo>
                    <a:pt x="6" y="0"/>
                  </a:lnTo>
                  <a:lnTo>
                    <a:pt x="30" y="0"/>
                  </a:lnTo>
                  <a:lnTo>
                    <a:pt x="32" y="0"/>
                  </a:lnTo>
                  <a:lnTo>
                    <a:pt x="35" y="3"/>
                  </a:lnTo>
                  <a:lnTo>
                    <a:pt x="35" y="6"/>
                  </a:lnTo>
                  <a:lnTo>
                    <a:pt x="35" y="8"/>
                  </a:lnTo>
                  <a:lnTo>
                    <a:pt x="38" y="8"/>
                  </a:lnTo>
                  <a:lnTo>
                    <a:pt x="38" y="10"/>
                  </a:lnTo>
                  <a:lnTo>
                    <a:pt x="38" y="50"/>
                  </a:lnTo>
                  <a:lnTo>
                    <a:pt x="38" y="52"/>
                  </a:lnTo>
                  <a:lnTo>
                    <a:pt x="38" y="55"/>
                  </a:lnTo>
                  <a:lnTo>
                    <a:pt x="35" y="55"/>
                  </a:lnTo>
                  <a:lnTo>
                    <a:pt x="35" y="56"/>
                  </a:lnTo>
                  <a:lnTo>
                    <a:pt x="35" y="57"/>
                  </a:lnTo>
                  <a:lnTo>
                    <a:pt x="32" y="57"/>
                  </a:lnTo>
                  <a:lnTo>
                    <a:pt x="32" y="61"/>
                  </a:lnTo>
                  <a:lnTo>
                    <a:pt x="30" y="61"/>
                  </a:lnTo>
                  <a:lnTo>
                    <a:pt x="6" y="61"/>
                  </a:lnTo>
                  <a:lnTo>
                    <a:pt x="2" y="61"/>
                  </a:lnTo>
                  <a:lnTo>
                    <a:pt x="2" y="57"/>
                  </a:lnTo>
                  <a:lnTo>
                    <a:pt x="0" y="56"/>
                  </a:lnTo>
                  <a:lnTo>
                    <a:pt x="0" y="55"/>
                  </a:lnTo>
                  <a:lnTo>
                    <a:pt x="0" y="52"/>
                  </a:lnTo>
                  <a:lnTo>
                    <a:pt x="0" y="5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59" name="Freeform 69"/>
            <p:cNvSpPr>
              <a:spLocks noChangeAspect="1"/>
            </p:cNvSpPr>
            <p:nvPr/>
          </p:nvSpPr>
          <p:spPr bwMode="auto">
            <a:xfrm>
              <a:off x="905" y="2597"/>
              <a:ext cx="70" cy="69"/>
            </a:xfrm>
            <a:custGeom>
              <a:avLst/>
              <a:gdLst>
                <a:gd name="T0" fmla="*/ 250 w 54"/>
                <a:gd name="T1" fmla="*/ 116 h 53"/>
                <a:gd name="T2" fmla="*/ 250 w 54"/>
                <a:gd name="T3" fmla="*/ 96 h 53"/>
                <a:gd name="T4" fmla="*/ 245 w 54"/>
                <a:gd name="T5" fmla="*/ 74 h 53"/>
                <a:gd name="T6" fmla="*/ 237 w 54"/>
                <a:gd name="T7" fmla="*/ 64 h 53"/>
                <a:gd name="T8" fmla="*/ 235 w 54"/>
                <a:gd name="T9" fmla="*/ 46 h 53"/>
                <a:gd name="T10" fmla="*/ 220 w 54"/>
                <a:gd name="T11" fmla="*/ 35 h 53"/>
                <a:gd name="T12" fmla="*/ 209 w 54"/>
                <a:gd name="T13" fmla="*/ 27 h 53"/>
                <a:gd name="T14" fmla="*/ 181 w 54"/>
                <a:gd name="T15" fmla="*/ 12 h 53"/>
                <a:gd name="T16" fmla="*/ 163 w 54"/>
                <a:gd name="T17" fmla="*/ 0 h 53"/>
                <a:gd name="T18" fmla="*/ 146 w 54"/>
                <a:gd name="T19" fmla="*/ 0 h 53"/>
                <a:gd name="T20" fmla="*/ 132 w 54"/>
                <a:gd name="T21" fmla="*/ 0 h 53"/>
                <a:gd name="T22" fmla="*/ 111 w 54"/>
                <a:gd name="T23" fmla="*/ 0 h 53"/>
                <a:gd name="T24" fmla="*/ 89 w 54"/>
                <a:gd name="T25" fmla="*/ 0 h 53"/>
                <a:gd name="T26" fmla="*/ 69 w 54"/>
                <a:gd name="T27" fmla="*/ 12 h 53"/>
                <a:gd name="T28" fmla="*/ 64 w 54"/>
                <a:gd name="T29" fmla="*/ 27 h 53"/>
                <a:gd name="T30" fmla="*/ 35 w 54"/>
                <a:gd name="T31" fmla="*/ 35 h 53"/>
                <a:gd name="T32" fmla="*/ 29 w 54"/>
                <a:gd name="T33" fmla="*/ 46 h 53"/>
                <a:gd name="T34" fmla="*/ 17 w 54"/>
                <a:gd name="T35" fmla="*/ 64 h 53"/>
                <a:gd name="T36" fmla="*/ 1 w 54"/>
                <a:gd name="T37" fmla="*/ 74 h 53"/>
                <a:gd name="T38" fmla="*/ 1 w 54"/>
                <a:gd name="T39" fmla="*/ 96 h 53"/>
                <a:gd name="T40" fmla="*/ 1 w 54"/>
                <a:gd name="T41" fmla="*/ 116 h 53"/>
                <a:gd name="T42" fmla="*/ 1 w 54"/>
                <a:gd name="T43" fmla="*/ 141 h 53"/>
                <a:gd name="T44" fmla="*/ 1 w 54"/>
                <a:gd name="T45" fmla="*/ 163 h 53"/>
                <a:gd name="T46" fmla="*/ 1 w 54"/>
                <a:gd name="T47" fmla="*/ 173 h 53"/>
                <a:gd name="T48" fmla="*/ 17 w 54"/>
                <a:gd name="T49" fmla="*/ 197 h 53"/>
                <a:gd name="T50" fmla="*/ 29 w 54"/>
                <a:gd name="T51" fmla="*/ 207 h 53"/>
                <a:gd name="T52" fmla="*/ 35 w 54"/>
                <a:gd name="T53" fmla="*/ 220 h 53"/>
                <a:gd name="T54" fmla="*/ 64 w 54"/>
                <a:gd name="T55" fmla="*/ 232 h 53"/>
                <a:gd name="T56" fmla="*/ 69 w 54"/>
                <a:gd name="T57" fmla="*/ 246 h 53"/>
                <a:gd name="T58" fmla="*/ 89 w 54"/>
                <a:gd name="T59" fmla="*/ 246 h 53"/>
                <a:gd name="T60" fmla="*/ 111 w 54"/>
                <a:gd name="T61" fmla="*/ 256 h 53"/>
                <a:gd name="T62" fmla="*/ 132 w 54"/>
                <a:gd name="T63" fmla="*/ 256 h 53"/>
                <a:gd name="T64" fmla="*/ 146 w 54"/>
                <a:gd name="T65" fmla="*/ 256 h 53"/>
                <a:gd name="T66" fmla="*/ 163 w 54"/>
                <a:gd name="T67" fmla="*/ 246 h 53"/>
                <a:gd name="T68" fmla="*/ 181 w 54"/>
                <a:gd name="T69" fmla="*/ 246 h 53"/>
                <a:gd name="T70" fmla="*/ 209 w 54"/>
                <a:gd name="T71" fmla="*/ 232 h 53"/>
                <a:gd name="T72" fmla="*/ 220 w 54"/>
                <a:gd name="T73" fmla="*/ 220 h 53"/>
                <a:gd name="T74" fmla="*/ 235 w 54"/>
                <a:gd name="T75" fmla="*/ 207 h 53"/>
                <a:gd name="T76" fmla="*/ 237 w 54"/>
                <a:gd name="T77" fmla="*/ 197 h 53"/>
                <a:gd name="T78" fmla="*/ 245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2" y="17"/>
                  </a:lnTo>
                  <a:lnTo>
                    <a:pt x="52" y="15"/>
                  </a:lnTo>
                  <a:lnTo>
                    <a:pt x="50" y="13"/>
                  </a:lnTo>
                  <a:lnTo>
                    <a:pt x="50" y="12"/>
                  </a:lnTo>
                  <a:lnTo>
                    <a:pt x="49" y="9"/>
                  </a:lnTo>
                  <a:lnTo>
                    <a:pt x="49" y="7"/>
                  </a:lnTo>
                  <a:lnTo>
                    <a:pt x="46" y="7"/>
                  </a:lnTo>
                  <a:lnTo>
                    <a:pt x="44" y="5"/>
                  </a:lnTo>
                  <a:lnTo>
                    <a:pt x="41" y="2"/>
                  </a:lnTo>
                  <a:lnTo>
                    <a:pt x="38" y="2"/>
                  </a:lnTo>
                  <a:lnTo>
                    <a:pt x="37" y="0"/>
                  </a:lnTo>
                  <a:lnTo>
                    <a:pt x="35" y="0"/>
                  </a:lnTo>
                  <a:lnTo>
                    <a:pt x="31" y="0"/>
                  </a:lnTo>
                  <a:lnTo>
                    <a:pt x="30" y="0"/>
                  </a:lnTo>
                  <a:lnTo>
                    <a:pt x="28" y="0"/>
                  </a:lnTo>
                  <a:lnTo>
                    <a:pt x="26" y="0"/>
                  </a:lnTo>
                  <a:lnTo>
                    <a:pt x="23" y="0"/>
                  </a:lnTo>
                  <a:lnTo>
                    <a:pt x="21" y="0"/>
                  </a:lnTo>
                  <a:lnTo>
                    <a:pt x="19" y="0"/>
                  </a:lnTo>
                  <a:lnTo>
                    <a:pt x="16" y="0"/>
                  </a:lnTo>
                  <a:lnTo>
                    <a:pt x="15" y="2"/>
                  </a:lnTo>
                  <a:lnTo>
                    <a:pt x="13" y="5"/>
                  </a:lnTo>
                  <a:lnTo>
                    <a:pt x="9" y="5"/>
                  </a:lnTo>
                  <a:lnTo>
                    <a:pt x="7" y="7"/>
                  </a:lnTo>
                  <a:lnTo>
                    <a:pt x="6" y="9"/>
                  </a:lnTo>
                  <a:lnTo>
                    <a:pt x="6" y="12"/>
                  </a:lnTo>
                  <a:lnTo>
                    <a:pt x="4" y="13"/>
                  </a:lnTo>
                  <a:lnTo>
                    <a:pt x="4" y="15"/>
                  </a:lnTo>
                  <a:lnTo>
                    <a:pt x="1" y="15"/>
                  </a:lnTo>
                  <a:lnTo>
                    <a:pt x="1" y="17"/>
                  </a:lnTo>
                  <a:lnTo>
                    <a:pt x="1" y="20"/>
                  </a:lnTo>
                  <a:lnTo>
                    <a:pt x="1" y="23"/>
                  </a:lnTo>
                  <a:lnTo>
                    <a:pt x="1" y="24"/>
                  </a:lnTo>
                  <a:lnTo>
                    <a:pt x="0" y="27"/>
                  </a:lnTo>
                  <a:lnTo>
                    <a:pt x="1" y="29"/>
                  </a:lnTo>
                  <a:lnTo>
                    <a:pt x="1" y="30"/>
                  </a:lnTo>
                  <a:lnTo>
                    <a:pt x="1" y="34"/>
                  </a:lnTo>
                  <a:lnTo>
                    <a:pt x="1" y="35"/>
                  </a:lnTo>
                  <a:lnTo>
                    <a:pt x="4" y="37"/>
                  </a:lnTo>
                  <a:lnTo>
                    <a:pt x="4" y="40"/>
                  </a:lnTo>
                  <a:lnTo>
                    <a:pt x="6" y="42"/>
                  </a:lnTo>
                  <a:lnTo>
                    <a:pt x="7" y="44"/>
                  </a:lnTo>
                  <a:lnTo>
                    <a:pt x="7" y="45"/>
                  </a:lnTo>
                  <a:lnTo>
                    <a:pt x="9" y="45"/>
                  </a:lnTo>
                  <a:lnTo>
                    <a:pt x="13" y="48"/>
                  </a:lnTo>
                  <a:lnTo>
                    <a:pt x="15" y="50"/>
                  </a:lnTo>
                  <a:lnTo>
                    <a:pt x="16" y="50"/>
                  </a:lnTo>
                  <a:lnTo>
                    <a:pt x="19" y="50"/>
                  </a:lnTo>
                  <a:lnTo>
                    <a:pt x="21" y="52"/>
                  </a:lnTo>
                  <a:lnTo>
                    <a:pt x="23" y="52"/>
                  </a:lnTo>
                  <a:lnTo>
                    <a:pt x="26" y="52"/>
                  </a:lnTo>
                  <a:lnTo>
                    <a:pt x="28" y="52"/>
                  </a:lnTo>
                  <a:lnTo>
                    <a:pt x="30" y="52"/>
                  </a:lnTo>
                  <a:lnTo>
                    <a:pt x="31" y="52"/>
                  </a:lnTo>
                  <a:lnTo>
                    <a:pt x="35" y="50"/>
                  </a:lnTo>
                  <a:lnTo>
                    <a:pt x="37" y="50"/>
                  </a:lnTo>
                  <a:lnTo>
                    <a:pt x="38" y="50"/>
                  </a:lnTo>
                  <a:lnTo>
                    <a:pt x="41" y="50"/>
                  </a:lnTo>
                  <a:lnTo>
                    <a:pt x="44" y="48"/>
                  </a:lnTo>
                  <a:lnTo>
                    <a:pt x="44" y="45"/>
                  </a:lnTo>
                  <a:lnTo>
                    <a:pt x="46" y="45"/>
                  </a:lnTo>
                  <a:lnTo>
                    <a:pt x="49" y="44"/>
                  </a:lnTo>
                  <a:lnTo>
                    <a:pt x="49" y="42"/>
                  </a:lnTo>
                  <a:lnTo>
                    <a:pt x="50" y="42"/>
                  </a:lnTo>
                  <a:lnTo>
                    <a:pt x="50" y="40"/>
                  </a:lnTo>
                  <a:lnTo>
                    <a:pt x="52" y="37"/>
                  </a:lnTo>
                  <a:lnTo>
                    <a:pt x="52" y="35"/>
                  </a:lnTo>
                  <a:lnTo>
                    <a:pt x="52" y="34"/>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60" name="Freeform 70"/>
            <p:cNvSpPr>
              <a:spLocks noChangeAspect="1"/>
            </p:cNvSpPr>
            <p:nvPr/>
          </p:nvSpPr>
          <p:spPr bwMode="auto">
            <a:xfrm>
              <a:off x="1539" y="2397"/>
              <a:ext cx="121" cy="207"/>
            </a:xfrm>
            <a:custGeom>
              <a:avLst/>
              <a:gdLst>
                <a:gd name="T0" fmla="*/ 446 w 93"/>
                <a:gd name="T1" fmla="*/ 0 h 159"/>
                <a:gd name="T2" fmla="*/ 403 w 93"/>
                <a:gd name="T3" fmla="*/ 197 h 159"/>
                <a:gd name="T4" fmla="*/ 209 w 93"/>
                <a:gd name="T5" fmla="*/ 336 h 159"/>
                <a:gd name="T6" fmla="*/ 74 w 93"/>
                <a:gd name="T7" fmla="*/ 501 h 159"/>
                <a:gd name="T8" fmla="*/ 38 w 93"/>
                <a:gd name="T9" fmla="*/ 673 h 159"/>
                <a:gd name="T10" fmla="*/ 0 w 93"/>
                <a:gd name="T11" fmla="*/ 769 h 159"/>
                <a:gd name="T12" fmla="*/ 0 w 93"/>
                <a:gd name="T13" fmla="*/ 725 h 159"/>
                <a:gd name="T14" fmla="*/ 0 w 93"/>
                <a:gd name="T15" fmla="*/ 657 h 159"/>
                <a:gd name="T16" fmla="*/ 0 w 93"/>
                <a:gd name="T17" fmla="*/ 599 h 159"/>
                <a:gd name="T18" fmla="*/ 12 w 93"/>
                <a:gd name="T19" fmla="*/ 555 h 159"/>
                <a:gd name="T20" fmla="*/ 27 w 93"/>
                <a:gd name="T21" fmla="*/ 484 h 159"/>
                <a:gd name="T22" fmla="*/ 38 w 93"/>
                <a:gd name="T23" fmla="*/ 431 h 159"/>
                <a:gd name="T24" fmla="*/ 64 w 93"/>
                <a:gd name="T25" fmla="*/ 372 h 159"/>
                <a:gd name="T26" fmla="*/ 96 w 93"/>
                <a:gd name="T27" fmla="*/ 336 h 159"/>
                <a:gd name="T28" fmla="*/ 134 w 93"/>
                <a:gd name="T29" fmla="*/ 276 h 159"/>
                <a:gd name="T30" fmla="*/ 161 w 93"/>
                <a:gd name="T31" fmla="*/ 232 h 159"/>
                <a:gd name="T32" fmla="*/ 209 w 93"/>
                <a:gd name="T33" fmla="*/ 190 h 159"/>
                <a:gd name="T34" fmla="*/ 247 w 93"/>
                <a:gd name="T35" fmla="*/ 134 h 159"/>
                <a:gd name="T36" fmla="*/ 294 w 93"/>
                <a:gd name="T37" fmla="*/ 102 h 159"/>
                <a:gd name="T38" fmla="*/ 350 w 93"/>
                <a:gd name="T39" fmla="*/ 66 h 159"/>
                <a:gd name="T40" fmla="*/ 393 w 93"/>
                <a:gd name="T41" fmla="*/ 29 h 159"/>
                <a:gd name="T42" fmla="*/ 446 w 93"/>
                <a:gd name="T43" fmla="*/ 1 h 159"/>
                <a:gd name="T44" fmla="*/ 446 w 93"/>
                <a:gd name="T45" fmla="*/ 0 h 159"/>
                <a:gd name="T46" fmla="*/ 446 w 93"/>
                <a:gd name="T47" fmla="*/ 0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159"/>
                <a:gd name="T74" fmla="*/ 93 w 93"/>
                <a:gd name="T75" fmla="*/ 159 h 15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159">
                  <a:moveTo>
                    <a:pt x="92" y="0"/>
                  </a:moveTo>
                  <a:lnTo>
                    <a:pt x="83" y="40"/>
                  </a:lnTo>
                  <a:lnTo>
                    <a:pt x="43" y="69"/>
                  </a:lnTo>
                  <a:lnTo>
                    <a:pt x="15" y="103"/>
                  </a:lnTo>
                  <a:lnTo>
                    <a:pt x="8" y="138"/>
                  </a:lnTo>
                  <a:lnTo>
                    <a:pt x="0" y="158"/>
                  </a:lnTo>
                  <a:lnTo>
                    <a:pt x="0" y="149"/>
                  </a:lnTo>
                  <a:lnTo>
                    <a:pt x="0" y="135"/>
                  </a:lnTo>
                  <a:lnTo>
                    <a:pt x="0" y="123"/>
                  </a:lnTo>
                  <a:lnTo>
                    <a:pt x="2" y="114"/>
                  </a:lnTo>
                  <a:lnTo>
                    <a:pt x="5" y="100"/>
                  </a:lnTo>
                  <a:lnTo>
                    <a:pt x="8" y="88"/>
                  </a:lnTo>
                  <a:lnTo>
                    <a:pt x="13" y="77"/>
                  </a:lnTo>
                  <a:lnTo>
                    <a:pt x="20" y="69"/>
                  </a:lnTo>
                  <a:lnTo>
                    <a:pt x="28" y="57"/>
                  </a:lnTo>
                  <a:lnTo>
                    <a:pt x="33" y="48"/>
                  </a:lnTo>
                  <a:lnTo>
                    <a:pt x="43" y="39"/>
                  </a:lnTo>
                  <a:lnTo>
                    <a:pt x="51" y="28"/>
                  </a:lnTo>
                  <a:lnTo>
                    <a:pt x="61" y="21"/>
                  </a:lnTo>
                  <a:lnTo>
                    <a:pt x="72" y="14"/>
                  </a:lnTo>
                  <a:lnTo>
                    <a:pt x="81" y="6"/>
                  </a:lnTo>
                  <a:lnTo>
                    <a:pt x="92" y="1"/>
                  </a:lnTo>
                  <a:lnTo>
                    <a:pt x="92"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61" name="Freeform 71"/>
            <p:cNvSpPr>
              <a:spLocks noChangeAspect="1"/>
            </p:cNvSpPr>
            <p:nvPr/>
          </p:nvSpPr>
          <p:spPr bwMode="auto">
            <a:xfrm>
              <a:off x="1537" y="2430"/>
              <a:ext cx="461" cy="414"/>
            </a:xfrm>
            <a:custGeom>
              <a:avLst/>
              <a:gdLst>
                <a:gd name="T0" fmla="*/ 1513 w 354"/>
                <a:gd name="T1" fmla="*/ 1275 h 318"/>
                <a:gd name="T2" fmla="*/ 1591 w 354"/>
                <a:gd name="T3" fmla="*/ 1178 h 318"/>
                <a:gd name="T4" fmla="*/ 1659 w 354"/>
                <a:gd name="T5" fmla="*/ 1077 h 318"/>
                <a:gd name="T6" fmla="*/ 1701 w 354"/>
                <a:gd name="T7" fmla="*/ 971 h 318"/>
                <a:gd name="T8" fmla="*/ 1723 w 354"/>
                <a:gd name="T9" fmla="*/ 854 h 318"/>
                <a:gd name="T10" fmla="*/ 1723 w 354"/>
                <a:gd name="T11" fmla="*/ 741 h 318"/>
                <a:gd name="T12" fmla="*/ 1711 w 354"/>
                <a:gd name="T13" fmla="*/ 624 h 318"/>
                <a:gd name="T14" fmla="*/ 1683 w 354"/>
                <a:gd name="T15" fmla="*/ 521 h 318"/>
                <a:gd name="T16" fmla="*/ 1620 w 354"/>
                <a:gd name="T17" fmla="*/ 417 h 318"/>
                <a:gd name="T18" fmla="*/ 1552 w 354"/>
                <a:gd name="T19" fmla="*/ 320 h 318"/>
                <a:gd name="T20" fmla="*/ 1474 w 354"/>
                <a:gd name="T21" fmla="*/ 227 h 318"/>
                <a:gd name="T22" fmla="*/ 1382 w 354"/>
                <a:gd name="T23" fmla="*/ 159 h 318"/>
                <a:gd name="T24" fmla="*/ 1274 w 354"/>
                <a:gd name="T25" fmla="*/ 86 h 318"/>
                <a:gd name="T26" fmla="*/ 1150 w 354"/>
                <a:gd name="T27" fmla="*/ 38 h 318"/>
                <a:gd name="T28" fmla="*/ 1029 w 354"/>
                <a:gd name="T29" fmla="*/ 12 h 318"/>
                <a:gd name="T30" fmla="*/ 904 w 354"/>
                <a:gd name="T31" fmla="*/ 0 h 318"/>
                <a:gd name="T32" fmla="*/ 764 w 354"/>
                <a:gd name="T33" fmla="*/ 0 h 318"/>
                <a:gd name="T34" fmla="*/ 641 w 354"/>
                <a:gd name="T35" fmla="*/ 27 h 318"/>
                <a:gd name="T36" fmla="*/ 517 w 354"/>
                <a:gd name="T37" fmla="*/ 66 h 318"/>
                <a:gd name="T38" fmla="*/ 393 w 354"/>
                <a:gd name="T39" fmla="*/ 124 h 318"/>
                <a:gd name="T40" fmla="*/ 297 w 354"/>
                <a:gd name="T41" fmla="*/ 184 h 318"/>
                <a:gd name="T42" fmla="*/ 210 w 354"/>
                <a:gd name="T43" fmla="*/ 258 h 318"/>
                <a:gd name="T44" fmla="*/ 134 w 354"/>
                <a:gd name="T45" fmla="*/ 359 h 318"/>
                <a:gd name="T46" fmla="*/ 66 w 354"/>
                <a:gd name="T47" fmla="*/ 462 h 318"/>
                <a:gd name="T48" fmla="*/ 27 w 354"/>
                <a:gd name="T49" fmla="*/ 573 h 318"/>
                <a:gd name="T50" fmla="*/ 0 w 354"/>
                <a:gd name="T51" fmla="*/ 681 h 318"/>
                <a:gd name="T52" fmla="*/ 0 w 354"/>
                <a:gd name="T53" fmla="*/ 792 h 318"/>
                <a:gd name="T54" fmla="*/ 12 w 354"/>
                <a:gd name="T55" fmla="*/ 915 h 318"/>
                <a:gd name="T56" fmla="*/ 38 w 354"/>
                <a:gd name="T57" fmla="*/ 1018 h 318"/>
                <a:gd name="T58" fmla="*/ 96 w 354"/>
                <a:gd name="T59" fmla="*/ 1133 h 318"/>
                <a:gd name="T60" fmla="*/ 163 w 354"/>
                <a:gd name="T61" fmla="*/ 1229 h 318"/>
                <a:gd name="T62" fmla="*/ 258 w 354"/>
                <a:gd name="T63" fmla="*/ 1315 h 318"/>
                <a:gd name="T64" fmla="*/ 342 w 354"/>
                <a:gd name="T65" fmla="*/ 1398 h 318"/>
                <a:gd name="T66" fmla="*/ 448 w 354"/>
                <a:gd name="T67" fmla="*/ 1448 h 318"/>
                <a:gd name="T68" fmla="*/ 570 w 354"/>
                <a:gd name="T69" fmla="*/ 1504 h 318"/>
                <a:gd name="T70" fmla="*/ 703 w 354"/>
                <a:gd name="T71" fmla="*/ 1528 h 318"/>
                <a:gd name="T72" fmla="*/ 835 w 354"/>
                <a:gd name="T73" fmla="*/ 1544 h 318"/>
                <a:gd name="T74" fmla="*/ 966 w 354"/>
                <a:gd name="T75" fmla="*/ 1528 h 318"/>
                <a:gd name="T76" fmla="*/ 1082 w 354"/>
                <a:gd name="T77" fmla="*/ 1511 h 318"/>
                <a:gd name="T78" fmla="*/ 1211 w 354"/>
                <a:gd name="T79" fmla="*/ 1475 h 318"/>
                <a:gd name="T80" fmla="*/ 1323 w 354"/>
                <a:gd name="T81" fmla="*/ 1433 h 318"/>
                <a:gd name="T82" fmla="*/ 1425 w 354"/>
                <a:gd name="T83" fmla="*/ 1351 h 31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4"/>
                <a:gd name="T127" fmla="*/ 0 h 318"/>
                <a:gd name="T128" fmla="*/ 354 w 354"/>
                <a:gd name="T129" fmla="*/ 318 h 31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4" h="318">
                  <a:moveTo>
                    <a:pt x="302" y="270"/>
                  </a:moveTo>
                  <a:lnTo>
                    <a:pt x="310" y="262"/>
                  </a:lnTo>
                  <a:lnTo>
                    <a:pt x="319" y="253"/>
                  </a:lnTo>
                  <a:lnTo>
                    <a:pt x="326" y="242"/>
                  </a:lnTo>
                  <a:lnTo>
                    <a:pt x="332" y="233"/>
                  </a:lnTo>
                  <a:lnTo>
                    <a:pt x="340" y="221"/>
                  </a:lnTo>
                  <a:lnTo>
                    <a:pt x="345" y="210"/>
                  </a:lnTo>
                  <a:lnTo>
                    <a:pt x="349" y="200"/>
                  </a:lnTo>
                  <a:lnTo>
                    <a:pt x="351" y="188"/>
                  </a:lnTo>
                  <a:lnTo>
                    <a:pt x="353" y="175"/>
                  </a:lnTo>
                  <a:lnTo>
                    <a:pt x="353" y="163"/>
                  </a:lnTo>
                  <a:lnTo>
                    <a:pt x="353" y="152"/>
                  </a:lnTo>
                  <a:lnTo>
                    <a:pt x="353" y="140"/>
                  </a:lnTo>
                  <a:lnTo>
                    <a:pt x="351" y="128"/>
                  </a:lnTo>
                  <a:lnTo>
                    <a:pt x="349" y="118"/>
                  </a:lnTo>
                  <a:lnTo>
                    <a:pt x="345" y="107"/>
                  </a:lnTo>
                  <a:lnTo>
                    <a:pt x="340" y="95"/>
                  </a:lnTo>
                  <a:lnTo>
                    <a:pt x="332" y="85"/>
                  </a:lnTo>
                  <a:lnTo>
                    <a:pt x="326" y="74"/>
                  </a:lnTo>
                  <a:lnTo>
                    <a:pt x="319" y="65"/>
                  </a:lnTo>
                  <a:lnTo>
                    <a:pt x="310" y="53"/>
                  </a:lnTo>
                  <a:lnTo>
                    <a:pt x="302" y="47"/>
                  </a:lnTo>
                  <a:lnTo>
                    <a:pt x="292" y="38"/>
                  </a:lnTo>
                  <a:lnTo>
                    <a:pt x="283" y="32"/>
                  </a:lnTo>
                  <a:lnTo>
                    <a:pt x="271" y="25"/>
                  </a:lnTo>
                  <a:lnTo>
                    <a:pt x="261" y="18"/>
                  </a:lnTo>
                  <a:lnTo>
                    <a:pt x="248" y="14"/>
                  </a:lnTo>
                  <a:lnTo>
                    <a:pt x="236" y="8"/>
                  </a:lnTo>
                  <a:lnTo>
                    <a:pt x="222" y="5"/>
                  </a:lnTo>
                  <a:lnTo>
                    <a:pt x="211" y="2"/>
                  </a:lnTo>
                  <a:lnTo>
                    <a:pt x="198" y="0"/>
                  </a:lnTo>
                  <a:lnTo>
                    <a:pt x="185" y="0"/>
                  </a:lnTo>
                  <a:lnTo>
                    <a:pt x="171" y="0"/>
                  </a:lnTo>
                  <a:lnTo>
                    <a:pt x="157" y="0"/>
                  </a:lnTo>
                  <a:lnTo>
                    <a:pt x="144" y="2"/>
                  </a:lnTo>
                  <a:lnTo>
                    <a:pt x="131" y="5"/>
                  </a:lnTo>
                  <a:lnTo>
                    <a:pt x="117" y="8"/>
                  </a:lnTo>
                  <a:lnTo>
                    <a:pt x="106" y="14"/>
                  </a:lnTo>
                  <a:lnTo>
                    <a:pt x="92" y="18"/>
                  </a:lnTo>
                  <a:lnTo>
                    <a:pt x="81" y="25"/>
                  </a:lnTo>
                  <a:lnTo>
                    <a:pt x="70" y="32"/>
                  </a:lnTo>
                  <a:lnTo>
                    <a:pt x="61" y="38"/>
                  </a:lnTo>
                  <a:lnTo>
                    <a:pt x="53" y="47"/>
                  </a:lnTo>
                  <a:lnTo>
                    <a:pt x="43" y="53"/>
                  </a:lnTo>
                  <a:lnTo>
                    <a:pt x="34" y="65"/>
                  </a:lnTo>
                  <a:lnTo>
                    <a:pt x="28" y="74"/>
                  </a:lnTo>
                  <a:lnTo>
                    <a:pt x="20" y="85"/>
                  </a:lnTo>
                  <a:lnTo>
                    <a:pt x="14" y="95"/>
                  </a:lnTo>
                  <a:lnTo>
                    <a:pt x="8" y="107"/>
                  </a:lnTo>
                  <a:lnTo>
                    <a:pt x="5" y="118"/>
                  </a:lnTo>
                  <a:lnTo>
                    <a:pt x="2" y="128"/>
                  </a:lnTo>
                  <a:lnTo>
                    <a:pt x="0" y="140"/>
                  </a:lnTo>
                  <a:lnTo>
                    <a:pt x="0" y="152"/>
                  </a:lnTo>
                  <a:lnTo>
                    <a:pt x="0" y="163"/>
                  </a:lnTo>
                  <a:lnTo>
                    <a:pt x="0" y="175"/>
                  </a:lnTo>
                  <a:lnTo>
                    <a:pt x="2" y="188"/>
                  </a:lnTo>
                  <a:lnTo>
                    <a:pt x="5" y="200"/>
                  </a:lnTo>
                  <a:lnTo>
                    <a:pt x="8" y="210"/>
                  </a:lnTo>
                  <a:lnTo>
                    <a:pt x="14" y="221"/>
                  </a:lnTo>
                  <a:lnTo>
                    <a:pt x="20" y="233"/>
                  </a:lnTo>
                  <a:lnTo>
                    <a:pt x="28" y="242"/>
                  </a:lnTo>
                  <a:lnTo>
                    <a:pt x="34" y="253"/>
                  </a:lnTo>
                  <a:lnTo>
                    <a:pt x="43" y="262"/>
                  </a:lnTo>
                  <a:lnTo>
                    <a:pt x="53" y="270"/>
                  </a:lnTo>
                  <a:lnTo>
                    <a:pt x="61" y="277"/>
                  </a:lnTo>
                  <a:lnTo>
                    <a:pt x="70" y="287"/>
                  </a:lnTo>
                  <a:lnTo>
                    <a:pt x="81" y="294"/>
                  </a:lnTo>
                  <a:lnTo>
                    <a:pt x="92" y="297"/>
                  </a:lnTo>
                  <a:lnTo>
                    <a:pt x="106" y="303"/>
                  </a:lnTo>
                  <a:lnTo>
                    <a:pt x="117" y="309"/>
                  </a:lnTo>
                  <a:lnTo>
                    <a:pt x="131" y="310"/>
                  </a:lnTo>
                  <a:lnTo>
                    <a:pt x="144" y="314"/>
                  </a:lnTo>
                  <a:lnTo>
                    <a:pt x="157" y="314"/>
                  </a:lnTo>
                  <a:lnTo>
                    <a:pt x="171" y="317"/>
                  </a:lnTo>
                  <a:lnTo>
                    <a:pt x="185" y="317"/>
                  </a:lnTo>
                  <a:lnTo>
                    <a:pt x="198" y="314"/>
                  </a:lnTo>
                  <a:lnTo>
                    <a:pt x="211" y="314"/>
                  </a:lnTo>
                  <a:lnTo>
                    <a:pt x="222" y="310"/>
                  </a:lnTo>
                  <a:lnTo>
                    <a:pt x="236" y="309"/>
                  </a:lnTo>
                  <a:lnTo>
                    <a:pt x="248" y="303"/>
                  </a:lnTo>
                  <a:lnTo>
                    <a:pt x="261" y="297"/>
                  </a:lnTo>
                  <a:lnTo>
                    <a:pt x="271" y="294"/>
                  </a:lnTo>
                  <a:lnTo>
                    <a:pt x="283" y="287"/>
                  </a:lnTo>
                  <a:lnTo>
                    <a:pt x="292" y="277"/>
                  </a:lnTo>
                  <a:lnTo>
                    <a:pt x="302"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62" name="Freeform 72"/>
            <p:cNvSpPr>
              <a:spLocks noChangeAspect="1"/>
            </p:cNvSpPr>
            <p:nvPr/>
          </p:nvSpPr>
          <p:spPr bwMode="auto">
            <a:xfrm>
              <a:off x="1732" y="2597"/>
              <a:ext cx="70" cy="69"/>
            </a:xfrm>
            <a:custGeom>
              <a:avLst/>
              <a:gdLst>
                <a:gd name="T0" fmla="*/ 250 w 54"/>
                <a:gd name="T1" fmla="*/ 116 h 53"/>
                <a:gd name="T2" fmla="*/ 250 w 54"/>
                <a:gd name="T3" fmla="*/ 96 h 53"/>
                <a:gd name="T4" fmla="*/ 250 w 54"/>
                <a:gd name="T5" fmla="*/ 83 h 53"/>
                <a:gd name="T6" fmla="*/ 242 w 54"/>
                <a:gd name="T7" fmla="*/ 64 h 53"/>
                <a:gd name="T8" fmla="*/ 237 w 54"/>
                <a:gd name="T9" fmla="*/ 46 h 53"/>
                <a:gd name="T10" fmla="*/ 209 w 54"/>
                <a:gd name="T11" fmla="*/ 35 h 53"/>
                <a:gd name="T12" fmla="*/ 206 w 54"/>
                <a:gd name="T13" fmla="*/ 27 h 53"/>
                <a:gd name="T14" fmla="*/ 181 w 54"/>
                <a:gd name="T15" fmla="*/ 12 h 53"/>
                <a:gd name="T16" fmla="*/ 171 w 54"/>
                <a:gd name="T17" fmla="*/ 0 h 53"/>
                <a:gd name="T18" fmla="*/ 146 w 54"/>
                <a:gd name="T19" fmla="*/ 0 h 53"/>
                <a:gd name="T20" fmla="*/ 126 w 54"/>
                <a:gd name="T21" fmla="*/ 0 h 53"/>
                <a:gd name="T22" fmla="*/ 108 w 54"/>
                <a:gd name="T23" fmla="*/ 0 h 53"/>
                <a:gd name="T24" fmla="*/ 97 w 54"/>
                <a:gd name="T25" fmla="*/ 0 h 53"/>
                <a:gd name="T26" fmla="*/ 75 w 54"/>
                <a:gd name="T27" fmla="*/ 12 h 53"/>
                <a:gd name="T28" fmla="*/ 58 w 54"/>
                <a:gd name="T29" fmla="*/ 27 h 53"/>
                <a:gd name="T30" fmla="*/ 45 w 54"/>
                <a:gd name="T31" fmla="*/ 35 h 53"/>
                <a:gd name="T32" fmla="*/ 35 w 54"/>
                <a:gd name="T33" fmla="*/ 46 h 53"/>
                <a:gd name="T34" fmla="*/ 22 w 54"/>
                <a:gd name="T35" fmla="*/ 64 h 53"/>
                <a:gd name="T36" fmla="*/ 10 w 54"/>
                <a:gd name="T37" fmla="*/ 83 h 53"/>
                <a:gd name="T38" fmla="*/ 0 w 54"/>
                <a:gd name="T39" fmla="*/ 96 h 53"/>
                <a:gd name="T40" fmla="*/ 0 w 54"/>
                <a:gd name="T41" fmla="*/ 116 h 53"/>
                <a:gd name="T42" fmla="*/ 0 w 54"/>
                <a:gd name="T43" fmla="*/ 141 h 53"/>
                <a:gd name="T44" fmla="*/ 0 w 54"/>
                <a:gd name="T45" fmla="*/ 163 h 53"/>
                <a:gd name="T46" fmla="*/ 10 w 54"/>
                <a:gd name="T47" fmla="*/ 173 h 53"/>
                <a:gd name="T48" fmla="*/ 22 w 54"/>
                <a:gd name="T49" fmla="*/ 197 h 53"/>
                <a:gd name="T50" fmla="*/ 35 w 54"/>
                <a:gd name="T51" fmla="*/ 212 h 53"/>
                <a:gd name="T52" fmla="*/ 45 w 54"/>
                <a:gd name="T53" fmla="*/ 220 h 53"/>
                <a:gd name="T54" fmla="*/ 58 w 54"/>
                <a:gd name="T55" fmla="*/ 232 h 53"/>
                <a:gd name="T56" fmla="*/ 75 w 54"/>
                <a:gd name="T57" fmla="*/ 246 h 53"/>
                <a:gd name="T58" fmla="*/ 97 w 54"/>
                <a:gd name="T59" fmla="*/ 256 h 53"/>
                <a:gd name="T60" fmla="*/ 108 w 54"/>
                <a:gd name="T61" fmla="*/ 256 h 53"/>
                <a:gd name="T62" fmla="*/ 126 w 54"/>
                <a:gd name="T63" fmla="*/ 256 h 53"/>
                <a:gd name="T64" fmla="*/ 146 w 54"/>
                <a:gd name="T65" fmla="*/ 256 h 53"/>
                <a:gd name="T66" fmla="*/ 171 w 54"/>
                <a:gd name="T67" fmla="*/ 256 h 53"/>
                <a:gd name="T68" fmla="*/ 181 w 54"/>
                <a:gd name="T69" fmla="*/ 246 h 53"/>
                <a:gd name="T70" fmla="*/ 206 w 54"/>
                <a:gd name="T71" fmla="*/ 232 h 53"/>
                <a:gd name="T72" fmla="*/ 209 w 54"/>
                <a:gd name="T73" fmla="*/ 220 h 53"/>
                <a:gd name="T74" fmla="*/ 237 w 54"/>
                <a:gd name="T75" fmla="*/ 212 h 53"/>
                <a:gd name="T76" fmla="*/ 242 w 54"/>
                <a:gd name="T77" fmla="*/ 197 h 53"/>
                <a:gd name="T78" fmla="*/ 250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3" y="17"/>
                  </a:lnTo>
                  <a:lnTo>
                    <a:pt x="51" y="15"/>
                  </a:lnTo>
                  <a:lnTo>
                    <a:pt x="51" y="13"/>
                  </a:lnTo>
                  <a:lnTo>
                    <a:pt x="50" y="12"/>
                  </a:lnTo>
                  <a:lnTo>
                    <a:pt x="50" y="9"/>
                  </a:lnTo>
                  <a:lnTo>
                    <a:pt x="46" y="9"/>
                  </a:lnTo>
                  <a:lnTo>
                    <a:pt x="44" y="7"/>
                  </a:lnTo>
                  <a:lnTo>
                    <a:pt x="44" y="5"/>
                  </a:lnTo>
                  <a:lnTo>
                    <a:pt x="43" y="5"/>
                  </a:lnTo>
                  <a:lnTo>
                    <a:pt x="41" y="2"/>
                  </a:lnTo>
                  <a:lnTo>
                    <a:pt x="38" y="2"/>
                  </a:lnTo>
                  <a:lnTo>
                    <a:pt x="36" y="0"/>
                  </a:lnTo>
                  <a:lnTo>
                    <a:pt x="35" y="0"/>
                  </a:lnTo>
                  <a:lnTo>
                    <a:pt x="31" y="0"/>
                  </a:lnTo>
                  <a:lnTo>
                    <a:pt x="29" y="0"/>
                  </a:lnTo>
                  <a:lnTo>
                    <a:pt x="27" y="0"/>
                  </a:lnTo>
                  <a:lnTo>
                    <a:pt x="24" y="0"/>
                  </a:lnTo>
                  <a:lnTo>
                    <a:pt x="22" y="0"/>
                  </a:lnTo>
                  <a:lnTo>
                    <a:pt x="21" y="0"/>
                  </a:lnTo>
                  <a:lnTo>
                    <a:pt x="18" y="2"/>
                  </a:lnTo>
                  <a:lnTo>
                    <a:pt x="16" y="2"/>
                  </a:lnTo>
                  <a:lnTo>
                    <a:pt x="13" y="2"/>
                  </a:lnTo>
                  <a:lnTo>
                    <a:pt x="12" y="5"/>
                  </a:lnTo>
                  <a:lnTo>
                    <a:pt x="9" y="7"/>
                  </a:lnTo>
                  <a:lnTo>
                    <a:pt x="7" y="9"/>
                  </a:lnTo>
                  <a:lnTo>
                    <a:pt x="5" y="12"/>
                  </a:lnTo>
                  <a:lnTo>
                    <a:pt x="5" y="13"/>
                  </a:lnTo>
                  <a:lnTo>
                    <a:pt x="2" y="15"/>
                  </a:lnTo>
                  <a:lnTo>
                    <a:pt x="2" y="17"/>
                  </a:lnTo>
                  <a:lnTo>
                    <a:pt x="0" y="17"/>
                  </a:lnTo>
                  <a:lnTo>
                    <a:pt x="0" y="20"/>
                  </a:lnTo>
                  <a:lnTo>
                    <a:pt x="0" y="23"/>
                  </a:lnTo>
                  <a:lnTo>
                    <a:pt x="0" y="24"/>
                  </a:lnTo>
                  <a:lnTo>
                    <a:pt x="0" y="27"/>
                  </a:lnTo>
                  <a:lnTo>
                    <a:pt x="0" y="29"/>
                  </a:lnTo>
                  <a:lnTo>
                    <a:pt x="0" y="30"/>
                  </a:lnTo>
                  <a:lnTo>
                    <a:pt x="0" y="34"/>
                  </a:lnTo>
                  <a:lnTo>
                    <a:pt x="0" y="35"/>
                  </a:lnTo>
                  <a:lnTo>
                    <a:pt x="2" y="35"/>
                  </a:lnTo>
                  <a:lnTo>
                    <a:pt x="2" y="37"/>
                  </a:lnTo>
                  <a:lnTo>
                    <a:pt x="5" y="40"/>
                  </a:lnTo>
                  <a:lnTo>
                    <a:pt x="5" y="42"/>
                  </a:lnTo>
                  <a:lnTo>
                    <a:pt x="7" y="44"/>
                  </a:lnTo>
                  <a:lnTo>
                    <a:pt x="9" y="45"/>
                  </a:lnTo>
                  <a:lnTo>
                    <a:pt x="12" y="48"/>
                  </a:lnTo>
                  <a:lnTo>
                    <a:pt x="13" y="50"/>
                  </a:lnTo>
                  <a:lnTo>
                    <a:pt x="16" y="50"/>
                  </a:lnTo>
                  <a:lnTo>
                    <a:pt x="18" y="50"/>
                  </a:lnTo>
                  <a:lnTo>
                    <a:pt x="21" y="52"/>
                  </a:lnTo>
                  <a:lnTo>
                    <a:pt x="22" y="52"/>
                  </a:lnTo>
                  <a:lnTo>
                    <a:pt x="24" y="52"/>
                  </a:lnTo>
                  <a:lnTo>
                    <a:pt x="27" y="52"/>
                  </a:lnTo>
                  <a:lnTo>
                    <a:pt x="29" y="52"/>
                  </a:lnTo>
                  <a:lnTo>
                    <a:pt x="31" y="52"/>
                  </a:lnTo>
                  <a:lnTo>
                    <a:pt x="35" y="52"/>
                  </a:lnTo>
                  <a:lnTo>
                    <a:pt x="36" y="52"/>
                  </a:lnTo>
                  <a:lnTo>
                    <a:pt x="38" y="50"/>
                  </a:lnTo>
                  <a:lnTo>
                    <a:pt x="41" y="50"/>
                  </a:lnTo>
                  <a:lnTo>
                    <a:pt x="43" y="48"/>
                  </a:lnTo>
                  <a:lnTo>
                    <a:pt x="44" y="48"/>
                  </a:lnTo>
                  <a:lnTo>
                    <a:pt x="44" y="45"/>
                  </a:lnTo>
                  <a:lnTo>
                    <a:pt x="46" y="44"/>
                  </a:lnTo>
                  <a:lnTo>
                    <a:pt x="50" y="44"/>
                  </a:lnTo>
                  <a:lnTo>
                    <a:pt x="50" y="42"/>
                  </a:lnTo>
                  <a:lnTo>
                    <a:pt x="51" y="40"/>
                  </a:lnTo>
                  <a:lnTo>
                    <a:pt x="51" y="37"/>
                  </a:lnTo>
                  <a:lnTo>
                    <a:pt x="53" y="35"/>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63" name="Text Box 73"/>
            <p:cNvSpPr txBox="1">
              <a:spLocks noChangeAspect="1" noChangeArrowheads="1"/>
            </p:cNvSpPr>
            <p:nvPr/>
          </p:nvSpPr>
          <p:spPr bwMode="auto">
            <a:xfrm>
              <a:off x="2532" y="912"/>
              <a:ext cx="564"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Injector</a:t>
              </a:r>
              <a:endParaRPr lang="en-US" altLang="en-US" sz="2200">
                <a:solidFill>
                  <a:srgbClr val="FF0000"/>
                </a:solidFill>
              </a:endParaRPr>
            </a:p>
          </p:txBody>
        </p:sp>
        <p:sp>
          <p:nvSpPr>
            <p:cNvPr id="12364" name="Text Box 74"/>
            <p:cNvSpPr txBox="1">
              <a:spLocks noChangeAspect="1" noChangeArrowheads="1"/>
            </p:cNvSpPr>
            <p:nvPr/>
          </p:nvSpPr>
          <p:spPr bwMode="auto">
            <a:xfrm>
              <a:off x="4047" y="3509"/>
              <a:ext cx="6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Detector</a:t>
              </a:r>
              <a:endParaRPr lang="en-US" altLang="en-US" sz="2200"/>
            </a:p>
          </p:txBody>
        </p:sp>
        <p:sp>
          <p:nvSpPr>
            <p:cNvPr id="12365" name="Freeform 75"/>
            <p:cNvSpPr>
              <a:spLocks noChangeAspect="1"/>
            </p:cNvSpPr>
            <p:nvPr/>
          </p:nvSpPr>
          <p:spPr bwMode="auto">
            <a:xfrm>
              <a:off x="3454" y="3107"/>
              <a:ext cx="1084" cy="339"/>
            </a:xfrm>
            <a:custGeom>
              <a:avLst/>
              <a:gdLst>
                <a:gd name="T0" fmla="*/ 198 w 832"/>
                <a:gd name="T1" fmla="*/ 12 h 260"/>
                <a:gd name="T2" fmla="*/ 173 w 832"/>
                <a:gd name="T3" fmla="*/ 27 h 260"/>
                <a:gd name="T4" fmla="*/ 111 w 832"/>
                <a:gd name="T5" fmla="*/ 29 h 260"/>
                <a:gd name="T6" fmla="*/ 96 w 832"/>
                <a:gd name="T7" fmla="*/ 46 h 260"/>
                <a:gd name="T8" fmla="*/ 74 w 832"/>
                <a:gd name="T9" fmla="*/ 60 h 260"/>
                <a:gd name="T10" fmla="*/ 35 w 832"/>
                <a:gd name="T11" fmla="*/ 96 h 260"/>
                <a:gd name="T12" fmla="*/ 12 w 832"/>
                <a:gd name="T13" fmla="*/ 145 h 260"/>
                <a:gd name="T14" fmla="*/ 0 w 832"/>
                <a:gd name="T15" fmla="*/ 189 h 260"/>
                <a:gd name="T16" fmla="*/ 0 w 832"/>
                <a:gd name="T17" fmla="*/ 209 h 260"/>
                <a:gd name="T18" fmla="*/ 0 w 832"/>
                <a:gd name="T19" fmla="*/ 1164 h 260"/>
                <a:gd name="T20" fmla="*/ 0 w 832"/>
                <a:gd name="T21" fmla="*/ 1176 h 260"/>
                <a:gd name="T22" fmla="*/ 0 w 832"/>
                <a:gd name="T23" fmla="*/ 1176 h 260"/>
                <a:gd name="T24" fmla="*/ 12 w 832"/>
                <a:gd name="T25" fmla="*/ 1190 h 260"/>
                <a:gd name="T26" fmla="*/ 27 w 832"/>
                <a:gd name="T27" fmla="*/ 1218 h 260"/>
                <a:gd name="T28" fmla="*/ 35 w 832"/>
                <a:gd name="T29" fmla="*/ 1227 h 260"/>
                <a:gd name="T30" fmla="*/ 46 w 832"/>
                <a:gd name="T31" fmla="*/ 1240 h 260"/>
                <a:gd name="T32" fmla="*/ 60 w 832"/>
                <a:gd name="T33" fmla="*/ 1257 h 260"/>
                <a:gd name="T34" fmla="*/ 60 w 832"/>
                <a:gd name="T35" fmla="*/ 1257 h 260"/>
                <a:gd name="T36" fmla="*/ 65 w 832"/>
                <a:gd name="T37" fmla="*/ 1263 h 260"/>
                <a:gd name="T38" fmla="*/ 74 w 832"/>
                <a:gd name="T39" fmla="*/ 1263 h 260"/>
                <a:gd name="T40" fmla="*/ 74 w 832"/>
                <a:gd name="T41" fmla="*/ 1263 h 260"/>
                <a:gd name="T42" fmla="*/ 102 w 832"/>
                <a:gd name="T43" fmla="*/ 1275 h 260"/>
                <a:gd name="T44" fmla="*/ 124 w 832"/>
                <a:gd name="T45" fmla="*/ 1275 h 260"/>
                <a:gd name="T46" fmla="*/ 3945 w 832"/>
                <a:gd name="T47" fmla="*/ 1275 h 260"/>
                <a:gd name="T48" fmla="*/ 3961 w 832"/>
                <a:gd name="T49" fmla="*/ 1275 h 260"/>
                <a:gd name="T50" fmla="*/ 3983 w 832"/>
                <a:gd name="T51" fmla="*/ 1263 h 260"/>
                <a:gd name="T52" fmla="*/ 3989 w 832"/>
                <a:gd name="T53" fmla="*/ 1263 h 260"/>
                <a:gd name="T54" fmla="*/ 3995 w 832"/>
                <a:gd name="T55" fmla="*/ 1263 h 260"/>
                <a:gd name="T56" fmla="*/ 4008 w 832"/>
                <a:gd name="T57" fmla="*/ 1257 h 260"/>
                <a:gd name="T58" fmla="*/ 4022 w 832"/>
                <a:gd name="T59" fmla="*/ 1227 h 260"/>
                <a:gd name="T60" fmla="*/ 4052 w 832"/>
                <a:gd name="T61" fmla="*/ 1202 h 260"/>
                <a:gd name="T62" fmla="*/ 4052 w 832"/>
                <a:gd name="T63" fmla="*/ 1198 h 260"/>
                <a:gd name="T64" fmla="*/ 4056 w 832"/>
                <a:gd name="T65" fmla="*/ 1198 h 260"/>
                <a:gd name="T66" fmla="*/ 4056 w 832"/>
                <a:gd name="T67" fmla="*/ 1176 h 260"/>
                <a:gd name="T68" fmla="*/ 4056 w 832"/>
                <a:gd name="T69" fmla="*/ 1164 h 260"/>
                <a:gd name="T70" fmla="*/ 4065 w 832"/>
                <a:gd name="T71" fmla="*/ 173 h 260"/>
                <a:gd name="T72" fmla="*/ 4056 w 832"/>
                <a:gd name="T73" fmla="*/ 160 h 260"/>
                <a:gd name="T74" fmla="*/ 4056 w 832"/>
                <a:gd name="T75" fmla="*/ 145 h 260"/>
                <a:gd name="T76" fmla="*/ 4031 w 832"/>
                <a:gd name="T77" fmla="*/ 96 h 260"/>
                <a:gd name="T78" fmla="*/ 4022 w 832"/>
                <a:gd name="T79" fmla="*/ 66 h 260"/>
                <a:gd name="T80" fmla="*/ 3989 w 832"/>
                <a:gd name="T81" fmla="*/ 29 h 260"/>
                <a:gd name="T82" fmla="*/ 3983 w 832"/>
                <a:gd name="T83" fmla="*/ 29 h 260"/>
                <a:gd name="T84" fmla="*/ 3961 w 832"/>
                <a:gd name="T85" fmla="*/ 27 h 260"/>
                <a:gd name="T86" fmla="*/ 3933 w 832"/>
                <a:gd name="T87" fmla="*/ 12 h 260"/>
                <a:gd name="T88" fmla="*/ 3897 w 832"/>
                <a:gd name="T89" fmla="*/ 0 h 260"/>
                <a:gd name="T90" fmla="*/ 198 w 832"/>
                <a:gd name="T91" fmla="*/ 0 h 260"/>
                <a:gd name="T92" fmla="*/ 198 w 832"/>
                <a:gd name="T93" fmla="*/ 12 h 260"/>
                <a:gd name="T94" fmla="*/ 198 w 832"/>
                <a:gd name="T95" fmla="*/ 12 h 2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32"/>
                <a:gd name="T145" fmla="*/ 0 h 260"/>
                <a:gd name="T146" fmla="*/ 832 w 832"/>
                <a:gd name="T147" fmla="*/ 260 h 2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32" h="260">
                  <a:moveTo>
                    <a:pt x="41" y="2"/>
                  </a:moveTo>
                  <a:lnTo>
                    <a:pt x="35" y="5"/>
                  </a:lnTo>
                  <a:lnTo>
                    <a:pt x="22" y="6"/>
                  </a:lnTo>
                  <a:lnTo>
                    <a:pt x="20" y="9"/>
                  </a:lnTo>
                  <a:lnTo>
                    <a:pt x="15" y="12"/>
                  </a:lnTo>
                  <a:lnTo>
                    <a:pt x="7" y="20"/>
                  </a:lnTo>
                  <a:lnTo>
                    <a:pt x="2" y="29"/>
                  </a:lnTo>
                  <a:lnTo>
                    <a:pt x="0" y="38"/>
                  </a:lnTo>
                  <a:lnTo>
                    <a:pt x="0" y="42"/>
                  </a:lnTo>
                  <a:lnTo>
                    <a:pt x="0" y="237"/>
                  </a:lnTo>
                  <a:lnTo>
                    <a:pt x="0" y="239"/>
                  </a:lnTo>
                  <a:lnTo>
                    <a:pt x="2" y="242"/>
                  </a:lnTo>
                  <a:lnTo>
                    <a:pt x="5" y="248"/>
                  </a:lnTo>
                  <a:lnTo>
                    <a:pt x="7" y="250"/>
                  </a:lnTo>
                  <a:lnTo>
                    <a:pt x="9" y="252"/>
                  </a:lnTo>
                  <a:lnTo>
                    <a:pt x="12" y="256"/>
                  </a:lnTo>
                  <a:lnTo>
                    <a:pt x="13" y="257"/>
                  </a:lnTo>
                  <a:lnTo>
                    <a:pt x="15" y="257"/>
                  </a:lnTo>
                  <a:lnTo>
                    <a:pt x="21" y="259"/>
                  </a:lnTo>
                  <a:lnTo>
                    <a:pt x="25" y="259"/>
                  </a:lnTo>
                  <a:lnTo>
                    <a:pt x="807" y="259"/>
                  </a:lnTo>
                  <a:lnTo>
                    <a:pt x="810" y="259"/>
                  </a:lnTo>
                  <a:lnTo>
                    <a:pt x="814" y="257"/>
                  </a:lnTo>
                  <a:lnTo>
                    <a:pt x="816" y="257"/>
                  </a:lnTo>
                  <a:lnTo>
                    <a:pt x="817" y="257"/>
                  </a:lnTo>
                  <a:lnTo>
                    <a:pt x="820" y="256"/>
                  </a:lnTo>
                  <a:lnTo>
                    <a:pt x="822" y="250"/>
                  </a:lnTo>
                  <a:lnTo>
                    <a:pt x="828" y="245"/>
                  </a:lnTo>
                  <a:lnTo>
                    <a:pt x="828" y="244"/>
                  </a:lnTo>
                  <a:lnTo>
                    <a:pt x="830" y="244"/>
                  </a:lnTo>
                  <a:lnTo>
                    <a:pt x="830" y="239"/>
                  </a:lnTo>
                  <a:lnTo>
                    <a:pt x="830" y="237"/>
                  </a:lnTo>
                  <a:lnTo>
                    <a:pt x="831" y="35"/>
                  </a:lnTo>
                  <a:lnTo>
                    <a:pt x="830" y="32"/>
                  </a:lnTo>
                  <a:lnTo>
                    <a:pt x="830" y="29"/>
                  </a:lnTo>
                  <a:lnTo>
                    <a:pt x="824" y="20"/>
                  </a:lnTo>
                  <a:lnTo>
                    <a:pt x="822" y="14"/>
                  </a:lnTo>
                  <a:lnTo>
                    <a:pt x="816" y="6"/>
                  </a:lnTo>
                  <a:lnTo>
                    <a:pt x="814" y="6"/>
                  </a:lnTo>
                  <a:lnTo>
                    <a:pt x="810" y="5"/>
                  </a:lnTo>
                  <a:lnTo>
                    <a:pt x="804" y="2"/>
                  </a:lnTo>
                  <a:lnTo>
                    <a:pt x="797" y="0"/>
                  </a:lnTo>
                  <a:lnTo>
                    <a:pt x="41" y="0"/>
                  </a:lnTo>
                  <a:lnTo>
                    <a:pt x="41" y="2"/>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66" name="Freeform 76"/>
            <p:cNvSpPr>
              <a:spLocks noChangeAspect="1"/>
            </p:cNvSpPr>
            <p:nvPr/>
          </p:nvSpPr>
          <p:spPr bwMode="auto">
            <a:xfrm>
              <a:off x="3474" y="2934"/>
              <a:ext cx="1049" cy="186"/>
            </a:xfrm>
            <a:custGeom>
              <a:avLst/>
              <a:gdLst>
                <a:gd name="T0" fmla="*/ 3939 w 805"/>
                <a:gd name="T1" fmla="*/ 688 h 143"/>
                <a:gd name="T2" fmla="*/ 3322 w 805"/>
                <a:gd name="T3" fmla="*/ 35 h 143"/>
                <a:gd name="T4" fmla="*/ 3322 w 805"/>
                <a:gd name="T5" fmla="*/ 35 h 143"/>
                <a:gd name="T6" fmla="*/ 3322 w 805"/>
                <a:gd name="T7" fmla="*/ 35 h 143"/>
                <a:gd name="T8" fmla="*/ 3322 w 805"/>
                <a:gd name="T9" fmla="*/ 21 h 143"/>
                <a:gd name="T10" fmla="*/ 3322 w 805"/>
                <a:gd name="T11" fmla="*/ 21 h 143"/>
                <a:gd name="T12" fmla="*/ 3322 w 805"/>
                <a:gd name="T13" fmla="*/ 21 h 143"/>
                <a:gd name="T14" fmla="*/ 3307 w 805"/>
                <a:gd name="T15" fmla="*/ 21 h 143"/>
                <a:gd name="T16" fmla="*/ 3307 w 805"/>
                <a:gd name="T17" fmla="*/ 21 h 143"/>
                <a:gd name="T18" fmla="*/ 3307 w 805"/>
                <a:gd name="T19" fmla="*/ 1 h 143"/>
                <a:gd name="T20" fmla="*/ 3307 w 805"/>
                <a:gd name="T21" fmla="*/ 1 h 143"/>
                <a:gd name="T22" fmla="*/ 3294 w 805"/>
                <a:gd name="T23" fmla="*/ 1 h 143"/>
                <a:gd name="T24" fmla="*/ 3294 w 805"/>
                <a:gd name="T25" fmla="*/ 1 h 143"/>
                <a:gd name="T26" fmla="*/ 3294 w 805"/>
                <a:gd name="T27" fmla="*/ 1 h 143"/>
                <a:gd name="T28" fmla="*/ 3283 w 805"/>
                <a:gd name="T29" fmla="*/ 1 h 143"/>
                <a:gd name="T30" fmla="*/ 3283 w 805"/>
                <a:gd name="T31" fmla="*/ 1 h 143"/>
                <a:gd name="T32" fmla="*/ 3283 w 805"/>
                <a:gd name="T33" fmla="*/ 1 h 143"/>
                <a:gd name="T34" fmla="*/ 3264 w 805"/>
                <a:gd name="T35" fmla="*/ 0 h 143"/>
                <a:gd name="T36" fmla="*/ 3264 w 805"/>
                <a:gd name="T37" fmla="*/ 0 h 143"/>
                <a:gd name="T38" fmla="*/ 3264 w 805"/>
                <a:gd name="T39" fmla="*/ 0 h 143"/>
                <a:gd name="T40" fmla="*/ 3262 w 805"/>
                <a:gd name="T41" fmla="*/ 0 h 143"/>
                <a:gd name="T42" fmla="*/ 3262 w 805"/>
                <a:gd name="T43" fmla="*/ 0 h 143"/>
                <a:gd name="T44" fmla="*/ 3262 w 805"/>
                <a:gd name="T45" fmla="*/ 0 h 143"/>
                <a:gd name="T46" fmla="*/ 3250 w 805"/>
                <a:gd name="T47" fmla="*/ 0 h 143"/>
                <a:gd name="T48" fmla="*/ 3250 w 805"/>
                <a:gd name="T49" fmla="*/ 0 h 143"/>
                <a:gd name="T50" fmla="*/ 3250 w 805"/>
                <a:gd name="T51" fmla="*/ 1 h 143"/>
                <a:gd name="T52" fmla="*/ 3233 w 805"/>
                <a:gd name="T53" fmla="*/ 1 h 143"/>
                <a:gd name="T54" fmla="*/ 3233 w 805"/>
                <a:gd name="T55" fmla="*/ 1 h 143"/>
                <a:gd name="T56" fmla="*/ 741 w 805"/>
                <a:gd name="T57" fmla="*/ 1 h 143"/>
                <a:gd name="T58" fmla="*/ 741 w 805"/>
                <a:gd name="T59" fmla="*/ 1 h 143"/>
                <a:gd name="T60" fmla="*/ 741 w 805"/>
                <a:gd name="T61" fmla="*/ 0 h 143"/>
                <a:gd name="T62" fmla="*/ 741 w 805"/>
                <a:gd name="T63" fmla="*/ 0 h 143"/>
                <a:gd name="T64" fmla="*/ 730 w 805"/>
                <a:gd name="T65" fmla="*/ 0 h 143"/>
                <a:gd name="T66" fmla="*/ 730 w 805"/>
                <a:gd name="T67" fmla="*/ 0 h 143"/>
                <a:gd name="T68" fmla="*/ 730 w 805"/>
                <a:gd name="T69" fmla="*/ 0 h 143"/>
                <a:gd name="T70" fmla="*/ 710 w 805"/>
                <a:gd name="T71" fmla="*/ 0 h 143"/>
                <a:gd name="T72" fmla="*/ 710 w 805"/>
                <a:gd name="T73" fmla="*/ 0 h 143"/>
                <a:gd name="T74" fmla="*/ 710 w 805"/>
                <a:gd name="T75" fmla="*/ 0 h 143"/>
                <a:gd name="T76" fmla="*/ 706 w 805"/>
                <a:gd name="T77" fmla="*/ 0 h 143"/>
                <a:gd name="T78" fmla="*/ 706 w 805"/>
                <a:gd name="T79" fmla="*/ 0 h 143"/>
                <a:gd name="T80" fmla="*/ 706 w 805"/>
                <a:gd name="T81" fmla="*/ 0 h 143"/>
                <a:gd name="T82" fmla="*/ 706 w 805"/>
                <a:gd name="T83" fmla="*/ 1 h 143"/>
                <a:gd name="T84" fmla="*/ 695 w 805"/>
                <a:gd name="T85" fmla="*/ 1 h 143"/>
                <a:gd name="T86" fmla="*/ 695 w 805"/>
                <a:gd name="T87" fmla="*/ 1 h 143"/>
                <a:gd name="T88" fmla="*/ 695 w 805"/>
                <a:gd name="T89" fmla="*/ 1 h 143"/>
                <a:gd name="T90" fmla="*/ 695 w 805"/>
                <a:gd name="T91" fmla="*/ 1 h 143"/>
                <a:gd name="T92" fmla="*/ 678 w 805"/>
                <a:gd name="T93" fmla="*/ 1 h 143"/>
                <a:gd name="T94" fmla="*/ 678 w 805"/>
                <a:gd name="T95" fmla="*/ 1 h 143"/>
                <a:gd name="T96" fmla="*/ 678 w 805"/>
                <a:gd name="T97" fmla="*/ 21 h 143"/>
                <a:gd name="T98" fmla="*/ 678 w 805"/>
                <a:gd name="T99" fmla="*/ 21 h 143"/>
                <a:gd name="T100" fmla="*/ 672 w 805"/>
                <a:gd name="T101" fmla="*/ 21 h 143"/>
                <a:gd name="T102" fmla="*/ 672 w 805"/>
                <a:gd name="T103" fmla="*/ 21 h 143"/>
                <a:gd name="T104" fmla="*/ 672 w 805"/>
                <a:gd name="T105" fmla="*/ 21 h 143"/>
                <a:gd name="T106" fmla="*/ 672 w 805"/>
                <a:gd name="T107" fmla="*/ 35 h 143"/>
                <a:gd name="T108" fmla="*/ 672 w 805"/>
                <a:gd name="T109" fmla="*/ 35 h 143"/>
                <a:gd name="T110" fmla="*/ 0 w 805"/>
                <a:gd name="T111" fmla="*/ 674 h 143"/>
                <a:gd name="T112" fmla="*/ 3939 w 805"/>
                <a:gd name="T113" fmla="*/ 688 h 143"/>
                <a:gd name="T114" fmla="*/ 3939 w 805"/>
                <a:gd name="T115" fmla="*/ 688 h 14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05"/>
                <a:gd name="T175" fmla="*/ 0 h 143"/>
                <a:gd name="T176" fmla="*/ 805 w 805"/>
                <a:gd name="T177" fmla="*/ 143 h 14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05" h="143">
                  <a:moveTo>
                    <a:pt x="804" y="142"/>
                  </a:moveTo>
                  <a:lnTo>
                    <a:pt x="678" y="7"/>
                  </a:lnTo>
                  <a:lnTo>
                    <a:pt x="678" y="4"/>
                  </a:lnTo>
                  <a:lnTo>
                    <a:pt x="675" y="4"/>
                  </a:lnTo>
                  <a:lnTo>
                    <a:pt x="675" y="1"/>
                  </a:lnTo>
                  <a:lnTo>
                    <a:pt x="673" y="1"/>
                  </a:lnTo>
                  <a:lnTo>
                    <a:pt x="670" y="1"/>
                  </a:lnTo>
                  <a:lnTo>
                    <a:pt x="667" y="0"/>
                  </a:lnTo>
                  <a:lnTo>
                    <a:pt x="666" y="0"/>
                  </a:lnTo>
                  <a:lnTo>
                    <a:pt x="664" y="0"/>
                  </a:lnTo>
                  <a:lnTo>
                    <a:pt x="664" y="1"/>
                  </a:lnTo>
                  <a:lnTo>
                    <a:pt x="660" y="1"/>
                  </a:lnTo>
                  <a:lnTo>
                    <a:pt x="151" y="1"/>
                  </a:lnTo>
                  <a:lnTo>
                    <a:pt x="151" y="0"/>
                  </a:lnTo>
                  <a:lnTo>
                    <a:pt x="149" y="0"/>
                  </a:lnTo>
                  <a:lnTo>
                    <a:pt x="145" y="0"/>
                  </a:lnTo>
                  <a:lnTo>
                    <a:pt x="144" y="0"/>
                  </a:lnTo>
                  <a:lnTo>
                    <a:pt x="144" y="1"/>
                  </a:lnTo>
                  <a:lnTo>
                    <a:pt x="142" y="1"/>
                  </a:lnTo>
                  <a:lnTo>
                    <a:pt x="138" y="1"/>
                  </a:lnTo>
                  <a:lnTo>
                    <a:pt x="138" y="4"/>
                  </a:lnTo>
                  <a:lnTo>
                    <a:pt x="137" y="4"/>
                  </a:lnTo>
                  <a:lnTo>
                    <a:pt x="137" y="7"/>
                  </a:lnTo>
                  <a:lnTo>
                    <a:pt x="0" y="139"/>
                  </a:lnTo>
                  <a:lnTo>
                    <a:pt x="804" y="142"/>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67" name="Freeform 77"/>
            <p:cNvSpPr>
              <a:spLocks noChangeAspect="1"/>
            </p:cNvSpPr>
            <p:nvPr/>
          </p:nvSpPr>
          <p:spPr bwMode="auto">
            <a:xfrm>
              <a:off x="935" y="1561"/>
              <a:ext cx="375" cy="667"/>
            </a:xfrm>
            <a:custGeom>
              <a:avLst/>
              <a:gdLst>
                <a:gd name="T0" fmla="*/ 1401 w 288"/>
                <a:gd name="T1" fmla="*/ 0 h 512"/>
                <a:gd name="T2" fmla="*/ 293 w 288"/>
                <a:gd name="T3" fmla="*/ 780 h 512"/>
                <a:gd name="T4" fmla="*/ 293 w 288"/>
                <a:gd name="T5" fmla="*/ 780 h 512"/>
                <a:gd name="T6" fmla="*/ 262 w 288"/>
                <a:gd name="T7" fmla="*/ 806 h 512"/>
                <a:gd name="T8" fmla="*/ 227 w 288"/>
                <a:gd name="T9" fmla="*/ 839 h 512"/>
                <a:gd name="T10" fmla="*/ 198 w 288"/>
                <a:gd name="T11" fmla="*/ 875 h 512"/>
                <a:gd name="T12" fmla="*/ 163 w 288"/>
                <a:gd name="T13" fmla="*/ 904 h 512"/>
                <a:gd name="T14" fmla="*/ 141 w 288"/>
                <a:gd name="T15" fmla="*/ 951 h 512"/>
                <a:gd name="T16" fmla="*/ 125 w 288"/>
                <a:gd name="T17" fmla="*/ 981 h 512"/>
                <a:gd name="T18" fmla="*/ 86 w 288"/>
                <a:gd name="T19" fmla="*/ 1020 h 512"/>
                <a:gd name="T20" fmla="*/ 74 w 288"/>
                <a:gd name="T21" fmla="*/ 1066 h 512"/>
                <a:gd name="T22" fmla="*/ 60 w 288"/>
                <a:gd name="T23" fmla="*/ 1111 h 512"/>
                <a:gd name="T24" fmla="*/ 35 w 288"/>
                <a:gd name="T25" fmla="*/ 1149 h 512"/>
                <a:gd name="T26" fmla="*/ 27 w 288"/>
                <a:gd name="T27" fmla="*/ 1206 h 512"/>
                <a:gd name="T28" fmla="*/ 1 w 288"/>
                <a:gd name="T29" fmla="*/ 1255 h 512"/>
                <a:gd name="T30" fmla="*/ 1 w 288"/>
                <a:gd name="T31" fmla="*/ 1294 h 512"/>
                <a:gd name="T32" fmla="*/ 0 w 288"/>
                <a:gd name="T33" fmla="*/ 1339 h 512"/>
                <a:gd name="T34" fmla="*/ 0 w 288"/>
                <a:gd name="T35" fmla="*/ 1390 h 512"/>
                <a:gd name="T36" fmla="*/ 0 w 288"/>
                <a:gd name="T37" fmla="*/ 2500 h 5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8"/>
                <a:gd name="T58" fmla="*/ 0 h 512"/>
                <a:gd name="T59" fmla="*/ 288 w 288"/>
                <a:gd name="T60" fmla="*/ 512 h 5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8" h="512">
                  <a:moveTo>
                    <a:pt x="287" y="0"/>
                  </a:moveTo>
                  <a:lnTo>
                    <a:pt x="60" y="160"/>
                  </a:lnTo>
                  <a:lnTo>
                    <a:pt x="54" y="165"/>
                  </a:lnTo>
                  <a:lnTo>
                    <a:pt x="47" y="171"/>
                  </a:lnTo>
                  <a:lnTo>
                    <a:pt x="41" y="179"/>
                  </a:lnTo>
                  <a:lnTo>
                    <a:pt x="34" y="185"/>
                  </a:lnTo>
                  <a:lnTo>
                    <a:pt x="29" y="194"/>
                  </a:lnTo>
                  <a:lnTo>
                    <a:pt x="26" y="201"/>
                  </a:lnTo>
                  <a:lnTo>
                    <a:pt x="18" y="209"/>
                  </a:lnTo>
                  <a:lnTo>
                    <a:pt x="15" y="218"/>
                  </a:lnTo>
                  <a:lnTo>
                    <a:pt x="12" y="227"/>
                  </a:lnTo>
                  <a:lnTo>
                    <a:pt x="7" y="235"/>
                  </a:lnTo>
                  <a:lnTo>
                    <a:pt x="5" y="247"/>
                  </a:lnTo>
                  <a:lnTo>
                    <a:pt x="1" y="256"/>
                  </a:lnTo>
                  <a:lnTo>
                    <a:pt x="1" y="265"/>
                  </a:lnTo>
                  <a:lnTo>
                    <a:pt x="0" y="274"/>
                  </a:lnTo>
                  <a:lnTo>
                    <a:pt x="0" y="285"/>
                  </a:lnTo>
                  <a:lnTo>
                    <a:pt x="0" y="511"/>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68" name="Freeform 78"/>
            <p:cNvSpPr>
              <a:spLocks noChangeAspect="1"/>
            </p:cNvSpPr>
            <p:nvPr/>
          </p:nvSpPr>
          <p:spPr bwMode="auto">
            <a:xfrm>
              <a:off x="1414" y="1576"/>
              <a:ext cx="357" cy="683"/>
            </a:xfrm>
            <a:custGeom>
              <a:avLst/>
              <a:gdLst>
                <a:gd name="T0" fmla="*/ 0 w 274"/>
                <a:gd name="T1" fmla="*/ 0 h 524"/>
                <a:gd name="T2" fmla="*/ 1068 w 274"/>
                <a:gd name="T3" fmla="*/ 846 h 524"/>
                <a:gd name="T4" fmla="*/ 1068 w 274"/>
                <a:gd name="T5" fmla="*/ 846 h 524"/>
                <a:gd name="T6" fmla="*/ 1087 w 274"/>
                <a:gd name="T7" fmla="*/ 868 h 524"/>
                <a:gd name="T8" fmla="*/ 1119 w 274"/>
                <a:gd name="T9" fmla="*/ 901 h 524"/>
                <a:gd name="T10" fmla="*/ 1153 w 274"/>
                <a:gd name="T11" fmla="*/ 925 h 524"/>
                <a:gd name="T12" fmla="*/ 1178 w 274"/>
                <a:gd name="T13" fmla="*/ 968 h 524"/>
                <a:gd name="T14" fmla="*/ 1214 w 274"/>
                <a:gd name="T15" fmla="*/ 1014 h 524"/>
                <a:gd name="T16" fmla="*/ 1239 w 274"/>
                <a:gd name="T17" fmla="*/ 1053 h 524"/>
                <a:gd name="T18" fmla="*/ 1255 w 274"/>
                <a:gd name="T19" fmla="*/ 1082 h 524"/>
                <a:gd name="T20" fmla="*/ 1278 w 274"/>
                <a:gd name="T21" fmla="*/ 1130 h 524"/>
                <a:gd name="T22" fmla="*/ 1287 w 274"/>
                <a:gd name="T23" fmla="*/ 1177 h 524"/>
                <a:gd name="T24" fmla="*/ 1302 w 274"/>
                <a:gd name="T25" fmla="*/ 1216 h 524"/>
                <a:gd name="T26" fmla="*/ 1322 w 274"/>
                <a:gd name="T27" fmla="*/ 1276 h 524"/>
                <a:gd name="T28" fmla="*/ 1322 w 274"/>
                <a:gd name="T29" fmla="*/ 1314 h 524"/>
                <a:gd name="T30" fmla="*/ 1338 w 274"/>
                <a:gd name="T31" fmla="*/ 1359 h 524"/>
                <a:gd name="T32" fmla="*/ 1338 w 274"/>
                <a:gd name="T33" fmla="*/ 1410 h 524"/>
                <a:gd name="T34" fmla="*/ 1338 w 274"/>
                <a:gd name="T35" fmla="*/ 1452 h 524"/>
                <a:gd name="T36" fmla="*/ 1338 w 274"/>
                <a:gd name="T37" fmla="*/ 2566 h 5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4"/>
                <a:gd name="T58" fmla="*/ 0 h 524"/>
                <a:gd name="T59" fmla="*/ 274 w 274"/>
                <a:gd name="T60" fmla="*/ 524 h 5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4" h="524">
                  <a:moveTo>
                    <a:pt x="0" y="0"/>
                  </a:moveTo>
                  <a:lnTo>
                    <a:pt x="219" y="173"/>
                  </a:lnTo>
                  <a:lnTo>
                    <a:pt x="222" y="177"/>
                  </a:lnTo>
                  <a:lnTo>
                    <a:pt x="229" y="183"/>
                  </a:lnTo>
                  <a:lnTo>
                    <a:pt x="236" y="189"/>
                  </a:lnTo>
                  <a:lnTo>
                    <a:pt x="241" y="197"/>
                  </a:lnTo>
                  <a:lnTo>
                    <a:pt x="248" y="206"/>
                  </a:lnTo>
                  <a:lnTo>
                    <a:pt x="253" y="215"/>
                  </a:lnTo>
                  <a:lnTo>
                    <a:pt x="256" y="221"/>
                  </a:lnTo>
                  <a:lnTo>
                    <a:pt x="262" y="230"/>
                  </a:lnTo>
                  <a:lnTo>
                    <a:pt x="263" y="240"/>
                  </a:lnTo>
                  <a:lnTo>
                    <a:pt x="266" y="248"/>
                  </a:lnTo>
                  <a:lnTo>
                    <a:pt x="270" y="260"/>
                  </a:lnTo>
                  <a:lnTo>
                    <a:pt x="270" y="268"/>
                  </a:lnTo>
                  <a:lnTo>
                    <a:pt x="273" y="277"/>
                  </a:lnTo>
                  <a:lnTo>
                    <a:pt x="273" y="288"/>
                  </a:lnTo>
                  <a:lnTo>
                    <a:pt x="273" y="296"/>
                  </a:lnTo>
                  <a:lnTo>
                    <a:pt x="273" y="523"/>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69" name="Freeform 79"/>
            <p:cNvSpPr>
              <a:spLocks noChangeAspect="1"/>
            </p:cNvSpPr>
            <p:nvPr/>
          </p:nvSpPr>
          <p:spPr bwMode="auto">
            <a:xfrm>
              <a:off x="1241" y="1446"/>
              <a:ext cx="243" cy="240"/>
            </a:xfrm>
            <a:custGeom>
              <a:avLst/>
              <a:gdLst>
                <a:gd name="T0" fmla="*/ 790 w 187"/>
                <a:gd name="T1" fmla="*/ 754 h 184"/>
                <a:gd name="T2" fmla="*/ 829 w 187"/>
                <a:gd name="T3" fmla="*/ 694 h 184"/>
                <a:gd name="T4" fmla="*/ 867 w 187"/>
                <a:gd name="T5" fmla="*/ 630 h 184"/>
                <a:gd name="T6" fmla="*/ 886 w 187"/>
                <a:gd name="T7" fmla="*/ 578 h 184"/>
                <a:gd name="T8" fmla="*/ 895 w 187"/>
                <a:gd name="T9" fmla="*/ 502 h 184"/>
                <a:gd name="T10" fmla="*/ 895 w 187"/>
                <a:gd name="T11" fmla="*/ 436 h 184"/>
                <a:gd name="T12" fmla="*/ 895 w 187"/>
                <a:gd name="T13" fmla="*/ 369 h 184"/>
                <a:gd name="T14" fmla="*/ 881 w 187"/>
                <a:gd name="T15" fmla="*/ 301 h 184"/>
                <a:gd name="T16" fmla="*/ 850 w 187"/>
                <a:gd name="T17" fmla="*/ 239 h 184"/>
                <a:gd name="T18" fmla="*/ 816 w 187"/>
                <a:gd name="T19" fmla="*/ 189 h 184"/>
                <a:gd name="T20" fmla="*/ 774 w 187"/>
                <a:gd name="T21" fmla="*/ 140 h 184"/>
                <a:gd name="T22" fmla="*/ 717 w 187"/>
                <a:gd name="T23" fmla="*/ 95 h 184"/>
                <a:gd name="T24" fmla="*/ 659 w 187"/>
                <a:gd name="T25" fmla="*/ 51 h 184"/>
                <a:gd name="T26" fmla="*/ 608 w 187"/>
                <a:gd name="T27" fmla="*/ 29 h 184"/>
                <a:gd name="T28" fmla="*/ 534 w 187"/>
                <a:gd name="T29" fmla="*/ 1 h 184"/>
                <a:gd name="T30" fmla="*/ 469 w 187"/>
                <a:gd name="T31" fmla="*/ 0 h 184"/>
                <a:gd name="T32" fmla="*/ 405 w 187"/>
                <a:gd name="T33" fmla="*/ 1 h 184"/>
                <a:gd name="T34" fmla="*/ 337 w 187"/>
                <a:gd name="T35" fmla="*/ 27 h 184"/>
                <a:gd name="T36" fmla="*/ 270 w 187"/>
                <a:gd name="T37" fmla="*/ 38 h 184"/>
                <a:gd name="T38" fmla="*/ 213 w 187"/>
                <a:gd name="T39" fmla="*/ 74 h 184"/>
                <a:gd name="T40" fmla="*/ 164 w 187"/>
                <a:gd name="T41" fmla="*/ 102 h 184"/>
                <a:gd name="T42" fmla="*/ 108 w 187"/>
                <a:gd name="T43" fmla="*/ 162 h 184"/>
                <a:gd name="T44" fmla="*/ 71 w 187"/>
                <a:gd name="T45" fmla="*/ 222 h 184"/>
                <a:gd name="T46" fmla="*/ 45 w 187"/>
                <a:gd name="T47" fmla="*/ 273 h 184"/>
                <a:gd name="T48" fmla="*/ 29 w 187"/>
                <a:gd name="T49" fmla="*/ 335 h 184"/>
                <a:gd name="T50" fmla="*/ 10 w 187"/>
                <a:gd name="T51" fmla="*/ 400 h 184"/>
                <a:gd name="T52" fmla="*/ 0 w 187"/>
                <a:gd name="T53" fmla="*/ 464 h 184"/>
                <a:gd name="T54" fmla="*/ 10 w 187"/>
                <a:gd name="T55" fmla="*/ 535 h 184"/>
                <a:gd name="T56" fmla="*/ 35 w 187"/>
                <a:gd name="T57" fmla="*/ 597 h 184"/>
                <a:gd name="T58" fmla="*/ 58 w 187"/>
                <a:gd name="T59" fmla="*/ 665 h 184"/>
                <a:gd name="T60" fmla="*/ 96 w 187"/>
                <a:gd name="T61" fmla="*/ 716 h 184"/>
                <a:gd name="T62" fmla="*/ 134 w 187"/>
                <a:gd name="T63" fmla="*/ 767 h 184"/>
                <a:gd name="T64" fmla="*/ 182 w 187"/>
                <a:gd name="T65" fmla="*/ 818 h 184"/>
                <a:gd name="T66" fmla="*/ 240 w 187"/>
                <a:gd name="T67" fmla="*/ 854 h 184"/>
                <a:gd name="T68" fmla="*/ 305 w 187"/>
                <a:gd name="T69" fmla="*/ 882 h 184"/>
                <a:gd name="T70" fmla="*/ 372 w 187"/>
                <a:gd name="T71" fmla="*/ 904 h 184"/>
                <a:gd name="T72" fmla="*/ 438 w 187"/>
                <a:gd name="T73" fmla="*/ 904 h 184"/>
                <a:gd name="T74" fmla="*/ 498 w 187"/>
                <a:gd name="T75" fmla="*/ 904 h 184"/>
                <a:gd name="T76" fmla="*/ 580 w 187"/>
                <a:gd name="T77" fmla="*/ 891 h 184"/>
                <a:gd name="T78" fmla="*/ 628 w 187"/>
                <a:gd name="T79" fmla="*/ 867 h 184"/>
                <a:gd name="T80" fmla="*/ 694 w 187"/>
                <a:gd name="T81" fmla="*/ 839 h 184"/>
                <a:gd name="T82" fmla="*/ 745 w 187"/>
                <a:gd name="T83" fmla="*/ 796 h 184"/>
                <a:gd name="T84" fmla="*/ 774 w 187"/>
                <a:gd name="T85" fmla="*/ 767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7"/>
                <a:gd name="T130" fmla="*/ 0 h 184"/>
                <a:gd name="T131" fmla="*/ 187 w 187"/>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7" h="184">
                  <a:moveTo>
                    <a:pt x="161" y="156"/>
                  </a:moveTo>
                  <a:lnTo>
                    <a:pt x="164" y="153"/>
                  </a:lnTo>
                  <a:lnTo>
                    <a:pt x="169" y="146"/>
                  </a:lnTo>
                  <a:lnTo>
                    <a:pt x="172" y="141"/>
                  </a:lnTo>
                  <a:lnTo>
                    <a:pt x="176" y="135"/>
                  </a:lnTo>
                  <a:lnTo>
                    <a:pt x="180" y="128"/>
                  </a:lnTo>
                  <a:lnTo>
                    <a:pt x="183" y="121"/>
                  </a:lnTo>
                  <a:lnTo>
                    <a:pt x="184" y="117"/>
                  </a:lnTo>
                  <a:lnTo>
                    <a:pt x="186" y="109"/>
                  </a:lnTo>
                  <a:lnTo>
                    <a:pt x="186" y="102"/>
                  </a:lnTo>
                  <a:lnTo>
                    <a:pt x="186" y="94"/>
                  </a:lnTo>
                  <a:lnTo>
                    <a:pt x="186" y="88"/>
                  </a:lnTo>
                  <a:lnTo>
                    <a:pt x="186" y="81"/>
                  </a:lnTo>
                  <a:lnTo>
                    <a:pt x="186" y="74"/>
                  </a:lnTo>
                  <a:lnTo>
                    <a:pt x="184" y="68"/>
                  </a:lnTo>
                  <a:lnTo>
                    <a:pt x="183" y="61"/>
                  </a:lnTo>
                  <a:lnTo>
                    <a:pt x="180" y="55"/>
                  </a:lnTo>
                  <a:lnTo>
                    <a:pt x="176" y="48"/>
                  </a:lnTo>
                  <a:lnTo>
                    <a:pt x="172" y="45"/>
                  </a:lnTo>
                  <a:lnTo>
                    <a:pt x="169" y="38"/>
                  </a:lnTo>
                  <a:lnTo>
                    <a:pt x="164" y="33"/>
                  </a:lnTo>
                  <a:lnTo>
                    <a:pt x="161" y="28"/>
                  </a:lnTo>
                  <a:lnTo>
                    <a:pt x="155" y="21"/>
                  </a:lnTo>
                  <a:lnTo>
                    <a:pt x="149" y="19"/>
                  </a:lnTo>
                  <a:lnTo>
                    <a:pt x="144" y="15"/>
                  </a:lnTo>
                  <a:lnTo>
                    <a:pt x="137" y="11"/>
                  </a:lnTo>
                  <a:lnTo>
                    <a:pt x="130" y="8"/>
                  </a:lnTo>
                  <a:lnTo>
                    <a:pt x="126" y="6"/>
                  </a:lnTo>
                  <a:lnTo>
                    <a:pt x="120" y="5"/>
                  </a:lnTo>
                  <a:lnTo>
                    <a:pt x="111" y="1"/>
                  </a:lnTo>
                  <a:lnTo>
                    <a:pt x="104" y="1"/>
                  </a:lnTo>
                  <a:lnTo>
                    <a:pt x="98" y="0"/>
                  </a:lnTo>
                  <a:lnTo>
                    <a:pt x="91" y="0"/>
                  </a:lnTo>
                  <a:lnTo>
                    <a:pt x="84" y="1"/>
                  </a:lnTo>
                  <a:lnTo>
                    <a:pt x="77" y="1"/>
                  </a:lnTo>
                  <a:lnTo>
                    <a:pt x="70" y="5"/>
                  </a:lnTo>
                  <a:lnTo>
                    <a:pt x="63" y="6"/>
                  </a:lnTo>
                  <a:lnTo>
                    <a:pt x="56" y="8"/>
                  </a:lnTo>
                  <a:lnTo>
                    <a:pt x="50" y="11"/>
                  </a:lnTo>
                  <a:lnTo>
                    <a:pt x="45" y="15"/>
                  </a:lnTo>
                  <a:lnTo>
                    <a:pt x="38" y="19"/>
                  </a:lnTo>
                  <a:lnTo>
                    <a:pt x="35" y="21"/>
                  </a:lnTo>
                  <a:lnTo>
                    <a:pt x="28" y="28"/>
                  </a:lnTo>
                  <a:lnTo>
                    <a:pt x="22" y="33"/>
                  </a:lnTo>
                  <a:lnTo>
                    <a:pt x="20" y="38"/>
                  </a:lnTo>
                  <a:lnTo>
                    <a:pt x="15" y="45"/>
                  </a:lnTo>
                  <a:lnTo>
                    <a:pt x="12" y="48"/>
                  </a:lnTo>
                  <a:lnTo>
                    <a:pt x="9" y="55"/>
                  </a:lnTo>
                  <a:lnTo>
                    <a:pt x="7" y="61"/>
                  </a:lnTo>
                  <a:lnTo>
                    <a:pt x="6" y="68"/>
                  </a:lnTo>
                  <a:lnTo>
                    <a:pt x="2" y="74"/>
                  </a:lnTo>
                  <a:lnTo>
                    <a:pt x="2" y="81"/>
                  </a:lnTo>
                  <a:lnTo>
                    <a:pt x="0" y="88"/>
                  </a:lnTo>
                  <a:lnTo>
                    <a:pt x="0" y="94"/>
                  </a:lnTo>
                  <a:lnTo>
                    <a:pt x="2" y="102"/>
                  </a:lnTo>
                  <a:lnTo>
                    <a:pt x="2" y="109"/>
                  </a:lnTo>
                  <a:lnTo>
                    <a:pt x="6" y="117"/>
                  </a:lnTo>
                  <a:lnTo>
                    <a:pt x="7" y="121"/>
                  </a:lnTo>
                  <a:lnTo>
                    <a:pt x="9" y="128"/>
                  </a:lnTo>
                  <a:lnTo>
                    <a:pt x="12" y="135"/>
                  </a:lnTo>
                  <a:lnTo>
                    <a:pt x="15" y="141"/>
                  </a:lnTo>
                  <a:lnTo>
                    <a:pt x="20" y="146"/>
                  </a:lnTo>
                  <a:lnTo>
                    <a:pt x="22" y="153"/>
                  </a:lnTo>
                  <a:lnTo>
                    <a:pt x="28" y="156"/>
                  </a:lnTo>
                  <a:lnTo>
                    <a:pt x="35" y="162"/>
                  </a:lnTo>
                  <a:lnTo>
                    <a:pt x="38" y="166"/>
                  </a:lnTo>
                  <a:lnTo>
                    <a:pt x="45" y="170"/>
                  </a:lnTo>
                  <a:lnTo>
                    <a:pt x="50" y="173"/>
                  </a:lnTo>
                  <a:lnTo>
                    <a:pt x="56" y="176"/>
                  </a:lnTo>
                  <a:lnTo>
                    <a:pt x="63" y="179"/>
                  </a:lnTo>
                  <a:lnTo>
                    <a:pt x="70" y="181"/>
                  </a:lnTo>
                  <a:lnTo>
                    <a:pt x="77" y="183"/>
                  </a:lnTo>
                  <a:lnTo>
                    <a:pt x="84" y="183"/>
                  </a:lnTo>
                  <a:lnTo>
                    <a:pt x="91" y="183"/>
                  </a:lnTo>
                  <a:lnTo>
                    <a:pt x="98" y="183"/>
                  </a:lnTo>
                  <a:lnTo>
                    <a:pt x="104" y="183"/>
                  </a:lnTo>
                  <a:lnTo>
                    <a:pt x="111" y="183"/>
                  </a:lnTo>
                  <a:lnTo>
                    <a:pt x="120" y="181"/>
                  </a:lnTo>
                  <a:lnTo>
                    <a:pt x="126" y="179"/>
                  </a:lnTo>
                  <a:lnTo>
                    <a:pt x="130" y="176"/>
                  </a:lnTo>
                  <a:lnTo>
                    <a:pt x="137" y="173"/>
                  </a:lnTo>
                  <a:lnTo>
                    <a:pt x="144" y="170"/>
                  </a:lnTo>
                  <a:lnTo>
                    <a:pt x="149" y="166"/>
                  </a:lnTo>
                  <a:lnTo>
                    <a:pt x="155" y="162"/>
                  </a:lnTo>
                  <a:lnTo>
                    <a:pt x="161" y="156"/>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70" name="Line 80"/>
            <p:cNvSpPr>
              <a:spLocks noChangeAspect="1" noChangeShapeType="1"/>
            </p:cNvSpPr>
            <p:nvPr/>
          </p:nvSpPr>
          <p:spPr bwMode="auto">
            <a:xfrm flipH="1">
              <a:off x="1277" y="1481"/>
              <a:ext cx="171" cy="168"/>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71" name="Line 81"/>
            <p:cNvSpPr>
              <a:spLocks noChangeAspect="1" noChangeShapeType="1"/>
            </p:cNvSpPr>
            <p:nvPr/>
          </p:nvSpPr>
          <p:spPr bwMode="auto">
            <a:xfrm>
              <a:off x="1280" y="1483"/>
              <a:ext cx="165" cy="162"/>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72" name="Freeform 82"/>
            <p:cNvSpPr>
              <a:spLocks noChangeAspect="1"/>
            </p:cNvSpPr>
            <p:nvPr/>
          </p:nvSpPr>
          <p:spPr bwMode="auto">
            <a:xfrm>
              <a:off x="1361" y="1209"/>
              <a:ext cx="1824" cy="575"/>
            </a:xfrm>
            <a:custGeom>
              <a:avLst/>
              <a:gdLst>
                <a:gd name="T0" fmla="*/ 6843 w 1400"/>
                <a:gd name="T1" fmla="*/ 2160 h 441"/>
                <a:gd name="T2" fmla="*/ 6843 w 1400"/>
                <a:gd name="T3" fmla="*/ 468 h 441"/>
                <a:gd name="T4" fmla="*/ 6843 w 1400"/>
                <a:gd name="T5" fmla="*/ 435 h 441"/>
                <a:gd name="T6" fmla="*/ 6843 w 1400"/>
                <a:gd name="T7" fmla="*/ 399 h 441"/>
                <a:gd name="T8" fmla="*/ 6828 w 1400"/>
                <a:gd name="T9" fmla="*/ 385 h 441"/>
                <a:gd name="T10" fmla="*/ 6828 w 1400"/>
                <a:gd name="T11" fmla="*/ 356 h 441"/>
                <a:gd name="T12" fmla="*/ 6819 w 1400"/>
                <a:gd name="T13" fmla="*/ 323 h 441"/>
                <a:gd name="T14" fmla="*/ 6809 w 1400"/>
                <a:gd name="T15" fmla="*/ 295 h 441"/>
                <a:gd name="T16" fmla="*/ 6789 w 1400"/>
                <a:gd name="T17" fmla="*/ 273 h 441"/>
                <a:gd name="T18" fmla="*/ 6783 w 1400"/>
                <a:gd name="T19" fmla="*/ 248 h 441"/>
                <a:gd name="T20" fmla="*/ 6761 w 1400"/>
                <a:gd name="T21" fmla="*/ 222 h 441"/>
                <a:gd name="T22" fmla="*/ 6753 w 1400"/>
                <a:gd name="T23" fmla="*/ 197 h 441"/>
                <a:gd name="T24" fmla="*/ 6731 w 1400"/>
                <a:gd name="T25" fmla="*/ 173 h 441"/>
                <a:gd name="T26" fmla="*/ 6716 w 1400"/>
                <a:gd name="T27" fmla="*/ 151 h 441"/>
                <a:gd name="T28" fmla="*/ 6690 w 1400"/>
                <a:gd name="T29" fmla="*/ 125 h 441"/>
                <a:gd name="T30" fmla="*/ 6673 w 1400"/>
                <a:gd name="T31" fmla="*/ 124 h 441"/>
                <a:gd name="T32" fmla="*/ 6652 w 1400"/>
                <a:gd name="T33" fmla="*/ 96 h 441"/>
                <a:gd name="T34" fmla="*/ 6629 w 1400"/>
                <a:gd name="T35" fmla="*/ 86 h 441"/>
                <a:gd name="T36" fmla="*/ 6592 w 1400"/>
                <a:gd name="T37" fmla="*/ 66 h 441"/>
                <a:gd name="T38" fmla="*/ 6578 w 1400"/>
                <a:gd name="T39" fmla="*/ 60 h 441"/>
                <a:gd name="T40" fmla="*/ 6548 w 1400"/>
                <a:gd name="T41" fmla="*/ 46 h 441"/>
                <a:gd name="T42" fmla="*/ 6512 w 1400"/>
                <a:gd name="T43" fmla="*/ 29 h 441"/>
                <a:gd name="T44" fmla="*/ 6491 w 1400"/>
                <a:gd name="T45" fmla="*/ 21 h 441"/>
                <a:gd name="T46" fmla="*/ 6461 w 1400"/>
                <a:gd name="T47" fmla="*/ 21 h 441"/>
                <a:gd name="T48" fmla="*/ 6441 w 1400"/>
                <a:gd name="T49" fmla="*/ 1 h 441"/>
                <a:gd name="T50" fmla="*/ 6410 w 1400"/>
                <a:gd name="T51" fmla="*/ 1 h 441"/>
                <a:gd name="T52" fmla="*/ 6388 w 1400"/>
                <a:gd name="T53" fmla="*/ 1 h 441"/>
                <a:gd name="T54" fmla="*/ 6388 w 1400"/>
                <a:gd name="T55" fmla="*/ 1 h 441"/>
                <a:gd name="T56" fmla="*/ 459 w 1400"/>
                <a:gd name="T57" fmla="*/ 0 h 441"/>
                <a:gd name="T58" fmla="*/ 436 w 1400"/>
                <a:gd name="T59" fmla="*/ 0 h 441"/>
                <a:gd name="T60" fmla="*/ 408 w 1400"/>
                <a:gd name="T61" fmla="*/ 0 h 441"/>
                <a:gd name="T62" fmla="*/ 374 w 1400"/>
                <a:gd name="T63" fmla="*/ 1 h 441"/>
                <a:gd name="T64" fmla="*/ 349 w 1400"/>
                <a:gd name="T65" fmla="*/ 1 h 441"/>
                <a:gd name="T66" fmla="*/ 326 w 1400"/>
                <a:gd name="T67" fmla="*/ 21 h 441"/>
                <a:gd name="T68" fmla="*/ 293 w 1400"/>
                <a:gd name="T69" fmla="*/ 29 h 441"/>
                <a:gd name="T70" fmla="*/ 270 w 1400"/>
                <a:gd name="T71" fmla="*/ 46 h 441"/>
                <a:gd name="T72" fmla="*/ 236 w 1400"/>
                <a:gd name="T73" fmla="*/ 60 h 441"/>
                <a:gd name="T74" fmla="*/ 211 w 1400"/>
                <a:gd name="T75" fmla="*/ 66 h 441"/>
                <a:gd name="T76" fmla="*/ 197 w 1400"/>
                <a:gd name="T77" fmla="*/ 86 h 441"/>
                <a:gd name="T78" fmla="*/ 163 w 1400"/>
                <a:gd name="T79" fmla="*/ 96 h 441"/>
                <a:gd name="T80" fmla="*/ 146 w 1400"/>
                <a:gd name="T81" fmla="*/ 124 h 441"/>
                <a:gd name="T82" fmla="*/ 125 w 1400"/>
                <a:gd name="T83" fmla="*/ 140 h 441"/>
                <a:gd name="T84" fmla="*/ 112 w 1400"/>
                <a:gd name="T85" fmla="*/ 162 h 441"/>
                <a:gd name="T86" fmla="*/ 95 w 1400"/>
                <a:gd name="T87" fmla="*/ 190 h 441"/>
                <a:gd name="T88" fmla="*/ 66 w 1400"/>
                <a:gd name="T89" fmla="*/ 209 h 441"/>
                <a:gd name="T90" fmla="*/ 60 w 1400"/>
                <a:gd name="T91" fmla="*/ 231 h 441"/>
                <a:gd name="T92" fmla="*/ 46 w 1400"/>
                <a:gd name="T93" fmla="*/ 248 h 441"/>
                <a:gd name="T94" fmla="*/ 35 w 1400"/>
                <a:gd name="T95" fmla="*/ 289 h 441"/>
                <a:gd name="T96" fmla="*/ 29 w 1400"/>
                <a:gd name="T97" fmla="*/ 301 h 441"/>
                <a:gd name="T98" fmla="*/ 12 w 1400"/>
                <a:gd name="T99" fmla="*/ 335 h 441"/>
                <a:gd name="T100" fmla="*/ 12 w 1400"/>
                <a:gd name="T101" fmla="*/ 359 h 441"/>
                <a:gd name="T102" fmla="*/ 0 w 1400"/>
                <a:gd name="T103" fmla="*/ 392 h 441"/>
                <a:gd name="T104" fmla="*/ 0 w 1400"/>
                <a:gd name="T105" fmla="*/ 419 h 441"/>
                <a:gd name="T106" fmla="*/ 0 w 1400"/>
                <a:gd name="T107" fmla="*/ 451 h 441"/>
                <a:gd name="T108" fmla="*/ 0 w 1400"/>
                <a:gd name="T109" fmla="*/ 451 h 441"/>
                <a:gd name="T110" fmla="*/ 0 w 1400"/>
                <a:gd name="T111" fmla="*/ 877 h 44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00"/>
                <a:gd name="T169" fmla="*/ 0 h 441"/>
                <a:gd name="T170" fmla="*/ 1400 w 1400"/>
                <a:gd name="T171" fmla="*/ 441 h 44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00" h="441">
                  <a:moveTo>
                    <a:pt x="1399" y="440"/>
                  </a:moveTo>
                  <a:lnTo>
                    <a:pt x="1399" y="95"/>
                  </a:lnTo>
                  <a:lnTo>
                    <a:pt x="1399" y="88"/>
                  </a:lnTo>
                  <a:lnTo>
                    <a:pt x="1399" y="81"/>
                  </a:lnTo>
                  <a:lnTo>
                    <a:pt x="1396" y="78"/>
                  </a:lnTo>
                  <a:lnTo>
                    <a:pt x="1396" y="72"/>
                  </a:lnTo>
                  <a:lnTo>
                    <a:pt x="1394" y="66"/>
                  </a:lnTo>
                  <a:lnTo>
                    <a:pt x="1392" y="60"/>
                  </a:lnTo>
                  <a:lnTo>
                    <a:pt x="1388" y="55"/>
                  </a:lnTo>
                  <a:lnTo>
                    <a:pt x="1387" y="51"/>
                  </a:lnTo>
                  <a:lnTo>
                    <a:pt x="1382" y="45"/>
                  </a:lnTo>
                  <a:lnTo>
                    <a:pt x="1380" y="40"/>
                  </a:lnTo>
                  <a:lnTo>
                    <a:pt x="1376" y="35"/>
                  </a:lnTo>
                  <a:lnTo>
                    <a:pt x="1373" y="31"/>
                  </a:lnTo>
                  <a:lnTo>
                    <a:pt x="1368" y="26"/>
                  </a:lnTo>
                  <a:lnTo>
                    <a:pt x="1365" y="25"/>
                  </a:lnTo>
                  <a:lnTo>
                    <a:pt x="1360" y="20"/>
                  </a:lnTo>
                  <a:lnTo>
                    <a:pt x="1355" y="18"/>
                  </a:lnTo>
                  <a:lnTo>
                    <a:pt x="1348" y="14"/>
                  </a:lnTo>
                  <a:lnTo>
                    <a:pt x="1345" y="12"/>
                  </a:lnTo>
                  <a:lnTo>
                    <a:pt x="1339" y="9"/>
                  </a:lnTo>
                  <a:lnTo>
                    <a:pt x="1332" y="6"/>
                  </a:lnTo>
                  <a:lnTo>
                    <a:pt x="1327" y="4"/>
                  </a:lnTo>
                  <a:lnTo>
                    <a:pt x="1321" y="4"/>
                  </a:lnTo>
                  <a:lnTo>
                    <a:pt x="1317" y="1"/>
                  </a:lnTo>
                  <a:lnTo>
                    <a:pt x="1310" y="1"/>
                  </a:lnTo>
                  <a:lnTo>
                    <a:pt x="1306" y="1"/>
                  </a:lnTo>
                  <a:lnTo>
                    <a:pt x="94" y="0"/>
                  </a:lnTo>
                  <a:lnTo>
                    <a:pt x="89" y="0"/>
                  </a:lnTo>
                  <a:lnTo>
                    <a:pt x="83" y="0"/>
                  </a:lnTo>
                  <a:lnTo>
                    <a:pt x="77" y="1"/>
                  </a:lnTo>
                  <a:lnTo>
                    <a:pt x="71" y="1"/>
                  </a:lnTo>
                  <a:lnTo>
                    <a:pt x="67" y="4"/>
                  </a:lnTo>
                  <a:lnTo>
                    <a:pt x="60" y="6"/>
                  </a:lnTo>
                  <a:lnTo>
                    <a:pt x="55" y="9"/>
                  </a:lnTo>
                  <a:lnTo>
                    <a:pt x="48" y="12"/>
                  </a:lnTo>
                  <a:lnTo>
                    <a:pt x="43" y="14"/>
                  </a:lnTo>
                  <a:lnTo>
                    <a:pt x="40" y="18"/>
                  </a:lnTo>
                  <a:lnTo>
                    <a:pt x="34" y="20"/>
                  </a:lnTo>
                  <a:lnTo>
                    <a:pt x="30" y="25"/>
                  </a:lnTo>
                  <a:lnTo>
                    <a:pt x="26" y="28"/>
                  </a:lnTo>
                  <a:lnTo>
                    <a:pt x="23" y="33"/>
                  </a:lnTo>
                  <a:lnTo>
                    <a:pt x="19" y="39"/>
                  </a:lnTo>
                  <a:lnTo>
                    <a:pt x="14" y="42"/>
                  </a:lnTo>
                  <a:lnTo>
                    <a:pt x="12" y="47"/>
                  </a:lnTo>
                  <a:lnTo>
                    <a:pt x="9" y="51"/>
                  </a:lnTo>
                  <a:lnTo>
                    <a:pt x="7" y="59"/>
                  </a:lnTo>
                  <a:lnTo>
                    <a:pt x="6" y="61"/>
                  </a:lnTo>
                  <a:lnTo>
                    <a:pt x="2" y="68"/>
                  </a:lnTo>
                  <a:lnTo>
                    <a:pt x="2" y="73"/>
                  </a:lnTo>
                  <a:lnTo>
                    <a:pt x="0" y="80"/>
                  </a:lnTo>
                  <a:lnTo>
                    <a:pt x="0" y="85"/>
                  </a:lnTo>
                  <a:lnTo>
                    <a:pt x="0" y="92"/>
                  </a:lnTo>
                  <a:lnTo>
                    <a:pt x="0" y="17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73" name="Freeform 83"/>
            <p:cNvSpPr>
              <a:spLocks noChangeAspect="1"/>
            </p:cNvSpPr>
            <p:nvPr/>
          </p:nvSpPr>
          <p:spPr bwMode="auto">
            <a:xfrm>
              <a:off x="3183" y="3257"/>
              <a:ext cx="400" cy="653"/>
            </a:xfrm>
            <a:custGeom>
              <a:avLst/>
              <a:gdLst>
                <a:gd name="T0" fmla="*/ 1498 w 307"/>
                <a:gd name="T1" fmla="*/ 0 h 501"/>
                <a:gd name="T2" fmla="*/ 1498 w 307"/>
                <a:gd name="T3" fmla="*/ 2161 h 501"/>
                <a:gd name="T4" fmla="*/ 1498 w 307"/>
                <a:gd name="T5" fmla="*/ 2161 h 501"/>
                <a:gd name="T6" fmla="*/ 1498 w 307"/>
                <a:gd name="T7" fmla="*/ 2179 h 501"/>
                <a:gd name="T8" fmla="*/ 1498 w 307"/>
                <a:gd name="T9" fmla="*/ 2199 h 501"/>
                <a:gd name="T10" fmla="*/ 1498 w 307"/>
                <a:gd name="T11" fmla="*/ 2211 h 501"/>
                <a:gd name="T12" fmla="*/ 1498 w 307"/>
                <a:gd name="T13" fmla="*/ 2234 h 501"/>
                <a:gd name="T14" fmla="*/ 1475 w 307"/>
                <a:gd name="T15" fmla="*/ 2242 h 501"/>
                <a:gd name="T16" fmla="*/ 1475 w 307"/>
                <a:gd name="T17" fmla="*/ 2264 h 501"/>
                <a:gd name="T18" fmla="*/ 1467 w 307"/>
                <a:gd name="T19" fmla="*/ 2291 h 501"/>
                <a:gd name="T20" fmla="*/ 1464 w 307"/>
                <a:gd name="T21" fmla="*/ 2294 h 501"/>
                <a:gd name="T22" fmla="*/ 1440 w 307"/>
                <a:gd name="T23" fmla="*/ 2323 h 501"/>
                <a:gd name="T24" fmla="*/ 1438 w 307"/>
                <a:gd name="T25" fmla="*/ 2330 h 501"/>
                <a:gd name="T26" fmla="*/ 1425 w 307"/>
                <a:gd name="T27" fmla="*/ 2341 h 501"/>
                <a:gd name="T28" fmla="*/ 1416 w 307"/>
                <a:gd name="T29" fmla="*/ 2357 h 501"/>
                <a:gd name="T30" fmla="*/ 1401 w 307"/>
                <a:gd name="T31" fmla="*/ 2372 h 501"/>
                <a:gd name="T32" fmla="*/ 1392 w 307"/>
                <a:gd name="T33" fmla="*/ 2389 h 501"/>
                <a:gd name="T34" fmla="*/ 1373 w 307"/>
                <a:gd name="T35" fmla="*/ 2389 h 501"/>
                <a:gd name="T36" fmla="*/ 1360 w 307"/>
                <a:gd name="T37" fmla="*/ 2396 h 501"/>
                <a:gd name="T38" fmla="*/ 1343 w 307"/>
                <a:gd name="T39" fmla="*/ 2407 h 501"/>
                <a:gd name="T40" fmla="*/ 1324 w 307"/>
                <a:gd name="T41" fmla="*/ 2423 h 501"/>
                <a:gd name="T42" fmla="*/ 1312 w 307"/>
                <a:gd name="T43" fmla="*/ 2428 h 501"/>
                <a:gd name="T44" fmla="*/ 1293 w 307"/>
                <a:gd name="T45" fmla="*/ 2428 h 501"/>
                <a:gd name="T46" fmla="*/ 1277 w 307"/>
                <a:gd name="T47" fmla="*/ 2437 h 501"/>
                <a:gd name="T48" fmla="*/ 1263 w 307"/>
                <a:gd name="T49" fmla="*/ 2437 h 501"/>
                <a:gd name="T50" fmla="*/ 1243 w 307"/>
                <a:gd name="T51" fmla="*/ 2437 h 501"/>
                <a:gd name="T52" fmla="*/ 1227 w 307"/>
                <a:gd name="T53" fmla="*/ 2453 h 501"/>
                <a:gd name="T54" fmla="*/ 1205 w 307"/>
                <a:gd name="T55" fmla="*/ 2453 h 501"/>
                <a:gd name="T56" fmla="*/ 293 w 307"/>
                <a:gd name="T57" fmla="*/ 2453 h 501"/>
                <a:gd name="T58" fmla="*/ 293 w 307"/>
                <a:gd name="T59" fmla="*/ 2453 h 501"/>
                <a:gd name="T60" fmla="*/ 270 w 307"/>
                <a:gd name="T61" fmla="*/ 2453 h 501"/>
                <a:gd name="T62" fmla="*/ 240 w 307"/>
                <a:gd name="T63" fmla="*/ 2437 h 501"/>
                <a:gd name="T64" fmla="*/ 236 w 307"/>
                <a:gd name="T65" fmla="*/ 2437 h 501"/>
                <a:gd name="T66" fmla="*/ 211 w 307"/>
                <a:gd name="T67" fmla="*/ 2437 h 501"/>
                <a:gd name="T68" fmla="*/ 198 w 307"/>
                <a:gd name="T69" fmla="*/ 2428 h 501"/>
                <a:gd name="T70" fmla="*/ 173 w 307"/>
                <a:gd name="T71" fmla="*/ 2428 h 501"/>
                <a:gd name="T72" fmla="*/ 163 w 307"/>
                <a:gd name="T73" fmla="*/ 2423 h 501"/>
                <a:gd name="T74" fmla="*/ 145 w 307"/>
                <a:gd name="T75" fmla="*/ 2407 h 501"/>
                <a:gd name="T76" fmla="*/ 133 w 307"/>
                <a:gd name="T77" fmla="*/ 2396 h 501"/>
                <a:gd name="T78" fmla="*/ 111 w 307"/>
                <a:gd name="T79" fmla="*/ 2396 h 501"/>
                <a:gd name="T80" fmla="*/ 96 w 307"/>
                <a:gd name="T81" fmla="*/ 2389 h 501"/>
                <a:gd name="T82" fmla="*/ 95 w 307"/>
                <a:gd name="T83" fmla="*/ 2372 h 501"/>
                <a:gd name="T84" fmla="*/ 78 w 307"/>
                <a:gd name="T85" fmla="*/ 2357 h 501"/>
                <a:gd name="T86" fmla="*/ 66 w 307"/>
                <a:gd name="T87" fmla="*/ 2341 h 501"/>
                <a:gd name="T88" fmla="*/ 60 w 307"/>
                <a:gd name="T89" fmla="*/ 2330 h 501"/>
                <a:gd name="T90" fmla="*/ 46 w 307"/>
                <a:gd name="T91" fmla="*/ 2323 h 501"/>
                <a:gd name="T92" fmla="*/ 29 w 307"/>
                <a:gd name="T93" fmla="*/ 2294 h 501"/>
                <a:gd name="T94" fmla="*/ 21 w 307"/>
                <a:gd name="T95" fmla="*/ 2291 h 501"/>
                <a:gd name="T96" fmla="*/ 12 w 307"/>
                <a:gd name="T97" fmla="*/ 2264 h 501"/>
                <a:gd name="T98" fmla="*/ 12 w 307"/>
                <a:gd name="T99" fmla="*/ 2261 h 501"/>
                <a:gd name="T100" fmla="*/ 0 w 307"/>
                <a:gd name="T101" fmla="*/ 2234 h 501"/>
                <a:gd name="T102" fmla="*/ 0 w 307"/>
                <a:gd name="T103" fmla="*/ 2211 h 501"/>
                <a:gd name="T104" fmla="*/ 0 w 307"/>
                <a:gd name="T105" fmla="*/ 2199 h 501"/>
                <a:gd name="T106" fmla="*/ 0 w 307"/>
                <a:gd name="T107" fmla="*/ 2179 h 501"/>
                <a:gd name="T108" fmla="*/ 0 w 307"/>
                <a:gd name="T109" fmla="*/ 2168 h 501"/>
                <a:gd name="T110" fmla="*/ 0 w 307"/>
                <a:gd name="T111" fmla="*/ 1809 h 50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7"/>
                <a:gd name="T169" fmla="*/ 0 h 501"/>
                <a:gd name="T170" fmla="*/ 307 w 307"/>
                <a:gd name="T171" fmla="*/ 501 h 50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7" h="501">
                  <a:moveTo>
                    <a:pt x="306" y="0"/>
                  </a:moveTo>
                  <a:lnTo>
                    <a:pt x="306" y="441"/>
                  </a:lnTo>
                  <a:lnTo>
                    <a:pt x="306" y="444"/>
                  </a:lnTo>
                  <a:lnTo>
                    <a:pt x="306" y="449"/>
                  </a:lnTo>
                  <a:lnTo>
                    <a:pt x="306" y="451"/>
                  </a:lnTo>
                  <a:lnTo>
                    <a:pt x="306" y="456"/>
                  </a:lnTo>
                  <a:lnTo>
                    <a:pt x="302" y="457"/>
                  </a:lnTo>
                  <a:lnTo>
                    <a:pt x="302" y="462"/>
                  </a:lnTo>
                  <a:lnTo>
                    <a:pt x="300" y="467"/>
                  </a:lnTo>
                  <a:lnTo>
                    <a:pt x="299" y="468"/>
                  </a:lnTo>
                  <a:lnTo>
                    <a:pt x="295" y="474"/>
                  </a:lnTo>
                  <a:lnTo>
                    <a:pt x="294" y="476"/>
                  </a:lnTo>
                  <a:lnTo>
                    <a:pt x="292" y="477"/>
                  </a:lnTo>
                  <a:lnTo>
                    <a:pt x="289" y="480"/>
                  </a:lnTo>
                  <a:lnTo>
                    <a:pt x="286" y="484"/>
                  </a:lnTo>
                  <a:lnTo>
                    <a:pt x="285" y="487"/>
                  </a:lnTo>
                  <a:lnTo>
                    <a:pt x="281" y="487"/>
                  </a:lnTo>
                  <a:lnTo>
                    <a:pt x="278" y="489"/>
                  </a:lnTo>
                  <a:lnTo>
                    <a:pt x="275" y="491"/>
                  </a:lnTo>
                  <a:lnTo>
                    <a:pt x="271" y="494"/>
                  </a:lnTo>
                  <a:lnTo>
                    <a:pt x="268" y="495"/>
                  </a:lnTo>
                  <a:lnTo>
                    <a:pt x="264" y="495"/>
                  </a:lnTo>
                  <a:lnTo>
                    <a:pt x="261" y="497"/>
                  </a:lnTo>
                  <a:lnTo>
                    <a:pt x="258" y="497"/>
                  </a:lnTo>
                  <a:lnTo>
                    <a:pt x="254" y="497"/>
                  </a:lnTo>
                  <a:lnTo>
                    <a:pt x="251" y="500"/>
                  </a:lnTo>
                  <a:lnTo>
                    <a:pt x="246" y="500"/>
                  </a:lnTo>
                  <a:lnTo>
                    <a:pt x="60" y="500"/>
                  </a:lnTo>
                  <a:lnTo>
                    <a:pt x="55" y="500"/>
                  </a:lnTo>
                  <a:lnTo>
                    <a:pt x="49" y="497"/>
                  </a:lnTo>
                  <a:lnTo>
                    <a:pt x="48" y="497"/>
                  </a:lnTo>
                  <a:lnTo>
                    <a:pt x="43" y="497"/>
                  </a:lnTo>
                  <a:lnTo>
                    <a:pt x="41" y="495"/>
                  </a:lnTo>
                  <a:lnTo>
                    <a:pt x="35" y="495"/>
                  </a:lnTo>
                  <a:lnTo>
                    <a:pt x="34" y="494"/>
                  </a:lnTo>
                  <a:lnTo>
                    <a:pt x="29" y="491"/>
                  </a:lnTo>
                  <a:lnTo>
                    <a:pt x="27" y="489"/>
                  </a:lnTo>
                  <a:lnTo>
                    <a:pt x="22" y="489"/>
                  </a:lnTo>
                  <a:lnTo>
                    <a:pt x="20" y="487"/>
                  </a:lnTo>
                  <a:lnTo>
                    <a:pt x="19" y="484"/>
                  </a:lnTo>
                  <a:lnTo>
                    <a:pt x="16" y="480"/>
                  </a:lnTo>
                  <a:lnTo>
                    <a:pt x="14" y="477"/>
                  </a:lnTo>
                  <a:lnTo>
                    <a:pt x="12" y="476"/>
                  </a:lnTo>
                  <a:lnTo>
                    <a:pt x="9" y="474"/>
                  </a:lnTo>
                  <a:lnTo>
                    <a:pt x="6" y="468"/>
                  </a:lnTo>
                  <a:lnTo>
                    <a:pt x="4" y="467"/>
                  </a:lnTo>
                  <a:lnTo>
                    <a:pt x="2" y="462"/>
                  </a:lnTo>
                  <a:lnTo>
                    <a:pt x="2" y="461"/>
                  </a:lnTo>
                  <a:lnTo>
                    <a:pt x="0" y="456"/>
                  </a:lnTo>
                  <a:lnTo>
                    <a:pt x="0" y="451"/>
                  </a:lnTo>
                  <a:lnTo>
                    <a:pt x="0" y="449"/>
                  </a:lnTo>
                  <a:lnTo>
                    <a:pt x="0" y="444"/>
                  </a:lnTo>
                  <a:lnTo>
                    <a:pt x="0" y="442"/>
                  </a:lnTo>
                  <a:lnTo>
                    <a:pt x="0" y="36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74" name="Freeform 84"/>
            <p:cNvSpPr>
              <a:spLocks noChangeAspect="1"/>
            </p:cNvSpPr>
            <p:nvPr/>
          </p:nvSpPr>
          <p:spPr bwMode="auto">
            <a:xfrm>
              <a:off x="3517" y="3154"/>
              <a:ext cx="230" cy="233"/>
            </a:xfrm>
            <a:custGeom>
              <a:avLst/>
              <a:gdLst>
                <a:gd name="T0" fmla="*/ 850 w 177"/>
                <a:gd name="T1" fmla="*/ 0 h 179"/>
                <a:gd name="T2" fmla="*/ 850 w 177"/>
                <a:gd name="T3" fmla="*/ 867 h 179"/>
                <a:gd name="T4" fmla="*/ 0 w 177"/>
                <a:gd name="T5" fmla="*/ 867 h 179"/>
                <a:gd name="T6" fmla="*/ 0 w 177"/>
                <a:gd name="T7" fmla="*/ 0 h 179"/>
                <a:gd name="T8" fmla="*/ 850 w 177"/>
                <a:gd name="T9" fmla="*/ 0 h 179"/>
                <a:gd name="T10" fmla="*/ 0 60000 65536"/>
                <a:gd name="T11" fmla="*/ 0 60000 65536"/>
                <a:gd name="T12" fmla="*/ 0 60000 65536"/>
                <a:gd name="T13" fmla="*/ 0 60000 65536"/>
                <a:gd name="T14" fmla="*/ 0 60000 65536"/>
                <a:gd name="T15" fmla="*/ 0 w 177"/>
                <a:gd name="T16" fmla="*/ 0 h 179"/>
                <a:gd name="T17" fmla="*/ 177 w 177"/>
                <a:gd name="T18" fmla="*/ 179 h 179"/>
              </a:gdLst>
              <a:ahLst/>
              <a:cxnLst>
                <a:cxn ang="T10">
                  <a:pos x="T0" y="T1"/>
                </a:cxn>
                <a:cxn ang="T11">
                  <a:pos x="T2" y="T3"/>
                </a:cxn>
                <a:cxn ang="T12">
                  <a:pos x="T4" y="T5"/>
                </a:cxn>
                <a:cxn ang="T13">
                  <a:pos x="T6" y="T7"/>
                </a:cxn>
                <a:cxn ang="T14">
                  <a:pos x="T8" y="T9"/>
                </a:cxn>
              </a:cxnLst>
              <a:rect l="T15" t="T16" r="T17" b="T18"/>
              <a:pathLst>
                <a:path w="177" h="179">
                  <a:moveTo>
                    <a:pt x="176" y="0"/>
                  </a:moveTo>
                  <a:lnTo>
                    <a:pt x="176" y="178"/>
                  </a:lnTo>
                  <a:lnTo>
                    <a:pt x="0" y="178"/>
                  </a:lnTo>
                  <a:lnTo>
                    <a:pt x="0" y="0"/>
                  </a:lnTo>
                  <a:lnTo>
                    <a:pt x="176" y="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75" name="Text Box 85"/>
            <p:cNvSpPr txBox="1">
              <a:spLocks noChangeAspect="1" noChangeArrowheads="1"/>
            </p:cNvSpPr>
            <p:nvPr/>
          </p:nvSpPr>
          <p:spPr bwMode="auto">
            <a:xfrm>
              <a:off x="2640" y="2688"/>
              <a:ext cx="59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Column</a:t>
              </a:r>
              <a:endParaRPr lang="en-US" altLang="en-US" sz="2200"/>
            </a:p>
          </p:txBody>
        </p:sp>
        <p:sp>
          <p:nvSpPr>
            <p:cNvPr id="12376" name="Text Box 86"/>
            <p:cNvSpPr txBox="1">
              <a:spLocks noChangeAspect="1" noChangeArrowheads="1"/>
            </p:cNvSpPr>
            <p:nvPr/>
          </p:nvSpPr>
          <p:spPr bwMode="auto">
            <a:xfrm>
              <a:off x="924" y="4221"/>
              <a:ext cx="666"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Solvents</a:t>
              </a:r>
              <a:endParaRPr lang="en-US" altLang="en-US" sz="2200"/>
            </a:p>
          </p:txBody>
        </p:sp>
        <p:sp>
          <p:nvSpPr>
            <p:cNvPr id="12377" name="Text Box 87"/>
            <p:cNvSpPr txBox="1">
              <a:spLocks noChangeAspect="1" noChangeArrowheads="1"/>
            </p:cNvSpPr>
            <p:nvPr/>
          </p:nvSpPr>
          <p:spPr bwMode="auto">
            <a:xfrm>
              <a:off x="1084" y="2108"/>
              <a:ext cx="539"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FFFF"/>
                  </a:solidFill>
                </a:rPr>
                <a:t>Pumps</a:t>
              </a:r>
              <a:endParaRPr lang="en-US" altLang="en-US" sz="2200"/>
            </a:p>
          </p:txBody>
        </p:sp>
        <p:sp>
          <p:nvSpPr>
            <p:cNvPr id="12378" name="Text Box 88"/>
            <p:cNvSpPr txBox="1">
              <a:spLocks noChangeAspect="1" noChangeArrowheads="1"/>
            </p:cNvSpPr>
            <p:nvPr/>
          </p:nvSpPr>
          <p:spPr bwMode="auto">
            <a:xfrm>
              <a:off x="1561" y="1454"/>
              <a:ext cx="415"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Mixer</a:t>
              </a:r>
              <a:endParaRPr lang="en-US" altLang="en-US" sz="2200"/>
            </a:p>
          </p:txBody>
        </p:sp>
        <p:sp>
          <p:nvSpPr>
            <p:cNvPr id="12379" name="Freeform 89"/>
            <p:cNvSpPr>
              <a:spLocks noChangeAspect="1"/>
            </p:cNvSpPr>
            <p:nvPr/>
          </p:nvSpPr>
          <p:spPr bwMode="auto">
            <a:xfrm>
              <a:off x="682" y="3829"/>
              <a:ext cx="526" cy="327"/>
            </a:xfrm>
            <a:custGeom>
              <a:avLst/>
              <a:gdLst>
                <a:gd name="T0" fmla="*/ 0 w 404"/>
                <a:gd name="T1" fmla="*/ 12 h 251"/>
                <a:gd name="T2" fmla="*/ 0 w 404"/>
                <a:gd name="T3" fmla="*/ 1016 h 251"/>
                <a:gd name="T4" fmla="*/ 1 w 404"/>
                <a:gd name="T5" fmla="*/ 1031 h 251"/>
                <a:gd name="T6" fmla="*/ 0 w 404"/>
                <a:gd name="T7" fmla="*/ 1038 h 251"/>
                <a:gd name="T8" fmla="*/ 1 w 404"/>
                <a:gd name="T9" fmla="*/ 1053 h 251"/>
                <a:gd name="T10" fmla="*/ 21 w 404"/>
                <a:gd name="T11" fmla="*/ 1076 h 251"/>
                <a:gd name="T12" fmla="*/ 29 w 404"/>
                <a:gd name="T13" fmla="*/ 1081 h 251"/>
                <a:gd name="T14" fmla="*/ 29 w 404"/>
                <a:gd name="T15" fmla="*/ 1102 h 251"/>
                <a:gd name="T16" fmla="*/ 38 w 404"/>
                <a:gd name="T17" fmla="*/ 1103 h 251"/>
                <a:gd name="T18" fmla="*/ 51 w 404"/>
                <a:gd name="T19" fmla="*/ 1131 h 251"/>
                <a:gd name="T20" fmla="*/ 74 w 404"/>
                <a:gd name="T21" fmla="*/ 1140 h 251"/>
                <a:gd name="T22" fmla="*/ 86 w 404"/>
                <a:gd name="T23" fmla="*/ 1149 h 251"/>
                <a:gd name="T24" fmla="*/ 95 w 404"/>
                <a:gd name="T25" fmla="*/ 1161 h 251"/>
                <a:gd name="T26" fmla="*/ 124 w 404"/>
                <a:gd name="T27" fmla="*/ 1176 h 251"/>
                <a:gd name="T28" fmla="*/ 141 w 404"/>
                <a:gd name="T29" fmla="*/ 1176 h 251"/>
                <a:gd name="T30" fmla="*/ 190 w 404"/>
                <a:gd name="T31" fmla="*/ 1182 h 251"/>
                <a:gd name="T32" fmla="*/ 256 w 404"/>
                <a:gd name="T33" fmla="*/ 1189 h 251"/>
                <a:gd name="T34" fmla="*/ 381 w 404"/>
                <a:gd name="T35" fmla="*/ 1212 h 251"/>
                <a:gd name="T36" fmla="*/ 534 w 404"/>
                <a:gd name="T37" fmla="*/ 1226 h 251"/>
                <a:gd name="T38" fmla="*/ 907 w 404"/>
                <a:gd name="T39" fmla="*/ 1226 h 251"/>
                <a:gd name="T40" fmla="*/ 1302 w 404"/>
                <a:gd name="T41" fmla="*/ 1226 h 251"/>
                <a:gd name="T42" fmla="*/ 1534 w 404"/>
                <a:gd name="T43" fmla="*/ 1212 h 251"/>
                <a:gd name="T44" fmla="*/ 1661 w 404"/>
                <a:gd name="T45" fmla="*/ 1206 h 251"/>
                <a:gd name="T46" fmla="*/ 1745 w 404"/>
                <a:gd name="T47" fmla="*/ 1189 h 251"/>
                <a:gd name="T48" fmla="*/ 1811 w 404"/>
                <a:gd name="T49" fmla="*/ 1182 h 251"/>
                <a:gd name="T50" fmla="*/ 1819 w 404"/>
                <a:gd name="T51" fmla="*/ 1176 h 251"/>
                <a:gd name="T52" fmla="*/ 1842 w 404"/>
                <a:gd name="T53" fmla="*/ 1176 h 251"/>
                <a:gd name="T54" fmla="*/ 1849 w 404"/>
                <a:gd name="T55" fmla="*/ 1161 h 251"/>
                <a:gd name="T56" fmla="*/ 1857 w 404"/>
                <a:gd name="T57" fmla="*/ 1161 h 251"/>
                <a:gd name="T58" fmla="*/ 1857 w 404"/>
                <a:gd name="T59" fmla="*/ 1161 h 251"/>
                <a:gd name="T60" fmla="*/ 1874 w 404"/>
                <a:gd name="T61" fmla="*/ 1161 h 251"/>
                <a:gd name="T62" fmla="*/ 1887 w 404"/>
                <a:gd name="T63" fmla="*/ 1149 h 251"/>
                <a:gd name="T64" fmla="*/ 1887 w 404"/>
                <a:gd name="T65" fmla="*/ 1140 h 251"/>
                <a:gd name="T66" fmla="*/ 1909 w 404"/>
                <a:gd name="T67" fmla="*/ 1131 h 251"/>
                <a:gd name="T68" fmla="*/ 1922 w 404"/>
                <a:gd name="T69" fmla="*/ 1115 h 251"/>
                <a:gd name="T70" fmla="*/ 1937 w 404"/>
                <a:gd name="T71" fmla="*/ 1102 h 251"/>
                <a:gd name="T72" fmla="*/ 1949 w 404"/>
                <a:gd name="T73" fmla="*/ 1081 h 251"/>
                <a:gd name="T74" fmla="*/ 1949 w 404"/>
                <a:gd name="T75" fmla="*/ 1066 h 251"/>
                <a:gd name="T76" fmla="*/ 1966 w 404"/>
                <a:gd name="T77" fmla="*/ 1053 h 251"/>
                <a:gd name="T78" fmla="*/ 1966 w 404"/>
                <a:gd name="T79" fmla="*/ 1038 h 251"/>
                <a:gd name="T80" fmla="*/ 1966 w 404"/>
                <a:gd name="T81" fmla="*/ 1031 h 251"/>
                <a:gd name="T82" fmla="*/ 1966 w 404"/>
                <a:gd name="T83" fmla="*/ 1031 h 251"/>
                <a:gd name="T84" fmla="*/ 1966 w 404"/>
                <a:gd name="T85" fmla="*/ 1015 h 251"/>
                <a:gd name="T86" fmla="*/ 1966 w 404"/>
                <a:gd name="T87" fmla="*/ 1016 h 251"/>
                <a:gd name="T88" fmla="*/ 1966 w 404"/>
                <a:gd name="T89" fmla="*/ 0 h 251"/>
                <a:gd name="T90" fmla="*/ 0 w 404"/>
                <a:gd name="T91" fmla="*/ 12 h 251"/>
                <a:gd name="T92" fmla="*/ 0 w 404"/>
                <a:gd name="T93" fmla="*/ 12 h 25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1"/>
                <a:gd name="T143" fmla="*/ 404 w 404"/>
                <a:gd name="T144" fmla="*/ 251 h 25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1">
                  <a:moveTo>
                    <a:pt x="0" y="2"/>
                  </a:moveTo>
                  <a:lnTo>
                    <a:pt x="0" y="208"/>
                  </a:lnTo>
                  <a:lnTo>
                    <a:pt x="1" y="211"/>
                  </a:lnTo>
                  <a:lnTo>
                    <a:pt x="0" y="213"/>
                  </a:lnTo>
                  <a:lnTo>
                    <a:pt x="1" y="215"/>
                  </a:lnTo>
                  <a:lnTo>
                    <a:pt x="4" y="220"/>
                  </a:lnTo>
                  <a:lnTo>
                    <a:pt x="6" y="221"/>
                  </a:lnTo>
                  <a:lnTo>
                    <a:pt x="6" y="225"/>
                  </a:lnTo>
                  <a:lnTo>
                    <a:pt x="8" y="226"/>
                  </a:lnTo>
                  <a:lnTo>
                    <a:pt x="11" y="231"/>
                  </a:lnTo>
                  <a:lnTo>
                    <a:pt x="15" y="233"/>
                  </a:lnTo>
                  <a:lnTo>
                    <a:pt x="18" y="235"/>
                  </a:lnTo>
                  <a:lnTo>
                    <a:pt x="19" y="237"/>
                  </a:lnTo>
                  <a:lnTo>
                    <a:pt x="25" y="240"/>
                  </a:lnTo>
                  <a:lnTo>
                    <a:pt x="29" y="240"/>
                  </a:lnTo>
                  <a:lnTo>
                    <a:pt x="39" y="242"/>
                  </a:lnTo>
                  <a:lnTo>
                    <a:pt x="52" y="243"/>
                  </a:lnTo>
                  <a:lnTo>
                    <a:pt x="78" y="248"/>
                  </a:lnTo>
                  <a:lnTo>
                    <a:pt x="110" y="250"/>
                  </a:lnTo>
                  <a:lnTo>
                    <a:pt x="187" y="250"/>
                  </a:lnTo>
                  <a:lnTo>
                    <a:pt x="267" y="250"/>
                  </a:lnTo>
                  <a:lnTo>
                    <a:pt x="315" y="248"/>
                  </a:lnTo>
                  <a:lnTo>
                    <a:pt x="341" y="247"/>
                  </a:lnTo>
                  <a:lnTo>
                    <a:pt x="358" y="243"/>
                  </a:lnTo>
                  <a:lnTo>
                    <a:pt x="372" y="242"/>
                  </a:lnTo>
                  <a:lnTo>
                    <a:pt x="373" y="240"/>
                  </a:lnTo>
                  <a:lnTo>
                    <a:pt x="378" y="240"/>
                  </a:lnTo>
                  <a:lnTo>
                    <a:pt x="380" y="237"/>
                  </a:lnTo>
                  <a:lnTo>
                    <a:pt x="381" y="237"/>
                  </a:lnTo>
                  <a:lnTo>
                    <a:pt x="385" y="237"/>
                  </a:lnTo>
                  <a:lnTo>
                    <a:pt x="388" y="235"/>
                  </a:lnTo>
                  <a:lnTo>
                    <a:pt x="388" y="233"/>
                  </a:lnTo>
                  <a:lnTo>
                    <a:pt x="392" y="231"/>
                  </a:lnTo>
                  <a:lnTo>
                    <a:pt x="395" y="228"/>
                  </a:lnTo>
                  <a:lnTo>
                    <a:pt x="398" y="225"/>
                  </a:lnTo>
                  <a:lnTo>
                    <a:pt x="400" y="221"/>
                  </a:lnTo>
                  <a:lnTo>
                    <a:pt x="400" y="218"/>
                  </a:lnTo>
                  <a:lnTo>
                    <a:pt x="403" y="215"/>
                  </a:lnTo>
                  <a:lnTo>
                    <a:pt x="403" y="213"/>
                  </a:lnTo>
                  <a:lnTo>
                    <a:pt x="403" y="211"/>
                  </a:lnTo>
                  <a:lnTo>
                    <a:pt x="403" y="207"/>
                  </a:lnTo>
                  <a:lnTo>
                    <a:pt x="403" y="208"/>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80" name="Freeform 90"/>
            <p:cNvSpPr>
              <a:spLocks noChangeAspect="1"/>
            </p:cNvSpPr>
            <p:nvPr/>
          </p:nvSpPr>
          <p:spPr bwMode="auto">
            <a:xfrm>
              <a:off x="682" y="3815"/>
              <a:ext cx="526" cy="18"/>
            </a:xfrm>
            <a:custGeom>
              <a:avLst/>
              <a:gdLst>
                <a:gd name="T0" fmla="*/ 1966 w 404"/>
                <a:gd name="T1" fmla="*/ 59 h 14"/>
                <a:gd name="T2" fmla="*/ 1849 w 404"/>
                <a:gd name="T3" fmla="*/ 28 h 14"/>
                <a:gd name="T4" fmla="*/ 1609 w 404"/>
                <a:gd name="T5" fmla="*/ 1 h 14"/>
                <a:gd name="T6" fmla="*/ 1279 w 404"/>
                <a:gd name="T7" fmla="*/ 0 h 14"/>
                <a:gd name="T8" fmla="*/ 858 w 404"/>
                <a:gd name="T9" fmla="*/ 0 h 14"/>
                <a:gd name="T10" fmla="*/ 479 w 404"/>
                <a:gd name="T11" fmla="*/ 0 h 14"/>
                <a:gd name="T12" fmla="*/ 174 w 404"/>
                <a:gd name="T13" fmla="*/ 17 h 14"/>
                <a:gd name="T14" fmla="*/ 0 w 404"/>
                <a:gd name="T15" fmla="*/ 31 h 14"/>
                <a:gd name="T16" fmla="*/ 1966 w 404"/>
                <a:gd name="T17" fmla="*/ 59 h 14"/>
                <a:gd name="T18" fmla="*/ 1966 w 404"/>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4"/>
                <a:gd name="T31" fmla="*/ 0 h 14"/>
                <a:gd name="T32" fmla="*/ 404 w 404"/>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4" h="14">
                  <a:moveTo>
                    <a:pt x="403" y="13"/>
                  </a:moveTo>
                  <a:lnTo>
                    <a:pt x="380" y="6"/>
                  </a:lnTo>
                  <a:lnTo>
                    <a:pt x="330" y="1"/>
                  </a:lnTo>
                  <a:lnTo>
                    <a:pt x="263" y="0"/>
                  </a:lnTo>
                  <a:lnTo>
                    <a:pt x="177" y="0"/>
                  </a:lnTo>
                  <a:lnTo>
                    <a:pt x="98" y="0"/>
                  </a:lnTo>
                  <a:lnTo>
                    <a:pt x="36" y="4"/>
                  </a:lnTo>
                  <a:lnTo>
                    <a:pt x="0" y="7"/>
                  </a:lnTo>
                  <a:lnTo>
                    <a:pt x="403"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81" name="Freeform 91"/>
            <p:cNvSpPr>
              <a:spLocks noChangeAspect="1"/>
            </p:cNvSpPr>
            <p:nvPr/>
          </p:nvSpPr>
          <p:spPr bwMode="auto">
            <a:xfrm>
              <a:off x="682" y="3294"/>
              <a:ext cx="172" cy="534"/>
            </a:xfrm>
            <a:custGeom>
              <a:avLst/>
              <a:gdLst>
                <a:gd name="T0" fmla="*/ 562 w 132"/>
                <a:gd name="T1" fmla="*/ 0 h 410"/>
                <a:gd name="T2" fmla="*/ 644 w 132"/>
                <a:gd name="T3" fmla="*/ 417 h 410"/>
                <a:gd name="T4" fmla="*/ 644 w 132"/>
                <a:gd name="T5" fmla="*/ 417 h 410"/>
                <a:gd name="T6" fmla="*/ 644 w 132"/>
                <a:gd name="T7" fmla="*/ 422 h 410"/>
                <a:gd name="T8" fmla="*/ 644 w 132"/>
                <a:gd name="T9" fmla="*/ 422 h 410"/>
                <a:gd name="T10" fmla="*/ 644 w 132"/>
                <a:gd name="T11" fmla="*/ 436 h 410"/>
                <a:gd name="T12" fmla="*/ 644 w 132"/>
                <a:gd name="T13" fmla="*/ 448 h 410"/>
                <a:gd name="T14" fmla="*/ 644 w 132"/>
                <a:gd name="T15" fmla="*/ 448 h 410"/>
                <a:gd name="T16" fmla="*/ 644 w 132"/>
                <a:gd name="T17" fmla="*/ 458 h 410"/>
                <a:gd name="T18" fmla="*/ 644 w 132"/>
                <a:gd name="T19" fmla="*/ 468 h 410"/>
                <a:gd name="T20" fmla="*/ 644 w 132"/>
                <a:gd name="T21" fmla="*/ 468 h 410"/>
                <a:gd name="T22" fmla="*/ 629 w 132"/>
                <a:gd name="T23" fmla="*/ 483 h 410"/>
                <a:gd name="T24" fmla="*/ 629 w 132"/>
                <a:gd name="T25" fmla="*/ 483 h 410"/>
                <a:gd name="T26" fmla="*/ 629 w 132"/>
                <a:gd name="T27" fmla="*/ 495 h 410"/>
                <a:gd name="T28" fmla="*/ 629 w 132"/>
                <a:gd name="T29" fmla="*/ 495 h 410"/>
                <a:gd name="T30" fmla="*/ 628 w 132"/>
                <a:gd name="T31" fmla="*/ 498 h 410"/>
                <a:gd name="T32" fmla="*/ 628 w 132"/>
                <a:gd name="T33" fmla="*/ 498 h 410"/>
                <a:gd name="T34" fmla="*/ 628 w 132"/>
                <a:gd name="T35" fmla="*/ 512 h 410"/>
                <a:gd name="T36" fmla="*/ 607 w 132"/>
                <a:gd name="T37" fmla="*/ 512 h 410"/>
                <a:gd name="T38" fmla="*/ 607 w 132"/>
                <a:gd name="T39" fmla="*/ 521 h 410"/>
                <a:gd name="T40" fmla="*/ 599 w 132"/>
                <a:gd name="T41" fmla="*/ 521 h 410"/>
                <a:gd name="T42" fmla="*/ 599 w 132"/>
                <a:gd name="T43" fmla="*/ 533 h 410"/>
                <a:gd name="T44" fmla="*/ 51 w 132"/>
                <a:gd name="T45" fmla="*/ 981 h 410"/>
                <a:gd name="T46" fmla="*/ 51 w 132"/>
                <a:gd name="T47" fmla="*/ 981 h 410"/>
                <a:gd name="T48" fmla="*/ 38 w 132"/>
                <a:gd name="T49" fmla="*/ 981 h 410"/>
                <a:gd name="T50" fmla="*/ 38 w 132"/>
                <a:gd name="T51" fmla="*/ 989 h 410"/>
                <a:gd name="T52" fmla="*/ 29 w 132"/>
                <a:gd name="T53" fmla="*/ 1005 h 410"/>
                <a:gd name="T54" fmla="*/ 21 w 132"/>
                <a:gd name="T55" fmla="*/ 1016 h 410"/>
                <a:gd name="T56" fmla="*/ 21 w 132"/>
                <a:gd name="T57" fmla="*/ 1016 h 410"/>
                <a:gd name="T58" fmla="*/ 1 w 132"/>
                <a:gd name="T59" fmla="*/ 1017 h 410"/>
                <a:gd name="T60" fmla="*/ 1 w 132"/>
                <a:gd name="T61" fmla="*/ 1034 h 410"/>
                <a:gd name="T62" fmla="*/ 1 w 132"/>
                <a:gd name="T63" fmla="*/ 1045 h 410"/>
                <a:gd name="T64" fmla="*/ 1 w 132"/>
                <a:gd name="T65" fmla="*/ 1054 h 410"/>
                <a:gd name="T66" fmla="*/ 0 w 132"/>
                <a:gd name="T67" fmla="*/ 1067 h 410"/>
                <a:gd name="T68" fmla="*/ 0 w 132"/>
                <a:gd name="T69" fmla="*/ 1076 h 410"/>
                <a:gd name="T70" fmla="*/ 0 w 132"/>
                <a:gd name="T71" fmla="*/ 1082 h 410"/>
                <a:gd name="T72" fmla="*/ 0 w 132"/>
                <a:gd name="T73" fmla="*/ 1101 h 410"/>
                <a:gd name="T74" fmla="*/ 0 w 132"/>
                <a:gd name="T75" fmla="*/ 1111 h 410"/>
                <a:gd name="T76" fmla="*/ 0 w 132"/>
                <a:gd name="T77" fmla="*/ 1116 h 410"/>
                <a:gd name="T78" fmla="*/ 0 w 132"/>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2"/>
                <a:gd name="T121" fmla="*/ 0 h 410"/>
                <a:gd name="T122" fmla="*/ 132 w 132"/>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2" h="410">
                  <a:moveTo>
                    <a:pt x="115" y="0"/>
                  </a:moveTo>
                  <a:lnTo>
                    <a:pt x="131" y="85"/>
                  </a:lnTo>
                  <a:lnTo>
                    <a:pt x="131" y="87"/>
                  </a:lnTo>
                  <a:lnTo>
                    <a:pt x="131" y="89"/>
                  </a:lnTo>
                  <a:lnTo>
                    <a:pt x="131" y="92"/>
                  </a:lnTo>
                  <a:lnTo>
                    <a:pt x="131" y="94"/>
                  </a:lnTo>
                  <a:lnTo>
                    <a:pt x="131" y="96"/>
                  </a:lnTo>
                  <a:lnTo>
                    <a:pt x="129" y="99"/>
                  </a:lnTo>
                  <a:lnTo>
                    <a:pt x="129" y="101"/>
                  </a:lnTo>
                  <a:lnTo>
                    <a:pt x="128" y="102"/>
                  </a:lnTo>
                  <a:lnTo>
                    <a:pt x="128" y="105"/>
                  </a:lnTo>
                  <a:lnTo>
                    <a:pt x="124" y="105"/>
                  </a:lnTo>
                  <a:lnTo>
                    <a:pt x="124" y="107"/>
                  </a:lnTo>
                  <a:lnTo>
                    <a:pt x="123" y="107"/>
                  </a:lnTo>
                  <a:lnTo>
                    <a:pt x="123" y="109"/>
                  </a:lnTo>
                  <a:lnTo>
                    <a:pt x="11" y="201"/>
                  </a:lnTo>
                  <a:lnTo>
                    <a:pt x="8" y="201"/>
                  </a:lnTo>
                  <a:lnTo>
                    <a:pt x="8" y="203"/>
                  </a:lnTo>
                  <a:lnTo>
                    <a:pt x="6" y="206"/>
                  </a:lnTo>
                  <a:lnTo>
                    <a:pt x="4" y="208"/>
                  </a:lnTo>
                  <a:lnTo>
                    <a:pt x="1" y="209"/>
                  </a:lnTo>
                  <a:lnTo>
                    <a:pt x="1" y="212"/>
                  </a:lnTo>
                  <a:lnTo>
                    <a:pt x="1" y="214"/>
                  </a:lnTo>
                  <a:lnTo>
                    <a:pt x="1"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82" name="Freeform 92"/>
            <p:cNvSpPr>
              <a:spLocks noChangeAspect="1"/>
            </p:cNvSpPr>
            <p:nvPr/>
          </p:nvSpPr>
          <p:spPr bwMode="auto">
            <a:xfrm>
              <a:off x="810" y="3239"/>
              <a:ext cx="264" cy="25"/>
            </a:xfrm>
            <a:custGeom>
              <a:avLst/>
              <a:gdLst>
                <a:gd name="T0" fmla="*/ 163 w 203"/>
                <a:gd name="T1" fmla="*/ 95 h 19"/>
                <a:gd name="T2" fmla="*/ 192 w 203"/>
                <a:gd name="T3" fmla="*/ 64 h 19"/>
                <a:gd name="T4" fmla="*/ 257 w 203"/>
                <a:gd name="T5" fmla="*/ 42 h 19"/>
                <a:gd name="T6" fmla="*/ 325 w 203"/>
                <a:gd name="T7" fmla="*/ 32 h 19"/>
                <a:gd name="T8" fmla="*/ 455 w 203"/>
                <a:gd name="T9" fmla="*/ 32 h 19"/>
                <a:gd name="T10" fmla="*/ 596 w 203"/>
                <a:gd name="T11" fmla="*/ 32 h 19"/>
                <a:gd name="T12" fmla="*/ 704 w 203"/>
                <a:gd name="T13" fmla="*/ 42 h 19"/>
                <a:gd name="T14" fmla="*/ 800 w 203"/>
                <a:gd name="T15" fmla="*/ 64 h 19"/>
                <a:gd name="T16" fmla="*/ 827 w 203"/>
                <a:gd name="T17" fmla="*/ 95 h 19"/>
                <a:gd name="T18" fmla="*/ 979 w 203"/>
                <a:gd name="T19" fmla="*/ 95 h 19"/>
                <a:gd name="T20" fmla="*/ 932 w 203"/>
                <a:gd name="T21" fmla="*/ 49 h 19"/>
                <a:gd name="T22" fmla="*/ 812 w 203"/>
                <a:gd name="T23" fmla="*/ 21 h 19"/>
                <a:gd name="T24" fmla="*/ 640 w 203"/>
                <a:gd name="T25" fmla="*/ 0 h 19"/>
                <a:gd name="T26" fmla="*/ 432 w 203"/>
                <a:gd name="T27" fmla="*/ 0 h 19"/>
                <a:gd name="T28" fmla="*/ 243 w 203"/>
                <a:gd name="T29" fmla="*/ 0 h 19"/>
                <a:gd name="T30" fmla="*/ 95 w 203"/>
                <a:gd name="T31" fmla="*/ 32 h 19"/>
                <a:gd name="T32" fmla="*/ 38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40" y="12"/>
                  </a:lnTo>
                  <a:lnTo>
                    <a:pt x="53" y="8"/>
                  </a:lnTo>
                  <a:lnTo>
                    <a:pt x="68" y="6"/>
                  </a:lnTo>
                  <a:lnTo>
                    <a:pt x="94" y="6"/>
                  </a:lnTo>
                  <a:lnTo>
                    <a:pt x="123" y="6"/>
                  </a:lnTo>
                  <a:lnTo>
                    <a:pt x="145" y="8"/>
                  </a:lnTo>
                  <a:lnTo>
                    <a:pt x="165" y="12"/>
                  </a:lnTo>
                  <a:lnTo>
                    <a:pt x="171" y="18"/>
                  </a:lnTo>
                  <a:lnTo>
                    <a:pt x="202" y="18"/>
                  </a:lnTo>
                  <a:lnTo>
                    <a:pt x="193" y="9"/>
                  </a:lnTo>
                  <a:lnTo>
                    <a:pt x="168" y="4"/>
                  </a:lnTo>
                  <a:lnTo>
                    <a:pt x="132" y="0"/>
                  </a:lnTo>
                  <a:lnTo>
                    <a:pt x="89" y="0"/>
                  </a:lnTo>
                  <a:lnTo>
                    <a:pt x="50" y="0"/>
                  </a:lnTo>
                  <a:lnTo>
                    <a:pt x="19" y="6"/>
                  </a:lnTo>
                  <a:lnTo>
                    <a:pt x="8"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83" name="Freeform 93"/>
            <p:cNvSpPr>
              <a:spLocks noChangeAspect="1"/>
            </p:cNvSpPr>
            <p:nvPr/>
          </p:nvSpPr>
          <p:spPr bwMode="auto">
            <a:xfrm>
              <a:off x="810" y="3265"/>
              <a:ext cx="264" cy="42"/>
            </a:xfrm>
            <a:custGeom>
              <a:avLst/>
              <a:gdLst>
                <a:gd name="T0" fmla="*/ 979 w 203"/>
                <a:gd name="T1" fmla="*/ 0 h 32"/>
                <a:gd name="T2" fmla="*/ 979 w 203"/>
                <a:gd name="T3" fmla="*/ 71 h 32"/>
                <a:gd name="T4" fmla="*/ 968 w 203"/>
                <a:gd name="T5" fmla="*/ 96 h 32"/>
                <a:gd name="T6" fmla="*/ 877 w 203"/>
                <a:gd name="T7" fmla="*/ 133 h 32"/>
                <a:gd name="T8" fmla="*/ 733 w 203"/>
                <a:gd name="T9" fmla="*/ 160 h 32"/>
                <a:gd name="T10" fmla="*/ 535 w 203"/>
                <a:gd name="T11" fmla="*/ 160 h 32"/>
                <a:gd name="T12" fmla="*/ 325 w 203"/>
                <a:gd name="T13" fmla="*/ 160 h 32"/>
                <a:gd name="T14" fmla="*/ 161 w 203"/>
                <a:gd name="T15" fmla="*/ 144 h 32"/>
                <a:gd name="T16" fmla="*/ 38 w 203"/>
                <a:gd name="T17" fmla="*/ 110 h 32"/>
                <a:gd name="T18" fmla="*/ 0 w 203"/>
                <a:gd name="T19" fmla="*/ 71 h 32"/>
                <a:gd name="T20" fmla="*/ 0 w 203"/>
                <a:gd name="T21" fmla="*/ 0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2"/>
                <a:gd name="T35" fmla="*/ 203 w 203"/>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2">
                  <a:moveTo>
                    <a:pt x="202" y="0"/>
                  </a:moveTo>
                  <a:lnTo>
                    <a:pt x="202" y="14"/>
                  </a:lnTo>
                  <a:lnTo>
                    <a:pt x="200" y="19"/>
                  </a:lnTo>
                  <a:lnTo>
                    <a:pt x="181" y="26"/>
                  </a:lnTo>
                  <a:lnTo>
                    <a:pt x="152" y="31"/>
                  </a:lnTo>
                  <a:lnTo>
                    <a:pt x="111" y="31"/>
                  </a:lnTo>
                  <a:lnTo>
                    <a:pt x="68" y="31"/>
                  </a:lnTo>
                  <a:lnTo>
                    <a:pt x="33" y="28"/>
                  </a:lnTo>
                  <a:lnTo>
                    <a:pt x="8" y="21"/>
                  </a:lnTo>
                  <a:lnTo>
                    <a:pt x="0" y="14"/>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84" name="Freeform 94"/>
            <p:cNvSpPr>
              <a:spLocks noChangeAspect="1"/>
            </p:cNvSpPr>
            <p:nvPr/>
          </p:nvSpPr>
          <p:spPr bwMode="auto">
            <a:xfrm>
              <a:off x="1032" y="3301"/>
              <a:ext cx="176" cy="529"/>
            </a:xfrm>
            <a:custGeom>
              <a:avLst/>
              <a:gdLst>
                <a:gd name="T0" fmla="*/ 658 w 135"/>
                <a:gd name="T1" fmla="*/ 1982 h 406"/>
                <a:gd name="T2" fmla="*/ 658 w 135"/>
                <a:gd name="T3" fmla="*/ 1081 h 406"/>
                <a:gd name="T4" fmla="*/ 658 w 135"/>
                <a:gd name="T5" fmla="*/ 1068 h 406"/>
                <a:gd name="T6" fmla="*/ 658 w 135"/>
                <a:gd name="T7" fmla="*/ 1055 h 406"/>
                <a:gd name="T8" fmla="*/ 658 w 135"/>
                <a:gd name="T9" fmla="*/ 1049 h 406"/>
                <a:gd name="T10" fmla="*/ 658 w 135"/>
                <a:gd name="T11" fmla="*/ 1044 h 406"/>
                <a:gd name="T12" fmla="*/ 658 w 135"/>
                <a:gd name="T13" fmla="*/ 1029 h 406"/>
                <a:gd name="T14" fmla="*/ 644 w 135"/>
                <a:gd name="T15" fmla="*/ 1016 h 406"/>
                <a:gd name="T16" fmla="*/ 644 w 135"/>
                <a:gd name="T17" fmla="*/ 1007 h 406"/>
                <a:gd name="T18" fmla="*/ 644 w 135"/>
                <a:gd name="T19" fmla="*/ 995 h 406"/>
                <a:gd name="T20" fmla="*/ 634 w 135"/>
                <a:gd name="T21" fmla="*/ 988 h 406"/>
                <a:gd name="T22" fmla="*/ 634 w 135"/>
                <a:gd name="T23" fmla="*/ 980 h 406"/>
                <a:gd name="T24" fmla="*/ 619 w 135"/>
                <a:gd name="T25" fmla="*/ 964 h 406"/>
                <a:gd name="T26" fmla="*/ 610 w 135"/>
                <a:gd name="T27" fmla="*/ 964 h 406"/>
                <a:gd name="T28" fmla="*/ 610 w 135"/>
                <a:gd name="T29" fmla="*/ 954 h 406"/>
                <a:gd name="T30" fmla="*/ 604 w 135"/>
                <a:gd name="T31" fmla="*/ 941 h 406"/>
                <a:gd name="T32" fmla="*/ 583 w 135"/>
                <a:gd name="T33" fmla="*/ 941 h 406"/>
                <a:gd name="T34" fmla="*/ 583 w 135"/>
                <a:gd name="T35" fmla="*/ 941 h 406"/>
                <a:gd name="T36" fmla="*/ 46 w 135"/>
                <a:gd name="T37" fmla="*/ 483 h 406"/>
                <a:gd name="T38" fmla="*/ 35 w 135"/>
                <a:gd name="T39" fmla="*/ 483 h 406"/>
                <a:gd name="T40" fmla="*/ 35 w 135"/>
                <a:gd name="T41" fmla="*/ 482 h 406"/>
                <a:gd name="T42" fmla="*/ 27 w 135"/>
                <a:gd name="T43" fmla="*/ 482 h 406"/>
                <a:gd name="T44" fmla="*/ 27 w 135"/>
                <a:gd name="T45" fmla="*/ 466 h 406"/>
                <a:gd name="T46" fmla="*/ 27 w 135"/>
                <a:gd name="T47" fmla="*/ 466 h 406"/>
                <a:gd name="T48" fmla="*/ 1 w 135"/>
                <a:gd name="T49" fmla="*/ 455 h 406"/>
                <a:gd name="T50" fmla="*/ 1 w 135"/>
                <a:gd name="T51" fmla="*/ 455 h 406"/>
                <a:gd name="T52" fmla="*/ 1 w 135"/>
                <a:gd name="T53" fmla="*/ 450 h 406"/>
                <a:gd name="T54" fmla="*/ 0 w 135"/>
                <a:gd name="T55" fmla="*/ 450 h 406"/>
                <a:gd name="T56" fmla="*/ 0 w 135"/>
                <a:gd name="T57" fmla="*/ 431 h 406"/>
                <a:gd name="T58" fmla="*/ 0 w 135"/>
                <a:gd name="T59" fmla="*/ 431 h 406"/>
                <a:gd name="T60" fmla="*/ 0 w 135"/>
                <a:gd name="T61" fmla="*/ 421 h 406"/>
                <a:gd name="T62" fmla="*/ 0 w 135"/>
                <a:gd name="T63" fmla="*/ 418 h 406"/>
                <a:gd name="T64" fmla="*/ 0 w 135"/>
                <a:gd name="T65" fmla="*/ 418 h 406"/>
                <a:gd name="T66" fmla="*/ 0 w 135"/>
                <a:gd name="T67" fmla="*/ 399 h 406"/>
                <a:gd name="T68" fmla="*/ 0 w 135"/>
                <a:gd name="T69" fmla="*/ 399 h 406"/>
                <a:gd name="T70" fmla="*/ 0 w 135"/>
                <a:gd name="T71" fmla="*/ 387 h 406"/>
                <a:gd name="T72" fmla="*/ 60 w 135"/>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5"/>
                <a:gd name="T112" fmla="*/ 0 h 406"/>
                <a:gd name="T113" fmla="*/ 135 w 135"/>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5" h="406">
                  <a:moveTo>
                    <a:pt x="134" y="405"/>
                  </a:moveTo>
                  <a:lnTo>
                    <a:pt x="134" y="221"/>
                  </a:lnTo>
                  <a:lnTo>
                    <a:pt x="134" y="219"/>
                  </a:lnTo>
                  <a:lnTo>
                    <a:pt x="134" y="216"/>
                  </a:lnTo>
                  <a:lnTo>
                    <a:pt x="134" y="214"/>
                  </a:lnTo>
                  <a:lnTo>
                    <a:pt x="134" y="213"/>
                  </a:lnTo>
                  <a:lnTo>
                    <a:pt x="134" y="210"/>
                  </a:lnTo>
                  <a:lnTo>
                    <a:pt x="131" y="208"/>
                  </a:lnTo>
                  <a:lnTo>
                    <a:pt x="131" y="206"/>
                  </a:lnTo>
                  <a:lnTo>
                    <a:pt x="131" y="203"/>
                  </a:lnTo>
                  <a:lnTo>
                    <a:pt x="129" y="202"/>
                  </a:lnTo>
                  <a:lnTo>
                    <a:pt x="129" y="200"/>
                  </a:lnTo>
                  <a:lnTo>
                    <a:pt x="126" y="197"/>
                  </a:lnTo>
                  <a:lnTo>
                    <a:pt x="124" y="197"/>
                  </a:lnTo>
                  <a:lnTo>
                    <a:pt x="124" y="195"/>
                  </a:lnTo>
                  <a:lnTo>
                    <a:pt x="123" y="192"/>
                  </a:lnTo>
                  <a:lnTo>
                    <a:pt x="119" y="192"/>
                  </a:lnTo>
                  <a:lnTo>
                    <a:pt x="9" y="99"/>
                  </a:lnTo>
                  <a:lnTo>
                    <a:pt x="7" y="99"/>
                  </a:lnTo>
                  <a:lnTo>
                    <a:pt x="7" y="98"/>
                  </a:lnTo>
                  <a:lnTo>
                    <a:pt x="5" y="98"/>
                  </a:lnTo>
                  <a:lnTo>
                    <a:pt x="5" y="95"/>
                  </a:lnTo>
                  <a:lnTo>
                    <a:pt x="1" y="93"/>
                  </a:lnTo>
                  <a:lnTo>
                    <a:pt x="1" y="92"/>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85" name="Freeform 95"/>
            <p:cNvSpPr>
              <a:spLocks noChangeAspect="1"/>
            </p:cNvSpPr>
            <p:nvPr/>
          </p:nvSpPr>
          <p:spPr bwMode="auto">
            <a:xfrm>
              <a:off x="709" y="4117"/>
              <a:ext cx="471" cy="22"/>
            </a:xfrm>
            <a:custGeom>
              <a:avLst/>
              <a:gdLst>
                <a:gd name="T0" fmla="*/ 1777 w 361"/>
                <a:gd name="T1" fmla="*/ 75 h 17"/>
                <a:gd name="T2" fmla="*/ 1777 w 361"/>
                <a:gd name="T3" fmla="*/ 75 h 17"/>
                <a:gd name="T4" fmla="*/ 1770 w 361"/>
                <a:gd name="T5" fmla="*/ 58 h 17"/>
                <a:gd name="T6" fmla="*/ 1761 w 361"/>
                <a:gd name="T7" fmla="*/ 58 h 17"/>
                <a:gd name="T8" fmla="*/ 1748 w 361"/>
                <a:gd name="T9" fmla="*/ 50 h 17"/>
                <a:gd name="T10" fmla="*/ 1733 w 361"/>
                <a:gd name="T11" fmla="*/ 50 h 17"/>
                <a:gd name="T12" fmla="*/ 1700 w 361"/>
                <a:gd name="T13" fmla="*/ 47 h 17"/>
                <a:gd name="T14" fmla="*/ 1666 w 361"/>
                <a:gd name="T15" fmla="*/ 47 h 17"/>
                <a:gd name="T16" fmla="*/ 1635 w 361"/>
                <a:gd name="T17" fmla="*/ 35 h 17"/>
                <a:gd name="T18" fmla="*/ 1590 w 361"/>
                <a:gd name="T19" fmla="*/ 35 h 17"/>
                <a:gd name="T20" fmla="*/ 1541 w 361"/>
                <a:gd name="T21" fmla="*/ 17 h 17"/>
                <a:gd name="T22" fmla="*/ 1502 w 361"/>
                <a:gd name="T23" fmla="*/ 17 h 17"/>
                <a:gd name="T24" fmla="*/ 1438 w 361"/>
                <a:gd name="T25" fmla="*/ 17 h 17"/>
                <a:gd name="T26" fmla="*/ 1395 w 361"/>
                <a:gd name="T27" fmla="*/ 10 h 17"/>
                <a:gd name="T28" fmla="*/ 1343 w 361"/>
                <a:gd name="T29" fmla="*/ 10 h 17"/>
                <a:gd name="T30" fmla="*/ 1281 w 361"/>
                <a:gd name="T31" fmla="*/ 10 h 17"/>
                <a:gd name="T32" fmla="*/ 1225 w 361"/>
                <a:gd name="T33" fmla="*/ 10 h 17"/>
                <a:gd name="T34" fmla="*/ 1152 w 361"/>
                <a:gd name="T35" fmla="*/ 0 h 17"/>
                <a:gd name="T36" fmla="*/ 1084 w 361"/>
                <a:gd name="T37" fmla="*/ 0 h 17"/>
                <a:gd name="T38" fmla="*/ 1020 w 361"/>
                <a:gd name="T39" fmla="*/ 0 h 17"/>
                <a:gd name="T40" fmla="*/ 968 w 361"/>
                <a:gd name="T41" fmla="*/ 0 h 17"/>
                <a:gd name="T42" fmla="*/ 892 w 361"/>
                <a:gd name="T43" fmla="*/ 0 h 17"/>
                <a:gd name="T44" fmla="*/ 828 w 361"/>
                <a:gd name="T45" fmla="*/ 0 h 17"/>
                <a:gd name="T46" fmla="*/ 759 w 361"/>
                <a:gd name="T47" fmla="*/ 0 h 17"/>
                <a:gd name="T48" fmla="*/ 693 w 361"/>
                <a:gd name="T49" fmla="*/ 0 h 17"/>
                <a:gd name="T50" fmla="*/ 628 w 361"/>
                <a:gd name="T51" fmla="*/ 0 h 17"/>
                <a:gd name="T52" fmla="*/ 581 w 361"/>
                <a:gd name="T53" fmla="*/ 10 h 17"/>
                <a:gd name="T54" fmla="*/ 505 w 361"/>
                <a:gd name="T55" fmla="*/ 10 h 17"/>
                <a:gd name="T56" fmla="*/ 449 w 361"/>
                <a:gd name="T57" fmla="*/ 10 h 17"/>
                <a:gd name="T58" fmla="*/ 401 w 361"/>
                <a:gd name="T59" fmla="*/ 10 h 17"/>
                <a:gd name="T60" fmla="*/ 341 w 361"/>
                <a:gd name="T61" fmla="*/ 17 h 17"/>
                <a:gd name="T62" fmla="*/ 301 w 361"/>
                <a:gd name="T63" fmla="*/ 17 h 17"/>
                <a:gd name="T64" fmla="*/ 239 w 361"/>
                <a:gd name="T65" fmla="*/ 17 h 17"/>
                <a:gd name="T66" fmla="*/ 197 w 361"/>
                <a:gd name="T67" fmla="*/ 35 h 17"/>
                <a:gd name="T68" fmla="*/ 162 w 361"/>
                <a:gd name="T69" fmla="*/ 35 h 17"/>
                <a:gd name="T70" fmla="*/ 127 w 361"/>
                <a:gd name="T71" fmla="*/ 47 h 17"/>
                <a:gd name="T72" fmla="*/ 95 w 361"/>
                <a:gd name="T73" fmla="*/ 47 h 17"/>
                <a:gd name="T74" fmla="*/ 65 w 361"/>
                <a:gd name="T75" fmla="*/ 50 h 17"/>
                <a:gd name="T76" fmla="*/ 38 w 361"/>
                <a:gd name="T77" fmla="*/ 50 h 17"/>
                <a:gd name="T78" fmla="*/ 27 w 361"/>
                <a:gd name="T79" fmla="*/ 58 h 17"/>
                <a:gd name="T80" fmla="*/ 12 w 361"/>
                <a:gd name="T81" fmla="*/ 58 h 17"/>
                <a:gd name="T82" fmla="*/ 0 w 361"/>
                <a:gd name="T83" fmla="*/ 75 h 17"/>
                <a:gd name="T84" fmla="*/ 0 w 361"/>
                <a:gd name="T85" fmla="*/ 75 h 17"/>
                <a:gd name="T86" fmla="*/ 1777 w 361"/>
                <a:gd name="T87" fmla="*/ 75 h 17"/>
                <a:gd name="T88" fmla="*/ 1777 w 361"/>
                <a:gd name="T89" fmla="*/ 75 h 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7"/>
                <a:gd name="T137" fmla="*/ 361 w 361"/>
                <a:gd name="T138" fmla="*/ 17 h 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7">
                  <a:moveTo>
                    <a:pt x="360" y="16"/>
                  </a:moveTo>
                  <a:lnTo>
                    <a:pt x="360" y="16"/>
                  </a:lnTo>
                  <a:lnTo>
                    <a:pt x="359" y="12"/>
                  </a:lnTo>
                  <a:lnTo>
                    <a:pt x="357" y="12"/>
                  </a:lnTo>
                  <a:lnTo>
                    <a:pt x="354" y="11"/>
                  </a:lnTo>
                  <a:lnTo>
                    <a:pt x="351" y="11"/>
                  </a:lnTo>
                  <a:lnTo>
                    <a:pt x="345" y="10"/>
                  </a:lnTo>
                  <a:lnTo>
                    <a:pt x="338" y="10"/>
                  </a:lnTo>
                  <a:lnTo>
                    <a:pt x="331" y="7"/>
                  </a:lnTo>
                  <a:lnTo>
                    <a:pt x="323" y="7"/>
                  </a:lnTo>
                  <a:lnTo>
                    <a:pt x="313" y="4"/>
                  </a:lnTo>
                  <a:lnTo>
                    <a:pt x="304" y="4"/>
                  </a:lnTo>
                  <a:lnTo>
                    <a:pt x="292" y="4"/>
                  </a:lnTo>
                  <a:lnTo>
                    <a:pt x="283" y="2"/>
                  </a:lnTo>
                  <a:lnTo>
                    <a:pt x="273" y="2"/>
                  </a:lnTo>
                  <a:lnTo>
                    <a:pt x="260" y="2"/>
                  </a:lnTo>
                  <a:lnTo>
                    <a:pt x="248" y="2"/>
                  </a:lnTo>
                  <a:lnTo>
                    <a:pt x="234" y="0"/>
                  </a:lnTo>
                  <a:lnTo>
                    <a:pt x="220" y="0"/>
                  </a:lnTo>
                  <a:lnTo>
                    <a:pt x="207" y="0"/>
                  </a:lnTo>
                  <a:lnTo>
                    <a:pt x="196" y="0"/>
                  </a:lnTo>
                  <a:lnTo>
                    <a:pt x="181" y="0"/>
                  </a:lnTo>
                  <a:lnTo>
                    <a:pt x="168" y="0"/>
                  </a:lnTo>
                  <a:lnTo>
                    <a:pt x="154" y="0"/>
                  </a:lnTo>
                  <a:lnTo>
                    <a:pt x="140" y="0"/>
                  </a:lnTo>
                  <a:lnTo>
                    <a:pt x="127" y="0"/>
                  </a:lnTo>
                  <a:lnTo>
                    <a:pt x="117" y="2"/>
                  </a:lnTo>
                  <a:lnTo>
                    <a:pt x="103" y="2"/>
                  </a:lnTo>
                  <a:lnTo>
                    <a:pt x="91" y="2"/>
                  </a:lnTo>
                  <a:lnTo>
                    <a:pt x="81" y="2"/>
                  </a:lnTo>
                  <a:lnTo>
                    <a:pt x="69" y="4"/>
                  </a:lnTo>
                  <a:lnTo>
                    <a:pt x="61" y="4"/>
                  </a:lnTo>
                  <a:lnTo>
                    <a:pt x="48" y="4"/>
                  </a:lnTo>
                  <a:lnTo>
                    <a:pt x="40" y="7"/>
                  </a:lnTo>
                  <a:lnTo>
                    <a:pt x="33" y="7"/>
                  </a:lnTo>
                  <a:lnTo>
                    <a:pt x="26" y="10"/>
                  </a:lnTo>
                  <a:lnTo>
                    <a:pt x="19" y="10"/>
                  </a:lnTo>
                  <a:lnTo>
                    <a:pt x="13" y="11"/>
                  </a:lnTo>
                  <a:lnTo>
                    <a:pt x="8" y="11"/>
                  </a:lnTo>
                  <a:lnTo>
                    <a:pt x="5" y="12"/>
                  </a:lnTo>
                  <a:lnTo>
                    <a:pt x="2" y="12"/>
                  </a:lnTo>
                  <a:lnTo>
                    <a:pt x="0" y="16"/>
                  </a:lnTo>
                  <a:lnTo>
                    <a:pt x="360" y="16"/>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86" name="Freeform 96"/>
            <p:cNvSpPr>
              <a:spLocks noChangeAspect="1"/>
            </p:cNvSpPr>
            <p:nvPr/>
          </p:nvSpPr>
          <p:spPr bwMode="auto">
            <a:xfrm>
              <a:off x="703"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4 w 361"/>
                <a:gd name="T11" fmla="*/ 31 h 16"/>
                <a:gd name="T12" fmla="*/ 96 w 361"/>
                <a:gd name="T13" fmla="*/ 37 h 16"/>
                <a:gd name="T14" fmla="*/ 124 w 361"/>
                <a:gd name="T15" fmla="*/ 37 h 16"/>
                <a:gd name="T16" fmla="*/ 161 w 361"/>
                <a:gd name="T17" fmla="*/ 49 h 16"/>
                <a:gd name="T18" fmla="*/ 190 w 361"/>
                <a:gd name="T19" fmla="*/ 49 h 16"/>
                <a:gd name="T20" fmla="*/ 232 w 361"/>
                <a:gd name="T21" fmla="*/ 49 h 16"/>
                <a:gd name="T22" fmla="*/ 273 w 361"/>
                <a:gd name="T23" fmla="*/ 64 h 16"/>
                <a:gd name="T24" fmla="*/ 336 w 361"/>
                <a:gd name="T25" fmla="*/ 64 h 16"/>
                <a:gd name="T26" fmla="*/ 393 w 361"/>
                <a:gd name="T27" fmla="*/ 64 h 16"/>
                <a:gd name="T28" fmla="*/ 441 w 361"/>
                <a:gd name="T29" fmla="*/ 71 h 16"/>
                <a:gd name="T30" fmla="*/ 496 w 361"/>
                <a:gd name="T31" fmla="*/ 71 h 16"/>
                <a:gd name="T32" fmla="*/ 565 w 361"/>
                <a:gd name="T33" fmla="*/ 71 h 16"/>
                <a:gd name="T34" fmla="*/ 618 w 361"/>
                <a:gd name="T35" fmla="*/ 71 h 16"/>
                <a:gd name="T36" fmla="*/ 681 w 361"/>
                <a:gd name="T37" fmla="*/ 77 h 16"/>
                <a:gd name="T38" fmla="*/ 754 w 361"/>
                <a:gd name="T39" fmla="*/ 77 h 16"/>
                <a:gd name="T40" fmla="*/ 819 w 361"/>
                <a:gd name="T41" fmla="*/ 77 h 16"/>
                <a:gd name="T42" fmla="*/ 883 w 361"/>
                <a:gd name="T43" fmla="*/ 77 h 16"/>
                <a:gd name="T44" fmla="*/ 944 w 361"/>
                <a:gd name="T45" fmla="*/ 77 h 16"/>
                <a:gd name="T46" fmla="*/ 1010 w 361"/>
                <a:gd name="T47" fmla="*/ 77 h 16"/>
                <a:gd name="T48" fmla="*/ 1077 w 361"/>
                <a:gd name="T49" fmla="*/ 77 h 16"/>
                <a:gd name="T50" fmla="*/ 1140 w 361"/>
                <a:gd name="T51" fmla="*/ 71 h 16"/>
                <a:gd name="T52" fmla="*/ 1208 w 361"/>
                <a:gd name="T53" fmla="*/ 71 h 16"/>
                <a:gd name="T54" fmla="*/ 1267 w 361"/>
                <a:gd name="T55" fmla="*/ 71 h 16"/>
                <a:gd name="T56" fmla="*/ 1325 w 361"/>
                <a:gd name="T57" fmla="*/ 71 h 16"/>
                <a:gd name="T58" fmla="*/ 1387 w 361"/>
                <a:gd name="T59" fmla="*/ 64 h 16"/>
                <a:gd name="T60" fmla="*/ 1426 w 361"/>
                <a:gd name="T61" fmla="*/ 64 h 16"/>
                <a:gd name="T62" fmla="*/ 1483 w 361"/>
                <a:gd name="T63" fmla="*/ 64 h 16"/>
                <a:gd name="T64" fmla="*/ 1526 w 361"/>
                <a:gd name="T65" fmla="*/ 49 h 16"/>
                <a:gd name="T66" fmla="*/ 1573 w 361"/>
                <a:gd name="T67" fmla="*/ 49 h 16"/>
                <a:gd name="T68" fmla="*/ 1610 w 361"/>
                <a:gd name="T69" fmla="*/ 49 h 16"/>
                <a:gd name="T70" fmla="*/ 1650 w 361"/>
                <a:gd name="T71" fmla="*/ 37 h 16"/>
                <a:gd name="T72" fmla="*/ 1682 w 361"/>
                <a:gd name="T73" fmla="*/ 37 h 16"/>
                <a:gd name="T74" fmla="*/ 1706 w 361"/>
                <a:gd name="T75" fmla="*/ 31 h 16"/>
                <a:gd name="T76" fmla="*/ 1722 w 361"/>
                <a:gd name="T77" fmla="*/ 31 h 16"/>
                <a:gd name="T78" fmla="*/ 1739 w 361"/>
                <a:gd name="T79" fmla="*/ 12 h 16"/>
                <a:gd name="T80" fmla="*/ 175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3" y="6"/>
                  </a:lnTo>
                  <a:lnTo>
                    <a:pt x="20" y="7"/>
                  </a:lnTo>
                  <a:lnTo>
                    <a:pt x="25" y="7"/>
                  </a:lnTo>
                  <a:lnTo>
                    <a:pt x="33" y="9"/>
                  </a:lnTo>
                  <a:lnTo>
                    <a:pt x="39" y="9"/>
                  </a:lnTo>
                  <a:lnTo>
                    <a:pt x="48" y="9"/>
                  </a:lnTo>
                  <a:lnTo>
                    <a:pt x="56" y="12"/>
                  </a:lnTo>
                  <a:lnTo>
                    <a:pt x="69" y="12"/>
                  </a:lnTo>
                  <a:lnTo>
                    <a:pt x="81" y="12"/>
                  </a:lnTo>
                  <a:lnTo>
                    <a:pt x="91" y="14"/>
                  </a:lnTo>
                  <a:lnTo>
                    <a:pt x="102" y="14"/>
                  </a:lnTo>
                  <a:lnTo>
                    <a:pt x="116" y="14"/>
                  </a:lnTo>
                  <a:lnTo>
                    <a:pt x="127" y="14"/>
                  </a:lnTo>
                  <a:lnTo>
                    <a:pt x="140" y="15"/>
                  </a:lnTo>
                  <a:lnTo>
                    <a:pt x="155" y="15"/>
                  </a:lnTo>
                  <a:lnTo>
                    <a:pt x="168" y="15"/>
                  </a:lnTo>
                  <a:lnTo>
                    <a:pt x="181" y="15"/>
                  </a:lnTo>
                  <a:lnTo>
                    <a:pt x="194" y="15"/>
                  </a:lnTo>
                  <a:lnTo>
                    <a:pt x="207" y="15"/>
                  </a:lnTo>
                  <a:lnTo>
                    <a:pt x="221" y="15"/>
                  </a:lnTo>
                  <a:lnTo>
                    <a:pt x="234" y="14"/>
                  </a:lnTo>
                  <a:lnTo>
                    <a:pt x="248" y="14"/>
                  </a:lnTo>
                  <a:lnTo>
                    <a:pt x="260" y="14"/>
                  </a:lnTo>
                  <a:lnTo>
                    <a:pt x="273" y="14"/>
                  </a:lnTo>
                  <a:lnTo>
                    <a:pt x="284" y="12"/>
                  </a:lnTo>
                  <a:lnTo>
                    <a:pt x="293" y="12"/>
                  </a:lnTo>
                  <a:lnTo>
                    <a:pt x="304" y="12"/>
                  </a:lnTo>
                  <a:lnTo>
                    <a:pt x="313" y="9"/>
                  </a:lnTo>
                  <a:lnTo>
                    <a:pt x="323" y="9"/>
                  </a:lnTo>
                  <a:lnTo>
                    <a:pt x="331" y="9"/>
                  </a:lnTo>
                  <a:lnTo>
                    <a:pt x="339" y="7"/>
                  </a:lnTo>
                  <a:lnTo>
                    <a:pt x="345" y="7"/>
                  </a:lnTo>
                  <a:lnTo>
                    <a:pt x="350" y="6"/>
                  </a:lnTo>
                  <a:lnTo>
                    <a:pt x="353" y="6"/>
                  </a:lnTo>
                  <a:lnTo>
                    <a:pt x="357" y="2"/>
                  </a:lnTo>
                  <a:lnTo>
                    <a:pt x="360"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87" name="Freeform 97"/>
            <p:cNvSpPr>
              <a:spLocks noChangeAspect="1"/>
            </p:cNvSpPr>
            <p:nvPr/>
          </p:nvSpPr>
          <p:spPr bwMode="auto">
            <a:xfrm>
              <a:off x="743" y="3544"/>
              <a:ext cx="392" cy="19"/>
            </a:xfrm>
            <a:custGeom>
              <a:avLst/>
              <a:gdLst>
                <a:gd name="T0" fmla="*/ 1464 w 301"/>
                <a:gd name="T1" fmla="*/ 60 h 15"/>
                <a:gd name="T2" fmla="*/ 1464 w 301"/>
                <a:gd name="T3" fmla="*/ 60 h 15"/>
                <a:gd name="T4" fmla="*/ 1459 w 301"/>
                <a:gd name="T5" fmla="*/ 47 h 15"/>
                <a:gd name="T6" fmla="*/ 1459 w 301"/>
                <a:gd name="T7" fmla="*/ 47 h 15"/>
                <a:gd name="T8" fmla="*/ 1436 w 301"/>
                <a:gd name="T9" fmla="*/ 37 h 15"/>
                <a:gd name="T10" fmla="*/ 1425 w 301"/>
                <a:gd name="T11" fmla="*/ 37 h 15"/>
                <a:gd name="T12" fmla="*/ 1401 w 301"/>
                <a:gd name="T13" fmla="*/ 25 h 15"/>
                <a:gd name="T14" fmla="*/ 1367 w 301"/>
                <a:gd name="T15" fmla="*/ 25 h 15"/>
                <a:gd name="T16" fmla="*/ 1352 w 301"/>
                <a:gd name="T17" fmla="*/ 25 h 15"/>
                <a:gd name="T18" fmla="*/ 1313 w 301"/>
                <a:gd name="T19" fmla="*/ 20 h 15"/>
                <a:gd name="T20" fmla="*/ 1263 w 301"/>
                <a:gd name="T21" fmla="*/ 20 h 15"/>
                <a:gd name="T22" fmla="*/ 1240 w 301"/>
                <a:gd name="T23" fmla="*/ 20 h 15"/>
                <a:gd name="T24" fmla="*/ 1190 w 301"/>
                <a:gd name="T25" fmla="*/ 10 h 15"/>
                <a:gd name="T26" fmla="*/ 1151 w 301"/>
                <a:gd name="T27" fmla="*/ 10 h 15"/>
                <a:gd name="T28" fmla="*/ 1106 w 301"/>
                <a:gd name="T29" fmla="*/ 10 h 15"/>
                <a:gd name="T30" fmla="*/ 1061 w 301"/>
                <a:gd name="T31" fmla="*/ 10 h 15"/>
                <a:gd name="T32" fmla="*/ 1011 w 301"/>
                <a:gd name="T33" fmla="*/ 10 h 15"/>
                <a:gd name="T34" fmla="*/ 944 w 301"/>
                <a:gd name="T35" fmla="*/ 0 h 15"/>
                <a:gd name="T36" fmla="*/ 905 w 301"/>
                <a:gd name="T37" fmla="*/ 0 h 15"/>
                <a:gd name="T38" fmla="*/ 849 w 301"/>
                <a:gd name="T39" fmla="*/ 0 h 15"/>
                <a:gd name="T40" fmla="*/ 791 w 301"/>
                <a:gd name="T41" fmla="*/ 0 h 15"/>
                <a:gd name="T42" fmla="*/ 742 w 301"/>
                <a:gd name="T43" fmla="*/ 0 h 15"/>
                <a:gd name="T44" fmla="*/ 682 w 301"/>
                <a:gd name="T45" fmla="*/ 0 h 15"/>
                <a:gd name="T46" fmla="*/ 634 w 301"/>
                <a:gd name="T47" fmla="*/ 0 h 15"/>
                <a:gd name="T48" fmla="*/ 570 w 301"/>
                <a:gd name="T49" fmla="*/ 0 h 15"/>
                <a:gd name="T50" fmla="*/ 517 w 301"/>
                <a:gd name="T51" fmla="*/ 0 h 15"/>
                <a:gd name="T52" fmla="*/ 468 w 301"/>
                <a:gd name="T53" fmla="*/ 10 h 15"/>
                <a:gd name="T54" fmla="*/ 417 w 301"/>
                <a:gd name="T55" fmla="*/ 10 h 15"/>
                <a:gd name="T56" fmla="*/ 371 w 301"/>
                <a:gd name="T57" fmla="*/ 10 h 15"/>
                <a:gd name="T58" fmla="*/ 320 w 301"/>
                <a:gd name="T59" fmla="*/ 10 h 15"/>
                <a:gd name="T60" fmla="*/ 273 w 301"/>
                <a:gd name="T61" fmla="*/ 10 h 15"/>
                <a:gd name="T62" fmla="*/ 246 w 301"/>
                <a:gd name="T63" fmla="*/ 20 h 15"/>
                <a:gd name="T64" fmla="*/ 198 w 301"/>
                <a:gd name="T65" fmla="*/ 20 h 15"/>
                <a:gd name="T66" fmla="*/ 173 w 301"/>
                <a:gd name="T67" fmla="*/ 20 h 15"/>
                <a:gd name="T68" fmla="*/ 134 w 301"/>
                <a:gd name="T69" fmla="*/ 25 h 15"/>
                <a:gd name="T70" fmla="*/ 96 w 301"/>
                <a:gd name="T71" fmla="*/ 25 h 15"/>
                <a:gd name="T72" fmla="*/ 74 w 301"/>
                <a:gd name="T73" fmla="*/ 25 h 15"/>
                <a:gd name="T74" fmla="*/ 64 w 301"/>
                <a:gd name="T75" fmla="*/ 37 h 15"/>
                <a:gd name="T76" fmla="*/ 35 w 301"/>
                <a:gd name="T77" fmla="*/ 37 h 15"/>
                <a:gd name="T78" fmla="*/ 27 w 301"/>
                <a:gd name="T79" fmla="*/ 47 h 15"/>
                <a:gd name="T80" fmla="*/ 12 w 301"/>
                <a:gd name="T81" fmla="*/ 47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1"/>
                  </a:lnTo>
                  <a:lnTo>
                    <a:pt x="294" y="9"/>
                  </a:lnTo>
                  <a:lnTo>
                    <a:pt x="292" y="9"/>
                  </a:lnTo>
                  <a:lnTo>
                    <a:pt x="287" y="6"/>
                  </a:lnTo>
                  <a:lnTo>
                    <a:pt x="280" y="6"/>
                  </a:lnTo>
                  <a:lnTo>
                    <a:pt x="277" y="6"/>
                  </a:lnTo>
                  <a:lnTo>
                    <a:pt x="269" y="5"/>
                  </a:lnTo>
                  <a:lnTo>
                    <a:pt x="259" y="5"/>
                  </a:lnTo>
                  <a:lnTo>
                    <a:pt x="254" y="5"/>
                  </a:lnTo>
                  <a:lnTo>
                    <a:pt x="244" y="2"/>
                  </a:lnTo>
                  <a:lnTo>
                    <a:pt x="236" y="2"/>
                  </a:lnTo>
                  <a:lnTo>
                    <a:pt x="227" y="2"/>
                  </a:lnTo>
                  <a:lnTo>
                    <a:pt x="217" y="2"/>
                  </a:lnTo>
                  <a:lnTo>
                    <a:pt x="207" y="2"/>
                  </a:lnTo>
                  <a:lnTo>
                    <a:pt x="194" y="0"/>
                  </a:lnTo>
                  <a:lnTo>
                    <a:pt x="186" y="0"/>
                  </a:lnTo>
                  <a:lnTo>
                    <a:pt x="174" y="0"/>
                  </a:lnTo>
                  <a:lnTo>
                    <a:pt x="162" y="0"/>
                  </a:lnTo>
                  <a:lnTo>
                    <a:pt x="152" y="0"/>
                  </a:lnTo>
                  <a:lnTo>
                    <a:pt x="140" y="0"/>
                  </a:lnTo>
                  <a:lnTo>
                    <a:pt x="130" y="0"/>
                  </a:lnTo>
                  <a:lnTo>
                    <a:pt x="117" y="0"/>
                  </a:lnTo>
                  <a:lnTo>
                    <a:pt x="106" y="0"/>
                  </a:lnTo>
                  <a:lnTo>
                    <a:pt x="96" y="2"/>
                  </a:lnTo>
                  <a:lnTo>
                    <a:pt x="85" y="2"/>
                  </a:lnTo>
                  <a:lnTo>
                    <a:pt x="76" y="2"/>
                  </a:lnTo>
                  <a:lnTo>
                    <a:pt x="65" y="2"/>
                  </a:lnTo>
                  <a:lnTo>
                    <a:pt x="56" y="2"/>
                  </a:lnTo>
                  <a:lnTo>
                    <a:pt x="50" y="5"/>
                  </a:lnTo>
                  <a:lnTo>
                    <a:pt x="41" y="5"/>
                  </a:lnTo>
                  <a:lnTo>
                    <a:pt x="35" y="5"/>
                  </a:lnTo>
                  <a:lnTo>
                    <a:pt x="28" y="6"/>
                  </a:lnTo>
                  <a:lnTo>
                    <a:pt x="20" y="6"/>
                  </a:lnTo>
                  <a:lnTo>
                    <a:pt x="15" y="6"/>
                  </a:lnTo>
                  <a:lnTo>
                    <a:pt x="13" y="9"/>
                  </a:lnTo>
                  <a:lnTo>
                    <a:pt x="7" y="9"/>
                  </a:lnTo>
                  <a:lnTo>
                    <a:pt x="5" y="11"/>
                  </a:lnTo>
                  <a:lnTo>
                    <a:pt x="2" y="11"/>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88" name="Freeform 98"/>
            <p:cNvSpPr>
              <a:spLocks noChangeAspect="1"/>
            </p:cNvSpPr>
            <p:nvPr/>
          </p:nvSpPr>
          <p:spPr bwMode="auto">
            <a:xfrm>
              <a:off x="863" y="3321"/>
              <a:ext cx="156" cy="6"/>
            </a:xfrm>
            <a:custGeom>
              <a:avLst/>
              <a:gdLst>
                <a:gd name="T0" fmla="*/ 0 w 120"/>
                <a:gd name="T1" fmla="*/ 0 h 5"/>
                <a:gd name="T2" fmla="*/ 0 w 120"/>
                <a:gd name="T3" fmla="*/ 0 h 5"/>
                <a:gd name="T4" fmla="*/ 0 w 120"/>
                <a:gd name="T5" fmla="*/ 0 h 5"/>
                <a:gd name="T6" fmla="*/ 12 w 120"/>
                <a:gd name="T7" fmla="*/ 1 h 5"/>
                <a:gd name="T8" fmla="*/ 12 w 120"/>
                <a:gd name="T9" fmla="*/ 1 h 5"/>
                <a:gd name="T10" fmla="*/ 27 w 120"/>
                <a:gd name="T11" fmla="*/ 1 h 5"/>
                <a:gd name="T12" fmla="*/ 35 w 120"/>
                <a:gd name="T13" fmla="*/ 1 h 5"/>
                <a:gd name="T14" fmla="*/ 46 w 120"/>
                <a:gd name="T15" fmla="*/ 1 h 5"/>
                <a:gd name="T16" fmla="*/ 60 w 120"/>
                <a:gd name="T17" fmla="*/ 1 h 5"/>
                <a:gd name="T18" fmla="*/ 66 w 120"/>
                <a:gd name="T19" fmla="*/ 12 h 5"/>
                <a:gd name="T20" fmla="*/ 74 w 120"/>
                <a:gd name="T21" fmla="*/ 12 h 5"/>
                <a:gd name="T22" fmla="*/ 101 w 120"/>
                <a:gd name="T23" fmla="*/ 12 h 5"/>
                <a:gd name="T24" fmla="*/ 108 w 120"/>
                <a:gd name="T25" fmla="*/ 12 h 5"/>
                <a:gd name="T26" fmla="*/ 131 w 120"/>
                <a:gd name="T27" fmla="*/ 12 h 5"/>
                <a:gd name="T28" fmla="*/ 146 w 120"/>
                <a:gd name="T29" fmla="*/ 12 h 5"/>
                <a:gd name="T30" fmla="*/ 170 w 120"/>
                <a:gd name="T31" fmla="*/ 12 h 5"/>
                <a:gd name="T32" fmla="*/ 190 w 120"/>
                <a:gd name="T33" fmla="*/ 12 h 5"/>
                <a:gd name="T34" fmla="*/ 209 w 120"/>
                <a:gd name="T35" fmla="*/ 12 h 5"/>
                <a:gd name="T36" fmla="*/ 231 w 120"/>
                <a:gd name="T37" fmla="*/ 12 h 5"/>
                <a:gd name="T38" fmla="*/ 257 w 120"/>
                <a:gd name="T39" fmla="*/ 12 h 5"/>
                <a:gd name="T40" fmla="*/ 272 w 120"/>
                <a:gd name="T41" fmla="*/ 12 h 5"/>
                <a:gd name="T42" fmla="*/ 300 w 120"/>
                <a:gd name="T43" fmla="*/ 12 h 5"/>
                <a:gd name="T44" fmla="*/ 316 w 120"/>
                <a:gd name="T45" fmla="*/ 12 h 5"/>
                <a:gd name="T46" fmla="*/ 337 w 120"/>
                <a:gd name="T47" fmla="*/ 12 h 5"/>
                <a:gd name="T48" fmla="*/ 368 w 120"/>
                <a:gd name="T49" fmla="*/ 12 h 5"/>
                <a:gd name="T50" fmla="*/ 382 w 120"/>
                <a:gd name="T51" fmla="*/ 12 h 5"/>
                <a:gd name="T52" fmla="*/ 407 w 120"/>
                <a:gd name="T53" fmla="*/ 12 h 5"/>
                <a:gd name="T54" fmla="*/ 411 w 120"/>
                <a:gd name="T55" fmla="*/ 12 h 5"/>
                <a:gd name="T56" fmla="*/ 438 w 120"/>
                <a:gd name="T57" fmla="*/ 12 h 5"/>
                <a:gd name="T58" fmla="*/ 463 w 120"/>
                <a:gd name="T59" fmla="*/ 12 h 5"/>
                <a:gd name="T60" fmla="*/ 473 w 120"/>
                <a:gd name="T61" fmla="*/ 12 h 5"/>
                <a:gd name="T62" fmla="*/ 495 w 120"/>
                <a:gd name="T63" fmla="*/ 12 h 5"/>
                <a:gd name="T64" fmla="*/ 503 w 120"/>
                <a:gd name="T65" fmla="*/ 12 h 5"/>
                <a:gd name="T66" fmla="*/ 529 w 120"/>
                <a:gd name="T67" fmla="*/ 12 h 5"/>
                <a:gd name="T68" fmla="*/ 534 w 120"/>
                <a:gd name="T69" fmla="*/ 1 h 5"/>
                <a:gd name="T70" fmla="*/ 545 w 120"/>
                <a:gd name="T71" fmla="*/ 1 h 5"/>
                <a:gd name="T72" fmla="*/ 559 w 120"/>
                <a:gd name="T73" fmla="*/ 1 h 5"/>
                <a:gd name="T74" fmla="*/ 564 w 120"/>
                <a:gd name="T75" fmla="*/ 1 h 5"/>
                <a:gd name="T76" fmla="*/ 564 w 120"/>
                <a:gd name="T77" fmla="*/ 1 h 5"/>
                <a:gd name="T78" fmla="*/ 579 w 120"/>
                <a:gd name="T79" fmla="*/ 1 h 5"/>
                <a:gd name="T80" fmla="*/ 579 w 120"/>
                <a:gd name="T81" fmla="*/ 0 h 5"/>
                <a:gd name="T82" fmla="*/ 579 w 120"/>
                <a:gd name="T83" fmla="*/ 0 h 5"/>
                <a:gd name="T84" fmla="*/ 579 w 120"/>
                <a:gd name="T85" fmla="*/ 0 h 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0"/>
                <a:gd name="T130" fmla="*/ 0 h 5"/>
                <a:gd name="T131" fmla="*/ 120 w 120"/>
                <a:gd name="T132" fmla="*/ 5 h 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0" h="5">
                  <a:moveTo>
                    <a:pt x="0" y="0"/>
                  </a:moveTo>
                  <a:lnTo>
                    <a:pt x="0" y="0"/>
                  </a:lnTo>
                  <a:lnTo>
                    <a:pt x="2" y="1"/>
                  </a:lnTo>
                  <a:lnTo>
                    <a:pt x="5" y="1"/>
                  </a:lnTo>
                  <a:lnTo>
                    <a:pt x="7" y="1"/>
                  </a:lnTo>
                  <a:lnTo>
                    <a:pt x="9" y="1"/>
                  </a:lnTo>
                  <a:lnTo>
                    <a:pt x="12" y="1"/>
                  </a:lnTo>
                  <a:lnTo>
                    <a:pt x="14" y="4"/>
                  </a:lnTo>
                  <a:lnTo>
                    <a:pt x="15" y="4"/>
                  </a:lnTo>
                  <a:lnTo>
                    <a:pt x="21" y="4"/>
                  </a:lnTo>
                  <a:lnTo>
                    <a:pt x="22" y="4"/>
                  </a:lnTo>
                  <a:lnTo>
                    <a:pt x="27" y="4"/>
                  </a:lnTo>
                  <a:lnTo>
                    <a:pt x="30" y="4"/>
                  </a:lnTo>
                  <a:lnTo>
                    <a:pt x="35" y="4"/>
                  </a:lnTo>
                  <a:lnTo>
                    <a:pt x="39" y="4"/>
                  </a:lnTo>
                  <a:lnTo>
                    <a:pt x="43" y="4"/>
                  </a:lnTo>
                  <a:lnTo>
                    <a:pt x="48" y="4"/>
                  </a:lnTo>
                  <a:lnTo>
                    <a:pt x="53" y="4"/>
                  </a:lnTo>
                  <a:lnTo>
                    <a:pt x="56" y="4"/>
                  </a:lnTo>
                  <a:lnTo>
                    <a:pt x="62" y="4"/>
                  </a:lnTo>
                  <a:lnTo>
                    <a:pt x="65" y="4"/>
                  </a:lnTo>
                  <a:lnTo>
                    <a:pt x="70" y="4"/>
                  </a:lnTo>
                  <a:lnTo>
                    <a:pt x="76" y="4"/>
                  </a:lnTo>
                  <a:lnTo>
                    <a:pt x="79" y="4"/>
                  </a:lnTo>
                  <a:lnTo>
                    <a:pt x="84" y="4"/>
                  </a:lnTo>
                  <a:lnTo>
                    <a:pt x="85" y="4"/>
                  </a:lnTo>
                  <a:lnTo>
                    <a:pt x="91" y="4"/>
                  </a:lnTo>
                  <a:lnTo>
                    <a:pt x="96" y="4"/>
                  </a:lnTo>
                  <a:lnTo>
                    <a:pt x="98" y="4"/>
                  </a:lnTo>
                  <a:lnTo>
                    <a:pt x="102" y="4"/>
                  </a:lnTo>
                  <a:lnTo>
                    <a:pt x="104" y="4"/>
                  </a:lnTo>
                  <a:lnTo>
                    <a:pt x="109" y="4"/>
                  </a:lnTo>
                  <a:lnTo>
                    <a:pt x="111" y="1"/>
                  </a:lnTo>
                  <a:lnTo>
                    <a:pt x="113" y="1"/>
                  </a:lnTo>
                  <a:lnTo>
                    <a:pt x="116" y="1"/>
                  </a:lnTo>
                  <a:lnTo>
                    <a:pt x="117" y="1"/>
                  </a:lnTo>
                  <a:lnTo>
                    <a:pt x="119" y="1"/>
                  </a:lnTo>
                  <a:lnTo>
                    <a:pt x="11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89" name="Line 99"/>
            <p:cNvSpPr>
              <a:spLocks noChangeAspect="1" noChangeShapeType="1"/>
            </p:cNvSpPr>
            <p:nvPr/>
          </p:nvSpPr>
          <p:spPr bwMode="auto">
            <a:xfrm flipH="1">
              <a:off x="1021" y="3325"/>
              <a:ext cx="11"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90" name="Line 100"/>
            <p:cNvSpPr>
              <a:spLocks noChangeAspect="1" noChangeShapeType="1"/>
            </p:cNvSpPr>
            <p:nvPr/>
          </p:nvSpPr>
          <p:spPr bwMode="auto">
            <a:xfrm>
              <a:off x="1174"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91" name="Line 101"/>
            <p:cNvSpPr>
              <a:spLocks noChangeAspect="1" noChangeShapeType="1"/>
            </p:cNvSpPr>
            <p:nvPr/>
          </p:nvSpPr>
          <p:spPr bwMode="auto">
            <a:xfrm>
              <a:off x="1163" y="3617"/>
              <a:ext cx="0" cy="483"/>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92" name="Freeform 102"/>
            <p:cNvSpPr>
              <a:spLocks noChangeAspect="1"/>
            </p:cNvSpPr>
            <p:nvPr/>
          </p:nvSpPr>
          <p:spPr bwMode="auto">
            <a:xfrm>
              <a:off x="859" y="3423"/>
              <a:ext cx="168" cy="14"/>
            </a:xfrm>
            <a:custGeom>
              <a:avLst/>
              <a:gdLst>
                <a:gd name="T0" fmla="*/ 0 w 129"/>
                <a:gd name="T1" fmla="*/ 0 h 11"/>
                <a:gd name="T2" fmla="*/ 60 w 129"/>
                <a:gd name="T3" fmla="*/ 28 h 11"/>
                <a:gd name="T4" fmla="*/ 173 w 129"/>
                <a:gd name="T5" fmla="*/ 36 h 11"/>
                <a:gd name="T6" fmla="*/ 273 w 129"/>
                <a:gd name="T7" fmla="*/ 46 h 11"/>
                <a:gd name="T8" fmla="*/ 409 w 129"/>
                <a:gd name="T9" fmla="*/ 46 h 11"/>
                <a:gd name="T10" fmla="*/ 512 w 129"/>
                <a:gd name="T11" fmla="*/ 36 h 11"/>
                <a:gd name="T12" fmla="*/ 583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0"/>
                  </a:moveTo>
                  <a:lnTo>
                    <a:pt x="12" y="6"/>
                  </a:lnTo>
                  <a:lnTo>
                    <a:pt x="35" y="8"/>
                  </a:lnTo>
                  <a:lnTo>
                    <a:pt x="56" y="10"/>
                  </a:lnTo>
                  <a:lnTo>
                    <a:pt x="84" y="10"/>
                  </a:lnTo>
                  <a:lnTo>
                    <a:pt x="105" y="8"/>
                  </a:lnTo>
                  <a:lnTo>
                    <a:pt x="120"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93" name="Freeform 103"/>
            <p:cNvSpPr>
              <a:spLocks noChangeAspect="1"/>
            </p:cNvSpPr>
            <p:nvPr/>
          </p:nvSpPr>
          <p:spPr bwMode="auto">
            <a:xfrm>
              <a:off x="682" y="3824"/>
              <a:ext cx="526" cy="22"/>
            </a:xfrm>
            <a:custGeom>
              <a:avLst/>
              <a:gdLst>
                <a:gd name="T0" fmla="*/ 0 w 404"/>
                <a:gd name="T1" fmla="*/ 0 h 17"/>
                <a:gd name="T2" fmla="*/ 0 w 404"/>
                <a:gd name="T3" fmla="*/ 28 h 17"/>
                <a:gd name="T4" fmla="*/ 174 w 404"/>
                <a:gd name="T5" fmla="*/ 58 h 17"/>
                <a:gd name="T6" fmla="*/ 479 w 404"/>
                <a:gd name="T7" fmla="*/ 65 h 17"/>
                <a:gd name="T8" fmla="*/ 858 w 404"/>
                <a:gd name="T9" fmla="*/ 75 h 17"/>
                <a:gd name="T10" fmla="*/ 1279 w 404"/>
                <a:gd name="T11" fmla="*/ 75 h 17"/>
                <a:gd name="T12" fmla="*/ 1609 w 404"/>
                <a:gd name="T13" fmla="*/ 58 h 17"/>
                <a:gd name="T14" fmla="*/ 1857 w 404"/>
                <a:gd name="T15" fmla="*/ 45 h 17"/>
                <a:gd name="T16" fmla="*/ 1966 w 404"/>
                <a:gd name="T17" fmla="*/ 28 h 17"/>
                <a:gd name="T18" fmla="*/ 0 w 404"/>
                <a:gd name="T19" fmla="*/ 0 h 17"/>
                <a:gd name="T20" fmla="*/ 0 w 404"/>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4"/>
                <a:gd name="T34" fmla="*/ 0 h 17"/>
                <a:gd name="T35" fmla="*/ 404 w 404"/>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4" h="17">
                  <a:moveTo>
                    <a:pt x="0" y="0"/>
                  </a:moveTo>
                  <a:lnTo>
                    <a:pt x="0" y="6"/>
                  </a:lnTo>
                  <a:lnTo>
                    <a:pt x="36" y="12"/>
                  </a:lnTo>
                  <a:lnTo>
                    <a:pt x="98" y="14"/>
                  </a:lnTo>
                  <a:lnTo>
                    <a:pt x="177" y="16"/>
                  </a:lnTo>
                  <a:lnTo>
                    <a:pt x="263" y="16"/>
                  </a:lnTo>
                  <a:lnTo>
                    <a:pt x="330" y="12"/>
                  </a:lnTo>
                  <a:lnTo>
                    <a:pt x="381" y="9"/>
                  </a:lnTo>
                  <a:lnTo>
                    <a:pt x="403"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94" name="Freeform 104"/>
            <p:cNvSpPr>
              <a:spLocks noChangeAspect="1"/>
            </p:cNvSpPr>
            <p:nvPr/>
          </p:nvSpPr>
          <p:spPr bwMode="auto">
            <a:xfrm>
              <a:off x="810" y="3265"/>
              <a:ext cx="264" cy="25"/>
            </a:xfrm>
            <a:custGeom>
              <a:avLst/>
              <a:gdLst>
                <a:gd name="T0" fmla="*/ 979 w 203"/>
                <a:gd name="T1" fmla="*/ 0 h 19"/>
                <a:gd name="T2" fmla="*/ 932 w 203"/>
                <a:gd name="T3" fmla="*/ 28 h 19"/>
                <a:gd name="T4" fmla="*/ 812 w 203"/>
                <a:gd name="T5" fmla="*/ 66 h 19"/>
                <a:gd name="T6" fmla="*/ 659 w 203"/>
                <a:gd name="T7" fmla="*/ 95 h 19"/>
                <a:gd name="T8" fmla="*/ 438 w 203"/>
                <a:gd name="T9" fmla="*/ 95 h 19"/>
                <a:gd name="T10" fmla="*/ 243 w 203"/>
                <a:gd name="T11" fmla="*/ 72 h 19"/>
                <a:gd name="T12" fmla="*/ 95 w 203"/>
                <a:gd name="T13" fmla="*/ 50 h 19"/>
                <a:gd name="T14" fmla="*/ 0 w 203"/>
                <a:gd name="T15" fmla="*/ 0 h 19"/>
                <a:gd name="T16" fmla="*/ 163 w 203"/>
                <a:gd name="T17" fmla="*/ 0 h 19"/>
                <a:gd name="T18" fmla="*/ 221 w 203"/>
                <a:gd name="T19" fmla="*/ 28 h 19"/>
                <a:gd name="T20" fmla="*/ 325 w 203"/>
                <a:gd name="T21" fmla="*/ 37 h 19"/>
                <a:gd name="T22" fmla="*/ 455 w 203"/>
                <a:gd name="T23" fmla="*/ 50 h 19"/>
                <a:gd name="T24" fmla="*/ 596 w 203"/>
                <a:gd name="T25" fmla="*/ 50 h 19"/>
                <a:gd name="T26" fmla="*/ 704 w 203"/>
                <a:gd name="T27" fmla="*/ 28 h 19"/>
                <a:gd name="T28" fmla="*/ 800 w 203"/>
                <a:gd name="T29" fmla="*/ 21 h 19"/>
                <a:gd name="T30" fmla="*/ 812 w 203"/>
                <a:gd name="T31" fmla="*/ 0 h 19"/>
                <a:gd name="T32" fmla="*/ 979 w 203"/>
                <a:gd name="T33" fmla="*/ 0 h 19"/>
                <a:gd name="T34" fmla="*/ 979 w 203"/>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3"/>
                <a:gd name="T55" fmla="*/ 0 h 19"/>
                <a:gd name="T56" fmla="*/ 203 w 203"/>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3" h="19">
                  <a:moveTo>
                    <a:pt x="202" y="0"/>
                  </a:moveTo>
                  <a:lnTo>
                    <a:pt x="193" y="5"/>
                  </a:lnTo>
                  <a:lnTo>
                    <a:pt x="168" y="13"/>
                  </a:lnTo>
                  <a:lnTo>
                    <a:pt x="137" y="18"/>
                  </a:lnTo>
                  <a:lnTo>
                    <a:pt x="91" y="18"/>
                  </a:lnTo>
                  <a:lnTo>
                    <a:pt x="50" y="14"/>
                  </a:lnTo>
                  <a:lnTo>
                    <a:pt x="19" y="10"/>
                  </a:lnTo>
                  <a:lnTo>
                    <a:pt x="0" y="0"/>
                  </a:lnTo>
                  <a:lnTo>
                    <a:pt x="34" y="0"/>
                  </a:lnTo>
                  <a:lnTo>
                    <a:pt x="46" y="5"/>
                  </a:lnTo>
                  <a:lnTo>
                    <a:pt x="68" y="7"/>
                  </a:lnTo>
                  <a:lnTo>
                    <a:pt x="94" y="10"/>
                  </a:lnTo>
                  <a:lnTo>
                    <a:pt x="123" y="10"/>
                  </a:lnTo>
                  <a:lnTo>
                    <a:pt x="145" y="5"/>
                  </a:lnTo>
                  <a:lnTo>
                    <a:pt x="165" y="4"/>
                  </a:lnTo>
                  <a:lnTo>
                    <a:pt x="168" y="0"/>
                  </a:lnTo>
                  <a:lnTo>
                    <a:pt x="202"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95" name="Line 105"/>
            <p:cNvSpPr>
              <a:spLocks noChangeAspect="1" noChangeShapeType="1"/>
            </p:cNvSpPr>
            <p:nvPr/>
          </p:nvSpPr>
          <p:spPr bwMode="auto">
            <a:xfrm flipV="1">
              <a:off x="939" y="2986"/>
              <a:ext cx="0" cy="1081"/>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396" name="AutoShape 106"/>
            <p:cNvSpPr>
              <a:spLocks noChangeAspect="1" noChangeArrowheads="1"/>
            </p:cNvSpPr>
            <p:nvPr/>
          </p:nvSpPr>
          <p:spPr bwMode="auto">
            <a:xfrm flipV="1">
              <a:off x="876" y="4067"/>
              <a:ext cx="134" cy="29"/>
            </a:xfrm>
            <a:prstGeom prst="roundRect">
              <a:avLst>
                <a:gd name="adj" fmla="val 0"/>
              </a:avLst>
            </a:prstGeom>
            <a:solidFill>
              <a:srgbClr val="00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97" name="AutoShape 107"/>
            <p:cNvSpPr>
              <a:spLocks noChangeAspect="1" noChangeArrowheads="1"/>
            </p:cNvSpPr>
            <p:nvPr/>
          </p:nvSpPr>
          <p:spPr bwMode="auto">
            <a:xfrm flipV="1">
              <a:off x="1753" y="2924"/>
              <a:ext cx="26" cy="2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98" name="Freeform 108"/>
            <p:cNvSpPr>
              <a:spLocks noChangeAspect="1"/>
            </p:cNvSpPr>
            <p:nvPr/>
          </p:nvSpPr>
          <p:spPr bwMode="auto">
            <a:xfrm>
              <a:off x="1738" y="2944"/>
              <a:ext cx="60" cy="43"/>
            </a:xfrm>
            <a:custGeom>
              <a:avLst/>
              <a:gdLst>
                <a:gd name="T0" fmla="*/ 0 w 46"/>
                <a:gd name="T1" fmla="*/ 27 h 33"/>
                <a:gd name="T2" fmla="*/ 0 w 46"/>
                <a:gd name="T3" fmla="*/ 27 h 33"/>
                <a:gd name="T4" fmla="*/ 0 w 46"/>
                <a:gd name="T5" fmla="*/ 27 h 33"/>
                <a:gd name="T6" fmla="*/ 0 w 46"/>
                <a:gd name="T7" fmla="*/ 12 h 33"/>
                <a:gd name="T8" fmla="*/ 0 w 46"/>
                <a:gd name="T9" fmla="*/ 12 h 33"/>
                <a:gd name="T10" fmla="*/ 12 w 46"/>
                <a:gd name="T11" fmla="*/ 12 h 33"/>
                <a:gd name="T12" fmla="*/ 12 w 46"/>
                <a:gd name="T13" fmla="*/ 0 h 33"/>
                <a:gd name="T14" fmla="*/ 27 w 46"/>
                <a:gd name="T15" fmla="*/ 0 h 33"/>
                <a:gd name="T16" fmla="*/ 27 w 46"/>
                <a:gd name="T17" fmla="*/ 0 h 33"/>
                <a:gd name="T18" fmla="*/ 35 w 46"/>
                <a:gd name="T19" fmla="*/ 0 h 33"/>
                <a:gd name="T20" fmla="*/ 35 w 46"/>
                <a:gd name="T21" fmla="*/ 0 h 33"/>
                <a:gd name="T22" fmla="*/ 189 w 46"/>
                <a:gd name="T23" fmla="*/ 0 h 33"/>
                <a:gd name="T24" fmla="*/ 189 w 46"/>
                <a:gd name="T25" fmla="*/ 0 h 33"/>
                <a:gd name="T26" fmla="*/ 192 w 46"/>
                <a:gd name="T27" fmla="*/ 0 h 33"/>
                <a:gd name="T28" fmla="*/ 192 w 46"/>
                <a:gd name="T29" fmla="*/ 0 h 33"/>
                <a:gd name="T30" fmla="*/ 200 w 46"/>
                <a:gd name="T31" fmla="*/ 0 h 33"/>
                <a:gd name="T32" fmla="*/ 200 w 46"/>
                <a:gd name="T33" fmla="*/ 0 h 33"/>
                <a:gd name="T34" fmla="*/ 222 w 46"/>
                <a:gd name="T35" fmla="*/ 12 h 33"/>
                <a:gd name="T36" fmla="*/ 222 w 46"/>
                <a:gd name="T37" fmla="*/ 12 h 33"/>
                <a:gd name="T38" fmla="*/ 222 w 46"/>
                <a:gd name="T39" fmla="*/ 12 h 33"/>
                <a:gd name="T40" fmla="*/ 222 w 46"/>
                <a:gd name="T41" fmla="*/ 27 h 33"/>
                <a:gd name="T42" fmla="*/ 222 w 46"/>
                <a:gd name="T43" fmla="*/ 27 h 33"/>
                <a:gd name="T44" fmla="*/ 222 w 46"/>
                <a:gd name="T45" fmla="*/ 124 h 33"/>
                <a:gd name="T46" fmla="*/ 222 w 46"/>
                <a:gd name="T47" fmla="*/ 125 h 33"/>
                <a:gd name="T48" fmla="*/ 222 w 46"/>
                <a:gd name="T49" fmla="*/ 125 h 33"/>
                <a:gd name="T50" fmla="*/ 222 w 46"/>
                <a:gd name="T51" fmla="*/ 125 h 33"/>
                <a:gd name="T52" fmla="*/ 222 w 46"/>
                <a:gd name="T53" fmla="*/ 145 h 33"/>
                <a:gd name="T54" fmla="*/ 222 w 46"/>
                <a:gd name="T55" fmla="*/ 145 h 33"/>
                <a:gd name="T56" fmla="*/ 200 w 46"/>
                <a:gd name="T57" fmla="*/ 145 h 33"/>
                <a:gd name="T58" fmla="*/ 200 w 46"/>
                <a:gd name="T59" fmla="*/ 145 h 33"/>
                <a:gd name="T60" fmla="*/ 192 w 46"/>
                <a:gd name="T61" fmla="*/ 159 h 33"/>
                <a:gd name="T62" fmla="*/ 192 w 46"/>
                <a:gd name="T63" fmla="*/ 159 h 33"/>
                <a:gd name="T64" fmla="*/ 189 w 46"/>
                <a:gd name="T65" fmla="*/ 159 h 33"/>
                <a:gd name="T66" fmla="*/ 35 w 46"/>
                <a:gd name="T67" fmla="*/ 159 h 33"/>
                <a:gd name="T68" fmla="*/ 35 w 46"/>
                <a:gd name="T69" fmla="*/ 159 h 33"/>
                <a:gd name="T70" fmla="*/ 35 w 46"/>
                <a:gd name="T71" fmla="*/ 159 h 33"/>
                <a:gd name="T72" fmla="*/ 27 w 46"/>
                <a:gd name="T73" fmla="*/ 159 h 33"/>
                <a:gd name="T74" fmla="*/ 12 w 46"/>
                <a:gd name="T75" fmla="*/ 145 h 33"/>
                <a:gd name="T76" fmla="*/ 12 w 46"/>
                <a:gd name="T77" fmla="*/ 145 h 33"/>
                <a:gd name="T78" fmla="*/ 12 w 46"/>
                <a:gd name="T79" fmla="*/ 145 h 33"/>
                <a:gd name="T80" fmla="*/ 0 w 46"/>
                <a:gd name="T81" fmla="*/ 145 h 33"/>
                <a:gd name="T82" fmla="*/ 0 w 46"/>
                <a:gd name="T83" fmla="*/ 125 h 33"/>
                <a:gd name="T84" fmla="*/ 0 w 46"/>
                <a:gd name="T85" fmla="*/ 125 h 33"/>
                <a:gd name="T86" fmla="*/ 0 w 46"/>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0" y="25"/>
                  </a:moveTo>
                  <a:lnTo>
                    <a:pt x="0" y="5"/>
                  </a:lnTo>
                  <a:lnTo>
                    <a:pt x="0" y="2"/>
                  </a:lnTo>
                  <a:lnTo>
                    <a:pt x="2" y="2"/>
                  </a:lnTo>
                  <a:lnTo>
                    <a:pt x="2" y="0"/>
                  </a:lnTo>
                  <a:lnTo>
                    <a:pt x="5" y="0"/>
                  </a:lnTo>
                  <a:lnTo>
                    <a:pt x="7" y="0"/>
                  </a:lnTo>
                  <a:lnTo>
                    <a:pt x="38" y="0"/>
                  </a:lnTo>
                  <a:lnTo>
                    <a:pt x="39" y="0"/>
                  </a:lnTo>
                  <a:lnTo>
                    <a:pt x="41" y="0"/>
                  </a:lnTo>
                  <a:lnTo>
                    <a:pt x="45" y="2"/>
                  </a:lnTo>
                  <a:lnTo>
                    <a:pt x="45" y="5"/>
                  </a:lnTo>
                  <a:lnTo>
                    <a:pt x="45" y="25"/>
                  </a:lnTo>
                  <a:lnTo>
                    <a:pt x="45" y="26"/>
                  </a:lnTo>
                  <a:lnTo>
                    <a:pt x="45" y="29"/>
                  </a:lnTo>
                  <a:lnTo>
                    <a:pt x="41" y="29"/>
                  </a:lnTo>
                  <a:lnTo>
                    <a:pt x="39" y="32"/>
                  </a:lnTo>
                  <a:lnTo>
                    <a:pt x="38" y="32"/>
                  </a:lnTo>
                  <a:lnTo>
                    <a:pt x="7" y="32"/>
                  </a:lnTo>
                  <a:lnTo>
                    <a:pt x="5" y="32"/>
                  </a:lnTo>
                  <a:lnTo>
                    <a:pt x="5" y="29"/>
                  </a:lnTo>
                  <a:lnTo>
                    <a:pt x="2"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399" name="Freeform 109"/>
            <p:cNvSpPr>
              <a:spLocks noChangeAspect="1"/>
            </p:cNvSpPr>
            <p:nvPr/>
          </p:nvSpPr>
          <p:spPr bwMode="auto">
            <a:xfrm>
              <a:off x="1738" y="2944"/>
              <a:ext cx="20" cy="43"/>
            </a:xfrm>
            <a:custGeom>
              <a:avLst/>
              <a:gdLst>
                <a:gd name="T0" fmla="*/ 0 w 15"/>
                <a:gd name="T1" fmla="*/ 27 h 33"/>
                <a:gd name="T2" fmla="*/ 0 w 15"/>
                <a:gd name="T3" fmla="*/ 27 h 33"/>
                <a:gd name="T4" fmla="*/ 0 w 15"/>
                <a:gd name="T5" fmla="*/ 27 h 33"/>
                <a:gd name="T6" fmla="*/ 0 w 15"/>
                <a:gd name="T7" fmla="*/ 12 h 33"/>
                <a:gd name="T8" fmla="*/ 0 w 15"/>
                <a:gd name="T9" fmla="*/ 12 h 33"/>
                <a:gd name="T10" fmla="*/ 0 w 15"/>
                <a:gd name="T11" fmla="*/ 12 h 33"/>
                <a:gd name="T12" fmla="*/ 0 w 15"/>
                <a:gd name="T13" fmla="*/ 0 h 33"/>
                <a:gd name="T14" fmla="*/ 12 w 15"/>
                <a:gd name="T15" fmla="*/ 0 h 33"/>
                <a:gd name="T16" fmla="*/ 12 w 15"/>
                <a:gd name="T17" fmla="*/ 0 h 33"/>
                <a:gd name="T18" fmla="*/ 12 w 15"/>
                <a:gd name="T19" fmla="*/ 0 h 33"/>
                <a:gd name="T20" fmla="*/ 12 w 15"/>
                <a:gd name="T21" fmla="*/ 0 h 33"/>
                <a:gd name="T22" fmla="*/ 64 w 15"/>
                <a:gd name="T23" fmla="*/ 0 h 33"/>
                <a:gd name="T24" fmla="*/ 64 w 15"/>
                <a:gd name="T25" fmla="*/ 0 h 33"/>
                <a:gd name="T26" fmla="*/ 64 w 15"/>
                <a:gd name="T27" fmla="*/ 0 h 33"/>
                <a:gd name="T28" fmla="*/ 64 w 15"/>
                <a:gd name="T29" fmla="*/ 0 h 33"/>
                <a:gd name="T30" fmla="*/ 64 w 15"/>
                <a:gd name="T31" fmla="*/ 0 h 33"/>
                <a:gd name="T32" fmla="*/ 64 w 15"/>
                <a:gd name="T33" fmla="*/ 0 h 33"/>
                <a:gd name="T34" fmla="*/ 79 w 15"/>
                <a:gd name="T35" fmla="*/ 12 h 33"/>
                <a:gd name="T36" fmla="*/ 79 w 15"/>
                <a:gd name="T37" fmla="*/ 12 h 33"/>
                <a:gd name="T38" fmla="*/ 79 w 15"/>
                <a:gd name="T39" fmla="*/ 12 h 33"/>
                <a:gd name="T40" fmla="*/ 79 w 15"/>
                <a:gd name="T41" fmla="*/ 27 h 33"/>
                <a:gd name="T42" fmla="*/ 79 w 15"/>
                <a:gd name="T43" fmla="*/ 27 h 33"/>
                <a:gd name="T44" fmla="*/ 79 w 15"/>
                <a:gd name="T45" fmla="*/ 124 h 33"/>
                <a:gd name="T46" fmla="*/ 79 w 15"/>
                <a:gd name="T47" fmla="*/ 125 h 33"/>
                <a:gd name="T48" fmla="*/ 79 w 15"/>
                <a:gd name="T49" fmla="*/ 125 h 33"/>
                <a:gd name="T50" fmla="*/ 79 w 15"/>
                <a:gd name="T51" fmla="*/ 125 h 33"/>
                <a:gd name="T52" fmla="*/ 79 w 15"/>
                <a:gd name="T53" fmla="*/ 145 h 33"/>
                <a:gd name="T54" fmla="*/ 79 w 15"/>
                <a:gd name="T55" fmla="*/ 145 h 33"/>
                <a:gd name="T56" fmla="*/ 64 w 15"/>
                <a:gd name="T57" fmla="*/ 145 h 33"/>
                <a:gd name="T58" fmla="*/ 64 w 15"/>
                <a:gd name="T59" fmla="*/ 145 h 33"/>
                <a:gd name="T60" fmla="*/ 64 w 15"/>
                <a:gd name="T61" fmla="*/ 159 h 33"/>
                <a:gd name="T62" fmla="*/ 64 w 15"/>
                <a:gd name="T63" fmla="*/ 159 h 33"/>
                <a:gd name="T64" fmla="*/ 64 w 15"/>
                <a:gd name="T65" fmla="*/ 159 h 33"/>
                <a:gd name="T66" fmla="*/ 12 w 15"/>
                <a:gd name="T67" fmla="*/ 159 h 33"/>
                <a:gd name="T68" fmla="*/ 12 w 15"/>
                <a:gd name="T69" fmla="*/ 159 h 33"/>
                <a:gd name="T70" fmla="*/ 12 w 15"/>
                <a:gd name="T71" fmla="*/ 159 h 33"/>
                <a:gd name="T72" fmla="*/ 12 w 15"/>
                <a:gd name="T73" fmla="*/ 159 h 33"/>
                <a:gd name="T74" fmla="*/ 0 w 15"/>
                <a:gd name="T75" fmla="*/ 145 h 33"/>
                <a:gd name="T76" fmla="*/ 0 w 15"/>
                <a:gd name="T77" fmla="*/ 145 h 33"/>
                <a:gd name="T78" fmla="*/ 0 w 15"/>
                <a:gd name="T79" fmla="*/ 145 h 33"/>
                <a:gd name="T80" fmla="*/ 0 w 15"/>
                <a:gd name="T81" fmla="*/ 145 h 33"/>
                <a:gd name="T82" fmla="*/ 0 w 15"/>
                <a:gd name="T83" fmla="*/ 125 h 33"/>
                <a:gd name="T84" fmla="*/ 0 w 15"/>
                <a:gd name="T85" fmla="*/ 125 h 33"/>
                <a:gd name="T86" fmla="*/ 0 w 15"/>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0" y="25"/>
                  </a:moveTo>
                  <a:lnTo>
                    <a:pt x="0" y="5"/>
                  </a:lnTo>
                  <a:lnTo>
                    <a:pt x="0" y="2"/>
                  </a:lnTo>
                  <a:lnTo>
                    <a:pt x="0" y="0"/>
                  </a:lnTo>
                  <a:lnTo>
                    <a:pt x="2" y="0"/>
                  </a:lnTo>
                  <a:lnTo>
                    <a:pt x="11" y="0"/>
                  </a:lnTo>
                  <a:lnTo>
                    <a:pt x="14" y="2"/>
                  </a:lnTo>
                  <a:lnTo>
                    <a:pt x="14" y="5"/>
                  </a:lnTo>
                  <a:lnTo>
                    <a:pt x="14" y="25"/>
                  </a:lnTo>
                  <a:lnTo>
                    <a:pt x="14" y="26"/>
                  </a:lnTo>
                  <a:lnTo>
                    <a:pt x="14" y="29"/>
                  </a:lnTo>
                  <a:lnTo>
                    <a:pt x="11" y="29"/>
                  </a:lnTo>
                  <a:lnTo>
                    <a:pt x="11" y="32"/>
                  </a:lnTo>
                  <a:lnTo>
                    <a:pt x="2" y="32"/>
                  </a:lnTo>
                  <a:lnTo>
                    <a:pt x="2" y="29"/>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00" name="Freeform 110"/>
            <p:cNvSpPr>
              <a:spLocks noChangeAspect="1"/>
            </p:cNvSpPr>
            <p:nvPr/>
          </p:nvSpPr>
          <p:spPr bwMode="auto">
            <a:xfrm>
              <a:off x="1784" y="2944"/>
              <a:ext cx="14" cy="43"/>
            </a:xfrm>
            <a:custGeom>
              <a:avLst/>
              <a:gdLst>
                <a:gd name="T0" fmla="*/ 0 w 11"/>
                <a:gd name="T1" fmla="*/ 27 h 33"/>
                <a:gd name="T2" fmla="*/ 0 w 11"/>
                <a:gd name="T3" fmla="*/ 27 h 33"/>
                <a:gd name="T4" fmla="*/ 0 w 11"/>
                <a:gd name="T5" fmla="*/ 27 h 33"/>
                <a:gd name="T6" fmla="*/ 0 w 11"/>
                <a:gd name="T7" fmla="*/ 12 h 33"/>
                <a:gd name="T8" fmla="*/ 0 w 11"/>
                <a:gd name="T9" fmla="*/ 12 h 33"/>
                <a:gd name="T10" fmla="*/ 0 w 11"/>
                <a:gd name="T11" fmla="*/ 12 h 33"/>
                <a:gd name="T12" fmla="*/ 0 w 11"/>
                <a:gd name="T13" fmla="*/ 0 h 33"/>
                <a:gd name="T14" fmla="*/ 0 w 11"/>
                <a:gd name="T15" fmla="*/ 0 h 33"/>
                <a:gd name="T16" fmla="*/ 0 w 11"/>
                <a:gd name="T17" fmla="*/ 0 h 33"/>
                <a:gd name="T18" fmla="*/ 0 w 11"/>
                <a:gd name="T19" fmla="*/ 0 h 33"/>
                <a:gd name="T20" fmla="*/ 0 w 11"/>
                <a:gd name="T21" fmla="*/ 0 h 33"/>
                <a:gd name="T22" fmla="*/ 36 w 11"/>
                <a:gd name="T23" fmla="*/ 0 h 33"/>
                <a:gd name="T24" fmla="*/ 3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5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6 w 11"/>
                <a:gd name="T65" fmla="*/ 159 h 33"/>
                <a:gd name="T66" fmla="*/ 0 w 11"/>
                <a:gd name="T67" fmla="*/ 159 h 33"/>
                <a:gd name="T68" fmla="*/ 0 w 11"/>
                <a:gd name="T69" fmla="*/ 159 h 33"/>
                <a:gd name="T70" fmla="*/ 0 w 11"/>
                <a:gd name="T71" fmla="*/ 159 h 33"/>
                <a:gd name="T72" fmla="*/ 0 w 11"/>
                <a:gd name="T73" fmla="*/ 159 h 33"/>
                <a:gd name="T74" fmla="*/ 0 w 11"/>
                <a:gd name="T75" fmla="*/ 145 h 33"/>
                <a:gd name="T76" fmla="*/ 0 w 11"/>
                <a:gd name="T77" fmla="*/ 145 h 33"/>
                <a:gd name="T78" fmla="*/ 0 w 11"/>
                <a:gd name="T79" fmla="*/ 145 h 33"/>
                <a:gd name="T80" fmla="*/ 0 w 11"/>
                <a:gd name="T81" fmla="*/ 14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8" y="0"/>
                  </a:lnTo>
                  <a:lnTo>
                    <a:pt x="10" y="0"/>
                  </a:lnTo>
                  <a:lnTo>
                    <a:pt x="10" y="2"/>
                  </a:lnTo>
                  <a:lnTo>
                    <a:pt x="10" y="5"/>
                  </a:lnTo>
                  <a:lnTo>
                    <a:pt x="10" y="25"/>
                  </a:lnTo>
                  <a:lnTo>
                    <a:pt x="10" y="26"/>
                  </a:lnTo>
                  <a:lnTo>
                    <a:pt x="10" y="29"/>
                  </a:lnTo>
                  <a:lnTo>
                    <a:pt x="10" y="32"/>
                  </a:lnTo>
                  <a:lnTo>
                    <a:pt x="8" y="32"/>
                  </a:lnTo>
                  <a:lnTo>
                    <a:pt x="0" y="32"/>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01" name="Freeform 111" descr="Light vertical"/>
            <p:cNvSpPr>
              <a:spLocks noChangeAspect="1"/>
            </p:cNvSpPr>
            <p:nvPr/>
          </p:nvSpPr>
          <p:spPr bwMode="auto">
            <a:xfrm>
              <a:off x="1757" y="2944"/>
              <a:ext cx="23" cy="43"/>
            </a:xfrm>
            <a:custGeom>
              <a:avLst/>
              <a:gdLst>
                <a:gd name="T0" fmla="*/ 0 w 18"/>
                <a:gd name="T1" fmla="*/ 27 h 33"/>
                <a:gd name="T2" fmla="*/ 0 w 18"/>
                <a:gd name="T3" fmla="*/ 27 h 33"/>
                <a:gd name="T4" fmla="*/ 0 w 18"/>
                <a:gd name="T5" fmla="*/ 27 h 33"/>
                <a:gd name="T6" fmla="*/ 0 w 18"/>
                <a:gd name="T7" fmla="*/ 12 h 33"/>
                <a:gd name="T8" fmla="*/ 0 w 18"/>
                <a:gd name="T9" fmla="*/ 12 h 33"/>
                <a:gd name="T10" fmla="*/ 0 w 18"/>
                <a:gd name="T11" fmla="*/ 12 h 33"/>
                <a:gd name="T12" fmla="*/ 10 w 18"/>
                <a:gd name="T13" fmla="*/ 0 h 33"/>
                <a:gd name="T14" fmla="*/ 10 w 18"/>
                <a:gd name="T15" fmla="*/ 0 h 33"/>
                <a:gd name="T16" fmla="*/ 10 w 18"/>
                <a:gd name="T17" fmla="*/ 0 h 33"/>
                <a:gd name="T18" fmla="*/ 10 w 18"/>
                <a:gd name="T19" fmla="*/ 0 h 33"/>
                <a:gd name="T20" fmla="*/ 10 w 18"/>
                <a:gd name="T21" fmla="*/ 0 h 33"/>
                <a:gd name="T22" fmla="*/ 69 w 18"/>
                <a:gd name="T23" fmla="*/ 0 h 33"/>
                <a:gd name="T24" fmla="*/ 69 w 18"/>
                <a:gd name="T25" fmla="*/ 0 h 33"/>
                <a:gd name="T26" fmla="*/ 69 w 18"/>
                <a:gd name="T27" fmla="*/ 0 h 33"/>
                <a:gd name="T28" fmla="*/ 75 w 18"/>
                <a:gd name="T29" fmla="*/ 0 h 33"/>
                <a:gd name="T30" fmla="*/ 75 w 18"/>
                <a:gd name="T31" fmla="*/ 0 h 33"/>
                <a:gd name="T32" fmla="*/ 75 w 18"/>
                <a:gd name="T33" fmla="*/ 0 h 33"/>
                <a:gd name="T34" fmla="*/ 75 w 18"/>
                <a:gd name="T35" fmla="*/ 12 h 33"/>
                <a:gd name="T36" fmla="*/ 75 w 18"/>
                <a:gd name="T37" fmla="*/ 12 h 33"/>
                <a:gd name="T38" fmla="*/ 75 w 18"/>
                <a:gd name="T39" fmla="*/ 12 h 33"/>
                <a:gd name="T40" fmla="*/ 75 w 18"/>
                <a:gd name="T41" fmla="*/ 27 h 33"/>
                <a:gd name="T42" fmla="*/ 75 w 18"/>
                <a:gd name="T43" fmla="*/ 27 h 33"/>
                <a:gd name="T44" fmla="*/ 75 w 18"/>
                <a:gd name="T45" fmla="*/ 124 h 33"/>
                <a:gd name="T46" fmla="*/ 75 w 18"/>
                <a:gd name="T47" fmla="*/ 125 h 33"/>
                <a:gd name="T48" fmla="*/ 75 w 18"/>
                <a:gd name="T49" fmla="*/ 125 h 33"/>
                <a:gd name="T50" fmla="*/ 75 w 18"/>
                <a:gd name="T51" fmla="*/ 125 h 33"/>
                <a:gd name="T52" fmla="*/ 75 w 18"/>
                <a:gd name="T53" fmla="*/ 145 h 33"/>
                <a:gd name="T54" fmla="*/ 75 w 18"/>
                <a:gd name="T55" fmla="*/ 145 h 33"/>
                <a:gd name="T56" fmla="*/ 75 w 18"/>
                <a:gd name="T57" fmla="*/ 145 h 33"/>
                <a:gd name="T58" fmla="*/ 75 w 18"/>
                <a:gd name="T59" fmla="*/ 145 h 33"/>
                <a:gd name="T60" fmla="*/ 69 w 18"/>
                <a:gd name="T61" fmla="*/ 159 h 33"/>
                <a:gd name="T62" fmla="*/ 69 w 18"/>
                <a:gd name="T63" fmla="*/ 159 h 33"/>
                <a:gd name="T64" fmla="*/ 69 w 18"/>
                <a:gd name="T65" fmla="*/ 159 h 33"/>
                <a:gd name="T66" fmla="*/ 10 w 18"/>
                <a:gd name="T67" fmla="*/ 159 h 33"/>
                <a:gd name="T68" fmla="*/ 10 w 18"/>
                <a:gd name="T69" fmla="*/ 159 h 33"/>
                <a:gd name="T70" fmla="*/ 10 w 18"/>
                <a:gd name="T71" fmla="*/ 159 h 33"/>
                <a:gd name="T72" fmla="*/ 10 w 18"/>
                <a:gd name="T73" fmla="*/ 159 h 33"/>
                <a:gd name="T74" fmla="*/ 10 w 18"/>
                <a:gd name="T75" fmla="*/ 145 h 33"/>
                <a:gd name="T76" fmla="*/ 0 w 18"/>
                <a:gd name="T77" fmla="*/ 145 h 33"/>
                <a:gd name="T78" fmla="*/ 0 w 18"/>
                <a:gd name="T79" fmla="*/ 145 h 33"/>
                <a:gd name="T80" fmla="*/ 0 w 18"/>
                <a:gd name="T81" fmla="*/ 145 h 33"/>
                <a:gd name="T82" fmla="*/ 0 w 18"/>
                <a:gd name="T83" fmla="*/ 125 h 33"/>
                <a:gd name="T84" fmla="*/ 0 w 18"/>
                <a:gd name="T85" fmla="*/ 125 h 33"/>
                <a:gd name="T86" fmla="*/ 0 w 1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0" y="25"/>
                  </a:moveTo>
                  <a:lnTo>
                    <a:pt x="0" y="5"/>
                  </a:lnTo>
                  <a:lnTo>
                    <a:pt x="0" y="2"/>
                  </a:lnTo>
                  <a:lnTo>
                    <a:pt x="0" y="0"/>
                  </a:lnTo>
                  <a:lnTo>
                    <a:pt x="2" y="0"/>
                  </a:lnTo>
                  <a:lnTo>
                    <a:pt x="16" y="0"/>
                  </a:lnTo>
                  <a:lnTo>
                    <a:pt x="17" y="0"/>
                  </a:lnTo>
                  <a:lnTo>
                    <a:pt x="17" y="2"/>
                  </a:lnTo>
                  <a:lnTo>
                    <a:pt x="17" y="5"/>
                  </a:lnTo>
                  <a:lnTo>
                    <a:pt x="17" y="25"/>
                  </a:lnTo>
                  <a:lnTo>
                    <a:pt x="17" y="26"/>
                  </a:lnTo>
                  <a:lnTo>
                    <a:pt x="17" y="29"/>
                  </a:lnTo>
                  <a:lnTo>
                    <a:pt x="17" y="32"/>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02" name="AutoShape 112"/>
            <p:cNvSpPr>
              <a:spLocks noChangeAspect="1" noChangeArrowheads="1"/>
            </p:cNvSpPr>
            <p:nvPr/>
          </p:nvSpPr>
          <p:spPr bwMode="auto">
            <a:xfrm flipV="1">
              <a:off x="1775" y="2924"/>
              <a:ext cx="4"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03" name="Freeform 113"/>
            <p:cNvSpPr>
              <a:spLocks noChangeAspect="1"/>
            </p:cNvSpPr>
            <p:nvPr/>
          </p:nvSpPr>
          <p:spPr bwMode="auto">
            <a:xfrm>
              <a:off x="1707" y="2839"/>
              <a:ext cx="123" cy="81"/>
            </a:xfrm>
            <a:custGeom>
              <a:avLst/>
              <a:gdLst>
                <a:gd name="T0" fmla="*/ 0 w 94"/>
                <a:gd name="T1" fmla="*/ 50 h 62"/>
                <a:gd name="T2" fmla="*/ 0 w 94"/>
                <a:gd name="T3" fmla="*/ 50 h 62"/>
                <a:gd name="T4" fmla="*/ 12 w 94"/>
                <a:gd name="T5" fmla="*/ 38 h 62"/>
                <a:gd name="T6" fmla="*/ 12 w 94"/>
                <a:gd name="T7" fmla="*/ 38 h 62"/>
                <a:gd name="T8" fmla="*/ 12 w 94"/>
                <a:gd name="T9" fmla="*/ 29 h 62"/>
                <a:gd name="T10" fmla="*/ 29 w 94"/>
                <a:gd name="T11" fmla="*/ 16 h 62"/>
                <a:gd name="T12" fmla="*/ 38 w 94"/>
                <a:gd name="T13" fmla="*/ 16 h 62"/>
                <a:gd name="T14" fmla="*/ 46 w 94"/>
                <a:gd name="T15" fmla="*/ 0 h 62"/>
                <a:gd name="T16" fmla="*/ 65 w 94"/>
                <a:gd name="T17" fmla="*/ 0 h 62"/>
                <a:gd name="T18" fmla="*/ 71 w 94"/>
                <a:gd name="T19" fmla="*/ 0 h 62"/>
                <a:gd name="T20" fmla="*/ 79 w 94"/>
                <a:gd name="T21" fmla="*/ 0 h 62"/>
                <a:gd name="T22" fmla="*/ 376 w 94"/>
                <a:gd name="T23" fmla="*/ 0 h 62"/>
                <a:gd name="T24" fmla="*/ 398 w 94"/>
                <a:gd name="T25" fmla="*/ 0 h 62"/>
                <a:gd name="T26" fmla="*/ 400 w 94"/>
                <a:gd name="T27" fmla="*/ 0 h 62"/>
                <a:gd name="T28" fmla="*/ 420 w 94"/>
                <a:gd name="T29" fmla="*/ 0 h 62"/>
                <a:gd name="T30" fmla="*/ 434 w 94"/>
                <a:gd name="T31" fmla="*/ 16 h 62"/>
                <a:gd name="T32" fmla="*/ 437 w 94"/>
                <a:gd name="T33" fmla="*/ 16 h 62"/>
                <a:gd name="T34" fmla="*/ 445 w 94"/>
                <a:gd name="T35" fmla="*/ 29 h 62"/>
                <a:gd name="T36" fmla="*/ 445 w 94"/>
                <a:gd name="T37" fmla="*/ 29 h 62"/>
                <a:gd name="T38" fmla="*/ 467 w 94"/>
                <a:gd name="T39" fmla="*/ 38 h 62"/>
                <a:gd name="T40" fmla="*/ 467 w 94"/>
                <a:gd name="T41" fmla="*/ 50 h 62"/>
                <a:gd name="T42" fmla="*/ 467 w 94"/>
                <a:gd name="T43" fmla="*/ 50 h 62"/>
                <a:gd name="T44" fmla="*/ 467 w 94"/>
                <a:gd name="T45" fmla="*/ 247 h 62"/>
                <a:gd name="T46" fmla="*/ 467 w 94"/>
                <a:gd name="T47" fmla="*/ 260 h 62"/>
                <a:gd name="T48" fmla="*/ 467 w 94"/>
                <a:gd name="T49" fmla="*/ 274 h 62"/>
                <a:gd name="T50" fmla="*/ 445 w 94"/>
                <a:gd name="T51" fmla="*/ 274 h 62"/>
                <a:gd name="T52" fmla="*/ 445 w 94"/>
                <a:gd name="T53" fmla="*/ 277 h 62"/>
                <a:gd name="T54" fmla="*/ 437 w 94"/>
                <a:gd name="T55" fmla="*/ 284 h 62"/>
                <a:gd name="T56" fmla="*/ 434 w 94"/>
                <a:gd name="T57" fmla="*/ 284 h 62"/>
                <a:gd name="T58" fmla="*/ 434 w 94"/>
                <a:gd name="T59" fmla="*/ 284 h 62"/>
                <a:gd name="T60" fmla="*/ 420 w 94"/>
                <a:gd name="T61" fmla="*/ 306 h 62"/>
                <a:gd name="T62" fmla="*/ 398 w 94"/>
                <a:gd name="T63" fmla="*/ 306 h 62"/>
                <a:gd name="T64" fmla="*/ 376 w 94"/>
                <a:gd name="T65" fmla="*/ 306 h 62"/>
                <a:gd name="T66" fmla="*/ 79 w 94"/>
                <a:gd name="T67" fmla="*/ 306 h 62"/>
                <a:gd name="T68" fmla="*/ 71 w 94"/>
                <a:gd name="T69" fmla="*/ 306 h 62"/>
                <a:gd name="T70" fmla="*/ 65 w 94"/>
                <a:gd name="T71" fmla="*/ 306 h 62"/>
                <a:gd name="T72" fmla="*/ 46 w 94"/>
                <a:gd name="T73" fmla="*/ 306 h 62"/>
                <a:gd name="T74" fmla="*/ 38 w 94"/>
                <a:gd name="T75" fmla="*/ 284 h 62"/>
                <a:gd name="T76" fmla="*/ 29 w 94"/>
                <a:gd name="T77" fmla="*/ 284 h 62"/>
                <a:gd name="T78" fmla="*/ 29 w 94"/>
                <a:gd name="T79" fmla="*/ 277 h 62"/>
                <a:gd name="T80" fmla="*/ 12 w 94"/>
                <a:gd name="T81" fmla="*/ 277 h 62"/>
                <a:gd name="T82" fmla="*/ 12 w 94"/>
                <a:gd name="T83" fmla="*/ 274 h 62"/>
                <a:gd name="T84" fmla="*/ 0 w 94"/>
                <a:gd name="T85" fmla="*/ 260 h 62"/>
                <a:gd name="T86" fmla="*/ 0 w 9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2"/>
                <a:gd name="T134" fmla="*/ 94 w 9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2">
                  <a:moveTo>
                    <a:pt x="0" y="50"/>
                  </a:moveTo>
                  <a:lnTo>
                    <a:pt x="0" y="10"/>
                  </a:lnTo>
                  <a:lnTo>
                    <a:pt x="2" y="8"/>
                  </a:lnTo>
                  <a:lnTo>
                    <a:pt x="2" y="6"/>
                  </a:lnTo>
                  <a:lnTo>
                    <a:pt x="6" y="6"/>
                  </a:lnTo>
                  <a:lnTo>
                    <a:pt x="6" y="3"/>
                  </a:lnTo>
                  <a:lnTo>
                    <a:pt x="8" y="3"/>
                  </a:lnTo>
                  <a:lnTo>
                    <a:pt x="9" y="0"/>
                  </a:lnTo>
                  <a:lnTo>
                    <a:pt x="13" y="0"/>
                  </a:lnTo>
                  <a:lnTo>
                    <a:pt x="14" y="0"/>
                  </a:lnTo>
                  <a:lnTo>
                    <a:pt x="16" y="0"/>
                  </a:lnTo>
                  <a:lnTo>
                    <a:pt x="75" y="0"/>
                  </a:lnTo>
                  <a:lnTo>
                    <a:pt x="79" y="0"/>
                  </a:lnTo>
                  <a:lnTo>
                    <a:pt x="80" y="0"/>
                  </a:lnTo>
                  <a:lnTo>
                    <a:pt x="83" y="0"/>
                  </a:lnTo>
                  <a:lnTo>
                    <a:pt x="86" y="0"/>
                  </a:lnTo>
                  <a:lnTo>
                    <a:pt x="86" y="3"/>
                  </a:lnTo>
                  <a:lnTo>
                    <a:pt x="87" y="3"/>
                  </a:lnTo>
                  <a:lnTo>
                    <a:pt x="89" y="6"/>
                  </a:lnTo>
                  <a:lnTo>
                    <a:pt x="89" y="8"/>
                  </a:lnTo>
                  <a:lnTo>
                    <a:pt x="93" y="8"/>
                  </a:lnTo>
                  <a:lnTo>
                    <a:pt x="93" y="10"/>
                  </a:lnTo>
                  <a:lnTo>
                    <a:pt x="93" y="50"/>
                  </a:lnTo>
                  <a:lnTo>
                    <a:pt x="93" y="52"/>
                  </a:lnTo>
                  <a:lnTo>
                    <a:pt x="93" y="55"/>
                  </a:lnTo>
                  <a:lnTo>
                    <a:pt x="89" y="55"/>
                  </a:lnTo>
                  <a:lnTo>
                    <a:pt x="89" y="56"/>
                  </a:lnTo>
                  <a:lnTo>
                    <a:pt x="87" y="57"/>
                  </a:lnTo>
                  <a:lnTo>
                    <a:pt x="86" y="57"/>
                  </a:lnTo>
                  <a:lnTo>
                    <a:pt x="83" y="61"/>
                  </a:lnTo>
                  <a:lnTo>
                    <a:pt x="80" y="61"/>
                  </a:lnTo>
                  <a:lnTo>
                    <a:pt x="79" y="61"/>
                  </a:lnTo>
                  <a:lnTo>
                    <a:pt x="75" y="61"/>
                  </a:lnTo>
                  <a:lnTo>
                    <a:pt x="16" y="61"/>
                  </a:lnTo>
                  <a:lnTo>
                    <a:pt x="14" y="61"/>
                  </a:lnTo>
                  <a:lnTo>
                    <a:pt x="13" y="61"/>
                  </a:lnTo>
                  <a:lnTo>
                    <a:pt x="9" y="61"/>
                  </a:lnTo>
                  <a:lnTo>
                    <a:pt x="9" y="57"/>
                  </a:lnTo>
                  <a:lnTo>
                    <a:pt x="8" y="57"/>
                  </a:lnTo>
                  <a:lnTo>
                    <a:pt x="6" y="57"/>
                  </a:lnTo>
                  <a:lnTo>
                    <a:pt x="6" y="56"/>
                  </a:lnTo>
                  <a:lnTo>
                    <a:pt x="2" y="56"/>
                  </a:lnTo>
                  <a:lnTo>
                    <a:pt x="2"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04" name="Freeform 114"/>
            <p:cNvSpPr>
              <a:spLocks noChangeAspect="1"/>
            </p:cNvSpPr>
            <p:nvPr/>
          </p:nvSpPr>
          <p:spPr bwMode="auto">
            <a:xfrm>
              <a:off x="1712" y="2839"/>
              <a:ext cx="33" cy="81"/>
            </a:xfrm>
            <a:custGeom>
              <a:avLst/>
              <a:gdLst>
                <a:gd name="T0" fmla="*/ 0 w 25"/>
                <a:gd name="T1" fmla="*/ 65 h 62"/>
                <a:gd name="T2" fmla="*/ 0 w 25"/>
                <a:gd name="T3" fmla="*/ 50 h 62"/>
                <a:gd name="T4" fmla="*/ 0 w 25"/>
                <a:gd name="T5" fmla="*/ 38 h 62"/>
                <a:gd name="T6" fmla="*/ 0 w 25"/>
                <a:gd name="T7" fmla="*/ 38 h 62"/>
                <a:gd name="T8" fmla="*/ 0 w 25"/>
                <a:gd name="T9" fmla="*/ 29 h 62"/>
                <a:gd name="T10" fmla="*/ 0 w 25"/>
                <a:gd name="T11" fmla="*/ 29 h 62"/>
                <a:gd name="T12" fmla="*/ 0 w 25"/>
                <a:gd name="T13" fmla="*/ 16 h 62"/>
                <a:gd name="T14" fmla="*/ 0 w 25"/>
                <a:gd name="T15" fmla="*/ 16 h 62"/>
                <a:gd name="T16" fmla="*/ 12 w 25"/>
                <a:gd name="T17" fmla="*/ 0 h 62"/>
                <a:gd name="T18" fmla="*/ 12 w 25"/>
                <a:gd name="T19" fmla="*/ 0 h 62"/>
                <a:gd name="T20" fmla="*/ 12 w 25"/>
                <a:gd name="T21" fmla="*/ 0 h 62"/>
                <a:gd name="T22" fmla="*/ 102 w 25"/>
                <a:gd name="T23" fmla="*/ 0 h 62"/>
                <a:gd name="T24" fmla="*/ 102 w 25"/>
                <a:gd name="T25" fmla="*/ 0 h 62"/>
                <a:gd name="T26" fmla="*/ 102 w 25"/>
                <a:gd name="T27" fmla="*/ 0 h 62"/>
                <a:gd name="T28" fmla="*/ 115 w 25"/>
                <a:gd name="T29" fmla="*/ 0 h 62"/>
                <a:gd name="T30" fmla="*/ 115 w 25"/>
                <a:gd name="T31" fmla="*/ 16 h 62"/>
                <a:gd name="T32" fmla="*/ 115 w 25"/>
                <a:gd name="T33" fmla="*/ 16 h 62"/>
                <a:gd name="T34" fmla="*/ 115 w 25"/>
                <a:gd name="T35" fmla="*/ 29 h 62"/>
                <a:gd name="T36" fmla="*/ 115 w 25"/>
                <a:gd name="T37" fmla="*/ 29 h 62"/>
                <a:gd name="T38" fmla="*/ 127 w 25"/>
                <a:gd name="T39" fmla="*/ 38 h 62"/>
                <a:gd name="T40" fmla="*/ 127 w 25"/>
                <a:gd name="T41" fmla="*/ 50 h 62"/>
                <a:gd name="T42" fmla="*/ 127 w 25"/>
                <a:gd name="T43" fmla="*/ 65 h 62"/>
                <a:gd name="T44" fmla="*/ 127 w 25"/>
                <a:gd name="T45" fmla="*/ 260 h 62"/>
                <a:gd name="T46" fmla="*/ 127 w 25"/>
                <a:gd name="T47" fmla="*/ 260 h 62"/>
                <a:gd name="T48" fmla="*/ 127 w 25"/>
                <a:gd name="T49" fmla="*/ 274 h 62"/>
                <a:gd name="T50" fmla="*/ 127 w 25"/>
                <a:gd name="T51" fmla="*/ 274 h 62"/>
                <a:gd name="T52" fmla="*/ 115 w 25"/>
                <a:gd name="T53" fmla="*/ 277 h 62"/>
                <a:gd name="T54" fmla="*/ 115 w 25"/>
                <a:gd name="T55" fmla="*/ 284 h 62"/>
                <a:gd name="T56" fmla="*/ 115 w 25"/>
                <a:gd name="T57" fmla="*/ 284 h 62"/>
                <a:gd name="T58" fmla="*/ 115 w 25"/>
                <a:gd name="T59" fmla="*/ 284 h 62"/>
                <a:gd name="T60" fmla="*/ 102 w 25"/>
                <a:gd name="T61" fmla="*/ 306 h 62"/>
                <a:gd name="T62" fmla="*/ 102 w 25"/>
                <a:gd name="T63" fmla="*/ 306 h 62"/>
                <a:gd name="T64" fmla="*/ 102 w 25"/>
                <a:gd name="T65" fmla="*/ 306 h 62"/>
                <a:gd name="T66" fmla="*/ 12 w 25"/>
                <a:gd name="T67" fmla="*/ 306 h 62"/>
                <a:gd name="T68" fmla="*/ 12 w 25"/>
                <a:gd name="T69" fmla="*/ 306 h 62"/>
                <a:gd name="T70" fmla="*/ 12 w 25"/>
                <a:gd name="T71" fmla="*/ 306 h 62"/>
                <a:gd name="T72" fmla="*/ 12 w 25"/>
                <a:gd name="T73" fmla="*/ 306 h 62"/>
                <a:gd name="T74" fmla="*/ 0 w 25"/>
                <a:gd name="T75" fmla="*/ 284 h 62"/>
                <a:gd name="T76" fmla="*/ 0 w 25"/>
                <a:gd name="T77" fmla="*/ 284 h 62"/>
                <a:gd name="T78" fmla="*/ 0 w 25"/>
                <a:gd name="T79" fmla="*/ 277 h 62"/>
                <a:gd name="T80" fmla="*/ 0 w 25"/>
                <a:gd name="T81" fmla="*/ 277 h 62"/>
                <a:gd name="T82" fmla="*/ 0 w 25"/>
                <a:gd name="T83" fmla="*/ 274 h 62"/>
                <a:gd name="T84" fmla="*/ 0 w 25"/>
                <a:gd name="T85" fmla="*/ 260 h 62"/>
                <a:gd name="T86" fmla="*/ 0 w 25"/>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2"/>
                <a:gd name="T134" fmla="*/ 25 w 25"/>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2">
                  <a:moveTo>
                    <a:pt x="0" y="52"/>
                  </a:moveTo>
                  <a:lnTo>
                    <a:pt x="0" y="13"/>
                  </a:lnTo>
                  <a:lnTo>
                    <a:pt x="0" y="10"/>
                  </a:lnTo>
                  <a:lnTo>
                    <a:pt x="0" y="8"/>
                  </a:lnTo>
                  <a:lnTo>
                    <a:pt x="0" y="6"/>
                  </a:lnTo>
                  <a:lnTo>
                    <a:pt x="0" y="3"/>
                  </a:lnTo>
                  <a:lnTo>
                    <a:pt x="2" y="0"/>
                  </a:lnTo>
                  <a:lnTo>
                    <a:pt x="19" y="0"/>
                  </a:lnTo>
                  <a:lnTo>
                    <a:pt x="22" y="0"/>
                  </a:lnTo>
                  <a:lnTo>
                    <a:pt x="22" y="3"/>
                  </a:lnTo>
                  <a:lnTo>
                    <a:pt x="22" y="6"/>
                  </a:lnTo>
                  <a:lnTo>
                    <a:pt x="24" y="8"/>
                  </a:lnTo>
                  <a:lnTo>
                    <a:pt x="24" y="10"/>
                  </a:lnTo>
                  <a:lnTo>
                    <a:pt x="24" y="13"/>
                  </a:lnTo>
                  <a:lnTo>
                    <a:pt x="24" y="52"/>
                  </a:lnTo>
                  <a:lnTo>
                    <a:pt x="24" y="55"/>
                  </a:lnTo>
                  <a:lnTo>
                    <a:pt x="22" y="56"/>
                  </a:lnTo>
                  <a:lnTo>
                    <a:pt x="22" y="57"/>
                  </a:lnTo>
                  <a:lnTo>
                    <a:pt x="22" y="61"/>
                  </a:lnTo>
                  <a:lnTo>
                    <a:pt x="19" y="61"/>
                  </a:lnTo>
                  <a:lnTo>
                    <a:pt x="2" y="61"/>
                  </a:lnTo>
                  <a:lnTo>
                    <a:pt x="0" y="57"/>
                  </a:lnTo>
                  <a:lnTo>
                    <a:pt x="0" y="56"/>
                  </a:lnTo>
                  <a:lnTo>
                    <a:pt x="0" y="55"/>
                  </a:lnTo>
                  <a:lnTo>
                    <a:pt x="0" y="5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05" name="Freeform 115"/>
            <p:cNvSpPr>
              <a:spLocks noChangeAspect="1"/>
            </p:cNvSpPr>
            <p:nvPr/>
          </p:nvSpPr>
          <p:spPr bwMode="auto">
            <a:xfrm>
              <a:off x="1792" y="2839"/>
              <a:ext cx="38" cy="81"/>
            </a:xfrm>
            <a:custGeom>
              <a:avLst/>
              <a:gdLst>
                <a:gd name="T0" fmla="*/ 0 w 29"/>
                <a:gd name="T1" fmla="*/ 65 h 62"/>
                <a:gd name="T2" fmla="*/ 0 w 29"/>
                <a:gd name="T3" fmla="*/ 50 h 62"/>
                <a:gd name="T4" fmla="*/ 0 w 29"/>
                <a:gd name="T5" fmla="*/ 38 h 62"/>
                <a:gd name="T6" fmla="*/ 12 w 29"/>
                <a:gd name="T7" fmla="*/ 38 h 62"/>
                <a:gd name="T8" fmla="*/ 12 w 29"/>
                <a:gd name="T9" fmla="*/ 29 h 62"/>
                <a:gd name="T10" fmla="*/ 12 w 29"/>
                <a:gd name="T11" fmla="*/ 29 h 62"/>
                <a:gd name="T12" fmla="*/ 12 w 29"/>
                <a:gd name="T13" fmla="*/ 16 h 62"/>
                <a:gd name="T14" fmla="*/ 12 w 29"/>
                <a:gd name="T15" fmla="*/ 16 h 62"/>
                <a:gd name="T16" fmla="*/ 28 w 29"/>
                <a:gd name="T17" fmla="*/ 0 h 62"/>
                <a:gd name="T18" fmla="*/ 28 w 29"/>
                <a:gd name="T19" fmla="*/ 0 h 62"/>
                <a:gd name="T20" fmla="*/ 28 w 29"/>
                <a:gd name="T21" fmla="*/ 0 h 62"/>
                <a:gd name="T22" fmla="*/ 113 w 29"/>
                <a:gd name="T23" fmla="*/ 0 h 62"/>
                <a:gd name="T24" fmla="*/ 113 w 29"/>
                <a:gd name="T25" fmla="*/ 0 h 62"/>
                <a:gd name="T26" fmla="*/ 113 w 29"/>
                <a:gd name="T27" fmla="*/ 0 h 62"/>
                <a:gd name="T28" fmla="*/ 122 w 29"/>
                <a:gd name="T29" fmla="*/ 0 h 62"/>
                <a:gd name="T30" fmla="*/ 122 w 29"/>
                <a:gd name="T31" fmla="*/ 16 h 62"/>
                <a:gd name="T32" fmla="*/ 122 w 29"/>
                <a:gd name="T33" fmla="*/ 16 h 62"/>
                <a:gd name="T34" fmla="*/ 122 w 29"/>
                <a:gd name="T35" fmla="*/ 29 h 62"/>
                <a:gd name="T36" fmla="*/ 122 w 29"/>
                <a:gd name="T37" fmla="*/ 29 h 62"/>
                <a:gd name="T38" fmla="*/ 143 w 29"/>
                <a:gd name="T39" fmla="*/ 38 h 62"/>
                <a:gd name="T40" fmla="*/ 143 w 29"/>
                <a:gd name="T41" fmla="*/ 50 h 62"/>
                <a:gd name="T42" fmla="*/ 143 w 29"/>
                <a:gd name="T43" fmla="*/ 65 h 62"/>
                <a:gd name="T44" fmla="*/ 143 w 29"/>
                <a:gd name="T45" fmla="*/ 260 h 62"/>
                <a:gd name="T46" fmla="*/ 143 w 29"/>
                <a:gd name="T47" fmla="*/ 260 h 62"/>
                <a:gd name="T48" fmla="*/ 143 w 29"/>
                <a:gd name="T49" fmla="*/ 274 h 62"/>
                <a:gd name="T50" fmla="*/ 122 w 29"/>
                <a:gd name="T51" fmla="*/ 274 h 62"/>
                <a:gd name="T52" fmla="*/ 122 w 29"/>
                <a:gd name="T53" fmla="*/ 277 h 62"/>
                <a:gd name="T54" fmla="*/ 122 w 29"/>
                <a:gd name="T55" fmla="*/ 284 h 62"/>
                <a:gd name="T56" fmla="*/ 122 w 29"/>
                <a:gd name="T57" fmla="*/ 284 h 62"/>
                <a:gd name="T58" fmla="*/ 122 w 29"/>
                <a:gd name="T59" fmla="*/ 284 h 62"/>
                <a:gd name="T60" fmla="*/ 113 w 29"/>
                <a:gd name="T61" fmla="*/ 306 h 62"/>
                <a:gd name="T62" fmla="*/ 113 w 29"/>
                <a:gd name="T63" fmla="*/ 306 h 62"/>
                <a:gd name="T64" fmla="*/ 113 w 29"/>
                <a:gd name="T65" fmla="*/ 306 h 62"/>
                <a:gd name="T66" fmla="*/ 28 w 29"/>
                <a:gd name="T67" fmla="*/ 306 h 62"/>
                <a:gd name="T68" fmla="*/ 28 w 29"/>
                <a:gd name="T69" fmla="*/ 306 h 62"/>
                <a:gd name="T70" fmla="*/ 28 w 29"/>
                <a:gd name="T71" fmla="*/ 306 h 62"/>
                <a:gd name="T72" fmla="*/ 28 w 29"/>
                <a:gd name="T73" fmla="*/ 306 h 62"/>
                <a:gd name="T74" fmla="*/ 12 w 29"/>
                <a:gd name="T75" fmla="*/ 284 h 62"/>
                <a:gd name="T76" fmla="*/ 12 w 29"/>
                <a:gd name="T77" fmla="*/ 284 h 62"/>
                <a:gd name="T78" fmla="*/ 12 w 29"/>
                <a:gd name="T79" fmla="*/ 277 h 62"/>
                <a:gd name="T80" fmla="*/ 12 w 29"/>
                <a:gd name="T81" fmla="*/ 277 h 62"/>
                <a:gd name="T82" fmla="*/ 12 w 29"/>
                <a:gd name="T83" fmla="*/ 274 h 62"/>
                <a:gd name="T84" fmla="*/ 0 w 29"/>
                <a:gd name="T85" fmla="*/ 260 h 62"/>
                <a:gd name="T86" fmla="*/ 0 w 29"/>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2"/>
                <a:gd name="T134" fmla="*/ 29 w 2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2">
                  <a:moveTo>
                    <a:pt x="0" y="52"/>
                  </a:moveTo>
                  <a:lnTo>
                    <a:pt x="0" y="13"/>
                  </a:lnTo>
                  <a:lnTo>
                    <a:pt x="0" y="10"/>
                  </a:lnTo>
                  <a:lnTo>
                    <a:pt x="0" y="8"/>
                  </a:lnTo>
                  <a:lnTo>
                    <a:pt x="2" y="8"/>
                  </a:lnTo>
                  <a:lnTo>
                    <a:pt x="2" y="6"/>
                  </a:lnTo>
                  <a:lnTo>
                    <a:pt x="2" y="3"/>
                  </a:lnTo>
                  <a:lnTo>
                    <a:pt x="5" y="0"/>
                  </a:lnTo>
                  <a:lnTo>
                    <a:pt x="22" y="0"/>
                  </a:lnTo>
                  <a:lnTo>
                    <a:pt x="24" y="0"/>
                  </a:lnTo>
                  <a:lnTo>
                    <a:pt x="24" y="3"/>
                  </a:lnTo>
                  <a:lnTo>
                    <a:pt x="24" y="6"/>
                  </a:lnTo>
                  <a:lnTo>
                    <a:pt x="24" y="8"/>
                  </a:lnTo>
                  <a:lnTo>
                    <a:pt x="28" y="8"/>
                  </a:lnTo>
                  <a:lnTo>
                    <a:pt x="28" y="10"/>
                  </a:lnTo>
                  <a:lnTo>
                    <a:pt x="28" y="13"/>
                  </a:lnTo>
                  <a:lnTo>
                    <a:pt x="28" y="52"/>
                  </a:lnTo>
                  <a:lnTo>
                    <a:pt x="28" y="55"/>
                  </a:lnTo>
                  <a:lnTo>
                    <a:pt x="24" y="55"/>
                  </a:lnTo>
                  <a:lnTo>
                    <a:pt x="24" y="56"/>
                  </a:lnTo>
                  <a:lnTo>
                    <a:pt x="24" y="57"/>
                  </a:lnTo>
                  <a:lnTo>
                    <a:pt x="24" y="61"/>
                  </a:lnTo>
                  <a:lnTo>
                    <a:pt x="22" y="61"/>
                  </a:lnTo>
                  <a:lnTo>
                    <a:pt x="5" y="61"/>
                  </a:lnTo>
                  <a:lnTo>
                    <a:pt x="2" y="57"/>
                  </a:lnTo>
                  <a:lnTo>
                    <a:pt x="2" y="56"/>
                  </a:lnTo>
                  <a:lnTo>
                    <a:pt x="2" y="55"/>
                  </a:lnTo>
                  <a:lnTo>
                    <a:pt x="0" y="55"/>
                  </a:lnTo>
                  <a:lnTo>
                    <a:pt x="0" y="5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06" name="Freeform 116" descr="Light vertical"/>
            <p:cNvSpPr>
              <a:spLocks noChangeAspect="1"/>
            </p:cNvSpPr>
            <p:nvPr/>
          </p:nvSpPr>
          <p:spPr bwMode="auto">
            <a:xfrm>
              <a:off x="1744" y="2839"/>
              <a:ext cx="49" cy="81"/>
            </a:xfrm>
            <a:custGeom>
              <a:avLst/>
              <a:gdLst>
                <a:gd name="T0" fmla="*/ 0 w 38"/>
                <a:gd name="T1" fmla="*/ 65 h 62"/>
                <a:gd name="T2" fmla="*/ 0 w 38"/>
                <a:gd name="T3" fmla="*/ 50 h 62"/>
                <a:gd name="T4" fmla="*/ 0 w 38"/>
                <a:gd name="T5" fmla="*/ 38 h 62"/>
                <a:gd name="T6" fmla="*/ 0 w 38"/>
                <a:gd name="T7" fmla="*/ 38 h 62"/>
                <a:gd name="T8" fmla="*/ 1 w 38"/>
                <a:gd name="T9" fmla="*/ 29 h 62"/>
                <a:gd name="T10" fmla="*/ 1 w 38"/>
                <a:gd name="T11" fmla="*/ 29 h 62"/>
                <a:gd name="T12" fmla="*/ 1 w 38"/>
                <a:gd name="T13" fmla="*/ 16 h 62"/>
                <a:gd name="T14" fmla="*/ 17 w 38"/>
                <a:gd name="T15" fmla="*/ 16 h 62"/>
                <a:gd name="T16" fmla="*/ 17 w 38"/>
                <a:gd name="T17" fmla="*/ 0 h 62"/>
                <a:gd name="T18" fmla="*/ 17 w 38"/>
                <a:gd name="T19" fmla="*/ 0 h 62"/>
                <a:gd name="T20" fmla="*/ 32 w 38"/>
                <a:gd name="T21" fmla="*/ 0 h 62"/>
                <a:gd name="T22" fmla="*/ 143 w 38"/>
                <a:gd name="T23" fmla="*/ 0 h 62"/>
                <a:gd name="T24" fmla="*/ 146 w 38"/>
                <a:gd name="T25" fmla="*/ 0 h 62"/>
                <a:gd name="T26" fmla="*/ 146 w 38"/>
                <a:gd name="T27" fmla="*/ 0 h 62"/>
                <a:gd name="T28" fmla="*/ 146 w 38"/>
                <a:gd name="T29" fmla="*/ 0 h 62"/>
                <a:gd name="T30" fmla="*/ 156 w 38"/>
                <a:gd name="T31" fmla="*/ 16 h 62"/>
                <a:gd name="T32" fmla="*/ 156 w 38"/>
                <a:gd name="T33" fmla="*/ 16 h 62"/>
                <a:gd name="T34" fmla="*/ 172 w 38"/>
                <a:gd name="T35" fmla="*/ 29 h 62"/>
                <a:gd name="T36" fmla="*/ 172 w 38"/>
                <a:gd name="T37" fmla="*/ 29 h 62"/>
                <a:gd name="T38" fmla="*/ 172 w 38"/>
                <a:gd name="T39" fmla="*/ 38 h 62"/>
                <a:gd name="T40" fmla="*/ 172 w 38"/>
                <a:gd name="T41" fmla="*/ 50 h 62"/>
                <a:gd name="T42" fmla="*/ 172 w 38"/>
                <a:gd name="T43" fmla="*/ 65 h 62"/>
                <a:gd name="T44" fmla="*/ 172 w 38"/>
                <a:gd name="T45" fmla="*/ 260 h 62"/>
                <a:gd name="T46" fmla="*/ 172 w 38"/>
                <a:gd name="T47" fmla="*/ 260 h 62"/>
                <a:gd name="T48" fmla="*/ 172 w 38"/>
                <a:gd name="T49" fmla="*/ 274 h 62"/>
                <a:gd name="T50" fmla="*/ 172 w 38"/>
                <a:gd name="T51" fmla="*/ 274 h 62"/>
                <a:gd name="T52" fmla="*/ 172 w 38"/>
                <a:gd name="T53" fmla="*/ 277 h 62"/>
                <a:gd name="T54" fmla="*/ 156 w 38"/>
                <a:gd name="T55" fmla="*/ 284 h 62"/>
                <a:gd name="T56" fmla="*/ 156 w 38"/>
                <a:gd name="T57" fmla="*/ 284 h 62"/>
                <a:gd name="T58" fmla="*/ 156 w 38"/>
                <a:gd name="T59" fmla="*/ 284 h 62"/>
                <a:gd name="T60" fmla="*/ 146 w 38"/>
                <a:gd name="T61" fmla="*/ 306 h 62"/>
                <a:gd name="T62" fmla="*/ 146 w 38"/>
                <a:gd name="T63" fmla="*/ 306 h 62"/>
                <a:gd name="T64" fmla="*/ 143 w 38"/>
                <a:gd name="T65" fmla="*/ 306 h 62"/>
                <a:gd name="T66" fmla="*/ 32 w 38"/>
                <a:gd name="T67" fmla="*/ 306 h 62"/>
                <a:gd name="T68" fmla="*/ 32 w 38"/>
                <a:gd name="T69" fmla="*/ 306 h 62"/>
                <a:gd name="T70" fmla="*/ 17 w 38"/>
                <a:gd name="T71" fmla="*/ 306 h 62"/>
                <a:gd name="T72" fmla="*/ 17 w 38"/>
                <a:gd name="T73" fmla="*/ 306 h 62"/>
                <a:gd name="T74" fmla="*/ 1 w 38"/>
                <a:gd name="T75" fmla="*/ 284 h 62"/>
                <a:gd name="T76" fmla="*/ 1 w 38"/>
                <a:gd name="T77" fmla="*/ 284 h 62"/>
                <a:gd name="T78" fmla="*/ 1 w 38"/>
                <a:gd name="T79" fmla="*/ 277 h 62"/>
                <a:gd name="T80" fmla="*/ 0 w 38"/>
                <a:gd name="T81" fmla="*/ 277 h 62"/>
                <a:gd name="T82" fmla="*/ 0 w 38"/>
                <a:gd name="T83" fmla="*/ 274 h 62"/>
                <a:gd name="T84" fmla="*/ 0 w 38"/>
                <a:gd name="T85" fmla="*/ 260 h 62"/>
                <a:gd name="T86" fmla="*/ 0 w 38"/>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2"/>
                <a:gd name="T134" fmla="*/ 38 w 38"/>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2">
                  <a:moveTo>
                    <a:pt x="0" y="52"/>
                  </a:moveTo>
                  <a:lnTo>
                    <a:pt x="0" y="13"/>
                  </a:lnTo>
                  <a:lnTo>
                    <a:pt x="0" y="10"/>
                  </a:lnTo>
                  <a:lnTo>
                    <a:pt x="0" y="8"/>
                  </a:lnTo>
                  <a:lnTo>
                    <a:pt x="0" y="6"/>
                  </a:lnTo>
                  <a:lnTo>
                    <a:pt x="1" y="6"/>
                  </a:lnTo>
                  <a:lnTo>
                    <a:pt x="1" y="3"/>
                  </a:lnTo>
                  <a:lnTo>
                    <a:pt x="4" y="3"/>
                  </a:lnTo>
                  <a:lnTo>
                    <a:pt x="4" y="0"/>
                  </a:lnTo>
                  <a:lnTo>
                    <a:pt x="7" y="0"/>
                  </a:lnTo>
                  <a:lnTo>
                    <a:pt x="31" y="0"/>
                  </a:lnTo>
                  <a:lnTo>
                    <a:pt x="32" y="0"/>
                  </a:lnTo>
                  <a:lnTo>
                    <a:pt x="34" y="3"/>
                  </a:lnTo>
                  <a:lnTo>
                    <a:pt x="34" y="6"/>
                  </a:lnTo>
                  <a:lnTo>
                    <a:pt x="37" y="6"/>
                  </a:lnTo>
                  <a:lnTo>
                    <a:pt x="37" y="8"/>
                  </a:lnTo>
                  <a:lnTo>
                    <a:pt x="37" y="10"/>
                  </a:lnTo>
                  <a:lnTo>
                    <a:pt x="37" y="13"/>
                  </a:lnTo>
                  <a:lnTo>
                    <a:pt x="37" y="52"/>
                  </a:lnTo>
                  <a:lnTo>
                    <a:pt x="37" y="55"/>
                  </a:lnTo>
                  <a:lnTo>
                    <a:pt x="37" y="56"/>
                  </a:lnTo>
                  <a:lnTo>
                    <a:pt x="34" y="57"/>
                  </a:lnTo>
                  <a:lnTo>
                    <a:pt x="32" y="61"/>
                  </a:lnTo>
                  <a:lnTo>
                    <a:pt x="31" y="61"/>
                  </a:lnTo>
                  <a:lnTo>
                    <a:pt x="7" y="61"/>
                  </a:lnTo>
                  <a:lnTo>
                    <a:pt x="4" y="61"/>
                  </a:lnTo>
                  <a:lnTo>
                    <a:pt x="4" y="57"/>
                  </a:lnTo>
                  <a:lnTo>
                    <a:pt x="1" y="57"/>
                  </a:lnTo>
                  <a:lnTo>
                    <a:pt x="1" y="56"/>
                  </a:lnTo>
                  <a:lnTo>
                    <a:pt x="0" y="56"/>
                  </a:lnTo>
                  <a:lnTo>
                    <a:pt x="0" y="55"/>
                  </a:lnTo>
                  <a:lnTo>
                    <a:pt x="0" y="52"/>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07" name="AutoShape 117"/>
            <p:cNvSpPr>
              <a:spLocks noChangeAspect="1" noChangeArrowheads="1"/>
            </p:cNvSpPr>
            <p:nvPr/>
          </p:nvSpPr>
          <p:spPr bwMode="auto">
            <a:xfrm flipV="1">
              <a:off x="1753" y="2273"/>
              <a:ext cx="31"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08" name="Freeform 118"/>
            <p:cNvSpPr>
              <a:spLocks noChangeAspect="1"/>
            </p:cNvSpPr>
            <p:nvPr/>
          </p:nvSpPr>
          <p:spPr bwMode="auto">
            <a:xfrm>
              <a:off x="1738" y="2230"/>
              <a:ext cx="60" cy="43"/>
            </a:xfrm>
            <a:custGeom>
              <a:avLst/>
              <a:gdLst>
                <a:gd name="T0" fmla="*/ 222 w 46"/>
                <a:gd name="T1" fmla="*/ 125 h 33"/>
                <a:gd name="T2" fmla="*/ 222 w 46"/>
                <a:gd name="T3" fmla="*/ 125 h 33"/>
                <a:gd name="T4" fmla="*/ 222 w 46"/>
                <a:gd name="T5" fmla="*/ 125 h 33"/>
                <a:gd name="T6" fmla="*/ 222 w 46"/>
                <a:gd name="T7" fmla="*/ 134 h 33"/>
                <a:gd name="T8" fmla="*/ 222 w 46"/>
                <a:gd name="T9" fmla="*/ 134 h 33"/>
                <a:gd name="T10" fmla="*/ 200 w 46"/>
                <a:gd name="T11" fmla="*/ 134 h 33"/>
                <a:gd name="T12" fmla="*/ 200 w 46"/>
                <a:gd name="T13" fmla="*/ 159 h 33"/>
                <a:gd name="T14" fmla="*/ 192 w 46"/>
                <a:gd name="T15" fmla="*/ 159 h 33"/>
                <a:gd name="T16" fmla="*/ 192 w 46"/>
                <a:gd name="T17" fmla="*/ 159 h 33"/>
                <a:gd name="T18" fmla="*/ 189 w 46"/>
                <a:gd name="T19" fmla="*/ 159 h 33"/>
                <a:gd name="T20" fmla="*/ 189 w 46"/>
                <a:gd name="T21" fmla="*/ 159 h 33"/>
                <a:gd name="T22" fmla="*/ 35 w 46"/>
                <a:gd name="T23" fmla="*/ 159 h 33"/>
                <a:gd name="T24" fmla="*/ 35 w 46"/>
                <a:gd name="T25" fmla="*/ 159 h 33"/>
                <a:gd name="T26" fmla="*/ 27 w 46"/>
                <a:gd name="T27" fmla="*/ 159 h 33"/>
                <a:gd name="T28" fmla="*/ 27 w 46"/>
                <a:gd name="T29" fmla="*/ 159 h 33"/>
                <a:gd name="T30" fmla="*/ 12 w 46"/>
                <a:gd name="T31" fmla="*/ 159 h 33"/>
                <a:gd name="T32" fmla="*/ 12 w 46"/>
                <a:gd name="T33" fmla="*/ 159 h 33"/>
                <a:gd name="T34" fmla="*/ 0 w 46"/>
                <a:gd name="T35" fmla="*/ 134 h 33"/>
                <a:gd name="T36" fmla="*/ 0 w 46"/>
                <a:gd name="T37" fmla="*/ 134 h 33"/>
                <a:gd name="T38" fmla="*/ 0 w 46"/>
                <a:gd name="T39" fmla="*/ 134 h 33"/>
                <a:gd name="T40" fmla="*/ 0 w 46"/>
                <a:gd name="T41" fmla="*/ 125 h 33"/>
                <a:gd name="T42" fmla="*/ 0 w 46"/>
                <a:gd name="T43" fmla="*/ 125 h 33"/>
                <a:gd name="T44" fmla="*/ 0 w 46"/>
                <a:gd name="T45" fmla="*/ 29 h 33"/>
                <a:gd name="T46" fmla="*/ 0 w 46"/>
                <a:gd name="T47" fmla="*/ 27 h 33"/>
                <a:gd name="T48" fmla="*/ 0 w 46"/>
                <a:gd name="T49" fmla="*/ 27 h 33"/>
                <a:gd name="T50" fmla="*/ 0 w 46"/>
                <a:gd name="T51" fmla="*/ 27 h 33"/>
                <a:gd name="T52" fmla="*/ 0 w 46"/>
                <a:gd name="T53" fmla="*/ 12 h 33"/>
                <a:gd name="T54" fmla="*/ 12 w 46"/>
                <a:gd name="T55" fmla="*/ 12 h 33"/>
                <a:gd name="T56" fmla="*/ 12 w 46"/>
                <a:gd name="T57" fmla="*/ 12 h 33"/>
                <a:gd name="T58" fmla="*/ 12 w 46"/>
                <a:gd name="T59" fmla="*/ 12 h 33"/>
                <a:gd name="T60" fmla="*/ 27 w 46"/>
                <a:gd name="T61" fmla="*/ 0 h 33"/>
                <a:gd name="T62" fmla="*/ 35 w 46"/>
                <a:gd name="T63" fmla="*/ 0 h 33"/>
                <a:gd name="T64" fmla="*/ 35 w 46"/>
                <a:gd name="T65" fmla="*/ 0 h 33"/>
                <a:gd name="T66" fmla="*/ 189 w 46"/>
                <a:gd name="T67" fmla="*/ 0 h 33"/>
                <a:gd name="T68" fmla="*/ 189 w 46"/>
                <a:gd name="T69" fmla="*/ 0 h 33"/>
                <a:gd name="T70" fmla="*/ 192 w 46"/>
                <a:gd name="T71" fmla="*/ 0 h 33"/>
                <a:gd name="T72" fmla="*/ 192 w 46"/>
                <a:gd name="T73" fmla="*/ 0 h 33"/>
                <a:gd name="T74" fmla="*/ 200 w 46"/>
                <a:gd name="T75" fmla="*/ 12 h 33"/>
                <a:gd name="T76" fmla="*/ 200 w 46"/>
                <a:gd name="T77" fmla="*/ 12 h 33"/>
                <a:gd name="T78" fmla="*/ 222 w 46"/>
                <a:gd name="T79" fmla="*/ 12 h 33"/>
                <a:gd name="T80" fmla="*/ 222 w 46"/>
                <a:gd name="T81" fmla="*/ 12 h 33"/>
                <a:gd name="T82" fmla="*/ 222 w 46"/>
                <a:gd name="T83" fmla="*/ 27 h 33"/>
                <a:gd name="T84" fmla="*/ 222 w 46"/>
                <a:gd name="T85" fmla="*/ 27 h 33"/>
                <a:gd name="T86" fmla="*/ 222 w 46"/>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45" y="6"/>
                  </a:moveTo>
                  <a:lnTo>
                    <a:pt x="45" y="26"/>
                  </a:lnTo>
                  <a:lnTo>
                    <a:pt x="45" y="28"/>
                  </a:lnTo>
                  <a:lnTo>
                    <a:pt x="41" y="28"/>
                  </a:lnTo>
                  <a:lnTo>
                    <a:pt x="41" y="32"/>
                  </a:lnTo>
                  <a:lnTo>
                    <a:pt x="39" y="32"/>
                  </a:lnTo>
                  <a:lnTo>
                    <a:pt x="38" y="32"/>
                  </a:lnTo>
                  <a:lnTo>
                    <a:pt x="7" y="32"/>
                  </a:lnTo>
                  <a:lnTo>
                    <a:pt x="5" y="32"/>
                  </a:lnTo>
                  <a:lnTo>
                    <a:pt x="2" y="32"/>
                  </a:lnTo>
                  <a:lnTo>
                    <a:pt x="2" y="28"/>
                  </a:lnTo>
                  <a:lnTo>
                    <a:pt x="0" y="28"/>
                  </a:lnTo>
                  <a:lnTo>
                    <a:pt x="0" y="26"/>
                  </a:lnTo>
                  <a:lnTo>
                    <a:pt x="0" y="6"/>
                  </a:lnTo>
                  <a:lnTo>
                    <a:pt x="0" y="5"/>
                  </a:lnTo>
                  <a:lnTo>
                    <a:pt x="0" y="2"/>
                  </a:lnTo>
                  <a:lnTo>
                    <a:pt x="2" y="2"/>
                  </a:lnTo>
                  <a:lnTo>
                    <a:pt x="5" y="0"/>
                  </a:lnTo>
                  <a:lnTo>
                    <a:pt x="7" y="0"/>
                  </a:lnTo>
                  <a:lnTo>
                    <a:pt x="38" y="0"/>
                  </a:lnTo>
                  <a:lnTo>
                    <a:pt x="39" y="0"/>
                  </a:lnTo>
                  <a:lnTo>
                    <a:pt x="39" y="2"/>
                  </a:lnTo>
                  <a:lnTo>
                    <a:pt x="41" y="2"/>
                  </a:lnTo>
                  <a:lnTo>
                    <a:pt x="45" y="2"/>
                  </a:lnTo>
                  <a:lnTo>
                    <a:pt x="45" y="5"/>
                  </a:lnTo>
                  <a:lnTo>
                    <a:pt x="45"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09" name="Freeform 119"/>
            <p:cNvSpPr>
              <a:spLocks noChangeAspect="1"/>
            </p:cNvSpPr>
            <p:nvPr/>
          </p:nvSpPr>
          <p:spPr bwMode="auto">
            <a:xfrm>
              <a:off x="1779" y="2230"/>
              <a:ext cx="19" cy="43"/>
            </a:xfrm>
            <a:custGeom>
              <a:avLst/>
              <a:gdLst>
                <a:gd name="T0" fmla="*/ 60 w 15"/>
                <a:gd name="T1" fmla="*/ 125 h 33"/>
                <a:gd name="T2" fmla="*/ 60 w 15"/>
                <a:gd name="T3" fmla="*/ 125 h 33"/>
                <a:gd name="T4" fmla="*/ 60 w 15"/>
                <a:gd name="T5" fmla="*/ 125 h 33"/>
                <a:gd name="T6" fmla="*/ 60 w 15"/>
                <a:gd name="T7" fmla="*/ 134 h 33"/>
                <a:gd name="T8" fmla="*/ 60 w 15"/>
                <a:gd name="T9" fmla="*/ 134 h 33"/>
                <a:gd name="T10" fmla="*/ 60 w 15"/>
                <a:gd name="T11" fmla="*/ 134 h 33"/>
                <a:gd name="T12" fmla="*/ 60 w 15"/>
                <a:gd name="T13" fmla="*/ 159 h 33"/>
                <a:gd name="T14" fmla="*/ 60 w 15"/>
                <a:gd name="T15" fmla="*/ 159 h 33"/>
                <a:gd name="T16" fmla="*/ 41 w 15"/>
                <a:gd name="T17" fmla="*/ 159 h 33"/>
                <a:gd name="T18" fmla="*/ 41 w 15"/>
                <a:gd name="T19" fmla="*/ 159 h 33"/>
                <a:gd name="T20" fmla="*/ 41 w 15"/>
                <a:gd name="T21" fmla="*/ 159 h 33"/>
                <a:gd name="T22" fmla="*/ 10 w 15"/>
                <a:gd name="T23" fmla="*/ 159 h 33"/>
                <a:gd name="T24" fmla="*/ 10 w 15"/>
                <a:gd name="T25" fmla="*/ 159 h 33"/>
                <a:gd name="T26" fmla="*/ 10 w 15"/>
                <a:gd name="T27" fmla="*/ 159 h 33"/>
                <a:gd name="T28" fmla="*/ 10 w 15"/>
                <a:gd name="T29" fmla="*/ 159 h 33"/>
                <a:gd name="T30" fmla="*/ 10 w 15"/>
                <a:gd name="T31" fmla="*/ 159 h 33"/>
                <a:gd name="T32" fmla="*/ 10 w 15"/>
                <a:gd name="T33" fmla="*/ 134 h 33"/>
                <a:gd name="T34" fmla="*/ 10 w 15"/>
                <a:gd name="T35" fmla="*/ 134 h 33"/>
                <a:gd name="T36" fmla="*/ 1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10 w 15"/>
                <a:gd name="T53" fmla="*/ 12 h 33"/>
                <a:gd name="T54" fmla="*/ 10 w 15"/>
                <a:gd name="T55" fmla="*/ 12 h 33"/>
                <a:gd name="T56" fmla="*/ 10 w 15"/>
                <a:gd name="T57" fmla="*/ 12 h 33"/>
                <a:gd name="T58" fmla="*/ 10 w 15"/>
                <a:gd name="T59" fmla="*/ 0 h 33"/>
                <a:gd name="T60" fmla="*/ 10 w 15"/>
                <a:gd name="T61" fmla="*/ 0 h 33"/>
                <a:gd name="T62" fmla="*/ 10 w 15"/>
                <a:gd name="T63" fmla="*/ 0 h 33"/>
                <a:gd name="T64" fmla="*/ 10 w 15"/>
                <a:gd name="T65" fmla="*/ 0 h 33"/>
                <a:gd name="T66" fmla="*/ 41 w 15"/>
                <a:gd name="T67" fmla="*/ 0 h 33"/>
                <a:gd name="T68" fmla="*/ 41 w 15"/>
                <a:gd name="T69" fmla="*/ 0 h 33"/>
                <a:gd name="T70" fmla="*/ 41 w 15"/>
                <a:gd name="T71" fmla="*/ 0 h 33"/>
                <a:gd name="T72" fmla="*/ 60 w 15"/>
                <a:gd name="T73" fmla="*/ 0 h 33"/>
                <a:gd name="T74" fmla="*/ 60 w 15"/>
                <a:gd name="T75" fmla="*/ 12 h 33"/>
                <a:gd name="T76" fmla="*/ 60 w 15"/>
                <a:gd name="T77" fmla="*/ 12 h 33"/>
                <a:gd name="T78" fmla="*/ 60 w 15"/>
                <a:gd name="T79" fmla="*/ 12 h 33"/>
                <a:gd name="T80" fmla="*/ 60 w 15"/>
                <a:gd name="T81" fmla="*/ 12 h 33"/>
                <a:gd name="T82" fmla="*/ 60 w 15"/>
                <a:gd name="T83" fmla="*/ 27 h 33"/>
                <a:gd name="T84" fmla="*/ 60 w 15"/>
                <a:gd name="T85" fmla="*/ 27 h 33"/>
                <a:gd name="T86" fmla="*/ 60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4" y="32"/>
                  </a:lnTo>
                  <a:lnTo>
                    <a:pt x="10" y="32"/>
                  </a:lnTo>
                  <a:lnTo>
                    <a:pt x="2" y="32"/>
                  </a:lnTo>
                  <a:lnTo>
                    <a:pt x="2" y="28"/>
                  </a:lnTo>
                  <a:lnTo>
                    <a:pt x="0" y="28"/>
                  </a:lnTo>
                  <a:lnTo>
                    <a:pt x="0" y="26"/>
                  </a:lnTo>
                  <a:lnTo>
                    <a:pt x="0" y="6"/>
                  </a:lnTo>
                  <a:lnTo>
                    <a:pt x="0" y="5"/>
                  </a:lnTo>
                  <a:lnTo>
                    <a:pt x="2" y="2"/>
                  </a:lnTo>
                  <a:lnTo>
                    <a:pt x="2" y="0"/>
                  </a:lnTo>
                  <a:lnTo>
                    <a:pt x="10" y="0"/>
                  </a:lnTo>
                  <a:lnTo>
                    <a:pt x="14" y="0"/>
                  </a:lnTo>
                  <a:lnTo>
                    <a:pt x="14" y="2"/>
                  </a:lnTo>
                  <a:lnTo>
                    <a:pt x="14" y="5"/>
                  </a:lnTo>
                  <a:lnTo>
                    <a:pt x="14" y="6"/>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10" name="Freeform 120"/>
            <p:cNvSpPr>
              <a:spLocks noChangeAspect="1"/>
            </p:cNvSpPr>
            <p:nvPr/>
          </p:nvSpPr>
          <p:spPr bwMode="auto">
            <a:xfrm>
              <a:off x="1738" y="2230"/>
              <a:ext cx="20" cy="43"/>
            </a:xfrm>
            <a:custGeom>
              <a:avLst/>
              <a:gdLst>
                <a:gd name="T0" fmla="*/ 79 w 15"/>
                <a:gd name="T1" fmla="*/ 125 h 33"/>
                <a:gd name="T2" fmla="*/ 79 w 15"/>
                <a:gd name="T3" fmla="*/ 125 h 33"/>
                <a:gd name="T4" fmla="*/ 79 w 15"/>
                <a:gd name="T5" fmla="*/ 125 h 33"/>
                <a:gd name="T6" fmla="*/ 79 w 15"/>
                <a:gd name="T7" fmla="*/ 134 h 33"/>
                <a:gd name="T8" fmla="*/ 64 w 15"/>
                <a:gd name="T9" fmla="*/ 134 h 33"/>
                <a:gd name="T10" fmla="*/ 64 w 15"/>
                <a:gd name="T11" fmla="*/ 134 h 33"/>
                <a:gd name="T12" fmla="*/ 64 w 15"/>
                <a:gd name="T13" fmla="*/ 159 h 33"/>
                <a:gd name="T14" fmla="*/ 64 w 15"/>
                <a:gd name="T15" fmla="*/ 159 h 33"/>
                <a:gd name="T16" fmla="*/ 64 w 15"/>
                <a:gd name="T17" fmla="*/ 159 h 33"/>
                <a:gd name="T18" fmla="*/ 64 w 15"/>
                <a:gd name="T19" fmla="*/ 159 h 33"/>
                <a:gd name="T20" fmla="*/ 64 w 15"/>
                <a:gd name="T21" fmla="*/ 159 h 33"/>
                <a:gd name="T22" fmla="*/ 12 w 15"/>
                <a:gd name="T23" fmla="*/ 159 h 33"/>
                <a:gd name="T24" fmla="*/ 12 w 15"/>
                <a:gd name="T25" fmla="*/ 159 h 33"/>
                <a:gd name="T26" fmla="*/ 12 w 15"/>
                <a:gd name="T27" fmla="*/ 159 h 33"/>
                <a:gd name="T28" fmla="*/ 0 w 15"/>
                <a:gd name="T29" fmla="*/ 159 h 33"/>
                <a:gd name="T30" fmla="*/ 0 w 15"/>
                <a:gd name="T31" fmla="*/ 159 h 33"/>
                <a:gd name="T32" fmla="*/ 0 w 15"/>
                <a:gd name="T33" fmla="*/ 134 h 33"/>
                <a:gd name="T34" fmla="*/ 0 w 15"/>
                <a:gd name="T35" fmla="*/ 134 h 33"/>
                <a:gd name="T36" fmla="*/ 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0 w 15"/>
                <a:gd name="T53" fmla="*/ 12 h 33"/>
                <a:gd name="T54" fmla="*/ 0 w 15"/>
                <a:gd name="T55" fmla="*/ 12 h 33"/>
                <a:gd name="T56" fmla="*/ 0 w 15"/>
                <a:gd name="T57" fmla="*/ 12 h 33"/>
                <a:gd name="T58" fmla="*/ 0 w 15"/>
                <a:gd name="T59" fmla="*/ 0 h 33"/>
                <a:gd name="T60" fmla="*/ 12 w 15"/>
                <a:gd name="T61" fmla="*/ 0 h 33"/>
                <a:gd name="T62" fmla="*/ 12 w 15"/>
                <a:gd name="T63" fmla="*/ 0 h 33"/>
                <a:gd name="T64" fmla="*/ 12 w 15"/>
                <a:gd name="T65" fmla="*/ 0 h 33"/>
                <a:gd name="T66" fmla="*/ 64 w 15"/>
                <a:gd name="T67" fmla="*/ 0 h 33"/>
                <a:gd name="T68" fmla="*/ 64 w 15"/>
                <a:gd name="T69" fmla="*/ 0 h 33"/>
                <a:gd name="T70" fmla="*/ 64 w 15"/>
                <a:gd name="T71" fmla="*/ 0 h 33"/>
                <a:gd name="T72" fmla="*/ 64 w 15"/>
                <a:gd name="T73" fmla="*/ 0 h 33"/>
                <a:gd name="T74" fmla="*/ 64 w 15"/>
                <a:gd name="T75" fmla="*/ 12 h 33"/>
                <a:gd name="T76" fmla="*/ 64 w 15"/>
                <a:gd name="T77" fmla="*/ 12 h 33"/>
                <a:gd name="T78" fmla="*/ 64 w 15"/>
                <a:gd name="T79" fmla="*/ 12 h 33"/>
                <a:gd name="T80" fmla="*/ 64 w 15"/>
                <a:gd name="T81" fmla="*/ 12 h 33"/>
                <a:gd name="T82" fmla="*/ 79 w 15"/>
                <a:gd name="T83" fmla="*/ 27 h 33"/>
                <a:gd name="T84" fmla="*/ 79 w 15"/>
                <a:gd name="T85" fmla="*/ 27 h 33"/>
                <a:gd name="T86" fmla="*/ 79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1" y="28"/>
                  </a:lnTo>
                  <a:lnTo>
                    <a:pt x="11" y="32"/>
                  </a:lnTo>
                  <a:lnTo>
                    <a:pt x="2" y="32"/>
                  </a:lnTo>
                  <a:lnTo>
                    <a:pt x="0" y="32"/>
                  </a:lnTo>
                  <a:lnTo>
                    <a:pt x="0" y="28"/>
                  </a:lnTo>
                  <a:lnTo>
                    <a:pt x="0" y="26"/>
                  </a:lnTo>
                  <a:lnTo>
                    <a:pt x="0" y="6"/>
                  </a:lnTo>
                  <a:lnTo>
                    <a:pt x="0" y="5"/>
                  </a:lnTo>
                  <a:lnTo>
                    <a:pt x="0" y="2"/>
                  </a:lnTo>
                  <a:lnTo>
                    <a:pt x="0" y="0"/>
                  </a:lnTo>
                  <a:lnTo>
                    <a:pt x="2" y="0"/>
                  </a:lnTo>
                  <a:lnTo>
                    <a:pt x="11" y="0"/>
                  </a:lnTo>
                  <a:lnTo>
                    <a:pt x="11" y="2"/>
                  </a:lnTo>
                  <a:lnTo>
                    <a:pt x="14" y="5"/>
                  </a:lnTo>
                  <a:lnTo>
                    <a:pt x="14"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11" name="Freeform 121" descr="Light vertical"/>
            <p:cNvSpPr>
              <a:spLocks noChangeAspect="1"/>
            </p:cNvSpPr>
            <p:nvPr/>
          </p:nvSpPr>
          <p:spPr bwMode="auto">
            <a:xfrm>
              <a:off x="1757" y="2230"/>
              <a:ext cx="23" cy="43"/>
            </a:xfrm>
            <a:custGeom>
              <a:avLst/>
              <a:gdLst>
                <a:gd name="T0" fmla="*/ 75 w 18"/>
                <a:gd name="T1" fmla="*/ 125 h 33"/>
                <a:gd name="T2" fmla="*/ 75 w 18"/>
                <a:gd name="T3" fmla="*/ 125 h 33"/>
                <a:gd name="T4" fmla="*/ 75 w 18"/>
                <a:gd name="T5" fmla="*/ 125 h 33"/>
                <a:gd name="T6" fmla="*/ 75 w 18"/>
                <a:gd name="T7" fmla="*/ 134 h 33"/>
                <a:gd name="T8" fmla="*/ 75 w 18"/>
                <a:gd name="T9" fmla="*/ 134 h 33"/>
                <a:gd name="T10" fmla="*/ 75 w 18"/>
                <a:gd name="T11" fmla="*/ 134 h 33"/>
                <a:gd name="T12" fmla="*/ 75 w 18"/>
                <a:gd name="T13" fmla="*/ 159 h 33"/>
                <a:gd name="T14" fmla="*/ 69 w 18"/>
                <a:gd name="T15" fmla="*/ 159 h 33"/>
                <a:gd name="T16" fmla="*/ 69 w 18"/>
                <a:gd name="T17" fmla="*/ 159 h 33"/>
                <a:gd name="T18" fmla="*/ 69 w 18"/>
                <a:gd name="T19" fmla="*/ 159 h 33"/>
                <a:gd name="T20" fmla="*/ 69 w 18"/>
                <a:gd name="T21" fmla="*/ 159 h 33"/>
                <a:gd name="T22" fmla="*/ 10 w 18"/>
                <a:gd name="T23" fmla="*/ 159 h 33"/>
                <a:gd name="T24" fmla="*/ 10 w 18"/>
                <a:gd name="T25" fmla="*/ 159 h 33"/>
                <a:gd name="T26" fmla="*/ 10 w 18"/>
                <a:gd name="T27" fmla="*/ 159 h 33"/>
                <a:gd name="T28" fmla="*/ 10 w 18"/>
                <a:gd name="T29" fmla="*/ 159 h 33"/>
                <a:gd name="T30" fmla="*/ 0 w 18"/>
                <a:gd name="T31" fmla="*/ 159 h 33"/>
                <a:gd name="T32" fmla="*/ 0 w 18"/>
                <a:gd name="T33" fmla="*/ 134 h 33"/>
                <a:gd name="T34" fmla="*/ 0 w 18"/>
                <a:gd name="T35" fmla="*/ 134 h 33"/>
                <a:gd name="T36" fmla="*/ 0 w 18"/>
                <a:gd name="T37" fmla="*/ 134 h 33"/>
                <a:gd name="T38" fmla="*/ 0 w 18"/>
                <a:gd name="T39" fmla="*/ 134 h 33"/>
                <a:gd name="T40" fmla="*/ 0 w 18"/>
                <a:gd name="T41" fmla="*/ 125 h 33"/>
                <a:gd name="T42" fmla="*/ 0 w 18"/>
                <a:gd name="T43" fmla="*/ 125 h 33"/>
                <a:gd name="T44" fmla="*/ 0 w 18"/>
                <a:gd name="T45" fmla="*/ 29 h 33"/>
                <a:gd name="T46" fmla="*/ 0 w 18"/>
                <a:gd name="T47" fmla="*/ 27 h 33"/>
                <a:gd name="T48" fmla="*/ 0 w 18"/>
                <a:gd name="T49" fmla="*/ 27 h 33"/>
                <a:gd name="T50" fmla="*/ 0 w 18"/>
                <a:gd name="T51" fmla="*/ 27 h 33"/>
                <a:gd name="T52" fmla="*/ 0 w 18"/>
                <a:gd name="T53" fmla="*/ 12 h 33"/>
                <a:gd name="T54" fmla="*/ 0 w 18"/>
                <a:gd name="T55" fmla="*/ 12 h 33"/>
                <a:gd name="T56" fmla="*/ 0 w 18"/>
                <a:gd name="T57" fmla="*/ 12 h 33"/>
                <a:gd name="T58" fmla="*/ 0 w 18"/>
                <a:gd name="T59" fmla="*/ 0 h 33"/>
                <a:gd name="T60" fmla="*/ 10 w 18"/>
                <a:gd name="T61" fmla="*/ 0 h 33"/>
                <a:gd name="T62" fmla="*/ 10 w 18"/>
                <a:gd name="T63" fmla="*/ 0 h 33"/>
                <a:gd name="T64" fmla="*/ 10 w 18"/>
                <a:gd name="T65" fmla="*/ 0 h 33"/>
                <a:gd name="T66" fmla="*/ 69 w 18"/>
                <a:gd name="T67" fmla="*/ 0 h 33"/>
                <a:gd name="T68" fmla="*/ 69 w 18"/>
                <a:gd name="T69" fmla="*/ 0 h 33"/>
                <a:gd name="T70" fmla="*/ 69 w 18"/>
                <a:gd name="T71" fmla="*/ 0 h 33"/>
                <a:gd name="T72" fmla="*/ 69 w 18"/>
                <a:gd name="T73" fmla="*/ 0 h 33"/>
                <a:gd name="T74" fmla="*/ 75 w 18"/>
                <a:gd name="T75" fmla="*/ 12 h 33"/>
                <a:gd name="T76" fmla="*/ 75 w 18"/>
                <a:gd name="T77" fmla="*/ 12 h 33"/>
                <a:gd name="T78" fmla="*/ 75 w 18"/>
                <a:gd name="T79" fmla="*/ 12 h 33"/>
                <a:gd name="T80" fmla="*/ 75 w 18"/>
                <a:gd name="T81" fmla="*/ 12 h 33"/>
                <a:gd name="T82" fmla="*/ 75 w 18"/>
                <a:gd name="T83" fmla="*/ 27 h 33"/>
                <a:gd name="T84" fmla="*/ 75 w 18"/>
                <a:gd name="T85" fmla="*/ 27 h 33"/>
                <a:gd name="T86" fmla="*/ 75 w 18"/>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17" y="6"/>
                  </a:moveTo>
                  <a:lnTo>
                    <a:pt x="17" y="26"/>
                  </a:lnTo>
                  <a:lnTo>
                    <a:pt x="17" y="28"/>
                  </a:lnTo>
                  <a:lnTo>
                    <a:pt x="17" y="32"/>
                  </a:lnTo>
                  <a:lnTo>
                    <a:pt x="16" y="32"/>
                  </a:lnTo>
                  <a:lnTo>
                    <a:pt x="2" y="32"/>
                  </a:lnTo>
                  <a:lnTo>
                    <a:pt x="0" y="32"/>
                  </a:lnTo>
                  <a:lnTo>
                    <a:pt x="0" y="28"/>
                  </a:lnTo>
                  <a:lnTo>
                    <a:pt x="0" y="26"/>
                  </a:lnTo>
                  <a:lnTo>
                    <a:pt x="0" y="6"/>
                  </a:lnTo>
                  <a:lnTo>
                    <a:pt x="0" y="5"/>
                  </a:lnTo>
                  <a:lnTo>
                    <a:pt x="0" y="2"/>
                  </a:lnTo>
                  <a:lnTo>
                    <a:pt x="0" y="0"/>
                  </a:lnTo>
                  <a:lnTo>
                    <a:pt x="2" y="0"/>
                  </a:lnTo>
                  <a:lnTo>
                    <a:pt x="16" y="0"/>
                  </a:lnTo>
                  <a:lnTo>
                    <a:pt x="17" y="2"/>
                  </a:lnTo>
                  <a:lnTo>
                    <a:pt x="17" y="5"/>
                  </a:lnTo>
                  <a:lnTo>
                    <a:pt x="17" y="6"/>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12" name="AutoShape 122"/>
            <p:cNvSpPr>
              <a:spLocks noChangeAspect="1" noChangeArrowheads="1"/>
            </p:cNvSpPr>
            <p:nvPr/>
          </p:nvSpPr>
          <p:spPr bwMode="auto">
            <a:xfrm flipV="1">
              <a:off x="1757" y="2272"/>
              <a:ext cx="2" cy="21"/>
            </a:xfrm>
            <a:prstGeom prst="roundRect">
              <a:avLst>
                <a:gd name="adj" fmla="val 0"/>
              </a:avLst>
            </a:prstGeom>
            <a:solidFill>
              <a:srgbClr val="000000"/>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13" name="Freeform 123"/>
            <p:cNvSpPr>
              <a:spLocks noChangeAspect="1"/>
            </p:cNvSpPr>
            <p:nvPr/>
          </p:nvSpPr>
          <p:spPr bwMode="auto">
            <a:xfrm>
              <a:off x="2008" y="965"/>
              <a:ext cx="469" cy="187"/>
            </a:xfrm>
            <a:custGeom>
              <a:avLst/>
              <a:gdLst>
                <a:gd name="T0" fmla="*/ 1739 w 360"/>
                <a:gd name="T1" fmla="*/ 111 h 143"/>
                <a:gd name="T2" fmla="*/ 1711 w 360"/>
                <a:gd name="T3" fmla="*/ 71 h 143"/>
                <a:gd name="T4" fmla="*/ 1665 w 360"/>
                <a:gd name="T5" fmla="*/ 38 h 143"/>
                <a:gd name="T6" fmla="*/ 1599 w 360"/>
                <a:gd name="T7" fmla="*/ 27 h 143"/>
                <a:gd name="T8" fmla="*/ 1503 w 360"/>
                <a:gd name="T9" fmla="*/ 12 h 143"/>
                <a:gd name="T10" fmla="*/ 1408 w 360"/>
                <a:gd name="T11" fmla="*/ 0 h 143"/>
                <a:gd name="T12" fmla="*/ 1305 w 360"/>
                <a:gd name="T13" fmla="*/ 12 h 143"/>
                <a:gd name="T14" fmla="*/ 1192 w 360"/>
                <a:gd name="T15" fmla="*/ 12 h 143"/>
                <a:gd name="T16" fmla="*/ 1066 w 360"/>
                <a:gd name="T17" fmla="*/ 35 h 143"/>
                <a:gd name="T18" fmla="*/ 930 w 360"/>
                <a:gd name="T19" fmla="*/ 54 h 143"/>
                <a:gd name="T20" fmla="*/ 808 w 360"/>
                <a:gd name="T21" fmla="*/ 93 h 143"/>
                <a:gd name="T22" fmla="*/ 674 w 360"/>
                <a:gd name="T23" fmla="*/ 129 h 143"/>
                <a:gd name="T24" fmla="*/ 560 w 360"/>
                <a:gd name="T25" fmla="*/ 162 h 143"/>
                <a:gd name="T26" fmla="*/ 436 w 360"/>
                <a:gd name="T27" fmla="*/ 221 h 143"/>
                <a:gd name="T28" fmla="*/ 335 w 360"/>
                <a:gd name="T29" fmla="*/ 263 h 143"/>
                <a:gd name="T30" fmla="*/ 228 w 360"/>
                <a:gd name="T31" fmla="*/ 322 h 143"/>
                <a:gd name="T32" fmla="*/ 159 w 360"/>
                <a:gd name="T33" fmla="*/ 373 h 143"/>
                <a:gd name="T34" fmla="*/ 86 w 360"/>
                <a:gd name="T35" fmla="*/ 418 h 143"/>
                <a:gd name="T36" fmla="*/ 46 w 360"/>
                <a:gd name="T37" fmla="*/ 473 h 143"/>
                <a:gd name="T38" fmla="*/ 1 w 360"/>
                <a:gd name="T39" fmla="*/ 517 h 143"/>
                <a:gd name="T40" fmla="*/ 0 w 360"/>
                <a:gd name="T41" fmla="*/ 560 h 143"/>
                <a:gd name="T42" fmla="*/ 1 w 360"/>
                <a:gd name="T43" fmla="*/ 611 h 143"/>
                <a:gd name="T44" fmla="*/ 46 w 360"/>
                <a:gd name="T45" fmla="*/ 638 h 143"/>
                <a:gd name="T46" fmla="*/ 96 w 360"/>
                <a:gd name="T47" fmla="*/ 676 h 143"/>
                <a:gd name="T48" fmla="*/ 163 w 360"/>
                <a:gd name="T49" fmla="*/ 685 h 143"/>
                <a:gd name="T50" fmla="*/ 240 w 360"/>
                <a:gd name="T51" fmla="*/ 711 h 143"/>
                <a:gd name="T52" fmla="*/ 343 w 360"/>
                <a:gd name="T53" fmla="*/ 711 h 143"/>
                <a:gd name="T54" fmla="*/ 438 w 360"/>
                <a:gd name="T55" fmla="*/ 711 h 143"/>
                <a:gd name="T56" fmla="*/ 568 w 360"/>
                <a:gd name="T57" fmla="*/ 685 h 143"/>
                <a:gd name="T58" fmla="*/ 693 w 360"/>
                <a:gd name="T59" fmla="*/ 684 h 143"/>
                <a:gd name="T60" fmla="*/ 826 w 360"/>
                <a:gd name="T61" fmla="*/ 649 h 143"/>
                <a:gd name="T62" fmla="*/ 958 w 360"/>
                <a:gd name="T63" fmla="*/ 624 h 143"/>
                <a:gd name="T64" fmla="*/ 1076 w 360"/>
                <a:gd name="T65" fmla="*/ 582 h 143"/>
                <a:gd name="T66" fmla="*/ 1200 w 360"/>
                <a:gd name="T67" fmla="*/ 547 h 143"/>
                <a:gd name="T68" fmla="*/ 1324 w 360"/>
                <a:gd name="T69" fmla="*/ 501 h 143"/>
                <a:gd name="T70" fmla="*/ 1436 w 360"/>
                <a:gd name="T71" fmla="*/ 450 h 143"/>
                <a:gd name="T72" fmla="*/ 1524 w 360"/>
                <a:gd name="T73" fmla="*/ 400 h 143"/>
                <a:gd name="T74" fmla="*/ 1599 w 360"/>
                <a:gd name="T75" fmla="*/ 340 h 143"/>
                <a:gd name="T76" fmla="*/ 1665 w 360"/>
                <a:gd name="T77" fmla="*/ 277 h 143"/>
                <a:gd name="T78" fmla="*/ 1711 w 360"/>
                <a:gd name="T79" fmla="*/ 239 h 143"/>
                <a:gd name="T80" fmla="*/ 1739 w 360"/>
                <a:gd name="T81" fmla="*/ 183 h 143"/>
                <a:gd name="T82" fmla="*/ 1759 w 360"/>
                <a:gd name="T83" fmla="*/ 145 h 14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0"/>
                <a:gd name="T127" fmla="*/ 0 h 143"/>
                <a:gd name="T128" fmla="*/ 360 w 360"/>
                <a:gd name="T129" fmla="*/ 143 h 14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0" h="143">
                  <a:moveTo>
                    <a:pt x="356" y="25"/>
                  </a:moveTo>
                  <a:lnTo>
                    <a:pt x="356" y="22"/>
                  </a:lnTo>
                  <a:lnTo>
                    <a:pt x="353" y="18"/>
                  </a:lnTo>
                  <a:lnTo>
                    <a:pt x="350" y="14"/>
                  </a:lnTo>
                  <a:lnTo>
                    <a:pt x="346" y="11"/>
                  </a:lnTo>
                  <a:lnTo>
                    <a:pt x="341" y="8"/>
                  </a:lnTo>
                  <a:lnTo>
                    <a:pt x="334" y="7"/>
                  </a:lnTo>
                  <a:lnTo>
                    <a:pt x="327" y="5"/>
                  </a:lnTo>
                  <a:lnTo>
                    <a:pt x="319" y="2"/>
                  </a:lnTo>
                  <a:lnTo>
                    <a:pt x="308" y="2"/>
                  </a:lnTo>
                  <a:lnTo>
                    <a:pt x="300" y="2"/>
                  </a:lnTo>
                  <a:lnTo>
                    <a:pt x="288" y="0"/>
                  </a:lnTo>
                  <a:lnTo>
                    <a:pt x="279" y="0"/>
                  </a:lnTo>
                  <a:lnTo>
                    <a:pt x="267" y="2"/>
                  </a:lnTo>
                  <a:lnTo>
                    <a:pt x="257" y="2"/>
                  </a:lnTo>
                  <a:lnTo>
                    <a:pt x="244" y="2"/>
                  </a:lnTo>
                  <a:lnTo>
                    <a:pt x="231" y="5"/>
                  </a:lnTo>
                  <a:lnTo>
                    <a:pt x="218" y="7"/>
                  </a:lnTo>
                  <a:lnTo>
                    <a:pt x="205" y="8"/>
                  </a:lnTo>
                  <a:lnTo>
                    <a:pt x="190" y="11"/>
                  </a:lnTo>
                  <a:lnTo>
                    <a:pt x="177" y="15"/>
                  </a:lnTo>
                  <a:lnTo>
                    <a:pt x="165" y="18"/>
                  </a:lnTo>
                  <a:lnTo>
                    <a:pt x="152" y="22"/>
                  </a:lnTo>
                  <a:lnTo>
                    <a:pt x="138" y="26"/>
                  </a:lnTo>
                  <a:lnTo>
                    <a:pt x="124" y="29"/>
                  </a:lnTo>
                  <a:lnTo>
                    <a:pt x="114" y="33"/>
                  </a:lnTo>
                  <a:lnTo>
                    <a:pt x="101" y="37"/>
                  </a:lnTo>
                  <a:lnTo>
                    <a:pt x="89" y="44"/>
                  </a:lnTo>
                  <a:lnTo>
                    <a:pt x="76" y="48"/>
                  </a:lnTo>
                  <a:lnTo>
                    <a:pt x="68" y="53"/>
                  </a:lnTo>
                  <a:lnTo>
                    <a:pt x="56" y="61"/>
                  </a:lnTo>
                  <a:lnTo>
                    <a:pt x="47" y="64"/>
                  </a:lnTo>
                  <a:lnTo>
                    <a:pt x="39" y="68"/>
                  </a:lnTo>
                  <a:lnTo>
                    <a:pt x="32" y="75"/>
                  </a:lnTo>
                  <a:lnTo>
                    <a:pt x="25" y="80"/>
                  </a:lnTo>
                  <a:lnTo>
                    <a:pt x="18" y="83"/>
                  </a:lnTo>
                  <a:lnTo>
                    <a:pt x="14" y="90"/>
                  </a:lnTo>
                  <a:lnTo>
                    <a:pt x="9" y="95"/>
                  </a:lnTo>
                  <a:lnTo>
                    <a:pt x="4" y="100"/>
                  </a:lnTo>
                  <a:lnTo>
                    <a:pt x="1" y="103"/>
                  </a:lnTo>
                  <a:lnTo>
                    <a:pt x="1" y="109"/>
                  </a:lnTo>
                  <a:lnTo>
                    <a:pt x="0" y="112"/>
                  </a:lnTo>
                  <a:lnTo>
                    <a:pt x="1" y="116"/>
                  </a:lnTo>
                  <a:lnTo>
                    <a:pt x="1" y="122"/>
                  </a:lnTo>
                  <a:lnTo>
                    <a:pt x="7" y="125"/>
                  </a:lnTo>
                  <a:lnTo>
                    <a:pt x="9" y="128"/>
                  </a:lnTo>
                  <a:lnTo>
                    <a:pt x="14" y="130"/>
                  </a:lnTo>
                  <a:lnTo>
                    <a:pt x="20" y="135"/>
                  </a:lnTo>
                  <a:lnTo>
                    <a:pt x="25" y="137"/>
                  </a:lnTo>
                  <a:lnTo>
                    <a:pt x="34" y="138"/>
                  </a:lnTo>
                  <a:lnTo>
                    <a:pt x="41" y="138"/>
                  </a:lnTo>
                  <a:lnTo>
                    <a:pt x="49" y="142"/>
                  </a:lnTo>
                  <a:lnTo>
                    <a:pt x="60" y="142"/>
                  </a:lnTo>
                  <a:lnTo>
                    <a:pt x="70" y="142"/>
                  </a:lnTo>
                  <a:lnTo>
                    <a:pt x="80" y="142"/>
                  </a:lnTo>
                  <a:lnTo>
                    <a:pt x="90" y="142"/>
                  </a:lnTo>
                  <a:lnTo>
                    <a:pt x="104" y="142"/>
                  </a:lnTo>
                  <a:lnTo>
                    <a:pt x="116" y="138"/>
                  </a:lnTo>
                  <a:lnTo>
                    <a:pt x="129" y="138"/>
                  </a:lnTo>
                  <a:lnTo>
                    <a:pt x="141" y="137"/>
                  </a:lnTo>
                  <a:lnTo>
                    <a:pt x="155" y="135"/>
                  </a:lnTo>
                  <a:lnTo>
                    <a:pt x="169" y="130"/>
                  </a:lnTo>
                  <a:lnTo>
                    <a:pt x="183" y="128"/>
                  </a:lnTo>
                  <a:lnTo>
                    <a:pt x="196" y="125"/>
                  </a:lnTo>
                  <a:lnTo>
                    <a:pt x="206" y="122"/>
                  </a:lnTo>
                  <a:lnTo>
                    <a:pt x="220" y="116"/>
                  </a:lnTo>
                  <a:lnTo>
                    <a:pt x="233" y="112"/>
                  </a:lnTo>
                  <a:lnTo>
                    <a:pt x="246" y="109"/>
                  </a:lnTo>
                  <a:lnTo>
                    <a:pt x="259" y="103"/>
                  </a:lnTo>
                  <a:lnTo>
                    <a:pt x="271" y="100"/>
                  </a:lnTo>
                  <a:lnTo>
                    <a:pt x="281" y="95"/>
                  </a:lnTo>
                  <a:lnTo>
                    <a:pt x="293" y="90"/>
                  </a:lnTo>
                  <a:lnTo>
                    <a:pt x="302" y="83"/>
                  </a:lnTo>
                  <a:lnTo>
                    <a:pt x="312" y="80"/>
                  </a:lnTo>
                  <a:lnTo>
                    <a:pt x="321" y="74"/>
                  </a:lnTo>
                  <a:lnTo>
                    <a:pt x="327" y="68"/>
                  </a:lnTo>
                  <a:lnTo>
                    <a:pt x="334" y="64"/>
                  </a:lnTo>
                  <a:lnTo>
                    <a:pt x="341" y="56"/>
                  </a:lnTo>
                  <a:lnTo>
                    <a:pt x="346" y="53"/>
                  </a:lnTo>
                  <a:lnTo>
                    <a:pt x="350" y="48"/>
                  </a:lnTo>
                  <a:lnTo>
                    <a:pt x="355" y="44"/>
                  </a:lnTo>
                  <a:lnTo>
                    <a:pt x="356" y="37"/>
                  </a:lnTo>
                  <a:lnTo>
                    <a:pt x="356" y="33"/>
                  </a:lnTo>
                  <a:lnTo>
                    <a:pt x="359" y="29"/>
                  </a:lnTo>
                  <a:lnTo>
                    <a:pt x="356" y="2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14" name="Freeform 124"/>
            <p:cNvSpPr>
              <a:spLocks noChangeAspect="1"/>
            </p:cNvSpPr>
            <p:nvPr/>
          </p:nvSpPr>
          <p:spPr bwMode="auto">
            <a:xfrm>
              <a:off x="2148" y="1016"/>
              <a:ext cx="246" cy="240"/>
            </a:xfrm>
            <a:custGeom>
              <a:avLst/>
              <a:gdLst>
                <a:gd name="T0" fmla="*/ 491 w 189"/>
                <a:gd name="T1" fmla="*/ 904 h 184"/>
                <a:gd name="T2" fmla="*/ 554 w 189"/>
                <a:gd name="T3" fmla="*/ 882 h 184"/>
                <a:gd name="T4" fmla="*/ 622 w 189"/>
                <a:gd name="T5" fmla="*/ 867 h 184"/>
                <a:gd name="T6" fmla="*/ 679 w 189"/>
                <a:gd name="T7" fmla="*/ 831 h 184"/>
                <a:gd name="T8" fmla="*/ 741 w 189"/>
                <a:gd name="T9" fmla="*/ 805 h 184"/>
                <a:gd name="T10" fmla="*/ 790 w 189"/>
                <a:gd name="T11" fmla="*/ 743 h 184"/>
                <a:gd name="T12" fmla="*/ 827 w 189"/>
                <a:gd name="T13" fmla="*/ 706 h 184"/>
                <a:gd name="T14" fmla="*/ 858 w 189"/>
                <a:gd name="T15" fmla="*/ 643 h 184"/>
                <a:gd name="T16" fmla="*/ 889 w 189"/>
                <a:gd name="T17" fmla="*/ 570 h 184"/>
                <a:gd name="T18" fmla="*/ 901 w 189"/>
                <a:gd name="T19" fmla="*/ 505 h 184"/>
                <a:gd name="T20" fmla="*/ 915 w 189"/>
                <a:gd name="T21" fmla="*/ 437 h 184"/>
                <a:gd name="T22" fmla="*/ 901 w 189"/>
                <a:gd name="T23" fmla="*/ 370 h 184"/>
                <a:gd name="T24" fmla="*/ 889 w 189"/>
                <a:gd name="T25" fmla="*/ 312 h 184"/>
                <a:gd name="T26" fmla="*/ 858 w 189"/>
                <a:gd name="T27" fmla="*/ 247 h 184"/>
                <a:gd name="T28" fmla="*/ 827 w 189"/>
                <a:gd name="T29" fmla="*/ 192 h 184"/>
                <a:gd name="T30" fmla="*/ 790 w 189"/>
                <a:gd name="T31" fmla="*/ 140 h 184"/>
                <a:gd name="T32" fmla="*/ 741 w 189"/>
                <a:gd name="T33" fmla="*/ 97 h 184"/>
                <a:gd name="T34" fmla="*/ 679 w 189"/>
                <a:gd name="T35" fmla="*/ 51 h 184"/>
                <a:gd name="T36" fmla="*/ 622 w 189"/>
                <a:gd name="T37" fmla="*/ 29 h 184"/>
                <a:gd name="T38" fmla="*/ 554 w 189"/>
                <a:gd name="T39" fmla="*/ 1 h 184"/>
                <a:gd name="T40" fmla="*/ 491 w 189"/>
                <a:gd name="T41" fmla="*/ 0 h 184"/>
                <a:gd name="T42" fmla="*/ 411 w 189"/>
                <a:gd name="T43" fmla="*/ 0 h 184"/>
                <a:gd name="T44" fmla="*/ 350 w 189"/>
                <a:gd name="T45" fmla="*/ 1 h 184"/>
                <a:gd name="T46" fmla="*/ 282 w 189"/>
                <a:gd name="T47" fmla="*/ 29 h 184"/>
                <a:gd name="T48" fmla="*/ 232 w 189"/>
                <a:gd name="T49" fmla="*/ 51 h 184"/>
                <a:gd name="T50" fmla="*/ 173 w 189"/>
                <a:gd name="T51" fmla="*/ 97 h 184"/>
                <a:gd name="T52" fmla="*/ 125 w 189"/>
                <a:gd name="T53" fmla="*/ 140 h 184"/>
                <a:gd name="T54" fmla="*/ 74 w 189"/>
                <a:gd name="T55" fmla="*/ 192 h 184"/>
                <a:gd name="T56" fmla="*/ 46 w 189"/>
                <a:gd name="T57" fmla="*/ 247 h 184"/>
                <a:gd name="T58" fmla="*/ 27 w 189"/>
                <a:gd name="T59" fmla="*/ 312 h 184"/>
                <a:gd name="T60" fmla="*/ 12 w 189"/>
                <a:gd name="T61" fmla="*/ 370 h 184"/>
                <a:gd name="T62" fmla="*/ 0 w 189"/>
                <a:gd name="T63" fmla="*/ 437 h 184"/>
                <a:gd name="T64" fmla="*/ 12 w 189"/>
                <a:gd name="T65" fmla="*/ 505 h 184"/>
                <a:gd name="T66" fmla="*/ 27 w 189"/>
                <a:gd name="T67" fmla="*/ 570 h 184"/>
                <a:gd name="T68" fmla="*/ 46 w 189"/>
                <a:gd name="T69" fmla="*/ 643 h 184"/>
                <a:gd name="T70" fmla="*/ 74 w 189"/>
                <a:gd name="T71" fmla="*/ 706 h 184"/>
                <a:gd name="T72" fmla="*/ 125 w 189"/>
                <a:gd name="T73" fmla="*/ 743 h 184"/>
                <a:gd name="T74" fmla="*/ 173 w 189"/>
                <a:gd name="T75" fmla="*/ 805 h 184"/>
                <a:gd name="T76" fmla="*/ 232 w 189"/>
                <a:gd name="T77" fmla="*/ 831 h 184"/>
                <a:gd name="T78" fmla="*/ 282 w 189"/>
                <a:gd name="T79" fmla="*/ 867 h 184"/>
                <a:gd name="T80" fmla="*/ 350 w 189"/>
                <a:gd name="T81" fmla="*/ 882 h 184"/>
                <a:gd name="T82" fmla="*/ 411 w 189"/>
                <a:gd name="T83" fmla="*/ 904 h 184"/>
                <a:gd name="T84" fmla="*/ 448 w 189"/>
                <a:gd name="T85" fmla="*/ 904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9"/>
                <a:gd name="T130" fmla="*/ 0 h 184"/>
                <a:gd name="T131" fmla="*/ 189 w 189"/>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9" h="184">
                  <a:moveTo>
                    <a:pt x="92" y="183"/>
                  </a:moveTo>
                  <a:lnTo>
                    <a:pt x="101" y="183"/>
                  </a:lnTo>
                  <a:lnTo>
                    <a:pt x="108" y="179"/>
                  </a:lnTo>
                  <a:lnTo>
                    <a:pt x="114" y="179"/>
                  </a:lnTo>
                  <a:lnTo>
                    <a:pt x="122" y="178"/>
                  </a:lnTo>
                  <a:lnTo>
                    <a:pt x="128" y="176"/>
                  </a:lnTo>
                  <a:lnTo>
                    <a:pt x="134" y="173"/>
                  </a:lnTo>
                  <a:lnTo>
                    <a:pt x="140" y="169"/>
                  </a:lnTo>
                  <a:lnTo>
                    <a:pt x="147" y="165"/>
                  </a:lnTo>
                  <a:lnTo>
                    <a:pt x="152" y="163"/>
                  </a:lnTo>
                  <a:lnTo>
                    <a:pt x="159" y="158"/>
                  </a:lnTo>
                  <a:lnTo>
                    <a:pt x="162" y="151"/>
                  </a:lnTo>
                  <a:lnTo>
                    <a:pt x="168" y="148"/>
                  </a:lnTo>
                  <a:lnTo>
                    <a:pt x="170" y="143"/>
                  </a:lnTo>
                  <a:lnTo>
                    <a:pt x="174" y="136"/>
                  </a:lnTo>
                  <a:lnTo>
                    <a:pt x="177" y="130"/>
                  </a:lnTo>
                  <a:lnTo>
                    <a:pt x="181" y="122"/>
                  </a:lnTo>
                  <a:lnTo>
                    <a:pt x="183" y="116"/>
                  </a:lnTo>
                  <a:lnTo>
                    <a:pt x="185" y="109"/>
                  </a:lnTo>
                  <a:lnTo>
                    <a:pt x="185" y="103"/>
                  </a:lnTo>
                  <a:lnTo>
                    <a:pt x="188" y="96"/>
                  </a:lnTo>
                  <a:lnTo>
                    <a:pt x="188" y="89"/>
                  </a:lnTo>
                  <a:lnTo>
                    <a:pt x="188" y="83"/>
                  </a:lnTo>
                  <a:lnTo>
                    <a:pt x="185" y="75"/>
                  </a:lnTo>
                  <a:lnTo>
                    <a:pt x="185" y="70"/>
                  </a:lnTo>
                  <a:lnTo>
                    <a:pt x="183" y="63"/>
                  </a:lnTo>
                  <a:lnTo>
                    <a:pt x="181" y="56"/>
                  </a:lnTo>
                  <a:lnTo>
                    <a:pt x="177" y="50"/>
                  </a:lnTo>
                  <a:lnTo>
                    <a:pt x="174" y="42"/>
                  </a:lnTo>
                  <a:lnTo>
                    <a:pt x="170" y="39"/>
                  </a:lnTo>
                  <a:lnTo>
                    <a:pt x="168" y="33"/>
                  </a:lnTo>
                  <a:lnTo>
                    <a:pt x="162" y="28"/>
                  </a:lnTo>
                  <a:lnTo>
                    <a:pt x="159" y="25"/>
                  </a:lnTo>
                  <a:lnTo>
                    <a:pt x="152" y="20"/>
                  </a:lnTo>
                  <a:lnTo>
                    <a:pt x="147" y="14"/>
                  </a:lnTo>
                  <a:lnTo>
                    <a:pt x="140" y="11"/>
                  </a:lnTo>
                  <a:lnTo>
                    <a:pt x="134" y="8"/>
                  </a:lnTo>
                  <a:lnTo>
                    <a:pt x="128" y="6"/>
                  </a:lnTo>
                  <a:lnTo>
                    <a:pt x="122" y="5"/>
                  </a:lnTo>
                  <a:lnTo>
                    <a:pt x="114" y="1"/>
                  </a:lnTo>
                  <a:lnTo>
                    <a:pt x="108" y="0"/>
                  </a:lnTo>
                  <a:lnTo>
                    <a:pt x="101" y="0"/>
                  </a:lnTo>
                  <a:lnTo>
                    <a:pt x="92" y="0"/>
                  </a:lnTo>
                  <a:lnTo>
                    <a:pt x="85" y="0"/>
                  </a:lnTo>
                  <a:lnTo>
                    <a:pt x="78" y="0"/>
                  </a:lnTo>
                  <a:lnTo>
                    <a:pt x="72" y="1"/>
                  </a:lnTo>
                  <a:lnTo>
                    <a:pt x="65" y="5"/>
                  </a:lnTo>
                  <a:lnTo>
                    <a:pt x="58" y="6"/>
                  </a:lnTo>
                  <a:lnTo>
                    <a:pt x="55" y="8"/>
                  </a:lnTo>
                  <a:lnTo>
                    <a:pt x="48" y="11"/>
                  </a:lnTo>
                  <a:lnTo>
                    <a:pt x="42" y="14"/>
                  </a:lnTo>
                  <a:lnTo>
                    <a:pt x="35" y="20"/>
                  </a:lnTo>
                  <a:lnTo>
                    <a:pt x="30" y="25"/>
                  </a:lnTo>
                  <a:lnTo>
                    <a:pt x="26" y="28"/>
                  </a:lnTo>
                  <a:lnTo>
                    <a:pt x="20" y="33"/>
                  </a:lnTo>
                  <a:lnTo>
                    <a:pt x="15" y="39"/>
                  </a:lnTo>
                  <a:lnTo>
                    <a:pt x="14" y="42"/>
                  </a:lnTo>
                  <a:lnTo>
                    <a:pt x="9" y="50"/>
                  </a:lnTo>
                  <a:lnTo>
                    <a:pt x="7" y="56"/>
                  </a:lnTo>
                  <a:lnTo>
                    <a:pt x="5" y="63"/>
                  </a:lnTo>
                  <a:lnTo>
                    <a:pt x="2" y="70"/>
                  </a:lnTo>
                  <a:lnTo>
                    <a:pt x="2" y="75"/>
                  </a:lnTo>
                  <a:lnTo>
                    <a:pt x="0" y="83"/>
                  </a:lnTo>
                  <a:lnTo>
                    <a:pt x="0" y="89"/>
                  </a:lnTo>
                  <a:lnTo>
                    <a:pt x="0" y="96"/>
                  </a:lnTo>
                  <a:lnTo>
                    <a:pt x="2" y="103"/>
                  </a:lnTo>
                  <a:lnTo>
                    <a:pt x="2" y="109"/>
                  </a:lnTo>
                  <a:lnTo>
                    <a:pt x="5" y="116"/>
                  </a:lnTo>
                  <a:lnTo>
                    <a:pt x="7" y="122"/>
                  </a:lnTo>
                  <a:lnTo>
                    <a:pt x="9" y="130"/>
                  </a:lnTo>
                  <a:lnTo>
                    <a:pt x="14" y="136"/>
                  </a:lnTo>
                  <a:lnTo>
                    <a:pt x="15" y="143"/>
                  </a:lnTo>
                  <a:lnTo>
                    <a:pt x="20" y="148"/>
                  </a:lnTo>
                  <a:lnTo>
                    <a:pt x="26" y="151"/>
                  </a:lnTo>
                  <a:lnTo>
                    <a:pt x="30" y="158"/>
                  </a:lnTo>
                  <a:lnTo>
                    <a:pt x="35" y="163"/>
                  </a:lnTo>
                  <a:lnTo>
                    <a:pt x="42" y="165"/>
                  </a:lnTo>
                  <a:lnTo>
                    <a:pt x="48" y="169"/>
                  </a:lnTo>
                  <a:lnTo>
                    <a:pt x="55" y="173"/>
                  </a:lnTo>
                  <a:lnTo>
                    <a:pt x="58" y="176"/>
                  </a:lnTo>
                  <a:lnTo>
                    <a:pt x="65" y="178"/>
                  </a:lnTo>
                  <a:lnTo>
                    <a:pt x="72" y="179"/>
                  </a:lnTo>
                  <a:lnTo>
                    <a:pt x="78" y="179"/>
                  </a:lnTo>
                  <a:lnTo>
                    <a:pt x="85" y="183"/>
                  </a:lnTo>
                  <a:lnTo>
                    <a:pt x="92" y="18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15" name="Freeform 125"/>
            <p:cNvSpPr>
              <a:spLocks noChangeAspect="1"/>
            </p:cNvSpPr>
            <p:nvPr/>
          </p:nvSpPr>
          <p:spPr bwMode="auto">
            <a:xfrm>
              <a:off x="2184" y="1053"/>
              <a:ext cx="173" cy="170"/>
            </a:xfrm>
            <a:custGeom>
              <a:avLst/>
              <a:gdLst>
                <a:gd name="T0" fmla="*/ 641 w 133"/>
                <a:gd name="T1" fmla="*/ 287 h 131"/>
                <a:gd name="T2" fmla="*/ 628 w 133"/>
                <a:gd name="T3" fmla="*/ 236 h 131"/>
                <a:gd name="T4" fmla="*/ 615 w 133"/>
                <a:gd name="T5" fmla="*/ 191 h 131"/>
                <a:gd name="T6" fmla="*/ 592 w 133"/>
                <a:gd name="T7" fmla="*/ 145 h 131"/>
                <a:gd name="T8" fmla="*/ 562 w 133"/>
                <a:gd name="T9" fmla="*/ 112 h 131"/>
                <a:gd name="T10" fmla="*/ 535 w 133"/>
                <a:gd name="T11" fmla="*/ 66 h 131"/>
                <a:gd name="T12" fmla="*/ 497 w 133"/>
                <a:gd name="T13" fmla="*/ 51 h 131"/>
                <a:gd name="T14" fmla="*/ 455 w 133"/>
                <a:gd name="T15" fmla="*/ 22 h 131"/>
                <a:gd name="T16" fmla="*/ 411 w 133"/>
                <a:gd name="T17" fmla="*/ 1 h 131"/>
                <a:gd name="T18" fmla="*/ 371 w 133"/>
                <a:gd name="T19" fmla="*/ 0 h 131"/>
                <a:gd name="T20" fmla="*/ 308 w 133"/>
                <a:gd name="T21" fmla="*/ 0 h 131"/>
                <a:gd name="T22" fmla="*/ 269 w 133"/>
                <a:gd name="T23" fmla="*/ 0 h 131"/>
                <a:gd name="T24" fmla="*/ 232 w 133"/>
                <a:gd name="T25" fmla="*/ 1 h 131"/>
                <a:gd name="T26" fmla="*/ 170 w 133"/>
                <a:gd name="T27" fmla="*/ 22 h 131"/>
                <a:gd name="T28" fmla="*/ 140 w 133"/>
                <a:gd name="T29" fmla="*/ 51 h 131"/>
                <a:gd name="T30" fmla="*/ 96 w 133"/>
                <a:gd name="T31" fmla="*/ 66 h 131"/>
                <a:gd name="T32" fmla="*/ 66 w 133"/>
                <a:gd name="T33" fmla="*/ 112 h 131"/>
                <a:gd name="T34" fmla="*/ 35 w 133"/>
                <a:gd name="T35" fmla="*/ 145 h 131"/>
                <a:gd name="T36" fmla="*/ 21 w 133"/>
                <a:gd name="T37" fmla="*/ 191 h 131"/>
                <a:gd name="T38" fmla="*/ 0 w 133"/>
                <a:gd name="T39" fmla="*/ 236 h 131"/>
                <a:gd name="T40" fmla="*/ 0 w 133"/>
                <a:gd name="T41" fmla="*/ 287 h 131"/>
                <a:gd name="T42" fmla="*/ 0 w 133"/>
                <a:gd name="T43" fmla="*/ 323 h 131"/>
                <a:gd name="T44" fmla="*/ 0 w 133"/>
                <a:gd name="T45" fmla="*/ 372 h 131"/>
                <a:gd name="T46" fmla="*/ 21 w 133"/>
                <a:gd name="T47" fmla="*/ 419 h 131"/>
                <a:gd name="T48" fmla="*/ 35 w 133"/>
                <a:gd name="T49" fmla="*/ 459 h 131"/>
                <a:gd name="T50" fmla="*/ 66 w 133"/>
                <a:gd name="T51" fmla="*/ 498 h 131"/>
                <a:gd name="T52" fmla="*/ 96 w 133"/>
                <a:gd name="T53" fmla="*/ 531 h 131"/>
                <a:gd name="T54" fmla="*/ 140 w 133"/>
                <a:gd name="T55" fmla="*/ 565 h 131"/>
                <a:gd name="T56" fmla="*/ 170 w 133"/>
                <a:gd name="T57" fmla="*/ 589 h 131"/>
                <a:gd name="T58" fmla="*/ 232 w 133"/>
                <a:gd name="T59" fmla="*/ 603 h 131"/>
                <a:gd name="T60" fmla="*/ 269 w 133"/>
                <a:gd name="T61" fmla="*/ 603 h 131"/>
                <a:gd name="T62" fmla="*/ 308 w 133"/>
                <a:gd name="T63" fmla="*/ 622 h 131"/>
                <a:gd name="T64" fmla="*/ 371 w 133"/>
                <a:gd name="T65" fmla="*/ 603 h 131"/>
                <a:gd name="T66" fmla="*/ 411 w 133"/>
                <a:gd name="T67" fmla="*/ 603 h 131"/>
                <a:gd name="T68" fmla="*/ 455 w 133"/>
                <a:gd name="T69" fmla="*/ 589 h 131"/>
                <a:gd name="T70" fmla="*/ 497 w 133"/>
                <a:gd name="T71" fmla="*/ 565 h 131"/>
                <a:gd name="T72" fmla="*/ 535 w 133"/>
                <a:gd name="T73" fmla="*/ 531 h 131"/>
                <a:gd name="T74" fmla="*/ 562 w 133"/>
                <a:gd name="T75" fmla="*/ 498 h 131"/>
                <a:gd name="T76" fmla="*/ 592 w 133"/>
                <a:gd name="T77" fmla="*/ 459 h 131"/>
                <a:gd name="T78" fmla="*/ 615 w 133"/>
                <a:gd name="T79" fmla="*/ 419 h 131"/>
                <a:gd name="T80" fmla="*/ 628 w 133"/>
                <a:gd name="T81" fmla="*/ 372 h 131"/>
                <a:gd name="T82" fmla="*/ 641 w 133"/>
                <a:gd name="T83" fmla="*/ 323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3"/>
                <a:gd name="T127" fmla="*/ 0 h 131"/>
                <a:gd name="T128" fmla="*/ 133 w 133"/>
                <a:gd name="T129" fmla="*/ 131 h 13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3" h="131">
                  <a:moveTo>
                    <a:pt x="132" y="63"/>
                  </a:moveTo>
                  <a:lnTo>
                    <a:pt x="132" y="60"/>
                  </a:lnTo>
                  <a:lnTo>
                    <a:pt x="132" y="55"/>
                  </a:lnTo>
                  <a:lnTo>
                    <a:pt x="129" y="49"/>
                  </a:lnTo>
                  <a:lnTo>
                    <a:pt x="129" y="43"/>
                  </a:lnTo>
                  <a:lnTo>
                    <a:pt x="127" y="40"/>
                  </a:lnTo>
                  <a:lnTo>
                    <a:pt x="126" y="35"/>
                  </a:lnTo>
                  <a:lnTo>
                    <a:pt x="122" y="30"/>
                  </a:lnTo>
                  <a:lnTo>
                    <a:pt x="121" y="27"/>
                  </a:lnTo>
                  <a:lnTo>
                    <a:pt x="116" y="23"/>
                  </a:lnTo>
                  <a:lnTo>
                    <a:pt x="114" y="20"/>
                  </a:lnTo>
                  <a:lnTo>
                    <a:pt x="111" y="14"/>
                  </a:lnTo>
                  <a:lnTo>
                    <a:pt x="107" y="13"/>
                  </a:lnTo>
                  <a:lnTo>
                    <a:pt x="103" y="11"/>
                  </a:lnTo>
                  <a:lnTo>
                    <a:pt x="98" y="7"/>
                  </a:lnTo>
                  <a:lnTo>
                    <a:pt x="94" y="5"/>
                  </a:lnTo>
                  <a:lnTo>
                    <a:pt x="90" y="5"/>
                  </a:lnTo>
                  <a:lnTo>
                    <a:pt x="85" y="1"/>
                  </a:lnTo>
                  <a:lnTo>
                    <a:pt x="80" y="0"/>
                  </a:lnTo>
                  <a:lnTo>
                    <a:pt x="76" y="0"/>
                  </a:lnTo>
                  <a:lnTo>
                    <a:pt x="70" y="0"/>
                  </a:lnTo>
                  <a:lnTo>
                    <a:pt x="64" y="0"/>
                  </a:lnTo>
                  <a:lnTo>
                    <a:pt x="61" y="0"/>
                  </a:lnTo>
                  <a:lnTo>
                    <a:pt x="55" y="0"/>
                  </a:lnTo>
                  <a:lnTo>
                    <a:pt x="50" y="0"/>
                  </a:lnTo>
                  <a:lnTo>
                    <a:pt x="48" y="1"/>
                  </a:lnTo>
                  <a:lnTo>
                    <a:pt x="40" y="5"/>
                  </a:lnTo>
                  <a:lnTo>
                    <a:pt x="35" y="5"/>
                  </a:lnTo>
                  <a:lnTo>
                    <a:pt x="30" y="7"/>
                  </a:lnTo>
                  <a:lnTo>
                    <a:pt x="29" y="11"/>
                  </a:lnTo>
                  <a:lnTo>
                    <a:pt x="23" y="13"/>
                  </a:lnTo>
                  <a:lnTo>
                    <a:pt x="20" y="14"/>
                  </a:lnTo>
                  <a:lnTo>
                    <a:pt x="18" y="20"/>
                  </a:lnTo>
                  <a:lnTo>
                    <a:pt x="14" y="23"/>
                  </a:lnTo>
                  <a:lnTo>
                    <a:pt x="12" y="27"/>
                  </a:lnTo>
                  <a:lnTo>
                    <a:pt x="7" y="30"/>
                  </a:lnTo>
                  <a:lnTo>
                    <a:pt x="6" y="35"/>
                  </a:lnTo>
                  <a:lnTo>
                    <a:pt x="4" y="40"/>
                  </a:lnTo>
                  <a:lnTo>
                    <a:pt x="2" y="43"/>
                  </a:lnTo>
                  <a:lnTo>
                    <a:pt x="0" y="49"/>
                  </a:lnTo>
                  <a:lnTo>
                    <a:pt x="0" y="55"/>
                  </a:lnTo>
                  <a:lnTo>
                    <a:pt x="0" y="60"/>
                  </a:lnTo>
                  <a:lnTo>
                    <a:pt x="0" y="63"/>
                  </a:lnTo>
                  <a:lnTo>
                    <a:pt x="0" y="68"/>
                  </a:lnTo>
                  <a:lnTo>
                    <a:pt x="0" y="71"/>
                  </a:lnTo>
                  <a:lnTo>
                    <a:pt x="0" y="78"/>
                  </a:lnTo>
                  <a:lnTo>
                    <a:pt x="2" y="83"/>
                  </a:lnTo>
                  <a:lnTo>
                    <a:pt x="4" y="88"/>
                  </a:lnTo>
                  <a:lnTo>
                    <a:pt x="6" y="91"/>
                  </a:lnTo>
                  <a:lnTo>
                    <a:pt x="7" y="96"/>
                  </a:lnTo>
                  <a:lnTo>
                    <a:pt x="12" y="102"/>
                  </a:lnTo>
                  <a:lnTo>
                    <a:pt x="14" y="105"/>
                  </a:lnTo>
                  <a:lnTo>
                    <a:pt x="18" y="108"/>
                  </a:lnTo>
                  <a:lnTo>
                    <a:pt x="20" y="111"/>
                  </a:lnTo>
                  <a:lnTo>
                    <a:pt x="23" y="113"/>
                  </a:lnTo>
                  <a:lnTo>
                    <a:pt x="29" y="118"/>
                  </a:lnTo>
                  <a:lnTo>
                    <a:pt x="30" y="120"/>
                  </a:lnTo>
                  <a:lnTo>
                    <a:pt x="35" y="123"/>
                  </a:lnTo>
                  <a:lnTo>
                    <a:pt x="40" y="124"/>
                  </a:lnTo>
                  <a:lnTo>
                    <a:pt x="48" y="126"/>
                  </a:lnTo>
                  <a:lnTo>
                    <a:pt x="50" y="126"/>
                  </a:lnTo>
                  <a:lnTo>
                    <a:pt x="55" y="126"/>
                  </a:lnTo>
                  <a:lnTo>
                    <a:pt x="61" y="130"/>
                  </a:lnTo>
                  <a:lnTo>
                    <a:pt x="64" y="130"/>
                  </a:lnTo>
                  <a:lnTo>
                    <a:pt x="70" y="130"/>
                  </a:lnTo>
                  <a:lnTo>
                    <a:pt x="76" y="126"/>
                  </a:lnTo>
                  <a:lnTo>
                    <a:pt x="80" y="126"/>
                  </a:lnTo>
                  <a:lnTo>
                    <a:pt x="85" y="126"/>
                  </a:lnTo>
                  <a:lnTo>
                    <a:pt x="90" y="124"/>
                  </a:lnTo>
                  <a:lnTo>
                    <a:pt x="94" y="123"/>
                  </a:lnTo>
                  <a:lnTo>
                    <a:pt x="98" y="120"/>
                  </a:lnTo>
                  <a:lnTo>
                    <a:pt x="103" y="118"/>
                  </a:lnTo>
                  <a:lnTo>
                    <a:pt x="107" y="113"/>
                  </a:lnTo>
                  <a:lnTo>
                    <a:pt x="111" y="111"/>
                  </a:lnTo>
                  <a:lnTo>
                    <a:pt x="114" y="108"/>
                  </a:lnTo>
                  <a:lnTo>
                    <a:pt x="116" y="105"/>
                  </a:lnTo>
                  <a:lnTo>
                    <a:pt x="121" y="102"/>
                  </a:lnTo>
                  <a:lnTo>
                    <a:pt x="122" y="96"/>
                  </a:lnTo>
                  <a:lnTo>
                    <a:pt x="126" y="91"/>
                  </a:lnTo>
                  <a:lnTo>
                    <a:pt x="127" y="88"/>
                  </a:lnTo>
                  <a:lnTo>
                    <a:pt x="129" y="83"/>
                  </a:lnTo>
                  <a:lnTo>
                    <a:pt x="129" y="78"/>
                  </a:lnTo>
                  <a:lnTo>
                    <a:pt x="132" y="71"/>
                  </a:lnTo>
                  <a:lnTo>
                    <a:pt x="132" y="68"/>
                  </a:lnTo>
                  <a:lnTo>
                    <a:pt x="132" y="63"/>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16" name="Freeform 126"/>
            <p:cNvSpPr>
              <a:spLocks noChangeAspect="1"/>
            </p:cNvSpPr>
            <p:nvPr/>
          </p:nvSpPr>
          <p:spPr bwMode="auto">
            <a:xfrm>
              <a:off x="2264" y="994"/>
              <a:ext cx="85" cy="146"/>
            </a:xfrm>
            <a:custGeom>
              <a:avLst/>
              <a:gdLst>
                <a:gd name="T0" fmla="*/ 98 w 66"/>
                <a:gd name="T1" fmla="*/ 545 h 112"/>
                <a:gd name="T2" fmla="*/ 111 w 66"/>
                <a:gd name="T3" fmla="*/ 516 h 112"/>
                <a:gd name="T4" fmla="*/ 133 w 66"/>
                <a:gd name="T5" fmla="*/ 482 h 112"/>
                <a:gd name="T6" fmla="*/ 143 w 66"/>
                <a:gd name="T7" fmla="*/ 447 h 112"/>
                <a:gd name="T8" fmla="*/ 156 w 66"/>
                <a:gd name="T9" fmla="*/ 418 h 112"/>
                <a:gd name="T10" fmla="*/ 161 w 66"/>
                <a:gd name="T11" fmla="*/ 385 h 112"/>
                <a:gd name="T12" fmla="*/ 176 w 66"/>
                <a:gd name="T13" fmla="*/ 355 h 112"/>
                <a:gd name="T14" fmla="*/ 192 w 66"/>
                <a:gd name="T15" fmla="*/ 321 h 112"/>
                <a:gd name="T16" fmla="*/ 207 w 66"/>
                <a:gd name="T17" fmla="*/ 285 h 112"/>
                <a:gd name="T18" fmla="*/ 209 w 66"/>
                <a:gd name="T19" fmla="*/ 257 h 112"/>
                <a:gd name="T20" fmla="*/ 227 w 66"/>
                <a:gd name="T21" fmla="*/ 226 h 112"/>
                <a:gd name="T22" fmla="*/ 232 w 66"/>
                <a:gd name="T23" fmla="*/ 197 h 112"/>
                <a:gd name="T24" fmla="*/ 242 w 66"/>
                <a:gd name="T25" fmla="*/ 163 h 112"/>
                <a:gd name="T26" fmla="*/ 258 w 66"/>
                <a:gd name="T27" fmla="*/ 151 h 112"/>
                <a:gd name="T28" fmla="*/ 267 w 66"/>
                <a:gd name="T29" fmla="*/ 125 h 112"/>
                <a:gd name="T30" fmla="*/ 272 w 66"/>
                <a:gd name="T31" fmla="*/ 111 h 112"/>
                <a:gd name="T32" fmla="*/ 272 w 66"/>
                <a:gd name="T33" fmla="*/ 86 h 112"/>
                <a:gd name="T34" fmla="*/ 281 w 66"/>
                <a:gd name="T35" fmla="*/ 74 h 112"/>
                <a:gd name="T36" fmla="*/ 281 w 66"/>
                <a:gd name="T37" fmla="*/ 51 h 112"/>
                <a:gd name="T38" fmla="*/ 297 w 66"/>
                <a:gd name="T39" fmla="*/ 46 h 112"/>
                <a:gd name="T40" fmla="*/ 297 w 66"/>
                <a:gd name="T41" fmla="*/ 35 h 112"/>
                <a:gd name="T42" fmla="*/ 297 w 66"/>
                <a:gd name="T43" fmla="*/ 21 h 112"/>
                <a:gd name="T44" fmla="*/ 297 w 66"/>
                <a:gd name="T45" fmla="*/ 1 h 112"/>
                <a:gd name="T46" fmla="*/ 297 w 66"/>
                <a:gd name="T47" fmla="*/ 1 h 112"/>
                <a:gd name="T48" fmla="*/ 297 w 66"/>
                <a:gd name="T49" fmla="*/ 0 h 112"/>
                <a:gd name="T50" fmla="*/ 297 w 66"/>
                <a:gd name="T51" fmla="*/ 0 h 112"/>
                <a:gd name="T52" fmla="*/ 297 w 66"/>
                <a:gd name="T53" fmla="*/ 0 h 112"/>
                <a:gd name="T54" fmla="*/ 297 w 66"/>
                <a:gd name="T55" fmla="*/ 0 h 112"/>
                <a:gd name="T56" fmla="*/ 281 w 66"/>
                <a:gd name="T57" fmla="*/ 0 h 112"/>
                <a:gd name="T58" fmla="*/ 281 w 66"/>
                <a:gd name="T59" fmla="*/ 1 h 112"/>
                <a:gd name="T60" fmla="*/ 272 w 66"/>
                <a:gd name="T61" fmla="*/ 21 h 112"/>
                <a:gd name="T62" fmla="*/ 267 w 66"/>
                <a:gd name="T63" fmla="*/ 35 h 112"/>
                <a:gd name="T64" fmla="*/ 258 w 66"/>
                <a:gd name="T65" fmla="*/ 46 h 112"/>
                <a:gd name="T66" fmla="*/ 258 w 66"/>
                <a:gd name="T67" fmla="*/ 51 h 112"/>
                <a:gd name="T68" fmla="*/ 232 w 66"/>
                <a:gd name="T69" fmla="*/ 65 h 112"/>
                <a:gd name="T70" fmla="*/ 232 w 66"/>
                <a:gd name="T71" fmla="*/ 86 h 112"/>
                <a:gd name="T72" fmla="*/ 209 w 66"/>
                <a:gd name="T73" fmla="*/ 111 h 112"/>
                <a:gd name="T74" fmla="*/ 207 w 66"/>
                <a:gd name="T75" fmla="*/ 124 h 112"/>
                <a:gd name="T76" fmla="*/ 192 w 66"/>
                <a:gd name="T77" fmla="*/ 139 h 112"/>
                <a:gd name="T78" fmla="*/ 176 w 66"/>
                <a:gd name="T79" fmla="*/ 163 h 112"/>
                <a:gd name="T80" fmla="*/ 161 w 66"/>
                <a:gd name="T81" fmla="*/ 197 h 112"/>
                <a:gd name="T82" fmla="*/ 156 w 66"/>
                <a:gd name="T83" fmla="*/ 220 h 112"/>
                <a:gd name="T84" fmla="*/ 133 w 66"/>
                <a:gd name="T85" fmla="*/ 257 h 112"/>
                <a:gd name="T86" fmla="*/ 125 w 66"/>
                <a:gd name="T87" fmla="*/ 272 h 112"/>
                <a:gd name="T88" fmla="*/ 98 w 66"/>
                <a:gd name="T89" fmla="*/ 301 h 112"/>
                <a:gd name="T90" fmla="*/ 76 w 66"/>
                <a:gd name="T91" fmla="*/ 326 h 112"/>
                <a:gd name="T92" fmla="*/ 67 w 66"/>
                <a:gd name="T93" fmla="*/ 358 h 112"/>
                <a:gd name="T94" fmla="*/ 52 w 66"/>
                <a:gd name="T95" fmla="*/ 392 h 112"/>
                <a:gd name="T96" fmla="*/ 31 w 66"/>
                <a:gd name="T97" fmla="*/ 425 h 112"/>
                <a:gd name="T98" fmla="*/ 22 w 66"/>
                <a:gd name="T99" fmla="*/ 450 h 112"/>
                <a:gd name="T100" fmla="*/ 0 w 66"/>
                <a:gd name="T101" fmla="*/ 488 h 112"/>
                <a:gd name="T102" fmla="*/ 0 w 66"/>
                <a:gd name="T103" fmla="*/ 488 h 112"/>
                <a:gd name="T104" fmla="*/ 98 w 66"/>
                <a:gd name="T105" fmla="*/ 545 h 112"/>
                <a:gd name="T106" fmla="*/ 98 w 66"/>
                <a:gd name="T107" fmla="*/ 545 h 11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6"/>
                <a:gd name="T163" fmla="*/ 0 h 112"/>
                <a:gd name="T164" fmla="*/ 66 w 66"/>
                <a:gd name="T165" fmla="*/ 112 h 11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6" h="112">
                  <a:moveTo>
                    <a:pt x="22" y="111"/>
                  </a:moveTo>
                  <a:lnTo>
                    <a:pt x="24" y="105"/>
                  </a:lnTo>
                  <a:lnTo>
                    <a:pt x="29" y="98"/>
                  </a:lnTo>
                  <a:lnTo>
                    <a:pt x="31" y="91"/>
                  </a:lnTo>
                  <a:lnTo>
                    <a:pt x="34" y="85"/>
                  </a:lnTo>
                  <a:lnTo>
                    <a:pt x="35" y="78"/>
                  </a:lnTo>
                  <a:lnTo>
                    <a:pt x="39" y="72"/>
                  </a:lnTo>
                  <a:lnTo>
                    <a:pt x="42" y="65"/>
                  </a:lnTo>
                  <a:lnTo>
                    <a:pt x="45" y="58"/>
                  </a:lnTo>
                  <a:lnTo>
                    <a:pt x="46" y="52"/>
                  </a:lnTo>
                  <a:lnTo>
                    <a:pt x="50" y="46"/>
                  </a:lnTo>
                  <a:lnTo>
                    <a:pt x="51" y="40"/>
                  </a:lnTo>
                  <a:lnTo>
                    <a:pt x="53" y="34"/>
                  </a:lnTo>
                  <a:lnTo>
                    <a:pt x="56" y="31"/>
                  </a:lnTo>
                  <a:lnTo>
                    <a:pt x="58" y="26"/>
                  </a:lnTo>
                  <a:lnTo>
                    <a:pt x="60" y="22"/>
                  </a:lnTo>
                  <a:lnTo>
                    <a:pt x="60" y="18"/>
                  </a:lnTo>
                  <a:lnTo>
                    <a:pt x="61" y="15"/>
                  </a:lnTo>
                  <a:lnTo>
                    <a:pt x="61" y="11"/>
                  </a:lnTo>
                  <a:lnTo>
                    <a:pt x="65" y="9"/>
                  </a:lnTo>
                  <a:lnTo>
                    <a:pt x="65" y="7"/>
                  </a:lnTo>
                  <a:lnTo>
                    <a:pt x="65" y="4"/>
                  </a:lnTo>
                  <a:lnTo>
                    <a:pt x="65" y="1"/>
                  </a:lnTo>
                  <a:lnTo>
                    <a:pt x="65" y="0"/>
                  </a:lnTo>
                  <a:lnTo>
                    <a:pt x="61" y="0"/>
                  </a:lnTo>
                  <a:lnTo>
                    <a:pt x="61" y="1"/>
                  </a:lnTo>
                  <a:lnTo>
                    <a:pt x="60" y="4"/>
                  </a:lnTo>
                  <a:lnTo>
                    <a:pt x="58" y="7"/>
                  </a:lnTo>
                  <a:lnTo>
                    <a:pt x="56" y="9"/>
                  </a:lnTo>
                  <a:lnTo>
                    <a:pt x="56" y="11"/>
                  </a:lnTo>
                  <a:lnTo>
                    <a:pt x="51" y="13"/>
                  </a:lnTo>
                  <a:lnTo>
                    <a:pt x="51" y="18"/>
                  </a:lnTo>
                  <a:lnTo>
                    <a:pt x="46" y="22"/>
                  </a:lnTo>
                  <a:lnTo>
                    <a:pt x="45" y="25"/>
                  </a:lnTo>
                  <a:lnTo>
                    <a:pt x="42" y="28"/>
                  </a:lnTo>
                  <a:lnTo>
                    <a:pt x="39" y="34"/>
                  </a:lnTo>
                  <a:lnTo>
                    <a:pt x="35" y="40"/>
                  </a:lnTo>
                  <a:lnTo>
                    <a:pt x="34" y="45"/>
                  </a:lnTo>
                  <a:lnTo>
                    <a:pt x="29" y="52"/>
                  </a:lnTo>
                  <a:lnTo>
                    <a:pt x="27" y="55"/>
                  </a:lnTo>
                  <a:lnTo>
                    <a:pt x="22" y="61"/>
                  </a:lnTo>
                  <a:lnTo>
                    <a:pt x="17" y="67"/>
                  </a:lnTo>
                  <a:lnTo>
                    <a:pt x="15" y="73"/>
                  </a:lnTo>
                  <a:lnTo>
                    <a:pt x="12" y="80"/>
                  </a:lnTo>
                  <a:lnTo>
                    <a:pt x="7" y="87"/>
                  </a:lnTo>
                  <a:lnTo>
                    <a:pt x="5" y="92"/>
                  </a:lnTo>
                  <a:lnTo>
                    <a:pt x="0" y="100"/>
                  </a:lnTo>
                  <a:lnTo>
                    <a:pt x="22" y="1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17" name="Freeform 127"/>
            <p:cNvSpPr>
              <a:spLocks noChangeAspect="1"/>
            </p:cNvSpPr>
            <p:nvPr/>
          </p:nvSpPr>
          <p:spPr bwMode="auto">
            <a:xfrm>
              <a:off x="2204" y="1128"/>
              <a:ext cx="89" cy="145"/>
            </a:xfrm>
            <a:custGeom>
              <a:avLst/>
              <a:gdLst>
                <a:gd name="T0" fmla="*/ 208 w 69"/>
                <a:gd name="T1" fmla="*/ 0 h 111"/>
                <a:gd name="T2" fmla="*/ 184 w 69"/>
                <a:gd name="T3" fmla="*/ 35 h 111"/>
                <a:gd name="T4" fmla="*/ 172 w 69"/>
                <a:gd name="T5" fmla="*/ 65 h 111"/>
                <a:gd name="T6" fmla="*/ 161 w 69"/>
                <a:gd name="T7" fmla="*/ 97 h 111"/>
                <a:gd name="T8" fmla="*/ 153 w 69"/>
                <a:gd name="T9" fmla="*/ 145 h 111"/>
                <a:gd name="T10" fmla="*/ 133 w 69"/>
                <a:gd name="T11" fmla="*/ 174 h 111"/>
                <a:gd name="T12" fmla="*/ 125 w 69"/>
                <a:gd name="T13" fmla="*/ 206 h 111"/>
                <a:gd name="T14" fmla="*/ 114 w 69"/>
                <a:gd name="T15" fmla="*/ 234 h 111"/>
                <a:gd name="T16" fmla="*/ 98 w 69"/>
                <a:gd name="T17" fmla="*/ 263 h 111"/>
                <a:gd name="T18" fmla="*/ 95 w 69"/>
                <a:gd name="T19" fmla="*/ 294 h 111"/>
                <a:gd name="T20" fmla="*/ 88 w 69"/>
                <a:gd name="T21" fmla="*/ 312 h 111"/>
                <a:gd name="T22" fmla="*/ 68 w 69"/>
                <a:gd name="T23" fmla="*/ 351 h 111"/>
                <a:gd name="T24" fmla="*/ 64 w 69"/>
                <a:gd name="T25" fmla="*/ 378 h 111"/>
                <a:gd name="T26" fmla="*/ 53 w 69"/>
                <a:gd name="T27" fmla="*/ 392 h 111"/>
                <a:gd name="T28" fmla="*/ 36 w 69"/>
                <a:gd name="T29" fmla="*/ 410 h 111"/>
                <a:gd name="T30" fmla="*/ 32 w 69"/>
                <a:gd name="T31" fmla="*/ 436 h 111"/>
                <a:gd name="T32" fmla="*/ 32 w 69"/>
                <a:gd name="T33" fmla="*/ 457 h 111"/>
                <a:gd name="T34" fmla="*/ 22 w 69"/>
                <a:gd name="T35" fmla="*/ 483 h 111"/>
                <a:gd name="T36" fmla="*/ 22 w 69"/>
                <a:gd name="T37" fmla="*/ 486 h 111"/>
                <a:gd name="T38" fmla="*/ 10 w 69"/>
                <a:gd name="T39" fmla="*/ 502 h 111"/>
                <a:gd name="T40" fmla="*/ 10 w 69"/>
                <a:gd name="T41" fmla="*/ 519 h 111"/>
                <a:gd name="T42" fmla="*/ 10 w 69"/>
                <a:gd name="T43" fmla="*/ 523 h 111"/>
                <a:gd name="T44" fmla="*/ 0 w 69"/>
                <a:gd name="T45" fmla="*/ 533 h 111"/>
                <a:gd name="T46" fmla="*/ 0 w 69"/>
                <a:gd name="T47" fmla="*/ 547 h 111"/>
                <a:gd name="T48" fmla="*/ 0 w 69"/>
                <a:gd name="T49" fmla="*/ 547 h 111"/>
                <a:gd name="T50" fmla="*/ 10 w 69"/>
                <a:gd name="T51" fmla="*/ 547 h 111"/>
                <a:gd name="T52" fmla="*/ 10 w 69"/>
                <a:gd name="T53" fmla="*/ 547 h 111"/>
                <a:gd name="T54" fmla="*/ 10 w 69"/>
                <a:gd name="T55" fmla="*/ 547 h 111"/>
                <a:gd name="T56" fmla="*/ 22 w 69"/>
                <a:gd name="T57" fmla="*/ 547 h 111"/>
                <a:gd name="T58" fmla="*/ 22 w 69"/>
                <a:gd name="T59" fmla="*/ 533 h 111"/>
                <a:gd name="T60" fmla="*/ 32 w 69"/>
                <a:gd name="T61" fmla="*/ 523 h 111"/>
                <a:gd name="T62" fmla="*/ 32 w 69"/>
                <a:gd name="T63" fmla="*/ 523 h 111"/>
                <a:gd name="T64" fmla="*/ 36 w 69"/>
                <a:gd name="T65" fmla="*/ 519 h 111"/>
                <a:gd name="T66" fmla="*/ 53 w 69"/>
                <a:gd name="T67" fmla="*/ 486 h 111"/>
                <a:gd name="T68" fmla="*/ 64 w 69"/>
                <a:gd name="T69" fmla="*/ 483 h 111"/>
                <a:gd name="T70" fmla="*/ 68 w 69"/>
                <a:gd name="T71" fmla="*/ 457 h 111"/>
                <a:gd name="T72" fmla="*/ 88 w 69"/>
                <a:gd name="T73" fmla="*/ 449 h 111"/>
                <a:gd name="T74" fmla="*/ 98 w 69"/>
                <a:gd name="T75" fmla="*/ 422 h 111"/>
                <a:gd name="T76" fmla="*/ 114 w 69"/>
                <a:gd name="T77" fmla="*/ 408 h 111"/>
                <a:gd name="T78" fmla="*/ 125 w 69"/>
                <a:gd name="T79" fmla="*/ 384 h 111"/>
                <a:gd name="T80" fmla="*/ 153 w 69"/>
                <a:gd name="T81" fmla="*/ 351 h 111"/>
                <a:gd name="T82" fmla="*/ 159 w 69"/>
                <a:gd name="T83" fmla="*/ 323 h 111"/>
                <a:gd name="T84" fmla="*/ 161 w 69"/>
                <a:gd name="T85" fmla="*/ 307 h 111"/>
                <a:gd name="T86" fmla="*/ 184 w 69"/>
                <a:gd name="T87" fmla="*/ 274 h 111"/>
                <a:gd name="T88" fmla="*/ 208 w 69"/>
                <a:gd name="T89" fmla="*/ 246 h 111"/>
                <a:gd name="T90" fmla="*/ 222 w 69"/>
                <a:gd name="T91" fmla="*/ 217 h 111"/>
                <a:gd name="T92" fmla="*/ 236 w 69"/>
                <a:gd name="T93" fmla="*/ 179 h 111"/>
                <a:gd name="T94" fmla="*/ 258 w 69"/>
                <a:gd name="T95" fmla="*/ 150 h 111"/>
                <a:gd name="T96" fmla="*/ 268 w 69"/>
                <a:gd name="T97" fmla="*/ 115 h 111"/>
                <a:gd name="T98" fmla="*/ 288 w 69"/>
                <a:gd name="T99" fmla="*/ 95 h 111"/>
                <a:gd name="T100" fmla="*/ 316 w 69"/>
                <a:gd name="T101" fmla="*/ 60 h 111"/>
                <a:gd name="T102" fmla="*/ 316 w 69"/>
                <a:gd name="T103" fmla="*/ 60 h 111"/>
                <a:gd name="T104" fmla="*/ 208 w 69"/>
                <a:gd name="T105" fmla="*/ 0 h 111"/>
                <a:gd name="T106" fmla="*/ 208 w 69"/>
                <a:gd name="T107" fmla="*/ 0 h 11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9"/>
                <a:gd name="T163" fmla="*/ 0 h 111"/>
                <a:gd name="T164" fmla="*/ 69 w 69"/>
                <a:gd name="T165" fmla="*/ 111 h 11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9" h="111">
                  <a:moveTo>
                    <a:pt x="45" y="0"/>
                  </a:moveTo>
                  <a:lnTo>
                    <a:pt x="40" y="7"/>
                  </a:lnTo>
                  <a:lnTo>
                    <a:pt x="37" y="13"/>
                  </a:lnTo>
                  <a:lnTo>
                    <a:pt x="35" y="20"/>
                  </a:lnTo>
                  <a:lnTo>
                    <a:pt x="33" y="29"/>
                  </a:lnTo>
                  <a:lnTo>
                    <a:pt x="29" y="35"/>
                  </a:lnTo>
                  <a:lnTo>
                    <a:pt x="27" y="41"/>
                  </a:lnTo>
                  <a:lnTo>
                    <a:pt x="25" y="47"/>
                  </a:lnTo>
                  <a:lnTo>
                    <a:pt x="22" y="53"/>
                  </a:lnTo>
                  <a:lnTo>
                    <a:pt x="20" y="59"/>
                  </a:lnTo>
                  <a:lnTo>
                    <a:pt x="19" y="63"/>
                  </a:lnTo>
                  <a:lnTo>
                    <a:pt x="15" y="71"/>
                  </a:lnTo>
                  <a:lnTo>
                    <a:pt x="14" y="76"/>
                  </a:lnTo>
                  <a:lnTo>
                    <a:pt x="12" y="79"/>
                  </a:lnTo>
                  <a:lnTo>
                    <a:pt x="8" y="83"/>
                  </a:lnTo>
                  <a:lnTo>
                    <a:pt x="7" y="88"/>
                  </a:lnTo>
                  <a:lnTo>
                    <a:pt x="7" y="92"/>
                  </a:lnTo>
                  <a:lnTo>
                    <a:pt x="5" y="97"/>
                  </a:lnTo>
                  <a:lnTo>
                    <a:pt x="5" y="98"/>
                  </a:lnTo>
                  <a:lnTo>
                    <a:pt x="2" y="101"/>
                  </a:lnTo>
                  <a:lnTo>
                    <a:pt x="2" y="104"/>
                  </a:lnTo>
                  <a:lnTo>
                    <a:pt x="2" y="105"/>
                  </a:lnTo>
                  <a:lnTo>
                    <a:pt x="0" y="107"/>
                  </a:lnTo>
                  <a:lnTo>
                    <a:pt x="0" y="110"/>
                  </a:lnTo>
                  <a:lnTo>
                    <a:pt x="2" y="110"/>
                  </a:lnTo>
                  <a:lnTo>
                    <a:pt x="5" y="110"/>
                  </a:lnTo>
                  <a:lnTo>
                    <a:pt x="5" y="107"/>
                  </a:lnTo>
                  <a:lnTo>
                    <a:pt x="7" y="105"/>
                  </a:lnTo>
                  <a:lnTo>
                    <a:pt x="8" y="104"/>
                  </a:lnTo>
                  <a:lnTo>
                    <a:pt x="12" y="98"/>
                  </a:lnTo>
                  <a:lnTo>
                    <a:pt x="14" y="97"/>
                  </a:lnTo>
                  <a:lnTo>
                    <a:pt x="15" y="92"/>
                  </a:lnTo>
                  <a:lnTo>
                    <a:pt x="19" y="90"/>
                  </a:lnTo>
                  <a:lnTo>
                    <a:pt x="22" y="85"/>
                  </a:lnTo>
                  <a:lnTo>
                    <a:pt x="25" y="82"/>
                  </a:lnTo>
                  <a:lnTo>
                    <a:pt x="27" y="77"/>
                  </a:lnTo>
                  <a:lnTo>
                    <a:pt x="33" y="71"/>
                  </a:lnTo>
                  <a:lnTo>
                    <a:pt x="34" y="65"/>
                  </a:lnTo>
                  <a:lnTo>
                    <a:pt x="35" y="62"/>
                  </a:lnTo>
                  <a:lnTo>
                    <a:pt x="40" y="55"/>
                  </a:lnTo>
                  <a:lnTo>
                    <a:pt x="45" y="49"/>
                  </a:lnTo>
                  <a:lnTo>
                    <a:pt x="48" y="44"/>
                  </a:lnTo>
                  <a:lnTo>
                    <a:pt x="51" y="36"/>
                  </a:lnTo>
                  <a:lnTo>
                    <a:pt x="56" y="30"/>
                  </a:lnTo>
                  <a:lnTo>
                    <a:pt x="58" y="23"/>
                  </a:lnTo>
                  <a:lnTo>
                    <a:pt x="63" y="19"/>
                  </a:lnTo>
                  <a:lnTo>
                    <a:pt x="68" y="12"/>
                  </a:lnTo>
                  <a:lnTo>
                    <a:pt x="45"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18" name="Freeform 128"/>
            <p:cNvSpPr>
              <a:spLocks noChangeAspect="1"/>
            </p:cNvSpPr>
            <p:nvPr/>
          </p:nvSpPr>
          <p:spPr bwMode="auto">
            <a:xfrm>
              <a:off x="3139" y="1778"/>
              <a:ext cx="87" cy="59"/>
            </a:xfrm>
            <a:custGeom>
              <a:avLst/>
              <a:gdLst>
                <a:gd name="T0" fmla="*/ 317 w 67"/>
                <a:gd name="T1" fmla="*/ 182 h 45"/>
                <a:gd name="T2" fmla="*/ 317 w 67"/>
                <a:gd name="T3" fmla="*/ 182 h 45"/>
                <a:gd name="T4" fmla="*/ 301 w 67"/>
                <a:gd name="T5" fmla="*/ 195 h 45"/>
                <a:gd name="T6" fmla="*/ 301 w 67"/>
                <a:gd name="T7" fmla="*/ 195 h 45"/>
                <a:gd name="T8" fmla="*/ 301 w 67"/>
                <a:gd name="T9" fmla="*/ 198 h 45"/>
                <a:gd name="T10" fmla="*/ 293 w 67"/>
                <a:gd name="T11" fmla="*/ 198 h 45"/>
                <a:gd name="T12" fmla="*/ 293 w 67"/>
                <a:gd name="T13" fmla="*/ 198 h 45"/>
                <a:gd name="T14" fmla="*/ 287 w 67"/>
                <a:gd name="T15" fmla="*/ 226 h 45"/>
                <a:gd name="T16" fmla="*/ 270 w 67"/>
                <a:gd name="T17" fmla="*/ 226 h 45"/>
                <a:gd name="T18" fmla="*/ 270 w 67"/>
                <a:gd name="T19" fmla="*/ 226 h 45"/>
                <a:gd name="T20" fmla="*/ 258 w 67"/>
                <a:gd name="T21" fmla="*/ 226 h 45"/>
                <a:gd name="T22" fmla="*/ 58 w 67"/>
                <a:gd name="T23" fmla="*/ 226 h 45"/>
                <a:gd name="T24" fmla="*/ 58 w 67"/>
                <a:gd name="T25" fmla="*/ 226 h 45"/>
                <a:gd name="T26" fmla="*/ 38 w 67"/>
                <a:gd name="T27" fmla="*/ 226 h 45"/>
                <a:gd name="T28" fmla="*/ 35 w 67"/>
                <a:gd name="T29" fmla="*/ 226 h 45"/>
                <a:gd name="T30" fmla="*/ 22 w 67"/>
                <a:gd name="T31" fmla="*/ 226 h 45"/>
                <a:gd name="T32" fmla="*/ 22 w 67"/>
                <a:gd name="T33" fmla="*/ 198 h 45"/>
                <a:gd name="T34" fmla="*/ 10 w 67"/>
                <a:gd name="T35" fmla="*/ 198 h 45"/>
                <a:gd name="T36" fmla="*/ 10 w 67"/>
                <a:gd name="T37" fmla="*/ 195 h 45"/>
                <a:gd name="T38" fmla="*/ 0 w 67"/>
                <a:gd name="T39" fmla="*/ 195 h 45"/>
                <a:gd name="T40" fmla="*/ 0 w 67"/>
                <a:gd name="T41" fmla="*/ 182 h 45"/>
                <a:gd name="T42" fmla="*/ 0 w 67"/>
                <a:gd name="T43" fmla="*/ 182 h 45"/>
                <a:gd name="T44" fmla="*/ 0 w 67"/>
                <a:gd name="T45" fmla="*/ 29 h 45"/>
                <a:gd name="T46" fmla="*/ 0 w 67"/>
                <a:gd name="T47" fmla="*/ 29 h 45"/>
                <a:gd name="T48" fmla="*/ 0 w 67"/>
                <a:gd name="T49" fmla="*/ 21 h 45"/>
                <a:gd name="T50" fmla="*/ 10 w 67"/>
                <a:gd name="T51" fmla="*/ 21 h 45"/>
                <a:gd name="T52" fmla="*/ 10 w 67"/>
                <a:gd name="T53" fmla="*/ 1 h 45"/>
                <a:gd name="T54" fmla="*/ 10 w 67"/>
                <a:gd name="T55" fmla="*/ 1 h 45"/>
                <a:gd name="T56" fmla="*/ 22 w 67"/>
                <a:gd name="T57" fmla="*/ 1 h 45"/>
                <a:gd name="T58" fmla="*/ 35 w 67"/>
                <a:gd name="T59" fmla="*/ 0 h 45"/>
                <a:gd name="T60" fmla="*/ 35 w 67"/>
                <a:gd name="T61" fmla="*/ 0 h 45"/>
                <a:gd name="T62" fmla="*/ 38 w 67"/>
                <a:gd name="T63" fmla="*/ 0 h 45"/>
                <a:gd name="T64" fmla="*/ 58 w 67"/>
                <a:gd name="T65" fmla="*/ 0 h 45"/>
                <a:gd name="T66" fmla="*/ 258 w 67"/>
                <a:gd name="T67" fmla="*/ 0 h 45"/>
                <a:gd name="T68" fmla="*/ 258 w 67"/>
                <a:gd name="T69" fmla="*/ 0 h 45"/>
                <a:gd name="T70" fmla="*/ 270 w 67"/>
                <a:gd name="T71" fmla="*/ 0 h 45"/>
                <a:gd name="T72" fmla="*/ 287 w 67"/>
                <a:gd name="T73" fmla="*/ 0 h 45"/>
                <a:gd name="T74" fmla="*/ 287 w 67"/>
                <a:gd name="T75" fmla="*/ 0 h 45"/>
                <a:gd name="T76" fmla="*/ 293 w 67"/>
                <a:gd name="T77" fmla="*/ 1 h 45"/>
                <a:gd name="T78" fmla="*/ 301 w 67"/>
                <a:gd name="T79" fmla="*/ 1 h 45"/>
                <a:gd name="T80" fmla="*/ 301 w 67"/>
                <a:gd name="T81" fmla="*/ 21 h 45"/>
                <a:gd name="T82" fmla="*/ 301 w 67"/>
                <a:gd name="T83" fmla="*/ 21 h 45"/>
                <a:gd name="T84" fmla="*/ 317 w 67"/>
                <a:gd name="T85" fmla="*/ 29 h 45"/>
                <a:gd name="T86" fmla="*/ 317 w 6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66" y="6"/>
                  </a:moveTo>
                  <a:lnTo>
                    <a:pt x="66" y="36"/>
                  </a:lnTo>
                  <a:lnTo>
                    <a:pt x="63" y="38"/>
                  </a:lnTo>
                  <a:lnTo>
                    <a:pt x="63" y="39"/>
                  </a:lnTo>
                  <a:lnTo>
                    <a:pt x="61" y="39"/>
                  </a:lnTo>
                  <a:lnTo>
                    <a:pt x="60" y="44"/>
                  </a:lnTo>
                  <a:lnTo>
                    <a:pt x="56" y="44"/>
                  </a:lnTo>
                  <a:lnTo>
                    <a:pt x="54" y="44"/>
                  </a:lnTo>
                  <a:lnTo>
                    <a:pt x="12" y="44"/>
                  </a:lnTo>
                  <a:lnTo>
                    <a:pt x="8" y="44"/>
                  </a:lnTo>
                  <a:lnTo>
                    <a:pt x="7" y="44"/>
                  </a:lnTo>
                  <a:lnTo>
                    <a:pt x="5" y="44"/>
                  </a:lnTo>
                  <a:lnTo>
                    <a:pt x="5" y="39"/>
                  </a:lnTo>
                  <a:lnTo>
                    <a:pt x="2" y="39"/>
                  </a:lnTo>
                  <a:lnTo>
                    <a:pt x="2" y="38"/>
                  </a:lnTo>
                  <a:lnTo>
                    <a:pt x="0" y="38"/>
                  </a:lnTo>
                  <a:lnTo>
                    <a:pt x="0" y="36"/>
                  </a:lnTo>
                  <a:lnTo>
                    <a:pt x="0" y="6"/>
                  </a:lnTo>
                  <a:lnTo>
                    <a:pt x="0" y="4"/>
                  </a:lnTo>
                  <a:lnTo>
                    <a:pt x="2" y="4"/>
                  </a:lnTo>
                  <a:lnTo>
                    <a:pt x="2" y="1"/>
                  </a:lnTo>
                  <a:lnTo>
                    <a:pt x="5" y="1"/>
                  </a:lnTo>
                  <a:lnTo>
                    <a:pt x="5" y="0"/>
                  </a:lnTo>
                  <a:lnTo>
                    <a:pt x="7" y="0"/>
                  </a:lnTo>
                  <a:lnTo>
                    <a:pt x="8" y="0"/>
                  </a:lnTo>
                  <a:lnTo>
                    <a:pt x="12" y="0"/>
                  </a:lnTo>
                  <a:lnTo>
                    <a:pt x="54" y="0"/>
                  </a:lnTo>
                  <a:lnTo>
                    <a:pt x="56" y="0"/>
                  </a:lnTo>
                  <a:lnTo>
                    <a:pt x="60" y="0"/>
                  </a:lnTo>
                  <a:lnTo>
                    <a:pt x="61" y="1"/>
                  </a:lnTo>
                  <a:lnTo>
                    <a:pt x="63" y="1"/>
                  </a:lnTo>
                  <a:lnTo>
                    <a:pt x="63" y="4"/>
                  </a:lnTo>
                  <a:lnTo>
                    <a:pt x="66"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19" name="Freeform 129"/>
            <p:cNvSpPr>
              <a:spLocks noChangeAspect="1"/>
            </p:cNvSpPr>
            <p:nvPr/>
          </p:nvSpPr>
          <p:spPr bwMode="auto">
            <a:xfrm>
              <a:off x="3199" y="1778"/>
              <a:ext cx="26" cy="59"/>
            </a:xfrm>
            <a:custGeom>
              <a:avLst/>
              <a:gdLst>
                <a:gd name="T0" fmla="*/ 92 w 20"/>
                <a:gd name="T1" fmla="*/ 182 h 45"/>
                <a:gd name="T2" fmla="*/ 92 w 20"/>
                <a:gd name="T3" fmla="*/ 182 h 45"/>
                <a:gd name="T4" fmla="*/ 92 w 20"/>
                <a:gd name="T5" fmla="*/ 195 h 45"/>
                <a:gd name="T6" fmla="*/ 92 w 20"/>
                <a:gd name="T7" fmla="*/ 195 h 45"/>
                <a:gd name="T8" fmla="*/ 92 w 20"/>
                <a:gd name="T9" fmla="*/ 198 h 45"/>
                <a:gd name="T10" fmla="*/ 92 w 20"/>
                <a:gd name="T11" fmla="*/ 198 h 45"/>
                <a:gd name="T12" fmla="*/ 92 w 20"/>
                <a:gd name="T13" fmla="*/ 198 h 45"/>
                <a:gd name="T14" fmla="*/ 92 w 20"/>
                <a:gd name="T15" fmla="*/ 226 h 45"/>
                <a:gd name="T16" fmla="*/ 92 w 20"/>
                <a:gd name="T17" fmla="*/ 226 h 45"/>
                <a:gd name="T18" fmla="*/ 71 w 20"/>
                <a:gd name="T19" fmla="*/ 226 h 45"/>
                <a:gd name="T20" fmla="*/ 71 w 20"/>
                <a:gd name="T21" fmla="*/ 226 h 45"/>
                <a:gd name="T22" fmla="*/ 27 w 20"/>
                <a:gd name="T23" fmla="*/ 226 h 45"/>
                <a:gd name="T24" fmla="*/ 27 w 20"/>
                <a:gd name="T25" fmla="*/ 226 h 45"/>
                <a:gd name="T26" fmla="*/ 12 w 20"/>
                <a:gd name="T27" fmla="*/ 226 h 45"/>
                <a:gd name="T28" fmla="*/ 12 w 20"/>
                <a:gd name="T29" fmla="*/ 226 h 45"/>
                <a:gd name="T30" fmla="*/ 12 w 20"/>
                <a:gd name="T31" fmla="*/ 226 h 45"/>
                <a:gd name="T32" fmla="*/ 12 w 20"/>
                <a:gd name="T33" fmla="*/ 198 h 45"/>
                <a:gd name="T34" fmla="*/ 12 w 20"/>
                <a:gd name="T35" fmla="*/ 198 h 45"/>
                <a:gd name="T36" fmla="*/ 12 w 20"/>
                <a:gd name="T37" fmla="*/ 195 h 45"/>
                <a:gd name="T38" fmla="*/ 0 w 20"/>
                <a:gd name="T39" fmla="*/ 195 h 45"/>
                <a:gd name="T40" fmla="*/ 0 w 20"/>
                <a:gd name="T41" fmla="*/ 182 h 45"/>
                <a:gd name="T42" fmla="*/ 0 w 20"/>
                <a:gd name="T43" fmla="*/ 182 h 45"/>
                <a:gd name="T44" fmla="*/ 0 w 20"/>
                <a:gd name="T45" fmla="*/ 29 h 45"/>
                <a:gd name="T46" fmla="*/ 0 w 20"/>
                <a:gd name="T47" fmla="*/ 29 h 45"/>
                <a:gd name="T48" fmla="*/ 0 w 20"/>
                <a:gd name="T49" fmla="*/ 21 h 45"/>
                <a:gd name="T50" fmla="*/ 12 w 20"/>
                <a:gd name="T51" fmla="*/ 21 h 45"/>
                <a:gd name="T52" fmla="*/ 12 w 20"/>
                <a:gd name="T53" fmla="*/ 1 h 45"/>
                <a:gd name="T54" fmla="*/ 12 w 20"/>
                <a:gd name="T55" fmla="*/ 1 h 45"/>
                <a:gd name="T56" fmla="*/ 12 w 20"/>
                <a:gd name="T57" fmla="*/ 1 h 45"/>
                <a:gd name="T58" fmla="*/ 12 w 20"/>
                <a:gd name="T59" fmla="*/ 0 h 45"/>
                <a:gd name="T60" fmla="*/ 12 w 20"/>
                <a:gd name="T61" fmla="*/ 0 h 45"/>
                <a:gd name="T62" fmla="*/ 27 w 20"/>
                <a:gd name="T63" fmla="*/ 0 h 45"/>
                <a:gd name="T64" fmla="*/ 27 w 20"/>
                <a:gd name="T65" fmla="*/ 0 h 45"/>
                <a:gd name="T66" fmla="*/ 71 w 20"/>
                <a:gd name="T67" fmla="*/ 0 h 45"/>
                <a:gd name="T68" fmla="*/ 71 w 20"/>
                <a:gd name="T69" fmla="*/ 0 h 45"/>
                <a:gd name="T70" fmla="*/ 71 w 20"/>
                <a:gd name="T71" fmla="*/ 0 h 45"/>
                <a:gd name="T72" fmla="*/ 92 w 20"/>
                <a:gd name="T73" fmla="*/ 0 h 45"/>
                <a:gd name="T74" fmla="*/ 92 w 20"/>
                <a:gd name="T75" fmla="*/ 0 h 45"/>
                <a:gd name="T76" fmla="*/ 92 w 20"/>
                <a:gd name="T77" fmla="*/ 1 h 45"/>
                <a:gd name="T78" fmla="*/ 92 w 20"/>
                <a:gd name="T79" fmla="*/ 1 h 45"/>
                <a:gd name="T80" fmla="*/ 92 w 20"/>
                <a:gd name="T81" fmla="*/ 21 h 45"/>
                <a:gd name="T82" fmla="*/ 92 w 20"/>
                <a:gd name="T83" fmla="*/ 21 h 45"/>
                <a:gd name="T84" fmla="*/ 92 w 20"/>
                <a:gd name="T85" fmla="*/ 21 h 45"/>
                <a:gd name="T86" fmla="*/ 92 w 20"/>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19" y="6"/>
                  </a:moveTo>
                  <a:lnTo>
                    <a:pt x="19" y="36"/>
                  </a:lnTo>
                  <a:lnTo>
                    <a:pt x="19" y="38"/>
                  </a:lnTo>
                  <a:lnTo>
                    <a:pt x="19" y="39"/>
                  </a:lnTo>
                  <a:lnTo>
                    <a:pt x="19" y="44"/>
                  </a:lnTo>
                  <a:lnTo>
                    <a:pt x="15" y="44"/>
                  </a:lnTo>
                  <a:lnTo>
                    <a:pt x="5" y="44"/>
                  </a:lnTo>
                  <a:lnTo>
                    <a:pt x="2" y="44"/>
                  </a:lnTo>
                  <a:lnTo>
                    <a:pt x="2" y="39"/>
                  </a:lnTo>
                  <a:lnTo>
                    <a:pt x="2" y="38"/>
                  </a:lnTo>
                  <a:lnTo>
                    <a:pt x="0" y="38"/>
                  </a:lnTo>
                  <a:lnTo>
                    <a:pt x="0" y="36"/>
                  </a:lnTo>
                  <a:lnTo>
                    <a:pt x="0" y="6"/>
                  </a:lnTo>
                  <a:lnTo>
                    <a:pt x="0" y="4"/>
                  </a:lnTo>
                  <a:lnTo>
                    <a:pt x="2" y="4"/>
                  </a:lnTo>
                  <a:lnTo>
                    <a:pt x="2" y="1"/>
                  </a:lnTo>
                  <a:lnTo>
                    <a:pt x="2" y="0"/>
                  </a:lnTo>
                  <a:lnTo>
                    <a:pt x="5" y="0"/>
                  </a:lnTo>
                  <a:lnTo>
                    <a:pt x="15" y="0"/>
                  </a:lnTo>
                  <a:lnTo>
                    <a:pt x="19" y="0"/>
                  </a:lnTo>
                  <a:lnTo>
                    <a:pt x="19" y="1"/>
                  </a:lnTo>
                  <a:lnTo>
                    <a:pt x="19" y="4"/>
                  </a:lnTo>
                  <a:lnTo>
                    <a:pt x="19" y="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20" name="Freeform 130"/>
            <p:cNvSpPr>
              <a:spLocks noChangeAspect="1"/>
            </p:cNvSpPr>
            <p:nvPr/>
          </p:nvSpPr>
          <p:spPr bwMode="auto">
            <a:xfrm>
              <a:off x="3139" y="1778"/>
              <a:ext cx="25" cy="59"/>
            </a:xfrm>
            <a:custGeom>
              <a:avLst/>
              <a:gdLst>
                <a:gd name="T0" fmla="*/ 95 w 19"/>
                <a:gd name="T1" fmla="*/ 182 h 45"/>
                <a:gd name="T2" fmla="*/ 95 w 19"/>
                <a:gd name="T3" fmla="*/ 182 h 45"/>
                <a:gd name="T4" fmla="*/ 95 w 19"/>
                <a:gd name="T5" fmla="*/ 195 h 45"/>
                <a:gd name="T6" fmla="*/ 95 w 19"/>
                <a:gd name="T7" fmla="*/ 195 h 45"/>
                <a:gd name="T8" fmla="*/ 95 w 19"/>
                <a:gd name="T9" fmla="*/ 198 h 45"/>
                <a:gd name="T10" fmla="*/ 95 w 19"/>
                <a:gd name="T11" fmla="*/ 198 h 45"/>
                <a:gd name="T12" fmla="*/ 95 w 19"/>
                <a:gd name="T13" fmla="*/ 198 h 45"/>
                <a:gd name="T14" fmla="*/ 95 w 19"/>
                <a:gd name="T15" fmla="*/ 226 h 45"/>
                <a:gd name="T16" fmla="*/ 95 w 19"/>
                <a:gd name="T17" fmla="*/ 226 h 45"/>
                <a:gd name="T18" fmla="*/ 78 w 19"/>
                <a:gd name="T19" fmla="*/ 226 h 45"/>
                <a:gd name="T20" fmla="*/ 78 w 19"/>
                <a:gd name="T21" fmla="*/ 226 h 45"/>
                <a:gd name="T22" fmla="*/ 28 w 19"/>
                <a:gd name="T23" fmla="*/ 226 h 45"/>
                <a:gd name="T24" fmla="*/ 28 w 19"/>
                <a:gd name="T25" fmla="*/ 226 h 45"/>
                <a:gd name="T26" fmla="*/ 12 w 19"/>
                <a:gd name="T27" fmla="*/ 226 h 45"/>
                <a:gd name="T28" fmla="*/ 12 w 19"/>
                <a:gd name="T29" fmla="*/ 226 h 45"/>
                <a:gd name="T30" fmla="*/ 12 w 19"/>
                <a:gd name="T31" fmla="*/ 226 h 45"/>
                <a:gd name="T32" fmla="*/ 12 w 19"/>
                <a:gd name="T33" fmla="*/ 198 h 45"/>
                <a:gd name="T34" fmla="*/ 12 w 19"/>
                <a:gd name="T35" fmla="*/ 198 h 45"/>
                <a:gd name="T36" fmla="*/ 12 w 19"/>
                <a:gd name="T37" fmla="*/ 195 h 45"/>
                <a:gd name="T38" fmla="*/ 12 w 19"/>
                <a:gd name="T39" fmla="*/ 195 h 45"/>
                <a:gd name="T40" fmla="*/ 12 w 19"/>
                <a:gd name="T41" fmla="*/ 182 h 45"/>
                <a:gd name="T42" fmla="*/ 0 w 19"/>
                <a:gd name="T43" fmla="*/ 182 h 45"/>
                <a:gd name="T44" fmla="*/ 0 w 19"/>
                <a:gd name="T45" fmla="*/ 29 h 45"/>
                <a:gd name="T46" fmla="*/ 12 w 19"/>
                <a:gd name="T47" fmla="*/ 29 h 45"/>
                <a:gd name="T48" fmla="*/ 12 w 19"/>
                <a:gd name="T49" fmla="*/ 21 h 45"/>
                <a:gd name="T50" fmla="*/ 12 w 19"/>
                <a:gd name="T51" fmla="*/ 21 h 45"/>
                <a:gd name="T52" fmla="*/ 12 w 19"/>
                <a:gd name="T53" fmla="*/ 1 h 45"/>
                <a:gd name="T54" fmla="*/ 12 w 19"/>
                <a:gd name="T55" fmla="*/ 1 h 45"/>
                <a:gd name="T56" fmla="*/ 12 w 19"/>
                <a:gd name="T57" fmla="*/ 1 h 45"/>
                <a:gd name="T58" fmla="*/ 12 w 19"/>
                <a:gd name="T59" fmla="*/ 0 h 45"/>
                <a:gd name="T60" fmla="*/ 12 w 19"/>
                <a:gd name="T61" fmla="*/ 0 h 45"/>
                <a:gd name="T62" fmla="*/ 28 w 19"/>
                <a:gd name="T63" fmla="*/ 0 h 45"/>
                <a:gd name="T64" fmla="*/ 28 w 19"/>
                <a:gd name="T65" fmla="*/ 0 h 45"/>
                <a:gd name="T66" fmla="*/ 78 w 19"/>
                <a:gd name="T67" fmla="*/ 0 h 45"/>
                <a:gd name="T68" fmla="*/ 78 w 19"/>
                <a:gd name="T69" fmla="*/ 0 h 45"/>
                <a:gd name="T70" fmla="*/ 78 w 19"/>
                <a:gd name="T71" fmla="*/ 0 h 45"/>
                <a:gd name="T72" fmla="*/ 95 w 19"/>
                <a:gd name="T73" fmla="*/ 0 h 45"/>
                <a:gd name="T74" fmla="*/ 95 w 19"/>
                <a:gd name="T75" fmla="*/ 0 h 45"/>
                <a:gd name="T76" fmla="*/ 95 w 19"/>
                <a:gd name="T77" fmla="*/ 1 h 45"/>
                <a:gd name="T78" fmla="*/ 95 w 19"/>
                <a:gd name="T79" fmla="*/ 1 h 45"/>
                <a:gd name="T80" fmla="*/ 95 w 19"/>
                <a:gd name="T81" fmla="*/ 21 h 45"/>
                <a:gd name="T82" fmla="*/ 95 w 19"/>
                <a:gd name="T83" fmla="*/ 21 h 45"/>
                <a:gd name="T84" fmla="*/ 95 w 19"/>
                <a:gd name="T85" fmla="*/ 21 h 45"/>
                <a:gd name="T86" fmla="*/ 95 w 19"/>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18" y="6"/>
                  </a:moveTo>
                  <a:lnTo>
                    <a:pt x="18" y="36"/>
                  </a:lnTo>
                  <a:lnTo>
                    <a:pt x="18" y="38"/>
                  </a:lnTo>
                  <a:lnTo>
                    <a:pt x="18" y="39"/>
                  </a:lnTo>
                  <a:lnTo>
                    <a:pt x="18" y="44"/>
                  </a:lnTo>
                  <a:lnTo>
                    <a:pt x="15" y="44"/>
                  </a:lnTo>
                  <a:lnTo>
                    <a:pt x="5" y="44"/>
                  </a:lnTo>
                  <a:lnTo>
                    <a:pt x="2" y="44"/>
                  </a:lnTo>
                  <a:lnTo>
                    <a:pt x="2" y="39"/>
                  </a:lnTo>
                  <a:lnTo>
                    <a:pt x="2" y="38"/>
                  </a:lnTo>
                  <a:lnTo>
                    <a:pt x="2" y="36"/>
                  </a:lnTo>
                  <a:lnTo>
                    <a:pt x="0" y="36"/>
                  </a:lnTo>
                  <a:lnTo>
                    <a:pt x="0" y="6"/>
                  </a:lnTo>
                  <a:lnTo>
                    <a:pt x="2" y="6"/>
                  </a:lnTo>
                  <a:lnTo>
                    <a:pt x="2" y="4"/>
                  </a:lnTo>
                  <a:lnTo>
                    <a:pt x="2" y="1"/>
                  </a:lnTo>
                  <a:lnTo>
                    <a:pt x="2" y="0"/>
                  </a:lnTo>
                  <a:lnTo>
                    <a:pt x="5" y="0"/>
                  </a:lnTo>
                  <a:lnTo>
                    <a:pt x="15" y="0"/>
                  </a:lnTo>
                  <a:lnTo>
                    <a:pt x="18" y="0"/>
                  </a:lnTo>
                  <a:lnTo>
                    <a:pt x="18" y="1"/>
                  </a:lnTo>
                  <a:lnTo>
                    <a:pt x="18" y="4"/>
                  </a:lnTo>
                  <a:lnTo>
                    <a:pt x="18"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21" name="Freeform 131" descr="Light vertical"/>
            <p:cNvSpPr>
              <a:spLocks noChangeAspect="1"/>
            </p:cNvSpPr>
            <p:nvPr/>
          </p:nvSpPr>
          <p:spPr bwMode="auto">
            <a:xfrm>
              <a:off x="3165" y="1778"/>
              <a:ext cx="35" cy="59"/>
            </a:xfrm>
            <a:custGeom>
              <a:avLst/>
              <a:gdLst>
                <a:gd name="T0" fmla="*/ 124 w 27"/>
                <a:gd name="T1" fmla="*/ 182 h 45"/>
                <a:gd name="T2" fmla="*/ 124 w 27"/>
                <a:gd name="T3" fmla="*/ 182 h 45"/>
                <a:gd name="T4" fmla="*/ 124 w 27"/>
                <a:gd name="T5" fmla="*/ 195 h 45"/>
                <a:gd name="T6" fmla="*/ 124 w 27"/>
                <a:gd name="T7" fmla="*/ 195 h 45"/>
                <a:gd name="T8" fmla="*/ 124 w 27"/>
                <a:gd name="T9" fmla="*/ 198 h 45"/>
                <a:gd name="T10" fmla="*/ 124 w 27"/>
                <a:gd name="T11" fmla="*/ 198 h 45"/>
                <a:gd name="T12" fmla="*/ 111 w 27"/>
                <a:gd name="T13" fmla="*/ 198 h 45"/>
                <a:gd name="T14" fmla="*/ 111 w 27"/>
                <a:gd name="T15" fmla="*/ 226 h 45"/>
                <a:gd name="T16" fmla="*/ 111 w 27"/>
                <a:gd name="T17" fmla="*/ 226 h 45"/>
                <a:gd name="T18" fmla="*/ 96 w 27"/>
                <a:gd name="T19" fmla="*/ 226 h 45"/>
                <a:gd name="T20" fmla="*/ 96 w 27"/>
                <a:gd name="T21" fmla="*/ 226 h 45"/>
                <a:gd name="T22" fmla="*/ 29 w 27"/>
                <a:gd name="T23" fmla="*/ 226 h 45"/>
                <a:gd name="T24" fmla="*/ 10 w 27"/>
                <a:gd name="T25" fmla="*/ 226 h 45"/>
                <a:gd name="T26" fmla="*/ 10 w 27"/>
                <a:gd name="T27" fmla="*/ 226 h 45"/>
                <a:gd name="T28" fmla="*/ 10 w 27"/>
                <a:gd name="T29" fmla="*/ 226 h 45"/>
                <a:gd name="T30" fmla="*/ 10 w 27"/>
                <a:gd name="T31" fmla="*/ 226 h 45"/>
                <a:gd name="T32" fmla="*/ 0 w 27"/>
                <a:gd name="T33" fmla="*/ 198 h 45"/>
                <a:gd name="T34" fmla="*/ 0 w 27"/>
                <a:gd name="T35" fmla="*/ 198 h 45"/>
                <a:gd name="T36" fmla="*/ 0 w 27"/>
                <a:gd name="T37" fmla="*/ 195 h 45"/>
                <a:gd name="T38" fmla="*/ 0 w 27"/>
                <a:gd name="T39" fmla="*/ 195 h 45"/>
                <a:gd name="T40" fmla="*/ 0 w 27"/>
                <a:gd name="T41" fmla="*/ 182 h 45"/>
                <a:gd name="T42" fmla="*/ 0 w 27"/>
                <a:gd name="T43" fmla="*/ 182 h 45"/>
                <a:gd name="T44" fmla="*/ 0 w 27"/>
                <a:gd name="T45" fmla="*/ 29 h 45"/>
                <a:gd name="T46" fmla="*/ 0 w 27"/>
                <a:gd name="T47" fmla="*/ 29 h 45"/>
                <a:gd name="T48" fmla="*/ 0 w 27"/>
                <a:gd name="T49" fmla="*/ 21 h 45"/>
                <a:gd name="T50" fmla="*/ 0 w 27"/>
                <a:gd name="T51" fmla="*/ 21 h 45"/>
                <a:gd name="T52" fmla="*/ 0 w 27"/>
                <a:gd name="T53" fmla="*/ 1 h 45"/>
                <a:gd name="T54" fmla="*/ 0 w 27"/>
                <a:gd name="T55" fmla="*/ 1 h 45"/>
                <a:gd name="T56" fmla="*/ 0 w 27"/>
                <a:gd name="T57" fmla="*/ 1 h 45"/>
                <a:gd name="T58" fmla="*/ 10 w 27"/>
                <a:gd name="T59" fmla="*/ 0 h 45"/>
                <a:gd name="T60" fmla="*/ 10 w 27"/>
                <a:gd name="T61" fmla="*/ 0 h 45"/>
                <a:gd name="T62" fmla="*/ 10 w 27"/>
                <a:gd name="T63" fmla="*/ 0 h 45"/>
                <a:gd name="T64" fmla="*/ 29 w 27"/>
                <a:gd name="T65" fmla="*/ 0 h 45"/>
                <a:gd name="T66" fmla="*/ 96 w 27"/>
                <a:gd name="T67" fmla="*/ 0 h 45"/>
                <a:gd name="T68" fmla="*/ 96 w 27"/>
                <a:gd name="T69" fmla="*/ 0 h 45"/>
                <a:gd name="T70" fmla="*/ 111 w 27"/>
                <a:gd name="T71" fmla="*/ 0 h 45"/>
                <a:gd name="T72" fmla="*/ 111 w 27"/>
                <a:gd name="T73" fmla="*/ 0 h 45"/>
                <a:gd name="T74" fmla="*/ 111 w 27"/>
                <a:gd name="T75" fmla="*/ 0 h 45"/>
                <a:gd name="T76" fmla="*/ 111 w 27"/>
                <a:gd name="T77" fmla="*/ 1 h 45"/>
                <a:gd name="T78" fmla="*/ 124 w 27"/>
                <a:gd name="T79" fmla="*/ 1 h 45"/>
                <a:gd name="T80" fmla="*/ 124 w 27"/>
                <a:gd name="T81" fmla="*/ 21 h 45"/>
                <a:gd name="T82" fmla="*/ 124 w 27"/>
                <a:gd name="T83" fmla="*/ 21 h 45"/>
                <a:gd name="T84" fmla="*/ 124 w 27"/>
                <a:gd name="T85" fmla="*/ 21 h 45"/>
                <a:gd name="T86" fmla="*/ 124 w 2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26" y="6"/>
                  </a:moveTo>
                  <a:lnTo>
                    <a:pt x="26" y="36"/>
                  </a:lnTo>
                  <a:lnTo>
                    <a:pt x="26" y="38"/>
                  </a:lnTo>
                  <a:lnTo>
                    <a:pt x="26" y="39"/>
                  </a:lnTo>
                  <a:lnTo>
                    <a:pt x="23" y="39"/>
                  </a:lnTo>
                  <a:lnTo>
                    <a:pt x="23" y="44"/>
                  </a:lnTo>
                  <a:lnTo>
                    <a:pt x="20" y="44"/>
                  </a:lnTo>
                  <a:lnTo>
                    <a:pt x="6" y="44"/>
                  </a:lnTo>
                  <a:lnTo>
                    <a:pt x="2" y="44"/>
                  </a:lnTo>
                  <a:lnTo>
                    <a:pt x="0" y="39"/>
                  </a:lnTo>
                  <a:lnTo>
                    <a:pt x="0" y="38"/>
                  </a:lnTo>
                  <a:lnTo>
                    <a:pt x="0" y="36"/>
                  </a:lnTo>
                  <a:lnTo>
                    <a:pt x="0" y="6"/>
                  </a:lnTo>
                  <a:lnTo>
                    <a:pt x="0" y="4"/>
                  </a:lnTo>
                  <a:lnTo>
                    <a:pt x="0" y="1"/>
                  </a:lnTo>
                  <a:lnTo>
                    <a:pt x="2" y="0"/>
                  </a:lnTo>
                  <a:lnTo>
                    <a:pt x="6" y="0"/>
                  </a:lnTo>
                  <a:lnTo>
                    <a:pt x="20" y="0"/>
                  </a:lnTo>
                  <a:lnTo>
                    <a:pt x="23" y="0"/>
                  </a:lnTo>
                  <a:lnTo>
                    <a:pt x="23" y="1"/>
                  </a:lnTo>
                  <a:lnTo>
                    <a:pt x="26" y="1"/>
                  </a:lnTo>
                  <a:lnTo>
                    <a:pt x="26" y="4"/>
                  </a:lnTo>
                  <a:lnTo>
                    <a:pt x="26" y="6"/>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22" name="Freeform 132"/>
            <p:cNvSpPr>
              <a:spLocks noChangeAspect="1"/>
            </p:cNvSpPr>
            <p:nvPr/>
          </p:nvSpPr>
          <p:spPr bwMode="auto">
            <a:xfrm>
              <a:off x="3611" y="4241"/>
              <a:ext cx="263" cy="23"/>
            </a:xfrm>
            <a:custGeom>
              <a:avLst/>
              <a:gdLst>
                <a:gd name="T0" fmla="*/ 980 w 202"/>
                <a:gd name="T1" fmla="*/ 40 h 18"/>
                <a:gd name="T2" fmla="*/ 970 w 202"/>
                <a:gd name="T3" fmla="*/ 31 h 18"/>
                <a:gd name="T4" fmla="*/ 950 w 202"/>
                <a:gd name="T5" fmla="*/ 28 h 18"/>
                <a:gd name="T6" fmla="*/ 907 w 202"/>
                <a:gd name="T7" fmla="*/ 28 h 18"/>
                <a:gd name="T8" fmla="*/ 871 w 202"/>
                <a:gd name="T9" fmla="*/ 10 h 18"/>
                <a:gd name="T10" fmla="*/ 827 w 202"/>
                <a:gd name="T11" fmla="*/ 10 h 18"/>
                <a:gd name="T12" fmla="*/ 769 w 202"/>
                <a:gd name="T13" fmla="*/ 10 h 18"/>
                <a:gd name="T14" fmla="*/ 697 w 202"/>
                <a:gd name="T15" fmla="*/ 0 h 18"/>
                <a:gd name="T16" fmla="*/ 641 w 202"/>
                <a:gd name="T17" fmla="*/ 0 h 18"/>
                <a:gd name="T18" fmla="*/ 565 w 202"/>
                <a:gd name="T19" fmla="*/ 0 h 18"/>
                <a:gd name="T20" fmla="*/ 496 w 202"/>
                <a:gd name="T21" fmla="*/ 0 h 18"/>
                <a:gd name="T22" fmla="*/ 419 w 202"/>
                <a:gd name="T23" fmla="*/ 0 h 18"/>
                <a:gd name="T24" fmla="*/ 355 w 202"/>
                <a:gd name="T25" fmla="*/ 0 h 18"/>
                <a:gd name="T26" fmla="*/ 273 w 202"/>
                <a:gd name="T27" fmla="*/ 0 h 18"/>
                <a:gd name="T28" fmla="*/ 225 w 202"/>
                <a:gd name="T29" fmla="*/ 10 h 18"/>
                <a:gd name="T30" fmla="*/ 161 w 202"/>
                <a:gd name="T31" fmla="*/ 10 h 18"/>
                <a:gd name="T32" fmla="*/ 108 w 202"/>
                <a:gd name="T33" fmla="*/ 10 h 18"/>
                <a:gd name="T34" fmla="*/ 64 w 202"/>
                <a:gd name="T35" fmla="*/ 28 h 18"/>
                <a:gd name="T36" fmla="*/ 35 w 202"/>
                <a:gd name="T37" fmla="*/ 28 h 18"/>
                <a:gd name="T38" fmla="*/ 1 w 202"/>
                <a:gd name="T39" fmla="*/ 31 h 18"/>
                <a:gd name="T40" fmla="*/ 0 w 202"/>
                <a:gd name="T41" fmla="*/ 40 h 18"/>
                <a:gd name="T42" fmla="*/ 0 w 202"/>
                <a:gd name="T43" fmla="*/ 40 h 18"/>
                <a:gd name="T44" fmla="*/ 1 w 202"/>
                <a:gd name="T45" fmla="*/ 51 h 18"/>
                <a:gd name="T46" fmla="*/ 35 w 202"/>
                <a:gd name="T47" fmla="*/ 51 h 18"/>
                <a:gd name="T48" fmla="*/ 64 w 202"/>
                <a:gd name="T49" fmla="*/ 60 h 18"/>
                <a:gd name="T50" fmla="*/ 108 w 202"/>
                <a:gd name="T51" fmla="*/ 60 h 18"/>
                <a:gd name="T52" fmla="*/ 161 w 202"/>
                <a:gd name="T53" fmla="*/ 65 h 18"/>
                <a:gd name="T54" fmla="*/ 225 w 202"/>
                <a:gd name="T55" fmla="*/ 65 h 18"/>
                <a:gd name="T56" fmla="*/ 273 w 202"/>
                <a:gd name="T57" fmla="*/ 75 h 18"/>
                <a:gd name="T58" fmla="*/ 355 w 202"/>
                <a:gd name="T59" fmla="*/ 75 h 18"/>
                <a:gd name="T60" fmla="*/ 419 w 202"/>
                <a:gd name="T61" fmla="*/ 75 h 18"/>
                <a:gd name="T62" fmla="*/ 496 w 202"/>
                <a:gd name="T63" fmla="*/ 75 h 18"/>
                <a:gd name="T64" fmla="*/ 565 w 202"/>
                <a:gd name="T65" fmla="*/ 75 h 18"/>
                <a:gd name="T66" fmla="*/ 641 w 202"/>
                <a:gd name="T67" fmla="*/ 75 h 18"/>
                <a:gd name="T68" fmla="*/ 697 w 202"/>
                <a:gd name="T69" fmla="*/ 75 h 18"/>
                <a:gd name="T70" fmla="*/ 769 w 202"/>
                <a:gd name="T71" fmla="*/ 65 h 18"/>
                <a:gd name="T72" fmla="*/ 827 w 202"/>
                <a:gd name="T73" fmla="*/ 65 h 18"/>
                <a:gd name="T74" fmla="*/ 871 w 202"/>
                <a:gd name="T75" fmla="*/ 60 h 18"/>
                <a:gd name="T76" fmla="*/ 907 w 202"/>
                <a:gd name="T77" fmla="*/ 60 h 18"/>
                <a:gd name="T78" fmla="*/ 950 w 202"/>
                <a:gd name="T79" fmla="*/ 51 h 18"/>
                <a:gd name="T80" fmla="*/ 970 w 202"/>
                <a:gd name="T81" fmla="*/ 51 h 18"/>
                <a:gd name="T82" fmla="*/ 980 w 202"/>
                <a:gd name="T83" fmla="*/ 40 h 18"/>
                <a:gd name="T84" fmla="*/ 980 w 202"/>
                <a:gd name="T85" fmla="*/ 40 h 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2"/>
                <a:gd name="T130" fmla="*/ 0 h 18"/>
                <a:gd name="T131" fmla="*/ 202 w 202"/>
                <a:gd name="T132" fmla="*/ 18 h 1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2" h="18">
                  <a:moveTo>
                    <a:pt x="201" y="9"/>
                  </a:moveTo>
                  <a:lnTo>
                    <a:pt x="201" y="9"/>
                  </a:lnTo>
                  <a:lnTo>
                    <a:pt x="201" y="7"/>
                  </a:lnTo>
                  <a:lnTo>
                    <a:pt x="199" y="7"/>
                  </a:lnTo>
                  <a:lnTo>
                    <a:pt x="198" y="7"/>
                  </a:lnTo>
                  <a:lnTo>
                    <a:pt x="195" y="6"/>
                  </a:lnTo>
                  <a:lnTo>
                    <a:pt x="192" y="6"/>
                  </a:lnTo>
                  <a:lnTo>
                    <a:pt x="187" y="6"/>
                  </a:lnTo>
                  <a:lnTo>
                    <a:pt x="184" y="6"/>
                  </a:lnTo>
                  <a:lnTo>
                    <a:pt x="179" y="2"/>
                  </a:lnTo>
                  <a:lnTo>
                    <a:pt x="173" y="2"/>
                  </a:lnTo>
                  <a:lnTo>
                    <a:pt x="170" y="2"/>
                  </a:lnTo>
                  <a:lnTo>
                    <a:pt x="164" y="2"/>
                  </a:lnTo>
                  <a:lnTo>
                    <a:pt x="158" y="2"/>
                  </a:lnTo>
                  <a:lnTo>
                    <a:pt x="152" y="2"/>
                  </a:lnTo>
                  <a:lnTo>
                    <a:pt x="144" y="0"/>
                  </a:lnTo>
                  <a:lnTo>
                    <a:pt x="138" y="0"/>
                  </a:lnTo>
                  <a:lnTo>
                    <a:pt x="131" y="0"/>
                  </a:lnTo>
                  <a:lnTo>
                    <a:pt x="124" y="0"/>
                  </a:lnTo>
                  <a:lnTo>
                    <a:pt x="116" y="0"/>
                  </a:lnTo>
                  <a:lnTo>
                    <a:pt x="109" y="0"/>
                  </a:lnTo>
                  <a:lnTo>
                    <a:pt x="102" y="0"/>
                  </a:lnTo>
                  <a:lnTo>
                    <a:pt x="94" y="0"/>
                  </a:lnTo>
                  <a:lnTo>
                    <a:pt x="86" y="0"/>
                  </a:lnTo>
                  <a:lnTo>
                    <a:pt x="80" y="0"/>
                  </a:lnTo>
                  <a:lnTo>
                    <a:pt x="73" y="0"/>
                  </a:lnTo>
                  <a:lnTo>
                    <a:pt x="63" y="0"/>
                  </a:lnTo>
                  <a:lnTo>
                    <a:pt x="56" y="0"/>
                  </a:lnTo>
                  <a:lnTo>
                    <a:pt x="49" y="2"/>
                  </a:lnTo>
                  <a:lnTo>
                    <a:pt x="46" y="2"/>
                  </a:lnTo>
                  <a:lnTo>
                    <a:pt x="39" y="2"/>
                  </a:lnTo>
                  <a:lnTo>
                    <a:pt x="33" y="2"/>
                  </a:lnTo>
                  <a:lnTo>
                    <a:pt x="27" y="2"/>
                  </a:lnTo>
                  <a:lnTo>
                    <a:pt x="22" y="2"/>
                  </a:lnTo>
                  <a:lnTo>
                    <a:pt x="18" y="6"/>
                  </a:lnTo>
                  <a:lnTo>
                    <a:pt x="13" y="6"/>
                  </a:lnTo>
                  <a:lnTo>
                    <a:pt x="12" y="6"/>
                  </a:lnTo>
                  <a:lnTo>
                    <a:pt x="7" y="6"/>
                  </a:lnTo>
                  <a:lnTo>
                    <a:pt x="4" y="7"/>
                  </a:lnTo>
                  <a:lnTo>
                    <a:pt x="1" y="7"/>
                  </a:lnTo>
                  <a:lnTo>
                    <a:pt x="0" y="9"/>
                  </a:lnTo>
                  <a:lnTo>
                    <a:pt x="1" y="12"/>
                  </a:lnTo>
                  <a:lnTo>
                    <a:pt x="4" y="12"/>
                  </a:lnTo>
                  <a:lnTo>
                    <a:pt x="7" y="12"/>
                  </a:lnTo>
                  <a:lnTo>
                    <a:pt x="12" y="14"/>
                  </a:lnTo>
                  <a:lnTo>
                    <a:pt x="13" y="14"/>
                  </a:lnTo>
                  <a:lnTo>
                    <a:pt x="18" y="14"/>
                  </a:lnTo>
                  <a:lnTo>
                    <a:pt x="22" y="14"/>
                  </a:lnTo>
                  <a:lnTo>
                    <a:pt x="27" y="15"/>
                  </a:lnTo>
                  <a:lnTo>
                    <a:pt x="33" y="15"/>
                  </a:lnTo>
                  <a:lnTo>
                    <a:pt x="39" y="15"/>
                  </a:lnTo>
                  <a:lnTo>
                    <a:pt x="46" y="15"/>
                  </a:lnTo>
                  <a:lnTo>
                    <a:pt x="49" y="15"/>
                  </a:lnTo>
                  <a:lnTo>
                    <a:pt x="56" y="17"/>
                  </a:lnTo>
                  <a:lnTo>
                    <a:pt x="63" y="17"/>
                  </a:lnTo>
                  <a:lnTo>
                    <a:pt x="73" y="17"/>
                  </a:lnTo>
                  <a:lnTo>
                    <a:pt x="80" y="17"/>
                  </a:lnTo>
                  <a:lnTo>
                    <a:pt x="86" y="17"/>
                  </a:lnTo>
                  <a:lnTo>
                    <a:pt x="94" y="17"/>
                  </a:lnTo>
                  <a:lnTo>
                    <a:pt x="102" y="17"/>
                  </a:lnTo>
                  <a:lnTo>
                    <a:pt x="109" y="17"/>
                  </a:lnTo>
                  <a:lnTo>
                    <a:pt x="116" y="17"/>
                  </a:lnTo>
                  <a:lnTo>
                    <a:pt x="124" y="17"/>
                  </a:lnTo>
                  <a:lnTo>
                    <a:pt x="131" y="17"/>
                  </a:lnTo>
                  <a:lnTo>
                    <a:pt x="138" y="17"/>
                  </a:lnTo>
                  <a:lnTo>
                    <a:pt x="144" y="17"/>
                  </a:lnTo>
                  <a:lnTo>
                    <a:pt x="152" y="15"/>
                  </a:lnTo>
                  <a:lnTo>
                    <a:pt x="158" y="15"/>
                  </a:lnTo>
                  <a:lnTo>
                    <a:pt x="164" y="15"/>
                  </a:lnTo>
                  <a:lnTo>
                    <a:pt x="170" y="15"/>
                  </a:lnTo>
                  <a:lnTo>
                    <a:pt x="173" y="15"/>
                  </a:lnTo>
                  <a:lnTo>
                    <a:pt x="179" y="14"/>
                  </a:lnTo>
                  <a:lnTo>
                    <a:pt x="184" y="14"/>
                  </a:lnTo>
                  <a:lnTo>
                    <a:pt x="187" y="14"/>
                  </a:lnTo>
                  <a:lnTo>
                    <a:pt x="192" y="14"/>
                  </a:lnTo>
                  <a:lnTo>
                    <a:pt x="195" y="12"/>
                  </a:lnTo>
                  <a:lnTo>
                    <a:pt x="198" y="12"/>
                  </a:lnTo>
                  <a:lnTo>
                    <a:pt x="199" y="12"/>
                  </a:lnTo>
                  <a:lnTo>
                    <a:pt x="201" y="12"/>
                  </a:lnTo>
                  <a:lnTo>
                    <a:pt x="201" y="9"/>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23" name="Freeform 133"/>
            <p:cNvSpPr>
              <a:spLocks noChangeAspect="1"/>
            </p:cNvSpPr>
            <p:nvPr/>
          </p:nvSpPr>
          <p:spPr bwMode="auto">
            <a:xfrm>
              <a:off x="3605" y="4077"/>
              <a:ext cx="284" cy="11"/>
            </a:xfrm>
            <a:custGeom>
              <a:avLst/>
              <a:gdLst>
                <a:gd name="T0" fmla="*/ 1064 w 218"/>
                <a:gd name="T1" fmla="*/ 27 h 9"/>
                <a:gd name="T2" fmla="*/ 1064 w 218"/>
                <a:gd name="T3" fmla="*/ 20 h 9"/>
                <a:gd name="T4" fmla="*/ 1053 w 218"/>
                <a:gd name="T5" fmla="*/ 20 h 9"/>
                <a:gd name="T6" fmla="*/ 1053 w 218"/>
                <a:gd name="T7" fmla="*/ 20 h 9"/>
                <a:gd name="T8" fmla="*/ 1045 w 218"/>
                <a:gd name="T9" fmla="*/ 11 h 9"/>
                <a:gd name="T10" fmla="*/ 1016 w 218"/>
                <a:gd name="T11" fmla="*/ 11 h 9"/>
                <a:gd name="T12" fmla="*/ 1015 w 218"/>
                <a:gd name="T13" fmla="*/ 11 h 9"/>
                <a:gd name="T14" fmla="*/ 987 w 218"/>
                <a:gd name="T15" fmla="*/ 11 h 9"/>
                <a:gd name="T16" fmla="*/ 958 w 218"/>
                <a:gd name="T17" fmla="*/ 1 h 9"/>
                <a:gd name="T18" fmla="*/ 941 w 218"/>
                <a:gd name="T19" fmla="*/ 1 h 9"/>
                <a:gd name="T20" fmla="*/ 920 w 218"/>
                <a:gd name="T21" fmla="*/ 1 h 9"/>
                <a:gd name="T22" fmla="*/ 885 w 218"/>
                <a:gd name="T23" fmla="*/ 1 h 9"/>
                <a:gd name="T24" fmla="*/ 857 w 218"/>
                <a:gd name="T25" fmla="*/ 0 h 9"/>
                <a:gd name="T26" fmla="*/ 826 w 218"/>
                <a:gd name="T27" fmla="*/ 0 h 9"/>
                <a:gd name="T28" fmla="*/ 802 w 218"/>
                <a:gd name="T29" fmla="*/ 0 h 9"/>
                <a:gd name="T30" fmla="*/ 769 w 218"/>
                <a:gd name="T31" fmla="*/ 0 h 9"/>
                <a:gd name="T32" fmla="*/ 714 w 218"/>
                <a:gd name="T33" fmla="*/ 0 h 9"/>
                <a:gd name="T34" fmla="*/ 684 w 218"/>
                <a:gd name="T35" fmla="*/ 0 h 9"/>
                <a:gd name="T36" fmla="*/ 649 w 218"/>
                <a:gd name="T37" fmla="*/ 0 h 9"/>
                <a:gd name="T38" fmla="*/ 611 w 218"/>
                <a:gd name="T39" fmla="*/ 0 h 9"/>
                <a:gd name="T40" fmla="*/ 568 w 218"/>
                <a:gd name="T41" fmla="*/ 0 h 9"/>
                <a:gd name="T42" fmla="*/ 534 w 218"/>
                <a:gd name="T43" fmla="*/ 0 h 9"/>
                <a:gd name="T44" fmla="*/ 483 w 218"/>
                <a:gd name="T45" fmla="*/ 0 h 9"/>
                <a:gd name="T46" fmla="*/ 448 w 218"/>
                <a:gd name="T47" fmla="*/ 0 h 9"/>
                <a:gd name="T48" fmla="*/ 409 w 218"/>
                <a:gd name="T49" fmla="*/ 0 h 9"/>
                <a:gd name="T50" fmla="*/ 374 w 218"/>
                <a:gd name="T51" fmla="*/ 0 h 9"/>
                <a:gd name="T52" fmla="*/ 335 w 218"/>
                <a:gd name="T53" fmla="*/ 0 h 9"/>
                <a:gd name="T54" fmla="*/ 305 w 218"/>
                <a:gd name="T55" fmla="*/ 0 h 9"/>
                <a:gd name="T56" fmla="*/ 263 w 218"/>
                <a:gd name="T57" fmla="*/ 0 h 9"/>
                <a:gd name="T58" fmla="*/ 236 w 218"/>
                <a:gd name="T59" fmla="*/ 0 h 9"/>
                <a:gd name="T60" fmla="*/ 198 w 218"/>
                <a:gd name="T61" fmla="*/ 0 h 9"/>
                <a:gd name="T62" fmla="*/ 163 w 218"/>
                <a:gd name="T63" fmla="*/ 1 h 9"/>
                <a:gd name="T64" fmla="*/ 145 w 218"/>
                <a:gd name="T65" fmla="*/ 1 h 9"/>
                <a:gd name="T66" fmla="*/ 125 w 218"/>
                <a:gd name="T67" fmla="*/ 1 h 9"/>
                <a:gd name="T68" fmla="*/ 95 w 218"/>
                <a:gd name="T69" fmla="*/ 1 h 9"/>
                <a:gd name="T70" fmla="*/ 78 w 218"/>
                <a:gd name="T71" fmla="*/ 11 h 9"/>
                <a:gd name="T72" fmla="*/ 65 w 218"/>
                <a:gd name="T73" fmla="*/ 11 h 9"/>
                <a:gd name="T74" fmla="*/ 35 w 218"/>
                <a:gd name="T75" fmla="*/ 11 h 9"/>
                <a:gd name="T76" fmla="*/ 27 w 218"/>
                <a:gd name="T77" fmla="*/ 11 h 9"/>
                <a:gd name="T78" fmla="*/ 12 w 218"/>
                <a:gd name="T79" fmla="*/ 20 h 9"/>
                <a:gd name="T80" fmla="*/ 12 w 218"/>
                <a:gd name="T81" fmla="*/ 20 h 9"/>
                <a:gd name="T82" fmla="*/ 0 w 218"/>
                <a:gd name="T83" fmla="*/ 20 h 9"/>
                <a:gd name="T84" fmla="*/ 0 w 218"/>
                <a:gd name="T85" fmla="*/ 27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9"/>
                <a:gd name="T131" fmla="*/ 218 w 218"/>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9">
                  <a:moveTo>
                    <a:pt x="217" y="8"/>
                  </a:moveTo>
                  <a:lnTo>
                    <a:pt x="217" y="6"/>
                  </a:lnTo>
                  <a:lnTo>
                    <a:pt x="215" y="6"/>
                  </a:lnTo>
                  <a:lnTo>
                    <a:pt x="214" y="3"/>
                  </a:lnTo>
                  <a:lnTo>
                    <a:pt x="208" y="3"/>
                  </a:lnTo>
                  <a:lnTo>
                    <a:pt x="207" y="3"/>
                  </a:lnTo>
                  <a:lnTo>
                    <a:pt x="202" y="3"/>
                  </a:lnTo>
                  <a:lnTo>
                    <a:pt x="196" y="1"/>
                  </a:lnTo>
                  <a:lnTo>
                    <a:pt x="192" y="1"/>
                  </a:lnTo>
                  <a:lnTo>
                    <a:pt x="188" y="1"/>
                  </a:lnTo>
                  <a:lnTo>
                    <a:pt x="181" y="1"/>
                  </a:lnTo>
                  <a:lnTo>
                    <a:pt x="176" y="0"/>
                  </a:lnTo>
                  <a:lnTo>
                    <a:pt x="169" y="0"/>
                  </a:lnTo>
                  <a:lnTo>
                    <a:pt x="164" y="0"/>
                  </a:lnTo>
                  <a:lnTo>
                    <a:pt x="157" y="0"/>
                  </a:lnTo>
                  <a:lnTo>
                    <a:pt x="146" y="0"/>
                  </a:lnTo>
                  <a:lnTo>
                    <a:pt x="140" y="0"/>
                  </a:lnTo>
                  <a:lnTo>
                    <a:pt x="133" y="0"/>
                  </a:lnTo>
                  <a:lnTo>
                    <a:pt x="125" y="0"/>
                  </a:lnTo>
                  <a:lnTo>
                    <a:pt x="116" y="0"/>
                  </a:lnTo>
                  <a:lnTo>
                    <a:pt x="110" y="0"/>
                  </a:lnTo>
                  <a:lnTo>
                    <a:pt x="99" y="0"/>
                  </a:lnTo>
                  <a:lnTo>
                    <a:pt x="92" y="0"/>
                  </a:lnTo>
                  <a:lnTo>
                    <a:pt x="84" y="0"/>
                  </a:lnTo>
                  <a:lnTo>
                    <a:pt x="77" y="0"/>
                  </a:lnTo>
                  <a:lnTo>
                    <a:pt x="68" y="0"/>
                  </a:lnTo>
                  <a:lnTo>
                    <a:pt x="62" y="0"/>
                  </a:lnTo>
                  <a:lnTo>
                    <a:pt x="54" y="0"/>
                  </a:lnTo>
                  <a:lnTo>
                    <a:pt x="48" y="0"/>
                  </a:lnTo>
                  <a:lnTo>
                    <a:pt x="41" y="0"/>
                  </a:lnTo>
                  <a:lnTo>
                    <a:pt x="34" y="1"/>
                  </a:lnTo>
                  <a:lnTo>
                    <a:pt x="29" y="1"/>
                  </a:lnTo>
                  <a:lnTo>
                    <a:pt x="26" y="1"/>
                  </a:lnTo>
                  <a:lnTo>
                    <a:pt x="19" y="1"/>
                  </a:lnTo>
                  <a:lnTo>
                    <a:pt x="16" y="3"/>
                  </a:lnTo>
                  <a:lnTo>
                    <a:pt x="13" y="3"/>
                  </a:lnTo>
                  <a:lnTo>
                    <a:pt x="7" y="3"/>
                  </a:lnTo>
                  <a:lnTo>
                    <a:pt x="5" y="3"/>
                  </a:lnTo>
                  <a:lnTo>
                    <a:pt x="2" y="6"/>
                  </a:lnTo>
                  <a:lnTo>
                    <a:pt x="0" y="6"/>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24" name="Freeform 134"/>
            <p:cNvSpPr>
              <a:spLocks noChangeAspect="1"/>
            </p:cNvSpPr>
            <p:nvPr/>
          </p:nvSpPr>
          <p:spPr bwMode="auto">
            <a:xfrm>
              <a:off x="3611" y="4252"/>
              <a:ext cx="263" cy="113"/>
            </a:xfrm>
            <a:custGeom>
              <a:avLst/>
              <a:gdLst>
                <a:gd name="T0" fmla="*/ 980 w 202"/>
                <a:gd name="T1" fmla="*/ 325 h 86"/>
                <a:gd name="T2" fmla="*/ 970 w 202"/>
                <a:gd name="T3" fmla="*/ 359 h 86"/>
                <a:gd name="T4" fmla="*/ 950 w 202"/>
                <a:gd name="T5" fmla="*/ 389 h 86"/>
                <a:gd name="T6" fmla="*/ 926 w 202"/>
                <a:gd name="T7" fmla="*/ 397 h 86"/>
                <a:gd name="T8" fmla="*/ 897 w 202"/>
                <a:gd name="T9" fmla="*/ 399 h 86"/>
                <a:gd name="T10" fmla="*/ 858 w 202"/>
                <a:gd name="T11" fmla="*/ 424 h 86"/>
                <a:gd name="T12" fmla="*/ 812 w 202"/>
                <a:gd name="T13" fmla="*/ 424 h 86"/>
                <a:gd name="T14" fmla="*/ 769 w 202"/>
                <a:gd name="T15" fmla="*/ 427 h 86"/>
                <a:gd name="T16" fmla="*/ 715 w 202"/>
                <a:gd name="T17" fmla="*/ 427 h 86"/>
                <a:gd name="T18" fmla="*/ 644 w 202"/>
                <a:gd name="T19" fmla="*/ 427 h 86"/>
                <a:gd name="T20" fmla="*/ 579 w 202"/>
                <a:gd name="T21" fmla="*/ 427 h 86"/>
                <a:gd name="T22" fmla="*/ 517 w 202"/>
                <a:gd name="T23" fmla="*/ 439 h 86"/>
                <a:gd name="T24" fmla="*/ 437 w 202"/>
                <a:gd name="T25" fmla="*/ 439 h 86"/>
                <a:gd name="T26" fmla="*/ 371 w 202"/>
                <a:gd name="T27" fmla="*/ 427 h 86"/>
                <a:gd name="T28" fmla="*/ 307 w 202"/>
                <a:gd name="T29" fmla="*/ 427 h 86"/>
                <a:gd name="T30" fmla="*/ 240 w 202"/>
                <a:gd name="T31" fmla="*/ 427 h 86"/>
                <a:gd name="T32" fmla="*/ 190 w 202"/>
                <a:gd name="T33" fmla="*/ 427 h 86"/>
                <a:gd name="T34" fmla="*/ 141 w 202"/>
                <a:gd name="T35" fmla="*/ 424 h 86"/>
                <a:gd name="T36" fmla="*/ 96 w 202"/>
                <a:gd name="T37" fmla="*/ 424 h 86"/>
                <a:gd name="T38" fmla="*/ 64 w 202"/>
                <a:gd name="T39" fmla="*/ 399 h 86"/>
                <a:gd name="T40" fmla="*/ 60 w 202"/>
                <a:gd name="T41" fmla="*/ 399 h 86"/>
                <a:gd name="T42" fmla="*/ 46 w 202"/>
                <a:gd name="T43" fmla="*/ 397 h 86"/>
                <a:gd name="T44" fmla="*/ 35 w 202"/>
                <a:gd name="T45" fmla="*/ 397 h 86"/>
                <a:gd name="T46" fmla="*/ 21 w 202"/>
                <a:gd name="T47" fmla="*/ 389 h 86"/>
                <a:gd name="T48" fmla="*/ 21 w 202"/>
                <a:gd name="T49" fmla="*/ 371 h 86"/>
                <a:gd name="T50" fmla="*/ 1 w 202"/>
                <a:gd name="T51" fmla="*/ 359 h 86"/>
                <a:gd name="T52" fmla="*/ 1 w 202"/>
                <a:gd name="T53" fmla="*/ 348 h 86"/>
                <a:gd name="T54" fmla="*/ 0 w 202"/>
                <a:gd name="T55" fmla="*/ 340 h 86"/>
                <a:gd name="T56" fmla="*/ 0 w 202"/>
                <a:gd name="T57" fmla="*/ 325 h 86"/>
                <a:gd name="T58" fmla="*/ 0 w 202"/>
                <a:gd name="T59" fmla="*/ 315 h 86"/>
                <a:gd name="T60" fmla="*/ 0 w 202"/>
                <a:gd name="T61" fmla="*/ 0 h 86"/>
                <a:gd name="T62" fmla="*/ 980 w 202"/>
                <a:gd name="T63" fmla="*/ 0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2"/>
                <a:gd name="T97" fmla="*/ 0 h 86"/>
                <a:gd name="T98" fmla="*/ 202 w 202"/>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2" h="86">
                  <a:moveTo>
                    <a:pt x="201" y="0"/>
                  </a:moveTo>
                  <a:lnTo>
                    <a:pt x="201" y="63"/>
                  </a:lnTo>
                  <a:lnTo>
                    <a:pt x="201" y="68"/>
                  </a:lnTo>
                  <a:lnTo>
                    <a:pt x="199" y="69"/>
                  </a:lnTo>
                  <a:lnTo>
                    <a:pt x="198" y="75"/>
                  </a:lnTo>
                  <a:lnTo>
                    <a:pt x="195" y="75"/>
                  </a:lnTo>
                  <a:lnTo>
                    <a:pt x="192" y="77"/>
                  </a:lnTo>
                  <a:lnTo>
                    <a:pt x="190" y="77"/>
                  </a:lnTo>
                  <a:lnTo>
                    <a:pt x="187" y="78"/>
                  </a:lnTo>
                  <a:lnTo>
                    <a:pt x="184" y="78"/>
                  </a:lnTo>
                  <a:lnTo>
                    <a:pt x="180" y="78"/>
                  </a:lnTo>
                  <a:lnTo>
                    <a:pt x="177" y="82"/>
                  </a:lnTo>
                  <a:lnTo>
                    <a:pt x="172" y="82"/>
                  </a:lnTo>
                  <a:lnTo>
                    <a:pt x="167" y="82"/>
                  </a:lnTo>
                  <a:lnTo>
                    <a:pt x="164" y="82"/>
                  </a:lnTo>
                  <a:lnTo>
                    <a:pt x="158" y="83"/>
                  </a:lnTo>
                  <a:lnTo>
                    <a:pt x="152" y="83"/>
                  </a:lnTo>
                  <a:lnTo>
                    <a:pt x="147" y="83"/>
                  </a:lnTo>
                  <a:lnTo>
                    <a:pt x="140" y="83"/>
                  </a:lnTo>
                  <a:lnTo>
                    <a:pt x="132" y="83"/>
                  </a:lnTo>
                  <a:lnTo>
                    <a:pt x="126" y="83"/>
                  </a:lnTo>
                  <a:lnTo>
                    <a:pt x="119" y="83"/>
                  </a:lnTo>
                  <a:lnTo>
                    <a:pt x="112" y="85"/>
                  </a:lnTo>
                  <a:lnTo>
                    <a:pt x="106" y="85"/>
                  </a:lnTo>
                  <a:lnTo>
                    <a:pt x="101" y="85"/>
                  </a:lnTo>
                  <a:lnTo>
                    <a:pt x="90" y="85"/>
                  </a:lnTo>
                  <a:lnTo>
                    <a:pt x="83" y="85"/>
                  </a:lnTo>
                  <a:lnTo>
                    <a:pt x="76" y="83"/>
                  </a:lnTo>
                  <a:lnTo>
                    <a:pt x="70" y="83"/>
                  </a:lnTo>
                  <a:lnTo>
                    <a:pt x="63" y="83"/>
                  </a:lnTo>
                  <a:lnTo>
                    <a:pt x="56" y="83"/>
                  </a:lnTo>
                  <a:lnTo>
                    <a:pt x="49" y="83"/>
                  </a:lnTo>
                  <a:lnTo>
                    <a:pt x="46" y="83"/>
                  </a:lnTo>
                  <a:lnTo>
                    <a:pt x="39" y="83"/>
                  </a:lnTo>
                  <a:lnTo>
                    <a:pt x="33" y="82"/>
                  </a:lnTo>
                  <a:lnTo>
                    <a:pt x="29" y="82"/>
                  </a:lnTo>
                  <a:lnTo>
                    <a:pt x="25" y="82"/>
                  </a:lnTo>
                  <a:lnTo>
                    <a:pt x="20" y="82"/>
                  </a:lnTo>
                  <a:lnTo>
                    <a:pt x="15" y="78"/>
                  </a:lnTo>
                  <a:lnTo>
                    <a:pt x="13" y="78"/>
                  </a:lnTo>
                  <a:lnTo>
                    <a:pt x="12" y="78"/>
                  </a:lnTo>
                  <a:lnTo>
                    <a:pt x="9" y="77"/>
                  </a:lnTo>
                  <a:lnTo>
                    <a:pt x="7" y="77"/>
                  </a:lnTo>
                  <a:lnTo>
                    <a:pt x="7" y="75"/>
                  </a:lnTo>
                  <a:lnTo>
                    <a:pt x="4" y="75"/>
                  </a:lnTo>
                  <a:lnTo>
                    <a:pt x="4" y="72"/>
                  </a:lnTo>
                  <a:lnTo>
                    <a:pt x="1" y="69"/>
                  </a:lnTo>
                  <a:lnTo>
                    <a:pt x="1" y="68"/>
                  </a:lnTo>
                  <a:lnTo>
                    <a:pt x="0" y="66"/>
                  </a:lnTo>
                  <a:lnTo>
                    <a:pt x="0" y="63"/>
                  </a:lnTo>
                  <a:lnTo>
                    <a:pt x="0" y="62"/>
                  </a:lnTo>
                  <a:lnTo>
                    <a:pt x="0" y="60"/>
                  </a:lnTo>
                  <a:lnTo>
                    <a:pt x="0" y="0"/>
                  </a:lnTo>
                  <a:lnTo>
                    <a:pt x="201"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25" name="Freeform 135"/>
            <p:cNvSpPr>
              <a:spLocks noChangeAspect="1"/>
            </p:cNvSpPr>
            <p:nvPr/>
          </p:nvSpPr>
          <p:spPr bwMode="auto">
            <a:xfrm>
              <a:off x="3875" y="4087"/>
              <a:ext cx="14" cy="164"/>
            </a:xfrm>
            <a:custGeom>
              <a:avLst/>
              <a:gdLst>
                <a:gd name="T0" fmla="*/ 46 w 11"/>
                <a:gd name="T1" fmla="*/ 0 h 126"/>
                <a:gd name="T2" fmla="*/ 46 w 11"/>
                <a:gd name="T3" fmla="*/ 0 h 126"/>
                <a:gd name="T4" fmla="*/ 46 w 11"/>
                <a:gd name="T5" fmla="*/ 0 h 126"/>
                <a:gd name="T6" fmla="*/ 46 w 11"/>
                <a:gd name="T7" fmla="*/ 0 h 126"/>
                <a:gd name="T8" fmla="*/ 46 w 11"/>
                <a:gd name="T9" fmla="*/ 0 h 126"/>
                <a:gd name="T10" fmla="*/ 46 w 11"/>
                <a:gd name="T11" fmla="*/ 0 h 126"/>
                <a:gd name="T12" fmla="*/ 46 w 11"/>
                <a:gd name="T13" fmla="*/ 0 h 126"/>
                <a:gd name="T14" fmla="*/ 46 w 11"/>
                <a:gd name="T15" fmla="*/ 12 h 126"/>
                <a:gd name="T16" fmla="*/ 46 w 11"/>
                <a:gd name="T17" fmla="*/ 12 h 126"/>
                <a:gd name="T18" fmla="*/ 46 w 11"/>
                <a:gd name="T19" fmla="*/ 12 h 126"/>
                <a:gd name="T20" fmla="*/ 46 w 11"/>
                <a:gd name="T21" fmla="*/ 12 h 126"/>
                <a:gd name="T22" fmla="*/ 46 w 11"/>
                <a:gd name="T23" fmla="*/ 12 h 126"/>
                <a:gd name="T24" fmla="*/ 46 w 11"/>
                <a:gd name="T25" fmla="*/ 12 h 126"/>
                <a:gd name="T26" fmla="*/ 36 w 11"/>
                <a:gd name="T27" fmla="*/ 29 h 126"/>
                <a:gd name="T28" fmla="*/ 36 w 11"/>
                <a:gd name="T29" fmla="*/ 29 h 126"/>
                <a:gd name="T30" fmla="*/ 36 w 11"/>
                <a:gd name="T31" fmla="*/ 29 h 126"/>
                <a:gd name="T32" fmla="*/ 36 w 11"/>
                <a:gd name="T33" fmla="*/ 29 h 126"/>
                <a:gd name="T34" fmla="*/ 36 w 11"/>
                <a:gd name="T35" fmla="*/ 29 h 126"/>
                <a:gd name="T36" fmla="*/ 36 w 11"/>
                <a:gd name="T37" fmla="*/ 29 h 126"/>
                <a:gd name="T38" fmla="*/ 36 w 11"/>
                <a:gd name="T39" fmla="*/ 35 h 126"/>
                <a:gd name="T40" fmla="*/ 36 w 11"/>
                <a:gd name="T41" fmla="*/ 35 h 126"/>
                <a:gd name="T42" fmla="*/ 36 w 11"/>
                <a:gd name="T43" fmla="*/ 35 h 126"/>
                <a:gd name="T44" fmla="*/ 36 w 11"/>
                <a:gd name="T45" fmla="*/ 35 h 126"/>
                <a:gd name="T46" fmla="*/ 29 w 11"/>
                <a:gd name="T47" fmla="*/ 35 h 126"/>
                <a:gd name="T48" fmla="*/ 29 w 11"/>
                <a:gd name="T49" fmla="*/ 35 h 126"/>
                <a:gd name="T50" fmla="*/ 29 w 11"/>
                <a:gd name="T51" fmla="*/ 35 h 126"/>
                <a:gd name="T52" fmla="*/ 29 w 11"/>
                <a:gd name="T53" fmla="*/ 35 h 126"/>
                <a:gd name="T54" fmla="*/ 29 w 11"/>
                <a:gd name="T55" fmla="*/ 35 h 126"/>
                <a:gd name="T56" fmla="*/ 22 w 11"/>
                <a:gd name="T57" fmla="*/ 35 h 126"/>
                <a:gd name="T58" fmla="*/ 22 w 11"/>
                <a:gd name="T59" fmla="*/ 46 h 126"/>
                <a:gd name="T60" fmla="*/ 22 w 11"/>
                <a:gd name="T61" fmla="*/ 46 h 126"/>
                <a:gd name="T62" fmla="*/ 22 w 11"/>
                <a:gd name="T63" fmla="*/ 46 h 126"/>
                <a:gd name="T64" fmla="*/ 22 w 11"/>
                <a:gd name="T65" fmla="*/ 46 h 126"/>
                <a:gd name="T66" fmla="*/ 1 w 11"/>
                <a:gd name="T67" fmla="*/ 51 h 126"/>
                <a:gd name="T68" fmla="*/ 1 w 11"/>
                <a:gd name="T69" fmla="*/ 51 h 126"/>
                <a:gd name="T70" fmla="*/ 1 w 11"/>
                <a:gd name="T71" fmla="*/ 51 h 126"/>
                <a:gd name="T72" fmla="*/ 1 w 11"/>
                <a:gd name="T73" fmla="*/ 51 h 126"/>
                <a:gd name="T74" fmla="*/ 1 w 11"/>
                <a:gd name="T75" fmla="*/ 64 h 126"/>
                <a:gd name="T76" fmla="*/ 1 w 11"/>
                <a:gd name="T77" fmla="*/ 64 h 126"/>
                <a:gd name="T78" fmla="*/ 1 w 11"/>
                <a:gd name="T79" fmla="*/ 64 h 126"/>
                <a:gd name="T80" fmla="*/ 1 w 11"/>
                <a:gd name="T81" fmla="*/ 74 h 126"/>
                <a:gd name="T82" fmla="*/ 0 w 11"/>
                <a:gd name="T83" fmla="*/ 74 h 126"/>
                <a:gd name="T84" fmla="*/ 0 w 11"/>
                <a:gd name="T85" fmla="*/ 74 h 126"/>
                <a:gd name="T86" fmla="*/ 0 w 11"/>
                <a:gd name="T87" fmla="*/ 95 h 126"/>
                <a:gd name="T88" fmla="*/ 0 w 11"/>
                <a:gd name="T89" fmla="*/ 95 h 126"/>
                <a:gd name="T90" fmla="*/ 0 w 11"/>
                <a:gd name="T91" fmla="*/ 96 h 126"/>
                <a:gd name="T92" fmla="*/ 0 w 11"/>
                <a:gd name="T93" fmla="*/ 96 h 126"/>
                <a:gd name="T94" fmla="*/ 0 w 11"/>
                <a:gd name="T95" fmla="*/ 608 h 1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
                <a:gd name="T145" fmla="*/ 0 h 126"/>
                <a:gd name="T146" fmla="*/ 11 w 11"/>
                <a:gd name="T147" fmla="*/ 126 h 1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 h="126">
                  <a:moveTo>
                    <a:pt x="10" y="0"/>
                  </a:moveTo>
                  <a:lnTo>
                    <a:pt x="10" y="0"/>
                  </a:lnTo>
                  <a:lnTo>
                    <a:pt x="10" y="2"/>
                  </a:lnTo>
                  <a:lnTo>
                    <a:pt x="8" y="6"/>
                  </a:lnTo>
                  <a:lnTo>
                    <a:pt x="8" y="7"/>
                  </a:lnTo>
                  <a:lnTo>
                    <a:pt x="7" y="7"/>
                  </a:lnTo>
                  <a:lnTo>
                    <a:pt x="5" y="7"/>
                  </a:lnTo>
                  <a:lnTo>
                    <a:pt x="5" y="9"/>
                  </a:lnTo>
                  <a:lnTo>
                    <a:pt x="1" y="11"/>
                  </a:lnTo>
                  <a:lnTo>
                    <a:pt x="1" y="13"/>
                  </a:lnTo>
                  <a:lnTo>
                    <a:pt x="1" y="15"/>
                  </a:lnTo>
                  <a:lnTo>
                    <a:pt x="0" y="15"/>
                  </a:lnTo>
                  <a:lnTo>
                    <a:pt x="0" y="19"/>
                  </a:lnTo>
                  <a:lnTo>
                    <a:pt x="0" y="20"/>
                  </a:lnTo>
                  <a:lnTo>
                    <a:pt x="0" y="125"/>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26" name="Freeform 136"/>
            <p:cNvSpPr>
              <a:spLocks noChangeAspect="1"/>
            </p:cNvSpPr>
            <p:nvPr/>
          </p:nvSpPr>
          <p:spPr bwMode="auto">
            <a:xfrm>
              <a:off x="3614" y="4092"/>
              <a:ext cx="271" cy="11"/>
            </a:xfrm>
            <a:custGeom>
              <a:avLst/>
              <a:gdLst>
                <a:gd name="T0" fmla="*/ 0 w 208"/>
                <a:gd name="T1" fmla="*/ 15 h 8"/>
                <a:gd name="T2" fmla="*/ 1 w 208"/>
                <a:gd name="T3" fmla="*/ 15 h 8"/>
                <a:gd name="T4" fmla="*/ 29 w 208"/>
                <a:gd name="T5" fmla="*/ 15 h 8"/>
                <a:gd name="T6" fmla="*/ 35 w 208"/>
                <a:gd name="T7" fmla="*/ 21 h 8"/>
                <a:gd name="T8" fmla="*/ 60 w 208"/>
                <a:gd name="T9" fmla="*/ 21 h 8"/>
                <a:gd name="T10" fmla="*/ 74 w 208"/>
                <a:gd name="T11" fmla="*/ 21 h 8"/>
                <a:gd name="T12" fmla="*/ 102 w 208"/>
                <a:gd name="T13" fmla="*/ 21 h 8"/>
                <a:gd name="T14" fmla="*/ 125 w 208"/>
                <a:gd name="T15" fmla="*/ 40 h 8"/>
                <a:gd name="T16" fmla="*/ 146 w 208"/>
                <a:gd name="T17" fmla="*/ 40 h 8"/>
                <a:gd name="T18" fmla="*/ 175 w 208"/>
                <a:gd name="T19" fmla="*/ 40 h 8"/>
                <a:gd name="T20" fmla="*/ 211 w 208"/>
                <a:gd name="T21" fmla="*/ 40 h 8"/>
                <a:gd name="T22" fmla="*/ 240 w 208"/>
                <a:gd name="T23" fmla="*/ 40 h 8"/>
                <a:gd name="T24" fmla="*/ 276 w 208"/>
                <a:gd name="T25" fmla="*/ 49 h 8"/>
                <a:gd name="T26" fmla="*/ 307 w 208"/>
                <a:gd name="T27" fmla="*/ 49 h 8"/>
                <a:gd name="T28" fmla="*/ 352 w 208"/>
                <a:gd name="T29" fmla="*/ 49 h 8"/>
                <a:gd name="T30" fmla="*/ 382 w 208"/>
                <a:gd name="T31" fmla="*/ 49 h 8"/>
                <a:gd name="T32" fmla="*/ 418 w 208"/>
                <a:gd name="T33" fmla="*/ 49 h 8"/>
                <a:gd name="T34" fmla="*/ 455 w 208"/>
                <a:gd name="T35" fmla="*/ 49 h 8"/>
                <a:gd name="T36" fmla="*/ 495 w 208"/>
                <a:gd name="T37" fmla="*/ 49 h 8"/>
                <a:gd name="T38" fmla="*/ 545 w 208"/>
                <a:gd name="T39" fmla="*/ 49 h 8"/>
                <a:gd name="T40" fmla="*/ 578 w 208"/>
                <a:gd name="T41" fmla="*/ 49 h 8"/>
                <a:gd name="T42" fmla="*/ 618 w 208"/>
                <a:gd name="T43" fmla="*/ 49 h 8"/>
                <a:gd name="T44" fmla="*/ 649 w 208"/>
                <a:gd name="T45" fmla="*/ 49 h 8"/>
                <a:gd name="T46" fmla="*/ 693 w 208"/>
                <a:gd name="T47" fmla="*/ 49 h 8"/>
                <a:gd name="T48" fmla="*/ 730 w 208"/>
                <a:gd name="T49" fmla="*/ 49 h 8"/>
                <a:gd name="T50" fmla="*/ 758 w 208"/>
                <a:gd name="T51" fmla="*/ 40 h 8"/>
                <a:gd name="T52" fmla="*/ 791 w 208"/>
                <a:gd name="T53" fmla="*/ 40 h 8"/>
                <a:gd name="T54" fmla="*/ 827 w 208"/>
                <a:gd name="T55" fmla="*/ 40 h 8"/>
                <a:gd name="T56" fmla="*/ 853 w 208"/>
                <a:gd name="T57" fmla="*/ 40 h 8"/>
                <a:gd name="T58" fmla="*/ 885 w 208"/>
                <a:gd name="T59" fmla="*/ 40 h 8"/>
                <a:gd name="T60" fmla="*/ 903 w 208"/>
                <a:gd name="T61" fmla="*/ 21 h 8"/>
                <a:gd name="T62" fmla="*/ 925 w 208"/>
                <a:gd name="T63" fmla="*/ 21 h 8"/>
                <a:gd name="T64" fmla="*/ 942 w 208"/>
                <a:gd name="T65" fmla="*/ 21 h 8"/>
                <a:gd name="T66" fmla="*/ 969 w 208"/>
                <a:gd name="T67" fmla="*/ 21 h 8"/>
                <a:gd name="T68" fmla="*/ 980 w 208"/>
                <a:gd name="T69" fmla="*/ 15 h 8"/>
                <a:gd name="T70" fmla="*/ 991 w 208"/>
                <a:gd name="T71" fmla="*/ 15 h 8"/>
                <a:gd name="T72" fmla="*/ 1002 w 208"/>
                <a:gd name="T73" fmla="*/ 15 h 8"/>
                <a:gd name="T74" fmla="*/ 1015 w 208"/>
                <a:gd name="T75" fmla="*/ 0 h 8"/>
                <a:gd name="T76" fmla="*/ 1015 w 208"/>
                <a:gd name="T77" fmla="*/ 0 h 8"/>
                <a:gd name="T78" fmla="*/ 1015 w 208"/>
                <a:gd name="T79" fmla="*/ 0 h 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8"/>
                <a:gd name="T121" fmla="*/ 0 h 8"/>
                <a:gd name="T122" fmla="*/ 208 w 208"/>
                <a:gd name="T123" fmla="*/ 8 h 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8" h="8">
                  <a:moveTo>
                    <a:pt x="0" y="2"/>
                  </a:moveTo>
                  <a:lnTo>
                    <a:pt x="1" y="2"/>
                  </a:lnTo>
                  <a:lnTo>
                    <a:pt x="6" y="2"/>
                  </a:lnTo>
                  <a:lnTo>
                    <a:pt x="7" y="3"/>
                  </a:lnTo>
                  <a:lnTo>
                    <a:pt x="12" y="3"/>
                  </a:lnTo>
                  <a:lnTo>
                    <a:pt x="15" y="3"/>
                  </a:lnTo>
                  <a:lnTo>
                    <a:pt x="21" y="3"/>
                  </a:lnTo>
                  <a:lnTo>
                    <a:pt x="26" y="6"/>
                  </a:lnTo>
                  <a:lnTo>
                    <a:pt x="30" y="6"/>
                  </a:lnTo>
                  <a:lnTo>
                    <a:pt x="36" y="6"/>
                  </a:lnTo>
                  <a:lnTo>
                    <a:pt x="43" y="6"/>
                  </a:lnTo>
                  <a:lnTo>
                    <a:pt x="49" y="6"/>
                  </a:lnTo>
                  <a:lnTo>
                    <a:pt x="57" y="7"/>
                  </a:lnTo>
                  <a:lnTo>
                    <a:pt x="63" y="7"/>
                  </a:lnTo>
                  <a:lnTo>
                    <a:pt x="72" y="7"/>
                  </a:lnTo>
                  <a:lnTo>
                    <a:pt x="78" y="7"/>
                  </a:lnTo>
                  <a:lnTo>
                    <a:pt x="85" y="7"/>
                  </a:lnTo>
                  <a:lnTo>
                    <a:pt x="93" y="7"/>
                  </a:lnTo>
                  <a:lnTo>
                    <a:pt x="101" y="7"/>
                  </a:lnTo>
                  <a:lnTo>
                    <a:pt x="111" y="7"/>
                  </a:lnTo>
                  <a:lnTo>
                    <a:pt x="118" y="7"/>
                  </a:lnTo>
                  <a:lnTo>
                    <a:pt x="126" y="7"/>
                  </a:lnTo>
                  <a:lnTo>
                    <a:pt x="133" y="7"/>
                  </a:lnTo>
                  <a:lnTo>
                    <a:pt x="141" y="7"/>
                  </a:lnTo>
                  <a:lnTo>
                    <a:pt x="149" y="7"/>
                  </a:lnTo>
                  <a:lnTo>
                    <a:pt x="155" y="6"/>
                  </a:lnTo>
                  <a:lnTo>
                    <a:pt x="162" y="6"/>
                  </a:lnTo>
                  <a:lnTo>
                    <a:pt x="169" y="6"/>
                  </a:lnTo>
                  <a:lnTo>
                    <a:pt x="174" y="6"/>
                  </a:lnTo>
                  <a:lnTo>
                    <a:pt x="181" y="6"/>
                  </a:lnTo>
                  <a:lnTo>
                    <a:pt x="184" y="3"/>
                  </a:lnTo>
                  <a:lnTo>
                    <a:pt x="189" y="3"/>
                  </a:lnTo>
                  <a:lnTo>
                    <a:pt x="193" y="3"/>
                  </a:lnTo>
                  <a:lnTo>
                    <a:pt x="198" y="3"/>
                  </a:lnTo>
                  <a:lnTo>
                    <a:pt x="200" y="2"/>
                  </a:lnTo>
                  <a:lnTo>
                    <a:pt x="203" y="2"/>
                  </a:lnTo>
                  <a:lnTo>
                    <a:pt x="205" y="2"/>
                  </a:lnTo>
                  <a:lnTo>
                    <a:pt x="20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27" name="Freeform 137"/>
            <p:cNvSpPr>
              <a:spLocks noChangeAspect="1"/>
            </p:cNvSpPr>
            <p:nvPr/>
          </p:nvSpPr>
          <p:spPr bwMode="auto">
            <a:xfrm>
              <a:off x="3819" y="4109"/>
              <a:ext cx="52" cy="5"/>
            </a:xfrm>
            <a:custGeom>
              <a:avLst/>
              <a:gdLst>
                <a:gd name="T0" fmla="*/ 0 w 40"/>
                <a:gd name="T1" fmla="*/ 11 h 4"/>
                <a:gd name="T2" fmla="*/ 35 w 40"/>
                <a:gd name="T3" fmla="*/ 11 h 4"/>
                <a:gd name="T4" fmla="*/ 60 w 40"/>
                <a:gd name="T5" fmla="*/ 11 h 4"/>
                <a:gd name="T6" fmla="*/ 83 w 40"/>
                <a:gd name="T7" fmla="*/ 9 h 4"/>
                <a:gd name="T8" fmla="*/ 114 w 40"/>
                <a:gd name="T9" fmla="*/ 9 h 4"/>
                <a:gd name="T10" fmla="*/ 134 w 40"/>
                <a:gd name="T11" fmla="*/ 9 h 4"/>
                <a:gd name="T12" fmla="*/ 170 w 40"/>
                <a:gd name="T13" fmla="*/ 9 h 4"/>
                <a:gd name="T14" fmla="*/ 182 w 40"/>
                <a:gd name="T15" fmla="*/ 0 h 4"/>
                <a:gd name="T16" fmla="*/ 190 w 40"/>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4"/>
                <a:gd name="T29" fmla="*/ 40 w 40"/>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4">
                  <a:moveTo>
                    <a:pt x="0" y="3"/>
                  </a:moveTo>
                  <a:lnTo>
                    <a:pt x="7" y="3"/>
                  </a:lnTo>
                  <a:lnTo>
                    <a:pt x="12" y="3"/>
                  </a:lnTo>
                  <a:lnTo>
                    <a:pt x="17" y="2"/>
                  </a:lnTo>
                  <a:lnTo>
                    <a:pt x="24" y="2"/>
                  </a:lnTo>
                  <a:lnTo>
                    <a:pt x="28" y="2"/>
                  </a:lnTo>
                  <a:lnTo>
                    <a:pt x="35" y="2"/>
                  </a:lnTo>
                  <a:lnTo>
                    <a:pt x="38" y="0"/>
                  </a:lnTo>
                  <a:lnTo>
                    <a:pt x="3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28" name="Line 138"/>
            <p:cNvSpPr>
              <a:spLocks noChangeAspect="1" noChangeShapeType="1"/>
            </p:cNvSpPr>
            <p:nvPr/>
          </p:nvSpPr>
          <p:spPr bwMode="auto">
            <a:xfrm>
              <a:off x="3865" y="4117"/>
              <a:ext cx="0" cy="21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429" name="Line 139"/>
            <p:cNvSpPr>
              <a:spLocks noChangeAspect="1" noChangeShapeType="1"/>
            </p:cNvSpPr>
            <p:nvPr/>
          </p:nvSpPr>
          <p:spPr bwMode="auto">
            <a:xfrm>
              <a:off x="3854" y="4122"/>
              <a:ext cx="0" cy="21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430" name="Freeform 140"/>
            <p:cNvSpPr>
              <a:spLocks noChangeAspect="1"/>
            </p:cNvSpPr>
            <p:nvPr/>
          </p:nvSpPr>
          <p:spPr bwMode="auto">
            <a:xfrm>
              <a:off x="3624" y="4112"/>
              <a:ext cx="63" cy="6"/>
            </a:xfrm>
            <a:custGeom>
              <a:avLst/>
              <a:gdLst>
                <a:gd name="T0" fmla="*/ 0 w 49"/>
                <a:gd name="T1" fmla="*/ 0 h 5"/>
                <a:gd name="T2" fmla="*/ 22 w 49"/>
                <a:gd name="T3" fmla="*/ 0 h 5"/>
                <a:gd name="T4" fmla="*/ 31 w 49"/>
                <a:gd name="T5" fmla="*/ 0 h 5"/>
                <a:gd name="T6" fmla="*/ 46 w 49"/>
                <a:gd name="T7" fmla="*/ 0 h 5"/>
                <a:gd name="T8" fmla="*/ 76 w 49"/>
                <a:gd name="T9" fmla="*/ 1 h 5"/>
                <a:gd name="T10" fmla="*/ 98 w 49"/>
                <a:gd name="T11" fmla="*/ 1 h 5"/>
                <a:gd name="T12" fmla="*/ 132 w 49"/>
                <a:gd name="T13" fmla="*/ 1 h 5"/>
                <a:gd name="T14" fmla="*/ 162 w 49"/>
                <a:gd name="T15" fmla="*/ 1 h 5"/>
                <a:gd name="T16" fmla="*/ 189 w 49"/>
                <a:gd name="T17" fmla="*/ 1 h 5"/>
                <a:gd name="T18" fmla="*/ 219 w 49"/>
                <a:gd name="T19" fmla="*/ 12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5"/>
                <a:gd name="T32" fmla="*/ 49 w 4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5">
                  <a:moveTo>
                    <a:pt x="0" y="0"/>
                  </a:moveTo>
                  <a:lnTo>
                    <a:pt x="5" y="0"/>
                  </a:lnTo>
                  <a:lnTo>
                    <a:pt x="7" y="0"/>
                  </a:lnTo>
                  <a:lnTo>
                    <a:pt x="10" y="0"/>
                  </a:lnTo>
                  <a:lnTo>
                    <a:pt x="17" y="1"/>
                  </a:lnTo>
                  <a:lnTo>
                    <a:pt x="22" y="1"/>
                  </a:lnTo>
                  <a:lnTo>
                    <a:pt x="29" y="1"/>
                  </a:lnTo>
                  <a:lnTo>
                    <a:pt x="36" y="1"/>
                  </a:lnTo>
                  <a:lnTo>
                    <a:pt x="42" y="1"/>
                  </a:lnTo>
                  <a:lnTo>
                    <a:pt x="48" y="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31" name="Freeform 141"/>
            <p:cNvSpPr>
              <a:spLocks noChangeAspect="1"/>
            </p:cNvSpPr>
            <p:nvPr/>
          </p:nvSpPr>
          <p:spPr bwMode="auto">
            <a:xfrm>
              <a:off x="3671" y="4260"/>
              <a:ext cx="80" cy="4"/>
            </a:xfrm>
            <a:custGeom>
              <a:avLst/>
              <a:gdLst>
                <a:gd name="T0" fmla="*/ 0 w 62"/>
                <a:gd name="T1" fmla="*/ 0 h 3"/>
                <a:gd name="T2" fmla="*/ 17 w 62"/>
                <a:gd name="T3" fmla="*/ 0 h 3"/>
                <a:gd name="T4" fmla="*/ 53 w 62"/>
                <a:gd name="T5" fmla="*/ 12 h 3"/>
                <a:gd name="T6" fmla="*/ 76 w 62"/>
                <a:gd name="T7" fmla="*/ 12 h 3"/>
                <a:gd name="T8" fmla="*/ 125 w 62"/>
                <a:gd name="T9" fmla="*/ 12 h 3"/>
                <a:gd name="T10" fmla="*/ 159 w 62"/>
                <a:gd name="T11" fmla="*/ 12 h 3"/>
                <a:gd name="T12" fmla="*/ 179 w 62"/>
                <a:gd name="T13" fmla="*/ 12 h 3"/>
                <a:gd name="T14" fmla="*/ 210 w 62"/>
                <a:gd name="T15" fmla="*/ 12 h 3"/>
                <a:gd name="T16" fmla="*/ 258 w 62"/>
                <a:gd name="T17" fmla="*/ 12 h 3"/>
                <a:gd name="T18" fmla="*/ 283 w 62"/>
                <a:gd name="T19" fmla="*/ 12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2"/>
                <a:gd name="T31" fmla="*/ 0 h 3"/>
                <a:gd name="T32" fmla="*/ 62 w 62"/>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2" h="3">
                  <a:moveTo>
                    <a:pt x="0" y="0"/>
                  </a:moveTo>
                  <a:lnTo>
                    <a:pt x="4" y="0"/>
                  </a:lnTo>
                  <a:lnTo>
                    <a:pt x="12" y="2"/>
                  </a:lnTo>
                  <a:lnTo>
                    <a:pt x="17" y="2"/>
                  </a:lnTo>
                  <a:lnTo>
                    <a:pt x="27" y="2"/>
                  </a:lnTo>
                  <a:lnTo>
                    <a:pt x="34" y="2"/>
                  </a:lnTo>
                  <a:lnTo>
                    <a:pt x="39" y="2"/>
                  </a:lnTo>
                  <a:lnTo>
                    <a:pt x="46" y="2"/>
                  </a:lnTo>
                  <a:lnTo>
                    <a:pt x="56" y="2"/>
                  </a:lnTo>
                  <a:lnTo>
                    <a:pt x="61"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32" name="Freeform 142"/>
            <p:cNvSpPr>
              <a:spLocks noChangeAspect="1"/>
            </p:cNvSpPr>
            <p:nvPr/>
          </p:nvSpPr>
          <p:spPr bwMode="auto">
            <a:xfrm>
              <a:off x="3850" y="4252"/>
              <a:ext cx="24" cy="8"/>
            </a:xfrm>
            <a:custGeom>
              <a:avLst/>
              <a:gdLst>
                <a:gd name="T0" fmla="*/ 0 w 18"/>
                <a:gd name="T1" fmla="*/ 28 h 6"/>
                <a:gd name="T2" fmla="*/ 21 w 18"/>
                <a:gd name="T3" fmla="*/ 28 h 6"/>
                <a:gd name="T4" fmla="*/ 48 w 18"/>
                <a:gd name="T5" fmla="*/ 28 h 6"/>
                <a:gd name="T6" fmla="*/ 65 w 18"/>
                <a:gd name="T7" fmla="*/ 12 h 6"/>
                <a:gd name="T8" fmla="*/ 79 w 18"/>
                <a:gd name="T9" fmla="*/ 12 h 6"/>
                <a:gd name="T10" fmla="*/ 85 w 18"/>
                <a:gd name="T11" fmla="*/ 12 h 6"/>
                <a:gd name="T12" fmla="*/ 97 w 18"/>
                <a:gd name="T13" fmla="*/ 12 h 6"/>
                <a:gd name="T14" fmla="*/ 97 w 18"/>
                <a:gd name="T15" fmla="*/ 0 h 6"/>
                <a:gd name="T16" fmla="*/ 97 w 18"/>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
                <a:gd name="T29" fmla="*/ 18 w 1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
                  <a:moveTo>
                    <a:pt x="0" y="5"/>
                  </a:moveTo>
                  <a:lnTo>
                    <a:pt x="4" y="5"/>
                  </a:lnTo>
                  <a:lnTo>
                    <a:pt x="8" y="5"/>
                  </a:lnTo>
                  <a:lnTo>
                    <a:pt x="12" y="2"/>
                  </a:lnTo>
                  <a:lnTo>
                    <a:pt x="14" y="2"/>
                  </a:lnTo>
                  <a:lnTo>
                    <a:pt x="15" y="2"/>
                  </a:lnTo>
                  <a:lnTo>
                    <a:pt x="17" y="2"/>
                  </a:lnTo>
                  <a:lnTo>
                    <a:pt x="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33" name="Freeform 143"/>
            <p:cNvSpPr>
              <a:spLocks noChangeAspect="1"/>
            </p:cNvSpPr>
            <p:nvPr/>
          </p:nvSpPr>
          <p:spPr bwMode="auto">
            <a:xfrm>
              <a:off x="3762" y="4260"/>
              <a:ext cx="75" cy="4"/>
            </a:xfrm>
            <a:custGeom>
              <a:avLst/>
              <a:gdLst>
                <a:gd name="T0" fmla="*/ 0 w 58"/>
                <a:gd name="T1" fmla="*/ 12 h 3"/>
                <a:gd name="T2" fmla="*/ 36 w 58"/>
                <a:gd name="T3" fmla="*/ 12 h 3"/>
                <a:gd name="T4" fmla="*/ 69 w 58"/>
                <a:gd name="T5" fmla="*/ 12 h 3"/>
                <a:gd name="T6" fmla="*/ 102 w 58"/>
                <a:gd name="T7" fmla="*/ 12 h 3"/>
                <a:gd name="T8" fmla="*/ 132 w 58"/>
                <a:gd name="T9" fmla="*/ 12 h 3"/>
                <a:gd name="T10" fmla="*/ 171 w 58"/>
                <a:gd name="T11" fmla="*/ 0 h 3"/>
                <a:gd name="T12" fmla="*/ 198 w 58"/>
                <a:gd name="T13" fmla="*/ 0 h 3"/>
                <a:gd name="T14" fmla="*/ 222 w 58"/>
                <a:gd name="T15" fmla="*/ 0 h 3"/>
                <a:gd name="T16" fmla="*/ 256 w 58"/>
                <a:gd name="T17" fmla="*/ 0 h 3"/>
                <a:gd name="T18" fmla="*/ 268 w 58"/>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8"/>
                <a:gd name="T31" fmla="*/ 0 h 3"/>
                <a:gd name="T32" fmla="*/ 58 w 58"/>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8" h="3">
                  <a:moveTo>
                    <a:pt x="0" y="2"/>
                  </a:moveTo>
                  <a:lnTo>
                    <a:pt x="8" y="2"/>
                  </a:lnTo>
                  <a:lnTo>
                    <a:pt x="15" y="2"/>
                  </a:lnTo>
                  <a:lnTo>
                    <a:pt x="22" y="2"/>
                  </a:lnTo>
                  <a:lnTo>
                    <a:pt x="28" y="2"/>
                  </a:lnTo>
                  <a:lnTo>
                    <a:pt x="36" y="0"/>
                  </a:lnTo>
                  <a:lnTo>
                    <a:pt x="42" y="0"/>
                  </a:lnTo>
                  <a:lnTo>
                    <a:pt x="48" y="0"/>
                  </a:lnTo>
                  <a:lnTo>
                    <a:pt x="54" y="0"/>
                  </a:lnTo>
                  <a:lnTo>
                    <a:pt x="57" y="0"/>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34" name="Freeform 144"/>
            <p:cNvSpPr>
              <a:spLocks noChangeAspect="1"/>
            </p:cNvSpPr>
            <p:nvPr/>
          </p:nvSpPr>
          <p:spPr bwMode="auto">
            <a:xfrm>
              <a:off x="3626" y="4338"/>
              <a:ext cx="229" cy="12"/>
            </a:xfrm>
            <a:custGeom>
              <a:avLst/>
              <a:gdLst>
                <a:gd name="T0" fmla="*/ 850 w 176"/>
                <a:gd name="T1" fmla="*/ 48 h 9"/>
                <a:gd name="T2" fmla="*/ 834 w 176"/>
                <a:gd name="T3" fmla="*/ 48 h 9"/>
                <a:gd name="T4" fmla="*/ 817 w 176"/>
                <a:gd name="T5" fmla="*/ 16 h 9"/>
                <a:gd name="T6" fmla="*/ 803 w 176"/>
                <a:gd name="T7" fmla="*/ 16 h 9"/>
                <a:gd name="T8" fmla="*/ 781 w 176"/>
                <a:gd name="T9" fmla="*/ 16 h 9"/>
                <a:gd name="T10" fmla="*/ 769 w 176"/>
                <a:gd name="T11" fmla="*/ 16 h 9"/>
                <a:gd name="T12" fmla="*/ 740 w 176"/>
                <a:gd name="T13" fmla="*/ 16 h 9"/>
                <a:gd name="T14" fmla="*/ 708 w 176"/>
                <a:gd name="T15" fmla="*/ 12 h 9"/>
                <a:gd name="T16" fmla="*/ 679 w 176"/>
                <a:gd name="T17" fmla="*/ 12 h 9"/>
                <a:gd name="T18" fmla="*/ 658 w 176"/>
                <a:gd name="T19" fmla="*/ 12 h 9"/>
                <a:gd name="T20" fmla="*/ 628 w 176"/>
                <a:gd name="T21" fmla="*/ 12 h 9"/>
                <a:gd name="T22" fmla="*/ 592 w 176"/>
                <a:gd name="T23" fmla="*/ 12 h 9"/>
                <a:gd name="T24" fmla="*/ 558 w 176"/>
                <a:gd name="T25" fmla="*/ 12 h 9"/>
                <a:gd name="T26" fmla="*/ 532 w 176"/>
                <a:gd name="T27" fmla="*/ 12 h 9"/>
                <a:gd name="T28" fmla="*/ 496 w 176"/>
                <a:gd name="T29" fmla="*/ 12 h 9"/>
                <a:gd name="T30" fmla="*/ 461 w 176"/>
                <a:gd name="T31" fmla="*/ 0 h 9"/>
                <a:gd name="T32" fmla="*/ 432 w 176"/>
                <a:gd name="T33" fmla="*/ 0 h 9"/>
                <a:gd name="T34" fmla="*/ 399 w 176"/>
                <a:gd name="T35" fmla="*/ 0 h 9"/>
                <a:gd name="T36" fmla="*/ 359 w 176"/>
                <a:gd name="T37" fmla="*/ 12 h 9"/>
                <a:gd name="T38" fmla="*/ 330 w 176"/>
                <a:gd name="T39" fmla="*/ 12 h 9"/>
                <a:gd name="T40" fmla="*/ 294 w 176"/>
                <a:gd name="T41" fmla="*/ 12 h 9"/>
                <a:gd name="T42" fmla="*/ 260 w 176"/>
                <a:gd name="T43" fmla="*/ 12 h 9"/>
                <a:gd name="T44" fmla="*/ 232 w 176"/>
                <a:gd name="T45" fmla="*/ 12 h 9"/>
                <a:gd name="T46" fmla="*/ 209 w 176"/>
                <a:gd name="T47" fmla="*/ 12 h 9"/>
                <a:gd name="T48" fmla="*/ 174 w 176"/>
                <a:gd name="T49" fmla="*/ 12 h 9"/>
                <a:gd name="T50" fmla="*/ 159 w 176"/>
                <a:gd name="T51" fmla="*/ 12 h 9"/>
                <a:gd name="T52" fmla="*/ 124 w 176"/>
                <a:gd name="T53" fmla="*/ 16 h 9"/>
                <a:gd name="T54" fmla="*/ 96 w 176"/>
                <a:gd name="T55" fmla="*/ 16 h 9"/>
                <a:gd name="T56" fmla="*/ 74 w 176"/>
                <a:gd name="T57" fmla="*/ 16 h 9"/>
                <a:gd name="T58" fmla="*/ 60 w 176"/>
                <a:gd name="T59" fmla="*/ 16 h 9"/>
                <a:gd name="T60" fmla="*/ 29 w 176"/>
                <a:gd name="T61" fmla="*/ 16 h 9"/>
                <a:gd name="T62" fmla="*/ 27 w 176"/>
                <a:gd name="T63" fmla="*/ 48 h 9"/>
                <a:gd name="T64" fmla="*/ 1 w 176"/>
                <a:gd name="T65" fmla="*/ 48 h 9"/>
                <a:gd name="T66" fmla="*/ 0 w 176"/>
                <a:gd name="T67" fmla="*/ 48 h 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6"/>
                <a:gd name="T103" fmla="*/ 0 h 9"/>
                <a:gd name="T104" fmla="*/ 176 w 176"/>
                <a:gd name="T105" fmla="*/ 9 h 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6" h="9">
                  <a:moveTo>
                    <a:pt x="175" y="8"/>
                  </a:moveTo>
                  <a:lnTo>
                    <a:pt x="172" y="8"/>
                  </a:lnTo>
                  <a:lnTo>
                    <a:pt x="168" y="3"/>
                  </a:lnTo>
                  <a:lnTo>
                    <a:pt x="165" y="3"/>
                  </a:lnTo>
                  <a:lnTo>
                    <a:pt x="161" y="3"/>
                  </a:lnTo>
                  <a:lnTo>
                    <a:pt x="158" y="3"/>
                  </a:lnTo>
                  <a:lnTo>
                    <a:pt x="152" y="3"/>
                  </a:lnTo>
                  <a:lnTo>
                    <a:pt x="146" y="2"/>
                  </a:lnTo>
                  <a:lnTo>
                    <a:pt x="140" y="2"/>
                  </a:lnTo>
                  <a:lnTo>
                    <a:pt x="136" y="2"/>
                  </a:lnTo>
                  <a:lnTo>
                    <a:pt x="129" y="2"/>
                  </a:lnTo>
                  <a:lnTo>
                    <a:pt x="122" y="2"/>
                  </a:lnTo>
                  <a:lnTo>
                    <a:pt x="115" y="2"/>
                  </a:lnTo>
                  <a:lnTo>
                    <a:pt x="109" y="2"/>
                  </a:lnTo>
                  <a:lnTo>
                    <a:pt x="102" y="2"/>
                  </a:lnTo>
                  <a:lnTo>
                    <a:pt x="95" y="0"/>
                  </a:lnTo>
                  <a:lnTo>
                    <a:pt x="89" y="0"/>
                  </a:lnTo>
                  <a:lnTo>
                    <a:pt x="82" y="0"/>
                  </a:lnTo>
                  <a:lnTo>
                    <a:pt x="74" y="2"/>
                  </a:lnTo>
                  <a:lnTo>
                    <a:pt x="68" y="2"/>
                  </a:lnTo>
                  <a:lnTo>
                    <a:pt x="61" y="2"/>
                  </a:lnTo>
                  <a:lnTo>
                    <a:pt x="54" y="2"/>
                  </a:lnTo>
                  <a:lnTo>
                    <a:pt x="48" y="2"/>
                  </a:lnTo>
                  <a:lnTo>
                    <a:pt x="43" y="2"/>
                  </a:lnTo>
                  <a:lnTo>
                    <a:pt x="36" y="2"/>
                  </a:lnTo>
                  <a:lnTo>
                    <a:pt x="32" y="2"/>
                  </a:lnTo>
                  <a:lnTo>
                    <a:pt x="25" y="3"/>
                  </a:lnTo>
                  <a:lnTo>
                    <a:pt x="20" y="3"/>
                  </a:lnTo>
                  <a:lnTo>
                    <a:pt x="15" y="3"/>
                  </a:lnTo>
                  <a:lnTo>
                    <a:pt x="12" y="3"/>
                  </a:lnTo>
                  <a:lnTo>
                    <a:pt x="6" y="3"/>
                  </a:lnTo>
                  <a:lnTo>
                    <a:pt x="5" y="8"/>
                  </a:lnTo>
                  <a:lnTo>
                    <a:pt x="1" y="8"/>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35" name="Freeform 145"/>
            <p:cNvSpPr>
              <a:spLocks noChangeAspect="1"/>
            </p:cNvSpPr>
            <p:nvPr/>
          </p:nvSpPr>
          <p:spPr bwMode="auto">
            <a:xfrm>
              <a:off x="3605" y="4084"/>
              <a:ext cx="7" cy="167"/>
            </a:xfrm>
            <a:custGeom>
              <a:avLst/>
              <a:gdLst>
                <a:gd name="T0" fmla="*/ 0 w 5"/>
                <a:gd name="T1" fmla="*/ 0 h 128"/>
                <a:gd name="T2" fmla="*/ 0 w 5"/>
                <a:gd name="T3" fmla="*/ 29 h 128"/>
                <a:gd name="T4" fmla="*/ 15 w 5"/>
                <a:gd name="T5" fmla="*/ 38 h 128"/>
                <a:gd name="T6" fmla="*/ 15 w 5"/>
                <a:gd name="T7" fmla="*/ 46 h 128"/>
                <a:gd name="T8" fmla="*/ 29 w 5"/>
                <a:gd name="T9" fmla="*/ 60 h 128"/>
                <a:gd name="T10" fmla="*/ 29 w 5"/>
                <a:gd name="T11" fmla="*/ 74 h 128"/>
                <a:gd name="T12" fmla="*/ 29 w 5"/>
                <a:gd name="T13" fmla="*/ 95 h 128"/>
                <a:gd name="T14" fmla="*/ 29 w 5"/>
                <a:gd name="T15" fmla="*/ 102 h 128"/>
                <a:gd name="T16" fmla="*/ 29 w 5"/>
                <a:gd name="T17" fmla="*/ 628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28"/>
                <a:gd name="T29" fmla="*/ 5 w 5"/>
                <a:gd name="T30" fmla="*/ 128 h 1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28">
                  <a:moveTo>
                    <a:pt x="0" y="0"/>
                  </a:moveTo>
                  <a:lnTo>
                    <a:pt x="0" y="6"/>
                  </a:lnTo>
                  <a:lnTo>
                    <a:pt x="2" y="8"/>
                  </a:lnTo>
                  <a:lnTo>
                    <a:pt x="2" y="9"/>
                  </a:lnTo>
                  <a:lnTo>
                    <a:pt x="4" y="12"/>
                  </a:lnTo>
                  <a:lnTo>
                    <a:pt x="4" y="15"/>
                  </a:lnTo>
                  <a:lnTo>
                    <a:pt x="4" y="19"/>
                  </a:lnTo>
                  <a:lnTo>
                    <a:pt x="4" y="21"/>
                  </a:lnTo>
                  <a:lnTo>
                    <a:pt x="4" y="127"/>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36" name="Freeform 146"/>
            <p:cNvSpPr>
              <a:spLocks noChangeAspect="1"/>
            </p:cNvSpPr>
            <p:nvPr/>
          </p:nvSpPr>
          <p:spPr bwMode="auto">
            <a:xfrm>
              <a:off x="3605" y="4087"/>
              <a:ext cx="284" cy="13"/>
            </a:xfrm>
            <a:custGeom>
              <a:avLst/>
              <a:gdLst>
                <a:gd name="T0" fmla="*/ 0 w 218"/>
                <a:gd name="T1" fmla="*/ 0 h 10"/>
                <a:gd name="T2" fmla="*/ 0 w 218"/>
                <a:gd name="T3" fmla="*/ 0 h 10"/>
                <a:gd name="T4" fmla="*/ 12 w 218"/>
                <a:gd name="T5" fmla="*/ 0 h 10"/>
                <a:gd name="T6" fmla="*/ 12 w 218"/>
                <a:gd name="T7" fmla="*/ 0 h 10"/>
                <a:gd name="T8" fmla="*/ 27 w 218"/>
                <a:gd name="T9" fmla="*/ 12 h 10"/>
                <a:gd name="T10" fmla="*/ 35 w 218"/>
                <a:gd name="T11" fmla="*/ 12 h 10"/>
                <a:gd name="T12" fmla="*/ 65 w 218"/>
                <a:gd name="T13" fmla="*/ 12 h 10"/>
                <a:gd name="T14" fmla="*/ 78 w 218"/>
                <a:gd name="T15" fmla="*/ 12 h 10"/>
                <a:gd name="T16" fmla="*/ 95 w 218"/>
                <a:gd name="T17" fmla="*/ 29 h 10"/>
                <a:gd name="T18" fmla="*/ 125 w 218"/>
                <a:gd name="T19" fmla="*/ 29 h 10"/>
                <a:gd name="T20" fmla="*/ 145 w 218"/>
                <a:gd name="T21" fmla="*/ 29 h 10"/>
                <a:gd name="T22" fmla="*/ 163 w 218"/>
                <a:gd name="T23" fmla="*/ 29 h 10"/>
                <a:gd name="T24" fmla="*/ 198 w 218"/>
                <a:gd name="T25" fmla="*/ 35 h 10"/>
                <a:gd name="T26" fmla="*/ 236 w 218"/>
                <a:gd name="T27" fmla="*/ 35 h 10"/>
                <a:gd name="T28" fmla="*/ 263 w 218"/>
                <a:gd name="T29" fmla="*/ 35 h 10"/>
                <a:gd name="T30" fmla="*/ 305 w 218"/>
                <a:gd name="T31" fmla="*/ 35 h 10"/>
                <a:gd name="T32" fmla="*/ 335 w 218"/>
                <a:gd name="T33" fmla="*/ 35 h 10"/>
                <a:gd name="T34" fmla="*/ 374 w 218"/>
                <a:gd name="T35" fmla="*/ 35 h 10"/>
                <a:gd name="T36" fmla="*/ 409 w 218"/>
                <a:gd name="T37" fmla="*/ 35 h 10"/>
                <a:gd name="T38" fmla="*/ 448 w 218"/>
                <a:gd name="T39" fmla="*/ 35 h 10"/>
                <a:gd name="T40" fmla="*/ 483 w 218"/>
                <a:gd name="T41" fmla="*/ 46 h 10"/>
                <a:gd name="T42" fmla="*/ 534 w 218"/>
                <a:gd name="T43" fmla="*/ 46 h 10"/>
                <a:gd name="T44" fmla="*/ 568 w 218"/>
                <a:gd name="T45" fmla="*/ 46 h 10"/>
                <a:gd name="T46" fmla="*/ 611 w 218"/>
                <a:gd name="T47" fmla="*/ 35 h 10"/>
                <a:gd name="T48" fmla="*/ 649 w 218"/>
                <a:gd name="T49" fmla="*/ 35 h 10"/>
                <a:gd name="T50" fmla="*/ 684 w 218"/>
                <a:gd name="T51" fmla="*/ 35 h 10"/>
                <a:gd name="T52" fmla="*/ 714 w 218"/>
                <a:gd name="T53" fmla="*/ 35 h 10"/>
                <a:gd name="T54" fmla="*/ 769 w 218"/>
                <a:gd name="T55" fmla="*/ 35 h 10"/>
                <a:gd name="T56" fmla="*/ 802 w 218"/>
                <a:gd name="T57" fmla="*/ 35 h 10"/>
                <a:gd name="T58" fmla="*/ 826 w 218"/>
                <a:gd name="T59" fmla="*/ 35 h 10"/>
                <a:gd name="T60" fmla="*/ 857 w 218"/>
                <a:gd name="T61" fmla="*/ 35 h 10"/>
                <a:gd name="T62" fmla="*/ 885 w 218"/>
                <a:gd name="T63" fmla="*/ 29 h 10"/>
                <a:gd name="T64" fmla="*/ 920 w 218"/>
                <a:gd name="T65" fmla="*/ 29 h 10"/>
                <a:gd name="T66" fmla="*/ 941 w 218"/>
                <a:gd name="T67" fmla="*/ 29 h 10"/>
                <a:gd name="T68" fmla="*/ 958 w 218"/>
                <a:gd name="T69" fmla="*/ 29 h 10"/>
                <a:gd name="T70" fmla="*/ 987 w 218"/>
                <a:gd name="T71" fmla="*/ 12 h 10"/>
                <a:gd name="T72" fmla="*/ 1015 w 218"/>
                <a:gd name="T73" fmla="*/ 12 h 10"/>
                <a:gd name="T74" fmla="*/ 1016 w 218"/>
                <a:gd name="T75" fmla="*/ 12 h 10"/>
                <a:gd name="T76" fmla="*/ 1045 w 218"/>
                <a:gd name="T77" fmla="*/ 12 h 10"/>
                <a:gd name="T78" fmla="*/ 1053 w 218"/>
                <a:gd name="T79" fmla="*/ 0 h 10"/>
                <a:gd name="T80" fmla="*/ 1053 w 218"/>
                <a:gd name="T81" fmla="*/ 0 h 10"/>
                <a:gd name="T82" fmla="*/ 1064 w 218"/>
                <a:gd name="T83" fmla="*/ 0 h 10"/>
                <a:gd name="T84" fmla="*/ 1064 w 218"/>
                <a:gd name="T85" fmla="*/ 0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10"/>
                <a:gd name="T131" fmla="*/ 218 w 218"/>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10">
                  <a:moveTo>
                    <a:pt x="0" y="0"/>
                  </a:moveTo>
                  <a:lnTo>
                    <a:pt x="0" y="0"/>
                  </a:lnTo>
                  <a:lnTo>
                    <a:pt x="2" y="0"/>
                  </a:lnTo>
                  <a:lnTo>
                    <a:pt x="5" y="2"/>
                  </a:lnTo>
                  <a:lnTo>
                    <a:pt x="7" y="2"/>
                  </a:lnTo>
                  <a:lnTo>
                    <a:pt x="13" y="2"/>
                  </a:lnTo>
                  <a:lnTo>
                    <a:pt x="16" y="2"/>
                  </a:lnTo>
                  <a:lnTo>
                    <a:pt x="19" y="6"/>
                  </a:lnTo>
                  <a:lnTo>
                    <a:pt x="26" y="6"/>
                  </a:lnTo>
                  <a:lnTo>
                    <a:pt x="29" y="6"/>
                  </a:lnTo>
                  <a:lnTo>
                    <a:pt x="34" y="6"/>
                  </a:lnTo>
                  <a:lnTo>
                    <a:pt x="41" y="7"/>
                  </a:lnTo>
                  <a:lnTo>
                    <a:pt x="48" y="7"/>
                  </a:lnTo>
                  <a:lnTo>
                    <a:pt x="54" y="7"/>
                  </a:lnTo>
                  <a:lnTo>
                    <a:pt x="62" y="7"/>
                  </a:lnTo>
                  <a:lnTo>
                    <a:pt x="68" y="7"/>
                  </a:lnTo>
                  <a:lnTo>
                    <a:pt x="77" y="7"/>
                  </a:lnTo>
                  <a:lnTo>
                    <a:pt x="84" y="7"/>
                  </a:lnTo>
                  <a:lnTo>
                    <a:pt x="92" y="7"/>
                  </a:lnTo>
                  <a:lnTo>
                    <a:pt x="99" y="9"/>
                  </a:lnTo>
                  <a:lnTo>
                    <a:pt x="110" y="9"/>
                  </a:lnTo>
                  <a:lnTo>
                    <a:pt x="116" y="9"/>
                  </a:lnTo>
                  <a:lnTo>
                    <a:pt x="125" y="7"/>
                  </a:lnTo>
                  <a:lnTo>
                    <a:pt x="133" y="7"/>
                  </a:lnTo>
                  <a:lnTo>
                    <a:pt x="140" y="7"/>
                  </a:lnTo>
                  <a:lnTo>
                    <a:pt x="146" y="7"/>
                  </a:lnTo>
                  <a:lnTo>
                    <a:pt x="157" y="7"/>
                  </a:lnTo>
                  <a:lnTo>
                    <a:pt x="164" y="7"/>
                  </a:lnTo>
                  <a:lnTo>
                    <a:pt x="169" y="7"/>
                  </a:lnTo>
                  <a:lnTo>
                    <a:pt x="176" y="7"/>
                  </a:lnTo>
                  <a:lnTo>
                    <a:pt x="181" y="6"/>
                  </a:lnTo>
                  <a:lnTo>
                    <a:pt x="188" y="6"/>
                  </a:lnTo>
                  <a:lnTo>
                    <a:pt x="192" y="6"/>
                  </a:lnTo>
                  <a:lnTo>
                    <a:pt x="196" y="6"/>
                  </a:lnTo>
                  <a:lnTo>
                    <a:pt x="202" y="2"/>
                  </a:lnTo>
                  <a:lnTo>
                    <a:pt x="207" y="2"/>
                  </a:lnTo>
                  <a:lnTo>
                    <a:pt x="208" y="2"/>
                  </a:lnTo>
                  <a:lnTo>
                    <a:pt x="214" y="2"/>
                  </a:lnTo>
                  <a:lnTo>
                    <a:pt x="215" y="0"/>
                  </a:lnTo>
                  <a:lnTo>
                    <a:pt x="2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37" name="Line 147"/>
            <p:cNvSpPr>
              <a:spLocks noChangeAspect="1" noChangeShapeType="1"/>
            </p:cNvSpPr>
            <p:nvPr/>
          </p:nvSpPr>
          <p:spPr bwMode="auto">
            <a:xfrm>
              <a:off x="3676" y="3255"/>
              <a:ext cx="0" cy="1056"/>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438" name="Line 148"/>
            <p:cNvSpPr>
              <a:spLocks noChangeAspect="1" noChangeShapeType="1"/>
            </p:cNvSpPr>
            <p:nvPr/>
          </p:nvSpPr>
          <p:spPr bwMode="auto">
            <a:xfrm>
              <a:off x="3661" y="4260"/>
              <a:ext cx="29"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439" name="Freeform 149"/>
            <p:cNvSpPr>
              <a:spLocks noChangeAspect="1"/>
            </p:cNvSpPr>
            <p:nvPr/>
          </p:nvSpPr>
          <p:spPr bwMode="auto">
            <a:xfrm>
              <a:off x="3611" y="4252"/>
              <a:ext cx="76" cy="12"/>
            </a:xfrm>
            <a:custGeom>
              <a:avLst/>
              <a:gdLst>
                <a:gd name="T0" fmla="*/ 0 w 59"/>
                <a:gd name="T1" fmla="*/ 0 h 9"/>
                <a:gd name="T2" fmla="*/ 82 w 59"/>
                <a:gd name="T3" fmla="*/ 28 h 9"/>
                <a:gd name="T4" fmla="*/ 113 w 59"/>
                <a:gd name="T5" fmla="*/ 36 h 9"/>
                <a:gd name="T6" fmla="*/ 146 w 59"/>
                <a:gd name="T7" fmla="*/ 36 h 9"/>
                <a:gd name="T8" fmla="*/ 223 w 59"/>
                <a:gd name="T9" fmla="*/ 48 h 9"/>
                <a:gd name="T10" fmla="*/ 267 w 59"/>
                <a:gd name="T11" fmla="*/ 48 h 9"/>
                <a:gd name="T12" fmla="*/ 0 60000 65536"/>
                <a:gd name="T13" fmla="*/ 0 60000 65536"/>
                <a:gd name="T14" fmla="*/ 0 60000 65536"/>
                <a:gd name="T15" fmla="*/ 0 60000 65536"/>
                <a:gd name="T16" fmla="*/ 0 60000 65536"/>
                <a:gd name="T17" fmla="*/ 0 60000 65536"/>
                <a:gd name="T18" fmla="*/ 0 w 59"/>
                <a:gd name="T19" fmla="*/ 0 h 9"/>
                <a:gd name="T20" fmla="*/ 59 w 59"/>
                <a:gd name="T21" fmla="*/ 9 h 9"/>
              </a:gdLst>
              <a:ahLst/>
              <a:cxnLst>
                <a:cxn ang="T12">
                  <a:pos x="T0" y="T1"/>
                </a:cxn>
                <a:cxn ang="T13">
                  <a:pos x="T2" y="T3"/>
                </a:cxn>
                <a:cxn ang="T14">
                  <a:pos x="T4" y="T5"/>
                </a:cxn>
                <a:cxn ang="T15">
                  <a:pos x="T6" y="T7"/>
                </a:cxn>
                <a:cxn ang="T16">
                  <a:pos x="T8" y="T9"/>
                </a:cxn>
                <a:cxn ang="T17">
                  <a:pos x="T10" y="T11"/>
                </a:cxn>
              </a:cxnLst>
              <a:rect l="T18" t="T19" r="T20" b="T21"/>
              <a:pathLst>
                <a:path w="59" h="9">
                  <a:moveTo>
                    <a:pt x="0" y="0"/>
                  </a:moveTo>
                  <a:lnTo>
                    <a:pt x="18" y="5"/>
                  </a:lnTo>
                  <a:lnTo>
                    <a:pt x="25" y="6"/>
                  </a:lnTo>
                  <a:lnTo>
                    <a:pt x="32" y="6"/>
                  </a:lnTo>
                  <a:lnTo>
                    <a:pt x="49" y="8"/>
                  </a:lnTo>
                  <a:lnTo>
                    <a:pt x="58" y="8"/>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40" name="Freeform 150"/>
            <p:cNvSpPr>
              <a:spLocks noChangeAspect="1"/>
            </p:cNvSpPr>
            <p:nvPr/>
          </p:nvSpPr>
          <p:spPr bwMode="auto">
            <a:xfrm>
              <a:off x="3661" y="4096"/>
              <a:ext cx="30" cy="4"/>
            </a:xfrm>
            <a:custGeom>
              <a:avLst/>
              <a:gdLst>
                <a:gd name="T0" fmla="*/ 0 w 23"/>
                <a:gd name="T1" fmla="*/ 0 h 3"/>
                <a:gd name="T2" fmla="*/ 35 w 23"/>
                <a:gd name="T3" fmla="*/ 0 h 3"/>
                <a:gd name="T4" fmla="*/ 65 w 23"/>
                <a:gd name="T5" fmla="*/ 0 h 3"/>
                <a:gd name="T6" fmla="*/ 95 w 23"/>
                <a:gd name="T7" fmla="*/ 12 h 3"/>
                <a:gd name="T8" fmla="*/ 111 w 23"/>
                <a:gd name="T9" fmla="*/ 12 h 3"/>
                <a:gd name="T10" fmla="*/ 0 60000 65536"/>
                <a:gd name="T11" fmla="*/ 0 60000 65536"/>
                <a:gd name="T12" fmla="*/ 0 60000 65536"/>
                <a:gd name="T13" fmla="*/ 0 60000 65536"/>
                <a:gd name="T14" fmla="*/ 0 60000 65536"/>
                <a:gd name="T15" fmla="*/ 0 w 23"/>
                <a:gd name="T16" fmla="*/ 0 h 3"/>
                <a:gd name="T17" fmla="*/ 23 w 23"/>
                <a:gd name="T18" fmla="*/ 3 h 3"/>
              </a:gdLst>
              <a:ahLst/>
              <a:cxnLst>
                <a:cxn ang="T10">
                  <a:pos x="T0" y="T1"/>
                </a:cxn>
                <a:cxn ang="T11">
                  <a:pos x="T2" y="T3"/>
                </a:cxn>
                <a:cxn ang="T12">
                  <a:pos x="T4" y="T5"/>
                </a:cxn>
                <a:cxn ang="T13">
                  <a:pos x="T6" y="T7"/>
                </a:cxn>
                <a:cxn ang="T14">
                  <a:pos x="T8" y="T9"/>
                </a:cxn>
              </a:cxnLst>
              <a:rect l="T15" t="T16" r="T17" b="T18"/>
              <a:pathLst>
                <a:path w="23" h="3">
                  <a:moveTo>
                    <a:pt x="0" y="0"/>
                  </a:moveTo>
                  <a:lnTo>
                    <a:pt x="7" y="0"/>
                  </a:lnTo>
                  <a:lnTo>
                    <a:pt x="13" y="0"/>
                  </a:lnTo>
                  <a:lnTo>
                    <a:pt x="19" y="2"/>
                  </a:lnTo>
                  <a:lnTo>
                    <a:pt x="22"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41" name="Freeform 151"/>
            <p:cNvSpPr>
              <a:spLocks noChangeAspect="1"/>
            </p:cNvSpPr>
            <p:nvPr/>
          </p:nvSpPr>
          <p:spPr bwMode="auto">
            <a:xfrm>
              <a:off x="1507" y="3829"/>
              <a:ext cx="526" cy="331"/>
            </a:xfrm>
            <a:custGeom>
              <a:avLst/>
              <a:gdLst>
                <a:gd name="T0" fmla="*/ 0 w 404"/>
                <a:gd name="T1" fmla="*/ 12 h 254"/>
                <a:gd name="T2" fmla="*/ 0 w 404"/>
                <a:gd name="T3" fmla="*/ 1020 h 254"/>
                <a:gd name="T4" fmla="*/ 16 w 404"/>
                <a:gd name="T5" fmla="*/ 1035 h 254"/>
                <a:gd name="T6" fmla="*/ 0 w 404"/>
                <a:gd name="T7" fmla="*/ 1065 h 254"/>
                <a:gd name="T8" fmla="*/ 16 w 404"/>
                <a:gd name="T9" fmla="*/ 1065 h 254"/>
                <a:gd name="T10" fmla="*/ 35 w 404"/>
                <a:gd name="T11" fmla="*/ 1093 h 254"/>
                <a:gd name="T12" fmla="*/ 35 w 404"/>
                <a:gd name="T13" fmla="*/ 1102 h 254"/>
                <a:gd name="T14" fmla="*/ 38 w 404"/>
                <a:gd name="T15" fmla="*/ 1108 h 254"/>
                <a:gd name="T16" fmla="*/ 49 w 404"/>
                <a:gd name="T17" fmla="*/ 1108 h 254"/>
                <a:gd name="T18" fmla="*/ 60 w 404"/>
                <a:gd name="T19" fmla="*/ 1136 h 254"/>
                <a:gd name="T20" fmla="*/ 78 w 404"/>
                <a:gd name="T21" fmla="*/ 1161 h 254"/>
                <a:gd name="T22" fmla="*/ 96 w 404"/>
                <a:gd name="T23" fmla="*/ 1161 h 254"/>
                <a:gd name="T24" fmla="*/ 108 w 404"/>
                <a:gd name="T25" fmla="*/ 1164 h 254"/>
                <a:gd name="T26" fmla="*/ 133 w 404"/>
                <a:gd name="T27" fmla="*/ 1177 h 254"/>
                <a:gd name="T28" fmla="*/ 146 w 404"/>
                <a:gd name="T29" fmla="*/ 1191 h 254"/>
                <a:gd name="T30" fmla="*/ 197 w 404"/>
                <a:gd name="T31" fmla="*/ 1199 h 254"/>
                <a:gd name="T32" fmla="*/ 262 w 404"/>
                <a:gd name="T33" fmla="*/ 1211 h 254"/>
                <a:gd name="T34" fmla="*/ 388 w 404"/>
                <a:gd name="T35" fmla="*/ 1226 h 254"/>
                <a:gd name="T36" fmla="*/ 546 w 404"/>
                <a:gd name="T37" fmla="*/ 1231 h 254"/>
                <a:gd name="T38" fmla="*/ 921 w 404"/>
                <a:gd name="T39" fmla="*/ 1239 h 254"/>
                <a:gd name="T40" fmla="*/ 1310 w 404"/>
                <a:gd name="T41" fmla="*/ 1231 h 254"/>
                <a:gd name="T42" fmla="*/ 1544 w 404"/>
                <a:gd name="T43" fmla="*/ 1226 h 254"/>
                <a:gd name="T44" fmla="*/ 1665 w 404"/>
                <a:gd name="T45" fmla="*/ 1211 h 254"/>
                <a:gd name="T46" fmla="*/ 1747 w 404"/>
                <a:gd name="T47" fmla="*/ 1199 h 254"/>
                <a:gd name="T48" fmla="*/ 1797 w 404"/>
                <a:gd name="T49" fmla="*/ 1191 h 254"/>
                <a:gd name="T50" fmla="*/ 1820 w 404"/>
                <a:gd name="T51" fmla="*/ 1191 h 254"/>
                <a:gd name="T52" fmla="*/ 1845 w 404"/>
                <a:gd name="T53" fmla="*/ 1177 h 254"/>
                <a:gd name="T54" fmla="*/ 1857 w 404"/>
                <a:gd name="T55" fmla="*/ 1177 h 254"/>
                <a:gd name="T56" fmla="*/ 1866 w 404"/>
                <a:gd name="T57" fmla="*/ 1164 h 254"/>
                <a:gd name="T58" fmla="*/ 1866 w 404"/>
                <a:gd name="T59" fmla="*/ 1164 h 254"/>
                <a:gd name="T60" fmla="*/ 1884 w 404"/>
                <a:gd name="T61" fmla="*/ 1164 h 254"/>
                <a:gd name="T62" fmla="*/ 1893 w 404"/>
                <a:gd name="T63" fmla="*/ 1161 h 254"/>
                <a:gd name="T64" fmla="*/ 1893 w 404"/>
                <a:gd name="T65" fmla="*/ 1142 h 254"/>
                <a:gd name="T66" fmla="*/ 1920 w 404"/>
                <a:gd name="T67" fmla="*/ 1142 h 254"/>
                <a:gd name="T68" fmla="*/ 1922 w 404"/>
                <a:gd name="T69" fmla="*/ 1131 h 254"/>
                <a:gd name="T70" fmla="*/ 1949 w 404"/>
                <a:gd name="T71" fmla="*/ 1108 h 254"/>
                <a:gd name="T72" fmla="*/ 1949 w 404"/>
                <a:gd name="T73" fmla="*/ 1093 h 254"/>
                <a:gd name="T74" fmla="*/ 1958 w 404"/>
                <a:gd name="T75" fmla="*/ 1066 h 254"/>
                <a:gd name="T76" fmla="*/ 1958 w 404"/>
                <a:gd name="T77" fmla="*/ 1065 h 254"/>
                <a:gd name="T78" fmla="*/ 1966 w 404"/>
                <a:gd name="T79" fmla="*/ 1053 h 254"/>
                <a:gd name="T80" fmla="*/ 1966 w 404"/>
                <a:gd name="T81" fmla="*/ 1053 h 254"/>
                <a:gd name="T82" fmla="*/ 1966 w 404"/>
                <a:gd name="T83" fmla="*/ 1035 h 254"/>
                <a:gd name="T84" fmla="*/ 1966 w 404"/>
                <a:gd name="T85" fmla="*/ 1020 h 254"/>
                <a:gd name="T86" fmla="*/ 1966 w 404"/>
                <a:gd name="T87" fmla="*/ 1020 h 254"/>
                <a:gd name="T88" fmla="*/ 1966 w 404"/>
                <a:gd name="T89" fmla="*/ 0 h 254"/>
                <a:gd name="T90" fmla="*/ 0 w 404"/>
                <a:gd name="T91" fmla="*/ 12 h 254"/>
                <a:gd name="T92" fmla="*/ 0 w 404"/>
                <a:gd name="T93" fmla="*/ 12 h 2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4"/>
                <a:gd name="T143" fmla="*/ 404 w 404"/>
                <a:gd name="T144" fmla="*/ 254 h 2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4">
                  <a:moveTo>
                    <a:pt x="0" y="2"/>
                  </a:moveTo>
                  <a:lnTo>
                    <a:pt x="0" y="209"/>
                  </a:lnTo>
                  <a:lnTo>
                    <a:pt x="3" y="211"/>
                  </a:lnTo>
                  <a:lnTo>
                    <a:pt x="0" y="217"/>
                  </a:lnTo>
                  <a:lnTo>
                    <a:pt x="3" y="217"/>
                  </a:lnTo>
                  <a:lnTo>
                    <a:pt x="7" y="223"/>
                  </a:lnTo>
                  <a:lnTo>
                    <a:pt x="7" y="225"/>
                  </a:lnTo>
                  <a:lnTo>
                    <a:pt x="8" y="226"/>
                  </a:lnTo>
                  <a:lnTo>
                    <a:pt x="10" y="226"/>
                  </a:lnTo>
                  <a:lnTo>
                    <a:pt x="12" y="232"/>
                  </a:lnTo>
                  <a:lnTo>
                    <a:pt x="16" y="237"/>
                  </a:lnTo>
                  <a:lnTo>
                    <a:pt x="20" y="237"/>
                  </a:lnTo>
                  <a:lnTo>
                    <a:pt x="22" y="238"/>
                  </a:lnTo>
                  <a:lnTo>
                    <a:pt x="27" y="240"/>
                  </a:lnTo>
                  <a:lnTo>
                    <a:pt x="30" y="243"/>
                  </a:lnTo>
                  <a:lnTo>
                    <a:pt x="40" y="245"/>
                  </a:lnTo>
                  <a:lnTo>
                    <a:pt x="54" y="247"/>
                  </a:lnTo>
                  <a:lnTo>
                    <a:pt x="80" y="250"/>
                  </a:lnTo>
                  <a:lnTo>
                    <a:pt x="112" y="252"/>
                  </a:lnTo>
                  <a:lnTo>
                    <a:pt x="189" y="253"/>
                  </a:lnTo>
                  <a:lnTo>
                    <a:pt x="269" y="252"/>
                  </a:lnTo>
                  <a:lnTo>
                    <a:pt x="317" y="250"/>
                  </a:lnTo>
                  <a:lnTo>
                    <a:pt x="342" y="247"/>
                  </a:lnTo>
                  <a:lnTo>
                    <a:pt x="359" y="245"/>
                  </a:lnTo>
                  <a:lnTo>
                    <a:pt x="369" y="243"/>
                  </a:lnTo>
                  <a:lnTo>
                    <a:pt x="374" y="243"/>
                  </a:lnTo>
                  <a:lnTo>
                    <a:pt x="379" y="240"/>
                  </a:lnTo>
                  <a:lnTo>
                    <a:pt x="381" y="240"/>
                  </a:lnTo>
                  <a:lnTo>
                    <a:pt x="383" y="238"/>
                  </a:lnTo>
                  <a:lnTo>
                    <a:pt x="386" y="238"/>
                  </a:lnTo>
                  <a:lnTo>
                    <a:pt x="389" y="237"/>
                  </a:lnTo>
                  <a:lnTo>
                    <a:pt x="389" y="233"/>
                  </a:lnTo>
                  <a:lnTo>
                    <a:pt x="394" y="233"/>
                  </a:lnTo>
                  <a:lnTo>
                    <a:pt x="395" y="231"/>
                  </a:lnTo>
                  <a:lnTo>
                    <a:pt x="400" y="226"/>
                  </a:lnTo>
                  <a:lnTo>
                    <a:pt x="400" y="223"/>
                  </a:lnTo>
                  <a:lnTo>
                    <a:pt x="402" y="218"/>
                  </a:lnTo>
                  <a:lnTo>
                    <a:pt x="402" y="217"/>
                  </a:lnTo>
                  <a:lnTo>
                    <a:pt x="403" y="215"/>
                  </a:lnTo>
                  <a:lnTo>
                    <a:pt x="403" y="211"/>
                  </a:lnTo>
                  <a:lnTo>
                    <a:pt x="403" y="209"/>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42" name="Freeform 152"/>
            <p:cNvSpPr>
              <a:spLocks noChangeAspect="1"/>
            </p:cNvSpPr>
            <p:nvPr/>
          </p:nvSpPr>
          <p:spPr bwMode="auto">
            <a:xfrm>
              <a:off x="1507" y="3815"/>
              <a:ext cx="525" cy="18"/>
            </a:xfrm>
            <a:custGeom>
              <a:avLst/>
              <a:gdLst>
                <a:gd name="T0" fmla="*/ 1967 w 403"/>
                <a:gd name="T1" fmla="*/ 59 h 14"/>
                <a:gd name="T2" fmla="*/ 1862 w 403"/>
                <a:gd name="T3" fmla="*/ 28 h 14"/>
                <a:gd name="T4" fmla="*/ 1626 w 403"/>
                <a:gd name="T5" fmla="*/ 1 h 14"/>
                <a:gd name="T6" fmla="*/ 1278 w 403"/>
                <a:gd name="T7" fmla="*/ 0 h 14"/>
                <a:gd name="T8" fmla="*/ 869 w 403"/>
                <a:gd name="T9" fmla="*/ 0 h 14"/>
                <a:gd name="T10" fmla="*/ 498 w 403"/>
                <a:gd name="T11" fmla="*/ 1 h 14"/>
                <a:gd name="T12" fmla="*/ 173 w 403"/>
                <a:gd name="T13" fmla="*/ 17 h 14"/>
                <a:gd name="T14" fmla="*/ 0 w 403"/>
                <a:gd name="T15" fmla="*/ 31 h 14"/>
                <a:gd name="T16" fmla="*/ 1967 w 403"/>
                <a:gd name="T17" fmla="*/ 59 h 14"/>
                <a:gd name="T18" fmla="*/ 1967 w 403"/>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3"/>
                <a:gd name="T31" fmla="*/ 0 h 14"/>
                <a:gd name="T32" fmla="*/ 403 w 403"/>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3" h="14">
                  <a:moveTo>
                    <a:pt x="402" y="13"/>
                  </a:moveTo>
                  <a:lnTo>
                    <a:pt x="381" y="6"/>
                  </a:lnTo>
                  <a:lnTo>
                    <a:pt x="332" y="1"/>
                  </a:lnTo>
                  <a:lnTo>
                    <a:pt x="262" y="0"/>
                  </a:lnTo>
                  <a:lnTo>
                    <a:pt x="178" y="0"/>
                  </a:lnTo>
                  <a:lnTo>
                    <a:pt x="102" y="1"/>
                  </a:lnTo>
                  <a:lnTo>
                    <a:pt x="35" y="4"/>
                  </a:lnTo>
                  <a:lnTo>
                    <a:pt x="0" y="7"/>
                  </a:lnTo>
                  <a:lnTo>
                    <a:pt x="402"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43" name="Freeform 153"/>
            <p:cNvSpPr>
              <a:spLocks noChangeAspect="1"/>
            </p:cNvSpPr>
            <p:nvPr/>
          </p:nvSpPr>
          <p:spPr bwMode="auto">
            <a:xfrm>
              <a:off x="1507" y="3294"/>
              <a:ext cx="173" cy="534"/>
            </a:xfrm>
            <a:custGeom>
              <a:avLst/>
              <a:gdLst>
                <a:gd name="T0" fmla="*/ 568 w 133"/>
                <a:gd name="T1" fmla="*/ 0 h 410"/>
                <a:gd name="T2" fmla="*/ 641 w 133"/>
                <a:gd name="T3" fmla="*/ 417 h 410"/>
                <a:gd name="T4" fmla="*/ 641 w 133"/>
                <a:gd name="T5" fmla="*/ 422 h 410"/>
                <a:gd name="T6" fmla="*/ 641 w 133"/>
                <a:gd name="T7" fmla="*/ 422 h 410"/>
                <a:gd name="T8" fmla="*/ 641 w 133"/>
                <a:gd name="T9" fmla="*/ 436 h 410"/>
                <a:gd name="T10" fmla="*/ 641 w 133"/>
                <a:gd name="T11" fmla="*/ 436 h 410"/>
                <a:gd name="T12" fmla="*/ 641 w 133"/>
                <a:gd name="T13" fmla="*/ 448 h 410"/>
                <a:gd name="T14" fmla="*/ 641 w 133"/>
                <a:gd name="T15" fmla="*/ 458 h 410"/>
                <a:gd name="T16" fmla="*/ 641 w 133"/>
                <a:gd name="T17" fmla="*/ 458 h 410"/>
                <a:gd name="T18" fmla="*/ 641 w 133"/>
                <a:gd name="T19" fmla="*/ 468 h 410"/>
                <a:gd name="T20" fmla="*/ 641 w 133"/>
                <a:gd name="T21" fmla="*/ 468 h 410"/>
                <a:gd name="T22" fmla="*/ 631 w 133"/>
                <a:gd name="T23" fmla="*/ 483 h 410"/>
                <a:gd name="T24" fmla="*/ 631 w 133"/>
                <a:gd name="T25" fmla="*/ 495 h 410"/>
                <a:gd name="T26" fmla="*/ 631 w 133"/>
                <a:gd name="T27" fmla="*/ 495 h 410"/>
                <a:gd name="T28" fmla="*/ 631 w 133"/>
                <a:gd name="T29" fmla="*/ 498 h 410"/>
                <a:gd name="T30" fmla="*/ 628 w 133"/>
                <a:gd name="T31" fmla="*/ 498 h 410"/>
                <a:gd name="T32" fmla="*/ 628 w 133"/>
                <a:gd name="T33" fmla="*/ 512 h 410"/>
                <a:gd name="T34" fmla="*/ 628 w 133"/>
                <a:gd name="T35" fmla="*/ 512 h 410"/>
                <a:gd name="T36" fmla="*/ 607 w 133"/>
                <a:gd name="T37" fmla="*/ 521 h 410"/>
                <a:gd name="T38" fmla="*/ 607 w 133"/>
                <a:gd name="T39" fmla="*/ 521 h 410"/>
                <a:gd name="T40" fmla="*/ 598 w 133"/>
                <a:gd name="T41" fmla="*/ 521 h 410"/>
                <a:gd name="T42" fmla="*/ 592 w 133"/>
                <a:gd name="T43" fmla="*/ 533 h 410"/>
                <a:gd name="T44" fmla="*/ 60 w 133"/>
                <a:gd name="T45" fmla="*/ 981 h 410"/>
                <a:gd name="T46" fmla="*/ 60 w 133"/>
                <a:gd name="T47" fmla="*/ 981 h 410"/>
                <a:gd name="T48" fmla="*/ 49 w 133"/>
                <a:gd name="T49" fmla="*/ 989 h 410"/>
                <a:gd name="T50" fmla="*/ 38 w 133"/>
                <a:gd name="T51" fmla="*/ 989 h 410"/>
                <a:gd name="T52" fmla="*/ 38 w 133"/>
                <a:gd name="T53" fmla="*/ 1005 h 410"/>
                <a:gd name="T54" fmla="*/ 35 w 133"/>
                <a:gd name="T55" fmla="*/ 1016 h 410"/>
                <a:gd name="T56" fmla="*/ 35 w 133"/>
                <a:gd name="T57" fmla="*/ 1017 h 410"/>
                <a:gd name="T58" fmla="*/ 16 w 133"/>
                <a:gd name="T59" fmla="*/ 1034 h 410"/>
                <a:gd name="T60" fmla="*/ 16 w 133"/>
                <a:gd name="T61" fmla="*/ 1034 h 410"/>
                <a:gd name="T62" fmla="*/ 16 w 133"/>
                <a:gd name="T63" fmla="*/ 1045 h 410"/>
                <a:gd name="T64" fmla="*/ 0 w 133"/>
                <a:gd name="T65" fmla="*/ 1054 h 410"/>
                <a:gd name="T66" fmla="*/ 0 w 133"/>
                <a:gd name="T67" fmla="*/ 1067 h 410"/>
                <a:gd name="T68" fmla="*/ 0 w 133"/>
                <a:gd name="T69" fmla="*/ 1076 h 410"/>
                <a:gd name="T70" fmla="*/ 0 w 133"/>
                <a:gd name="T71" fmla="*/ 1082 h 410"/>
                <a:gd name="T72" fmla="*/ 0 w 133"/>
                <a:gd name="T73" fmla="*/ 1101 h 410"/>
                <a:gd name="T74" fmla="*/ 0 w 133"/>
                <a:gd name="T75" fmla="*/ 1111 h 410"/>
                <a:gd name="T76" fmla="*/ 0 w 133"/>
                <a:gd name="T77" fmla="*/ 1116 h 410"/>
                <a:gd name="T78" fmla="*/ 0 w 133"/>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3"/>
                <a:gd name="T121" fmla="*/ 0 h 410"/>
                <a:gd name="T122" fmla="*/ 133 w 133"/>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3" h="410">
                  <a:moveTo>
                    <a:pt x="117" y="0"/>
                  </a:moveTo>
                  <a:lnTo>
                    <a:pt x="132" y="85"/>
                  </a:lnTo>
                  <a:lnTo>
                    <a:pt x="132" y="87"/>
                  </a:lnTo>
                  <a:lnTo>
                    <a:pt x="132" y="89"/>
                  </a:lnTo>
                  <a:lnTo>
                    <a:pt x="132" y="92"/>
                  </a:lnTo>
                  <a:lnTo>
                    <a:pt x="132" y="94"/>
                  </a:lnTo>
                  <a:lnTo>
                    <a:pt x="132" y="96"/>
                  </a:lnTo>
                  <a:lnTo>
                    <a:pt x="131" y="99"/>
                  </a:lnTo>
                  <a:lnTo>
                    <a:pt x="131" y="101"/>
                  </a:lnTo>
                  <a:lnTo>
                    <a:pt x="131" y="102"/>
                  </a:lnTo>
                  <a:lnTo>
                    <a:pt x="129" y="102"/>
                  </a:lnTo>
                  <a:lnTo>
                    <a:pt x="129" y="105"/>
                  </a:lnTo>
                  <a:lnTo>
                    <a:pt x="125" y="107"/>
                  </a:lnTo>
                  <a:lnTo>
                    <a:pt x="124" y="107"/>
                  </a:lnTo>
                  <a:lnTo>
                    <a:pt x="122" y="109"/>
                  </a:lnTo>
                  <a:lnTo>
                    <a:pt x="12" y="201"/>
                  </a:lnTo>
                  <a:lnTo>
                    <a:pt x="10" y="203"/>
                  </a:lnTo>
                  <a:lnTo>
                    <a:pt x="8" y="203"/>
                  </a:lnTo>
                  <a:lnTo>
                    <a:pt x="8" y="206"/>
                  </a:lnTo>
                  <a:lnTo>
                    <a:pt x="7" y="208"/>
                  </a:lnTo>
                  <a:lnTo>
                    <a:pt x="7" y="209"/>
                  </a:lnTo>
                  <a:lnTo>
                    <a:pt x="3" y="212"/>
                  </a:lnTo>
                  <a:lnTo>
                    <a:pt x="3" y="214"/>
                  </a:lnTo>
                  <a:lnTo>
                    <a:pt x="0"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44" name="Freeform 154"/>
            <p:cNvSpPr>
              <a:spLocks noChangeAspect="1"/>
            </p:cNvSpPr>
            <p:nvPr/>
          </p:nvSpPr>
          <p:spPr bwMode="auto">
            <a:xfrm>
              <a:off x="1637" y="3239"/>
              <a:ext cx="264" cy="25"/>
            </a:xfrm>
            <a:custGeom>
              <a:avLst/>
              <a:gdLst>
                <a:gd name="T0" fmla="*/ 163 w 203"/>
                <a:gd name="T1" fmla="*/ 95 h 19"/>
                <a:gd name="T2" fmla="*/ 190 w 203"/>
                <a:gd name="T3" fmla="*/ 72 h 19"/>
                <a:gd name="T4" fmla="*/ 250 w 203"/>
                <a:gd name="T5" fmla="*/ 49 h 19"/>
                <a:gd name="T6" fmla="*/ 325 w 203"/>
                <a:gd name="T7" fmla="*/ 42 h 19"/>
                <a:gd name="T8" fmla="*/ 455 w 203"/>
                <a:gd name="T9" fmla="*/ 32 h 19"/>
                <a:gd name="T10" fmla="*/ 596 w 203"/>
                <a:gd name="T11" fmla="*/ 32 h 19"/>
                <a:gd name="T12" fmla="*/ 704 w 203"/>
                <a:gd name="T13" fmla="*/ 42 h 19"/>
                <a:gd name="T14" fmla="*/ 789 w 203"/>
                <a:gd name="T15" fmla="*/ 64 h 19"/>
                <a:gd name="T16" fmla="*/ 827 w 203"/>
                <a:gd name="T17" fmla="*/ 95 h 19"/>
                <a:gd name="T18" fmla="*/ 979 w 203"/>
                <a:gd name="T19" fmla="*/ 95 h 19"/>
                <a:gd name="T20" fmla="*/ 932 w 203"/>
                <a:gd name="T21" fmla="*/ 49 h 19"/>
                <a:gd name="T22" fmla="*/ 806 w 203"/>
                <a:gd name="T23" fmla="*/ 21 h 19"/>
                <a:gd name="T24" fmla="*/ 631 w 203"/>
                <a:gd name="T25" fmla="*/ 0 h 19"/>
                <a:gd name="T26" fmla="*/ 432 w 203"/>
                <a:gd name="T27" fmla="*/ 0 h 19"/>
                <a:gd name="T28" fmla="*/ 237 w 203"/>
                <a:gd name="T29" fmla="*/ 1 h 19"/>
                <a:gd name="T30" fmla="*/ 95 w 203"/>
                <a:gd name="T31" fmla="*/ 32 h 19"/>
                <a:gd name="T32" fmla="*/ 29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39" y="14"/>
                  </a:lnTo>
                  <a:lnTo>
                    <a:pt x="52" y="9"/>
                  </a:lnTo>
                  <a:lnTo>
                    <a:pt x="68" y="8"/>
                  </a:lnTo>
                  <a:lnTo>
                    <a:pt x="94" y="6"/>
                  </a:lnTo>
                  <a:lnTo>
                    <a:pt x="123" y="6"/>
                  </a:lnTo>
                  <a:lnTo>
                    <a:pt x="145" y="8"/>
                  </a:lnTo>
                  <a:lnTo>
                    <a:pt x="163" y="12"/>
                  </a:lnTo>
                  <a:lnTo>
                    <a:pt x="171" y="18"/>
                  </a:lnTo>
                  <a:lnTo>
                    <a:pt x="202" y="18"/>
                  </a:lnTo>
                  <a:lnTo>
                    <a:pt x="193" y="9"/>
                  </a:lnTo>
                  <a:lnTo>
                    <a:pt x="167" y="4"/>
                  </a:lnTo>
                  <a:lnTo>
                    <a:pt x="131" y="0"/>
                  </a:lnTo>
                  <a:lnTo>
                    <a:pt x="89" y="0"/>
                  </a:lnTo>
                  <a:lnTo>
                    <a:pt x="49" y="1"/>
                  </a:lnTo>
                  <a:lnTo>
                    <a:pt x="19" y="6"/>
                  </a:lnTo>
                  <a:lnTo>
                    <a:pt x="6"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45" name="Freeform 155"/>
            <p:cNvSpPr>
              <a:spLocks noChangeAspect="1"/>
            </p:cNvSpPr>
            <p:nvPr/>
          </p:nvSpPr>
          <p:spPr bwMode="auto">
            <a:xfrm>
              <a:off x="1637" y="3265"/>
              <a:ext cx="264" cy="44"/>
            </a:xfrm>
            <a:custGeom>
              <a:avLst/>
              <a:gdLst>
                <a:gd name="T0" fmla="*/ 979 w 203"/>
                <a:gd name="T1" fmla="*/ 0 h 34"/>
                <a:gd name="T2" fmla="*/ 979 w 203"/>
                <a:gd name="T3" fmla="*/ 75 h 34"/>
                <a:gd name="T4" fmla="*/ 953 w 203"/>
                <a:gd name="T5" fmla="*/ 89 h 34"/>
                <a:gd name="T6" fmla="*/ 869 w 203"/>
                <a:gd name="T7" fmla="*/ 132 h 34"/>
                <a:gd name="T8" fmla="*/ 733 w 203"/>
                <a:gd name="T9" fmla="*/ 146 h 34"/>
                <a:gd name="T10" fmla="*/ 535 w 203"/>
                <a:gd name="T11" fmla="*/ 155 h 34"/>
                <a:gd name="T12" fmla="*/ 325 w 203"/>
                <a:gd name="T13" fmla="*/ 155 h 34"/>
                <a:gd name="T14" fmla="*/ 159 w 203"/>
                <a:gd name="T15" fmla="*/ 132 h 34"/>
                <a:gd name="T16" fmla="*/ 29 w 203"/>
                <a:gd name="T17" fmla="*/ 97 h 34"/>
                <a:gd name="T18" fmla="*/ 0 w 203"/>
                <a:gd name="T19" fmla="*/ 75 h 34"/>
                <a:gd name="T20" fmla="*/ 0 w 203"/>
                <a:gd name="T21" fmla="*/ 0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4"/>
                <a:gd name="T35" fmla="*/ 203 w 203"/>
                <a:gd name="T36" fmla="*/ 34 h 3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4">
                  <a:moveTo>
                    <a:pt x="202" y="0"/>
                  </a:moveTo>
                  <a:lnTo>
                    <a:pt x="202" y="16"/>
                  </a:lnTo>
                  <a:lnTo>
                    <a:pt x="198" y="19"/>
                  </a:lnTo>
                  <a:lnTo>
                    <a:pt x="180" y="28"/>
                  </a:lnTo>
                  <a:lnTo>
                    <a:pt x="152" y="31"/>
                  </a:lnTo>
                  <a:lnTo>
                    <a:pt x="111" y="33"/>
                  </a:lnTo>
                  <a:lnTo>
                    <a:pt x="68" y="33"/>
                  </a:lnTo>
                  <a:lnTo>
                    <a:pt x="32" y="28"/>
                  </a:lnTo>
                  <a:lnTo>
                    <a:pt x="6" y="21"/>
                  </a:lnTo>
                  <a:lnTo>
                    <a:pt x="0" y="16"/>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46" name="Freeform 156"/>
            <p:cNvSpPr>
              <a:spLocks noChangeAspect="1"/>
            </p:cNvSpPr>
            <p:nvPr/>
          </p:nvSpPr>
          <p:spPr bwMode="auto">
            <a:xfrm>
              <a:off x="1860" y="3301"/>
              <a:ext cx="173" cy="529"/>
            </a:xfrm>
            <a:custGeom>
              <a:avLst/>
              <a:gdLst>
                <a:gd name="T0" fmla="*/ 641 w 133"/>
                <a:gd name="T1" fmla="*/ 1982 h 406"/>
                <a:gd name="T2" fmla="*/ 641 w 133"/>
                <a:gd name="T3" fmla="*/ 1081 h 406"/>
                <a:gd name="T4" fmla="*/ 641 w 133"/>
                <a:gd name="T5" fmla="*/ 1068 h 406"/>
                <a:gd name="T6" fmla="*/ 641 w 133"/>
                <a:gd name="T7" fmla="*/ 1055 h 406"/>
                <a:gd name="T8" fmla="*/ 641 w 133"/>
                <a:gd name="T9" fmla="*/ 1049 h 406"/>
                <a:gd name="T10" fmla="*/ 641 w 133"/>
                <a:gd name="T11" fmla="*/ 1044 h 406"/>
                <a:gd name="T12" fmla="*/ 631 w 133"/>
                <a:gd name="T13" fmla="*/ 1029 h 406"/>
                <a:gd name="T14" fmla="*/ 631 w 133"/>
                <a:gd name="T15" fmla="*/ 1016 h 406"/>
                <a:gd name="T16" fmla="*/ 631 w 133"/>
                <a:gd name="T17" fmla="*/ 1007 h 406"/>
                <a:gd name="T18" fmla="*/ 628 w 133"/>
                <a:gd name="T19" fmla="*/ 995 h 406"/>
                <a:gd name="T20" fmla="*/ 628 w 133"/>
                <a:gd name="T21" fmla="*/ 988 h 406"/>
                <a:gd name="T22" fmla="*/ 628 w 133"/>
                <a:gd name="T23" fmla="*/ 980 h 406"/>
                <a:gd name="T24" fmla="*/ 609 w 133"/>
                <a:gd name="T25" fmla="*/ 980 h 406"/>
                <a:gd name="T26" fmla="*/ 598 w 133"/>
                <a:gd name="T27" fmla="*/ 964 h 406"/>
                <a:gd name="T28" fmla="*/ 598 w 133"/>
                <a:gd name="T29" fmla="*/ 954 h 406"/>
                <a:gd name="T30" fmla="*/ 597 w 133"/>
                <a:gd name="T31" fmla="*/ 941 h 406"/>
                <a:gd name="T32" fmla="*/ 570 w 133"/>
                <a:gd name="T33" fmla="*/ 941 h 406"/>
                <a:gd name="T34" fmla="*/ 570 w 133"/>
                <a:gd name="T35" fmla="*/ 941 h 406"/>
                <a:gd name="T36" fmla="*/ 29 w 133"/>
                <a:gd name="T37" fmla="*/ 483 h 406"/>
                <a:gd name="T38" fmla="*/ 29 w 133"/>
                <a:gd name="T39" fmla="*/ 483 h 406"/>
                <a:gd name="T40" fmla="*/ 29 w 133"/>
                <a:gd name="T41" fmla="*/ 483 h 406"/>
                <a:gd name="T42" fmla="*/ 21 w 133"/>
                <a:gd name="T43" fmla="*/ 482 h 406"/>
                <a:gd name="T44" fmla="*/ 21 w 133"/>
                <a:gd name="T45" fmla="*/ 482 h 406"/>
                <a:gd name="T46" fmla="*/ 1 w 133"/>
                <a:gd name="T47" fmla="*/ 466 h 406"/>
                <a:gd name="T48" fmla="*/ 1 w 133"/>
                <a:gd name="T49" fmla="*/ 466 h 406"/>
                <a:gd name="T50" fmla="*/ 1 w 133"/>
                <a:gd name="T51" fmla="*/ 455 h 406"/>
                <a:gd name="T52" fmla="*/ 0 w 133"/>
                <a:gd name="T53" fmla="*/ 455 h 406"/>
                <a:gd name="T54" fmla="*/ 0 w 133"/>
                <a:gd name="T55" fmla="*/ 450 h 406"/>
                <a:gd name="T56" fmla="*/ 0 w 133"/>
                <a:gd name="T57" fmla="*/ 431 h 406"/>
                <a:gd name="T58" fmla="*/ 0 w 133"/>
                <a:gd name="T59" fmla="*/ 431 h 406"/>
                <a:gd name="T60" fmla="*/ 0 w 133"/>
                <a:gd name="T61" fmla="*/ 421 h 406"/>
                <a:gd name="T62" fmla="*/ 0 w 133"/>
                <a:gd name="T63" fmla="*/ 421 h 406"/>
                <a:gd name="T64" fmla="*/ 0 w 133"/>
                <a:gd name="T65" fmla="*/ 418 h 406"/>
                <a:gd name="T66" fmla="*/ 0 w 133"/>
                <a:gd name="T67" fmla="*/ 399 h 406"/>
                <a:gd name="T68" fmla="*/ 0 w 133"/>
                <a:gd name="T69" fmla="*/ 399 h 406"/>
                <a:gd name="T70" fmla="*/ 0 w 133"/>
                <a:gd name="T71" fmla="*/ 387 h 406"/>
                <a:gd name="T72" fmla="*/ 60 w 133"/>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3"/>
                <a:gd name="T112" fmla="*/ 0 h 406"/>
                <a:gd name="T113" fmla="*/ 133 w 133"/>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3" h="406">
                  <a:moveTo>
                    <a:pt x="132" y="405"/>
                  </a:moveTo>
                  <a:lnTo>
                    <a:pt x="132" y="221"/>
                  </a:lnTo>
                  <a:lnTo>
                    <a:pt x="132" y="219"/>
                  </a:lnTo>
                  <a:lnTo>
                    <a:pt x="132" y="216"/>
                  </a:lnTo>
                  <a:lnTo>
                    <a:pt x="132" y="214"/>
                  </a:lnTo>
                  <a:lnTo>
                    <a:pt x="132" y="213"/>
                  </a:lnTo>
                  <a:lnTo>
                    <a:pt x="131" y="210"/>
                  </a:lnTo>
                  <a:lnTo>
                    <a:pt x="131" y="208"/>
                  </a:lnTo>
                  <a:lnTo>
                    <a:pt x="131" y="206"/>
                  </a:lnTo>
                  <a:lnTo>
                    <a:pt x="129" y="203"/>
                  </a:lnTo>
                  <a:lnTo>
                    <a:pt x="129" y="202"/>
                  </a:lnTo>
                  <a:lnTo>
                    <a:pt x="129" y="200"/>
                  </a:lnTo>
                  <a:lnTo>
                    <a:pt x="126" y="200"/>
                  </a:lnTo>
                  <a:lnTo>
                    <a:pt x="124" y="197"/>
                  </a:lnTo>
                  <a:lnTo>
                    <a:pt x="124" y="195"/>
                  </a:lnTo>
                  <a:lnTo>
                    <a:pt x="123" y="192"/>
                  </a:lnTo>
                  <a:lnTo>
                    <a:pt x="118" y="192"/>
                  </a:lnTo>
                  <a:lnTo>
                    <a:pt x="6" y="99"/>
                  </a:lnTo>
                  <a:lnTo>
                    <a:pt x="4" y="98"/>
                  </a:lnTo>
                  <a:lnTo>
                    <a:pt x="1" y="95"/>
                  </a:lnTo>
                  <a:lnTo>
                    <a:pt x="1" y="93"/>
                  </a:lnTo>
                  <a:lnTo>
                    <a:pt x="0" y="93"/>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47" name="Freeform 157"/>
            <p:cNvSpPr>
              <a:spLocks noChangeAspect="1"/>
            </p:cNvSpPr>
            <p:nvPr/>
          </p:nvSpPr>
          <p:spPr bwMode="auto">
            <a:xfrm>
              <a:off x="1537" y="4117"/>
              <a:ext cx="470" cy="23"/>
            </a:xfrm>
            <a:custGeom>
              <a:avLst/>
              <a:gdLst>
                <a:gd name="T0" fmla="*/ 1755 w 361"/>
                <a:gd name="T1" fmla="*/ 75 h 18"/>
                <a:gd name="T2" fmla="*/ 1755 w 361"/>
                <a:gd name="T3" fmla="*/ 60 h 18"/>
                <a:gd name="T4" fmla="*/ 1745 w 361"/>
                <a:gd name="T5" fmla="*/ 60 h 18"/>
                <a:gd name="T6" fmla="*/ 1733 w 361"/>
                <a:gd name="T7" fmla="*/ 51 h 18"/>
                <a:gd name="T8" fmla="*/ 1722 w 361"/>
                <a:gd name="T9" fmla="*/ 47 h 18"/>
                <a:gd name="T10" fmla="*/ 1696 w 361"/>
                <a:gd name="T11" fmla="*/ 47 h 18"/>
                <a:gd name="T12" fmla="*/ 1673 w 361"/>
                <a:gd name="T13" fmla="*/ 46 h 18"/>
                <a:gd name="T14" fmla="*/ 1646 w 361"/>
                <a:gd name="T15" fmla="*/ 46 h 18"/>
                <a:gd name="T16" fmla="*/ 1609 w 361"/>
                <a:gd name="T17" fmla="*/ 31 h 18"/>
                <a:gd name="T18" fmla="*/ 1573 w 361"/>
                <a:gd name="T19" fmla="*/ 31 h 18"/>
                <a:gd name="T20" fmla="*/ 1521 w 361"/>
                <a:gd name="T21" fmla="*/ 31 h 18"/>
                <a:gd name="T22" fmla="*/ 1475 w 361"/>
                <a:gd name="T23" fmla="*/ 17 h 18"/>
                <a:gd name="T24" fmla="*/ 1420 w 361"/>
                <a:gd name="T25" fmla="*/ 17 h 18"/>
                <a:gd name="T26" fmla="*/ 1376 w 361"/>
                <a:gd name="T27" fmla="*/ 17 h 18"/>
                <a:gd name="T28" fmla="*/ 1315 w 361"/>
                <a:gd name="T29" fmla="*/ 10 h 18"/>
                <a:gd name="T30" fmla="*/ 1267 w 361"/>
                <a:gd name="T31" fmla="*/ 10 h 18"/>
                <a:gd name="T32" fmla="*/ 1208 w 361"/>
                <a:gd name="T33" fmla="*/ 10 h 18"/>
                <a:gd name="T34" fmla="*/ 1140 w 361"/>
                <a:gd name="T35" fmla="*/ 10 h 18"/>
                <a:gd name="T36" fmla="*/ 1068 w 361"/>
                <a:gd name="T37" fmla="*/ 10 h 18"/>
                <a:gd name="T38" fmla="*/ 1001 w 361"/>
                <a:gd name="T39" fmla="*/ 0 h 18"/>
                <a:gd name="T40" fmla="*/ 941 w 361"/>
                <a:gd name="T41" fmla="*/ 0 h 18"/>
                <a:gd name="T42" fmla="*/ 883 w 361"/>
                <a:gd name="T43" fmla="*/ 0 h 18"/>
                <a:gd name="T44" fmla="*/ 819 w 361"/>
                <a:gd name="T45" fmla="*/ 0 h 18"/>
                <a:gd name="T46" fmla="*/ 747 w 361"/>
                <a:gd name="T47" fmla="*/ 0 h 18"/>
                <a:gd name="T48" fmla="*/ 681 w 361"/>
                <a:gd name="T49" fmla="*/ 10 h 18"/>
                <a:gd name="T50" fmla="*/ 616 w 361"/>
                <a:gd name="T51" fmla="*/ 10 h 18"/>
                <a:gd name="T52" fmla="*/ 546 w 361"/>
                <a:gd name="T53" fmla="*/ 10 h 18"/>
                <a:gd name="T54" fmla="*/ 496 w 361"/>
                <a:gd name="T55" fmla="*/ 10 h 18"/>
                <a:gd name="T56" fmla="*/ 441 w 361"/>
                <a:gd name="T57" fmla="*/ 10 h 18"/>
                <a:gd name="T58" fmla="*/ 388 w 361"/>
                <a:gd name="T59" fmla="*/ 17 h 18"/>
                <a:gd name="T60" fmla="*/ 333 w 361"/>
                <a:gd name="T61" fmla="*/ 17 h 18"/>
                <a:gd name="T62" fmla="*/ 276 w 361"/>
                <a:gd name="T63" fmla="*/ 17 h 18"/>
                <a:gd name="T64" fmla="*/ 232 w 361"/>
                <a:gd name="T65" fmla="*/ 31 h 18"/>
                <a:gd name="T66" fmla="*/ 190 w 361"/>
                <a:gd name="T67" fmla="*/ 31 h 18"/>
                <a:gd name="T68" fmla="*/ 161 w 361"/>
                <a:gd name="T69" fmla="*/ 31 h 18"/>
                <a:gd name="T70" fmla="*/ 125 w 361"/>
                <a:gd name="T71" fmla="*/ 46 h 18"/>
                <a:gd name="T72" fmla="*/ 95 w 361"/>
                <a:gd name="T73" fmla="*/ 46 h 18"/>
                <a:gd name="T74" fmla="*/ 60 w 361"/>
                <a:gd name="T75" fmla="*/ 47 h 18"/>
                <a:gd name="T76" fmla="*/ 35 w 361"/>
                <a:gd name="T77" fmla="*/ 47 h 18"/>
                <a:gd name="T78" fmla="*/ 27 w 361"/>
                <a:gd name="T79" fmla="*/ 51 h 18"/>
                <a:gd name="T80" fmla="*/ 12 w 361"/>
                <a:gd name="T81" fmla="*/ 60 h 18"/>
                <a:gd name="T82" fmla="*/ 0 w 361"/>
                <a:gd name="T83" fmla="*/ 60 h 18"/>
                <a:gd name="T84" fmla="*/ 0 w 361"/>
                <a:gd name="T85" fmla="*/ 75 h 18"/>
                <a:gd name="T86" fmla="*/ 1755 w 361"/>
                <a:gd name="T87" fmla="*/ 75 h 18"/>
                <a:gd name="T88" fmla="*/ 1755 w 361"/>
                <a:gd name="T89" fmla="*/ 75 h 1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8"/>
                <a:gd name="T137" fmla="*/ 361 w 361"/>
                <a:gd name="T138" fmla="*/ 18 h 1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8">
                  <a:moveTo>
                    <a:pt x="360" y="17"/>
                  </a:moveTo>
                  <a:lnTo>
                    <a:pt x="360" y="14"/>
                  </a:lnTo>
                  <a:lnTo>
                    <a:pt x="358" y="14"/>
                  </a:lnTo>
                  <a:lnTo>
                    <a:pt x="356" y="12"/>
                  </a:lnTo>
                  <a:lnTo>
                    <a:pt x="353" y="11"/>
                  </a:lnTo>
                  <a:lnTo>
                    <a:pt x="349" y="11"/>
                  </a:lnTo>
                  <a:lnTo>
                    <a:pt x="343" y="10"/>
                  </a:lnTo>
                  <a:lnTo>
                    <a:pt x="338" y="10"/>
                  </a:lnTo>
                  <a:lnTo>
                    <a:pt x="330" y="7"/>
                  </a:lnTo>
                  <a:lnTo>
                    <a:pt x="323" y="7"/>
                  </a:lnTo>
                  <a:lnTo>
                    <a:pt x="312" y="7"/>
                  </a:lnTo>
                  <a:lnTo>
                    <a:pt x="303" y="4"/>
                  </a:lnTo>
                  <a:lnTo>
                    <a:pt x="292" y="4"/>
                  </a:lnTo>
                  <a:lnTo>
                    <a:pt x="283" y="4"/>
                  </a:lnTo>
                  <a:lnTo>
                    <a:pt x="270" y="2"/>
                  </a:lnTo>
                  <a:lnTo>
                    <a:pt x="260" y="2"/>
                  </a:lnTo>
                  <a:lnTo>
                    <a:pt x="248" y="2"/>
                  </a:lnTo>
                  <a:lnTo>
                    <a:pt x="234" y="2"/>
                  </a:lnTo>
                  <a:lnTo>
                    <a:pt x="220" y="2"/>
                  </a:lnTo>
                  <a:lnTo>
                    <a:pt x="206" y="0"/>
                  </a:lnTo>
                  <a:lnTo>
                    <a:pt x="193" y="0"/>
                  </a:lnTo>
                  <a:lnTo>
                    <a:pt x="181" y="0"/>
                  </a:lnTo>
                  <a:lnTo>
                    <a:pt x="168" y="0"/>
                  </a:lnTo>
                  <a:lnTo>
                    <a:pt x="154" y="0"/>
                  </a:lnTo>
                  <a:lnTo>
                    <a:pt x="140" y="2"/>
                  </a:lnTo>
                  <a:lnTo>
                    <a:pt x="126" y="2"/>
                  </a:lnTo>
                  <a:lnTo>
                    <a:pt x="112" y="2"/>
                  </a:lnTo>
                  <a:lnTo>
                    <a:pt x="102" y="2"/>
                  </a:lnTo>
                  <a:lnTo>
                    <a:pt x="91" y="2"/>
                  </a:lnTo>
                  <a:lnTo>
                    <a:pt x="80" y="4"/>
                  </a:lnTo>
                  <a:lnTo>
                    <a:pt x="68" y="4"/>
                  </a:lnTo>
                  <a:lnTo>
                    <a:pt x="57" y="4"/>
                  </a:lnTo>
                  <a:lnTo>
                    <a:pt x="48" y="7"/>
                  </a:lnTo>
                  <a:lnTo>
                    <a:pt x="39" y="7"/>
                  </a:lnTo>
                  <a:lnTo>
                    <a:pt x="33" y="7"/>
                  </a:lnTo>
                  <a:lnTo>
                    <a:pt x="26" y="10"/>
                  </a:lnTo>
                  <a:lnTo>
                    <a:pt x="19" y="10"/>
                  </a:lnTo>
                  <a:lnTo>
                    <a:pt x="12" y="11"/>
                  </a:lnTo>
                  <a:lnTo>
                    <a:pt x="7" y="11"/>
                  </a:lnTo>
                  <a:lnTo>
                    <a:pt x="5" y="12"/>
                  </a:lnTo>
                  <a:lnTo>
                    <a:pt x="2" y="14"/>
                  </a:lnTo>
                  <a:lnTo>
                    <a:pt x="0" y="14"/>
                  </a:lnTo>
                  <a:lnTo>
                    <a:pt x="0" y="17"/>
                  </a:lnTo>
                  <a:lnTo>
                    <a:pt x="360" y="17"/>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48" name="Freeform 158"/>
            <p:cNvSpPr>
              <a:spLocks noChangeAspect="1"/>
            </p:cNvSpPr>
            <p:nvPr/>
          </p:nvSpPr>
          <p:spPr bwMode="auto">
            <a:xfrm>
              <a:off x="1530"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0 w 361"/>
                <a:gd name="T11" fmla="*/ 37 h 16"/>
                <a:gd name="T12" fmla="*/ 95 w 361"/>
                <a:gd name="T13" fmla="*/ 37 h 16"/>
                <a:gd name="T14" fmla="*/ 124 w 361"/>
                <a:gd name="T15" fmla="*/ 37 h 16"/>
                <a:gd name="T16" fmla="*/ 161 w 361"/>
                <a:gd name="T17" fmla="*/ 49 h 16"/>
                <a:gd name="T18" fmla="*/ 190 w 361"/>
                <a:gd name="T19" fmla="*/ 49 h 16"/>
                <a:gd name="T20" fmla="*/ 232 w 361"/>
                <a:gd name="T21" fmla="*/ 64 h 16"/>
                <a:gd name="T22" fmla="*/ 273 w 361"/>
                <a:gd name="T23" fmla="*/ 64 h 16"/>
                <a:gd name="T24" fmla="*/ 333 w 361"/>
                <a:gd name="T25" fmla="*/ 71 h 16"/>
                <a:gd name="T26" fmla="*/ 393 w 361"/>
                <a:gd name="T27" fmla="*/ 71 h 16"/>
                <a:gd name="T28" fmla="*/ 437 w 361"/>
                <a:gd name="T29" fmla="*/ 71 h 16"/>
                <a:gd name="T30" fmla="*/ 496 w 361"/>
                <a:gd name="T31" fmla="*/ 71 h 16"/>
                <a:gd name="T32" fmla="*/ 549 w 361"/>
                <a:gd name="T33" fmla="*/ 77 h 16"/>
                <a:gd name="T34" fmla="*/ 618 w 361"/>
                <a:gd name="T35" fmla="*/ 77 h 16"/>
                <a:gd name="T36" fmla="*/ 681 w 361"/>
                <a:gd name="T37" fmla="*/ 77 h 16"/>
                <a:gd name="T38" fmla="*/ 745 w 361"/>
                <a:gd name="T39" fmla="*/ 77 h 16"/>
                <a:gd name="T40" fmla="*/ 812 w 361"/>
                <a:gd name="T41" fmla="*/ 77 h 16"/>
                <a:gd name="T42" fmla="*/ 883 w 361"/>
                <a:gd name="T43" fmla="*/ 77 h 16"/>
                <a:gd name="T44" fmla="*/ 941 w 361"/>
                <a:gd name="T45" fmla="*/ 77 h 16"/>
                <a:gd name="T46" fmla="*/ 1001 w 361"/>
                <a:gd name="T47" fmla="*/ 77 h 16"/>
                <a:gd name="T48" fmla="*/ 1068 w 361"/>
                <a:gd name="T49" fmla="*/ 77 h 16"/>
                <a:gd name="T50" fmla="*/ 1140 w 361"/>
                <a:gd name="T51" fmla="*/ 77 h 16"/>
                <a:gd name="T52" fmla="*/ 1206 w 361"/>
                <a:gd name="T53" fmla="*/ 77 h 16"/>
                <a:gd name="T54" fmla="*/ 1263 w 361"/>
                <a:gd name="T55" fmla="*/ 71 h 16"/>
                <a:gd name="T56" fmla="*/ 1310 w 361"/>
                <a:gd name="T57" fmla="*/ 71 h 16"/>
                <a:gd name="T58" fmla="*/ 1387 w 361"/>
                <a:gd name="T59" fmla="*/ 71 h 16"/>
                <a:gd name="T60" fmla="*/ 1417 w 361"/>
                <a:gd name="T61" fmla="*/ 71 h 16"/>
                <a:gd name="T62" fmla="*/ 1475 w 361"/>
                <a:gd name="T63" fmla="*/ 64 h 16"/>
                <a:gd name="T64" fmla="*/ 1521 w 361"/>
                <a:gd name="T65" fmla="*/ 64 h 16"/>
                <a:gd name="T66" fmla="*/ 1570 w 361"/>
                <a:gd name="T67" fmla="*/ 49 h 16"/>
                <a:gd name="T68" fmla="*/ 1609 w 361"/>
                <a:gd name="T69" fmla="*/ 49 h 16"/>
                <a:gd name="T70" fmla="*/ 1644 w 361"/>
                <a:gd name="T71" fmla="*/ 37 h 16"/>
                <a:gd name="T72" fmla="*/ 1673 w 361"/>
                <a:gd name="T73" fmla="*/ 37 h 16"/>
                <a:gd name="T74" fmla="*/ 1706 w 361"/>
                <a:gd name="T75" fmla="*/ 37 h 16"/>
                <a:gd name="T76" fmla="*/ 1722 w 361"/>
                <a:gd name="T77" fmla="*/ 31 h 16"/>
                <a:gd name="T78" fmla="*/ 1733 w 361"/>
                <a:gd name="T79" fmla="*/ 12 h 16"/>
                <a:gd name="T80" fmla="*/ 174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2" y="7"/>
                  </a:lnTo>
                  <a:lnTo>
                    <a:pt x="19" y="7"/>
                  </a:lnTo>
                  <a:lnTo>
                    <a:pt x="25" y="7"/>
                  </a:lnTo>
                  <a:lnTo>
                    <a:pt x="33" y="9"/>
                  </a:lnTo>
                  <a:lnTo>
                    <a:pt x="39" y="9"/>
                  </a:lnTo>
                  <a:lnTo>
                    <a:pt x="48" y="12"/>
                  </a:lnTo>
                  <a:lnTo>
                    <a:pt x="56" y="12"/>
                  </a:lnTo>
                  <a:lnTo>
                    <a:pt x="68" y="14"/>
                  </a:lnTo>
                  <a:lnTo>
                    <a:pt x="81" y="14"/>
                  </a:lnTo>
                  <a:lnTo>
                    <a:pt x="90" y="14"/>
                  </a:lnTo>
                  <a:lnTo>
                    <a:pt x="102" y="14"/>
                  </a:lnTo>
                  <a:lnTo>
                    <a:pt x="113" y="15"/>
                  </a:lnTo>
                  <a:lnTo>
                    <a:pt x="127" y="15"/>
                  </a:lnTo>
                  <a:lnTo>
                    <a:pt x="140" y="15"/>
                  </a:lnTo>
                  <a:lnTo>
                    <a:pt x="153" y="15"/>
                  </a:lnTo>
                  <a:lnTo>
                    <a:pt x="167" y="15"/>
                  </a:lnTo>
                  <a:lnTo>
                    <a:pt x="181" y="15"/>
                  </a:lnTo>
                  <a:lnTo>
                    <a:pt x="193" y="15"/>
                  </a:lnTo>
                  <a:lnTo>
                    <a:pt x="206" y="15"/>
                  </a:lnTo>
                  <a:lnTo>
                    <a:pt x="220" y="15"/>
                  </a:lnTo>
                  <a:lnTo>
                    <a:pt x="234" y="15"/>
                  </a:lnTo>
                  <a:lnTo>
                    <a:pt x="247" y="15"/>
                  </a:lnTo>
                  <a:lnTo>
                    <a:pt x="259" y="14"/>
                  </a:lnTo>
                  <a:lnTo>
                    <a:pt x="269" y="14"/>
                  </a:lnTo>
                  <a:lnTo>
                    <a:pt x="284" y="14"/>
                  </a:lnTo>
                  <a:lnTo>
                    <a:pt x="291" y="14"/>
                  </a:lnTo>
                  <a:lnTo>
                    <a:pt x="303" y="12"/>
                  </a:lnTo>
                  <a:lnTo>
                    <a:pt x="312" y="12"/>
                  </a:lnTo>
                  <a:lnTo>
                    <a:pt x="322" y="9"/>
                  </a:lnTo>
                  <a:lnTo>
                    <a:pt x="330" y="9"/>
                  </a:lnTo>
                  <a:lnTo>
                    <a:pt x="337" y="7"/>
                  </a:lnTo>
                  <a:lnTo>
                    <a:pt x="343" y="7"/>
                  </a:lnTo>
                  <a:lnTo>
                    <a:pt x="350" y="7"/>
                  </a:lnTo>
                  <a:lnTo>
                    <a:pt x="353" y="6"/>
                  </a:lnTo>
                  <a:lnTo>
                    <a:pt x="356" y="2"/>
                  </a:lnTo>
                  <a:lnTo>
                    <a:pt x="358"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49" name="Freeform 159"/>
            <p:cNvSpPr>
              <a:spLocks noChangeAspect="1"/>
            </p:cNvSpPr>
            <p:nvPr/>
          </p:nvSpPr>
          <p:spPr bwMode="auto">
            <a:xfrm>
              <a:off x="1570" y="3544"/>
              <a:ext cx="393" cy="19"/>
            </a:xfrm>
            <a:custGeom>
              <a:avLst/>
              <a:gdLst>
                <a:gd name="T0" fmla="*/ 1487 w 301"/>
                <a:gd name="T1" fmla="*/ 60 h 15"/>
                <a:gd name="T2" fmla="*/ 1487 w 301"/>
                <a:gd name="T3" fmla="*/ 60 h 15"/>
                <a:gd name="T4" fmla="*/ 1479 w 301"/>
                <a:gd name="T5" fmla="*/ 60 h 15"/>
                <a:gd name="T6" fmla="*/ 1473 w 301"/>
                <a:gd name="T7" fmla="*/ 47 h 15"/>
                <a:gd name="T8" fmla="*/ 1454 w 301"/>
                <a:gd name="T9" fmla="*/ 47 h 15"/>
                <a:gd name="T10" fmla="*/ 1443 w 301"/>
                <a:gd name="T11" fmla="*/ 37 h 15"/>
                <a:gd name="T12" fmla="*/ 1415 w 301"/>
                <a:gd name="T13" fmla="*/ 37 h 15"/>
                <a:gd name="T14" fmla="*/ 1389 w 301"/>
                <a:gd name="T15" fmla="*/ 25 h 15"/>
                <a:gd name="T16" fmla="*/ 1367 w 301"/>
                <a:gd name="T17" fmla="*/ 25 h 15"/>
                <a:gd name="T18" fmla="*/ 1332 w 301"/>
                <a:gd name="T19" fmla="*/ 25 h 15"/>
                <a:gd name="T20" fmla="*/ 1282 w 301"/>
                <a:gd name="T21" fmla="*/ 20 h 15"/>
                <a:gd name="T22" fmla="*/ 1259 w 301"/>
                <a:gd name="T23" fmla="*/ 20 h 15"/>
                <a:gd name="T24" fmla="*/ 1210 w 301"/>
                <a:gd name="T25" fmla="*/ 20 h 15"/>
                <a:gd name="T26" fmla="*/ 1166 w 301"/>
                <a:gd name="T27" fmla="*/ 10 h 15"/>
                <a:gd name="T28" fmla="*/ 1120 w 301"/>
                <a:gd name="T29" fmla="*/ 10 h 15"/>
                <a:gd name="T30" fmla="*/ 1058 w 301"/>
                <a:gd name="T31" fmla="*/ 10 h 15"/>
                <a:gd name="T32" fmla="*/ 1020 w 301"/>
                <a:gd name="T33" fmla="*/ 10 h 15"/>
                <a:gd name="T34" fmla="*/ 960 w 301"/>
                <a:gd name="T35" fmla="*/ 10 h 15"/>
                <a:gd name="T36" fmla="*/ 904 w 301"/>
                <a:gd name="T37" fmla="*/ 10 h 15"/>
                <a:gd name="T38" fmla="*/ 854 w 301"/>
                <a:gd name="T39" fmla="*/ 10 h 15"/>
                <a:gd name="T40" fmla="*/ 807 w 301"/>
                <a:gd name="T41" fmla="*/ 0 h 15"/>
                <a:gd name="T42" fmla="*/ 748 w 301"/>
                <a:gd name="T43" fmla="*/ 0 h 15"/>
                <a:gd name="T44" fmla="*/ 693 w 301"/>
                <a:gd name="T45" fmla="*/ 0 h 15"/>
                <a:gd name="T46" fmla="*/ 636 w 301"/>
                <a:gd name="T47" fmla="*/ 10 h 15"/>
                <a:gd name="T48" fmla="*/ 584 w 301"/>
                <a:gd name="T49" fmla="*/ 10 h 15"/>
                <a:gd name="T50" fmla="*/ 522 w 301"/>
                <a:gd name="T51" fmla="*/ 10 h 15"/>
                <a:gd name="T52" fmla="*/ 474 w 301"/>
                <a:gd name="T53" fmla="*/ 10 h 15"/>
                <a:gd name="T54" fmla="*/ 420 w 301"/>
                <a:gd name="T55" fmla="*/ 10 h 15"/>
                <a:gd name="T56" fmla="*/ 372 w 301"/>
                <a:gd name="T57" fmla="*/ 10 h 15"/>
                <a:gd name="T58" fmla="*/ 322 w 301"/>
                <a:gd name="T59" fmla="*/ 10 h 15"/>
                <a:gd name="T60" fmla="*/ 274 w 301"/>
                <a:gd name="T61" fmla="*/ 20 h 15"/>
                <a:gd name="T62" fmla="*/ 239 w 301"/>
                <a:gd name="T63" fmla="*/ 20 h 15"/>
                <a:gd name="T64" fmla="*/ 197 w 301"/>
                <a:gd name="T65" fmla="*/ 20 h 15"/>
                <a:gd name="T66" fmla="*/ 166 w 301"/>
                <a:gd name="T67" fmla="*/ 25 h 15"/>
                <a:gd name="T68" fmla="*/ 133 w 301"/>
                <a:gd name="T69" fmla="*/ 25 h 15"/>
                <a:gd name="T70" fmla="*/ 97 w 301"/>
                <a:gd name="T71" fmla="*/ 25 h 15"/>
                <a:gd name="T72" fmla="*/ 78 w 301"/>
                <a:gd name="T73" fmla="*/ 37 h 15"/>
                <a:gd name="T74" fmla="*/ 52 w 301"/>
                <a:gd name="T75" fmla="*/ 37 h 15"/>
                <a:gd name="T76" fmla="*/ 35 w 301"/>
                <a:gd name="T77" fmla="*/ 47 h 15"/>
                <a:gd name="T78" fmla="*/ 27 w 301"/>
                <a:gd name="T79" fmla="*/ 47 h 15"/>
                <a:gd name="T80" fmla="*/ 12 w 301"/>
                <a:gd name="T81" fmla="*/ 60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4"/>
                  </a:lnTo>
                  <a:lnTo>
                    <a:pt x="297" y="11"/>
                  </a:lnTo>
                  <a:lnTo>
                    <a:pt x="293" y="11"/>
                  </a:lnTo>
                  <a:lnTo>
                    <a:pt x="291" y="9"/>
                  </a:lnTo>
                  <a:lnTo>
                    <a:pt x="286" y="9"/>
                  </a:lnTo>
                  <a:lnTo>
                    <a:pt x="280" y="6"/>
                  </a:lnTo>
                  <a:lnTo>
                    <a:pt x="276" y="6"/>
                  </a:lnTo>
                  <a:lnTo>
                    <a:pt x="269" y="6"/>
                  </a:lnTo>
                  <a:lnTo>
                    <a:pt x="259" y="5"/>
                  </a:lnTo>
                  <a:lnTo>
                    <a:pt x="254" y="5"/>
                  </a:lnTo>
                  <a:lnTo>
                    <a:pt x="244" y="5"/>
                  </a:lnTo>
                  <a:lnTo>
                    <a:pt x="235" y="2"/>
                  </a:lnTo>
                  <a:lnTo>
                    <a:pt x="226" y="2"/>
                  </a:lnTo>
                  <a:lnTo>
                    <a:pt x="214" y="2"/>
                  </a:lnTo>
                  <a:lnTo>
                    <a:pt x="206" y="2"/>
                  </a:lnTo>
                  <a:lnTo>
                    <a:pt x="194" y="2"/>
                  </a:lnTo>
                  <a:lnTo>
                    <a:pt x="182" y="2"/>
                  </a:lnTo>
                  <a:lnTo>
                    <a:pt x="172" y="2"/>
                  </a:lnTo>
                  <a:lnTo>
                    <a:pt x="162" y="0"/>
                  </a:lnTo>
                  <a:lnTo>
                    <a:pt x="151" y="0"/>
                  </a:lnTo>
                  <a:lnTo>
                    <a:pt x="140" y="0"/>
                  </a:lnTo>
                  <a:lnTo>
                    <a:pt x="129" y="2"/>
                  </a:lnTo>
                  <a:lnTo>
                    <a:pt x="118" y="2"/>
                  </a:lnTo>
                  <a:lnTo>
                    <a:pt x="105" y="2"/>
                  </a:lnTo>
                  <a:lnTo>
                    <a:pt x="96" y="2"/>
                  </a:lnTo>
                  <a:lnTo>
                    <a:pt x="85" y="2"/>
                  </a:lnTo>
                  <a:lnTo>
                    <a:pt x="75" y="2"/>
                  </a:lnTo>
                  <a:lnTo>
                    <a:pt x="65" y="2"/>
                  </a:lnTo>
                  <a:lnTo>
                    <a:pt x="55" y="5"/>
                  </a:lnTo>
                  <a:lnTo>
                    <a:pt x="48" y="5"/>
                  </a:lnTo>
                  <a:lnTo>
                    <a:pt x="40" y="5"/>
                  </a:lnTo>
                  <a:lnTo>
                    <a:pt x="34" y="6"/>
                  </a:lnTo>
                  <a:lnTo>
                    <a:pt x="27" y="6"/>
                  </a:lnTo>
                  <a:lnTo>
                    <a:pt x="20" y="6"/>
                  </a:lnTo>
                  <a:lnTo>
                    <a:pt x="16" y="9"/>
                  </a:lnTo>
                  <a:lnTo>
                    <a:pt x="11" y="9"/>
                  </a:lnTo>
                  <a:lnTo>
                    <a:pt x="7" y="11"/>
                  </a:lnTo>
                  <a:lnTo>
                    <a:pt x="5" y="11"/>
                  </a:lnTo>
                  <a:lnTo>
                    <a:pt x="2" y="14"/>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50" name="Freeform 160"/>
            <p:cNvSpPr>
              <a:spLocks noChangeAspect="1"/>
            </p:cNvSpPr>
            <p:nvPr/>
          </p:nvSpPr>
          <p:spPr bwMode="auto">
            <a:xfrm>
              <a:off x="1689" y="3325"/>
              <a:ext cx="158" cy="5"/>
            </a:xfrm>
            <a:custGeom>
              <a:avLst/>
              <a:gdLst>
                <a:gd name="T0" fmla="*/ 0 w 121"/>
                <a:gd name="T1" fmla="*/ 0 h 4"/>
                <a:gd name="T2" fmla="*/ 0 w 121"/>
                <a:gd name="T3" fmla="*/ 0 h 4"/>
                <a:gd name="T4" fmla="*/ 0 w 121"/>
                <a:gd name="T5" fmla="*/ 0 h 4"/>
                <a:gd name="T6" fmla="*/ 16 w 121"/>
                <a:gd name="T7" fmla="*/ 0 h 4"/>
                <a:gd name="T8" fmla="*/ 16 w 121"/>
                <a:gd name="T9" fmla="*/ 0 h 4"/>
                <a:gd name="T10" fmla="*/ 29 w 121"/>
                <a:gd name="T11" fmla="*/ 0 h 4"/>
                <a:gd name="T12" fmla="*/ 38 w 121"/>
                <a:gd name="T13" fmla="*/ 0 h 4"/>
                <a:gd name="T14" fmla="*/ 46 w 121"/>
                <a:gd name="T15" fmla="*/ 1 h 4"/>
                <a:gd name="T16" fmla="*/ 60 w 121"/>
                <a:gd name="T17" fmla="*/ 1 h 4"/>
                <a:gd name="T18" fmla="*/ 68 w 121"/>
                <a:gd name="T19" fmla="*/ 1 h 4"/>
                <a:gd name="T20" fmla="*/ 78 w 121"/>
                <a:gd name="T21" fmla="*/ 1 h 4"/>
                <a:gd name="T22" fmla="*/ 97 w 121"/>
                <a:gd name="T23" fmla="*/ 1 h 4"/>
                <a:gd name="T24" fmla="*/ 114 w 121"/>
                <a:gd name="T25" fmla="*/ 1 h 4"/>
                <a:gd name="T26" fmla="*/ 140 w 121"/>
                <a:gd name="T27" fmla="*/ 1 h 4"/>
                <a:gd name="T28" fmla="*/ 149 w 121"/>
                <a:gd name="T29" fmla="*/ 1 h 4"/>
                <a:gd name="T30" fmla="*/ 174 w 121"/>
                <a:gd name="T31" fmla="*/ 1 h 4"/>
                <a:gd name="T32" fmla="*/ 197 w 121"/>
                <a:gd name="T33" fmla="*/ 11 h 4"/>
                <a:gd name="T34" fmla="*/ 212 w 121"/>
                <a:gd name="T35" fmla="*/ 11 h 4"/>
                <a:gd name="T36" fmla="*/ 245 w 121"/>
                <a:gd name="T37" fmla="*/ 11 h 4"/>
                <a:gd name="T38" fmla="*/ 269 w 121"/>
                <a:gd name="T39" fmla="*/ 11 h 4"/>
                <a:gd name="T40" fmla="*/ 283 w 121"/>
                <a:gd name="T41" fmla="*/ 11 h 4"/>
                <a:gd name="T42" fmla="*/ 307 w 121"/>
                <a:gd name="T43" fmla="*/ 11 h 4"/>
                <a:gd name="T44" fmla="*/ 325 w 121"/>
                <a:gd name="T45" fmla="*/ 11 h 4"/>
                <a:gd name="T46" fmla="*/ 351 w 121"/>
                <a:gd name="T47" fmla="*/ 11 h 4"/>
                <a:gd name="T48" fmla="*/ 373 w 121"/>
                <a:gd name="T49" fmla="*/ 11 h 4"/>
                <a:gd name="T50" fmla="*/ 390 w 121"/>
                <a:gd name="T51" fmla="*/ 11 h 4"/>
                <a:gd name="T52" fmla="*/ 409 w 121"/>
                <a:gd name="T53" fmla="*/ 11 h 4"/>
                <a:gd name="T54" fmla="*/ 424 w 121"/>
                <a:gd name="T55" fmla="*/ 1 h 4"/>
                <a:gd name="T56" fmla="*/ 450 w 121"/>
                <a:gd name="T57" fmla="*/ 1 h 4"/>
                <a:gd name="T58" fmla="*/ 483 w 121"/>
                <a:gd name="T59" fmla="*/ 1 h 4"/>
                <a:gd name="T60" fmla="*/ 486 w 121"/>
                <a:gd name="T61" fmla="*/ 1 h 4"/>
                <a:gd name="T62" fmla="*/ 509 w 121"/>
                <a:gd name="T63" fmla="*/ 1 h 4"/>
                <a:gd name="T64" fmla="*/ 522 w 121"/>
                <a:gd name="T65" fmla="*/ 1 h 4"/>
                <a:gd name="T66" fmla="*/ 546 w 121"/>
                <a:gd name="T67" fmla="*/ 1 h 4"/>
                <a:gd name="T68" fmla="*/ 554 w 121"/>
                <a:gd name="T69" fmla="*/ 1 h 4"/>
                <a:gd name="T70" fmla="*/ 568 w 121"/>
                <a:gd name="T71" fmla="*/ 1 h 4"/>
                <a:gd name="T72" fmla="*/ 581 w 121"/>
                <a:gd name="T73" fmla="*/ 0 h 4"/>
                <a:gd name="T74" fmla="*/ 588 w 121"/>
                <a:gd name="T75" fmla="*/ 0 h 4"/>
                <a:gd name="T76" fmla="*/ 588 w 121"/>
                <a:gd name="T77" fmla="*/ 0 h 4"/>
                <a:gd name="T78" fmla="*/ 597 w 121"/>
                <a:gd name="T79" fmla="*/ 0 h 4"/>
                <a:gd name="T80" fmla="*/ 597 w 121"/>
                <a:gd name="T81" fmla="*/ 0 h 4"/>
                <a:gd name="T82" fmla="*/ 597 w 121"/>
                <a:gd name="T83" fmla="*/ 0 h 4"/>
                <a:gd name="T84" fmla="*/ 597 w 121"/>
                <a:gd name="T85" fmla="*/ 0 h 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1"/>
                <a:gd name="T130" fmla="*/ 0 h 4"/>
                <a:gd name="T131" fmla="*/ 121 w 121"/>
                <a:gd name="T132" fmla="*/ 4 h 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1" h="4">
                  <a:moveTo>
                    <a:pt x="0" y="0"/>
                  </a:moveTo>
                  <a:lnTo>
                    <a:pt x="0" y="0"/>
                  </a:lnTo>
                  <a:lnTo>
                    <a:pt x="3" y="0"/>
                  </a:lnTo>
                  <a:lnTo>
                    <a:pt x="6" y="0"/>
                  </a:lnTo>
                  <a:lnTo>
                    <a:pt x="8" y="0"/>
                  </a:lnTo>
                  <a:lnTo>
                    <a:pt x="9" y="1"/>
                  </a:lnTo>
                  <a:lnTo>
                    <a:pt x="12" y="1"/>
                  </a:lnTo>
                  <a:lnTo>
                    <a:pt x="14" y="1"/>
                  </a:lnTo>
                  <a:lnTo>
                    <a:pt x="16" y="1"/>
                  </a:lnTo>
                  <a:lnTo>
                    <a:pt x="20" y="1"/>
                  </a:lnTo>
                  <a:lnTo>
                    <a:pt x="23" y="1"/>
                  </a:lnTo>
                  <a:lnTo>
                    <a:pt x="28" y="1"/>
                  </a:lnTo>
                  <a:lnTo>
                    <a:pt x="30" y="1"/>
                  </a:lnTo>
                  <a:lnTo>
                    <a:pt x="35" y="1"/>
                  </a:lnTo>
                  <a:lnTo>
                    <a:pt x="40" y="3"/>
                  </a:lnTo>
                  <a:lnTo>
                    <a:pt x="43" y="3"/>
                  </a:lnTo>
                  <a:lnTo>
                    <a:pt x="49" y="3"/>
                  </a:lnTo>
                  <a:lnTo>
                    <a:pt x="54" y="3"/>
                  </a:lnTo>
                  <a:lnTo>
                    <a:pt x="57" y="3"/>
                  </a:lnTo>
                  <a:lnTo>
                    <a:pt x="62" y="3"/>
                  </a:lnTo>
                  <a:lnTo>
                    <a:pt x="66" y="3"/>
                  </a:lnTo>
                  <a:lnTo>
                    <a:pt x="71" y="3"/>
                  </a:lnTo>
                  <a:lnTo>
                    <a:pt x="76" y="3"/>
                  </a:lnTo>
                  <a:lnTo>
                    <a:pt x="79" y="3"/>
                  </a:lnTo>
                  <a:lnTo>
                    <a:pt x="83" y="3"/>
                  </a:lnTo>
                  <a:lnTo>
                    <a:pt x="86" y="1"/>
                  </a:lnTo>
                  <a:lnTo>
                    <a:pt x="91" y="1"/>
                  </a:lnTo>
                  <a:lnTo>
                    <a:pt x="97" y="1"/>
                  </a:lnTo>
                  <a:lnTo>
                    <a:pt x="98" y="1"/>
                  </a:lnTo>
                  <a:lnTo>
                    <a:pt x="103" y="1"/>
                  </a:lnTo>
                  <a:lnTo>
                    <a:pt x="105" y="1"/>
                  </a:lnTo>
                  <a:lnTo>
                    <a:pt x="110" y="1"/>
                  </a:lnTo>
                  <a:lnTo>
                    <a:pt x="112" y="1"/>
                  </a:lnTo>
                  <a:lnTo>
                    <a:pt x="114" y="1"/>
                  </a:lnTo>
                  <a:lnTo>
                    <a:pt x="117" y="0"/>
                  </a:lnTo>
                  <a:lnTo>
                    <a:pt x="119" y="0"/>
                  </a:lnTo>
                  <a:lnTo>
                    <a:pt x="12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51" name="Line 161"/>
            <p:cNvSpPr>
              <a:spLocks noChangeAspect="1" noChangeShapeType="1"/>
            </p:cNvSpPr>
            <p:nvPr/>
          </p:nvSpPr>
          <p:spPr bwMode="auto">
            <a:xfrm flipH="1">
              <a:off x="1848" y="3325"/>
              <a:ext cx="12"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452" name="Line 162"/>
            <p:cNvSpPr>
              <a:spLocks noChangeAspect="1" noChangeShapeType="1"/>
            </p:cNvSpPr>
            <p:nvPr/>
          </p:nvSpPr>
          <p:spPr bwMode="auto">
            <a:xfrm>
              <a:off x="2002"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453" name="Line 163"/>
            <p:cNvSpPr>
              <a:spLocks noChangeAspect="1" noChangeShapeType="1"/>
            </p:cNvSpPr>
            <p:nvPr/>
          </p:nvSpPr>
          <p:spPr bwMode="auto">
            <a:xfrm>
              <a:off x="1990" y="3621"/>
              <a:ext cx="0" cy="47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454" name="Freeform 164"/>
            <p:cNvSpPr>
              <a:spLocks noChangeAspect="1"/>
            </p:cNvSpPr>
            <p:nvPr/>
          </p:nvSpPr>
          <p:spPr bwMode="auto">
            <a:xfrm>
              <a:off x="1685" y="3423"/>
              <a:ext cx="168" cy="14"/>
            </a:xfrm>
            <a:custGeom>
              <a:avLst/>
              <a:gdLst>
                <a:gd name="T0" fmla="*/ 0 w 129"/>
                <a:gd name="T1" fmla="*/ 10 h 11"/>
                <a:gd name="T2" fmla="*/ 60 w 129"/>
                <a:gd name="T3" fmla="*/ 28 h 11"/>
                <a:gd name="T4" fmla="*/ 161 w 129"/>
                <a:gd name="T5" fmla="*/ 46 h 11"/>
                <a:gd name="T6" fmla="*/ 276 w 129"/>
                <a:gd name="T7" fmla="*/ 46 h 11"/>
                <a:gd name="T8" fmla="*/ 409 w 129"/>
                <a:gd name="T9" fmla="*/ 46 h 11"/>
                <a:gd name="T10" fmla="*/ 517 w 129"/>
                <a:gd name="T11" fmla="*/ 36 h 11"/>
                <a:gd name="T12" fmla="*/ 596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2"/>
                  </a:moveTo>
                  <a:lnTo>
                    <a:pt x="12" y="6"/>
                  </a:lnTo>
                  <a:lnTo>
                    <a:pt x="33" y="10"/>
                  </a:lnTo>
                  <a:lnTo>
                    <a:pt x="57" y="10"/>
                  </a:lnTo>
                  <a:lnTo>
                    <a:pt x="84" y="10"/>
                  </a:lnTo>
                  <a:lnTo>
                    <a:pt x="106" y="8"/>
                  </a:lnTo>
                  <a:lnTo>
                    <a:pt x="122"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55" name="Freeform 165"/>
            <p:cNvSpPr>
              <a:spLocks noChangeAspect="1"/>
            </p:cNvSpPr>
            <p:nvPr/>
          </p:nvSpPr>
          <p:spPr bwMode="auto">
            <a:xfrm>
              <a:off x="1507" y="3824"/>
              <a:ext cx="525" cy="22"/>
            </a:xfrm>
            <a:custGeom>
              <a:avLst/>
              <a:gdLst>
                <a:gd name="T0" fmla="*/ 0 w 403"/>
                <a:gd name="T1" fmla="*/ 0 h 17"/>
                <a:gd name="T2" fmla="*/ 0 w 403"/>
                <a:gd name="T3" fmla="*/ 35 h 17"/>
                <a:gd name="T4" fmla="*/ 173 w 403"/>
                <a:gd name="T5" fmla="*/ 58 h 17"/>
                <a:gd name="T6" fmla="*/ 498 w 403"/>
                <a:gd name="T7" fmla="*/ 65 h 17"/>
                <a:gd name="T8" fmla="*/ 869 w 403"/>
                <a:gd name="T9" fmla="*/ 75 h 17"/>
                <a:gd name="T10" fmla="*/ 1278 w 403"/>
                <a:gd name="T11" fmla="*/ 75 h 17"/>
                <a:gd name="T12" fmla="*/ 1626 w 403"/>
                <a:gd name="T13" fmla="*/ 65 h 17"/>
                <a:gd name="T14" fmla="*/ 1884 w 403"/>
                <a:gd name="T15" fmla="*/ 45 h 17"/>
                <a:gd name="T16" fmla="*/ 1967 w 403"/>
                <a:gd name="T17" fmla="*/ 28 h 17"/>
                <a:gd name="T18" fmla="*/ 0 w 403"/>
                <a:gd name="T19" fmla="*/ 0 h 17"/>
                <a:gd name="T20" fmla="*/ 0 w 403"/>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3"/>
                <a:gd name="T34" fmla="*/ 0 h 17"/>
                <a:gd name="T35" fmla="*/ 403 w 403"/>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3" h="17">
                  <a:moveTo>
                    <a:pt x="0" y="0"/>
                  </a:moveTo>
                  <a:lnTo>
                    <a:pt x="0" y="7"/>
                  </a:lnTo>
                  <a:lnTo>
                    <a:pt x="35" y="12"/>
                  </a:lnTo>
                  <a:lnTo>
                    <a:pt x="102" y="14"/>
                  </a:lnTo>
                  <a:lnTo>
                    <a:pt x="178" y="16"/>
                  </a:lnTo>
                  <a:lnTo>
                    <a:pt x="262" y="16"/>
                  </a:lnTo>
                  <a:lnTo>
                    <a:pt x="332" y="14"/>
                  </a:lnTo>
                  <a:lnTo>
                    <a:pt x="385" y="9"/>
                  </a:lnTo>
                  <a:lnTo>
                    <a:pt x="402"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56" name="Freeform 166"/>
            <p:cNvSpPr>
              <a:spLocks noChangeAspect="1"/>
            </p:cNvSpPr>
            <p:nvPr/>
          </p:nvSpPr>
          <p:spPr bwMode="auto">
            <a:xfrm>
              <a:off x="1636" y="3265"/>
              <a:ext cx="265" cy="25"/>
            </a:xfrm>
            <a:custGeom>
              <a:avLst/>
              <a:gdLst>
                <a:gd name="T0" fmla="*/ 977 w 204"/>
                <a:gd name="T1" fmla="*/ 0 h 19"/>
                <a:gd name="T2" fmla="*/ 931 w 204"/>
                <a:gd name="T3" fmla="*/ 28 h 19"/>
                <a:gd name="T4" fmla="*/ 807 w 204"/>
                <a:gd name="T5" fmla="*/ 66 h 19"/>
                <a:gd name="T6" fmla="*/ 647 w 204"/>
                <a:gd name="T7" fmla="*/ 95 h 19"/>
                <a:gd name="T8" fmla="*/ 446 w 204"/>
                <a:gd name="T9" fmla="*/ 95 h 19"/>
                <a:gd name="T10" fmla="*/ 239 w 204"/>
                <a:gd name="T11" fmla="*/ 84 h 19"/>
                <a:gd name="T12" fmla="*/ 96 w 204"/>
                <a:gd name="T13" fmla="*/ 50 h 19"/>
                <a:gd name="T14" fmla="*/ 0 w 204"/>
                <a:gd name="T15" fmla="*/ 0 h 19"/>
                <a:gd name="T16" fmla="*/ 164 w 204"/>
                <a:gd name="T17" fmla="*/ 0 h 19"/>
                <a:gd name="T18" fmla="*/ 226 w 204"/>
                <a:gd name="T19" fmla="*/ 28 h 19"/>
                <a:gd name="T20" fmla="*/ 333 w 204"/>
                <a:gd name="T21" fmla="*/ 37 h 19"/>
                <a:gd name="T22" fmla="*/ 456 w 204"/>
                <a:gd name="T23" fmla="*/ 50 h 19"/>
                <a:gd name="T24" fmla="*/ 594 w 204"/>
                <a:gd name="T25" fmla="*/ 50 h 19"/>
                <a:gd name="T26" fmla="*/ 704 w 204"/>
                <a:gd name="T27" fmla="*/ 37 h 19"/>
                <a:gd name="T28" fmla="*/ 772 w 204"/>
                <a:gd name="T29" fmla="*/ 21 h 19"/>
                <a:gd name="T30" fmla="*/ 807 w 204"/>
                <a:gd name="T31" fmla="*/ 0 h 19"/>
                <a:gd name="T32" fmla="*/ 977 w 204"/>
                <a:gd name="T33" fmla="*/ 0 h 19"/>
                <a:gd name="T34" fmla="*/ 977 w 204"/>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4"/>
                <a:gd name="T55" fmla="*/ 0 h 19"/>
                <a:gd name="T56" fmla="*/ 204 w 204"/>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4" h="19">
                  <a:moveTo>
                    <a:pt x="203" y="0"/>
                  </a:moveTo>
                  <a:lnTo>
                    <a:pt x="194" y="5"/>
                  </a:lnTo>
                  <a:lnTo>
                    <a:pt x="168" y="13"/>
                  </a:lnTo>
                  <a:lnTo>
                    <a:pt x="135" y="18"/>
                  </a:lnTo>
                  <a:lnTo>
                    <a:pt x="92" y="18"/>
                  </a:lnTo>
                  <a:lnTo>
                    <a:pt x="50" y="16"/>
                  </a:lnTo>
                  <a:lnTo>
                    <a:pt x="20" y="10"/>
                  </a:lnTo>
                  <a:lnTo>
                    <a:pt x="0" y="0"/>
                  </a:lnTo>
                  <a:lnTo>
                    <a:pt x="35" y="0"/>
                  </a:lnTo>
                  <a:lnTo>
                    <a:pt x="47" y="5"/>
                  </a:lnTo>
                  <a:lnTo>
                    <a:pt x="69" y="7"/>
                  </a:lnTo>
                  <a:lnTo>
                    <a:pt x="95" y="10"/>
                  </a:lnTo>
                  <a:lnTo>
                    <a:pt x="124" y="10"/>
                  </a:lnTo>
                  <a:lnTo>
                    <a:pt x="146" y="7"/>
                  </a:lnTo>
                  <a:lnTo>
                    <a:pt x="161" y="4"/>
                  </a:lnTo>
                  <a:lnTo>
                    <a:pt x="168" y="0"/>
                  </a:lnTo>
                  <a:lnTo>
                    <a:pt x="203"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57" name="Line 167"/>
            <p:cNvSpPr>
              <a:spLocks noChangeAspect="1" noChangeShapeType="1"/>
            </p:cNvSpPr>
            <p:nvPr/>
          </p:nvSpPr>
          <p:spPr bwMode="auto">
            <a:xfrm flipV="1">
              <a:off x="1767" y="2986"/>
              <a:ext cx="0" cy="1067"/>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458" name="AutoShape 168"/>
            <p:cNvSpPr>
              <a:spLocks noChangeAspect="1" noChangeArrowheads="1"/>
            </p:cNvSpPr>
            <p:nvPr/>
          </p:nvSpPr>
          <p:spPr bwMode="auto">
            <a:xfrm flipV="1">
              <a:off x="1697" y="4057"/>
              <a:ext cx="133" cy="2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59" name="Freeform 169"/>
            <p:cNvSpPr>
              <a:spLocks noChangeAspect="1"/>
            </p:cNvSpPr>
            <p:nvPr/>
          </p:nvSpPr>
          <p:spPr bwMode="auto">
            <a:xfrm>
              <a:off x="816" y="2375"/>
              <a:ext cx="357" cy="245"/>
            </a:xfrm>
            <a:custGeom>
              <a:avLst/>
              <a:gdLst>
                <a:gd name="T0" fmla="*/ 0 w 274"/>
                <a:gd name="T1" fmla="*/ 133 h 188"/>
                <a:gd name="T2" fmla="*/ 125 w 274"/>
                <a:gd name="T3" fmla="*/ 66 h 188"/>
                <a:gd name="T4" fmla="*/ 197 w 274"/>
                <a:gd name="T5" fmla="*/ 46 h 188"/>
                <a:gd name="T6" fmla="*/ 246 w 274"/>
                <a:gd name="T7" fmla="*/ 35 h 188"/>
                <a:gd name="T8" fmla="*/ 307 w 274"/>
                <a:gd name="T9" fmla="*/ 12 h 188"/>
                <a:gd name="T10" fmla="*/ 374 w 274"/>
                <a:gd name="T11" fmla="*/ 12 h 188"/>
                <a:gd name="T12" fmla="*/ 447 w 274"/>
                <a:gd name="T13" fmla="*/ 0 h 188"/>
                <a:gd name="T14" fmla="*/ 516 w 274"/>
                <a:gd name="T15" fmla="*/ 0 h 188"/>
                <a:gd name="T16" fmla="*/ 571 w 274"/>
                <a:gd name="T17" fmla="*/ 12 h 188"/>
                <a:gd name="T18" fmla="*/ 635 w 274"/>
                <a:gd name="T19" fmla="*/ 12 h 188"/>
                <a:gd name="T20" fmla="*/ 694 w 274"/>
                <a:gd name="T21" fmla="*/ 35 h 188"/>
                <a:gd name="T22" fmla="*/ 758 w 274"/>
                <a:gd name="T23" fmla="*/ 46 h 188"/>
                <a:gd name="T24" fmla="*/ 818 w 274"/>
                <a:gd name="T25" fmla="*/ 66 h 188"/>
                <a:gd name="T26" fmla="*/ 883 w 274"/>
                <a:gd name="T27" fmla="*/ 96 h 188"/>
                <a:gd name="T28" fmla="*/ 932 w 274"/>
                <a:gd name="T29" fmla="*/ 125 h 188"/>
                <a:gd name="T30" fmla="*/ 981 w 274"/>
                <a:gd name="T31" fmla="*/ 159 h 188"/>
                <a:gd name="T32" fmla="*/ 1044 w 274"/>
                <a:gd name="T33" fmla="*/ 197 h 188"/>
                <a:gd name="T34" fmla="*/ 1087 w 274"/>
                <a:gd name="T35" fmla="*/ 228 h 188"/>
                <a:gd name="T36" fmla="*/ 1131 w 274"/>
                <a:gd name="T37" fmla="*/ 275 h 188"/>
                <a:gd name="T38" fmla="*/ 1167 w 274"/>
                <a:gd name="T39" fmla="*/ 313 h 188"/>
                <a:gd name="T40" fmla="*/ 1205 w 274"/>
                <a:gd name="T41" fmla="*/ 371 h 188"/>
                <a:gd name="T42" fmla="*/ 1243 w 274"/>
                <a:gd name="T43" fmla="*/ 408 h 188"/>
                <a:gd name="T44" fmla="*/ 1273 w 274"/>
                <a:gd name="T45" fmla="*/ 467 h 188"/>
                <a:gd name="T46" fmla="*/ 1296 w 274"/>
                <a:gd name="T47" fmla="*/ 516 h 188"/>
                <a:gd name="T48" fmla="*/ 1302 w 274"/>
                <a:gd name="T49" fmla="*/ 571 h 188"/>
                <a:gd name="T50" fmla="*/ 1329 w 274"/>
                <a:gd name="T51" fmla="*/ 644 h 188"/>
                <a:gd name="T52" fmla="*/ 1329 w 274"/>
                <a:gd name="T53" fmla="*/ 695 h 188"/>
                <a:gd name="T54" fmla="*/ 1338 w 274"/>
                <a:gd name="T55" fmla="*/ 744 h 188"/>
                <a:gd name="T56" fmla="*/ 1338 w 274"/>
                <a:gd name="T57" fmla="*/ 811 h 188"/>
                <a:gd name="T58" fmla="*/ 1329 w 274"/>
                <a:gd name="T59" fmla="*/ 868 h 188"/>
                <a:gd name="T60" fmla="*/ 1329 w 274"/>
                <a:gd name="T61" fmla="*/ 917 h 18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4"/>
                <a:gd name="T94" fmla="*/ 0 h 188"/>
                <a:gd name="T95" fmla="*/ 274 w 274"/>
                <a:gd name="T96" fmla="*/ 188 h 18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4" h="188">
                  <a:moveTo>
                    <a:pt x="0" y="27"/>
                  </a:moveTo>
                  <a:lnTo>
                    <a:pt x="26" y="14"/>
                  </a:lnTo>
                  <a:lnTo>
                    <a:pt x="40" y="9"/>
                  </a:lnTo>
                  <a:lnTo>
                    <a:pt x="50" y="7"/>
                  </a:lnTo>
                  <a:lnTo>
                    <a:pt x="63" y="2"/>
                  </a:lnTo>
                  <a:lnTo>
                    <a:pt x="77" y="2"/>
                  </a:lnTo>
                  <a:lnTo>
                    <a:pt x="91" y="0"/>
                  </a:lnTo>
                  <a:lnTo>
                    <a:pt x="105" y="0"/>
                  </a:lnTo>
                  <a:lnTo>
                    <a:pt x="117" y="2"/>
                  </a:lnTo>
                  <a:lnTo>
                    <a:pt x="130" y="2"/>
                  </a:lnTo>
                  <a:lnTo>
                    <a:pt x="142" y="7"/>
                  </a:lnTo>
                  <a:lnTo>
                    <a:pt x="155" y="9"/>
                  </a:lnTo>
                  <a:lnTo>
                    <a:pt x="167" y="14"/>
                  </a:lnTo>
                  <a:lnTo>
                    <a:pt x="180" y="20"/>
                  </a:lnTo>
                  <a:lnTo>
                    <a:pt x="190" y="26"/>
                  </a:lnTo>
                  <a:lnTo>
                    <a:pt x="201" y="32"/>
                  </a:lnTo>
                  <a:lnTo>
                    <a:pt x="213" y="40"/>
                  </a:lnTo>
                  <a:lnTo>
                    <a:pt x="222" y="47"/>
                  </a:lnTo>
                  <a:lnTo>
                    <a:pt x="231" y="56"/>
                  </a:lnTo>
                  <a:lnTo>
                    <a:pt x="239" y="64"/>
                  </a:lnTo>
                  <a:lnTo>
                    <a:pt x="246" y="76"/>
                  </a:lnTo>
                  <a:lnTo>
                    <a:pt x="254" y="83"/>
                  </a:lnTo>
                  <a:lnTo>
                    <a:pt x="260" y="95"/>
                  </a:lnTo>
                  <a:lnTo>
                    <a:pt x="265" y="105"/>
                  </a:lnTo>
                  <a:lnTo>
                    <a:pt x="266" y="117"/>
                  </a:lnTo>
                  <a:lnTo>
                    <a:pt x="272" y="131"/>
                  </a:lnTo>
                  <a:lnTo>
                    <a:pt x="272" y="142"/>
                  </a:lnTo>
                  <a:lnTo>
                    <a:pt x="273" y="152"/>
                  </a:lnTo>
                  <a:lnTo>
                    <a:pt x="273" y="166"/>
                  </a:lnTo>
                  <a:lnTo>
                    <a:pt x="272" y="177"/>
                  </a:lnTo>
                  <a:lnTo>
                    <a:pt x="272" y="187"/>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60" name="Freeform 170"/>
            <p:cNvSpPr>
              <a:spLocks noChangeAspect="1"/>
            </p:cNvSpPr>
            <p:nvPr/>
          </p:nvSpPr>
          <p:spPr bwMode="auto">
            <a:xfrm>
              <a:off x="1642" y="2378"/>
              <a:ext cx="358" cy="242"/>
            </a:xfrm>
            <a:custGeom>
              <a:avLst/>
              <a:gdLst>
                <a:gd name="T0" fmla="*/ 0 w 275"/>
                <a:gd name="T1" fmla="*/ 124 h 186"/>
                <a:gd name="T2" fmla="*/ 134 w 275"/>
                <a:gd name="T3" fmla="*/ 60 h 186"/>
                <a:gd name="T4" fmla="*/ 198 w 275"/>
                <a:gd name="T5" fmla="*/ 38 h 186"/>
                <a:gd name="T6" fmla="*/ 256 w 275"/>
                <a:gd name="T7" fmla="*/ 27 h 186"/>
                <a:gd name="T8" fmla="*/ 322 w 275"/>
                <a:gd name="T9" fmla="*/ 12 h 186"/>
                <a:gd name="T10" fmla="*/ 381 w 275"/>
                <a:gd name="T11" fmla="*/ 0 h 186"/>
                <a:gd name="T12" fmla="*/ 440 w 275"/>
                <a:gd name="T13" fmla="*/ 0 h 186"/>
                <a:gd name="T14" fmla="*/ 512 w 275"/>
                <a:gd name="T15" fmla="*/ 0 h 186"/>
                <a:gd name="T16" fmla="*/ 579 w 275"/>
                <a:gd name="T17" fmla="*/ 0 h 186"/>
                <a:gd name="T18" fmla="*/ 646 w 275"/>
                <a:gd name="T19" fmla="*/ 12 h 186"/>
                <a:gd name="T20" fmla="*/ 695 w 275"/>
                <a:gd name="T21" fmla="*/ 27 h 186"/>
                <a:gd name="T22" fmla="*/ 759 w 275"/>
                <a:gd name="T23" fmla="*/ 38 h 186"/>
                <a:gd name="T24" fmla="*/ 819 w 275"/>
                <a:gd name="T25" fmla="*/ 60 h 186"/>
                <a:gd name="T26" fmla="*/ 887 w 275"/>
                <a:gd name="T27" fmla="*/ 86 h 186"/>
                <a:gd name="T28" fmla="*/ 944 w 275"/>
                <a:gd name="T29" fmla="*/ 101 h 186"/>
                <a:gd name="T30" fmla="*/ 993 w 275"/>
                <a:gd name="T31" fmla="*/ 141 h 186"/>
                <a:gd name="T32" fmla="*/ 1044 w 275"/>
                <a:gd name="T33" fmla="*/ 183 h 186"/>
                <a:gd name="T34" fmla="*/ 1079 w 275"/>
                <a:gd name="T35" fmla="*/ 220 h 186"/>
                <a:gd name="T36" fmla="*/ 1125 w 275"/>
                <a:gd name="T37" fmla="*/ 260 h 186"/>
                <a:gd name="T38" fmla="*/ 1163 w 275"/>
                <a:gd name="T39" fmla="*/ 306 h 186"/>
                <a:gd name="T40" fmla="*/ 1202 w 275"/>
                <a:gd name="T41" fmla="*/ 359 h 186"/>
                <a:gd name="T42" fmla="*/ 1229 w 275"/>
                <a:gd name="T43" fmla="*/ 409 h 186"/>
                <a:gd name="T44" fmla="*/ 1264 w 275"/>
                <a:gd name="T45" fmla="*/ 449 h 186"/>
                <a:gd name="T46" fmla="*/ 1291 w 275"/>
                <a:gd name="T47" fmla="*/ 498 h 186"/>
                <a:gd name="T48" fmla="*/ 1314 w 275"/>
                <a:gd name="T49" fmla="*/ 558 h 186"/>
                <a:gd name="T50" fmla="*/ 1324 w 275"/>
                <a:gd name="T51" fmla="*/ 628 h 186"/>
                <a:gd name="T52" fmla="*/ 1336 w 275"/>
                <a:gd name="T53" fmla="*/ 679 h 186"/>
                <a:gd name="T54" fmla="*/ 1336 w 275"/>
                <a:gd name="T55" fmla="*/ 726 h 186"/>
                <a:gd name="T56" fmla="*/ 1336 w 275"/>
                <a:gd name="T57" fmla="*/ 792 h 186"/>
                <a:gd name="T58" fmla="*/ 1336 w 275"/>
                <a:gd name="T59" fmla="*/ 850 h 186"/>
                <a:gd name="T60" fmla="*/ 1324 w 275"/>
                <a:gd name="T61" fmla="*/ 900 h 18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5"/>
                <a:gd name="T94" fmla="*/ 0 h 186"/>
                <a:gd name="T95" fmla="*/ 275 w 275"/>
                <a:gd name="T96" fmla="*/ 186 h 18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5" h="186">
                  <a:moveTo>
                    <a:pt x="0" y="25"/>
                  </a:moveTo>
                  <a:lnTo>
                    <a:pt x="28" y="12"/>
                  </a:lnTo>
                  <a:lnTo>
                    <a:pt x="41" y="8"/>
                  </a:lnTo>
                  <a:lnTo>
                    <a:pt x="52" y="5"/>
                  </a:lnTo>
                  <a:lnTo>
                    <a:pt x="66" y="2"/>
                  </a:lnTo>
                  <a:lnTo>
                    <a:pt x="78" y="0"/>
                  </a:lnTo>
                  <a:lnTo>
                    <a:pt x="91" y="0"/>
                  </a:lnTo>
                  <a:lnTo>
                    <a:pt x="105" y="0"/>
                  </a:lnTo>
                  <a:lnTo>
                    <a:pt x="119" y="0"/>
                  </a:lnTo>
                  <a:lnTo>
                    <a:pt x="133" y="2"/>
                  </a:lnTo>
                  <a:lnTo>
                    <a:pt x="143" y="5"/>
                  </a:lnTo>
                  <a:lnTo>
                    <a:pt x="156" y="8"/>
                  </a:lnTo>
                  <a:lnTo>
                    <a:pt x="168" y="12"/>
                  </a:lnTo>
                  <a:lnTo>
                    <a:pt x="182" y="18"/>
                  </a:lnTo>
                  <a:lnTo>
                    <a:pt x="194" y="21"/>
                  </a:lnTo>
                  <a:lnTo>
                    <a:pt x="204" y="29"/>
                  </a:lnTo>
                  <a:lnTo>
                    <a:pt x="214" y="38"/>
                  </a:lnTo>
                  <a:lnTo>
                    <a:pt x="222" y="45"/>
                  </a:lnTo>
                  <a:lnTo>
                    <a:pt x="231" y="54"/>
                  </a:lnTo>
                  <a:lnTo>
                    <a:pt x="239" y="63"/>
                  </a:lnTo>
                  <a:lnTo>
                    <a:pt x="247" y="74"/>
                  </a:lnTo>
                  <a:lnTo>
                    <a:pt x="253" y="84"/>
                  </a:lnTo>
                  <a:lnTo>
                    <a:pt x="260" y="93"/>
                  </a:lnTo>
                  <a:lnTo>
                    <a:pt x="265" y="103"/>
                  </a:lnTo>
                  <a:lnTo>
                    <a:pt x="270" y="115"/>
                  </a:lnTo>
                  <a:lnTo>
                    <a:pt x="272" y="129"/>
                  </a:lnTo>
                  <a:lnTo>
                    <a:pt x="274" y="140"/>
                  </a:lnTo>
                  <a:lnTo>
                    <a:pt x="274" y="150"/>
                  </a:lnTo>
                  <a:lnTo>
                    <a:pt x="274" y="164"/>
                  </a:lnTo>
                  <a:lnTo>
                    <a:pt x="274" y="175"/>
                  </a:lnTo>
                  <a:lnTo>
                    <a:pt x="272" y="18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61" name="Freeform 171"/>
            <p:cNvSpPr>
              <a:spLocks noChangeAspect="1"/>
            </p:cNvSpPr>
            <p:nvPr/>
          </p:nvSpPr>
          <p:spPr bwMode="auto">
            <a:xfrm>
              <a:off x="872" y="2401"/>
              <a:ext cx="133" cy="13"/>
            </a:xfrm>
            <a:custGeom>
              <a:avLst/>
              <a:gdLst>
                <a:gd name="T0" fmla="*/ 497 w 102"/>
                <a:gd name="T1" fmla="*/ 16 h 10"/>
                <a:gd name="T2" fmla="*/ 475 w 102"/>
                <a:gd name="T3" fmla="*/ 16 h 10"/>
                <a:gd name="T4" fmla="*/ 475 w 102"/>
                <a:gd name="T5" fmla="*/ 16 h 10"/>
                <a:gd name="T6" fmla="*/ 464 w 102"/>
                <a:gd name="T7" fmla="*/ 1 h 10"/>
                <a:gd name="T8" fmla="*/ 437 w 102"/>
                <a:gd name="T9" fmla="*/ 1 h 10"/>
                <a:gd name="T10" fmla="*/ 413 w 102"/>
                <a:gd name="T11" fmla="*/ 1 h 10"/>
                <a:gd name="T12" fmla="*/ 392 w 102"/>
                <a:gd name="T13" fmla="*/ 1 h 10"/>
                <a:gd name="T14" fmla="*/ 362 w 102"/>
                <a:gd name="T15" fmla="*/ 1 h 10"/>
                <a:gd name="T16" fmla="*/ 323 w 102"/>
                <a:gd name="T17" fmla="*/ 0 h 10"/>
                <a:gd name="T18" fmla="*/ 275 w 102"/>
                <a:gd name="T19" fmla="*/ 0 h 10"/>
                <a:gd name="T20" fmla="*/ 240 w 102"/>
                <a:gd name="T21" fmla="*/ 0 h 10"/>
                <a:gd name="T22" fmla="*/ 211 w 102"/>
                <a:gd name="T23" fmla="*/ 0 h 10"/>
                <a:gd name="T24" fmla="*/ 177 w 102"/>
                <a:gd name="T25" fmla="*/ 0 h 10"/>
                <a:gd name="T26" fmla="*/ 145 w 102"/>
                <a:gd name="T27" fmla="*/ 1 h 10"/>
                <a:gd name="T28" fmla="*/ 113 w 102"/>
                <a:gd name="T29" fmla="*/ 1 h 10"/>
                <a:gd name="T30" fmla="*/ 74 w 102"/>
                <a:gd name="T31" fmla="*/ 1 h 10"/>
                <a:gd name="T32" fmla="*/ 60 w 102"/>
                <a:gd name="T33" fmla="*/ 1 h 10"/>
                <a:gd name="T34" fmla="*/ 35 w 102"/>
                <a:gd name="T35" fmla="*/ 1 h 10"/>
                <a:gd name="T36" fmla="*/ 27 w 102"/>
                <a:gd name="T37" fmla="*/ 16 h 10"/>
                <a:gd name="T38" fmla="*/ 12 w 102"/>
                <a:gd name="T39" fmla="*/ 16 h 10"/>
                <a:gd name="T40" fmla="*/ 0 w 102"/>
                <a:gd name="T41" fmla="*/ 16 h 10"/>
                <a:gd name="T42" fmla="*/ 0 w 102"/>
                <a:gd name="T43" fmla="*/ 16 h 10"/>
                <a:gd name="T44" fmla="*/ 12 w 102"/>
                <a:gd name="T45" fmla="*/ 35 h 10"/>
                <a:gd name="T46" fmla="*/ 27 w 102"/>
                <a:gd name="T47" fmla="*/ 35 h 10"/>
                <a:gd name="T48" fmla="*/ 35 w 102"/>
                <a:gd name="T49" fmla="*/ 35 h 10"/>
                <a:gd name="T50" fmla="*/ 60 w 102"/>
                <a:gd name="T51" fmla="*/ 35 h 10"/>
                <a:gd name="T52" fmla="*/ 74 w 102"/>
                <a:gd name="T53" fmla="*/ 46 h 10"/>
                <a:gd name="T54" fmla="*/ 113 w 102"/>
                <a:gd name="T55" fmla="*/ 46 h 10"/>
                <a:gd name="T56" fmla="*/ 145 w 102"/>
                <a:gd name="T57" fmla="*/ 46 h 10"/>
                <a:gd name="T58" fmla="*/ 177 w 102"/>
                <a:gd name="T59" fmla="*/ 46 h 10"/>
                <a:gd name="T60" fmla="*/ 211 w 102"/>
                <a:gd name="T61" fmla="*/ 46 h 10"/>
                <a:gd name="T62" fmla="*/ 240 w 102"/>
                <a:gd name="T63" fmla="*/ 46 h 10"/>
                <a:gd name="T64" fmla="*/ 275 w 102"/>
                <a:gd name="T65" fmla="*/ 46 h 10"/>
                <a:gd name="T66" fmla="*/ 323 w 102"/>
                <a:gd name="T67" fmla="*/ 46 h 10"/>
                <a:gd name="T68" fmla="*/ 362 w 102"/>
                <a:gd name="T69" fmla="*/ 46 h 10"/>
                <a:gd name="T70" fmla="*/ 392 w 102"/>
                <a:gd name="T71" fmla="*/ 46 h 10"/>
                <a:gd name="T72" fmla="*/ 413 w 102"/>
                <a:gd name="T73" fmla="*/ 46 h 10"/>
                <a:gd name="T74" fmla="*/ 437 w 102"/>
                <a:gd name="T75" fmla="*/ 35 h 10"/>
                <a:gd name="T76" fmla="*/ 464 w 102"/>
                <a:gd name="T77" fmla="*/ 35 h 10"/>
                <a:gd name="T78" fmla="*/ 475 w 102"/>
                <a:gd name="T79" fmla="*/ 35 h 10"/>
                <a:gd name="T80" fmla="*/ 475 w 102"/>
                <a:gd name="T81" fmla="*/ 35 h 10"/>
                <a:gd name="T82" fmla="*/ 497 w 102"/>
                <a:gd name="T83" fmla="*/ 16 h 10"/>
                <a:gd name="T84" fmla="*/ 497 w 102"/>
                <a:gd name="T85" fmla="*/ 16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10"/>
                <a:gd name="T131" fmla="*/ 102 w 102"/>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10">
                  <a:moveTo>
                    <a:pt x="101" y="3"/>
                  </a:moveTo>
                  <a:lnTo>
                    <a:pt x="101" y="3"/>
                  </a:lnTo>
                  <a:lnTo>
                    <a:pt x="97" y="3"/>
                  </a:lnTo>
                  <a:lnTo>
                    <a:pt x="95" y="1"/>
                  </a:lnTo>
                  <a:lnTo>
                    <a:pt x="94" y="1"/>
                  </a:lnTo>
                  <a:lnTo>
                    <a:pt x="91" y="1"/>
                  </a:lnTo>
                  <a:lnTo>
                    <a:pt x="89" y="1"/>
                  </a:lnTo>
                  <a:lnTo>
                    <a:pt x="87" y="1"/>
                  </a:lnTo>
                  <a:lnTo>
                    <a:pt x="84" y="1"/>
                  </a:lnTo>
                  <a:lnTo>
                    <a:pt x="82" y="1"/>
                  </a:lnTo>
                  <a:lnTo>
                    <a:pt x="80" y="1"/>
                  </a:lnTo>
                  <a:lnTo>
                    <a:pt x="75" y="1"/>
                  </a:lnTo>
                  <a:lnTo>
                    <a:pt x="74" y="1"/>
                  </a:lnTo>
                  <a:lnTo>
                    <a:pt x="69" y="0"/>
                  </a:lnTo>
                  <a:lnTo>
                    <a:pt x="66" y="0"/>
                  </a:lnTo>
                  <a:lnTo>
                    <a:pt x="62" y="0"/>
                  </a:lnTo>
                  <a:lnTo>
                    <a:pt x="56" y="0"/>
                  </a:lnTo>
                  <a:lnTo>
                    <a:pt x="55" y="0"/>
                  </a:lnTo>
                  <a:lnTo>
                    <a:pt x="49" y="0"/>
                  </a:lnTo>
                  <a:lnTo>
                    <a:pt x="48" y="0"/>
                  </a:lnTo>
                  <a:lnTo>
                    <a:pt x="43" y="0"/>
                  </a:lnTo>
                  <a:lnTo>
                    <a:pt x="40" y="0"/>
                  </a:lnTo>
                  <a:lnTo>
                    <a:pt x="36" y="0"/>
                  </a:lnTo>
                  <a:lnTo>
                    <a:pt x="32" y="0"/>
                  </a:lnTo>
                  <a:lnTo>
                    <a:pt x="29" y="1"/>
                  </a:lnTo>
                  <a:lnTo>
                    <a:pt x="26" y="1"/>
                  </a:lnTo>
                  <a:lnTo>
                    <a:pt x="23" y="1"/>
                  </a:lnTo>
                  <a:lnTo>
                    <a:pt x="20" y="1"/>
                  </a:lnTo>
                  <a:lnTo>
                    <a:pt x="15" y="1"/>
                  </a:lnTo>
                  <a:lnTo>
                    <a:pt x="14" y="1"/>
                  </a:lnTo>
                  <a:lnTo>
                    <a:pt x="12" y="1"/>
                  </a:lnTo>
                  <a:lnTo>
                    <a:pt x="8" y="1"/>
                  </a:lnTo>
                  <a:lnTo>
                    <a:pt x="7" y="1"/>
                  </a:lnTo>
                  <a:lnTo>
                    <a:pt x="5" y="3"/>
                  </a:lnTo>
                  <a:lnTo>
                    <a:pt x="2" y="3"/>
                  </a:lnTo>
                  <a:lnTo>
                    <a:pt x="0" y="3"/>
                  </a:lnTo>
                  <a:lnTo>
                    <a:pt x="2" y="7"/>
                  </a:lnTo>
                  <a:lnTo>
                    <a:pt x="5" y="7"/>
                  </a:lnTo>
                  <a:lnTo>
                    <a:pt x="7" y="7"/>
                  </a:lnTo>
                  <a:lnTo>
                    <a:pt x="8" y="7"/>
                  </a:lnTo>
                  <a:lnTo>
                    <a:pt x="12" y="7"/>
                  </a:lnTo>
                  <a:lnTo>
                    <a:pt x="14" y="9"/>
                  </a:lnTo>
                  <a:lnTo>
                    <a:pt x="15" y="9"/>
                  </a:lnTo>
                  <a:lnTo>
                    <a:pt x="20" y="9"/>
                  </a:lnTo>
                  <a:lnTo>
                    <a:pt x="23" y="9"/>
                  </a:lnTo>
                  <a:lnTo>
                    <a:pt x="26" y="9"/>
                  </a:lnTo>
                  <a:lnTo>
                    <a:pt x="29" y="9"/>
                  </a:lnTo>
                  <a:lnTo>
                    <a:pt x="32" y="9"/>
                  </a:lnTo>
                  <a:lnTo>
                    <a:pt x="36" y="9"/>
                  </a:lnTo>
                  <a:lnTo>
                    <a:pt x="40" y="9"/>
                  </a:lnTo>
                  <a:lnTo>
                    <a:pt x="43" y="9"/>
                  </a:lnTo>
                  <a:lnTo>
                    <a:pt x="48" y="9"/>
                  </a:lnTo>
                  <a:lnTo>
                    <a:pt x="49" y="9"/>
                  </a:lnTo>
                  <a:lnTo>
                    <a:pt x="55" y="9"/>
                  </a:lnTo>
                  <a:lnTo>
                    <a:pt x="56" y="9"/>
                  </a:lnTo>
                  <a:lnTo>
                    <a:pt x="62" y="9"/>
                  </a:lnTo>
                  <a:lnTo>
                    <a:pt x="66" y="9"/>
                  </a:lnTo>
                  <a:lnTo>
                    <a:pt x="69" y="9"/>
                  </a:lnTo>
                  <a:lnTo>
                    <a:pt x="74" y="9"/>
                  </a:lnTo>
                  <a:lnTo>
                    <a:pt x="75" y="9"/>
                  </a:lnTo>
                  <a:lnTo>
                    <a:pt x="80" y="9"/>
                  </a:lnTo>
                  <a:lnTo>
                    <a:pt x="82" y="9"/>
                  </a:lnTo>
                  <a:lnTo>
                    <a:pt x="84" y="9"/>
                  </a:lnTo>
                  <a:lnTo>
                    <a:pt x="87" y="9"/>
                  </a:lnTo>
                  <a:lnTo>
                    <a:pt x="89" y="7"/>
                  </a:lnTo>
                  <a:lnTo>
                    <a:pt x="91" y="7"/>
                  </a:lnTo>
                  <a:lnTo>
                    <a:pt x="94" y="7"/>
                  </a:lnTo>
                  <a:lnTo>
                    <a:pt x="95" y="7"/>
                  </a:lnTo>
                  <a:lnTo>
                    <a:pt x="97" y="7"/>
                  </a:lnTo>
                  <a:lnTo>
                    <a:pt x="101" y="7"/>
                  </a:lnTo>
                  <a:lnTo>
                    <a:pt x="101" y="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62" name="Freeform 172"/>
            <p:cNvSpPr>
              <a:spLocks noChangeAspect="1"/>
            </p:cNvSpPr>
            <p:nvPr/>
          </p:nvSpPr>
          <p:spPr bwMode="auto">
            <a:xfrm>
              <a:off x="898" y="2375"/>
              <a:ext cx="82" cy="14"/>
            </a:xfrm>
            <a:custGeom>
              <a:avLst/>
              <a:gdLst>
                <a:gd name="T0" fmla="*/ 302 w 63"/>
                <a:gd name="T1" fmla="*/ 0 h 11"/>
                <a:gd name="T2" fmla="*/ 302 w 63"/>
                <a:gd name="T3" fmla="*/ 46 h 11"/>
                <a:gd name="T4" fmla="*/ 0 w 63"/>
                <a:gd name="T5" fmla="*/ 37 h 11"/>
                <a:gd name="T6" fmla="*/ 0 w 63"/>
                <a:gd name="T7" fmla="*/ 0 h 11"/>
                <a:gd name="T8" fmla="*/ 302 w 63"/>
                <a:gd name="T9" fmla="*/ 0 h 11"/>
                <a:gd name="T10" fmla="*/ 302 w 63"/>
                <a:gd name="T11" fmla="*/ 0 h 11"/>
                <a:gd name="T12" fmla="*/ 0 60000 65536"/>
                <a:gd name="T13" fmla="*/ 0 60000 65536"/>
                <a:gd name="T14" fmla="*/ 0 60000 65536"/>
                <a:gd name="T15" fmla="*/ 0 60000 65536"/>
                <a:gd name="T16" fmla="*/ 0 60000 65536"/>
                <a:gd name="T17" fmla="*/ 0 60000 65536"/>
                <a:gd name="T18" fmla="*/ 0 w 63"/>
                <a:gd name="T19" fmla="*/ 0 h 11"/>
                <a:gd name="T20" fmla="*/ 63 w 63"/>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63" h="11">
                  <a:moveTo>
                    <a:pt x="62" y="0"/>
                  </a:moveTo>
                  <a:lnTo>
                    <a:pt x="62" y="10"/>
                  </a:lnTo>
                  <a:lnTo>
                    <a:pt x="0" y="9"/>
                  </a:lnTo>
                  <a:lnTo>
                    <a:pt x="0" y="0"/>
                  </a:lnTo>
                  <a:lnTo>
                    <a:pt x="62"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63" name="AutoShape 173"/>
            <p:cNvSpPr>
              <a:spLocks noChangeAspect="1" noChangeArrowheads="1"/>
            </p:cNvSpPr>
            <p:nvPr/>
          </p:nvSpPr>
          <p:spPr bwMode="auto">
            <a:xfrm flipV="1">
              <a:off x="905" y="2388"/>
              <a:ext cx="71"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64" name="Freeform 174"/>
            <p:cNvSpPr>
              <a:spLocks noChangeAspect="1"/>
            </p:cNvSpPr>
            <p:nvPr/>
          </p:nvSpPr>
          <p:spPr bwMode="auto">
            <a:xfrm>
              <a:off x="881" y="2298"/>
              <a:ext cx="116" cy="78"/>
            </a:xfrm>
            <a:custGeom>
              <a:avLst/>
              <a:gdLst>
                <a:gd name="T0" fmla="*/ 433 w 89"/>
                <a:gd name="T1" fmla="*/ 226 h 60"/>
                <a:gd name="T2" fmla="*/ 433 w 89"/>
                <a:gd name="T3" fmla="*/ 237 h 60"/>
                <a:gd name="T4" fmla="*/ 433 w 89"/>
                <a:gd name="T5" fmla="*/ 257 h 60"/>
                <a:gd name="T6" fmla="*/ 433 w 89"/>
                <a:gd name="T7" fmla="*/ 257 h 60"/>
                <a:gd name="T8" fmla="*/ 418 w 89"/>
                <a:gd name="T9" fmla="*/ 269 h 60"/>
                <a:gd name="T10" fmla="*/ 418 w 89"/>
                <a:gd name="T11" fmla="*/ 272 h 60"/>
                <a:gd name="T12" fmla="*/ 409 w 89"/>
                <a:gd name="T13" fmla="*/ 272 h 60"/>
                <a:gd name="T14" fmla="*/ 401 w 89"/>
                <a:gd name="T15" fmla="*/ 272 h 60"/>
                <a:gd name="T16" fmla="*/ 387 w 89"/>
                <a:gd name="T17" fmla="*/ 286 h 60"/>
                <a:gd name="T18" fmla="*/ 374 w 89"/>
                <a:gd name="T19" fmla="*/ 286 h 60"/>
                <a:gd name="T20" fmla="*/ 370 w 89"/>
                <a:gd name="T21" fmla="*/ 286 h 60"/>
                <a:gd name="T22" fmla="*/ 65 w 89"/>
                <a:gd name="T23" fmla="*/ 286 h 60"/>
                <a:gd name="T24" fmla="*/ 65 w 89"/>
                <a:gd name="T25" fmla="*/ 286 h 60"/>
                <a:gd name="T26" fmla="*/ 51 w 89"/>
                <a:gd name="T27" fmla="*/ 286 h 60"/>
                <a:gd name="T28" fmla="*/ 38 w 89"/>
                <a:gd name="T29" fmla="*/ 286 h 60"/>
                <a:gd name="T30" fmla="*/ 35 w 89"/>
                <a:gd name="T31" fmla="*/ 272 h 60"/>
                <a:gd name="T32" fmla="*/ 27 w 89"/>
                <a:gd name="T33" fmla="*/ 272 h 60"/>
                <a:gd name="T34" fmla="*/ 1 w 89"/>
                <a:gd name="T35" fmla="*/ 269 h 60"/>
                <a:gd name="T36" fmla="*/ 1 w 89"/>
                <a:gd name="T37" fmla="*/ 269 h 60"/>
                <a:gd name="T38" fmla="*/ 0 w 89"/>
                <a:gd name="T39" fmla="*/ 257 h 60"/>
                <a:gd name="T40" fmla="*/ 0 w 89"/>
                <a:gd name="T41" fmla="*/ 237 h 60"/>
                <a:gd name="T42" fmla="*/ 0 w 89"/>
                <a:gd name="T43" fmla="*/ 226 h 60"/>
                <a:gd name="T44" fmla="*/ 0 w 89"/>
                <a:gd name="T45" fmla="*/ 51 h 60"/>
                <a:gd name="T46" fmla="*/ 0 w 89"/>
                <a:gd name="T47" fmla="*/ 38 h 60"/>
                <a:gd name="T48" fmla="*/ 0 w 89"/>
                <a:gd name="T49" fmla="*/ 27 h 60"/>
                <a:gd name="T50" fmla="*/ 0 w 89"/>
                <a:gd name="T51" fmla="*/ 27 h 60"/>
                <a:gd name="T52" fmla="*/ 1 w 89"/>
                <a:gd name="T53" fmla="*/ 16 h 60"/>
                <a:gd name="T54" fmla="*/ 27 w 89"/>
                <a:gd name="T55" fmla="*/ 1 h 60"/>
                <a:gd name="T56" fmla="*/ 27 w 89"/>
                <a:gd name="T57" fmla="*/ 1 h 60"/>
                <a:gd name="T58" fmla="*/ 35 w 89"/>
                <a:gd name="T59" fmla="*/ 1 h 60"/>
                <a:gd name="T60" fmla="*/ 38 w 89"/>
                <a:gd name="T61" fmla="*/ 0 h 60"/>
                <a:gd name="T62" fmla="*/ 51 w 89"/>
                <a:gd name="T63" fmla="*/ 0 h 60"/>
                <a:gd name="T64" fmla="*/ 65 w 89"/>
                <a:gd name="T65" fmla="*/ 0 h 60"/>
                <a:gd name="T66" fmla="*/ 370 w 89"/>
                <a:gd name="T67" fmla="*/ 0 h 60"/>
                <a:gd name="T68" fmla="*/ 370 w 89"/>
                <a:gd name="T69" fmla="*/ 0 h 60"/>
                <a:gd name="T70" fmla="*/ 374 w 89"/>
                <a:gd name="T71" fmla="*/ 0 h 60"/>
                <a:gd name="T72" fmla="*/ 401 w 89"/>
                <a:gd name="T73" fmla="*/ 0 h 60"/>
                <a:gd name="T74" fmla="*/ 401 w 89"/>
                <a:gd name="T75" fmla="*/ 1 h 60"/>
                <a:gd name="T76" fmla="*/ 409 w 89"/>
                <a:gd name="T77" fmla="*/ 1 h 60"/>
                <a:gd name="T78" fmla="*/ 418 w 89"/>
                <a:gd name="T79" fmla="*/ 16 h 60"/>
                <a:gd name="T80" fmla="*/ 433 w 89"/>
                <a:gd name="T81" fmla="*/ 16 h 60"/>
                <a:gd name="T82" fmla="*/ 433 w 89"/>
                <a:gd name="T83" fmla="*/ 27 h 60"/>
                <a:gd name="T84" fmla="*/ 433 w 89"/>
                <a:gd name="T85" fmla="*/ 38 h 60"/>
                <a:gd name="T86" fmla="*/ 433 w 8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9"/>
                <a:gd name="T133" fmla="*/ 0 h 60"/>
                <a:gd name="T134" fmla="*/ 89 w 8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9" h="60">
                  <a:moveTo>
                    <a:pt x="88" y="11"/>
                  </a:moveTo>
                  <a:lnTo>
                    <a:pt x="88" y="47"/>
                  </a:lnTo>
                  <a:lnTo>
                    <a:pt x="88" y="49"/>
                  </a:lnTo>
                  <a:lnTo>
                    <a:pt x="88" y="53"/>
                  </a:lnTo>
                  <a:lnTo>
                    <a:pt x="88" y="55"/>
                  </a:lnTo>
                  <a:lnTo>
                    <a:pt x="85" y="55"/>
                  </a:lnTo>
                  <a:lnTo>
                    <a:pt x="85" y="56"/>
                  </a:lnTo>
                  <a:lnTo>
                    <a:pt x="84" y="56"/>
                  </a:lnTo>
                  <a:lnTo>
                    <a:pt x="82" y="56"/>
                  </a:lnTo>
                  <a:lnTo>
                    <a:pt x="82" y="59"/>
                  </a:lnTo>
                  <a:lnTo>
                    <a:pt x="79" y="59"/>
                  </a:lnTo>
                  <a:lnTo>
                    <a:pt x="77" y="59"/>
                  </a:lnTo>
                  <a:lnTo>
                    <a:pt x="75" y="59"/>
                  </a:lnTo>
                  <a:lnTo>
                    <a:pt x="13" y="59"/>
                  </a:lnTo>
                  <a:lnTo>
                    <a:pt x="11" y="59"/>
                  </a:lnTo>
                  <a:lnTo>
                    <a:pt x="8" y="59"/>
                  </a:lnTo>
                  <a:lnTo>
                    <a:pt x="7" y="56"/>
                  </a:lnTo>
                  <a:lnTo>
                    <a:pt x="5" y="56"/>
                  </a:lnTo>
                  <a:lnTo>
                    <a:pt x="1" y="55"/>
                  </a:lnTo>
                  <a:lnTo>
                    <a:pt x="0" y="53"/>
                  </a:lnTo>
                  <a:lnTo>
                    <a:pt x="0" y="49"/>
                  </a:lnTo>
                  <a:lnTo>
                    <a:pt x="0" y="47"/>
                  </a:lnTo>
                  <a:lnTo>
                    <a:pt x="0" y="11"/>
                  </a:lnTo>
                  <a:lnTo>
                    <a:pt x="0" y="8"/>
                  </a:lnTo>
                  <a:lnTo>
                    <a:pt x="0" y="5"/>
                  </a:lnTo>
                  <a:lnTo>
                    <a:pt x="1" y="3"/>
                  </a:lnTo>
                  <a:lnTo>
                    <a:pt x="5" y="1"/>
                  </a:lnTo>
                  <a:lnTo>
                    <a:pt x="7" y="1"/>
                  </a:lnTo>
                  <a:lnTo>
                    <a:pt x="8" y="0"/>
                  </a:lnTo>
                  <a:lnTo>
                    <a:pt x="11" y="0"/>
                  </a:lnTo>
                  <a:lnTo>
                    <a:pt x="13" y="0"/>
                  </a:lnTo>
                  <a:lnTo>
                    <a:pt x="75" y="0"/>
                  </a:lnTo>
                  <a:lnTo>
                    <a:pt x="77" y="0"/>
                  </a:lnTo>
                  <a:lnTo>
                    <a:pt x="79" y="0"/>
                  </a:lnTo>
                  <a:lnTo>
                    <a:pt x="82" y="0"/>
                  </a:lnTo>
                  <a:lnTo>
                    <a:pt x="82" y="1"/>
                  </a:lnTo>
                  <a:lnTo>
                    <a:pt x="84" y="1"/>
                  </a:lnTo>
                  <a:lnTo>
                    <a:pt x="85" y="1"/>
                  </a:lnTo>
                  <a:lnTo>
                    <a:pt x="85" y="3"/>
                  </a:lnTo>
                  <a:lnTo>
                    <a:pt x="88" y="3"/>
                  </a:lnTo>
                  <a:lnTo>
                    <a:pt x="88" y="5"/>
                  </a:lnTo>
                  <a:lnTo>
                    <a:pt x="88" y="8"/>
                  </a:lnTo>
                  <a:lnTo>
                    <a:pt x="88"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65" name="Freeform 175"/>
            <p:cNvSpPr>
              <a:spLocks noChangeAspect="1"/>
            </p:cNvSpPr>
            <p:nvPr/>
          </p:nvSpPr>
          <p:spPr bwMode="auto">
            <a:xfrm>
              <a:off x="966" y="2298"/>
              <a:ext cx="31" cy="78"/>
            </a:xfrm>
            <a:custGeom>
              <a:avLst/>
              <a:gdLst>
                <a:gd name="T0" fmla="*/ 109 w 24"/>
                <a:gd name="T1" fmla="*/ 226 h 60"/>
                <a:gd name="T2" fmla="*/ 109 w 24"/>
                <a:gd name="T3" fmla="*/ 237 h 60"/>
                <a:gd name="T4" fmla="*/ 109 w 24"/>
                <a:gd name="T5" fmla="*/ 237 h 60"/>
                <a:gd name="T6" fmla="*/ 109 w 24"/>
                <a:gd name="T7" fmla="*/ 257 h 60"/>
                <a:gd name="T8" fmla="*/ 109 w 24"/>
                <a:gd name="T9" fmla="*/ 269 h 60"/>
                <a:gd name="T10" fmla="*/ 109 w 24"/>
                <a:gd name="T11" fmla="*/ 269 h 60"/>
                <a:gd name="T12" fmla="*/ 102 w 24"/>
                <a:gd name="T13" fmla="*/ 272 h 60"/>
                <a:gd name="T14" fmla="*/ 102 w 24"/>
                <a:gd name="T15" fmla="*/ 272 h 60"/>
                <a:gd name="T16" fmla="*/ 102 w 24"/>
                <a:gd name="T17" fmla="*/ 286 h 60"/>
                <a:gd name="T18" fmla="*/ 102 w 24"/>
                <a:gd name="T19" fmla="*/ 286 h 60"/>
                <a:gd name="T20" fmla="*/ 88 w 24"/>
                <a:gd name="T21" fmla="*/ 286 h 60"/>
                <a:gd name="T22" fmla="*/ 22 w 24"/>
                <a:gd name="T23" fmla="*/ 286 h 60"/>
                <a:gd name="T24" fmla="*/ 22 w 24"/>
                <a:gd name="T25" fmla="*/ 286 h 60"/>
                <a:gd name="T26" fmla="*/ 10 w 24"/>
                <a:gd name="T27" fmla="*/ 286 h 60"/>
                <a:gd name="T28" fmla="*/ 10 w 24"/>
                <a:gd name="T29" fmla="*/ 272 h 60"/>
                <a:gd name="T30" fmla="*/ 10 w 24"/>
                <a:gd name="T31" fmla="*/ 272 h 60"/>
                <a:gd name="T32" fmla="*/ 10 w 24"/>
                <a:gd name="T33" fmla="*/ 272 h 60"/>
                <a:gd name="T34" fmla="*/ 0 w 24"/>
                <a:gd name="T35" fmla="*/ 269 h 60"/>
                <a:gd name="T36" fmla="*/ 0 w 24"/>
                <a:gd name="T37" fmla="*/ 269 h 60"/>
                <a:gd name="T38" fmla="*/ 0 w 24"/>
                <a:gd name="T39" fmla="*/ 257 h 60"/>
                <a:gd name="T40" fmla="*/ 0 w 24"/>
                <a:gd name="T41" fmla="*/ 237 h 60"/>
                <a:gd name="T42" fmla="*/ 0 w 24"/>
                <a:gd name="T43" fmla="*/ 226 h 60"/>
                <a:gd name="T44" fmla="*/ 0 w 24"/>
                <a:gd name="T45" fmla="*/ 38 h 60"/>
                <a:gd name="T46" fmla="*/ 0 w 24"/>
                <a:gd name="T47" fmla="*/ 38 h 60"/>
                <a:gd name="T48" fmla="*/ 0 w 24"/>
                <a:gd name="T49" fmla="*/ 27 h 60"/>
                <a:gd name="T50" fmla="*/ 0 w 24"/>
                <a:gd name="T51" fmla="*/ 27 h 60"/>
                <a:gd name="T52" fmla="*/ 0 w 24"/>
                <a:gd name="T53" fmla="*/ 16 h 60"/>
                <a:gd name="T54" fmla="*/ 10 w 24"/>
                <a:gd name="T55" fmla="*/ 1 h 60"/>
                <a:gd name="T56" fmla="*/ 10 w 24"/>
                <a:gd name="T57" fmla="*/ 1 h 60"/>
                <a:gd name="T58" fmla="*/ 10 w 24"/>
                <a:gd name="T59" fmla="*/ 0 h 60"/>
                <a:gd name="T60" fmla="*/ 10 w 24"/>
                <a:gd name="T61" fmla="*/ 0 h 60"/>
                <a:gd name="T62" fmla="*/ 22 w 24"/>
                <a:gd name="T63" fmla="*/ 0 h 60"/>
                <a:gd name="T64" fmla="*/ 22 w 24"/>
                <a:gd name="T65" fmla="*/ 0 h 60"/>
                <a:gd name="T66" fmla="*/ 88 w 24"/>
                <a:gd name="T67" fmla="*/ 0 h 60"/>
                <a:gd name="T68" fmla="*/ 88 w 24"/>
                <a:gd name="T69" fmla="*/ 0 h 60"/>
                <a:gd name="T70" fmla="*/ 102 w 24"/>
                <a:gd name="T71" fmla="*/ 0 h 60"/>
                <a:gd name="T72" fmla="*/ 102 w 24"/>
                <a:gd name="T73" fmla="*/ 0 h 60"/>
                <a:gd name="T74" fmla="*/ 102 w 24"/>
                <a:gd name="T75" fmla="*/ 1 h 60"/>
                <a:gd name="T76" fmla="*/ 109 w 24"/>
                <a:gd name="T77" fmla="*/ 1 h 60"/>
                <a:gd name="T78" fmla="*/ 109 w 24"/>
                <a:gd name="T79" fmla="*/ 16 h 60"/>
                <a:gd name="T80" fmla="*/ 109 w 24"/>
                <a:gd name="T81" fmla="*/ 16 h 60"/>
                <a:gd name="T82" fmla="*/ 109 w 24"/>
                <a:gd name="T83" fmla="*/ 27 h 60"/>
                <a:gd name="T84" fmla="*/ 109 w 24"/>
                <a:gd name="T85" fmla="*/ 38 h 60"/>
                <a:gd name="T86" fmla="*/ 109 w 24"/>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0"/>
                <a:gd name="T134" fmla="*/ 24 w 2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0">
                  <a:moveTo>
                    <a:pt x="23" y="8"/>
                  </a:moveTo>
                  <a:lnTo>
                    <a:pt x="23" y="47"/>
                  </a:lnTo>
                  <a:lnTo>
                    <a:pt x="23" y="49"/>
                  </a:lnTo>
                  <a:lnTo>
                    <a:pt x="23" y="53"/>
                  </a:lnTo>
                  <a:lnTo>
                    <a:pt x="23" y="55"/>
                  </a:lnTo>
                  <a:lnTo>
                    <a:pt x="23" y="56"/>
                  </a:lnTo>
                  <a:lnTo>
                    <a:pt x="22" y="56"/>
                  </a:lnTo>
                  <a:lnTo>
                    <a:pt x="22" y="59"/>
                  </a:lnTo>
                  <a:lnTo>
                    <a:pt x="19" y="59"/>
                  </a:lnTo>
                  <a:lnTo>
                    <a:pt x="5" y="59"/>
                  </a:lnTo>
                  <a:lnTo>
                    <a:pt x="2" y="59"/>
                  </a:lnTo>
                  <a:lnTo>
                    <a:pt x="2" y="56"/>
                  </a:lnTo>
                  <a:lnTo>
                    <a:pt x="2" y="55"/>
                  </a:lnTo>
                  <a:lnTo>
                    <a:pt x="0" y="55"/>
                  </a:lnTo>
                  <a:lnTo>
                    <a:pt x="0" y="53"/>
                  </a:lnTo>
                  <a:lnTo>
                    <a:pt x="0" y="49"/>
                  </a:lnTo>
                  <a:lnTo>
                    <a:pt x="0" y="47"/>
                  </a:lnTo>
                  <a:lnTo>
                    <a:pt x="0" y="8"/>
                  </a:lnTo>
                  <a:lnTo>
                    <a:pt x="0" y="5"/>
                  </a:lnTo>
                  <a:lnTo>
                    <a:pt x="0" y="3"/>
                  </a:lnTo>
                  <a:lnTo>
                    <a:pt x="2" y="1"/>
                  </a:lnTo>
                  <a:lnTo>
                    <a:pt x="2" y="0"/>
                  </a:lnTo>
                  <a:lnTo>
                    <a:pt x="5" y="0"/>
                  </a:lnTo>
                  <a:lnTo>
                    <a:pt x="19" y="0"/>
                  </a:lnTo>
                  <a:lnTo>
                    <a:pt x="22" y="0"/>
                  </a:lnTo>
                  <a:lnTo>
                    <a:pt x="22" y="1"/>
                  </a:lnTo>
                  <a:lnTo>
                    <a:pt x="23" y="1"/>
                  </a:lnTo>
                  <a:lnTo>
                    <a:pt x="23" y="3"/>
                  </a:lnTo>
                  <a:lnTo>
                    <a:pt x="23" y="5"/>
                  </a:lnTo>
                  <a:lnTo>
                    <a:pt x="23" y="8"/>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66" name="Freeform 176"/>
            <p:cNvSpPr>
              <a:spLocks noChangeAspect="1"/>
            </p:cNvSpPr>
            <p:nvPr/>
          </p:nvSpPr>
          <p:spPr bwMode="auto">
            <a:xfrm>
              <a:off x="881" y="2298"/>
              <a:ext cx="34" cy="78"/>
            </a:xfrm>
            <a:custGeom>
              <a:avLst/>
              <a:gdLst>
                <a:gd name="T0" fmla="*/ 124 w 26"/>
                <a:gd name="T1" fmla="*/ 226 h 60"/>
                <a:gd name="T2" fmla="*/ 124 w 26"/>
                <a:gd name="T3" fmla="*/ 237 h 60"/>
                <a:gd name="T4" fmla="*/ 124 w 26"/>
                <a:gd name="T5" fmla="*/ 237 h 60"/>
                <a:gd name="T6" fmla="*/ 124 w 26"/>
                <a:gd name="T7" fmla="*/ 257 h 60"/>
                <a:gd name="T8" fmla="*/ 124 w 26"/>
                <a:gd name="T9" fmla="*/ 269 h 60"/>
                <a:gd name="T10" fmla="*/ 124 w 26"/>
                <a:gd name="T11" fmla="*/ 269 h 60"/>
                <a:gd name="T12" fmla="*/ 111 w 26"/>
                <a:gd name="T13" fmla="*/ 272 h 60"/>
                <a:gd name="T14" fmla="*/ 111 w 26"/>
                <a:gd name="T15" fmla="*/ 272 h 60"/>
                <a:gd name="T16" fmla="*/ 111 w 26"/>
                <a:gd name="T17" fmla="*/ 286 h 60"/>
                <a:gd name="T18" fmla="*/ 111 w 26"/>
                <a:gd name="T19" fmla="*/ 286 h 60"/>
                <a:gd name="T20" fmla="*/ 102 w 26"/>
                <a:gd name="T21" fmla="*/ 286 h 60"/>
                <a:gd name="T22" fmla="*/ 27 w 26"/>
                <a:gd name="T23" fmla="*/ 286 h 60"/>
                <a:gd name="T24" fmla="*/ 27 w 26"/>
                <a:gd name="T25" fmla="*/ 286 h 60"/>
                <a:gd name="T26" fmla="*/ 1 w 26"/>
                <a:gd name="T27" fmla="*/ 286 h 60"/>
                <a:gd name="T28" fmla="*/ 1 w 26"/>
                <a:gd name="T29" fmla="*/ 272 h 60"/>
                <a:gd name="T30" fmla="*/ 1 w 26"/>
                <a:gd name="T31" fmla="*/ 272 h 60"/>
                <a:gd name="T32" fmla="*/ 1 w 26"/>
                <a:gd name="T33" fmla="*/ 272 h 60"/>
                <a:gd name="T34" fmla="*/ 0 w 26"/>
                <a:gd name="T35" fmla="*/ 269 h 60"/>
                <a:gd name="T36" fmla="*/ 0 w 26"/>
                <a:gd name="T37" fmla="*/ 269 h 60"/>
                <a:gd name="T38" fmla="*/ 0 w 26"/>
                <a:gd name="T39" fmla="*/ 257 h 60"/>
                <a:gd name="T40" fmla="*/ 0 w 26"/>
                <a:gd name="T41" fmla="*/ 237 h 60"/>
                <a:gd name="T42" fmla="*/ 0 w 26"/>
                <a:gd name="T43" fmla="*/ 226 h 60"/>
                <a:gd name="T44" fmla="*/ 0 w 26"/>
                <a:gd name="T45" fmla="*/ 38 h 60"/>
                <a:gd name="T46" fmla="*/ 0 w 26"/>
                <a:gd name="T47" fmla="*/ 38 h 60"/>
                <a:gd name="T48" fmla="*/ 0 w 26"/>
                <a:gd name="T49" fmla="*/ 27 h 60"/>
                <a:gd name="T50" fmla="*/ 0 w 26"/>
                <a:gd name="T51" fmla="*/ 27 h 60"/>
                <a:gd name="T52" fmla="*/ 0 w 26"/>
                <a:gd name="T53" fmla="*/ 16 h 60"/>
                <a:gd name="T54" fmla="*/ 1 w 26"/>
                <a:gd name="T55" fmla="*/ 1 h 60"/>
                <a:gd name="T56" fmla="*/ 1 w 26"/>
                <a:gd name="T57" fmla="*/ 1 h 60"/>
                <a:gd name="T58" fmla="*/ 1 w 26"/>
                <a:gd name="T59" fmla="*/ 0 h 60"/>
                <a:gd name="T60" fmla="*/ 1 w 26"/>
                <a:gd name="T61" fmla="*/ 0 h 60"/>
                <a:gd name="T62" fmla="*/ 27 w 26"/>
                <a:gd name="T63" fmla="*/ 0 h 60"/>
                <a:gd name="T64" fmla="*/ 27 w 26"/>
                <a:gd name="T65" fmla="*/ 0 h 60"/>
                <a:gd name="T66" fmla="*/ 102 w 26"/>
                <a:gd name="T67" fmla="*/ 0 h 60"/>
                <a:gd name="T68" fmla="*/ 102 w 26"/>
                <a:gd name="T69" fmla="*/ 0 h 60"/>
                <a:gd name="T70" fmla="*/ 111 w 26"/>
                <a:gd name="T71" fmla="*/ 0 h 60"/>
                <a:gd name="T72" fmla="*/ 111 w 26"/>
                <a:gd name="T73" fmla="*/ 0 h 60"/>
                <a:gd name="T74" fmla="*/ 111 w 26"/>
                <a:gd name="T75" fmla="*/ 1 h 60"/>
                <a:gd name="T76" fmla="*/ 124 w 26"/>
                <a:gd name="T77" fmla="*/ 1 h 60"/>
                <a:gd name="T78" fmla="*/ 124 w 26"/>
                <a:gd name="T79" fmla="*/ 16 h 60"/>
                <a:gd name="T80" fmla="*/ 124 w 26"/>
                <a:gd name="T81" fmla="*/ 16 h 60"/>
                <a:gd name="T82" fmla="*/ 124 w 26"/>
                <a:gd name="T83" fmla="*/ 27 h 60"/>
                <a:gd name="T84" fmla="*/ 124 w 26"/>
                <a:gd name="T85" fmla="*/ 38 h 60"/>
                <a:gd name="T86" fmla="*/ 124 w 26"/>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0"/>
                <a:gd name="T134" fmla="*/ 26 w 26"/>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0">
                  <a:moveTo>
                    <a:pt x="25" y="8"/>
                  </a:moveTo>
                  <a:lnTo>
                    <a:pt x="25" y="47"/>
                  </a:lnTo>
                  <a:lnTo>
                    <a:pt x="25" y="49"/>
                  </a:lnTo>
                  <a:lnTo>
                    <a:pt x="25" y="53"/>
                  </a:lnTo>
                  <a:lnTo>
                    <a:pt x="25" y="55"/>
                  </a:lnTo>
                  <a:lnTo>
                    <a:pt x="25" y="56"/>
                  </a:lnTo>
                  <a:lnTo>
                    <a:pt x="22" y="56"/>
                  </a:lnTo>
                  <a:lnTo>
                    <a:pt x="22" y="59"/>
                  </a:lnTo>
                  <a:lnTo>
                    <a:pt x="21" y="59"/>
                  </a:lnTo>
                  <a:lnTo>
                    <a:pt x="5" y="59"/>
                  </a:lnTo>
                  <a:lnTo>
                    <a:pt x="1" y="59"/>
                  </a:lnTo>
                  <a:lnTo>
                    <a:pt x="1" y="56"/>
                  </a:lnTo>
                  <a:lnTo>
                    <a:pt x="1" y="55"/>
                  </a:lnTo>
                  <a:lnTo>
                    <a:pt x="0" y="55"/>
                  </a:lnTo>
                  <a:lnTo>
                    <a:pt x="0" y="53"/>
                  </a:lnTo>
                  <a:lnTo>
                    <a:pt x="0" y="49"/>
                  </a:lnTo>
                  <a:lnTo>
                    <a:pt x="0" y="47"/>
                  </a:lnTo>
                  <a:lnTo>
                    <a:pt x="0" y="8"/>
                  </a:lnTo>
                  <a:lnTo>
                    <a:pt x="0" y="5"/>
                  </a:lnTo>
                  <a:lnTo>
                    <a:pt x="0" y="3"/>
                  </a:lnTo>
                  <a:lnTo>
                    <a:pt x="1" y="1"/>
                  </a:lnTo>
                  <a:lnTo>
                    <a:pt x="1" y="0"/>
                  </a:lnTo>
                  <a:lnTo>
                    <a:pt x="5" y="0"/>
                  </a:lnTo>
                  <a:lnTo>
                    <a:pt x="21" y="0"/>
                  </a:lnTo>
                  <a:lnTo>
                    <a:pt x="22" y="0"/>
                  </a:lnTo>
                  <a:lnTo>
                    <a:pt x="22" y="1"/>
                  </a:lnTo>
                  <a:lnTo>
                    <a:pt x="25" y="1"/>
                  </a:lnTo>
                  <a:lnTo>
                    <a:pt x="25" y="3"/>
                  </a:lnTo>
                  <a:lnTo>
                    <a:pt x="25" y="5"/>
                  </a:lnTo>
                  <a:lnTo>
                    <a:pt x="25" y="8"/>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67" name="Freeform 177" descr="Light vertical"/>
            <p:cNvSpPr>
              <a:spLocks noChangeAspect="1"/>
            </p:cNvSpPr>
            <p:nvPr/>
          </p:nvSpPr>
          <p:spPr bwMode="auto">
            <a:xfrm>
              <a:off x="916" y="2298"/>
              <a:ext cx="51" cy="78"/>
            </a:xfrm>
            <a:custGeom>
              <a:avLst/>
              <a:gdLst>
                <a:gd name="T0" fmla="*/ 190 w 39"/>
                <a:gd name="T1" fmla="*/ 226 h 60"/>
                <a:gd name="T2" fmla="*/ 190 w 39"/>
                <a:gd name="T3" fmla="*/ 237 h 60"/>
                <a:gd name="T4" fmla="*/ 174 w 39"/>
                <a:gd name="T5" fmla="*/ 237 h 60"/>
                <a:gd name="T6" fmla="*/ 174 w 39"/>
                <a:gd name="T7" fmla="*/ 257 h 60"/>
                <a:gd name="T8" fmla="*/ 174 w 39"/>
                <a:gd name="T9" fmla="*/ 269 h 60"/>
                <a:gd name="T10" fmla="*/ 174 w 39"/>
                <a:gd name="T11" fmla="*/ 269 h 60"/>
                <a:gd name="T12" fmla="*/ 174 w 39"/>
                <a:gd name="T13" fmla="*/ 272 h 60"/>
                <a:gd name="T14" fmla="*/ 161 w 39"/>
                <a:gd name="T15" fmla="*/ 272 h 60"/>
                <a:gd name="T16" fmla="*/ 161 w 39"/>
                <a:gd name="T17" fmla="*/ 286 h 60"/>
                <a:gd name="T18" fmla="*/ 150 w 39"/>
                <a:gd name="T19" fmla="*/ 286 h 60"/>
                <a:gd name="T20" fmla="*/ 150 w 39"/>
                <a:gd name="T21" fmla="*/ 286 h 60"/>
                <a:gd name="T22" fmla="*/ 29 w 39"/>
                <a:gd name="T23" fmla="*/ 286 h 60"/>
                <a:gd name="T24" fmla="*/ 29 w 39"/>
                <a:gd name="T25" fmla="*/ 286 h 60"/>
                <a:gd name="T26" fmla="*/ 29 w 39"/>
                <a:gd name="T27" fmla="*/ 286 h 60"/>
                <a:gd name="T28" fmla="*/ 12 w 39"/>
                <a:gd name="T29" fmla="*/ 272 h 60"/>
                <a:gd name="T30" fmla="*/ 12 w 39"/>
                <a:gd name="T31" fmla="*/ 272 h 60"/>
                <a:gd name="T32" fmla="*/ 12 w 39"/>
                <a:gd name="T33" fmla="*/ 272 h 60"/>
                <a:gd name="T34" fmla="*/ 0 w 39"/>
                <a:gd name="T35" fmla="*/ 269 h 60"/>
                <a:gd name="T36" fmla="*/ 0 w 39"/>
                <a:gd name="T37" fmla="*/ 269 h 60"/>
                <a:gd name="T38" fmla="*/ 0 w 39"/>
                <a:gd name="T39" fmla="*/ 257 h 60"/>
                <a:gd name="T40" fmla="*/ 0 w 39"/>
                <a:gd name="T41" fmla="*/ 237 h 60"/>
                <a:gd name="T42" fmla="*/ 0 w 39"/>
                <a:gd name="T43" fmla="*/ 226 h 60"/>
                <a:gd name="T44" fmla="*/ 0 w 39"/>
                <a:gd name="T45" fmla="*/ 38 h 60"/>
                <a:gd name="T46" fmla="*/ 0 w 39"/>
                <a:gd name="T47" fmla="*/ 38 h 60"/>
                <a:gd name="T48" fmla="*/ 0 w 39"/>
                <a:gd name="T49" fmla="*/ 27 h 60"/>
                <a:gd name="T50" fmla="*/ 0 w 39"/>
                <a:gd name="T51" fmla="*/ 27 h 60"/>
                <a:gd name="T52" fmla="*/ 0 w 39"/>
                <a:gd name="T53" fmla="*/ 16 h 60"/>
                <a:gd name="T54" fmla="*/ 0 w 39"/>
                <a:gd name="T55" fmla="*/ 1 h 60"/>
                <a:gd name="T56" fmla="*/ 12 w 39"/>
                <a:gd name="T57" fmla="*/ 1 h 60"/>
                <a:gd name="T58" fmla="*/ 12 w 39"/>
                <a:gd name="T59" fmla="*/ 0 h 60"/>
                <a:gd name="T60" fmla="*/ 12 w 39"/>
                <a:gd name="T61" fmla="*/ 0 h 60"/>
                <a:gd name="T62" fmla="*/ 29 w 39"/>
                <a:gd name="T63" fmla="*/ 0 h 60"/>
                <a:gd name="T64" fmla="*/ 29 w 39"/>
                <a:gd name="T65" fmla="*/ 0 h 60"/>
                <a:gd name="T66" fmla="*/ 150 w 39"/>
                <a:gd name="T67" fmla="*/ 0 h 60"/>
                <a:gd name="T68" fmla="*/ 150 w 39"/>
                <a:gd name="T69" fmla="*/ 0 h 60"/>
                <a:gd name="T70" fmla="*/ 161 w 39"/>
                <a:gd name="T71" fmla="*/ 0 h 60"/>
                <a:gd name="T72" fmla="*/ 161 w 39"/>
                <a:gd name="T73" fmla="*/ 0 h 60"/>
                <a:gd name="T74" fmla="*/ 161 w 39"/>
                <a:gd name="T75" fmla="*/ 1 h 60"/>
                <a:gd name="T76" fmla="*/ 174 w 39"/>
                <a:gd name="T77" fmla="*/ 1 h 60"/>
                <a:gd name="T78" fmla="*/ 174 w 39"/>
                <a:gd name="T79" fmla="*/ 16 h 60"/>
                <a:gd name="T80" fmla="*/ 174 w 39"/>
                <a:gd name="T81" fmla="*/ 16 h 60"/>
                <a:gd name="T82" fmla="*/ 174 w 39"/>
                <a:gd name="T83" fmla="*/ 27 h 60"/>
                <a:gd name="T84" fmla="*/ 190 w 39"/>
                <a:gd name="T85" fmla="*/ 38 h 60"/>
                <a:gd name="T86" fmla="*/ 190 w 39"/>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0"/>
                <a:gd name="T134" fmla="*/ 39 w 3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0">
                  <a:moveTo>
                    <a:pt x="38" y="8"/>
                  </a:moveTo>
                  <a:lnTo>
                    <a:pt x="38" y="47"/>
                  </a:lnTo>
                  <a:lnTo>
                    <a:pt x="38" y="49"/>
                  </a:lnTo>
                  <a:lnTo>
                    <a:pt x="35" y="49"/>
                  </a:lnTo>
                  <a:lnTo>
                    <a:pt x="35" y="53"/>
                  </a:lnTo>
                  <a:lnTo>
                    <a:pt x="35" y="55"/>
                  </a:lnTo>
                  <a:lnTo>
                    <a:pt x="35" y="56"/>
                  </a:lnTo>
                  <a:lnTo>
                    <a:pt x="32" y="56"/>
                  </a:lnTo>
                  <a:lnTo>
                    <a:pt x="32" y="59"/>
                  </a:lnTo>
                  <a:lnTo>
                    <a:pt x="30" y="59"/>
                  </a:lnTo>
                  <a:lnTo>
                    <a:pt x="6" y="59"/>
                  </a:lnTo>
                  <a:lnTo>
                    <a:pt x="2" y="59"/>
                  </a:lnTo>
                  <a:lnTo>
                    <a:pt x="2" y="56"/>
                  </a:lnTo>
                  <a:lnTo>
                    <a:pt x="0" y="55"/>
                  </a:lnTo>
                  <a:lnTo>
                    <a:pt x="0" y="53"/>
                  </a:lnTo>
                  <a:lnTo>
                    <a:pt x="0" y="49"/>
                  </a:lnTo>
                  <a:lnTo>
                    <a:pt x="0" y="47"/>
                  </a:lnTo>
                  <a:lnTo>
                    <a:pt x="0" y="8"/>
                  </a:lnTo>
                  <a:lnTo>
                    <a:pt x="0" y="5"/>
                  </a:lnTo>
                  <a:lnTo>
                    <a:pt x="0" y="3"/>
                  </a:lnTo>
                  <a:lnTo>
                    <a:pt x="0" y="1"/>
                  </a:lnTo>
                  <a:lnTo>
                    <a:pt x="2" y="1"/>
                  </a:lnTo>
                  <a:lnTo>
                    <a:pt x="2" y="0"/>
                  </a:lnTo>
                  <a:lnTo>
                    <a:pt x="6" y="0"/>
                  </a:lnTo>
                  <a:lnTo>
                    <a:pt x="30" y="0"/>
                  </a:lnTo>
                  <a:lnTo>
                    <a:pt x="32" y="0"/>
                  </a:lnTo>
                  <a:lnTo>
                    <a:pt x="32" y="1"/>
                  </a:lnTo>
                  <a:lnTo>
                    <a:pt x="35" y="1"/>
                  </a:lnTo>
                  <a:lnTo>
                    <a:pt x="35" y="3"/>
                  </a:lnTo>
                  <a:lnTo>
                    <a:pt x="35" y="5"/>
                  </a:lnTo>
                  <a:lnTo>
                    <a:pt x="38" y="8"/>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68" name="AutoShape 178"/>
            <p:cNvSpPr>
              <a:spLocks noChangeAspect="1" noChangeArrowheads="1"/>
            </p:cNvSpPr>
            <p:nvPr/>
          </p:nvSpPr>
          <p:spPr bwMode="auto">
            <a:xfrm flipV="1">
              <a:off x="898" y="2375"/>
              <a:ext cx="11"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69" name="Freeform 179"/>
            <p:cNvSpPr>
              <a:spLocks noChangeAspect="1"/>
            </p:cNvSpPr>
            <p:nvPr/>
          </p:nvSpPr>
          <p:spPr bwMode="auto">
            <a:xfrm>
              <a:off x="966" y="2362"/>
              <a:ext cx="12" cy="26"/>
            </a:xfrm>
            <a:custGeom>
              <a:avLst/>
              <a:gdLst>
                <a:gd name="T0" fmla="*/ 0 w 9"/>
                <a:gd name="T1" fmla="*/ 0 h 20"/>
                <a:gd name="T2" fmla="*/ 48 w 9"/>
                <a:gd name="T3" fmla="*/ 29 h 20"/>
                <a:gd name="T4" fmla="*/ 0 w 9"/>
                <a:gd name="T5" fmla="*/ 46 h 20"/>
                <a:gd name="T6" fmla="*/ 48 w 9"/>
                <a:gd name="T7" fmla="*/ 66 h 20"/>
                <a:gd name="T8" fmla="*/ 0 w 9"/>
                <a:gd name="T9" fmla="*/ 92 h 20"/>
                <a:gd name="T10" fmla="*/ 0 w 9"/>
                <a:gd name="T11" fmla="*/ 0 h 20"/>
                <a:gd name="T12" fmla="*/ 0 w 9"/>
                <a:gd name="T13" fmla="*/ 0 h 20"/>
                <a:gd name="T14" fmla="*/ 0 60000 65536"/>
                <a:gd name="T15" fmla="*/ 0 60000 65536"/>
                <a:gd name="T16" fmla="*/ 0 60000 65536"/>
                <a:gd name="T17" fmla="*/ 0 60000 65536"/>
                <a:gd name="T18" fmla="*/ 0 60000 65536"/>
                <a:gd name="T19" fmla="*/ 0 60000 65536"/>
                <a:gd name="T20" fmla="*/ 0 60000 65536"/>
                <a:gd name="T21" fmla="*/ 0 w 9"/>
                <a:gd name="T22" fmla="*/ 0 h 20"/>
                <a:gd name="T23" fmla="*/ 9 w 9"/>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20">
                  <a:moveTo>
                    <a:pt x="0" y="0"/>
                  </a:moveTo>
                  <a:lnTo>
                    <a:pt x="8" y="6"/>
                  </a:lnTo>
                  <a:lnTo>
                    <a:pt x="0" y="9"/>
                  </a:lnTo>
                  <a:lnTo>
                    <a:pt x="8" y="14"/>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70" name="Line 180"/>
            <p:cNvSpPr>
              <a:spLocks noChangeAspect="1" noChangeShapeType="1"/>
            </p:cNvSpPr>
            <p:nvPr/>
          </p:nvSpPr>
          <p:spPr bwMode="auto">
            <a:xfrm>
              <a:off x="898" y="2387"/>
              <a:ext cx="87"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471" name="Line 181"/>
            <p:cNvSpPr>
              <a:spLocks noChangeAspect="1" noChangeShapeType="1"/>
            </p:cNvSpPr>
            <p:nvPr/>
          </p:nvSpPr>
          <p:spPr bwMode="auto">
            <a:xfrm flipH="1">
              <a:off x="898" y="2387"/>
              <a:ext cx="76"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472" name="Line 182"/>
            <p:cNvSpPr>
              <a:spLocks noChangeAspect="1" noChangeShapeType="1"/>
            </p:cNvSpPr>
            <p:nvPr/>
          </p:nvSpPr>
          <p:spPr bwMode="auto">
            <a:xfrm>
              <a:off x="898" y="2401"/>
              <a:ext cx="87"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473" name="Freeform 183"/>
            <p:cNvSpPr>
              <a:spLocks noChangeAspect="1"/>
            </p:cNvSpPr>
            <p:nvPr/>
          </p:nvSpPr>
          <p:spPr bwMode="auto">
            <a:xfrm>
              <a:off x="890" y="2388"/>
              <a:ext cx="16" cy="26"/>
            </a:xfrm>
            <a:custGeom>
              <a:avLst/>
              <a:gdLst>
                <a:gd name="T0" fmla="*/ 64 w 12"/>
                <a:gd name="T1" fmla="*/ 92 h 20"/>
                <a:gd name="T2" fmla="*/ 0 w 12"/>
                <a:gd name="T3" fmla="*/ 64 h 20"/>
                <a:gd name="T4" fmla="*/ 64 w 12"/>
                <a:gd name="T5" fmla="*/ 38 h 20"/>
                <a:gd name="T6" fmla="*/ 0 w 12"/>
                <a:gd name="T7" fmla="*/ 27 h 20"/>
                <a:gd name="T8" fmla="*/ 64 w 12"/>
                <a:gd name="T9" fmla="*/ 0 h 20"/>
                <a:gd name="T10" fmla="*/ 64 w 12"/>
                <a:gd name="T11" fmla="*/ 92 h 20"/>
                <a:gd name="T12" fmla="*/ 64 w 12"/>
                <a:gd name="T13" fmla="*/ 92 h 20"/>
                <a:gd name="T14" fmla="*/ 0 60000 65536"/>
                <a:gd name="T15" fmla="*/ 0 60000 65536"/>
                <a:gd name="T16" fmla="*/ 0 60000 65536"/>
                <a:gd name="T17" fmla="*/ 0 60000 65536"/>
                <a:gd name="T18" fmla="*/ 0 60000 65536"/>
                <a:gd name="T19" fmla="*/ 0 60000 65536"/>
                <a:gd name="T20" fmla="*/ 0 60000 65536"/>
                <a:gd name="T21" fmla="*/ 0 w 12"/>
                <a:gd name="T22" fmla="*/ 0 h 20"/>
                <a:gd name="T23" fmla="*/ 12 w 12"/>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0">
                  <a:moveTo>
                    <a:pt x="11" y="19"/>
                  </a:moveTo>
                  <a:lnTo>
                    <a:pt x="0" y="13"/>
                  </a:lnTo>
                  <a:lnTo>
                    <a:pt x="11" y="8"/>
                  </a:lnTo>
                  <a:lnTo>
                    <a:pt x="0" y="5"/>
                  </a:lnTo>
                  <a:lnTo>
                    <a:pt x="11" y="0"/>
                  </a:lnTo>
                  <a:lnTo>
                    <a:pt x="11"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74" name="Line 184"/>
            <p:cNvSpPr>
              <a:spLocks noChangeAspect="1" noChangeShapeType="1"/>
            </p:cNvSpPr>
            <p:nvPr/>
          </p:nvSpPr>
          <p:spPr bwMode="auto">
            <a:xfrm flipH="1" flipV="1">
              <a:off x="890"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475" name="Freeform 185"/>
            <p:cNvSpPr>
              <a:spLocks noChangeAspect="1"/>
            </p:cNvSpPr>
            <p:nvPr/>
          </p:nvSpPr>
          <p:spPr bwMode="auto">
            <a:xfrm>
              <a:off x="1705" y="2402"/>
              <a:ext cx="129" cy="12"/>
            </a:xfrm>
            <a:custGeom>
              <a:avLst/>
              <a:gdLst>
                <a:gd name="T0" fmla="*/ 482 w 99"/>
                <a:gd name="T1" fmla="*/ 12 h 9"/>
                <a:gd name="T2" fmla="*/ 482 w 99"/>
                <a:gd name="T3" fmla="*/ 12 h 9"/>
                <a:gd name="T4" fmla="*/ 466 w 99"/>
                <a:gd name="T5" fmla="*/ 12 h 9"/>
                <a:gd name="T6" fmla="*/ 447 w 99"/>
                <a:gd name="T7" fmla="*/ 0 h 9"/>
                <a:gd name="T8" fmla="*/ 421 w 99"/>
                <a:gd name="T9" fmla="*/ 0 h 9"/>
                <a:gd name="T10" fmla="*/ 399 w 99"/>
                <a:gd name="T11" fmla="*/ 0 h 9"/>
                <a:gd name="T12" fmla="*/ 374 w 99"/>
                <a:gd name="T13" fmla="*/ 0 h 9"/>
                <a:gd name="T14" fmla="*/ 349 w 99"/>
                <a:gd name="T15" fmla="*/ 0 h 9"/>
                <a:gd name="T16" fmla="*/ 313 w 99"/>
                <a:gd name="T17" fmla="*/ 0 h 9"/>
                <a:gd name="T18" fmla="*/ 276 w 99"/>
                <a:gd name="T19" fmla="*/ 0 h 9"/>
                <a:gd name="T20" fmla="*/ 236 w 99"/>
                <a:gd name="T21" fmla="*/ 0 h 9"/>
                <a:gd name="T22" fmla="*/ 207 w 99"/>
                <a:gd name="T23" fmla="*/ 0 h 9"/>
                <a:gd name="T24" fmla="*/ 163 w 99"/>
                <a:gd name="T25" fmla="*/ 0 h 9"/>
                <a:gd name="T26" fmla="*/ 134 w 99"/>
                <a:gd name="T27" fmla="*/ 0 h 9"/>
                <a:gd name="T28" fmla="*/ 102 w 99"/>
                <a:gd name="T29" fmla="*/ 0 h 9"/>
                <a:gd name="T30" fmla="*/ 78 w 99"/>
                <a:gd name="T31" fmla="*/ 0 h 9"/>
                <a:gd name="T32" fmla="*/ 50 w 99"/>
                <a:gd name="T33" fmla="*/ 0 h 9"/>
                <a:gd name="T34" fmla="*/ 29 w 99"/>
                <a:gd name="T35" fmla="*/ 0 h 9"/>
                <a:gd name="T36" fmla="*/ 12 w 99"/>
                <a:gd name="T37" fmla="*/ 12 h 9"/>
                <a:gd name="T38" fmla="*/ 0 w 99"/>
                <a:gd name="T39" fmla="*/ 12 h 9"/>
                <a:gd name="T40" fmla="*/ 0 w 99"/>
                <a:gd name="T41" fmla="*/ 12 h 9"/>
                <a:gd name="T42" fmla="*/ 0 w 99"/>
                <a:gd name="T43" fmla="*/ 36 h 9"/>
                <a:gd name="T44" fmla="*/ 0 w 99"/>
                <a:gd name="T45" fmla="*/ 36 h 9"/>
                <a:gd name="T46" fmla="*/ 12 w 99"/>
                <a:gd name="T47" fmla="*/ 36 h 9"/>
                <a:gd name="T48" fmla="*/ 29 w 99"/>
                <a:gd name="T49" fmla="*/ 36 h 9"/>
                <a:gd name="T50" fmla="*/ 50 w 99"/>
                <a:gd name="T51" fmla="*/ 48 h 9"/>
                <a:gd name="T52" fmla="*/ 78 w 99"/>
                <a:gd name="T53" fmla="*/ 48 h 9"/>
                <a:gd name="T54" fmla="*/ 102 w 99"/>
                <a:gd name="T55" fmla="*/ 48 h 9"/>
                <a:gd name="T56" fmla="*/ 134 w 99"/>
                <a:gd name="T57" fmla="*/ 48 h 9"/>
                <a:gd name="T58" fmla="*/ 163 w 99"/>
                <a:gd name="T59" fmla="*/ 48 h 9"/>
                <a:gd name="T60" fmla="*/ 207 w 99"/>
                <a:gd name="T61" fmla="*/ 48 h 9"/>
                <a:gd name="T62" fmla="*/ 236 w 99"/>
                <a:gd name="T63" fmla="*/ 48 h 9"/>
                <a:gd name="T64" fmla="*/ 276 w 99"/>
                <a:gd name="T65" fmla="*/ 48 h 9"/>
                <a:gd name="T66" fmla="*/ 313 w 99"/>
                <a:gd name="T67" fmla="*/ 48 h 9"/>
                <a:gd name="T68" fmla="*/ 349 w 99"/>
                <a:gd name="T69" fmla="*/ 48 h 9"/>
                <a:gd name="T70" fmla="*/ 374 w 99"/>
                <a:gd name="T71" fmla="*/ 48 h 9"/>
                <a:gd name="T72" fmla="*/ 399 w 99"/>
                <a:gd name="T73" fmla="*/ 48 h 9"/>
                <a:gd name="T74" fmla="*/ 421 w 99"/>
                <a:gd name="T75" fmla="*/ 48 h 9"/>
                <a:gd name="T76" fmla="*/ 447 w 99"/>
                <a:gd name="T77" fmla="*/ 36 h 9"/>
                <a:gd name="T78" fmla="*/ 466 w 99"/>
                <a:gd name="T79" fmla="*/ 36 h 9"/>
                <a:gd name="T80" fmla="*/ 482 w 99"/>
                <a:gd name="T81" fmla="*/ 36 h 9"/>
                <a:gd name="T82" fmla="*/ 482 w 99"/>
                <a:gd name="T83" fmla="*/ 36 h 9"/>
                <a:gd name="T84" fmla="*/ 482 w 99"/>
                <a:gd name="T85" fmla="*/ 12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9"/>
                <a:gd name="T130" fmla="*/ 0 h 9"/>
                <a:gd name="T131" fmla="*/ 99 w 99"/>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9" h="9">
                  <a:moveTo>
                    <a:pt x="98" y="2"/>
                  </a:moveTo>
                  <a:lnTo>
                    <a:pt x="98" y="2"/>
                  </a:lnTo>
                  <a:lnTo>
                    <a:pt x="95" y="2"/>
                  </a:lnTo>
                  <a:lnTo>
                    <a:pt x="93" y="2"/>
                  </a:lnTo>
                  <a:lnTo>
                    <a:pt x="91" y="0"/>
                  </a:lnTo>
                  <a:lnTo>
                    <a:pt x="88" y="0"/>
                  </a:lnTo>
                  <a:lnTo>
                    <a:pt x="86" y="0"/>
                  </a:lnTo>
                  <a:lnTo>
                    <a:pt x="85" y="0"/>
                  </a:lnTo>
                  <a:lnTo>
                    <a:pt x="81" y="0"/>
                  </a:lnTo>
                  <a:lnTo>
                    <a:pt x="79" y="0"/>
                  </a:lnTo>
                  <a:lnTo>
                    <a:pt x="77" y="0"/>
                  </a:lnTo>
                  <a:lnTo>
                    <a:pt x="72" y="0"/>
                  </a:lnTo>
                  <a:lnTo>
                    <a:pt x="71" y="0"/>
                  </a:lnTo>
                  <a:lnTo>
                    <a:pt x="65" y="0"/>
                  </a:lnTo>
                  <a:lnTo>
                    <a:pt x="64" y="0"/>
                  </a:lnTo>
                  <a:lnTo>
                    <a:pt x="59" y="0"/>
                  </a:lnTo>
                  <a:lnTo>
                    <a:pt x="57" y="0"/>
                  </a:lnTo>
                  <a:lnTo>
                    <a:pt x="52" y="0"/>
                  </a:lnTo>
                  <a:lnTo>
                    <a:pt x="48" y="0"/>
                  </a:lnTo>
                  <a:lnTo>
                    <a:pt x="45" y="0"/>
                  </a:lnTo>
                  <a:lnTo>
                    <a:pt x="42" y="0"/>
                  </a:lnTo>
                  <a:lnTo>
                    <a:pt x="39" y="0"/>
                  </a:lnTo>
                  <a:lnTo>
                    <a:pt x="34" y="0"/>
                  </a:lnTo>
                  <a:lnTo>
                    <a:pt x="30" y="0"/>
                  </a:lnTo>
                  <a:lnTo>
                    <a:pt x="28" y="0"/>
                  </a:lnTo>
                  <a:lnTo>
                    <a:pt x="23" y="0"/>
                  </a:lnTo>
                  <a:lnTo>
                    <a:pt x="21" y="0"/>
                  </a:lnTo>
                  <a:lnTo>
                    <a:pt x="19" y="0"/>
                  </a:lnTo>
                  <a:lnTo>
                    <a:pt x="16" y="0"/>
                  </a:lnTo>
                  <a:lnTo>
                    <a:pt x="13" y="0"/>
                  </a:lnTo>
                  <a:lnTo>
                    <a:pt x="10" y="0"/>
                  </a:lnTo>
                  <a:lnTo>
                    <a:pt x="8" y="0"/>
                  </a:lnTo>
                  <a:lnTo>
                    <a:pt x="6" y="0"/>
                  </a:lnTo>
                  <a:lnTo>
                    <a:pt x="6" y="2"/>
                  </a:lnTo>
                  <a:lnTo>
                    <a:pt x="2" y="2"/>
                  </a:lnTo>
                  <a:lnTo>
                    <a:pt x="0" y="2"/>
                  </a:lnTo>
                  <a:lnTo>
                    <a:pt x="0" y="6"/>
                  </a:lnTo>
                  <a:lnTo>
                    <a:pt x="2" y="6"/>
                  </a:lnTo>
                  <a:lnTo>
                    <a:pt x="6" y="6"/>
                  </a:lnTo>
                  <a:lnTo>
                    <a:pt x="8" y="8"/>
                  </a:lnTo>
                  <a:lnTo>
                    <a:pt x="10" y="8"/>
                  </a:lnTo>
                  <a:lnTo>
                    <a:pt x="13" y="8"/>
                  </a:lnTo>
                  <a:lnTo>
                    <a:pt x="16" y="8"/>
                  </a:lnTo>
                  <a:lnTo>
                    <a:pt x="19" y="8"/>
                  </a:lnTo>
                  <a:lnTo>
                    <a:pt x="21" y="8"/>
                  </a:lnTo>
                  <a:lnTo>
                    <a:pt x="23" y="8"/>
                  </a:lnTo>
                  <a:lnTo>
                    <a:pt x="28" y="8"/>
                  </a:lnTo>
                  <a:lnTo>
                    <a:pt x="30" y="8"/>
                  </a:lnTo>
                  <a:lnTo>
                    <a:pt x="34" y="8"/>
                  </a:lnTo>
                  <a:lnTo>
                    <a:pt x="39" y="8"/>
                  </a:lnTo>
                  <a:lnTo>
                    <a:pt x="42" y="8"/>
                  </a:lnTo>
                  <a:lnTo>
                    <a:pt x="45" y="8"/>
                  </a:lnTo>
                  <a:lnTo>
                    <a:pt x="48" y="8"/>
                  </a:lnTo>
                  <a:lnTo>
                    <a:pt x="52" y="8"/>
                  </a:lnTo>
                  <a:lnTo>
                    <a:pt x="57" y="8"/>
                  </a:lnTo>
                  <a:lnTo>
                    <a:pt x="59" y="8"/>
                  </a:lnTo>
                  <a:lnTo>
                    <a:pt x="64" y="8"/>
                  </a:lnTo>
                  <a:lnTo>
                    <a:pt x="65" y="8"/>
                  </a:lnTo>
                  <a:lnTo>
                    <a:pt x="71" y="8"/>
                  </a:lnTo>
                  <a:lnTo>
                    <a:pt x="72" y="8"/>
                  </a:lnTo>
                  <a:lnTo>
                    <a:pt x="77" y="8"/>
                  </a:lnTo>
                  <a:lnTo>
                    <a:pt x="79" y="8"/>
                  </a:lnTo>
                  <a:lnTo>
                    <a:pt x="81" y="8"/>
                  </a:lnTo>
                  <a:lnTo>
                    <a:pt x="85" y="8"/>
                  </a:lnTo>
                  <a:lnTo>
                    <a:pt x="86" y="8"/>
                  </a:lnTo>
                  <a:lnTo>
                    <a:pt x="88" y="8"/>
                  </a:lnTo>
                  <a:lnTo>
                    <a:pt x="91" y="6"/>
                  </a:lnTo>
                  <a:lnTo>
                    <a:pt x="93" y="6"/>
                  </a:lnTo>
                  <a:lnTo>
                    <a:pt x="95" y="6"/>
                  </a:lnTo>
                  <a:lnTo>
                    <a:pt x="98" y="6"/>
                  </a:lnTo>
                  <a:lnTo>
                    <a:pt x="98" y="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76" name="Freeform 186"/>
            <p:cNvSpPr>
              <a:spLocks noChangeAspect="1"/>
            </p:cNvSpPr>
            <p:nvPr/>
          </p:nvSpPr>
          <p:spPr bwMode="auto">
            <a:xfrm>
              <a:off x="1729" y="2375"/>
              <a:ext cx="77" cy="14"/>
            </a:xfrm>
            <a:custGeom>
              <a:avLst/>
              <a:gdLst>
                <a:gd name="T0" fmla="*/ 286 w 59"/>
                <a:gd name="T1" fmla="*/ 0 h 11"/>
                <a:gd name="T2" fmla="*/ 286 w 59"/>
                <a:gd name="T3" fmla="*/ 46 h 11"/>
                <a:gd name="T4" fmla="*/ 0 w 59"/>
                <a:gd name="T5" fmla="*/ 46 h 11"/>
                <a:gd name="T6" fmla="*/ 0 w 59"/>
                <a:gd name="T7" fmla="*/ 0 h 11"/>
                <a:gd name="T8" fmla="*/ 286 w 59"/>
                <a:gd name="T9" fmla="*/ 0 h 11"/>
                <a:gd name="T10" fmla="*/ 286 w 59"/>
                <a:gd name="T11" fmla="*/ 0 h 11"/>
                <a:gd name="T12" fmla="*/ 0 60000 65536"/>
                <a:gd name="T13" fmla="*/ 0 60000 65536"/>
                <a:gd name="T14" fmla="*/ 0 60000 65536"/>
                <a:gd name="T15" fmla="*/ 0 60000 65536"/>
                <a:gd name="T16" fmla="*/ 0 60000 65536"/>
                <a:gd name="T17" fmla="*/ 0 60000 65536"/>
                <a:gd name="T18" fmla="*/ 0 w 59"/>
                <a:gd name="T19" fmla="*/ 0 h 11"/>
                <a:gd name="T20" fmla="*/ 59 w 5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59" h="11">
                  <a:moveTo>
                    <a:pt x="58" y="0"/>
                  </a:moveTo>
                  <a:lnTo>
                    <a:pt x="58" y="10"/>
                  </a:lnTo>
                  <a:lnTo>
                    <a:pt x="0" y="10"/>
                  </a:lnTo>
                  <a:lnTo>
                    <a:pt x="0" y="0"/>
                  </a:lnTo>
                  <a:lnTo>
                    <a:pt x="58"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77" name="AutoShape 187"/>
            <p:cNvSpPr>
              <a:spLocks noChangeAspect="1" noChangeArrowheads="1"/>
            </p:cNvSpPr>
            <p:nvPr/>
          </p:nvSpPr>
          <p:spPr bwMode="auto">
            <a:xfrm flipV="1">
              <a:off x="1729" y="2388"/>
              <a:ext cx="75"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78" name="Freeform 188"/>
            <p:cNvSpPr>
              <a:spLocks noChangeAspect="1"/>
            </p:cNvSpPr>
            <p:nvPr/>
          </p:nvSpPr>
          <p:spPr bwMode="auto">
            <a:xfrm>
              <a:off x="1707" y="2298"/>
              <a:ext cx="123" cy="78"/>
            </a:xfrm>
            <a:custGeom>
              <a:avLst/>
              <a:gdLst>
                <a:gd name="T0" fmla="*/ 467 w 94"/>
                <a:gd name="T1" fmla="*/ 237 h 60"/>
                <a:gd name="T2" fmla="*/ 467 w 94"/>
                <a:gd name="T3" fmla="*/ 237 h 60"/>
                <a:gd name="T4" fmla="*/ 467 w 94"/>
                <a:gd name="T5" fmla="*/ 257 h 60"/>
                <a:gd name="T6" fmla="*/ 445 w 94"/>
                <a:gd name="T7" fmla="*/ 257 h 60"/>
                <a:gd name="T8" fmla="*/ 445 w 94"/>
                <a:gd name="T9" fmla="*/ 269 h 60"/>
                <a:gd name="T10" fmla="*/ 437 w 94"/>
                <a:gd name="T11" fmla="*/ 272 h 60"/>
                <a:gd name="T12" fmla="*/ 434 w 94"/>
                <a:gd name="T13" fmla="*/ 272 h 60"/>
                <a:gd name="T14" fmla="*/ 420 w 94"/>
                <a:gd name="T15" fmla="*/ 286 h 60"/>
                <a:gd name="T16" fmla="*/ 400 w 94"/>
                <a:gd name="T17" fmla="*/ 286 h 60"/>
                <a:gd name="T18" fmla="*/ 398 w 94"/>
                <a:gd name="T19" fmla="*/ 286 h 60"/>
                <a:gd name="T20" fmla="*/ 376 w 94"/>
                <a:gd name="T21" fmla="*/ 286 h 60"/>
                <a:gd name="T22" fmla="*/ 79 w 94"/>
                <a:gd name="T23" fmla="*/ 286 h 60"/>
                <a:gd name="T24" fmla="*/ 71 w 94"/>
                <a:gd name="T25" fmla="*/ 286 h 60"/>
                <a:gd name="T26" fmla="*/ 65 w 94"/>
                <a:gd name="T27" fmla="*/ 286 h 60"/>
                <a:gd name="T28" fmla="*/ 46 w 94"/>
                <a:gd name="T29" fmla="*/ 286 h 60"/>
                <a:gd name="T30" fmla="*/ 38 w 94"/>
                <a:gd name="T31" fmla="*/ 272 h 60"/>
                <a:gd name="T32" fmla="*/ 29 w 94"/>
                <a:gd name="T33" fmla="*/ 272 h 60"/>
                <a:gd name="T34" fmla="*/ 12 w 94"/>
                <a:gd name="T35" fmla="*/ 269 h 60"/>
                <a:gd name="T36" fmla="*/ 12 w 94"/>
                <a:gd name="T37" fmla="*/ 269 h 60"/>
                <a:gd name="T38" fmla="*/ 12 w 94"/>
                <a:gd name="T39" fmla="*/ 257 h 60"/>
                <a:gd name="T40" fmla="*/ 0 w 94"/>
                <a:gd name="T41" fmla="*/ 237 h 60"/>
                <a:gd name="T42" fmla="*/ 0 w 94"/>
                <a:gd name="T43" fmla="*/ 237 h 60"/>
                <a:gd name="T44" fmla="*/ 0 w 94"/>
                <a:gd name="T45" fmla="*/ 51 h 60"/>
                <a:gd name="T46" fmla="*/ 0 w 94"/>
                <a:gd name="T47" fmla="*/ 38 h 60"/>
                <a:gd name="T48" fmla="*/ 0 w 94"/>
                <a:gd name="T49" fmla="*/ 38 h 60"/>
                <a:gd name="T50" fmla="*/ 12 w 94"/>
                <a:gd name="T51" fmla="*/ 27 h 60"/>
                <a:gd name="T52" fmla="*/ 12 w 94"/>
                <a:gd name="T53" fmla="*/ 16 h 60"/>
                <a:gd name="T54" fmla="*/ 29 w 94"/>
                <a:gd name="T55" fmla="*/ 16 h 60"/>
                <a:gd name="T56" fmla="*/ 38 w 94"/>
                <a:gd name="T57" fmla="*/ 1 h 60"/>
                <a:gd name="T58" fmla="*/ 46 w 94"/>
                <a:gd name="T59" fmla="*/ 1 h 60"/>
                <a:gd name="T60" fmla="*/ 65 w 94"/>
                <a:gd name="T61" fmla="*/ 0 h 60"/>
                <a:gd name="T62" fmla="*/ 71 w 94"/>
                <a:gd name="T63" fmla="*/ 0 h 60"/>
                <a:gd name="T64" fmla="*/ 79 w 94"/>
                <a:gd name="T65" fmla="*/ 0 h 60"/>
                <a:gd name="T66" fmla="*/ 376 w 94"/>
                <a:gd name="T67" fmla="*/ 0 h 60"/>
                <a:gd name="T68" fmla="*/ 398 w 94"/>
                <a:gd name="T69" fmla="*/ 0 h 60"/>
                <a:gd name="T70" fmla="*/ 400 w 94"/>
                <a:gd name="T71" fmla="*/ 0 h 60"/>
                <a:gd name="T72" fmla="*/ 420 w 94"/>
                <a:gd name="T73" fmla="*/ 1 h 60"/>
                <a:gd name="T74" fmla="*/ 434 w 94"/>
                <a:gd name="T75" fmla="*/ 1 h 60"/>
                <a:gd name="T76" fmla="*/ 437 w 94"/>
                <a:gd name="T77" fmla="*/ 1 h 60"/>
                <a:gd name="T78" fmla="*/ 445 w 94"/>
                <a:gd name="T79" fmla="*/ 16 h 60"/>
                <a:gd name="T80" fmla="*/ 445 w 94"/>
                <a:gd name="T81" fmla="*/ 27 h 60"/>
                <a:gd name="T82" fmla="*/ 467 w 94"/>
                <a:gd name="T83" fmla="*/ 27 h 60"/>
                <a:gd name="T84" fmla="*/ 467 w 94"/>
                <a:gd name="T85" fmla="*/ 38 h 60"/>
                <a:gd name="T86" fmla="*/ 467 w 94"/>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0"/>
                <a:gd name="T134" fmla="*/ 94 w 9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0">
                  <a:moveTo>
                    <a:pt x="93" y="11"/>
                  </a:moveTo>
                  <a:lnTo>
                    <a:pt x="93" y="49"/>
                  </a:lnTo>
                  <a:lnTo>
                    <a:pt x="93" y="53"/>
                  </a:lnTo>
                  <a:lnTo>
                    <a:pt x="89" y="53"/>
                  </a:lnTo>
                  <a:lnTo>
                    <a:pt x="89" y="55"/>
                  </a:lnTo>
                  <a:lnTo>
                    <a:pt x="87" y="56"/>
                  </a:lnTo>
                  <a:lnTo>
                    <a:pt x="86" y="56"/>
                  </a:lnTo>
                  <a:lnTo>
                    <a:pt x="83" y="59"/>
                  </a:lnTo>
                  <a:lnTo>
                    <a:pt x="80" y="59"/>
                  </a:lnTo>
                  <a:lnTo>
                    <a:pt x="79" y="59"/>
                  </a:lnTo>
                  <a:lnTo>
                    <a:pt x="75" y="59"/>
                  </a:lnTo>
                  <a:lnTo>
                    <a:pt x="16" y="59"/>
                  </a:lnTo>
                  <a:lnTo>
                    <a:pt x="14" y="59"/>
                  </a:lnTo>
                  <a:lnTo>
                    <a:pt x="13" y="59"/>
                  </a:lnTo>
                  <a:lnTo>
                    <a:pt x="9" y="59"/>
                  </a:lnTo>
                  <a:lnTo>
                    <a:pt x="8" y="56"/>
                  </a:lnTo>
                  <a:lnTo>
                    <a:pt x="6" y="56"/>
                  </a:lnTo>
                  <a:lnTo>
                    <a:pt x="2" y="55"/>
                  </a:lnTo>
                  <a:lnTo>
                    <a:pt x="2" y="53"/>
                  </a:lnTo>
                  <a:lnTo>
                    <a:pt x="0" y="53"/>
                  </a:lnTo>
                  <a:lnTo>
                    <a:pt x="0" y="49"/>
                  </a:lnTo>
                  <a:lnTo>
                    <a:pt x="0" y="11"/>
                  </a:lnTo>
                  <a:lnTo>
                    <a:pt x="0" y="8"/>
                  </a:lnTo>
                  <a:lnTo>
                    <a:pt x="2" y="5"/>
                  </a:lnTo>
                  <a:lnTo>
                    <a:pt x="2" y="3"/>
                  </a:lnTo>
                  <a:lnTo>
                    <a:pt x="6" y="3"/>
                  </a:lnTo>
                  <a:lnTo>
                    <a:pt x="6" y="1"/>
                  </a:lnTo>
                  <a:lnTo>
                    <a:pt x="8" y="1"/>
                  </a:lnTo>
                  <a:lnTo>
                    <a:pt x="9" y="1"/>
                  </a:lnTo>
                  <a:lnTo>
                    <a:pt x="13" y="0"/>
                  </a:lnTo>
                  <a:lnTo>
                    <a:pt x="14" y="0"/>
                  </a:lnTo>
                  <a:lnTo>
                    <a:pt x="16" y="0"/>
                  </a:lnTo>
                  <a:lnTo>
                    <a:pt x="75" y="0"/>
                  </a:lnTo>
                  <a:lnTo>
                    <a:pt x="79" y="0"/>
                  </a:lnTo>
                  <a:lnTo>
                    <a:pt x="80" y="0"/>
                  </a:lnTo>
                  <a:lnTo>
                    <a:pt x="83" y="1"/>
                  </a:lnTo>
                  <a:lnTo>
                    <a:pt x="86" y="1"/>
                  </a:lnTo>
                  <a:lnTo>
                    <a:pt x="87" y="1"/>
                  </a:lnTo>
                  <a:lnTo>
                    <a:pt x="87" y="3"/>
                  </a:lnTo>
                  <a:lnTo>
                    <a:pt x="89" y="3"/>
                  </a:lnTo>
                  <a:lnTo>
                    <a:pt x="89" y="5"/>
                  </a:lnTo>
                  <a:lnTo>
                    <a:pt x="93" y="5"/>
                  </a:lnTo>
                  <a:lnTo>
                    <a:pt x="93" y="8"/>
                  </a:lnTo>
                  <a:lnTo>
                    <a:pt x="93"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79" name="Freeform 189"/>
            <p:cNvSpPr>
              <a:spLocks noChangeAspect="1"/>
            </p:cNvSpPr>
            <p:nvPr/>
          </p:nvSpPr>
          <p:spPr bwMode="auto">
            <a:xfrm>
              <a:off x="1792" y="2298"/>
              <a:ext cx="38" cy="78"/>
            </a:xfrm>
            <a:custGeom>
              <a:avLst/>
              <a:gdLst>
                <a:gd name="T0" fmla="*/ 143 w 29"/>
                <a:gd name="T1" fmla="*/ 226 h 60"/>
                <a:gd name="T2" fmla="*/ 143 w 29"/>
                <a:gd name="T3" fmla="*/ 237 h 60"/>
                <a:gd name="T4" fmla="*/ 143 w 29"/>
                <a:gd name="T5" fmla="*/ 257 h 60"/>
                <a:gd name="T6" fmla="*/ 122 w 29"/>
                <a:gd name="T7" fmla="*/ 257 h 60"/>
                <a:gd name="T8" fmla="*/ 122 w 29"/>
                <a:gd name="T9" fmla="*/ 269 h 60"/>
                <a:gd name="T10" fmla="*/ 122 w 29"/>
                <a:gd name="T11" fmla="*/ 272 h 60"/>
                <a:gd name="T12" fmla="*/ 122 w 29"/>
                <a:gd name="T13" fmla="*/ 272 h 60"/>
                <a:gd name="T14" fmla="*/ 122 w 29"/>
                <a:gd name="T15" fmla="*/ 272 h 60"/>
                <a:gd name="T16" fmla="*/ 113 w 29"/>
                <a:gd name="T17" fmla="*/ 286 h 60"/>
                <a:gd name="T18" fmla="*/ 113 w 29"/>
                <a:gd name="T19" fmla="*/ 286 h 60"/>
                <a:gd name="T20" fmla="*/ 113 w 29"/>
                <a:gd name="T21" fmla="*/ 286 h 60"/>
                <a:gd name="T22" fmla="*/ 28 w 29"/>
                <a:gd name="T23" fmla="*/ 286 h 60"/>
                <a:gd name="T24" fmla="*/ 28 w 29"/>
                <a:gd name="T25" fmla="*/ 286 h 60"/>
                <a:gd name="T26" fmla="*/ 28 w 29"/>
                <a:gd name="T27" fmla="*/ 286 h 60"/>
                <a:gd name="T28" fmla="*/ 28 w 29"/>
                <a:gd name="T29" fmla="*/ 286 h 60"/>
                <a:gd name="T30" fmla="*/ 12 w 29"/>
                <a:gd name="T31" fmla="*/ 272 h 60"/>
                <a:gd name="T32" fmla="*/ 12 w 29"/>
                <a:gd name="T33" fmla="*/ 272 h 60"/>
                <a:gd name="T34" fmla="*/ 12 w 29"/>
                <a:gd name="T35" fmla="*/ 269 h 60"/>
                <a:gd name="T36" fmla="*/ 12 w 29"/>
                <a:gd name="T37" fmla="*/ 269 h 60"/>
                <a:gd name="T38" fmla="*/ 0 w 29"/>
                <a:gd name="T39" fmla="*/ 257 h 60"/>
                <a:gd name="T40" fmla="*/ 0 w 29"/>
                <a:gd name="T41" fmla="*/ 237 h 60"/>
                <a:gd name="T42" fmla="*/ 0 w 29"/>
                <a:gd name="T43" fmla="*/ 226 h 60"/>
                <a:gd name="T44" fmla="*/ 0 w 29"/>
                <a:gd name="T45" fmla="*/ 51 h 60"/>
                <a:gd name="T46" fmla="*/ 0 w 29"/>
                <a:gd name="T47" fmla="*/ 38 h 60"/>
                <a:gd name="T48" fmla="*/ 0 w 29"/>
                <a:gd name="T49" fmla="*/ 27 h 60"/>
                <a:gd name="T50" fmla="*/ 12 w 29"/>
                <a:gd name="T51" fmla="*/ 27 h 60"/>
                <a:gd name="T52" fmla="*/ 12 w 29"/>
                <a:gd name="T53" fmla="*/ 16 h 60"/>
                <a:gd name="T54" fmla="*/ 12 w 29"/>
                <a:gd name="T55" fmla="*/ 16 h 60"/>
                <a:gd name="T56" fmla="*/ 12 w 29"/>
                <a:gd name="T57" fmla="*/ 1 h 60"/>
                <a:gd name="T58" fmla="*/ 12 w 29"/>
                <a:gd name="T59" fmla="*/ 1 h 60"/>
                <a:gd name="T60" fmla="*/ 28 w 29"/>
                <a:gd name="T61" fmla="*/ 0 h 60"/>
                <a:gd name="T62" fmla="*/ 28 w 29"/>
                <a:gd name="T63" fmla="*/ 0 h 60"/>
                <a:gd name="T64" fmla="*/ 28 w 29"/>
                <a:gd name="T65" fmla="*/ 0 h 60"/>
                <a:gd name="T66" fmla="*/ 113 w 29"/>
                <a:gd name="T67" fmla="*/ 0 h 60"/>
                <a:gd name="T68" fmla="*/ 113 w 29"/>
                <a:gd name="T69" fmla="*/ 0 h 60"/>
                <a:gd name="T70" fmla="*/ 113 w 29"/>
                <a:gd name="T71" fmla="*/ 0 h 60"/>
                <a:gd name="T72" fmla="*/ 113 w 29"/>
                <a:gd name="T73" fmla="*/ 0 h 60"/>
                <a:gd name="T74" fmla="*/ 122 w 29"/>
                <a:gd name="T75" fmla="*/ 1 h 60"/>
                <a:gd name="T76" fmla="*/ 122 w 29"/>
                <a:gd name="T77" fmla="*/ 1 h 60"/>
                <a:gd name="T78" fmla="*/ 122 w 29"/>
                <a:gd name="T79" fmla="*/ 16 h 60"/>
                <a:gd name="T80" fmla="*/ 122 w 29"/>
                <a:gd name="T81" fmla="*/ 16 h 60"/>
                <a:gd name="T82" fmla="*/ 143 w 29"/>
                <a:gd name="T83" fmla="*/ 27 h 60"/>
                <a:gd name="T84" fmla="*/ 143 w 29"/>
                <a:gd name="T85" fmla="*/ 38 h 60"/>
                <a:gd name="T86" fmla="*/ 143 w 2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0"/>
                <a:gd name="T134" fmla="*/ 29 w 2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0">
                  <a:moveTo>
                    <a:pt x="28" y="11"/>
                  </a:moveTo>
                  <a:lnTo>
                    <a:pt x="28" y="47"/>
                  </a:lnTo>
                  <a:lnTo>
                    <a:pt x="28" y="49"/>
                  </a:lnTo>
                  <a:lnTo>
                    <a:pt x="28" y="53"/>
                  </a:lnTo>
                  <a:lnTo>
                    <a:pt x="24" y="53"/>
                  </a:lnTo>
                  <a:lnTo>
                    <a:pt x="24" y="55"/>
                  </a:lnTo>
                  <a:lnTo>
                    <a:pt x="24" y="56"/>
                  </a:lnTo>
                  <a:lnTo>
                    <a:pt x="22" y="59"/>
                  </a:lnTo>
                  <a:lnTo>
                    <a:pt x="5" y="59"/>
                  </a:lnTo>
                  <a:lnTo>
                    <a:pt x="2" y="56"/>
                  </a:lnTo>
                  <a:lnTo>
                    <a:pt x="2" y="55"/>
                  </a:lnTo>
                  <a:lnTo>
                    <a:pt x="2" y="53"/>
                  </a:lnTo>
                  <a:lnTo>
                    <a:pt x="0" y="53"/>
                  </a:lnTo>
                  <a:lnTo>
                    <a:pt x="0" y="49"/>
                  </a:lnTo>
                  <a:lnTo>
                    <a:pt x="0" y="47"/>
                  </a:lnTo>
                  <a:lnTo>
                    <a:pt x="0" y="11"/>
                  </a:lnTo>
                  <a:lnTo>
                    <a:pt x="0" y="8"/>
                  </a:lnTo>
                  <a:lnTo>
                    <a:pt x="0" y="5"/>
                  </a:lnTo>
                  <a:lnTo>
                    <a:pt x="2" y="5"/>
                  </a:lnTo>
                  <a:lnTo>
                    <a:pt x="2" y="3"/>
                  </a:lnTo>
                  <a:lnTo>
                    <a:pt x="2" y="1"/>
                  </a:lnTo>
                  <a:lnTo>
                    <a:pt x="5" y="0"/>
                  </a:lnTo>
                  <a:lnTo>
                    <a:pt x="22" y="0"/>
                  </a:lnTo>
                  <a:lnTo>
                    <a:pt x="24" y="1"/>
                  </a:lnTo>
                  <a:lnTo>
                    <a:pt x="24" y="3"/>
                  </a:lnTo>
                  <a:lnTo>
                    <a:pt x="24" y="5"/>
                  </a:lnTo>
                  <a:lnTo>
                    <a:pt x="28" y="5"/>
                  </a:lnTo>
                  <a:lnTo>
                    <a:pt x="28" y="8"/>
                  </a:lnTo>
                  <a:lnTo>
                    <a:pt x="28" y="11"/>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80" name="Freeform 190"/>
            <p:cNvSpPr>
              <a:spLocks noChangeAspect="1"/>
            </p:cNvSpPr>
            <p:nvPr/>
          </p:nvSpPr>
          <p:spPr bwMode="auto">
            <a:xfrm>
              <a:off x="1712" y="2298"/>
              <a:ext cx="33" cy="78"/>
            </a:xfrm>
            <a:custGeom>
              <a:avLst/>
              <a:gdLst>
                <a:gd name="T0" fmla="*/ 127 w 25"/>
                <a:gd name="T1" fmla="*/ 226 h 60"/>
                <a:gd name="T2" fmla="*/ 127 w 25"/>
                <a:gd name="T3" fmla="*/ 237 h 60"/>
                <a:gd name="T4" fmla="*/ 127 w 25"/>
                <a:gd name="T5" fmla="*/ 257 h 60"/>
                <a:gd name="T6" fmla="*/ 115 w 25"/>
                <a:gd name="T7" fmla="*/ 257 h 60"/>
                <a:gd name="T8" fmla="*/ 115 w 25"/>
                <a:gd name="T9" fmla="*/ 269 h 60"/>
                <a:gd name="T10" fmla="*/ 115 w 25"/>
                <a:gd name="T11" fmla="*/ 272 h 60"/>
                <a:gd name="T12" fmla="*/ 115 w 25"/>
                <a:gd name="T13" fmla="*/ 272 h 60"/>
                <a:gd name="T14" fmla="*/ 115 w 25"/>
                <a:gd name="T15" fmla="*/ 272 h 60"/>
                <a:gd name="T16" fmla="*/ 102 w 25"/>
                <a:gd name="T17" fmla="*/ 286 h 60"/>
                <a:gd name="T18" fmla="*/ 102 w 25"/>
                <a:gd name="T19" fmla="*/ 286 h 60"/>
                <a:gd name="T20" fmla="*/ 102 w 25"/>
                <a:gd name="T21" fmla="*/ 286 h 60"/>
                <a:gd name="T22" fmla="*/ 12 w 25"/>
                <a:gd name="T23" fmla="*/ 286 h 60"/>
                <a:gd name="T24" fmla="*/ 12 w 25"/>
                <a:gd name="T25" fmla="*/ 286 h 60"/>
                <a:gd name="T26" fmla="*/ 12 w 25"/>
                <a:gd name="T27" fmla="*/ 286 h 60"/>
                <a:gd name="T28" fmla="*/ 12 w 25"/>
                <a:gd name="T29" fmla="*/ 286 h 60"/>
                <a:gd name="T30" fmla="*/ 0 w 25"/>
                <a:gd name="T31" fmla="*/ 272 h 60"/>
                <a:gd name="T32" fmla="*/ 0 w 25"/>
                <a:gd name="T33" fmla="*/ 272 h 60"/>
                <a:gd name="T34" fmla="*/ 0 w 25"/>
                <a:gd name="T35" fmla="*/ 269 h 60"/>
                <a:gd name="T36" fmla="*/ 0 w 25"/>
                <a:gd name="T37" fmla="*/ 269 h 60"/>
                <a:gd name="T38" fmla="*/ 0 w 25"/>
                <a:gd name="T39" fmla="*/ 257 h 60"/>
                <a:gd name="T40" fmla="*/ 0 w 25"/>
                <a:gd name="T41" fmla="*/ 237 h 60"/>
                <a:gd name="T42" fmla="*/ 0 w 25"/>
                <a:gd name="T43" fmla="*/ 226 h 60"/>
                <a:gd name="T44" fmla="*/ 0 w 25"/>
                <a:gd name="T45" fmla="*/ 51 h 60"/>
                <a:gd name="T46" fmla="*/ 0 w 25"/>
                <a:gd name="T47" fmla="*/ 38 h 60"/>
                <a:gd name="T48" fmla="*/ 0 w 25"/>
                <a:gd name="T49" fmla="*/ 27 h 60"/>
                <a:gd name="T50" fmla="*/ 0 w 25"/>
                <a:gd name="T51" fmla="*/ 27 h 60"/>
                <a:gd name="T52" fmla="*/ 0 w 25"/>
                <a:gd name="T53" fmla="*/ 16 h 60"/>
                <a:gd name="T54" fmla="*/ 0 w 25"/>
                <a:gd name="T55" fmla="*/ 16 h 60"/>
                <a:gd name="T56" fmla="*/ 0 w 25"/>
                <a:gd name="T57" fmla="*/ 1 h 60"/>
                <a:gd name="T58" fmla="*/ 0 w 25"/>
                <a:gd name="T59" fmla="*/ 1 h 60"/>
                <a:gd name="T60" fmla="*/ 12 w 25"/>
                <a:gd name="T61" fmla="*/ 0 h 60"/>
                <a:gd name="T62" fmla="*/ 12 w 25"/>
                <a:gd name="T63" fmla="*/ 0 h 60"/>
                <a:gd name="T64" fmla="*/ 12 w 25"/>
                <a:gd name="T65" fmla="*/ 0 h 60"/>
                <a:gd name="T66" fmla="*/ 102 w 25"/>
                <a:gd name="T67" fmla="*/ 0 h 60"/>
                <a:gd name="T68" fmla="*/ 102 w 25"/>
                <a:gd name="T69" fmla="*/ 0 h 60"/>
                <a:gd name="T70" fmla="*/ 102 w 25"/>
                <a:gd name="T71" fmla="*/ 0 h 60"/>
                <a:gd name="T72" fmla="*/ 115 w 25"/>
                <a:gd name="T73" fmla="*/ 0 h 60"/>
                <a:gd name="T74" fmla="*/ 115 w 25"/>
                <a:gd name="T75" fmla="*/ 1 h 60"/>
                <a:gd name="T76" fmla="*/ 115 w 25"/>
                <a:gd name="T77" fmla="*/ 1 h 60"/>
                <a:gd name="T78" fmla="*/ 115 w 25"/>
                <a:gd name="T79" fmla="*/ 16 h 60"/>
                <a:gd name="T80" fmla="*/ 115 w 25"/>
                <a:gd name="T81" fmla="*/ 16 h 60"/>
                <a:gd name="T82" fmla="*/ 127 w 25"/>
                <a:gd name="T83" fmla="*/ 27 h 60"/>
                <a:gd name="T84" fmla="*/ 127 w 25"/>
                <a:gd name="T85" fmla="*/ 38 h 60"/>
                <a:gd name="T86" fmla="*/ 127 w 25"/>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0"/>
                <a:gd name="T134" fmla="*/ 25 w 25"/>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0">
                  <a:moveTo>
                    <a:pt x="24" y="11"/>
                  </a:moveTo>
                  <a:lnTo>
                    <a:pt x="24" y="47"/>
                  </a:lnTo>
                  <a:lnTo>
                    <a:pt x="24" y="49"/>
                  </a:lnTo>
                  <a:lnTo>
                    <a:pt x="24" y="53"/>
                  </a:lnTo>
                  <a:lnTo>
                    <a:pt x="22" y="53"/>
                  </a:lnTo>
                  <a:lnTo>
                    <a:pt x="22" y="55"/>
                  </a:lnTo>
                  <a:lnTo>
                    <a:pt x="22" y="56"/>
                  </a:lnTo>
                  <a:lnTo>
                    <a:pt x="22" y="59"/>
                  </a:lnTo>
                  <a:lnTo>
                    <a:pt x="19" y="59"/>
                  </a:lnTo>
                  <a:lnTo>
                    <a:pt x="2" y="59"/>
                  </a:lnTo>
                  <a:lnTo>
                    <a:pt x="0" y="56"/>
                  </a:lnTo>
                  <a:lnTo>
                    <a:pt x="0" y="55"/>
                  </a:lnTo>
                  <a:lnTo>
                    <a:pt x="0" y="53"/>
                  </a:lnTo>
                  <a:lnTo>
                    <a:pt x="0" y="49"/>
                  </a:lnTo>
                  <a:lnTo>
                    <a:pt x="0" y="47"/>
                  </a:lnTo>
                  <a:lnTo>
                    <a:pt x="0" y="11"/>
                  </a:lnTo>
                  <a:lnTo>
                    <a:pt x="0" y="8"/>
                  </a:lnTo>
                  <a:lnTo>
                    <a:pt x="0" y="5"/>
                  </a:lnTo>
                  <a:lnTo>
                    <a:pt x="0" y="3"/>
                  </a:lnTo>
                  <a:lnTo>
                    <a:pt x="0" y="1"/>
                  </a:lnTo>
                  <a:lnTo>
                    <a:pt x="2" y="0"/>
                  </a:lnTo>
                  <a:lnTo>
                    <a:pt x="19" y="0"/>
                  </a:lnTo>
                  <a:lnTo>
                    <a:pt x="22" y="0"/>
                  </a:lnTo>
                  <a:lnTo>
                    <a:pt x="22" y="1"/>
                  </a:lnTo>
                  <a:lnTo>
                    <a:pt x="22" y="3"/>
                  </a:lnTo>
                  <a:lnTo>
                    <a:pt x="22" y="5"/>
                  </a:lnTo>
                  <a:lnTo>
                    <a:pt x="24" y="5"/>
                  </a:lnTo>
                  <a:lnTo>
                    <a:pt x="24" y="8"/>
                  </a:lnTo>
                  <a:lnTo>
                    <a:pt x="24" y="11"/>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81" name="Freeform 191" descr="Light vertical"/>
            <p:cNvSpPr>
              <a:spLocks noChangeAspect="1"/>
            </p:cNvSpPr>
            <p:nvPr/>
          </p:nvSpPr>
          <p:spPr bwMode="auto">
            <a:xfrm>
              <a:off x="1744" y="2298"/>
              <a:ext cx="49" cy="78"/>
            </a:xfrm>
            <a:custGeom>
              <a:avLst/>
              <a:gdLst>
                <a:gd name="T0" fmla="*/ 172 w 38"/>
                <a:gd name="T1" fmla="*/ 226 h 60"/>
                <a:gd name="T2" fmla="*/ 172 w 38"/>
                <a:gd name="T3" fmla="*/ 237 h 60"/>
                <a:gd name="T4" fmla="*/ 172 w 38"/>
                <a:gd name="T5" fmla="*/ 257 h 60"/>
                <a:gd name="T6" fmla="*/ 172 w 38"/>
                <a:gd name="T7" fmla="*/ 257 h 60"/>
                <a:gd name="T8" fmla="*/ 172 w 38"/>
                <a:gd name="T9" fmla="*/ 269 h 60"/>
                <a:gd name="T10" fmla="*/ 156 w 38"/>
                <a:gd name="T11" fmla="*/ 272 h 60"/>
                <a:gd name="T12" fmla="*/ 156 w 38"/>
                <a:gd name="T13" fmla="*/ 272 h 60"/>
                <a:gd name="T14" fmla="*/ 156 w 38"/>
                <a:gd name="T15" fmla="*/ 272 h 60"/>
                <a:gd name="T16" fmla="*/ 146 w 38"/>
                <a:gd name="T17" fmla="*/ 286 h 60"/>
                <a:gd name="T18" fmla="*/ 146 w 38"/>
                <a:gd name="T19" fmla="*/ 286 h 60"/>
                <a:gd name="T20" fmla="*/ 143 w 38"/>
                <a:gd name="T21" fmla="*/ 286 h 60"/>
                <a:gd name="T22" fmla="*/ 32 w 38"/>
                <a:gd name="T23" fmla="*/ 286 h 60"/>
                <a:gd name="T24" fmla="*/ 17 w 38"/>
                <a:gd name="T25" fmla="*/ 286 h 60"/>
                <a:gd name="T26" fmla="*/ 17 w 38"/>
                <a:gd name="T27" fmla="*/ 286 h 60"/>
                <a:gd name="T28" fmla="*/ 17 w 38"/>
                <a:gd name="T29" fmla="*/ 286 h 60"/>
                <a:gd name="T30" fmla="*/ 1 w 38"/>
                <a:gd name="T31" fmla="*/ 272 h 60"/>
                <a:gd name="T32" fmla="*/ 1 w 38"/>
                <a:gd name="T33" fmla="*/ 272 h 60"/>
                <a:gd name="T34" fmla="*/ 1 w 38"/>
                <a:gd name="T35" fmla="*/ 269 h 60"/>
                <a:gd name="T36" fmla="*/ 0 w 38"/>
                <a:gd name="T37" fmla="*/ 269 h 60"/>
                <a:gd name="T38" fmla="*/ 0 w 38"/>
                <a:gd name="T39" fmla="*/ 257 h 60"/>
                <a:gd name="T40" fmla="*/ 0 w 38"/>
                <a:gd name="T41" fmla="*/ 237 h 60"/>
                <a:gd name="T42" fmla="*/ 0 w 38"/>
                <a:gd name="T43" fmla="*/ 226 h 60"/>
                <a:gd name="T44" fmla="*/ 0 w 38"/>
                <a:gd name="T45" fmla="*/ 51 h 60"/>
                <a:gd name="T46" fmla="*/ 0 w 38"/>
                <a:gd name="T47" fmla="*/ 38 h 60"/>
                <a:gd name="T48" fmla="*/ 0 w 38"/>
                <a:gd name="T49" fmla="*/ 27 h 60"/>
                <a:gd name="T50" fmla="*/ 0 w 38"/>
                <a:gd name="T51" fmla="*/ 27 h 60"/>
                <a:gd name="T52" fmla="*/ 0 w 38"/>
                <a:gd name="T53" fmla="*/ 16 h 60"/>
                <a:gd name="T54" fmla="*/ 1 w 38"/>
                <a:gd name="T55" fmla="*/ 16 h 60"/>
                <a:gd name="T56" fmla="*/ 1 w 38"/>
                <a:gd name="T57" fmla="*/ 1 h 60"/>
                <a:gd name="T58" fmla="*/ 1 w 38"/>
                <a:gd name="T59" fmla="*/ 1 h 60"/>
                <a:gd name="T60" fmla="*/ 17 w 38"/>
                <a:gd name="T61" fmla="*/ 0 h 60"/>
                <a:gd name="T62" fmla="*/ 17 w 38"/>
                <a:gd name="T63" fmla="*/ 0 h 60"/>
                <a:gd name="T64" fmla="*/ 32 w 38"/>
                <a:gd name="T65" fmla="*/ 0 h 60"/>
                <a:gd name="T66" fmla="*/ 143 w 38"/>
                <a:gd name="T67" fmla="*/ 0 h 60"/>
                <a:gd name="T68" fmla="*/ 143 w 38"/>
                <a:gd name="T69" fmla="*/ 0 h 60"/>
                <a:gd name="T70" fmla="*/ 146 w 38"/>
                <a:gd name="T71" fmla="*/ 0 h 60"/>
                <a:gd name="T72" fmla="*/ 146 w 38"/>
                <a:gd name="T73" fmla="*/ 0 h 60"/>
                <a:gd name="T74" fmla="*/ 156 w 38"/>
                <a:gd name="T75" fmla="*/ 1 h 60"/>
                <a:gd name="T76" fmla="*/ 156 w 38"/>
                <a:gd name="T77" fmla="*/ 1 h 60"/>
                <a:gd name="T78" fmla="*/ 156 w 38"/>
                <a:gd name="T79" fmla="*/ 16 h 60"/>
                <a:gd name="T80" fmla="*/ 172 w 38"/>
                <a:gd name="T81" fmla="*/ 16 h 60"/>
                <a:gd name="T82" fmla="*/ 172 w 38"/>
                <a:gd name="T83" fmla="*/ 27 h 60"/>
                <a:gd name="T84" fmla="*/ 172 w 38"/>
                <a:gd name="T85" fmla="*/ 38 h 60"/>
                <a:gd name="T86" fmla="*/ 172 w 38"/>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0"/>
                <a:gd name="T134" fmla="*/ 38 w 38"/>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0">
                  <a:moveTo>
                    <a:pt x="37" y="11"/>
                  </a:moveTo>
                  <a:lnTo>
                    <a:pt x="37" y="47"/>
                  </a:lnTo>
                  <a:lnTo>
                    <a:pt x="37" y="49"/>
                  </a:lnTo>
                  <a:lnTo>
                    <a:pt x="37" y="53"/>
                  </a:lnTo>
                  <a:lnTo>
                    <a:pt x="37" y="55"/>
                  </a:lnTo>
                  <a:lnTo>
                    <a:pt x="34" y="55"/>
                  </a:lnTo>
                  <a:lnTo>
                    <a:pt x="34" y="56"/>
                  </a:lnTo>
                  <a:lnTo>
                    <a:pt x="32" y="59"/>
                  </a:lnTo>
                  <a:lnTo>
                    <a:pt x="31" y="59"/>
                  </a:lnTo>
                  <a:lnTo>
                    <a:pt x="7" y="59"/>
                  </a:lnTo>
                  <a:lnTo>
                    <a:pt x="4" y="59"/>
                  </a:lnTo>
                  <a:lnTo>
                    <a:pt x="1" y="56"/>
                  </a:lnTo>
                  <a:lnTo>
                    <a:pt x="1" y="55"/>
                  </a:lnTo>
                  <a:lnTo>
                    <a:pt x="0" y="55"/>
                  </a:lnTo>
                  <a:lnTo>
                    <a:pt x="0" y="53"/>
                  </a:lnTo>
                  <a:lnTo>
                    <a:pt x="0" y="49"/>
                  </a:lnTo>
                  <a:lnTo>
                    <a:pt x="0" y="47"/>
                  </a:lnTo>
                  <a:lnTo>
                    <a:pt x="0" y="11"/>
                  </a:lnTo>
                  <a:lnTo>
                    <a:pt x="0" y="8"/>
                  </a:lnTo>
                  <a:lnTo>
                    <a:pt x="0" y="5"/>
                  </a:lnTo>
                  <a:lnTo>
                    <a:pt x="0" y="3"/>
                  </a:lnTo>
                  <a:lnTo>
                    <a:pt x="1" y="3"/>
                  </a:lnTo>
                  <a:lnTo>
                    <a:pt x="1" y="1"/>
                  </a:lnTo>
                  <a:lnTo>
                    <a:pt x="4" y="0"/>
                  </a:lnTo>
                  <a:lnTo>
                    <a:pt x="7" y="0"/>
                  </a:lnTo>
                  <a:lnTo>
                    <a:pt x="31" y="0"/>
                  </a:lnTo>
                  <a:lnTo>
                    <a:pt x="32" y="0"/>
                  </a:lnTo>
                  <a:lnTo>
                    <a:pt x="34" y="1"/>
                  </a:lnTo>
                  <a:lnTo>
                    <a:pt x="34" y="3"/>
                  </a:lnTo>
                  <a:lnTo>
                    <a:pt x="37" y="3"/>
                  </a:lnTo>
                  <a:lnTo>
                    <a:pt x="37" y="5"/>
                  </a:lnTo>
                  <a:lnTo>
                    <a:pt x="37" y="8"/>
                  </a:lnTo>
                  <a:lnTo>
                    <a:pt x="37" y="11"/>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82" name="AutoShape 192"/>
            <p:cNvSpPr>
              <a:spLocks noChangeAspect="1" noChangeArrowheads="1"/>
            </p:cNvSpPr>
            <p:nvPr/>
          </p:nvSpPr>
          <p:spPr bwMode="auto">
            <a:xfrm flipV="1">
              <a:off x="1729" y="2375"/>
              <a:ext cx="9"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83" name="Freeform 193"/>
            <p:cNvSpPr>
              <a:spLocks noChangeAspect="1"/>
            </p:cNvSpPr>
            <p:nvPr/>
          </p:nvSpPr>
          <p:spPr bwMode="auto">
            <a:xfrm>
              <a:off x="1804" y="2388"/>
              <a:ext cx="13" cy="26"/>
            </a:xfrm>
            <a:custGeom>
              <a:avLst/>
              <a:gdLst>
                <a:gd name="T0" fmla="*/ 0 w 10"/>
                <a:gd name="T1" fmla="*/ 0 h 20"/>
                <a:gd name="T2" fmla="*/ 46 w 10"/>
                <a:gd name="T3" fmla="*/ 27 h 20"/>
                <a:gd name="T4" fmla="*/ 0 w 10"/>
                <a:gd name="T5" fmla="*/ 38 h 20"/>
                <a:gd name="T6" fmla="*/ 46 w 10"/>
                <a:gd name="T7" fmla="*/ 64 h 20"/>
                <a:gd name="T8" fmla="*/ 0 w 10"/>
                <a:gd name="T9" fmla="*/ 92 h 20"/>
                <a:gd name="T10" fmla="*/ 0 w 10"/>
                <a:gd name="T11" fmla="*/ 0 h 20"/>
                <a:gd name="T12" fmla="*/ 0 w 10"/>
                <a:gd name="T13" fmla="*/ 0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0" y="0"/>
                  </a:moveTo>
                  <a:lnTo>
                    <a:pt x="9" y="5"/>
                  </a:lnTo>
                  <a:lnTo>
                    <a:pt x="0" y="8"/>
                  </a:lnTo>
                  <a:lnTo>
                    <a:pt x="9" y="13"/>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84" name="Line 194"/>
            <p:cNvSpPr>
              <a:spLocks noChangeAspect="1" noChangeShapeType="1"/>
            </p:cNvSpPr>
            <p:nvPr/>
          </p:nvSpPr>
          <p:spPr bwMode="auto">
            <a:xfrm>
              <a:off x="1729" y="2387"/>
              <a:ext cx="86"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485" name="Line 195"/>
            <p:cNvSpPr>
              <a:spLocks noChangeAspect="1" noChangeShapeType="1"/>
            </p:cNvSpPr>
            <p:nvPr/>
          </p:nvSpPr>
          <p:spPr bwMode="auto">
            <a:xfrm flipH="1">
              <a:off x="1729" y="2387"/>
              <a:ext cx="75"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486" name="Line 196"/>
            <p:cNvSpPr>
              <a:spLocks noChangeAspect="1" noChangeShapeType="1"/>
            </p:cNvSpPr>
            <p:nvPr/>
          </p:nvSpPr>
          <p:spPr bwMode="auto">
            <a:xfrm>
              <a:off x="1729" y="2401"/>
              <a:ext cx="86"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487" name="Freeform 197"/>
            <p:cNvSpPr>
              <a:spLocks noChangeAspect="1"/>
            </p:cNvSpPr>
            <p:nvPr/>
          </p:nvSpPr>
          <p:spPr bwMode="auto">
            <a:xfrm>
              <a:off x="1718" y="2388"/>
              <a:ext cx="13" cy="26"/>
            </a:xfrm>
            <a:custGeom>
              <a:avLst/>
              <a:gdLst>
                <a:gd name="T0" fmla="*/ 46 w 10"/>
                <a:gd name="T1" fmla="*/ 92 h 20"/>
                <a:gd name="T2" fmla="*/ 0 w 10"/>
                <a:gd name="T3" fmla="*/ 64 h 20"/>
                <a:gd name="T4" fmla="*/ 46 w 10"/>
                <a:gd name="T5" fmla="*/ 38 h 20"/>
                <a:gd name="T6" fmla="*/ 0 w 10"/>
                <a:gd name="T7" fmla="*/ 27 h 20"/>
                <a:gd name="T8" fmla="*/ 46 w 10"/>
                <a:gd name="T9" fmla="*/ 0 h 20"/>
                <a:gd name="T10" fmla="*/ 46 w 10"/>
                <a:gd name="T11" fmla="*/ 92 h 20"/>
                <a:gd name="T12" fmla="*/ 46 w 10"/>
                <a:gd name="T13" fmla="*/ 92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9" y="19"/>
                  </a:moveTo>
                  <a:lnTo>
                    <a:pt x="0" y="13"/>
                  </a:lnTo>
                  <a:lnTo>
                    <a:pt x="9" y="8"/>
                  </a:lnTo>
                  <a:lnTo>
                    <a:pt x="0" y="5"/>
                  </a:lnTo>
                  <a:lnTo>
                    <a:pt x="9" y="0"/>
                  </a:lnTo>
                  <a:lnTo>
                    <a:pt x="9"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88" name="Line 198"/>
            <p:cNvSpPr>
              <a:spLocks noChangeAspect="1" noChangeShapeType="1"/>
            </p:cNvSpPr>
            <p:nvPr/>
          </p:nvSpPr>
          <p:spPr bwMode="auto">
            <a:xfrm flipH="1" flipV="1">
              <a:off x="1718"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489" name="Text Box 199"/>
            <p:cNvSpPr txBox="1">
              <a:spLocks noChangeArrowheads="1"/>
            </p:cNvSpPr>
            <p:nvPr/>
          </p:nvSpPr>
          <p:spPr bwMode="auto">
            <a:xfrm>
              <a:off x="4176" y="960"/>
              <a:ext cx="885"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Chromatogram</a:t>
              </a:r>
              <a:endParaRPr lang="en-US" altLang="en-US" sz="2200">
                <a:solidFill>
                  <a:srgbClr val="FF0000"/>
                </a:solidFill>
              </a:endParaRPr>
            </a:p>
          </p:txBody>
        </p:sp>
        <p:grpSp>
          <p:nvGrpSpPr>
            <p:cNvPr id="12490" name="Group 200"/>
            <p:cNvGrpSpPr>
              <a:grpSpLocks/>
            </p:cNvGrpSpPr>
            <p:nvPr/>
          </p:nvGrpSpPr>
          <p:grpSpPr bwMode="auto">
            <a:xfrm>
              <a:off x="3696" y="1029"/>
              <a:ext cx="2160" cy="1275"/>
              <a:chOff x="3696" y="1029"/>
              <a:chExt cx="1803" cy="1058"/>
            </a:xfrm>
          </p:grpSpPr>
          <p:sp>
            <p:nvSpPr>
              <p:cNvPr id="12497" name="Freeform 201"/>
              <p:cNvSpPr>
                <a:spLocks/>
              </p:cNvSpPr>
              <p:nvPr/>
            </p:nvSpPr>
            <p:spPr bwMode="auto">
              <a:xfrm>
                <a:off x="4406" y="1556"/>
                <a:ext cx="113" cy="460"/>
              </a:xfrm>
              <a:custGeom>
                <a:avLst/>
                <a:gdLst>
                  <a:gd name="T0" fmla="*/ 0 w 113"/>
                  <a:gd name="T1" fmla="*/ 446 h 460"/>
                  <a:gd name="T2" fmla="*/ 0 w 113"/>
                  <a:gd name="T3" fmla="*/ 434 h 460"/>
                  <a:gd name="T4" fmla="*/ 1 w 113"/>
                  <a:gd name="T5" fmla="*/ 421 h 460"/>
                  <a:gd name="T6" fmla="*/ 4 w 113"/>
                  <a:gd name="T7" fmla="*/ 401 h 460"/>
                  <a:gd name="T8" fmla="*/ 6 w 113"/>
                  <a:gd name="T9" fmla="*/ 373 h 460"/>
                  <a:gd name="T10" fmla="*/ 6 w 113"/>
                  <a:gd name="T11" fmla="*/ 335 h 460"/>
                  <a:gd name="T12" fmla="*/ 12 w 113"/>
                  <a:gd name="T13" fmla="*/ 294 h 460"/>
                  <a:gd name="T14" fmla="*/ 12 w 113"/>
                  <a:gd name="T15" fmla="*/ 245 h 460"/>
                  <a:gd name="T16" fmla="*/ 14 w 113"/>
                  <a:gd name="T17" fmla="*/ 194 h 460"/>
                  <a:gd name="T18" fmla="*/ 15 w 113"/>
                  <a:gd name="T19" fmla="*/ 143 h 460"/>
                  <a:gd name="T20" fmla="*/ 18 w 113"/>
                  <a:gd name="T21" fmla="*/ 96 h 460"/>
                  <a:gd name="T22" fmla="*/ 20 w 113"/>
                  <a:gd name="T23" fmla="*/ 58 h 460"/>
                  <a:gd name="T24" fmla="*/ 20 w 113"/>
                  <a:gd name="T25" fmla="*/ 27 h 460"/>
                  <a:gd name="T26" fmla="*/ 22 w 113"/>
                  <a:gd name="T27" fmla="*/ 9 h 460"/>
                  <a:gd name="T28" fmla="*/ 24 w 113"/>
                  <a:gd name="T29" fmla="*/ 0 h 460"/>
                  <a:gd name="T30" fmla="*/ 27 w 113"/>
                  <a:gd name="T31" fmla="*/ 0 h 460"/>
                  <a:gd name="T32" fmla="*/ 29 w 113"/>
                  <a:gd name="T33" fmla="*/ 9 h 460"/>
                  <a:gd name="T34" fmla="*/ 29 w 113"/>
                  <a:gd name="T35" fmla="*/ 27 h 460"/>
                  <a:gd name="T36" fmla="*/ 30 w 113"/>
                  <a:gd name="T37" fmla="*/ 49 h 460"/>
                  <a:gd name="T38" fmla="*/ 33 w 113"/>
                  <a:gd name="T39" fmla="*/ 74 h 460"/>
                  <a:gd name="T40" fmla="*/ 35 w 113"/>
                  <a:gd name="T41" fmla="*/ 101 h 460"/>
                  <a:gd name="T42" fmla="*/ 35 w 113"/>
                  <a:gd name="T43" fmla="*/ 129 h 460"/>
                  <a:gd name="T44" fmla="*/ 37 w 113"/>
                  <a:gd name="T45" fmla="*/ 159 h 460"/>
                  <a:gd name="T46" fmla="*/ 41 w 113"/>
                  <a:gd name="T47" fmla="*/ 186 h 460"/>
                  <a:gd name="T48" fmla="*/ 43 w 113"/>
                  <a:gd name="T49" fmla="*/ 212 h 460"/>
                  <a:gd name="T50" fmla="*/ 44 w 113"/>
                  <a:gd name="T51" fmla="*/ 239 h 460"/>
                  <a:gd name="T52" fmla="*/ 47 w 113"/>
                  <a:gd name="T53" fmla="*/ 263 h 460"/>
                  <a:gd name="T54" fmla="*/ 47 w 113"/>
                  <a:gd name="T55" fmla="*/ 286 h 460"/>
                  <a:gd name="T56" fmla="*/ 49 w 113"/>
                  <a:gd name="T57" fmla="*/ 308 h 460"/>
                  <a:gd name="T58" fmla="*/ 51 w 113"/>
                  <a:gd name="T59" fmla="*/ 326 h 460"/>
                  <a:gd name="T60" fmla="*/ 55 w 113"/>
                  <a:gd name="T61" fmla="*/ 343 h 460"/>
                  <a:gd name="T62" fmla="*/ 56 w 113"/>
                  <a:gd name="T63" fmla="*/ 356 h 460"/>
                  <a:gd name="T64" fmla="*/ 56 w 113"/>
                  <a:gd name="T65" fmla="*/ 370 h 460"/>
                  <a:gd name="T66" fmla="*/ 58 w 113"/>
                  <a:gd name="T67" fmla="*/ 381 h 460"/>
                  <a:gd name="T68" fmla="*/ 60 w 113"/>
                  <a:gd name="T69" fmla="*/ 392 h 460"/>
                  <a:gd name="T70" fmla="*/ 63 w 113"/>
                  <a:gd name="T71" fmla="*/ 399 h 460"/>
                  <a:gd name="T72" fmla="*/ 65 w 113"/>
                  <a:gd name="T73" fmla="*/ 407 h 460"/>
                  <a:gd name="T74" fmla="*/ 65 w 113"/>
                  <a:gd name="T75" fmla="*/ 412 h 460"/>
                  <a:gd name="T76" fmla="*/ 66 w 113"/>
                  <a:gd name="T77" fmla="*/ 420 h 460"/>
                  <a:gd name="T78" fmla="*/ 70 w 113"/>
                  <a:gd name="T79" fmla="*/ 422 h 460"/>
                  <a:gd name="T80" fmla="*/ 71 w 113"/>
                  <a:gd name="T81" fmla="*/ 427 h 460"/>
                  <a:gd name="T82" fmla="*/ 73 w 113"/>
                  <a:gd name="T83" fmla="*/ 433 h 460"/>
                  <a:gd name="T84" fmla="*/ 76 w 113"/>
                  <a:gd name="T85" fmla="*/ 434 h 460"/>
                  <a:gd name="T86" fmla="*/ 76 w 113"/>
                  <a:gd name="T87" fmla="*/ 436 h 460"/>
                  <a:gd name="T88" fmla="*/ 78 w 113"/>
                  <a:gd name="T89" fmla="*/ 439 h 460"/>
                  <a:gd name="T90" fmla="*/ 80 w 113"/>
                  <a:gd name="T91" fmla="*/ 442 h 460"/>
                  <a:gd name="T92" fmla="*/ 83 w 113"/>
                  <a:gd name="T93" fmla="*/ 442 h 460"/>
                  <a:gd name="T94" fmla="*/ 83 w 113"/>
                  <a:gd name="T95" fmla="*/ 446 h 460"/>
                  <a:gd name="T96" fmla="*/ 86 w 113"/>
                  <a:gd name="T97" fmla="*/ 447 h 460"/>
                  <a:gd name="T98" fmla="*/ 87 w 113"/>
                  <a:gd name="T99" fmla="*/ 447 h 460"/>
                  <a:gd name="T100" fmla="*/ 90 w 113"/>
                  <a:gd name="T101" fmla="*/ 449 h 460"/>
                  <a:gd name="T102" fmla="*/ 92 w 113"/>
                  <a:gd name="T103" fmla="*/ 449 h 460"/>
                  <a:gd name="T104" fmla="*/ 92 w 113"/>
                  <a:gd name="T105" fmla="*/ 453 h 460"/>
                  <a:gd name="T106" fmla="*/ 93 w 113"/>
                  <a:gd name="T107" fmla="*/ 453 h 460"/>
                  <a:gd name="T108" fmla="*/ 95 w 113"/>
                  <a:gd name="T109" fmla="*/ 454 h 460"/>
                  <a:gd name="T110" fmla="*/ 99 w 113"/>
                  <a:gd name="T111" fmla="*/ 454 h 460"/>
                  <a:gd name="T112" fmla="*/ 100 w 113"/>
                  <a:gd name="T113" fmla="*/ 454 h 460"/>
                  <a:gd name="T114" fmla="*/ 100 w 113"/>
                  <a:gd name="T115" fmla="*/ 456 h 460"/>
                  <a:gd name="T116" fmla="*/ 106 w 113"/>
                  <a:gd name="T117" fmla="*/ 456 h 460"/>
                  <a:gd name="T118" fmla="*/ 106 w 113"/>
                  <a:gd name="T119" fmla="*/ 456 h 460"/>
                  <a:gd name="T120" fmla="*/ 107 w 113"/>
                  <a:gd name="T121" fmla="*/ 456 h 460"/>
                  <a:gd name="T122" fmla="*/ 109 w 113"/>
                  <a:gd name="T123" fmla="*/ 456 h 460"/>
                  <a:gd name="T124" fmla="*/ 112 w 113"/>
                  <a:gd name="T125" fmla="*/ 459 h 46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
                  <a:gd name="T190" fmla="*/ 0 h 460"/>
                  <a:gd name="T191" fmla="*/ 113 w 113"/>
                  <a:gd name="T192" fmla="*/ 460 h 46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 h="460">
                    <a:moveTo>
                      <a:pt x="0" y="446"/>
                    </a:moveTo>
                    <a:lnTo>
                      <a:pt x="0" y="434"/>
                    </a:lnTo>
                    <a:lnTo>
                      <a:pt x="1" y="421"/>
                    </a:lnTo>
                    <a:lnTo>
                      <a:pt x="4" y="401"/>
                    </a:lnTo>
                    <a:lnTo>
                      <a:pt x="6" y="373"/>
                    </a:lnTo>
                    <a:lnTo>
                      <a:pt x="6" y="335"/>
                    </a:lnTo>
                    <a:lnTo>
                      <a:pt x="12" y="294"/>
                    </a:lnTo>
                    <a:lnTo>
                      <a:pt x="12" y="245"/>
                    </a:lnTo>
                    <a:lnTo>
                      <a:pt x="14" y="194"/>
                    </a:lnTo>
                    <a:lnTo>
                      <a:pt x="15" y="143"/>
                    </a:lnTo>
                    <a:lnTo>
                      <a:pt x="18" y="96"/>
                    </a:lnTo>
                    <a:lnTo>
                      <a:pt x="20" y="58"/>
                    </a:lnTo>
                    <a:lnTo>
                      <a:pt x="20" y="27"/>
                    </a:lnTo>
                    <a:lnTo>
                      <a:pt x="22" y="9"/>
                    </a:lnTo>
                    <a:lnTo>
                      <a:pt x="24" y="0"/>
                    </a:lnTo>
                    <a:lnTo>
                      <a:pt x="27" y="0"/>
                    </a:lnTo>
                    <a:lnTo>
                      <a:pt x="29" y="9"/>
                    </a:lnTo>
                    <a:lnTo>
                      <a:pt x="29" y="27"/>
                    </a:lnTo>
                    <a:lnTo>
                      <a:pt x="30" y="49"/>
                    </a:lnTo>
                    <a:lnTo>
                      <a:pt x="33" y="74"/>
                    </a:lnTo>
                    <a:lnTo>
                      <a:pt x="35" y="101"/>
                    </a:lnTo>
                    <a:lnTo>
                      <a:pt x="35" y="129"/>
                    </a:lnTo>
                    <a:lnTo>
                      <a:pt x="37" y="159"/>
                    </a:lnTo>
                    <a:lnTo>
                      <a:pt x="41" y="186"/>
                    </a:lnTo>
                    <a:lnTo>
                      <a:pt x="43" y="212"/>
                    </a:lnTo>
                    <a:lnTo>
                      <a:pt x="44" y="239"/>
                    </a:lnTo>
                    <a:lnTo>
                      <a:pt x="47" y="263"/>
                    </a:lnTo>
                    <a:lnTo>
                      <a:pt x="47" y="286"/>
                    </a:lnTo>
                    <a:lnTo>
                      <a:pt x="49" y="308"/>
                    </a:lnTo>
                    <a:lnTo>
                      <a:pt x="51" y="326"/>
                    </a:lnTo>
                    <a:lnTo>
                      <a:pt x="55" y="343"/>
                    </a:lnTo>
                    <a:lnTo>
                      <a:pt x="56" y="356"/>
                    </a:lnTo>
                    <a:lnTo>
                      <a:pt x="56" y="370"/>
                    </a:lnTo>
                    <a:lnTo>
                      <a:pt x="58" y="381"/>
                    </a:lnTo>
                    <a:lnTo>
                      <a:pt x="60" y="392"/>
                    </a:lnTo>
                    <a:lnTo>
                      <a:pt x="63" y="399"/>
                    </a:lnTo>
                    <a:lnTo>
                      <a:pt x="65" y="407"/>
                    </a:lnTo>
                    <a:lnTo>
                      <a:pt x="65" y="412"/>
                    </a:lnTo>
                    <a:lnTo>
                      <a:pt x="66" y="420"/>
                    </a:lnTo>
                    <a:lnTo>
                      <a:pt x="70" y="422"/>
                    </a:lnTo>
                    <a:lnTo>
                      <a:pt x="71" y="427"/>
                    </a:lnTo>
                    <a:lnTo>
                      <a:pt x="73" y="433"/>
                    </a:lnTo>
                    <a:lnTo>
                      <a:pt x="76" y="434"/>
                    </a:lnTo>
                    <a:lnTo>
                      <a:pt x="76" y="436"/>
                    </a:lnTo>
                    <a:lnTo>
                      <a:pt x="78" y="439"/>
                    </a:lnTo>
                    <a:lnTo>
                      <a:pt x="80" y="442"/>
                    </a:lnTo>
                    <a:lnTo>
                      <a:pt x="83" y="442"/>
                    </a:lnTo>
                    <a:lnTo>
                      <a:pt x="83" y="446"/>
                    </a:lnTo>
                    <a:lnTo>
                      <a:pt x="86" y="447"/>
                    </a:lnTo>
                    <a:lnTo>
                      <a:pt x="87" y="447"/>
                    </a:lnTo>
                    <a:lnTo>
                      <a:pt x="90" y="449"/>
                    </a:lnTo>
                    <a:lnTo>
                      <a:pt x="92" y="449"/>
                    </a:lnTo>
                    <a:lnTo>
                      <a:pt x="92" y="453"/>
                    </a:lnTo>
                    <a:lnTo>
                      <a:pt x="93" y="453"/>
                    </a:lnTo>
                    <a:lnTo>
                      <a:pt x="95" y="454"/>
                    </a:lnTo>
                    <a:lnTo>
                      <a:pt x="99" y="454"/>
                    </a:lnTo>
                    <a:lnTo>
                      <a:pt x="100" y="454"/>
                    </a:lnTo>
                    <a:lnTo>
                      <a:pt x="100" y="456"/>
                    </a:lnTo>
                    <a:lnTo>
                      <a:pt x="106" y="456"/>
                    </a:lnTo>
                    <a:lnTo>
                      <a:pt x="107" y="456"/>
                    </a:lnTo>
                    <a:lnTo>
                      <a:pt x="109" y="456"/>
                    </a:lnTo>
                    <a:lnTo>
                      <a:pt x="112" y="459"/>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98" name="Freeform 202"/>
              <p:cNvSpPr>
                <a:spLocks/>
              </p:cNvSpPr>
              <p:nvPr/>
            </p:nvSpPr>
            <p:spPr bwMode="auto">
              <a:xfrm>
                <a:off x="5027" y="1128"/>
                <a:ext cx="154" cy="896"/>
              </a:xfrm>
              <a:custGeom>
                <a:avLst/>
                <a:gdLst>
                  <a:gd name="T0" fmla="*/ 0 w 154"/>
                  <a:gd name="T1" fmla="*/ 895 h 896"/>
                  <a:gd name="T2" fmla="*/ 2 w 154"/>
                  <a:gd name="T3" fmla="*/ 895 h 896"/>
                  <a:gd name="T4" fmla="*/ 5 w 154"/>
                  <a:gd name="T5" fmla="*/ 895 h 896"/>
                  <a:gd name="T6" fmla="*/ 8 w 154"/>
                  <a:gd name="T7" fmla="*/ 895 h 896"/>
                  <a:gd name="T8" fmla="*/ 12 w 154"/>
                  <a:gd name="T9" fmla="*/ 895 h 896"/>
                  <a:gd name="T10" fmla="*/ 13 w 154"/>
                  <a:gd name="T11" fmla="*/ 895 h 896"/>
                  <a:gd name="T12" fmla="*/ 15 w 154"/>
                  <a:gd name="T13" fmla="*/ 895 h 896"/>
                  <a:gd name="T14" fmla="*/ 18 w 154"/>
                  <a:gd name="T15" fmla="*/ 895 h 896"/>
                  <a:gd name="T16" fmla="*/ 20 w 154"/>
                  <a:gd name="T17" fmla="*/ 895 h 896"/>
                  <a:gd name="T18" fmla="*/ 21 w 154"/>
                  <a:gd name="T19" fmla="*/ 895 h 896"/>
                  <a:gd name="T20" fmla="*/ 27 w 154"/>
                  <a:gd name="T21" fmla="*/ 895 h 896"/>
                  <a:gd name="T22" fmla="*/ 27 w 154"/>
                  <a:gd name="T23" fmla="*/ 895 h 896"/>
                  <a:gd name="T24" fmla="*/ 29 w 154"/>
                  <a:gd name="T25" fmla="*/ 895 h 896"/>
                  <a:gd name="T26" fmla="*/ 30 w 154"/>
                  <a:gd name="T27" fmla="*/ 892 h 896"/>
                  <a:gd name="T28" fmla="*/ 35 w 154"/>
                  <a:gd name="T29" fmla="*/ 892 h 896"/>
                  <a:gd name="T30" fmla="*/ 37 w 154"/>
                  <a:gd name="T31" fmla="*/ 890 h 896"/>
                  <a:gd name="T32" fmla="*/ 41 w 154"/>
                  <a:gd name="T33" fmla="*/ 885 h 896"/>
                  <a:gd name="T34" fmla="*/ 43 w 154"/>
                  <a:gd name="T35" fmla="*/ 879 h 896"/>
                  <a:gd name="T36" fmla="*/ 44 w 154"/>
                  <a:gd name="T37" fmla="*/ 870 h 896"/>
                  <a:gd name="T38" fmla="*/ 48 w 154"/>
                  <a:gd name="T39" fmla="*/ 859 h 896"/>
                  <a:gd name="T40" fmla="*/ 49 w 154"/>
                  <a:gd name="T41" fmla="*/ 838 h 896"/>
                  <a:gd name="T42" fmla="*/ 51 w 154"/>
                  <a:gd name="T43" fmla="*/ 813 h 896"/>
                  <a:gd name="T44" fmla="*/ 54 w 154"/>
                  <a:gd name="T45" fmla="*/ 775 h 896"/>
                  <a:gd name="T46" fmla="*/ 56 w 154"/>
                  <a:gd name="T47" fmla="*/ 725 h 896"/>
                  <a:gd name="T48" fmla="*/ 58 w 154"/>
                  <a:gd name="T49" fmla="*/ 662 h 896"/>
                  <a:gd name="T50" fmla="*/ 61 w 154"/>
                  <a:gd name="T51" fmla="*/ 587 h 896"/>
                  <a:gd name="T52" fmla="*/ 64 w 154"/>
                  <a:gd name="T53" fmla="*/ 500 h 896"/>
                  <a:gd name="T54" fmla="*/ 68 w 154"/>
                  <a:gd name="T55" fmla="*/ 407 h 896"/>
                  <a:gd name="T56" fmla="*/ 69 w 154"/>
                  <a:gd name="T57" fmla="*/ 313 h 896"/>
                  <a:gd name="T58" fmla="*/ 71 w 154"/>
                  <a:gd name="T59" fmla="*/ 222 h 896"/>
                  <a:gd name="T60" fmla="*/ 75 w 154"/>
                  <a:gd name="T61" fmla="*/ 142 h 896"/>
                  <a:gd name="T62" fmla="*/ 76 w 154"/>
                  <a:gd name="T63" fmla="*/ 75 h 896"/>
                  <a:gd name="T64" fmla="*/ 78 w 154"/>
                  <a:gd name="T65" fmla="*/ 32 h 896"/>
                  <a:gd name="T66" fmla="*/ 79 w 154"/>
                  <a:gd name="T67" fmla="*/ 7 h 896"/>
                  <a:gd name="T68" fmla="*/ 83 w 154"/>
                  <a:gd name="T69" fmla="*/ 0 h 896"/>
                  <a:gd name="T70" fmla="*/ 85 w 154"/>
                  <a:gd name="T71" fmla="*/ 13 h 896"/>
                  <a:gd name="T72" fmla="*/ 86 w 154"/>
                  <a:gd name="T73" fmla="*/ 41 h 896"/>
                  <a:gd name="T74" fmla="*/ 90 w 154"/>
                  <a:gd name="T75" fmla="*/ 82 h 896"/>
                  <a:gd name="T76" fmla="*/ 94 w 154"/>
                  <a:gd name="T77" fmla="*/ 129 h 896"/>
                  <a:gd name="T78" fmla="*/ 97 w 154"/>
                  <a:gd name="T79" fmla="*/ 180 h 896"/>
                  <a:gd name="T80" fmla="*/ 98 w 154"/>
                  <a:gd name="T81" fmla="*/ 233 h 896"/>
                  <a:gd name="T82" fmla="*/ 100 w 154"/>
                  <a:gd name="T83" fmla="*/ 287 h 896"/>
                  <a:gd name="T84" fmla="*/ 104 w 154"/>
                  <a:gd name="T85" fmla="*/ 340 h 896"/>
                  <a:gd name="T86" fmla="*/ 106 w 154"/>
                  <a:gd name="T87" fmla="*/ 390 h 896"/>
                  <a:gd name="T88" fmla="*/ 107 w 154"/>
                  <a:gd name="T89" fmla="*/ 440 h 896"/>
                  <a:gd name="T90" fmla="*/ 110 w 154"/>
                  <a:gd name="T91" fmla="*/ 486 h 896"/>
                  <a:gd name="T92" fmla="*/ 112 w 154"/>
                  <a:gd name="T93" fmla="*/ 530 h 896"/>
                  <a:gd name="T94" fmla="*/ 117 w 154"/>
                  <a:gd name="T95" fmla="*/ 571 h 896"/>
                  <a:gd name="T96" fmla="*/ 117 w 154"/>
                  <a:gd name="T97" fmla="*/ 607 h 896"/>
                  <a:gd name="T98" fmla="*/ 119 w 154"/>
                  <a:gd name="T99" fmla="*/ 640 h 896"/>
                  <a:gd name="T100" fmla="*/ 124 w 154"/>
                  <a:gd name="T101" fmla="*/ 670 h 896"/>
                  <a:gd name="T102" fmla="*/ 126 w 154"/>
                  <a:gd name="T103" fmla="*/ 697 h 896"/>
                  <a:gd name="T104" fmla="*/ 127 w 154"/>
                  <a:gd name="T105" fmla="*/ 722 h 896"/>
                  <a:gd name="T106" fmla="*/ 129 w 154"/>
                  <a:gd name="T107" fmla="*/ 742 h 896"/>
                  <a:gd name="T108" fmla="*/ 132 w 154"/>
                  <a:gd name="T109" fmla="*/ 758 h 896"/>
                  <a:gd name="T110" fmla="*/ 135 w 154"/>
                  <a:gd name="T111" fmla="*/ 775 h 896"/>
                  <a:gd name="T112" fmla="*/ 137 w 154"/>
                  <a:gd name="T113" fmla="*/ 790 h 896"/>
                  <a:gd name="T114" fmla="*/ 140 w 154"/>
                  <a:gd name="T115" fmla="*/ 802 h 896"/>
                  <a:gd name="T116" fmla="*/ 141 w 154"/>
                  <a:gd name="T117" fmla="*/ 813 h 896"/>
                  <a:gd name="T118" fmla="*/ 146 w 154"/>
                  <a:gd name="T119" fmla="*/ 822 h 896"/>
                  <a:gd name="T120" fmla="*/ 146 w 154"/>
                  <a:gd name="T121" fmla="*/ 831 h 896"/>
                  <a:gd name="T122" fmla="*/ 150 w 154"/>
                  <a:gd name="T123" fmla="*/ 837 h 896"/>
                  <a:gd name="T124" fmla="*/ 153 w 154"/>
                  <a:gd name="T125" fmla="*/ 842 h 89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4"/>
                  <a:gd name="T190" fmla="*/ 0 h 896"/>
                  <a:gd name="T191" fmla="*/ 154 w 154"/>
                  <a:gd name="T192" fmla="*/ 896 h 89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4" h="896">
                    <a:moveTo>
                      <a:pt x="0" y="895"/>
                    </a:moveTo>
                    <a:lnTo>
                      <a:pt x="2" y="895"/>
                    </a:lnTo>
                    <a:lnTo>
                      <a:pt x="5" y="895"/>
                    </a:lnTo>
                    <a:lnTo>
                      <a:pt x="8" y="895"/>
                    </a:lnTo>
                    <a:lnTo>
                      <a:pt x="12" y="895"/>
                    </a:lnTo>
                    <a:lnTo>
                      <a:pt x="13" y="895"/>
                    </a:lnTo>
                    <a:lnTo>
                      <a:pt x="15" y="895"/>
                    </a:lnTo>
                    <a:lnTo>
                      <a:pt x="18" y="895"/>
                    </a:lnTo>
                    <a:lnTo>
                      <a:pt x="20" y="895"/>
                    </a:lnTo>
                    <a:lnTo>
                      <a:pt x="21" y="895"/>
                    </a:lnTo>
                    <a:lnTo>
                      <a:pt x="27" y="895"/>
                    </a:lnTo>
                    <a:lnTo>
                      <a:pt x="29" y="895"/>
                    </a:lnTo>
                    <a:lnTo>
                      <a:pt x="30" y="892"/>
                    </a:lnTo>
                    <a:lnTo>
                      <a:pt x="35" y="892"/>
                    </a:lnTo>
                    <a:lnTo>
                      <a:pt x="37" y="890"/>
                    </a:lnTo>
                    <a:lnTo>
                      <a:pt x="41" y="885"/>
                    </a:lnTo>
                    <a:lnTo>
                      <a:pt x="43" y="879"/>
                    </a:lnTo>
                    <a:lnTo>
                      <a:pt x="44" y="870"/>
                    </a:lnTo>
                    <a:lnTo>
                      <a:pt x="48" y="859"/>
                    </a:lnTo>
                    <a:lnTo>
                      <a:pt x="49" y="838"/>
                    </a:lnTo>
                    <a:lnTo>
                      <a:pt x="51" y="813"/>
                    </a:lnTo>
                    <a:lnTo>
                      <a:pt x="54" y="775"/>
                    </a:lnTo>
                    <a:lnTo>
                      <a:pt x="56" y="725"/>
                    </a:lnTo>
                    <a:lnTo>
                      <a:pt x="58" y="662"/>
                    </a:lnTo>
                    <a:lnTo>
                      <a:pt x="61" y="587"/>
                    </a:lnTo>
                    <a:lnTo>
                      <a:pt x="64" y="500"/>
                    </a:lnTo>
                    <a:lnTo>
                      <a:pt x="68" y="407"/>
                    </a:lnTo>
                    <a:lnTo>
                      <a:pt x="69" y="313"/>
                    </a:lnTo>
                    <a:lnTo>
                      <a:pt x="71" y="222"/>
                    </a:lnTo>
                    <a:lnTo>
                      <a:pt x="75" y="142"/>
                    </a:lnTo>
                    <a:lnTo>
                      <a:pt x="76" y="75"/>
                    </a:lnTo>
                    <a:lnTo>
                      <a:pt x="78" y="32"/>
                    </a:lnTo>
                    <a:lnTo>
                      <a:pt x="79" y="7"/>
                    </a:lnTo>
                    <a:lnTo>
                      <a:pt x="83" y="0"/>
                    </a:lnTo>
                    <a:lnTo>
                      <a:pt x="85" y="13"/>
                    </a:lnTo>
                    <a:lnTo>
                      <a:pt x="86" y="41"/>
                    </a:lnTo>
                    <a:lnTo>
                      <a:pt x="90" y="82"/>
                    </a:lnTo>
                    <a:lnTo>
                      <a:pt x="94" y="129"/>
                    </a:lnTo>
                    <a:lnTo>
                      <a:pt x="97" y="180"/>
                    </a:lnTo>
                    <a:lnTo>
                      <a:pt x="98" y="233"/>
                    </a:lnTo>
                    <a:lnTo>
                      <a:pt x="100" y="287"/>
                    </a:lnTo>
                    <a:lnTo>
                      <a:pt x="104" y="340"/>
                    </a:lnTo>
                    <a:lnTo>
                      <a:pt x="106" y="390"/>
                    </a:lnTo>
                    <a:lnTo>
                      <a:pt x="107" y="440"/>
                    </a:lnTo>
                    <a:lnTo>
                      <a:pt x="110" y="486"/>
                    </a:lnTo>
                    <a:lnTo>
                      <a:pt x="112" y="530"/>
                    </a:lnTo>
                    <a:lnTo>
                      <a:pt x="117" y="571"/>
                    </a:lnTo>
                    <a:lnTo>
                      <a:pt x="117" y="607"/>
                    </a:lnTo>
                    <a:lnTo>
                      <a:pt x="119" y="640"/>
                    </a:lnTo>
                    <a:lnTo>
                      <a:pt x="124" y="670"/>
                    </a:lnTo>
                    <a:lnTo>
                      <a:pt x="126" y="697"/>
                    </a:lnTo>
                    <a:lnTo>
                      <a:pt x="127" y="722"/>
                    </a:lnTo>
                    <a:lnTo>
                      <a:pt x="129" y="742"/>
                    </a:lnTo>
                    <a:lnTo>
                      <a:pt x="132" y="758"/>
                    </a:lnTo>
                    <a:lnTo>
                      <a:pt x="135" y="775"/>
                    </a:lnTo>
                    <a:lnTo>
                      <a:pt x="137" y="790"/>
                    </a:lnTo>
                    <a:lnTo>
                      <a:pt x="140" y="802"/>
                    </a:lnTo>
                    <a:lnTo>
                      <a:pt x="141" y="813"/>
                    </a:lnTo>
                    <a:lnTo>
                      <a:pt x="146" y="822"/>
                    </a:lnTo>
                    <a:lnTo>
                      <a:pt x="146" y="831"/>
                    </a:lnTo>
                    <a:lnTo>
                      <a:pt x="150" y="837"/>
                    </a:lnTo>
                    <a:lnTo>
                      <a:pt x="153" y="842"/>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99" name="Freeform 203"/>
              <p:cNvSpPr>
                <a:spLocks/>
              </p:cNvSpPr>
              <p:nvPr/>
            </p:nvSpPr>
            <p:spPr bwMode="auto">
              <a:xfrm>
                <a:off x="4633" y="1645"/>
                <a:ext cx="146" cy="379"/>
              </a:xfrm>
              <a:custGeom>
                <a:avLst/>
                <a:gdLst>
                  <a:gd name="T0" fmla="*/ 0 w 146"/>
                  <a:gd name="T1" fmla="*/ 378 h 379"/>
                  <a:gd name="T2" fmla="*/ 1 w 146"/>
                  <a:gd name="T3" fmla="*/ 378 h 379"/>
                  <a:gd name="T4" fmla="*/ 1 w 146"/>
                  <a:gd name="T5" fmla="*/ 378 h 379"/>
                  <a:gd name="T6" fmla="*/ 5 w 146"/>
                  <a:gd name="T7" fmla="*/ 378 h 379"/>
                  <a:gd name="T8" fmla="*/ 8 w 146"/>
                  <a:gd name="T9" fmla="*/ 378 h 379"/>
                  <a:gd name="T10" fmla="*/ 11 w 146"/>
                  <a:gd name="T11" fmla="*/ 378 h 379"/>
                  <a:gd name="T12" fmla="*/ 12 w 146"/>
                  <a:gd name="T13" fmla="*/ 378 h 379"/>
                  <a:gd name="T14" fmla="*/ 15 w 146"/>
                  <a:gd name="T15" fmla="*/ 378 h 379"/>
                  <a:gd name="T16" fmla="*/ 19 w 146"/>
                  <a:gd name="T17" fmla="*/ 378 h 379"/>
                  <a:gd name="T18" fmla="*/ 20 w 146"/>
                  <a:gd name="T19" fmla="*/ 378 h 379"/>
                  <a:gd name="T20" fmla="*/ 22 w 146"/>
                  <a:gd name="T21" fmla="*/ 378 h 379"/>
                  <a:gd name="T22" fmla="*/ 25 w 146"/>
                  <a:gd name="T23" fmla="*/ 378 h 379"/>
                  <a:gd name="T24" fmla="*/ 27 w 146"/>
                  <a:gd name="T25" fmla="*/ 378 h 379"/>
                  <a:gd name="T26" fmla="*/ 28 w 146"/>
                  <a:gd name="T27" fmla="*/ 378 h 379"/>
                  <a:gd name="T28" fmla="*/ 32 w 146"/>
                  <a:gd name="T29" fmla="*/ 378 h 379"/>
                  <a:gd name="T30" fmla="*/ 34 w 146"/>
                  <a:gd name="T31" fmla="*/ 378 h 379"/>
                  <a:gd name="T32" fmla="*/ 35 w 146"/>
                  <a:gd name="T33" fmla="*/ 378 h 379"/>
                  <a:gd name="T34" fmla="*/ 37 w 146"/>
                  <a:gd name="T35" fmla="*/ 378 h 379"/>
                  <a:gd name="T36" fmla="*/ 40 w 146"/>
                  <a:gd name="T37" fmla="*/ 378 h 379"/>
                  <a:gd name="T38" fmla="*/ 42 w 146"/>
                  <a:gd name="T39" fmla="*/ 378 h 379"/>
                  <a:gd name="T40" fmla="*/ 43 w 146"/>
                  <a:gd name="T41" fmla="*/ 378 h 379"/>
                  <a:gd name="T42" fmla="*/ 49 w 146"/>
                  <a:gd name="T43" fmla="*/ 378 h 379"/>
                  <a:gd name="T44" fmla="*/ 49 w 146"/>
                  <a:gd name="T45" fmla="*/ 378 h 379"/>
                  <a:gd name="T46" fmla="*/ 51 w 146"/>
                  <a:gd name="T47" fmla="*/ 378 h 379"/>
                  <a:gd name="T48" fmla="*/ 54 w 146"/>
                  <a:gd name="T49" fmla="*/ 378 h 379"/>
                  <a:gd name="T50" fmla="*/ 56 w 146"/>
                  <a:gd name="T51" fmla="*/ 378 h 379"/>
                  <a:gd name="T52" fmla="*/ 61 w 146"/>
                  <a:gd name="T53" fmla="*/ 378 h 379"/>
                  <a:gd name="T54" fmla="*/ 63 w 146"/>
                  <a:gd name="T55" fmla="*/ 378 h 379"/>
                  <a:gd name="T56" fmla="*/ 65 w 146"/>
                  <a:gd name="T57" fmla="*/ 378 h 379"/>
                  <a:gd name="T58" fmla="*/ 68 w 146"/>
                  <a:gd name="T59" fmla="*/ 378 h 379"/>
                  <a:gd name="T60" fmla="*/ 70 w 146"/>
                  <a:gd name="T61" fmla="*/ 378 h 379"/>
                  <a:gd name="T62" fmla="*/ 70 w 146"/>
                  <a:gd name="T63" fmla="*/ 378 h 379"/>
                  <a:gd name="T64" fmla="*/ 75 w 146"/>
                  <a:gd name="T65" fmla="*/ 378 h 379"/>
                  <a:gd name="T66" fmla="*/ 77 w 146"/>
                  <a:gd name="T67" fmla="*/ 378 h 379"/>
                  <a:gd name="T68" fmla="*/ 78 w 146"/>
                  <a:gd name="T69" fmla="*/ 378 h 379"/>
                  <a:gd name="T70" fmla="*/ 81 w 146"/>
                  <a:gd name="T71" fmla="*/ 378 h 379"/>
                  <a:gd name="T72" fmla="*/ 83 w 146"/>
                  <a:gd name="T73" fmla="*/ 378 h 379"/>
                  <a:gd name="T74" fmla="*/ 85 w 146"/>
                  <a:gd name="T75" fmla="*/ 375 h 379"/>
                  <a:gd name="T76" fmla="*/ 88 w 146"/>
                  <a:gd name="T77" fmla="*/ 375 h 379"/>
                  <a:gd name="T78" fmla="*/ 90 w 146"/>
                  <a:gd name="T79" fmla="*/ 375 h 379"/>
                  <a:gd name="T80" fmla="*/ 92 w 146"/>
                  <a:gd name="T81" fmla="*/ 373 h 379"/>
                  <a:gd name="T82" fmla="*/ 95 w 146"/>
                  <a:gd name="T83" fmla="*/ 373 h 379"/>
                  <a:gd name="T84" fmla="*/ 97 w 146"/>
                  <a:gd name="T85" fmla="*/ 368 h 379"/>
                  <a:gd name="T86" fmla="*/ 99 w 146"/>
                  <a:gd name="T87" fmla="*/ 365 h 379"/>
                  <a:gd name="T88" fmla="*/ 102 w 146"/>
                  <a:gd name="T89" fmla="*/ 356 h 379"/>
                  <a:gd name="T90" fmla="*/ 103 w 146"/>
                  <a:gd name="T91" fmla="*/ 345 h 379"/>
                  <a:gd name="T92" fmla="*/ 105 w 146"/>
                  <a:gd name="T93" fmla="*/ 329 h 379"/>
                  <a:gd name="T94" fmla="*/ 109 w 146"/>
                  <a:gd name="T95" fmla="*/ 307 h 379"/>
                  <a:gd name="T96" fmla="*/ 112 w 146"/>
                  <a:gd name="T97" fmla="*/ 278 h 379"/>
                  <a:gd name="T98" fmla="*/ 114 w 146"/>
                  <a:gd name="T99" fmla="*/ 245 h 379"/>
                  <a:gd name="T100" fmla="*/ 114 w 146"/>
                  <a:gd name="T101" fmla="*/ 205 h 379"/>
                  <a:gd name="T102" fmla="*/ 119 w 146"/>
                  <a:gd name="T103" fmla="*/ 165 h 379"/>
                  <a:gd name="T104" fmla="*/ 121 w 146"/>
                  <a:gd name="T105" fmla="*/ 122 h 379"/>
                  <a:gd name="T106" fmla="*/ 124 w 146"/>
                  <a:gd name="T107" fmla="*/ 87 h 379"/>
                  <a:gd name="T108" fmla="*/ 126 w 146"/>
                  <a:gd name="T109" fmla="*/ 54 h 379"/>
                  <a:gd name="T110" fmla="*/ 127 w 146"/>
                  <a:gd name="T111" fmla="*/ 26 h 379"/>
                  <a:gd name="T112" fmla="*/ 131 w 146"/>
                  <a:gd name="T113" fmla="*/ 12 h 379"/>
                  <a:gd name="T114" fmla="*/ 132 w 146"/>
                  <a:gd name="T115" fmla="*/ 2 h 379"/>
                  <a:gd name="T116" fmla="*/ 134 w 146"/>
                  <a:gd name="T117" fmla="*/ 0 h 379"/>
                  <a:gd name="T118" fmla="*/ 137 w 146"/>
                  <a:gd name="T119" fmla="*/ 7 h 379"/>
                  <a:gd name="T120" fmla="*/ 139 w 146"/>
                  <a:gd name="T121" fmla="*/ 18 h 379"/>
                  <a:gd name="T122" fmla="*/ 141 w 146"/>
                  <a:gd name="T123" fmla="*/ 33 h 379"/>
                  <a:gd name="T124" fmla="*/ 145 w 146"/>
                  <a:gd name="T125" fmla="*/ 54 h 3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
                  <a:gd name="T190" fmla="*/ 0 h 379"/>
                  <a:gd name="T191" fmla="*/ 146 w 146"/>
                  <a:gd name="T192" fmla="*/ 379 h 3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 h="379">
                    <a:moveTo>
                      <a:pt x="0" y="378"/>
                    </a:moveTo>
                    <a:lnTo>
                      <a:pt x="1" y="378"/>
                    </a:lnTo>
                    <a:lnTo>
                      <a:pt x="5" y="378"/>
                    </a:lnTo>
                    <a:lnTo>
                      <a:pt x="8" y="378"/>
                    </a:lnTo>
                    <a:lnTo>
                      <a:pt x="11" y="378"/>
                    </a:lnTo>
                    <a:lnTo>
                      <a:pt x="12" y="378"/>
                    </a:lnTo>
                    <a:lnTo>
                      <a:pt x="15" y="378"/>
                    </a:lnTo>
                    <a:lnTo>
                      <a:pt x="19" y="378"/>
                    </a:lnTo>
                    <a:lnTo>
                      <a:pt x="20" y="378"/>
                    </a:lnTo>
                    <a:lnTo>
                      <a:pt x="22" y="378"/>
                    </a:lnTo>
                    <a:lnTo>
                      <a:pt x="25" y="378"/>
                    </a:lnTo>
                    <a:lnTo>
                      <a:pt x="27" y="378"/>
                    </a:lnTo>
                    <a:lnTo>
                      <a:pt x="28" y="378"/>
                    </a:lnTo>
                    <a:lnTo>
                      <a:pt x="32" y="378"/>
                    </a:lnTo>
                    <a:lnTo>
                      <a:pt x="34" y="378"/>
                    </a:lnTo>
                    <a:lnTo>
                      <a:pt x="35" y="378"/>
                    </a:lnTo>
                    <a:lnTo>
                      <a:pt x="37" y="378"/>
                    </a:lnTo>
                    <a:lnTo>
                      <a:pt x="40" y="378"/>
                    </a:lnTo>
                    <a:lnTo>
                      <a:pt x="42" y="378"/>
                    </a:lnTo>
                    <a:lnTo>
                      <a:pt x="43" y="378"/>
                    </a:lnTo>
                    <a:lnTo>
                      <a:pt x="49" y="378"/>
                    </a:lnTo>
                    <a:lnTo>
                      <a:pt x="51" y="378"/>
                    </a:lnTo>
                    <a:lnTo>
                      <a:pt x="54" y="378"/>
                    </a:lnTo>
                    <a:lnTo>
                      <a:pt x="56" y="378"/>
                    </a:lnTo>
                    <a:lnTo>
                      <a:pt x="61" y="378"/>
                    </a:lnTo>
                    <a:lnTo>
                      <a:pt x="63" y="378"/>
                    </a:lnTo>
                    <a:lnTo>
                      <a:pt x="65" y="378"/>
                    </a:lnTo>
                    <a:lnTo>
                      <a:pt x="68" y="378"/>
                    </a:lnTo>
                    <a:lnTo>
                      <a:pt x="70" y="378"/>
                    </a:lnTo>
                    <a:lnTo>
                      <a:pt x="75" y="378"/>
                    </a:lnTo>
                    <a:lnTo>
                      <a:pt x="77" y="378"/>
                    </a:lnTo>
                    <a:lnTo>
                      <a:pt x="78" y="378"/>
                    </a:lnTo>
                    <a:lnTo>
                      <a:pt x="81" y="378"/>
                    </a:lnTo>
                    <a:lnTo>
                      <a:pt x="83" y="378"/>
                    </a:lnTo>
                    <a:lnTo>
                      <a:pt x="85" y="375"/>
                    </a:lnTo>
                    <a:lnTo>
                      <a:pt x="88" y="375"/>
                    </a:lnTo>
                    <a:lnTo>
                      <a:pt x="90" y="375"/>
                    </a:lnTo>
                    <a:lnTo>
                      <a:pt x="92" y="373"/>
                    </a:lnTo>
                    <a:lnTo>
                      <a:pt x="95" y="373"/>
                    </a:lnTo>
                    <a:lnTo>
                      <a:pt x="97" y="368"/>
                    </a:lnTo>
                    <a:lnTo>
                      <a:pt x="99" y="365"/>
                    </a:lnTo>
                    <a:lnTo>
                      <a:pt x="102" y="356"/>
                    </a:lnTo>
                    <a:lnTo>
                      <a:pt x="103" y="345"/>
                    </a:lnTo>
                    <a:lnTo>
                      <a:pt x="105" y="329"/>
                    </a:lnTo>
                    <a:lnTo>
                      <a:pt x="109" y="307"/>
                    </a:lnTo>
                    <a:lnTo>
                      <a:pt x="112" y="278"/>
                    </a:lnTo>
                    <a:lnTo>
                      <a:pt x="114" y="245"/>
                    </a:lnTo>
                    <a:lnTo>
                      <a:pt x="114" y="205"/>
                    </a:lnTo>
                    <a:lnTo>
                      <a:pt x="119" y="165"/>
                    </a:lnTo>
                    <a:lnTo>
                      <a:pt x="121" y="122"/>
                    </a:lnTo>
                    <a:lnTo>
                      <a:pt x="124" y="87"/>
                    </a:lnTo>
                    <a:lnTo>
                      <a:pt x="126" y="54"/>
                    </a:lnTo>
                    <a:lnTo>
                      <a:pt x="127" y="26"/>
                    </a:lnTo>
                    <a:lnTo>
                      <a:pt x="131" y="12"/>
                    </a:lnTo>
                    <a:lnTo>
                      <a:pt x="132" y="2"/>
                    </a:lnTo>
                    <a:lnTo>
                      <a:pt x="134" y="0"/>
                    </a:lnTo>
                    <a:lnTo>
                      <a:pt x="137" y="7"/>
                    </a:lnTo>
                    <a:lnTo>
                      <a:pt x="139" y="18"/>
                    </a:lnTo>
                    <a:lnTo>
                      <a:pt x="141" y="33"/>
                    </a:lnTo>
                    <a:lnTo>
                      <a:pt x="145" y="5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500" name="Freeform 204"/>
              <p:cNvSpPr>
                <a:spLocks/>
              </p:cNvSpPr>
              <p:nvPr/>
            </p:nvSpPr>
            <p:spPr bwMode="auto">
              <a:xfrm>
                <a:off x="4778" y="1699"/>
                <a:ext cx="76" cy="325"/>
              </a:xfrm>
              <a:custGeom>
                <a:avLst/>
                <a:gdLst>
                  <a:gd name="T0" fmla="*/ 2 w 76"/>
                  <a:gd name="T1" fmla="*/ 52 h 325"/>
                  <a:gd name="T2" fmla="*/ 4 w 76"/>
                  <a:gd name="T3" fmla="*/ 93 h 325"/>
                  <a:gd name="T4" fmla="*/ 7 w 76"/>
                  <a:gd name="T5" fmla="*/ 161 h 325"/>
                  <a:gd name="T6" fmla="*/ 14 w 76"/>
                  <a:gd name="T7" fmla="*/ 231 h 325"/>
                  <a:gd name="T8" fmla="*/ 14 w 76"/>
                  <a:gd name="T9" fmla="*/ 233 h 325"/>
                  <a:gd name="T10" fmla="*/ 14 w 76"/>
                  <a:gd name="T11" fmla="*/ 245 h 325"/>
                  <a:gd name="T12" fmla="*/ 15 w 76"/>
                  <a:gd name="T13" fmla="*/ 261 h 325"/>
                  <a:gd name="T14" fmla="*/ 18 w 76"/>
                  <a:gd name="T15" fmla="*/ 278 h 325"/>
                  <a:gd name="T16" fmla="*/ 20 w 76"/>
                  <a:gd name="T17" fmla="*/ 281 h 325"/>
                  <a:gd name="T18" fmla="*/ 20 w 76"/>
                  <a:gd name="T19" fmla="*/ 286 h 325"/>
                  <a:gd name="T20" fmla="*/ 22 w 76"/>
                  <a:gd name="T21" fmla="*/ 291 h 325"/>
                  <a:gd name="T22" fmla="*/ 22 w 76"/>
                  <a:gd name="T23" fmla="*/ 294 h 325"/>
                  <a:gd name="T24" fmla="*/ 25 w 76"/>
                  <a:gd name="T25" fmla="*/ 297 h 325"/>
                  <a:gd name="T26" fmla="*/ 25 w 76"/>
                  <a:gd name="T27" fmla="*/ 299 h 325"/>
                  <a:gd name="T28" fmla="*/ 27 w 76"/>
                  <a:gd name="T29" fmla="*/ 302 h 325"/>
                  <a:gd name="T30" fmla="*/ 27 w 76"/>
                  <a:gd name="T31" fmla="*/ 304 h 325"/>
                  <a:gd name="T32" fmla="*/ 29 w 76"/>
                  <a:gd name="T33" fmla="*/ 306 h 325"/>
                  <a:gd name="T34" fmla="*/ 29 w 76"/>
                  <a:gd name="T35" fmla="*/ 308 h 325"/>
                  <a:gd name="T36" fmla="*/ 29 w 76"/>
                  <a:gd name="T37" fmla="*/ 311 h 325"/>
                  <a:gd name="T38" fmla="*/ 32 w 76"/>
                  <a:gd name="T39" fmla="*/ 311 h 325"/>
                  <a:gd name="T40" fmla="*/ 33 w 76"/>
                  <a:gd name="T41" fmla="*/ 313 h 325"/>
                  <a:gd name="T42" fmla="*/ 33 w 76"/>
                  <a:gd name="T43" fmla="*/ 313 h 325"/>
                  <a:gd name="T44" fmla="*/ 33 w 76"/>
                  <a:gd name="T45" fmla="*/ 314 h 325"/>
                  <a:gd name="T46" fmla="*/ 35 w 76"/>
                  <a:gd name="T47" fmla="*/ 314 h 325"/>
                  <a:gd name="T48" fmla="*/ 35 w 76"/>
                  <a:gd name="T49" fmla="*/ 314 h 325"/>
                  <a:gd name="T50" fmla="*/ 38 w 76"/>
                  <a:gd name="T51" fmla="*/ 318 h 325"/>
                  <a:gd name="T52" fmla="*/ 38 w 76"/>
                  <a:gd name="T53" fmla="*/ 318 h 325"/>
                  <a:gd name="T54" fmla="*/ 40 w 76"/>
                  <a:gd name="T55" fmla="*/ 318 h 325"/>
                  <a:gd name="T56" fmla="*/ 42 w 76"/>
                  <a:gd name="T57" fmla="*/ 318 h 325"/>
                  <a:gd name="T58" fmla="*/ 42 w 76"/>
                  <a:gd name="T59" fmla="*/ 319 h 325"/>
                  <a:gd name="T60" fmla="*/ 42 w 76"/>
                  <a:gd name="T61" fmla="*/ 319 h 325"/>
                  <a:gd name="T62" fmla="*/ 44 w 76"/>
                  <a:gd name="T63" fmla="*/ 319 h 325"/>
                  <a:gd name="T64" fmla="*/ 44 w 76"/>
                  <a:gd name="T65" fmla="*/ 319 h 325"/>
                  <a:gd name="T66" fmla="*/ 48 w 76"/>
                  <a:gd name="T67" fmla="*/ 319 h 325"/>
                  <a:gd name="T68" fmla="*/ 48 w 76"/>
                  <a:gd name="T69" fmla="*/ 321 h 325"/>
                  <a:gd name="T70" fmla="*/ 49 w 76"/>
                  <a:gd name="T71" fmla="*/ 321 h 325"/>
                  <a:gd name="T72" fmla="*/ 49 w 76"/>
                  <a:gd name="T73" fmla="*/ 321 h 325"/>
                  <a:gd name="T74" fmla="*/ 50 w 76"/>
                  <a:gd name="T75" fmla="*/ 321 h 325"/>
                  <a:gd name="T76" fmla="*/ 50 w 76"/>
                  <a:gd name="T77" fmla="*/ 321 h 325"/>
                  <a:gd name="T78" fmla="*/ 53 w 76"/>
                  <a:gd name="T79" fmla="*/ 321 h 325"/>
                  <a:gd name="T80" fmla="*/ 53 w 76"/>
                  <a:gd name="T81" fmla="*/ 321 h 325"/>
                  <a:gd name="T82" fmla="*/ 56 w 76"/>
                  <a:gd name="T83" fmla="*/ 321 h 325"/>
                  <a:gd name="T84" fmla="*/ 56 w 76"/>
                  <a:gd name="T85" fmla="*/ 321 h 325"/>
                  <a:gd name="T86" fmla="*/ 56 w 76"/>
                  <a:gd name="T87" fmla="*/ 321 h 325"/>
                  <a:gd name="T88" fmla="*/ 58 w 76"/>
                  <a:gd name="T89" fmla="*/ 321 h 325"/>
                  <a:gd name="T90" fmla="*/ 61 w 76"/>
                  <a:gd name="T91" fmla="*/ 321 h 325"/>
                  <a:gd name="T92" fmla="*/ 61 w 76"/>
                  <a:gd name="T93" fmla="*/ 321 h 325"/>
                  <a:gd name="T94" fmla="*/ 63 w 76"/>
                  <a:gd name="T95" fmla="*/ 321 h 325"/>
                  <a:gd name="T96" fmla="*/ 63 w 76"/>
                  <a:gd name="T97" fmla="*/ 321 h 325"/>
                  <a:gd name="T98" fmla="*/ 64 w 76"/>
                  <a:gd name="T99" fmla="*/ 321 h 325"/>
                  <a:gd name="T100" fmla="*/ 64 w 76"/>
                  <a:gd name="T101" fmla="*/ 321 h 325"/>
                  <a:gd name="T102" fmla="*/ 69 w 76"/>
                  <a:gd name="T103" fmla="*/ 324 h 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
                  <a:gd name="T157" fmla="*/ 0 h 325"/>
                  <a:gd name="T158" fmla="*/ 76 w 76"/>
                  <a:gd name="T159" fmla="*/ 325 h 32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 h="325">
                    <a:moveTo>
                      <a:pt x="0" y="0"/>
                    </a:moveTo>
                    <a:lnTo>
                      <a:pt x="2" y="52"/>
                    </a:lnTo>
                    <a:lnTo>
                      <a:pt x="4" y="86"/>
                    </a:lnTo>
                    <a:lnTo>
                      <a:pt x="4" y="93"/>
                    </a:lnTo>
                    <a:lnTo>
                      <a:pt x="4" y="108"/>
                    </a:lnTo>
                    <a:lnTo>
                      <a:pt x="7" y="161"/>
                    </a:lnTo>
                    <a:lnTo>
                      <a:pt x="12" y="214"/>
                    </a:lnTo>
                    <a:lnTo>
                      <a:pt x="14" y="231"/>
                    </a:lnTo>
                    <a:lnTo>
                      <a:pt x="14" y="228"/>
                    </a:lnTo>
                    <a:lnTo>
                      <a:pt x="14" y="233"/>
                    </a:lnTo>
                    <a:lnTo>
                      <a:pt x="14" y="239"/>
                    </a:lnTo>
                    <a:lnTo>
                      <a:pt x="14" y="245"/>
                    </a:lnTo>
                    <a:lnTo>
                      <a:pt x="14" y="251"/>
                    </a:lnTo>
                    <a:lnTo>
                      <a:pt x="15" y="261"/>
                    </a:lnTo>
                    <a:lnTo>
                      <a:pt x="18" y="273"/>
                    </a:lnTo>
                    <a:lnTo>
                      <a:pt x="18" y="278"/>
                    </a:lnTo>
                    <a:lnTo>
                      <a:pt x="20" y="279"/>
                    </a:lnTo>
                    <a:lnTo>
                      <a:pt x="20" y="281"/>
                    </a:lnTo>
                    <a:lnTo>
                      <a:pt x="20" y="284"/>
                    </a:lnTo>
                    <a:lnTo>
                      <a:pt x="20" y="286"/>
                    </a:lnTo>
                    <a:lnTo>
                      <a:pt x="20" y="288"/>
                    </a:lnTo>
                    <a:lnTo>
                      <a:pt x="22" y="291"/>
                    </a:lnTo>
                    <a:lnTo>
                      <a:pt x="22" y="293"/>
                    </a:lnTo>
                    <a:lnTo>
                      <a:pt x="22" y="294"/>
                    </a:lnTo>
                    <a:lnTo>
                      <a:pt x="25" y="297"/>
                    </a:lnTo>
                    <a:lnTo>
                      <a:pt x="25" y="299"/>
                    </a:lnTo>
                    <a:lnTo>
                      <a:pt x="25" y="302"/>
                    </a:lnTo>
                    <a:lnTo>
                      <a:pt x="27" y="302"/>
                    </a:lnTo>
                    <a:lnTo>
                      <a:pt x="27" y="304"/>
                    </a:lnTo>
                    <a:lnTo>
                      <a:pt x="29" y="306"/>
                    </a:lnTo>
                    <a:lnTo>
                      <a:pt x="29" y="308"/>
                    </a:lnTo>
                    <a:lnTo>
                      <a:pt x="29" y="311"/>
                    </a:lnTo>
                    <a:lnTo>
                      <a:pt x="32" y="311"/>
                    </a:lnTo>
                    <a:lnTo>
                      <a:pt x="32" y="313"/>
                    </a:lnTo>
                    <a:lnTo>
                      <a:pt x="33" y="313"/>
                    </a:lnTo>
                    <a:lnTo>
                      <a:pt x="33" y="314"/>
                    </a:lnTo>
                    <a:lnTo>
                      <a:pt x="35" y="314"/>
                    </a:lnTo>
                    <a:lnTo>
                      <a:pt x="38" y="318"/>
                    </a:lnTo>
                    <a:lnTo>
                      <a:pt x="40" y="318"/>
                    </a:lnTo>
                    <a:lnTo>
                      <a:pt x="42" y="318"/>
                    </a:lnTo>
                    <a:lnTo>
                      <a:pt x="42" y="319"/>
                    </a:lnTo>
                    <a:lnTo>
                      <a:pt x="44" y="319"/>
                    </a:lnTo>
                    <a:lnTo>
                      <a:pt x="48" y="319"/>
                    </a:lnTo>
                    <a:lnTo>
                      <a:pt x="48" y="321"/>
                    </a:lnTo>
                    <a:lnTo>
                      <a:pt x="49" y="321"/>
                    </a:lnTo>
                    <a:lnTo>
                      <a:pt x="50" y="321"/>
                    </a:lnTo>
                    <a:lnTo>
                      <a:pt x="53" y="321"/>
                    </a:lnTo>
                    <a:lnTo>
                      <a:pt x="56" y="321"/>
                    </a:lnTo>
                    <a:lnTo>
                      <a:pt x="58" y="321"/>
                    </a:lnTo>
                    <a:lnTo>
                      <a:pt x="61" y="321"/>
                    </a:lnTo>
                    <a:lnTo>
                      <a:pt x="63" y="321"/>
                    </a:lnTo>
                    <a:lnTo>
                      <a:pt x="64" y="321"/>
                    </a:lnTo>
                    <a:lnTo>
                      <a:pt x="69" y="324"/>
                    </a:lnTo>
                    <a:lnTo>
                      <a:pt x="75" y="32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501" name="Freeform 205"/>
              <p:cNvSpPr>
                <a:spLocks/>
              </p:cNvSpPr>
              <p:nvPr/>
            </p:nvSpPr>
            <p:spPr bwMode="auto">
              <a:xfrm>
                <a:off x="4518" y="2015"/>
                <a:ext cx="113" cy="9"/>
              </a:xfrm>
              <a:custGeom>
                <a:avLst/>
                <a:gdLst>
                  <a:gd name="T0" fmla="*/ 2 w 113"/>
                  <a:gd name="T1" fmla="*/ 0 h 9"/>
                  <a:gd name="T2" fmla="*/ 5 w 113"/>
                  <a:gd name="T3" fmla="*/ 2 h 9"/>
                  <a:gd name="T4" fmla="*/ 9 w 113"/>
                  <a:gd name="T5" fmla="*/ 2 h 9"/>
                  <a:gd name="T6" fmla="*/ 14 w 113"/>
                  <a:gd name="T7" fmla="*/ 3 h 9"/>
                  <a:gd name="T8" fmla="*/ 14 w 113"/>
                  <a:gd name="T9" fmla="*/ 3 h 9"/>
                  <a:gd name="T10" fmla="*/ 15 w 113"/>
                  <a:gd name="T11" fmla="*/ 7 h 9"/>
                  <a:gd name="T12" fmla="*/ 19 w 113"/>
                  <a:gd name="T13" fmla="*/ 7 h 9"/>
                  <a:gd name="T14" fmla="*/ 19 w 113"/>
                  <a:gd name="T15" fmla="*/ 7 h 9"/>
                  <a:gd name="T16" fmla="*/ 21 w 113"/>
                  <a:gd name="T17" fmla="*/ 7 h 9"/>
                  <a:gd name="T18" fmla="*/ 23 w 113"/>
                  <a:gd name="T19" fmla="*/ 7 h 9"/>
                  <a:gd name="T20" fmla="*/ 26 w 113"/>
                  <a:gd name="T21" fmla="*/ 7 h 9"/>
                  <a:gd name="T22" fmla="*/ 27 w 113"/>
                  <a:gd name="T23" fmla="*/ 8 h 9"/>
                  <a:gd name="T24" fmla="*/ 29 w 113"/>
                  <a:gd name="T25" fmla="*/ 8 h 9"/>
                  <a:gd name="T26" fmla="*/ 29 w 113"/>
                  <a:gd name="T27" fmla="*/ 8 h 9"/>
                  <a:gd name="T28" fmla="*/ 33 w 113"/>
                  <a:gd name="T29" fmla="*/ 8 h 9"/>
                  <a:gd name="T30" fmla="*/ 37 w 113"/>
                  <a:gd name="T31" fmla="*/ 8 h 9"/>
                  <a:gd name="T32" fmla="*/ 40 w 113"/>
                  <a:gd name="T33" fmla="*/ 8 h 9"/>
                  <a:gd name="T34" fmla="*/ 43 w 113"/>
                  <a:gd name="T35" fmla="*/ 8 h 9"/>
                  <a:gd name="T36" fmla="*/ 48 w 113"/>
                  <a:gd name="T37" fmla="*/ 8 h 9"/>
                  <a:gd name="T38" fmla="*/ 53 w 113"/>
                  <a:gd name="T39" fmla="*/ 8 h 9"/>
                  <a:gd name="T40" fmla="*/ 55 w 113"/>
                  <a:gd name="T41" fmla="*/ 8 h 9"/>
                  <a:gd name="T42" fmla="*/ 58 w 113"/>
                  <a:gd name="T43" fmla="*/ 8 h 9"/>
                  <a:gd name="T44" fmla="*/ 58 w 113"/>
                  <a:gd name="T45" fmla="*/ 8 h 9"/>
                  <a:gd name="T46" fmla="*/ 58 w 113"/>
                  <a:gd name="T47" fmla="*/ 8 h 9"/>
                  <a:gd name="T48" fmla="*/ 58 w 113"/>
                  <a:gd name="T49" fmla="*/ 8 h 9"/>
                  <a:gd name="T50" fmla="*/ 60 w 113"/>
                  <a:gd name="T51" fmla="*/ 8 h 9"/>
                  <a:gd name="T52" fmla="*/ 61 w 113"/>
                  <a:gd name="T53" fmla="*/ 8 h 9"/>
                  <a:gd name="T54" fmla="*/ 68 w 113"/>
                  <a:gd name="T55" fmla="*/ 8 h 9"/>
                  <a:gd name="T56" fmla="*/ 69 w 113"/>
                  <a:gd name="T57" fmla="*/ 8 h 9"/>
                  <a:gd name="T58" fmla="*/ 72 w 113"/>
                  <a:gd name="T59" fmla="*/ 8 h 9"/>
                  <a:gd name="T60" fmla="*/ 73 w 113"/>
                  <a:gd name="T61" fmla="*/ 8 h 9"/>
                  <a:gd name="T62" fmla="*/ 73 w 113"/>
                  <a:gd name="T63" fmla="*/ 8 h 9"/>
                  <a:gd name="T64" fmla="*/ 75 w 113"/>
                  <a:gd name="T65" fmla="*/ 8 h 9"/>
                  <a:gd name="T66" fmla="*/ 79 w 113"/>
                  <a:gd name="T67" fmla="*/ 8 h 9"/>
                  <a:gd name="T68" fmla="*/ 79 w 113"/>
                  <a:gd name="T69" fmla="*/ 8 h 9"/>
                  <a:gd name="T70" fmla="*/ 79 w 113"/>
                  <a:gd name="T71" fmla="*/ 8 h 9"/>
                  <a:gd name="T72" fmla="*/ 80 w 113"/>
                  <a:gd name="T73" fmla="*/ 8 h 9"/>
                  <a:gd name="T74" fmla="*/ 80 w 113"/>
                  <a:gd name="T75" fmla="*/ 8 h 9"/>
                  <a:gd name="T76" fmla="*/ 83 w 113"/>
                  <a:gd name="T77" fmla="*/ 8 h 9"/>
                  <a:gd name="T78" fmla="*/ 86 w 113"/>
                  <a:gd name="T79" fmla="*/ 8 h 9"/>
                  <a:gd name="T80" fmla="*/ 88 w 113"/>
                  <a:gd name="T81" fmla="*/ 8 h 9"/>
                  <a:gd name="T82" fmla="*/ 89 w 113"/>
                  <a:gd name="T83" fmla="*/ 8 h 9"/>
                  <a:gd name="T84" fmla="*/ 89 w 113"/>
                  <a:gd name="T85" fmla="*/ 8 h 9"/>
                  <a:gd name="T86" fmla="*/ 92 w 113"/>
                  <a:gd name="T87" fmla="*/ 8 h 9"/>
                  <a:gd name="T88" fmla="*/ 92 w 113"/>
                  <a:gd name="T89" fmla="*/ 7 h 9"/>
                  <a:gd name="T90" fmla="*/ 94 w 113"/>
                  <a:gd name="T91" fmla="*/ 7 h 9"/>
                  <a:gd name="T92" fmla="*/ 94 w 113"/>
                  <a:gd name="T93" fmla="*/ 7 h 9"/>
                  <a:gd name="T94" fmla="*/ 94 w 113"/>
                  <a:gd name="T95" fmla="*/ 7 h 9"/>
                  <a:gd name="T96" fmla="*/ 99 w 113"/>
                  <a:gd name="T97" fmla="*/ 8 h 9"/>
                  <a:gd name="T98" fmla="*/ 101 w 113"/>
                  <a:gd name="T99" fmla="*/ 8 h 9"/>
                  <a:gd name="T100" fmla="*/ 106 w 113"/>
                  <a:gd name="T101" fmla="*/ 8 h 9"/>
                  <a:gd name="T102" fmla="*/ 109 w 113"/>
                  <a:gd name="T103" fmla="*/ 8 h 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
                  <a:gd name="T157" fmla="*/ 0 h 9"/>
                  <a:gd name="T158" fmla="*/ 113 w 113"/>
                  <a:gd name="T159" fmla="*/ 9 h 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 h="9">
                    <a:moveTo>
                      <a:pt x="0" y="0"/>
                    </a:moveTo>
                    <a:lnTo>
                      <a:pt x="2" y="0"/>
                    </a:lnTo>
                    <a:lnTo>
                      <a:pt x="5" y="0"/>
                    </a:lnTo>
                    <a:lnTo>
                      <a:pt x="5" y="2"/>
                    </a:lnTo>
                    <a:lnTo>
                      <a:pt x="7" y="2"/>
                    </a:lnTo>
                    <a:lnTo>
                      <a:pt x="9" y="2"/>
                    </a:lnTo>
                    <a:lnTo>
                      <a:pt x="12" y="3"/>
                    </a:lnTo>
                    <a:lnTo>
                      <a:pt x="14" y="3"/>
                    </a:lnTo>
                    <a:lnTo>
                      <a:pt x="15" y="3"/>
                    </a:lnTo>
                    <a:lnTo>
                      <a:pt x="15" y="7"/>
                    </a:lnTo>
                    <a:lnTo>
                      <a:pt x="19" y="7"/>
                    </a:lnTo>
                    <a:lnTo>
                      <a:pt x="21" y="7"/>
                    </a:lnTo>
                    <a:lnTo>
                      <a:pt x="23" y="7"/>
                    </a:lnTo>
                    <a:lnTo>
                      <a:pt x="26" y="7"/>
                    </a:lnTo>
                    <a:lnTo>
                      <a:pt x="26" y="8"/>
                    </a:lnTo>
                    <a:lnTo>
                      <a:pt x="27" y="8"/>
                    </a:lnTo>
                    <a:lnTo>
                      <a:pt x="29" y="8"/>
                    </a:lnTo>
                    <a:lnTo>
                      <a:pt x="33" y="8"/>
                    </a:lnTo>
                    <a:lnTo>
                      <a:pt x="34" y="8"/>
                    </a:lnTo>
                    <a:lnTo>
                      <a:pt x="37" y="8"/>
                    </a:lnTo>
                    <a:lnTo>
                      <a:pt x="40" y="8"/>
                    </a:lnTo>
                    <a:lnTo>
                      <a:pt x="41" y="8"/>
                    </a:lnTo>
                    <a:lnTo>
                      <a:pt x="43" y="8"/>
                    </a:lnTo>
                    <a:lnTo>
                      <a:pt x="46" y="8"/>
                    </a:lnTo>
                    <a:lnTo>
                      <a:pt x="48" y="8"/>
                    </a:lnTo>
                    <a:lnTo>
                      <a:pt x="49" y="8"/>
                    </a:lnTo>
                    <a:lnTo>
                      <a:pt x="53" y="8"/>
                    </a:lnTo>
                    <a:lnTo>
                      <a:pt x="55" y="8"/>
                    </a:lnTo>
                    <a:lnTo>
                      <a:pt x="58" y="8"/>
                    </a:lnTo>
                    <a:lnTo>
                      <a:pt x="60" y="8"/>
                    </a:lnTo>
                    <a:lnTo>
                      <a:pt x="61" y="8"/>
                    </a:lnTo>
                    <a:lnTo>
                      <a:pt x="65" y="8"/>
                    </a:lnTo>
                    <a:lnTo>
                      <a:pt x="68" y="8"/>
                    </a:lnTo>
                    <a:lnTo>
                      <a:pt x="69" y="8"/>
                    </a:lnTo>
                    <a:lnTo>
                      <a:pt x="72" y="8"/>
                    </a:lnTo>
                    <a:lnTo>
                      <a:pt x="73" y="8"/>
                    </a:lnTo>
                    <a:lnTo>
                      <a:pt x="75" y="7"/>
                    </a:lnTo>
                    <a:lnTo>
                      <a:pt x="75" y="8"/>
                    </a:lnTo>
                    <a:lnTo>
                      <a:pt x="79" y="8"/>
                    </a:lnTo>
                    <a:lnTo>
                      <a:pt x="80" y="8"/>
                    </a:lnTo>
                    <a:lnTo>
                      <a:pt x="83" y="8"/>
                    </a:lnTo>
                    <a:lnTo>
                      <a:pt x="86" y="8"/>
                    </a:lnTo>
                    <a:lnTo>
                      <a:pt x="88" y="8"/>
                    </a:lnTo>
                    <a:lnTo>
                      <a:pt x="89" y="8"/>
                    </a:lnTo>
                    <a:lnTo>
                      <a:pt x="92" y="8"/>
                    </a:lnTo>
                    <a:lnTo>
                      <a:pt x="92" y="7"/>
                    </a:lnTo>
                    <a:lnTo>
                      <a:pt x="94" y="7"/>
                    </a:lnTo>
                    <a:lnTo>
                      <a:pt x="96" y="7"/>
                    </a:lnTo>
                    <a:lnTo>
                      <a:pt x="99" y="8"/>
                    </a:lnTo>
                    <a:lnTo>
                      <a:pt x="101" y="8"/>
                    </a:lnTo>
                    <a:lnTo>
                      <a:pt x="103" y="8"/>
                    </a:lnTo>
                    <a:lnTo>
                      <a:pt x="106" y="8"/>
                    </a:lnTo>
                    <a:lnTo>
                      <a:pt x="107" y="8"/>
                    </a:lnTo>
                    <a:lnTo>
                      <a:pt x="109" y="8"/>
                    </a:lnTo>
                    <a:lnTo>
                      <a:pt x="112" y="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502" name="Freeform 206"/>
              <p:cNvSpPr>
                <a:spLocks/>
              </p:cNvSpPr>
              <p:nvPr/>
            </p:nvSpPr>
            <p:spPr bwMode="auto">
              <a:xfrm>
                <a:off x="4853" y="1870"/>
                <a:ext cx="96" cy="154"/>
              </a:xfrm>
              <a:custGeom>
                <a:avLst/>
                <a:gdLst>
                  <a:gd name="T0" fmla="*/ 95 w 96"/>
                  <a:gd name="T1" fmla="*/ 0 h 154"/>
                  <a:gd name="T2" fmla="*/ 92 w 96"/>
                  <a:gd name="T3" fmla="*/ 9 h 154"/>
                  <a:gd name="T4" fmla="*/ 90 w 96"/>
                  <a:gd name="T5" fmla="*/ 20 h 154"/>
                  <a:gd name="T6" fmla="*/ 90 w 96"/>
                  <a:gd name="T7" fmla="*/ 32 h 154"/>
                  <a:gd name="T8" fmla="*/ 88 w 96"/>
                  <a:gd name="T9" fmla="*/ 40 h 154"/>
                  <a:gd name="T10" fmla="*/ 85 w 96"/>
                  <a:gd name="T11" fmla="*/ 51 h 154"/>
                  <a:gd name="T12" fmla="*/ 85 w 96"/>
                  <a:gd name="T13" fmla="*/ 60 h 154"/>
                  <a:gd name="T14" fmla="*/ 83 w 96"/>
                  <a:gd name="T15" fmla="*/ 72 h 154"/>
                  <a:gd name="T16" fmla="*/ 82 w 96"/>
                  <a:gd name="T17" fmla="*/ 80 h 154"/>
                  <a:gd name="T18" fmla="*/ 78 w 96"/>
                  <a:gd name="T19" fmla="*/ 87 h 154"/>
                  <a:gd name="T20" fmla="*/ 78 w 96"/>
                  <a:gd name="T21" fmla="*/ 95 h 154"/>
                  <a:gd name="T22" fmla="*/ 77 w 96"/>
                  <a:gd name="T23" fmla="*/ 102 h 154"/>
                  <a:gd name="T24" fmla="*/ 75 w 96"/>
                  <a:gd name="T25" fmla="*/ 108 h 154"/>
                  <a:gd name="T26" fmla="*/ 75 w 96"/>
                  <a:gd name="T27" fmla="*/ 113 h 154"/>
                  <a:gd name="T28" fmla="*/ 71 w 96"/>
                  <a:gd name="T29" fmla="*/ 117 h 154"/>
                  <a:gd name="T30" fmla="*/ 69 w 96"/>
                  <a:gd name="T31" fmla="*/ 122 h 154"/>
                  <a:gd name="T32" fmla="*/ 67 w 96"/>
                  <a:gd name="T33" fmla="*/ 126 h 154"/>
                  <a:gd name="T34" fmla="*/ 67 w 96"/>
                  <a:gd name="T35" fmla="*/ 128 h 154"/>
                  <a:gd name="T36" fmla="*/ 67 w 96"/>
                  <a:gd name="T37" fmla="*/ 131 h 154"/>
                  <a:gd name="T38" fmla="*/ 65 w 96"/>
                  <a:gd name="T39" fmla="*/ 133 h 154"/>
                  <a:gd name="T40" fmla="*/ 63 w 96"/>
                  <a:gd name="T41" fmla="*/ 135 h 154"/>
                  <a:gd name="T42" fmla="*/ 61 w 96"/>
                  <a:gd name="T43" fmla="*/ 137 h 154"/>
                  <a:gd name="T44" fmla="*/ 61 w 96"/>
                  <a:gd name="T45" fmla="*/ 140 h 154"/>
                  <a:gd name="T46" fmla="*/ 56 w 96"/>
                  <a:gd name="T47" fmla="*/ 142 h 154"/>
                  <a:gd name="T48" fmla="*/ 56 w 96"/>
                  <a:gd name="T49" fmla="*/ 142 h 154"/>
                  <a:gd name="T50" fmla="*/ 56 w 96"/>
                  <a:gd name="T51" fmla="*/ 143 h 154"/>
                  <a:gd name="T52" fmla="*/ 54 w 96"/>
                  <a:gd name="T53" fmla="*/ 143 h 154"/>
                  <a:gd name="T54" fmla="*/ 51 w 96"/>
                  <a:gd name="T55" fmla="*/ 143 h 154"/>
                  <a:gd name="T56" fmla="*/ 51 w 96"/>
                  <a:gd name="T57" fmla="*/ 147 h 154"/>
                  <a:gd name="T58" fmla="*/ 49 w 96"/>
                  <a:gd name="T59" fmla="*/ 147 h 154"/>
                  <a:gd name="T60" fmla="*/ 47 w 96"/>
                  <a:gd name="T61" fmla="*/ 147 h 154"/>
                  <a:gd name="T62" fmla="*/ 47 w 96"/>
                  <a:gd name="T63" fmla="*/ 147 h 154"/>
                  <a:gd name="T64" fmla="*/ 46 w 96"/>
                  <a:gd name="T65" fmla="*/ 148 h 154"/>
                  <a:gd name="T66" fmla="*/ 42 w 96"/>
                  <a:gd name="T67" fmla="*/ 148 h 154"/>
                  <a:gd name="T68" fmla="*/ 42 w 96"/>
                  <a:gd name="T69" fmla="*/ 148 h 154"/>
                  <a:gd name="T70" fmla="*/ 41 w 96"/>
                  <a:gd name="T71" fmla="*/ 148 h 154"/>
                  <a:gd name="T72" fmla="*/ 39 w 96"/>
                  <a:gd name="T73" fmla="*/ 148 h 154"/>
                  <a:gd name="T74" fmla="*/ 36 w 96"/>
                  <a:gd name="T75" fmla="*/ 150 h 154"/>
                  <a:gd name="T76" fmla="*/ 36 w 96"/>
                  <a:gd name="T77" fmla="*/ 150 h 154"/>
                  <a:gd name="T78" fmla="*/ 34 w 96"/>
                  <a:gd name="T79" fmla="*/ 150 h 154"/>
                  <a:gd name="T80" fmla="*/ 32 w 96"/>
                  <a:gd name="T81" fmla="*/ 150 h 154"/>
                  <a:gd name="T82" fmla="*/ 32 w 96"/>
                  <a:gd name="T83" fmla="*/ 150 h 154"/>
                  <a:gd name="T84" fmla="*/ 29 w 96"/>
                  <a:gd name="T85" fmla="*/ 150 h 154"/>
                  <a:gd name="T86" fmla="*/ 26 w 96"/>
                  <a:gd name="T87" fmla="*/ 150 h 154"/>
                  <a:gd name="T88" fmla="*/ 26 w 96"/>
                  <a:gd name="T89" fmla="*/ 150 h 154"/>
                  <a:gd name="T90" fmla="*/ 26 w 96"/>
                  <a:gd name="T91" fmla="*/ 150 h 154"/>
                  <a:gd name="T92" fmla="*/ 25 w 96"/>
                  <a:gd name="T93" fmla="*/ 150 h 154"/>
                  <a:gd name="T94" fmla="*/ 21 w 96"/>
                  <a:gd name="T95" fmla="*/ 150 h 154"/>
                  <a:gd name="T96" fmla="*/ 20 w 96"/>
                  <a:gd name="T97" fmla="*/ 150 h 154"/>
                  <a:gd name="T98" fmla="*/ 20 w 96"/>
                  <a:gd name="T99" fmla="*/ 150 h 154"/>
                  <a:gd name="T100" fmla="*/ 19 w 96"/>
                  <a:gd name="T101" fmla="*/ 150 h 154"/>
                  <a:gd name="T102" fmla="*/ 15 w 96"/>
                  <a:gd name="T103" fmla="*/ 150 h 154"/>
                  <a:gd name="T104" fmla="*/ 13 w 96"/>
                  <a:gd name="T105" fmla="*/ 150 h 154"/>
                  <a:gd name="T106" fmla="*/ 13 w 96"/>
                  <a:gd name="T107" fmla="*/ 150 h 154"/>
                  <a:gd name="T108" fmla="*/ 11 w 96"/>
                  <a:gd name="T109" fmla="*/ 150 h 154"/>
                  <a:gd name="T110" fmla="*/ 11 w 96"/>
                  <a:gd name="T111" fmla="*/ 150 h 154"/>
                  <a:gd name="T112" fmla="*/ 8 w 96"/>
                  <a:gd name="T113" fmla="*/ 153 h 154"/>
                  <a:gd name="T114" fmla="*/ 6 w 96"/>
                  <a:gd name="T115" fmla="*/ 153 h 154"/>
                  <a:gd name="T116" fmla="*/ 5 w 96"/>
                  <a:gd name="T117" fmla="*/ 153 h 154"/>
                  <a:gd name="T118" fmla="*/ 5 w 96"/>
                  <a:gd name="T119" fmla="*/ 153 h 154"/>
                  <a:gd name="T120" fmla="*/ 1 w 96"/>
                  <a:gd name="T121" fmla="*/ 153 h 154"/>
                  <a:gd name="T122" fmla="*/ 0 w 96"/>
                  <a:gd name="T123" fmla="*/ 153 h 154"/>
                  <a:gd name="T124" fmla="*/ 0 w 96"/>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6"/>
                  <a:gd name="T190" fmla="*/ 0 h 154"/>
                  <a:gd name="T191" fmla="*/ 96 w 96"/>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6" h="154">
                    <a:moveTo>
                      <a:pt x="95" y="0"/>
                    </a:moveTo>
                    <a:lnTo>
                      <a:pt x="92" y="9"/>
                    </a:lnTo>
                    <a:lnTo>
                      <a:pt x="90" y="20"/>
                    </a:lnTo>
                    <a:lnTo>
                      <a:pt x="90" y="32"/>
                    </a:lnTo>
                    <a:lnTo>
                      <a:pt x="88" y="40"/>
                    </a:lnTo>
                    <a:lnTo>
                      <a:pt x="85" y="51"/>
                    </a:lnTo>
                    <a:lnTo>
                      <a:pt x="85" y="60"/>
                    </a:lnTo>
                    <a:lnTo>
                      <a:pt x="83" y="72"/>
                    </a:lnTo>
                    <a:lnTo>
                      <a:pt x="82" y="80"/>
                    </a:lnTo>
                    <a:lnTo>
                      <a:pt x="78" y="87"/>
                    </a:lnTo>
                    <a:lnTo>
                      <a:pt x="78" y="95"/>
                    </a:lnTo>
                    <a:lnTo>
                      <a:pt x="77" y="102"/>
                    </a:lnTo>
                    <a:lnTo>
                      <a:pt x="75" y="108"/>
                    </a:lnTo>
                    <a:lnTo>
                      <a:pt x="75" y="113"/>
                    </a:lnTo>
                    <a:lnTo>
                      <a:pt x="71" y="117"/>
                    </a:lnTo>
                    <a:lnTo>
                      <a:pt x="69" y="122"/>
                    </a:lnTo>
                    <a:lnTo>
                      <a:pt x="67" y="126"/>
                    </a:lnTo>
                    <a:lnTo>
                      <a:pt x="67" y="128"/>
                    </a:lnTo>
                    <a:lnTo>
                      <a:pt x="67" y="131"/>
                    </a:lnTo>
                    <a:lnTo>
                      <a:pt x="65" y="133"/>
                    </a:lnTo>
                    <a:lnTo>
                      <a:pt x="63" y="135"/>
                    </a:lnTo>
                    <a:lnTo>
                      <a:pt x="61" y="137"/>
                    </a:lnTo>
                    <a:lnTo>
                      <a:pt x="61" y="140"/>
                    </a:lnTo>
                    <a:lnTo>
                      <a:pt x="56" y="142"/>
                    </a:lnTo>
                    <a:lnTo>
                      <a:pt x="56" y="143"/>
                    </a:lnTo>
                    <a:lnTo>
                      <a:pt x="54" y="143"/>
                    </a:lnTo>
                    <a:lnTo>
                      <a:pt x="51" y="143"/>
                    </a:lnTo>
                    <a:lnTo>
                      <a:pt x="51" y="147"/>
                    </a:lnTo>
                    <a:lnTo>
                      <a:pt x="49" y="147"/>
                    </a:lnTo>
                    <a:lnTo>
                      <a:pt x="47" y="147"/>
                    </a:lnTo>
                    <a:lnTo>
                      <a:pt x="46" y="148"/>
                    </a:lnTo>
                    <a:lnTo>
                      <a:pt x="42" y="148"/>
                    </a:lnTo>
                    <a:lnTo>
                      <a:pt x="41" y="148"/>
                    </a:lnTo>
                    <a:lnTo>
                      <a:pt x="39" y="148"/>
                    </a:lnTo>
                    <a:lnTo>
                      <a:pt x="36" y="150"/>
                    </a:lnTo>
                    <a:lnTo>
                      <a:pt x="34" y="150"/>
                    </a:lnTo>
                    <a:lnTo>
                      <a:pt x="32" y="150"/>
                    </a:lnTo>
                    <a:lnTo>
                      <a:pt x="29" y="150"/>
                    </a:lnTo>
                    <a:lnTo>
                      <a:pt x="26" y="150"/>
                    </a:lnTo>
                    <a:lnTo>
                      <a:pt x="25" y="150"/>
                    </a:lnTo>
                    <a:lnTo>
                      <a:pt x="21" y="150"/>
                    </a:lnTo>
                    <a:lnTo>
                      <a:pt x="20" y="150"/>
                    </a:lnTo>
                    <a:lnTo>
                      <a:pt x="19" y="150"/>
                    </a:lnTo>
                    <a:lnTo>
                      <a:pt x="15" y="150"/>
                    </a:lnTo>
                    <a:lnTo>
                      <a:pt x="13" y="150"/>
                    </a:lnTo>
                    <a:lnTo>
                      <a:pt x="11" y="150"/>
                    </a:lnTo>
                    <a:lnTo>
                      <a:pt x="8" y="153"/>
                    </a:lnTo>
                    <a:lnTo>
                      <a:pt x="6" y="153"/>
                    </a:lnTo>
                    <a:lnTo>
                      <a:pt x="5" y="153"/>
                    </a:lnTo>
                    <a:lnTo>
                      <a:pt x="1" y="153"/>
                    </a:lnTo>
                    <a:lnTo>
                      <a:pt x="0"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503" name="Freeform 207"/>
              <p:cNvSpPr>
                <a:spLocks/>
              </p:cNvSpPr>
              <p:nvPr/>
            </p:nvSpPr>
            <p:spPr bwMode="auto">
              <a:xfrm>
                <a:off x="4968" y="1872"/>
                <a:ext cx="73" cy="154"/>
              </a:xfrm>
              <a:custGeom>
                <a:avLst/>
                <a:gdLst>
                  <a:gd name="T0" fmla="*/ 0 w 73"/>
                  <a:gd name="T1" fmla="*/ 0 h 154"/>
                  <a:gd name="T2" fmla="*/ 2 w 73"/>
                  <a:gd name="T3" fmla="*/ 8 h 154"/>
                  <a:gd name="T4" fmla="*/ 6 w 73"/>
                  <a:gd name="T5" fmla="*/ 19 h 154"/>
                  <a:gd name="T6" fmla="*/ 6 w 73"/>
                  <a:gd name="T7" fmla="*/ 31 h 154"/>
                  <a:gd name="T8" fmla="*/ 6 w 73"/>
                  <a:gd name="T9" fmla="*/ 40 h 154"/>
                  <a:gd name="T10" fmla="*/ 8 w 73"/>
                  <a:gd name="T11" fmla="*/ 51 h 154"/>
                  <a:gd name="T12" fmla="*/ 8 w 73"/>
                  <a:gd name="T13" fmla="*/ 60 h 154"/>
                  <a:gd name="T14" fmla="*/ 9 w 73"/>
                  <a:gd name="T15" fmla="*/ 72 h 154"/>
                  <a:gd name="T16" fmla="*/ 13 w 73"/>
                  <a:gd name="T17" fmla="*/ 80 h 154"/>
                  <a:gd name="T18" fmla="*/ 13 w 73"/>
                  <a:gd name="T19" fmla="*/ 87 h 154"/>
                  <a:gd name="T20" fmla="*/ 13 w 73"/>
                  <a:gd name="T21" fmla="*/ 94 h 154"/>
                  <a:gd name="T22" fmla="*/ 14 w 73"/>
                  <a:gd name="T23" fmla="*/ 102 h 154"/>
                  <a:gd name="T24" fmla="*/ 14 w 73"/>
                  <a:gd name="T25" fmla="*/ 108 h 154"/>
                  <a:gd name="T26" fmla="*/ 16 w 73"/>
                  <a:gd name="T27" fmla="*/ 113 h 154"/>
                  <a:gd name="T28" fmla="*/ 16 w 73"/>
                  <a:gd name="T29" fmla="*/ 117 h 154"/>
                  <a:gd name="T30" fmla="*/ 19 w 73"/>
                  <a:gd name="T31" fmla="*/ 121 h 154"/>
                  <a:gd name="T32" fmla="*/ 21 w 73"/>
                  <a:gd name="T33" fmla="*/ 126 h 154"/>
                  <a:gd name="T34" fmla="*/ 21 w 73"/>
                  <a:gd name="T35" fmla="*/ 129 h 154"/>
                  <a:gd name="T36" fmla="*/ 21 w 73"/>
                  <a:gd name="T37" fmla="*/ 130 h 154"/>
                  <a:gd name="T38" fmla="*/ 23 w 73"/>
                  <a:gd name="T39" fmla="*/ 133 h 154"/>
                  <a:gd name="T40" fmla="*/ 23 w 73"/>
                  <a:gd name="T41" fmla="*/ 135 h 154"/>
                  <a:gd name="T42" fmla="*/ 26 w 73"/>
                  <a:gd name="T43" fmla="*/ 137 h 154"/>
                  <a:gd name="T44" fmla="*/ 26 w 73"/>
                  <a:gd name="T45" fmla="*/ 140 h 154"/>
                  <a:gd name="T46" fmla="*/ 28 w 73"/>
                  <a:gd name="T47" fmla="*/ 141 h 154"/>
                  <a:gd name="T48" fmla="*/ 28 w 73"/>
                  <a:gd name="T49" fmla="*/ 141 h 154"/>
                  <a:gd name="T50" fmla="*/ 29 w 73"/>
                  <a:gd name="T51" fmla="*/ 143 h 154"/>
                  <a:gd name="T52" fmla="*/ 33 w 73"/>
                  <a:gd name="T53" fmla="*/ 143 h 154"/>
                  <a:gd name="T54" fmla="*/ 33 w 73"/>
                  <a:gd name="T55" fmla="*/ 143 h 154"/>
                  <a:gd name="T56" fmla="*/ 33 w 73"/>
                  <a:gd name="T57" fmla="*/ 146 h 154"/>
                  <a:gd name="T58" fmla="*/ 34 w 73"/>
                  <a:gd name="T59" fmla="*/ 146 h 154"/>
                  <a:gd name="T60" fmla="*/ 34 w 73"/>
                  <a:gd name="T61" fmla="*/ 146 h 154"/>
                  <a:gd name="T62" fmla="*/ 39 w 73"/>
                  <a:gd name="T63" fmla="*/ 148 h 154"/>
                  <a:gd name="T64" fmla="*/ 39 w 73"/>
                  <a:gd name="T65" fmla="*/ 148 h 154"/>
                  <a:gd name="T66" fmla="*/ 40 w 73"/>
                  <a:gd name="T67" fmla="*/ 148 h 154"/>
                  <a:gd name="T68" fmla="*/ 40 w 73"/>
                  <a:gd name="T69" fmla="*/ 148 h 154"/>
                  <a:gd name="T70" fmla="*/ 42 w 73"/>
                  <a:gd name="T71" fmla="*/ 148 h 154"/>
                  <a:gd name="T72" fmla="*/ 42 w 73"/>
                  <a:gd name="T73" fmla="*/ 148 h 154"/>
                  <a:gd name="T74" fmla="*/ 45 w 73"/>
                  <a:gd name="T75" fmla="*/ 150 h 154"/>
                  <a:gd name="T76" fmla="*/ 45 w 73"/>
                  <a:gd name="T77" fmla="*/ 150 h 154"/>
                  <a:gd name="T78" fmla="*/ 46 w 73"/>
                  <a:gd name="T79" fmla="*/ 150 h 154"/>
                  <a:gd name="T80" fmla="*/ 48 w 73"/>
                  <a:gd name="T81" fmla="*/ 150 h 154"/>
                  <a:gd name="T82" fmla="*/ 48 w 73"/>
                  <a:gd name="T83" fmla="*/ 150 h 154"/>
                  <a:gd name="T84" fmla="*/ 48 w 73"/>
                  <a:gd name="T85" fmla="*/ 150 h 154"/>
                  <a:gd name="T86" fmla="*/ 52 w 73"/>
                  <a:gd name="T87" fmla="*/ 150 h 154"/>
                  <a:gd name="T88" fmla="*/ 52 w 73"/>
                  <a:gd name="T89" fmla="*/ 150 h 154"/>
                  <a:gd name="T90" fmla="*/ 52 w 73"/>
                  <a:gd name="T91" fmla="*/ 150 h 154"/>
                  <a:gd name="T92" fmla="*/ 54 w 73"/>
                  <a:gd name="T93" fmla="*/ 150 h 154"/>
                  <a:gd name="T94" fmla="*/ 55 w 73"/>
                  <a:gd name="T95" fmla="*/ 150 h 154"/>
                  <a:gd name="T96" fmla="*/ 55 w 73"/>
                  <a:gd name="T97" fmla="*/ 150 h 154"/>
                  <a:gd name="T98" fmla="*/ 59 w 73"/>
                  <a:gd name="T99" fmla="*/ 150 h 154"/>
                  <a:gd name="T100" fmla="*/ 59 w 73"/>
                  <a:gd name="T101" fmla="*/ 150 h 154"/>
                  <a:gd name="T102" fmla="*/ 61 w 73"/>
                  <a:gd name="T103" fmla="*/ 150 h 154"/>
                  <a:gd name="T104" fmla="*/ 61 w 73"/>
                  <a:gd name="T105" fmla="*/ 150 h 154"/>
                  <a:gd name="T106" fmla="*/ 62 w 73"/>
                  <a:gd name="T107" fmla="*/ 150 h 154"/>
                  <a:gd name="T108" fmla="*/ 62 w 73"/>
                  <a:gd name="T109" fmla="*/ 150 h 154"/>
                  <a:gd name="T110" fmla="*/ 62 w 73"/>
                  <a:gd name="T111" fmla="*/ 150 h 154"/>
                  <a:gd name="T112" fmla="*/ 65 w 73"/>
                  <a:gd name="T113" fmla="*/ 150 h 154"/>
                  <a:gd name="T114" fmla="*/ 67 w 73"/>
                  <a:gd name="T115" fmla="*/ 153 h 154"/>
                  <a:gd name="T116" fmla="*/ 67 w 73"/>
                  <a:gd name="T117" fmla="*/ 153 h 154"/>
                  <a:gd name="T118" fmla="*/ 69 w 73"/>
                  <a:gd name="T119" fmla="*/ 153 h 154"/>
                  <a:gd name="T120" fmla="*/ 72 w 73"/>
                  <a:gd name="T121" fmla="*/ 153 h 154"/>
                  <a:gd name="T122" fmla="*/ 72 w 73"/>
                  <a:gd name="T123" fmla="*/ 153 h 154"/>
                  <a:gd name="T124" fmla="*/ 72 w 73"/>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
                  <a:gd name="T190" fmla="*/ 0 h 154"/>
                  <a:gd name="T191" fmla="*/ 73 w 73"/>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 h="154">
                    <a:moveTo>
                      <a:pt x="0" y="0"/>
                    </a:moveTo>
                    <a:lnTo>
                      <a:pt x="2" y="8"/>
                    </a:lnTo>
                    <a:lnTo>
                      <a:pt x="6" y="19"/>
                    </a:lnTo>
                    <a:lnTo>
                      <a:pt x="6" y="31"/>
                    </a:lnTo>
                    <a:lnTo>
                      <a:pt x="6" y="40"/>
                    </a:lnTo>
                    <a:lnTo>
                      <a:pt x="8" y="51"/>
                    </a:lnTo>
                    <a:lnTo>
                      <a:pt x="8" y="60"/>
                    </a:lnTo>
                    <a:lnTo>
                      <a:pt x="9" y="72"/>
                    </a:lnTo>
                    <a:lnTo>
                      <a:pt x="13" y="80"/>
                    </a:lnTo>
                    <a:lnTo>
                      <a:pt x="13" y="87"/>
                    </a:lnTo>
                    <a:lnTo>
                      <a:pt x="13" y="94"/>
                    </a:lnTo>
                    <a:lnTo>
                      <a:pt x="14" y="102"/>
                    </a:lnTo>
                    <a:lnTo>
                      <a:pt x="14" y="108"/>
                    </a:lnTo>
                    <a:lnTo>
                      <a:pt x="16" y="113"/>
                    </a:lnTo>
                    <a:lnTo>
                      <a:pt x="16" y="117"/>
                    </a:lnTo>
                    <a:lnTo>
                      <a:pt x="19" y="121"/>
                    </a:lnTo>
                    <a:lnTo>
                      <a:pt x="21" y="126"/>
                    </a:lnTo>
                    <a:lnTo>
                      <a:pt x="21" y="129"/>
                    </a:lnTo>
                    <a:lnTo>
                      <a:pt x="21" y="130"/>
                    </a:lnTo>
                    <a:lnTo>
                      <a:pt x="23" y="133"/>
                    </a:lnTo>
                    <a:lnTo>
                      <a:pt x="23" y="135"/>
                    </a:lnTo>
                    <a:lnTo>
                      <a:pt x="26" y="137"/>
                    </a:lnTo>
                    <a:lnTo>
                      <a:pt x="26" y="140"/>
                    </a:lnTo>
                    <a:lnTo>
                      <a:pt x="28" y="141"/>
                    </a:lnTo>
                    <a:lnTo>
                      <a:pt x="29" y="143"/>
                    </a:lnTo>
                    <a:lnTo>
                      <a:pt x="33" y="143"/>
                    </a:lnTo>
                    <a:lnTo>
                      <a:pt x="33" y="146"/>
                    </a:lnTo>
                    <a:lnTo>
                      <a:pt x="34" y="146"/>
                    </a:lnTo>
                    <a:lnTo>
                      <a:pt x="39" y="148"/>
                    </a:lnTo>
                    <a:lnTo>
                      <a:pt x="40" y="148"/>
                    </a:lnTo>
                    <a:lnTo>
                      <a:pt x="42" y="148"/>
                    </a:lnTo>
                    <a:lnTo>
                      <a:pt x="45" y="150"/>
                    </a:lnTo>
                    <a:lnTo>
                      <a:pt x="46" y="150"/>
                    </a:lnTo>
                    <a:lnTo>
                      <a:pt x="48" y="150"/>
                    </a:lnTo>
                    <a:lnTo>
                      <a:pt x="52" y="150"/>
                    </a:lnTo>
                    <a:lnTo>
                      <a:pt x="54" y="150"/>
                    </a:lnTo>
                    <a:lnTo>
                      <a:pt x="55" y="150"/>
                    </a:lnTo>
                    <a:lnTo>
                      <a:pt x="59" y="150"/>
                    </a:lnTo>
                    <a:lnTo>
                      <a:pt x="61" y="150"/>
                    </a:lnTo>
                    <a:lnTo>
                      <a:pt x="62" y="150"/>
                    </a:lnTo>
                    <a:lnTo>
                      <a:pt x="65" y="150"/>
                    </a:lnTo>
                    <a:lnTo>
                      <a:pt x="67" y="153"/>
                    </a:lnTo>
                    <a:lnTo>
                      <a:pt x="69" y="153"/>
                    </a:lnTo>
                    <a:lnTo>
                      <a:pt x="72"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504" name="Freeform 208"/>
              <p:cNvSpPr>
                <a:spLocks/>
              </p:cNvSpPr>
              <p:nvPr/>
            </p:nvSpPr>
            <p:spPr bwMode="auto">
              <a:xfrm>
                <a:off x="4946" y="1831"/>
                <a:ext cx="23" cy="42"/>
              </a:xfrm>
              <a:custGeom>
                <a:avLst/>
                <a:gdLst>
                  <a:gd name="T0" fmla="*/ 0 w 23"/>
                  <a:gd name="T1" fmla="*/ 38 h 42"/>
                  <a:gd name="T2" fmla="*/ 5 w 23"/>
                  <a:gd name="T3" fmla="*/ 22 h 42"/>
                  <a:gd name="T4" fmla="*/ 9 w 23"/>
                  <a:gd name="T5" fmla="*/ 8 h 42"/>
                  <a:gd name="T6" fmla="*/ 10 w 23"/>
                  <a:gd name="T7" fmla="*/ 0 h 42"/>
                  <a:gd name="T8" fmla="*/ 16 w 23"/>
                  <a:gd name="T9" fmla="*/ 9 h 42"/>
                  <a:gd name="T10" fmla="*/ 22 w 23"/>
                  <a:gd name="T11" fmla="*/ 41 h 42"/>
                  <a:gd name="T12" fmla="*/ 0 60000 65536"/>
                  <a:gd name="T13" fmla="*/ 0 60000 65536"/>
                  <a:gd name="T14" fmla="*/ 0 60000 65536"/>
                  <a:gd name="T15" fmla="*/ 0 60000 65536"/>
                  <a:gd name="T16" fmla="*/ 0 60000 65536"/>
                  <a:gd name="T17" fmla="*/ 0 60000 65536"/>
                  <a:gd name="T18" fmla="*/ 0 w 23"/>
                  <a:gd name="T19" fmla="*/ 0 h 42"/>
                  <a:gd name="T20" fmla="*/ 23 w 23"/>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23" h="42">
                    <a:moveTo>
                      <a:pt x="0" y="38"/>
                    </a:moveTo>
                    <a:lnTo>
                      <a:pt x="5" y="22"/>
                    </a:lnTo>
                    <a:lnTo>
                      <a:pt x="9" y="8"/>
                    </a:lnTo>
                    <a:lnTo>
                      <a:pt x="10" y="0"/>
                    </a:lnTo>
                    <a:lnTo>
                      <a:pt x="16" y="9"/>
                    </a:lnTo>
                    <a:lnTo>
                      <a:pt x="22" y="41"/>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505" name="Freeform 209"/>
              <p:cNvSpPr>
                <a:spLocks/>
              </p:cNvSpPr>
              <p:nvPr/>
            </p:nvSpPr>
            <p:spPr bwMode="auto">
              <a:xfrm>
                <a:off x="5261" y="1978"/>
                <a:ext cx="192" cy="46"/>
              </a:xfrm>
              <a:custGeom>
                <a:avLst/>
                <a:gdLst>
                  <a:gd name="T0" fmla="*/ 0 w 192"/>
                  <a:gd name="T1" fmla="*/ 42 h 46"/>
                  <a:gd name="T2" fmla="*/ 1 w 192"/>
                  <a:gd name="T3" fmla="*/ 40 h 46"/>
                  <a:gd name="T4" fmla="*/ 6 w 192"/>
                  <a:gd name="T5" fmla="*/ 39 h 46"/>
                  <a:gd name="T6" fmla="*/ 8 w 192"/>
                  <a:gd name="T7" fmla="*/ 34 h 46"/>
                  <a:gd name="T8" fmla="*/ 11 w 192"/>
                  <a:gd name="T9" fmla="*/ 29 h 46"/>
                  <a:gd name="T10" fmla="*/ 15 w 192"/>
                  <a:gd name="T11" fmla="*/ 27 h 46"/>
                  <a:gd name="T12" fmla="*/ 18 w 192"/>
                  <a:gd name="T13" fmla="*/ 20 h 46"/>
                  <a:gd name="T14" fmla="*/ 21 w 192"/>
                  <a:gd name="T15" fmla="*/ 15 h 46"/>
                  <a:gd name="T16" fmla="*/ 25 w 192"/>
                  <a:gd name="T17" fmla="*/ 12 h 46"/>
                  <a:gd name="T18" fmla="*/ 26 w 192"/>
                  <a:gd name="T19" fmla="*/ 9 h 46"/>
                  <a:gd name="T20" fmla="*/ 32 w 192"/>
                  <a:gd name="T21" fmla="*/ 5 h 46"/>
                  <a:gd name="T22" fmla="*/ 33 w 192"/>
                  <a:gd name="T23" fmla="*/ 2 h 46"/>
                  <a:gd name="T24" fmla="*/ 38 w 192"/>
                  <a:gd name="T25" fmla="*/ 0 h 46"/>
                  <a:gd name="T26" fmla="*/ 41 w 192"/>
                  <a:gd name="T27" fmla="*/ 0 h 46"/>
                  <a:gd name="T28" fmla="*/ 46 w 192"/>
                  <a:gd name="T29" fmla="*/ 0 h 46"/>
                  <a:gd name="T30" fmla="*/ 47 w 192"/>
                  <a:gd name="T31" fmla="*/ 2 h 46"/>
                  <a:gd name="T32" fmla="*/ 49 w 192"/>
                  <a:gd name="T33" fmla="*/ 2 h 46"/>
                  <a:gd name="T34" fmla="*/ 52 w 192"/>
                  <a:gd name="T35" fmla="*/ 5 h 46"/>
                  <a:gd name="T36" fmla="*/ 56 w 192"/>
                  <a:gd name="T37" fmla="*/ 7 h 46"/>
                  <a:gd name="T38" fmla="*/ 59 w 192"/>
                  <a:gd name="T39" fmla="*/ 12 h 46"/>
                  <a:gd name="T40" fmla="*/ 61 w 192"/>
                  <a:gd name="T41" fmla="*/ 14 h 46"/>
                  <a:gd name="T42" fmla="*/ 62 w 192"/>
                  <a:gd name="T43" fmla="*/ 15 h 46"/>
                  <a:gd name="T44" fmla="*/ 67 w 192"/>
                  <a:gd name="T45" fmla="*/ 18 h 46"/>
                  <a:gd name="T46" fmla="*/ 69 w 192"/>
                  <a:gd name="T47" fmla="*/ 20 h 46"/>
                  <a:gd name="T48" fmla="*/ 74 w 192"/>
                  <a:gd name="T49" fmla="*/ 23 h 46"/>
                  <a:gd name="T50" fmla="*/ 74 w 192"/>
                  <a:gd name="T51" fmla="*/ 27 h 46"/>
                  <a:gd name="T52" fmla="*/ 79 w 192"/>
                  <a:gd name="T53" fmla="*/ 29 h 46"/>
                  <a:gd name="T54" fmla="*/ 82 w 192"/>
                  <a:gd name="T55" fmla="*/ 29 h 46"/>
                  <a:gd name="T56" fmla="*/ 86 w 192"/>
                  <a:gd name="T57" fmla="*/ 32 h 46"/>
                  <a:gd name="T58" fmla="*/ 90 w 192"/>
                  <a:gd name="T59" fmla="*/ 34 h 46"/>
                  <a:gd name="T60" fmla="*/ 93 w 192"/>
                  <a:gd name="T61" fmla="*/ 35 h 46"/>
                  <a:gd name="T62" fmla="*/ 95 w 192"/>
                  <a:gd name="T63" fmla="*/ 35 h 46"/>
                  <a:gd name="T64" fmla="*/ 98 w 192"/>
                  <a:gd name="T65" fmla="*/ 39 h 46"/>
                  <a:gd name="T66" fmla="*/ 102 w 192"/>
                  <a:gd name="T67" fmla="*/ 39 h 46"/>
                  <a:gd name="T68" fmla="*/ 104 w 192"/>
                  <a:gd name="T69" fmla="*/ 40 h 46"/>
                  <a:gd name="T70" fmla="*/ 109 w 192"/>
                  <a:gd name="T71" fmla="*/ 40 h 46"/>
                  <a:gd name="T72" fmla="*/ 110 w 192"/>
                  <a:gd name="T73" fmla="*/ 40 h 46"/>
                  <a:gd name="T74" fmla="*/ 112 w 192"/>
                  <a:gd name="T75" fmla="*/ 40 h 46"/>
                  <a:gd name="T76" fmla="*/ 117 w 192"/>
                  <a:gd name="T77" fmla="*/ 42 h 46"/>
                  <a:gd name="T78" fmla="*/ 119 w 192"/>
                  <a:gd name="T79" fmla="*/ 42 h 46"/>
                  <a:gd name="T80" fmla="*/ 124 w 192"/>
                  <a:gd name="T81" fmla="*/ 42 h 46"/>
                  <a:gd name="T82" fmla="*/ 124 w 192"/>
                  <a:gd name="T83" fmla="*/ 42 h 46"/>
                  <a:gd name="T84" fmla="*/ 128 w 192"/>
                  <a:gd name="T85" fmla="*/ 42 h 46"/>
                  <a:gd name="T86" fmla="*/ 130 w 192"/>
                  <a:gd name="T87" fmla="*/ 42 h 46"/>
                  <a:gd name="T88" fmla="*/ 136 w 192"/>
                  <a:gd name="T89" fmla="*/ 42 h 46"/>
                  <a:gd name="T90" fmla="*/ 138 w 192"/>
                  <a:gd name="T91" fmla="*/ 45 h 46"/>
                  <a:gd name="T92" fmla="*/ 143 w 192"/>
                  <a:gd name="T93" fmla="*/ 45 h 46"/>
                  <a:gd name="T94" fmla="*/ 143 w 192"/>
                  <a:gd name="T95" fmla="*/ 45 h 46"/>
                  <a:gd name="T96" fmla="*/ 146 w 192"/>
                  <a:gd name="T97" fmla="*/ 45 h 46"/>
                  <a:gd name="T98" fmla="*/ 150 w 192"/>
                  <a:gd name="T99" fmla="*/ 45 h 46"/>
                  <a:gd name="T100" fmla="*/ 153 w 192"/>
                  <a:gd name="T101" fmla="*/ 45 h 46"/>
                  <a:gd name="T102" fmla="*/ 156 w 192"/>
                  <a:gd name="T103" fmla="*/ 45 h 46"/>
                  <a:gd name="T104" fmla="*/ 158 w 192"/>
                  <a:gd name="T105" fmla="*/ 45 h 46"/>
                  <a:gd name="T106" fmla="*/ 163 w 192"/>
                  <a:gd name="T107" fmla="*/ 45 h 46"/>
                  <a:gd name="T108" fmla="*/ 165 w 192"/>
                  <a:gd name="T109" fmla="*/ 45 h 46"/>
                  <a:gd name="T110" fmla="*/ 170 w 192"/>
                  <a:gd name="T111" fmla="*/ 45 h 46"/>
                  <a:gd name="T112" fmla="*/ 170 w 192"/>
                  <a:gd name="T113" fmla="*/ 45 h 46"/>
                  <a:gd name="T114" fmla="*/ 173 w 192"/>
                  <a:gd name="T115" fmla="*/ 45 h 46"/>
                  <a:gd name="T116" fmla="*/ 178 w 192"/>
                  <a:gd name="T117" fmla="*/ 45 h 46"/>
                  <a:gd name="T118" fmla="*/ 181 w 192"/>
                  <a:gd name="T119" fmla="*/ 45 h 46"/>
                  <a:gd name="T120" fmla="*/ 184 w 192"/>
                  <a:gd name="T121" fmla="*/ 45 h 46"/>
                  <a:gd name="T122" fmla="*/ 187 w 192"/>
                  <a:gd name="T123" fmla="*/ 45 h 46"/>
                  <a:gd name="T124" fmla="*/ 191 w 192"/>
                  <a:gd name="T125" fmla="*/ 45 h 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92"/>
                  <a:gd name="T190" fmla="*/ 0 h 46"/>
                  <a:gd name="T191" fmla="*/ 192 w 192"/>
                  <a:gd name="T192" fmla="*/ 46 h 4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92" h="46">
                    <a:moveTo>
                      <a:pt x="0" y="42"/>
                    </a:moveTo>
                    <a:lnTo>
                      <a:pt x="1" y="40"/>
                    </a:lnTo>
                    <a:lnTo>
                      <a:pt x="6" y="39"/>
                    </a:lnTo>
                    <a:lnTo>
                      <a:pt x="8" y="34"/>
                    </a:lnTo>
                    <a:lnTo>
                      <a:pt x="11" y="29"/>
                    </a:lnTo>
                    <a:lnTo>
                      <a:pt x="15" y="27"/>
                    </a:lnTo>
                    <a:lnTo>
                      <a:pt x="18" y="20"/>
                    </a:lnTo>
                    <a:lnTo>
                      <a:pt x="21" y="15"/>
                    </a:lnTo>
                    <a:lnTo>
                      <a:pt x="25" y="12"/>
                    </a:lnTo>
                    <a:lnTo>
                      <a:pt x="26" y="9"/>
                    </a:lnTo>
                    <a:lnTo>
                      <a:pt x="32" y="5"/>
                    </a:lnTo>
                    <a:lnTo>
                      <a:pt x="33" y="2"/>
                    </a:lnTo>
                    <a:lnTo>
                      <a:pt x="38" y="0"/>
                    </a:lnTo>
                    <a:lnTo>
                      <a:pt x="41" y="0"/>
                    </a:lnTo>
                    <a:lnTo>
                      <a:pt x="46" y="0"/>
                    </a:lnTo>
                    <a:lnTo>
                      <a:pt x="47" y="2"/>
                    </a:lnTo>
                    <a:lnTo>
                      <a:pt x="49" y="2"/>
                    </a:lnTo>
                    <a:lnTo>
                      <a:pt x="52" y="5"/>
                    </a:lnTo>
                    <a:lnTo>
                      <a:pt x="56" y="7"/>
                    </a:lnTo>
                    <a:lnTo>
                      <a:pt x="59" y="12"/>
                    </a:lnTo>
                    <a:lnTo>
                      <a:pt x="61" y="14"/>
                    </a:lnTo>
                    <a:lnTo>
                      <a:pt x="62" y="15"/>
                    </a:lnTo>
                    <a:lnTo>
                      <a:pt x="67" y="18"/>
                    </a:lnTo>
                    <a:lnTo>
                      <a:pt x="69" y="20"/>
                    </a:lnTo>
                    <a:lnTo>
                      <a:pt x="74" y="23"/>
                    </a:lnTo>
                    <a:lnTo>
                      <a:pt x="74" y="27"/>
                    </a:lnTo>
                    <a:lnTo>
                      <a:pt x="79" y="29"/>
                    </a:lnTo>
                    <a:lnTo>
                      <a:pt x="82" y="29"/>
                    </a:lnTo>
                    <a:lnTo>
                      <a:pt x="86" y="32"/>
                    </a:lnTo>
                    <a:lnTo>
                      <a:pt x="90" y="34"/>
                    </a:lnTo>
                    <a:lnTo>
                      <a:pt x="93" y="35"/>
                    </a:lnTo>
                    <a:lnTo>
                      <a:pt x="95" y="35"/>
                    </a:lnTo>
                    <a:lnTo>
                      <a:pt x="98" y="39"/>
                    </a:lnTo>
                    <a:lnTo>
                      <a:pt x="102" y="39"/>
                    </a:lnTo>
                    <a:lnTo>
                      <a:pt x="104" y="40"/>
                    </a:lnTo>
                    <a:lnTo>
                      <a:pt x="109" y="40"/>
                    </a:lnTo>
                    <a:lnTo>
                      <a:pt x="110" y="40"/>
                    </a:lnTo>
                    <a:lnTo>
                      <a:pt x="112" y="40"/>
                    </a:lnTo>
                    <a:lnTo>
                      <a:pt x="117" y="42"/>
                    </a:lnTo>
                    <a:lnTo>
                      <a:pt x="119" y="42"/>
                    </a:lnTo>
                    <a:lnTo>
                      <a:pt x="124" y="42"/>
                    </a:lnTo>
                    <a:lnTo>
                      <a:pt x="128" y="42"/>
                    </a:lnTo>
                    <a:lnTo>
                      <a:pt x="130" y="42"/>
                    </a:lnTo>
                    <a:lnTo>
                      <a:pt x="136" y="42"/>
                    </a:lnTo>
                    <a:lnTo>
                      <a:pt x="138" y="45"/>
                    </a:lnTo>
                    <a:lnTo>
                      <a:pt x="143" y="45"/>
                    </a:lnTo>
                    <a:lnTo>
                      <a:pt x="146" y="45"/>
                    </a:lnTo>
                    <a:lnTo>
                      <a:pt x="150" y="45"/>
                    </a:lnTo>
                    <a:lnTo>
                      <a:pt x="153" y="45"/>
                    </a:lnTo>
                    <a:lnTo>
                      <a:pt x="156" y="45"/>
                    </a:lnTo>
                    <a:lnTo>
                      <a:pt x="158" y="45"/>
                    </a:lnTo>
                    <a:lnTo>
                      <a:pt x="163" y="45"/>
                    </a:lnTo>
                    <a:lnTo>
                      <a:pt x="165" y="45"/>
                    </a:lnTo>
                    <a:lnTo>
                      <a:pt x="170" y="45"/>
                    </a:lnTo>
                    <a:lnTo>
                      <a:pt x="173" y="45"/>
                    </a:lnTo>
                    <a:lnTo>
                      <a:pt x="178" y="45"/>
                    </a:lnTo>
                    <a:lnTo>
                      <a:pt x="181" y="45"/>
                    </a:lnTo>
                    <a:lnTo>
                      <a:pt x="184" y="45"/>
                    </a:lnTo>
                    <a:lnTo>
                      <a:pt x="187" y="45"/>
                    </a:lnTo>
                    <a:lnTo>
                      <a:pt x="191" y="45"/>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506" name="Freeform 210"/>
              <p:cNvSpPr>
                <a:spLocks/>
              </p:cNvSpPr>
              <p:nvPr/>
            </p:nvSpPr>
            <p:spPr bwMode="auto">
              <a:xfrm>
                <a:off x="5180" y="1970"/>
                <a:ext cx="83" cy="53"/>
              </a:xfrm>
              <a:custGeom>
                <a:avLst/>
                <a:gdLst>
                  <a:gd name="T0" fmla="*/ 0 w 83"/>
                  <a:gd name="T1" fmla="*/ 0 h 53"/>
                  <a:gd name="T2" fmla="*/ 8 w 83"/>
                  <a:gd name="T3" fmla="*/ 19 h 53"/>
                  <a:gd name="T4" fmla="*/ 14 w 83"/>
                  <a:gd name="T5" fmla="*/ 32 h 53"/>
                  <a:gd name="T6" fmla="*/ 21 w 83"/>
                  <a:gd name="T7" fmla="*/ 39 h 53"/>
                  <a:gd name="T8" fmla="*/ 28 w 83"/>
                  <a:gd name="T9" fmla="*/ 45 h 53"/>
                  <a:gd name="T10" fmla="*/ 39 w 83"/>
                  <a:gd name="T11" fmla="*/ 48 h 53"/>
                  <a:gd name="T12" fmla="*/ 50 w 83"/>
                  <a:gd name="T13" fmla="*/ 52 h 53"/>
                  <a:gd name="T14" fmla="*/ 61 w 83"/>
                  <a:gd name="T15" fmla="*/ 52 h 53"/>
                  <a:gd name="T16" fmla="*/ 71 w 83"/>
                  <a:gd name="T17" fmla="*/ 52 h 53"/>
                  <a:gd name="T18" fmla="*/ 82 w 83"/>
                  <a:gd name="T19" fmla="*/ 48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53"/>
                  <a:gd name="T32" fmla="*/ 83 w 83"/>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53">
                    <a:moveTo>
                      <a:pt x="0" y="0"/>
                    </a:moveTo>
                    <a:lnTo>
                      <a:pt x="8" y="19"/>
                    </a:lnTo>
                    <a:lnTo>
                      <a:pt x="14" y="32"/>
                    </a:lnTo>
                    <a:lnTo>
                      <a:pt x="21" y="39"/>
                    </a:lnTo>
                    <a:lnTo>
                      <a:pt x="28" y="45"/>
                    </a:lnTo>
                    <a:lnTo>
                      <a:pt x="39" y="48"/>
                    </a:lnTo>
                    <a:lnTo>
                      <a:pt x="50" y="52"/>
                    </a:lnTo>
                    <a:lnTo>
                      <a:pt x="61" y="52"/>
                    </a:lnTo>
                    <a:lnTo>
                      <a:pt x="71" y="52"/>
                    </a:lnTo>
                    <a:lnTo>
                      <a:pt x="82" y="4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507" name="Freeform 211"/>
              <p:cNvSpPr>
                <a:spLocks/>
              </p:cNvSpPr>
              <p:nvPr/>
            </p:nvSpPr>
            <p:spPr bwMode="auto">
              <a:xfrm>
                <a:off x="4259" y="1852"/>
                <a:ext cx="109" cy="164"/>
              </a:xfrm>
              <a:custGeom>
                <a:avLst/>
                <a:gdLst>
                  <a:gd name="T0" fmla="*/ 108 w 109"/>
                  <a:gd name="T1" fmla="*/ 0 h 164"/>
                  <a:gd name="T2" fmla="*/ 96 w 109"/>
                  <a:gd name="T3" fmla="*/ 66 h 164"/>
                  <a:gd name="T4" fmla="*/ 88 w 109"/>
                  <a:gd name="T5" fmla="*/ 96 h 164"/>
                  <a:gd name="T6" fmla="*/ 83 w 109"/>
                  <a:gd name="T7" fmla="*/ 125 h 164"/>
                  <a:gd name="T8" fmla="*/ 77 w 109"/>
                  <a:gd name="T9" fmla="*/ 143 h 164"/>
                  <a:gd name="T10" fmla="*/ 75 w 109"/>
                  <a:gd name="T11" fmla="*/ 146 h 164"/>
                  <a:gd name="T12" fmla="*/ 73 w 109"/>
                  <a:gd name="T13" fmla="*/ 153 h 164"/>
                  <a:gd name="T14" fmla="*/ 63 w 109"/>
                  <a:gd name="T15" fmla="*/ 157 h 164"/>
                  <a:gd name="T16" fmla="*/ 55 w 109"/>
                  <a:gd name="T17" fmla="*/ 158 h 164"/>
                  <a:gd name="T18" fmla="*/ 39 w 109"/>
                  <a:gd name="T19" fmla="*/ 160 h 164"/>
                  <a:gd name="T20" fmla="*/ 21 w 109"/>
                  <a:gd name="T21" fmla="*/ 160 h 164"/>
                  <a:gd name="T22" fmla="*/ 0 w 109"/>
                  <a:gd name="T23" fmla="*/ 163 h 1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9"/>
                  <a:gd name="T37" fmla="*/ 0 h 164"/>
                  <a:gd name="T38" fmla="*/ 109 w 109"/>
                  <a:gd name="T39" fmla="*/ 164 h 1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9" h="164">
                    <a:moveTo>
                      <a:pt x="108" y="0"/>
                    </a:moveTo>
                    <a:lnTo>
                      <a:pt x="96" y="66"/>
                    </a:lnTo>
                    <a:lnTo>
                      <a:pt x="88" y="96"/>
                    </a:lnTo>
                    <a:lnTo>
                      <a:pt x="83" y="125"/>
                    </a:lnTo>
                    <a:lnTo>
                      <a:pt x="77" y="143"/>
                    </a:lnTo>
                    <a:lnTo>
                      <a:pt x="75" y="146"/>
                    </a:lnTo>
                    <a:lnTo>
                      <a:pt x="73" y="153"/>
                    </a:lnTo>
                    <a:lnTo>
                      <a:pt x="63" y="157"/>
                    </a:lnTo>
                    <a:lnTo>
                      <a:pt x="55" y="158"/>
                    </a:lnTo>
                    <a:lnTo>
                      <a:pt x="39" y="160"/>
                    </a:lnTo>
                    <a:lnTo>
                      <a:pt x="21" y="160"/>
                    </a:lnTo>
                    <a:lnTo>
                      <a:pt x="0" y="16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508" name="Freeform 212"/>
              <p:cNvSpPr>
                <a:spLocks/>
              </p:cNvSpPr>
              <p:nvPr/>
            </p:nvSpPr>
            <p:spPr bwMode="auto">
              <a:xfrm>
                <a:off x="4367" y="1835"/>
                <a:ext cx="37" cy="168"/>
              </a:xfrm>
              <a:custGeom>
                <a:avLst/>
                <a:gdLst>
                  <a:gd name="T0" fmla="*/ 0 w 37"/>
                  <a:gd name="T1" fmla="*/ 18 h 168"/>
                  <a:gd name="T2" fmla="*/ 2 w 37"/>
                  <a:gd name="T3" fmla="*/ 11 h 168"/>
                  <a:gd name="T4" fmla="*/ 2 w 37"/>
                  <a:gd name="T5" fmla="*/ 0 h 168"/>
                  <a:gd name="T6" fmla="*/ 6 w 37"/>
                  <a:gd name="T7" fmla="*/ 5 h 168"/>
                  <a:gd name="T8" fmla="*/ 8 w 37"/>
                  <a:gd name="T9" fmla="*/ 18 h 168"/>
                  <a:gd name="T10" fmla="*/ 13 w 37"/>
                  <a:gd name="T11" fmla="*/ 51 h 168"/>
                  <a:gd name="T12" fmla="*/ 15 w 37"/>
                  <a:gd name="T13" fmla="*/ 68 h 168"/>
                  <a:gd name="T14" fmla="*/ 15 w 37"/>
                  <a:gd name="T15" fmla="*/ 80 h 168"/>
                  <a:gd name="T16" fmla="*/ 15 w 37"/>
                  <a:gd name="T17" fmla="*/ 100 h 168"/>
                  <a:gd name="T18" fmla="*/ 20 w 37"/>
                  <a:gd name="T19" fmla="*/ 117 h 168"/>
                  <a:gd name="T20" fmla="*/ 21 w 37"/>
                  <a:gd name="T21" fmla="*/ 135 h 168"/>
                  <a:gd name="T22" fmla="*/ 26 w 37"/>
                  <a:gd name="T23" fmla="*/ 155 h 168"/>
                  <a:gd name="T24" fmla="*/ 26 w 37"/>
                  <a:gd name="T25" fmla="*/ 163 h 168"/>
                  <a:gd name="T26" fmla="*/ 36 w 37"/>
                  <a:gd name="T27" fmla="*/ 167 h 16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168"/>
                  <a:gd name="T44" fmla="*/ 37 w 37"/>
                  <a:gd name="T45" fmla="*/ 168 h 16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168">
                    <a:moveTo>
                      <a:pt x="0" y="18"/>
                    </a:moveTo>
                    <a:lnTo>
                      <a:pt x="2" y="11"/>
                    </a:lnTo>
                    <a:lnTo>
                      <a:pt x="2" y="0"/>
                    </a:lnTo>
                    <a:lnTo>
                      <a:pt x="6" y="5"/>
                    </a:lnTo>
                    <a:lnTo>
                      <a:pt x="8" y="18"/>
                    </a:lnTo>
                    <a:lnTo>
                      <a:pt x="13" y="51"/>
                    </a:lnTo>
                    <a:lnTo>
                      <a:pt x="15" y="68"/>
                    </a:lnTo>
                    <a:lnTo>
                      <a:pt x="15" y="80"/>
                    </a:lnTo>
                    <a:lnTo>
                      <a:pt x="15" y="100"/>
                    </a:lnTo>
                    <a:lnTo>
                      <a:pt x="20" y="117"/>
                    </a:lnTo>
                    <a:lnTo>
                      <a:pt x="21" y="135"/>
                    </a:lnTo>
                    <a:lnTo>
                      <a:pt x="26" y="155"/>
                    </a:lnTo>
                    <a:lnTo>
                      <a:pt x="26" y="163"/>
                    </a:lnTo>
                    <a:lnTo>
                      <a:pt x="36" y="167"/>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509" name="Freeform 213"/>
              <p:cNvSpPr>
                <a:spLocks/>
              </p:cNvSpPr>
              <p:nvPr/>
            </p:nvSpPr>
            <p:spPr bwMode="auto">
              <a:xfrm>
                <a:off x="3764" y="1992"/>
                <a:ext cx="506" cy="59"/>
              </a:xfrm>
              <a:custGeom>
                <a:avLst/>
                <a:gdLst>
                  <a:gd name="T0" fmla="*/ 491 w 506"/>
                  <a:gd name="T1" fmla="*/ 21 h 59"/>
                  <a:gd name="T2" fmla="*/ 471 w 506"/>
                  <a:gd name="T3" fmla="*/ 25 h 59"/>
                  <a:gd name="T4" fmla="*/ 471 w 506"/>
                  <a:gd name="T5" fmla="*/ 25 h 59"/>
                  <a:gd name="T6" fmla="*/ 451 w 506"/>
                  <a:gd name="T7" fmla="*/ 25 h 59"/>
                  <a:gd name="T8" fmla="*/ 427 w 506"/>
                  <a:gd name="T9" fmla="*/ 25 h 59"/>
                  <a:gd name="T10" fmla="*/ 425 w 506"/>
                  <a:gd name="T11" fmla="*/ 25 h 59"/>
                  <a:gd name="T12" fmla="*/ 417 w 506"/>
                  <a:gd name="T13" fmla="*/ 25 h 59"/>
                  <a:gd name="T14" fmla="*/ 412 w 506"/>
                  <a:gd name="T15" fmla="*/ 25 h 59"/>
                  <a:gd name="T16" fmla="*/ 406 w 506"/>
                  <a:gd name="T17" fmla="*/ 25 h 59"/>
                  <a:gd name="T18" fmla="*/ 403 w 506"/>
                  <a:gd name="T19" fmla="*/ 25 h 59"/>
                  <a:gd name="T20" fmla="*/ 396 w 506"/>
                  <a:gd name="T21" fmla="*/ 25 h 59"/>
                  <a:gd name="T22" fmla="*/ 396 w 506"/>
                  <a:gd name="T23" fmla="*/ 26 h 59"/>
                  <a:gd name="T24" fmla="*/ 362 w 506"/>
                  <a:gd name="T25" fmla="*/ 26 h 59"/>
                  <a:gd name="T26" fmla="*/ 328 w 506"/>
                  <a:gd name="T27" fmla="*/ 26 h 59"/>
                  <a:gd name="T28" fmla="*/ 331 w 506"/>
                  <a:gd name="T29" fmla="*/ 26 h 59"/>
                  <a:gd name="T30" fmla="*/ 318 w 506"/>
                  <a:gd name="T31" fmla="*/ 26 h 59"/>
                  <a:gd name="T32" fmla="*/ 308 w 506"/>
                  <a:gd name="T33" fmla="*/ 26 h 59"/>
                  <a:gd name="T34" fmla="*/ 296 w 506"/>
                  <a:gd name="T35" fmla="*/ 26 h 59"/>
                  <a:gd name="T36" fmla="*/ 287 w 506"/>
                  <a:gd name="T37" fmla="*/ 26 h 59"/>
                  <a:gd name="T38" fmla="*/ 280 w 506"/>
                  <a:gd name="T39" fmla="*/ 26 h 59"/>
                  <a:gd name="T40" fmla="*/ 273 w 506"/>
                  <a:gd name="T41" fmla="*/ 25 h 59"/>
                  <a:gd name="T42" fmla="*/ 262 w 506"/>
                  <a:gd name="T43" fmla="*/ 25 h 59"/>
                  <a:gd name="T44" fmla="*/ 252 w 506"/>
                  <a:gd name="T45" fmla="*/ 26 h 59"/>
                  <a:gd name="T46" fmla="*/ 248 w 506"/>
                  <a:gd name="T47" fmla="*/ 26 h 59"/>
                  <a:gd name="T48" fmla="*/ 231 w 506"/>
                  <a:gd name="T49" fmla="*/ 28 h 59"/>
                  <a:gd name="T50" fmla="*/ 200 w 506"/>
                  <a:gd name="T51" fmla="*/ 31 h 59"/>
                  <a:gd name="T52" fmla="*/ 179 w 506"/>
                  <a:gd name="T53" fmla="*/ 21 h 59"/>
                  <a:gd name="T54" fmla="*/ 171 w 506"/>
                  <a:gd name="T55" fmla="*/ 4 h 59"/>
                  <a:gd name="T56" fmla="*/ 163 w 506"/>
                  <a:gd name="T57" fmla="*/ 1 h 59"/>
                  <a:gd name="T58" fmla="*/ 159 w 506"/>
                  <a:gd name="T59" fmla="*/ 31 h 59"/>
                  <a:gd name="T60" fmla="*/ 155 w 506"/>
                  <a:gd name="T61" fmla="*/ 55 h 59"/>
                  <a:gd name="T62" fmla="*/ 152 w 506"/>
                  <a:gd name="T63" fmla="*/ 55 h 59"/>
                  <a:gd name="T64" fmla="*/ 150 w 506"/>
                  <a:gd name="T65" fmla="*/ 39 h 59"/>
                  <a:gd name="T66" fmla="*/ 137 w 506"/>
                  <a:gd name="T67" fmla="*/ 26 h 59"/>
                  <a:gd name="T68" fmla="*/ 61 w 506"/>
                  <a:gd name="T69" fmla="*/ 28 h 5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6"/>
                  <a:gd name="T106" fmla="*/ 0 h 59"/>
                  <a:gd name="T107" fmla="*/ 506 w 506"/>
                  <a:gd name="T108" fmla="*/ 59 h 5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6" h="59">
                    <a:moveTo>
                      <a:pt x="505" y="20"/>
                    </a:moveTo>
                    <a:lnTo>
                      <a:pt x="491" y="21"/>
                    </a:lnTo>
                    <a:lnTo>
                      <a:pt x="480" y="21"/>
                    </a:lnTo>
                    <a:lnTo>
                      <a:pt x="471" y="25"/>
                    </a:lnTo>
                    <a:lnTo>
                      <a:pt x="468" y="25"/>
                    </a:lnTo>
                    <a:lnTo>
                      <a:pt x="471" y="25"/>
                    </a:lnTo>
                    <a:lnTo>
                      <a:pt x="466" y="25"/>
                    </a:lnTo>
                    <a:lnTo>
                      <a:pt x="451" y="25"/>
                    </a:lnTo>
                    <a:lnTo>
                      <a:pt x="432" y="25"/>
                    </a:lnTo>
                    <a:lnTo>
                      <a:pt x="427" y="25"/>
                    </a:lnTo>
                    <a:lnTo>
                      <a:pt x="425" y="25"/>
                    </a:lnTo>
                    <a:lnTo>
                      <a:pt x="418" y="25"/>
                    </a:lnTo>
                    <a:lnTo>
                      <a:pt x="417" y="25"/>
                    </a:lnTo>
                    <a:lnTo>
                      <a:pt x="413" y="25"/>
                    </a:lnTo>
                    <a:lnTo>
                      <a:pt x="412" y="25"/>
                    </a:lnTo>
                    <a:lnTo>
                      <a:pt x="410" y="25"/>
                    </a:lnTo>
                    <a:lnTo>
                      <a:pt x="406" y="25"/>
                    </a:lnTo>
                    <a:lnTo>
                      <a:pt x="405" y="21"/>
                    </a:lnTo>
                    <a:lnTo>
                      <a:pt x="403" y="25"/>
                    </a:lnTo>
                    <a:lnTo>
                      <a:pt x="397" y="25"/>
                    </a:lnTo>
                    <a:lnTo>
                      <a:pt x="396" y="25"/>
                    </a:lnTo>
                    <a:lnTo>
                      <a:pt x="392" y="25"/>
                    </a:lnTo>
                    <a:lnTo>
                      <a:pt x="396" y="26"/>
                    </a:lnTo>
                    <a:lnTo>
                      <a:pt x="389" y="26"/>
                    </a:lnTo>
                    <a:lnTo>
                      <a:pt x="362" y="26"/>
                    </a:lnTo>
                    <a:lnTo>
                      <a:pt x="336" y="26"/>
                    </a:lnTo>
                    <a:lnTo>
                      <a:pt x="328" y="26"/>
                    </a:lnTo>
                    <a:lnTo>
                      <a:pt x="331" y="26"/>
                    </a:lnTo>
                    <a:lnTo>
                      <a:pt x="325" y="26"/>
                    </a:lnTo>
                    <a:lnTo>
                      <a:pt x="318" y="26"/>
                    </a:lnTo>
                    <a:lnTo>
                      <a:pt x="311" y="26"/>
                    </a:lnTo>
                    <a:lnTo>
                      <a:pt x="308" y="26"/>
                    </a:lnTo>
                    <a:lnTo>
                      <a:pt x="302" y="26"/>
                    </a:lnTo>
                    <a:lnTo>
                      <a:pt x="296" y="26"/>
                    </a:lnTo>
                    <a:lnTo>
                      <a:pt x="288" y="26"/>
                    </a:lnTo>
                    <a:lnTo>
                      <a:pt x="287" y="26"/>
                    </a:lnTo>
                    <a:lnTo>
                      <a:pt x="282" y="26"/>
                    </a:lnTo>
                    <a:lnTo>
                      <a:pt x="280" y="26"/>
                    </a:lnTo>
                    <a:lnTo>
                      <a:pt x="275" y="25"/>
                    </a:lnTo>
                    <a:lnTo>
                      <a:pt x="273" y="25"/>
                    </a:lnTo>
                    <a:lnTo>
                      <a:pt x="268" y="25"/>
                    </a:lnTo>
                    <a:lnTo>
                      <a:pt x="262" y="25"/>
                    </a:lnTo>
                    <a:lnTo>
                      <a:pt x="254" y="26"/>
                    </a:lnTo>
                    <a:lnTo>
                      <a:pt x="252" y="26"/>
                    </a:lnTo>
                    <a:lnTo>
                      <a:pt x="251" y="26"/>
                    </a:lnTo>
                    <a:lnTo>
                      <a:pt x="248" y="26"/>
                    </a:lnTo>
                    <a:lnTo>
                      <a:pt x="239" y="26"/>
                    </a:lnTo>
                    <a:lnTo>
                      <a:pt x="231" y="28"/>
                    </a:lnTo>
                    <a:lnTo>
                      <a:pt x="214" y="31"/>
                    </a:lnTo>
                    <a:lnTo>
                      <a:pt x="200" y="31"/>
                    </a:lnTo>
                    <a:lnTo>
                      <a:pt x="190" y="28"/>
                    </a:lnTo>
                    <a:lnTo>
                      <a:pt x="179" y="21"/>
                    </a:lnTo>
                    <a:lnTo>
                      <a:pt x="173" y="13"/>
                    </a:lnTo>
                    <a:lnTo>
                      <a:pt x="171" y="4"/>
                    </a:lnTo>
                    <a:lnTo>
                      <a:pt x="165" y="0"/>
                    </a:lnTo>
                    <a:lnTo>
                      <a:pt x="163" y="1"/>
                    </a:lnTo>
                    <a:lnTo>
                      <a:pt x="162" y="13"/>
                    </a:lnTo>
                    <a:lnTo>
                      <a:pt x="159" y="31"/>
                    </a:lnTo>
                    <a:lnTo>
                      <a:pt x="157" y="46"/>
                    </a:lnTo>
                    <a:lnTo>
                      <a:pt x="155" y="55"/>
                    </a:lnTo>
                    <a:lnTo>
                      <a:pt x="155" y="58"/>
                    </a:lnTo>
                    <a:lnTo>
                      <a:pt x="152" y="55"/>
                    </a:lnTo>
                    <a:lnTo>
                      <a:pt x="152" y="48"/>
                    </a:lnTo>
                    <a:lnTo>
                      <a:pt x="150" y="39"/>
                    </a:lnTo>
                    <a:lnTo>
                      <a:pt x="148" y="28"/>
                    </a:lnTo>
                    <a:lnTo>
                      <a:pt x="137" y="26"/>
                    </a:lnTo>
                    <a:lnTo>
                      <a:pt x="109" y="28"/>
                    </a:lnTo>
                    <a:lnTo>
                      <a:pt x="61" y="28"/>
                    </a:lnTo>
                    <a:lnTo>
                      <a:pt x="0" y="2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510" name="Line 214"/>
              <p:cNvSpPr>
                <a:spLocks noChangeShapeType="1"/>
              </p:cNvSpPr>
              <p:nvPr/>
            </p:nvSpPr>
            <p:spPr bwMode="auto">
              <a:xfrm flipH="1">
                <a:off x="3696" y="2087"/>
                <a:ext cx="1803"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511" name="Line 215"/>
              <p:cNvSpPr>
                <a:spLocks noChangeShapeType="1"/>
              </p:cNvSpPr>
              <p:nvPr/>
            </p:nvSpPr>
            <p:spPr bwMode="auto">
              <a:xfrm flipV="1">
                <a:off x="3696" y="1029"/>
                <a:ext cx="0" cy="105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2491" name="Line 216"/>
            <p:cNvSpPr>
              <a:spLocks noChangeShapeType="1"/>
            </p:cNvSpPr>
            <p:nvPr/>
          </p:nvSpPr>
          <p:spPr bwMode="auto">
            <a:xfrm>
              <a:off x="2697" y="1209"/>
              <a:ext cx="144" cy="0"/>
            </a:xfrm>
            <a:prstGeom prst="line">
              <a:avLst/>
            </a:prstGeom>
            <a:noFill/>
            <a:ln w="76200">
              <a:solidFill>
                <a:srgbClr val="FF33C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492" name="Rectangle 217"/>
            <p:cNvSpPr>
              <a:spLocks noChangeArrowheads="1"/>
            </p:cNvSpPr>
            <p:nvPr/>
          </p:nvSpPr>
          <p:spPr bwMode="auto">
            <a:xfrm>
              <a:off x="3854" y="1104"/>
              <a:ext cx="2050" cy="118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2493" name="Line 218"/>
            <p:cNvSpPr>
              <a:spLocks noChangeShapeType="1"/>
            </p:cNvSpPr>
            <p:nvPr/>
          </p:nvSpPr>
          <p:spPr bwMode="auto">
            <a:xfrm flipV="1">
              <a:off x="3744" y="2352"/>
              <a:ext cx="0" cy="192"/>
            </a:xfrm>
            <a:prstGeom prst="line">
              <a:avLst/>
            </a:prstGeom>
            <a:noFill/>
            <a:ln w="9525">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2494" name="Text Box 219"/>
            <p:cNvSpPr txBox="1">
              <a:spLocks noChangeArrowheads="1"/>
            </p:cNvSpPr>
            <p:nvPr/>
          </p:nvSpPr>
          <p:spPr bwMode="auto">
            <a:xfrm>
              <a:off x="3782" y="2407"/>
              <a:ext cx="787"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solidFill>
                    <a:srgbClr val="FF0000"/>
                  </a:solidFill>
                </a:rPr>
                <a:t>Start Injection</a:t>
              </a:r>
            </a:p>
          </p:txBody>
        </p:sp>
        <p:sp>
          <p:nvSpPr>
            <p:cNvPr id="12495" name="Text Box 220"/>
            <p:cNvSpPr txBox="1">
              <a:spLocks noChangeArrowheads="1"/>
            </p:cNvSpPr>
            <p:nvPr/>
          </p:nvSpPr>
          <p:spPr bwMode="auto">
            <a:xfrm>
              <a:off x="3360" y="1440"/>
              <a:ext cx="385"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mAU</a:t>
              </a:r>
            </a:p>
          </p:txBody>
        </p:sp>
        <p:sp>
          <p:nvSpPr>
            <p:cNvPr id="12496" name="Text Box 221"/>
            <p:cNvSpPr txBox="1">
              <a:spLocks noChangeArrowheads="1"/>
            </p:cNvSpPr>
            <p:nvPr/>
          </p:nvSpPr>
          <p:spPr bwMode="auto">
            <a:xfrm>
              <a:off x="4608" y="2352"/>
              <a:ext cx="333"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time</a:t>
              </a:r>
            </a:p>
          </p:txBody>
        </p:sp>
      </p:grpSp>
    </p:spTree>
    <p:extLst>
      <p:ext uri="{BB962C8B-B14F-4D97-AF65-F5344CB8AC3E}">
        <p14:creationId xmlns:p14="http://schemas.microsoft.com/office/powerpoint/2010/main" val="2555060847"/>
      </p:ext>
    </p:extLst>
  </p:cSld>
  <p:clrMapOvr>
    <a:masterClrMapping/>
  </p:clrMapOvr>
  <p:transition advClick="0" advTm="5000"/>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9" name="Rectangle 1026"/>
          <p:cNvSpPr>
            <a:spLocks noGrp="1" noChangeArrowheads="1"/>
          </p:cNvSpPr>
          <p:nvPr>
            <p:ph type="title"/>
          </p:nvPr>
        </p:nvSpPr>
        <p:spPr>
          <a:xfrm>
            <a:off x="379750" y="233364"/>
            <a:ext cx="9983450" cy="762000"/>
          </a:xfrm>
        </p:spPr>
        <p:txBody>
          <a:bodyPr>
            <a:noAutofit/>
          </a:bodyPr>
          <a:lstStyle/>
          <a:p>
            <a:r>
              <a:rPr lang="en-US" altLang="en-US" sz="4000" b="1" dirty="0">
                <a:solidFill>
                  <a:srgbClr val="002060"/>
                </a:solidFill>
                <a:latin typeface="Times New Roman" panose="02020603050405020304" pitchFamily="18" charset="0"/>
                <a:cs typeface="Times New Roman" panose="02020603050405020304" pitchFamily="18" charset="0"/>
              </a:rPr>
              <a:t>Chromatography Stationary Phases</a:t>
            </a:r>
            <a:endParaRPr lang="en-US" altLang="en-US" sz="4800" b="1" dirty="0" smtClean="0">
              <a:solidFill>
                <a:srgbClr val="002060"/>
              </a:solidFill>
              <a:latin typeface="Times New Roman" panose="02020603050405020304" pitchFamily="18" charset="0"/>
              <a:cs typeface="Times New Roman" panose="02020603050405020304" pitchFamily="18" charset="0"/>
            </a:endParaRPr>
          </a:p>
        </p:txBody>
      </p:sp>
      <p:sp>
        <p:nvSpPr>
          <p:cNvPr id="17420" name="Text Box 1036"/>
          <p:cNvSpPr txBox="1">
            <a:spLocks noChangeArrowheads="1"/>
          </p:cNvSpPr>
          <p:nvPr/>
        </p:nvSpPr>
        <p:spPr bwMode="auto">
          <a:xfrm>
            <a:off x="1726938" y="5216526"/>
            <a:ext cx="353013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algn="ctr" eaLnBrk="1" hangingPunct="1"/>
            <a:r>
              <a:rPr lang="en-US" altLang="en-US" sz="2800" dirty="0">
                <a:solidFill>
                  <a:srgbClr val="002060"/>
                </a:solidFill>
              </a:rPr>
              <a:t>relatively </a:t>
            </a:r>
            <a:r>
              <a:rPr lang="en-US" altLang="en-US" sz="2800" i="1" dirty="0">
                <a:solidFill>
                  <a:srgbClr val="002060"/>
                </a:solidFill>
              </a:rPr>
              <a:t>polar</a:t>
            </a:r>
            <a:r>
              <a:rPr lang="en-US" altLang="en-US" sz="2800" dirty="0">
                <a:solidFill>
                  <a:srgbClr val="002060"/>
                </a:solidFill>
              </a:rPr>
              <a:t> surface</a:t>
            </a:r>
          </a:p>
        </p:txBody>
      </p:sp>
      <p:grpSp>
        <p:nvGrpSpPr>
          <p:cNvPr id="1031" name="Group 1052"/>
          <p:cNvGrpSpPr>
            <a:grpSpLocks/>
          </p:cNvGrpSpPr>
          <p:nvPr/>
        </p:nvGrpSpPr>
        <p:grpSpPr bwMode="auto">
          <a:xfrm>
            <a:off x="1828800" y="2667000"/>
            <a:ext cx="10073390" cy="2438400"/>
            <a:chOff x="0" y="1824"/>
            <a:chExt cx="5521" cy="1536"/>
          </a:xfrm>
        </p:grpSpPr>
        <p:graphicFrame>
          <p:nvGraphicFramePr>
            <p:cNvPr id="1027" name="Object 3"/>
            <p:cNvGraphicFramePr>
              <a:graphicFrameLocks noChangeAspect="1"/>
            </p:cNvGraphicFramePr>
            <p:nvPr/>
          </p:nvGraphicFramePr>
          <p:xfrm>
            <a:off x="52" y="1826"/>
            <a:ext cx="3345" cy="1246"/>
          </p:xfrm>
          <a:graphic>
            <a:graphicData uri="http://schemas.openxmlformats.org/presentationml/2006/ole">
              <mc:AlternateContent xmlns:mc="http://schemas.openxmlformats.org/markup-compatibility/2006">
                <mc:Choice xmlns:v="urn:schemas-microsoft-com:vml" Requires="v">
                  <p:oleObj spid="_x0000_s1026" name="Document" r:id="rId3" imgW="5401080" imgH="2019240" progId="Word.Document.8">
                    <p:embed/>
                  </p:oleObj>
                </mc:Choice>
                <mc:Fallback>
                  <p:oleObj name="Document" r:id="rId3" imgW="5401080" imgH="2019240" progId="Word.Document.8">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2" y="1826"/>
                          <a:ext cx="3345" cy="12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1028" name="Object 4"/>
            <p:cNvGraphicFramePr>
              <a:graphicFrameLocks noChangeAspect="1"/>
            </p:cNvGraphicFramePr>
            <p:nvPr>
              <p:extLst/>
            </p:nvPr>
          </p:nvGraphicFramePr>
          <p:xfrm>
            <a:off x="0" y="1824"/>
            <a:ext cx="5521" cy="1425"/>
          </p:xfrm>
          <a:graphic>
            <a:graphicData uri="http://schemas.openxmlformats.org/presentationml/2006/ole">
              <mc:AlternateContent xmlns:mc="http://schemas.openxmlformats.org/markup-compatibility/2006">
                <mc:Choice xmlns:v="urn:schemas-microsoft-com:vml" Requires="v">
                  <p:oleObj spid="_x0000_s1027" name="Document" r:id="rId6" imgW="5491805" imgH="1417965" progId="Word.Document.8">
                    <p:embed/>
                  </p:oleObj>
                </mc:Choice>
                <mc:Fallback>
                  <p:oleObj name="Document" r:id="rId6" imgW="5491805" imgH="1417965" progId="Word.Document.8">
                    <p:embed/>
                    <p:pic>
                      <p:nvPicPr>
                        <p:cNvPr id="0" name=""/>
                        <p:cNvPicPr>
                          <a:picLocks noChangeAspect="1" noChangeArrowheads="1"/>
                        </p:cNvPicPr>
                        <p:nvPr/>
                      </p:nvPicPr>
                      <p:blipFill>
                        <a:blip r:embed="rId7"/>
                        <a:srcRect/>
                        <a:stretch>
                          <a:fillRect/>
                        </a:stretch>
                      </p:blipFill>
                      <p:spPr bwMode="auto">
                        <a:xfrm>
                          <a:off x="0" y="1824"/>
                          <a:ext cx="5521" cy="1425"/>
                        </a:xfrm>
                        <a:prstGeom prst="rect">
                          <a:avLst/>
                        </a:prstGeom>
                        <a:solidFill>
                          <a:srgbClr val="0070C0"/>
                        </a:solidFill>
                        <a:ln>
                          <a:noFill/>
                        </a:ln>
                        <a:effectLst/>
                      </p:spPr>
                    </p:pic>
                  </p:oleObj>
                </mc:Fallback>
              </mc:AlternateContent>
            </a:graphicData>
          </a:graphic>
        </p:graphicFrame>
        <p:sp>
          <p:nvSpPr>
            <p:cNvPr id="1043" name="Line 1035"/>
            <p:cNvSpPr>
              <a:spLocks noChangeShapeType="1"/>
            </p:cNvSpPr>
            <p:nvPr/>
          </p:nvSpPr>
          <p:spPr bwMode="auto">
            <a:xfrm>
              <a:off x="1536" y="1824"/>
              <a:ext cx="0" cy="1536"/>
            </a:xfrm>
            <a:prstGeom prst="line">
              <a:avLst/>
            </a:prstGeom>
            <a:noFill/>
            <a:ln w="12700">
              <a:solidFill>
                <a:srgbClr val="FF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en-US"/>
            </a:p>
          </p:txBody>
        </p:sp>
      </p:grpSp>
      <p:sp>
        <p:nvSpPr>
          <p:cNvPr id="17433" name="Text Box 1049"/>
          <p:cNvSpPr txBox="1">
            <a:spLocks noChangeArrowheads="1"/>
          </p:cNvSpPr>
          <p:nvPr/>
        </p:nvSpPr>
        <p:spPr bwMode="auto">
          <a:xfrm>
            <a:off x="6217513" y="5553735"/>
            <a:ext cx="414568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algn="ctr" eaLnBrk="1" hangingPunct="1"/>
            <a:r>
              <a:rPr lang="en-US" altLang="en-US" dirty="0"/>
              <a:t> </a:t>
            </a:r>
            <a:r>
              <a:rPr lang="en-US" altLang="en-US" sz="2800" dirty="0">
                <a:solidFill>
                  <a:srgbClr val="002060"/>
                </a:solidFill>
              </a:rPr>
              <a:t>relatively </a:t>
            </a:r>
            <a:r>
              <a:rPr lang="en-US" altLang="en-US" sz="2800" i="1" dirty="0">
                <a:solidFill>
                  <a:srgbClr val="002060"/>
                </a:solidFill>
              </a:rPr>
              <a:t>nonpolar</a:t>
            </a:r>
            <a:r>
              <a:rPr lang="en-US" altLang="en-US" sz="2800" dirty="0">
                <a:solidFill>
                  <a:srgbClr val="002060"/>
                </a:solidFill>
              </a:rPr>
              <a:t> surface</a:t>
            </a:r>
          </a:p>
        </p:txBody>
      </p:sp>
      <p:sp>
        <p:nvSpPr>
          <p:cNvPr id="1033" name="Text Box 1053"/>
          <p:cNvSpPr txBox="1">
            <a:spLocks noChangeArrowheads="1"/>
          </p:cNvSpPr>
          <p:nvPr/>
        </p:nvSpPr>
        <p:spPr bwMode="auto">
          <a:xfrm>
            <a:off x="2819400" y="1981200"/>
            <a:ext cx="160813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r>
              <a:rPr lang="en-US" altLang="en-US" sz="2800" dirty="0">
                <a:solidFill>
                  <a:srgbClr val="002060"/>
                </a:solidFill>
              </a:rPr>
              <a:t>Silica Gel</a:t>
            </a:r>
          </a:p>
        </p:txBody>
      </p:sp>
      <p:grpSp>
        <p:nvGrpSpPr>
          <p:cNvPr id="3" name="Group 1060"/>
          <p:cNvGrpSpPr>
            <a:grpSpLocks/>
          </p:cNvGrpSpPr>
          <p:nvPr/>
        </p:nvGrpSpPr>
        <p:grpSpPr bwMode="auto">
          <a:xfrm>
            <a:off x="5486400" y="1946276"/>
            <a:ext cx="9429750" cy="3444875"/>
            <a:chOff x="2544" y="1226"/>
            <a:chExt cx="5569" cy="2170"/>
          </a:xfrm>
        </p:grpSpPr>
        <p:grpSp>
          <p:nvGrpSpPr>
            <p:cNvPr id="1038" name="Group 1055"/>
            <p:cNvGrpSpPr>
              <a:grpSpLocks/>
            </p:cNvGrpSpPr>
            <p:nvPr/>
          </p:nvGrpSpPr>
          <p:grpSpPr bwMode="auto">
            <a:xfrm>
              <a:off x="2544" y="1517"/>
              <a:ext cx="5569" cy="1879"/>
              <a:chOff x="6096" y="1469"/>
              <a:chExt cx="5569" cy="1879"/>
            </a:xfrm>
          </p:grpSpPr>
          <p:sp>
            <p:nvSpPr>
              <p:cNvPr id="17411" name="Rectangle 1027"/>
              <p:cNvSpPr>
                <a:spLocks noChangeArrowheads="1"/>
              </p:cNvSpPr>
              <p:nvPr/>
            </p:nvSpPr>
            <p:spPr bwMode="auto">
              <a:xfrm>
                <a:off x="6096" y="2736"/>
                <a:ext cx="4464" cy="612"/>
              </a:xfrm>
              <a:prstGeom prst="rect">
                <a:avLst/>
              </a:prstGeom>
              <a:noFill/>
              <a:ln w="9525">
                <a:noFill/>
                <a:miter lim="800000"/>
                <a:headEnd/>
                <a:tailEnd/>
              </a:ln>
              <a:effectLst/>
            </p:spPr>
            <p:txBody>
              <a:bodyPr lIns="92075" tIns="46038" rIns="92075" bIns="46038" anchor="ctr"/>
              <a:lstStyle/>
              <a:p>
                <a:pPr>
                  <a:defRPr/>
                </a:pPr>
                <a:endParaRPr lang="en-US" sz="3600" i="1">
                  <a:solidFill>
                    <a:schemeClr val="tx2"/>
                  </a:solidFill>
                  <a:effectLst>
                    <a:outerShdw blurRad="38100" dist="38100" dir="2700000" algn="tl">
                      <a:srgbClr val="000000"/>
                    </a:outerShdw>
                  </a:effectLst>
                </a:endParaRPr>
              </a:p>
            </p:txBody>
          </p:sp>
          <p:graphicFrame>
            <p:nvGraphicFramePr>
              <p:cNvPr id="1026" name="Object 2"/>
              <p:cNvGraphicFramePr>
                <a:graphicFrameLocks noChangeAspect="1"/>
              </p:cNvGraphicFramePr>
              <p:nvPr>
                <p:extLst/>
              </p:nvPr>
            </p:nvGraphicFramePr>
            <p:xfrm>
              <a:off x="6144" y="1469"/>
              <a:ext cx="5521" cy="1879"/>
            </p:xfrm>
            <a:graphic>
              <a:graphicData uri="http://schemas.openxmlformats.org/presentationml/2006/ole">
                <mc:AlternateContent xmlns:mc="http://schemas.openxmlformats.org/markup-compatibility/2006">
                  <mc:Choice xmlns:v="urn:schemas-microsoft-com:vml" Requires="v">
                    <p:oleObj spid="_x0000_s1028" name="Document" r:id="rId8" imgW="5486400" imgH="1415880" progId="Word.Document.8">
                      <p:embed/>
                    </p:oleObj>
                  </mc:Choice>
                  <mc:Fallback>
                    <p:oleObj name="Document" r:id="rId8" imgW="5486400" imgH="1415880" progId="Word.Document.8">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144" y="1469"/>
                            <a:ext cx="5521" cy="1879"/>
                          </a:xfrm>
                          <a:prstGeom prst="rect">
                            <a:avLst/>
                          </a:prstGeom>
                          <a:solidFill>
                            <a:srgbClr val="0070C0"/>
                          </a:solidFill>
                          <a:ln>
                            <a:noFill/>
                          </a:ln>
                          <a:effectLst/>
                        </p:spPr>
                      </p:pic>
                    </p:oleObj>
                  </mc:Fallback>
                </mc:AlternateContent>
              </a:graphicData>
            </a:graphic>
          </p:graphicFrame>
          <p:sp>
            <p:nvSpPr>
              <p:cNvPr id="1042" name="Line 1048"/>
              <p:cNvSpPr>
                <a:spLocks noChangeShapeType="1"/>
              </p:cNvSpPr>
              <p:nvPr/>
            </p:nvSpPr>
            <p:spPr bwMode="auto">
              <a:xfrm>
                <a:off x="7681" y="1632"/>
                <a:ext cx="0" cy="1536"/>
              </a:xfrm>
              <a:prstGeom prst="line">
                <a:avLst/>
              </a:prstGeom>
              <a:noFill/>
              <a:ln w="12700">
                <a:solidFill>
                  <a:srgbClr val="FF0000"/>
                </a:solidFill>
                <a:round/>
                <a:headEnd type="none" w="sm" len="sm"/>
                <a:tailEnd type="none" w="sm" len="sm"/>
              </a:ln>
              <a:extLst>
                <a:ext uri="{909E8E84-426E-40DD-AFC4-6F175D3DCCD1}">
                  <a14:hiddenFill xmlns:a14="http://schemas.microsoft.com/office/drawing/2010/main">
                    <a:noFill/>
                  </a14:hiddenFill>
                </a:ext>
              </a:extLst>
            </p:spPr>
            <p:txBody>
              <a:bodyPr wrap="none" anchor="ctr"/>
              <a:lstStyle/>
              <a:p>
                <a:endParaRPr lang="en-US"/>
              </a:p>
            </p:txBody>
          </p:sp>
        </p:grpSp>
        <p:sp>
          <p:nvSpPr>
            <p:cNvPr id="1039" name="Text Box 1054"/>
            <p:cNvSpPr txBox="1">
              <a:spLocks noChangeArrowheads="1"/>
            </p:cNvSpPr>
            <p:nvPr/>
          </p:nvSpPr>
          <p:spPr bwMode="auto">
            <a:xfrm>
              <a:off x="2832" y="1226"/>
              <a:ext cx="1990"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r>
                <a:rPr lang="en-US" altLang="en-US" sz="2800" dirty="0" err="1">
                  <a:solidFill>
                    <a:srgbClr val="002060"/>
                  </a:solidFill>
                </a:rPr>
                <a:t>Derivatized</a:t>
              </a:r>
              <a:r>
                <a:rPr lang="en-US" altLang="en-US" sz="2800" dirty="0">
                  <a:solidFill>
                    <a:srgbClr val="002060"/>
                  </a:solidFill>
                </a:rPr>
                <a:t> Silica Gel</a:t>
              </a:r>
            </a:p>
          </p:txBody>
        </p:sp>
        <p:sp>
          <p:nvSpPr>
            <p:cNvPr id="1040" name="Text Box 1056"/>
            <p:cNvSpPr txBox="1">
              <a:spLocks noChangeArrowheads="1"/>
            </p:cNvSpPr>
            <p:nvPr/>
          </p:nvSpPr>
          <p:spPr bwMode="auto">
            <a:xfrm>
              <a:off x="4569" y="2016"/>
              <a:ext cx="1418" cy="756"/>
            </a:xfrm>
            <a:prstGeom prst="rect">
              <a:avLst/>
            </a:prstGeom>
            <a:noFill/>
            <a:ln w="12700">
              <a:solidFill>
                <a:srgbClr val="FF0000"/>
              </a:solidFill>
              <a:miter lim="800000"/>
              <a:headEnd type="none" w="sm" len="sm"/>
              <a:tailEnd type="none" w="sm" len="sm"/>
            </a:ln>
            <a:extLst>
              <a:ext uri="{909E8E84-426E-40DD-AFC4-6F175D3DCCD1}">
                <a14:hiddenFill xmlns:a14="http://schemas.microsoft.com/office/drawing/2010/main">
                  <a:solidFill>
                    <a:srgbClr val="FFFFFF"/>
                  </a:solidFill>
                </a14:hiddenFill>
              </a:ext>
            </a:extLst>
          </p:spPr>
          <p:txBody>
            <a:bodyPr>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algn="ctr" eaLnBrk="1" hangingPunct="1"/>
              <a:r>
                <a:rPr lang="en-US" altLang="en-US" sz="1800"/>
                <a:t>Where R = C</a:t>
              </a:r>
              <a:r>
                <a:rPr lang="en-US" altLang="en-US" sz="1800" baseline="-25000"/>
                <a:t>18</a:t>
              </a:r>
              <a:r>
                <a:rPr lang="en-US" altLang="en-US" sz="1800"/>
                <a:t>H</a:t>
              </a:r>
              <a:r>
                <a:rPr lang="en-US" altLang="en-US" sz="1800" baseline="-25000"/>
                <a:t>37</a:t>
              </a:r>
            </a:p>
            <a:p>
              <a:pPr algn="ctr" eaLnBrk="1" hangingPunct="1"/>
              <a:r>
                <a:rPr lang="en-US" altLang="en-US" sz="1800"/>
                <a:t>hydrocarbon chain </a:t>
              </a:r>
            </a:p>
            <a:p>
              <a:pPr algn="ctr" eaLnBrk="1" hangingPunct="1"/>
              <a:r>
                <a:rPr lang="en-US" altLang="en-US" sz="1800"/>
                <a:t>(octadecylsilyl deriv.</a:t>
              </a:r>
            </a:p>
            <a:p>
              <a:pPr algn="ctr" eaLnBrk="1" hangingPunct="1"/>
              <a:r>
                <a:rPr lang="en-US" altLang="en-US" sz="1800"/>
                <a:t>silica or “C18”)</a:t>
              </a:r>
            </a:p>
          </p:txBody>
        </p:sp>
      </p:grpSp>
      <p:sp>
        <p:nvSpPr>
          <p:cNvPr id="17441" name="AutoShape 1057"/>
          <p:cNvSpPr>
            <a:spLocks noChangeArrowheads="1"/>
          </p:cNvSpPr>
          <p:nvPr/>
        </p:nvSpPr>
        <p:spPr bwMode="auto">
          <a:xfrm>
            <a:off x="4800600" y="3810000"/>
            <a:ext cx="838200" cy="228600"/>
          </a:xfrm>
          <a:prstGeom prst="rightArrow">
            <a:avLst>
              <a:gd name="adj1" fmla="val 50000"/>
              <a:gd name="adj2" fmla="val 91667"/>
            </a:avLst>
          </a:prstGeom>
          <a:solidFill>
            <a:schemeClr val="tx1"/>
          </a:solidFill>
          <a:ln w="12700">
            <a:solidFill>
              <a:srgbClr val="FF0000"/>
            </a:solidFill>
            <a:miter lim="800000"/>
            <a:headEnd type="none" w="sm" len="sm"/>
            <a:tailEnd type="none" w="sm" len="sm"/>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42" name="Text Box 1058"/>
          <p:cNvSpPr txBox="1">
            <a:spLocks noChangeArrowheads="1"/>
          </p:cNvSpPr>
          <p:nvPr/>
        </p:nvSpPr>
        <p:spPr bwMode="auto">
          <a:xfrm>
            <a:off x="2014490" y="5792196"/>
            <a:ext cx="242406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r>
              <a:rPr lang="en-US" altLang="en-US" sz="2800" dirty="0"/>
              <a:t>“</a:t>
            </a:r>
            <a:r>
              <a:rPr lang="en-US" altLang="en-US" sz="2800" dirty="0">
                <a:solidFill>
                  <a:srgbClr val="002060"/>
                </a:solidFill>
              </a:rPr>
              <a:t>normal phase”</a:t>
            </a:r>
          </a:p>
        </p:txBody>
      </p:sp>
      <p:sp>
        <p:nvSpPr>
          <p:cNvPr id="17443" name="Text Box 1059"/>
          <p:cNvSpPr txBox="1">
            <a:spLocks noChangeArrowheads="1"/>
          </p:cNvSpPr>
          <p:nvPr/>
        </p:nvSpPr>
        <p:spPr bwMode="auto">
          <a:xfrm>
            <a:off x="6978939" y="6053806"/>
            <a:ext cx="262283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r>
              <a:rPr lang="en-US" altLang="en-US" sz="2800" dirty="0">
                <a:solidFill>
                  <a:srgbClr val="002060"/>
                </a:solidFill>
              </a:rPr>
              <a:t>“reversed phase”</a:t>
            </a:r>
          </a:p>
        </p:txBody>
      </p:sp>
    </p:spTree>
    <p:extLst>
      <p:ext uri="{BB962C8B-B14F-4D97-AF65-F5344CB8AC3E}">
        <p14:creationId xmlns:p14="http://schemas.microsoft.com/office/powerpoint/2010/main" val="425511528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8" fill="hold" grpId="0" nodeType="clickEffect">
                                  <p:stCondLst>
                                    <p:cond delay="0"/>
                                  </p:stCondLst>
                                  <p:childTnLst>
                                    <p:set>
                                      <p:cBhvr>
                                        <p:cTn id="6" dur="1" fill="hold">
                                          <p:stCondLst>
                                            <p:cond delay="0"/>
                                          </p:stCondLst>
                                        </p:cTn>
                                        <p:tgtEl>
                                          <p:spTgt spid="17441"/>
                                        </p:tgtEl>
                                        <p:attrNameLst>
                                          <p:attrName>style.visibility</p:attrName>
                                        </p:attrNameLst>
                                      </p:cBhvr>
                                      <p:to>
                                        <p:strVal val="visible"/>
                                      </p:to>
                                    </p:set>
                                    <p:animEffect transition="in" filter="slide(fromLeft)">
                                      <p:cBhvr>
                                        <p:cTn id="7" dur="500"/>
                                        <p:tgtEl>
                                          <p:spTgt spid="17441"/>
                                        </p:tgtEl>
                                      </p:cBhvr>
                                    </p:animEffect>
                                  </p:childTnLst>
                                </p:cTn>
                              </p:par>
                            </p:childTnLst>
                          </p:cTn>
                        </p:par>
                        <p:par>
                          <p:cTn id="8" fill="hold" nodeType="afterGroup">
                            <p:stCondLst>
                              <p:cond delay="500"/>
                            </p:stCondLst>
                            <p:childTnLst>
                              <p:par>
                                <p:cTn id="9" presetID="1" presetClass="entr" presetSubtype="0" fill="hold" nodeType="afterEffect">
                                  <p:stCondLst>
                                    <p:cond delay="0"/>
                                  </p:stCondLst>
                                  <p:childTnLst>
                                    <p:set>
                                      <p:cBhvr>
                                        <p:cTn id="10" dur="1" fill="hold">
                                          <p:stCondLst>
                                            <p:cond delay="499"/>
                                          </p:stCondLst>
                                        </p:cTn>
                                        <p:tgtEl>
                                          <p:spTgt spid="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17420">
                                            <p:txEl>
                                              <p:pRg st="0" end="0"/>
                                            </p:txEl>
                                          </p:spTgt>
                                        </p:tgtEl>
                                        <p:attrNameLst>
                                          <p:attrName>style.visibility</p:attrName>
                                        </p:attrNameLst>
                                      </p:cBhvr>
                                      <p:to>
                                        <p:strVal val="visible"/>
                                      </p:to>
                                    </p:set>
                                  </p:childTnLst>
                                </p:cTn>
                              </p:par>
                            </p:childTnLst>
                          </p:cTn>
                        </p:par>
                        <p:par>
                          <p:cTn id="15" fill="hold" nodeType="afterGroup">
                            <p:stCondLst>
                              <p:cond delay="500"/>
                            </p:stCondLst>
                            <p:childTnLst>
                              <p:par>
                                <p:cTn id="16" presetID="1" presetClass="entr" presetSubtype="0" fill="hold" grpId="0" nodeType="afterEffect">
                                  <p:stCondLst>
                                    <p:cond delay="1000"/>
                                  </p:stCondLst>
                                  <p:childTnLst>
                                    <p:set>
                                      <p:cBhvr>
                                        <p:cTn id="17" dur="1" fill="hold">
                                          <p:stCondLst>
                                            <p:cond delay="499"/>
                                          </p:stCondLst>
                                        </p:cTn>
                                        <p:tgtEl>
                                          <p:spTgt spid="17433">
                                            <p:txEl>
                                              <p:pRg st="0" end="0"/>
                                            </p:txEl>
                                          </p:spTgt>
                                        </p:tgtEl>
                                        <p:attrNameLst>
                                          <p:attrName>style.visibility</p:attrName>
                                        </p:attrNameLst>
                                      </p:cBhvr>
                                      <p:to>
                                        <p:strVal val="visible"/>
                                      </p:to>
                                    </p:set>
                                  </p:childTnLst>
                                </p:cTn>
                              </p:par>
                            </p:childTnLst>
                          </p:cTn>
                        </p:par>
                        <p:par>
                          <p:cTn id="18" fill="hold" nodeType="afterGroup">
                            <p:stCondLst>
                              <p:cond delay="2000"/>
                            </p:stCondLst>
                            <p:childTnLst>
                              <p:par>
                                <p:cTn id="19" presetID="1" presetClass="entr" presetSubtype="0" fill="hold" grpId="0" nodeType="afterEffect">
                                  <p:stCondLst>
                                    <p:cond delay="1000"/>
                                  </p:stCondLst>
                                  <p:childTnLst>
                                    <p:set>
                                      <p:cBhvr>
                                        <p:cTn id="20" dur="1" fill="hold">
                                          <p:stCondLst>
                                            <p:cond delay="499"/>
                                          </p:stCondLst>
                                        </p:cTn>
                                        <p:tgtEl>
                                          <p:spTgt spid="17442">
                                            <p:txEl>
                                              <p:pRg st="0" end="0"/>
                                            </p:txEl>
                                          </p:spTgt>
                                        </p:tgtEl>
                                        <p:attrNameLst>
                                          <p:attrName>style.visibility</p:attrName>
                                        </p:attrNameLst>
                                      </p:cBhvr>
                                      <p:to>
                                        <p:strVal val="visible"/>
                                      </p:to>
                                    </p:set>
                                  </p:childTnLst>
                                </p:cTn>
                              </p:par>
                            </p:childTnLst>
                          </p:cTn>
                        </p:par>
                        <p:par>
                          <p:cTn id="21" fill="hold" nodeType="afterGroup">
                            <p:stCondLst>
                              <p:cond delay="3500"/>
                            </p:stCondLst>
                            <p:childTnLst>
                              <p:par>
                                <p:cTn id="22" presetID="1" presetClass="entr" presetSubtype="0" fill="hold" grpId="0" nodeType="afterEffect">
                                  <p:stCondLst>
                                    <p:cond delay="1000"/>
                                  </p:stCondLst>
                                  <p:childTnLst>
                                    <p:set>
                                      <p:cBhvr>
                                        <p:cTn id="23" dur="1" fill="hold">
                                          <p:stCondLst>
                                            <p:cond delay="499"/>
                                          </p:stCondLst>
                                        </p:cTn>
                                        <p:tgtEl>
                                          <p:spTgt spid="1744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20" grpId="0" build="p" autoUpdateAnimBg="0"/>
      <p:bldP spid="17433" grpId="0" build="p" autoUpdateAnimBg="0" advAuto="1000"/>
      <p:bldP spid="17441" grpId="0" animBg="1"/>
      <p:bldP spid="17442" grpId="0" build="p" autoUpdateAnimBg="0" advAuto="1000"/>
      <p:bldP spid="17443" grpId="0" build="p" autoUpdateAnimBg="0" advAuto="100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1" name="Rectangle 2"/>
          <p:cNvSpPr>
            <a:spLocks noGrp="1" noChangeArrowheads="1"/>
          </p:cNvSpPr>
          <p:nvPr>
            <p:ph type="title"/>
          </p:nvPr>
        </p:nvSpPr>
        <p:spPr>
          <a:xfrm>
            <a:off x="0" y="0"/>
            <a:ext cx="10363200" cy="1276350"/>
          </a:xfrm>
        </p:spPr>
        <p:txBody>
          <a:bodyPr>
            <a:normAutofit/>
          </a:bodyPr>
          <a:lstStyle/>
          <a:p>
            <a:r>
              <a:rPr lang="en-US" altLang="en-US" sz="4000" b="1" dirty="0">
                <a:solidFill>
                  <a:srgbClr val="002060"/>
                </a:solidFill>
                <a:latin typeface="Times New Roman" panose="02020603050405020304" pitchFamily="18" charset="0"/>
                <a:cs typeface="Times New Roman" panose="02020603050405020304" pitchFamily="18" charset="0"/>
              </a:rPr>
              <a:t>Normal vs. Reversed Phase Chromatography</a:t>
            </a:r>
            <a:endParaRPr lang="en-US" altLang="en-US" sz="5400" b="1" dirty="0" smtClean="0">
              <a:solidFill>
                <a:srgbClr val="002060"/>
              </a:solidFill>
              <a:latin typeface="Times New Roman" panose="02020603050405020304" pitchFamily="18" charset="0"/>
              <a:cs typeface="Times New Roman" panose="02020603050405020304" pitchFamily="18" charset="0"/>
            </a:endParaRPr>
          </a:p>
        </p:txBody>
      </p:sp>
      <p:graphicFrame>
        <p:nvGraphicFramePr>
          <p:cNvPr id="2050" name="Object 2"/>
          <p:cNvGraphicFramePr>
            <a:graphicFrameLocks noChangeAspect="1"/>
          </p:cNvGraphicFramePr>
          <p:nvPr>
            <p:extLst/>
          </p:nvPr>
        </p:nvGraphicFramePr>
        <p:xfrm>
          <a:off x="381000" y="1567542"/>
          <a:ext cx="11430000" cy="3537857"/>
        </p:xfrm>
        <a:graphic>
          <a:graphicData uri="http://schemas.openxmlformats.org/presentationml/2006/ole">
            <mc:AlternateContent xmlns:mc="http://schemas.openxmlformats.org/markup-compatibility/2006">
              <mc:Choice xmlns:v="urn:schemas-microsoft-com:vml" Requires="v">
                <p:oleObj spid="_x0000_s2050" name="Document" r:id="rId3" imgW="5587920" imgH="1847880" progId="Word.Document.8">
                  <p:embed/>
                </p:oleObj>
              </mc:Choice>
              <mc:Fallback>
                <p:oleObj name="Document" r:id="rId3" imgW="5587920" imgH="1847880" progId="Word.Document.8">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1000" y="1567542"/>
                        <a:ext cx="11430000" cy="3537857"/>
                      </a:xfrm>
                      <a:prstGeom prst="rect">
                        <a:avLst/>
                      </a:prstGeom>
                      <a:solidFill>
                        <a:srgbClr val="0070C0"/>
                      </a:solidFill>
                      <a:ln>
                        <a:noFill/>
                      </a:ln>
                      <a:effectLst/>
                    </p:spPr>
                  </p:pic>
                </p:oleObj>
              </mc:Fallback>
            </mc:AlternateContent>
          </a:graphicData>
        </a:graphic>
      </p:graphicFrame>
    </p:spTree>
    <p:extLst>
      <p:ext uri="{BB962C8B-B14F-4D97-AF65-F5344CB8AC3E}">
        <p14:creationId xmlns:p14="http://schemas.microsoft.com/office/powerpoint/2010/main" val="1379088736"/>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5" name="Rectangle 2"/>
          <p:cNvSpPr>
            <a:spLocks noGrp="1" noChangeArrowheads="1"/>
          </p:cNvSpPr>
          <p:nvPr>
            <p:ph type="title"/>
          </p:nvPr>
        </p:nvSpPr>
        <p:spPr>
          <a:xfrm>
            <a:off x="190500" y="0"/>
            <a:ext cx="4343400" cy="1276350"/>
          </a:xfrm>
          <a:noFill/>
        </p:spPr>
        <p:txBody>
          <a:bodyPr/>
          <a:lstStyle/>
          <a:p>
            <a:r>
              <a:rPr lang="en-US" altLang="en-US" sz="4000" b="1" dirty="0">
                <a:solidFill>
                  <a:srgbClr val="002060"/>
                </a:solidFill>
                <a:latin typeface="Times New Roman" panose="02020603050405020304" pitchFamily="18" charset="0"/>
                <a:cs typeface="Times New Roman" panose="02020603050405020304" pitchFamily="18" charset="0"/>
              </a:rPr>
              <a:t>TLC    </a:t>
            </a:r>
            <a:r>
              <a:rPr lang="en-US" altLang="en-US" sz="2800" b="1" dirty="0">
                <a:solidFill>
                  <a:srgbClr val="002060"/>
                </a:solidFill>
                <a:latin typeface="Times New Roman" panose="02020603050405020304" pitchFamily="18" charset="0"/>
                <a:cs typeface="Times New Roman" panose="02020603050405020304" pitchFamily="18" charset="0"/>
              </a:rPr>
              <a:t>vs.</a:t>
            </a:r>
            <a:r>
              <a:rPr lang="en-US" altLang="en-US" sz="4000" b="1" dirty="0">
                <a:solidFill>
                  <a:srgbClr val="002060"/>
                </a:solidFill>
                <a:latin typeface="Times New Roman" panose="02020603050405020304" pitchFamily="18" charset="0"/>
                <a:cs typeface="Times New Roman" panose="02020603050405020304" pitchFamily="18" charset="0"/>
              </a:rPr>
              <a:t>   </a:t>
            </a:r>
            <a:r>
              <a:rPr lang="en-US" altLang="en-US" sz="4000" b="1" dirty="0" smtClean="0">
                <a:solidFill>
                  <a:srgbClr val="002060"/>
                </a:solidFill>
                <a:latin typeface="Times New Roman" panose="02020603050405020304" pitchFamily="18" charset="0"/>
                <a:cs typeface="Times New Roman" panose="02020603050405020304" pitchFamily="18" charset="0"/>
              </a:rPr>
              <a:t>HPLC:</a:t>
            </a:r>
            <a:endParaRPr lang="en-US" altLang="en-US" b="1" dirty="0" smtClean="0">
              <a:solidFill>
                <a:srgbClr val="002060"/>
              </a:solidFill>
              <a:latin typeface="Times New Roman" panose="02020603050405020304" pitchFamily="18" charset="0"/>
              <a:cs typeface="Times New Roman" panose="02020603050405020304" pitchFamily="18" charset="0"/>
            </a:endParaRPr>
          </a:p>
        </p:txBody>
      </p:sp>
      <p:graphicFrame>
        <p:nvGraphicFramePr>
          <p:cNvPr id="3074" name="Object 2"/>
          <p:cNvGraphicFramePr>
            <a:graphicFrameLocks noChangeAspect="1"/>
          </p:cNvGraphicFramePr>
          <p:nvPr>
            <p:extLst/>
          </p:nvPr>
        </p:nvGraphicFramePr>
        <p:xfrm>
          <a:off x="2743200" y="1524000"/>
          <a:ext cx="11772900" cy="8458200"/>
        </p:xfrm>
        <a:graphic>
          <a:graphicData uri="http://schemas.openxmlformats.org/presentationml/2006/ole">
            <mc:AlternateContent xmlns:mc="http://schemas.openxmlformats.org/markup-compatibility/2006">
              <mc:Choice xmlns:v="urn:schemas-microsoft-com:vml" Requires="v">
                <p:oleObj spid="_x0000_s3074" name="Document" r:id="rId4" imgW="11769864" imgH="7648579" progId="Word.Document.8">
                  <p:embed/>
                </p:oleObj>
              </mc:Choice>
              <mc:Fallback>
                <p:oleObj name="Document" r:id="rId4" imgW="11769864" imgH="7648579" progId="Word.Document.8">
                  <p:embed/>
                  <p:pic>
                    <p:nvPicPr>
                      <p:cNvPr id="0" name=""/>
                      <p:cNvPicPr>
                        <a:picLocks noChangeAspect="1" noChangeArrowheads="1"/>
                      </p:cNvPicPr>
                      <p:nvPr/>
                    </p:nvPicPr>
                    <p:blipFill>
                      <a:blip r:embed="rId5"/>
                      <a:srcRect/>
                      <a:stretch>
                        <a:fillRect/>
                      </a:stretch>
                    </p:blipFill>
                    <p:spPr bwMode="auto">
                      <a:xfrm>
                        <a:off x="2743200" y="1524000"/>
                        <a:ext cx="11772900" cy="8458200"/>
                      </a:xfrm>
                      <a:prstGeom prst="rect">
                        <a:avLst/>
                      </a:prstGeom>
                      <a:solidFill>
                        <a:srgbClr val="0070C0"/>
                      </a:solidFill>
                      <a:ln>
                        <a:noFill/>
                      </a:ln>
                      <a:effectLst/>
                    </p:spPr>
                  </p:pic>
                </p:oleObj>
              </mc:Fallback>
            </mc:AlternateContent>
          </a:graphicData>
        </a:graphic>
      </p:graphicFrame>
    </p:spTree>
    <p:extLst>
      <p:ext uri="{BB962C8B-B14F-4D97-AF65-F5344CB8AC3E}">
        <p14:creationId xmlns:p14="http://schemas.microsoft.com/office/powerpoint/2010/main" val="1433019653"/>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Rectangle 2"/>
          <p:cNvSpPr>
            <a:spLocks noGrp="1" noChangeArrowheads="1"/>
          </p:cNvSpPr>
          <p:nvPr>
            <p:ph type="title"/>
          </p:nvPr>
        </p:nvSpPr>
        <p:spPr>
          <a:xfrm>
            <a:off x="228600" y="133350"/>
            <a:ext cx="8229600" cy="668338"/>
          </a:xfrm>
          <a:ln w="28575">
            <a:noFill/>
            <a:miter lim="800000"/>
            <a:headEnd/>
            <a:tailEnd/>
          </a:ln>
        </p:spPr>
        <p:txBody>
          <a:bodyPr>
            <a:noAutofit/>
          </a:bodyPr>
          <a:lstStyle/>
          <a:p>
            <a:pPr eaLnBrk="1" hangingPunct="1"/>
            <a:r>
              <a:rPr lang="en-US" altLang="en-US" b="1" dirty="0" smtClean="0">
                <a:solidFill>
                  <a:srgbClr val="002060"/>
                </a:solidFill>
                <a:latin typeface="Times New Roman" panose="02020603050405020304" pitchFamily="18" charset="0"/>
                <a:cs typeface="Times New Roman" panose="02020603050405020304" pitchFamily="18" charset="0"/>
              </a:rPr>
              <a:t>Application of HPLC</a:t>
            </a:r>
          </a:p>
        </p:txBody>
      </p:sp>
      <p:sp>
        <p:nvSpPr>
          <p:cNvPr id="32771" name="Rectangle 3"/>
          <p:cNvSpPr>
            <a:spLocks noGrp="1" noChangeArrowheads="1"/>
          </p:cNvSpPr>
          <p:nvPr>
            <p:ph type="body" idx="1"/>
          </p:nvPr>
        </p:nvSpPr>
        <p:spPr>
          <a:xfrm>
            <a:off x="228600" y="1085850"/>
            <a:ext cx="11563350" cy="5638800"/>
          </a:xfrm>
        </p:spPr>
        <p:txBody>
          <a:bodyPr>
            <a:normAutofit fontScale="70000" lnSpcReduction="20000"/>
          </a:bodyPr>
          <a:lstStyle/>
          <a:p>
            <a:pPr marL="609600" indent="-609600">
              <a:lnSpc>
                <a:spcPct val="80000"/>
              </a:lnSpc>
              <a:buNone/>
              <a:defRPr/>
            </a:pPr>
            <a:r>
              <a:rPr lang="en-US" b="1" dirty="0">
                <a:solidFill>
                  <a:srgbClr val="002060"/>
                </a:solidFill>
                <a:latin typeface="Times New Roman" panose="02020603050405020304" pitchFamily="18" charset="0"/>
                <a:cs typeface="Times New Roman" panose="02020603050405020304" pitchFamily="18" charset="0"/>
              </a:rPr>
              <a:t>1</a:t>
            </a:r>
            <a:r>
              <a:rPr lang="en-US" sz="4100" b="1" dirty="0">
                <a:solidFill>
                  <a:srgbClr val="002060"/>
                </a:solidFill>
                <a:latin typeface="Times New Roman" panose="02020603050405020304" pitchFamily="18" charset="0"/>
                <a:cs typeface="Times New Roman" panose="02020603050405020304" pitchFamily="18" charset="0"/>
              </a:rPr>
              <a:t>. Pharmaceuticals industry</a:t>
            </a:r>
          </a:p>
          <a:p>
            <a:pPr marL="609600" indent="-609600">
              <a:lnSpc>
                <a:spcPct val="80000"/>
              </a:lnSpc>
              <a:defRPr/>
            </a:pPr>
            <a:r>
              <a:rPr lang="en-US" sz="4100" dirty="0">
                <a:solidFill>
                  <a:srgbClr val="002060"/>
                </a:solidFill>
                <a:latin typeface="Times New Roman" panose="02020603050405020304" pitchFamily="18" charset="0"/>
                <a:cs typeface="Times New Roman" panose="02020603050405020304" pitchFamily="18" charset="0"/>
              </a:rPr>
              <a:t>To control the drug stability</a:t>
            </a:r>
          </a:p>
          <a:p>
            <a:pPr marL="609600" indent="-609600">
              <a:lnSpc>
                <a:spcPct val="120000"/>
              </a:lnSpc>
              <a:defRPr/>
            </a:pPr>
            <a:r>
              <a:rPr lang="en-US" sz="4100" dirty="0">
                <a:solidFill>
                  <a:srgbClr val="002060"/>
                </a:solidFill>
                <a:latin typeface="Times New Roman" panose="02020603050405020304" pitchFamily="18" charset="0"/>
                <a:cs typeface="Times New Roman" panose="02020603050405020304" pitchFamily="18" charset="0"/>
              </a:rPr>
              <a:t>Quantity  of drug determination from pharmaceutical dosage forms, ex. </a:t>
            </a:r>
            <a:r>
              <a:rPr lang="en-US" sz="4100" dirty="0" err="1">
                <a:solidFill>
                  <a:srgbClr val="002060"/>
                </a:solidFill>
                <a:latin typeface="Times New Roman" panose="02020603050405020304" pitchFamily="18" charset="0"/>
                <a:cs typeface="Times New Roman" panose="02020603050405020304" pitchFamily="18" charset="0"/>
              </a:rPr>
              <a:t>Paracetamol</a:t>
            </a:r>
            <a:r>
              <a:rPr lang="en-US" sz="4100" dirty="0">
                <a:solidFill>
                  <a:srgbClr val="002060"/>
                </a:solidFill>
                <a:latin typeface="Times New Roman" panose="02020603050405020304" pitchFamily="18" charset="0"/>
                <a:cs typeface="Times New Roman" panose="02020603050405020304" pitchFamily="18" charset="0"/>
              </a:rPr>
              <a:t> determination in </a:t>
            </a:r>
            <a:r>
              <a:rPr lang="en-US" sz="4100" dirty="0" err="1">
                <a:solidFill>
                  <a:srgbClr val="002060"/>
                </a:solidFill>
                <a:latin typeface="Times New Roman" panose="02020603050405020304" pitchFamily="18" charset="0"/>
                <a:cs typeface="Times New Roman" panose="02020603050405020304" pitchFamily="18" charset="0"/>
              </a:rPr>
              <a:t>panadol</a:t>
            </a:r>
            <a:r>
              <a:rPr lang="en-US" sz="4100" dirty="0">
                <a:solidFill>
                  <a:srgbClr val="002060"/>
                </a:solidFill>
                <a:latin typeface="Times New Roman" panose="02020603050405020304" pitchFamily="18" charset="0"/>
                <a:cs typeface="Times New Roman" panose="02020603050405020304" pitchFamily="18" charset="0"/>
              </a:rPr>
              <a:t> tablet</a:t>
            </a:r>
          </a:p>
          <a:p>
            <a:pPr marL="609600" indent="-609600">
              <a:lnSpc>
                <a:spcPct val="80000"/>
              </a:lnSpc>
              <a:defRPr/>
            </a:pPr>
            <a:r>
              <a:rPr lang="en-US" sz="4100" dirty="0">
                <a:solidFill>
                  <a:srgbClr val="002060"/>
                </a:solidFill>
                <a:latin typeface="Times New Roman" panose="02020603050405020304" pitchFamily="18" charset="0"/>
                <a:cs typeface="Times New Roman" panose="02020603050405020304" pitchFamily="18" charset="0"/>
              </a:rPr>
              <a:t>Quantity of drug determination from biological fluids, ex: blood glucose </a:t>
            </a:r>
            <a:r>
              <a:rPr lang="en-US" sz="4100" dirty="0" smtClean="0">
                <a:solidFill>
                  <a:srgbClr val="002060"/>
                </a:solidFill>
                <a:latin typeface="Times New Roman" panose="02020603050405020304" pitchFamily="18" charset="0"/>
                <a:cs typeface="Times New Roman" panose="02020603050405020304" pitchFamily="18" charset="0"/>
              </a:rPr>
              <a:t>level</a:t>
            </a:r>
          </a:p>
          <a:p>
            <a:pPr marL="609600" indent="-609600">
              <a:lnSpc>
                <a:spcPct val="80000"/>
              </a:lnSpc>
              <a:defRPr/>
            </a:pPr>
            <a:endParaRPr lang="en-US" sz="4100" dirty="0">
              <a:solidFill>
                <a:srgbClr val="002060"/>
              </a:solidFill>
              <a:latin typeface="Times New Roman" panose="02020603050405020304" pitchFamily="18" charset="0"/>
              <a:cs typeface="Times New Roman" panose="02020603050405020304" pitchFamily="18" charset="0"/>
            </a:endParaRPr>
          </a:p>
          <a:p>
            <a:pPr marL="609600" indent="-609600">
              <a:lnSpc>
                <a:spcPct val="80000"/>
              </a:lnSpc>
              <a:buNone/>
              <a:defRPr/>
            </a:pPr>
            <a:r>
              <a:rPr lang="en-US" sz="4100" b="1" dirty="0">
                <a:solidFill>
                  <a:srgbClr val="002060"/>
                </a:solidFill>
                <a:latin typeface="Times New Roman" panose="02020603050405020304" pitchFamily="18" charset="0"/>
                <a:cs typeface="Times New Roman" panose="02020603050405020304" pitchFamily="18" charset="0"/>
              </a:rPr>
              <a:t>2. Analysis of natural contamination</a:t>
            </a:r>
          </a:p>
          <a:p>
            <a:pPr>
              <a:lnSpc>
                <a:spcPct val="80000"/>
              </a:lnSpc>
              <a:defRPr/>
            </a:pPr>
            <a:r>
              <a:rPr lang="en-US" sz="4100" dirty="0" smtClean="0">
                <a:solidFill>
                  <a:srgbClr val="002060"/>
                </a:solidFill>
                <a:latin typeface="Times New Roman" panose="02020603050405020304" pitchFamily="18" charset="0"/>
                <a:cs typeface="Times New Roman" panose="02020603050405020304" pitchFamily="18" charset="0"/>
              </a:rPr>
              <a:t>Phenol </a:t>
            </a:r>
            <a:r>
              <a:rPr lang="en-US" sz="4100" dirty="0">
                <a:solidFill>
                  <a:srgbClr val="002060"/>
                </a:solidFill>
                <a:latin typeface="Times New Roman" panose="02020603050405020304" pitchFamily="18" charset="0"/>
                <a:cs typeface="Times New Roman" panose="02020603050405020304" pitchFamily="18" charset="0"/>
              </a:rPr>
              <a:t>&amp; Mercury from sea water</a:t>
            </a:r>
          </a:p>
          <a:p>
            <a:pPr marL="609600" indent="-609600">
              <a:lnSpc>
                <a:spcPct val="80000"/>
              </a:lnSpc>
              <a:buNone/>
              <a:defRPr/>
            </a:pPr>
            <a:r>
              <a:rPr lang="en-US" sz="4100" dirty="0">
                <a:solidFill>
                  <a:srgbClr val="002060"/>
                </a:solidFill>
                <a:latin typeface="Times New Roman" panose="02020603050405020304" pitchFamily="18" charset="0"/>
                <a:cs typeface="Times New Roman" panose="02020603050405020304" pitchFamily="18" charset="0"/>
              </a:rPr>
              <a:t>	</a:t>
            </a:r>
          </a:p>
          <a:p>
            <a:pPr marL="609600" indent="-609600">
              <a:lnSpc>
                <a:spcPct val="80000"/>
              </a:lnSpc>
              <a:buNone/>
              <a:defRPr/>
            </a:pPr>
            <a:r>
              <a:rPr lang="en-US" sz="4100" b="1" dirty="0">
                <a:solidFill>
                  <a:srgbClr val="002060"/>
                </a:solidFill>
                <a:latin typeface="Times New Roman" panose="02020603050405020304" pitchFamily="18" charset="0"/>
                <a:cs typeface="Times New Roman" panose="02020603050405020304" pitchFamily="18" charset="0"/>
              </a:rPr>
              <a:t>3. Forensic test</a:t>
            </a:r>
          </a:p>
          <a:p>
            <a:pPr>
              <a:lnSpc>
                <a:spcPct val="80000"/>
              </a:lnSpc>
              <a:defRPr/>
            </a:pPr>
            <a:r>
              <a:rPr lang="en-US" sz="4100" dirty="0" smtClean="0">
                <a:solidFill>
                  <a:srgbClr val="002060"/>
                </a:solidFill>
                <a:latin typeface="Times New Roman" panose="02020603050405020304" pitchFamily="18" charset="0"/>
                <a:cs typeface="Times New Roman" panose="02020603050405020304" pitchFamily="18" charset="0"/>
              </a:rPr>
              <a:t> </a:t>
            </a:r>
            <a:r>
              <a:rPr lang="en-US" sz="4100" dirty="0">
                <a:solidFill>
                  <a:srgbClr val="002060"/>
                </a:solidFill>
                <a:latin typeface="Times New Roman" panose="02020603050405020304" pitchFamily="18" charset="0"/>
                <a:cs typeface="Times New Roman" panose="02020603050405020304" pitchFamily="18" charset="0"/>
              </a:rPr>
              <a:t>Determination of steroid in blood, urine &amp; sweat.</a:t>
            </a:r>
          </a:p>
          <a:p>
            <a:pPr eaLnBrk="1" hangingPunct="1">
              <a:lnSpc>
                <a:spcPct val="80000"/>
              </a:lnSpc>
              <a:buFontTx/>
              <a:buNone/>
              <a:defRPr/>
            </a:pPr>
            <a:r>
              <a:rPr lang="en-US" sz="4100" b="1" dirty="0">
                <a:solidFill>
                  <a:srgbClr val="002060"/>
                </a:solidFill>
                <a:latin typeface="Times New Roman" panose="02020603050405020304" pitchFamily="18" charset="0"/>
                <a:cs typeface="Times New Roman" panose="02020603050405020304" pitchFamily="18" charset="0"/>
              </a:rPr>
              <a:t>4. Clinical test</a:t>
            </a:r>
          </a:p>
          <a:p>
            <a:pPr eaLnBrk="1" hangingPunct="1">
              <a:lnSpc>
                <a:spcPct val="80000"/>
              </a:lnSpc>
              <a:buFontTx/>
              <a:buNone/>
              <a:defRPr/>
            </a:pPr>
            <a:r>
              <a:rPr lang="en-US" sz="4100" dirty="0">
                <a:latin typeface="Century Gothic" pitchFamily="34" charset="0"/>
              </a:rPr>
              <a:t>	</a:t>
            </a:r>
          </a:p>
          <a:p>
            <a:pPr marL="609600" indent="-609600">
              <a:lnSpc>
                <a:spcPct val="80000"/>
              </a:lnSpc>
              <a:buNone/>
              <a:defRPr/>
            </a:pPr>
            <a:endParaRPr lang="en-US" sz="2400" dirty="0">
              <a:latin typeface="Century Gothic" pitchFamily="34" charset="0"/>
            </a:endParaRPr>
          </a:p>
          <a:p>
            <a:pPr marL="609600" indent="-609600">
              <a:lnSpc>
                <a:spcPct val="80000"/>
              </a:lnSpc>
              <a:buNone/>
              <a:defRPr/>
            </a:pPr>
            <a:endParaRPr lang="en-US" sz="2400" dirty="0">
              <a:latin typeface="Century Gothic" pitchFamily="34" charset="0"/>
            </a:endParaRPr>
          </a:p>
        </p:txBody>
      </p:sp>
    </p:spTree>
    <p:extLst>
      <p:ext uri="{BB962C8B-B14F-4D97-AF65-F5344CB8AC3E}">
        <p14:creationId xmlns:p14="http://schemas.microsoft.com/office/powerpoint/2010/main" val="1629209149"/>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01" name="Rectangle 2"/>
          <p:cNvSpPr>
            <a:spLocks noGrp="1" noChangeArrowheads="1"/>
          </p:cNvSpPr>
          <p:nvPr>
            <p:ph type="title"/>
          </p:nvPr>
        </p:nvSpPr>
        <p:spPr>
          <a:xfrm>
            <a:off x="209550" y="0"/>
            <a:ext cx="5386789" cy="1143000"/>
          </a:xfrm>
        </p:spPr>
        <p:txBody>
          <a:bodyPr/>
          <a:lstStyle/>
          <a:p>
            <a:r>
              <a:rPr lang="en-US" altLang="en-US" b="1" dirty="0" smtClean="0">
                <a:solidFill>
                  <a:srgbClr val="002060"/>
                </a:solidFill>
                <a:latin typeface="Times New Roman" panose="02020603050405020304" pitchFamily="18" charset="0"/>
                <a:cs typeface="Times New Roman" panose="02020603050405020304" pitchFamily="18" charset="0"/>
              </a:rPr>
              <a:t>HPLC Applications</a:t>
            </a:r>
          </a:p>
        </p:txBody>
      </p:sp>
      <p:grpSp>
        <p:nvGrpSpPr>
          <p:cNvPr id="4102" name="Group 30"/>
          <p:cNvGrpSpPr>
            <a:grpSpLocks/>
          </p:cNvGrpSpPr>
          <p:nvPr/>
        </p:nvGrpSpPr>
        <p:grpSpPr bwMode="auto">
          <a:xfrm>
            <a:off x="297469" y="343954"/>
            <a:ext cx="11820237" cy="6416930"/>
            <a:chOff x="602" y="459"/>
            <a:chExt cx="5724" cy="4580"/>
          </a:xfrm>
        </p:grpSpPr>
        <p:pic>
          <p:nvPicPr>
            <p:cNvPr id="4103" name="Picture 3" descr="environ_ind"/>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2" y="3515"/>
              <a:ext cx="1200" cy="6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04" name="Picture 4" descr="CHEM_IND"/>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12" y="1291"/>
              <a:ext cx="582" cy="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05" name="Picture 5" descr="consum_ind"/>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333" y="798"/>
              <a:ext cx="786" cy="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06" name="Picture 6" descr="pharm_ind"/>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972" y="3014"/>
              <a:ext cx="804" cy="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aphicFrame>
          <p:nvGraphicFramePr>
            <p:cNvPr id="4098" name="Object 2"/>
            <p:cNvGraphicFramePr>
              <a:graphicFrameLocks noChangeAspect="1"/>
            </p:cNvGraphicFramePr>
            <p:nvPr/>
          </p:nvGraphicFramePr>
          <p:xfrm>
            <a:off x="3497" y="933"/>
            <a:ext cx="669" cy="891"/>
          </p:xfrm>
          <a:graphic>
            <a:graphicData uri="http://schemas.openxmlformats.org/presentationml/2006/ole">
              <mc:AlternateContent xmlns:mc="http://schemas.openxmlformats.org/markup-compatibility/2006">
                <mc:Choice xmlns:v="urn:schemas-microsoft-com:vml" Requires="v">
                  <p:oleObj spid="_x0000_s4098" name="CorelPhotoPaint.Image.7" r:id="rId8" imgW="990350" imgH="758889" progId="CorelPhotoPaint.Image.7">
                    <p:embed/>
                  </p:oleObj>
                </mc:Choice>
                <mc:Fallback>
                  <p:oleObj name="CorelPhotoPaint.Image.7" r:id="rId8" imgW="990350" imgH="758889" progId="CorelPhotoPaint.Image.7">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l="2153" t="3746" r="44498" b="3539"/>
                        <a:stretch>
                          <a:fillRect/>
                        </a:stretch>
                      </p:blipFill>
                      <p:spPr bwMode="auto">
                        <a:xfrm>
                          <a:off x="3497" y="933"/>
                          <a:ext cx="669" cy="8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nvGrpSpPr>
            <p:cNvPr id="4107" name="Group 10"/>
            <p:cNvGrpSpPr>
              <a:grpSpLocks/>
            </p:cNvGrpSpPr>
            <p:nvPr/>
          </p:nvGrpSpPr>
          <p:grpSpPr bwMode="auto">
            <a:xfrm>
              <a:off x="4861" y="3383"/>
              <a:ext cx="1245" cy="795"/>
              <a:chOff x="4912" y="2855"/>
              <a:chExt cx="1245" cy="795"/>
            </a:xfrm>
          </p:grpSpPr>
          <p:graphicFrame>
            <p:nvGraphicFramePr>
              <p:cNvPr id="4099" name="Object 3"/>
              <p:cNvGraphicFramePr>
                <a:graphicFrameLocks noChangeAspect="1"/>
              </p:cNvGraphicFramePr>
              <p:nvPr>
                <p:extLst/>
              </p:nvPr>
            </p:nvGraphicFramePr>
            <p:xfrm>
              <a:off x="5173" y="2855"/>
              <a:ext cx="984" cy="795"/>
            </p:xfrm>
            <a:graphic>
              <a:graphicData uri="http://schemas.openxmlformats.org/presentationml/2006/ole">
                <mc:AlternateContent xmlns:mc="http://schemas.openxmlformats.org/markup-compatibility/2006">
                  <mc:Choice xmlns:v="urn:schemas-microsoft-com:vml" Requires="v">
                    <p:oleObj spid="_x0000_s4099" name="CorelPhotoPaint.Image.7" r:id="rId10" imgW="990350" imgH="801354" progId="CorelPhotoPaint.Image.7">
                      <p:embed/>
                    </p:oleObj>
                  </mc:Choice>
                  <mc:Fallback>
                    <p:oleObj name="CorelPhotoPaint.Image.7" r:id="rId10" imgW="990350" imgH="801354" progId="CorelPhotoPaint.Image.7">
                      <p:embed/>
                      <p:pic>
                        <p:nvPicPr>
                          <p:cNvPr id="0" name=""/>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173" y="2855"/>
                            <a:ext cx="984" cy="7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aphicFrame>
            <p:nvGraphicFramePr>
              <p:cNvPr id="4100" name="Object 4"/>
              <p:cNvGraphicFramePr>
                <a:graphicFrameLocks noChangeAspect="1"/>
              </p:cNvGraphicFramePr>
              <p:nvPr>
                <p:extLst/>
              </p:nvPr>
            </p:nvGraphicFramePr>
            <p:xfrm>
              <a:off x="4912" y="3169"/>
              <a:ext cx="380" cy="472"/>
            </p:xfrm>
            <a:graphic>
              <a:graphicData uri="http://schemas.openxmlformats.org/presentationml/2006/ole">
                <mc:AlternateContent xmlns:mc="http://schemas.openxmlformats.org/markup-compatibility/2006">
                  <mc:Choice xmlns:v="urn:schemas-microsoft-com:vml" Requires="v">
                    <p:oleObj spid="_x0000_s4100" name="CorelPhotoPaint.Image.7" r:id="rId12" imgW="990350" imgH="1231186" progId="CorelPhotoPaint.Image.7">
                      <p:embed/>
                    </p:oleObj>
                  </mc:Choice>
                  <mc:Fallback>
                    <p:oleObj name="CorelPhotoPaint.Image.7" r:id="rId12" imgW="990350" imgH="1231186" progId="CorelPhotoPaint.Image.7">
                      <p:embed/>
                      <p:pic>
                        <p:nvPicPr>
                          <p:cNvPr id="0" name=""/>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4912" y="3169"/>
                            <a:ext cx="380" cy="4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grpSp>
        <p:sp>
          <p:nvSpPr>
            <p:cNvPr id="4108" name="Text Box 11"/>
            <p:cNvSpPr txBox="1">
              <a:spLocks noChangeArrowheads="1"/>
            </p:cNvSpPr>
            <p:nvPr/>
          </p:nvSpPr>
          <p:spPr bwMode="auto">
            <a:xfrm>
              <a:off x="602" y="1006"/>
              <a:ext cx="568" cy="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800" b="1" dirty="0">
                  <a:solidFill>
                    <a:srgbClr val="FF0000"/>
                  </a:solidFill>
                  <a:cs typeface="Times New Roman" panose="02020603050405020304" pitchFamily="18" charset="0"/>
                </a:rPr>
                <a:t>Chemical</a:t>
              </a:r>
              <a:r>
                <a:rPr lang="en-US" altLang="en-US" sz="1600" b="1" dirty="0">
                  <a:solidFill>
                    <a:srgbClr val="FF0000"/>
                  </a:solidFill>
                  <a:cs typeface="Times New Roman" panose="02020603050405020304" pitchFamily="18" charset="0"/>
                </a:rPr>
                <a:t> </a:t>
              </a:r>
            </a:p>
          </p:txBody>
        </p:sp>
        <p:sp>
          <p:nvSpPr>
            <p:cNvPr id="4109" name="Text Box 13"/>
            <p:cNvSpPr txBox="1">
              <a:spLocks noChangeArrowheads="1"/>
            </p:cNvSpPr>
            <p:nvPr/>
          </p:nvSpPr>
          <p:spPr bwMode="auto">
            <a:xfrm>
              <a:off x="618" y="3147"/>
              <a:ext cx="808" cy="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800" b="1" dirty="0">
                  <a:solidFill>
                    <a:srgbClr val="FF0000"/>
                  </a:solidFill>
                  <a:cs typeface="Times New Roman" panose="02020603050405020304" pitchFamily="18" charset="0"/>
                </a:rPr>
                <a:t>Environmental</a:t>
              </a:r>
              <a:endParaRPr lang="en-US" altLang="en-US" sz="1600" b="1" dirty="0">
                <a:solidFill>
                  <a:srgbClr val="FF0000"/>
                </a:solidFill>
                <a:cs typeface="Times New Roman" panose="02020603050405020304" pitchFamily="18" charset="0"/>
              </a:endParaRPr>
            </a:p>
          </p:txBody>
        </p:sp>
        <p:sp>
          <p:nvSpPr>
            <p:cNvPr id="4110" name="Text Box 14"/>
            <p:cNvSpPr txBox="1">
              <a:spLocks noChangeArrowheads="1"/>
            </p:cNvSpPr>
            <p:nvPr/>
          </p:nvSpPr>
          <p:spPr bwMode="auto">
            <a:xfrm>
              <a:off x="2905" y="2681"/>
              <a:ext cx="1116" cy="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800" b="1" dirty="0">
                  <a:solidFill>
                    <a:srgbClr val="FF0000"/>
                  </a:solidFill>
                  <a:cs typeface="Times New Roman" panose="02020603050405020304" pitchFamily="18" charset="0"/>
                </a:rPr>
                <a:t>Pharmaceuticals</a:t>
              </a:r>
            </a:p>
          </p:txBody>
        </p:sp>
        <p:sp>
          <p:nvSpPr>
            <p:cNvPr id="4111" name="Text Box 16"/>
            <p:cNvSpPr txBox="1">
              <a:spLocks noChangeArrowheads="1"/>
            </p:cNvSpPr>
            <p:nvPr/>
          </p:nvSpPr>
          <p:spPr bwMode="auto">
            <a:xfrm>
              <a:off x="5195" y="459"/>
              <a:ext cx="990" cy="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800" b="1" dirty="0">
                  <a:solidFill>
                    <a:srgbClr val="FF0000"/>
                  </a:solidFill>
                  <a:cs typeface="Times New Roman" panose="02020603050405020304" pitchFamily="18" charset="0"/>
                </a:rPr>
                <a:t>Consumer</a:t>
              </a:r>
              <a:r>
                <a:rPr lang="en-US" altLang="en-US" sz="1600" b="1" dirty="0">
                  <a:solidFill>
                    <a:srgbClr val="FF0000"/>
                  </a:solidFill>
                  <a:cs typeface="Times New Roman" panose="02020603050405020304" pitchFamily="18" charset="0"/>
                </a:rPr>
                <a:t> Products</a:t>
              </a:r>
            </a:p>
          </p:txBody>
        </p:sp>
        <p:sp>
          <p:nvSpPr>
            <p:cNvPr id="4112" name="Text Box 17"/>
            <p:cNvSpPr txBox="1">
              <a:spLocks noChangeArrowheads="1"/>
            </p:cNvSpPr>
            <p:nvPr/>
          </p:nvSpPr>
          <p:spPr bwMode="auto">
            <a:xfrm>
              <a:off x="5468" y="3072"/>
              <a:ext cx="422" cy="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600" b="1" dirty="0">
                  <a:solidFill>
                    <a:srgbClr val="FF0000"/>
                  </a:solidFill>
                  <a:cs typeface="Times New Roman" panose="02020603050405020304" pitchFamily="18" charset="0"/>
                </a:rPr>
                <a:t>Clinical</a:t>
              </a:r>
            </a:p>
          </p:txBody>
        </p:sp>
        <p:sp>
          <p:nvSpPr>
            <p:cNvPr id="4113" name="Text Box 21"/>
            <p:cNvSpPr txBox="1">
              <a:spLocks noChangeArrowheads="1"/>
            </p:cNvSpPr>
            <p:nvPr/>
          </p:nvSpPr>
          <p:spPr bwMode="auto">
            <a:xfrm>
              <a:off x="1245" y="1402"/>
              <a:ext cx="975" cy="9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800" dirty="0">
                  <a:solidFill>
                    <a:srgbClr val="002060"/>
                  </a:solidFill>
                </a:rPr>
                <a:t>polystyrenes</a:t>
              </a:r>
            </a:p>
            <a:p>
              <a:r>
                <a:rPr lang="en-US" altLang="en-US" sz="1800" dirty="0">
                  <a:solidFill>
                    <a:srgbClr val="002060"/>
                  </a:solidFill>
                </a:rPr>
                <a:t>dyes</a:t>
              </a:r>
            </a:p>
            <a:p>
              <a:r>
                <a:rPr lang="en-US" altLang="en-US" sz="1800" dirty="0">
                  <a:solidFill>
                    <a:srgbClr val="002060"/>
                  </a:solidFill>
                </a:rPr>
                <a:t>phthalates</a:t>
              </a:r>
            </a:p>
            <a:p>
              <a:endParaRPr lang="en-US" altLang="en-US" sz="1400" dirty="0"/>
            </a:p>
            <a:p>
              <a:endParaRPr lang="en-US" altLang="en-US" sz="1400" dirty="0"/>
            </a:p>
          </p:txBody>
        </p:sp>
        <p:sp>
          <p:nvSpPr>
            <p:cNvPr id="4114" name="Text Box 22"/>
            <p:cNvSpPr txBox="1">
              <a:spLocks noChangeArrowheads="1"/>
            </p:cNvSpPr>
            <p:nvPr/>
          </p:nvSpPr>
          <p:spPr bwMode="auto">
            <a:xfrm>
              <a:off x="2972" y="3780"/>
              <a:ext cx="1049" cy="11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800" dirty="0" err="1">
                  <a:solidFill>
                    <a:srgbClr val="002060"/>
                  </a:solidFill>
                </a:rPr>
                <a:t>tetracyclines</a:t>
              </a:r>
              <a:endParaRPr lang="en-US" altLang="en-US" sz="1800" dirty="0">
                <a:solidFill>
                  <a:srgbClr val="002060"/>
                </a:solidFill>
              </a:endParaRPr>
            </a:p>
            <a:p>
              <a:r>
                <a:rPr lang="en-US" altLang="en-US" sz="1800" dirty="0">
                  <a:solidFill>
                    <a:srgbClr val="002060"/>
                  </a:solidFill>
                </a:rPr>
                <a:t>corticosteroids</a:t>
              </a:r>
            </a:p>
            <a:p>
              <a:r>
                <a:rPr lang="en-US" altLang="en-US" sz="1800" dirty="0">
                  <a:solidFill>
                    <a:srgbClr val="002060"/>
                  </a:solidFill>
                </a:rPr>
                <a:t>antidepressants</a:t>
              </a:r>
            </a:p>
            <a:p>
              <a:r>
                <a:rPr lang="en-US" altLang="en-US" sz="1800" dirty="0">
                  <a:solidFill>
                    <a:srgbClr val="002060"/>
                  </a:solidFill>
                </a:rPr>
                <a:t>barbiturates</a:t>
              </a:r>
            </a:p>
            <a:p>
              <a:endParaRPr lang="en-US" altLang="en-US" sz="1400" dirty="0"/>
            </a:p>
            <a:p>
              <a:endParaRPr lang="en-US" altLang="en-US" sz="1400" dirty="0"/>
            </a:p>
          </p:txBody>
        </p:sp>
        <p:sp>
          <p:nvSpPr>
            <p:cNvPr id="4115" name="Text Box 23"/>
            <p:cNvSpPr txBox="1">
              <a:spLocks noChangeArrowheads="1"/>
            </p:cNvSpPr>
            <p:nvPr/>
          </p:nvSpPr>
          <p:spPr bwMode="auto">
            <a:xfrm>
              <a:off x="5333" y="4380"/>
              <a:ext cx="993" cy="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800" dirty="0">
                  <a:solidFill>
                    <a:srgbClr val="002060"/>
                  </a:solidFill>
                </a:rPr>
                <a:t>amino acids</a:t>
              </a:r>
            </a:p>
            <a:p>
              <a:r>
                <a:rPr lang="en-US" altLang="en-US" sz="1800" dirty="0">
                  <a:solidFill>
                    <a:srgbClr val="002060"/>
                  </a:solidFill>
                </a:rPr>
                <a:t>vitamins</a:t>
              </a:r>
            </a:p>
            <a:p>
              <a:r>
                <a:rPr lang="en-US" altLang="en-US" sz="1800" dirty="0">
                  <a:solidFill>
                    <a:srgbClr val="002060"/>
                  </a:solidFill>
                </a:rPr>
                <a:t>homocysteine</a:t>
              </a:r>
            </a:p>
          </p:txBody>
        </p:sp>
        <p:grpSp>
          <p:nvGrpSpPr>
            <p:cNvPr id="4116" name="Group 29"/>
            <p:cNvGrpSpPr>
              <a:grpSpLocks/>
            </p:cNvGrpSpPr>
            <p:nvPr/>
          </p:nvGrpSpPr>
          <p:grpSpPr bwMode="auto">
            <a:xfrm>
              <a:off x="3535" y="555"/>
              <a:ext cx="1422" cy="1169"/>
              <a:chOff x="3620" y="759"/>
              <a:chExt cx="1422" cy="1169"/>
            </a:xfrm>
          </p:grpSpPr>
          <p:sp>
            <p:nvSpPr>
              <p:cNvPr id="4119" name="Text Box 15"/>
              <p:cNvSpPr txBox="1">
                <a:spLocks noChangeArrowheads="1"/>
              </p:cNvSpPr>
              <p:nvPr/>
            </p:nvSpPr>
            <p:spPr bwMode="auto">
              <a:xfrm>
                <a:off x="3620" y="759"/>
                <a:ext cx="586" cy="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800" b="1" dirty="0">
                    <a:solidFill>
                      <a:srgbClr val="FF0000"/>
                    </a:solidFill>
                    <a:cs typeface="Times New Roman" panose="02020603050405020304" pitchFamily="18" charset="0"/>
                  </a:rPr>
                  <a:t>Bioscience</a:t>
                </a:r>
                <a:endParaRPr lang="en-US" altLang="en-US" sz="1600" b="1" dirty="0">
                  <a:solidFill>
                    <a:srgbClr val="FF0000"/>
                  </a:solidFill>
                  <a:cs typeface="Times New Roman" panose="02020603050405020304" pitchFamily="18" charset="0"/>
                </a:endParaRPr>
              </a:p>
            </p:txBody>
          </p:sp>
          <p:sp>
            <p:nvSpPr>
              <p:cNvPr id="4120" name="Text Box 25"/>
              <p:cNvSpPr txBox="1">
                <a:spLocks noChangeArrowheads="1"/>
              </p:cNvSpPr>
              <p:nvPr/>
            </p:nvSpPr>
            <p:spPr bwMode="auto">
              <a:xfrm>
                <a:off x="4270" y="1269"/>
                <a:ext cx="772" cy="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800" dirty="0">
                    <a:solidFill>
                      <a:srgbClr val="002060"/>
                    </a:solidFill>
                  </a:rPr>
                  <a:t>proteins</a:t>
                </a:r>
              </a:p>
              <a:p>
                <a:r>
                  <a:rPr lang="en-US" altLang="en-US" sz="1800" dirty="0">
                    <a:solidFill>
                      <a:srgbClr val="002060"/>
                    </a:solidFill>
                  </a:rPr>
                  <a:t>peptides</a:t>
                </a:r>
              </a:p>
              <a:p>
                <a:r>
                  <a:rPr lang="en-US" altLang="en-US" sz="1800" dirty="0">
                    <a:solidFill>
                      <a:srgbClr val="002060"/>
                    </a:solidFill>
                  </a:rPr>
                  <a:t>nucleotides</a:t>
                </a:r>
              </a:p>
            </p:txBody>
          </p:sp>
        </p:grpSp>
        <p:sp>
          <p:nvSpPr>
            <p:cNvPr id="4117" name="Text Box 27"/>
            <p:cNvSpPr txBox="1">
              <a:spLocks noChangeArrowheads="1"/>
            </p:cNvSpPr>
            <p:nvPr/>
          </p:nvSpPr>
          <p:spPr bwMode="auto">
            <a:xfrm>
              <a:off x="5333" y="1850"/>
              <a:ext cx="907" cy="8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800" dirty="0">
                  <a:solidFill>
                    <a:srgbClr val="002060"/>
                  </a:solidFill>
                </a:rPr>
                <a:t>lipids</a:t>
              </a:r>
            </a:p>
            <a:p>
              <a:r>
                <a:rPr lang="en-US" altLang="en-US" sz="1800" dirty="0">
                  <a:solidFill>
                    <a:srgbClr val="002060"/>
                  </a:solidFill>
                </a:rPr>
                <a:t>antioxidants</a:t>
              </a:r>
            </a:p>
            <a:p>
              <a:r>
                <a:rPr lang="en-US" altLang="en-US" sz="1800" dirty="0">
                  <a:solidFill>
                    <a:srgbClr val="002060"/>
                  </a:solidFill>
                </a:rPr>
                <a:t>sugars</a:t>
              </a:r>
            </a:p>
            <a:p>
              <a:endParaRPr lang="en-US" altLang="en-US" sz="1800" dirty="0"/>
            </a:p>
          </p:txBody>
        </p:sp>
        <p:sp>
          <p:nvSpPr>
            <p:cNvPr id="4118" name="Text Box 28"/>
            <p:cNvSpPr txBox="1">
              <a:spLocks noChangeArrowheads="1"/>
            </p:cNvSpPr>
            <p:nvPr/>
          </p:nvSpPr>
          <p:spPr bwMode="auto">
            <a:xfrm>
              <a:off x="618" y="4216"/>
              <a:ext cx="1316" cy="6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800" dirty="0" err="1">
                  <a:solidFill>
                    <a:srgbClr val="002060"/>
                  </a:solidFill>
                </a:rPr>
                <a:t>polyaromatic</a:t>
              </a:r>
              <a:r>
                <a:rPr lang="en-US" altLang="en-US" sz="1800" dirty="0">
                  <a:solidFill>
                    <a:srgbClr val="002060"/>
                  </a:solidFill>
                </a:rPr>
                <a:t> hydrocarbons</a:t>
              </a:r>
            </a:p>
            <a:p>
              <a:r>
                <a:rPr lang="en-US" altLang="en-US" sz="1800" dirty="0">
                  <a:solidFill>
                    <a:srgbClr val="002060"/>
                  </a:solidFill>
                </a:rPr>
                <a:t>Inorganic ions</a:t>
              </a:r>
            </a:p>
            <a:p>
              <a:r>
                <a:rPr lang="en-US" altLang="en-US" sz="1800" dirty="0">
                  <a:solidFill>
                    <a:srgbClr val="002060"/>
                  </a:solidFill>
                </a:rPr>
                <a:t>herbicides</a:t>
              </a:r>
            </a:p>
          </p:txBody>
        </p:sp>
      </p:grpSp>
    </p:spTree>
    <p:extLst>
      <p:ext uri="{BB962C8B-B14F-4D97-AF65-F5344CB8AC3E}">
        <p14:creationId xmlns:p14="http://schemas.microsoft.com/office/powerpoint/2010/main" val="379095577"/>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2"/>
          <p:cNvSpPr>
            <a:spLocks noGrp="1" noChangeArrowheads="1"/>
          </p:cNvSpPr>
          <p:nvPr>
            <p:ph type="title"/>
          </p:nvPr>
        </p:nvSpPr>
        <p:spPr>
          <a:xfrm>
            <a:off x="0" y="0"/>
            <a:ext cx="12001500" cy="1143000"/>
          </a:xfrm>
        </p:spPr>
        <p:txBody>
          <a:bodyPr>
            <a:noAutofit/>
          </a:bodyPr>
          <a:lstStyle/>
          <a:p>
            <a:pPr eaLnBrk="1" hangingPunct="1"/>
            <a:r>
              <a:rPr lang="en-US" altLang="en-US" sz="4000" b="1" dirty="0" smtClean="0">
                <a:solidFill>
                  <a:srgbClr val="002060"/>
                </a:solidFill>
                <a:latin typeface="Times New Roman" panose="02020603050405020304" pitchFamily="18" charset="0"/>
                <a:cs typeface="Times New Roman" panose="02020603050405020304" pitchFamily="18" charset="0"/>
              </a:rPr>
              <a:t>The Factors Which Influence The HPLC Performance:</a:t>
            </a:r>
            <a:endParaRPr lang="en-US" altLang="en-US" sz="4000" b="1" dirty="0">
              <a:solidFill>
                <a:srgbClr val="002060"/>
              </a:solidFill>
              <a:latin typeface="Times New Roman" panose="02020603050405020304" pitchFamily="18" charset="0"/>
              <a:cs typeface="Times New Roman" panose="02020603050405020304" pitchFamily="18" charset="0"/>
            </a:endParaRPr>
          </a:p>
        </p:txBody>
      </p:sp>
      <p:sp>
        <p:nvSpPr>
          <p:cNvPr id="33795" name="Rectangle 3"/>
          <p:cNvSpPr>
            <a:spLocks noGrp="1" noChangeArrowheads="1"/>
          </p:cNvSpPr>
          <p:nvPr>
            <p:ph type="body" idx="1"/>
          </p:nvPr>
        </p:nvSpPr>
        <p:spPr>
          <a:xfrm>
            <a:off x="285750" y="2400300"/>
            <a:ext cx="9963150" cy="4876800"/>
          </a:xfrm>
        </p:spPr>
        <p:txBody>
          <a:bodyPr>
            <a:normAutofit lnSpcReduction="10000"/>
          </a:bodyPr>
          <a:lstStyle/>
          <a:p>
            <a:pPr>
              <a:lnSpc>
                <a:spcPct val="80000"/>
              </a:lnSpc>
            </a:pPr>
            <a:r>
              <a:rPr lang="en-US" altLang="en-US" sz="3600" b="1" dirty="0">
                <a:solidFill>
                  <a:srgbClr val="002060"/>
                </a:solidFill>
                <a:latin typeface="Times New Roman" panose="02020603050405020304" pitchFamily="18" charset="0"/>
                <a:cs typeface="Times New Roman" panose="02020603050405020304" pitchFamily="18" charset="0"/>
              </a:rPr>
              <a:t>Internal diameter of column</a:t>
            </a:r>
          </a:p>
          <a:p>
            <a:pPr marL="0" indent="0">
              <a:lnSpc>
                <a:spcPct val="80000"/>
              </a:lnSpc>
              <a:buNone/>
            </a:pPr>
            <a:r>
              <a:rPr lang="en-US" altLang="en-US" sz="3600" dirty="0">
                <a:solidFill>
                  <a:srgbClr val="002060"/>
                </a:solidFill>
                <a:latin typeface="Times New Roman" panose="02020603050405020304" pitchFamily="18" charset="0"/>
                <a:cs typeface="Times New Roman" panose="02020603050405020304" pitchFamily="18" charset="0"/>
              </a:rPr>
              <a:t>T</a:t>
            </a:r>
            <a:r>
              <a:rPr lang="en-US" altLang="en-US" sz="3600" dirty="0" smtClean="0">
                <a:solidFill>
                  <a:srgbClr val="002060"/>
                </a:solidFill>
                <a:latin typeface="Times New Roman" panose="02020603050405020304" pitchFamily="18" charset="0"/>
                <a:cs typeface="Times New Roman" panose="02020603050405020304" pitchFamily="18" charset="0"/>
              </a:rPr>
              <a:t>he </a:t>
            </a:r>
            <a:r>
              <a:rPr lang="en-US" altLang="en-US" sz="3600" dirty="0">
                <a:solidFill>
                  <a:srgbClr val="002060"/>
                </a:solidFill>
                <a:latin typeface="Times New Roman" panose="02020603050405020304" pitchFamily="18" charset="0"/>
                <a:cs typeface="Times New Roman" panose="02020603050405020304" pitchFamily="18" charset="0"/>
              </a:rPr>
              <a:t>smaller in diameter, the higher in </a:t>
            </a:r>
            <a:r>
              <a:rPr lang="en-US" altLang="en-US" sz="3600" dirty="0" smtClean="0">
                <a:solidFill>
                  <a:srgbClr val="002060"/>
                </a:solidFill>
                <a:latin typeface="Times New Roman" panose="02020603050405020304" pitchFamily="18" charset="0"/>
                <a:cs typeface="Times New Roman" panose="02020603050405020304" pitchFamily="18" charset="0"/>
              </a:rPr>
              <a:t>sensitivity.</a:t>
            </a:r>
            <a:endParaRPr lang="en-US" altLang="en-US" sz="3600" dirty="0">
              <a:solidFill>
                <a:srgbClr val="002060"/>
              </a:solidFill>
              <a:latin typeface="Times New Roman" panose="02020603050405020304" pitchFamily="18" charset="0"/>
              <a:cs typeface="Times New Roman" panose="02020603050405020304" pitchFamily="18" charset="0"/>
            </a:endParaRPr>
          </a:p>
          <a:p>
            <a:pPr>
              <a:lnSpc>
                <a:spcPct val="80000"/>
              </a:lnSpc>
            </a:pPr>
            <a:r>
              <a:rPr lang="en-US" altLang="en-US" sz="3600" b="1" dirty="0" smtClean="0">
                <a:solidFill>
                  <a:srgbClr val="002060"/>
                </a:solidFill>
                <a:latin typeface="Times New Roman" panose="02020603050405020304" pitchFamily="18" charset="0"/>
                <a:cs typeface="Times New Roman" panose="02020603050405020304" pitchFamily="18" charset="0"/>
              </a:rPr>
              <a:t>Pump </a:t>
            </a:r>
            <a:r>
              <a:rPr lang="en-US" altLang="en-US" sz="3600" b="1" dirty="0">
                <a:solidFill>
                  <a:srgbClr val="002060"/>
                </a:solidFill>
                <a:latin typeface="Times New Roman" panose="02020603050405020304" pitchFamily="18" charset="0"/>
                <a:cs typeface="Times New Roman" panose="02020603050405020304" pitchFamily="18" charset="0"/>
              </a:rPr>
              <a:t>pressure</a:t>
            </a:r>
          </a:p>
          <a:p>
            <a:pPr marL="0" indent="0">
              <a:lnSpc>
                <a:spcPct val="80000"/>
              </a:lnSpc>
              <a:buNone/>
            </a:pPr>
            <a:r>
              <a:rPr lang="en-US" altLang="en-US" sz="3600" dirty="0">
                <a:solidFill>
                  <a:srgbClr val="002060"/>
                </a:solidFill>
                <a:latin typeface="Times New Roman" panose="02020603050405020304" pitchFamily="18" charset="0"/>
                <a:cs typeface="Times New Roman" panose="02020603050405020304" pitchFamily="18" charset="0"/>
              </a:rPr>
              <a:t>T</a:t>
            </a:r>
            <a:r>
              <a:rPr lang="en-US" altLang="en-US" sz="3600" dirty="0" smtClean="0">
                <a:solidFill>
                  <a:srgbClr val="002060"/>
                </a:solidFill>
                <a:latin typeface="Times New Roman" panose="02020603050405020304" pitchFamily="18" charset="0"/>
                <a:cs typeface="Times New Roman" panose="02020603050405020304" pitchFamily="18" charset="0"/>
              </a:rPr>
              <a:t>he </a:t>
            </a:r>
            <a:r>
              <a:rPr lang="en-US" altLang="en-US" sz="3600" dirty="0">
                <a:solidFill>
                  <a:srgbClr val="002060"/>
                </a:solidFill>
                <a:latin typeface="Times New Roman" panose="02020603050405020304" pitchFamily="18" charset="0"/>
                <a:cs typeface="Times New Roman" panose="02020603050405020304" pitchFamily="18" charset="0"/>
              </a:rPr>
              <a:t>higher in pressure, the higher in </a:t>
            </a:r>
            <a:r>
              <a:rPr lang="en-US" altLang="en-US" sz="3600" dirty="0" smtClean="0">
                <a:solidFill>
                  <a:srgbClr val="002060"/>
                </a:solidFill>
                <a:latin typeface="Times New Roman" panose="02020603050405020304" pitchFamily="18" charset="0"/>
                <a:cs typeface="Times New Roman" panose="02020603050405020304" pitchFamily="18" charset="0"/>
              </a:rPr>
              <a:t>separation.</a:t>
            </a:r>
            <a:endParaRPr lang="en-US" altLang="en-US" sz="3600" dirty="0">
              <a:solidFill>
                <a:srgbClr val="002060"/>
              </a:solidFill>
              <a:latin typeface="Times New Roman" panose="02020603050405020304" pitchFamily="18" charset="0"/>
              <a:cs typeface="Times New Roman" panose="02020603050405020304" pitchFamily="18" charset="0"/>
            </a:endParaRPr>
          </a:p>
          <a:p>
            <a:pPr>
              <a:lnSpc>
                <a:spcPct val="80000"/>
              </a:lnSpc>
            </a:pPr>
            <a:r>
              <a:rPr lang="en-US" altLang="en-US" sz="3600" b="1" dirty="0" smtClean="0">
                <a:solidFill>
                  <a:srgbClr val="002060"/>
                </a:solidFill>
                <a:latin typeface="Times New Roman" panose="02020603050405020304" pitchFamily="18" charset="0"/>
                <a:cs typeface="Times New Roman" panose="02020603050405020304" pitchFamily="18" charset="0"/>
              </a:rPr>
              <a:t>Sample size</a:t>
            </a:r>
          </a:p>
          <a:p>
            <a:pPr>
              <a:lnSpc>
                <a:spcPct val="80000"/>
              </a:lnSpc>
            </a:pPr>
            <a:r>
              <a:rPr lang="en-US" altLang="en-US" sz="3600" b="1" dirty="0" smtClean="0">
                <a:solidFill>
                  <a:srgbClr val="002060"/>
                </a:solidFill>
                <a:latin typeface="Times New Roman" panose="02020603050405020304" pitchFamily="18" charset="0"/>
                <a:cs typeface="Times New Roman" panose="02020603050405020304" pitchFamily="18" charset="0"/>
              </a:rPr>
              <a:t> The polarity sample, solvent and column</a:t>
            </a:r>
          </a:p>
          <a:p>
            <a:pPr>
              <a:lnSpc>
                <a:spcPct val="80000"/>
              </a:lnSpc>
            </a:pPr>
            <a:r>
              <a:rPr lang="en-US" altLang="en-US" sz="3600" b="1" dirty="0" smtClean="0">
                <a:solidFill>
                  <a:srgbClr val="002060"/>
                </a:solidFill>
                <a:latin typeface="Times New Roman" panose="02020603050405020304" pitchFamily="18" charset="0"/>
                <a:cs typeface="Times New Roman" panose="02020603050405020304" pitchFamily="18" charset="0"/>
              </a:rPr>
              <a:t>Temperature</a:t>
            </a:r>
            <a:endParaRPr lang="en-US" altLang="en-US" sz="3600" b="1" dirty="0">
              <a:solidFill>
                <a:srgbClr val="002060"/>
              </a:solidFill>
              <a:latin typeface="Times New Roman" panose="02020603050405020304" pitchFamily="18" charset="0"/>
              <a:cs typeface="Times New Roman" panose="02020603050405020304" pitchFamily="18" charset="0"/>
            </a:endParaRPr>
          </a:p>
          <a:p>
            <a:pPr marL="0" indent="0">
              <a:lnSpc>
                <a:spcPct val="80000"/>
              </a:lnSpc>
              <a:buNone/>
            </a:pPr>
            <a:r>
              <a:rPr lang="en-US" altLang="en-US" sz="3600" dirty="0">
                <a:solidFill>
                  <a:srgbClr val="002060"/>
                </a:solidFill>
                <a:latin typeface="Times New Roman" panose="02020603050405020304" pitchFamily="18" charset="0"/>
                <a:cs typeface="Times New Roman" panose="02020603050405020304" pitchFamily="18" charset="0"/>
              </a:rPr>
              <a:t>T</a:t>
            </a:r>
            <a:r>
              <a:rPr lang="en-US" altLang="en-US" sz="3600" dirty="0" smtClean="0">
                <a:solidFill>
                  <a:srgbClr val="002060"/>
                </a:solidFill>
                <a:latin typeface="Times New Roman" panose="02020603050405020304" pitchFamily="18" charset="0"/>
                <a:cs typeface="Times New Roman" panose="02020603050405020304" pitchFamily="18" charset="0"/>
              </a:rPr>
              <a:t>he </a:t>
            </a:r>
            <a:r>
              <a:rPr lang="en-US" altLang="en-US" sz="3600" dirty="0">
                <a:solidFill>
                  <a:srgbClr val="002060"/>
                </a:solidFill>
                <a:latin typeface="Times New Roman" panose="02020603050405020304" pitchFamily="18" charset="0"/>
                <a:cs typeface="Times New Roman" panose="02020603050405020304" pitchFamily="18" charset="0"/>
              </a:rPr>
              <a:t>higher in temperature, the higher in </a:t>
            </a:r>
            <a:r>
              <a:rPr lang="en-US" altLang="en-US" sz="3600" dirty="0" smtClean="0">
                <a:solidFill>
                  <a:srgbClr val="002060"/>
                </a:solidFill>
                <a:latin typeface="Times New Roman" panose="02020603050405020304" pitchFamily="18" charset="0"/>
                <a:cs typeface="Times New Roman" panose="02020603050405020304" pitchFamily="18" charset="0"/>
              </a:rPr>
              <a:t>separation.</a:t>
            </a:r>
            <a:endParaRPr lang="en-US" altLang="en-US" sz="3600" dirty="0">
              <a:solidFill>
                <a:srgbClr val="002060"/>
              </a:solidFill>
              <a:latin typeface="Times New Roman" panose="02020603050405020304" pitchFamily="18" charset="0"/>
              <a:cs typeface="Times New Roman" panose="02020603050405020304" pitchFamily="18" charset="0"/>
            </a:endParaRPr>
          </a:p>
          <a:p>
            <a:pPr marL="609600" indent="-609600">
              <a:lnSpc>
                <a:spcPct val="80000"/>
              </a:lnSpc>
              <a:buNone/>
            </a:pPr>
            <a:r>
              <a:rPr lang="en-US" altLang="en-US" sz="3600" dirty="0">
                <a:solidFill>
                  <a:srgbClr val="002060"/>
                </a:solidFill>
                <a:latin typeface="Times New Roman" panose="02020603050405020304" pitchFamily="18" charset="0"/>
                <a:cs typeface="Times New Roman" panose="02020603050405020304" pitchFamily="18" charset="0"/>
              </a:rPr>
              <a:t> </a:t>
            </a:r>
          </a:p>
          <a:p>
            <a:pPr marL="609600" indent="-609600">
              <a:lnSpc>
                <a:spcPct val="80000"/>
              </a:lnSpc>
              <a:buNone/>
            </a:pPr>
            <a:endParaRPr lang="en-US" altLang="en-US" dirty="0">
              <a:latin typeface="Century Gothic" panose="020B0502020202020204" pitchFamily="34" charset="0"/>
            </a:endParaRPr>
          </a:p>
        </p:txBody>
      </p:sp>
    </p:spTree>
    <p:extLst>
      <p:ext uri="{BB962C8B-B14F-4D97-AF65-F5344CB8AC3E}">
        <p14:creationId xmlns:p14="http://schemas.microsoft.com/office/powerpoint/2010/main" val="3312105163"/>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2"/>
          <p:cNvSpPr>
            <a:spLocks noGrp="1" noChangeArrowheads="1"/>
          </p:cNvSpPr>
          <p:nvPr>
            <p:ph type="title"/>
          </p:nvPr>
        </p:nvSpPr>
        <p:spPr>
          <a:xfrm>
            <a:off x="209550" y="334964"/>
            <a:ext cx="4457700" cy="668337"/>
          </a:xfrm>
        </p:spPr>
        <p:txBody>
          <a:bodyPr/>
          <a:lstStyle/>
          <a:p>
            <a:pPr eaLnBrk="1" hangingPunct="1"/>
            <a:r>
              <a:rPr lang="en-US" altLang="en-US" sz="4000" b="1" dirty="0" smtClean="0">
                <a:solidFill>
                  <a:srgbClr val="002060"/>
                </a:solidFill>
                <a:latin typeface="Times New Roman" panose="02020603050405020304" pitchFamily="18" charset="0"/>
                <a:cs typeface="Times New Roman" panose="02020603050405020304" pitchFamily="18" charset="0"/>
              </a:rPr>
              <a:t>Advantages:</a:t>
            </a:r>
            <a:endParaRPr lang="en-US" altLang="en-US" sz="4000" b="1" dirty="0">
              <a:solidFill>
                <a:srgbClr val="002060"/>
              </a:solidFill>
              <a:latin typeface="Times New Roman" panose="02020603050405020304" pitchFamily="18" charset="0"/>
              <a:cs typeface="Times New Roman" panose="02020603050405020304" pitchFamily="18" charset="0"/>
            </a:endParaRPr>
          </a:p>
        </p:txBody>
      </p:sp>
      <p:sp>
        <p:nvSpPr>
          <p:cNvPr id="34819" name="Rectangle 3"/>
          <p:cNvSpPr>
            <a:spLocks noGrp="1" noChangeArrowheads="1"/>
          </p:cNvSpPr>
          <p:nvPr>
            <p:ph type="body" idx="1"/>
          </p:nvPr>
        </p:nvSpPr>
        <p:spPr>
          <a:xfrm>
            <a:off x="838200" y="1825625"/>
            <a:ext cx="11029950" cy="4351338"/>
          </a:xfrm>
        </p:spPr>
        <p:txBody>
          <a:bodyPr/>
          <a:lstStyle/>
          <a:p>
            <a:pPr marL="609600" indent="-609600">
              <a:buNone/>
            </a:pPr>
            <a:endParaRPr lang="en-US" altLang="en-US" dirty="0" smtClean="0">
              <a:latin typeface="Century Gothic" panose="020B0502020202020204" pitchFamily="34" charset="0"/>
            </a:endParaRPr>
          </a:p>
          <a:p>
            <a:r>
              <a:rPr lang="en-US" altLang="en-US" sz="3600" dirty="0" smtClean="0">
                <a:solidFill>
                  <a:srgbClr val="002060"/>
                </a:solidFill>
                <a:latin typeface="Times New Roman" panose="02020603050405020304" pitchFamily="18" charset="0"/>
                <a:cs typeface="Times New Roman" panose="02020603050405020304" pitchFamily="18" charset="0"/>
              </a:rPr>
              <a:t>Needs a small sample with a high accuracy and precis</a:t>
            </a:r>
          </a:p>
          <a:p>
            <a:r>
              <a:rPr lang="en-US" altLang="en-US" sz="3600" dirty="0" smtClean="0">
                <a:solidFill>
                  <a:srgbClr val="002060"/>
                </a:solidFill>
                <a:latin typeface="Times New Roman" panose="02020603050405020304" pitchFamily="18" charset="0"/>
                <a:cs typeface="Times New Roman" panose="02020603050405020304" pitchFamily="18" charset="0"/>
              </a:rPr>
              <a:t>Non-destructed sample during operation compared to GC.</a:t>
            </a:r>
          </a:p>
        </p:txBody>
      </p:sp>
    </p:spTree>
    <p:extLst>
      <p:ext uri="{BB962C8B-B14F-4D97-AF65-F5344CB8AC3E}">
        <p14:creationId xmlns:p14="http://schemas.microsoft.com/office/powerpoint/2010/main" val="3541127048"/>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2"/>
          <p:cNvSpPr>
            <a:spLocks noGrp="1" noChangeArrowheads="1"/>
          </p:cNvSpPr>
          <p:nvPr>
            <p:ph type="title"/>
          </p:nvPr>
        </p:nvSpPr>
        <p:spPr>
          <a:xfrm>
            <a:off x="285750" y="163514"/>
            <a:ext cx="8229600" cy="777875"/>
          </a:xfrm>
        </p:spPr>
        <p:txBody>
          <a:bodyPr/>
          <a:lstStyle/>
          <a:p>
            <a:pPr eaLnBrk="1" hangingPunct="1"/>
            <a:r>
              <a:rPr lang="en-US" altLang="en-US" sz="4000" b="1" dirty="0" smtClean="0">
                <a:solidFill>
                  <a:srgbClr val="002060"/>
                </a:solidFill>
                <a:latin typeface="Times New Roman" panose="02020603050405020304" pitchFamily="18" charset="0"/>
                <a:cs typeface="Times New Roman" panose="02020603050405020304" pitchFamily="18" charset="0"/>
              </a:rPr>
              <a:t>Disadvantages:</a:t>
            </a:r>
            <a:endParaRPr lang="en-US" altLang="en-US" sz="4000" b="1" dirty="0">
              <a:solidFill>
                <a:srgbClr val="002060"/>
              </a:solidFill>
              <a:latin typeface="Times New Roman" panose="02020603050405020304" pitchFamily="18" charset="0"/>
              <a:cs typeface="Times New Roman" panose="02020603050405020304" pitchFamily="18" charset="0"/>
            </a:endParaRPr>
          </a:p>
        </p:txBody>
      </p:sp>
      <p:sp>
        <p:nvSpPr>
          <p:cNvPr id="35843" name="Rectangle 3"/>
          <p:cNvSpPr>
            <a:spLocks noGrp="1" noChangeArrowheads="1"/>
          </p:cNvSpPr>
          <p:nvPr>
            <p:ph type="body" idx="1"/>
          </p:nvPr>
        </p:nvSpPr>
        <p:spPr/>
        <p:txBody>
          <a:bodyPr/>
          <a:lstStyle/>
          <a:p>
            <a:pPr eaLnBrk="1" hangingPunct="1"/>
            <a:r>
              <a:rPr lang="en-US" altLang="en-US" sz="3600" dirty="0" smtClean="0">
                <a:solidFill>
                  <a:srgbClr val="002060"/>
                </a:solidFill>
                <a:latin typeface="Times New Roman" panose="02020603050405020304" pitchFamily="18" charset="0"/>
                <a:cs typeface="Times New Roman" panose="02020603050405020304" pitchFamily="18" charset="0"/>
              </a:rPr>
              <a:t>Need  a skill to run the instruments.</a:t>
            </a:r>
          </a:p>
          <a:p>
            <a:pPr eaLnBrk="1" hangingPunct="1"/>
            <a:r>
              <a:rPr lang="en-US" altLang="en-US" sz="3600" dirty="0" smtClean="0">
                <a:solidFill>
                  <a:srgbClr val="002060"/>
                </a:solidFill>
                <a:latin typeface="Times New Roman" panose="02020603050405020304" pitchFamily="18" charset="0"/>
                <a:cs typeface="Times New Roman" panose="02020603050405020304" pitchFamily="18" charset="0"/>
              </a:rPr>
              <a:t>Solvents consuming.</a:t>
            </a:r>
          </a:p>
          <a:p>
            <a:pPr eaLnBrk="1" hangingPunct="1"/>
            <a:endParaRPr lang="en-US" altLang="en-US" dirty="0" smtClean="0">
              <a:latin typeface="Century Gothic" panose="020B0502020202020204" pitchFamily="34" charset="0"/>
            </a:endParaRPr>
          </a:p>
        </p:txBody>
      </p:sp>
    </p:spTree>
    <p:extLst>
      <p:ext uri="{BB962C8B-B14F-4D97-AF65-F5344CB8AC3E}">
        <p14:creationId xmlns:p14="http://schemas.microsoft.com/office/powerpoint/2010/main" val="1683438470"/>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5" name="Rectangle 2"/>
          <p:cNvSpPr>
            <a:spLocks noGrp="1" noChangeArrowheads="1"/>
          </p:cNvSpPr>
          <p:nvPr>
            <p:ph type="title"/>
          </p:nvPr>
        </p:nvSpPr>
        <p:spPr>
          <a:xfrm>
            <a:off x="2133600" y="0"/>
            <a:ext cx="7772400" cy="1143000"/>
          </a:xfrm>
        </p:spPr>
        <p:txBody>
          <a:bodyPr/>
          <a:lstStyle/>
          <a:p>
            <a:r>
              <a:rPr lang="en-US" altLang="en-US" smtClean="0"/>
              <a:t>Separations</a:t>
            </a:r>
          </a:p>
        </p:txBody>
      </p:sp>
      <p:grpSp>
        <p:nvGrpSpPr>
          <p:cNvPr id="13316" name="Group 222"/>
          <p:cNvGrpSpPr>
            <a:grpSpLocks/>
          </p:cNvGrpSpPr>
          <p:nvPr/>
        </p:nvGrpSpPr>
        <p:grpSpPr bwMode="auto">
          <a:xfrm>
            <a:off x="2216151" y="1006476"/>
            <a:ext cx="7827963" cy="4887913"/>
            <a:chOff x="480" y="912"/>
            <a:chExt cx="5424" cy="3489"/>
          </a:xfrm>
        </p:grpSpPr>
        <p:sp>
          <p:nvSpPr>
            <p:cNvPr id="13317" name="Freeform 3"/>
            <p:cNvSpPr>
              <a:spLocks noChangeAspect="1"/>
            </p:cNvSpPr>
            <p:nvPr/>
          </p:nvSpPr>
          <p:spPr bwMode="auto">
            <a:xfrm>
              <a:off x="516" y="2072"/>
              <a:ext cx="1642" cy="261"/>
            </a:xfrm>
            <a:custGeom>
              <a:avLst/>
              <a:gdLst>
                <a:gd name="T0" fmla="*/ 6168 w 1260"/>
                <a:gd name="T1" fmla="*/ 915 h 201"/>
                <a:gd name="T2" fmla="*/ 5316 w 1260"/>
                <a:gd name="T3" fmla="*/ 38 h 201"/>
                <a:gd name="T4" fmla="*/ 5316 w 1260"/>
                <a:gd name="T5" fmla="*/ 29 h 201"/>
                <a:gd name="T6" fmla="*/ 5316 w 1260"/>
                <a:gd name="T7" fmla="*/ 29 h 201"/>
                <a:gd name="T8" fmla="*/ 5295 w 1260"/>
                <a:gd name="T9" fmla="*/ 29 h 201"/>
                <a:gd name="T10" fmla="*/ 5295 w 1260"/>
                <a:gd name="T11" fmla="*/ 22 h 201"/>
                <a:gd name="T12" fmla="*/ 5295 w 1260"/>
                <a:gd name="T13" fmla="*/ 22 h 201"/>
                <a:gd name="T14" fmla="*/ 5295 w 1260"/>
                <a:gd name="T15" fmla="*/ 22 h 201"/>
                <a:gd name="T16" fmla="*/ 5290 w 1260"/>
                <a:gd name="T17" fmla="*/ 10 h 201"/>
                <a:gd name="T18" fmla="*/ 5290 w 1260"/>
                <a:gd name="T19" fmla="*/ 10 h 201"/>
                <a:gd name="T20" fmla="*/ 5280 w 1260"/>
                <a:gd name="T21" fmla="*/ 10 h 201"/>
                <a:gd name="T22" fmla="*/ 5280 w 1260"/>
                <a:gd name="T23" fmla="*/ 10 h 201"/>
                <a:gd name="T24" fmla="*/ 5267 w 1260"/>
                <a:gd name="T25" fmla="*/ 0 h 201"/>
                <a:gd name="T26" fmla="*/ 5267 w 1260"/>
                <a:gd name="T27" fmla="*/ 0 h 201"/>
                <a:gd name="T28" fmla="*/ 5267 w 1260"/>
                <a:gd name="T29" fmla="*/ 0 h 201"/>
                <a:gd name="T30" fmla="*/ 5254 w 1260"/>
                <a:gd name="T31" fmla="*/ 0 h 201"/>
                <a:gd name="T32" fmla="*/ 5254 w 1260"/>
                <a:gd name="T33" fmla="*/ 0 h 201"/>
                <a:gd name="T34" fmla="*/ 5247 w 1260"/>
                <a:gd name="T35" fmla="*/ 0 h 201"/>
                <a:gd name="T36" fmla="*/ 5232 w 1260"/>
                <a:gd name="T37" fmla="*/ 0 h 201"/>
                <a:gd name="T38" fmla="*/ 5232 w 1260"/>
                <a:gd name="T39" fmla="*/ 0 h 201"/>
                <a:gd name="T40" fmla="*/ 5221 w 1260"/>
                <a:gd name="T41" fmla="*/ 0 h 201"/>
                <a:gd name="T42" fmla="*/ 5221 w 1260"/>
                <a:gd name="T43" fmla="*/ 0 h 201"/>
                <a:gd name="T44" fmla="*/ 5217 w 1260"/>
                <a:gd name="T45" fmla="*/ 0 h 201"/>
                <a:gd name="T46" fmla="*/ 5217 w 1260"/>
                <a:gd name="T47" fmla="*/ 0 h 201"/>
                <a:gd name="T48" fmla="*/ 5204 w 1260"/>
                <a:gd name="T49" fmla="*/ 0 h 201"/>
                <a:gd name="T50" fmla="*/ 5204 w 1260"/>
                <a:gd name="T51" fmla="*/ 0 h 201"/>
                <a:gd name="T52" fmla="*/ 5192 w 1260"/>
                <a:gd name="T53" fmla="*/ 0 h 201"/>
                <a:gd name="T54" fmla="*/ 5192 w 1260"/>
                <a:gd name="T55" fmla="*/ 0 h 201"/>
                <a:gd name="T56" fmla="*/ 1199 w 1260"/>
                <a:gd name="T57" fmla="*/ 0 h 201"/>
                <a:gd name="T58" fmla="*/ 1037 w 1260"/>
                <a:gd name="T59" fmla="*/ 10 h 201"/>
                <a:gd name="T60" fmla="*/ 1037 w 1260"/>
                <a:gd name="T61" fmla="*/ 10 h 201"/>
                <a:gd name="T62" fmla="*/ 1030 w 1260"/>
                <a:gd name="T63" fmla="*/ 0 h 201"/>
                <a:gd name="T64" fmla="*/ 1030 w 1260"/>
                <a:gd name="T65" fmla="*/ 0 h 201"/>
                <a:gd name="T66" fmla="*/ 1030 w 1260"/>
                <a:gd name="T67" fmla="*/ 0 h 201"/>
                <a:gd name="T68" fmla="*/ 1015 w 1260"/>
                <a:gd name="T69" fmla="*/ 0 h 201"/>
                <a:gd name="T70" fmla="*/ 1005 w 1260"/>
                <a:gd name="T71" fmla="*/ 0 h 201"/>
                <a:gd name="T72" fmla="*/ 1005 w 1260"/>
                <a:gd name="T73" fmla="*/ 0 h 201"/>
                <a:gd name="T74" fmla="*/ 1005 w 1260"/>
                <a:gd name="T75" fmla="*/ 0 h 201"/>
                <a:gd name="T76" fmla="*/ 996 w 1260"/>
                <a:gd name="T77" fmla="*/ 0 h 201"/>
                <a:gd name="T78" fmla="*/ 996 w 1260"/>
                <a:gd name="T79" fmla="*/ 10 h 201"/>
                <a:gd name="T80" fmla="*/ 973 w 1260"/>
                <a:gd name="T81" fmla="*/ 10 h 201"/>
                <a:gd name="T82" fmla="*/ 973 w 1260"/>
                <a:gd name="T83" fmla="*/ 10 h 201"/>
                <a:gd name="T84" fmla="*/ 970 w 1260"/>
                <a:gd name="T85" fmla="*/ 10 h 201"/>
                <a:gd name="T86" fmla="*/ 970 w 1260"/>
                <a:gd name="T87" fmla="*/ 10 h 201"/>
                <a:gd name="T88" fmla="*/ 958 w 1260"/>
                <a:gd name="T89" fmla="*/ 10 h 201"/>
                <a:gd name="T90" fmla="*/ 958 w 1260"/>
                <a:gd name="T91" fmla="*/ 22 h 201"/>
                <a:gd name="T92" fmla="*/ 958 w 1260"/>
                <a:gd name="T93" fmla="*/ 22 h 201"/>
                <a:gd name="T94" fmla="*/ 945 w 1260"/>
                <a:gd name="T95" fmla="*/ 22 h 201"/>
                <a:gd name="T96" fmla="*/ 945 w 1260"/>
                <a:gd name="T97" fmla="*/ 22 h 201"/>
                <a:gd name="T98" fmla="*/ 945 w 1260"/>
                <a:gd name="T99" fmla="*/ 29 h 201"/>
                <a:gd name="T100" fmla="*/ 934 w 1260"/>
                <a:gd name="T101" fmla="*/ 29 h 201"/>
                <a:gd name="T102" fmla="*/ 934 w 1260"/>
                <a:gd name="T103" fmla="*/ 29 h 201"/>
                <a:gd name="T104" fmla="*/ 934 w 1260"/>
                <a:gd name="T105" fmla="*/ 38 h 201"/>
                <a:gd name="T106" fmla="*/ 934 w 1260"/>
                <a:gd name="T107" fmla="*/ 38 h 201"/>
                <a:gd name="T108" fmla="*/ 925 w 1260"/>
                <a:gd name="T109" fmla="*/ 38 h 201"/>
                <a:gd name="T110" fmla="*/ 0 w 1260"/>
                <a:gd name="T111" fmla="*/ 961 h 201"/>
                <a:gd name="T112" fmla="*/ 6168 w 1260"/>
                <a:gd name="T113" fmla="*/ 915 h 201"/>
                <a:gd name="T114" fmla="*/ 6168 w 1260"/>
                <a:gd name="T115" fmla="*/ 915 h 2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60"/>
                <a:gd name="T175" fmla="*/ 0 h 201"/>
                <a:gd name="T176" fmla="*/ 1260 w 1260"/>
                <a:gd name="T177" fmla="*/ 201 h 20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60" h="201">
                  <a:moveTo>
                    <a:pt x="1259" y="191"/>
                  </a:moveTo>
                  <a:lnTo>
                    <a:pt x="1085" y="8"/>
                  </a:lnTo>
                  <a:lnTo>
                    <a:pt x="1085" y="6"/>
                  </a:lnTo>
                  <a:lnTo>
                    <a:pt x="1081" y="6"/>
                  </a:lnTo>
                  <a:lnTo>
                    <a:pt x="1081" y="5"/>
                  </a:lnTo>
                  <a:lnTo>
                    <a:pt x="1080" y="2"/>
                  </a:lnTo>
                  <a:lnTo>
                    <a:pt x="1078" y="2"/>
                  </a:lnTo>
                  <a:lnTo>
                    <a:pt x="1075" y="0"/>
                  </a:lnTo>
                  <a:lnTo>
                    <a:pt x="1073" y="0"/>
                  </a:lnTo>
                  <a:lnTo>
                    <a:pt x="1071" y="0"/>
                  </a:lnTo>
                  <a:lnTo>
                    <a:pt x="1068" y="0"/>
                  </a:lnTo>
                  <a:lnTo>
                    <a:pt x="1066" y="0"/>
                  </a:lnTo>
                  <a:lnTo>
                    <a:pt x="1065" y="0"/>
                  </a:lnTo>
                  <a:lnTo>
                    <a:pt x="1062" y="0"/>
                  </a:lnTo>
                  <a:lnTo>
                    <a:pt x="1060" y="0"/>
                  </a:lnTo>
                  <a:lnTo>
                    <a:pt x="245" y="0"/>
                  </a:lnTo>
                  <a:lnTo>
                    <a:pt x="212" y="2"/>
                  </a:lnTo>
                  <a:lnTo>
                    <a:pt x="210" y="0"/>
                  </a:lnTo>
                  <a:lnTo>
                    <a:pt x="207" y="0"/>
                  </a:lnTo>
                  <a:lnTo>
                    <a:pt x="205" y="0"/>
                  </a:lnTo>
                  <a:lnTo>
                    <a:pt x="203" y="0"/>
                  </a:lnTo>
                  <a:lnTo>
                    <a:pt x="203" y="2"/>
                  </a:lnTo>
                  <a:lnTo>
                    <a:pt x="199" y="2"/>
                  </a:lnTo>
                  <a:lnTo>
                    <a:pt x="198" y="2"/>
                  </a:lnTo>
                  <a:lnTo>
                    <a:pt x="196" y="2"/>
                  </a:lnTo>
                  <a:lnTo>
                    <a:pt x="196" y="5"/>
                  </a:lnTo>
                  <a:lnTo>
                    <a:pt x="193" y="5"/>
                  </a:lnTo>
                  <a:lnTo>
                    <a:pt x="193" y="6"/>
                  </a:lnTo>
                  <a:lnTo>
                    <a:pt x="191" y="6"/>
                  </a:lnTo>
                  <a:lnTo>
                    <a:pt x="191" y="8"/>
                  </a:lnTo>
                  <a:lnTo>
                    <a:pt x="189" y="8"/>
                  </a:lnTo>
                  <a:lnTo>
                    <a:pt x="0" y="200"/>
                  </a:lnTo>
                  <a:lnTo>
                    <a:pt x="1259" y="191"/>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18" name="Freeform 4"/>
            <p:cNvSpPr>
              <a:spLocks noChangeAspect="1"/>
            </p:cNvSpPr>
            <p:nvPr/>
          </p:nvSpPr>
          <p:spPr bwMode="auto">
            <a:xfrm>
              <a:off x="480" y="2315"/>
              <a:ext cx="1721" cy="540"/>
            </a:xfrm>
            <a:custGeom>
              <a:avLst/>
              <a:gdLst>
                <a:gd name="T0" fmla="*/ 306 w 1321"/>
                <a:gd name="T1" fmla="*/ 0 h 414"/>
                <a:gd name="T2" fmla="*/ 6139 w 1321"/>
                <a:gd name="T3" fmla="*/ 0 h 414"/>
                <a:gd name="T4" fmla="*/ 6244 w 1321"/>
                <a:gd name="T5" fmla="*/ 1 h 414"/>
                <a:gd name="T6" fmla="*/ 6300 w 1321"/>
                <a:gd name="T7" fmla="*/ 29 h 414"/>
                <a:gd name="T8" fmla="*/ 6345 w 1321"/>
                <a:gd name="T9" fmla="*/ 65 h 414"/>
                <a:gd name="T10" fmla="*/ 6412 w 1321"/>
                <a:gd name="T11" fmla="*/ 151 h 414"/>
                <a:gd name="T12" fmla="*/ 6441 w 1321"/>
                <a:gd name="T13" fmla="*/ 226 h 414"/>
                <a:gd name="T14" fmla="*/ 6457 w 1321"/>
                <a:gd name="T15" fmla="*/ 301 h 414"/>
                <a:gd name="T16" fmla="*/ 6457 w 1321"/>
                <a:gd name="T17" fmla="*/ 1857 h 414"/>
                <a:gd name="T18" fmla="*/ 6457 w 1321"/>
                <a:gd name="T19" fmla="*/ 1873 h 414"/>
                <a:gd name="T20" fmla="*/ 6441 w 1321"/>
                <a:gd name="T21" fmla="*/ 1887 h 414"/>
                <a:gd name="T22" fmla="*/ 6441 w 1321"/>
                <a:gd name="T23" fmla="*/ 1900 h 414"/>
                <a:gd name="T24" fmla="*/ 6441 w 1321"/>
                <a:gd name="T25" fmla="*/ 1923 h 414"/>
                <a:gd name="T26" fmla="*/ 6431 w 1321"/>
                <a:gd name="T27" fmla="*/ 1938 h 414"/>
                <a:gd name="T28" fmla="*/ 6411 w 1321"/>
                <a:gd name="T29" fmla="*/ 1962 h 414"/>
                <a:gd name="T30" fmla="*/ 6375 w 1321"/>
                <a:gd name="T31" fmla="*/ 1996 h 414"/>
                <a:gd name="T32" fmla="*/ 6367 w 1321"/>
                <a:gd name="T33" fmla="*/ 2006 h 414"/>
                <a:gd name="T34" fmla="*/ 6347 w 1321"/>
                <a:gd name="T35" fmla="*/ 2019 h 414"/>
                <a:gd name="T36" fmla="*/ 6317 w 1321"/>
                <a:gd name="T37" fmla="*/ 2026 h 414"/>
                <a:gd name="T38" fmla="*/ 6300 w 1321"/>
                <a:gd name="T39" fmla="*/ 2026 h 414"/>
                <a:gd name="T40" fmla="*/ 6282 w 1321"/>
                <a:gd name="T41" fmla="*/ 2035 h 414"/>
                <a:gd name="T42" fmla="*/ 6280 w 1321"/>
                <a:gd name="T43" fmla="*/ 2035 h 414"/>
                <a:gd name="T44" fmla="*/ 6268 w 1321"/>
                <a:gd name="T45" fmla="*/ 2035 h 414"/>
                <a:gd name="T46" fmla="*/ 6251 w 1321"/>
                <a:gd name="T47" fmla="*/ 2035 h 414"/>
                <a:gd name="T48" fmla="*/ 189 w 1321"/>
                <a:gd name="T49" fmla="*/ 2035 h 414"/>
                <a:gd name="T50" fmla="*/ 173 w 1321"/>
                <a:gd name="T51" fmla="*/ 2035 h 414"/>
                <a:gd name="T52" fmla="*/ 133 w 1321"/>
                <a:gd name="T53" fmla="*/ 2026 h 414"/>
                <a:gd name="T54" fmla="*/ 116 w 1321"/>
                <a:gd name="T55" fmla="*/ 2026 h 414"/>
                <a:gd name="T56" fmla="*/ 102 w 1321"/>
                <a:gd name="T57" fmla="*/ 2019 h 414"/>
                <a:gd name="T58" fmla="*/ 96 w 1321"/>
                <a:gd name="T59" fmla="*/ 2019 h 414"/>
                <a:gd name="T60" fmla="*/ 86 w 1321"/>
                <a:gd name="T61" fmla="*/ 2006 h 414"/>
                <a:gd name="T62" fmla="*/ 65 w 1321"/>
                <a:gd name="T63" fmla="*/ 1996 h 414"/>
                <a:gd name="T64" fmla="*/ 51 w 1321"/>
                <a:gd name="T65" fmla="*/ 1962 h 414"/>
                <a:gd name="T66" fmla="*/ 38 w 1321"/>
                <a:gd name="T67" fmla="*/ 1962 h 414"/>
                <a:gd name="T68" fmla="*/ 29 w 1321"/>
                <a:gd name="T69" fmla="*/ 1960 h 414"/>
                <a:gd name="T70" fmla="*/ 21 w 1321"/>
                <a:gd name="T71" fmla="*/ 1924 h 414"/>
                <a:gd name="T72" fmla="*/ 1 w 1321"/>
                <a:gd name="T73" fmla="*/ 1900 h 414"/>
                <a:gd name="T74" fmla="*/ 0 w 1321"/>
                <a:gd name="T75" fmla="*/ 1887 h 414"/>
                <a:gd name="T76" fmla="*/ 0 w 1321"/>
                <a:gd name="T77" fmla="*/ 1873 h 414"/>
                <a:gd name="T78" fmla="*/ 0 w 1321"/>
                <a:gd name="T79" fmla="*/ 1857 h 414"/>
                <a:gd name="T80" fmla="*/ 0 w 1321"/>
                <a:gd name="T81" fmla="*/ 313 h 414"/>
                <a:gd name="T82" fmla="*/ 1 w 1321"/>
                <a:gd name="T83" fmla="*/ 261 h 414"/>
                <a:gd name="T84" fmla="*/ 21 w 1321"/>
                <a:gd name="T85" fmla="*/ 226 h 414"/>
                <a:gd name="T86" fmla="*/ 38 w 1321"/>
                <a:gd name="T87" fmla="*/ 166 h 414"/>
                <a:gd name="T88" fmla="*/ 51 w 1321"/>
                <a:gd name="T89" fmla="*/ 162 h 414"/>
                <a:gd name="T90" fmla="*/ 65 w 1321"/>
                <a:gd name="T91" fmla="*/ 140 h 414"/>
                <a:gd name="T92" fmla="*/ 96 w 1321"/>
                <a:gd name="T93" fmla="*/ 124 h 414"/>
                <a:gd name="T94" fmla="*/ 102 w 1321"/>
                <a:gd name="T95" fmla="*/ 102 h 414"/>
                <a:gd name="T96" fmla="*/ 134 w 1321"/>
                <a:gd name="T97" fmla="*/ 87 h 414"/>
                <a:gd name="T98" fmla="*/ 173 w 1321"/>
                <a:gd name="T99" fmla="*/ 65 h 414"/>
                <a:gd name="T100" fmla="*/ 207 w 1321"/>
                <a:gd name="T101" fmla="*/ 60 h 414"/>
                <a:gd name="T102" fmla="*/ 257 w 1321"/>
                <a:gd name="T103" fmla="*/ 29 h 414"/>
                <a:gd name="T104" fmla="*/ 287 w 1321"/>
                <a:gd name="T105" fmla="*/ 29 h 414"/>
                <a:gd name="T106" fmla="*/ 326 w 1321"/>
                <a:gd name="T107" fmla="*/ 0 h 414"/>
                <a:gd name="T108" fmla="*/ 306 w 1321"/>
                <a:gd name="T109" fmla="*/ 0 h 414"/>
                <a:gd name="T110" fmla="*/ 306 w 1321"/>
                <a:gd name="T111" fmla="*/ 0 h 4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1"/>
                <a:gd name="T169" fmla="*/ 0 h 414"/>
                <a:gd name="T170" fmla="*/ 1321 w 1321"/>
                <a:gd name="T171" fmla="*/ 414 h 4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1" h="414">
                  <a:moveTo>
                    <a:pt x="62" y="0"/>
                  </a:moveTo>
                  <a:lnTo>
                    <a:pt x="1256" y="0"/>
                  </a:lnTo>
                  <a:lnTo>
                    <a:pt x="1277" y="1"/>
                  </a:lnTo>
                  <a:lnTo>
                    <a:pt x="1289" y="6"/>
                  </a:lnTo>
                  <a:lnTo>
                    <a:pt x="1297" y="13"/>
                  </a:lnTo>
                  <a:lnTo>
                    <a:pt x="1312" y="31"/>
                  </a:lnTo>
                  <a:lnTo>
                    <a:pt x="1317" y="46"/>
                  </a:lnTo>
                  <a:lnTo>
                    <a:pt x="1320" y="61"/>
                  </a:lnTo>
                  <a:lnTo>
                    <a:pt x="1320" y="377"/>
                  </a:lnTo>
                  <a:lnTo>
                    <a:pt x="1320" y="380"/>
                  </a:lnTo>
                  <a:lnTo>
                    <a:pt x="1317" y="383"/>
                  </a:lnTo>
                  <a:lnTo>
                    <a:pt x="1317" y="386"/>
                  </a:lnTo>
                  <a:lnTo>
                    <a:pt x="1317" y="390"/>
                  </a:lnTo>
                  <a:lnTo>
                    <a:pt x="1315" y="393"/>
                  </a:lnTo>
                  <a:lnTo>
                    <a:pt x="1311" y="399"/>
                  </a:lnTo>
                  <a:lnTo>
                    <a:pt x="1304" y="405"/>
                  </a:lnTo>
                  <a:lnTo>
                    <a:pt x="1302" y="407"/>
                  </a:lnTo>
                  <a:lnTo>
                    <a:pt x="1299" y="410"/>
                  </a:lnTo>
                  <a:lnTo>
                    <a:pt x="1292" y="412"/>
                  </a:lnTo>
                  <a:lnTo>
                    <a:pt x="1289" y="412"/>
                  </a:lnTo>
                  <a:lnTo>
                    <a:pt x="1285" y="413"/>
                  </a:lnTo>
                  <a:lnTo>
                    <a:pt x="1284" y="413"/>
                  </a:lnTo>
                  <a:lnTo>
                    <a:pt x="1282" y="413"/>
                  </a:lnTo>
                  <a:lnTo>
                    <a:pt x="1279" y="413"/>
                  </a:lnTo>
                  <a:lnTo>
                    <a:pt x="38" y="413"/>
                  </a:lnTo>
                  <a:lnTo>
                    <a:pt x="35" y="413"/>
                  </a:lnTo>
                  <a:lnTo>
                    <a:pt x="27" y="412"/>
                  </a:lnTo>
                  <a:lnTo>
                    <a:pt x="24" y="412"/>
                  </a:lnTo>
                  <a:lnTo>
                    <a:pt x="21" y="410"/>
                  </a:lnTo>
                  <a:lnTo>
                    <a:pt x="20" y="410"/>
                  </a:lnTo>
                  <a:lnTo>
                    <a:pt x="18" y="407"/>
                  </a:lnTo>
                  <a:lnTo>
                    <a:pt x="13" y="405"/>
                  </a:lnTo>
                  <a:lnTo>
                    <a:pt x="11" y="399"/>
                  </a:lnTo>
                  <a:lnTo>
                    <a:pt x="8" y="399"/>
                  </a:lnTo>
                  <a:lnTo>
                    <a:pt x="6" y="398"/>
                  </a:lnTo>
                  <a:lnTo>
                    <a:pt x="4" y="391"/>
                  </a:lnTo>
                  <a:lnTo>
                    <a:pt x="1" y="386"/>
                  </a:lnTo>
                  <a:lnTo>
                    <a:pt x="0" y="383"/>
                  </a:lnTo>
                  <a:lnTo>
                    <a:pt x="0" y="380"/>
                  </a:lnTo>
                  <a:lnTo>
                    <a:pt x="0" y="377"/>
                  </a:lnTo>
                  <a:lnTo>
                    <a:pt x="0" y="64"/>
                  </a:lnTo>
                  <a:lnTo>
                    <a:pt x="1" y="53"/>
                  </a:lnTo>
                  <a:lnTo>
                    <a:pt x="4" y="46"/>
                  </a:lnTo>
                  <a:lnTo>
                    <a:pt x="8" y="34"/>
                  </a:lnTo>
                  <a:lnTo>
                    <a:pt x="11" y="33"/>
                  </a:lnTo>
                  <a:lnTo>
                    <a:pt x="13" y="28"/>
                  </a:lnTo>
                  <a:lnTo>
                    <a:pt x="20" y="25"/>
                  </a:lnTo>
                  <a:lnTo>
                    <a:pt x="21" y="21"/>
                  </a:lnTo>
                  <a:lnTo>
                    <a:pt x="28" y="18"/>
                  </a:lnTo>
                  <a:lnTo>
                    <a:pt x="35" y="13"/>
                  </a:lnTo>
                  <a:lnTo>
                    <a:pt x="42" y="12"/>
                  </a:lnTo>
                  <a:lnTo>
                    <a:pt x="52" y="6"/>
                  </a:lnTo>
                  <a:lnTo>
                    <a:pt x="59" y="6"/>
                  </a:lnTo>
                  <a:lnTo>
                    <a:pt x="67" y="0"/>
                  </a:lnTo>
                  <a:lnTo>
                    <a:pt x="62" y="0"/>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19" name="Freeform 5"/>
            <p:cNvSpPr>
              <a:spLocks noChangeAspect="1"/>
            </p:cNvSpPr>
            <p:nvPr/>
          </p:nvSpPr>
          <p:spPr bwMode="auto">
            <a:xfrm>
              <a:off x="712" y="2395"/>
              <a:ext cx="131" cy="209"/>
            </a:xfrm>
            <a:custGeom>
              <a:avLst/>
              <a:gdLst>
                <a:gd name="T0" fmla="*/ 477 w 101"/>
                <a:gd name="T1" fmla="*/ 0 h 161"/>
                <a:gd name="T2" fmla="*/ 420 w 101"/>
                <a:gd name="T3" fmla="*/ 197 h 161"/>
                <a:gd name="T4" fmla="*/ 227 w 101"/>
                <a:gd name="T5" fmla="*/ 306 h 161"/>
                <a:gd name="T6" fmla="*/ 112 w 101"/>
                <a:gd name="T7" fmla="*/ 469 h 161"/>
                <a:gd name="T8" fmla="*/ 45 w 101"/>
                <a:gd name="T9" fmla="*/ 669 h 161"/>
                <a:gd name="T10" fmla="*/ 0 w 101"/>
                <a:gd name="T11" fmla="*/ 765 h 161"/>
                <a:gd name="T12" fmla="*/ 0 w 101"/>
                <a:gd name="T13" fmla="*/ 722 h 161"/>
                <a:gd name="T14" fmla="*/ 0 w 101"/>
                <a:gd name="T15" fmla="*/ 656 h 161"/>
                <a:gd name="T16" fmla="*/ 0 w 101"/>
                <a:gd name="T17" fmla="*/ 597 h 161"/>
                <a:gd name="T18" fmla="*/ 10 w 101"/>
                <a:gd name="T19" fmla="*/ 556 h 161"/>
                <a:gd name="T20" fmla="*/ 29 w 101"/>
                <a:gd name="T21" fmla="*/ 486 h 161"/>
                <a:gd name="T22" fmla="*/ 45 w 101"/>
                <a:gd name="T23" fmla="*/ 431 h 161"/>
                <a:gd name="T24" fmla="*/ 66 w 101"/>
                <a:gd name="T25" fmla="*/ 383 h 161"/>
                <a:gd name="T26" fmla="*/ 86 w 101"/>
                <a:gd name="T27" fmla="*/ 323 h 161"/>
                <a:gd name="T28" fmla="*/ 125 w 101"/>
                <a:gd name="T29" fmla="*/ 293 h 161"/>
                <a:gd name="T30" fmla="*/ 162 w 101"/>
                <a:gd name="T31" fmla="*/ 236 h 161"/>
                <a:gd name="T32" fmla="*/ 193 w 101"/>
                <a:gd name="T33" fmla="*/ 197 h 161"/>
                <a:gd name="T34" fmla="*/ 236 w 101"/>
                <a:gd name="T35" fmla="*/ 145 h 161"/>
                <a:gd name="T36" fmla="*/ 294 w 101"/>
                <a:gd name="T37" fmla="*/ 119 h 161"/>
                <a:gd name="T38" fmla="*/ 333 w 101"/>
                <a:gd name="T39" fmla="*/ 75 h 161"/>
                <a:gd name="T40" fmla="*/ 397 w 101"/>
                <a:gd name="T41" fmla="*/ 38 h 161"/>
                <a:gd name="T42" fmla="*/ 436 w 101"/>
                <a:gd name="T43" fmla="*/ 22 h 161"/>
                <a:gd name="T44" fmla="*/ 477 w 101"/>
                <a:gd name="T45" fmla="*/ 0 h 161"/>
                <a:gd name="T46" fmla="*/ 477 w 101"/>
                <a:gd name="T47" fmla="*/ 0 h 16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1"/>
                <a:gd name="T73" fmla="*/ 0 h 161"/>
                <a:gd name="T74" fmla="*/ 101 w 101"/>
                <a:gd name="T75" fmla="*/ 161 h 16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1" h="161">
                  <a:moveTo>
                    <a:pt x="100" y="0"/>
                  </a:moveTo>
                  <a:lnTo>
                    <a:pt x="89" y="41"/>
                  </a:lnTo>
                  <a:lnTo>
                    <a:pt x="48" y="64"/>
                  </a:lnTo>
                  <a:lnTo>
                    <a:pt x="23" y="98"/>
                  </a:lnTo>
                  <a:lnTo>
                    <a:pt x="9" y="140"/>
                  </a:lnTo>
                  <a:lnTo>
                    <a:pt x="0" y="160"/>
                  </a:lnTo>
                  <a:lnTo>
                    <a:pt x="0" y="151"/>
                  </a:lnTo>
                  <a:lnTo>
                    <a:pt x="0" y="137"/>
                  </a:lnTo>
                  <a:lnTo>
                    <a:pt x="0" y="125"/>
                  </a:lnTo>
                  <a:lnTo>
                    <a:pt x="2" y="116"/>
                  </a:lnTo>
                  <a:lnTo>
                    <a:pt x="6" y="102"/>
                  </a:lnTo>
                  <a:lnTo>
                    <a:pt x="9" y="90"/>
                  </a:lnTo>
                  <a:lnTo>
                    <a:pt x="14" y="80"/>
                  </a:lnTo>
                  <a:lnTo>
                    <a:pt x="18" y="68"/>
                  </a:lnTo>
                  <a:lnTo>
                    <a:pt x="26" y="61"/>
                  </a:lnTo>
                  <a:lnTo>
                    <a:pt x="34" y="49"/>
                  </a:lnTo>
                  <a:lnTo>
                    <a:pt x="41" y="41"/>
                  </a:lnTo>
                  <a:lnTo>
                    <a:pt x="49" y="30"/>
                  </a:lnTo>
                  <a:lnTo>
                    <a:pt x="62" y="25"/>
                  </a:lnTo>
                  <a:lnTo>
                    <a:pt x="70" y="16"/>
                  </a:lnTo>
                  <a:lnTo>
                    <a:pt x="83" y="8"/>
                  </a:lnTo>
                  <a:lnTo>
                    <a:pt x="92" y="5"/>
                  </a:lnTo>
                  <a:lnTo>
                    <a:pt x="100"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20" name="AutoShape 6"/>
            <p:cNvSpPr>
              <a:spLocks noChangeAspect="1" noChangeArrowheads="1"/>
            </p:cNvSpPr>
            <p:nvPr/>
          </p:nvSpPr>
          <p:spPr bwMode="auto">
            <a:xfrm flipV="1">
              <a:off x="3162" y="1836"/>
              <a:ext cx="40" cy="3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21" name="AutoShape 7"/>
            <p:cNvSpPr>
              <a:spLocks noChangeAspect="1" noChangeArrowheads="1"/>
            </p:cNvSpPr>
            <p:nvPr/>
          </p:nvSpPr>
          <p:spPr bwMode="auto">
            <a:xfrm flipV="1">
              <a:off x="3148" y="2167"/>
              <a:ext cx="70" cy="1177"/>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22" name="Line 8"/>
            <p:cNvSpPr>
              <a:spLocks noChangeAspect="1" noChangeShapeType="1"/>
            </p:cNvSpPr>
            <p:nvPr/>
          </p:nvSpPr>
          <p:spPr bwMode="auto">
            <a:xfrm>
              <a:off x="3165" y="2167"/>
              <a:ext cx="0" cy="1175"/>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323" name="AutoShape 9"/>
            <p:cNvSpPr>
              <a:spLocks noChangeAspect="1" noChangeArrowheads="1"/>
            </p:cNvSpPr>
            <p:nvPr/>
          </p:nvSpPr>
          <p:spPr bwMode="auto">
            <a:xfrm flipV="1">
              <a:off x="3165" y="1829"/>
              <a:ext cx="8" cy="34"/>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24" name="Freeform 10"/>
            <p:cNvSpPr>
              <a:spLocks noChangeAspect="1"/>
            </p:cNvSpPr>
            <p:nvPr/>
          </p:nvSpPr>
          <p:spPr bwMode="auto">
            <a:xfrm>
              <a:off x="3127" y="1975"/>
              <a:ext cx="110" cy="20"/>
            </a:xfrm>
            <a:custGeom>
              <a:avLst/>
              <a:gdLst>
                <a:gd name="T0" fmla="*/ 420 w 84"/>
                <a:gd name="T1" fmla="*/ 0 h 15"/>
                <a:gd name="T2" fmla="*/ 420 w 84"/>
                <a:gd name="T3" fmla="*/ 79 h 15"/>
                <a:gd name="T4" fmla="*/ 0 w 84"/>
                <a:gd name="T5" fmla="*/ 79 h 15"/>
                <a:gd name="T6" fmla="*/ 0 w 84"/>
                <a:gd name="T7" fmla="*/ 0 h 15"/>
                <a:gd name="T8" fmla="*/ 420 w 84"/>
                <a:gd name="T9" fmla="*/ 0 h 15"/>
                <a:gd name="T10" fmla="*/ 420 w 84"/>
                <a:gd name="T11" fmla="*/ 0 h 15"/>
                <a:gd name="T12" fmla="*/ 0 60000 65536"/>
                <a:gd name="T13" fmla="*/ 0 60000 65536"/>
                <a:gd name="T14" fmla="*/ 0 60000 65536"/>
                <a:gd name="T15" fmla="*/ 0 60000 65536"/>
                <a:gd name="T16" fmla="*/ 0 60000 65536"/>
                <a:gd name="T17" fmla="*/ 0 60000 65536"/>
                <a:gd name="T18" fmla="*/ 0 w 84"/>
                <a:gd name="T19" fmla="*/ 0 h 15"/>
                <a:gd name="T20" fmla="*/ 84 w 84"/>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4" h="15">
                  <a:moveTo>
                    <a:pt x="83" y="0"/>
                  </a:moveTo>
                  <a:lnTo>
                    <a:pt x="83" y="14"/>
                  </a:lnTo>
                  <a:lnTo>
                    <a:pt x="0" y="14"/>
                  </a:lnTo>
                  <a:lnTo>
                    <a:pt x="0" y="0"/>
                  </a:lnTo>
                  <a:lnTo>
                    <a:pt x="83"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25" name="AutoShape 11"/>
            <p:cNvSpPr>
              <a:spLocks noChangeAspect="1" noChangeArrowheads="1"/>
            </p:cNvSpPr>
            <p:nvPr/>
          </p:nvSpPr>
          <p:spPr bwMode="auto">
            <a:xfrm flipV="1">
              <a:off x="3129" y="1993"/>
              <a:ext cx="105" cy="29"/>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26" name="Freeform 12"/>
            <p:cNvSpPr>
              <a:spLocks noChangeAspect="1"/>
            </p:cNvSpPr>
            <p:nvPr/>
          </p:nvSpPr>
          <p:spPr bwMode="auto">
            <a:xfrm>
              <a:off x="3101" y="1864"/>
              <a:ext cx="164" cy="111"/>
            </a:xfrm>
            <a:custGeom>
              <a:avLst/>
              <a:gdLst>
                <a:gd name="T0" fmla="*/ 608 w 126"/>
                <a:gd name="T1" fmla="*/ 351 h 85"/>
                <a:gd name="T2" fmla="*/ 608 w 126"/>
                <a:gd name="T3" fmla="*/ 358 h 85"/>
                <a:gd name="T4" fmla="*/ 608 w 126"/>
                <a:gd name="T5" fmla="*/ 370 h 85"/>
                <a:gd name="T6" fmla="*/ 586 w 126"/>
                <a:gd name="T7" fmla="*/ 384 h 85"/>
                <a:gd name="T8" fmla="*/ 583 w 126"/>
                <a:gd name="T9" fmla="*/ 387 h 85"/>
                <a:gd name="T10" fmla="*/ 573 w 126"/>
                <a:gd name="T11" fmla="*/ 396 h 85"/>
                <a:gd name="T12" fmla="*/ 554 w 126"/>
                <a:gd name="T13" fmla="*/ 396 h 85"/>
                <a:gd name="T14" fmla="*/ 544 w 126"/>
                <a:gd name="T15" fmla="*/ 419 h 85"/>
                <a:gd name="T16" fmla="*/ 535 w 126"/>
                <a:gd name="T17" fmla="*/ 419 h 85"/>
                <a:gd name="T18" fmla="*/ 517 w 126"/>
                <a:gd name="T19" fmla="*/ 419 h 85"/>
                <a:gd name="T20" fmla="*/ 505 w 126"/>
                <a:gd name="T21" fmla="*/ 419 h 85"/>
                <a:gd name="T22" fmla="*/ 96 w 126"/>
                <a:gd name="T23" fmla="*/ 419 h 85"/>
                <a:gd name="T24" fmla="*/ 96 w 126"/>
                <a:gd name="T25" fmla="*/ 419 h 85"/>
                <a:gd name="T26" fmla="*/ 78 w 126"/>
                <a:gd name="T27" fmla="*/ 419 h 85"/>
                <a:gd name="T28" fmla="*/ 66 w 126"/>
                <a:gd name="T29" fmla="*/ 419 h 85"/>
                <a:gd name="T30" fmla="*/ 46 w 126"/>
                <a:gd name="T31" fmla="*/ 396 h 85"/>
                <a:gd name="T32" fmla="*/ 29 w 126"/>
                <a:gd name="T33" fmla="*/ 396 h 85"/>
                <a:gd name="T34" fmla="*/ 27 w 126"/>
                <a:gd name="T35" fmla="*/ 387 h 85"/>
                <a:gd name="T36" fmla="*/ 1 w 126"/>
                <a:gd name="T37" fmla="*/ 384 h 85"/>
                <a:gd name="T38" fmla="*/ 1 w 126"/>
                <a:gd name="T39" fmla="*/ 370 h 85"/>
                <a:gd name="T40" fmla="*/ 0 w 126"/>
                <a:gd name="T41" fmla="*/ 358 h 85"/>
                <a:gd name="T42" fmla="*/ 0 w 126"/>
                <a:gd name="T43" fmla="*/ 351 h 85"/>
                <a:gd name="T44" fmla="*/ 0 w 126"/>
                <a:gd name="T45" fmla="*/ 68 h 85"/>
                <a:gd name="T46" fmla="*/ 0 w 126"/>
                <a:gd name="T47" fmla="*/ 68 h 85"/>
                <a:gd name="T48" fmla="*/ 0 w 126"/>
                <a:gd name="T49" fmla="*/ 60 h 85"/>
                <a:gd name="T50" fmla="*/ 1 w 126"/>
                <a:gd name="T51" fmla="*/ 46 h 85"/>
                <a:gd name="T52" fmla="*/ 27 w 126"/>
                <a:gd name="T53" fmla="*/ 38 h 85"/>
                <a:gd name="T54" fmla="*/ 27 w 126"/>
                <a:gd name="T55" fmla="*/ 27 h 85"/>
                <a:gd name="T56" fmla="*/ 46 w 126"/>
                <a:gd name="T57" fmla="*/ 12 h 85"/>
                <a:gd name="T58" fmla="*/ 60 w 126"/>
                <a:gd name="T59" fmla="*/ 12 h 85"/>
                <a:gd name="T60" fmla="*/ 66 w 126"/>
                <a:gd name="T61" fmla="*/ 0 h 85"/>
                <a:gd name="T62" fmla="*/ 95 w 126"/>
                <a:gd name="T63" fmla="*/ 0 h 85"/>
                <a:gd name="T64" fmla="*/ 96 w 126"/>
                <a:gd name="T65" fmla="*/ 0 h 85"/>
                <a:gd name="T66" fmla="*/ 505 w 126"/>
                <a:gd name="T67" fmla="*/ 0 h 85"/>
                <a:gd name="T68" fmla="*/ 505 w 126"/>
                <a:gd name="T69" fmla="*/ 0 h 85"/>
                <a:gd name="T70" fmla="*/ 527 w 126"/>
                <a:gd name="T71" fmla="*/ 0 h 85"/>
                <a:gd name="T72" fmla="*/ 535 w 126"/>
                <a:gd name="T73" fmla="*/ 12 h 85"/>
                <a:gd name="T74" fmla="*/ 554 w 126"/>
                <a:gd name="T75" fmla="*/ 12 h 85"/>
                <a:gd name="T76" fmla="*/ 573 w 126"/>
                <a:gd name="T77" fmla="*/ 27 h 85"/>
                <a:gd name="T78" fmla="*/ 583 w 126"/>
                <a:gd name="T79" fmla="*/ 38 h 85"/>
                <a:gd name="T80" fmla="*/ 586 w 126"/>
                <a:gd name="T81" fmla="*/ 38 h 85"/>
                <a:gd name="T82" fmla="*/ 586 w 126"/>
                <a:gd name="T83" fmla="*/ 46 h 85"/>
                <a:gd name="T84" fmla="*/ 608 w 126"/>
                <a:gd name="T85" fmla="*/ 60 h 85"/>
                <a:gd name="T86" fmla="*/ 608 w 12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125" y="14"/>
                  </a:moveTo>
                  <a:lnTo>
                    <a:pt x="125" y="71"/>
                  </a:lnTo>
                  <a:lnTo>
                    <a:pt x="125" y="72"/>
                  </a:lnTo>
                  <a:lnTo>
                    <a:pt x="125" y="74"/>
                  </a:lnTo>
                  <a:lnTo>
                    <a:pt x="121" y="74"/>
                  </a:lnTo>
                  <a:lnTo>
                    <a:pt x="121" y="77"/>
                  </a:lnTo>
                  <a:lnTo>
                    <a:pt x="120" y="78"/>
                  </a:lnTo>
                  <a:lnTo>
                    <a:pt x="118" y="80"/>
                  </a:lnTo>
                  <a:lnTo>
                    <a:pt x="114" y="80"/>
                  </a:lnTo>
                  <a:lnTo>
                    <a:pt x="112" y="84"/>
                  </a:lnTo>
                  <a:lnTo>
                    <a:pt x="111" y="84"/>
                  </a:lnTo>
                  <a:lnTo>
                    <a:pt x="108" y="84"/>
                  </a:lnTo>
                  <a:lnTo>
                    <a:pt x="106" y="84"/>
                  </a:lnTo>
                  <a:lnTo>
                    <a:pt x="104" y="84"/>
                  </a:lnTo>
                  <a:lnTo>
                    <a:pt x="20" y="84"/>
                  </a:lnTo>
                  <a:lnTo>
                    <a:pt x="19" y="84"/>
                  </a:lnTo>
                  <a:lnTo>
                    <a:pt x="16" y="84"/>
                  </a:lnTo>
                  <a:lnTo>
                    <a:pt x="14" y="84"/>
                  </a:lnTo>
                  <a:lnTo>
                    <a:pt x="12" y="84"/>
                  </a:lnTo>
                  <a:lnTo>
                    <a:pt x="9" y="80"/>
                  </a:lnTo>
                  <a:lnTo>
                    <a:pt x="6" y="80"/>
                  </a:lnTo>
                  <a:lnTo>
                    <a:pt x="5" y="80"/>
                  </a:lnTo>
                  <a:lnTo>
                    <a:pt x="5" y="78"/>
                  </a:lnTo>
                  <a:lnTo>
                    <a:pt x="1" y="77"/>
                  </a:lnTo>
                  <a:lnTo>
                    <a:pt x="1" y="74"/>
                  </a:lnTo>
                  <a:lnTo>
                    <a:pt x="0" y="74"/>
                  </a:lnTo>
                  <a:lnTo>
                    <a:pt x="0" y="72"/>
                  </a:lnTo>
                  <a:lnTo>
                    <a:pt x="0" y="71"/>
                  </a:lnTo>
                  <a:lnTo>
                    <a:pt x="0" y="14"/>
                  </a:lnTo>
                  <a:lnTo>
                    <a:pt x="0" y="12"/>
                  </a:lnTo>
                  <a:lnTo>
                    <a:pt x="1" y="9"/>
                  </a:lnTo>
                  <a:lnTo>
                    <a:pt x="1" y="8"/>
                  </a:lnTo>
                  <a:lnTo>
                    <a:pt x="5" y="8"/>
                  </a:lnTo>
                  <a:lnTo>
                    <a:pt x="5" y="5"/>
                  </a:lnTo>
                  <a:lnTo>
                    <a:pt x="6" y="5"/>
                  </a:lnTo>
                  <a:lnTo>
                    <a:pt x="9" y="2"/>
                  </a:lnTo>
                  <a:lnTo>
                    <a:pt x="12" y="2"/>
                  </a:lnTo>
                  <a:lnTo>
                    <a:pt x="14" y="2"/>
                  </a:lnTo>
                  <a:lnTo>
                    <a:pt x="14" y="0"/>
                  </a:lnTo>
                  <a:lnTo>
                    <a:pt x="16" y="0"/>
                  </a:lnTo>
                  <a:lnTo>
                    <a:pt x="19" y="0"/>
                  </a:lnTo>
                  <a:lnTo>
                    <a:pt x="20" y="0"/>
                  </a:lnTo>
                  <a:lnTo>
                    <a:pt x="104" y="0"/>
                  </a:lnTo>
                  <a:lnTo>
                    <a:pt x="106" y="0"/>
                  </a:lnTo>
                  <a:lnTo>
                    <a:pt x="108" y="0"/>
                  </a:lnTo>
                  <a:lnTo>
                    <a:pt x="111" y="0"/>
                  </a:lnTo>
                  <a:lnTo>
                    <a:pt x="111" y="2"/>
                  </a:lnTo>
                  <a:lnTo>
                    <a:pt x="112" y="2"/>
                  </a:lnTo>
                  <a:lnTo>
                    <a:pt x="114" y="2"/>
                  </a:lnTo>
                  <a:lnTo>
                    <a:pt x="118" y="5"/>
                  </a:lnTo>
                  <a:lnTo>
                    <a:pt x="120" y="8"/>
                  </a:lnTo>
                  <a:lnTo>
                    <a:pt x="121" y="8"/>
                  </a:lnTo>
                  <a:lnTo>
                    <a:pt x="121" y="9"/>
                  </a:lnTo>
                  <a:lnTo>
                    <a:pt x="125" y="12"/>
                  </a:lnTo>
                  <a:lnTo>
                    <a:pt x="12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27" name="Freeform 13"/>
            <p:cNvSpPr>
              <a:spLocks noChangeAspect="1"/>
            </p:cNvSpPr>
            <p:nvPr/>
          </p:nvSpPr>
          <p:spPr bwMode="auto">
            <a:xfrm>
              <a:off x="3217" y="1864"/>
              <a:ext cx="48" cy="111"/>
            </a:xfrm>
            <a:custGeom>
              <a:avLst/>
              <a:gdLst>
                <a:gd name="T0" fmla="*/ 171 w 37"/>
                <a:gd name="T1" fmla="*/ 351 h 85"/>
                <a:gd name="T2" fmla="*/ 171 w 37"/>
                <a:gd name="T3" fmla="*/ 358 h 85"/>
                <a:gd name="T4" fmla="*/ 153 w 37"/>
                <a:gd name="T5" fmla="*/ 370 h 85"/>
                <a:gd name="T6" fmla="*/ 153 w 37"/>
                <a:gd name="T7" fmla="*/ 384 h 85"/>
                <a:gd name="T8" fmla="*/ 153 w 37"/>
                <a:gd name="T9" fmla="*/ 384 h 85"/>
                <a:gd name="T10" fmla="*/ 153 w 37"/>
                <a:gd name="T11" fmla="*/ 387 h 85"/>
                <a:gd name="T12" fmla="*/ 153 w 37"/>
                <a:gd name="T13" fmla="*/ 396 h 85"/>
                <a:gd name="T14" fmla="*/ 147 w 37"/>
                <a:gd name="T15" fmla="*/ 419 h 85"/>
                <a:gd name="T16" fmla="*/ 147 w 37"/>
                <a:gd name="T17" fmla="*/ 419 h 85"/>
                <a:gd name="T18" fmla="*/ 140 w 37"/>
                <a:gd name="T19" fmla="*/ 419 h 85"/>
                <a:gd name="T20" fmla="*/ 140 w 37"/>
                <a:gd name="T21" fmla="*/ 419 h 85"/>
                <a:gd name="T22" fmla="*/ 29 w 37"/>
                <a:gd name="T23" fmla="*/ 419 h 85"/>
                <a:gd name="T24" fmla="*/ 29 w 37"/>
                <a:gd name="T25" fmla="*/ 419 h 85"/>
                <a:gd name="T26" fmla="*/ 22 w 37"/>
                <a:gd name="T27" fmla="*/ 419 h 85"/>
                <a:gd name="T28" fmla="*/ 22 w 37"/>
                <a:gd name="T29" fmla="*/ 419 h 85"/>
                <a:gd name="T30" fmla="*/ 1 w 37"/>
                <a:gd name="T31" fmla="*/ 396 h 85"/>
                <a:gd name="T32" fmla="*/ 1 w 37"/>
                <a:gd name="T33" fmla="*/ 396 h 85"/>
                <a:gd name="T34" fmla="*/ 1 w 37"/>
                <a:gd name="T35" fmla="*/ 387 h 85"/>
                <a:gd name="T36" fmla="*/ 0 w 37"/>
                <a:gd name="T37" fmla="*/ 384 h 85"/>
                <a:gd name="T38" fmla="*/ 0 w 37"/>
                <a:gd name="T39" fmla="*/ 370 h 85"/>
                <a:gd name="T40" fmla="*/ 0 w 37"/>
                <a:gd name="T41" fmla="*/ 358 h 85"/>
                <a:gd name="T42" fmla="*/ 0 w 37"/>
                <a:gd name="T43" fmla="*/ 351 h 85"/>
                <a:gd name="T44" fmla="*/ 0 w 37"/>
                <a:gd name="T45" fmla="*/ 68 h 85"/>
                <a:gd name="T46" fmla="*/ 0 w 37"/>
                <a:gd name="T47" fmla="*/ 68 h 85"/>
                <a:gd name="T48" fmla="*/ 0 w 37"/>
                <a:gd name="T49" fmla="*/ 60 h 85"/>
                <a:gd name="T50" fmla="*/ 0 w 37"/>
                <a:gd name="T51" fmla="*/ 46 h 85"/>
                <a:gd name="T52" fmla="*/ 0 w 37"/>
                <a:gd name="T53" fmla="*/ 38 h 85"/>
                <a:gd name="T54" fmla="*/ 1 w 37"/>
                <a:gd name="T55" fmla="*/ 27 h 85"/>
                <a:gd name="T56" fmla="*/ 1 w 37"/>
                <a:gd name="T57" fmla="*/ 12 h 85"/>
                <a:gd name="T58" fmla="*/ 1 w 37"/>
                <a:gd name="T59" fmla="*/ 12 h 85"/>
                <a:gd name="T60" fmla="*/ 22 w 37"/>
                <a:gd name="T61" fmla="*/ 0 h 85"/>
                <a:gd name="T62" fmla="*/ 22 w 37"/>
                <a:gd name="T63" fmla="*/ 0 h 85"/>
                <a:gd name="T64" fmla="*/ 29 w 37"/>
                <a:gd name="T65" fmla="*/ 0 h 85"/>
                <a:gd name="T66" fmla="*/ 140 w 37"/>
                <a:gd name="T67" fmla="*/ 0 h 85"/>
                <a:gd name="T68" fmla="*/ 140 w 37"/>
                <a:gd name="T69" fmla="*/ 0 h 85"/>
                <a:gd name="T70" fmla="*/ 147 w 37"/>
                <a:gd name="T71" fmla="*/ 0 h 85"/>
                <a:gd name="T72" fmla="*/ 147 w 37"/>
                <a:gd name="T73" fmla="*/ 12 h 85"/>
                <a:gd name="T74" fmla="*/ 147 w 37"/>
                <a:gd name="T75" fmla="*/ 12 h 85"/>
                <a:gd name="T76" fmla="*/ 153 w 37"/>
                <a:gd name="T77" fmla="*/ 27 h 85"/>
                <a:gd name="T78" fmla="*/ 153 w 37"/>
                <a:gd name="T79" fmla="*/ 38 h 85"/>
                <a:gd name="T80" fmla="*/ 153 w 37"/>
                <a:gd name="T81" fmla="*/ 38 h 85"/>
                <a:gd name="T82" fmla="*/ 153 w 37"/>
                <a:gd name="T83" fmla="*/ 46 h 85"/>
                <a:gd name="T84" fmla="*/ 171 w 37"/>
                <a:gd name="T85" fmla="*/ 60 h 85"/>
                <a:gd name="T86" fmla="*/ 171 w 37"/>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
                <a:gd name="T133" fmla="*/ 0 h 85"/>
                <a:gd name="T134" fmla="*/ 37 w 37"/>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 h="85">
                  <a:moveTo>
                    <a:pt x="36" y="14"/>
                  </a:moveTo>
                  <a:lnTo>
                    <a:pt x="36" y="71"/>
                  </a:lnTo>
                  <a:lnTo>
                    <a:pt x="36" y="72"/>
                  </a:lnTo>
                  <a:lnTo>
                    <a:pt x="32" y="74"/>
                  </a:lnTo>
                  <a:lnTo>
                    <a:pt x="32" y="77"/>
                  </a:lnTo>
                  <a:lnTo>
                    <a:pt x="32" y="78"/>
                  </a:lnTo>
                  <a:lnTo>
                    <a:pt x="32" y="80"/>
                  </a:lnTo>
                  <a:lnTo>
                    <a:pt x="31" y="80"/>
                  </a:lnTo>
                  <a:lnTo>
                    <a:pt x="31" y="84"/>
                  </a:lnTo>
                  <a:lnTo>
                    <a:pt x="29" y="84"/>
                  </a:lnTo>
                  <a:lnTo>
                    <a:pt x="6" y="84"/>
                  </a:lnTo>
                  <a:lnTo>
                    <a:pt x="5" y="84"/>
                  </a:lnTo>
                  <a:lnTo>
                    <a:pt x="1" y="84"/>
                  </a:lnTo>
                  <a:lnTo>
                    <a:pt x="1" y="80"/>
                  </a:lnTo>
                  <a:lnTo>
                    <a:pt x="1" y="78"/>
                  </a:lnTo>
                  <a:lnTo>
                    <a:pt x="0" y="77"/>
                  </a:lnTo>
                  <a:lnTo>
                    <a:pt x="0" y="74"/>
                  </a:lnTo>
                  <a:lnTo>
                    <a:pt x="0" y="72"/>
                  </a:lnTo>
                  <a:lnTo>
                    <a:pt x="0" y="71"/>
                  </a:lnTo>
                  <a:lnTo>
                    <a:pt x="0" y="14"/>
                  </a:lnTo>
                  <a:lnTo>
                    <a:pt x="0" y="12"/>
                  </a:lnTo>
                  <a:lnTo>
                    <a:pt x="0" y="9"/>
                  </a:lnTo>
                  <a:lnTo>
                    <a:pt x="0" y="8"/>
                  </a:lnTo>
                  <a:lnTo>
                    <a:pt x="1" y="8"/>
                  </a:lnTo>
                  <a:lnTo>
                    <a:pt x="1" y="5"/>
                  </a:lnTo>
                  <a:lnTo>
                    <a:pt x="1" y="2"/>
                  </a:lnTo>
                  <a:lnTo>
                    <a:pt x="5" y="2"/>
                  </a:lnTo>
                  <a:lnTo>
                    <a:pt x="5" y="0"/>
                  </a:lnTo>
                  <a:lnTo>
                    <a:pt x="6" y="0"/>
                  </a:lnTo>
                  <a:lnTo>
                    <a:pt x="29" y="0"/>
                  </a:lnTo>
                  <a:lnTo>
                    <a:pt x="31" y="0"/>
                  </a:lnTo>
                  <a:lnTo>
                    <a:pt x="31" y="2"/>
                  </a:lnTo>
                  <a:lnTo>
                    <a:pt x="32" y="2"/>
                  </a:lnTo>
                  <a:lnTo>
                    <a:pt x="32" y="5"/>
                  </a:lnTo>
                  <a:lnTo>
                    <a:pt x="32" y="8"/>
                  </a:lnTo>
                  <a:lnTo>
                    <a:pt x="32" y="9"/>
                  </a:lnTo>
                  <a:lnTo>
                    <a:pt x="32" y="12"/>
                  </a:lnTo>
                  <a:lnTo>
                    <a:pt x="36" y="12"/>
                  </a:lnTo>
                  <a:lnTo>
                    <a:pt x="36"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28" name="Freeform 14"/>
            <p:cNvSpPr>
              <a:spLocks noChangeAspect="1"/>
            </p:cNvSpPr>
            <p:nvPr/>
          </p:nvSpPr>
          <p:spPr bwMode="auto">
            <a:xfrm>
              <a:off x="3102" y="1864"/>
              <a:ext cx="47" cy="111"/>
            </a:xfrm>
            <a:custGeom>
              <a:avLst/>
              <a:gdLst>
                <a:gd name="T0" fmla="*/ 174 w 36"/>
                <a:gd name="T1" fmla="*/ 351 h 85"/>
                <a:gd name="T2" fmla="*/ 174 w 36"/>
                <a:gd name="T3" fmla="*/ 358 h 85"/>
                <a:gd name="T4" fmla="*/ 174 w 36"/>
                <a:gd name="T5" fmla="*/ 370 h 85"/>
                <a:gd name="T6" fmla="*/ 174 w 36"/>
                <a:gd name="T7" fmla="*/ 384 h 85"/>
                <a:gd name="T8" fmla="*/ 174 w 36"/>
                <a:gd name="T9" fmla="*/ 384 h 85"/>
                <a:gd name="T10" fmla="*/ 151 w 36"/>
                <a:gd name="T11" fmla="*/ 387 h 85"/>
                <a:gd name="T12" fmla="*/ 151 w 36"/>
                <a:gd name="T13" fmla="*/ 396 h 85"/>
                <a:gd name="T14" fmla="*/ 151 w 36"/>
                <a:gd name="T15" fmla="*/ 419 h 85"/>
                <a:gd name="T16" fmla="*/ 149 w 36"/>
                <a:gd name="T17" fmla="*/ 419 h 85"/>
                <a:gd name="T18" fmla="*/ 149 w 36"/>
                <a:gd name="T19" fmla="*/ 419 h 85"/>
                <a:gd name="T20" fmla="*/ 140 w 36"/>
                <a:gd name="T21" fmla="*/ 419 h 85"/>
                <a:gd name="T22" fmla="*/ 27 w 36"/>
                <a:gd name="T23" fmla="*/ 419 h 85"/>
                <a:gd name="T24" fmla="*/ 27 w 36"/>
                <a:gd name="T25" fmla="*/ 419 h 85"/>
                <a:gd name="T26" fmla="*/ 12 w 36"/>
                <a:gd name="T27" fmla="*/ 419 h 85"/>
                <a:gd name="T28" fmla="*/ 12 w 36"/>
                <a:gd name="T29" fmla="*/ 419 h 85"/>
                <a:gd name="T30" fmla="*/ 12 w 36"/>
                <a:gd name="T31" fmla="*/ 396 h 85"/>
                <a:gd name="T32" fmla="*/ 0 w 36"/>
                <a:gd name="T33" fmla="*/ 396 h 85"/>
                <a:gd name="T34" fmla="*/ 0 w 36"/>
                <a:gd name="T35" fmla="*/ 387 h 85"/>
                <a:gd name="T36" fmla="*/ 0 w 36"/>
                <a:gd name="T37" fmla="*/ 384 h 85"/>
                <a:gd name="T38" fmla="*/ 0 w 36"/>
                <a:gd name="T39" fmla="*/ 370 h 85"/>
                <a:gd name="T40" fmla="*/ 0 w 36"/>
                <a:gd name="T41" fmla="*/ 358 h 85"/>
                <a:gd name="T42" fmla="*/ 0 w 36"/>
                <a:gd name="T43" fmla="*/ 351 h 85"/>
                <a:gd name="T44" fmla="*/ 0 w 36"/>
                <a:gd name="T45" fmla="*/ 68 h 85"/>
                <a:gd name="T46" fmla="*/ 0 w 36"/>
                <a:gd name="T47" fmla="*/ 68 h 85"/>
                <a:gd name="T48" fmla="*/ 0 w 36"/>
                <a:gd name="T49" fmla="*/ 60 h 85"/>
                <a:gd name="T50" fmla="*/ 0 w 36"/>
                <a:gd name="T51" fmla="*/ 46 h 85"/>
                <a:gd name="T52" fmla="*/ 0 w 36"/>
                <a:gd name="T53" fmla="*/ 38 h 85"/>
                <a:gd name="T54" fmla="*/ 0 w 36"/>
                <a:gd name="T55" fmla="*/ 27 h 85"/>
                <a:gd name="T56" fmla="*/ 12 w 36"/>
                <a:gd name="T57" fmla="*/ 12 h 85"/>
                <a:gd name="T58" fmla="*/ 12 w 36"/>
                <a:gd name="T59" fmla="*/ 12 h 85"/>
                <a:gd name="T60" fmla="*/ 12 w 36"/>
                <a:gd name="T61" fmla="*/ 0 h 85"/>
                <a:gd name="T62" fmla="*/ 27 w 36"/>
                <a:gd name="T63" fmla="*/ 0 h 85"/>
                <a:gd name="T64" fmla="*/ 27 w 36"/>
                <a:gd name="T65" fmla="*/ 0 h 85"/>
                <a:gd name="T66" fmla="*/ 140 w 36"/>
                <a:gd name="T67" fmla="*/ 0 h 85"/>
                <a:gd name="T68" fmla="*/ 149 w 36"/>
                <a:gd name="T69" fmla="*/ 0 h 85"/>
                <a:gd name="T70" fmla="*/ 149 w 36"/>
                <a:gd name="T71" fmla="*/ 0 h 85"/>
                <a:gd name="T72" fmla="*/ 149 w 36"/>
                <a:gd name="T73" fmla="*/ 12 h 85"/>
                <a:gd name="T74" fmla="*/ 151 w 36"/>
                <a:gd name="T75" fmla="*/ 12 h 85"/>
                <a:gd name="T76" fmla="*/ 151 w 36"/>
                <a:gd name="T77" fmla="*/ 27 h 85"/>
                <a:gd name="T78" fmla="*/ 151 w 36"/>
                <a:gd name="T79" fmla="*/ 38 h 85"/>
                <a:gd name="T80" fmla="*/ 174 w 36"/>
                <a:gd name="T81" fmla="*/ 38 h 85"/>
                <a:gd name="T82" fmla="*/ 174 w 36"/>
                <a:gd name="T83" fmla="*/ 46 h 85"/>
                <a:gd name="T84" fmla="*/ 174 w 36"/>
                <a:gd name="T85" fmla="*/ 60 h 85"/>
                <a:gd name="T86" fmla="*/ 174 w 3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6"/>
                <a:gd name="T133" fmla="*/ 0 h 85"/>
                <a:gd name="T134" fmla="*/ 36 w 3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6" h="85">
                  <a:moveTo>
                    <a:pt x="35" y="14"/>
                  </a:moveTo>
                  <a:lnTo>
                    <a:pt x="35" y="71"/>
                  </a:lnTo>
                  <a:lnTo>
                    <a:pt x="35" y="72"/>
                  </a:lnTo>
                  <a:lnTo>
                    <a:pt x="35" y="74"/>
                  </a:lnTo>
                  <a:lnTo>
                    <a:pt x="35" y="77"/>
                  </a:lnTo>
                  <a:lnTo>
                    <a:pt x="31" y="78"/>
                  </a:lnTo>
                  <a:lnTo>
                    <a:pt x="31" y="80"/>
                  </a:lnTo>
                  <a:lnTo>
                    <a:pt x="31" y="84"/>
                  </a:lnTo>
                  <a:lnTo>
                    <a:pt x="30" y="84"/>
                  </a:lnTo>
                  <a:lnTo>
                    <a:pt x="28" y="84"/>
                  </a:lnTo>
                  <a:lnTo>
                    <a:pt x="5" y="84"/>
                  </a:lnTo>
                  <a:lnTo>
                    <a:pt x="2" y="84"/>
                  </a:lnTo>
                  <a:lnTo>
                    <a:pt x="2" y="80"/>
                  </a:lnTo>
                  <a:lnTo>
                    <a:pt x="0" y="80"/>
                  </a:lnTo>
                  <a:lnTo>
                    <a:pt x="0" y="78"/>
                  </a:lnTo>
                  <a:lnTo>
                    <a:pt x="0" y="77"/>
                  </a:lnTo>
                  <a:lnTo>
                    <a:pt x="0" y="74"/>
                  </a:lnTo>
                  <a:lnTo>
                    <a:pt x="0" y="72"/>
                  </a:lnTo>
                  <a:lnTo>
                    <a:pt x="0" y="71"/>
                  </a:lnTo>
                  <a:lnTo>
                    <a:pt x="0" y="14"/>
                  </a:lnTo>
                  <a:lnTo>
                    <a:pt x="0" y="12"/>
                  </a:lnTo>
                  <a:lnTo>
                    <a:pt x="0" y="9"/>
                  </a:lnTo>
                  <a:lnTo>
                    <a:pt x="0" y="8"/>
                  </a:lnTo>
                  <a:lnTo>
                    <a:pt x="0" y="5"/>
                  </a:lnTo>
                  <a:lnTo>
                    <a:pt x="2" y="2"/>
                  </a:lnTo>
                  <a:lnTo>
                    <a:pt x="2" y="0"/>
                  </a:lnTo>
                  <a:lnTo>
                    <a:pt x="5" y="0"/>
                  </a:lnTo>
                  <a:lnTo>
                    <a:pt x="28" y="0"/>
                  </a:lnTo>
                  <a:lnTo>
                    <a:pt x="30" y="0"/>
                  </a:lnTo>
                  <a:lnTo>
                    <a:pt x="30" y="2"/>
                  </a:lnTo>
                  <a:lnTo>
                    <a:pt x="31" y="2"/>
                  </a:lnTo>
                  <a:lnTo>
                    <a:pt x="31" y="5"/>
                  </a:lnTo>
                  <a:lnTo>
                    <a:pt x="31" y="8"/>
                  </a:lnTo>
                  <a:lnTo>
                    <a:pt x="35" y="8"/>
                  </a:lnTo>
                  <a:lnTo>
                    <a:pt x="35" y="9"/>
                  </a:lnTo>
                  <a:lnTo>
                    <a:pt x="35" y="12"/>
                  </a:lnTo>
                  <a:lnTo>
                    <a:pt x="3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29" name="Freeform 15" descr="Light vertical"/>
            <p:cNvSpPr>
              <a:spLocks noChangeAspect="1"/>
            </p:cNvSpPr>
            <p:nvPr/>
          </p:nvSpPr>
          <p:spPr bwMode="auto">
            <a:xfrm>
              <a:off x="3148" y="1864"/>
              <a:ext cx="70" cy="111"/>
            </a:xfrm>
            <a:custGeom>
              <a:avLst/>
              <a:gdLst>
                <a:gd name="T0" fmla="*/ 250 w 54"/>
                <a:gd name="T1" fmla="*/ 351 h 85"/>
                <a:gd name="T2" fmla="*/ 235 w 54"/>
                <a:gd name="T3" fmla="*/ 358 h 85"/>
                <a:gd name="T4" fmla="*/ 235 w 54"/>
                <a:gd name="T5" fmla="*/ 370 h 85"/>
                <a:gd name="T6" fmla="*/ 235 w 54"/>
                <a:gd name="T7" fmla="*/ 384 h 85"/>
                <a:gd name="T8" fmla="*/ 235 w 54"/>
                <a:gd name="T9" fmla="*/ 384 h 85"/>
                <a:gd name="T10" fmla="*/ 235 w 54"/>
                <a:gd name="T11" fmla="*/ 387 h 85"/>
                <a:gd name="T12" fmla="*/ 222 w 54"/>
                <a:gd name="T13" fmla="*/ 396 h 85"/>
                <a:gd name="T14" fmla="*/ 222 w 54"/>
                <a:gd name="T15" fmla="*/ 419 h 85"/>
                <a:gd name="T16" fmla="*/ 220 w 54"/>
                <a:gd name="T17" fmla="*/ 419 h 85"/>
                <a:gd name="T18" fmla="*/ 206 w 54"/>
                <a:gd name="T19" fmla="*/ 419 h 85"/>
                <a:gd name="T20" fmla="*/ 206 w 54"/>
                <a:gd name="T21" fmla="*/ 419 h 85"/>
                <a:gd name="T22" fmla="*/ 38 w 54"/>
                <a:gd name="T23" fmla="*/ 419 h 85"/>
                <a:gd name="T24" fmla="*/ 38 w 54"/>
                <a:gd name="T25" fmla="*/ 419 h 85"/>
                <a:gd name="T26" fmla="*/ 35 w 54"/>
                <a:gd name="T27" fmla="*/ 419 h 85"/>
                <a:gd name="T28" fmla="*/ 35 w 54"/>
                <a:gd name="T29" fmla="*/ 419 h 85"/>
                <a:gd name="T30" fmla="*/ 22 w 54"/>
                <a:gd name="T31" fmla="*/ 396 h 85"/>
                <a:gd name="T32" fmla="*/ 22 w 54"/>
                <a:gd name="T33" fmla="*/ 396 h 85"/>
                <a:gd name="T34" fmla="*/ 1 w 54"/>
                <a:gd name="T35" fmla="*/ 387 h 85"/>
                <a:gd name="T36" fmla="*/ 1 w 54"/>
                <a:gd name="T37" fmla="*/ 384 h 85"/>
                <a:gd name="T38" fmla="*/ 1 w 54"/>
                <a:gd name="T39" fmla="*/ 370 h 85"/>
                <a:gd name="T40" fmla="*/ 1 w 54"/>
                <a:gd name="T41" fmla="*/ 358 h 85"/>
                <a:gd name="T42" fmla="*/ 0 w 54"/>
                <a:gd name="T43" fmla="*/ 351 h 85"/>
                <a:gd name="T44" fmla="*/ 0 w 54"/>
                <a:gd name="T45" fmla="*/ 68 h 85"/>
                <a:gd name="T46" fmla="*/ 0 w 54"/>
                <a:gd name="T47" fmla="*/ 68 h 85"/>
                <a:gd name="T48" fmla="*/ 1 w 54"/>
                <a:gd name="T49" fmla="*/ 60 h 85"/>
                <a:gd name="T50" fmla="*/ 1 w 54"/>
                <a:gd name="T51" fmla="*/ 46 h 85"/>
                <a:gd name="T52" fmla="*/ 1 w 54"/>
                <a:gd name="T53" fmla="*/ 38 h 85"/>
                <a:gd name="T54" fmla="*/ 1 w 54"/>
                <a:gd name="T55" fmla="*/ 27 h 85"/>
                <a:gd name="T56" fmla="*/ 22 w 54"/>
                <a:gd name="T57" fmla="*/ 12 h 85"/>
                <a:gd name="T58" fmla="*/ 22 w 54"/>
                <a:gd name="T59" fmla="*/ 12 h 85"/>
                <a:gd name="T60" fmla="*/ 35 w 54"/>
                <a:gd name="T61" fmla="*/ 0 h 85"/>
                <a:gd name="T62" fmla="*/ 38 w 54"/>
                <a:gd name="T63" fmla="*/ 0 h 85"/>
                <a:gd name="T64" fmla="*/ 38 w 54"/>
                <a:gd name="T65" fmla="*/ 0 h 85"/>
                <a:gd name="T66" fmla="*/ 206 w 54"/>
                <a:gd name="T67" fmla="*/ 0 h 85"/>
                <a:gd name="T68" fmla="*/ 206 w 54"/>
                <a:gd name="T69" fmla="*/ 0 h 85"/>
                <a:gd name="T70" fmla="*/ 220 w 54"/>
                <a:gd name="T71" fmla="*/ 0 h 85"/>
                <a:gd name="T72" fmla="*/ 220 w 54"/>
                <a:gd name="T73" fmla="*/ 12 h 85"/>
                <a:gd name="T74" fmla="*/ 222 w 54"/>
                <a:gd name="T75" fmla="*/ 12 h 85"/>
                <a:gd name="T76" fmla="*/ 222 w 54"/>
                <a:gd name="T77" fmla="*/ 27 h 85"/>
                <a:gd name="T78" fmla="*/ 235 w 54"/>
                <a:gd name="T79" fmla="*/ 38 h 85"/>
                <a:gd name="T80" fmla="*/ 235 w 54"/>
                <a:gd name="T81" fmla="*/ 38 h 85"/>
                <a:gd name="T82" fmla="*/ 235 w 54"/>
                <a:gd name="T83" fmla="*/ 46 h 85"/>
                <a:gd name="T84" fmla="*/ 235 w 54"/>
                <a:gd name="T85" fmla="*/ 60 h 85"/>
                <a:gd name="T86" fmla="*/ 250 w 54"/>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
                <a:gd name="T133" fmla="*/ 0 h 85"/>
                <a:gd name="T134" fmla="*/ 54 w 54"/>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 h="85">
                  <a:moveTo>
                    <a:pt x="53" y="14"/>
                  </a:moveTo>
                  <a:lnTo>
                    <a:pt x="53" y="71"/>
                  </a:lnTo>
                  <a:lnTo>
                    <a:pt x="49" y="72"/>
                  </a:lnTo>
                  <a:lnTo>
                    <a:pt x="49" y="74"/>
                  </a:lnTo>
                  <a:lnTo>
                    <a:pt x="49" y="77"/>
                  </a:lnTo>
                  <a:lnTo>
                    <a:pt x="49" y="78"/>
                  </a:lnTo>
                  <a:lnTo>
                    <a:pt x="47" y="80"/>
                  </a:lnTo>
                  <a:lnTo>
                    <a:pt x="47" y="84"/>
                  </a:lnTo>
                  <a:lnTo>
                    <a:pt x="46" y="84"/>
                  </a:lnTo>
                  <a:lnTo>
                    <a:pt x="43" y="84"/>
                  </a:lnTo>
                  <a:lnTo>
                    <a:pt x="8" y="84"/>
                  </a:lnTo>
                  <a:lnTo>
                    <a:pt x="7" y="84"/>
                  </a:lnTo>
                  <a:lnTo>
                    <a:pt x="5" y="84"/>
                  </a:lnTo>
                  <a:lnTo>
                    <a:pt x="5" y="80"/>
                  </a:lnTo>
                  <a:lnTo>
                    <a:pt x="1" y="78"/>
                  </a:lnTo>
                  <a:lnTo>
                    <a:pt x="1" y="77"/>
                  </a:lnTo>
                  <a:lnTo>
                    <a:pt x="1" y="74"/>
                  </a:lnTo>
                  <a:lnTo>
                    <a:pt x="1" y="72"/>
                  </a:lnTo>
                  <a:lnTo>
                    <a:pt x="0" y="72"/>
                  </a:lnTo>
                  <a:lnTo>
                    <a:pt x="0" y="71"/>
                  </a:lnTo>
                  <a:lnTo>
                    <a:pt x="0" y="14"/>
                  </a:lnTo>
                  <a:lnTo>
                    <a:pt x="1" y="12"/>
                  </a:lnTo>
                  <a:lnTo>
                    <a:pt x="1" y="9"/>
                  </a:lnTo>
                  <a:lnTo>
                    <a:pt x="1" y="8"/>
                  </a:lnTo>
                  <a:lnTo>
                    <a:pt x="1" y="5"/>
                  </a:lnTo>
                  <a:lnTo>
                    <a:pt x="5" y="5"/>
                  </a:lnTo>
                  <a:lnTo>
                    <a:pt x="5" y="2"/>
                  </a:lnTo>
                  <a:lnTo>
                    <a:pt x="7" y="2"/>
                  </a:lnTo>
                  <a:lnTo>
                    <a:pt x="7" y="0"/>
                  </a:lnTo>
                  <a:lnTo>
                    <a:pt x="8" y="0"/>
                  </a:lnTo>
                  <a:lnTo>
                    <a:pt x="43" y="0"/>
                  </a:lnTo>
                  <a:lnTo>
                    <a:pt x="46" y="0"/>
                  </a:lnTo>
                  <a:lnTo>
                    <a:pt x="46" y="2"/>
                  </a:lnTo>
                  <a:lnTo>
                    <a:pt x="47" y="2"/>
                  </a:lnTo>
                  <a:lnTo>
                    <a:pt x="47" y="5"/>
                  </a:lnTo>
                  <a:lnTo>
                    <a:pt x="49" y="5"/>
                  </a:lnTo>
                  <a:lnTo>
                    <a:pt x="49" y="8"/>
                  </a:lnTo>
                  <a:lnTo>
                    <a:pt x="49" y="9"/>
                  </a:lnTo>
                  <a:lnTo>
                    <a:pt x="49" y="12"/>
                  </a:lnTo>
                  <a:lnTo>
                    <a:pt x="49" y="14"/>
                  </a:lnTo>
                  <a:lnTo>
                    <a:pt x="53" y="14"/>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30" name="AutoShape 16"/>
            <p:cNvSpPr>
              <a:spLocks noChangeAspect="1" noChangeArrowheads="1"/>
            </p:cNvSpPr>
            <p:nvPr/>
          </p:nvSpPr>
          <p:spPr bwMode="auto">
            <a:xfrm flipV="1">
              <a:off x="3127" y="1975"/>
              <a:ext cx="12" cy="18"/>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31" name="Freeform 17"/>
            <p:cNvSpPr>
              <a:spLocks noChangeAspect="1"/>
            </p:cNvSpPr>
            <p:nvPr/>
          </p:nvSpPr>
          <p:spPr bwMode="auto">
            <a:xfrm>
              <a:off x="3235" y="1993"/>
              <a:ext cx="16" cy="34"/>
            </a:xfrm>
            <a:custGeom>
              <a:avLst/>
              <a:gdLst>
                <a:gd name="T0" fmla="*/ 0 w 12"/>
                <a:gd name="T1" fmla="*/ 0 h 26"/>
                <a:gd name="T2" fmla="*/ 64 w 12"/>
                <a:gd name="T3" fmla="*/ 29 h 26"/>
                <a:gd name="T4" fmla="*/ 0 w 12"/>
                <a:gd name="T5" fmla="*/ 54 h 26"/>
                <a:gd name="T6" fmla="*/ 64 w 12"/>
                <a:gd name="T7" fmla="*/ 93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6"/>
                  </a:lnTo>
                  <a:lnTo>
                    <a:pt x="0" y="11"/>
                  </a:lnTo>
                  <a:lnTo>
                    <a:pt x="11" y="18"/>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32" name="Line 18"/>
            <p:cNvSpPr>
              <a:spLocks noChangeAspect="1" noChangeShapeType="1"/>
            </p:cNvSpPr>
            <p:nvPr/>
          </p:nvSpPr>
          <p:spPr bwMode="auto">
            <a:xfrm>
              <a:off x="3127" y="1993"/>
              <a:ext cx="119" cy="7"/>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333" name="Line 19"/>
            <p:cNvSpPr>
              <a:spLocks noChangeAspect="1" noChangeShapeType="1"/>
            </p:cNvSpPr>
            <p:nvPr/>
          </p:nvSpPr>
          <p:spPr bwMode="auto">
            <a:xfrm flipH="1">
              <a:off x="3127" y="1991"/>
              <a:ext cx="104"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334" name="Line 20"/>
            <p:cNvSpPr>
              <a:spLocks noChangeAspect="1" noChangeShapeType="1"/>
            </p:cNvSpPr>
            <p:nvPr/>
          </p:nvSpPr>
          <p:spPr bwMode="auto">
            <a:xfrm>
              <a:off x="3127" y="2012"/>
              <a:ext cx="119" cy="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335" name="Freeform 21"/>
            <p:cNvSpPr>
              <a:spLocks noChangeAspect="1"/>
            </p:cNvSpPr>
            <p:nvPr/>
          </p:nvSpPr>
          <p:spPr bwMode="auto">
            <a:xfrm>
              <a:off x="3117" y="1993"/>
              <a:ext cx="13" cy="36"/>
            </a:xfrm>
            <a:custGeom>
              <a:avLst/>
              <a:gdLst>
                <a:gd name="T0" fmla="*/ 46 w 10"/>
                <a:gd name="T1" fmla="*/ 149 h 27"/>
                <a:gd name="T2" fmla="*/ 0 w 10"/>
                <a:gd name="T3" fmla="*/ 113 h 27"/>
                <a:gd name="T4" fmla="*/ 46 w 10"/>
                <a:gd name="T5" fmla="*/ 79 h 27"/>
                <a:gd name="T6" fmla="*/ 0 w 10"/>
                <a:gd name="T7" fmla="*/ 36 h 27"/>
                <a:gd name="T8" fmla="*/ 46 w 10"/>
                <a:gd name="T9" fmla="*/ 0 h 27"/>
                <a:gd name="T10" fmla="*/ 46 w 10"/>
                <a:gd name="T11" fmla="*/ 149 h 27"/>
                <a:gd name="T12" fmla="*/ 46 w 10"/>
                <a:gd name="T13" fmla="*/ 149 h 27"/>
                <a:gd name="T14" fmla="*/ 0 60000 65536"/>
                <a:gd name="T15" fmla="*/ 0 60000 65536"/>
                <a:gd name="T16" fmla="*/ 0 60000 65536"/>
                <a:gd name="T17" fmla="*/ 0 60000 65536"/>
                <a:gd name="T18" fmla="*/ 0 60000 65536"/>
                <a:gd name="T19" fmla="*/ 0 60000 65536"/>
                <a:gd name="T20" fmla="*/ 0 60000 65536"/>
                <a:gd name="T21" fmla="*/ 0 w 10"/>
                <a:gd name="T22" fmla="*/ 0 h 27"/>
                <a:gd name="T23" fmla="*/ 10 w 10"/>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7">
                  <a:moveTo>
                    <a:pt x="9" y="26"/>
                  </a:moveTo>
                  <a:lnTo>
                    <a:pt x="0" y="20"/>
                  </a:lnTo>
                  <a:lnTo>
                    <a:pt x="9" y="14"/>
                  </a:lnTo>
                  <a:lnTo>
                    <a:pt x="0" y="6"/>
                  </a:lnTo>
                  <a:lnTo>
                    <a:pt x="9" y="0"/>
                  </a:lnTo>
                  <a:lnTo>
                    <a:pt x="9"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36" name="Freeform 22"/>
            <p:cNvSpPr>
              <a:spLocks noChangeAspect="1"/>
            </p:cNvSpPr>
            <p:nvPr/>
          </p:nvSpPr>
          <p:spPr bwMode="auto">
            <a:xfrm>
              <a:off x="3127" y="2111"/>
              <a:ext cx="106" cy="15"/>
            </a:xfrm>
            <a:custGeom>
              <a:avLst/>
              <a:gdLst>
                <a:gd name="T0" fmla="*/ 400 w 81"/>
                <a:gd name="T1" fmla="*/ 0 h 12"/>
                <a:gd name="T2" fmla="*/ 387 w 81"/>
                <a:gd name="T3" fmla="*/ 40 h 12"/>
                <a:gd name="T4" fmla="*/ 1 w 81"/>
                <a:gd name="T5" fmla="*/ 40 h 12"/>
                <a:gd name="T6" fmla="*/ 0 w 81"/>
                <a:gd name="T7" fmla="*/ 0 h 12"/>
                <a:gd name="T8" fmla="*/ 400 w 81"/>
                <a:gd name="T9" fmla="*/ 0 h 12"/>
                <a:gd name="T10" fmla="*/ 400 w 81"/>
                <a:gd name="T11" fmla="*/ 0 h 12"/>
                <a:gd name="T12" fmla="*/ 0 60000 65536"/>
                <a:gd name="T13" fmla="*/ 0 60000 65536"/>
                <a:gd name="T14" fmla="*/ 0 60000 65536"/>
                <a:gd name="T15" fmla="*/ 0 60000 65536"/>
                <a:gd name="T16" fmla="*/ 0 60000 65536"/>
                <a:gd name="T17" fmla="*/ 0 60000 65536"/>
                <a:gd name="T18" fmla="*/ 0 w 81"/>
                <a:gd name="T19" fmla="*/ 0 h 12"/>
                <a:gd name="T20" fmla="*/ 81 w 8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1" h="12">
                  <a:moveTo>
                    <a:pt x="80" y="0"/>
                  </a:moveTo>
                  <a:lnTo>
                    <a:pt x="77" y="11"/>
                  </a:lnTo>
                  <a:lnTo>
                    <a:pt x="1" y="11"/>
                  </a:lnTo>
                  <a:lnTo>
                    <a:pt x="0" y="0"/>
                  </a:lnTo>
                  <a:lnTo>
                    <a:pt x="8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37" name="Freeform 23"/>
            <p:cNvSpPr>
              <a:spLocks noChangeAspect="1"/>
            </p:cNvSpPr>
            <p:nvPr/>
          </p:nvSpPr>
          <p:spPr bwMode="auto">
            <a:xfrm>
              <a:off x="3073" y="2021"/>
              <a:ext cx="218" cy="150"/>
            </a:xfrm>
            <a:custGeom>
              <a:avLst/>
              <a:gdLst>
                <a:gd name="T0" fmla="*/ 799 w 168"/>
                <a:gd name="T1" fmla="*/ 464 h 115"/>
                <a:gd name="T2" fmla="*/ 799 w 168"/>
                <a:gd name="T3" fmla="*/ 468 h 115"/>
                <a:gd name="T4" fmla="*/ 799 w 168"/>
                <a:gd name="T5" fmla="*/ 481 h 115"/>
                <a:gd name="T6" fmla="*/ 780 w 168"/>
                <a:gd name="T7" fmla="*/ 502 h 115"/>
                <a:gd name="T8" fmla="*/ 771 w 168"/>
                <a:gd name="T9" fmla="*/ 513 h 115"/>
                <a:gd name="T10" fmla="*/ 764 w 168"/>
                <a:gd name="T11" fmla="*/ 531 h 115"/>
                <a:gd name="T12" fmla="*/ 741 w 168"/>
                <a:gd name="T13" fmla="*/ 535 h 115"/>
                <a:gd name="T14" fmla="*/ 732 w 168"/>
                <a:gd name="T15" fmla="*/ 548 h 115"/>
                <a:gd name="T16" fmla="*/ 706 w 168"/>
                <a:gd name="T17" fmla="*/ 548 h 115"/>
                <a:gd name="T18" fmla="*/ 684 w 168"/>
                <a:gd name="T19" fmla="*/ 561 h 115"/>
                <a:gd name="T20" fmla="*/ 668 w 168"/>
                <a:gd name="T21" fmla="*/ 561 h 115"/>
                <a:gd name="T22" fmla="*/ 126 w 168"/>
                <a:gd name="T23" fmla="*/ 561 h 115"/>
                <a:gd name="T24" fmla="*/ 119 w 168"/>
                <a:gd name="T25" fmla="*/ 561 h 115"/>
                <a:gd name="T26" fmla="*/ 96 w 168"/>
                <a:gd name="T27" fmla="*/ 548 h 115"/>
                <a:gd name="T28" fmla="*/ 75 w 168"/>
                <a:gd name="T29" fmla="*/ 548 h 115"/>
                <a:gd name="T30" fmla="*/ 58 w 168"/>
                <a:gd name="T31" fmla="*/ 535 h 115"/>
                <a:gd name="T32" fmla="*/ 38 w 168"/>
                <a:gd name="T33" fmla="*/ 531 h 115"/>
                <a:gd name="T34" fmla="*/ 22 w 168"/>
                <a:gd name="T35" fmla="*/ 513 h 115"/>
                <a:gd name="T36" fmla="*/ 10 w 168"/>
                <a:gd name="T37" fmla="*/ 502 h 115"/>
                <a:gd name="T38" fmla="*/ 0 w 168"/>
                <a:gd name="T39" fmla="*/ 497 h 115"/>
                <a:gd name="T40" fmla="*/ 0 w 168"/>
                <a:gd name="T41" fmla="*/ 481 h 115"/>
                <a:gd name="T42" fmla="*/ 0 w 168"/>
                <a:gd name="T43" fmla="*/ 464 h 115"/>
                <a:gd name="T44" fmla="*/ 0 w 168"/>
                <a:gd name="T45" fmla="*/ 95 h 115"/>
                <a:gd name="T46" fmla="*/ 0 w 168"/>
                <a:gd name="T47" fmla="*/ 74 h 115"/>
                <a:gd name="T48" fmla="*/ 0 w 168"/>
                <a:gd name="T49" fmla="*/ 67 h 115"/>
                <a:gd name="T50" fmla="*/ 10 w 168"/>
                <a:gd name="T51" fmla="*/ 60 h 115"/>
                <a:gd name="T52" fmla="*/ 22 w 168"/>
                <a:gd name="T53" fmla="*/ 35 h 115"/>
                <a:gd name="T54" fmla="*/ 35 w 168"/>
                <a:gd name="T55" fmla="*/ 27 h 115"/>
                <a:gd name="T56" fmla="*/ 38 w 168"/>
                <a:gd name="T57" fmla="*/ 12 h 115"/>
                <a:gd name="T58" fmla="*/ 64 w 168"/>
                <a:gd name="T59" fmla="*/ 12 h 115"/>
                <a:gd name="T60" fmla="*/ 86 w 168"/>
                <a:gd name="T61" fmla="*/ 0 h 115"/>
                <a:gd name="T62" fmla="*/ 108 w 168"/>
                <a:gd name="T63" fmla="*/ 0 h 115"/>
                <a:gd name="T64" fmla="*/ 126 w 168"/>
                <a:gd name="T65" fmla="*/ 0 h 115"/>
                <a:gd name="T66" fmla="*/ 668 w 168"/>
                <a:gd name="T67" fmla="*/ 0 h 115"/>
                <a:gd name="T68" fmla="*/ 677 w 168"/>
                <a:gd name="T69" fmla="*/ 0 h 115"/>
                <a:gd name="T70" fmla="*/ 703 w 168"/>
                <a:gd name="T71" fmla="*/ 0 h 115"/>
                <a:gd name="T72" fmla="*/ 718 w 168"/>
                <a:gd name="T73" fmla="*/ 0 h 115"/>
                <a:gd name="T74" fmla="*/ 741 w 168"/>
                <a:gd name="T75" fmla="*/ 12 h 115"/>
                <a:gd name="T76" fmla="*/ 751 w 168"/>
                <a:gd name="T77" fmla="*/ 27 h 115"/>
                <a:gd name="T78" fmla="*/ 771 w 168"/>
                <a:gd name="T79" fmla="*/ 35 h 115"/>
                <a:gd name="T80" fmla="*/ 780 w 168"/>
                <a:gd name="T81" fmla="*/ 46 h 115"/>
                <a:gd name="T82" fmla="*/ 799 w 168"/>
                <a:gd name="T83" fmla="*/ 60 h 115"/>
                <a:gd name="T84" fmla="*/ 799 w 168"/>
                <a:gd name="T85" fmla="*/ 74 h 115"/>
                <a:gd name="T86" fmla="*/ 799 w 168"/>
                <a:gd name="T87" fmla="*/ 95 h 11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8"/>
                <a:gd name="T133" fmla="*/ 0 h 115"/>
                <a:gd name="T134" fmla="*/ 168 w 168"/>
                <a:gd name="T135" fmla="*/ 115 h 11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8" h="115">
                  <a:moveTo>
                    <a:pt x="167" y="19"/>
                  </a:moveTo>
                  <a:lnTo>
                    <a:pt x="167" y="94"/>
                  </a:lnTo>
                  <a:lnTo>
                    <a:pt x="167" y="95"/>
                  </a:lnTo>
                  <a:lnTo>
                    <a:pt x="167" y="97"/>
                  </a:lnTo>
                  <a:lnTo>
                    <a:pt x="167" y="101"/>
                  </a:lnTo>
                  <a:lnTo>
                    <a:pt x="163" y="102"/>
                  </a:lnTo>
                  <a:lnTo>
                    <a:pt x="162" y="104"/>
                  </a:lnTo>
                  <a:lnTo>
                    <a:pt x="160" y="107"/>
                  </a:lnTo>
                  <a:lnTo>
                    <a:pt x="157" y="107"/>
                  </a:lnTo>
                  <a:lnTo>
                    <a:pt x="155" y="109"/>
                  </a:lnTo>
                  <a:lnTo>
                    <a:pt x="153" y="111"/>
                  </a:lnTo>
                  <a:lnTo>
                    <a:pt x="150" y="111"/>
                  </a:lnTo>
                  <a:lnTo>
                    <a:pt x="148" y="111"/>
                  </a:lnTo>
                  <a:lnTo>
                    <a:pt x="147" y="111"/>
                  </a:lnTo>
                  <a:lnTo>
                    <a:pt x="143" y="114"/>
                  </a:lnTo>
                  <a:lnTo>
                    <a:pt x="142" y="114"/>
                  </a:lnTo>
                  <a:lnTo>
                    <a:pt x="140" y="114"/>
                  </a:lnTo>
                  <a:lnTo>
                    <a:pt x="27" y="114"/>
                  </a:lnTo>
                  <a:lnTo>
                    <a:pt x="25" y="114"/>
                  </a:lnTo>
                  <a:lnTo>
                    <a:pt x="22" y="114"/>
                  </a:lnTo>
                  <a:lnTo>
                    <a:pt x="20" y="111"/>
                  </a:lnTo>
                  <a:lnTo>
                    <a:pt x="18" y="111"/>
                  </a:lnTo>
                  <a:lnTo>
                    <a:pt x="16" y="111"/>
                  </a:lnTo>
                  <a:lnTo>
                    <a:pt x="13" y="111"/>
                  </a:lnTo>
                  <a:lnTo>
                    <a:pt x="12" y="109"/>
                  </a:lnTo>
                  <a:lnTo>
                    <a:pt x="8" y="109"/>
                  </a:lnTo>
                  <a:lnTo>
                    <a:pt x="8" y="107"/>
                  </a:lnTo>
                  <a:lnTo>
                    <a:pt x="7" y="107"/>
                  </a:lnTo>
                  <a:lnTo>
                    <a:pt x="5" y="104"/>
                  </a:lnTo>
                  <a:lnTo>
                    <a:pt x="2" y="102"/>
                  </a:lnTo>
                  <a:lnTo>
                    <a:pt x="0" y="101"/>
                  </a:lnTo>
                  <a:lnTo>
                    <a:pt x="0" y="97"/>
                  </a:lnTo>
                  <a:lnTo>
                    <a:pt x="0" y="95"/>
                  </a:lnTo>
                  <a:lnTo>
                    <a:pt x="0" y="94"/>
                  </a:lnTo>
                  <a:lnTo>
                    <a:pt x="0" y="19"/>
                  </a:lnTo>
                  <a:lnTo>
                    <a:pt x="0" y="15"/>
                  </a:lnTo>
                  <a:lnTo>
                    <a:pt x="0" y="14"/>
                  </a:lnTo>
                  <a:lnTo>
                    <a:pt x="0" y="12"/>
                  </a:lnTo>
                  <a:lnTo>
                    <a:pt x="2" y="12"/>
                  </a:lnTo>
                  <a:lnTo>
                    <a:pt x="2" y="9"/>
                  </a:lnTo>
                  <a:lnTo>
                    <a:pt x="5" y="7"/>
                  </a:lnTo>
                  <a:lnTo>
                    <a:pt x="7" y="5"/>
                  </a:lnTo>
                  <a:lnTo>
                    <a:pt x="8" y="5"/>
                  </a:lnTo>
                  <a:lnTo>
                    <a:pt x="8" y="2"/>
                  </a:lnTo>
                  <a:lnTo>
                    <a:pt x="12" y="2"/>
                  </a:lnTo>
                  <a:lnTo>
                    <a:pt x="13" y="2"/>
                  </a:lnTo>
                  <a:lnTo>
                    <a:pt x="16" y="0"/>
                  </a:lnTo>
                  <a:lnTo>
                    <a:pt x="18" y="0"/>
                  </a:lnTo>
                  <a:lnTo>
                    <a:pt x="20" y="0"/>
                  </a:lnTo>
                  <a:lnTo>
                    <a:pt x="22" y="0"/>
                  </a:lnTo>
                  <a:lnTo>
                    <a:pt x="25" y="0"/>
                  </a:lnTo>
                  <a:lnTo>
                    <a:pt x="27" y="0"/>
                  </a:lnTo>
                  <a:lnTo>
                    <a:pt x="140" y="0"/>
                  </a:lnTo>
                  <a:lnTo>
                    <a:pt x="142" y="0"/>
                  </a:lnTo>
                  <a:lnTo>
                    <a:pt x="143" y="0"/>
                  </a:lnTo>
                  <a:lnTo>
                    <a:pt x="147" y="0"/>
                  </a:lnTo>
                  <a:lnTo>
                    <a:pt x="148" y="0"/>
                  </a:lnTo>
                  <a:lnTo>
                    <a:pt x="150" y="0"/>
                  </a:lnTo>
                  <a:lnTo>
                    <a:pt x="153" y="2"/>
                  </a:lnTo>
                  <a:lnTo>
                    <a:pt x="155" y="2"/>
                  </a:lnTo>
                  <a:lnTo>
                    <a:pt x="157" y="5"/>
                  </a:lnTo>
                  <a:lnTo>
                    <a:pt x="160" y="5"/>
                  </a:lnTo>
                  <a:lnTo>
                    <a:pt x="162" y="7"/>
                  </a:lnTo>
                  <a:lnTo>
                    <a:pt x="163" y="9"/>
                  </a:lnTo>
                  <a:lnTo>
                    <a:pt x="163" y="12"/>
                  </a:lnTo>
                  <a:lnTo>
                    <a:pt x="167" y="12"/>
                  </a:lnTo>
                  <a:lnTo>
                    <a:pt x="167" y="14"/>
                  </a:lnTo>
                  <a:lnTo>
                    <a:pt x="167" y="15"/>
                  </a:lnTo>
                  <a:lnTo>
                    <a:pt x="167" y="19"/>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38" name="Freeform 24"/>
            <p:cNvSpPr>
              <a:spLocks noChangeAspect="1"/>
            </p:cNvSpPr>
            <p:nvPr/>
          </p:nvSpPr>
          <p:spPr bwMode="auto">
            <a:xfrm>
              <a:off x="3228" y="2019"/>
              <a:ext cx="63" cy="149"/>
            </a:xfrm>
            <a:custGeom>
              <a:avLst/>
              <a:gdLst>
                <a:gd name="T0" fmla="*/ 219 w 49"/>
                <a:gd name="T1" fmla="*/ 473 h 114"/>
                <a:gd name="T2" fmla="*/ 219 w 49"/>
                <a:gd name="T3" fmla="*/ 473 h 114"/>
                <a:gd name="T4" fmla="*/ 219 w 49"/>
                <a:gd name="T5" fmla="*/ 505 h 114"/>
                <a:gd name="T6" fmla="*/ 201 w 49"/>
                <a:gd name="T7" fmla="*/ 507 h 114"/>
                <a:gd name="T8" fmla="*/ 201 w 49"/>
                <a:gd name="T9" fmla="*/ 533 h 114"/>
                <a:gd name="T10" fmla="*/ 201 w 49"/>
                <a:gd name="T11" fmla="*/ 536 h 114"/>
                <a:gd name="T12" fmla="*/ 193 w 49"/>
                <a:gd name="T13" fmla="*/ 550 h 114"/>
                <a:gd name="T14" fmla="*/ 193 w 49"/>
                <a:gd name="T15" fmla="*/ 550 h 114"/>
                <a:gd name="T16" fmla="*/ 185 w 49"/>
                <a:gd name="T17" fmla="*/ 562 h 114"/>
                <a:gd name="T18" fmla="*/ 185 w 49"/>
                <a:gd name="T19" fmla="*/ 562 h 114"/>
                <a:gd name="T20" fmla="*/ 172 w 49"/>
                <a:gd name="T21" fmla="*/ 562 h 114"/>
                <a:gd name="T22" fmla="*/ 31 w 49"/>
                <a:gd name="T23" fmla="*/ 562 h 114"/>
                <a:gd name="T24" fmla="*/ 31 w 49"/>
                <a:gd name="T25" fmla="*/ 562 h 114"/>
                <a:gd name="T26" fmla="*/ 28 w 49"/>
                <a:gd name="T27" fmla="*/ 562 h 114"/>
                <a:gd name="T28" fmla="*/ 28 w 49"/>
                <a:gd name="T29" fmla="*/ 562 h 114"/>
                <a:gd name="T30" fmla="*/ 1 w 49"/>
                <a:gd name="T31" fmla="*/ 550 h 114"/>
                <a:gd name="T32" fmla="*/ 1 w 49"/>
                <a:gd name="T33" fmla="*/ 536 h 114"/>
                <a:gd name="T34" fmla="*/ 1 w 49"/>
                <a:gd name="T35" fmla="*/ 533 h 114"/>
                <a:gd name="T36" fmla="*/ 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0 w 49"/>
                <a:gd name="T51" fmla="*/ 65 h 114"/>
                <a:gd name="T52" fmla="*/ 0 w 49"/>
                <a:gd name="T53" fmla="*/ 38 h 114"/>
                <a:gd name="T54" fmla="*/ 1 w 49"/>
                <a:gd name="T55" fmla="*/ 29 h 114"/>
                <a:gd name="T56" fmla="*/ 1 w 49"/>
                <a:gd name="T57" fmla="*/ 27 h 114"/>
                <a:gd name="T58" fmla="*/ 28 w 49"/>
                <a:gd name="T59" fmla="*/ 27 h 114"/>
                <a:gd name="T60" fmla="*/ 28 w 49"/>
                <a:gd name="T61" fmla="*/ 1 h 114"/>
                <a:gd name="T62" fmla="*/ 31 w 49"/>
                <a:gd name="T63" fmla="*/ 1 h 114"/>
                <a:gd name="T64" fmla="*/ 31 w 49"/>
                <a:gd name="T65" fmla="*/ 0 h 114"/>
                <a:gd name="T66" fmla="*/ 172 w 49"/>
                <a:gd name="T67" fmla="*/ 0 h 114"/>
                <a:gd name="T68" fmla="*/ 185 w 49"/>
                <a:gd name="T69" fmla="*/ 1 h 114"/>
                <a:gd name="T70" fmla="*/ 185 w 49"/>
                <a:gd name="T71" fmla="*/ 1 h 114"/>
                <a:gd name="T72" fmla="*/ 193 w 49"/>
                <a:gd name="T73" fmla="*/ 1 h 114"/>
                <a:gd name="T74" fmla="*/ 193 w 49"/>
                <a:gd name="T75" fmla="*/ 27 h 114"/>
                <a:gd name="T76" fmla="*/ 201 w 49"/>
                <a:gd name="T77" fmla="*/ 29 h 114"/>
                <a:gd name="T78" fmla="*/ 201 w 49"/>
                <a:gd name="T79" fmla="*/ 38 h 114"/>
                <a:gd name="T80" fmla="*/ 201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4" y="102"/>
                  </a:lnTo>
                  <a:lnTo>
                    <a:pt x="44" y="103"/>
                  </a:lnTo>
                  <a:lnTo>
                    <a:pt x="44" y="107"/>
                  </a:lnTo>
                  <a:lnTo>
                    <a:pt x="44" y="108"/>
                  </a:lnTo>
                  <a:lnTo>
                    <a:pt x="43" y="110"/>
                  </a:lnTo>
                  <a:lnTo>
                    <a:pt x="43" y="113"/>
                  </a:lnTo>
                  <a:lnTo>
                    <a:pt x="41" y="113"/>
                  </a:lnTo>
                  <a:lnTo>
                    <a:pt x="38" y="113"/>
                  </a:lnTo>
                  <a:lnTo>
                    <a:pt x="7" y="113"/>
                  </a:lnTo>
                  <a:lnTo>
                    <a:pt x="6" y="113"/>
                  </a:lnTo>
                  <a:lnTo>
                    <a:pt x="6" y="110"/>
                  </a:lnTo>
                  <a:lnTo>
                    <a:pt x="1" y="110"/>
                  </a:lnTo>
                  <a:lnTo>
                    <a:pt x="1" y="108"/>
                  </a:lnTo>
                  <a:lnTo>
                    <a:pt x="1" y="107"/>
                  </a:lnTo>
                  <a:lnTo>
                    <a:pt x="0" y="107"/>
                  </a:lnTo>
                  <a:lnTo>
                    <a:pt x="0" y="103"/>
                  </a:lnTo>
                  <a:lnTo>
                    <a:pt x="0" y="102"/>
                  </a:lnTo>
                  <a:lnTo>
                    <a:pt x="0" y="101"/>
                  </a:lnTo>
                  <a:lnTo>
                    <a:pt x="0" y="96"/>
                  </a:lnTo>
                  <a:lnTo>
                    <a:pt x="0" y="95"/>
                  </a:lnTo>
                  <a:lnTo>
                    <a:pt x="0" y="20"/>
                  </a:lnTo>
                  <a:lnTo>
                    <a:pt x="0" y="18"/>
                  </a:lnTo>
                  <a:lnTo>
                    <a:pt x="0" y="15"/>
                  </a:lnTo>
                  <a:lnTo>
                    <a:pt x="0" y="13"/>
                  </a:lnTo>
                  <a:lnTo>
                    <a:pt x="0" y="11"/>
                  </a:lnTo>
                  <a:lnTo>
                    <a:pt x="0" y="8"/>
                  </a:lnTo>
                  <a:lnTo>
                    <a:pt x="1" y="8"/>
                  </a:lnTo>
                  <a:lnTo>
                    <a:pt x="1" y="6"/>
                  </a:lnTo>
                  <a:lnTo>
                    <a:pt x="1" y="5"/>
                  </a:lnTo>
                  <a:lnTo>
                    <a:pt x="6" y="5"/>
                  </a:lnTo>
                  <a:lnTo>
                    <a:pt x="6" y="1"/>
                  </a:lnTo>
                  <a:lnTo>
                    <a:pt x="7" y="1"/>
                  </a:lnTo>
                  <a:lnTo>
                    <a:pt x="7" y="0"/>
                  </a:lnTo>
                  <a:lnTo>
                    <a:pt x="38" y="0"/>
                  </a:lnTo>
                  <a:lnTo>
                    <a:pt x="41" y="1"/>
                  </a:lnTo>
                  <a:lnTo>
                    <a:pt x="43" y="1"/>
                  </a:lnTo>
                  <a:lnTo>
                    <a:pt x="43" y="5"/>
                  </a:lnTo>
                  <a:lnTo>
                    <a:pt x="44" y="6"/>
                  </a:lnTo>
                  <a:lnTo>
                    <a:pt x="44" y="8"/>
                  </a:lnTo>
                  <a:lnTo>
                    <a:pt x="44" y="11"/>
                  </a:lnTo>
                  <a:lnTo>
                    <a:pt x="44" y="13"/>
                  </a:lnTo>
                  <a:lnTo>
                    <a:pt x="48" y="13"/>
                  </a:lnTo>
                  <a:lnTo>
                    <a:pt x="48" y="15"/>
                  </a:lnTo>
                  <a:lnTo>
                    <a:pt x="48" y="18"/>
                  </a:lnTo>
                  <a:lnTo>
                    <a:pt x="48" y="2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39" name="Freeform 25"/>
            <p:cNvSpPr>
              <a:spLocks noChangeAspect="1"/>
            </p:cNvSpPr>
            <p:nvPr/>
          </p:nvSpPr>
          <p:spPr bwMode="auto">
            <a:xfrm>
              <a:off x="3073" y="2019"/>
              <a:ext cx="63" cy="149"/>
            </a:xfrm>
            <a:custGeom>
              <a:avLst/>
              <a:gdLst>
                <a:gd name="T0" fmla="*/ 219 w 49"/>
                <a:gd name="T1" fmla="*/ 473 h 114"/>
                <a:gd name="T2" fmla="*/ 219 w 49"/>
                <a:gd name="T3" fmla="*/ 473 h 114"/>
                <a:gd name="T4" fmla="*/ 219 w 49"/>
                <a:gd name="T5" fmla="*/ 505 h 114"/>
                <a:gd name="T6" fmla="*/ 219 w 49"/>
                <a:gd name="T7" fmla="*/ 507 h 114"/>
                <a:gd name="T8" fmla="*/ 219 w 49"/>
                <a:gd name="T9" fmla="*/ 533 h 114"/>
                <a:gd name="T10" fmla="*/ 193 w 49"/>
                <a:gd name="T11" fmla="*/ 536 h 114"/>
                <a:gd name="T12" fmla="*/ 193 w 49"/>
                <a:gd name="T13" fmla="*/ 550 h 114"/>
                <a:gd name="T14" fmla="*/ 189 w 49"/>
                <a:gd name="T15" fmla="*/ 550 h 114"/>
                <a:gd name="T16" fmla="*/ 189 w 49"/>
                <a:gd name="T17" fmla="*/ 562 h 114"/>
                <a:gd name="T18" fmla="*/ 185 w 49"/>
                <a:gd name="T19" fmla="*/ 562 h 114"/>
                <a:gd name="T20" fmla="*/ 185 w 49"/>
                <a:gd name="T21" fmla="*/ 562 h 114"/>
                <a:gd name="T22" fmla="*/ 36 w 49"/>
                <a:gd name="T23" fmla="*/ 562 h 114"/>
                <a:gd name="T24" fmla="*/ 31 w 49"/>
                <a:gd name="T25" fmla="*/ 562 h 114"/>
                <a:gd name="T26" fmla="*/ 31 w 49"/>
                <a:gd name="T27" fmla="*/ 562 h 114"/>
                <a:gd name="T28" fmla="*/ 22 w 49"/>
                <a:gd name="T29" fmla="*/ 562 h 114"/>
                <a:gd name="T30" fmla="*/ 22 w 49"/>
                <a:gd name="T31" fmla="*/ 550 h 114"/>
                <a:gd name="T32" fmla="*/ 10 w 49"/>
                <a:gd name="T33" fmla="*/ 536 h 114"/>
                <a:gd name="T34" fmla="*/ 10 w 49"/>
                <a:gd name="T35" fmla="*/ 533 h 114"/>
                <a:gd name="T36" fmla="*/ 1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10 w 49"/>
                <a:gd name="T51" fmla="*/ 65 h 114"/>
                <a:gd name="T52" fmla="*/ 10 w 49"/>
                <a:gd name="T53" fmla="*/ 38 h 114"/>
                <a:gd name="T54" fmla="*/ 10 w 49"/>
                <a:gd name="T55" fmla="*/ 29 h 114"/>
                <a:gd name="T56" fmla="*/ 22 w 49"/>
                <a:gd name="T57" fmla="*/ 27 h 114"/>
                <a:gd name="T58" fmla="*/ 22 w 49"/>
                <a:gd name="T59" fmla="*/ 27 h 114"/>
                <a:gd name="T60" fmla="*/ 31 w 49"/>
                <a:gd name="T61" fmla="*/ 1 h 114"/>
                <a:gd name="T62" fmla="*/ 31 w 49"/>
                <a:gd name="T63" fmla="*/ 1 h 114"/>
                <a:gd name="T64" fmla="*/ 36 w 49"/>
                <a:gd name="T65" fmla="*/ 0 h 114"/>
                <a:gd name="T66" fmla="*/ 185 w 49"/>
                <a:gd name="T67" fmla="*/ 0 h 114"/>
                <a:gd name="T68" fmla="*/ 185 w 49"/>
                <a:gd name="T69" fmla="*/ 1 h 114"/>
                <a:gd name="T70" fmla="*/ 189 w 49"/>
                <a:gd name="T71" fmla="*/ 1 h 114"/>
                <a:gd name="T72" fmla="*/ 189 w 49"/>
                <a:gd name="T73" fmla="*/ 1 h 114"/>
                <a:gd name="T74" fmla="*/ 193 w 49"/>
                <a:gd name="T75" fmla="*/ 27 h 114"/>
                <a:gd name="T76" fmla="*/ 193 w 49"/>
                <a:gd name="T77" fmla="*/ 29 h 114"/>
                <a:gd name="T78" fmla="*/ 219 w 49"/>
                <a:gd name="T79" fmla="*/ 38 h 114"/>
                <a:gd name="T80" fmla="*/ 219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8" y="103"/>
                  </a:lnTo>
                  <a:lnTo>
                    <a:pt x="48" y="107"/>
                  </a:lnTo>
                  <a:lnTo>
                    <a:pt x="43" y="108"/>
                  </a:lnTo>
                  <a:lnTo>
                    <a:pt x="43" y="110"/>
                  </a:lnTo>
                  <a:lnTo>
                    <a:pt x="42" y="110"/>
                  </a:lnTo>
                  <a:lnTo>
                    <a:pt x="42" y="113"/>
                  </a:lnTo>
                  <a:lnTo>
                    <a:pt x="41" y="113"/>
                  </a:lnTo>
                  <a:lnTo>
                    <a:pt x="8" y="113"/>
                  </a:lnTo>
                  <a:lnTo>
                    <a:pt x="7" y="113"/>
                  </a:lnTo>
                  <a:lnTo>
                    <a:pt x="5" y="113"/>
                  </a:lnTo>
                  <a:lnTo>
                    <a:pt x="5" y="110"/>
                  </a:lnTo>
                  <a:lnTo>
                    <a:pt x="2" y="108"/>
                  </a:lnTo>
                  <a:lnTo>
                    <a:pt x="2" y="107"/>
                  </a:lnTo>
                  <a:lnTo>
                    <a:pt x="2" y="103"/>
                  </a:lnTo>
                  <a:lnTo>
                    <a:pt x="2" y="102"/>
                  </a:lnTo>
                  <a:lnTo>
                    <a:pt x="0" y="102"/>
                  </a:lnTo>
                  <a:lnTo>
                    <a:pt x="0" y="101"/>
                  </a:lnTo>
                  <a:lnTo>
                    <a:pt x="0" y="96"/>
                  </a:lnTo>
                  <a:lnTo>
                    <a:pt x="0" y="95"/>
                  </a:lnTo>
                  <a:lnTo>
                    <a:pt x="0" y="20"/>
                  </a:lnTo>
                  <a:lnTo>
                    <a:pt x="0" y="18"/>
                  </a:lnTo>
                  <a:lnTo>
                    <a:pt x="0" y="15"/>
                  </a:lnTo>
                  <a:lnTo>
                    <a:pt x="0" y="13"/>
                  </a:lnTo>
                  <a:lnTo>
                    <a:pt x="2" y="13"/>
                  </a:lnTo>
                  <a:lnTo>
                    <a:pt x="2" y="11"/>
                  </a:lnTo>
                  <a:lnTo>
                    <a:pt x="2" y="8"/>
                  </a:lnTo>
                  <a:lnTo>
                    <a:pt x="2" y="6"/>
                  </a:lnTo>
                  <a:lnTo>
                    <a:pt x="5" y="5"/>
                  </a:lnTo>
                  <a:lnTo>
                    <a:pt x="5" y="1"/>
                  </a:lnTo>
                  <a:lnTo>
                    <a:pt x="7" y="1"/>
                  </a:lnTo>
                  <a:lnTo>
                    <a:pt x="8" y="0"/>
                  </a:lnTo>
                  <a:lnTo>
                    <a:pt x="41" y="0"/>
                  </a:lnTo>
                  <a:lnTo>
                    <a:pt x="41" y="1"/>
                  </a:lnTo>
                  <a:lnTo>
                    <a:pt x="42" y="1"/>
                  </a:lnTo>
                  <a:lnTo>
                    <a:pt x="42" y="5"/>
                  </a:lnTo>
                  <a:lnTo>
                    <a:pt x="43" y="5"/>
                  </a:lnTo>
                  <a:lnTo>
                    <a:pt x="43" y="6"/>
                  </a:lnTo>
                  <a:lnTo>
                    <a:pt x="48" y="8"/>
                  </a:lnTo>
                  <a:lnTo>
                    <a:pt x="48" y="11"/>
                  </a:lnTo>
                  <a:lnTo>
                    <a:pt x="48" y="13"/>
                  </a:lnTo>
                  <a:lnTo>
                    <a:pt x="48" y="15"/>
                  </a:lnTo>
                  <a:lnTo>
                    <a:pt x="48" y="18"/>
                  </a:lnTo>
                  <a:lnTo>
                    <a:pt x="48" y="2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40" name="Freeform 26" descr="Light vertical"/>
            <p:cNvSpPr>
              <a:spLocks noChangeAspect="1"/>
            </p:cNvSpPr>
            <p:nvPr/>
          </p:nvSpPr>
          <p:spPr bwMode="auto">
            <a:xfrm>
              <a:off x="3138" y="2019"/>
              <a:ext cx="88" cy="149"/>
            </a:xfrm>
            <a:custGeom>
              <a:avLst/>
              <a:gdLst>
                <a:gd name="T0" fmla="*/ 317 w 68"/>
                <a:gd name="T1" fmla="*/ 473 h 114"/>
                <a:gd name="T2" fmla="*/ 317 w 68"/>
                <a:gd name="T3" fmla="*/ 473 h 114"/>
                <a:gd name="T4" fmla="*/ 317 w 68"/>
                <a:gd name="T5" fmla="*/ 505 h 114"/>
                <a:gd name="T6" fmla="*/ 300 w 68"/>
                <a:gd name="T7" fmla="*/ 507 h 114"/>
                <a:gd name="T8" fmla="*/ 300 w 68"/>
                <a:gd name="T9" fmla="*/ 533 h 114"/>
                <a:gd name="T10" fmla="*/ 300 w 68"/>
                <a:gd name="T11" fmla="*/ 536 h 114"/>
                <a:gd name="T12" fmla="*/ 292 w 68"/>
                <a:gd name="T13" fmla="*/ 550 h 114"/>
                <a:gd name="T14" fmla="*/ 286 w 68"/>
                <a:gd name="T15" fmla="*/ 550 h 114"/>
                <a:gd name="T16" fmla="*/ 286 w 68"/>
                <a:gd name="T17" fmla="*/ 562 h 114"/>
                <a:gd name="T18" fmla="*/ 268 w 68"/>
                <a:gd name="T19" fmla="*/ 562 h 114"/>
                <a:gd name="T20" fmla="*/ 258 w 68"/>
                <a:gd name="T21" fmla="*/ 562 h 114"/>
                <a:gd name="T22" fmla="*/ 58 w 68"/>
                <a:gd name="T23" fmla="*/ 562 h 114"/>
                <a:gd name="T24" fmla="*/ 58 w 68"/>
                <a:gd name="T25" fmla="*/ 562 h 114"/>
                <a:gd name="T26" fmla="*/ 36 w 68"/>
                <a:gd name="T27" fmla="*/ 562 h 114"/>
                <a:gd name="T28" fmla="*/ 28 w 68"/>
                <a:gd name="T29" fmla="*/ 562 h 114"/>
                <a:gd name="T30" fmla="*/ 17 w 68"/>
                <a:gd name="T31" fmla="*/ 550 h 114"/>
                <a:gd name="T32" fmla="*/ 17 w 68"/>
                <a:gd name="T33" fmla="*/ 536 h 114"/>
                <a:gd name="T34" fmla="*/ 1 w 68"/>
                <a:gd name="T35" fmla="*/ 533 h 114"/>
                <a:gd name="T36" fmla="*/ 1 w 68"/>
                <a:gd name="T37" fmla="*/ 514 h 114"/>
                <a:gd name="T38" fmla="*/ 0 w 68"/>
                <a:gd name="T39" fmla="*/ 507 h 114"/>
                <a:gd name="T40" fmla="*/ 0 w 68"/>
                <a:gd name="T41" fmla="*/ 474 h 114"/>
                <a:gd name="T42" fmla="*/ 0 w 68"/>
                <a:gd name="T43" fmla="*/ 473 h 114"/>
                <a:gd name="T44" fmla="*/ 0 w 68"/>
                <a:gd name="T45" fmla="*/ 99 h 114"/>
                <a:gd name="T46" fmla="*/ 0 w 68"/>
                <a:gd name="T47" fmla="*/ 93 h 114"/>
                <a:gd name="T48" fmla="*/ 0 w 68"/>
                <a:gd name="T49" fmla="*/ 76 h 114"/>
                <a:gd name="T50" fmla="*/ 0 w 68"/>
                <a:gd name="T51" fmla="*/ 65 h 114"/>
                <a:gd name="T52" fmla="*/ 1 w 68"/>
                <a:gd name="T53" fmla="*/ 38 h 114"/>
                <a:gd name="T54" fmla="*/ 1 w 68"/>
                <a:gd name="T55" fmla="*/ 29 h 114"/>
                <a:gd name="T56" fmla="*/ 17 w 68"/>
                <a:gd name="T57" fmla="*/ 27 h 114"/>
                <a:gd name="T58" fmla="*/ 17 w 68"/>
                <a:gd name="T59" fmla="*/ 27 h 114"/>
                <a:gd name="T60" fmla="*/ 28 w 68"/>
                <a:gd name="T61" fmla="*/ 1 h 114"/>
                <a:gd name="T62" fmla="*/ 36 w 68"/>
                <a:gd name="T63" fmla="*/ 1 h 114"/>
                <a:gd name="T64" fmla="*/ 58 w 68"/>
                <a:gd name="T65" fmla="*/ 0 h 114"/>
                <a:gd name="T66" fmla="*/ 258 w 68"/>
                <a:gd name="T67" fmla="*/ 0 h 114"/>
                <a:gd name="T68" fmla="*/ 258 w 68"/>
                <a:gd name="T69" fmla="*/ 1 h 114"/>
                <a:gd name="T70" fmla="*/ 268 w 68"/>
                <a:gd name="T71" fmla="*/ 1 h 114"/>
                <a:gd name="T72" fmla="*/ 286 w 68"/>
                <a:gd name="T73" fmla="*/ 1 h 114"/>
                <a:gd name="T74" fmla="*/ 292 w 68"/>
                <a:gd name="T75" fmla="*/ 27 h 114"/>
                <a:gd name="T76" fmla="*/ 292 w 68"/>
                <a:gd name="T77" fmla="*/ 29 h 114"/>
                <a:gd name="T78" fmla="*/ 300 w 68"/>
                <a:gd name="T79" fmla="*/ 38 h 114"/>
                <a:gd name="T80" fmla="*/ 300 w 68"/>
                <a:gd name="T81" fmla="*/ 54 h 114"/>
                <a:gd name="T82" fmla="*/ 317 w 68"/>
                <a:gd name="T83" fmla="*/ 65 h 114"/>
                <a:gd name="T84" fmla="*/ 317 w 68"/>
                <a:gd name="T85" fmla="*/ 93 h 114"/>
                <a:gd name="T86" fmla="*/ 317 w 68"/>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8"/>
                <a:gd name="T133" fmla="*/ 0 h 114"/>
                <a:gd name="T134" fmla="*/ 68 w 68"/>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8" h="114">
                  <a:moveTo>
                    <a:pt x="67" y="20"/>
                  </a:moveTo>
                  <a:lnTo>
                    <a:pt x="67" y="95"/>
                  </a:lnTo>
                  <a:lnTo>
                    <a:pt x="67" y="96"/>
                  </a:lnTo>
                  <a:lnTo>
                    <a:pt x="67" y="101"/>
                  </a:lnTo>
                  <a:lnTo>
                    <a:pt x="67" y="102"/>
                  </a:lnTo>
                  <a:lnTo>
                    <a:pt x="64" y="102"/>
                  </a:lnTo>
                  <a:lnTo>
                    <a:pt x="64" y="103"/>
                  </a:lnTo>
                  <a:lnTo>
                    <a:pt x="64" y="107"/>
                  </a:lnTo>
                  <a:lnTo>
                    <a:pt x="64" y="108"/>
                  </a:lnTo>
                  <a:lnTo>
                    <a:pt x="62" y="108"/>
                  </a:lnTo>
                  <a:lnTo>
                    <a:pt x="62" y="110"/>
                  </a:lnTo>
                  <a:lnTo>
                    <a:pt x="61" y="110"/>
                  </a:lnTo>
                  <a:lnTo>
                    <a:pt x="61" y="113"/>
                  </a:lnTo>
                  <a:lnTo>
                    <a:pt x="57" y="113"/>
                  </a:lnTo>
                  <a:lnTo>
                    <a:pt x="55" y="113"/>
                  </a:lnTo>
                  <a:lnTo>
                    <a:pt x="12" y="113"/>
                  </a:lnTo>
                  <a:lnTo>
                    <a:pt x="8" y="113"/>
                  </a:lnTo>
                  <a:lnTo>
                    <a:pt x="6" y="113"/>
                  </a:lnTo>
                  <a:lnTo>
                    <a:pt x="4" y="110"/>
                  </a:lnTo>
                  <a:lnTo>
                    <a:pt x="4" y="108"/>
                  </a:lnTo>
                  <a:lnTo>
                    <a:pt x="1" y="108"/>
                  </a:lnTo>
                  <a:lnTo>
                    <a:pt x="1" y="107"/>
                  </a:lnTo>
                  <a:lnTo>
                    <a:pt x="1" y="103"/>
                  </a:lnTo>
                  <a:lnTo>
                    <a:pt x="0" y="102"/>
                  </a:lnTo>
                  <a:lnTo>
                    <a:pt x="0" y="101"/>
                  </a:lnTo>
                  <a:lnTo>
                    <a:pt x="0" y="96"/>
                  </a:lnTo>
                  <a:lnTo>
                    <a:pt x="0" y="95"/>
                  </a:lnTo>
                  <a:lnTo>
                    <a:pt x="0" y="20"/>
                  </a:lnTo>
                  <a:lnTo>
                    <a:pt x="0" y="18"/>
                  </a:lnTo>
                  <a:lnTo>
                    <a:pt x="0" y="15"/>
                  </a:lnTo>
                  <a:lnTo>
                    <a:pt x="0" y="13"/>
                  </a:lnTo>
                  <a:lnTo>
                    <a:pt x="1" y="11"/>
                  </a:lnTo>
                  <a:lnTo>
                    <a:pt x="1" y="8"/>
                  </a:lnTo>
                  <a:lnTo>
                    <a:pt x="1" y="6"/>
                  </a:lnTo>
                  <a:lnTo>
                    <a:pt x="4" y="6"/>
                  </a:lnTo>
                  <a:lnTo>
                    <a:pt x="4" y="5"/>
                  </a:lnTo>
                  <a:lnTo>
                    <a:pt x="6" y="1"/>
                  </a:lnTo>
                  <a:lnTo>
                    <a:pt x="8" y="1"/>
                  </a:lnTo>
                  <a:lnTo>
                    <a:pt x="12" y="1"/>
                  </a:lnTo>
                  <a:lnTo>
                    <a:pt x="12" y="0"/>
                  </a:lnTo>
                  <a:lnTo>
                    <a:pt x="55" y="0"/>
                  </a:lnTo>
                  <a:lnTo>
                    <a:pt x="55" y="1"/>
                  </a:lnTo>
                  <a:lnTo>
                    <a:pt x="57" y="1"/>
                  </a:lnTo>
                  <a:lnTo>
                    <a:pt x="61" y="1"/>
                  </a:lnTo>
                  <a:lnTo>
                    <a:pt x="61" y="5"/>
                  </a:lnTo>
                  <a:lnTo>
                    <a:pt x="62" y="5"/>
                  </a:lnTo>
                  <a:lnTo>
                    <a:pt x="62" y="6"/>
                  </a:lnTo>
                  <a:lnTo>
                    <a:pt x="64" y="6"/>
                  </a:lnTo>
                  <a:lnTo>
                    <a:pt x="64" y="8"/>
                  </a:lnTo>
                  <a:lnTo>
                    <a:pt x="64" y="11"/>
                  </a:lnTo>
                  <a:lnTo>
                    <a:pt x="64" y="13"/>
                  </a:lnTo>
                  <a:lnTo>
                    <a:pt x="67" y="13"/>
                  </a:lnTo>
                  <a:lnTo>
                    <a:pt x="67" y="15"/>
                  </a:lnTo>
                  <a:lnTo>
                    <a:pt x="67" y="18"/>
                  </a:lnTo>
                  <a:lnTo>
                    <a:pt x="67" y="2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41" name="Line 27"/>
            <p:cNvSpPr>
              <a:spLocks noChangeAspect="1" noChangeShapeType="1"/>
            </p:cNvSpPr>
            <p:nvPr/>
          </p:nvSpPr>
          <p:spPr bwMode="auto">
            <a:xfrm flipH="1" flipV="1">
              <a:off x="3113" y="2000"/>
              <a:ext cx="118" cy="8"/>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342" name="Freeform 28"/>
            <p:cNvSpPr>
              <a:spLocks noChangeAspect="1"/>
            </p:cNvSpPr>
            <p:nvPr/>
          </p:nvSpPr>
          <p:spPr bwMode="auto">
            <a:xfrm>
              <a:off x="3127" y="3519"/>
              <a:ext cx="111" cy="20"/>
            </a:xfrm>
            <a:custGeom>
              <a:avLst/>
              <a:gdLst>
                <a:gd name="T0" fmla="*/ 0 w 85"/>
                <a:gd name="T1" fmla="*/ 79 h 15"/>
                <a:gd name="T2" fmla="*/ 0 w 85"/>
                <a:gd name="T3" fmla="*/ 0 h 15"/>
                <a:gd name="T4" fmla="*/ 419 w 85"/>
                <a:gd name="T5" fmla="*/ 1 h 15"/>
                <a:gd name="T6" fmla="*/ 419 w 85"/>
                <a:gd name="T7" fmla="*/ 79 h 15"/>
                <a:gd name="T8" fmla="*/ 0 w 85"/>
                <a:gd name="T9" fmla="*/ 79 h 15"/>
                <a:gd name="T10" fmla="*/ 0 w 85"/>
                <a:gd name="T11" fmla="*/ 79 h 15"/>
                <a:gd name="T12" fmla="*/ 0 60000 65536"/>
                <a:gd name="T13" fmla="*/ 0 60000 65536"/>
                <a:gd name="T14" fmla="*/ 0 60000 65536"/>
                <a:gd name="T15" fmla="*/ 0 60000 65536"/>
                <a:gd name="T16" fmla="*/ 0 60000 65536"/>
                <a:gd name="T17" fmla="*/ 0 60000 65536"/>
                <a:gd name="T18" fmla="*/ 0 w 85"/>
                <a:gd name="T19" fmla="*/ 0 h 15"/>
                <a:gd name="T20" fmla="*/ 85 w 85"/>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5" h="15">
                  <a:moveTo>
                    <a:pt x="0" y="14"/>
                  </a:moveTo>
                  <a:lnTo>
                    <a:pt x="0" y="0"/>
                  </a:lnTo>
                  <a:lnTo>
                    <a:pt x="84" y="1"/>
                  </a:lnTo>
                  <a:lnTo>
                    <a:pt x="84" y="14"/>
                  </a:lnTo>
                  <a:lnTo>
                    <a:pt x="0"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43" name="AutoShape 29"/>
            <p:cNvSpPr>
              <a:spLocks noChangeAspect="1" noChangeArrowheads="1"/>
            </p:cNvSpPr>
            <p:nvPr/>
          </p:nvSpPr>
          <p:spPr bwMode="auto">
            <a:xfrm flipV="1">
              <a:off x="3129" y="3492"/>
              <a:ext cx="102" cy="28"/>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44" name="Freeform 30"/>
            <p:cNvSpPr>
              <a:spLocks noChangeAspect="1"/>
            </p:cNvSpPr>
            <p:nvPr/>
          </p:nvSpPr>
          <p:spPr bwMode="auto">
            <a:xfrm>
              <a:off x="3101" y="3537"/>
              <a:ext cx="164" cy="111"/>
            </a:xfrm>
            <a:custGeom>
              <a:avLst/>
              <a:gdLst>
                <a:gd name="T0" fmla="*/ 0 w 126"/>
                <a:gd name="T1" fmla="*/ 68 h 85"/>
                <a:gd name="T2" fmla="*/ 0 w 126"/>
                <a:gd name="T3" fmla="*/ 68 h 85"/>
                <a:gd name="T4" fmla="*/ 0 w 126"/>
                <a:gd name="T5" fmla="*/ 52 h 85"/>
                <a:gd name="T6" fmla="*/ 0 w 126"/>
                <a:gd name="T7" fmla="*/ 38 h 85"/>
                <a:gd name="T8" fmla="*/ 1 w 126"/>
                <a:gd name="T9" fmla="*/ 35 h 85"/>
                <a:gd name="T10" fmla="*/ 27 w 126"/>
                <a:gd name="T11" fmla="*/ 27 h 85"/>
                <a:gd name="T12" fmla="*/ 29 w 126"/>
                <a:gd name="T13" fmla="*/ 12 h 85"/>
                <a:gd name="T14" fmla="*/ 46 w 126"/>
                <a:gd name="T15" fmla="*/ 12 h 85"/>
                <a:gd name="T16" fmla="*/ 66 w 126"/>
                <a:gd name="T17" fmla="*/ 0 h 85"/>
                <a:gd name="T18" fmla="*/ 78 w 126"/>
                <a:gd name="T19" fmla="*/ 0 h 85"/>
                <a:gd name="T20" fmla="*/ 96 w 126"/>
                <a:gd name="T21" fmla="*/ 0 h 85"/>
                <a:gd name="T22" fmla="*/ 484 w 126"/>
                <a:gd name="T23" fmla="*/ 0 h 85"/>
                <a:gd name="T24" fmla="*/ 505 w 126"/>
                <a:gd name="T25" fmla="*/ 0 h 85"/>
                <a:gd name="T26" fmla="*/ 527 w 126"/>
                <a:gd name="T27" fmla="*/ 0 h 85"/>
                <a:gd name="T28" fmla="*/ 535 w 126"/>
                <a:gd name="T29" fmla="*/ 0 h 85"/>
                <a:gd name="T30" fmla="*/ 544 w 126"/>
                <a:gd name="T31" fmla="*/ 12 h 85"/>
                <a:gd name="T32" fmla="*/ 573 w 126"/>
                <a:gd name="T33" fmla="*/ 27 h 85"/>
                <a:gd name="T34" fmla="*/ 583 w 126"/>
                <a:gd name="T35" fmla="*/ 27 h 85"/>
                <a:gd name="T36" fmla="*/ 583 w 126"/>
                <a:gd name="T37" fmla="*/ 35 h 85"/>
                <a:gd name="T38" fmla="*/ 586 w 126"/>
                <a:gd name="T39" fmla="*/ 38 h 85"/>
                <a:gd name="T40" fmla="*/ 586 w 126"/>
                <a:gd name="T41" fmla="*/ 52 h 85"/>
                <a:gd name="T42" fmla="*/ 608 w 126"/>
                <a:gd name="T43" fmla="*/ 68 h 85"/>
                <a:gd name="T44" fmla="*/ 608 w 126"/>
                <a:gd name="T45" fmla="*/ 345 h 85"/>
                <a:gd name="T46" fmla="*/ 608 w 126"/>
                <a:gd name="T47" fmla="*/ 358 h 85"/>
                <a:gd name="T48" fmla="*/ 586 w 126"/>
                <a:gd name="T49" fmla="*/ 370 h 85"/>
                <a:gd name="T50" fmla="*/ 586 w 126"/>
                <a:gd name="T51" fmla="*/ 384 h 85"/>
                <a:gd name="T52" fmla="*/ 583 w 126"/>
                <a:gd name="T53" fmla="*/ 384 h 85"/>
                <a:gd name="T54" fmla="*/ 573 w 126"/>
                <a:gd name="T55" fmla="*/ 392 h 85"/>
                <a:gd name="T56" fmla="*/ 554 w 126"/>
                <a:gd name="T57" fmla="*/ 396 h 85"/>
                <a:gd name="T58" fmla="*/ 544 w 126"/>
                <a:gd name="T59" fmla="*/ 396 h 85"/>
                <a:gd name="T60" fmla="*/ 527 w 126"/>
                <a:gd name="T61" fmla="*/ 419 h 85"/>
                <a:gd name="T62" fmla="*/ 517 w 126"/>
                <a:gd name="T63" fmla="*/ 419 h 85"/>
                <a:gd name="T64" fmla="*/ 484 w 126"/>
                <a:gd name="T65" fmla="*/ 419 h 85"/>
                <a:gd name="T66" fmla="*/ 96 w 126"/>
                <a:gd name="T67" fmla="*/ 419 h 85"/>
                <a:gd name="T68" fmla="*/ 95 w 126"/>
                <a:gd name="T69" fmla="*/ 419 h 85"/>
                <a:gd name="T70" fmla="*/ 78 w 126"/>
                <a:gd name="T71" fmla="*/ 419 h 85"/>
                <a:gd name="T72" fmla="*/ 60 w 126"/>
                <a:gd name="T73" fmla="*/ 419 h 85"/>
                <a:gd name="T74" fmla="*/ 46 w 126"/>
                <a:gd name="T75" fmla="*/ 396 h 85"/>
                <a:gd name="T76" fmla="*/ 29 w 126"/>
                <a:gd name="T77" fmla="*/ 396 h 85"/>
                <a:gd name="T78" fmla="*/ 27 w 126"/>
                <a:gd name="T79" fmla="*/ 392 h 85"/>
                <a:gd name="T80" fmla="*/ 1 w 126"/>
                <a:gd name="T81" fmla="*/ 384 h 85"/>
                <a:gd name="T82" fmla="*/ 0 w 126"/>
                <a:gd name="T83" fmla="*/ 370 h 85"/>
                <a:gd name="T84" fmla="*/ 0 w 126"/>
                <a:gd name="T85" fmla="*/ 358 h 85"/>
                <a:gd name="T86" fmla="*/ 0 w 126"/>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0" y="70"/>
                  </a:moveTo>
                  <a:lnTo>
                    <a:pt x="0" y="14"/>
                  </a:lnTo>
                  <a:lnTo>
                    <a:pt x="0" y="11"/>
                  </a:lnTo>
                  <a:lnTo>
                    <a:pt x="0" y="8"/>
                  </a:lnTo>
                  <a:lnTo>
                    <a:pt x="1" y="7"/>
                  </a:lnTo>
                  <a:lnTo>
                    <a:pt x="5" y="5"/>
                  </a:lnTo>
                  <a:lnTo>
                    <a:pt x="6" y="5"/>
                  </a:lnTo>
                  <a:lnTo>
                    <a:pt x="6" y="2"/>
                  </a:lnTo>
                  <a:lnTo>
                    <a:pt x="9" y="2"/>
                  </a:lnTo>
                  <a:lnTo>
                    <a:pt x="12" y="0"/>
                  </a:lnTo>
                  <a:lnTo>
                    <a:pt x="14" y="0"/>
                  </a:lnTo>
                  <a:lnTo>
                    <a:pt x="16" y="0"/>
                  </a:lnTo>
                  <a:lnTo>
                    <a:pt x="19" y="0"/>
                  </a:lnTo>
                  <a:lnTo>
                    <a:pt x="20" y="0"/>
                  </a:lnTo>
                  <a:lnTo>
                    <a:pt x="100" y="0"/>
                  </a:lnTo>
                  <a:lnTo>
                    <a:pt x="104" y="0"/>
                  </a:lnTo>
                  <a:lnTo>
                    <a:pt x="106" y="0"/>
                  </a:lnTo>
                  <a:lnTo>
                    <a:pt x="108" y="0"/>
                  </a:lnTo>
                  <a:lnTo>
                    <a:pt x="111" y="0"/>
                  </a:lnTo>
                  <a:lnTo>
                    <a:pt x="112" y="2"/>
                  </a:lnTo>
                  <a:lnTo>
                    <a:pt x="114" y="2"/>
                  </a:lnTo>
                  <a:lnTo>
                    <a:pt x="118" y="5"/>
                  </a:lnTo>
                  <a:lnTo>
                    <a:pt x="120" y="5"/>
                  </a:lnTo>
                  <a:lnTo>
                    <a:pt x="120" y="7"/>
                  </a:lnTo>
                  <a:lnTo>
                    <a:pt x="121" y="8"/>
                  </a:lnTo>
                  <a:lnTo>
                    <a:pt x="121" y="11"/>
                  </a:lnTo>
                  <a:lnTo>
                    <a:pt x="125" y="14"/>
                  </a:lnTo>
                  <a:lnTo>
                    <a:pt x="125" y="70"/>
                  </a:lnTo>
                  <a:lnTo>
                    <a:pt x="125" y="72"/>
                  </a:lnTo>
                  <a:lnTo>
                    <a:pt x="121" y="72"/>
                  </a:lnTo>
                  <a:lnTo>
                    <a:pt x="121" y="74"/>
                  </a:lnTo>
                  <a:lnTo>
                    <a:pt x="121" y="77"/>
                  </a:lnTo>
                  <a:lnTo>
                    <a:pt x="120" y="77"/>
                  </a:lnTo>
                  <a:lnTo>
                    <a:pt x="120" y="79"/>
                  </a:lnTo>
                  <a:lnTo>
                    <a:pt x="118" y="79"/>
                  </a:lnTo>
                  <a:lnTo>
                    <a:pt x="118" y="80"/>
                  </a:lnTo>
                  <a:lnTo>
                    <a:pt x="114" y="80"/>
                  </a:lnTo>
                  <a:lnTo>
                    <a:pt x="112" y="80"/>
                  </a:lnTo>
                  <a:lnTo>
                    <a:pt x="111" y="84"/>
                  </a:lnTo>
                  <a:lnTo>
                    <a:pt x="108" y="84"/>
                  </a:lnTo>
                  <a:lnTo>
                    <a:pt x="106" y="84"/>
                  </a:lnTo>
                  <a:lnTo>
                    <a:pt x="104" y="84"/>
                  </a:lnTo>
                  <a:lnTo>
                    <a:pt x="100" y="84"/>
                  </a:lnTo>
                  <a:lnTo>
                    <a:pt x="20" y="84"/>
                  </a:lnTo>
                  <a:lnTo>
                    <a:pt x="19" y="84"/>
                  </a:lnTo>
                  <a:lnTo>
                    <a:pt x="16" y="84"/>
                  </a:lnTo>
                  <a:lnTo>
                    <a:pt x="14" y="84"/>
                  </a:lnTo>
                  <a:lnTo>
                    <a:pt x="12" y="84"/>
                  </a:lnTo>
                  <a:lnTo>
                    <a:pt x="9" y="80"/>
                  </a:lnTo>
                  <a:lnTo>
                    <a:pt x="6" y="80"/>
                  </a:lnTo>
                  <a:lnTo>
                    <a:pt x="5" y="79"/>
                  </a:lnTo>
                  <a:lnTo>
                    <a:pt x="1" y="77"/>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45" name="Freeform 31"/>
            <p:cNvSpPr>
              <a:spLocks noChangeAspect="1"/>
            </p:cNvSpPr>
            <p:nvPr/>
          </p:nvSpPr>
          <p:spPr bwMode="auto">
            <a:xfrm>
              <a:off x="3101"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1 w 35"/>
                <a:gd name="T11" fmla="*/ 27 h 85"/>
                <a:gd name="T12" fmla="*/ 1 w 35"/>
                <a:gd name="T13" fmla="*/ 12 h 85"/>
                <a:gd name="T14" fmla="*/ 1 w 35"/>
                <a:gd name="T15" fmla="*/ 12 h 85"/>
                <a:gd name="T16" fmla="*/ 28 w 35"/>
                <a:gd name="T17" fmla="*/ 0 h 85"/>
                <a:gd name="T18" fmla="*/ 28 w 35"/>
                <a:gd name="T19" fmla="*/ 0 h 85"/>
                <a:gd name="T20" fmla="*/ 32 w 35"/>
                <a:gd name="T21" fmla="*/ 0 h 85"/>
                <a:gd name="T22" fmla="*/ 150 w 35"/>
                <a:gd name="T23" fmla="*/ 0 h 85"/>
                <a:gd name="T24" fmla="*/ 150 w 35"/>
                <a:gd name="T25" fmla="*/ 0 h 85"/>
                <a:gd name="T26" fmla="*/ 160 w 35"/>
                <a:gd name="T27" fmla="*/ 0 h 85"/>
                <a:gd name="T28" fmla="*/ 160 w 35"/>
                <a:gd name="T29" fmla="*/ 12 h 85"/>
                <a:gd name="T30" fmla="*/ 160 w 35"/>
                <a:gd name="T31" fmla="*/ 12 h 85"/>
                <a:gd name="T32" fmla="*/ 177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77 w 35"/>
                <a:gd name="T55" fmla="*/ 392 h 85"/>
                <a:gd name="T56" fmla="*/ 160 w 35"/>
                <a:gd name="T57" fmla="*/ 396 h 85"/>
                <a:gd name="T58" fmla="*/ 160 w 35"/>
                <a:gd name="T59" fmla="*/ 419 h 85"/>
                <a:gd name="T60" fmla="*/ 160 w 35"/>
                <a:gd name="T61" fmla="*/ 419 h 85"/>
                <a:gd name="T62" fmla="*/ 150 w 35"/>
                <a:gd name="T63" fmla="*/ 419 h 85"/>
                <a:gd name="T64" fmla="*/ 150 w 35"/>
                <a:gd name="T65" fmla="*/ 419 h 85"/>
                <a:gd name="T66" fmla="*/ 32 w 35"/>
                <a:gd name="T67" fmla="*/ 419 h 85"/>
                <a:gd name="T68" fmla="*/ 28 w 35"/>
                <a:gd name="T69" fmla="*/ 419 h 85"/>
                <a:gd name="T70" fmla="*/ 28 w 35"/>
                <a:gd name="T71" fmla="*/ 419 h 85"/>
                <a:gd name="T72" fmla="*/ 28 w 35"/>
                <a:gd name="T73" fmla="*/ 419 h 85"/>
                <a:gd name="T74" fmla="*/ 1 w 35"/>
                <a:gd name="T75" fmla="*/ 396 h 85"/>
                <a:gd name="T76" fmla="*/ 1 w 35"/>
                <a:gd name="T77" fmla="*/ 396 h 85"/>
                <a:gd name="T78" fmla="*/ 1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1" y="7"/>
                  </a:lnTo>
                  <a:lnTo>
                    <a:pt x="1" y="5"/>
                  </a:lnTo>
                  <a:lnTo>
                    <a:pt x="1" y="2"/>
                  </a:lnTo>
                  <a:lnTo>
                    <a:pt x="5" y="2"/>
                  </a:lnTo>
                  <a:lnTo>
                    <a:pt x="5" y="0"/>
                  </a:lnTo>
                  <a:lnTo>
                    <a:pt x="6" y="0"/>
                  </a:lnTo>
                  <a:lnTo>
                    <a:pt x="29" y="0"/>
                  </a:lnTo>
                  <a:lnTo>
                    <a:pt x="31" y="0"/>
                  </a:lnTo>
                  <a:lnTo>
                    <a:pt x="31" y="2"/>
                  </a:lnTo>
                  <a:lnTo>
                    <a:pt x="34" y="5"/>
                  </a:lnTo>
                  <a:lnTo>
                    <a:pt x="34" y="7"/>
                  </a:lnTo>
                  <a:lnTo>
                    <a:pt x="34" y="8"/>
                  </a:lnTo>
                  <a:lnTo>
                    <a:pt x="34" y="11"/>
                  </a:lnTo>
                  <a:lnTo>
                    <a:pt x="34" y="14"/>
                  </a:lnTo>
                  <a:lnTo>
                    <a:pt x="34" y="70"/>
                  </a:lnTo>
                  <a:lnTo>
                    <a:pt x="34" y="72"/>
                  </a:lnTo>
                  <a:lnTo>
                    <a:pt x="34" y="74"/>
                  </a:lnTo>
                  <a:lnTo>
                    <a:pt x="34" y="77"/>
                  </a:lnTo>
                  <a:lnTo>
                    <a:pt x="34" y="79"/>
                  </a:lnTo>
                  <a:lnTo>
                    <a:pt x="34" y="80"/>
                  </a:lnTo>
                  <a:lnTo>
                    <a:pt x="31" y="80"/>
                  </a:lnTo>
                  <a:lnTo>
                    <a:pt x="31" y="84"/>
                  </a:lnTo>
                  <a:lnTo>
                    <a:pt x="29" y="84"/>
                  </a:lnTo>
                  <a:lnTo>
                    <a:pt x="6" y="84"/>
                  </a:lnTo>
                  <a:lnTo>
                    <a:pt x="5" y="84"/>
                  </a:lnTo>
                  <a:lnTo>
                    <a:pt x="1" y="84"/>
                  </a:lnTo>
                  <a:lnTo>
                    <a:pt x="1" y="80"/>
                  </a:lnTo>
                  <a:lnTo>
                    <a:pt x="1" y="79"/>
                  </a:lnTo>
                  <a:lnTo>
                    <a:pt x="0" y="79"/>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46" name="Freeform 32"/>
            <p:cNvSpPr>
              <a:spLocks noChangeAspect="1"/>
            </p:cNvSpPr>
            <p:nvPr/>
          </p:nvSpPr>
          <p:spPr bwMode="auto">
            <a:xfrm>
              <a:off x="3217"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0 w 35"/>
                <a:gd name="T11" fmla="*/ 27 h 85"/>
                <a:gd name="T12" fmla="*/ 1 w 35"/>
                <a:gd name="T13" fmla="*/ 12 h 85"/>
                <a:gd name="T14" fmla="*/ 1 w 35"/>
                <a:gd name="T15" fmla="*/ 12 h 85"/>
                <a:gd name="T16" fmla="*/ 1 w 35"/>
                <a:gd name="T17" fmla="*/ 0 h 85"/>
                <a:gd name="T18" fmla="*/ 28 w 35"/>
                <a:gd name="T19" fmla="*/ 0 h 85"/>
                <a:gd name="T20" fmla="*/ 28 w 35"/>
                <a:gd name="T21" fmla="*/ 0 h 85"/>
                <a:gd name="T22" fmla="*/ 135 w 35"/>
                <a:gd name="T23" fmla="*/ 0 h 85"/>
                <a:gd name="T24" fmla="*/ 150 w 35"/>
                <a:gd name="T25" fmla="*/ 0 h 85"/>
                <a:gd name="T26" fmla="*/ 150 w 35"/>
                <a:gd name="T27" fmla="*/ 0 h 85"/>
                <a:gd name="T28" fmla="*/ 150 w 35"/>
                <a:gd name="T29" fmla="*/ 12 h 85"/>
                <a:gd name="T30" fmla="*/ 160 w 35"/>
                <a:gd name="T31" fmla="*/ 12 h 85"/>
                <a:gd name="T32" fmla="*/ 160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60 w 35"/>
                <a:gd name="T55" fmla="*/ 392 h 85"/>
                <a:gd name="T56" fmla="*/ 160 w 35"/>
                <a:gd name="T57" fmla="*/ 396 h 85"/>
                <a:gd name="T58" fmla="*/ 160 w 35"/>
                <a:gd name="T59" fmla="*/ 419 h 85"/>
                <a:gd name="T60" fmla="*/ 150 w 35"/>
                <a:gd name="T61" fmla="*/ 419 h 85"/>
                <a:gd name="T62" fmla="*/ 150 w 35"/>
                <a:gd name="T63" fmla="*/ 419 h 85"/>
                <a:gd name="T64" fmla="*/ 135 w 35"/>
                <a:gd name="T65" fmla="*/ 419 h 85"/>
                <a:gd name="T66" fmla="*/ 28 w 35"/>
                <a:gd name="T67" fmla="*/ 419 h 85"/>
                <a:gd name="T68" fmla="*/ 28 w 35"/>
                <a:gd name="T69" fmla="*/ 419 h 85"/>
                <a:gd name="T70" fmla="*/ 28 w 35"/>
                <a:gd name="T71" fmla="*/ 419 h 85"/>
                <a:gd name="T72" fmla="*/ 1 w 35"/>
                <a:gd name="T73" fmla="*/ 419 h 85"/>
                <a:gd name="T74" fmla="*/ 1 w 35"/>
                <a:gd name="T75" fmla="*/ 396 h 85"/>
                <a:gd name="T76" fmla="*/ 0 w 35"/>
                <a:gd name="T77" fmla="*/ 396 h 85"/>
                <a:gd name="T78" fmla="*/ 0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0" y="5"/>
                  </a:lnTo>
                  <a:lnTo>
                    <a:pt x="1" y="2"/>
                  </a:lnTo>
                  <a:lnTo>
                    <a:pt x="1" y="0"/>
                  </a:lnTo>
                  <a:lnTo>
                    <a:pt x="5" y="0"/>
                  </a:lnTo>
                  <a:lnTo>
                    <a:pt x="26" y="0"/>
                  </a:lnTo>
                  <a:lnTo>
                    <a:pt x="29" y="0"/>
                  </a:lnTo>
                  <a:lnTo>
                    <a:pt x="29" y="2"/>
                  </a:lnTo>
                  <a:lnTo>
                    <a:pt x="31" y="2"/>
                  </a:lnTo>
                  <a:lnTo>
                    <a:pt x="31" y="5"/>
                  </a:lnTo>
                  <a:lnTo>
                    <a:pt x="34" y="7"/>
                  </a:lnTo>
                  <a:lnTo>
                    <a:pt x="34" y="8"/>
                  </a:lnTo>
                  <a:lnTo>
                    <a:pt x="34" y="11"/>
                  </a:lnTo>
                  <a:lnTo>
                    <a:pt x="34" y="14"/>
                  </a:lnTo>
                  <a:lnTo>
                    <a:pt x="34" y="70"/>
                  </a:lnTo>
                  <a:lnTo>
                    <a:pt x="34" y="72"/>
                  </a:lnTo>
                  <a:lnTo>
                    <a:pt x="34" y="74"/>
                  </a:lnTo>
                  <a:lnTo>
                    <a:pt x="34" y="77"/>
                  </a:lnTo>
                  <a:lnTo>
                    <a:pt x="34" y="79"/>
                  </a:lnTo>
                  <a:lnTo>
                    <a:pt x="31" y="79"/>
                  </a:lnTo>
                  <a:lnTo>
                    <a:pt x="31" y="80"/>
                  </a:lnTo>
                  <a:lnTo>
                    <a:pt x="31" y="84"/>
                  </a:lnTo>
                  <a:lnTo>
                    <a:pt x="29" y="84"/>
                  </a:lnTo>
                  <a:lnTo>
                    <a:pt x="26" y="84"/>
                  </a:lnTo>
                  <a:lnTo>
                    <a:pt x="5" y="84"/>
                  </a:lnTo>
                  <a:lnTo>
                    <a:pt x="1" y="84"/>
                  </a:lnTo>
                  <a:lnTo>
                    <a:pt x="1" y="80"/>
                  </a:lnTo>
                  <a:lnTo>
                    <a:pt x="0" y="80"/>
                  </a:lnTo>
                  <a:lnTo>
                    <a:pt x="0" y="79"/>
                  </a:lnTo>
                  <a:lnTo>
                    <a:pt x="0" y="77"/>
                  </a:lnTo>
                  <a:lnTo>
                    <a:pt x="0" y="74"/>
                  </a:lnTo>
                  <a:lnTo>
                    <a:pt x="0" y="72"/>
                  </a:lnTo>
                  <a:lnTo>
                    <a:pt x="0" y="7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47" name="Freeform 33" descr="Light vertical"/>
            <p:cNvSpPr>
              <a:spLocks noChangeAspect="1"/>
            </p:cNvSpPr>
            <p:nvPr/>
          </p:nvSpPr>
          <p:spPr bwMode="auto">
            <a:xfrm>
              <a:off x="3148" y="3537"/>
              <a:ext cx="68" cy="111"/>
            </a:xfrm>
            <a:custGeom>
              <a:avLst/>
              <a:gdLst>
                <a:gd name="T0" fmla="*/ 0 w 52"/>
                <a:gd name="T1" fmla="*/ 68 h 85"/>
                <a:gd name="T2" fmla="*/ 0 w 52"/>
                <a:gd name="T3" fmla="*/ 68 h 85"/>
                <a:gd name="T4" fmla="*/ 0 w 52"/>
                <a:gd name="T5" fmla="*/ 52 h 85"/>
                <a:gd name="T6" fmla="*/ 0 w 52"/>
                <a:gd name="T7" fmla="*/ 38 h 85"/>
                <a:gd name="T8" fmla="*/ 1 w 52"/>
                <a:gd name="T9" fmla="*/ 35 h 85"/>
                <a:gd name="T10" fmla="*/ 1 w 52"/>
                <a:gd name="T11" fmla="*/ 27 h 85"/>
                <a:gd name="T12" fmla="*/ 27 w 52"/>
                <a:gd name="T13" fmla="*/ 12 h 85"/>
                <a:gd name="T14" fmla="*/ 27 w 52"/>
                <a:gd name="T15" fmla="*/ 12 h 85"/>
                <a:gd name="T16" fmla="*/ 35 w 52"/>
                <a:gd name="T17" fmla="*/ 0 h 85"/>
                <a:gd name="T18" fmla="*/ 35 w 52"/>
                <a:gd name="T19" fmla="*/ 0 h 85"/>
                <a:gd name="T20" fmla="*/ 38 w 52"/>
                <a:gd name="T21" fmla="*/ 0 h 85"/>
                <a:gd name="T22" fmla="*/ 221 w 52"/>
                <a:gd name="T23" fmla="*/ 0 h 85"/>
                <a:gd name="T24" fmla="*/ 221 w 52"/>
                <a:gd name="T25" fmla="*/ 0 h 85"/>
                <a:gd name="T26" fmla="*/ 221 w 52"/>
                <a:gd name="T27" fmla="*/ 0 h 85"/>
                <a:gd name="T28" fmla="*/ 228 w 52"/>
                <a:gd name="T29" fmla="*/ 12 h 85"/>
                <a:gd name="T30" fmla="*/ 228 w 52"/>
                <a:gd name="T31" fmla="*/ 12 h 85"/>
                <a:gd name="T32" fmla="*/ 234 w 52"/>
                <a:gd name="T33" fmla="*/ 27 h 85"/>
                <a:gd name="T34" fmla="*/ 234 w 52"/>
                <a:gd name="T35" fmla="*/ 35 h 85"/>
                <a:gd name="T36" fmla="*/ 256 w 52"/>
                <a:gd name="T37" fmla="*/ 35 h 85"/>
                <a:gd name="T38" fmla="*/ 256 w 52"/>
                <a:gd name="T39" fmla="*/ 38 h 85"/>
                <a:gd name="T40" fmla="*/ 256 w 52"/>
                <a:gd name="T41" fmla="*/ 52 h 85"/>
                <a:gd name="T42" fmla="*/ 256 w 52"/>
                <a:gd name="T43" fmla="*/ 68 h 85"/>
                <a:gd name="T44" fmla="*/ 256 w 52"/>
                <a:gd name="T45" fmla="*/ 345 h 85"/>
                <a:gd name="T46" fmla="*/ 256 w 52"/>
                <a:gd name="T47" fmla="*/ 358 h 85"/>
                <a:gd name="T48" fmla="*/ 256 w 52"/>
                <a:gd name="T49" fmla="*/ 370 h 85"/>
                <a:gd name="T50" fmla="*/ 256 w 52"/>
                <a:gd name="T51" fmla="*/ 384 h 85"/>
                <a:gd name="T52" fmla="*/ 256 w 52"/>
                <a:gd name="T53" fmla="*/ 392 h 85"/>
                <a:gd name="T54" fmla="*/ 234 w 52"/>
                <a:gd name="T55" fmla="*/ 392 h 85"/>
                <a:gd name="T56" fmla="*/ 234 w 52"/>
                <a:gd name="T57" fmla="*/ 396 h 85"/>
                <a:gd name="T58" fmla="*/ 228 w 52"/>
                <a:gd name="T59" fmla="*/ 419 h 85"/>
                <a:gd name="T60" fmla="*/ 228 w 52"/>
                <a:gd name="T61" fmla="*/ 419 h 85"/>
                <a:gd name="T62" fmla="*/ 221 w 52"/>
                <a:gd name="T63" fmla="*/ 419 h 85"/>
                <a:gd name="T64" fmla="*/ 221 w 52"/>
                <a:gd name="T65" fmla="*/ 419 h 85"/>
                <a:gd name="T66" fmla="*/ 38 w 52"/>
                <a:gd name="T67" fmla="*/ 419 h 85"/>
                <a:gd name="T68" fmla="*/ 35 w 52"/>
                <a:gd name="T69" fmla="*/ 419 h 85"/>
                <a:gd name="T70" fmla="*/ 35 w 52"/>
                <a:gd name="T71" fmla="*/ 419 h 85"/>
                <a:gd name="T72" fmla="*/ 27 w 52"/>
                <a:gd name="T73" fmla="*/ 419 h 85"/>
                <a:gd name="T74" fmla="*/ 27 w 52"/>
                <a:gd name="T75" fmla="*/ 396 h 85"/>
                <a:gd name="T76" fmla="*/ 1 w 52"/>
                <a:gd name="T77" fmla="*/ 396 h 85"/>
                <a:gd name="T78" fmla="*/ 1 w 52"/>
                <a:gd name="T79" fmla="*/ 392 h 85"/>
                <a:gd name="T80" fmla="*/ 1 w 52"/>
                <a:gd name="T81" fmla="*/ 384 h 85"/>
                <a:gd name="T82" fmla="*/ 0 w 52"/>
                <a:gd name="T83" fmla="*/ 370 h 85"/>
                <a:gd name="T84" fmla="*/ 0 w 52"/>
                <a:gd name="T85" fmla="*/ 358 h 85"/>
                <a:gd name="T86" fmla="*/ 0 w 52"/>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2"/>
                <a:gd name="T133" fmla="*/ 0 h 85"/>
                <a:gd name="T134" fmla="*/ 52 w 52"/>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2" h="85">
                  <a:moveTo>
                    <a:pt x="0" y="70"/>
                  </a:moveTo>
                  <a:lnTo>
                    <a:pt x="0" y="14"/>
                  </a:lnTo>
                  <a:lnTo>
                    <a:pt x="0" y="11"/>
                  </a:lnTo>
                  <a:lnTo>
                    <a:pt x="0" y="8"/>
                  </a:lnTo>
                  <a:lnTo>
                    <a:pt x="1" y="7"/>
                  </a:lnTo>
                  <a:lnTo>
                    <a:pt x="1" y="5"/>
                  </a:lnTo>
                  <a:lnTo>
                    <a:pt x="5" y="2"/>
                  </a:lnTo>
                  <a:lnTo>
                    <a:pt x="7" y="0"/>
                  </a:lnTo>
                  <a:lnTo>
                    <a:pt x="8" y="0"/>
                  </a:lnTo>
                  <a:lnTo>
                    <a:pt x="44" y="0"/>
                  </a:lnTo>
                  <a:lnTo>
                    <a:pt x="46" y="0"/>
                  </a:lnTo>
                  <a:lnTo>
                    <a:pt x="46" y="2"/>
                  </a:lnTo>
                  <a:lnTo>
                    <a:pt x="47" y="2"/>
                  </a:lnTo>
                  <a:lnTo>
                    <a:pt x="47" y="5"/>
                  </a:lnTo>
                  <a:lnTo>
                    <a:pt x="47" y="7"/>
                  </a:lnTo>
                  <a:lnTo>
                    <a:pt x="51" y="7"/>
                  </a:lnTo>
                  <a:lnTo>
                    <a:pt x="51" y="8"/>
                  </a:lnTo>
                  <a:lnTo>
                    <a:pt x="51" y="11"/>
                  </a:lnTo>
                  <a:lnTo>
                    <a:pt x="51" y="14"/>
                  </a:lnTo>
                  <a:lnTo>
                    <a:pt x="51" y="70"/>
                  </a:lnTo>
                  <a:lnTo>
                    <a:pt x="51" y="72"/>
                  </a:lnTo>
                  <a:lnTo>
                    <a:pt x="51" y="74"/>
                  </a:lnTo>
                  <a:lnTo>
                    <a:pt x="51" y="77"/>
                  </a:lnTo>
                  <a:lnTo>
                    <a:pt x="51" y="79"/>
                  </a:lnTo>
                  <a:lnTo>
                    <a:pt x="47" y="79"/>
                  </a:lnTo>
                  <a:lnTo>
                    <a:pt x="47" y="80"/>
                  </a:lnTo>
                  <a:lnTo>
                    <a:pt x="46" y="80"/>
                  </a:lnTo>
                  <a:lnTo>
                    <a:pt x="46" y="84"/>
                  </a:lnTo>
                  <a:lnTo>
                    <a:pt x="44" y="84"/>
                  </a:lnTo>
                  <a:lnTo>
                    <a:pt x="8" y="84"/>
                  </a:lnTo>
                  <a:lnTo>
                    <a:pt x="7" y="84"/>
                  </a:lnTo>
                  <a:lnTo>
                    <a:pt x="5" y="84"/>
                  </a:lnTo>
                  <a:lnTo>
                    <a:pt x="5" y="80"/>
                  </a:lnTo>
                  <a:lnTo>
                    <a:pt x="1" y="80"/>
                  </a:lnTo>
                  <a:lnTo>
                    <a:pt x="1" y="79"/>
                  </a:lnTo>
                  <a:lnTo>
                    <a:pt x="1" y="77"/>
                  </a:lnTo>
                  <a:lnTo>
                    <a:pt x="0" y="77"/>
                  </a:lnTo>
                  <a:lnTo>
                    <a:pt x="0" y="74"/>
                  </a:lnTo>
                  <a:lnTo>
                    <a:pt x="0" y="72"/>
                  </a:lnTo>
                  <a:lnTo>
                    <a:pt x="0" y="7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48" name="AutoShape 34"/>
            <p:cNvSpPr>
              <a:spLocks noChangeAspect="1" noChangeArrowheads="1"/>
            </p:cNvSpPr>
            <p:nvPr/>
          </p:nvSpPr>
          <p:spPr bwMode="auto">
            <a:xfrm flipV="1">
              <a:off x="3127" y="3520"/>
              <a:ext cx="12" cy="1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49" name="Freeform 35"/>
            <p:cNvSpPr>
              <a:spLocks noChangeAspect="1"/>
            </p:cNvSpPr>
            <p:nvPr/>
          </p:nvSpPr>
          <p:spPr bwMode="auto">
            <a:xfrm>
              <a:off x="3113" y="3486"/>
              <a:ext cx="17" cy="36"/>
            </a:xfrm>
            <a:custGeom>
              <a:avLst/>
              <a:gdLst>
                <a:gd name="T0" fmla="*/ 60 w 13"/>
                <a:gd name="T1" fmla="*/ 149 h 27"/>
                <a:gd name="T2" fmla="*/ 0 w 13"/>
                <a:gd name="T3" fmla="*/ 105 h 27"/>
                <a:gd name="T4" fmla="*/ 60 w 13"/>
                <a:gd name="T5" fmla="*/ 73 h 27"/>
                <a:gd name="T6" fmla="*/ 0 w 13"/>
                <a:gd name="T7" fmla="*/ 28 h 27"/>
                <a:gd name="T8" fmla="*/ 60 w 13"/>
                <a:gd name="T9" fmla="*/ 0 h 27"/>
                <a:gd name="T10" fmla="*/ 60 w 13"/>
                <a:gd name="T11" fmla="*/ 149 h 27"/>
                <a:gd name="T12" fmla="*/ 60 w 13"/>
                <a:gd name="T13" fmla="*/ 149 h 27"/>
                <a:gd name="T14" fmla="*/ 0 60000 65536"/>
                <a:gd name="T15" fmla="*/ 0 60000 65536"/>
                <a:gd name="T16" fmla="*/ 0 60000 65536"/>
                <a:gd name="T17" fmla="*/ 0 60000 65536"/>
                <a:gd name="T18" fmla="*/ 0 60000 65536"/>
                <a:gd name="T19" fmla="*/ 0 60000 65536"/>
                <a:gd name="T20" fmla="*/ 0 60000 65536"/>
                <a:gd name="T21" fmla="*/ 0 w 13"/>
                <a:gd name="T22" fmla="*/ 0 h 27"/>
                <a:gd name="T23" fmla="*/ 13 w 13"/>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7">
                  <a:moveTo>
                    <a:pt x="12" y="26"/>
                  </a:moveTo>
                  <a:lnTo>
                    <a:pt x="0" y="19"/>
                  </a:lnTo>
                  <a:lnTo>
                    <a:pt x="12" y="13"/>
                  </a:lnTo>
                  <a:lnTo>
                    <a:pt x="0" y="5"/>
                  </a:lnTo>
                  <a:lnTo>
                    <a:pt x="12" y="0"/>
                  </a:lnTo>
                  <a:lnTo>
                    <a:pt x="12"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50" name="Line 36"/>
            <p:cNvSpPr>
              <a:spLocks noChangeAspect="1" noChangeShapeType="1"/>
            </p:cNvSpPr>
            <p:nvPr/>
          </p:nvSpPr>
          <p:spPr bwMode="auto">
            <a:xfrm flipH="1" flipV="1">
              <a:off x="3113" y="3509"/>
              <a:ext cx="118" cy="1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351" name="Line 37"/>
            <p:cNvSpPr>
              <a:spLocks noChangeAspect="1" noChangeShapeType="1"/>
            </p:cNvSpPr>
            <p:nvPr/>
          </p:nvSpPr>
          <p:spPr bwMode="auto">
            <a:xfrm>
              <a:off x="3129" y="3519"/>
              <a:ext cx="102"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352" name="Line 38"/>
            <p:cNvSpPr>
              <a:spLocks noChangeAspect="1" noChangeShapeType="1"/>
            </p:cNvSpPr>
            <p:nvPr/>
          </p:nvSpPr>
          <p:spPr bwMode="auto">
            <a:xfrm flipH="1" flipV="1">
              <a:off x="3113" y="3492"/>
              <a:ext cx="118" cy="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353" name="Freeform 39"/>
            <p:cNvSpPr>
              <a:spLocks noChangeAspect="1"/>
            </p:cNvSpPr>
            <p:nvPr/>
          </p:nvSpPr>
          <p:spPr bwMode="auto">
            <a:xfrm>
              <a:off x="3235" y="3486"/>
              <a:ext cx="16" cy="34"/>
            </a:xfrm>
            <a:custGeom>
              <a:avLst/>
              <a:gdLst>
                <a:gd name="T0" fmla="*/ 0 w 12"/>
                <a:gd name="T1" fmla="*/ 0 h 26"/>
                <a:gd name="T2" fmla="*/ 64 w 12"/>
                <a:gd name="T3" fmla="*/ 27 h 26"/>
                <a:gd name="T4" fmla="*/ 0 w 12"/>
                <a:gd name="T5" fmla="*/ 65 h 26"/>
                <a:gd name="T6" fmla="*/ 64 w 12"/>
                <a:gd name="T7" fmla="*/ 95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5"/>
                  </a:lnTo>
                  <a:lnTo>
                    <a:pt x="0" y="13"/>
                  </a:lnTo>
                  <a:lnTo>
                    <a:pt x="11" y="19"/>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54" name="Freeform 40"/>
            <p:cNvSpPr>
              <a:spLocks noChangeAspect="1"/>
            </p:cNvSpPr>
            <p:nvPr/>
          </p:nvSpPr>
          <p:spPr bwMode="auto">
            <a:xfrm>
              <a:off x="3129" y="3387"/>
              <a:ext cx="108" cy="17"/>
            </a:xfrm>
            <a:custGeom>
              <a:avLst/>
              <a:gdLst>
                <a:gd name="T0" fmla="*/ 0 w 83"/>
                <a:gd name="T1" fmla="*/ 60 h 13"/>
                <a:gd name="T2" fmla="*/ 16 w 83"/>
                <a:gd name="T3" fmla="*/ 0 h 13"/>
                <a:gd name="T4" fmla="*/ 372 w 83"/>
                <a:gd name="T5" fmla="*/ 0 h 13"/>
                <a:gd name="T6" fmla="*/ 399 w 83"/>
                <a:gd name="T7" fmla="*/ 60 h 13"/>
                <a:gd name="T8" fmla="*/ 0 w 83"/>
                <a:gd name="T9" fmla="*/ 60 h 13"/>
                <a:gd name="T10" fmla="*/ 0 w 83"/>
                <a:gd name="T11" fmla="*/ 60 h 13"/>
                <a:gd name="T12" fmla="*/ 0 60000 65536"/>
                <a:gd name="T13" fmla="*/ 0 60000 65536"/>
                <a:gd name="T14" fmla="*/ 0 60000 65536"/>
                <a:gd name="T15" fmla="*/ 0 60000 65536"/>
                <a:gd name="T16" fmla="*/ 0 60000 65536"/>
                <a:gd name="T17" fmla="*/ 0 60000 65536"/>
                <a:gd name="T18" fmla="*/ 0 w 83"/>
                <a:gd name="T19" fmla="*/ 0 h 13"/>
                <a:gd name="T20" fmla="*/ 83 w 83"/>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83" h="13">
                  <a:moveTo>
                    <a:pt x="0" y="12"/>
                  </a:moveTo>
                  <a:lnTo>
                    <a:pt x="3" y="0"/>
                  </a:lnTo>
                  <a:lnTo>
                    <a:pt x="77" y="0"/>
                  </a:lnTo>
                  <a:lnTo>
                    <a:pt x="82" y="12"/>
                  </a:lnTo>
                  <a:lnTo>
                    <a:pt x="0" y="1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55" name="Freeform 41"/>
            <p:cNvSpPr>
              <a:spLocks noChangeAspect="1"/>
            </p:cNvSpPr>
            <p:nvPr/>
          </p:nvSpPr>
          <p:spPr bwMode="auto">
            <a:xfrm>
              <a:off x="3073" y="3344"/>
              <a:ext cx="224" cy="149"/>
            </a:xfrm>
            <a:custGeom>
              <a:avLst/>
              <a:gdLst>
                <a:gd name="T0" fmla="*/ 0 w 172"/>
                <a:gd name="T1" fmla="*/ 93 h 114"/>
                <a:gd name="T2" fmla="*/ 0 w 172"/>
                <a:gd name="T3" fmla="*/ 93 h 114"/>
                <a:gd name="T4" fmla="*/ 12 w 172"/>
                <a:gd name="T5" fmla="*/ 65 h 114"/>
                <a:gd name="T6" fmla="*/ 12 w 172"/>
                <a:gd name="T7" fmla="*/ 60 h 114"/>
                <a:gd name="T8" fmla="*/ 27 w 172"/>
                <a:gd name="T9" fmla="*/ 38 h 114"/>
                <a:gd name="T10" fmla="*/ 38 w 172"/>
                <a:gd name="T11" fmla="*/ 35 h 114"/>
                <a:gd name="T12" fmla="*/ 60 w 172"/>
                <a:gd name="T13" fmla="*/ 27 h 114"/>
                <a:gd name="T14" fmla="*/ 78 w 172"/>
                <a:gd name="T15" fmla="*/ 12 h 114"/>
                <a:gd name="T16" fmla="*/ 96 w 172"/>
                <a:gd name="T17" fmla="*/ 0 h 114"/>
                <a:gd name="T18" fmla="*/ 124 w 172"/>
                <a:gd name="T19" fmla="*/ 0 h 114"/>
                <a:gd name="T20" fmla="*/ 134 w 172"/>
                <a:gd name="T21" fmla="*/ 0 h 114"/>
                <a:gd name="T22" fmla="*/ 682 w 172"/>
                <a:gd name="T23" fmla="*/ 0 h 114"/>
                <a:gd name="T24" fmla="*/ 707 w 172"/>
                <a:gd name="T25" fmla="*/ 0 h 114"/>
                <a:gd name="T26" fmla="*/ 731 w 172"/>
                <a:gd name="T27" fmla="*/ 0 h 114"/>
                <a:gd name="T28" fmla="*/ 745 w 172"/>
                <a:gd name="T29" fmla="*/ 12 h 114"/>
                <a:gd name="T30" fmla="*/ 764 w 172"/>
                <a:gd name="T31" fmla="*/ 12 h 114"/>
                <a:gd name="T32" fmla="*/ 780 w 172"/>
                <a:gd name="T33" fmla="*/ 27 h 114"/>
                <a:gd name="T34" fmla="*/ 793 w 172"/>
                <a:gd name="T35" fmla="*/ 35 h 114"/>
                <a:gd name="T36" fmla="*/ 815 w 172"/>
                <a:gd name="T37" fmla="*/ 38 h 114"/>
                <a:gd name="T38" fmla="*/ 815 w 172"/>
                <a:gd name="T39" fmla="*/ 65 h 114"/>
                <a:gd name="T40" fmla="*/ 835 w 172"/>
                <a:gd name="T41" fmla="*/ 76 h 114"/>
                <a:gd name="T42" fmla="*/ 835 w 172"/>
                <a:gd name="T43" fmla="*/ 93 h 114"/>
                <a:gd name="T44" fmla="*/ 835 w 172"/>
                <a:gd name="T45" fmla="*/ 465 h 114"/>
                <a:gd name="T46" fmla="*/ 835 w 172"/>
                <a:gd name="T47" fmla="*/ 473 h 114"/>
                <a:gd name="T48" fmla="*/ 835 w 172"/>
                <a:gd name="T49" fmla="*/ 474 h 114"/>
                <a:gd name="T50" fmla="*/ 815 w 172"/>
                <a:gd name="T51" fmla="*/ 507 h 114"/>
                <a:gd name="T52" fmla="*/ 806 w 172"/>
                <a:gd name="T53" fmla="*/ 514 h 114"/>
                <a:gd name="T54" fmla="*/ 793 w 172"/>
                <a:gd name="T55" fmla="*/ 533 h 114"/>
                <a:gd name="T56" fmla="*/ 772 w 172"/>
                <a:gd name="T57" fmla="*/ 544 h 114"/>
                <a:gd name="T58" fmla="*/ 764 w 172"/>
                <a:gd name="T59" fmla="*/ 550 h 114"/>
                <a:gd name="T60" fmla="*/ 742 w 172"/>
                <a:gd name="T61" fmla="*/ 550 h 114"/>
                <a:gd name="T62" fmla="*/ 716 w 172"/>
                <a:gd name="T63" fmla="*/ 562 h 114"/>
                <a:gd name="T64" fmla="*/ 682 w 172"/>
                <a:gd name="T65" fmla="*/ 562 h 114"/>
                <a:gd name="T66" fmla="*/ 134 w 172"/>
                <a:gd name="T67" fmla="*/ 562 h 114"/>
                <a:gd name="T68" fmla="*/ 133 w 172"/>
                <a:gd name="T69" fmla="*/ 562 h 114"/>
                <a:gd name="T70" fmla="*/ 108 w 172"/>
                <a:gd name="T71" fmla="*/ 562 h 114"/>
                <a:gd name="T72" fmla="*/ 86 w 172"/>
                <a:gd name="T73" fmla="*/ 550 h 114"/>
                <a:gd name="T74" fmla="*/ 64 w 172"/>
                <a:gd name="T75" fmla="*/ 544 h 114"/>
                <a:gd name="T76" fmla="*/ 38 w 172"/>
                <a:gd name="T77" fmla="*/ 544 h 114"/>
                <a:gd name="T78" fmla="*/ 35 w 172"/>
                <a:gd name="T79" fmla="*/ 514 h 114"/>
                <a:gd name="T80" fmla="*/ 27 w 172"/>
                <a:gd name="T81" fmla="*/ 507 h 114"/>
                <a:gd name="T82" fmla="*/ 12 w 172"/>
                <a:gd name="T83" fmla="*/ 501 h 114"/>
                <a:gd name="T84" fmla="*/ 0 w 172"/>
                <a:gd name="T85" fmla="*/ 474 h 114"/>
                <a:gd name="T86" fmla="*/ 0 w 172"/>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2"/>
                <a:gd name="T133" fmla="*/ 0 h 114"/>
                <a:gd name="T134" fmla="*/ 172 w 172"/>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2" h="114">
                  <a:moveTo>
                    <a:pt x="0" y="93"/>
                  </a:moveTo>
                  <a:lnTo>
                    <a:pt x="0" y="18"/>
                  </a:lnTo>
                  <a:lnTo>
                    <a:pt x="0" y="15"/>
                  </a:lnTo>
                  <a:lnTo>
                    <a:pt x="2" y="13"/>
                  </a:lnTo>
                  <a:lnTo>
                    <a:pt x="2" y="12"/>
                  </a:lnTo>
                  <a:lnTo>
                    <a:pt x="5" y="8"/>
                  </a:lnTo>
                  <a:lnTo>
                    <a:pt x="7" y="7"/>
                  </a:lnTo>
                  <a:lnTo>
                    <a:pt x="8" y="7"/>
                  </a:lnTo>
                  <a:lnTo>
                    <a:pt x="8" y="5"/>
                  </a:lnTo>
                  <a:lnTo>
                    <a:pt x="12" y="5"/>
                  </a:lnTo>
                  <a:lnTo>
                    <a:pt x="13" y="2"/>
                  </a:lnTo>
                  <a:lnTo>
                    <a:pt x="16" y="2"/>
                  </a:lnTo>
                  <a:lnTo>
                    <a:pt x="18" y="2"/>
                  </a:lnTo>
                  <a:lnTo>
                    <a:pt x="20" y="0"/>
                  </a:lnTo>
                  <a:lnTo>
                    <a:pt x="22" y="0"/>
                  </a:lnTo>
                  <a:lnTo>
                    <a:pt x="25" y="0"/>
                  </a:lnTo>
                  <a:lnTo>
                    <a:pt x="27" y="0"/>
                  </a:lnTo>
                  <a:lnTo>
                    <a:pt x="28" y="0"/>
                  </a:lnTo>
                  <a:lnTo>
                    <a:pt x="140" y="0"/>
                  </a:lnTo>
                  <a:lnTo>
                    <a:pt x="145" y="0"/>
                  </a:lnTo>
                  <a:lnTo>
                    <a:pt x="147" y="0"/>
                  </a:lnTo>
                  <a:lnTo>
                    <a:pt x="150" y="0"/>
                  </a:lnTo>
                  <a:lnTo>
                    <a:pt x="152" y="0"/>
                  </a:lnTo>
                  <a:lnTo>
                    <a:pt x="153" y="2"/>
                  </a:lnTo>
                  <a:lnTo>
                    <a:pt x="157" y="2"/>
                  </a:lnTo>
                  <a:lnTo>
                    <a:pt x="158" y="5"/>
                  </a:lnTo>
                  <a:lnTo>
                    <a:pt x="160" y="5"/>
                  </a:lnTo>
                  <a:lnTo>
                    <a:pt x="163" y="7"/>
                  </a:lnTo>
                  <a:lnTo>
                    <a:pt x="165" y="8"/>
                  </a:lnTo>
                  <a:lnTo>
                    <a:pt x="167" y="8"/>
                  </a:lnTo>
                  <a:lnTo>
                    <a:pt x="167" y="12"/>
                  </a:lnTo>
                  <a:lnTo>
                    <a:pt x="167" y="13"/>
                  </a:lnTo>
                  <a:lnTo>
                    <a:pt x="171" y="13"/>
                  </a:lnTo>
                  <a:lnTo>
                    <a:pt x="171" y="15"/>
                  </a:lnTo>
                  <a:lnTo>
                    <a:pt x="171" y="18"/>
                  </a:lnTo>
                  <a:lnTo>
                    <a:pt x="171" y="93"/>
                  </a:lnTo>
                  <a:lnTo>
                    <a:pt x="171" y="95"/>
                  </a:lnTo>
                  <a:lnTo>
                    <a:pt x="171" y="96"/>
                  </a:lnTo>
                  <a:lnTo>
                    <a:pt x="167" y="100"/>
                  </a:lnTo>
                  <a:lnTo>
                    <a:pt x="167" y="102"/>
                  </a:lnTo>
                  <a:lnTo>
                    <a:pt x="165" y="103"/>
                  </a:lnTo>
                  <a:lnTo>
                    <a:pt x="163" y="103"/>
                  </a:lnTo>
                  <a:lnTo>
                    <a:pt x="163" y="107"/>
                  </a:lnTo>
                  <a:lnTo>
                    <a:pt x="160" y="109"/>
                  </a:lnTo>
                  <a:lnTo>
                    <a:pt x="158" y="109"/>
                  </a:lnTo>
                  <a:lnTo>
                    <a:pt x="157" y="109"/>
                  </a:lnTo>
                  <a:lnTo>
                    <a:pt x="157" y="110"/>
                  </a:lnTo>
                  <a:lnTo>
                    <a:pt x="153" y="110"/>
                  </a:lnTo>
                  <a:lnTo>
                    <a:pt x="152" y="110"/>
                  </a:lnTo>
                  <a:lnTo>
                    <a:pt x="150" y="113"/>
                  </a:lnTo>
                  <a:lnTo>
                    <a:pt x="147" y="113"/>
                  </a:lnTo>
                  <a:lnTo>
                    <a:pt x="145" y="113"/>
                  </a:lnTo>
                  <a:lnTo>
                    <a:pt x="140" y="113"/>
                  </a:lnTo>
                  <a:lnTo>
                    <a:pt x="28" y="113"/>
                  </a:lnTo>
                  <a:lnTo>
                    <a:pt x="27" y="113"/>
                  </a:lnTo>
                  <a:lnTo>
                    <a:pt x="25" y="113"/>
                  </a:lnTo>
                  <a:lnTo>
                    <a:pt x="22" y="113"/>
                  </a:lnTo>
                  <a:lnTo>
                    <a:pt x="20" y="110"/>
                  </a:lnTo>
                  <a:lnTo>
                    <a:pt x="18" y="110"/>
                  </a:lnTo>
                  <a:lnTo>
                    <a:pt x="16" y="110"/>
                  </a:lnTo>
                  <a:lnTo>
                    <a:pt x="13" y="109"/>
                  </a:lnTo>
                  <a:lnTo>
                    <a:pt x="12" y="109"/>
                  </a:lnTo>
                  <a:lnTo>
                    <a:pt x="8" y="109"/>
                  </a:lnTo>
                  <a:lnTo>
                    <a:pt x="8" y="107"/>
                  </a:lnTo>
                  <a:lnTo>
                    <a:pt x="7" y="103"/>
                  </a:lnTo>
                  <a:lnTo>
                    <a:pt x="5" y="103"/>
                  </a:lnTo>
                  <a:lnTo>
                    <a:pt x="5" y="102"/>
                  </a:lnTo>
                  <a:lnTo>
                    <a:pt x="2" y="102"/>
                  </a:lnTo>
                  <a:lnTo>
                    <a:pt x="2" y="100"/>
                  </a:lnTo>
                  <a:lnTo>
                    <a:pt x="2" y="96"/>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56" name="Freeform 42"/>
            <p:cNvSpPr>
              <a:spLocks noChangeAspect="1"/>
            </p:cNvSpPr>
            <p:nvPr/>
          </p:nvSpPr>
          <p:spPr bwMode="auto">
            <a:xfrm>
              <a:off x="3075" y="3344"/>
              <a:ext cx="64" cy="149"/>
            </a:xfrm>
            <a:custGeom>
              <a:avLst/>
              <a:gdLst>
                <a:gd name="T0" fmla="*/ 0 w 49"/>
                <a:gd name="T1" fmla="*/ 99 h 114"/>
                <a:gd name="T2" fmla="*/ 0 w 49"/>
                <a:gd name="T3" fmla="*/ 93 h 114"/>
                <a:gd name="T4" fmla="*/ 0 w 49"/>
                <a:gd name="T5" fmla="*/ 76 h 114"/>
                <a:gd name="T6" fmla="*/ 0 w 49"/>
                <a:gd name="T7" fmla="*/ 60 h 114"/>
                <a:gd name="T8" fmla="*/ 0 w 49"/>
                <a:gd name="T9" fmla="*/ 38 h 114"/>
                <a:gd name="T10" fmla="*/ 1 w 49"/>
                <a:gd name="T11" fmla="*/ 35 h 114"/>
                <a:gd name="T12" fmla="*/ 1 w 49"/>
                <a:gd name="T13" fmla="*/ 27 h 114"/>
                <a:gd name="T14" fmla="*/ 27 w 49"/>
                <a:gd name="T15" fmla="*/ 12 h 114"/>
                <a:gd name="T16" fmla="*/ 27 w 49"/>
                <a:gd name="T17" fmla="*/ 12 h 114"/>
                <a:gd name="T18" fmla="*/ 29 w 49"/>
                <a:gd name="T19" fmla="*/ 0 h 114"/>
                <a:gd name="T20" fmla="*/ 29 w 49"/>
                <a:gd name="T21" fmla="*/ 0 h 114"/>
                <a:gd name="T22" fmla="*/ 183 w 49"/>
                <a:gd name="T23" fmla="*/ 0 h 114"/>
                <a:gd name="T24" fmla="*/ 199 w 49"/>
                <a:gd name="T25" fmla="*/ 0 h 114"/>
                <a:gd name="T26" fmla="*/ 199 w 49"/>
                <a:gd name="T27" fmla="*/ 0 h 114"/>
                <a:gd name="T28" fmla="*/ 206 w 49"/>
                <a:gd name="T29" fmla="*/ 12 h 114"/>
                <a:gd name="T30" fmla="*/ 206 w 49"/>
                <a:gd name="T31" fmla="*/ 12 h 114"/>
                <a:gd name="T32" fmla="*/ 217 w 49"/>
                <a:gd name="T33" fmla="*/ 27 h 114"/>
                <a:gd name="T34" fmla="*/ 217 w 49"/>
                <a:gd name="T35" fmla="*/ 35 h 114"/>
                <a:gd name="T36" fmla="*/ 217 w 49"/>
                <a:gd name="T37" fmla="*/ 38 h 114"/>
                <a:gd name="T38" fmla="*/ 239 w 49"/>
                <a:gd name="T39" fmla="*/ 65 h 114"/>
                <a:gd name="T40" fmla="*/ 239 w 49"/>
                <a:gd name="T41" fmla="*/ 76 h 114"/>
                <a:gd name="T42" fmla="*/ 239 w 49"/>
                <a:gd name="T43" fmla="*/ 99 h 114"/>
                <a:gd name="T44" fmla="*/ 239 w 49"/>
                <a:gd name="T45" fmla="*/ 465 h 114"/>
                <a:gd name="T46" fmla="*/ 239 w 49"/>
                <a:gd name="T47" fmla="*/ 473 h 114"/>
                <a:gd name="T48" fmla="*/ 239 w 49"/>
                <a:gd name="T49" fmla="*/ 501 h 114"/>
                <a:gd name="T50" fmla="*/ 217 w 49"/>
                <a:gd name="T51" fmla="*/ 507 h 114"/>
                <a:gd name="T52" fmla="*/ 217 w 49"/>
                <a:gd name="T53" fmla="*/ 514 h 114"/>
                <a:gd name="T54" fmla="*/ 217 w 49"/>
                <a:gd name="T55" fmla="*/ 533 h 114"/>
                <a:gd name="T56" fmla="*/ 206 w 49"/>
                <a:gd name="T57" fmla="*/ 544 h 114"/>
                <a:gd name="T58" fmla="*/ 206 w 49"/>
                <a:gd name="T59" fmla="*/ 550 h 114"/>
                <a:gd name="T60" fmla="*/ 199 w 49"/>
                <a:gd name="T61" fmla="*/ 550 h 114"/>
                <a:gd name="T62" fmla="*/ 199 w 49"/>
                <a:gd name="T63" fmla="*/ 562 h 114"/>
                <a:gd name="T64" fmla="*/ 183 w 49"/>
                <a:gd name="T65" fmla="*/ 562 h 114"/>
                <a:gd name="T66" fmla="*/ 29 w 49"/>
                <a:gd name="T67" fmla="*/ 562 h 114"/>
                <a:gd name="T68" fmla="*/ 29 w 49"/>
                <a:gd name="T69" fmla="*/ 562 h 114"/>
                <a:gd name="T70" fmla="*/ 27 w 49"/>
                <a:gd name="T71" fmla="*/ 562 h 114"/>
                <a:gd name="T72" fmla="*/ 27 w 49"/>
                <a:gd name="T73" fmla="*/ 550 h 114"/>
                <a:gd name="T74" fmla="*/ 1 w 49"/>
                <a:gd name="T75" fmla="*/ 550 h 114"/>
                <a:gd name="T76" fmla="*/ 1 w 49"/>
                <a:gd name="T77" fmla="*/ 544 h 114"/>
                <a:gd name="T78" fmla="*/ 0 w 49"/>
                <a:gd name="T79" fmla="*/ 533 h 114"/>
                <a:gd name="T80" fmla="*/ 0 w 49"/>
                <a:gd name="T81" fmla="*/ 514 h 114"/>
                <a:gd name="T82" fmla="*/ 0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0" y="13"/>
                  </a:lnTo>
                  <a:lnTo>
                    <a:pt x="0" y="12"/>
                  </a:lnTo>
                  <a:lnTo>
                    <a:pt x="0" y="8"/>
                  </a:lnTo>
                  <a:lnTo>
                    <a:pt x="0" y="7"/>
                  </a:lnTo>
                  <a:lnTo>
                    <a:pt x="1" y="7"/>
                  </a:lnTo>
                  <a:lnTo>
                    <a:pt x="1" y="5"/>
                  </a:lnTo>
                  <a:lnTo>
                    <a:pt x="1" y="2"/>
                  </a:lnTo>
                  <a:lnTo>
                    <a:pt x="5" y="2"/>
                  </a:lnTo>
                  <a:lnTo>
                    <a:pt x="5" y="0"/>
                  </a:lnTo>
                  <a:lnTo>
                    <a:pt x="6" y="0"/>
                  </a:lnTo>
                  <a:lnTo>
                    <a:pt x="37" y="0"/>
                  </a:lnTo>
                  <a:lnTo>
                    <a:pt x="40" y="0"/>
                  </a:lnTo>
                  <a:lnTo>
                    <a:pt x="40" y="2"/>
                  </a:lnTo>
                  <a:lnTo>
                    <a:pt x="41" y="2"/>
                  </a:lnTo>
                  <a:lnTo>
                    <a:pt x="41" y="5"/>
                  </a:lnTo>
                  <a:lnTo>
                    <a:pt x="44" y="5"/>
                  </a:lnTo>
                  <a:lnTo>
                    <a:pt x="44" y="7"/>
                  </a:lnTo>
                  <a:lnTo>
                    <a:pt x="44" y="8"/>
                  </a:lnTo>
                  <a:lnTo>
                    <a:pt x="44" y="12"/>
                  </a:lnTo>
                  <a:lnTo>
                    <a:pt x="48" y="13"/>
                  </a:lnTo>
                  <a:lnTo>
                    <a:pt x="48" y="15"/>
                  </a:lnTo>
                  <a:lnTo>
                    <a:pt x="48" y="18"/>
                  </a:lnTo>
                  <a:lnTo>
                    <a:pt x="48" y="20"/>
                  </a:lnTo>
                  <a:lnTo>
                    <a:pt x="48" y="93"/>
                  </a:lnTo>
                  <a:lnTo>
                    <a:pt x="48" y="95"/>
                  </a:lnTo>
                  <a:lnTo>
                    <a:pt x="48" y="96"/>
                  </a:lnTo>
                  <a:lnTo>
                    <a:pt x="48" y="100"/>
                  </a:lnTo>
                  <a:lnTo>
                    <a:pt x="44" y="102"/>
                  </a:lnTo>
                  <a:lnTo>
                    <a:pt x="44" y="103"/>
                  </a:lnTo>
                  <a:lnTo>
                    <a:pt x="44" y="107"/>
                  </a:lnTo>
                  <a:lnTo>
                    <a:pt x="44" y="109"/>
                  </a:lnTo>
                  <a:lnTo>
                    <a:pt x="41" y="109"/>
                  </a:lnTo>
                  <a:lnTo>
                    <a:pt x="41" y="110"/>
                  </a:lnTo>
                  <a:lnTo>
                    <a:pt x="40" y="110"/>
                  </a:lnTo>
                  <a:lnTo>
                    <a:pt x="40" y="113"/>
                  </a:lnTo>
                  <a:lnTo>
                    <a:pt x="37" y="113"/>
                  </a:lnTo>
                  <a:lnTo>
                    <a:pt x="6" y="113"/>
                  </a:lnTo>
                  <a:lnTo>
                    <a:pt x="5" y="113"/>
                  </a:lnTo>
                  <a:lnTo>
                    <a:pt x="5" y="110"/>
                  </a:lnTo>
                  <a:lnTo>
                    <a:pt x="1" y="110"/>
                  </a:lnTo>
                  <a:lnTo>
                    <a:pt x="1" y="109"/>
                  </a:lnTo>
                  <a:lnTo>
                    <a:pt x="1" y="107"/>
                  </a:lnTo>
                  <a:lnTo>
                    <a:pt x="0" y="107"/>
                  </a:lnTo>
                  <a:lnTo>
                    <a:pt x="0" y="103"/>
                  </a:lnTo>
                  <a:lnTo>
                    <a:pt x="0" y="102"/>
                  </a:lnTo>
                  <a:lnTo>
                    <a:pt x="0" y="100"/>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57" name="Freeform 43"/>
            <p:cNvSpPr>
              <a:spLocks noChangeAspect="1"/>
            </p:cNvSpPr>
            <p:nvPr/>
          </p:nvSpPr>
          <p:spPr bwMode="auto">
            <a:xfrm>
              <a:off x="3228" y="3344"/>
              <a:ext cx="63" cy="149"/>
            </a:xfrm>
            <a:custGeom>
              <a:avLst/>
              <a:gdLst>
                <a:gd name="T0" fmla="*/ 0 w 49"/>
                <a:gd name="T1" fmla="*/ 99 h 114"/>
                <a:gd name="T2" fmla="*/ 0 w 49"/>
                <a:gd name="T3" fmla="*/ 93 h 114"/>
                <a:gd name="T4" fmla="*/ 0 w 49"/>
                <a:gd name="T5" fmla="*/ 76 h 114"/>
                <a:gd name="T6" fmla="*/ 1 w 49"/>
                <a:gd name="T7" fmla="*/ 60 h 114"/>
                <a:gd name="T8" fmla="*/ 1 w 49"/>
                <a:gd name="T9" fmla="*/ 38 h 114"/>
                <a:gd name="T10" fmla="*/ 1 w 49"/>
                <a:gd name="T11" fmla="*/ 35 h 114"/>
                <a:gd name="T12" fmla="*/ 28 w 49"/>
                <a:gd name="T13" fmla="*/ 27 h 114"/>
                <a:gd name="T14" fmla="*/ 28 w 49"/>
                <a:gd name="T15" fmla="*/ 12 h 114"/>
                <a:gd name="T16" fmla="*/ 31 w 49"/>
                <a:gd name="T17" fmla="*/ 12 h 114"/>
                <a:gd name="T18" fmla="*/ 31 w 49"/>
                <a:gd name="T19" fmla="*/ 0 h 114"/>
                <a:gd name="T20" fmla="*/ 40 w 49"/>
                <a:gd name="T21" fmla="*/ 0 h 114"/>
                <a:gd name="T22" fmla="*/ 185 w 49"/>
                <a:gd name="T23" fmla="*/ 0 h 114"/>
                <a:gd name="T24" fmla="*/ 185 w 49"/>
                <a:gd name="T25" fmla="*/ 0 h 114"/>
                <a:gd name="T26" fmla="*/ 193 w 49"/>
                <a:gd name="T27" fmla="*/ 0 h 114"/>
                <a:gd name="T28" fmla="*/ 193 w 49"/>
                <a:gd name="T29" fmla="*/ 12 h 114"/>
                <a:gd name="T30" fmla="*/ 201 w 49"/>
                <a:gd name="T31" fmla="*/ 12 h 114"/>
                <a:gd name="T32" fmla="*/ 201 w 49"/>
                <a:gd name="T33" fmla="*/ 27 h 114"/>
                <a:gd name="T34" fmla="*/ 219 w 49"/>
                <a:gd name="T35" fmla="*/ 35 h 114"/>
                <a:gd name="T36" fmla="*/ 219 w 49"/>
                <a:gd name="T37" fmla="*/ 38 h 114"/>
                <a:gd name="T38" fmla="*/ 219 w 49"/>
                <a:gd name="T39" fmla="*/ 65 h 114"/>
                <a:gd name="T40" fmla="*/ 219 w 49"/>
                <a:gd name="T41" fmla="*/ 76 h 114"/>
                <a:gd name="T42" fmla="*/ 219 w 49"/>
                <a:gd name="T43" fmla="*/ 99 h 114"/>
                <a:gd name="T44" fmla="*/ 219 w 49"/>
                <a:gd name="T45" fmla="*/ 465 h 114"/>
                <a:gd name="T46" fmla="*/ 219 w 49"/>
                <a:gd name="T47" fmla="*/ 473 h 114"/>
                <a:gd name="T48" fmla="*/ 219 w 49"/>
                <a:gd name="T49" fmla="*/ 501 h 114"/>
                <a:gd name="T50" fmla="*/ 219 w 49"/>
                <a:gd name="T51" fmla="*/ 507 h 114"/>
                <a:gd name="T52" fmla="*/ 219 w 49"/>
                <a:gd name="T53" fmla="*/ 514 h 114"/>
                <a:gd name="T54" fmla="*/ 201 w 49"/>
                <a:gd name="T55" fmla="*/ 533 h 114"/>
                <a:gd name="T56" fmla="*/ 201 w 49"/>
                <a:gd name="T57" fmla="*/ 544 h 114"/>
                <a:gd name="T58" fmla="*/ 193 w 49"/>
                <a:gd name="T59" fmla="*/ 550 h 114"/>
                <a:gd name="T60" fmla="*/ 193 w 49"/>
                <a:gd name="T61" fmla="*/ 550 h 114"/>
                <a:gd name="T62" fmla="*/ 185 w 49"/>
                <a:gd name="T63" fmla="*/ 562 h 114"/>
                <a:gd name="T64" fmla="*/ 185 w 49"/>
                <a:gd name="T65" fmla="*/ 562 h 114"/>
                <a:gd name="T66" fmla="*/ 40 w 49"/>
                <a:gd name="T67" fmla="*/ 562 h 114"/>
                <a:gd name="T68" fmla="*/ 40 w 49"/>
                <a:gd name="T69" fmla="*/ 562 h 114"/>
                <a:gd name="T70" fmla="*/ 31 w 49"/>
                <a:gd name="T71" fmla="*/ 562 h 114"/>
                <a:gd name="T72" fmla="*/ 28 w 49"/>
                <a:gd name="T73" fmla="*/ 550 h 114"/>
                <a:gd name="T74" fmla="*/ 28 w 49"/>
                <a:gd name="T75" fmla="*/ 550 h 114"/>
                <a:gd name="T76" fmla="*/ 1 w 49"/>
                <a:gd name="T77" fmla="*/ 544 h 114"/>
                <a:gd name="T78" fmla="*/ 1 w 49"/>
                <a:gd name="T79" fmla="*/ 533 h 114"/>
                <a:gd name="T80" fmla="*/ 1 w 49"/>
                <a:gd name="T81" fmla="*/ 514 h 114"/>
                <a:gd name="T82" fmla="*/ 1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1" y="13"/>
                  </a:lnTo>
                  <a:lnTo>
                    <a:pt x="1" y="12"/>
                  </a:lnTo>
                  <a:lnTo>
                    <a:pt x="1" y="8"/>
                  </a:lnTo>
                  <a:lnTo>
                    <a:pt x="1" y="7"/>
                  </a:lnTo>
                  <a:lnTo>
                    <a:pt x="1" y="5"/>
                  </a:lnTo>
                  <a:lnTo>
                    <a:pt x="6" y="5"/>
                  </a:lnTo>
                  <a:lnTo>
                    <a:pt x="6" y="2"/>
                  </a:lnTo>
                  <a:lnTo>
                    <a:pt x="7" y="2"/>
                  </a:lnTo>
                  <a:lnTo>
                    <a:pt x="7" y="0"/>
                  </a:lnTo>
                  <a:lnTo>
                    <a:pt x="9" y="0"/>
                  </a:lnTo>
                  <a:lnTo>
                    <a:pt x="41" y="0"/>
                  </a:lnTo>
                  <a:lnTo>
                    <a:pt x="43" y="0"/>
                  </a:lnTo>
                  <a:lnTo>
                    <a:pt x="43" y="2"/>
                  </a:lnTo>
                  <a:lnTo>
                    <a:pt x="44" y="2"/>
                  </a:lnTo>
                  <a:lnTo>
                    <a:pt x="44" y="5"/>
                  </a:lnTo>
                  <a:lnTo>
                    <a:pt x="44" y="7"/>
                  </a:lnTo>
                  <a:lnTo>
                    <a:pt x="48" y="7"/>
                  </a:lnTo>
                  <a:lnTo>
                    <a:pt x="48" y="8"/>
                  </a:lnTo>
                  <a:lnTo>
                    <a:pt x="48" y="12"/>
                  </a:lnTo>
                  <a:lnTo>
                    <a:pt x="48" y="13"/>
                  </a:lnTo>
                  <a:lnTo>
                    <a:pt x="48" y="15"/>
                  </a:lnTo>
                  <a:lnTo>
                    <a:pt x="48" y="18"/>
                  </a:lnTo>
                  <a:lnTo>
                    <a:pt x="48" y="20"/>
                  </a:lnTo>
                  <a:lnTo>
                    <a:pt x="48" y="93"/>
                  </a:lnTo>
                  <a:lnTo>
                    <a:pt x="48" y="95"/>
                  </a:lnTo>
                  <a:lnTo>
                    <a:pt x="48" y="96"/>
                  </a:lnTo>
                  <a:lnTo>
                    <a:pt x="48" y="100"/>
                  </a:lnTo>
                  <a:lnTo>
                    <a:pt x="48" y="102"/>
                  </a:lnTo>
                  <a:lnTo>
                    <a:pt x="48" y="103"/>
                  </a:lnTo>
                  <a:lnTo>
                    <a:pt x="48" y="107"/>
                  </a:lnTo>
                  <a:lnTo>
                    <a:pt x="44" y="107"/>
                  </a:lnTo>
                  <a:lnTo>
                    <a:pt x="44" y="109"/>
                  </a:lnTo>
                  <a:lnTo>
                    <a:pt x="44" y="110"/>
                  </a:lnTo>
                  <a:lnTo>
                    <a:pt x="43" y="110"/>
                  </a:lnTo>
                  <a:lnTo>
                    <a:pt x="43" y="113"/>
                  </a:lnTo>
                  <a:lnTo>
                    <a:pt x="41" y="113"/>
                  </a:lnTo>
                  <a:lnTo>
                    <a:pt x="9" y="113"/>
                  </a:lnTo>
                  <a:lnTo>
                    <a:pt x="7" y="113"/>
                  </a:lnTo>
                  <a:lnTo>
                    <a:pt x="7" y="110"/>
                  </a:lnTo>
                  <a:lnTo>
                    <a:pt x="6" y="110"/>
                  </a:lnTo>
                  <a:lnTo>
                    <a:pt x="6" y="109"/>
                  </a:lnTo>
                  <a:lnTo>
                    <a:pt x="1" y="109"/>
                  </a:lnTo>
                  <a:lnTo>
                    <a:pt x="1" y="107"/>
                  </a:lnTo>
                  <a:lnTo>
                    <a:pt x="1" y="103"/>
                  </a:lnTo>
                  <a:lnTo>
                    <a:pt x="1" y="102"/>
                  </a:lnTo>
                  <a:lnTo>
                    <a:pt x="1" y="100"/>
                  </a:lnTo>
                  <a:lnTo>
                    <a:pt x="0" y="100"/>
                  </a:lnTo>
                  <a:lnTo>
                    <a:pt x="0" y="96"/>
                  </a:lnTo>
                  <a:lnTo>
                    <a:pt x="0" y="95"/>
                  </a:lnTo>
                  <a:lnTo>
                    <a:pt x="0" y="9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58" name="Freeform 44" descr="Light vertical"/>
            <p:cNvSpPr>
              <a:spLocks noChangeAspect="1"/>
            </p:cNvSpPr>
            <p:nvPr/>
          </p:nvSpPr>
          <p:spPr bwMode="auto">
            <a:xfrm>
              <a:off x="3139" y="3344"/>
              <a:ext cx="90" cy="149"/>
            </a:xfrm>
            <a:custGeom>
              <a:avLst/>
              <a:gdLst>
                <a:gd name="T0" fmla="*/ 0 w 69"/>
                <a:gd name="T1" fmla="*/ 99 h 114"/>
                <a:gd name="T2" fmla="*/ 0 w 69"/>
                <a:gd name="T3" fmla="*/ 93 h 114"/>
                <a:gd name="T4" fmla="*/ 0 w 69"/>
                <a:gd name="T5" fmla="*/ 76 h 114"/>
                <a:gd name="T6" fmla="*/ 0 w 69"/>
                <a:gd name="T7" fmla="*/ 60 h 114"/>
                <a:gd name="T8" fmla="*/ 0 w 69"/>
                <a:gd name="T9" fmla="*/ 38 h 114"/>
                <a:gd name="T10" fmla="*/ 12 w 69"/>
                <a:gd name="T11" fmla="*/ 35 h 114"/>
                <a:gd name="T12" fmla="*/ 27 w 69"/>
                <a:gd name="T13" fmla="*/ 27 h 114"/>
                <a:gd name="T14" fmla="*/ 27 w 69"/>
                <a:gd name="T15" fmla="*/ 12 h 114"/>
                <a:gd name="T16" fmla="*/ 35 w 69"/>
                <a:gd name="T17" fmla="*/ 12 h 114"/>
                <a:gd name="T18" fmla="*/ 38 w 69"/>
                <a:gd name="T19" fmla="*/ 0 h 114"/>
                <a:gd name="T20" fmla="*/ 60 w 69"/>
                <a:gd name="T21" fmla="*/ 0 h 114"/>
                <a:gd name="T22" fmla="*/ 275 w 69"/>
                <a:gd name="T23" fmla="*/ 0 h 114"/>
                <a:gd name="T24" fmla="*/ 275 w 69"/>
                <a:gd name="T25" fmla="*/ 0 h 114"/>
                <a:gd name="T26" fmla="*/ 286 w 69"/>
                <a:gd name="T27" fmla="*/ 0 h 114"/>
                <a:gd name="T28" fmla="*/ 301 w 69"/>
                <a:gd name="T29" fmla="*/ 12 h 114"/>
                <a:gd name="T30" fmla="*/ 312 w 69"/>
                <a:gd name="T31" fmla="*/ 12 h 114"/>
                <a:gd name="T32" fmla="*/ 312 w 69"/>
                <a:gd name="T33" fmla="*/ 27 h 114"/>
                <a:gd name="T34" fmla="*/ 322 w 69"/>
                <a:gd name="T35" fmla="*/ 35 h 114"/>
                <a:gd name="T36" fmla="*/ 322 w 69"/>
                <a:gd name="T37" fmla="*/ 38 h 114"/>
                <a:gd name="T38" fmla="*/ 322 w 69"/>
                <a:gd name="T39" fmla="*/ 65 h 114"/>
                <a:gd name="T40" fmla="*/ 335 w 69"/>
                <a:gd name="T41" fmla="*/ 76 h 114"/>
                <a:gd name="T42" fmla="*/ 335 w 69"/>
                <a:gd name="T43" fmla="*/ 99 h 114"/>
                <a:gd name="T44" fmla="*/ 335 w 69"/>
                <a:gd name="T45" fmla="*/ 465 h 114"/>
                <a:gd name="T46" fmla="*/ 335 w 69"/>
                <a:gd name="T47" fmla="*/ 473 h 114"/>
                <a:gd name="T48" fmla="*/ 335 w 69"/>
                <a:gd name="T49" fmla="*/ 501 h 114"/>
                <a:gd name="T50" fmla="*/ 322 w 69"/>
                <a:gd name="T51" fmla="*/ 507 h 114"/>
                <a:gd name="T52" fmla="*/ 322 w 69"/>
                <a:gd name="T53" fmla="*/ 514 h 114"/>
                <a:gd name="T54" fmla="*/ 312 w 69"/>
                <a:gd name="T55" fmla="*/ 533 h 114"/>
                <a:gd name="T56" fmla="*/ 312 w 69"/>
                <a:gd name="T57" fmla="*/ 544 h 114"/>
                <a:gd name="T58" fmla="*/ 301 w 69"/>
                <a:gd name="T59" fmla="*/ 550 h 114"/>
                <a:gd name="T60" fmla="*/ 286 w 69"/>
                <a:gd name="T61" fmla="*/ 550 h 114"/>
                <a:gd name="T62" fmla="*/ 275 w 69"/>
                <a:gd name="T63" fmla="*/ 562 h 114"/>
                <a:gd name="T64" fmla="*/ 275 w 69"/>
                <a:gd name="T65" fmla="*/ 562 h 114"/>
                <a:gd name="T66" fmla="*/ 60 w 69"/>
                <a:gd name="T67" fmla="*/ 562 h 114"/>
                <a:gd name="T68" fmla="*/ 38 w 69"/>
                <a:gd name="T69" fmla="*/ 562 h 114"/>
                <a:gd name="T70" fmla="*/ 35 w 69"/>
                <a:gd name="T71" fmla="*/ 562 h 114"/>
                <a:gd name="T72" fmla="*/ 35 w 69"/>
                <a:gd name="T73" fmla="*/ 550 h 114"/>
                <a:gd name="T74" fmla="*/ 27 w 69"/>
                <a:gd name="T75" fmla="*/ 550 h 114"/>
                <a:gd name="T76" fmla="*/ 12 w 69"/>
                <a:gd name="T77" fmla="*/ 544 h 114"/>
                <a:gd name="T78" fmla="*/ 12 w 69"/>
                <a:gd name="T79" fmla="*/ 533 h 114"/>
                <a:gd name="T80" fmla="*/ 0 w 69"/>
                <a:gd name="T81" fmla="*/ 514 h 114"/>
                <a:gd name="T82" fmla="*/ 0 w 69"/>
                <a:gd name="T83" fmla="*/ 501 h 114"/>
                <a:gd name="T84" fmla="*/ 0 w 69"/>
                <a:gd name="T85" fmla="*/ 474 h 114"/>
                <a:gd name="T86" fmla="*/ 0 w 6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114"/>
                <a:gd name="T134" fmla="*/ 69 w 6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114">
                  <a:moveTo>
                    <a:pt x="0" y="93"/>
                  </a:moveTo>
                  <a:lnTo>
                    <a:pt x="0" y="20"/>
                  </a:lnTo>
                  <a:lnTo>
                    <a:pt x="0" y="18"/>
                  </a:lnTo>
                  <a:lnTo>
                    <a:pt x="0" y="15"/>
                  </a:lnTo>
                  <a:lnTo>
                    <a:pt x="0" y="13"/>
                  </a:lnTo>
                  <a:lnTo>
                    <a:pt x="0" y="12"/>
                  </a:lnTo>
                  <a:lnTo>
                    <a:pt x="0" y="8"/>
                  </a:lnTo>
                  <a:lnTo>
                    <a:pt x="2" y="7"/>
                  </a:lnTo>
                  <a:lnTo>
                    <a:pt x="2" y="5"/>
                  </a:lnTo>
                  <a:lnTo>
                    <a:pt x="5" y="5"/>
                  </a:lnTo>
                  <a:lnTo>
                    <a:pt x="5" y="2"/>
                  </a:lnTo>
                  <a:lnTo>
                    <a:pt x="7" y="2"/>
                  </a:lnTo>
                  <a:lnTo>
                    <a:pt x="7" y="0"/>
                  </a:lnTo>
                  <a:lnTo>
                    <a:pt x="8" y="0"/>
                  </a:lnTo>
                  <a:lnTo>
                    <a:pt x="12" y="0"/>
                  </a:lnTo>
                  <a:lnTo>
                    <a:pt x="56" y="0"/>
                  </a:lnTo>
                  <a:lnTo>
                    <a:pt x="58" y="0"/>
                  </a:lnTo>
                  <a:lnTo>
                    <a:pt x="58" y="2"/>
                  </a:lnTo>
                  <a:lnTo>
                    <a:pt x="61" y="2"/>
                  </a:lnTo>
                  <a:lnTo>
                    <a:pt x="63" y="2"/>
                  </a:lnTo>
                  <a:lnTo>
                    <a:pt x="63" y="5"/>
                  </a:lnTo>
                  <a:lnTo>
                    <a:pt x="63" y="7"/>
                  </a:lnTo>
                  <a:lnTo>
                    <a:pt x="65" y="7"/>
                  </a:lnTo>
                  <a:lnTo>
                    <a:pt x="65" y="8"/>
                  </a:lnTo>
                  <a:lnTo>
                    <a:pt x="65" y="12"/>
                  </a:lnTo>
                  <a:lnTo>
                    <a:pt x="65" y="13"/>
                  </a:lnTo>
                  <a:lnTo>
                    <a:pt x="68" y="15"/>
                  </a:lnTo>
                  <a:lnTo>
                    <a:pt x="68" y="18"/>
                  </a:lnTo>
                  <a:lnTo>
                    <a:pt x="68" y="20"/>
                  </a:lnTo>
                  <a:lnTo>
                    <a:pt x="68" y="93"/>
                  </a:lnTo>
                  <a:lnTo>
                    <a:pt x="68" y="95"/>
                  </a:lnTo>
                  <a:lnTo>
                    <a:pt x="68" y="96"/>
                  </a:lnTo>
                  <a:lnTo>
                    <a:pt x="68" y="100"/>
                  </a:lnTo>
                  <a:lnTo>
                    <a:pt x="65" y="100"/>
                  </a:lnTo>
                  <a:lnTo>
                    <a:pt x="65" y="102"/>
                  </a:lnTo>
                  <a:lnTo>
                    <a:pt x="65" y="103"/>
                  </a:lnTo>
                  <a:lnTo>
                    <a:pt x="65" y="107"/>
                  </a:lnTo>
                  <a:lnTo>
                    <a:pt x="63" y="107"/>
                  </a:lnTo>
                  <a:lnTo>
                    <a:pt x="63" y="109"/>
                  </a:lnTo>
                  <a:lnTo>
                    <a:pt x="63" y="110"/>
                  </a:lnTo>
                  <a:lnTo>
                    <a:pt x="61" y="110"/>
                  </a:lnTo>
                  <a:lnTo>
                    <a:pt x="58" y="110"/>
                  </a:lnTo>
                  <a:lnTo>
                    <a:pt x="58" y="113"/>
                  </a:lnTo>
                  <a:lnTo>
                    <a:pt x="56" y="113"/>
                  </a:lnTo>
                  <a:lnTo>
                    <a:pt x="12" y="113"/>
                  </a:lnTo>
                  <a:lnTo>
                    <a:pt x="8" y="113"/>
                  </a:lnTo>
                  <a:lnTo>
                    <a:pt x="7" y="113"/>
                  </a:lnTo>
                  <a:lnTo>
                    <a:pt x="7" y="110"/>
                  </a:lnTo>
                  <a:lnTo>
                    <a:pt x="5" y="110"/>
                  </a:lnTo>
                  <a:lnTo>
                    <a:pt x="5" y="109"/>
                  </a:lnTo>
                  <a:lnTo>
                    <a:pt x="2" y="109"/>
                  </a:lnTo>
                  <a:lnTo>
                    <a:pt x="2" y="107"/>
                  </a:lnTo>
                  <a:lnTo>
                    <a:pt x="0" y="103"/>
                  </a:lnTo>
                  <a:lnTo>
                    <a:pt x="0" y="102"/>
                  </a:lnTo>
                  <a:lnTo>
                    <a:pt x="0" y="100"/>
                  </a:lnTo>
                  <a:lnTo>
                    <a:pt x="0" y="96"/>
                  </a:lnTo>
                  <a:lnTo>
                    <a:pt x="0" y="95"/>
                  </a:lnTo>
                  <a:lnTo>
                    <a:pt x="0" y="93"/>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59" name="Line 45"/>
            <p:cNvSpPr>
              <a:spLocks noChangeAspect="1" noChangeShapeType="1"/>
            </p:cNvSpPr>
            <p:nvPr/>
          </p:nvSpPr>
          <p:spPr bwMode="auto">
            <a:xfrm>
              <a:off x="3127" y="3503"/>
              <a:ext cx="119"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360" name="AutoShape 46"/>
            <p:cNvSpPr>
              <a:spLocks noChangeAspect="1" noChangeArrowheads="1"/>
            </p:cNvSpPr>
            <p:nvPr/>
          </p:nvSpPr>
          <p:spPr bwMode="auto">
            <a:xfrm flipV="1">
              <a:off x="3161" y="3648"/>
              <a:ext cx="38" cy="33"/>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61" name="Freeform 47"/>
            <p:cNvSpPr>
              <a:spLocks noChangeAspect="1"/>
            </p:cNvSpPr>
            <p:nvPr/>
          </p:nvSpPr>
          <p:spPr bwMode="auto">
            <a:xfrm>
              <a:off x="3139" y="3681"/>
              <a:ext cx="87" cy="58"/>
            </a:xfrm>
            <a:custGeom>
              <a:avLst/>
              <a:gdLst>
                <a:gd name="T0" fmla="*/ 0 w 67"/>
                <a:gd name="T1" fmla="*/ 36 h 45"/>
                <a:gd name="T2" fmla="*/ 0 w 67"/>
                <a:gd name="T3" fmla="*/ 31 h 45"/>
                <a:gd name="T4" fmla="*/ 0 w 67"/>
                <a:gd name="T5" fmla="*/ 31 h 45"/>
                <a:gd name="T6" fmla="*/ 10 w 67"/>
                <a:gd name="T7" fmla="*/ 22 h 45"/>
                <a:gd name="T8" fmla="*/ 10 w 67"/>
                <a:gd name="T9" fmla="*/ 22 h 45"/>
                <a:gd name="T10" fmla="*/ 10 w 67"/>
                <a:gd name="T11" fmla="*/ 10 h 45"/>
                <a:gd name="T12" fmla="*/ 22 w 67"/>
                <a:gd name="T13" fmla="*/ 10 h 45"/>
                <a:gd name="T14" fmla="*/ 35 w 67"/>
                <a:gd name="T15" fmla="*/ 10 h 45"/>
                <a:gd name="T16" fmla="*/ 35 w 67"/>
                <a:gd name="T17" fmla="*/ 10 h 45"/>
                <a:gd name="T18" fmla="*/ 38 w 67"/>
                <a:gd name="T19" fmla="*/ 0 h 45"/>
                <a:gd name="T20" fmla="*/ 58 w 67"/>
                <a:gd name="T21" fmla="*/ 0 h 45"/>
                <a:gd name="T22" fmla="*/ 258 w 67"/>
                <a:gd name="T23" fmla="*/ 0 h 45"/>
                <a:gd name="T24" fmla="*/ 258 w 67"/>
                <a:gd name="T25" fmla="*/ 0 h 45"/>
                <a:gd name="T26" fmla="*/ 270 w 67"/>
                <a:gd name="T27" fmla="*/ 0 h 45"/>
                <a:gd name="T28" fmla="*/ 287 w 67"/>
                <a:gd name="T29" fmla="*/ 10 h 45"/>
                <a:gd name="T30" fmla="*/ 287 w 67"/>
                <a:gd name="T31" fmla="*/ 10 h 45"/>
                <a:gd name="T32" fmla="*/ 293 w 67"/>
                <a:gd name="T33" fmla="*/ 10 h 45"/>
                <a:gd name="T34" fmla="*/ 301 w 67"/>
                <a:gd name="T35" fmla="*/ 22 h 45"/>
                <a:gd name="T36" fmla="*/ 301 w 67"/>
                <a:gd name="T37" fmla="*/ 22 h 45"/>
                <a:gd name="T38" fmla="*/ 301 w 67"/>
                <a:gd name="T39" fmla="*/ 31 h 45"/>
                <a:gd name="T40" fmla="*/ 301 w 67"/>
                <a:gd name="T41" fmla="*/ 31 h 45"/>
                <a:gd name="T42" fmla="*/ 317 w 67"/>
                <a:gd name="T43" fmla="*/ 36 h 45"/>
                <a:gd name="T44" fmla="*/ 317 w 67"/>
                <a:gd name="T45" fmla="*/ 161 h 45"/>
                <a:gd name="T46" fmla="*/ 317 w 67"/>
                <a:gd name="T47" fmla="*/ 171 h 45"/>
                <a:gd name="T48" fmla="*/ 301 w 67"/>
                <a:gd name="T49" fmla="*/ 171 h 45"/>
                <a:gd name="T50" fmla="*/ 301 w 67"/>
                <a:gd name="T51" fmla="*/ 173 h 45"/>
                <a:gd name="T52" fmla="*/ 301 w 67"/>
                <a:gd name="T53" fmla="*/ 173 h 45"/>
                <a:gd name="T54" fmla="*/ 293 w 67"/>
                <a:gd name="T55" fmla="*/ 188 h 45"/>
                <a:gd name="T56" fmla="*/ 293 w 67"/>
                <a:gd name="T57" fmla="*/ 188 h 45"/>
                <a:gd name="T58" fmla="*/ 287 w 67"/>
                <a:gd name="T59" fmla="*/ 188 h 45"/>
                <a:gd name="T60" fmla="*/ 270 w 67"/>
                <a:gd name="T61" fmla="*/ 188 h 45"/>
                <a:gd name="T62" fmla="*/ 270 w 67"/>
                <a:gd name="T63" fmla="*/ 201 h 45"/>
                <a:gd name="T64" fmla="*/ 258 w 67"/>
                <a:gd name="T65" fmla="*/ 201 h 45"/>
                <a:gd name="T66" fmla="*/ 58 w 67"/>
                <a:gd name="T67" fmla="*/ 201 h 45"/>
                <a:gd name="T68" fmla="*/ 58 w 67"/>
                <a:gd name="T69" fmla="*/ 201 h 45"/>
                <a:gd name="T70" fmla="*/ 38 w 67"/>
                <a:gd name="T71" fmla="*/ 201 h 45"/>
                <a:gd name="T72" fmla="*/ 35 w 67"/>
                <a:gd name="T73" fmla="*/ 188 h 45"/>
                <a:gd name="T74" fmla="*/ 22 w 67"/>
                <a:gd name="T75" fmla="*/ 188 h 45"/>
                <a:gd name="T76" fmla="*/ 22 w 67"/>
                <a:gd name="T77" fmla="*/ 188 h 45"/>
                <a:gd name="T78" fmla="*/ 10 w 67"/>
                <a:gd name="T79" fmla="*/ 173 h 45"/>
                <a:gd name="T80" fmla="*/ 10 w 67"/>
                <a:gd name="T81" fmla="*/ 173 h 45"/>
                <a:gd name="T82" fmla="*/ 0 w 67"/>
                <a:gd name="T83" fmla="*/ 171 h 45"/>
                <a:gd name="T84" fmla="*/ 0 w 67"/>
                <a:gd name="T85" fmla="*/ 171 h 45"/>
                <a:gd name="T86" fmla="*/ 0 w 6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0" y="35"/>
                  </a:moveTo>
                  <a:lnTo>
                    <a:pt x="0" y="8"/>
                  </a:lnTo>
                  <a:lnTo>
                    <a:pt x="0" y="7"/>
                  </a:lnTo>
                  <a:lnTo>
                    <a:pt x="2" y="5"/>
                  </a:lnTo>
                  <a:lnTo>
                    <a:pt x="2" y="2"/>
                  </a:lnTo>
                  <a:lnTo>
                    <a:pt x="5" y="2"/>
                  </a:lnTo>
                  <a:lnTo>
                    <a:pt x="7" y="2"/>
                  </a:lnTo>
                  <a:lnTo>
                    <a:pt x="8" y="0"/>
                  </a:lnTo>
                  <a:lnTo>
                    <a:pt x="12" y="0"/>
                  </a:lnTo>
                  <a:lnTo>
                    <a:pt x="54" y="0"/>
                  </a:lnTo>
                  <a:lnTo>
                    <a:pt x="56" y="0"/>
                  </a:lnTo>
                  <a:lnTo>
                    <a:pt x="56" y="2"/>
                  </a:lnTo>
                  <a:lnTo>
                    <a:pt x="60" y="2"/>
                  </a:lnTo>
                  <a:lnTo>
                    <a:pt x="61" y="2"/>
                  </a:lnTo>
                  <a:lnTo>
                    <a:pt x="63" y="5"/>
                  </a:lnTo>
                  <a:lnTo>
                    <a:pt x="63" y="7"/>
                  </a:lnTo>
                  <a:lnTo>
                    <a:pt x="66" y="7"/>
                  </a:lnTo>
                  <a:lnTo>
                    <a:pt x="66" y="8"/>
                  </a:lnTo>
                  <a:lnTo>
                    <a:pt x="66" y="35"/>
                  </a:lnTo>
                  <a:lnTo>
                    <a:pt x="66" y="37"/>
                  </a:lnTo>
                  <a:lnTo>
                    <a:pt x="63" y="37"/>
                  </a:lnTo>
                  <a:lnTo>
                    <a:pt x="63" y="38"/>
                  </a:lnTo>
                  <a:lnTo>
                    <a:pt x="61" y="41"/>
                  </a:lnTo>
                  <a:lnTo>
                    <a:pt x="60" y="41"/>
                  </a:lnTo>
                  <a:lnTo>
                    <a:pt x="56" y="41"/>
                  </a:lnTo>
                  <a:lnTo>
                    <a:pt x="56" y="44"/>
                  </a:lnTo>
                  <a:lnTo>
                    <a:pt x="54" y="44"/>
                  </a:lnTo>
                  <a:lnTo>
                    <a:pt x="12" y="44"/>
                  </a:lnTo>
                  <a:lnTo>
                    <a:pt x="8" y="44"/>
                  </a:lnTo>
                  <a:lnTo>
                    <a:pt x="7" y="41"/>
                  </a:lnTo>
                  <a:lnTo>
                    <a:pt x="5" y="41"/>
                  </a:lnTo>
                  <a:lnTo>
                    <a:pt x="2" y="41"/>
                  </a:lnTo>
                  <a:lnTo>
                    <a:pt x="2"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62" name="Freeform 48"/>
            <p:cNvSpPr>
              <a:spLocks noChangeAspect="1"/>
            </p:cNvSpPr>
            <p:nvPr/>
          </p:nvSpPr>
          <p:spPr bwMode="auto">
            <a:xfrm>
              <a:off x="3139" y="3681"/>
              <a:ext cx="25" cy="58"/>
            </a:xfrm>
            <a:custGeom>
              <a:avLst/>
              <a:gdLst>
                <a:gd name="T0" fmla="*/ 0 w 19"/>
                <a:gd name="T1" fmla="*/ 36 h 45"/>
                <a:gd name="T2" fmla="*/ 0 w 19"/>
                <a:gd name="T3" fmla="*/ 31 h 45"/>
                <a:gd name="T4" fmla="*/ 0 w 19"/>
                <a:gd name="T5" fmla="*/ 31 h 45"/>
                <a:gd name="T6" fmla="*/ 0 w 19"/>
                <a:gd name="T7" fmla="*/ 22 h 45"/>
                <a:gd name="T8" fmla="*/ 12 w 19"/>
                <a:gd name="T9" fmla="*/ 22 h 45"/>
                <a:gd name="T10" fmla="*/ 12 w 19"/>
                <a:gd name="T11" fmla="*/ 22 h 45"/>
                <a:gd name="T12" fmla="*/ 12 w 19"/>
                <a:gd name="T13" fmla="*/ 10 h 45"/>
                <a:gd name="T14" fmla="*/ 12 w 19"/>
                <a:gd name="T15" fmla="*/ 10 h 45"/>
                <a:gd name="T16" fmla="*/ 12 w 19"/>
                <a:gd name="T17" fmla="*/ 10 h 45"/>
                <a:gd name="T18" fmla="*/ 12 w 19"/>
                <a:gd name="T19" fmla="*/ 10 h 45"/>
                <a:gd name="T20" fmla="*/ 28 w 19"/>
                <a:gd name="T21" fmla="*/ 0 h 45"/>
                <a:gd name="T22" fmla="*/ 78 w 19"/>
                <a:gd name="T23" fmla="*/ 0 h 45"/>
                <a:gd name="T24" fmla="*/ 78 w 19"/>
                <a:gd name="T25" fmla="*/ 10 h 45"/>
                <a:gd name="T26" fmla="*/ 78 w 19"/>
                <a:gd name="T27" fmla="*/ 10 h 45"/>
                <a:gd name="T28" fmla="*/ 95 w 19"/>
                <a:gd name="T29" fmla="*/ 10 h 45"/>
                <a:gd name="T30" fmla="*/ 95 w 19"/>
                <a:gd name="T31" fmla="*/ 10 h 45"/>
                <a:gd name="T32" fmla="*/ 95 w 19"/>
                <a:gd name="T33" fmla="*/ 10 h 45"/>
                <a:gd name="T34" fmla="*/ 95 w 19"/>
                <a:gd name="T35" fmla="*/ 22 h 45"/>
                <a:gd name="T36" fmla="*/ 95 w 19"/>
                <a:gd name="T37" fmla="*/ 22 h 45"/>
                <a:gd name="T38" fmla="*/ 95 w 19"/>
                <a:gd name="T39" fmla="*/ 31 h 45"/>
                <a:gd name="T40" fmla="*/ 95 w 19"/>
                <a:gd name="T41" fmla="*/ 31 h 45"/>
                <a:gd name="T42" fmla="*/ 95 w 19"/>
                <a:gd name="T43" fmla="*/ 36 h 45"/>
                <a:gd name="T44" fmla="*/ 95 w 19"/>
                <a:gd name="T45" fmla="*/ 161 h 45"/>
                <a:gd name="T46" fmla="*/ 95 w 19"/>
                <a:gd name="T47" fmla="*/ 171 h 45"/>
                <a:gd name="T48" fmla="*/ 95 w 19"/>
                <a:gd name="T49" fmla="*/ 171 h 45"/>
                <a:gd name="T50" fmla="*/ 95 w 19"/>
                <a:gd name="T51" fmla="*/ 173 h 45"/>
                <a:gd name="T52" fmla="*/ 95 w 19"/>
                <a:gd name="T53" fmla="*/ 173 h 45"/>
                <a:gd name="T54" fmla="*/ 95 w 19"/>
                <a:gd name="T55" fmla="*/ 188 h 45"/>
                <a:gd name="T56" fmla="*/ 95 w 19"/>
                <a:gd name="T57" fmla="*/ 188 h 45"/>
                <a:gd name="T58" fmla="*/ 95 w 19"/>
                <a:gd name="T59" fmla="*/ 188 h 45"/>
                <a:gd name="T60" fmla="*/ 78 w 19"/>
                <a:gd name="T61" fmla="*/ 201 h 45"/>
                <a:gd name="T62" fmla="*/ 78 w 19"/>
                <a:gd name="T63" fmla="*/ 201 h 45"/>
                <a:gd name="T64" fmla="*/ 78 w 19"/>
                <a:gd name="T65" fmla="*/ 201 h 45"/>
                <a:gd name="T66" fmla="*/ 28 w 19"/>
                <a:gd name="T67" fmla="*/ 201 h 45"/>
                <a:gd name="T68" fmla="*/ 28 w 19"/>
                <a:gd name="T69" fmla="*/ 201 h 45"/>
                <a:gd name="T70" fmla="*/ 12 w 19"/>
                <a:gd name="T71" fmla="*/ 201 h 45"/>
                <a:gd name="T72" fmla="*/ 12 w 19"/>
                <a:gd name="T73" fmla="*/ 188 h 45"/>
                <a:gd name="T74" fmla="*/ 12 w 19"/>
                <a:gd name="T75" fmla="*/ 188 h 45"/>
                <a:gd name="T76" fmla="*/ 12 w 19"/>
                <a:gd name="T77" fmla="*/ 188 h 45"/>
                <a:gd name="T78" fmla="*/ 12 w 19"/>
                <a:gd name="T79" fmla="*/ 173 h 45"/>
                <a:gd name="T80" fmla="*/ 12 w 19"/>
                <a:gd name="T81" fmla="*/ 173 h 45"/>
                <a:gd name="T82" fmla="*/ 0 w 19"/>
                <a:gd name="T83" fmla="*/ 171 h 45"/>
                <a:gd name="T84" fmla="*/ 0 w 19"/>
                <a:gd name="T85" fmla="*/ 171 h 45"/>
                <a:gd name="T86" fmla="*/ 0 w 19"/>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0" y="35"/>
                  </a:moveTo>
                  <a:lnTo>
                    <a:pt x="0" y="8"/>
                  </a:lnTo>
                  <a:lnTo>
                    <a:pt x="0" y="7"/>
                  </a:lnTo>
                  <a:lnTo>
                    <a:pt x="0" y="5"/>
                  </a:lnTo>
                  <a:lnTo>
                    <a:pt x="2" y="5"/>
                  </a:lnTo>
                  <a:lnTo>
                    <a:pt x="2" y="2"/>
                  </a:lnTo>
                  <a:lnTo>
                    <a:pt x="5" y="2"/>
                  </a:lnTo>
                  <a:lnTo>
                    <a:pt x="5" y="0"/>
                  </a:lnTo>
                  <a:lnTo>
                    <a:pt x="15" y="0"/>
                  </a:lnTo>
                  <a:lnTo>
                    <a:pt x="15" y="2"/>
                  </a:lnTo>
                  <a:lnTo>
                    <a:pt x="18" y="2"/>
                  </a:lnTo>
                  <a:lnTo>
                    <a:pt x="18" y="5"/>
                  </a:lnTo>
                  <a:lnTo>
                    <a:pt x="18" y="7"/>
                  </a:lnTo>
                  <a:lnTo>
                    <a:pt x="18" y="8"/>
                  </a:lnTo>
                  <a:lnTo>
                    <a:pt x="18" y="35"/>
                  </a:lnTo>
                  <a:lnTo>
                    <a:pt x="18" y="37"/>
                  </a:lnTo>
                  <a:lnTo>
                    <a:pt x="18" y="38"/>
                  </a:lnTo>
                  <a:lnTo>
                    <a:pt x="18" y="41"/>
                  </a:lnTo>
                  <a:lnTo>
                    <a:pt x="15" y="44"/>
                  </a:lnTo>
                  <a:lnTo>
                    <a:pt x="5" y="44"/>
                  </a:lnTo>
                  <a:lnTo>
                    <a:pt x="2" y="44"/>
                  </a:lnTo>
                  <a:lnTo>
                    <a:pt x="2" y="41"/>
                  </a:lnTo>
                  <a:lnTo>
                    <a:pt x="2" y="38"/>
                  </a:lnTo>
                  <a:lnTo>
                    <a:pt x="0"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63" name="Freeform 49"/>
            <p:cNvSpPr>
              <a:spLocks noChangeAspect="1"/>
            </p:cNvSpPr>
            <p:nvPr/>
          </p:nvSpPr>
          <p:spPr bwMode="auto">
            <a:xfrm>
              <a:off x="3199" y="3681"/>
              <a:ext cx="26" cy="58"/>
            </a:xfrm>
            <a:custGeom>
              <a:avLst/>
              <a:gdLst>
                <a:gd name="T0" fmla="*/ 0 w 20"/>
                <a:gd name="T1" fmla="*/ 36 h 45"/>
                <a:gd name="T2" fmla="*/ 0 w 20"/>
                <a:gd name="T3" fmla="*/ 31 h 45"/>
                <a:gd name="T4" fmla="*/ 0 w 20"/>
                <a:gd name="T5" fmla="*/ 31 h 45"/>
                <a:gd name="T6" fmla="*/ 0 w 20"/>
                <a:gd name="T7" fmla="*/ 22 h 45"/>
                <a:gd name="T8" fmla="*/ 0 w 20"/>
                <a:gd name="T9" fmla="*/ 22 h 45"/>
                <a:gd name="T10" fmla="*/ 12 w 20"/>
                <a:gd name="T11" fmla="*/ 22 h 45"/>
                <a:gd name="T12" fmla="*/ 12 w 20"/>
                <a:gd name="T13" fmla="*/ 10 h 45"/>
                <a:gd name="T14" fmla="*/ 12 w 20"/>
                <a:gd name="T15" fmla="*/ 10 h 45"/>
                <a:gd name="T16" fmla="*/ 12 w 20"/>
                <a:gd name="T17" fmla="*/ 10 h 45"/>
                <a:gd name="T18" fmla="*/ 12 w 20"/>
                <a:gd name="T19" fmla="*/ 10 h 45"/>
                <a:gd name="T20" fmla="*/ 27 w 20"/>
                <a:gd name="T21" fmla="*/ 0 h 45"/>
                <a:gd name="T22" fmla="*/ 71 w 20"/>
                <a:gd name="T23" fmla="*/ 0 h 45"/>
                <a:gd name="T24" fmla="*/ 71 w 20"/>
                <a:gd name="T25" fmla="*/ 10 h 45"/>
                <a:gd name="T26" fmla="*/ 71 w 20"/>
                <a:gd name="T27" fmla="*/ 10 h 45"/>
                <a:gd name="T28" fmla="*/ 71 w 20"/>
                <a:gd name="T29" fmla="*/ 10 h 45"/>
                <a:gd name="T30" fmla="*/ 92 w 20"/>
                <a:gd name="T31" fmla="*/ 10 h 45"/>
                <a:gd name="T32" fmla="*/ 92 w 20"/>
                <a:gd name="T33" fmla="*/ 10 h 45"/>
                <a:gd name="T34" fmla="*/ 92 w 20"/>
                <a:gd name="T35" fmla="*/ 22 h 45"/>
                <a:gd name="T36" fmla="*/ 92 w 20"/>
                <a:gd name="T37" fmla="*/ 22 h 45"/>
                <a:gd name="T38" fmla="*/ 92 w 20"/>
                <a:gd name="T39" fmla="*/ 31 h 45"/>
                <a:gd name="T40" fmla="*/ 92 w 20"/>
                <a:gd name="T41" fmla="*/ 31 h 45"/>
                <a:gd name="T42" fmla="*/ 92 w 20"/>
                <a:gd name="T43" fmla="*/ 36 h 45"/>
                <a:gd name="T44" fmla="*/ 92 w 20"/>
                <a:gd name="T45" fmla="*/ 161 h 45"/>
                <a:gd name="T46" fmla="*/ 92 w 20"/>
                <a:gd name="T47" fmla="*/ 171 h 45"/>
                <a:gd name="T48" fmla="*/ 92 w 20"/>
                <a:gd name="T49" fmla="*/ 171 h 45"/>
                <a:gd name="T50" fmla="*/ 92 w 20"/>
                <a:gd name="T51" fmla="*/ 173 h 45"/>
                <a:gd name="T52" fmla="*/ 92 w 20"/>
                <a:gd name="T53" fmla="*/ 173 h 45"/>
                <a:gd name="T54" fmla="*/ 92 w 20"/>
                <a:gd name="T55" fmla="*/ 188 h 45"/>
                <a:gd name="T56" fmla="*/ 92 w 20"/>
                <a:gd name="T57" fmla="*/ 188 h 45"/>
                <a:gd name="T58" fmla="*/ 92 w 20"/>
                <a:gd name="T59" fmla="*/ 188 h 45"/>
                <a:gd name="T60" fmla="*/ 71 w 20"/>
                <a:gd name="T61" fmla="*/ 201 h 45"/>
                <a:gd name="T62" fmla="*/ 71 w 20"/>
                <a:gd name="T63" fmla="*/ 201 h 45"/>
                <a:gd name="T64" fmla="*/ 71 w 20"/>
                <a:gd name="T65" fmla="*/ 201 h 45"/>
                <a:gd name="T66" fmla="*/ 27 w 20"/>
                <a:gd name="T67" fmla="*/ 201 h 45"/>
                <a:gd name="T68" fmla="*/ 27 w 20"/>
                <a:gd name="T69" fmla="*/ 201 h 45"/>
                <a:gd name="T70" fmla="*/ 12 w 20"/>
                <a:gd name="T71" fmla="*/ 201 h 45"/>
                <a:gd name="T72" fmla="*/ 12 w 20"/>
                <a:gd name="T73" fmla="*/ 188 h 45"/>
                <a:gd name="T74" fmla="*/ 12 w 20"/>
                <a:gd name="T75" fmla="*/ 188 h 45"/>
                <a:gd name="T76" fmla="*/ 12 w 20"/>
                <a:gd name="T77" fmla="*/ 188 h 45"/>
                <a:gd name="T78" fmla="*/ 12 w 20"/>
                <a:gd name="T79" fmla="*/ 173 h 45"/>
                <a:gd name="T80" fmla="*/ 0 w 20"/>
                <a:gd name="T81" fmla="*/ 173 h 45"/>
                <a:gd name="T82" fmla="*/ 0 w 20"/>
                <a:gd name="T83" fmla="*/ 171 h 45"/>
                <a:gd name="T84" fmla="*/ 0 w 20"/>
                <a:gd name="T85" fmla="*/ 171 h 45"/>
                <a:gd name="T86" fmla="*/ 0 w 20"/>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0" y="35"/>
                  </a:moveTo>
                  <a:lnTo>
                    <a:pt x="0" y="8"/>
                  </a:lnTo>
                  <a:lnTo>
                    <a:pt x="0" y="7"/>
                  </a:lnTo>
                  <a:lnTo>
                    <a:pt x="0" y="5"/>
                  </a:lnTo>
                  <a:lnTo>
                    <a:pt x="2" y="5"/>
                  </a:lnTo>
                  <a:lnTo>
                    <a:pt x="2" y="2"/>
                  </a:lnTo>
                  <a:lnTo>
                    <a:pt x="5" y="2"/>
                  </a:lnTo>
                  <a:lnTo>
                    <a:pt x="5" y="0"/>
                  </a:lnTo>
                  <a:lnTo>
                    <a:pt x="15" y="0"/>
                  </a:lnTo>
                  <a:lnTo>
                    <a:pt x="15" y="2"/>
                  </a:lnTo>
                  <a:lnTo>
                    <a:pt x="19" y="2"/>
                  </a:lnTo>
                  <a:lnTo>
                    <a:pt x="19" y="5"/>
                  </a:lnTo>
                  <a:lnTo>
                    <a:pt x="19" y="7"/>
                  </a:lnTo>
                  <a:lnTo>
                    <a:pt x="19" y="8"/>
                  </a:lnTo>
                  <a:lnTo>
                    <a:pt x="19" y="35"/>
                  </a:lnTo>
                  <a:lnTo>
                    <a:pt x="19" y="37"/>
                  </a:lnTo>
                  <a:lnTo>
                    <a:pt x="19" y="38"/>
                  </a:lnTo>
                  <a:lnTo>
                    <a:pt x="19" y="41"/>
                  </a:lnTo>
                  <a:lnTo>
                    <a:pt x="15" y="41"/>
                  </a:lnTo>
                  <a:lnTo>
                    <a:pt x="15" y="44"/>
                  </a:lnTo>
                  <a:lnTo>
                    <a:pt x="5" y="44"/>
                  </a:lnTo>
                  <a:lnTo>
                    <a:pt x="2" y="44"/>
                  </a:lnTo>
                  <a:lnTo>
                    <a:pt x="2" y="41"/>
                  </a:lnTo>
                  <a:lnTo>
                    <a:pt x="2" y="38"/>
                  </a:lnTo>
                  <a:lnTo>
                    <a:pt x="0" y="38"/>
                  </a:lnTo>
                  <a:lnTo>
                    <a:pt x="0" y="37"/>
                  </a:lnTo>
                  <a:lnTo>
                    <a:pt x="0" y="3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64" name="Freeform 50" descr="Light vertical"/>
            <p:cNvSpPr>
              <a:spLocks noChangeAspect="1"/>
            </p:cNvSpPr>
            <p:nvPr/>
          </p:nvSpPr>
          <p:spPr bwMode="auto">
            <a:xfrm>
              <a:off x="3165" y="3681"/>
              <a:ext cx="35" cy="58"/>
            </a:xfrm>
            <a:custGeom>
              <a:avLst/>
              <a:gdLst>
                <a:gd name="T0" fmla="*/ 0 w 27"/>
                <a:gd name="T1" fmla="*/ 36 h 45"/>
                <a:gd name="T2" fmla="*/ 0 w 27"/>
                <a:gd name="T3" fmla="*/ 31 h 45"/>
                <a:gd name="T4" fmla="*/ 0 w 27"/>
                <a:gd name="T5" fmla="*/ 31 h 45"/>
                <a:gd name="T6" fmla="*/ 0 w 27"/>
                <a:gd name="T7" fmla="*/ 22 h 45"/>
                <a:gd name="T8" fmla="*/ 0 w 27"/>
                <a:gd name="T9" fmla="*/ 22 h 45"/>
                <a:gd name="T10" fmla="*/ 0 w 27"/>
                <a:gd name="T11" fmla="*/ 22 h 45"/>
                <a:gd name="T12" fmla="*/ 0 w 27"/>
                <a:gd name="T13" fmla="*/ 10 h 45"/>
                <a:gd name="T14" fmla="*/ 10 w 27"/>
                <a:gd name="T15" fmla="*/ 10 h 45"/>
                <a:gd name="T16" fmla="*/ 10 w 27"/>
                <a:gd name="T17" fmla="*/ 10 h 45"/>
                <a:gd name="T18" fmla="*/ 10 w 27"/>
                <a:gd name="T19" fmla="*/ 10 h 45"/>
                <a:gd name="T20" fmla="*/ 29 w 27"/>
                <a:gd name="T21" fmla="*/ 0 h 45"/>
                <a:gd name="T22" fmla="*/ 96 w 27"/>
                <a:gd name="T23" fmla="*/ 0 h 45"/>
                <a:gd name="T24" fmla="*/ 96 w 27"/>
                <a:gd name="T25" fmla="*/ 10 h 45"/>
                <a:gd name="T26" fmla="*/ 111 w 27"/>
                <a:gd name="T27" fmla="*/ 10 h 45"/>
                <a:gd name="T28" fmla="*/ 111 w 27"/>
                <a:gd name="T29" fmla="*/ 10 h 45"/>
                <a:gd name="T30" fmla="*/ 111 w 27"/>
                <a:gd name="T31" fmla="*/ 10 h 45"/>
                <a:gd name="T32" fmla="*/ 111 w 27"/>
                <a:gd name="T33" fmla="*/ 10 h 45"/>
                <a:gd name="T34" fmla="*/ 124 w 27"/>
                <a:gd name="T35" fmla="*/ 22 h 45"/>
                <a:gd name="T36" fmla="*/ 124 w 27"/>
                <a:gd name="T37" fmla="*/ 22 h 45"/>
                <a:gd name="T38" fmla="*/ 124 w 27"/>
                <a:gd name="T39" fmla="*/ 31 h 45"/>
                <a:gd name="T40" fmla="*/ 124 w 27"/>
                <a:gd name="T41" fmla="*/ 31 h 45"/>
                <a:gd name="T42" fmla="*/ 124 w 27"/>
                <a:gd name="T43" fmla="*/ 36 h 45"/>
                <a:gd name="T44" fmla="*/ 124 w 27"/>
                <a:gd name="T45" fmla="*/ 161 h 45"/>
                <a:gd name="T46" fmla="*/ 124 w 27"/>
                <a:gd name="T47" fmla="*/ 171 h 45"/>
                <a:gd name="T48" fmla="*/ 124 w 27"/>
                <a:gd name="T49" fmla="*/ 171 h 45"/>
                <a:gd name="T50" fmla="*/ 124 w 27"/>
                <a:gd name="T51" fmla="*/ 173 h 45"/>
                <a:gd name="T52" fmla="*/ 124 w 27"/>
                <a:gd name="T53" fmla="*/ 173 h 45"/>
                <a:gd name="T54" fmla="*/ 124 w 27"/>
                <a:gd name="T55" fmla="*/ 188 h 45"/>
                <a:gd name="T56" fmla="*/ 111 w 27"/>
                <a:gd name="T57" fmla="*/ 188 h 45"/>
                <a:gd name="T58" fmla="*/ 111 w 27"/>
                <a:gd name="T59" fmla="*/ 188 h 45"/>
                <a:gd name="T60" fmla="*/ 111 w 27"/>
                <a:gd name="T61" fmla="*/ 201 h 45"/>
                <a:gd name="T62" fmla="*/ 96 w 27"/>
                <a:gd name="T63" fmla="*/ 201 h 45"/>
                <a:gd name="T64" fmla="*/ 96 w 27"/>
                <a:gd name="T65" fmla="*/ 201 h 45"/>
                <a:gd name="T66" fmla="*/ 29 w 27"/>
                <a:gd name="T67" fmla="*/ 201 h 45"/>
                <a:gd name="T68" fmla="*/ 10 w 27"/>
                <a:gd name="T69" fmla="*/ 201 h 45"/>
                <a:gd name="T70" fmla="*/ 10 w 27"/>
                <a:gd name="T71" fmla="*/ 201 h 45"/>
                <a:gd name="T72" fmla="*/ 10 w 27"/>
                <a:gd name="T73" fmla="*/ 188 h 45"/>
                <a:gd name="T74" fmla="*/ 0 w 27"/>
                <a:gd name="T75" fmla="*/ 188 h 45"/>
                <a:gd name="T76" fmla="*/ 0 w 27"/>
                <a:gd name="T77" fmla="*/ 188 h 45"/>
                <a:gd name="T78" fmla="*/ 0 w 27"/>
                <a:gd name="T79" fmla="*/ 173 h 45"/>
                <a:gd name="T80" fmla="*/ 0 w 27"/>
                <a:gd name="T81" fmla="*/ 173 h 45"/>
                <a:gd name="T82" fmla="*/ 0 w 27"/>
                <a:gd name="T83" fmla="*/ 171 h 45"/>
                <a:gd name="T84" fmla="*/ 0 w 27"/>
                <a:gd name="T85" fmla="*/ 171 h 45"/>
                <a:gd name="T86" fmla="*/ 0 w 2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0" y="35"/>
                  </a:moveTo>
                  <a:lnTo>
                    <a:pt x="0" y="8"/>
                  </a:lnTo>
                  <a:lnTo>
                    <a:pt x="0" y="7"/>
                  </a:lnTo>
                  <a:lnTo>
                    <a:pt x="0" y="5"/>
                  </a:lnTo>
                  <a:lnTo>
                    <a:pt x="0" y="2"/>
                  </a:lnTo>
                  <a:lnTo>
                    <a:pt x="2" y="2"/>
                  </a:lnTo>
                  <a:lnTo>
                    <a:pt x="6" y="0"/>
                  </a:lnTo>
                  <a:lnTo>
                    <a:pt x="20" y="0"/>
                  </a:lnTo>
                  <a:lnTo>
                    <a:pt x="20" y="2"/>
                  </a:lnTo>
                  <a:lnTo>
                    <a:pt x="23" y="2"/>
                  </a:lnTo>
                  <a:lnTo>
                    <a:pt x="26" y="5"/>
                  </a:lnTo>
                  <a:lnTo>
                    <a:pt x="26" y="7"/>
                  </a:lnTo>
                  <a:lnTo>
                    <a:pt x="26" y="8"/>
                  </a:lnTo>
                  <a:lnTo>
                    <a:pt x="26" y="35"/>
                  </a:lnTo>
                  <a:lnTo>
                    <a:pt x="26" y="37"/>
                  </a:lnTo>
                  <a:lnTo>
                    <a:pt x="26" y="38"/>
                  </a:lnTo>
                  <a:lnTo>
                    <a:pt x="26" y="41"/>
                  </a:lnTo>
                  <a:lnTo>
                    <a:pt x="23" y="41"/>
                  </a:lnTo>
                  <a:lnTo>
                    <a:pt x="23" y="44"/>
                  </a:lnTo>
                  <a:lnTo>
                    <a:pt x="20" y="44"/>
                  </a:lnTo>
                  <a:lnTo>
                    <a:pt x="6" y="44"/>
                  </a:lnTo>
                  <a:lnTo>
                    <a:pt x="2" y="44"/>
                  </a:lnTo>
                  <a:lnTo>
                    <a:pt x="2" y="41"/>
                  </a:lnTo>
                  <a:lnTo>
                    <a:pt x="0" y="41"/>
                  </a:lnTo>
                  <a:lnTo>
                    <a:pt x="0" y="38"/>
                  </a:lnTo>
                  <a:lnTo>
                    <a:pt x="0" y="37"/>
                  </a:lnTo>
                  <a:lnTo>
                    <a:pt x="0" y="3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65" name="AutoShape 51"/>
            <p:cNvSpPr>
              <a:spLocks noChangeAspect="1" noChangeArrowheads="1"/>
            </p:cNvSpPr>
            <p:nvPr/>
          </p:nvSpPr>
          <p:spPr bwMode="auto">
            <a:xfrm flipV="1">
              <a:off x="3161" y="3648"/>
              <a:ext cx="8" cy="3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66" name="Freeform 52"/>
            <p:cNvSpPr>
              <a:spLocks noChangeAspect="1"/>
            </p:cNvSpPr>
            <p:nvPr/>
          </p:nvSpPr>
          <p:spPr bwMode="auto">
            <a:xfrm>
              <a:off x="707" y="2430"/>
              <a:ext cx="465" cy="409"/>
            </a:xfrm>
            <a:custGeom>
              <a:avLst/>
              <a:gdLst>
                <a:gd name="T0" fmla="*/ 1529 w 357"/>
                <a:gd name="T1" fmla="*/ 1278 h 314"/>
                <a:gd name="T2" fmla="*/ 1599 w 357"/>
                <a:gd name="T3" fmla="*/ 1181 h 314"/>
                <a:gd name="T4" fmla="*/ 1661 w 357"/>
                <a:gd name="T5" fmla="*/ 1079 h 314"/>
                <a:gd name="T6" fmla="*/ 1706 w 357"/>
                <a:gd name="T7" fmla="*/ 969 h 314"/>
                <a:gd name="T8" fmla="*/ 1728 w 357"/>
                <a:gd name="T9" fmla="*/ 854 h 314"/>
                <a:gd name="T10" fmla="*/ 1739 w 357"/>
                <a:gd name="T11" fmla="*/ 740 h 314"/>
                <a:gd name="T12" fmla="*/ 1728 w 357"/>
                <a:gd name="T13" fmla="*/ 628 h 314"/>
                <a:gd name="T14" fmla="*/ 1695 w 357"/>
                <a:gd name="T15" fmla="*/ 505 h 314"/>
                <a:gd name="T16" fmla="*/ 1644 w 357"/>
                <a:gd name="T17" fmla="*/ 408 h 314"/>
                <a:gd name="T18" fmla="*/ 1571 w 357"/>
                <a:gd name="T19" fmla="*/ 307 h 314"/>
                <a:gd name="T20" fmla="*/ 1487 w 357"/>
                <a:gd name="T21" fmla="*/ 220 h 314"/>
                <a:gd name="T22" fmla="*/ 1387 w 357"/>
                <a:gd name="T23" fmla="*/ 159 h 314"/>
                <a:gd name="T24" fmla="*/ 1278 w 357"/>
                <a:gd name="T25" fmla="*/ 86 h 314"/>
                <a:gd name="T26" fmla="*/ 1159 w 357"/>
                <a:gd name="T27" fmla="*/ 29 h 314"/>
                <a:gd name="T28" fmla="*/ 1030 w 357"/>
                <a:gd name="T29" fmla="*/ 12 h 314"/>
                <a:gd name="T30" fmla="*/ 914 w 357"/>
                <a:gd name="T31" fmla="*/ 0 h 314"/>
                <a:gd name="T32" fmla="*/ 778 w 357"/>
                <a:gd name="T33" fmla="*/ 0 h 314"/>
                <a:gd name="T34" fmla="*/ 645 w 357"/>
                <a:gd name="T35" fmla="*/ 27 h 314"/>
                <a:gd name="T36" fmla="*/ 521 w 357"/>
                <a:gd name="T37" fmla="*/ 51 h 314"/>
                <a:gd name="T38" fmla="*/ 409 w 357"/>
                <a:gd name="T39" fmla="*/ 124 h 314"/>
                <a:gd name="T40" fmla="*/ 313 w 357"/>
                <a:gd name="T41" fmla="*/ 184 h 314"/>
                <a:gd name="T42" fmla="*/ 211 w 357"/>
                <a:gd name="T43" fmla="*/ 258 h 314"/>
                <a:gd name="T44" fmla="*/ 134 w 357"/>
                <a:gd name="T45" fmla="*/ 360 h 314"/>
                <a:gd name="T46" fmla="*/ 83 w 357"/>
                <a:gd name="T47" fmla="*/ 458 h 314"/>
                <a:gd name="T48" fmla="*/ 35 w 357"/>
                <a:gd name="T49" fmla="*/ 561 h 314"/>
                <a:gd name="T50" fmla="*/ 12 w 357"/>
                <a:gd name="T51" fmla="*/ 683 h 314"/>
                <a:gd name="T52" fmla="*/ 0 w 357"/>
                <a:gd name="T53" fmla="*/ 796 h 314"/>
                <a:gd name="T54" fmla="*/ 29 w 357"/>
                <a:gd name="T55" fmla="*/ 904 h 314"/>
                <a:gd name="T56" fmla="*/ 64 w 357"/>
                <a:gd name="T57" fmla="*/ 1028 h 314"/>
                <a:gd name="T58" fmla="*/ 102 w 357"/>
                <a:gd name="T59" fmla="*/ 1129 h 314"/>
                <a:gd name="T60" fmla="*/ 175 w 357"/>
                <a:gd name="T61" fmla="*/ 1224 h 314"/>
                <a:gd name="T62" fmla="*/ 258 w 357"/>
                <a:gd name="T63" fmla="*/ 1319 h 314"/>
                <a:gd name="T64" fmla="*/ 358 w 357"/>
                <a:gd name="T65" fmla="*/ 1386 h 314"/>
                <a:gd name="T66" fmla="*/ 468 w 357"/>
                <a:gd name="T67" fmla="*/ 1448 h 314"/>
                <a:gd name="T68" fmla="*/ 584 w 357"/>
                <a:gd name="T69" fmla="*/ 1499 h 314"/>
                <a:gd name="T70" fmla="*/ 707 w 357"/>
                <a:gd name="T71" fmla="*/ 1520 h 314"/>
                <a:gd name="T72" fmla="*/ 845 w 357"/>
                <a:gd name="T73" fmla="*/ 1529 h 314"/>
                <a:gd name="T74" fmla="*/ 969 w 357"/>
                <a:gd name="T75" fmla="*/ 1529 h 314"/>
                <a:gd name="T76" fmla="*/ 1094 w 357"/>
                <a:gd name="T77" fmla="*/ 1514 h 314"/>
                <a:gd name="T78" fmla="*/ 1224 w 357"/>
                <a:gd name="T79" fmla="*/ 1482 h 314"/>
                <a:gd name="T80" fmla="*/ 1327 w 357"/>
                <a:gd name="T81" fmla="*/ 1425 h 314"/>
                <a:gd name="T82" fmla="*/ 1447 w 357"/>
                <a:gd name="T83" fmla="*/ 1352 h 3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7"/>
                <a:gd name="T127" fmla="*/ 0 h 314"/>
                <a:gd name="T128" fmla="*/ 357 w 357"/>
                <a:gd name="T129" fmla="*/ 314 h 3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7" h="314">
                  <a:moveTo>
                    <a:pt x="305" y="270"/>
                  </a:moveTo>
                  <a:lnTo>
                    <a:pt x="313" y="262"/>
                  </a:lnTo>
                  <a:lnTo>
                    <a:pt x="322" y="250"/>
                  </a:lnTo>
                  <a:lnTo>
                    <a:pt x="328" y="242"/>
                  </a:lnTo>
                  <a:lnTo>
                    <a:pt x="336" y="231"/>
                  </a:lnTo>
                  <a:lnTo>
                    <a:pt x="340" y="221"/>
                  </a:lnTo>
                  <a:lnTo>
                    <a:pt x="347" y="210"/>
                  </a:lnTo>
                  <a:lnTo>
                    <a:pt x="349" y="198"/>
                  </a:lnTo>
                  <a:lnTo>
                    <a:pt x="354" y="185"/>
                  </a:lnTo>
                  <a:lnTo>
                    <a:pt x="354" y="175"/>
                  </a:lnTo>
                  <a:lnTo>
                    <a:pt x="356" y="163"/>
                  </a:lnTo>
                  <a:lnTo>
                    <a:pt x="356" y="151"/>
                  </a:lnTo>
                  <a:lnTo>
                    <a:pt x="354" y="140"/>
                  </a:lnTo>
                  <a:lnTo>
                    <a:pt x="354" y="128"/>
                  </a:lnTo>
                  <a:lnTo>
                    <a:pt x="349" y="115"/>
                  </a:lnTo>
                  <a:lnTo>
                    <a:pt x="347" y="104"/>
                  </a:lnTo>
                  <a:lnTo>
                    <a:pt x="340" y="94"/>
                  </a:lnTo>
                  <a:lnTo>
                    <a:pt x="336" y="83"/>
                  </a:lnTo>
                  <a:lnTo>
                    <a:pt x="328" y="74"/>
                  </a:lnTo>
                  <a:lnTo>
                    <a:pt x="322" y="63"/>
                  </a:lnTo>
                  <a:lnTo>
                    <a:pt x="313" y="53"/>
                  </a:lnTo>
                  <a:lnTo>
                    <a:pt x="305" y="45"/>
                  </a:lnTo>
                  <a:lnTo>
                    <a:pt x="296" y="38"/>
                  </a:lnTo>
                  <a:lnTo>
                    <a:pt x="284" y="32"/>
                  </a:lnTo>
                  <a:lnTo>
                    <a:pt x="272" y="25"/>
                  </a:lnTo>
                  <a:lnTo>
                    <a:pt x="262" y="18"/>
                  </a:lnTo>
                  <a:lnTo>
                    <a:pt x="250" y="11"/>
                  </a:lnTo>
                  <a:lnTo>
                    <a:pt x="237" y="6"/>
                  </a:lnTo>
                  <a:lnTo>
                    <a:pt x="224" y="5"/>
                  </a:lnTo>
                  <a:lnTo>
                    <a:pt x="211" y="2"/>
                  </a:lnTo>
                  <a:lnTo>
                    <a:pt x="198" y="0"/>
                  </a:lnTo>
                  <a:lnTo>
                    <a:pt x="187" y="0"/>
                  </a:lnTo>
                  <a:lnTo>
                    <a:pt x="173" y="0"/>
                  </a:lnTo>
                  <a:lnTo>
                    <a:pt x="159" y="0"/>
                  </a:lnTo>
                  <a:lnTo>
                    <a:pt x="145" y="2"/>
                  </a:lnTo>
                  <a:lnTo>
                    <a:pt x="132" y="5"/>
                  </a:lnTo>
                  <a:lnTo>
                    <a:pt x="120" y="6"/>
                  </a:lnTo>
                  <a:lnTo>
                    <a:pt x="107" y="11"/>
                  </a:lnTo>
                  <a:lnTo>
                    <a:pt x="96" y="18"/>
                  </a:lnTo>
                  <a:lnTo>
                    <a:pt x="84" y="25"/>
                  </a:lnTo>
                  <a:lnTo>
                    <a:pt x="73" y="32"/>
                  </a:lnTo>
                  <a:lnTo>
                    <a:pt x="64" y="38"/>
                  </a:lnTo>
                  <a:lnTo>
                    <a:pt x="53" y="45"/>
                  </a:lnTo>
                  <a:lnTo>
                    <a:pt x="43" y="53"/>
                  </a:lnTo>
                  <a:lnTo>
                    <a:pt x="36" y="63"/>
                  </a:lnTo>
                  <a:lnTo>
                    <a:pt x="28" y="74"/>
                  </a:lnTo>
                  <a:lnTo>
                    <a:pt x="21" y="83"/>
                  </a:lnTo>
                  <a:lnTo>
                    <a:pt x="17" y="94"/>
                  </a:lnTo>
                  <a:lnTo>
                    <a:pt x="13" y="104"/>
                  </a:lnTo>
                  <a:lnTo>
                    <a:pt x="7" y="115"/>
                  </a:lnTo>
                  <a:lnTo>
                    <a:pt x="6" y="128"/>
                  </a:lnTo>
                  <a:lnTo>
                    <a:pt x="2" y="140"/>
                  </a:lnTo>
                  <a:lnTo>
                    <a:pt x="0" y="151"/>
                  </a:lnTo>
                  <a:lnTo>
                    <a:pt x="0" y="163"/>
                  </a:lnTo>
                  <a:lnTo>
                    <a:pt x="2" y="175"/>
                  </a:lnTo>
                  <a:lnTo>
                    <a:pt x="6" y="185"/>
                  </a:lnTo>
                  <a:lnTo>
                    <a:pt x="7" y="198"/>
                  </a:lnTo>
                  <a:lnTo>
                    <a:pt x="13" y="210"/>
                  </a:lnTo>
                  <a:lnTo>
                    <a:pt x="17" y="221"/>
                  </a:lnTo>
                  <a:lnTo>
                    <a:pt x="21" y="231"/>
                  </a:lnTo>
                  <a:lnTo>
                    <a:pt x="28" y="242"/>
                  </a:lnTo>
                  <a:lnTo>
                    <a:pt x="36" y="250"/>
                  </a:lnTo>
                  <a:lnTo>
                    <a:pt x="43" y="262"/>
                  </a:lnTo>
                  <a:lnTo>
                    <a:pt x="53" y="270"/>
                  </a:lnTo>
                  <a:lnTo>
                    <a:pt x="64" y="277"/>
                  </a:lnTo>
                  <a:lnTo>
                    <a:pt x="73" y="283"/>
                  </a:lnTo>
                  <a:lnTo>
                    <a:pt x="84" y="292"/>
                  </a:lnTo>
                  <a:lnTo>
                    <a:pt x="96" y="297"/>
                  </a:lnTo>
                  <a:lnTo>
                    <a:pt x="107" y="303"/>
                  </a:lnTo>
                  <a:lnTo>
                    <a:pt x="120" y="307"/>
                  </a:lnTo>
                  <a:lnTo>
                    <a:pt x="132" y="310"/>
                  </a:lnTo>
                  <a:lnTo>
                    <a:pt x="145" y="311"/>
                  </a:lnTo>
                  <a:lnTo>
                    <a:pt x="159" y="313"/>
                  </a:lnTo>
                  <a:lnTo>
                    <a:pt x="173" y="313"/>
                  </a:lnTo>
                  <a:lnTo>
                    <a:pt x="187" y="313"/>
                  </a:lnTo>
                  <a:lnTo>
                    <a:pt x="198" y="313"/>
                  </a:lnTo>
                  <a:lnTo>
                    <a:pt x="211" y="311"/>
                  </a:lnTo>
                  <a:lnTo>
                    <a:pt x="224" y="310"/>
                  </a:lnTo>
                  <a:lnTo>
                    <a:pt x="237" y="307"/>
                  </a:lnTo>
                  <a:lnTo>
                    <a:pt x="250" y="303"/>
                  </a:lnTo>
                  <a:lnTo>
                    <a:pt x="262" y="297"/>
                  </a:lnTo>
                  <a:lnTo>
                    <a:pt x="272" y="292"/>
                  </a:lnTo>
                  <a:lnTo>
                    <a:pt x="284" y="283"/>
                  </a:lnTo>
                  <a:lnTo>
                    <a:pt x="296" y="277"/>
                  </a:lnTo>
                  <a:lnTo>
                    <a:pt x="305"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67" name="AutoShape 53"/>
            <p:cNvSpPr>
              <a:spLocks noChangeAspect="1" noChangeArrowheads="1"/>
            </p:cNvSpPr>
            <p:nvPr/>
          </p:nvSpPr>
          <p:spPr bwMode="auto">
            <a:xfrm flipV="1">
              <a:off x="926" y="2273"/>
              <a:ext cx="30"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68" name="Freeform 54"/>
            <p:cNvSpPr>
              <a:spLocks noChangeAspect="1"/>
            </p:cNvSpPr>
            <p:nvPr/>
          </p:nvSpPr>
          <p:spPr bwMode="auto">
            <a:xfrm>
              <a:off x="909" y="2230"/>
              <a:ext cx="62" cy="43"/>
            </a:xfrm>
            <a:custGeom>
              <a:avLst/>
              <a:gdLst>
                <a:gd name="T0" fmla="*/ 221 w 48"/>
                <a:gd name="T1" fmla="*/ 125 h 33"/>
                <a:gd name="T2" fmla="*/ 221 w 48"/>
                <a:gd name="T3" fmla="*/ 125 h 33"/>
                <a:gd name="T4" fmla="*/ 221 w 48"/>
                <a:gd name="T5" fmla="*/ 125 h 33"/>
                <a:gd name="T6" fmla="*/ 221 w 48"/>
                <a:gd name="T7" fmla="*/ 134 h 33"/>
                <a:gd name="T8" fmla="*/ 207 w 48"/>
                <a:gd name="T9" fmla="*/ 134 h 33"/>
                <a:gd name="T10" fmla="*/ 207 w 48"/>
                <a:gd name="T11" fmla="*/ 134 h 33"/>
                <a:gd name="T12" fmla="*/ 200 w 48"/>
                <a:gd name="T13" fmla="*/ 159 h 33"/>
                <a:gd name="T14" fmla="*/ 200 w 48"/>
                <a:gd name="T15" fmla="*/ 159 h 33"/>
                <a:gd name="T16" fmla="*/ 190 w 48"/>
                <a:gd name="T17" fmla="*/ 159 h 33"/>
                <a:gd name="T18" fmla="*/ 190 w 48"/>
                <a:gd name="T19" fmla="*/ 159 h 33"/>
                <a:gd name="T20" fmla="*/ 171 w 48"/>
                <a:gd name="T21" fmla="*/ 159 h 33"/>
                <a:gd name="T22" fmla="*/ 36 w 48"/>
                <a:gd name="T23" fmla="*/ 159 h 33"/>
                <a:gd name="T24" fmla="*/ 28 w 48"/>
                <a:gd name="T25" fmla="*/ 159 h 33"/>
                <a:gd name="T26" fmla="*/ 28 w 48"/>
                <a:gd name="T27" fmla="*/ 159 h 33"/>
                <a:gd name="T28" fmla="*/ 17 w 48"/>
                <a:gd name="T29" fmla="*/ 159 h 33"/>
                <a:gd name="T30" fmla="*/ 17 w 48"/>
                <a:gd name="T31" fmla="*/ 159 h 33"/>
                <a:gd name="T32" fmla="*/ 1 w 48"/>
                <a:gd name="T33" fmla="*/ 134 h 33"/>
                <a:gd name="T34" fmla="*/ 1 w 48"/>
                <a:gd name="T35" fmla="*/ 134 h 33"/>
                <a:gd name="T36" fmla="*/ 1 w 48"/>
                <a:gd name="T37" fmla="*/ 134 h 33"/>
                <a:gd name="T38" fmla="*/ 0 w 48"/>
                <a:gd name="T39" fmla="*/ 125 h 33"/>
                <a:gd name="T40" fmla="*/ 0 w 48"/>
                <a:gd name="T41" fmla="*/ 125 h 33"/>
                <a:gd name="T42" fmla="*/ 0 w 48"/>
                <a:gd name="T43" fmla="*/ 125 h 33"/>
                <a:gd name="T44" fmla="*/ 0 w 48"/>
                <a:gd name="T45" fmla="*/ 27 h 33"/>
                <a:gd name="T46" fmla="*/ 0 w 48"/>
                <a:gd name="T47" fmla="*/ 27 h 33"/>
                <a:gd name="T48" fmla="*/ 0 w 48"/>
                <a:gd name="T49" fmla="*/ 27 h 33"/>
                <a:gd name="T50" fmla="*/ 0 w 48"/>
                <a:gd name="T51" fmla="*/ 12 h 33"/>
                <a:gd name="T52" fmla="*/ 1 w 48"/>
                <a:gd name="T53" fmla="*/ 12 h 33"/>
                <a:gd name="T54" fmla="*/ 1 w 48"/>
                <a:gd name="T55" fmla="*/ 12 h 33"/>
                <a:gd name="T56" fmla="*/ 17 w 48"/>
                <a:gd name="T57" fmla="*/ 12 h 33"/>
                <a:gd name="T58" fmla="*/ 17 w 48"/>
                <a:gd name="T59" fmla="*/ 0 h 33"/>
                <a:gd name="T60" fmla="*/ 28 w 48"/>
                <a:gd name="T61" fmla="*/ 0 h 33"/>
                <a:gd name="T62" fmla="*/ 28 w 48"/>
                <a:gd name="T63" fmla="*/ 0 h 33"/>
                <a:gd name="T64" fmla="*/ 36 w 48"/>
                <a:gd name="T65" fmla="*/ 0 h 33"/>
                <a:gd name="T66" fmla="*/ 171 w 48"/>
                <a:gd name="T67" fmla="*/ 0 h 33"/>
                <a:gd name="T68" fmla="*/ 190 w 48"/>
                <a:gd name="T69" fmla="*/ 0 h 33"/>
                <a:gd name="T70" fmla="*/ 190 w 48"/>
                <a:gd name="T71" fmla="*/ 0 h 33"/>
                <a:gd name="T72" fmla="*/ 200 w 48"/>
                <a:gd name="T73" fmla="*/ 0 h 33"/>
                <a:gd name="T74" fmla="*/ 200 w 48"/>
                <a:gd name="T75" fmla="*/ 0 h 33"/>
                <a:gd name="T76" fmla="*/ 207 w 48"/>
                <a:gd name="T77" fmla="*/ 12 h 33"/>
                <a:gd name="T78" fmla="*/ 207 w 48"/>
                <a:gd name="T79" fmla="*/ 12 h 33"/>
                <a:gd name="T80" fmla="*/ 207 w 48"/>
                <a:gd name="T81" fmla="*/ 12 h 33"/>
                <a:gd name="T82" fmla="*/ 221 w 48"/>
                <a:gd name="T83" fmla="*/ 27 h 33"/>
                <a:gd name="T84" fmla="*/ 221 w 48"/>
                <a:gd name="T85" fmla="*/ 27 h 33"/>
                <a:gd name="T86" fmla="*/ 221 w 48"/>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47" y="5"/>
                  </a:moveTo>
                  <a:lnTo>
                    <a:pt x="47" y="26"/>
                  </a:lnTo>
                  <a:lnTo>
                    <a:pt x="47" y="28"/>
                  </a:lnTo>
                  <a:lnTo>
                    <a:pt x="44" y="28"/>
                  </a:lnTo>
                  <a:lnTo>
                    <a:pt x="43" y="32"/>
                  </a:lnTo>
                  <a:lnTo>
                    <a:pt x="41" y="32"/>
                  </a:lnTo>
                  <a:lnTo>
                    <a:pt x="36" y="32"/>
                  </a:lnTo>
                  <a:lnTo>
                    <a:pt x="8" y="32"/>
                  </a:lnTo>
                  <a:lnTo>
                    <a:pt x="6" y="32"/>
                  </a:lnTo>
                  <a:lnTo>
                    <a:pt x="4" y="32"/>
                  </a:lnTo>
                  <a:lnTo>
                    <a:pt x="1" y="28"/>
                  </a:lnTo>
                  <a:lnTo>
                    <a:pt x="0" y="28"/>
                  </a:lnTo>
                  <a:lnTo>
                    <a:pt x="0" y="26"/>
                  </a:lnTo>
                  <a:lnTo>
                    <a:pt x="0" y="5"/>
                  </a:lnTo>
                  <a:lnTo>
                    <a:pt x="0" y="2"/>
                  </a:lnTo>
                  <a:lnTo>
                    <a:pt x="1" y="2"/>
                  </a:lnTo>
                  <a:lnTo>
                    <a:pt x="4" y="2"/>
                  </a:lnTo>
                  <a:lnTo>
                    <a:pt x="4" y="0"/>
                  </a:lnTo>
                  <a:lnTo>
                    <a:pt x="6" y="0"/>
                  </a:lnTo>
                  <a:lnTo>
                    <a:pt x="8" y="0"/>
                  </a:lnTo>
                  <a:lnTo>
                    <a:pt x="36" y="0"/>
                  </a:lnTo>
                  <a:lnTo>
                    <a:pt x="41" y="0"/>
                  </a:lnTo>
                  <a:lnTo>
                    <a:pt x="43" y="0"/>
                  </a:lnTo>
                  <a:lnTo>
                    <a:pt x="43" y="2"/>
                  </a:lnTo>
                  <a:lnTo>
                    <a:pt x="44" y="2"/>
                  </a:lnTo>
                  <a:lnTo>
                    <a:pt x="47" y="2"/>
                  </a:lnTo>
                  <a:lnTo>
                    <a:pt x="47" y="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69" name="Freeform 55"/>
            <p:cNvSpPr>
              <a:spLocks noChangeAspect="1"/>
            </p:cNvSpPr>
            <p:nvPr/>
          </p:nvSpPr>
          <p:spPr bwMode="auto">
            <a:xfrm>
              <a:off x="953"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46 w 14"/>
                <a:gd name="T11" fmla="*/ 134 h 33"/>
                <a:gd name="T12" fmla="*/ 46 w 14"/>
                <a:gd name="T13" fmla="*/ 134 h 33"/>
                <a:gd name="T14" fmla="*/ 46 w 14"/>
                <a:gd name="T15" fmla="*/ 159 h 33"/>
                <a:gd name="T16" fmla="*/ 46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0 w 14"/>
                <a:gd name="T29" fmla="*/ 159 h 33"/>
                <a:gd name="T30" fmla="*/ 0 w 14"/>
                <a:gd name="T31" fmla="*/ 159 h 33"/>
                <a:gd name="T32" fmla="*/ 0 w 14"/>
                <a:gd name="T33" fmla="*/ 134 h 33"/>
                <a:gd name="T34" fmla="*/ 0 w 14"/>
                <a:gd name="T35" fmla="*/ 134 h 33"/>
                <a:gd name="T36" fmla="*/ 0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0 w 14"/>
                <a:gd name="T53" fmla="*/ 12 h 33"/>
                <a:gd name="T54" fmla="*/ 0 w 14"/>
                <a:gd name="T55" fmla="*/ 12 h 33"/>
                <a:gd name="T56" fmla="*/ 0 w 14"/>
                <a:gd name="T57" fmla="*/ 12 h 33"/>
                <a:gd name="T58" fmla="*/ 0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46 w 14"/>
                <a:gd name="T71" fmla="*/ 0 h 33"/>
                <a:gd name="T72" fmla="*/ 46 w 14"/>
                <a:gd name="T73" fmla="*/ 0 h 33"/>
                <a:gd name="T74" fmla="*/ 46 w 14"/>
                <a:gd name="T75" fmla="*/ 0 h 33"/>
                <a:gd name="T76" fmla="*/ 46 w 14"/>
                <a:gd name="T77" fmla="*/ 12 h 33"/>
                <a:gd name="T78" fmla="*/ 46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0" y="28"/>
                  </a:lnTo>
                  <a:lnTo>
                    <a:pt x="10" y="32"/>
                  </a:lnTo>
                  <a:lnTo>
                    <a:pt x="1" y="32"/>
                  </a:lnTo>
                  <a:lnTo>
                    <a:pt x="0" y="32"/>
                  </a:lnTo>
                  <a:lnTo>
                    <a:pt x="0" y="28"/>
                  </a:lnTo>
                  <a:lnTo>
                    <a:pt x="0" y="26"/>
                  </a:lnTo>
                  <a:lnTo>
                    <a:pt x="0" y="5"/>
                  </a:lnTo>
                  <a:lnTo>
                    <a:pt x="0" y="2"/>
                  </a:lnTo>
                  <a:lnTo>
                    <a:pt x="0" y="0"/>
                  </a:lnTo>
                  <a:lnTo>
                    <a:pt x="1" y="0"/>
                  </a:lnTo>
                  <a:lnTo>
                    <a:pt x="10" y="0"/>
                  </a:lnTo>
                  <a:lnTo>
                    <a:pt x="10" y="2"/>
                  </a:lnTo>
                  <a:lnTo>
                    <a:pt x="13" y="2"/>
                  </a:lnTo>
                  <a:lnTo>
                    <a:pt x="13" y="5"/>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70" name="Freeform 56"/>
            <p:cNvSpPr>
              <a:spLocks noChangeAspect="1"/>
            </p:cNvSpPr>
            <p:nvPr/>
          </p:nvSpPr>
          <p:spPr bwMode="auto">
            <a:xfrm>
              <a:off x="909"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59 w 14"/>
                <a:gd name="T11" fmla="*/ 134 h 33"/>
                <a:gd name="T12" fmla="*/ 59 w 14"/>
                <a:gd name="T13" fmla="*/ 134 h 33"/>
                <a:gd name="T14" fmla="*/ 59 w 14"/>
                <a:gd name="T15" fmla="*/ 159 h 33"/>
                <a:gd name="T16" fmla="*/ 59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1 w 14"/>
                <a:gd name="T29" fmla="*/ 159 h 33"/>
                <a:gd name="T30" fmla="*/ 1 w 14"/>
                <a:gd name="T31" fmla="*/ 159 h 33"/>
                <a:gd name="T32" fmla="*/ 1 w 14"/>
                <a:gd name="T33" fmla="*/ 134 h 33"/>
                <a:gd name="T34" fmla="*/ 1 w 14"/>
                <a:gd name="T35" fmla="*/ 134 h 33"/>
                <a:gd name="T36" fmla="*/ 1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1 w 14"/>
                <a:gd name="T53" fmla="*/ 12 h 33"/>
                <a:gd name="T54" fmla="*/ 1 w 14"/>
                <a:gd name="T55" fmla="*/ 12 h 33"/>
                <a:gd name="T56" fmla="*/ 1 w 14"/>
                <a:gd name="T57" fmla="*/ 12 h 33"/>
                <a:gd name="T58" fmla="*/ 1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59 w 14"/>
                <a:gd name="T71" fmla="*/ 0 h 33"/>
                <a:gd name="T72" fmla="*/ 59 w 14"/>
                <a:gd name="T73" fmla="*/ 0 h 33"/>
                <a:gd name="T74" fmla="*/ 59 w 14"/>
                <a:gd name="T75" fmla="*/ 0 h 33"/>
                <a:gd name="T76" fmla="*/ 59 w 14"/>
                <a:gd name="T77" fmla="*/ 12 h 33"/>
                <a:gd name="T78" fmla="*/ 59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3" y="32"/>
                  </a:lnTo>
                  <a:lnTo>
                    <a:pt x="10" y="32"/>
                  </a:lnTo>
                  <a:lnTo>
                    <a:pt x="1" y="32"/>
                  </a:lnTo>
                  <a:lnTo>
                    <a:pt x="1" y="28"/>
                  </a:lnTo>
                  <a:lnTo>
                    <a:pt x="0" y="28"/>
                  </a:lnTo>
                  <a:lnTo>
                    <a:pt x="0" y="26"/>
                  </a:lnTo>
                  <a:lnTo>
                    <a:pt x="0" y="5"/>
                  </a:lnTo>
                  <a:lnTo>
                    <a:pt x="0" y="2"/>
                  </a:lnTo>
                  <a:lnTo>
                    <a:pt x="1" y="2"/>
                  </a:lnTo>
                  <a:lnTo>
                    <a:pt x="1" y="0"/>
                  </a:lnTo>
                  <a:lnTo>
                    <a:pt x="10" y="0"/>
                  </a:lnTo>
                  <a:lnTo>
                    <a:pt x="13" y="0"/>
                  </a:lnTo>
                  <a:lnTo>
                    <a:pt x="13" y="2"/>
                  </a:lnTo>
                  <a:lnTo>
                    <a:pt x="13" y="5"/>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71" name="Freeform 57" descr="Light vertical"/>
            <p:cNvSpPr>
              <a:spLocks noChangeAspect="1"/>
            </p:cNvSpPr>
            <p:nvPr/>
          </p:nvSpPr>
          <p:spPr bwMode="auto">
            <a:xfrm>
              <a:off x="926" y="2230"/>
              <a:ext cx="28" cy="43"/>
            </a:xfrm>
            <a:custGeom>
              <a:avLst/>
              <a:gdLst>
                <a:gd name="T0" fmla="*/ 89 w 22"/>
                <a:gd name="T1" fmla="*/ 125 h 33"/>
                <a:gd name="T2" fmla="*/ 89 w 22"/>
                <a:gd name="T3" fmla="*/ 125 h 33"/>
                <a:gd name="T4" fmla="*/ 89 w 22"/>
                <a:gd name="T5" fmla="*/ 125 h 33"/>
                <a:gd name="T6" fmla="*/ 89 w 22"/>
                <a:gd name="T7" fmla="*/ 134 h 33"/>
                <a:gd name="T8" fmla="*/ 75 w 22"/>
                <a:gd name="T9" fmla="*/ 134 h 33"/>
                <a:gd name="T10" fmla="*/ 75 w 22"/>
                <a:gd name="T11" fmla="*/ 134 h 33"/>
                <a:gd name="T12" fmla="*/ 75 w 22"/>
                <a:gd name="T13" fmla="*/ 134 h 33"/>
                <a:gd name="T14" fmla="*/ 75 w 22"/>
                <a:gd name="T15" fmla="*/ 159 h 33"/>
                <a:gd name="T16" fmla="*/ 75 w 22"/>
                <a:gd name="T17" fmla="*/ 159 h 33"/>
                <a:gd name="T18" fmla="*/ 75 w 22"/>
                <a:gd name="T19" fmla="*/ 159 h 33"/>
                <a:gd name="T20" fmla="*/ 64 w 22"/>
                <a:gd name="T21" fmla="*/ 159 h 33"/>
                <a:gd name="T22" fmla="*/ 22 w 22"/>
                <a:gd name="T23" fmla="*/ 159 h 33"/>
                <a:gd name="T24" fmla="*/ 22 w 22"/>
                <a:gd name="T25" fmla="*/ 159 h 33"/>
                <a:gd name="T26" fmla="*/ 10 w 22"/>
                <a:gd name="T27" fmla="*/ 159 h 33"/>
                <a:gd name="T28" fmla="*/ 10 w 22"/>
                <a:gd name="T29" fmla="*/ 159 h 33"/>
                <a:gd name="T30" fmla="*/ 10 w 22"/>
                <a:gd name="T31" fmla="*/ 159 h 33"/>
                <a:gd name="T32" fmla="*/ 10 w 22"/>
                <a:gd name="T33" fmla="*/ 134 h 33"/>
                <a:gd name="T34" fmla="*/ 10 w 22"/>
                <a:gd name="T35" fmla="*/ 134 h 33"/>
                <a:gd name="T36" fmla="*/ 10 w 22"/>
                <a:gd name="T37" fmla="*/ 134 h 33"/>
                <a:gd name="T38" fmla="*/ 0 w 22"/>
                <a:gd name="T39" fmla="*/ 125 h 33"/>
                <a:gd name="T40" fmla="*/ 0 w 22"/>
                <a:gd name="T41" fmla="*/ 125 h 33"/>
                <a:gd name="T42" fmla="*/ 0 w 22"/>
                <a:gd name="T43" fmla="*/ 125 h 33"/>
                <a:gd name="T44" fmla="*/ 0 w 22"/>
                <a:gd name="T45" fmla="*/ 27 h 33"/>
                <a:gd name="T46" fmla="*/ 0 w 22"/>
                <a:gd name="T47" fmla="*/ 27 h 33"/>
                <a:gd name="T48" fmla="*/ 0 w 22"/>
                <a:gd name="T49" fmla="*/ 27 h 33"/>
                <a:gd name="T50" fmla="*/ 0 w 22"/>
                <a:gd name="T51" fmla="*/ 12 h 33"/>
                <a:gd name="T52" fmla="*/ 10 w 22"/>
                <a:gd name="T53" fmla="*/ 12 h 33"/>
                <a:gd name="T54" fmla="*/ 10 w 22"/>
                <a:gd name="T55" fmla="*/ 12 h 33"/>
                <a:gd name="T56" fmla="*/ 10 w 22"/>
                <a:gd name="T57" fmla="*/ 12 h 33"/>
                <a:gd name="T58" fmla="*/ 10 w 22"/>
                <a:gd name="T59" fmla="*/ 0 h 33"/>
                <a:gd name="T60" fmla="*/ 10 w 22"/>
                <a:gd name="T61" fmla="*/ 0 h 33"/>
                <a:gd name="T62" fmla="*/ 22 w 22"/>
                <a:gd name="T63" fmla="*/ 0 h 33"/>
                <a:gd name="T64" fmla="*/ 22 w 22"/>
                <a:gd name="T65" fmla="*/ 0 h 33"/>
                <a:gd name="T66" fmla="*/ 64 w 22"/>
                <a:gd name="T67" fmla="*/ 0 h 33"/>
                <a:gd name="T68" fmla="*/ 64 w 22"/>
                <a:gd name="T69" fmla="*/ 0 h 33"/>
                <a:gd name="T70" fmla="*/ 75 w 22"/>
                <a:gd name="T71" fmla="*/ 0 h 33"/>
                <a:gd name="T72" fmla="*/ 75 w 22"/>
                <a:gd name="T73" fmla="*/ 0 h 33"/>
                <a:gd name="T74" fmla="*/ 75 w 22"/>
                <a:gd name="T75" fmla="*/ 0 h 33"/>
                <a:gd name="T76" fmla="*/ 75 w 22"/>
                <a:gd name="T77" fmla="*/ 12 h 33"/>
                <a:gd name="T78" fmla="*/ 75 w 22"/>
                <a:gd name="T79" fmla="*/ 12 h 33"/>
                <a:gd name="T80" fmla="*/ 89 w 22"/>
                <a:gd name="T81" fmla="*/ 12 h 33"/>
                <a:gd name="T82" fmla="*/ 89 w 22"/>
                <a:gd name="T83" fmla="*/ 27 h 33"/>
                <a:gd name="T84" fmla="*/ 89 w 22"/>
                <a:gd name="T85" fmla="*/ 27 h 33"/>
                <a:gd name="T86" fmla="*/ 89 w 22"/>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
                <a:gd name="T133" fmla="*/ 0 h 33"/>
                <a:gd name="T134" fmla="*/ 22 w 22"/>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 h="33">
                  <a:moveTo>
                    <a:pt x="21" y="5"/>
                  </a:moveTo>
                  <a:lnTo>
                    <a:pt x="21" y="26"/>
                  </a:lnTo>
                  <a:lnTo>
                    <a:pt x="21" y="28"/>
                  </a:lnTo>
                  <a:lnTo>
                    <a:pt x="17" y="28"/>
                  </a:lnTo>
                  <a:lnTo>
                    <a:pt x="17" y="32"/>
                  </a:lnTo>
                  <a:lnTo>
                    <a:pt x="15" y="32"/>
                  </a:lnTo>
                  <a:lnTo>
                    <a:pt x="5" y="32"/>
                  </a:lnTo>
                  <a:lnTo>
                    <a:pt x="2" y="32"/>
                  </a:lnTo>
                  <a:lnTo>
                    <a:pt x="2" y="28"/>
                  </a:lnTo>
                  <a:lnTo>
                    <a:pt x="0" y="28"/>
                  </a:lnTo>
                  <a:lnTo>
                    <a:pt x="0" y="26"/>
                  </a:lnTo>
                  <a:lnTo>
                    <a:pt x="0" y="5"/>
                  </a:lnTo>
                  <a:lnTo>
                    <a:pt x="0" y="2"/>
                  </a:lnTo>
                  <a:lnTo>
                    <a:pt x="2" y="2"/>
                  </a:lnTo>
                  <a:lnTo>
                    <a:pt x="2" y="0"/>
                  </a:lnTo>
                  <a:lnTo>
                    <a:pt x="5" y="0"/>
                  </a:lnTo>
                  <a:lnTo>
                    <a:pt x="15" y="0"/>
                  </a:lnTo>
                  <a:lnTo>
                    <a:pt x="17" y="0"/>
                  </a:lnTo>
                  <a:lnTo>
                    <a:pt x="17" y="2"/>
                  </a:lnTo>
                  <a:lnTo>
                    <a:pt x="21" y="2"/>
                  </a:lnTo>
                  <a:lnTo>
                    <a:pt x="21" y="5"/>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72" name="AutoShape 58"/>
            <p:cNvSpPr>
              <a:spLocks noChangeAspect="1" noChangeArrowheads="1"/>
            </p:cNvSpPr>
            <p:nvPr/>
          </p:nvSpPr>
          <p:spPr bwMode="auto">
            <a:xfrm flipV="1">
              <a:off x="929" y="2272"/>
              <a:ext cx="3" cy="21"/>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73" name="AutoShape 59"/>
            <p:cNvSpPr>
              <a:spLocks noChangeAspect="1" noChangeArrowheads="1"/>
            </p:cNvSpPr>
            <p:nvPr/>
          </p:nvSpPr>
          <p:spPr bwMode="auto">
            <a:xfrm flipV="1">
              <a:off x="926" y="2918"/>
              <a:ext cx="26" cy="25"/>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74" name="Freeform 60"/>
            <p:cNvSpPr>
              <a:spLocks noChangeAspect="1"/>
            </p:cNvSpPr>
            <p:nvPr/>
          </p:nvSpPr>
          <p:spPr bwMode="auto">
            <a:xfrm>
              <a:off x="909" y="2944"/>
              <a:ext cx="62" cy="43"/>
            </a:xfrm>
            <a:custGeom>
              <a:avLst/>
              <a:gdLst>
                <a:gd name="T0" fmla="*/ 0 w 48"/>
                <a:gd name="T1" fmla="*/ 27 h 33"/>
                <a:gd name="T2" fmla="*/ 0 w 48"/>
                <a:gd name="T3" fmla="*/ 27 h 33"/>
                <a:gd name="T4" fmla="*/ 1 w 48"/>
                <a:gd name="T5" fmla="*/ 12 h 33"/>
                <a:gd name="T6" fmla="*/ 1 w 48"/>
                <a:gd name="T7" fmla="*/ 12 h 33"/>
                <a:gd name="T8" fmla="*/ 1 w 48"/>
                <a:gd name="T9" fmla="*/ 12 h 33"/>
                <a:gd name="T10" fmla="*/ 1 w 48"/>
                <a:gd name="T11" fmla="*/ 0 h 33"/>
                <a:gd name="T12" fmla="*/ 17 w 48"/>
                <a:gd name="T13" fmla="*/ 0 h 33"/>
                <a:gd name="T14" fmla="*/ 17 w 48"/>
                <a:gd name="T15" fmla="*/ 0 h 33"/>
                <a:gd name="T16" fmla="*/ 28 w 48"/>
                <a:gd name="T17" fmla="*/ 0 h 33"/>
                <a:gd name="T18" fmla="*/ 28 w 48"/>
                <a:gd name="T19" fmla="*/ 0 h 33"/>
                <a:gd name="T20" fmla="*/ 36 w 48"/>
                <a:gd name="T21" fmla="*/ 0 h 33"/>
                <a:gd name="T22" fmla="*/ 190 w 48"/>
                <a:gd name="T23" fmla="*/ 0 h 33"/>
                <a:gd name="T24" fmla="*/ 190 w 48"/>
                <a:gd name="T25" fmla="*/ 0 h 33"/>
                <a:gd name="T26" fmla="*/ 190 w 48"/>
                <a:gd name="T27" fmla="*/ 0 h 33"/>
                <a:gd name="T28" fmla="*/ 200 w 48"/>
                <a:gd name="T29" fmla="*/ 0 h 33"/>
                <a:gd name="T30" fmla="*/ 207 w 48"/>
                <a:gd name="T31" fmla="*/ 0 h 33"/>
                <a:gd name="T32" fmla="*/ 207 w 48"/>
                <a:gd name="T33" fmla="*/ 0 h 33"/>
                <a:gd name="T34" fmla="*/ 207 w 48"/>
                <a:gd name="T35" fmla="*/ 12 h 33"/>
                <a:gd name="T36" fmla="*/ 221 w 48"/>
                <a:gd name="T37" fmla="*/ 12 h 33"/>
                <a:gd name="T38" fmla="*/ 221 w 48"/>
                <a:gd name="T39" fmla="*/ 12 h 33"/>
                <a:gd name="T40" fmla="*/ 221 w 48"/>
                <a:gd name="T41" fmla="*/ 27 h 33"/>
                <a:gd name="T42" fmla="*/ 221 w 48"/>
                <a:gd name="T43" fmla="*/ 27 h 33"/>
                <a:gd name="T44" fmla="*/ 221 w 48"/>
                <a:gd name="T45" fmla="*/ 124 h 33"/>
                <a:gd name="T46" fmla="*/ 221 w 48"/>
                <a:gd name="T47" fmla="*/ 124 h 33"/>
                <a:gd name="T48" fmla="*/ 221 w 48"/>
                <a:gd name="T49" fmla="*/ 125 h 33"/>
                <a:gd name="T50" fmla="*/ 221 w 48"/>
                <a:gd name="T51" fmla="*/ 125 h 33"/>
                <a:gd name="T52" fmla="*/ 221 w 48"/>
                <a:gd name="T53" fmla="*/ 145 h 33"/>
                <a:gd name="T54" fmla="*/ 207 w 48"/>
                <a:gd name="T55" fmla="*/ 145 h 33"/>
                <a:gd name="T56" fmla="*/ 207 w 48"/>
                <a:gd name="T57" fmla="*/ 145 h 33"/>
                <a:gd name="T58" fmla="*/ 200 w 48"/>
                <a:gd name="T59" fmla="*/ 145 h 33"/>
                <a:gd name="T60" fmla="*/ 200 w 48"/>
                <a:gd name="T61" fmla="*/ 145 h 33"/>
                <a:gd name="T62" fmla="*/ 190 w 48"/>
                <a:gd name="T63" fmla="*/ 159 h 33"/>
                <a:gd name="T64" fmla="*/ 190 w 48"/>
                <a:gd name="T65" fmla="*/ 159 h 33"/>
                <a:gd name="T66" fmla="*/ 36 w 48"/>
                <a:gd name="T67" fmla="*/ 159 h 33"/>
                <a:gd name="T68" fmla="*/ 36 w 48"/>
                <a:gd name="T69" fmla="*/ 159 h 33"/>
                <a:gd name="T70" fmla="*/ 28 w 48"/>
                <a:gd name="T71" fmla="*/ 159 h 33"/>
                <a:gd name="T72" fmla="*/ 28 w 48"/>
                <a:gd name="T73" fmla="*/ 145 h 33"/>
                <a:gd name="T74" fmla="*/ 17 w 48"/>
                <a:gd name="T75" fmla="*/ 145 h 33"/>
                <a:gd name="T76" fmla="*/ 17 w 48"/>
                <a:gd name="T77" fmla="*/ 145 h 33"/>
                <a:gd name="T78" fmla="*/ 1 w 48"/>
                <a:gd name="T79" fmla="*/ 145 h 33"/>
                <a:gd name="T80" fmla="*/ 1 w 48"/>
                <a:gd name="T81" fmla="*/ 125 h 33"/>
                <a:gd name="T82" fmla="*/ 1 w 48"/>
                <a:gd name="T83" fmla="*/ 125 h 33"/>
                <a:gd name="T84" fmla="*/ 0 w 48"/>
                <a:gd name="T85" fmla="*/ 125 h 33"/>
                <a:gd name="T86" fmla="*/ 0 w 4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0" y="25"/>
                  </a:moveTo>
                  <a:lnTo>
                    <a:pt x="0" y="5"/>
                  </a:lnTo>
                  <a:lnTo>
                    <a:pt x="1" y="2"/>
                  </a:lnTo>
                  <a:lnTo>
                    <a:pt x="1" y="0"/>
                  </a:lnTo>
                  <a:lnTo>
                    <a:pt x="4" y="0"/>
                  </a:lnTo>
                  <a:lnTo>
                    <a:pt x="6" y="0"/>
                  </a:lnTo>
                  <a:lnTo>
                    <a:pt x="8" y="0"/>
                  </a:lnTo>
                  <a:lnTo>
                    <a:pt x="41" y="0"/>
                  </a:lnTo>
                  <a:lnTo>
                    <a:pt x="43" y="0"/>
                  </a:lnTo>
                  <a:lnTo>
                    <a:pt x="44" y="0"/>
                  </a:lnTo>
                  <a:lnTo>
                    <a:pt x="44" y="2"/>
                  </a:lnTo>
                  <a:lnTo>
                    <a:pt x="47" y="2"/>
                  </a:lnTo>
                  <a:lnTo>
                    <a:pt x="47" y="5"/>
                  </a:lnTo>
                  <a:lnTo>
                    <a:pt x="47" y="25"/>
                  </a:lnTo>
                  <a:lnTo>
                    <a:pt x="47" y="26"/>
                  </a:lnTo>
                  <a:lnTo>
                    <a:pt x="47" y="29"/>
                  </a:lnTo>
                  <a:lnTo>
                    <a:pt x="44" y="29"/>
                  </a:lnTo>
                  <a:lnTo>
                    <a:pt x="43" y="29"/>
                  </a:lnTo>
                  <a:lnTo>
                    <a:pt x="41" y="32"/>
                  </a:lnTo>
                  <a:lnTo>
                    <a:pt x="8" y="32"/>
                  </a:lnTo>
                  <a:lnTo>
                    <a:pt x="6" y="32"/>
                  </a:lnTo>
                  <a:lnTo>
                    <a:pt x="6" y="29"/>
                  </a:lnTo>
                  <a:lnTo>
                    <a:pt x="4" y="29"/>
                  </a:lnTo>
                  <a:lnTo>
                    <a:pt x="1" y="29"/>
                  </a:lnTo>
                  <a:lnTo>
                    <a:pt x="1" y="26"/>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75" name="Freeform 61"/>
            <p:cNvSpPr>
              <a:spLocks noChangeAspect="1"/>
            </p:cNvSpPr>
            <p:nvPr/>
          </p:nvSpPr>
          <p:spPr bwMode="auto">
            <a:xfrm>
              <a:off x="913" y="2944"/>
              <a:ext cx="14" cy="43"/>
            </a:xfrm>
            <a:custGeom>
              <a:avLst/>
              <a:gdLst>
                <a:gd name="T0" fmla="*/ 0 w 11"/>
                <a:gd name="T1" fmla="*/ 27 h 33"/>
                <a:gd name="T2" fmla="*/ 0 w 11"/>
                <a:gd name="T3" fmla="*/ 27 h 33"/>
                <a:gd name="T4" fmla="*/ 0 w 11"/>
                <a:gd name="T5" fmla="*/ 12 h 33"/>
                <a:gd name="T6" fmla="*/ 0 w 11"/>
                <a:gd name="T7" fmla="*/ 12 h 33"/>
                <a:gd name="T8" fmla="*/ 0 w 11"/>
                <a:gd name="T9" fmla="*/ 12 h 33"/>
                <a:gd name="T10" fmla="*/ 0 w 11"/>
                <a:gd name="T11" fmla="*/ 0 h 33"/>
                <a:gd name="T12" fmla="*/ 0 w 11"/>
                <a:gd name="T13" fmla="*/ 0 h 33"/>
                <a:gd name="T14" fmla="*/ 0 w 11"/>
                <a:gd name="T15" fmla="*/ 0 h 33"/>
                <a:gd name="T16" fmla="*/ 0 w 11"/>
                <a:gd name="T17" fmla="*/ 0 h 33"/>
                <a:gd name="T18" fmla="*/ 0 w 11"/>
                <a:gd name="T19" fmla="*/ 0 h 33"/>
                <a:gd name="T20" fmla="*/ 1 w 11"/>
                <a:gd name="T21" fmla="*/ 0 h 33"/>
                <a:gd name="T22" fmla="*/ 37 w 11"/>
                <a:gd name="T23" fmla="*/ 0 h 33"/>
                <a:gd name="T24" fmla="*/ 4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4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7 w 11"/>
                <a:gd name="T65" fmla="*/ 159 h 33"/>
                <a:gd name="T66" fmla="*/ 1 w 11"/>
                <a:gd name="T67" fmla="*/ 159 h 33"/>
                <a:gd name="T68" fmla="*/ 1 w 11"/>
                <a:gd name="T69" fmla="*/ 159 h 33"/>
                <a:gd name="T70" fmla="*/ 0 w 11"/>
                <a:gd name="T71" fmla="*/ 159 h 33"/>
                <a:gd name="T72" fmla="*/ 0 w 11"/>
                <a:gd name="T73" fmla="*/ 145 h 33"/>
                <a:gd name="T74" fmla="*/ 0 w 11"/>
                <a:gd name="T75" fmla="*/ 145 h 33"/>
                <a:gd name="T76" fmla="*/ 0 w 11"/>
                <a:gd name="T77" fmla="*/ 145 h 33"/>
                <a:gd name="T78" fmla="*/ 0 w 11"/>
                <a:gd name="T79" fmla="*/ 145 h 33"/>
                <a:gd name="T80" fmla="*/ 0 w 11"/>
                <a:gd name="T81" fmla="*/ 12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1" y="0"/>
                  </a:lnTo>
                  <a:lnTo>
                    <a:pt x="9" y="0"/>
                  </a:lnTo>
                  <a:lnTo>
                    <a:pt x="10" y="0"/>
                  </a:lnTo>
                  <a:lnTo>
                    <a:pt x="10" y="2"/>
                  </a:lnTo>
                  <a:lnTo>
                    <a:pt x="10" y="5"/>
                  </a:lnTo>
                  <a:lnTo>
                    <a:pt x="10" y="25"/>
                  </a:lnTo>
                  <a:lnTo>
                    <a:pt x="10" y="26"/>
                  </a:lnTo>
                  <a:lnTo>
                    <a:pt x="10" y="29"/>
                  </a:lnTo>
                  <a:lnTo>
                    <a:pt x="10" y="32"/>
                  </a:lnTo>
                  <a:lnTo>
                    <a:pt x="9" y="32"/>
                  </a:lnTo>
                  <a:lnTo>
                    <a:pt x="1" y="32"/>
                  </a:lnTo>
                  <a:lnTo>
                    <a:pt x="0" y="32"/>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76" name="Freeform 62"/>
            <p:cNvSpPr>
              <a:spLocks noChangeAspect="1"/>
            </p:cNvSpPr>
            <p:nvPr/>
          </p:nvSpPr>
          <p:spPr bwMode="auto">
            <a:xfrm>
              <a:off x="953" y="2944"/>
              <a:ext cx="18" cy="43"/>
            </a:xfrm>
            <a:custGeom>
              <a:avLst/>
              <a:gdLst>
                <a:gd name="T0" fmla="*/ 0 w 14"/>
                <a:gd name="T1" fmla="*/ 27 h 33"/>
                <a:gd name="T2" fmla="*/ 0 w 14"/>
                <a:gd name="T3" fmla="*/ 27 h 33"/>
                <a:gd name="T4" fmla="*/ 0 w 14"/>
                <a:gd name="T5" fmla="*/ 12 h 33"/>
                <a:gd name="T6" fmla="*/ 0 w 14"/>
                <a:gd name="T7" fmla="*/ 12 h 33"/>
                <a:gd name="T8" fmla="*/ 0 w 14"/>
                <a:gd name="T9" fmla="*/ 12 h 33"/>
                <a:gd name="T10" fmla="*/ 0 w 14"/>
                <a:gd name="T11" fmla="*/ 0 h 33"/>
                <a:gd name="T12" fmla="*/ 1 w 14"/>
                <a:gd name="T13" fmla="*/ 0 h 33"/>
                <a:gd name="T14" fmla="*/ 1 w 14"/>
                <a:gd name="T15" fmla="*/ 0 h 33"/>
                <a:gd name="T16" fmla="*/ 1 w 14"/>
                <a:gd name="T17" fmla="*/ 0 h 33"/>
                <a:gd name="T18" fmla="*/ 1 w 14"/>
                <a:gd name="T19" fmla="*/ 0 h 33"/>
                <a:gd name="T20" fmla="*/ 1 w 14"/>
                <a:gd name="T21" fmla="*/ 0 h 33"/>
                <a:gd name="T22" fmla="*/ 46 w 14"/>
                <a:gd name="T23" fmla="*/ 0 h 33"/>
                <a:gd name="T24" fmla="*/ 46 w 14"/>
                <a:gd name="T25" fmla="*/ 0 h 33"/>
                <a:gd name="T26" fmla="*/ 46 w 14"/>
                <a:gd name="T27" fmla="*/ 0 h 33"/>
                <a:gd name="T28" fmla="*/ 46 w 14"/>
                <a:gd name="T29" fmla="*/ 0 h 33"/>
                <a:gd name="T30" fmla="*/ 46 w 14"/>
                <a:gd name="T31" fmla="*/ 0 h 33"/>
                <a:gd name="T32" fmla="*/ 59 w 14"/>
                <a:gd name="T33" fmla="*/ 0 h 33"/>
                <a:gd name="T34" fmla="*/ 59 w 14"/>
                <a:gd name="T35" fmla="*/ 12 h 33"/>
                <a:gd name="T36" fmla="*/ 59 w 14"/>
                <a:gd name="T37" fmla="*/ 12 h 33"/>
                <a:gd name="T38" fmla="*/ 59 w 14"/>
                <a:gd name="T39" fmla="*/ 12 h 33"/>
                <a:gd name="T40" fmla="*/ 59 w 14"/>
                <a:gd name="T41" fmla="*/ 27 h 33"/>
                <a:gd name="T42" fmla="*/ 59 w 14"/>
                <a:gd name="T43" fmla="*/ 27 h 33"/>
                <a:gd name="T44" fmla="*/ 59 w 14"/>
                <a:gd name="T45" fmla="*/ 124 h 33"/>
                <a:gd name="T46" fmla="*/ 59 w 14"/>
                <a:gd name="T47" fmla="*/ 124 h 33"/>
                <a:gd name="T48" fmla="*/ 59 w 14"/>
                <a:gd name="T49" fmla="*/ 125 h 33"/>
                <a:gd name="T50" fmla="*/ 59 w 14"/>
                <a:gd name="T51" fmla="*/ 125 h 33"/>
                <a:gd name="T52" fmla="*/ 59 w 14"/>
                <a:gd name="T53" fmla="*/ 145 h 33"/>
                <a:gd name="T54" fmla="*/ 59 w 14"/>
                <a:gd name="T55" fmla="*/ 145 h 33"/>
                <a:gd name="T56" fmla="*/ 46 w 14"/>
                <a:gd name="T57" fmla="*/ 145 h 33"/>
                <a:gd name="T58" fmla="*/ 46 w 14"/>
                <a:gd name="T59" fmla="*/ 145 h 33"/>
                <a:gd name="T60" fmla="*/ 46 w 14"/>
                <a:gd name="T61" fmla="*/ 159 h 33"/>
                <a:gd name="T62" fmla="*/ 46 w 14"/>
                <a:gd name="T63" fmla="*/ 159 h 33"/>
                <a:gd name="T64" fmla="*/ 46 w 14"/>
                <a:gd name="T65" fmla="*/ 159 h 33"/>
                <a:gd name="T66" fmla="*/ 1 w 14"/>
                <a:gd name="T67" fmla="*/ 159 h 33"/>
                <a:gd name="T68" fmla="*/ 1 w 14"/>
                <a:gd name="T69" fmla="*/ 159 h 33"/>
                <a:gd name="T70" fmla="*/ 1 w 14"/>
                <a:gd name="T71" fmla="*/ 159 h 33"/>
                <a:gd name="T72" fmla="*/ 1 w 14"/>
                <a:gd name="T73" fmla="*/ 145 h 33"/>
                <a:gd name="T74" fmla="*/ 1 w 14"/>
                <a:gd name="T75" fmla="*/ 145 h 33"/>
                <a:gd name="T76" fmla="*/ 0 w 14"/>
                <a:gd name="T77" fmla="*/ 145 h 33"/>
                <a:gd name="T78" fmla="*/ 0 w 14"/>
                <a:gd name="T79" fmla="*/ 145 h 33"/>
                <a:gd name="T80" fmla="*/ 0 w 14"/>
                <a:gd name="T81" fmla="*/ 125 h 33"/>
                <a:gd name="T82" fmla="*/ 0 w 14"/>
                <a:gd name="T83" fmla="*/ 125 h 33"/>
                <a:gd name="T84" fmla="*/ 0 w 14"/>
                <a:gd name="T85" fmla="*/ 125 h 33"/>
                <a:gd name="T86" fmla="*/ 0 w 14"/>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0" y="25"/>
                  </a:moveTo>
                  <a:lnTo>
                    <a:pt x="0" y="5"/>
                  </a:lnTo>
                  <a:lnTo>
                    <a:pt x="0" y="2"/>
                  </a:lnTo>
                  <a:lnTo>
                    <a:pt x="0" y="0"/>
                  </a:lnTo>
                  <a:lnTo>
                    <a:pt x="1" y="0"/>
                  </a:lnTo>
                  <a:lnTo>
                    <a:pt x="10" y="0"/>
                  </a:lnTo>
                  <a:lnTo>
                    <a:pt x="13" y="0"/>
                  </a:lnTo>
                  <a:lnTo>
                    <a:pt x="13" y="2"/>
                  </a:lnTo>
                  <a:lnTo>
                    <a:pt x="13" y="5"/>
                  </a:lnTo>
                  <a:lnTo>
                    <a:pt x="13" y="25"/>
                  </a:lnTo>
                  <a:lnTo>
                    <a:pt x="13" y="26"/>
                  </a:lnTo>
                  <a:lnTo>
                    <a:pt x="13" y="29"/>
                  </a:lnTo>
                  <a:lnTo>
                    <a:pt x="10" y="29"/>
                  </a:lnTo>
                  <a:lnTo>
                    <a:pt x="10" y="32"/>
                  </a:lnTo>
                  <a:lnTo>
                    <a:pt x="1" y="32"/>
                  </a:lnTo>
                  <a:lnTo>
                    <a:pt x="1"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77" name="Freeform 63" descr="Light vertical"/>
            <p:cNvSpPr>
              <a:spLocks noChangeAspect="1"/>
            </p:cNvSpPr>
            <p:nvPr/>
          </p:nvSpPr>
          <p:spPr bwMode="auto">
            <a:xfrm>
              <a:off x="929" y="2944"/>
              <a:ext cx="25" cy="43"/>
            </a:xfrm>
            <a:custGeom>
              <a:avLst/>
              <a:gdLst>
                <a:gd name="T0" fmla="*/ 0 w 19"/>
                <a:gd name="T1" fmla="*/ 27 h 33"/>
                <a:gd name="T2" fmla="*/ 0 w 19"/>
                <a:gd name="T3" fmla="*/ 27 h 33"/>
                <a:gd name="T4" fmla="*/ 0 w 19"/>
                <a:gd name="T5" fmla="*/ 12 h 33"/>
                <a:gd name="T6" fmla="*/ 0 w 19"/>
                <a:gd name="T7" fmla="*/ 12 h 33"/>
                <a:gd name="T8" fmla="*/ 0 w 19"/>
                <a:gd name="T9" fmla="*/ 12 h 33"/>
                <a:gd name="T10" fmla="*/ 0 w 19"/>
                <a:gd name="T11" fmla="*/ 0 h 33"/>
                <a:gd name="T12" fmla="*/ 0 w 19"/>
                <a:gd name="T13" fmla="*/ 0 h 33"/>
                <a:gd name="T14" fmla="*/ 0 w 19"/>
                <a:gd name="T15" fmla="*/ 0 h 33"/>
                <a:gd name="T16" fmla="*/ 12 w 19"/>
                <a:gd name="T17" fmla="*/ 0 h 33"/>
                <a:gd name="T18" fmla="*/ 12 w 19"/>
                <a:gd name="T19" fmla="*/ 0 h 33"/>
                <a:gd name="T20" fmla="*/ 12 w 19"/>
                <a:gd name="T21" fmla="*/ 0 h 33"/>
                <a:gd name="T22" fmla="*/ 84 w 19"/>
                <a:gd name="T23" fmla="*/ 0 h 33"/>
                <a:gd name="T24" fmla="*/ 84 w 19"/>
                <a:gd name="T25" fmla="*/ 0 h 33"/>
                <a:gd name="T26" fmla="*/ 84 w 19"/>
                <a:gd name="T27" fmla="*/ 0 h 33"/>
                <a:gd name="T28" fmla="*/ 84 w 19"/>
                <a:gd name="T29" fmla="*/ 0 h 33"/>
                <a:gd name="T30" fmla="*/ 84 w 19"/>
                <a:gd name="T31" fmla="*/ 0 h 33"/>
                <a:gd name="T32" fmla="*/ 84 w 19"/>
                <a:gd name="T33" fmla="*/ 0 h 33"/>
                <a:gd name="T34" fmla="*/ 95 w 19"/>
                <a:gd name="T35" fmla="*/ 12 h 33"/>
                <a:gd name="T36" fmla="*/ 95 w 19"/>
                <a:gd name="T37" fmla="*/ 12 h 33"/>
                <a:gd name="T38" fmla="*/ 95 w 19"/>
                <a:gd name="T39" fmla="*/ 12 h 33"/>
                <a:gd name="T40" fmla="*/ 95 w 19"/>
                <a:gd name="T41" fmla="*/ 27 h 33"/>
                <a:gd name="T42" fmla="*/ 95 w 19"/>
                <a:gd name="T43" fmla="*/ 27 h 33"/>
                <a:gd name="T44" fmla="*/ 95 w 19"/>
                <a:gd name="T45" fmla="*/ 124 h 33"/>
                <a:gd name="T46" fmla="*/ 95 w 19"/>
                <a:gd name="T47" fmla="*/ 124 h 33"/>
                <a:gd name="T48" fmla="*/ 95 w 19"/>
                <a:gd name="T49" fmla="*/ 125 h 33"/>
                <a:gd name="T50" fmla="*/ 95 w 19"/>
                <a:gd name="T51" fmla="*/ 125 h 33"/>
                <a:gd name="T52" fmla="*/ 95 w 19"/>
                <a:gd name="T53" fmla="*/ 145 h 33"/>
                <a:gd name="T54" fmla="*/ 95 w 19"/>
                <a:gd name="T55" fmla="*/ 145 h 33"/>
                <a:gd name="T56" fmla="*/ 84 w 19"/>
                <a:gd name="T57" fmla="*/ 145 h 33"/>
                <a:gd name="T58" fmla="*/ 84 w 19"/>
                <a:gd name="T59" fmla="*/ 145 h 33"/>
                <a:gd name="T60" fmla="*/ 84 w 19"/>
                <a:gd name="T61" fmla="*/ 159 h 33"/>
                <a:gd name="T62" fmla="*/ 84 w 19"/>
                <a:gd name="T63" fmla="*/ 159 h 33"/>
                <a:gd name="T64" fmla="*/ 84 w 19"/>
                <a:gd name="T65" fmla="*/ 159 h 33"/>
                <a:gd name="T66" fmla="*/ 12 w 19"/>
                <a:gd name="T67" fmla="*/ 159 h 33"/>
                <a:gd name="T68" fmla="*/ 12 w 19"/>
                <a:gd name="T69" fmla="*/ 159 h 33"/>
                <a:gd name="T70" fmla="*/ 12 w 19"/>
                <a:gd name="T71" fmla="*/ 159 h 33"/>
                <a:gd name="T72" fmla="*/ 12 w 19"/>
                <a:gd name="T73" fmla="*/ 145 h 33"/>
                <a:gd name="T74" fmla="*/ 0 w 19"/>
                <a:gd name="T75" fmla="*/ 145 h 33"/>
                <a:gd name="T76" fmla="*/ 0 w 19"/>
                <a:gd name="T77" fmla="*/ 145 h 33"/>
                <a:gd name="T78" fmla="*/ 0 w 19"/>
                <a:gd name="T79" fmla="*/ 145 h 33"/>
                <a:gd name="T80" fmla="*/ 0 w 19"/>
                <a:gd name="T81" fmla="*/ 125 h 33"/>
                <a:gd name="T82" fmla="*/ 0 w 19"/>
                <a:gd name="T83" fmla="*/ 125 h 33"/>
                <a:gd name="T84" fmla="*/ 0 w 19"/>
                <a:gd name="T85" fmla="*/ 125 h 33"/>
                <a:gd name="T86" fmla="*/ 0 w 19"/>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33"/>
                <a:gd name="T134" fmla="*/ 19 w 19"/>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33">
                  <a:moveTo>
                    <a:pt x="0" y="25"/>
                  </a:moveTo>
                  <a:lnTo>
                    <a:pt x="0" y="5"/>
                  </a:lnTo>
                  <a:lnTo>
                    <a:pt x="0" y="2"/>
                  </a:lnTo>
                  <a:lnTo>
                    <a:pt x="0" y="0"/>
                  </a:lnTo>
                  <a:lnTo>
                    <a:pt x="2" y="0"/>
                  </a:lnTo>
                  <a:lnTo>
                    <a:pt x="16" y="0"/>
                  </a:lnTo>
                  <a:lnTo>
                    <a:pt x="18" y="0"/>
                  </a:lnTo>
                  <a:lnTo>
                    <a:pt x="18" y="2"/>
                  </a:lnTo>
                  <a:lnTo>
                    <a:pt x="18" y="5"/>
                  </a:lnTo>
                  <a:lnTo>
                    <a:pt x="18" y="25"/>
                  </a:lnTo>
                  <a:lnTo>
                    <a:pt x="18" y="26"/>
                  </a:lnTo>
                  <a:lnTo>
                    <a:pt x="18" y="29"/>
                  </a:lnTo>
                  <a:lnTo>
                    <a:pt x="16" y="29"/>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78" name="AutoShape 64"/>
            <p:cNvSpPr>
              <a:spLocks noChangeAspect="1" noChangeArrowheads="1"/>
            </p:cNvSpPr>
            <p:nvPr/>
          </p:nvSpPr>
          <p:spPr bwMode="auto">
            <a:xfrm flipV="1">
              <a:off x="948" y="2924"/>
              <a:ext cx="2"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79" name="Freeform 65"/>
            <p:cNvSpPr>
              <a:spLocks noChangeAspect="1"/>
            </p:cNvSpPr>
            <p:nvPr/>
          </p:nvSpPr>
          <p:spPr bwMode="auto">
            <a:xfrm>
              <a:off x="881" y="2839"/>
              <a:ext cx="121" cy="81"/>
            </a:xfrm>
            <a:custGeom>
              <a:avLst/>
              <a:gdLst>
                <a:gd name="T0" fmla="*/ 0 w 93"/>
                <a:gd name="T1" fmla="*/ 50 h 62"/>
                <a:gd name="T2" fmla="*/ 0 w 93"/>
                <a:gd name="T3" fmla="*/ 50 h 62"/>
                <a:gd name="T4" fmla="*/ 0 w 93"/>
                <a:gd name="T5" fmla="*/ 38 h 62"/>
                <a:gd name="T6" fmla="*/ 0 w 93"/>
                <a:gd name="T7" fmla="*/ 29 h 62"/>
                <a:gd name="T8" fmla="*/ 1 w 93"/>
                <a:gd name="T9" fmla="*/ 29 h 62"/>
                <a:gd name="T10" fmla="*/ 27 w 93"/>
                <a:gd name="T11" fmla="*/ 16 h 62"/>
                <a:gd name="T12" fmla="*/ 27 w 93"/>
                <a:gd name="T13" fmla="*/ 16 h 62"/>
                <a:gd name="T14" fmla="*/ 35 w 93"/>
                <a:gd name="T15" fmla="*/ 0 h 62"/>
                <a:gd name="T16" fmla="*/ 38 w 93"/>
                <a:gd name="T17" fmla="*/ 0 h 62"/>
                <a:gd name="T18" fmla="*/ 51 w 93"/>
                <a:gd name="T19" fmla="*/ 0 h 62"/>
                <a:gd name="T20" fmla="*/ 78 w 93"/>
                <a:gd name="T21" fmla="*/ 0 h 62"/>
                <a:gd name="T22" fmla="*/ 367 w 93"/>
                <a:gd name="T23" fmla="*/ 0 h 62"/>
                <a:gd name="T24" fmla="*/ 367 w 93"/>
                <a:gd name="T25" fmla="*/ 0 h 62"/>
                <a:gd name="T26" fmla="*/ 388 w 93"/>
                <a:gd name="T27" fmla="*/ 0 h 62"/>
                <a:gd name="T28" fmla="*/ 398 w 93"/>
                <a:gd name="T29" fmla="*/ 0 h 62"/>
                <a:gd name="T30" fmla="*/ 411 w 93"/>
                <a:gd name="T31" fmla="*/ 16 h 62"/>
                <a:gd name="T32" fmla="*/ 411 w 93"/>
                <a:gd name="T33" fmla="*/ 16 h 62"/>
                <a:gd name="T34" fmla="*/ 422 w 93"/>
                <a:gd name="T35" fmla="*/ 29 h 62"/>
                <a:gd name="T36" fmla="*/ 425 w 93"/>
                <a:gd name="T37" fmla="*/ 29 h 62"/>
                <a:gd name="T38" fmla="*/ 425 w 93"/>
                <a:gd name="T39" fmla="*/ 38 h 62"/>
                <a:gd name="T40" fmla="*/ 425 w 93"/>
                <a:gd name="T41" fmla="*/ 50 h 62"/>
                <a:gd name="T42" fmla="*/ 446 w 93"/>
                <a:gd name="T43" fmla="*/ 50 h 62"/>
                <a:gd name="T44" fmla="*/ 446 w 93"/>
                <a:gd name="T45" fmla="*/ 247 h 62"/>
                <a:gd name="T46" fmla="*/ 446 w 93"/>
                <a:gd name="T47" fmla="*/ 260 h 62"/>
                <a:gd name="T48" fmla="*/ 425 w 93"/>
                <a:gd name="T49" fmla="*/ 260 h 62"/>
                <a:gd name="T50" fmla="*/ 425 w 93"/>
                <a:gd name="T51" fmla="*/ 274 h 62"/>
                <a:gd name="T52" fmla="*/ 422 w 93"/>
                <a:gd name="T53" fmla="*/ 277 h 62"/>
                <a:gd name="T54" fmla="*/ 422 w 93"/>
                <a:gd name="T55" fmla="*/ 277 h 62"/>
                <a:gd name="T56" fmla="*/ 411 w 93"/>
                <a:gd name="T57" fmla="*/ 284 h 62"/>
                <a:gd name="T58" fmla="*/ 398 w 93"/>
                <a:gd name="T59" fmla="*/ 284 h 62"/>
                <a:gd name="T60" fmla="*/ 388 w 93"/>
                <a:gd name="T61" fmla="*/ 306 h 62"/>
                <a:gd name="T62" fmla="*/ 383 w 93"/>
                <a:gd name="T63" fmla="*/ 306 h 62"/>
                <a:gd name="T64" fmla="*/ 367 w 93"/>
                <a:gd name="T65" fmla="*/ 306 h 62"/>
                <a:gd name="T66" fmla="*/ 78 w 93"/>
                <a:gd name="T67" fmla="*/ 306 h 62"/>
                <a:gd name="T68" fmla="*/ 64 w 93"/>
                <a:gd name="T69" fmla="*/ 306 h 62"/>
                <a:gd name="T70" fmla="*/ 51 w 93"/>
                <a:gd name="T71" fmla="*/ 306 h 62"/>
                <a:gd name="T72" fmla="*/ 38 w 93"/>
                <a:gd name="T73" fmla="*/ 284 h 62"/>
                <a:gd name="T74" fmla="*/ 35 w 93"/>
                <a:gd name="T75" fmla="*/ 284 h 62"/>
                <a:gd name="T76" fmla="*/ 27 w 93"/>
                <a:gd name="T77" fmla="*/ 284 h 62"/>
                <a:gd name="T78" fmla="*/ 1 w 93"/>
                <a:gd name="T79" fmla="*/ 277 h 62"/>
                <a:gd name="T80" fmla="*/ 1 w 93"/>
                <a:gd name="T81" fmla="*/ 274 h 62"/>
                <a:gd name="T82" fmla="*/ 0 w 93"/>
                <a:gd name="T83" fmla="*/ 274 h 62"/>
                <a:gd name="T84" fmla="*/ 0 w 93"/>
                <a:gd name="T85" fmla="*/ 260 h 62"/>
                <a:gd name="T86" fmla="*/ 0 w 93"/>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3"/>
                <a:gd name="T133" fmla="*/ 0 h 62"/>
                <a:gd name="T134" fmla="*/ 93 w 93"/>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3" h="62">
                  <a:moveTo>
                    <a:pt x="0" y="50"/>
                  </a:moveTo>
                  <a:lnTo>
                    <a:pt x="0" y="10"/>
                  </a:lnTo>
                  <a:lnTo>
                    <a:pt x="0" y="8"/>
                  </a:lnTo>
                  <a:lnTo>
                    <a:pt x="0" y="6"/>
                  </a:lnTo>
                  <a:lnTo>
                    <a:pt x="1" y="6"/>
                  </a:lnTo>
                  <a:lnTo>
                    <a:pt x="5" y="3"/>
                  </a:lnTo>
                  <a:lnTo>
                    <a:pt x="7" y="3"/>
                  </a:lnTo>
                  <a:lnTo>
                    <a:pt x="7" y="0"/>
                  </a:lnTo>
                  <a:lnTo>
                    <a:pt x="8" y="0"/>
                  </a:lnTo>
                  <a:lnTo>
                    <a:pt x="11" y="0"/>
                  </a:lnTo>
                  <a:lnTo>
                    <a:pt x="13" y="0"/>
                  </a:lnTo>
                  <a:lnTo>
                    <a:pt x="16" y="0"/>
                  </a:lnTo>
                  <a:lnTo>
                    <a:pt x="75" y="0"/>
                  </a:lnTo>
                  <a:lnTo>
                    <a:pt x="79" y="0"/>
                  </a:lnTo>
                  <a:lnTo>
                    <a:pt x="80" y="0"/>
                  </a:lnTo>
                  <a:lnTo>
                    <a:pt x="82" y="0"/>
                  </a:lnTo>
                  <a:lnTo>
                    <a:pt x="85" y="3"/>
                  </a:lnTo>
                  <a:lnTo>
                    <a:pt x="87" y="3"/>
                  </a:lnTo>
                  <a:lnTo>
                    <a:pt x="87" y="6"/>
                  </a:lnTo>
                  <a:lnTo>
                    <a:pt x="88" y="6"/>
                  </a:lnTo>
                  <a:lnTo>
                    <a:pt x="88" y="8"/>
                  </a:lnTo>
                  <a:lnTo>
                    <a:pt x="88" y="10"/>
                  </a:lnTo>
                  <a:lnTo>
                    <a:pt x="92" y="10"/>
                  </a:lnTo>
                  <a:lnTo>
                    <a:pt x="92" y="50"/>
                  </a:lnTo>
                  <a:lnTo>
                    <a:pt x="92" y="52"/>
                  </a:lnTo>
                  <a:lnTo>
                    <a:pt x="88" y="52"/>
                  </a:lnTo>
                  <a:lnTo>
                    <a:pt x="88" y="55"/>
                  </a:lnTo>
                  <a:lnTo>
                    <a:pt x="87" y="56"/>
                  </a:lnTo>
                  <a:lnTo>
                    <a:pt x="85" y="57"/>
                  </a:lnTo>
                  <a:lnTo>
                    <a:pt x="82" y="57"/>
                  </a:lnTo>
                  <a:lnTo>
                    <a:pt x="80" y="61"/>
                  </a:lnTo>
                  <a:lnTo>
                    <a:pt x="79" y="61"/>
                  </a:lnTo>
                  <a:lnTo>
                    <a:pt x="75" y="61"/>
                  </a:lnTo>
                  <a:lnTo>
                    <a:pt x="16" y="61"/>
                  </a:lnTo>
                  <a:lnTo>
                    <a:pt x="13" y="61"/>
                  </a:lnTo>
                  <a:lnTo>
                    <a:pt x="11" y="61"/>
                  </a:lnTo>
                  <a:lnTo>
                    <a:pt x="8" y="61"/>
                  </a:lnTo>
                  <a:lnTo>
                    <a:pt x="8" y="57"/>
                  </a:lnTo>
                  <a:lnTo>
                    <a:pt x="7" y="57"/>
                  </a:lnTo>
                  <a:lnTo>
                    <a:pt x="5" y="57"/>
                  </a:lnTo>
                  <a:lnTo>
                    <a:pt x="5" y="56"/>
                  </a:lnTo>
                  <a:lnTo>
                    <a:pt x="1" y="56"/>
                  </a:lnTo>
                  <a:lnTo>
                    <a:pt x="1" y="55"/>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80" name="Freeform 66"/>
            <p:cNvSpPr>
              <a:spLocks noChangeAspect="1"/>
            </p:cNvSpPr>
            <p:nvPr/>
          </p:nvSpPr>
          <p:spPr bwMode="auto">
            <a:xfrm>
              <a:off x="881" y="2839"/>
              <a:ext cx="34" cy="81"/>
            </a:xfrm>
            <a:custGeom>
              <a:avLst/>
              <a:gdLst>
                <a:gd name="T0" fmla="*/ 0 w 26"/>
                <a:gd name="T1" fmla="*/ 50 h 62"/>
                <a:gd name="T2" fmla="*/ 0 w 26"/>
                <a:gd name="T3" fmla="*/ 50 h 62"/>
                <a:gd name="T4" fmla="*/ 0 w 26"/>
                <a:gd name="T5" fmla="*/ 38 h 62"/>
                <a:gd name="T6" fmla="*/ 0 w 26"/>
                <a:gd name="T7" fmla="*/ 38 h 62"/>
                <a:gd name="T8" fmla="*/ 0 w 26"/>
                <a:gd name="T9" fmla="*/ 29 h 62"/>
                <a:gd name="T10" fmla="*/ 1 w 26"/>
                <a:gd name="T11" fmla="*/ 16 h 62"/>
                <a:gd name="T12" fmla="*/ 1 w 26"/>
                <a:gd name="T13" fmla="*/ 16 h 62"/>
                <a:gd name="T14" fmla="*/ 1 w 26"/>
                <a:gd name="T15" fmla="*/ 0 h 62"/>
                <a:gd name="T16" fmla="*/ 1 w 26"/>
                <a:gd name="T17" fmla="*/ 0 h 62"/>
                <a:gd name="T18" fmla="*/ 27 w 26"/>
                <a:gd name="T19" fmla="*/ 0 h 62"/>
                <a:gd name="T20" fmla="*/ 27 w 26"/>
                <a:gd name="T21" fmla="*/ 0 h 62"/>
                <a:gd name="T22" fmla="*/ 102 w 26"/>
                <a:gd name="T23" fmla="*/ 0 h 62"/>
                <a:gd name="T24" fmla="*/ 111 w 26"/>
                <a:gd name="T25" fmla="*/ 0 h 62"/>
                <a:gd name="T26" fmla="*/ 111 w 26"/>
                <a:gd name="T27" fmla="*/ 0 h 62"/>
                <a:gd name="T28" fmla="*/ 111 w 26"/>
                <a:gd name="T29" fmla="*/ 0 h 62"/>
                <a:gd name="T30" fmla="*/ 111 w 26"/>
                <a:gd name="T31" fmla="*/ 16 h 62"/>
                <a:gd name="T32" fmla="*/ 124 w 26"/>
                <a:gd name="T33" fmla="*/ 16 h 62"/>
                <a:gd name="T34" fmla="*/ 124 w 26"/>
                <a:gd name="T35" fmla="*/ 29 h 62"/>
                <a:gd name="T36" fmla="*/ 124 w 26"/>
                <a:gd name="T37" fmla="*/ 29 h 62"/>
                <a:gd name="T38" fmla="*/ 124 w 26"/>
                <a:gd name="T39" fmla="*/ 38 h 62"/>
                <a:gd name="T40" fmla="*/ 124 w 26"/>
                <a:gd name="T41" fmla="*/ 50 h 62"/>
                <a:gd name="T42" fmla="*/ 124 w 26"/>
                <a:gd name="T43" fmla="*/ 50 h 62"/>
                <a:gd name="T44" fmla="*/ 124 w 26"/>
                <a:gd name="T45" fmla="*/ 247 h 62"/>
                <a:gd name="T46" fmla="*/ 124 w 26"/>
                <a:gd name="T47" fmla="*/ 260 h 62"/>
                <a:gd name="T48" fmla="*/ 124 w 26"/>
                <a:gd name="T49" fmla="*/ 260 h 62"/>
                <a:gd name="T50" fmla="*/ 124 w 26"/>
                <a:gd name="T51" fmla="*/ 274 h 62"/>
                <a:gd name="T52" fmla="*/ 124 w 26"/>
                <a:gd name="T53" fmla="*/ 277 h 62"/>
                <a:gd name="T54" fmla="*/ 124 w 26"/>
                <a:gd name="T55" fmla="*/ 277 h 62"/>
                <a:gd name="T56" fmla="*/ 124 w 26"/>
                <a:gd name="T57" fmla="*/ 284 h 62"/>
                <a:gd name="T58" fmla="*/ 111 w 26"/>
                <a:gd name="T59" fmla="*/ 284 h 62"/>
                <a:gd name="T60" fmla="*/ 111 w 26"/>
                <a:gd name="T61" fmla="*/ 306 h 62"/>
                <a:gd name="T62" fmla="*/ 111 w 26"/>
                <a:gd name="T63" fmla="*/ 306 h 62"/>
                <a:gd name="T64" fmla="*/ 102 w 26"/>
                <a:gd name="T65" fmla="*/ 306 h 62"/>
                <a:gd name="T66" fmla="*/ 27 w 26"/>
                <a:gd name="T67" fmla="*/ 306 h 62"/>
                <a:gd name="T68" fmla="*/ 27 w 26"/>
                <a:gd name="T69" fmla="*/ 306 h 62"/>
                <a:gd name="T70" fmla="*/ 27 w 26"/>
                <a:gd name="T71" fmla="*/ 306 h 62"/>
                <a:gd name="T72" fmla="*/ 1 w 26"/>
                <a:gd name="T73" fmla="*/ 284 h 62"/>
                <a:gd name="T74" fmla="*/ 1 w 26"/>
                <a:gd name="T75" fmla="*/ 284 h 62"/>
                <a:gd name="T76" fmla="*/ 1 w 26"/>
                <a:gd name="T77" fmla="*/ 284 h 62"/>
                <a:gd name="T78" fmla="*/ 1 w 26"/>
                <a:gd name="T79" fmla="*/ 277 h 62"/>
                <a:gd name="T80" fmla="*/ 0 w 26"/>
                <a:gd name="T81" fmla="*/ 277 h 62"/>
                <a:gd name="T82" fmla="*/ 0 w 26"/>
                <a:gd name="T83" fmla="*/ 274 h 62"/>
                <a:gd name="T84" fmla="*/ 0 w 26"/>
                <a:gd name="T85" fmla="*/ 260 h 62"/>
                <a:gd name="T86" fmla="*/ 0 w 26"/>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2"/>
                <a:gd name="T134" fmla="*/ 26 w 26"/>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2">
                  <a:moveTo>
                    <a:pt x="0" y="50"/>
                  </a:moveTo>
                  <a:lnTo>
                    <a:pt x="0" y="10"/>
                  </a:lnTo>
                  <a:lnTo>
                    <a:pt x="0" y="8"/>
                  </a:lnTo>
                  <a:lnTo>
                    <a:pt x="0" y="6"/>
                  </a:lnTo>
                  <a:lnTo>
                    <a:pt x="1" y="6"/>
                  </a:lnTo>
                  <a:lnTo>
                    <a:pt x="1" y="3"/>
                  </a:lnTo>
                  <a:lnTo>
                    <a:pt x="1" y="0"/>
                  </a:lnTo>
                  <a:lnTo>
                    <a:pt x="5" y="0"/>
                  </a:lnTo>
                  <a:lnTo>
                    <a:pt x="21" y="0"/>
                  </a:lnTo>
                  <a:lnTo>
                    <a:pt x="22" y="0"/>
                  </a:lnTo>
                  <a:lnTo>
                    <a:pt x="22" y="3"/>
                  </a:lnTo>
                  <a:lnTo>
                    <a:pt x="25" y="3"/>
                  </a:lnTo>
                  <a:lnTo>
                    <a:pt x="25" y="6"/>
                  </a:lnTo>
                  <a:lnTo>
                    <a:pt x="25" y="8"/>
                  </a:lnTo>
                  <a:lnTo>
                    <a:pt x="25" y="10"/>
                  </a:lnTo>
                  <a:lnTo>
                    <a:pt x="25" y="50"/>
                  </a:lnTo>
                  <a:lnTo>
                    <a:pt x="25" y="52"/>
                  </a:lnTo>
                  <a:lnTo>
                    <a:pt x="25" y="55"/>
                  </a:lnTo>
                  <a:lnTo>
                    <a:pt x="25" y="56"/>
                  </a:lnTo>
                  <a:lnTo>
                    <a:pt x="25" y="57"/>
                  </a:lnTo>
                  <a:lnTo>
                    <a:pt x="22" y="57"/>
                  </a:lnTo>
                  <a:lnTo>
                    <a:pt x="22" y="61"/>
                  </a:lnTo>
                  <a:lnTo>
                    <a:pt x="21" y="61"/>
                  </a:lnTo>
                  <a:lnTo>
                    <a:pt x="5" y="61"/>
                  </a:lnTo>
                  <a:lnTo>
                    <a:pt x="1" y="61"/>
                  </a:lnTo>
                  <a:lnTo>
                    <a:pt x="1" y="57"/>
                  </a:lnTo>
                  <a:lnTo>
                    <a:pt x="1" y="56"/>
                  </a:lnTo>
                  <a:lnTo>
                    <a:pt x="0" y="56"/>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81" name="Freeform 67"/>
            <p:cNvSpPr>
              <a:spLocks noChangeAspect="1"/>
            </p:cNvSpPr>
            <p:nvPr/>
          </p:nvSpPr>
          <p:spPr bwMode="auto">
            <a:xfrm>
              <a:off x="966" y="2839"/>
              <a:ext cx="31" cy="81"/>
            </a:xfrm>
            <a:custGeom>
              <a:avLst/>
              <a:gdLst>
                <a:gd name="T0" fmla="*/ 0 w 24"/>
                <a:gd name="T1" fmla="*/ 50 h 62"/>
                <a:gd name="T2" fmla="*/ 0 w 24"/>
                <a:gd name="T3" fmla="*/ 50 h 62"/>
                <a:gd name="T4" fmla="*/ 0 w 24"/>
                <a:gd name="T5" fmla="*/ 38 h 62"/>
                <a:gd name="T6" fmla="*/ 0 w 24"/>
                <a:gd name="T7" fmla="*/ 38 h 62"/>
                <a:gd name="T8" fmla="*/ 0 w 24"/>
                <a:gd name="T9" fmla="*/ 29 h 62"/>
                <a:gd name="T10" fmla="*/ 10 w 24"/>
                <a:gd name="T11" fmla="*/ 16 h 62"/>
                <a:gd name="T12" fmla="*/ 10 w 24"/>
                <a:gd name="T13" fmla="*/ 16 h 62"/>
                <a:gd name="T14" fmla="*/ 10 w 24"/>
                <a:gd name="T15" fmla="*/ 0 h 62"/>
                <a:gd name="T16" fmla="*/ 10 w 24"/>
                <a:gd name="T17" fmla="*/ 0 h 62"/>
                <a:gd name="T18" fmla="*/ 22 w 24"/>
                <a:gd name="T19" fmla="*/ 0 h 62"/>
                <a:gd name="T20" fmla="*/ 22 w 24"/>
                <a:gd name="T21" fmla="*/ 0 h 62"/>
                <a:gd name="T22" fmla="*/ 88 w 24"/>
                <a:gd name="T23" fmla="*/ 0 h 62"/>
                <a:gd name="T24" fmla="*/ 88 w 24"/>
                <a:gd name="T25" fmla="*/ 0 h 62"/>
                <a:gd name="T26" fmla="*/ 102 w 24"/>
                <a:gd name="T27" fmla="*/ 0 h 62"/>
                <a:gd name="T28" fmla="*/ 102 w 24"/>
                <a:gd name="T29" fmla="*/ 0 h 62"/>
                <a:gd name="T30" fmla="*/ 102 w 24"/>
                <a:gd name="T31" fmla="*/ 16 h 62"/>
                <a:gd name="T32" fmla="*/ 109 w 24"/>
                <a:gd name="T33" fmla="*/ 16 h 62"/>
                <a:gd name="T34" fmla="*/ 109 w 24"/>
                <a:gd name="T35" fmla="*/ 29 h 62"/>
                <a:gd name="T36" fmla="*/ 109 w 24"/>
                <a:gd name="T37" fmla="*/ 29 h 62"/>
                <a:gd name="T38" fmla="*/ 109 w 24"/>
                <a:gd name="T39" fmla="*/ 38 h 62"/>
                <a:gd name="T40" fmla="*/ 109 w 24"/>
                <a:gd name="T41" fmla="*/ 50 h 62"/>
                <a:gd name="T42" fmla="*/ 109 w 24"/>
                <a:gd name="T43" fmla="*/ 50 h 62"/>
                <a:gd name="T44" fmla="*/ 109 w 24"/>
                <a:gd name="T45" fmla="*/ 247 h 62"/>
                <a:gd name="T46" fmla="*/ 109 w 24"/>
                <a:gd name="T47" fmla="*/ 260 h 62"/>
                <a:gd name="T48" fmla="*/ 109 w 24"/>
                <a:gd name="T49" fmla="*/ 260 h 62"/>
                <a:gd name="T50" fmla="*/ 109 w 24"/>
                <a:gd name="T51" fmla="*/ 274 h 62"/>
                <a:gd name="T52" fmla="*/ 109 w 24"/>
                <a:gd name="T53" fmla="*/ 277 h 62"/>
                <a:gd name="T54" fmla="*/ 109 w 24"/>
                <a:gd name="T55" fmla="*/ 277 h 62"/>
                <a:gd name="T56" fmla="*/ 102 w 24"/>
                <a:gd name="T57" fmla="*/ 284 h 62"/>
                <a:gd name="T58" fmla="*/ 102 w 24"/>
                <a:gd name="T59" fmla="*/ 284 h 62"/>
                <a:gd name="T60" fmla="*/ 102 w 24"/>
                <a:gd name="T61" fmla="*/ 306 h 62"/>
                <a:gd name="T62" fmla="*/ 102 w 24"/>
                <a:gd name="T63" fmla="*/ 306 h 62"/>
                <a:gd name="T64" fmla="*/ 88 w 24"/>
                <a:gd name="T65" fmla="*/ 306 h 62"/>
                <a:gd name="T66" fmla="*/ 22 w 24"/>
                <a:gd name="T67" fmla="*/ 306 h 62"/>
                <a:gd name="T68" fmla="*/ 22 w 24"/>
                <a:gd name="T69" fmla="*/ 306 h 62"/>
                <a:gd name="T70" fmla="*/ 10 w 24"/>
                <a:gd name="T71" fmla="*/ 306 h 62"/>
                <a:gd name="T72" fmla="*/ 10 w 24"/>
                <a:gd name="T73" fmla="*/ 284 h 62"/>
                <a:gd name="T74" fmla="*/ 10 w 24"/>
                <a:gd name="T75" fmla="*/ 284 h 62"/>
                <a:gd name="T76" fmla="*/ 10 w 24"/>
                <a:gd name="T77" fmla="*/ 284 h 62"/>
                <a:gd name="T78" fmla="*/ 0 w 24"/>
                <a:gd name="T79" fmla="*/ 277 h 62"/>
                <a:gd name="T80" fmla="*/ 0 w 24"/>
                <a:gd name="T81" fmla="*/ 277 h 62"/>
                <a:gd name="T82" fmla="*/ 0 w 24"/>
                <a:gd name="T83" fmla="*/ 274 h 62"/>
                <a:gd name="T84" fmla="*/ 0 w 24"/>
                <a:gd name="T85" fmla="*/ 260 h 62"/>
                <a:gd name="T86" fmla="*/ 0 w 2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2"/>
                <a:gd name="T134" fmla="*/ 24 w 2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2">
                  <a:moveTo>
                    <a:pt x="0" y="50"/>
                  </a:moveTo>
                  <a:lnTo>
                    <a:pt x="0" y="10"/>
                  </a:lnTo>
                  <a:lnTo>
                    <a:pt x="0" y="8"/>
                  </a:lnTo>
                  <a:lnTo>
                    <a:pt x="0" y="6"/>
                  </a:lnTo>
                  <a:lnTo>
                    <a:pt x="2" y="3"/>
                  </a:lnTo>
                  <a:lnTo>
                    <a:pt x="2" y="0"/>
                  </a:lnTo>
                  <a:lnTo>
                    <a:pt x="5" y="0"/>
                  </a:lnTo>
                  <a:lnTo>
                    <a:pt x="19" y="0"/>
                  </a:lnTo>
                  <a:lnTo>
                    <a:pt x="22" y="0"/>
                  </a:lnTo>
                  <a:lnTo>
                    <a:pt x="22" y="3"/>
                  </a:lnTo>
                  <a:lnTo>
                    <a:pt x="23" y="3"/>
                  </a:lnTo>
                  <a:lnTo>
                    <a:pt x="23" y="6"/>
                  </a:lnTo>
                  <a:lnTo>
                    <a:pt x="23" y="8"/>
                  </a:lnTo>
                  <a:lnTo>
                    <a:pt x="23" y="10"/>
                  </a:lnTo>
                  <a:lnTo>
                    <a:pt x="23" y="50"/>
                  </a:lnTo>
                  <a:lnTo>
                    <a:pt x="23" y="52"/>
                  </a:lnTo>
                  <a:lnTo>
                    <a:pt x="23" y="55"/>
                  </a:lnTo>
                  <a:lnTo>
                    <a:pt x="23" y="56"/>
                  </a:lnTo>
                  <a:lnTo>
                    <a:pt x="23" y="57"/>
                  </a:lnTo>
                  <a:lnTo>
                    <a:pt x="22" y="57"/>
                  </a:lnTo>
                  <a:lnTo>
                    <a:pt x="22" y="61"/>
                  </a:lnTo>
                  <a:lnTo>
                    <a:pt x="19" y="61"/>
                  </a:lnTo>
                  <a:lnTo>
                    <a:pt x="5" y="61"/>
                  </a:lnTo>
                  <a:lnTo>
                    <a:pt x="2" y="61"/>
                  </a:lnTo>
                  <a:lnTo>
                    <a:pt x="2" y="57"/>
                  </a:lnTo>
                  <a:lnTo>
                    <a:pt x="2" y="56"/>
                  </a:lnTo>
                  <a:lnTo>
                    <a:pt x="0" y="56"/>
                  </a:lnTo>
                  <a:lnTo>
                    <a:pt x="0" y="55"/>
                  </a:lnTo>
                  <a:lnTo>
                    <a:pt x="0" y="52"/>
                  </a:lnTo>
                  <a:lnTo>
                    <a:pt x="0" y="5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82" name="Freeform 68" descr="Light vertical"/>
            <p:cNvSpPr>
              <a:spLocks noChangeAspect="1"/>
            </p:cNvSpPr>
            <p:nvPr/>
          </p:nvSpPr>
          <p:spPr bwMode="auto">
            <a:xfrm>
              <a:off x="916" y="2839"/>
              <a:ext cx="51" cy="81"/>
            </a:xfrm>
            <a:custGeom>
              <a:avLst/>
              <a:gdLst>
                <a:gd name="T0" fmla="*/ 0 w 39"/>
                <a:gd name="T1" fmla="*/ 50 h 62"/>
                <a:gd name="T2" fmla="*/ 0 w 39"/>
                <a:gd name="T3" fmla="*/ 50 h 62"/>
                <a:gd name="T4" fmla="*/ 0 w 39"/>
                <a:gd name="T5" fmla="*/ 38 h 62"/>
                <a:gd name="T6" fmla="*/ 0 w 39"/>
                <a:gd name="T7" fmla="*/ 38 h 62"/>
                <a:gd name="T8" fmla="*/ 0 w 39"/>
                <a:gd name="T9" fmla="*/ 29 h 62"/>
                <a:gd name="T10" fmla="*/ 0 w 39"/>
                <a:gd name="T11" fmla="*/ 16 h 62"/>
                <a:gd name="T12" fmla="*/ 12 w 39"/>
                <a:gd name="T13" fmla="*/ 16 h 62"/>
                <a:gd name="T14" fmla="*/ 12 w 39"/>
                <a:gd name="T15" fmla="*/ 0 h 62"/>
                <a:gd name="T16" fmla="*/ 12 w 39"/>
                <a:gd name="T17" fmla="*/ 0 h 62"/>
                <a:gd name="T18" fmla="*/ 29 w 39"/>
                <a:gd name="T19" fmla="*/ 0 h 62"/>
                <a:gd name="T20" fmla="*/ 29 w 39"/>
                <a:gd name="T21" fmla="*/ 0 h 62"/>
                <a:gd name="T22" fmla="*/ 150 w 39"/>
                <a:gd name="T23" fmla="*/ 0 h 62"/>
                <a:gd name="T24" fmla="*/ 150 w 39"/>
                <a:gd name="T25" fmla="*/ 0 h 62"/>
                <a:gd name="T26" fmla="*/ 161 w 39"/>
                <a:gd name="T27" fmla="*/ 0 h 62"/>
                <a:gd name="T28" fmla="*/ 161 w 39"/>
                <a:gd name="T29" fmla="*/ 0 h 62"/>
                <a:gd name="T30" fmla="*/ 174 w 39"/>
                <a:gd name="T31" fmla="*/ 16 h 62"/>
                <a:gd name="T32" fmla="*/ 174 w 39"/>
                <a:gd name="T33" fmla="*/ 16 h 62"/>
                <a:gd name="T34" fmla="*/ 174 w 39"/>
                <a:gd name="T35" fmla="*/ 29 h 62"/>
                <a:gd name="T36" fmla="*/ 174 w 39"/>
                <a:gd name="T37" fmla="*/ 29 h 62"/>
                <a:gd name="T38" fmla="*/ 190 w 39"/>
                <a:gd name="T39" fmla="*/ 38 h 62"/>
                <a:gd name="T40" fmla="*/ 190 w 39"/>
                <a:gd name="T41" fmla="*/ 50 h 62"/>
                <a:gd name="T42" fmla="*/ 190 w 39"/>
                <a:gd name="T43" fmla="*/ 50 h 62"/>
                <a:gd name="T44" fmla="*/ 190 w 39"/>
                <a:gd name="T45" fmla="*/ 247 h 62"/>
                <a:gd name="T46" fmla="*/ 190 w 39"/>
                <a:gd name="T47" fmla="*/ 260 h 62"/>
                <a:gd name="T48" fmla="*/ 190 w 39"/>
                <a:gd name="T49" fmla="*/ 260 h 62"/>
                <a:gd name="T50" fmla="*/ 174 w 39"/>
                <a:gd name="T51" fmla="*/ 274 h 62"/>
                <a:gd name="T52" fmla="*/ 174 w 39"/>
                <a:gd name="T53" fmla="*/ 277 h 62"/>
                <a:gd name="T54" fmla="*/ 174 w 39"/>
                <a:gd name="T55" fmla="*/ 277 h 62"/>
                <a:gd name="T56" fmla="*/ 174 w 39"/>
                <a:gd name="T57" fmla="*/ 284 h 62"/>
                <a:gd name="T58" fmla="*/ 161 w 39"/>
                <a:gd name="T59" fmla="*/ 284 h 62"/>
                <a:gd name="T60" fmla="*/ 161 w 39"/>
                <a:gd name="T61" fmla="*/ 306 h 62"/>
                <a:gd name="T62" fmla="*/ 150 w 39"/>
                <a:gd name="T63" fmla="*/ 306 h 62"/>
                <a:gd name="T64" fmla="*/ 150 w 39"/>
                <a:gd name="T65" fmla="*/ 306 h 62"/>
                <a:gd name="T66" fmla="*/ 29 w 39"/>
                <a:gd name="T67" fmla="*/ 306 h 62"/>
                <a:gd name="T68" fmla="*/ 29 w 39"/>
                <a:gd name="T69" fmla="*/ 306 h 62"/>
                <a:gd name="T70" fmla="*/ 29 w 39"/>
                <a:gd name="T71" fmla="*/ 306 h 62"/>
                <a:gd name="T72" fmla="*/ 12 w 39"/>
                <a:gd name="T73" fmla="*/ 284 h 62"/>
                <a:gd name="T74" fmla="*/ 12 w 39"/>
                <a:gd name="T75" fmla="*/ 284 h 62"/>
                <a:gd name="T76" fmla="*/ 12 w 39"/>
                <a:gd name="T77" fmla="*/ 284 h 62"/>
                <a:gd name="T78" fmla="*/ 0 w 39"/>
                <a:gd name="T79" fmla="*/ 277 h 62"/>
                <a:gd name="T80" fmla="*/ 0 w 39"/>
                <a:gd name="T81" fmla="*/ 277 h 62"/>
                <a:gd name="T82" fmla="*/ 0 w 39"/>
                <a:gd name="T83" fmla="*/ 274 h 62"/>
                <a:gd name="T84" fmla="*/ 0 w 39"/>
                <a:gd name="T85" fmla="*/ 260 h 62"/>
                <a:gd name="T86" fmla="*/ 0 w 39"/>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2"/>
                <a:gd name="T134" fmla="*/ 39 w 3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2">
                  <a:moveTo>
                    <a:pt x="0" y="50"/>
                  </a:moveTo>
                  <a:lnTo>
                    <a:pt x="0" y="10"/>
                  </a:lnTo>
                  <a:lnTo>
                    <a:pt x="0" y="8"/>
                  </a:lnTo>
                  <a:lnTo>
                    <a:pt x="0" y="6"/>
                  </a:lnTo>
                  <a:lnTo>
                    <a:pt x="0" y="3"/>
                  </a:lnTo>
                  <a:lnTo>
                    <a:pt x="2" y="3"/>
                  </a:lnTo>
                  <a:lnTo>
                    <a:pt x="2" y="0"/>
                  </a:lnTo>
                  <a:lnTo>
                    <a:pt x="6" y="0"/>
                  </a:lnTo>
                  <a:lnTo>
                    <a:pt x="30" y="0"/>
                  </a:lnTo>
                  <a:lnTo>
                    <a:pt x="32" y="0"/>
                  </a:lnTo>
                  <a:lnTo>
                    <a:pt x="35" y="3"/>
                  </a:lnTo>
                  <a:lnTo>
                    <a:pt x="35" y="6"/>
                  </a:lnTo>
                  <a:lnTo>
                    <a:pt x="35" y="8"/>
                  </a:lnTo>
                  <a:lnTo>
                    <a:pt x="38" y="8"/>
                  </a:lnTo>
                  <a:lnTo>
                    <a:pt x="38" y="10"/>
                  </a:lnTo>
                  <a:lnTo>
                    <a:pt x="38" y="50"/>
                  </a:lnTo>
                  <a:lnTo>
                    <a:pt x="38" y="52"/>
                  </a:lnTo>
                  <a:lnTo>
                    <a:pt x="38" y="55"/>
                  </a:lnTo>
                  <a:lnTo>
                    <a:pt x="35" y="55"/>
                  </a:lnTo>
                  <a:lnTo>
                    <a:pt x="35" y="56"/>
                  </a:lnTo>
                  <a:lnTo>
                    <a:pt x="35" y="57"/>
                  </a:lnTo>
                  <a:lnTo>
                    <a:pt x="32" y="57"/>
                  </a:lnTo>
                  <a:lnTo>
                    <a:pt x="32" y="61"/>
                  </a:lnTo>
                  <a:lnTo>
                    <a:pt x="30" y="61"/>
                  </a:lnTo>
                  <a:lnTo>
                    <a:pt x="6" y="61"/>
                  </a:lnTo>
                  <a:lnTo>
                    <a:pt x="2" y="61"/>
                  </a:lnTo>
                  <a:lnTo>
                    <a:pt x="2" y="57"/>
                  </a:lnTo>
                  <a:lnTo>
                    <a:pt x="0" y="56"/>
                  </a:lnTo>
                  <a:lnTo>
                    <a:pt x="0" y="55"/>
                  </a:lnTo>
                  <a:lnTo>
                    <a:pt x="0" y="52"/>
                  </a:lnTo>
                  <a:lnTo>
                    <a:pt x="0" y="5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83" name="Freeform 69"/>
            <p:cNvSpPr>
              <a:spLocks noChangeAspect="1"/>
            </p:cNvSpPr>
            <p:nvPr/>
          </p:nvSpPr>
          <p:spPr bwMode="auto">
            <a:xfrm>
              <a:off x="905" y="2597"/>
              <a:ext cx="70" cy="69"/>
            </a:xfrm>
            <a:custGeom>
              <a:avLst/>
              <a:gdLst>
                <a:gd name="T0" fmla="*/ 250 w 54"/>
                <a:gd name="T1" fmla="*/ 116 h 53"/>
                <a:gd name="T2" fmla="*/ 250 w 54"/>
                <a:gd name="T3" fmla="*/ 96 h 53"/>
                <a:gd name="T4" fmla="*/ 245 w 54"/>
                <a:gd name="T5" fmla="*/ 74 h 53"/>
                <a:gd name="T6" fmla="*/ 237 w 54"/>
                <a:gd name="T7" fmla="*/ 64 h 53"/>
                <a:gd name="T8" fmla="*/ 235 w 54"/>
                <a:gd name="T9" fmla="*/ 46 h 53"/>
                <a:gd name="T10" fmla="*/ 220 w 54"/>
                <a:gd name="T11" fmla="*/ 35 h 53"/>
                <a:gd name="T12" fmla="*/ 209 w 54"/>
                <a:gd name="T13" fmla="*/ 27 h 53"/>
                <a:gd name="T14" fmla="*/ 181 w 54"/>
                <a:gd name="T15" fmla="*/ 12 h 53"/>
                <a:gd name="T16" fmla="*/ 163 w 54"/>
                <a:gd name="T17" fmla="*/ 0 h 53"/>
                <a:gd name="T18" fmla="*/ 146 w 54"/>
                <a:gd name="T19" fmla="*/ 0 h 53"/>
                <a:gd name="T20" fmla="*/ 132 w 54"/>
                <a:gd name="T21" fmla="*/ 0 h 53"/>
                <a:gd name="T22" fmla="*/ 111 w 54"/>
                <a:gd name="T23" fmla="*/ 0 h 53"/>
                <a:gd name="T24" fmla="*/ 89 w 54"/>
                <a:gd name="T25" fmla="*/ 0 h 53"/>
                <a:gd name="T26" fmla="*/ 69 w 54"/>
                <a:gd name="T27" fmla="*/ 12 h 53"/>
                <a:gd name="T28" fmla="*/ 64 w 54"/>
                <a:gd name="T29" fmla="*/ 27 h 53"/>
                <a:gd name="T30" fmla="*/ 35 w 54"/>
                <a:gd name="T31" fmla="*/ 35 h 53"/>
                <a:gd name="T32" fmla="*/ 29 w 54"/>
                <a:gd name="T33" fmla="*/ 46 h 53"/>
                <a:gd name="T34" fmla="*/ 17 w 54"/>
                <a:gd name="T35" fmla="*/ 64 h 53"/>
                <a:gd name="T36" fmla="*/ 1 w 54"/>
                <a:gd name="T37" fmla="*/ 74 h 53"/>
                <a:gd name="T38" fmla="*/ 1 w 54"/>
                <a:gd name="T39" fmla="*/ 96 h 53"/>
                <a:gd name="T40" fmla="*/ 1 w 54"/>
                <a:gd name="T41" fmla="*/ 116 h 53"/>
                <a:gd name="T42" fmla="*/ 1 w 54"/>
                <a:gd name="T43" fmla="*/ 141 h 53"/>
                <a:gd name="T44" fmla="*/ 1 w 54"/>
                <a:gd name="T45" fmla="*/ 163 h 53"/>
                <a:gd name="T46" fmla="*/ 1 w 54"/>
                <a:gd name="T47" fmla="*/ 173 h 53"/>
                <a:gd name="T48" fmla="*/ 17 w 54"/>
                <a:gd name="T49" fmla="*/ 197 h 53"/>
                <a:gd name="T50" fmla="*/ 29 w 54"/>
                <a:gd name="T51" fmla="*/ 207 h 53"/>
                <a:gd name="T52" fmla="*/ 35 w 54"/>
                <a:gd name="T53" fmla="*/ 220 h 53"/>
                <a:gd name="T54" fmla="*/ 64 w 54"/>
                <a:gd name="T55" fmla="*/ 232 h 53"/>
                <a:gd name="T56" fmla="*/ 69 w 54"/>
                <a:gd name="T57" fmla="*/ 246 h 53"/>
                <a:gd name="T58" fmla="*/ 89 w 54"/>
                <a:gd name="T59" fmla="*/ 246 h 53"/>
                <a:gd name="T60" fmla="*/ 111 w 54"/>
                <a:gd name="T61" fmla="*/ 256 h 53"/>
                <a:gd name="T62" fmla="*/ 132 w 54"/>
                <a:gd name="T63" fmla="*/ 256 h 53"/>
                <a:gd name="T64" fmla="*/ 146 w 54"/>
                <a:gd name="T65" fmla="*/ 256 h 53"/>
                <a:gd name="T66" fmla="*/ 163 w 54"/>
                <a:gd name="T67" fmla="*/ 246 h 53"/>
                <a:gd name="T68" fmla="*/ 181 w 54"/>
                <a:gd name="T69" fmla="*/ 246 h 53"/>
                <a:gd name="T70" fmla="*/ 209 w 54"/>
                <a:gd name="T71" fmla="*/ 232 h 53"/>
                <a:gd name="T72" fmla="*/ 220 w 54"/>
                <a:gd name="T73" fmla="*/ 220 h 53"/>
                <a:gd name="T74" fmla="*/ 235 w 54"/>
                <a:gd name="T75" fmla="*/ 207 h 53"/>
                <a:gd name="T76" fmla="*/ 237 w 54"/>
                <a:gd name="T77" fmla="*/ 197 h 53"/>
                <a:gd name="T78" fmla="*/ 245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2" y="17"/>
                  </a:lnTo>
                  <a:lnTo>
                    <a:pt x="52" y="15"/>
                  </a:lnTo>
                  <a:lnTo>
                    <a:pt x="50" y="13"/>
                  </a:lnTo>
                  <a:lnTo>
                    <a:pt x="50" y="12"/>
                  </a:lnTo>
                  <a:lnTo>
                    <a:pt x="49" y="9"/>
                  </a:lnTo>
                  <a:lnTo>
                    <a:pt x="49" y="7"/>
                  </a:lnTo>
                  <a:lnTo>
                    <a:pt x="46" y="7"/>
                  </a:lnTo>
                  <a:lnTo>
                    <a:pt x="44" y="5"/>
                  </a:lnTo>
                  <a:lnTo>
                    <a:pt x="41" y="2"/>
                  </a:lnTo>
                  <a:lnTo>
                    <a:pt x="38" y="2"/>
                  </a:lnTo>
                  <a:lnTo>
                    <a:pt x="37" y="0"/>
                  </a:lnTo>
                  <a:lnTo>
                    <a:pt x="35" y="0"/>
                  </a:lnTo>
                  <a:lnTo>
                    <a:pt x="31" y="0"/>
                  </a:lnTo>
                  <a:lnTo>
                    <a:pt x="30" y="0"/>
                  </a:lnTo>
                  <a:lnTo>
                    <a:pt x="28" y="0"/>
                  </a:lnTo>
                  <a:lnTo>
                    <a:pt x="26" y="0"/>
                  </a:lnTo>
                  <a:lnTo>
                    <a:pt x="23" y="0"/>
                  </a:lnTo>
                  <a:lnTo>
                    <a:pt x="21" y="0"/>
                  </a:lnTo>
                  <a:lnTo>
                    <a:pt x="19" y="0"/>
                  </a:lnTo>
                  <a:lnTo>
                    <a:pt x="16" y="0"/>
                  </a:lnTo>
                  <a:lnTo>
                    <a:pt x="15" y="2"/>
                  </a:lnTo>
                  <a:lnTo>
                    <a:pt x="13" y="5"/>
                  </a:lnTo>
                  <a:lnTo>
                    <a:pt x="9" y="5"/>
                  </a:lnTo>
                  <a:lnTo>
                    <a:pt x="7" y="7"/>
                  </a:lnTo>
                  <a:lnTo>
                    <a:pt x="6" y="9"/>
                  </a:lnTo>
                  <a:lnTo>
                    <a:pt x="6" y="12"/>
                  </a:lnTo>
                  <a:lnTo>
                    <a:pt x="4" y="13"/>
                  </a:lnTo>
                  <a:lnTo>
                    <a:pt x="4" y="15"/>
                  </a:lnTo>
                  <a:lnTo>
                    <a:pt x="1" y="15"/>
                  </a:lnTo>
                  <a:lnTo>
                    <a:pt x="1" y="17"/>
                  </a:lnTo>
                  <a:lnTo>
                    <a:pt x="1" y="20"/>
                  </a:lnTo>
                  <a:lnTo>
                    <a:pt x="1" y="23"/>
                  </a:lnTo>
                  <a:lnTo>
                    <a:pt x="1" y="24"/>
                  </a:lnTo>
                  <a:lnTo>
                    <a:pt x="0" y="27"/>
                  </a:lnTo>
                  <a:lnTo>
                    <a:pt x="1" y="29"/>
                  </a:lnTo>
                  <a:lnTo>
                    <a:pt x="1" y="30"/>
                  </a:lnTo>
                  <a:lnTo>
                    <a:pt x="1" y="34"/>
                  </a:lnTo>
                  <a:lnTo>
                    <a:pt x="1" y="35"/>
                  </a:lnTo>
                  <a:lnTo>
                    <a:pt x="4" y="37"/>
                  </a:lnTo>
                  <a:lnTo>
                    <a:pt x="4" y="40"/>
                  </a:lnTo>
                  <a:lnTo>
                    <a:pt x="6" y="42"/>
                  </a:lnTo>
                  <a:lnTo>
                    <a:pt x="7" y="44"/>
                  </a:lnTo>
                  <a:lnTo>
                    <a:pt x="7" y="45"/>
                  </a:lnTo>
                  <a:lnTo>
                    <a:pt x="9" y="45"/>
                  </a:lnTo>
                  <a:lnTo>
                    <a:pt x="13" y="48"/>
                  </a:lnTo>
                  <a:lnTo>
                    <a:pt x="15" y="50"/>
                  </a:lnTo>
                  <a:lnTo>
                    <a:pt x="16" y="50"/>
                  </a:lnTo>
                  <a:lnTo>
                    <a:pt x="19" y="50"/>
                  </a:lnTo>
                  <a:lnTo>
                    <a:pt x="21" y="52"/>
                  </a:lnTo>
                  <a:lnTo>
                    <a:pt x="23" y="52"/>
                  </a:lnTo>
                  <a:lnTo>
                    <a:pt x="26" y="52"/>
                  </a:lnTo>
                  <a:lnTo>
                    <a:pt x="28" y="52"/>
                  </a:lnTo>
                  <a:lnTo>
                    <a:pt x="30" y="52"/>
                  </a:lnTo>
                  <a:lnTo>
                    <a:pt x="31" y="52"/>
                  </a:lnTo>
                  <a:lnTo>
                    <a:pt x="35" y="50"/>
                  </a:lnTo>
                  <a:lnTo>
                    <a:pt x="37" y="50"/>
                  </a:lnTo>
                  <a:lnTo>
                    <a:pt x="38" y="50"/>
                  </a:lnTo>
                  <a:lnTo>
                    <a:pt x="41" y="50"/>
                  </a:lnTo>
                  <a:lnTo>
                    <a:pt x="44" y="48"/>
                  </a:lnTo>
                  <a:lnTo>
                    <a:pt x="44" y="45"/>
                  </a:lnTo>
                  <a:lnTo>
                    <a:pt x="46" y="45"/>
                  </a:lnTo>
                  <a:lnTo>
                    <a:pt x="49" y="44"/>
                  </a:lnTo>
                  <a:lnTo>
                    <a:pt x="49" y="42"/>
                  </a:lnTo>
                  <a:lnTo>
                    <a:pt x="50" y="42"/>
                  </a:lnTo>
                  <a:lnTo>
                    <a:pt x="50" y="40"/>
                  </a:lnTo>
                  <a:lnTo>
                    <a:pt x="52" y="37"/>
                  </a:lnTo>
                  <a:lnTo>
                    <a:pt x="52" y="35"/>
                  </a:lnTo>
                  <a:lnTo>
                    <a:pt x="52" y="34"/>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84" name="Freeform 70"/>
            <p:cNvSpPr>
              <a:spLocks noChangeAspect="1"/>
            </p:cNvSpPr>
            <p:nvPr/>
          </p:nvSpPr>
          <p:spPr bwMode="auto">
            <a:xfrm>
              <a:off x="1539" y="2397"/>
              <a:ext cx="121" cy="207"/>
            </a:xfrm>
            <a:custGeom>
              <a:avLst/>
              <a:gdLst>
                <a:gd name="T0" fmla="*/ 446 w 93"/>
                <a:gd name="T1" fmla="*/ 0 h 159"/>
                <a:gd name="T2" fmla="*/ 403 w 93"/>
                <a:gd name="T3" fmla="*/ 197 h 159"/>
                <a:gd name="T4" fmla="*/ 209 w 93"/>
                <a:gd name="T5" fmla="*/ 336 h 159"/>
                <a:gd name="T6" fmla="*/ 74 w 93"/>
                <a:gd name="T7" fmla="*/ 501 h 159"/>
                <a:gd name="T8" fmla="*/ 38 w 93"/>
                <a:gd name="T9" fmla="*/ 673 h 159"/>
                <a:gd name="T10" fmla="*/ 0 w 93"/>
                <a:gd name="T11" fmla="*/ 769 h 159"/>
                <a:gd name="T12" fmla="*/ 0 w 93"/>
                <a:gd name="T13" fmla="*/ 725 h 159"/>
                <a:gd name="T14" fmla="*/ 0 w 93"/>
                <a:gd name="T15" fmla="*/ 657 h 159"/>
                <a:gd name="T16" fmla="*/ 0 w 93"/>
                <a:gd name="T17" fmla="*/ 599 h 159"/>
                <a:gd name="T18" fmla="*/ 12 w 93"/>
                <a:gd name="T19" fmla="*/ 555 h 159"/>
                <a:gd name="T20" fmla="*/ 27 w 93"/>
                <a:gd name="T21" fmla="*/ 484 h 159"/>
                <a:gd name="T22" fmla="*/ 38 w 93"/>
                <a:gd name="T23" fmla="*/ 431 h 159"/>
                <a:gd name="T24" fmla="*/ 64 w 93"/>
                <a:gd name="T25" fmla="*/ 372 h 159"/>
                <a:gd name="T26" fmla="*/ 96 w 93"/>
                <a:gd name="T27" fmla="*/ 336 h 159"/>
                <a:gd name="T28" fmla="*/ 134 w 93"/>
                <a:gd name="T29" fmla="*/ 276 h 159"/>
                <a:gd name="T30" fmla="*/ 161 w 93"/>
                <a:gd name="T31" fmla="*/ 232 h 159"/>
                <a:gd name="T32" fmla="*/ 209 w 93"/>
                <a:gd name="T33" fmla="*/ 190 h 159"/>
                <a:gd name="T34" fmla="*/ 247 w 93"/>
                <a:gd name="T35" fmla="*/ 134 h 159"/>
                <a:gd name="T36" fmla="*/ 294 w 93"/>
                <a:gd name="T37" fmla="*/ 102 h 159"/>
                <a:gd name="T38" fmla="*/ 350 w 93"/>
                <a:gd name="T39" fmla="*/ 66 h 159"/>
                <a:gd name="T40" fmla="*/ 393 w 93"/>
                <a:gd name="T41" fmla="*/ 29 h 159"/>
                <a:gd name="T42" fmla="*/ 446 w 93"/>
                <a:gd name="T43" fmla="*/ 1 h 159"/>
                <a:gd name="T44" fmla="*/ 446 w 93"/>
                <a:gd name="T45" fmla="*/ 0 h 159"/>
                <a:gd name="T46" fmla="*/ 446 w 93"/>
                <a:gd name="T47" fmla="*/ 0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159"/>
                <a:gd name="T74" fmla="*/ 93 w 93"/>
                <a:gd name="T75" fmla="*/ 159 h 15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159">
                  <a:moveTo>
                    <a:pt x="92" y="0"/>
                  </a:moveTo>
                  <a:lnTo>
                    <a:pt x="83" y="40"/>
                  </a:lnTo>
                  <a:lnTo>
                    <a:pt x="43" y="69"/>
                  </a:lnTo>
                  <a:lnTo>
                    <a:pt x="15" y="103"/>
                  </a:lnTo>
                  <a:lnTo>
                    <a:pt x="8" y="138"/>
                  </a:lnTo>
                  <a:lnTo>
                    <a:pt x="0" y="158"/>
                  </a:lnTo>
                  <a:lnTo>
                    <a:pt x="0" y="149"/>
                  </a:lnTo>
                  <a:lnTo>
                    <a:pt x="0" y="135"/>
                  </a:lnTo>
                  <a:lnTo>
                    <a:pt x="0" y="123"/>
                  </a:lnTo>
                  <a:lnTo>
                    <a:pt x="2" y="114"/>
                  </a:lnTo>
                  <a:lnTo>
                    <a:pt x="5" y="100"/>
                  </a:lnTo>
                  <a:lnTo>
                    <a:pt x="8" y="88"/>
                  </a:lnTo>
                  <a:lnTo>
                    <a:pt x="13" y="77"/>
                  </a:lnTo>
                  <a:lnTo>
                    <a:pt x="20" y="69"/>
                  </a:lnTo>
                  <a:lnTo>
                    <a:pt x="28" y="57"/>
                  </a:lnTo>
                  <a:lnTo>
                    <a:pt x="33" y="48"/>
                  </a:lnTo>
                  <a:lnTo>
                    <a:pt x="43" y="39"/>
                  </a:lnTo>
                  <a:lnTo>
                    <a:pt x="51" y="28"/>
                  </a:lnTo>
                  <a:lnTo>
                    <a:pt x="61" y="21"/>
                  </a:lnTo>
                  <a:lnTo>
                    <a:pt x="72" y="14"/>
                  </a:lnTo>
                  <a:lnTo>
                    <a:pt x="81" y="6"/>
                  </a:lnTo>
                  <a:lnTo>
                    <a:pt x="92" y="1"/>
                  </a:lnTo>
                  <a:lnTo>
                    <a:pt x="92"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85" name="Freeform 71"/>
            <p:cNvSpPr>
              <a:spLocks noChangeAspect="1"/>
            </p:cNvSpPr>
            <p:nvPr/>
          </p:nvSpPr>
          <p:spPr bwMode="auto">
            <a:xfrm>
              <a:off x="1537" y="2430"/>
              <a:ext cx="461" cy="414"/>
            </a:xfrm>
            <a:custGeom>
              <a:avLst/>
              <a:gdLst>
                <a:gd name="T0" fmla="*/ 1513 w 354"/>
                <a:gd name="T1" fmla="*/ 1275 h 318"/>
                <a:gd name="T2" fmla="*/ 1591 w 354"/>
                <a:gd name="T3" fmla="*/ 1178 h 318"/>
                <a:gd name="T4" fmla="*/ 1659 w 354"/>
                <a:gd name="T5" fmla="*/ 1077 h 318"/>
                <a:gd name="T6" fmla="*/ 1701 w 354"/>
                <a:gd name="T7" fmla="*/ 971 h 318"/>
                <a:gd name="T8" fmla="*/ 1723 w 354"/>
                <a:gd name="T9" fmla="*/ 854 h 318"/>
                <a:gd name="T10" fmla="*/ 1723 w 354"/>
                <a:gd name="T11" fmla="*/ 741 h 318"/>
                <a:gd name="T12" fmla="*/ 1711 w 354"/>
                <a:gd name="T13" fmla="*/ 624 h 318"/>
                <a:gd name="T14" fmla="*/ 1683 w 354"/>
                <a:gd name="T15" fmla="*/ 521 h 318"/>
                <a:gd name="T16" fmla="*/ 1620 w 354"/>
                <a:gd name="T17" fmla="*/ 417 h 318"/>
                <a:gd name="T18" fmla="*/ 1552 w 354"/>
                <a:gd name="T19" fmla="*/ 320 h 318"/>
                <a:gd name="T20" fmla="*/ 1474 w 354"/>
                <a:gd name="T21" fmla="*/ 227 h 318"/>
                <a:gd name="T22" fmla="*/ 1382 w 354"/>
                <a:gd name="T23" fmla="*/ 159 h 318"/>
                <a:gd name="T24" fmla="*/ 1274 w 354"/>
                <a:gd name="T25" fmla="*/ 86 h 318"/>
                <a:gd name="T26" fmla="*/ 1150 w 354"/>
                <a:gd name="T27" fmla="*/ 38 h 318"/>
                <a:gd name="T28" fmla="*/ 1029 w 354"/>
                <a:gd name="T29" fmla="*/ 12 h 318"/>
                <a:gd name="T30" fmla="*/ 904 w 354"/>
                <a:gd name="T31" fmla="*/ 0 h 318"/>
                <a:gd name="T32" fmla="*/ 764 w 354"/>
                <a:gd name="T33" fmla="*/ 0 h 318"/>
                <a:gd name="T34" fmla="*/ 641 w 354"/>
                <a:gd name="T35" fmla="*/ 27 h 318"/>
                <a:gd name="T36" fmla="*/ 517 w 354"/>
                <a:gd name="T37" fmla="*/ 66 h 318"/>
                <a:gd name="T38" fmla="*/ 393 w 354"/>
                <a:gd name="T39" fmla="*/ 124 h 318"/>
                <a:gd name="T40" fmla="*/ 297 w 354"/>
                <a:gd name="T41" fmla="*/ 184 h 318"/>
                <a:gd name="T42" fmla="*/ 210 w 354"/>
                <a:gd name="T43" fmla="*/ 258 h 318"/>
                <a:gd name="T44" fmla="*/ 134 w 354"/>
                <a:gd name="T45" fmla="*/ 359 h 318"/>
                <a:gd name="T46" fmla="*/ 66 w 354"/>
                <a:gd name="T47" fmla="*/ 462 h 318"/>
                <a:gd name="T48" fmla="*/ 27 w 354"/>
                <a:gd name="T49" fmla="*/ 573 h 318"/>
                <a:gd name="T50" fmla="*/ 0 w 354"/>
                <a:gd name="T51" fmla="*/ 681 h 318"/>
                <a:gd name="T52" fmla="*/ 0 w 354"/>
                <a:gd name="T53" fmla="*/ 792 h 318"/>
                <a:gd name="T54" fmla="*/ 12 w 354"/>
                <a:gd name="T55" fmla="*/ 915 h 318"/>
                <a:gd name="T56" fmla="*/ 38 w 354"/>
                <a:gd name="T57" fmla="*/ 1018 h 318"/>
                <a:gd name="T58" fmla="*/ 96 w 354"/>
                <a:gd name="T59" fmla="*/ 1133 h 318"/>
                <a:gd name="T60" fmla="*/ 163 w 354"/>
                <a:gd name="T61" fmla="*/ 1229 h 318"/>
                <a:gd name="T62" fmla="*/ 258 w 354"/>
                <a:gd name="T63" fmla="*/ 1315 h 318"/>
                <a:gd name="T64" fmla="*/ 342 w 354"/>
                <a:gd name="T65" fmla="*/ 1398 h 318"/>
                <a:gd name="T66" fmla="*/ 448 w 354"/>
                <a:gd name="T67" fmla="*/ 1448 h 318"/>
                <a:gd name="T68" fmla="*/ 570 w 354"/>
                <a:gd name="T69" fmla="*/ 1504 h 318"/>
                <a:gd name="T70" fmla="*/ 703 w 354"/>
                <a:gd name="T71" fmla="*/ 1528 h 318"/>
                <a:gd name="T72" fmla="*/ 835 w 354"/>
                <a:gd name="T73" fmla="*/ 1544 h 318"/>
                <a:gd name="T74" fmla="*/ 966 w 354"/>
                <a:gd name="T75" fmla="*/ 1528 h 318"/>
                <a:gd name="T76" fmla="*/ 1082 w 354"/>
                <a:gd name="T77" fmla="*/ 1511 h 318"/>
                <a:gd name="T78" fmla="*/ 1211 w 354"/>
                <a:gd name="T79" fmla="*/ 1475 h 318"/>
                <a:gd name="T80" fmla="*/ 1323 w 354"/>
                <a:gd name="T81" fmla="*/ 1433 h 318"/>
                <a:gd name="T82" fmla="*/ 1425 w 354"/>
                <a:gd name="T83" fmla="*/ 1351 h 31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4"/>
                <a:gd name="T127" fmla="*/ 0 h 318"/>
                <a:gd name="T128" fmla="*/ 354 w 354"/>
                <a:gd name="T129" fmla="*/ 318 h 31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4" h="318">
                  <a:moveTo>
                    <a:pt x="302" y="270"/>
                  </a:moveTo>
                  <a:lnTo>
                    <a:pt x="310" y="262"/>
                  </a:lnTo>
                  <a:lnTo>
                    <a:pt x="319" y="253"/>
                  </a:lnTo>
                  <a:lnTo>
                    <a:pt x="326" y="242"/>
                  </a:lnTo>
                  <a:lnTo>
                    <a:pt x="332" y="233"/>
                  </a:lnTo>
                  <a:lnTo>
                    <a:pt x="340" y="221"/>
                  </a:lnTo>
                  <a:lnTo>
                    <a:pt x="345" y="210"/>
                  </a:lnTo>
                  <a:lnTo>
                    <a:pt x="349" y="200"/>
                  </a:lnTo>
                  <a:lnTo>
                    <a:pt x="351" y="188"/>
                  </a:lnTo>
                  <a:lnTo>
                    <a:pt x="353" y="175"/>
                  </a:lnTo>
                  <a:lnTo>
                    <a:pt x="353" y="163"/>
                  </a:lnTo>
                  <a:lnTo>
                    <a:pt x="353" y="152"/>
                  </a:lnTo>
                  <a:lnTo>
                    <a:pt x="353" y="140"/>
                  </a:lnTo>
                  <a:lnTo>
                    <a:pt x="351" y="128"/>
                  </a:lnTo>
                  <a:lnTo>
                    <a:pt x="349" y="118"/>
                  </a:lnTo>
                  <a:lnTo>
                    <a:pt x="345" y="107"/>
                  </a:lnTo>
                  <a:lnTo>
                    <a:pt x="340" y="95"/>
                  </a:lnTo>
                  <a:lnTo>
                    <a:pt x="332" y="85"/>
                  </a:lnTo>
                  <a:lnTo>
                    <a:pt x="326" y="74"/>
                  </a:lnTo>
                  <a:lnTo>
                    <a:pt x="319" y="65"/>
                  </a:lnTo>
                  <a:lnTo>
                    <a:pt x="310" y="53"/>
                  </a:lnTo>
                  <a:lnTo>
                    <a:pt x="302" y="47"/>
                  </a:lnTo>
                  <a:lnTo>
                    <a:pt x="292" y="38"/>
                  </a:lnTo>
                  <a:lnTo>
                    <a:pt x="283" y="32"/>
                  </a:lnTo>
                  <a:lnTo>
                    <a:pt x="271" y="25"/>
                  </a:lnTo>
                  <a:lnTo>
                    <a:pt x="261" y="18"/>
                  </a:lnTo>
                  <a:lnTo>
                    <a:pt x="248" y="14"/>
                  </a:lnTo>
                  <a:lnTo>
                    <a:pt x="236" y="8"/>
                  </a:lnTo>
                  <a:lnTo>
                    <a:pt x="222" y="5"/>
                  </a:lnTo>
                  <a:lnTo>
                    <a:pt x="211" y="2"/>
                  </a:lnTo>
                  <a:lnTo>
                    <a:pt x="198" y="0"/>
                  </a:lnTo>
                  <a:lnTo>
                    <a:pt x="185" y="0"/>
                  </a:lnTo>
                  <a:lnTo>
                    <a:pt x="171" y="0"/>
                  </a:lnTo>
                  <a:lnTo>
                    <a:pt x="157" y="0"/>
                  </a:lnTo>
                  <a:lnTo>
                    <a:pt x="144" y="2"/>
                  </a:lnTo>
                  <a:lnTo>
                    <a:pt x="131" y="5"/>
                  </a:lnTo>
                  <a:lnTo>
                    <a:pt x="117" y="8"/>
                  </a:lnTo>
                  <a:lnTo>
                    <a:pt x="106" y="14"/>
                  </a:lnTo>
                  <a:lnTo>
                    <a:pt x="92" y="18"/>
                  </a:lnTo>
                  <a:lnTo>
                    <a:pt x="81" y="25"/>
                  </a:lnTo>
                  <a:lnTo>
                    <a:pt x="70" y="32"/>
                  </a:lnTo>
                  <a:lnTo>
                    <a:pt x="61" y="38"/>
                  </a:lnTo>
                  <a:lnTo>
                    <a:pt x="53" y="47"/>
                  </a:lnTo>
                  <a:lnTo>
                    <a:pt x="43" y="53"/>
                  </a:lnTo>
                  <a:lnTo>
                    <a:pt x="34" y="65"/>
                  </a:lnTo>
                  <a:lnTo>
                    <a:pt x="28" y="74"/>
                  </a:lnTo>
                  <a:lnTo>
                    <a:pt x="20" y="85"/>
                  </a:lnTo>
                  <a:lnTo>
                    <a:pt x="14" y="95"/>
                  </a:lnTo>
                  <a:lnTo>
                    <a:pt x="8" y="107"/>
                  </a:lnTo>
                  <a:lnTo>
                    <a:pt x="5" y="118"/>
                  </a:lnTo>
                  <a:lnTo>
                    <a:pt x="2" y="128"/>
                  </a:lnTo>
                  <a:lnTo>
                    <a:pt x="0" y="140"/>
                  </a:lnTo>
                  <a:lnTo>
                    <a:pt x="0" y="152"/>
                  </a:lnTo>
                  <a:lnTo>
                    <a:pt x="0" y="163"/>
                  </a:lnTo>
                  <a:lnTo>
                    <a:pt x="0" y="175"/>
                  </a:lnTo>
                  <a:lnTo>
                    <a:pt x="2" y="188"/>
                  </a:lnTo>
                  <a:lnTo>
                    <a:pt x="5" y="200"/>
                  </a:lnTo>
                  <a:lnTo>
                    <a:pt x="8" y="210"/>
                  </a:lnTo>
                  <a:lnTo>
                    <a:pt x="14" y="221"/>
                  </a:lnTo>
                  <a:lnTo>
                    <a:pt x="20" y="233"/>
                  </a:lnTo>
                  <a:lnTo>
                    <a:pt x="28" y="242"/>
                  </a:lnTo>
                  <a:lnTo>
                    <a:pt x="34" y="253"/>
                  </a:lnTo>
                  <a:lnTo>
                    <a:pt x="43" y="262"/>
                  </a:lnTo>
                  <a:lnTo>
                    <a:pt x="53" y="270"/>
                  </a:lnTo>
                  <a:lnTo>
                    <a:pt x="61" y="277"/>
                  </a:lnTo>
                  <a:lnTo>
                    <a:pt x="70" y="287"/>
                  </a:lnTo>
                  <a:lnTo>
                    <a:pt x="81" y="294"/>
                  </a:lnTo>
                  <a:lnTo>
                    <a:pt x="92" y="297"/>
                  </a:lnTo>
                  <a:lnTo>
                    <a:pt x="106" y="303"/>
                  </a:lnTo>
                  <a:lnTo>
                    <a:pt x="117" y="309"/>
                  </a:lnTo>
                  <a:lnTo>
                    <a:pt x="131" y="310"/>
                  </a:lnTo>
                  <a:lnTo>
                    <a:pt x="144" y="314"/>
                  </a:lnTo>
                  <a:lnTo>
                    <a:pt x="157" y="314"/>
                  </a:lnTo>
                  <a:lnTo>
                    <a:pt x="171" y="317"/>
                  </a:lnTo>
                  <a:lnTo>
                    <a:pt x="185" y="317"/>
                  </a:lnTo>
                  <a:lnTo>
                    <a:pt x="198" y="314"/>
                  </a:lnTo>
                  <a:lnTo>
                    <a:pt x="211" y="314"/>
                  </a:lnTo>
                  <a:lnTo>
                    <a:pt x="222" y="310"/>
                  </a:lnTo>
                  <a:lnTo>
                    <a:pt x="236" y="309"/>
                  </a:lnTo>
                  <a:lnTo>
                    <a:pt x="248" y="303"/>
                  </a:lnTo>
                  <a:lnTo>
                    <a:pt x="261" y="297"/>
                  </a:lnTo>
                  <a:lnTo>
                    <a:pt x="271" y="294"/>
                  </a:lnTo>
                  <a:lnTo>
                    <a:pt x="283" y="287"/>
                  </a:lnTo>
                  <a:lnTo>
                    <a:pt x="292" y="277"/>
                  </a:lnTo>
                  <a:lnTo>
                    <a:pt x="302"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86" name="Freeform 72"/>
            <p:cNvSpPr>
              <a:spLocks noChangeAspect="1"/>
            </p:cNvSpPr>
            <p:nvPr/>
          </p:nvSpPr>
          <p:spPr bwMode="auto">
            <a:xfrm>
              <a:off x="1732" y="2597"/>
              <a:ext cx="70" cy="69"/>
            </a:xfrm>
            <a:custGeom>
              <a:avLst/>
              <a:gdLst>
                <a:gd name="T0" fmla="*/ 250 w 54"/>
                <a:gd name="T1" fmla="*/ 116 h 53"/>
                <a:gd name="T2" fmla="*/ 250 w 54"/>
                <a:gd name="T3" fmla="*/ 96 h 53"/>
                <a:gd name="T4" fmla="*/ 250 w 54"/>
                <a:gd name="T5" fmla="*/ 83 h 53"/>
                <a:gd name="T6" fmla="*/ 242 w 54"/>
                <a:gd name="T7" fmla="*/ 64 h 53"/>
                <a:gd name="T8" fmla="*/ 237 w 54"/>
                <a:gd name="T9" fmla="*/ 46 h 53"/>
                <a:gd name="T10" fmla="*/ 209 w 54"/>
                <a:gd name="T11" fmla="*/ 35 h 53"/>
                <a:gd name="T12" fmla="*/ 206 w 54"/>
                <a:gd name="T13" fmla="*/ 27 h 53"/>
                <a:gd name="T14" fmla="*/ 181 w 54"/>
                <a:gd name="T15" fmla="*/ 12 h 53"/>
                <a:gd name="T16" fmla="*/ 171 w 54"/>
                <a:gd name="T17" fmla="*/ 0 h 53"/>
                <a:gd name="T18" fmla="*/ 146 w 54"/>
                <a:gd name="T19" fmla="*/ 0 h 53"/>
                <a:gd name="T20" fmla="*/ 126 w 54"/>
                <a:gd name="T21" fmla="*/ 0 h 53"/>
                <a:gd name="T22" fmla="*/ 108 w 54"/>
                <a:gd name="T23" fmla="*/ 0 h 53"/>
                <a:gd name="T24" fmla="*/ 97 w 54"/>
                <a:gd name="T25" fmla="*/ 0 h 53"/>
                <a:gd name="T26" fmla="*/ 75 w 54"/>
                <a:gd name="T27" fmla="*/ 12 h 53"/>
                <a:gd name="T28" fmla="*/ 58 w 54"/>
                <a:gd name="T29" fmla="*/ 27 h 53"/>
                <a:gd name="T30" fmla="*/ 45 w 54"/>
                <a:gd name="T31" fmla="*/ 35 h 53"/>
                <a:gd name="T32" fmla="*/ 35 w 54"/>
                <a:gd name="T33" fmla="*/ 46 h 53"/>
                <a:gd name="T34" fmla="*/ 22 w 54"/>
                <a:gd name="T35" fmla="*/ 64 h 53"/>
                <a:gd name="T36" fmla="*/ 10 w 54"/>
                <a:gd name="T37" fmla="*/ 83 h 53"/>
                <a:gd name="T38" fmla="*/ 0 w 54"/>
                <a:gd name="T39" fmla="*/ 96 h 53"/>
                <a:gd name="T40" fmla="*/ 0 w 54"/>
                <a:gd name="T41" fmla="*/ 116 h 53"/>
                <a:gd name="T42" fmla="*/ 0 w 54"/>
                <a:gd name="T43" fmla="*/ 141 h 53"/>
                <a:gd name="T44" fmla="*/ 0 w 54"/>
                <a:gd name="T45" fmla="*/ 163 h 53"/>
                <a:gd name="T46" fmla="*/ 10 w 54"/>
                <a:gd name="T47" fmla="*/ 173 h 53"/>
                <a:gd name="T48" fmla="*/ 22 w 54"/>
                <a:gd name="T49" fmla="*/ 197 h 53"/>
                <a:gd name="T50" fmla="*/ 35 w 54"/>
                <a:gd name="T51" fmla="*/ 212 h 53"/>
                <a:gd name="T52" fmla="*/ 45 w 54"/>
                <a:gd name="T53" fmla="*/ 220 h 53"/>
                <a:gd name="T54" fmla="*/ 58 w 54"/>
                <a:gd name="T55" fmla="*/ 232 h 53"/>
                <a:gd name="T56" fmla="*/ 75 w 54"/>
                <a:gd name="T57" fmla="*/ 246 h 53"/>
                <a:gd name="T58" fmla="*/ 97 w 54"/>
                <a:gd name="T59" fmla="*/ 256 h 53"/>
                <a:gd name="T60" fmla="*/ 108 w 54"/>
                <a:gd name="T61" fmla="*/ 256 h 53"/>
                <a:gd name="T62" fmla="*/ 126 w 54"/>
                <a:gd name="T63" fmla="*/ 256 h 53"/>
                <a:gd name="T64" fmla="*/ 146 w 54"/>
                <a:gd name="T65" fmla="*/ 256 h 53"/>
                <a:gd name="T66" fmla="*/ 171 w 54"/>
                <a:gd name="T67" fmla="*/ 256 h 53"/>
                <a:gd name="T68" fmla="*/ 181 w 54"/>
                <a:gd name="T69" fmla="*/ 246 h 53"/>
                <a:gd name="T70" fmla="*/ 206 w 54"/>
                <a:gd name="T71" fmla="*/ 232 h 53"/>
                <a:gd name="T72" fmla="*/ 209 w 54"/>
                <a:gd name="T73" fmla="*/ 220 h 53"/>
                <a:gd name="T74" fmla="*/ 237 w 54"/>
                <a:gd name="T75" fmla="*/ 212 h 53"/>
                <a:gd name="T76" fmla="*/ 242 w 54"/>
                <a:gd name="T77" fmla="*/ 197 h 53"/>
                <a:gd name="T78" fmla="*/ 250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3" y="17"/>
                  </a:lnTo>
                  <a:lnTo>
                    <a:pt x="51" y="15"/>
                  </a:lnTo>
                  <a:lnTo>
                    <a:pt x="51" y="13"/>
                  </a:lnTo>
                  <a:lnTo>
                    <a:pt x="50" y="12"/>
                  </a:lnTo>
                  <a:lnTo>
                    <a:pt x="50" y="9"/>
                  </a:lnTo>
                  <a:lnTo>
                    <a:pt x="46" y="9"/>
                  </a:lnTo>
                  <a:lnTo>
                    <a:pt x="44" y="7"/>
                  </a:lnTo>
                  <a:lnTo>
                    <a:pt x="44" y="5"/>
                  </a:lnTo>
                  <a:lnTo>
                    <a:pt x="43" y="5"/>
                  </a:lnTo>
                  <a:lnTo>
                    <a:pt x="41" y="2"/>
                  </a:lnTo>
                  <a:lnTo>
                    <a:pt x="38" y="2"/>
                  </a:lnTo>
                  <a:lnTo>
                    <a:pt x="36" y="0"/>
                  </a:lnTo>
                  <a:lnTo>
                    <a:pt x="35" y="0"/>
                  </a:lnTo>
                  <a:lnTo>
                    <a:pt x="31" y="0"/>
                  </a:lnTo>
                  <a:lnTo>
                    <a:pt x="29" y="0"/>
                  </a:lnTo>
                  <a:lnTo>
                    <a:pt x="27" y="0"/>
                  </a:lnTo>
                  <a:lnTo>
                    <a:pt x="24" y="0"/>
                  </a:lnTo>
                  <a:lnTo>
                    <a:pt x="22" y="0"/>
                  </a:lnTo>
                  <a:lnTo>
                    <a:pt x="21" y="0"/>
                  </a:lnTo>
                  <a:lnTo>
                    <a:pt x="18" y="2"/>
                  </a:lnTo>
                  <a:lnTo>
                    <a:pt x="16" y="2"/>
                  </a:lnTo>
                  <a:lnTo>
                    <a:pt x="13" y="2"/>
                  </a:lnTo>
                  <a:lnTo>
                    <a:pt x="12" y="5"/>
                  </a:lnTo>
                  <a:lnTo>
                    <a:pt x="9" y="7"/>
                  </a:lnTo>
                  <a:lnTo>
                    <a:pt x="7" y="9"/>
                  </a:lnTo>
                  <a:lnTo>
                    <a:pt x="5" y="12"/>
                  </a:lnTo>
                  <a:lnTo>
                    <a:pt x="5" y="13"/>
                  </a:lnTo>
                  <a:lnTo>
                    <a:pt x="2" y="15"/>
                  </a:lnTo>
                  <a:lnTo>
                    <a:pt x="2" y="17"/>
                  </a:lnTo>
                  <a:lnTo>
                    <a:pt x="0" y="17"/>
                  </a:lnTo>
                  <a:lnTo>
                    <a:pt x="0" y="20"/>
                  </a:lnTo>
                  <a:lnTo>
                    <a:pt x="0" y="23"/>
                  </a:lnTo>
                  <a:lnTo>
                    <a:pt x="0" y="24"/>
                  </a:lnTo>
                  <a:lnTo>
                    <a:pt x="0" y="27"/>
                  </a:lnTo>
                  <a:lnTo>
                    <a:pt x="0" y="29"/>
                  </a:lnTo>
                  <a:lnTo>
                    <a:pt x="0" y="30"/>
                  </a:lnTo>
                  <a:lnTo>
                    <a:pt x="0" y="34"/>
                  </a:lnTo>
                  <a:lnTo>
                    <a:pt x="0" y="35"/>
                  </a:lnTo>
                  <a:lnTo>
                    <a:pt x="2" y="35"/>
                  </a:lnTo>
                  <a:lnTo>
                    <a:pt x="2" y="37"/>
                  </a:lnTo>
                  <a:lnTo>
                    <a:pt x="5" y="40"/>
                  </a:lnTo>
                  <a:lnTo>
                    <a:pt x="5" y="42"/>
                  </a:lnTo>
                  <a:lnTo>
                    <a:pt x="7" y="44"/>
                  </a:lnTo>
                  <a:lnTo>
                    <a:pt x="9" y="45"/>
                  </a:lnTo>
                  <a:lnTo>
                    <a:pt x="12" y="48"/>
                  </a:lnTo>
                  <a:lnTo>
                    <a:pt x="13" y="50"/>
                  </a:lnTo>
                  <a:lnTo>
                    <a:pt x="16" y="50"/>
                  </a:lnTo>
                  <a:lnTo>
                    <a:pt x="18" y="50"/>
                  </a:lnTo>
                  <a:lnTo>
                    <a:pt x="21" y="52"/>
                  </a:lnTo>
                  <a:lnTo>
                    <a:pt x="22" y="52"/>
                  </a:lnTo>
                  <a:lnTo>
                    <a:pt x="24" y="52"/>
                  </a:lnTo>
                  <a:lnTo>
                    <a:pt x="27" y="52"/>
                  </a:lnTo>
                  <a:lnTo>
                    <a:pt x="29" y="52"/>
                  </a:lnTo>
                  <a:lnTo>
                    <a:pt x="31" y="52"/>
                  </a:lnTo>
                  <a:lnTo>
                    <a:pt x="35" y="52"/>
                  </a:lnTo>
                  <a:lnTo>
                    <a:pt x="36" y="52"/>
                  </a:lnTo>
                  <a:lnTo>
                    <a:pt x="38" y="50"/>
                  </a:lnTo>
                  <a:lnTo>
                    <a:pt x="41" y="50"/>
                  </a:lnTo>
                  <a:lnTo>
                    <a:pt x="43" y="48"/>
                  </a:lnTo>
                  <a:lnTo>
                    <a:pt x="44" y="48"/>
                  </a:lnTo>
                  <a:lnTo>
                    <a:pt x="44" y="45"/>
                  </a:lnTo>
                  <a:lnTo>
                    <a:pt x="46" y="44"/>
                  </a:lnTo>
                  <a:lnTo>
                    <a:pt x="50" y="44"/>
                  </a:lnTo>
                  <a:lnTo>
                    <a:pt x="50" y="42"/>
                  </a:lnTo>
                  <a:lnTo>
                    <a:pt x="51" y="40"/>
                  </a:lnTo>
                  <a:lnTo>
                    <a:pt x="51" y="37"/>
                  </a:lnTo>
                  <a:lnTo>
                    <a:pt x="53" y="35"/>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87" name="Text Box 73"/>
            <p:cNvSpPr txBox="1">
              <a:spLocks noChangeAspect="1" noChangeArrowheads="1"/>
            </p:cNvSpPr>
            <p:nvPr/>
          </p:nvSpPr>
          <p:spPr bwMode="auto">
            <a:xfrm>
              <a:off x="2532" y="912"/>
              <a:ext cx="564"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Injector</a:t>
              </a:r>
              <a:endParaRPr lang="en-US" altLang="en-US" sz="2200">
                <a:solidFill>
                  <a:srgbClr val="FF0000"/>
                </a:solidFill>
              </a:endParaRPr>
            </a:p>
          </p:txBody>
        </p:sp>
        <p:sp>
          <p:nvSpPr>
            <p:cNvPr id="13388" name="Text Box 74"/>
            <p:cNvSpPr txBox="1">
              <a:spLocks noChangeAspect="1" noChangeArrowheads="1"/>
            </p:cNvSpPr>
            <p:nvPr/>
          </p:nvSpPr>
          <p:spPr bwMode="auto">
            <a:xfrm>
              <a:off x="4047" y="3509"/>
              <a:ext cx="6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Detector</a:t>
              </a:r>
              <a:endParaRPr lang="en-US" altLang="en-US" sz="2200"/>
            </a:p>
          </p:txBody>
        </p:sp>
        <p:sp>
          <p:nvSpPr>
            <p:cNvPr id="13389" name="Freeform 75"/>
            <p:cNvSpPr>
              <a:spLocks noChangeAspect="1"/>
            </p:cNvSpPr>
            <p:nvPr/>
          </p:nvSpPr>
          <p:spPr bwMode="auto">
            <a:xfrm>
              <a:off x="3454" y="3107"/>
              <a:ext cx="1084" cy="339"/>
            </a:xfrm>
            <a:custGeom>
              <a:avLst/>
              <a:gdLst>
                <a:gd name="T0" fmla="*/ 198 w 832"/>
                <a:gd name="T1" fmla="*/ 12 h 260"/>
                <a:gd name="T2" fmla="*/ 173 w 832"/>
                <a:gd name="T3" fmla="*/ 27 h 260"/>
                <a:gd name="T4" fmla="*/ 111 w 832"/>
                <a:gd name="T5" fmla="*/ 29 h 260"/>
                <a:gd name="T6" fmla="*/ 96 w 832"/>
                <a:gd name="T7" fmla="*/ 46 h 260"/>
                <a:gd name="T8" fmla="*/ 74 w 832"/>
                <a:gd name="T9" fmla="*/ 60 h 260"/>
                <a:gd name="T10" fmla="*/ 35 w 832"/>
                <a:gd name="T11" fmla="*/ 96 h 260"/>
                <a:gd name="T12" fmla="*/ 12 w 832"/>
                <a:gd name="T13" fmla="*/ 145 h 260"/>
                <a:gd name="T14" fmla="*/ 0 w 832"/>
                <a:gd name="T15" fmla="*/ 189 h 260"/>
                <a:gd name="T16" fmla="*/ 0 w 832"/>
                <a:gd name="T17" fmla="*/ 209 h 260"/>
                <a:gd name="T18" fmla="*/ 0 w 832"/>
                <a:gd name="T19" fmla="*/ 1164 h 260"/>
                <a:gd name="T20" fmla="*/ 0 w 832"/>
                <a:gd name="T21" fmla="*/ 1176 h 260"/>
                <a:gd name="T22" fmla="*/ 0 w 832"/>
                <a:gd name="T23" fmla="*/ 1176 h 260"/>
                <a:gd name="T24" fmla="*/ 12 w 832"/>
                <a:gd name="T25" fmla="*/ 1190 h 260"/>
                <a:gd name="T26" fmla="*/ 27 w 832"/>
                <a:gd name="T27" fmla="*/ 1218 h 260"/>
                <a:gd name="T28" fmla="*/ 35 w 832"/>
                <a:gd name="T29" fmla="*/ 1227 h 260"/>
                <a:gd name="T30" fmla="*/ 46 w 832"/>
                <a:gd name="T31" fmla="*/ 1240 h 260"/>
                <a:gd name="T32" fmla="*/ 60 w 832"/>
                <a:gd name="T33" fmla="*/ 1257 h 260"/>
                <a:gd name="T34" fmla="*/ 60 w 832"/>
                <a:gd name="T35" fmla="*/ 1257 h 260"/>
                <a:gd name="T36" fmla="*/ 65 w 832"/>
                <a:gd name="T37" fmla="*/ 1263 h 260"/>
                <a:gd name="T38" fmla="*/ 74 w 832"/>
                <a:gd name="T39" fmla="*/ 1263 h 260"/>
                <a:gd name="T40" fmla="*/ 74 w 832"/>
                <a:gd name="T41" fmla="*/ 1263 h 260"/>
                <a:gd name="T42" fmla="*/ 102 w 832"/>
                <a:gd name="T43" fmla="*/ 1275 h 260"/>
                <a:gd name="T44" fmla="*/ 124 w 832"/>
                <a:gd name="T45" fmla="*/ 1275 h 260"/>
                <a:gd name="T46" fmla="*/ 3945 w 832"/>
                <a:gd name="T47" fmla="*/ 1275 h 260"/>
                <a:gd name="T48" fmla="*/ 3961 w 832"/>
                <a:gd name="T49" fmla="*/ 1275 h 260"/>
                <a:gd name="T50" fmla="*/ 3983 w 832"/>
                <a:gd name="T51" fmla="*/ 1263 h 260"/>
                <a:gd name="T52" fmla="*/ 3989 w 832"/>
                <a:gd name="T53" fmla="*/ 1263 h 260"/>
                <a:gd name="T54" fmla="*/ 3995 w 832"/>
                <a:gd name="T55" fmla="*/ 1263 h 260"/>
                <a:gd name="T56" fmla="*/ 4008 w 832"/>
                <a:gd name="T57" fmla="*/ 1257 h 260"/>
                <a:gd name="T58" fmla="*/ 4022 w 832"/>
                <a:gd name="T59" fmla="*/ 1227 h 260"/>
                <a:gd name="T60" fmla="*/ 4052 w 832"/>
                <a:gd name="T61" fmla="*/ 1202 h 260"/>
                <a:gd name="T62" fmla="*/ 4052 w 832"/>
                <a:gd name="T63" fmla="*/ 1198 h 260"/>
                <a:gd name="T64" fmla="*/ 4056 w 832"/>
                <a:gd name="T65" fmla="*/ 1198 h 260"/>
                <a:gd name="T66" fmla="*/ 4056 w 832"/>
                <a:gd name="T67" fmla="*/ 1176 h 260"/>
                <a:gd name="T68" fmla="*/ 4056 w 832"/>
                <a:gd name="T69" fmla="*/ 1164 h 260"/>
                <a:gd name="T70" fmla="*/ 4065 w 832"/>
                <a:gd name="T71" fmla="*/ 173 h 260"/>
                <a:gd name="T72" fmla="*/ 4056 w 832"/>
                <a:gd name="T73" fmla="*/ 160 h 260"/>
                <a:gd name="T74" fmla="*/ 4056 w 832"/>
                <a:gd name="T75" fmla="*/ 145 h 260"/>
                <a:gd name="T76" fmla="*/ 4031 w 832"/>
                <a:gd name="T77" fmla="*/ 96 h 260"/>
                <a:gd name="T78" fmla="*/ 4022 w 832"/>
                <a:gd name="T79" fmla="*/ 66 h 260"/>
                <a:gd name="T80" fmla="*/ 3989 w 832"/>
                <a:gd name="T81" fmla="*/ 29 h 260"/>
                <a:gd name="T82" fmla="*/ 3983 w 832"/>
                <a:gd name="T83" fmla="*/ 29 h 260"/>
                <a:gd name="T84" fmla="*/ 3961 w 832"/>
                <a:gd name="T85" fmla="*/ 27 h 260"/>
                <a:gd name="T86" fmla="*/ 3933 w 832"/>
                <a:gd name="T87" fmla="*/ 12 h 260"/>
                <a:gd name="T88" fmla="*/ 3897 w 832"/>
                <a:gd name="T89" fmla="*/ 0 h 260"/>
                <a:gd name="T90" fmla="*/ 198 w 832"/>
                <a:gd name="T91" fmla="*/ 0 h 260"/>
                <a:gd name="T92" fmla="*/ 198 w 832"/>
                <a:gd name="T93" fmla="*/ 12 h 260"/>
                <a:gd name="T94" fmla="*/ 198 w 832"/>
                <a:gd name="T95" fmla="*/ 12 h 2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32"/>
                <a:gd name="T145" fmla="*/ 0 h 260"/>
                <a:gd name="T146" fmla="*/ 832 w 832"/>
                <a:gd name="T147" fmla="*/ 260 h 2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32" h="260">
                  <a:moveTo>
                    <a:pt x="41" y="2"/>
                  </a:moveTo>
                  <a:lnTo>
                    <a:pt x="35" y="5"/>
                  </a:lnTo>
                  <a:lnTo>
                    <a:pt x="22" y="6"/>
                  </a:lnTo>
                  <a:lnTo>
                    <a:pt x="20" y="9"/>
                  </a:lnTo>
                  <a:lnTo>
                    <a:pt x="15" y="12"/>
                  </a:lnTo>
                  <a:lnTo>
                    <a:pt x="7" y="20"/>
                  </a:lnTo>
                  <a:lnTo>
                    <a:pt x="2" y="29"/>
                  </a:lnTo>
                  <a:lnTo>
                    <a:pt x="0" y="38"/>
                  </a:lnTo>
                  <a:lnTo>
                    <a:pt x="0" y="42"/>
                  </a:lnTo>
                  <a:lnTo>
                    <a:pt x="0" y="237"/>
                  </a:lnTo>
                  <a:lnTo>
                    <a:pt x="0" y="239"/>
                  </a:lnTo>
                  <a:lnTo>
                    <a:pt x="2" y="242"/>
                  </a:lnTo>
                  <a:lnTo>
                    <a:pt x="5" y="248"/>
                  </a:lnTo>
                  <a:lnTo>
                    <a:pt x="7" y="250"/>
                  </a:lnTo>
                  <a:lnTo>
                    <a:pt x="9" y="252"/>
                  </a:lnTo>
                  <a:lnTo>
                    <a:pt x="12" y="256"/>
                  </a:lnTo>
                  <a:lnTo>
                    <a:pt x="13" y="257"/>
                  </a:lnTo>
                  <a:lnTo>
                    <a:pt x="15" y="257"/>
                  </a:lnTo>
                  <a:lnTo>
                    <a:pt x="21" y="259"/>
                  </a:lnTo>
                  <a:lnTo>
                    <a:pt x="25" y="259"/>
                  </a:lnTo>
                  <a:lnTo>
                    <a:pt x="807" y="259"/>
                  </a:lnTo>
                  <a:lnTo>
                    <a:pt x="810" y="259"/>
                  </a:lnTo>
                  <a:lnTo>
                    <a:pt x="814" y="257"/>
                  </a:lnTo>
                  <a:lnTo>
                    <a:pt x="816" y="257"/>
                  </a:lnTo>
                  <a:lnTo>
                    <a:pt x="817" y="257"/>
                  </a:lnTo>
                  <a:lnTo>
                    <a:pt x="820" y="256"/>
                  </a:lnTo>
                  <a:lnTo>
                    <a:pt x="822" y="250"/>
                  </a:lnTo>
                  <a:lnTo>
                    <a:pt x="828" y="245"/>
                  </a:lnTo>
                  <a:lnTo>
                    <a:pt x="828" y="244"/>
                  </a:lnTo>
                  <a:lnTo>
                    <a:pt x="830" y="244"/>
                  </a:lnTo>
                  <a:lnTo>
                    <a:pt x="830" y="239"/>
                  </a:lnTo>
                  <a:lnTo>
                    <a:pt x="830" y="237"/>
                  </a:lnTo>
                  <a:lnTo>
                    <a:pt x="831" y="35"/>
                  </a:lnTo>
                  <a:lnTo>
                    <a:pt x="830" y="32"/>
                  </a:lnTo>
                  <a:lnTo>
                    <a:pt x="830" y="29"/>
                  </a:lnTo>
                  <a:lnTo>
                    <a:pt x="824" y="20"/>
                  </a:lnTo>
                  <a:lnTo>
                    <a:pt x="822" y="14"/>
                  </a:lnTo>
                  <a:lnTo>
                    <a:pt x="816" y="6"/>
                  </a:lnTo>
                  <a:lnTo>
                    <a:pt x="814" y="6"/>
                  </a:lnTo>
                  <a:lnTo>
                    <a:pt x="810" y="5"/>
                  </a:lnTo>
                  <a:lnTo>
                    <a:pt x="804" y="2"/>
                  </a:lnTo>
                  <a:lnTo>
                    <a:pt x="797" y="0"/>
                  </a:lnTo>
                  <a:lnTo>
                    <a:pt x="41" y="0"/>
                  </a:lnTo>
                  <a:lnTo>
                    <a:pt x="41" y="2"/>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90" name="Freeform 76"/>
            <p:cNvSpPr>
              <a:spLocks noChangeAspect="1"/>
            </p:cNvSpPr>
            <p:nvPr/>
          </p:nvSpPr>
          <p:spPr bwMode="auto">
            <a:xfrm>
              <a:off x="3474" y="2934"/>
              <a:ext cx="1049" cy="186"/>
            </a:xfrm>
            <a:custGeom>
              <a:avLst/>
              <a:gdLst>
                <a:gd name="T0" fmla="*/ 3939 w 805"/>
                <a:gd name="T1" fmla="*/ 688 h 143"/>
                <a:gd name="T2" fmla="*/ 3322 w 805"/>
                <a:gd name="T3" fmla="*/ 35 h 143"/>
                <a:gd name="T4" fmla="*/ 3322 w 805"/>
                <a:gd name="T5" fmla="*/ 35 h 143"/>
                <a:gd name="T6" fmla="*/ 3322 w 805"/>
                <a:gd name="T7" fmla="*/ 35 h 143"/>
                <a:gd name="T8" fmla="*/ 3322 w 805"/>
                <a:gd name="T9" fmla="*/ 21 h 143"/>
                <a:gd name="T10" fmla="*/ 3322 w 805"/>
                <a:gd name="T11" fmla="*/ 21 h 143"/>
                <a:gd name="T12" fmla="*/ 3322 w 805"/>
                <a:gd name="T13" fmla="*/ 21 h 143"/>
                <a:gd name="T14" fmla="*/ 3307 w 805"/>
                <a:gd name="T15" fmla="*/ 21 h 143"/>
                <a:gd name="T16" fmla="*/ 3307 w 805"/>
                <a:gd name="T17" fmla="*/ 21 h 143"/>
                <a:gd name="T18" fmla="*/ 3307 w 805"/>
                <a:gd name="T19" fmla="*/ 1 h 143"/>
                <a:gd name="T20" fmla="*/ 3307 w 805"/>
                <a:gd name="T21" fmla="*/ 1 h 143"/>
                <a:gd name="T22" fmla="*/ 3294 w 805"/>
                <a:gd name="T23" fmla="*/ 1 h 143"/>
                <a:gd name="T24" fmla="*/ 3294 w 805"/>
                <a:gd name="T25" fmla="*/ 1 h 143"/>
                <a:gd name="T26" fmla="*/ 3294 w 805"/>
                <a:gd name="T27" fmla="*/ 1 h 143"/>
                <a:gd name="T28" fmla="*/ 3283 w 805"/>
                <a:gd name="T29" fmla="*/ 1 h 143"/>
                <a:gd name="T30" fmla="*/ 3283 w 805"/>
                <a:gd name="T31" fmla="*/ 1 h 143"/>
                <a:gd name="T32" fmla="*/ 3283 w 805"/>
                <a:gd name="T33" fmla="*/ 1 h 143"/>
                <a:gd name="T34" fmla="*/ 3264 w 805"/>
                <a:gd name="T35" fmla="*/ 0 h 143"/>
                <a:gd name="T36" fmla="*/ 3264 w 805"/>
                <a:gd name="T37" fmla="*/ 0 h 143"/>
                <a:gd name="T38" fmla="*/ 3264 w 805"/>
                <a:gd name="T39" fmla="*/ 0 h 143"/>
                <a:gd name="T40" fmla="*/ 3262 w 805"/>
                <a:gd name="T41" fmla="*/ 0 h 143"/>
                <a:gd name="T42" fmla="*/ 3262 w 805"/>
                <a:gd name="T43" fmla="*/ 0 h 143"/>
                <a:gd name="T44" fmla="*/ 3262 w 805"/>
                <a:gd name="T45" fmla="*/ 0 h 143"/>
                <a:gd name="T46" fmla="*/ 3250 w 805"/>
                <a:gd name="T47" fmla="*/ 0 h 143"/>
                <a:gd name="T48" fmla="*/ 3250 w 805"/>
                <a:gd name="T49" fmla="*/ 0 h 143"/>
                <a:gd name="T50" fmla="*/ 3250 w 805"/>
                <a:gd name="T51" fmla="*/ 1 h 143"/>
                <a:gd name="T52" fmla="*/ 3233 w 805"/>
                <a:gd name="T53" fmla="*/ 1 h 143"/>
                <a:gd name="T54" fmla="*/ 3233 w 805"/>
                <a:gd name="T55" fmla="*/ 1 h 143"/>
                <a:gd name="T56" fmla="*/ 741 w 805"/>
                <a:gd name="T57" fmla="*/ 1 h 143"/>
                <a:gd name="T58" fmla="*/ 741 w 805"/>
                <a:gd name="T59" fmla="*/ 1 h 143"/>
                <a:gd name="T60" fmla="*/ 741 w 805"/>
                <a:gd name="T61" fmla="*/ 0 h 143"/>
                <a:gd name="T62" fmla="*/ 741 w 805"/>
                <a:gd name="T63" fmla="*/ 0 h 143"/>
                <a:gd name="T64" fmla="*/ 730 w 805"/>
                <a:gd name="T65" fmla="*/ 0 h 143"/>
                <a:gd name="T66" fmla="*/ 730 w 805"/>
                <a:gd name="T67" fmla="*/ 0 h 143"/>
                <a:gd name="T68" fmla="*/ 730 w 805"/>
                <a:gd name="T69" fmla="*/ 0 h 143"/>
                <a:gd name="T70" fmla="*/ 710 w 805"/>
                <a:gd name="T71" fmla="*/ 0 h 143"/>
                <a:gd name="T72" fmla="*/ 710 w 805"/>
                <a:gd name="T73" fmla="*/ 0 h 143"/>
                <a:gd name="T74" fmla="*/ 710 w 805"/>
                <a:gd name="T75" fmla="*/ 0 h 143"/>
                <a:gd name="T76" fmla="*/ 706 w 805"/>
                <a:gd name="T77" fmla="*/ 0 h 143"/>
                <a:gd name="T78" fmla="*/ 706 w 805"/>
                <a:gd name="T79" fmla="*/ 0 h 143"/>
                <a:gd name="T80" fmla="*/ 706 w 805"/>
                <a:gd name="T81" fmla="*/ 0 h 143"/>
                <a:gd name="T82" fmla="*/ 706 w 805"/>
                <a:gd name="T83" fmla="*/ 1 h 143"/>
                <a:gd name="T84" fmla="*/ 695 w 805"/>
                <a:gd name="T85" fmla="*/ 1 h 143"/>
                <a:gd name="T86" fmla="*/ 695 w 805"/>
                <a:gd name="T87" fmla="*/ 1 h 143"/>
                <a:gd name="T88" fmla="*/ 695 w 805"/>
                <a:gd name="T89" fmla="*/ 1 h 143"/>
                <a:gd name="T90" fmla="*/ 695 w 805"/>
                <a:gd name="T91" fmla="*/ 1 h 143"/>
                <a:gd name="T92" fmla="*/ 678 w 805"/>
                <a:gd name="T93" fmla="*/ 1 h 143"/>
                <a:gd name="T94" fmla="*/ 678 w 805"/>
                <a:gd name="T95" fmla="*/ 1 h 143"/>
                <a:gd name="T96" fmla="*/ 678 w 805"/>
                <a:gd name="T97" fmla="*/ 21 h 143"/>
                <a:gd name="T98" fmla="*/ 678 w 805"/>
                <a:gd name="T99" fmla="*/ 21 h 143"/>
                <a:gd name="T100" fmla="*/ 672 w 805"/>
                <a:gd name="T101" fmla="*/ 21 h 143"/>
                <a:gd name="T102" fmla="*/ 672 w 805"/>
                <a:gd name="T103" fmla="*/ 21 h 143"/>
                <a:gd name="T104" fmla="*/ 672 w 805"/>
                <a:gd name="T105" fmla="*/ 21 h 143"/>
                <a:gd name="T106" fmla="*/ 672 w 805"/>
                <a:gd name="T107" fmla="*/ 35 h 143"/>
                <a:gd name="T108" fmla="*/ 672 w 805"/>
                <a:gd name="T109" fmla="*/ 35 h 143"/>
                <a:gd name="T110" fmla="*/ 0 w 805"/>
                <a:gd name="T111" fmla="*/ 674 h 143"/>
                <a:gd name="T112" fmla="*/ 3939 w 805"/>
                <a:gd name="T113" fmla="*/ 688 h 143"/>
                <a:gd name="T114" fmla="*/ 3939 w 805"/>
                <a:gd name="T115" fmla="*/ 688 h 14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05"/>
                <a:gd name="T175" fmla="*/ 0 h 143"/>
                <a:gd name="T176" fmla="*/ 805 w 805"/>
                <a:gd name="T177" fmla="*/ 143 h 14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05" h="143">
                  <a:moveTo>
                    <a:pt x="804" y="142"/>
                  </a:moveTo>
                  <a:lnTo>
                    <a:pt x="678" y="7"/>
                  </a:lnTo>
                  <a:lnTo>
                    <a:pt x="678" y="4"/>
                  </a:lnTo>
                  <a:lnTo>
                    <a:pt x="675" y="4"/>
                  </a:lnTo>
                  <a:lnTo>
                    <a:pt x="675" y="1"/>
                  </a:lnTo>
                  <a:lnTo>
                    <a:pt x="673" y="1"/>
                  </a:lnTo>
                  <a:lnTo>
                    <a:pt x="670" y="1"/>
                  </a:lnTo>
                  <a:lnTo>
                    <a:pt x="667" y="0"/>
                  </a:lnTo>
                  <a:lnTo>
                    <a:pt x="666" y="0"/>
                  </a:lnTo>
                  <a:lnTo>
                    <a:pt x="664" y="0"/>
                  </a:lnTo>
                  <a:lnTo>
                    <a:pt x="664" y="1"/>
                  </a:lnTo>
                  <a:lnTo>
                    <a:pt x="660" y="1"/>
                  </a:lnTo>
                  <a:lnTo>
                    <a:pt x="151" y="1"/>
                  </a:lnTo>
                  <a:lnTo>
                    <a:pt x="151" y="0"/>
                  </a:lnTo>
                  <a:lnTo>
                    <a:pt x="149" y="0"/>
                  </a:lnTo>
                  <a:lnTo>
                    <a:pt x="145" y="0"/>
                  </a:lnTo>
                  <a:lnTo>
                    <a:pt x="144" y="0"/>
                  </a:lnTo>
                  <a:lnTo>
                    <a:pt x="144" y="1"/>
                  </a:lnTo>
                  <a:lnTo>
                    <a:pt x="142" y="1"/>
                  </a:lnTo>
                  <a:lnTo>
                    <a:pt x="138" y="1"/>
                  </a:lnTo>
                  <a:lnTo>
                    <a:pt x="138" y="4"/>
                  </a:lnTo>
                  <a:lnTo>
                    <a:pt x="137" y="4"/>
                  </a:lnTo>
                  <a:lnTo>
                    <a:pt x="137" y="7"/>
                  </a:lnTo>
                  <a:lnTo>
                    <a:pt x="0" y="139"/>
                  </a:lnTo>
                  <a:lnTo>
                    <a:pt x="804" y="142"/>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91" name="Freeform 77"/>
            <p:cNvSpPr>
              <a:spLocks noChangeAspect="1"/>
            </p:cNvSpPr>
            <p:nvPr/>
          </p:nvSpPr>
          <p:spPr bwMode="auto">
            <a:xfrm>
              <a:off x="935" y="1561"/>
              <a:ext cx="375" cy="667"/>
            </a:xfrm>
            <a:custGeom>
              <a:avLst/>
              <a:gdLst>
                <a:gd name="T0" fmla="*/ 1401 w 288"/>
                <a:gd name="T1" fmla="*/ 0 h 512"/>
                <a:gd name="T2" fmla="*/ 293 w 288"/>
                <a:gd name="T3" fmla="*/ 780 h 512"/>
                <a:gd name="T4" fmla="*/ 293 w 288"/>
                <a:gd name="T5" fmla="*/ 780 h 512"/>
                <a:gd name="T6" fmla="*/ 262 w 288"/>
                <a:gd name="T7" fmla="*/ 806 h 512"/>
                <a:gd name="T8" fmla="*/ 227 w 288"/>
                <a:gd name="T9" fmla="*/ 839 h 512"/>
                <a:gd name="T10" fmla="*/ 198 w 288"/>
                <a:gd name="T11" fmla="*/ 875 h 512"/>
                <a:gd name="T12" fmla="*/ 163 w 288"/>
                <a:gd name="T13" fmla="*/ 904 h 512"/>
                <a:gd name="T14" fmla="*/ 141 w 288"/>
                <a:gd name="T15" fmla="*/ 951 h 512"/>
                <a:gd name="T16" fmla="*/ 125 w 288"/>
                <a:gd name="T17" fmla="*/ 981 h 512"/>
                <a:gd name="T18" fmla="*/ 86 w 288"/>
                <a:gd name="T19" fmla="*/ 1020 h 512"/>
                <a:gd name="T20" fmla="*/ 74 w 288"/>
                <a:gd name="T21" fmla="*/ 1066 h 512"/>
                <a:gd name="T22" fmla="*/ 60 w 288"/>
                <a:gd name="T23" fmla="*/ 1111 h 512"/>
                <a:gd name="T24" fmla="*/ 35 w 288"/>
                <a:gd name="T25" fmla="*/ 1149 h 512"/>
                <a:gd name="T26" fmla="*/ 27 w 288"/>
                <a:gd name="T27" fmla="*/ 1206 h 512"/>
                <a:gd name="T28" fmla="*/ 1 w 288"/>
                <a:gd name="T29" fmla="*/ 1255 h 512"/>
                <a:gd name="T30" fmla="*/ 1 w 288"/>
                <a:gd name="T31" fmla="*/ 1294 h 512"/>
                <a:gd name="T32" fmla="*/ 0 w 288"/>
                <a:gd name="T33" fmla="*/ 1339 h 512"/>
                <a:gd name="T34" fmla="*/ 0 w 288"/>
                <a:gd name="T35" fmla="*/ 1390 h 512"/>
                <a:gd name="T36" fmla="*/ 0 w 288"/>
                <a:gd name="T37" fmla="*/ 2500 h 5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8"/>
                <a:gd name="T58" fmla="*/ 0 h 512"/>
                <a:gd name="T59" fmla="*/ 288 w 288"/>
                <a:gd name="T60" fmla="*/ 512 h 5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8" h="512">
                  <a:moveTo>
                    <a:pt x="287" y="0"/>
                  </a:moveTo>
                  <a:lnTo>
                    <a:pt x="60" y="160"/>
                  </a:lnTo>
                  <a:lnTo>
                    <a:pt x="54" y="165"/>
                  </a:lnTo>
                  <a:lnTo>
                    <a:pt x="47" y="171"/>
                  </a:lnTo>
                  <a:lnTo>
                    <a:pt x="41" y="179"/>
                  </a:lnTo>
                  <a:lnTo>
                    <a:pt x="34" y="185"/>
                  </a:lnTo>
                  <a:lnTo>
                    <a:pt x="29" y="194"/>
                  </a:lnTo>
                  <a:lnTo>
                    <a:pt x="26" y="201"/>
                  </a:lnTo>
                  <a:lnTo>
                    <a:pt x="18" y="209"/>
                  </a:lnTo>
                  <a:lnTo>
                    <a:pt x="15" y="218"/>
                  </a:lnTo>
                  <a:lnTo>
                    <a:pt x="12" y="227"/>
                  </a:lnTo>
                  <a:lnTo>
                    <a:pt x="7" y="235"/>
                  </a:lnTo>
                  <a:lnTo>
                    <a:pt x="5" y="247"/>
                  </a:lnTo>
                  <a:lnTo>
                    <a:pt x="1" y="256"/>
                  </a:lnTo>
                  <a:lnTo>
                    <a:pt x="1" y="265"/>
                  </a:lnTo>
                  <a:lnTo>
                    <a:pt x="0" y="274"/>
                  </a:lnTo>
                  <a:lnTo>
                    <a:pt x="0" y="285"/>
                  </a:lnTo>
                  <a:lnTo>
                    <a:pt x="0" y="511"/>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92" name="Freeform 78"/>
            <p:cNvSpPr>
              <a:spLocks noChangeAspect="1"/>
            </p:cNvSpPr>
            <p:nvPr/>
          </p:nvSpPr>
          <p:spPr bwMode="auto">
            <a:xfrm>
              <a:off x="1414" y="1576"/>
              <a:ext cx="357" cy="683"/>
            </a:xfrm>
            <a:custGeom>
              <a:avLst/>
              <a:gdLst>
                <a:gd name="T0" fmla="*/ 0 w 274"/>
                <a:gd name="T1" fmla="*/ 0 h 524"/>
                <a:gd name="T2" fmla="*/ 1068 w 274"/>
                <a:gd name="T3" fmla="*/ 846 h 524"/>
                <a:gd name="T4" fmla="*/ 1068 w 274"/>
                <a:gd name="T5" fmla="*/ 846 h 524"/>
                <a:gd name="T6" fmla="*/ 1087 w 274"/>
                <a:gd name="T7" fmla="*/ 868 h 524"/>
                <a:gd name="T8" fmla="*/ 1119 w 274"/>
                <a:gd name="T9" fmla="*/ 901 h 524"/>
                <a:gd name="T10" fmla="*/ 1153 w 274"/>
                <a:gd name="T11" fmla="*/ 925 h 524"/>
                <a:gd name="T12" fmla="*/ 1178 w 274"/>
                <a:gd name="T13" fmla="*/ 968 h 524"/>
                <a:gd name="T14" fmla="*/ 1214 w 274"/>
                <a:gd name="T15" fmla="*/ 1014 h 524"/>
                <a:gd name="T16" fmla="*/ 1239 w 274"/>
                <a:gd name="T17" fmla="*/ 1053 h 524"/>
                <a:gd name="T18" fmla="*/ 1255 w 274"/>
                <a:gd name="T19" fmla="*/ 1082 h 524"/>
                <a:gd name="T20" fmla="*/ 1278 w 274"/>
                <a:gd name="T21" fmla="*/ 1130 h 524"/>
                <a:gd name="T22" fmla="*/ 1287 w 274"/>
                <a:gd name="T23" fmla="*/ 1177 h 524"/>
                <a:gd name="T24" fmla="*/ 1302 w 274"/>
                <a:gd name="T25" fmla="*/ 1216 h 524"/>
                <a:gd name="T26" fmla="*/ 1322 w 274"/>
                <a:gd name="T27" fmla="*/ 1276 h 524"/>
                <a:gd name="T28" fmla="*/ 1322 w 274"/>
                <a:gd name="T29" fmla="*/ 1314 h 524"/>
                <a:gd name="T30" fmla="*/ 1338 w 274"/>
                <a:gd name="T31" fmla="*/ 1359 h 524"/>
                <a:gd name="T32" fmla="*/ 1338 w 274"/>
                <a:gd name="T33" fmla="*/ 1410 h 524"/>
                <a:gd name="T34" fmla="*/ 1338 w 274"/>
                <a:gd name="T35" fmla="*/ 1452 h 524"/>
                <a:gd name="T36" fmla="*/ 1338 w 274"/>
                <a:gd name="T37" fmla="*/ 2566 h 5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4"/>
                <a:gd name="T58" fmla="*/ 0 h 524"/>
                <a:gd name="T59" fmla="*/ 274 w 274"/>
                <a:gd name="T60" fmla="*/ 524 h 5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4" h="524">
                  <a:moveTo>
                    <a:pt x="0" y="0"/>
                  </a:moveTo>
                  <a:lnTo>
                    <a:pt x="219" y="173"/>
                  </a:lnTo>
                  <a:lnTo>
                    <a:pt x="222" y="177"/>
                  </a:lnTo>
                  <a:lnTo>
                    <a:pt x="229" y="183"/>
                  </a:lnTo>
                  <a:lnTo>
                    <a:pt x="236" y="189"/>
                  </a:lnTo>
                  <a:lnTo>
                    <a:pt x="241" y="197"/>
                  </a:lnTo>
                  <a:lnTo>
                    <a:pt x="248" y="206"/>
                  </a:lnTo>
                  <a:lnTo>
                    <a:pt x="253" y="215"/>
                  </a:lnTo>
                  <a:lnTo>
                    <a:pt x="256" y="221"/>
                  </a:lnTo>
                  <a:lnTo>
                    <a:pt x="262" y="230"/>
                  </a:lnTo>
                  <a:lnTo>
                    <a:pt x="263" y="240"/>
                  </a:lnTo>
                  <a:lnTo>
                    <a:pt x="266" y="248"/>
                  </a:lnTo>
                  <a:lnTo>
                    <a:pt x="270" y="260"/>
                  </a:lnTo>
                  <a:lnTo>
                    <a:pt x="270" y="268"/>
                  </a:lnTo>
                  <a:lnTo>
                    <a:pt x="273" y="277"/>
                  </a:lnTo>
                  <a:lnTo>
                    <a:pt x="273" y="288"/>
                  </a:lnTo>
                  <a:lnTo>
                    <a:pt x="273" y="296"/>
                  </a:lnTo>
                  <a:lnTo>
                    <a:pt x="273" y="523"/>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93" name="Freeform 79"/>
            <p:cNvSpPr>
              <a:spLocks noChangeAspect="1"/>
            </p:cNvSpPr>
            <p:nvPr/>
          </p:nvSpPr>
          <p:spPr bwMode="auto">
            <a:xfrm>
              <a:off x="1241" y="1446"/>
              <a:ext cx="243" cy="240"/>
            </a:xfrm>
            <a:custGeom>
              <a:avLst/>
              <a:gdLst>
                <a:gd name="T0" fmla="*/ 790 w 187"/>
                <a:gd name="T1" fmla="*/ 754 h 184"/>
                <a:gd name="T2" fmla="*/ 829 w 187"/>
                <a:gd name="T3" fmla="*/ 694 h 184"/>
                <a:gd name="T4" fmla="*/ 867 w 187"/>
                <a:gd name="T5" fmla="*/ 630 h 184"/>
                <a:gd name="T6" fmla="*/ 886 w 187"/>
                <a:gd name="T7" fmla="*/ 578 h 184"/>
                <a:gd name="T8" fmla="*/ 895 w 187"/>
                <a:gd name="T9" fmla="*/ 502 h 184"/>
                <a:gd name="T10" fmla="*/ 895 w 187"/>
                <a:gd name="T11" fmla="*/ 436 h 184"/>
                <a:gd name="T12" fmla="*/ 895 w 187"/>
                <a:gd name="T13" fmla="*/ 369 h 184"/>
                <a:gd name="T14" fmla="*/ 881 w 187"/>
                <a:gd name="T15" fmla="*/ 301 h 184"/>
                <a:gd name="T16" fmla="*/ 850 w 187"/>
                <a:gd name="T17" fmla="*/ 239 h 184"/>
                <a:gd name="T18" fmla="*/ 816 w 187"/>
                <a:gd name="T19" fmla="*/ 189 h 184"/>
                <a:gd name="T20" fmla="*/ 774 w 187"/>
                <a:gd name="T21" fmla="*/ 140 h 184"/>
                <a:gd name="T22" fmla="*/ 717 w 187"/>
                <a:gd name="T23" fmla="*/ 95 h 184"/>
                <a:gd name="T24" fmla="*/ 659 w 187"/>
                <a:gd name="T25" fmla="*/ 51 h 184"/>
                <a:gd name="T26" fmla="*/ 608 w 187"/>
                <a:gd name="T27" fmla="*/ 29 h 184"/>
                <a:gd name="T28" fmla="*/ 534 w 187"/>
                <a:gd name="T29" fmla="*/ 1 h 184"/>
                <a:gd name="T30" fmla="*/ 469 w 187"/>
                <a:gd name="T31" fmla="*/ 0 h 184"/>
                <a:gd name="T32" fmla="*/ 405 w 187"/>
                <a:gd name="T33" fmla="*/ 1 h 184"/>
                <a:gd name="T34" fmla="*/ 337 w 187"/>
                <a:gd name="T35" fmla="*/ 27 h 184"/>
                <a:gd name="T36" fmla="*/ 270 w 187"/>
                <a:gd name="T37" fmla="*/ 38 h 184"/>
                <a:gd name="T38" fmla="*/ 213 w 187"/>
                <a:gd name="T39" fmla="*/ 74 h 184"/>
                <a:gd name="T40" fmla="*/ 164 w 187"/>
                <a:gd name="T41" fmla="*/ 102 h 184"/>
                <a:gd name="T42" fmla="*/ 108 w 187"/>
                <a:gd name="T43" fmla="*/ 162 h 184"/>
                <a:gd name="T44" fmla="*/ 71 w 187"/>
                <a:gd name="T45" fmla="*/ 222 h 184"/>
                <a:gd name="T46" fmla="*/ 45 w 187"/>
                <a:gd name="T47" fmla="*/ 273 h 184"/>
                <a:gd name="T48" fmla="*/ 29 w 187"/>
                <a:gd name="T49" fmla="*/ 335 h 184"/>
                <a:gd name="T50" fmla="*/ 10 w 187"/>
                <a:gd name="T51" fmla="*/ 400 h 184"/>
                <a:gd name="T52" fmla="*/ 0 w 187"/>
                <a:gd name="T53" fmla="*/ 464 h 184"/>
                <a:gd name="T54" fmla="*/ 10 w 187"/>
                <a:gd name="T55" fmla="*/ 535 h 184"/>
                <a:gd name="T56" fmla="*/ 35 w 187"/>
                <a:gd name="T57" fmla="*/ 597 h 184"/>
                <a:gd name="T58" fmla="*/ 58 w 187"/>
                <a:gd name="T59" fmla="*/ 665 h 184"/>
                <a:gd name="T60" fmla="*/ 96 w 187"/>
                <a:gd name="T61" fmla="*/ 716 h 184"/>
                <a:gd name="T62" fmla="*/ 134 w 187"/>
                <a:gd name="T63" fmla="*/ 767 h 184"/>
                <a:gd name="T64" fmla="*/ 182 w 187"/>
                <a:gd name="T65" fmla="*/ 818 h 184"/>
                <a:gd name="T66" fmla="*/ 240 w 187"/>
                <a:gd name="T67" fmla="*/ 854 h 184"/>
                <a:gd name="T68" fmla="*/ 305 w 187"/>
                <a:gd name="T69" fmla="*/ 882 h 184"/>
                <a:gd name="T70" fmla="*/ 372 w 187"/>
                <a:gd name="T71" fmla="*/ 904 h 184"/>
                <a:gd name="T72" fmla="*/ 438 w 187"/>
                <a:gd name="T73" fmla="*/ 904 h 184"/>
                <a:gd name="T74" fmla="*/ 498 w 187"/>
                <a:gd name="T75" fmla="*/ 904 h 184"/>
                <a:gd name="T76" fmla="*/ 580 w 187"/>
                <a:gd name="T77" fmla="*/ 891 h 184"/>
                <a:gd name="T78" fmla="*/ 628 w 187"/>
                <a:gd name="T79" fmla="*/ 867 h 184"/>
                <a:gd name="T80" fmla="*/ 694 w 187"/>
                <a:gd name="T81" fmla="*/ 839 h 184"/>
                <a:gd name="T82" fmla="*/ 745 w 187"/>
                <a:gd name="T83" fmla="*/ 796 h 184"/>
                <a:gd name="T84" fmla="*/ 774 w 187"/>
                <a:gd name="T85" fmla="*/ 767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7"/>
                <a:gd name="T130" fmla="*/ 0 h 184"/>
                <a:gd name="T131" fmla="*/ 187 w 187"/>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7" h="184">
                  <a:moveTo>
                    <a:pt x="161" y="156"/>
                  </a:moveTo>
                  <a:lnTo>
                    <a:pt x="164" y="153"/>
                  </a:lnTo>
                  <a:lnTo>
                    <a:pt x="169" y="146"/>
                  </a:lnTo>
                  <a:lnTo>
                    <a:pt x="172" y="141"/>
                  </a:lnTo>
                  <a:lnTo>
                    <a:pt x="176" y="135"/>
                  </a:lnTo>
                  <a:lnTo>
                    <a:pt x="180" y="128"/>
                  </a:lnTo>
                  <a:lnTo>
                    <a:pt x="183" y="121"/>
                  </a:lnTo>
                  <a:lnTo>
                    <a:pt x="184" y="117"/>
                  </a:lnTo>
                  <a:lnTo>
                    <a:pt x="186" y="109"/>
                  </a:lnTo>
                  <a:lnTo>
                    <a:pt x="186" y="102"/>
                  </a:lnTo>
                  <a:lnTo>
                    <a:pt x="186" y="94"/>
                  </a:lnTo>
                  <a:lnTo>
                    <a:pt x="186" y="88"/>
                  </a:lnTo>
                  <a:lnTo>
                    <a:pt x="186" y="81"/>
                  </a:lnTo>
                  <a:lnTo>
                    <a:pt x="186" y="74"/>
                  </a:lnTo>
                  <a:lnTo>
                    <a:pt x="184" y="68"/>
                  </a:lnTo>
                  <a:lnTo>
                    <a:pt x="183" y="61"/>
                  </a:lnTo>
                  <a:lnTo>
                    <a:pt x="180" y="55"/>
                  </a:lnTo>
                  <a:lnTo>
                    <a:pt x="176" y="48"/>
                  </a:lnTo>
                  <a:lnTo>
                    <a:pt x="172" y="45"/>
                  </a:lnTo>
                  <a:lnTo>
                    <a:pt x="169" y="38"/>
                  </a:lnTo>
                  <a:lnTo>
                    <a:pt x="164" y="33"/>
                  </a:lnTo>
                  <a:lnTo>
                    <a:pt x="161" y="28"/>
                  </a:lnTo>
                  <a:lnTo>
                    <a:pt x="155" y="21"/>
                  </a:lnTo>
                  <a:lnTo>
                    <a:pt x="149" y="19"/>
                  </a:lnTo>
                  <a:lnTo>
                    <a:pt x="144" y="15"/>
                  </a:lnTo>
                  <a:lnTo>
                    <a:pt x="137" y="11"/>
                  </a:lnTo>
                  <a:lnTo>
                    <a:pt x="130" y="8"/>
                  </a:lnTo>
                  <a:lnTo>
                    <a:pt x="126" y="6"/>
                  </a:lnTo>
                  <a:lnTo>
                    <a:pt x="120" y="5"/>
                  </a:lnTo>
                  <a:lnTo>
                    <a:pt x="111" y="1"/>
                  </a:lnTo>
                  <a:lnTo>
                    <a:pt x="104" y="1"/>
                  </a:lnTo>
                  <a:lnTo>
                    <a:pt x="98" y="0"/>
                  </a:lnTo>
                  <a:lnTo>
                    <a:pt x="91" y="0"/>
                  </a:lnTo>
                  <a:lnTo>
                    <a:pt x="84" y="1"/>
                  </a:lnTo>
                  <a:lnTo>
                    <a:pt x="77" y="1"/>
                  </a:lnTo>
                  <a:lnTo>
                    <a:pt x="70" y="5"/>
                  </a:lnTo>
                  <a:lnTo>
                    <a:pt x="63" y="6"/>
                  </a:lnTo>
                  <a:lnTo>
                    <a:pt x="56" y="8"/>
                  </a:lnTo>
                  <a:lnTo>
                    <a:pt x="50" y="11"/>
                  </a:lnTo>
                  <a:lnTo>
                    <a:pt x="45" y="15"/>
                  </a:lnTo>
                  <a:lnTo>
                    <a:pt x="38" y="19"/>
                  </a:lnTo>
                  <a:lnTo>
                    <a:pt x="35" y="21"/>
                  </a:lnTo>
                  <a:lnTo>
                    <a:pt x="28" y="28"/>
                  </a:lnTo>
                  <a:lnTo>
                    <a:pt x="22" y="33"/>
                  </a:lnTo>
                  <a:lnTo>
                    <a:pt x="20" y="38"/>
                  </a:lnTo>
                  <a:lnTo>
                    <a:pt x="15" y="45"/>
                  </a:lnTo>
                  <a:lnTo>
                    <a:pt x="12" y="48"/>
                  </a:lnTo>
                  <a:lnTo>
                    <a:pt x="9" y="55"/>
                  </a:lnTo>
                  <a:lnTo>
                    <a:pt x="7" y="61"/>
                  </a:lnTo>
                  <a:lnTo>
                    <a:pt x="6" y="68"/>
                  </a:lnTo>
                  <a:lnTo>
                    <a:pt x="2" y="74"/>
                  </a:lnTo>
                  <a:lnTo>
                    <a:pt x="2" y="81"/>
                  </a:lnTo>
                  <a:lnTo>
                    <a:pt x="0" y="88"/>
                  </a:lnTo>
                  <a:lnTo>
                    <a:pt x="0" y="94"/>
                  </a:lnTo>
                  <a:lnTo>
                    <a:pt x="2" y="102"/>
                  </a:lnTo>
                  <a:lnTo>
                    <a:pt x="2" y="109"/>
                  </a:lnTo>
                  <a:lnTo>
                    <a:pt x="6" y="117"/>
                  </a:lnTo>
                  <a:lnTo>
                    <a:pt x="7" y="121"/>
                  </a:lnTo>
                  <a:lnTo>
                    <a:pt x="9" y="128"/>
                  </a:lnTo>
                  <a:lnTo>
                    <a:pt x="12" y="135"/>
                  </a:lnTo>
                  <a:lnTo>
                    <a:pt x="15" y="141"/>
                  </a:lnTo>
                  <a:lnTo>
                    <a:pt x="20" y="146"/>
                  </a:lnTo>
                  <a:lnTo>
                    <a:pt x="22" y="153"/>
                  </a:lnTo>
                  <a:lnTo>
                    <a:pt x="28" y="156"/>
                  </a:lnTo>
                  <a:lnTo>
                    <a:pt x="35" y="162"/>
                  </a:lnTo>
                  <a:lnTo>
                    <a:pt x="38" y="166"/>
                  </a:lnTo>
                  <a:lnTo>
                    <a:pt x="45" y="170"/>
                  </a:lnTo>
                  <a:lnTo>
                    <a:pt x="50" y="173"/>
                  </a:lnTo>
                  <a:lnTo>
                    <a:pt x="56" y="176"/>
                  </a:lnTo>
                  <a:lnTo>
                    <a:pt x="63" y="179"/>
                  </a:lnTo>
                  <a:lnTo>
                    <a:pt x="70" y="181"/>
                  </a:lnTo>
                  <a:lnTo>
                    <a:pt x="77" y="183"/>
                  </a:lnTo>
                  <a:lnTo>
                    <a:pt x="84" y="183"/>
                  </a:lnTo>
                  <a:lnTo>
                    <a:pt x="91" y="183"/>
                  </a:lnTo>
                  <a:lnTo>
                    <a:pt x="98" y="183"/>
                  </a:lnTo>
                  <a:lnTo>
                    <a:pt x="104" y="183"/>
                  </a:lnTo>
                  <a:lnTo>
                    <a:pt x="111" y="183"/>
                  </a:lnTo>
                  <a:lnTo>
                    <a:pt x="120" y="181"/>
                  </a:lnTo>
                  <a:lnTo>
                    <a:pt x="126" y="179"/>
                  </a:lnTo>
                  <a:lnTo>
                    <a:pt x="130" y="176"/>
                  </a:lnTo>
                  <a:lnTo>
                    <a:pt x="137" y="173"/>
                  </a:lnTo>
                  <a:lnTo>
                    <a:pt x="144" y="170"/>
                  </a:lnTo>
                  <a:lnTo>
                    <a:pt x="149" y="166"/>
                  </a:lnTo>
                  <a:lnTo>
                    <a:pt x="155" y="162"/>
                  </a:lnTo>
                  <a:lnTo>
                    <a:pt x="161" y="156"/>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94" name="Line 80"/>
            <p:cNvSpPr>
              <a:spLocks noChangeAspect="1" noChangeShapeType="1"/>
            </p:cNvSpPr>
            <p:nvPr/>
          </p:nvSpPr>
          <p:spPr bwMode="auto">
            <a:xfrm flipH="1">
              <a:off x="1277" y="1481"/>
              <a:ext cx="171" cy="168"/>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395" name="Line 81"/>
            <p:cNvSpPr>
              <a:spLocks noChangeAspect="1" noChangeShapeType="1"/>
            </p:cNvSpPr>
            <p:nvPr/>
          </p:nvSpPr>
          <p:spPr bwMode="auto">
            <a:xfrm>
              <a:off x="1280" y="1483"/>
              <a:ext cx="165" cy="162"/>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396" name="Freeform 82"/>
            <p:cNvSpPr>
              <a:spLocks noChangeAspect="1"/>
            </p:cNvSpPr>
            <p:nvPr/>
          </p:nvSpPr>
          <p:spPr bwMode="auto">
            <a:xfrm>
              <a:off x="1361" y="1209"/>
              <a:ext cx="1824" cy="575"/>
            </a:xfrm>
            <a:custGeom>
              <a:avLst/>
              <a:gdLst>
                <a:gd name="T0" fmla="*/ 6843 w 1400"/>
                <a:gd name="T1" fmla="*/ 2160 h 441"/>
                <a:gd name="T2" fmla="*/ 6843 w 1400"/>
                <a:gd name="T3" fmla="*/ 468 h 441"/>
                <a:gd name="T4" fmla="*/ 6843 w 1400"/>
                <a:gd name="T5" fmla="*/ 435 h 441"/>
                <a:gd name="T6" fmla="*/ 6843 w 1400"/>
                <a:gd name="T7" fmla="*/ 399 h 441"/>
                <a:gd name="T8" fmla="*/ 6828 w 1400"/>
                <a:gd name="T9" fmla="*/ 385 h 441"/>
                <a:gd name="T10" fmla="*/ 6828 w 1400"/>
                <a:gd name="T11" fmla="*/ 356 h 441"/>
                <a:gd name="T12" fmla="*/ 6819 w 1400"/>
                <a:gd name="T13" fmla="*/ 323 h 441"/>
                <a:gd name="T14" fmla="*/ 6809 w 1400"/>
                <a:gd name="T15" fmla="*/ 295 h 441"/>
                <a:gd name="T16" fmla="*/ 6789 w 1400"/>
                <a:gd name="T17" fmla="*/ 273 h 441"/>
                <a:gd name="T18" fmla="*/ 6783 w 1400"/>
                <a:gd name="T19" fmla="*/ 248 h 441"/>
                <a:gd name="T20" fmla="*/ 6761 w 1400"/>
                <a:gd name="T21" fmla="*/ 222 h 441"/>
                <a:gd name="T22" fmla="*/ 6753 w 1400"/>
                <a:gd name="T23" fmla="*/ 197 h 441"/>
                <a:gd name="T24" fmla="*/ 6731 w 1400"/>
                <a:gd name="T25" fmla="*/ 173 h 441"/>
                <a:gd name="T26" fmla="*/ 6716 w 1400"/>
                <a:gd name="T27" fmla="*/ 151 h 441"/>
                <a:gd name="T28" fmla="*/ 6690 w 1400"/>
                <a:gd name="T29" fmla="*/ 125 h 441"/>
                <a:gd name="T30" fmla="*/ 6673 w 1400"/>
                <a:gd name="T31" fmla="*/ 124 h 441"/>
                <a:gd name="T32" fmla="*/ 6652 w 1400"/>
                <a:gd name="T33" fmla="*/ 96 h 441"/>
                <a:gd name="T34" fmla="*/ 6629 w 1400"/>
                <a:gd name="T35" fmla="*/ 86 h 441"/>
                <a:gd name="T36" fmla="*/ 6592 w 1400"/>
                <a:gd name="T37" fmla="*/ 66 h 441"/>
                <a:gd name="T38" fmla="*/ 6578 w 1400"/>
                <a:gd name="T39" fmla="*/ 60 h 441"/>
                <a:gd name="T40" fmla="*/ 6548 w 1400"/>
                <a:gd name="T41" fmla="*/ 46 h 441"/>
                <a:gd name="T42" fmla="*/ 6512 w 1400"/>
                <a:gd name="T43" fmla="*/ 29 h 441"/>
                <a:gd name="T44" fmla="*/ 6491 w 1400"/>
                <a:gd name="T45" fmla="*/ 21 h 441"/>
                <a:gd name="T46" fmla="*/ 6461 w 1400"/>
                <a:gd name="T47" fmla="*/ 21 h 441"/>
                <a:gd name="T48" fmla="*/ 6441 w 1400"/>
                <a:gd name="T49" fmla="*/ 1 h 441"/>
                <a:gd name="T50" fmla="*/ 6410 w 1400"/>
                <a:gd name="T51" fmla="*/ 1 h 441"/>
                <a:gd name="T52" fmla="*/ 6388 w 1400"/>
                <a:gd name="T53" fmla="*/ 1 h 441"/>
                <a:gd name="T54" fmla="*/ 6388 w 1400"/>
                <a:gd name="T55" fmla="*/ 1 h 441"/>
                <a:gd name="T56" fmla="*/ 459 w 1400"/>
                <a:gd name="T57" fmla="*/ 0 h 441"/>
                <a:gd name="T58" fmla="*/ 436 w 1400"/>
                <a:gd name="T59" fmla="*/ 0 h 441"/>
                <a:gd name="T60" fmla="*/ 408 w 1400"/>
                <a:gd name="T61" fmla="*/ 0 h 441"/>
                <a:gd name="T62" fmla="*/ 374 w 1400"/>
                <a:gd name="T63" fmla="*/ 1 h 441"/>
                <a:gd name="T64" fmla="*/ 349 w 1400"/>
                <a:gd name="T65" fmla="*/ 1 h 441"/>
                <a:gd name="T66" fmla="*/ 326 w 1400"/>
                <a:gd name="T67" fmla="*/ 21 h 441"/>
                <a:gd name="T68" fmla="*/ 293 w 1400"/>
                <a:gd name="T69" fmla="*/ 29 h 441"/>
                <a:gd name="T70" fmla="*/ 270 w 1400"/>
                <a:gd name="T71" fmla="*/ 46 h 441"/>
                <a:gd name="T72" fmla="*/ 236 w 1400"/>
                <a:gd name="T73" fmla="*/ 60 h 441"/>
                <a:gd name="T74" fmla="*/ 211 w 1400"/>
                <a:gd name="T75" fmla="*/ 66 h 441"/>
                <a:gd name="T76" fmla="*/ 197 w 1400"/>
                <a:gd name="T77" fmla="*/ 86 h 441"/>
                <a:gd name="T78" fmla="*/ 163 w 1400"/>
                <a:gd name="T79" fmla="*/ 96 h 441"/>
                <a:gd name="T80" fmla="*/ 146 w 1400"/>
                <a:gd name="T81" fmla="*/ 124 h 441"/>
                <a:gd name="T82" fmla="*/ 125 w 1400"/>
                <a:gd name="T83" fmla="*/ 140 h 441"/>
                <a:gd name="T84" fmla="*/ 112 w 1400"/>
                <a:gd name="T85" fmla="*/ 162 h 441"/>
                <a:gd name="T86" fmla="*/ 95 w 1400"/>
                <a:gd name="T87" fmla="*/ 190 h 441"/>
                <a:gd name="T88" fmla="*/ 66 w 1400"/>
                <a:gd name="T89" fmla="*/ 209 h 441"/>
                <a:gd name="T90" fmla="*/ 60 w 1400"/>
                <a:gd name="T91" fmla="*/ 231 h 441"/>
                <a:gd name="T92" fmla="*/ 46 w 1400"/>
                <a:gd name="T93" fmla="*/ 248 h 441"/>
                <a:gd name="T94" fmla="*/ 35 w 1400"/>
                <a:gd name="T95" fmla="*/ 289 h 441"/>
                <a:gd name="T96" fmla="*/ 29 w 1400"/>
                <a:gd name="T97" fmla="*/ 301 h 441"/>
                <a:gd name="T98" fmla="*/ 12 w 1400"/>
                <a:gd name="T99" fmla="*/ 335 h 441"/>
                <a:gd name="T100" fmla="*/ 12 w 1400"/>
                <a:gd name="T101" fmla="*/ 359 h 441"/>
                <a:gd name="T102" fmla="*/ 0 w 1400"/>
                <a:gd name="T103" fmla="*/ 392 h 441"/>
                <a:gd name="T104" fmla="*/ 0 w 1400"/>
                <a:gd name="T105" fmla="*/ 419 h 441"/>
                <a:gd name="T106" fmla="*/ 0 w 1400"/>
                <a:gd name="T107" fmla="*/ 451 h 441"/>
                <a:gd name="T108" fmla="*/ 0 w 1400"/>
                <a:gd name="T109" fmla="*/ 451 h 441"/>
                <a:gd name="T110" fmla="*/ 0 w 1400"/>
                <a:gd name="T111" fmla="*/ 877 h 44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00"/>
                <a:gd name="T169" fmla="*/ 0 h 441"/>
                <a:gd name="T170" fmla="*/ 1400 w 1400"/>
                <a:gd name="T171" fmla="*/ 441 h 44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00" h="441">
                  <a:moveTo>
                    <a:pt x="1399" y="440"/>
                  </a:moveTo>
                  <a:lnTo>
                    <a:pt x="1399" y="95"/>
                  </a:lnTo>
                  <a:lnTo>
                    <a:pt x="1399" y="88"/>
                  </a:lnTo>
                  <a:lnTo>
                    <a:pt x="1399" y="81"/>
                  </a:lnTo>
                  <a:lnTo>
                    <a:pt x="1396" y="78"/>
                  </a:lnTo>
                  <a:lnTo>
                    <a:pt x="1396" y="72"/>
                  </a:lnTo>
                  <a:lnTo>
                    <a:pt x="1394" y="66"/>
                  </a:lnTo>
                  <a:lnTo>
                    <a:pt x="1392" y="60"/>
                  </a:lnTo>
                  <a:lnTo>
                    <a:pt x="1388" y="55"/>
                  </a:lnTo>
                  <a:lnTo>
                    <a:pt x="1387" y="51"/>
                  </a:lnTo>
                  <a:lnTo>
                    <a:pt x="1382" y="45"/>
                  </a:lnTo>
                  <a:lnTo>
                    <a:pt x="1380" y="40"/>
                  </a:lnTo>
                  <a:lnTo>
                    <a:pt x="1376" y="35"/>
                  </a:lnTo>
                  <a:lnTo>
                    <a:pt x="1373" y="31"/>
                  </a:lnTo>
                  <a:lnTo>
                    <a:pt x="1368" y="26"/>
                  </a:lnTo>
                  <a:lnTo>
                    <a:pt x="1365" y="25"/>
                  </a:lnTo>
                  <a:lnTo>
                    <a:pt x="1360" y="20"/>
                  </a:lnTo>
                  <a:lnTo>
                    <a:pt x="1355" y="18"/>
                  </a:lnTo>
                  <a:lnTo>
                    <a:pt x="1348" y="14"/>
                  </a:lnTo>
                  <a:lnTo>
                    <a:pt x="1345" y="12"/>
                  </a:lnTo>
                  <a:lnTo>
                    <a:pt x="1339" y="9"/>
                  </a:lnTo>
                  <a:lnTo>
                    <a:pt x="1332" y="6"/>
                  </a:lnTo>
                  <a:lnTo>
                    <a:pt x="1327" y="4"/>
                  </a:lnTo>
                  <a:lnTo>
                    <a:pt x="1321" y="4"/>
                  </a:lnTo>
                  <a:lnTo>
                    <a:pt x="1317" y="1"/>
                  </a:lnTo>
                  <a:lnTo>
                    <a:pt x="1310" y="1"/>
                  </a:lnTo>
                  <a:lnTo>
                    <a:pt x="1306" y="1"/>
                  </a:lnTo>
                  <a:lnTo>
                    <a:pt x="94" y="0"/>
                  </a:lnTo>
                  <a:lnTo>
                    <a:pt x="89" y="0"/>
                  </a:lnTo>
                  <a:lnTo>
                    <a:pt x="83" y="0"/>
                  </a:lnTo>
                  <a:lnTo>
                    <a:pt x="77" y="1"/>
                  </a:lnTo>
                  <a:lnTo>
                    <a:pt x="71" y="1"/>
                  </a:lnTo>
                  <a:lnTo>
                    <a:pt x="67" y="4"/>
                  </a:lnTo>
                  <a:lnTo>
                    <a:pt x="60" y="6"/>
                  </a:lnTo>
                  <a:lnTo>
                    <a:pt x="55" y="9"/>
                  </a:lnTo>
                  <a:lnTo>
                    <a:pt x="48" y="12"/>
                  </a:lnTo>
                  <a:lnTo>
                    <a:pt x="43" y="14"/>
                  </a:lnTo>
                  <a:lnTo>
                    <a:pt x="40" y="18"/>
                  </a:lnTo>
                  <a:lnTo>
                    <a:pt x="34" y="20"/>
                  </a:lnTo>
                  <a:lnTo>
                    <a:pt x="30" y="25"/>
                  </a:lnTo>
                  <a:lnTo>
                    <a:pt x="26" y="28"/>
                  </a:lnTo>
                  <a:lnTo>
                    <a:pt x="23" y="33"/>
                  </a:lnTo>
                  <a:lnTo>
                    <a:pt x="19" y="39"/>
                  </a:lnTo>
                  <a:lnTo>
                    <a:pt x="14" y="42"/>
                  </a:lnTo>
                  <a:lnTo>
                    <a:pt x="12" y="47"/>
                  </a:lnTo>
                  <a:lnTo>
                    <a:pt x="9" y="51"/>
                  </a:lnTo>
                  <a:lnTo>
                    <a:pt x="7" y="59"/>
                  </a:lnTo>
                  <a:lnTo>
                    <a:pt x="6" y="61"/>
                  </a:lnTo>
                  <a:lnTo>
                    <a:pt x="2" y="68"/>
                  </a:lnTo>
                  <a:lnTo>
                    <a:pt x="2" y="73"/>
                  </a:lnTo>
                  <a:lnTo>
                    <a:pt x="0" y="80"/>
                  </a:lnTo>
                  <a:lnTo>
                    <a:pt x="0" y="85"/>
                  </a:lnTo>
                  <a:lnTo>
                    <a:pt x="0" y="92"/>
                  </a:lnTo>
                  <a:lnTo>
                    <a:pt x="0" y="17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97" name="Freeform 83"/>
            <p:cNvSpPr>
              <a:spLocks noChangeAspect="1"/>
            </p:cNvSpPr>
            <p:nvPr/>
          </p:nvSpPr>
          <p:spPr bwMode="auto">
            <a:xfrm>
              <a:off x="3183" y="3257"/>
              <a:ext cx="400" cy="653"/>
            </a:xfrm>
            <a:custGeom>
              <a:avLst/>
              <a:gdLst>
                <a:gd name="T0" fmla="*/ 1498 w 307"/>
                <a:gd name="T1" fmla="*/ 0 h 501"/>
                <a:gd name="T2" fmla="*/ 1498 w 307"/>
                <a:gd name="T3" fmla="*/ 2161 h 501"/>
                <a:gd name="T4" fmla="*/ 1498 w 307"/>
                <a:gd name="T5" fmla="*/ 2161 h 501"/>
                <a:gd name="T6" fmla="*/ 1498 w 307"/>
                <a:gd name="T7" fmla="*/ 2179 h 501"/>
                <a:gd name="T8" fmla="*/ 1498 w 307"/>
                <a:gd name="T9" fmla="*/ 2199 h 501"/>
                <a:gd name="T10" fmla="*/ 1498 w 307"/>
                <a:gd name="T11" fmla="*/ 2211 h 501"/>
                <a:gd name="T12" fmla="*/ 1498 w 307"/>
                <a:gd name="T13" fmla="*/ 2234 h 501"/>
                <a:gd name="T14" fmla="*/ 1475 w 307"/>
                <a:gd name="T15" fmla="*/ 2242 h 501"/>
                <a:gd name="T16" fmla="*/ 1475 w 307"/>
                <a:gd name="T17" fmla="*/ 2264 h 501"/>
                <a:gd name="T18" fmla="*/ 1467 w 307"/>
                <a:gd name="T19" fmla="*/ 2291 h 501"/>
                <a:gd name="T20" fmla="*/ 1464 w 307"/>
                <a:gd name="T21" fmla="*/ 2294 h 501"/>
                <a:gd name="T22" fmla="*/ 1440 w 307"/>
                <a:gd name="T23" fmla="*/ 2323 h 501"/>
                <a:gd name="T24" fmla="*/ 1438 w 307"/>
                <a:gd name="T25" fmla="*/ 2330 h 501"/>
                <a:gd name="T26" fmla="*/ 1425 w 307"/>
                <a:gd name="T27" fmla="*/ 2341 h 501"/>
                <a:gd name="T28" fmla="*/ 1416 w 307"/>
                <a:gd name="T29" fmla="*/ 2357 h 501"/>
                <a:gd name="T30" fmla="*/ 1401 w 307"/>
                <a:gd name="T31" fmla="*/ 2372 h 501"/>
                <a:gd name="T32" fmla="*/ 1392 w 307"/>
                <a:gd name="T33" fmla="*/ 2389 h 501"/>
                <a:gd name="T34" fmla="*/ 1373 w 307"/>
                <a:gd name="T35" fmla="*/ 2389 h 501"/>
                <a:gd name="T36" fmla="*/ 1360 w 307"/>
                <a:gd name="T37" fmla="*/ 2396 h 501"/>
                <a:gd name="T38" fmla="*/ 1343 w 307"/>
                <a:gd name="T39" fmla="*/ 2407 h 501"/>
                <a:gd name="T40" fmla="*/ 1324 w 307"/>
                <a:gd name="T41" fmla="*/ 2423 h 501"/>
                <a:gd name="T42" fmla="*/ 1312 w 307"/>
                <a:gd name="T43" fmla="*/ 2428 h 501"/>
                <a:gd name="T44" fmla="*/ 1293 w 307"/>
                <a:gd name="T45" fmla="*/ 2428 h 501"/>
                <a:gd name="T46" fmla="*/ 1277 w 307"/>
                <a:gd name="T47" fmla="*/ 2437 h 501"/>
                <a:gd name="T48" fmla="*/ 1263 w 307"/>
                <a:gd name="T49" fmla="*/ 2437 h 501"/>
                <a:gd name="T50" fmla="*/ 1243 w 307"/>
                <a:gd name="T51" fmla="*/ 2437 h 501"/>
                <a:gd name="T52" fmla="*/ 1227 w 307"/>
                <a:gd name="T53" fmla="*/ 2453 h 501"/>
                <a:gd name="T54" fmla="*/ 1205 w 307"/>
                <a:gd name="T55" fmla="*/ 2453 h 501"/>
                <a:gd name="T56" fmla="*/ 293 w 307"/>
                <a:gd name="T57" fmla="*/ 2453 h 501"/>
                <a:gd name="T58" fmla="*/ 293 w 307"/>
                <a:gd name="T59" fmla="*/ 2453 h 501"/>
                <a:gd name="T60" fmla="*/ 270 w 307"/>
                <a:gd name="T61" fmla="*/ 2453 h 501"/>
                <a:gd name="T62" fmla="*/ 240 w 307"/>
                <a:gd name="T63" fmla="*/ 2437 h 501"/>
                <a:gd name="T64" fmla="*/ 236 w 307"/>
                <a:gd name="T65" fmla="*/ 2437 h 501"/>
                <a:gd name="T66" fmla="*/ 211 w 307"/>
                <a:gd name="T67" fmla="*/ 2437 h 501"/>
                <a:gd name="T68" fmla="*/ 198 w 307"/>
                <a:gd name="T69" fmla="*/ 2428 h 501"/>
                <a:gd name="T70" fmla="*/ 173 w 307"/>
                <a:gd name="T71" fmla="*/ 2428 h 501"/>
                <a:gd name="T72" fmla="*/ 163 w 307"/>
                <a:gd name="T73" fmla="*/ 2423 h 501"/>
                <a:gd name="T74" fmla="*/ 145 w 307"/>
                <a:gd name="T75" fmla="*/ 2407 h 501"/>
                <a:gd name="T76" fmla="*/ 133 w 307"/>
                <a:gd name="T77" fmla="*/ 2396 h 501"/>
                <a:gd name="T78" fmla="*/ 111 w 307"/>
                <a:gd name="T79" fmla="*/ 2396 h 501"/>
                <a:gd name="T80" fmla="*/ 96 w 307"/>
                <a:gd name="T81" fmla="*/ 2389 h 501"/>
                <a:gd name="T82" fmla="*/ 95 w 307"/>
                <a:gd name="T83" fmla="*/ 2372 h 501"/>
                <a:gd name="T84" fmla="*/ 78 w 307"/>
                <a:gd name="T85" fmla="*/ 2357 h 501"/>
                <a:gd name="T86" fmla="*/ 66 w 307"/>
                <a:gd name="T87" fmla="*/ 2341 h 501"/>
                <a:gd name="T88" fmla="*/ 60 w 307"/>
                <a:gd name="T89" fmla="*/ 2330 h 501"/>
                <a:gd name="T90" fmla="*/ 46 w 307"/>
                <a:gd name="T91" fmla="*/ 2323 h 501"/>
                <a:gd name="T92" fmla="*/ 29 w 307"/>
                <a:gd name="T93" fmla="*/ 2294 h 501"/>
                <a:gd name="T94" fmla="*/ 21 w 307"/>
                <a:gd name="T95" fmla="*/ 2291 h 501"/>
                <a:gd name="T96" fmla="*/ 12 w 307"/>
                <a:gd name="T97" fmla="*/ 2264 h 501"/>
                <a:gd name="T98" fmla="*/ 12 w 307"/>
                <a:gd name="T99" fmla="*/ 2261 h 501"/>
                <a:gd name="T100" fmla="*/ 0 w 307"/>
                <a:gd name="T101" fmla="*/ 2234 h 501"/>
                <a:gd name="T102" fmla="*/ 0 w 307"/>
                <a:gd name="T103" fmla="*/ 2211 h 501"/>
                <a:gd name="T104" fmla="*/ 0 w 307"/>
                <a:gd name="T105" fmla="*/ 2199 h 501"/>
                <a:gd name="T106" fmla="*/ 0 w 307"/>
                <a:gd name="T107" fmla="*/ 2179 h 501"/>
                <a:gd name="T108" fmla="*/ 0 w 307"/>
                <a:gd name="T109" fmla="*/ 2168 h 501"/>
                <a:gd name="T110" fmla="*/ 0 w 307"/>
                <a:gd name="T111" fmla="*/ 1809 h 50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7"/>
                <a:gd name="T169" fmla="*/ 0 h 501"/>
                <a:gd name="T170" fmla="*/ 307 w 307"/>
                <a:gd name="T171" fmla="*/ 501 h 50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7" h="501">
                  <a:moveTo>
                    <a:pt x="306" y="0"/>
                  </a:moveTo>
                  <a:lnTo>
                    <a:pt x="306" y="441"/>
                  </a:lnTo>
                  <a:lnTo>
                    <a:pt x="306" y="444"/>
                  </a:lnTo>
                  <a:lnTo>
                    <a:pt x="306" y="449"/>
                  </a:lnTo>
                  <a:lnTo>
                    <a:pt x="306" y="451"/>
                  </a:lnTo>
                  <a:lnTo>
                    <a:pt x="306" y="456"/>
                  </a:lnTo>
                  <a:lnTo>
                    <a:pt x="302" y="457"/>
                  </a:lnTo>
                  <a:lnTo>
                    <a:pt x="302" y="462"/>
                  </a:lnTo>
                  <a:lnTo>
                    <a:pt x="300" y="467"/>
                  </a:lnTo>
                  <a:lnTo>
                    <a:pt x="299" y="468"/>
                  </a:lnTo>
                  <a:lnTo>
                    <a:pt x="295" y="474"/>
                  </a:lnTo>
                  <a:lnTo>
                    <a:pt x="294" y="476"/>
                  </a:lnTo>
                  <a:lnTo>
                    <a:pt x="292" y="477"/>
                  </a:lnTo>
                  <a:lnTo>
                    <a:pt x="289" y="480"/>
                  </a:lnTo>
                  <a:lnTo>
                    <a:pt x="286" y="484"/>
                  </a:lnTo>
                  <a:lnTo>
                    <a:pt x="285" y="487"/>
                  </a:lnTo>
                  <a:lnTo>
                    <a:pt x="281" y="487"/>
                  </a:lnTo>
                  <a:lnTo>
                    <a:pt x="278" y="489"/>
                  </a:lnTo>
                  <a:lnTo>
                    <a:pt x="275" y="491"/>
                  </a:lnTo>
                  <a:lnTo>
                    <a:pt x="271" y="494"/>
                  </a:lnTo>
                  <a:lnTo>
                    <a:pt x="268" y="495"/>
                  </a:lnTo>
                  <a:lnTo>
                    <a:pt x="264" y="495"/>
                  </a:lnTo>
                  <a:lnTo>
                    <a:pt x="261" y="497"/>
                  </a:lnTo>
                  <a:lnTo>
                    <a:pt x="258" y="497"/>
                  </a:lnTo>
                  <a:lnTo>
                    <a:pt x="254" y="497"/>
                  </a:lnTo>
                  <a:lnTo>
                    <a:pt x="251" y="500"/>
                  </a:lnTo>
                  <a:lnTo>
                    <a:pt x="246" y="500"/>
                  </a:lnTo>
                  <a:lnTo>
                    <a:pt x="60" y="500"/>
                  </a:lnTo>
                  <a:lnTo>
                    <a:pt x="55" y="500"/>
                  </a:lnTo>
                  <a:lnTo>
                    <a:pt x="49" y="497"/>
                  </a:lnTo>
                  <a:lnTo>
                    <a:pt x="48" y="497"/>
                  </a:lnTo>
                  <a:lnTo>
                    <a:pt x="43" y="497"/>
                  </a:lnTo>
                  <a:lnTo>
                    <a:pt x="41" y="495"/>
                  </a:lnTo>
                  <a:lnTo>
                    <a:pt x="35" y="495"/>
                  </a:lnTo>
                  <a:lnTo>
                    <a:pt x="34" y="494"/>
                  </a:lnTo>
                  <a:lnTo>
                    <a:pt x="29" y="491"/>
                  </a:lnTo>
                  <a:lnTo>
                    <a:pt x="27" y="489"/>
                  </a:lnTo>
                  <a:lnTo>
                    <a:pt x="22" y="489"/>
                  </a:lnTo>
                  <a:lnTo>
                    <a:pt x="20" y="487"/>
                  </a:lnTo>
                  <a:lnTo>
                    <a:pt x="19" y="484"/>
                  </a:lnTo>
                  <a:lnTo>
                    <a:pt x="16" y="480"/>
                  </a:lnTo>
                  <a:lnTo>
                    <a:pt x="14" y="477"/>
                  </a:lnTo>
                  <a:lnTo>
                    <a:pt x="12" y="476"/>
                  </a:lnTo>
                  <a:lnTo>
                    <a:pt x="9" y="474"/>
                  </a:lnTo>
                  <a:lnTo>
                    <a:pt x="6" y="468"/>
                  </a:lnTo>
                  <a:lnTo>
                    <a:pt x="4" y="467"/>
                  </a:lnTo>
                  <a:lnTo>
                    <a:pt x="2" y="462"/>
                  </a:lnTo>
                  <a:lnTo>
                    <a:pt x="2" y="461"/>
                  </a:lnTo>
                  <a:lnTo>
                    <a:pt x="0" y="456"/>
                  </a:lnTo>
                  <a:lnTo>
                    <a:pt x="0" y="451"/>
                  </a:lnTo>
                  <a:lnTo>
                    <a:pt x="0" y="449"/>
                  </a:lnTo>
                  <a:lnTo>
                    <a:pt x="0" y="444"/>
                  </a:lnTo>
                  <a:lnTo>
                    <a:pt x="0" y="442"/>
                  </a:lnTo>
                  <a:lnTo>
                    <a:pt x="0" y="36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98" name="Freeform 84"/>
            <p:cNvSpPr>
              <a:spLocks noChangeAspect="1"/>
            </p:cNvSpPr>
            <p:nvPr/>
          </p:nvSpPr>
          <p:spPr bwMode="auto">
            <a:xfrm>
              <a:off x="3517" y="3154"/>
              <a:ext cx="230" cy="233"/>
            </a:xfrm>
            <a:custGeom>
              <a:avLst/>
              <a:gdLst>
                <a:gd name="T0" fmla="*/ 850 w 177"/>
                <a:gd name="T1" fmla="*/ 0 h 179"/>
                <a:gd name="T2" fmla="*/ 850 w 177"/>
                <a:gd name="T3" fmla="*/ 867 h 179"/>
                <a:gd name="T4" fmla="*/ 0 w 177"/>
                <a:gd name="T5" fmla="*/ 867 h 179"/>
                <a:gd name="T6" fmla="*/ 0 w 177"/>
                <a:gd name="T7" fmla="*/ 0 h 179"/>
                <a:gd name="T8" fmla="*/ 850 w 177"/>
                <a:gd name="T9" fmla="*/ 0 h 179"/>
                <a:gd name="T10" fmla="*/ 0 60000 65536"/>
                <a:gd name="T11" fmla="*/ 0 60000 65536"/>
                <a:gd name="T12" fmla="*/ 0 60000 65536"/>
                <a:gd name="T13" fmla="*/ 0 60000 65536"/>
                <a:gd name="T14" fmla="*/ 0 60000 65536"/>
                <a:gd name="T15" fmla="*/ 0 w 177"/>
                <a:gd name="T16" fmla="*/ 0 h 179"/>
                <a:gd name="T17" fmla="*/ 177 w 177"/>
                <a:gd name="T18" fmla="*/ 179 h 179"/>
              </a:gdLst>
              <a:ahLst/>
              <a:cxnLst>
                <a:cxn ang="T10">
                  <a:pos x="T0" y="T1"/>
                </a:cxn>
                <a:cxn ang="T11">
                  <a:pos x="T2" y="T3"/>
                </a:cxn>
                <a:cxn ang="T12">
                  <a:pos x="T4" y="T5"/>
                </a:cxn>
                <a:cxn ang="T13">
                  <a:pos x="T6" y="T7"/>
                </a:cxn>
                <a:cxn ang="T14">
                  <a:pos x="T8" y="T9"/>
                </a:cxn>
              </a:cxnLst>
              <a:rect l="T15" t="T16" r="T17" b="T18"/>
              <a:pathLst>
                <a:path w="177" h="179">
                  <a:moveTo>
                    <a:pt x="176" y="0"/>
                  </a:moveTo>
                  <a:lnTo>
                    <a:pt x="176" y="178"/>
                  </a:lnTo>
                  <a:lnTo>
                    <a:pt x="0" y="178"/>
                  </a:lnTo>
                  <a:lnTo>
                    <a:pt x="0" y="0"/>
                  </a:lnTo>
                  <a:lnTo>
                    <a:pt x="176" y="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399" name="Text Box 85"/>
            <p:cNvSpPr txBox="1">
              <a:spLocks noChangeAspect="1" noChangeArrowheads="1"/>
            </p:cNvSpPr>
            <p:nvPr/>
          </p:nvSpPr>
          <p:spPr bwMode="auto">
            <a:xfrm>
              <a:off x="2640" y="2688"/>
              <a:ext cx="59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Column</a:t>
              </a:r>
              <a:endParaRPr lang="en-US" altLang="en-US" sz="2200"/>
            </a:p>
          </p:txBody>
        </p:sp>
        <p:sp>
          <p:nvSpPr>
            <p:cNvPr id="13400" name="Text Box 86"/>
            <p:cNvSpPr txBox="1">
              <a:spLocks noChangeAspect="1" noChangeArrowheads="1"/>
            </p:cNvSpPr>
            <p:nvPr/>
          </p:nvSpPr>
          <p:spPr bwMode="auto">
            <a:xfrm>
              <a:off x="924" y="4221"/>
              <a:ext cx="666"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Solvents</a:t>
              </a:r>
              <a:endParaRPr lang="en-US" altLang="en-US" sz="2200"/>
            </a:p>
          </p:txBody>
        </p:sp>
        <p:sp>
          <p:nvSpPr>
            <p:cNvPr id="13401" name="Text Box 87"/>
            <p:cNvSpPr txBox="1">
              <a:spLocks noChangeAspect="1" noChangeArrowheads="1"/>
            </p:cNvSpPr>
            <p:nvPr/>
          </p:nvSpPr>
          <p:spPr bwMode="auto">
            <a:xfrm>
              <a:off x="1084" y="2108"/>
              <a:ext cx="539"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FFFF"/>
                  </a:solidFill>
                </a:rPr>
                <a:t>Pumps</a:t>
              </a:r>
              <a:endParaRPr lang="en-US" altLang="en-US" sz="2200"/>
            </a:p>
          </p:txBody>
        </p:sp>
        <p:sp>
          <p:nvSpPr>
            <p:cNvPr id="13402" name="Text Box 88"/>
            <p:cNvSpPr txBox="1">
              <a:spLocks noChangeAspect="1" noChangeArrowheads="1"/>
            </p:cNvSpPr>
            <p:nvPr/>
          </p:nvSpPr>
          <p:spPr bwMode="auto">
            <a:xfrm>
              <a:off x="1561" y="1454"/>
              <a:ext cx="415"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Mixer</a:t>
              </a:r>
              <a:endParaRPr lang="en-US" altLang="en-US" sz="2200"/>
            </a:p>
          </p:txBody>
        </p:sp>
        <p:sp>
          <p:nvSpPr>
            <p:cNvPr id="13403" name="Freeform 89"/>
            <p:cNvSpPr>
              <a:spLocks noChangeAspect="1"/>
            </p:cNvSpPr>
            <p:nvPr/>
          </p:nvSpPr>
          <p:spPr bwMode="auto">
            <a:xfrm>
              <a:off x="682" y="3829"/>
              <a:ext cx="526" cy="327"/>
            </a:xfrm>
            <a:custGeom>
              <a:avLst/>
              <a:gdLst>
                <a:gd name="T0" fmla="*/ 0 w 404"/>
                <a:gd name="T1" fmla="*/ 12 h 251"/>
                <a:gd name="T2" fmla="*/ 0 w 404"/>
                <a:gd name="T3" fmla="*/ 1016 h 251"/>
                <a:gd name="T4" fmla="*/ 1 w 404"/>
                <a:gd name="T5" fmla="*/ 1031 h 251"/>
                <a:gd name="T6" fmla="*/ 0 w 404"/>
                <a:gd name="T7" fmla="*/ 1038 h 251"/>
                <a:gd name="T8" fmla="*/ 1 w 404"/>
                <a:gd name="T9" fmla="*/ 1053 h 251"/>
                <a:gd name="T10" fmla="*/ 21 w 404"/>
                <a:gd name="T11" fmla="*/ 1076 h 251"/>
                <a:gd name="T12" fmla="*/ 29 w 404"/>
                <a:gd name="T13" fmla="*/ 1081 h 251"/>
                <a:gd name="T14" fmla="*/ 29 w 404"/>
                <a:gd name="T15" fmla="*/ 1102 h 251"/>
                <a:gd name="T16" fmla="*/ 38 w 404"/>
                <a:gd name="T17" fmla="*/ 1103 h 251"/>
                <a:gd name="T18" fmla="*/ 51 w 404"/>
                <a:gd name="T19" fmla="*/ 1131 h 251"/>
                <a:gd name="T20" fmla="*/ 74 w 404"/>
                <a:gd name="T21" fmla="*/ 1140 h 251"/>
                <a:gd name="T22" fmla="*/ 86 w 404"/>
                <a:gd name="T23" fmla="*/ 1149 h 251"/>
                <a:gd name="T24" fmla="*/ 95 w 404"/>
                <a:gd name="T25" fmla="*/ 1161 h 251"/>
                <a:gd name="T26" fmla="*/ 124 w 404"/>
                <a:gd name="T27" fmla="*/ 1176 h 251"/>
                <a:gd name="T28" fmla="*/ 141 w 404"/>
                <a:gd name="T29" fmla="*/ 1176 h 251"/>
                <a:gd name="T30" fmla="*/ 190 w 404"/>
                <a:gd name="T31" fmla="*/ 1182 h 251"/>
                <a:gd name="T32" fmla="*/ 256 w 404"/>
                <a:gd name="T33" fmla="*/ 1189 h 251"/>
                <a:gd name="T34" fmla="*/ 381 w 404"/>
                <a:gd name="T35" fmla="*/ 1212 h 251"/>
                <a:gd name="T36" fmla="*/ 534 w 404"/>
                <a:gd name="T37" fmla="*/ 1226 h 251"/>
                <a:gd name="T38" fmla="*/ 907 w 404"/>
                <a:gd name="T39" fmla="*/ 1226 h 251"/>
                <a:gd name="T40" fmla="*/ 1302 w 404"/>
                <a:gd name="T41" fmla="*/ 1226 h 251"/>
                <a:gd name="T42" fmla="*/ 1534 w 404"/>
                <a:gd name="T43" fmla="*/ 1212 h 251"/>
                <a:gd name="T44" fmla="*/ 1661 w 404"/>
                <a:gd name="T45" fmla="*/ 1206 h 251"/>
                <a:gd name="T46" fmla="*/ 1745 w 404"/>
                <a:gd name="T47" fmla="*/ 1189 h 251"/>
                <a:gd name="T48" fmla="*/ 1811 w 404"/>
                <a:gd name="T49" fmla="*/ 1182 h 251"/>
                <a:gd name="T50" fmla="*/ 1819 w 404"/>
                <a:gd name="T51" fmla="*/ 1176 h 251"/>
                <a:gd name="T52" fmla="*/ 1842 w 404"/>
                <a:gd name="T53" fmla="*/ 1176 h 251"/>
                <a:gd name="T54" fmla="*/ 1849 w 404"/>
                <a:gd name="T55" fmla="*/ 1161 h 251"/>
                <a:gd name="T56" fmla="*/ 1857 w 404"/>
                <a:gd name="T57" fmla="*/ 1161 h 251"/>
                <a:gd name="T58" fmla="*/ 1857 w 404"/>
                <a:gd name="T59" fmla="*/ 1161 h 251"/>
                <a:gd name="T60" fmla="*/ 1874 w 404"/>
                <a:gd name="T61" fmla="*/ 1161 h 251"/>
                <a:gd name="T62" fmla="*/ 1887 w 404"/>
                <a:gd name="T63" fmla="*/ 1149 h 251"/>
                <a:gd name="T64" fmla="*/ 1887 w 404"/>
                <a:gd name="T65" fmla="*/ 1140 h 251"/>
                <a:gd name="T66" fmla="*/ 1909 w 404"/>
                <a:gd name="T67" fmla="*/ 1131 h 251"/>
                <a:gd name="T68" fmla="*/ 1922 w 404"/>
                <a:gd name="T69" fmla="*/ 1115 h 251"/>
                <a:gd name="T70" fmla="*/ 1937 w 404"/>
                <a:gd name="T71" fmla="*/ 1102 h 251"/>
                <a:gd name="T72" fmla="*/ 1949 w 404"/>
                <a:gd name="T73" fmla="*/ 1081 h 251"/>
                <a:gd name="T74" fmla="*/ 1949 w 404"/>
                <a:gd name="T75" fmla="*/ 1066 h 251"/>
                <a:gd name="T76" fmla="*/ 1966 w 404"/>
                <a:gd name="T77" fmla="*/ 1053 h 251"/>
                <a:gd name="T78" fmla="*/ 1966 w 404"/>
                <a:gd name="T79" fmla="*/ 1038 h 251"/>
                <a:gd name="T80" fmla="*/ 1966 w 404"/>
                <a:gd name="T81" fmla="*/ 1031 h 251"/>
                <a:gd name="T82" fmla="*/ 1966 w 404"/>
                <a:gd name="T83" fmla="*/ 1031 h 251"/>
                <a:gd name="T84" fmla="*/ 1966 w 404"/>
                <a:gd name="T85" fmla="*/ 1015 h 251"/>
                <a:gd name="T86" fmla="*/ 1966 w 404"/>
                <a:gd name="T87" fmla="*/ 1016 h 251"/>
                <a:gd name="T88" fmla="*/ 1966 w 404"/>
                <a:gd name="T89" fmla="*/ 0 h 251"/>
                <a:gd name="T90" fmla="*/ 0 w 404"/>
                <a:gd name="T91" fmla="*/ 12 h 251"/>
                <a:gd name="T92" fmla="*/ 0 w 404"/>
                <a:gd name="T93" fmla="*/ 12 h 25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1"/>
                <a:gd name="T143" fmla="*/ 404 w 404"/>
                <a:gd name="T144" fmla="*/ 251 h 25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1">
                  <a:moveTo>
                    <a:pt x="0" y="2"/>
                  </a:moveTo>
                  <a:lnTo>
                    <a:pt x="0" y="208"/>
                  </a:lnTo>
                  <a:lnTo>
                    <a:pt x="1" y="211"/>
                  </a:lnTo>
                  <a:lnTo>
                    <a:pt x="0" y="213"/>
                  </a:lnTo>
                  <a:lnTo>
                    <a:pt x="1" y="215"/>
                  </a:lnTo>
                  <a:lnTo>
                    <a:pt x="4" y="220"/>
                  </a:lnTo>
                  <a:lnTo>
                    <a:pt x="6" y="221"/>
                  </a:lnTo>
                  <a:lnTo>
                    <a:pt x="6" y="225"/>
                  </a:lnTo>
                  <a:lnTo>
                    <a:pt x="8" y="226"/>
                  </a:lnTo>
                  <a:lnTo>
                    <a:pt x="11" y="231"/>
                  </a:lnTo>
                  <a:lnTo>
                    <a:pt x="15" y="233"/>
                  </a:lnTo>
                  <a:lnTo>
                    <a:pt x="18" y="235"/>
                  </a:lnTo>
                  <a:lnTo>
                    <a:pt x="19" y="237"/>
                  </a:lnTo>
                  <a:lnTo>
                    <a:pt x="25" y="240"/>
                  </a:lnTo>
                  <a:lnTo>
                    <a:pt x="29" y="240"/>
                  </a:lnTo>
                  <a:lnTo>
                    <a:pt x="39" y="242"/>
                  </a:lnTo>
                  <a:lnTo>
                    <a:pt x="52" y="243"/>
                  </a:lnTo>
                  <a:lnTo>
                    <a:pt x="78" y="248"/>
                  </a:lnTo>
                  <a:lnTo>
                    <a:pt x="110" y="250"/>
                  </a:lnTo>
                  <a:lnTo>
                    <a:pt x="187" y="250"/>
                  </a:lnTo>
                  <a:lnTo>
                    <a:pt x="267" y="250"/>
                  </a:lnTo>
                  <a:lnTo>
                    <a:pt x="315" y="248"/>
                  </a:lnTo>
                  <a:lnTo>
                    <a:pt x="341" y="247"/>
                  </a:lnTo>
                  <a:lnTo>
                    <a:pt x="358" y="243"/>
                  </a:lnTo>
                  <a:lnTo>
                    <a:pt x="372" y="242"/>
                  </a:lnTo>
                  <a:lnTo>
                    <a:pt x="373" y="240"/>
                  </a:lnTo>
                  <a:lnTo>
                    <a:pt x="378" y="240"/>
                  </a:lnTo>
                  <a:lnTo>
                    <a:pt x="380" y="237"/>
                  </a:lnTo>
                  <a:lnTo>
                    <a:pt x="381" y="237"/>
                  </a:lnTo>
                  <a:lnTo>
                    <a:pt x="385" y="237"/>
                  </a:lnTo>
                  <a:lnTo>
                    <a:pt x="388" y="235"/>
                  </a:lnTo>
                  <a:lnTo>
                    <a:pt x="388" y="233"/>
                  </a:lnTo>
                  <a:lnTo>
                    <a:pt x="392" y="231"/>
                  </a:lnTo>
                  <a:lnTo>
                    <a:pt x="395" y="228"/>
                  </a:lnTo>
                  <a:lnTo>
                    <a:pt x="398" y="225"/>
                  </a:lnTo>
                  <a:lnTo>
                    <a:pt x="400" y="221"/>
                  </a:lnTo>
                  <a:lnTo>
                    <a:pt x="400" y="218"/>
                  </a:lnTo>
                  <a:lnTo>
                    <a:pt x="403" y="215"/>
                  </a:lnTo>
                  <a:lnTo>
                    <a:pt x="403" y="213"/>
                  </a:lnTo>
                  <a:lnTo>
                    <a:pt x="403" y="211"/>
                  </a:lnTo>
                  <a:lnTo>
                    <a:pt x="403" y="207"/>
                  </a:lnTo>
                  <a:lnTo>
                    <a:pt x="403" y="208"/>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04" name="Freeform 90"/>
            <p:cNvSpPr>
              <a:spLocks noChangeAspect="1"/>
            </p:cNvSpPr>
            <p:nvPr/>
          </p:nvSpPr>
          <p:spPr bwMode="auto">
            <a:xfrm>
              <a:off x="682" y="3815"/>
              <a:ext cx="526" cy="18"/>
            </a:xfrm>
            <a:custGeom>
              <a:avLst/>
              <a:gdLst>
                <a:gd name="T0" fmla="*/ 1966 w 404"/>
                <a:gd name="T1" fmla="*/ 59 h 14"/>
                <a:gd name="T2" fmla="*/ 1849 w 404"/>
                <a:gd name="T3" fmla="*/ 28 h 14"/>
                <a:gd name="T4" fmla="*/ 1609 w 404"/>
                <a:gd name="T5" fmla="*/ 1 h 14"/>
                <a:gd name="T6" fmla="*/ 1279 w 404"/>
                <a:gd name="T7" fmla="*/ 0 h 14"/>
                <a:gd name="T8" fmla="*/ 858 w 404"/>
                <a:gd name="T9" fmla="*/ 0 h 14"/>
                <a:gd name="T10" fmla="*/ 479 w 404"/>
                <a:gd name="T11" fmla="*/ 0 h 14"/>
                <a:gd name="T12" fmla="*/ 174 w 404"/>
                <a:gd name="T13" fmla="*/ 17 h 14"/>
                <a:gd name="T14" fmla="*/ 0 w 404"/>
                <a:gd name="T15" fmla="*/ 31 h 14"/>
                <a:gd name="T16" fmla="*/ 1966 w 404"/>
                <a:gd name="T17" fmla="*/ 59 h 14"/>
                <a:gd name="T18" fmla="*/ 1966 w 404"/>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4"/>
                <a:gd name="T31" fmla="*/ 0 h 14"/>
                <a:gd name="T32" fmla="*/ 404 w 404"/>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4" h="14">
                  <a:moveTo>
                    <a:pt x="403" y="13"/>
                  </a:moveTo>
                  <a:lnTo>
                    <a:pt x="380" y="6"/>
                  </a:lnTo>
                  <a:lnTo>
                    <a:pt x="330" y="1"/>
                  </a:lnTo>
                  <a:lnTo>
                    <a:pt x="263" y="0"/>
                  </a:lnTo>
                  <a:lnTo>
                    <a:pt x="177" y="0"/>
                  </a:lnTo>
                  <a:lnTo>
                    <a:pt x="98" y="0"/>
                  </a:lnTo>
                  <a:lnTo>
                    <a:pt x="36" y="4"/>
                  </a:lnTo>
                  <a:lnTo>
                    <a:pt x="0" y="7"/>
                  </a:lnTo>
                  <a:lnTo>
                    <a:pt x="403"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05" name="Freeform 91"/>
            <p:cNvSpPr>
              <a:spLocks noChangeAspect="1"/>
            </p:cNvSpPr>
            <p:nvPr/>
          </p:nvSpPr>
          <p:spPr bwMode="auto">
            <a:xfrm>
              <a:off x="682" y="3294"/>
              <a:ext cx="172" cy="534"/>
            </a:xfrm>
            <a:custGeom>
              <a:avLst/>
              <a:gdLst>
                <a:gd name="T0" fmla="*/ 562 w 132"/>
                <a:gd name="T1" fmla="*/ 0 h 410"/>
                <a:gd name="T2" fmla="*/ 644 w 132"/>
                <a:gd name="T3" fmla="*/ 417 h 410"/>
                <a:gd name="T4" fmla="*/ 644 w 132"/>
                <a:gd name="T5" fmla="*/ 417 h 410"/>
                <a:gd name="T6" fmla="*/ 644 w 132"/>
                <a:gd name="T7" fmla="*/ 422 h 410"/>
                <a:gd name="T8" fmla="*/ 644 w 132"/>
                <a:gd name="T9" fmla="*/ 422 h 410"/>
                <a:gd name="T10" fmla="*/ 644 w 132"/>
                <a:gd name="T11" fmla="*/ 436 h 410"/>
                <a:gd name="T12" fmla="*/ 644 w 132"/>
                <a:gd name="T13" fmla="*/ 448 h 410"/>
                <a:gd name="T14" fmla="*/ 644 w 132"/>
                <a:gd name="T15" fmla="*/ 448 h 410"/>
                <a:gd name="T16" fmla="*/ 644 w 132"/>
                <a:gd name="T17" fmla="*/ 458 h 410"/>
                <a:gd name="T18" fmla="*/ 644 w 132"/>
                <a:gd name="T19" fmla="*/ 468 h 410"/>
                <a:gd name="T20" fmla="*/ 644 w 132"/>
                <a:gd name="T21" fmla="*/ 468 h 410"/>
                <a:gd name="T22" fmla="*/ 629 w 132"/>
                <a:gd name="T23" fmla="*/ 483 h 410"/>
                <a:gd name="T24" fmla="*/ 629 w 132"/>
                <a:gd name="T25" fmla="*/ 483 h 410"/>
                <a:gd name="T26" fmla="*/ 629 w 132"/>
                <a:gd name="T27" fmla="*/ 495 h 410"/>
                <a:gd name="T28" fmla="*/ 629 w 132"/>
                <a:gd name="T29" fmla="*/ 495 h 410"/>
                <a:gd name="T30" fmla="*/ 628 w 132"/>
                <a:gd name="T31" fmla="*/ 498 h 410"/>
                <a:gd name="T32" fmla="*/ 628 w 132"/>
                <a:gd name="T33" fmla="*/ 498 h 410"/>
                <a:gd name="T34" fmla="*/ 628 w 132"/>
                <a:gd name="T35" fmla="*/ 512 h 410"/>
                <a:gd name="T36" fmla="*/ 607 w 132"/>
                <a:gd name="T37" fmla="*/ 512 h 410"/>
                <a:gd name="T38" fmla="*/ 607 w 132"/>
                <a:gd name="T39" fmla="*/ 521 h 410"/>
                <a:gd name="T40" fmla="*/ 599 w 132"/>
                <a:gd name="T41" fmla="*/ 521 h 410"/>
                <a:gd name="T42" fmla="*/ 599 w 132"/>
                <a:gd name="T43" fmla="*/ 533 h 410"/>
                <a:gd name="T44" fmla="*/ 51 w 132"/>
                <a:gd name="T45" fmla="*/ 981 h 410"/>
                <a:gd name="T46" fmla="*/ 51 w 132"/>
                <a:gd name="T47" fmla="*/ 981 h 410"/>
                <a:gd name="T48" fmla="*/ 38 w 132"/>
                <a:gd name="T49" fmla="*/ 981 h 410"/>
                <a:gd name="T50" fmla="*/ 38 w 132"/>
                <a:gd name="T51" fmla="*/ 989 h 410"/>
                <a:gd name="T52" fmla="*/ 29 w 132"/>
                <a:gd name="T53" fmla="*/ 1005 h 410"/>
                <a:gd name="T54" fmla="*/ 21 w 132"/>
                <a:gd name="T55" fmla="*/ 1016 h 410"/>
                <a:gd name="T56" fmla="*/ 21 w 132"/>
                <a:gd name="T57" fmla="*/ 1016 h 410"/>
                <a:gd name="T58" fmla="*/ 1 w 132"/>
                <a:gd name="T59" fmla="*/ 1017 h 410"/>
                <a:gd name="T60" fmla="*/ 1 w 132"/>
                <a:gd name="T61" fmla="*/ 1034 h 410"/>
                <a:gd name="T62" fmla="*/ 1 w 132"/>
                <a:gd name="T63" fmla="*/ 1045 h 410"/>
                <a:gd name="T64" fmla="*/ 1 w 132"/>
                <a:gd name="T65" fmla="*/ 1054 h 410"/>
                <a:gd name="T66" fmla="*/ 0 w 132"/>
                <a:gd name="T67" fmla="*/ 1067 h 410"/>
                <a:gd name="T68" fmla="*/ 0 w 132"/>
                <a:gd name="T69" fmla="*/ 1076 h 410"/>
                <a:gd name="T70" fmla="*/ 0 w 132"/>
                <a:gd name="T71" fmla="*/ 1082 h 410"/>
                <a:gd name="T72" fmla="*/ 0 w 132"/>
                <a:gd name="T73" fmla="*/ 1101 h 410"/>
                <a:gd name="T74" fmla="*/ 0 w 132"/>
                <a:gd name="T75" fmla="*/ 1111 h 410"/>
                <a:gd name="T76" fmla="*/ 0 w 132"/>
                <a:gd name="T77" fmla="*/ 1116 h 410"/>
                <a:gd name="T78" fmla="*/ 0 w 132"/>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2"/>
                <a:gd name="T121" fmla="*/ 0 h 410"/>
                <a:gd name="T122" fmla="*/ 132 w 132"/>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2" h="410">
                  <a:moveTo>
                    <a:pt x="115" y="0"/>
                  </a:moveTo>
                  <a:lnTo>
                    <a:pt x="131" y="85"/>
                  </a:lnTo>
                  <a:lnTo>
                    <a:pt x="131" y="87"/>
                  </a:lnTo>
                  <a:lnTo>
                    <a:pt x="131" y="89"/>
                  </a:lnTo>
                  <a:lnTo>
                    <a:pt x="131" y="92"/>
                  </a:lnTo>
                  <a:lnTo>
                    <a:pt x="131" y="94"/>
                  </a:lnTo>
                  <a:lnTo>
                    <a:pt x="131" y="96"/>
                  </a:lnTo>
                  <a:lnTo>
                    <a:pt x="129" y="99"/>
                  </a:lnTo>
                  <a:lnTo>
                    <a:pt x="129" y="101"/>
                  </a:lnTo>
                  <a:lnTo>
                    <a:pt x="128" y="102"/>
                  </a:lnTo>
                  <a:lnTo>
                    <a:pt x="128" y="105"/>
                  </a:lnTo>
                  <a:lnTo>
                    <a:pt x="124" y="105"/>
                  </a:lnTo>
                  <a:lnTo>
                    <a:pt x="124" y="107"/>
                  </a:lnTo>
                  <a:lnTo>
                    <a:pt x="123" y="107"/>
                  </a:lnTo>
                  <a:lnTo>
                    <a:pt x="123" y="109"/>
                  </a:lnTo>
                  <a:lnTo>
                    <a:pt x="11" y="201"/>
                  </a:lnTo>
                  <a:lnTo>
                    <a:pt x="8" y="201"/>
                  </a:lnTo>
                  <a:lnTo>
                    <a:pt x="8" y="203"/>
                  </a:lnTo>
                  <a:lnTo>
                    <a:pt x="6" y="206"/>
                  </a:lnTo>
                  <a:lnTo>
                    <a:pt x="4" y="208"/>
                  </a:lnTo>
                  <a:lnTo>
                    <a:pt x="1" y="209"/>
                  </a:lnTo>
                  <a:lnTo>
                    <a:pt x="1" y="212"/>
                  </a:lnTo>
                  <a:lnTo>
                    <a:pt x="1" y="214"/>
                  </a:lnTo>
                  <a:lnTo>
                    <a:pt x="1"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06" name="Freeform 92"/>
            <p:cNvSpPr>
              <a:spLocks noChangeAspect="1"/>
            </p:cNvSpPr>
            <p:nvPr/>
          </p:nvSpPr>
          <p:spPr bwMode="auto">
            <a:xfrm>
              <a:off x="810" y="3239"/>
              <a:ext cx="264" cy="25"/>
            </a:xfrm>
            <a:custGeom>
              <a:avLst/>
              <a:gdLst>
                <a:gd name="T0" fmla="*/ 163 w 203"/>
                <a:gd name="T1" fmla="*/ 95 h 19"/>
                <a:gd name="T2" fmla="*/ 192 w 203"/>
                <a:gd name="T3" fmla="*/ 64 h 19"/>
                <a:gd name="T4" fmla="*/ 257 w 203"/>
                <a:gd name="T5" fmla="*/ 42 h 19"/>
                <a:gd name="T6" fmla="*/ 325 w 203"/>
                <a:gd name="T7" fmla="*/ 32 h 19"/>
                <a:gd name="T8" fmla="*/ 455 w 203"/>
                <a:gd name="T9" fmla="*/ 32 h 19"/>
                <a:gd name="T10" fmla="*/ 596 w 203"/>
                <a:gd name="T11" fmla="*/ 32 h 19"/>
                <a:gd name="T12" fmla="*/ 704 w 203"/>
                <a:gd name="T13" fmla="*/ 42 h 19"/>
                <a:gd name="T14" fmla="*/ 800 w 203"/>
                <a:gd name="T15" fmla="*/ 64 h 19"/>
                <a:gd name="T16" fmla="*/ 827 w 203"/>
                <a:gd name="T17" fmla="*/ 95 h 19"/>
                <a:gd name="T18" fmla="*/ 979 w 203"/>
                <a:gd name="T19" fmla="*/ 95 h 19"/>
                <a:gd name="T20" fmla="*/ 932 w 203"/>
                <a:gd name="T21" fmla="*/ 49 h 19"/>
                <a:gd name="T22" fmla="*/ 812 w 203"/>
                <a:gd name="T23" fmla="*/ 21 h 19"/>
                <a:gd name="T24" fmla="*/ 640 w 203"/>
                <a:gd name="T25" fmla="*/ 0 h 19"/>
                <a:gd name="T26" fmla="*/ 432 w 203"/>
                <a:gd name="T27" fmla="*/ 0 h 19"/>
                <a:gd name="T28" fmla="*/ 243 w 203"/>
                <a:gd name="T29" fmla="*/ 0 h 19"/>
                <a:gd name="T30" fmla="*/ 95 w 203"/>
                <a:gd name="T31" fmla="*/ 32 h 19"/>
                <a:gd name="T32" fmla="*/ 38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40" y="12"/>
                  </a:lnTo>
                  <a:lnTo>
                    <a:pt x="53" y="8"/>
                  </a:lnTo>
                  <a:lnTo>
                    <a:pt x="68" y="6"/>
                  </a:lnTo>
                  <a:lnTo>
                    <a:pt x="94" y="6"/>
                  </a:lnTo>
                  <a:lnTo>
                    <a:pt x="123" y="6"/>
                  </a:lnTo>
                  <a:lnTo>
                    <a:pt x="145" y="8"/>
                  </a:lnTo>
                  <a:lnTo>
                    <a:pt x="165" y="12"/>
                  </a:lnTo>
                  <a:lnTo>
                    <a:pt x="171" y="18"/>
                  </a:lnTo>
                  <a:lnTo>
                    <a:pt x="202" y="18"/>
                  </a:lnTo>
                  <a:lnTo>
                    <a:pt x="193" y="9"/>
                  </a:lnTo>
                  <a:lnTo>
                    <a:pt x="168" y="4"/>
                  </a:lnTo>
                  <a:lnTo>
                    <a:pt x="132" y="0"/>
                  </a:lnTo>
                  <a:lnTo>
                    <a:pt x="89" y="0"/>
                  </a:lnTo>
                  <a:lnTo>
                    <a:pt x="50" y="0"/>
                  </a:lnTo>
                  <a:lnTo>
                    <a:pt x="19" y="6"/>
                  </a:lnTo>
                  <a:lnTo>
                    <a:pt x="8"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07" name="Freeform 93"/>
            <p:cNvSpPr>
              <a:spLocks noChangeAspect="1"/>
            </p:cNvSpPr>
            <p:nvPr/>
          </p:nvSpPr>
          <p:spPr bwMode="auto">
            <a:xfrm>
              <a:off x="810" y="3265"/>
              <a:ext cx="264" cy="42"/>
            </a:xfrm>
            <a:custGeom>
              <a:avLst/>
              <a:gdLst>
                <a:gd name="T0" fmla="*/ 979 w 203"/>
                <a:gd name="T1" fmla="*/ 0 h 32"/>
                <a:gd name="T2" fmla="*/ 979 w 203"/>
                <a:gd name="T3" fmla="*/ 71 h 32"/>
                <a:gd name="T4" fmla="*/ 968 w 203"/>
                <a:gd name="T5" fmla="*/ 96 h 32"/>
                <a:gd name="T6" fmla="*/ 877 w 203"/>
                <a:gd name="T7" fmla="*/ 133 h 32"/>
                <a:gd name="T8" fmla="*/ 733 w 203"/>
                <a:gd name="T9" fmla="*/ 160 h 32"/>
                <a:gd name="T10" fmla="*/ 535 w 203"/>
                <a:gd name="T11" fmla="*/ 160 h 32"/>
                <a:gd name="T12" fmla="*/ 325 w 203"/>
                <a:gd name="T13" fmla="*/ 160 h 32"/>
                <a:gd name="T14" fmla="*/ 161 w 203"/>
                <a:gd name="T15" fmla="*/ 144 h 32"/>
                <a:gd name="T16" fmla="*/ 38 w 203"/>
                <a:gd name="T17" fmla="*/ 110 h 32"/>
                <a:gd name="T18" fmla="*/ 0 w 203"/>
                <a:gd name="T19" fmla="*/ 71 h 32"/>
                <a:gd name="T20" fmla="*/ 0 w 203"/>
                <a:gd name="T21" fmla="*/ 0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2"/>
                <a:gd name="T35" fmla="*/ 203 w 203"/>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2">
                  <a:moveTo>
                    <a:pt x="202" y="0"/>
                  </a:moveTo>
                  <a:lnTo>
                    <a:pt x="202" y="14"/>
                  </a:lnTo>
                  <a:lnTo>
                    <a:pt x="200" y="19"/>
                  </a:lnTo>
                  <a:lnTo>
                    <a:pt x="181" y="26"/>
                  </a:lnTo>
                  <a:lnTo>
                    <a:pt x="152" y="31"/>
                  </a:lnTo>
                  <a:lnTo>
                    <a:pt x="111" y="31"/>
                  </a:lnTo>
                  <a:lnTo>
                    <a:pt x="68" y="31"/>
                  </a:lnTo>
                  <a:lnTo>
                    <a:pt x="33" y="28"/>
                  </a:lnTo>
                  <a:lnTo>
                    <a:pt x="8" y="21"/>
                  </a:lnTo>
                  <a:lnTo>
                    <a:pt x="0" y="14"/>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08" name="Freeform 94"/>
            <p:cNvSpPr>
              <a:spLocks noChangeAspect="1"/>
            </p:cNvSpPr>
            <p:nvPr/>
          </p:nvSpPr>
          <p:spPr bwMode="auto">
            <a:xfrm>
              <a:off x="1032" y="3301"/>
              <a:ext cx="176" cy="529"/>
            </a:xfrm>
            <a:custGeom>
              <a:avLst/>
              <a:gdLst>
                <a:gd name="T0" fmla="*/ 658 w 135"/>
                <a:gd name="T1" fmla="*/ 1982 h 406"/>
                <a:gd name="T2" fmla="*/ 658 w 135"/>
                <a:gd name="T3" fmla="*/ 1081 h 406"/>
                <a:gd name="T4" fmla="*/ 658 w 135"/>
                <a:gd name="T5" fmla="*/ 1068 h 406"/>
                <a:gd name="T6" fmla="*/ 658 w 135"/>
                <a:gd name="T7" fmla="*/ 1055 h 406"/>
                <a:gd name="T8" fmla="*/ 658 w 135"/>
                <a:gd name="T9" fmla="*/ 1049 h 406"/>
                <a:gd name="T10" fmla="*/ 658 w 135"/>
                <a:gd name="T11" fmla="*/ 1044 h 406"/>
                <a:gd name="T12" fmla="*/ 658 w 135"/>
                <a:gd name="T13" fmla="*/ 1029 h 406"/>
                <a:gd name="T14" fmla="*/ 644 w 135"/>
                <a:gd name="T15" fmla="*/ 1016 h 406"/>
                <a:gd name="T16" fmla="*/ 644 w 135"/>
                <a:gd name="T17" fmla="*/ 1007 h 406"/>
                <a:gd name="T18" fmla="*/ 644 w 135"/>
                <a:gd name="T19" fmla="*/ 995 h 406"/>
                <a:gd name="T20" fmla="*/ 634 w 135"/>
                <a:gd name="T21" fmla="*/ 988 h 406"/>
                <a:gd name="T22" fmla="*/ 634 w 135"/>
                <a:gd name="T23" fmla="*/ 980 h 406"/>
                <a:gd name="T24" fmla="*/ 619 w 135"/>
                <a:gd name="T25" fmla="*/ 964 h 406"/>
                <a:gd name="T26" fmla="*/ 610 w 135"/>
                <a:gd name="T27" fmla="*/ 964 h 406"/>
                <a:gd name="T28" fmla="*/ 610 w 135"/>
                <a:gd name="T29" fmla="*/ 954 h 406"/>
                <a:gd name="T30" fmla="*/ 604 w 135"/>
                <a:gd name="T31" fmla="*/ 941 h 406"/>
                <a:gd name="T32" fmla="*/ 583 w 135"/>
                <a:gd name="T33" fmla="*/ 941 h 406"/>
                <a:gd name="T34" fmla="*/ 583 w 135"/>
                <a:gd name="T35" fmla="*/ 941 h 406"/>
                <a:gd name="T36" fmla="*/ 46 w 135"/>
                <a:gd name="T37" fmla="*/ 483 h 406"/>
                <a:gd name="T38" fmla="*/ 35 w 135"/>
                <a:gd name="T39" fmla="*/ 483 h 406"/>
                <a:gd name="T40" fmla="*/ 35 w 135"/>
                <a:gd name="T41" fmla="*/ 482 h 406"/>
                <a:gd name="T42" fmla="*/ 27 w 135"/>
                <a:gd name="T43" fmla="*/ 482 h 406"/>
                <a:gd name="T44" fmla="*/ 27 w 135"/>
                <a:gd name="T45" fmla="*/ 466 h 406"/>
                <a:gd name="T46" fmla="*/ 27 w 135"/>
                <a:gd name="T47" fmla="*/ 466 h 406"/>
                <a:gd name="T48" fmla="*/ 1 w 135"/>
                <a:gd name="T49" fmla="*/ 455 h 406"/>
                <a:gd name="T50" fmla="*/ 1 w 135"/>
                <a:gd name="T51" fmla="*/ 455 h 406"/>
                <a:gd name="T52" fmla="*/ 1 w 135"/>
                <a:gd name="T53" fmla="*/ 450 h 406"/>
                <a:gd name="T54" fmla="*/ 0 w 135"/>
                <a:gd name="T55" fmla="*/ 450 h 406"/>
                <a:gd name="T56" fmla="*/ 0 w 135"/>
                <a:gd name="T57" fmla="*/ 431 h 406"/>
                <a:gd name="T58" fmla="*/ 0 w 135"/>
                <a:gd name="T59" fmla="*/ 431 h 406"/>
                <a:gd name="T60" fmla="*/ 0 w 135"/>
                <a:gd name="T61" fmla="*/ 421 h 406"/>
                <a:gd name="T62" fmla="*/ 0 w 135"/>
                <a:gd name="T63" fmla="*/ 418 h 406"/>
                <a:gd name="T64" fmla="*/ 0 w 135"/>
                <a:gd name="T65" fmla="*/ 418 h 406"/>
                <a:gd name="T66" fmla="*/ 0 w 135"/>
                <a:gd name="T67" fmla="*/ 399 h 406"/>
                <a:gd name="T68" fmla="*/ 0 w 135"/>
                <a:gd name="T69" fmla="*/ 399 h 406"/>
                <a:gd name="T70" fmla="*/ 0 w 135"/>
                <a:gd name="T71" fmla="*/ 387 h 406"/>
                <a:gd name="T72" fmla="*/ 60 w 135"/>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5"/>
                <a:gd name="T112" fmla="*/ 0 h 406"/>
                <a:gd name="T113" fmla="*/ 135 w 135"/>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5" h="406">
                  <a:moveTo>
                    <a:pt x="134" y="405"/>
                  </a:moveTo>
                  <a:lnTo>
                    <a:pt x="134" y="221"/>
                  </a:lnTo>
                  <a:lnTo>
                    <a:pt x="134" y="219"/>
                  </a:lnTo>
                  <a:lnTo>
                    <a:pt x="134" y="216"/>
                  </a:lnTo>
                  <a:lnTo>
                    <a:pt x="134" y="214"/>
                  </a:lnTo>
                  <a:lnTo>
                    <a:pt x="134" y="213"/>
                  </a:lnTo>
                  <a:lnTo>
                    <a:pt x="134" y="210"/>
                  </a:lnTo>
                  <a:lnTo>
                    <a:pt x="131" y="208"/>
                  </a:lnTo>
                  <a:lnTo>
                    <a:pt x="131" y="206"/>
                  </a:lnTo>
                  <a:lnTo>
                    <a:pt x="131" y="203"/>
                  </a:lnTo>
                  <a:lnTo>
                    <a:pt x="129" y="202"/>
                  </a:lnTo>
                  <a:lnTo>
                    <a:pt x="129" y="200"/>
                  </a:lnTo>
                  <a:lnTo>
                    <a:pt x="126" y="197"/>
                  </a:lnTo>
                  <a:lnTo>
                    <a:pt x="124" y="197"/>
                  </a:lnTo>
                  <a:lnTo>
                    <a:pt x="124" y="195"/>
                  </a:lnTo>
                  <a:lnTo>
                    <a:pt x="123" y="192"/>
                  </a:lnTo>
                  <a:lnTo>
                    <a:pt x="119" y="192"/>
                  </a:lnTo>
                  <a:lnTo>
                    <a:pt x="9" y="99"/>
                  </a:lnTo>
                  <a:lnTo>
                    <a:pt x="7" y="99"/>
                  </a:lnTo>
                  <a:lnTo>
                    <a:pt x="7" y="98"/>
                  </a:lnTo>
                  <a:lnTo>
                    <a:pt x="5" y="98"/>
                  </a:lnTo>
                  <a:lnTo>
                    <a:pt x="5" y="95"/>
                  </a:lnTo>
                  <a:lnTo>
                    <a:pt x="1" y="93"/>
                  </a:lnTo>
                  <a:lnTo>
                    <a:pt x="1" y="92"/>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09" name="Freeform 95"/>
            <p:cNvSpPr>
              <a:spLocks noChangeAspect="1"/>
            </p:cNvSpPr>
            <p:nvPr/>
          </p:nvSpPr>
          <p:spPr bwMode="auto">
            <a:xfrm>
              <a:off x="709" y="4117"/>
              <a:ext cx="471" cy="22"/>
            </a:xfrm>
            <a:custGeom>
              <a:avLst/>
              <a:gdLst>
                <a:gd name="T0" fmla="*/ 1777 w 361"/>
                <a:gd name="T1" fmla="*/ 75 h 17"/>
                <a:gd name="T2" fmla="*/ 1777 w 361"/>
                <a:gd name="T3" fmla="*/ 75 h 17"/>
                <a:gd name="T4" fmla="*/ 1770 w 361"/>
                <a:gd name="T5" fmla="*/ 58 h 17"/>
                <a:gd name="T6" fmla="*/ 1761 w 361"/>
                <a:gd name="T7" fmla="*/ 58 h 17"/>
                <a:gd name="T8" fmla="*/ 1748 w 361"/>
                <a:gd name="T9" fmla="*/ 50 h 17"/>
                <a:gd name="T10" fmla="*/ 1733 w 361"/>
                <a:gd name="T11" fmla="*/ 50 h 17"/>
                <a:gd name="T12" fmla="*/ 1700 w 361"/>
                <a:gd name="T13" fmla="*/ 47 h 17"/>
                <a:gd name="T14" fmla="*/ 1666 w 361"/>
                <a:gd name="T15" fmla="*/ 47 h 17"/>
                <a:gd name="T16" fmla="*/ 1635 w 361"/>
                <a:gd name="T17" fmla="*/ 35 h 17"/>
                <a:gd name="T18" fmla="*/ 1590 w 361"/>
                <a:gd name="T19" fmla="*/ 35 h 17"/>
                <a:gd name="T20" fmla="*/ 1541 w 361"/>
                <a:gd name="T21" fmla="*/ 17 h 17"/>
                <a:gd name="T22" fmla="*/ 1502 w 361"/>
                <a:gd name="T23" fmla="*/ 17 h 17"/>
                <a:gd name="T24" fmla="*/ 1438 w 361"/>
                <a:gd name="T25" fmla="*/ 17 h 17"/>
                <a:gd name="T26" fmla="*/ 1395 w 361"/>
                <a:gd name="T27" fmla="*/ 10 h 17"/>
                <a:gd name="T28" fmla="*/ 1343 w 361"/>
                <a:gd name="T29" fmla="*/ 10 h 17"/>
                <a:gd name="T30" fmla="*/ 1281 w 361"/>
                <a:gd name="T31" fmla="*/ 10 h 17"/>
                <a:gd name="T32" fmla="*/ 1225 w 361"/>
                <a:gd name="T33" fmla="*/ 10 h 17"/>
                <a:gd name="T34" fmla="*/ 1152 w 361"/>
                <a:gd name="T35" fmla="*/ 0 h 17"/>
                <a:gd name="T36" fmla="*/ 1084 w 361"/>
                <a:gd name="T37" fmla="*/ 0 h 17"/>
                <a:gd name="T38" fmla="*/ 1020 w 361"/>
                <a:gd name="T39" fmla="*/ 0 h 17"/>
                <a:gd name="T40" fmla="*/ 968 w 361"/>
                <a:gd name="T41" fmla="*/ 0 h 17"/>
                <a:gd name="T42" fmla="*/ 892 w 361"/>
                <a:gd name="T43" fmla="*/ 0 h 17"/>
                <a:gd name="T44" fmla="*/ 828 w 361"/>
                <a:gd name="T45" fmla="*/ 0 h 17"/>
                <a:gd name="T46" fmla="*/ 759 w 361"/>
                <a:gd name="T47" fmla="*/ 0 h 17"/>
                <a:gd name="T48" fmla="*/ 693 w 361"/>
                <a:gd name="T49" fmla="*/ 0 h 17"/>
                <a:gd name="T50" fmla="*/ 628 w 361"/>
                <a:gd name="T51" fmla="*/ 0 h 17"/>
                <a:gd name="T52" fmla="*/ 581 w 361"/>
                <a:gd name="T53" fmla="*/ 10 h 17"/>
                <a:gd name="T54" fmla="*/ 505 w 361"/>
                <a:gd name="T55" fmla="*/ 10 h 17"/>
                <a:gd name="T56" fmla="*/ 449 w 361"/>
                <a:gd name="T57" fmla="*/ 10 h 17"/>
                <a:gd name="T58" fmla="*/ 401 w 361"/>
                <a:gd name="T59" fmla="*/ 10 h 17"/>
                <a:gd name="T60" fmla="*/ 341 w 361"/>
                <a:gd name="T61" fmla="*/ 17 h 17"/>
                <a:gd name="T62" fmla="*/ 301 w 361"/>
                <a:gd name="T63" fmla="*/ 17 h 17"/>
                <a:gd name="T64" fmla="*/ 239 w 361"/>
                <a:gd name="T65" fmla="*/ 17 h 17"/>
                <a:gd name="T66" fmla="*/ 197 w 361"/>
                <a:gd name="T67" fmla="*/ 35 h 17"/>
                <a:gd name="T68" fmla="*/ 162 w 361"/>
                <a:gd name="T69" fmla="*/ 35 h 17"/>
                <a:gd name="T70" fmla="*/ 127 w 361"/>
                <a:gd name="T71" fmla="*/ 47 h 17"/>
                <a:gd name="T72" fmla="*/ 95 w 361"/>
                <a:gd name="T73" fmla="*/ 47 h 17"/>
                <a:gd name="T74" fmla="*/ 65 w 361"/>
                <a:gd name="T75" fmla="*/ 50 h 17"/>
                <a:gd name="T76" fmla="*/ 38 w 361"/>
                <a:gd name="T77" fmla="*/ 50 h 17"/>
                <a:gd name="T78" fmla="*/ 27 w 361"/>
                <a:gd name="T79" fmla="*/ 58 h 17"/>
                <a:gd name="T80" fmla="*/ 12 w 361"/>
                <a:gd name="T81" fmla="*/ 58 h 17"/>
                <a:gd name="T82" fmla="*/ 0 w 361"/>
                <a:gd name="T83" fmla="*/ 75 h 17"/>
                <a:gd name="T84" fmla="*/ 0 w 361"/>
                <a:gd name="T85" fmla="*/ 75 h 17"/>
                <a:gd name="T86" fmla="*/ 1777 w 361"/>
                <a:gd name="T87" fmla="*/ 75 h 17"/>
                <a:gd name="T88" fmla="*/ 1777 w 361"/>
                <a:gd name="T89" fmla="*/ 75 h 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7"/>
                <a:gd name="T137" fmla="*/ 361 w 361"/>
                <a:gd name="T138" fmla="*/ 17 h 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7">
                  <a:moveTo>
                    <a:pt x="360" y="16"/>
                  </a:moveTo>
                  <a:lnTo>
                    <a:pt x="360" y="16"/>
                  </a:lnTo>
                  <a:lnTo>
                    <a:pt x="359" y="12"/>
                  </a:lnTo>
                  <a:lnTo>
                    <a:pt x="357" y="12"/>
                  </a:lnTo>
                  <a:lnTo>
                    <a:pt x="354" y="11"/>
                  </a:lnTo>
                  <a:lnTo>
                    <a:pt x="351" y="11"/>
                  </a:lnTo>
                  <a:lnTo>
                    <a:pt x="345" y="10"/>
                  </a:lnTo>
                  <a:lnTo>
                    <a:pt x="338" y="10"/>
                  </a:lnTo>
                  <a:lnTo>
                    <a:pt x="331" y="7"/>
                  </a:lnTo>
                  <a:lnTo>
                    <a:pt x="323" y="7"/>
                  </a:lnTo>
                  <a:lnTo>
                    <a:pt x="313" y="4"/>
                  </a:lnTo>
                  <a:lnTo>
                    <a:pt x="304" y="4"/>
                  </a:lnTo>
                  <a:lnTo>
                    <a:pt x="292" y="4"/>
                  </a:lnTo>
                  <a:lnTo>
                    <a:pt x="283" y="2"/>
                  </a:lnTo>
                  <a:lnTo>
                    <a:pt x="273" y="2"/>
                  </a:lnTo>
                  <a:lnTo>
                    <a:pt x="260" y="2"/>
                  </a:lnTo>
                  <a:lnTo>
                    <a:pt x="248" y="2"/>
                  </a:lnTo>
                  <a:lnTo>
                    <a:pt x="234" y="0"/>
                  </a:lnTo>
                  <a:lnTo>
                    <a:pt x="220" y="0"/>
                  </a:lnTo>
                  <a:lnTo>
                    <a:pt x="207" y="0"/>
                  </a:lnTo>
                  <a:lnTo>
                    <a:pt x="196" y="0"/>
                  </a:lnTo>
                  <a:lnTo>
                    <a:pt x="181" y="0"/>
                  </a:lnTo>
                  <a:lnTo>
                    <a:pt x="168" y="0"/>
                  </a:lnTo>
                  <a:lnTo>
                    <a:pt x="154" y="0"/>
                  </a:lnTo>
                  <a:lnTo>
                    <a:pt x="140" y="0"/>
                  </a:lnTo>
                  <a:lnTo>
                    <a:pt x="127" y="0"/>
                  </a:lnTo>
                  <a:lnTo>
                    <a:pt x="117" y="2"/>
                  </a:lnTo>
                  <a:lnTo>
                    <a:pt x="103" y="2"/>
                  </a:lnTo>
                  <a:lnTo>
                    <a:pt x="91" y="2"/>
                  </a:lnTo>
                  <a:lnTo>
                    <a:pt x="81" y="2"/>
                  </a:lnTo>
                  <a:lnTo>
                    <a:pt x="69" y="4"/>
                  </a:lnTo>
                  <a:lnTo>
                    <a:pt x="61" y="4"/>
                  </a:lnTo>
                  <a:lnTo>
                    <a:pt x="48" y="4"/>
                  </a:lnTo>
                  <a:lnTo>
                    <a:pt x="40" y="7"/>
                  </a:lnTo>
                  <a:lnTo>
                    <a:pt x="33" y="7"/>
                  </a:lnTo>
                  <a:lnTo>
                    <a:pt x="26" y="10"/>
                  </a:lnTo>
                  <a:lnTo>
                    <a:pt x="19" y="10"/>
                  </a:lnTo>
                  <a:lnTo>
                    <a:pt x="13" y="11"/>
                  </a:lnTo>
                  <a:lnTo>
                    <a:pt x="8" y="11"/>
                  </a:lnTo>
                  <a:lnTo>
                    <a:pt x="5" y="12"/>
                  </a:lnTo>
                  <a:lnTo>
                    <a:pt x="2" y="12"/>
                  </a:lnTo>
                  <a:lnTo>
                    <a:pt x="0" y="16"/>
                  </a:lnTo>
                  <a:lnTo>
                    <a:pt x="360" y="16"/>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10" name="Freeform 96"/>
            <p:cNvSpPr>
              <a:spLocks noChangeAspect="1"/>
            </p:cNvSpPr>
            <p:nvPr/>
          </p:nvSpPr>
          <p:spPr bwMode="auto">
            <a:xfrm>
              <a:off x="703"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4 w 361"/>
                <a:gd name="T11" fmla="*/ 31 h 16"/>
                <a:gd name="T12" fmla="*/ 96 w 361"/>
                <a:gd name="T13" fmla="*/ 37 h 16"/>
                <a:gd name="T14" fmla="*/ 124 w 361"/>
                <a:gd name="T15" fmla="*/ 37 h 16"/>
                <a:gd name="T16" fmla="*/ 161 w 361"/>
                <a:gd name="T17" fmla="*/ 49 h 16"/>
                <a:gd name="T18" fmla="*/ 190 w 361"/>
                <a:gd name="T19" fmla="*/ 49 h 16"/>
                <a:gd name="T20" fmla="*/ 232 w 361"/>
                <a:gd name="T21" fmla="*/ 49 h 16"/>
                <a:gd name="T22" fmla="*/ 273 w 361"/>
                <a:gd name="T23" fmla="*/ 64 h 16"/>
                <a:gd name="T24" fmla="*/ 336 w 361"/>
                <a:gd name="T25" fmla="*/ 64 h 16"/>
                <a:gd name="T26" fmla="*/ 393 w 361"/>
                <a:gd name="T27" fmla="*/ 64 h 16"/>
                <a:gd name="T28" fmla="*/ 441 w 361"/>
                <a:gd name="T29" fmla="*/ 71 h 16"/>
                <a:gd name="T30" fmla="*/ 496 w 361"/>
                <a:gd name="T31" fmla="*/ 71 h 16"/>
                <a:gd name="T32" fmla="*/ 565 w 361"/>
                <a:gd name="T33" fmla="*/ 71 h 16"/>
                <a:gd name="T34" fmla="*/ 618 w 361"/>
                <a:gd name="T35" fmla="*/ 71 h 16"/>
                <a:gd name="T36" fmla="*/ 681 w 361"/>
                <a:gd name="T37" fmla="*/ 77 h 16"/>
                <a:gd name="T38" fmla="*/ 754 w 361"/>
                <a:gd name="T39" fmla="*/ 77 h 16"/>
                <a:gd name="T40" fmla="*/ 819 w 361"/>
                <a:gd name="T41" fmla="*/ 77 h 16"/>
                <a:gd name="T42" fmla="*/ 883 w 361"/>
                <a:gd name="T43" fmla="*/ 77 h 16"/>
                <a:gd name="T44" fmla="*/ 944 w 361"/>
                <a:gd name="T45" fmla="*/ 77 h 16"/>
                <a:gd name="T46" fmla="*/ 1010 w 361"/>
                <a:gd name="T47" fmla="*/ 77 h 16"/>
                <a:gd name="T48" fmla="*/ 1077 w 361"/>
                <a:gd name="T49" fmla="*/ 77 h 16"/>
                <a:gd name="T50" fmla="*/ 1140 w 361"/>
                <a:gd name="T51" fmla="*/ 71 h 16"/>
                <a:gd name="T52" fmla="*/ 1208 w 361"/>
                <a:gd name="T53" fmla="*/ 71 h 16"/>
                <a:gd name="T54" fmla="*/ 1267 w 361"/>
                <a:gd name="T55" fmla="*/ 71 h 16"/>
                <a:gd name="T56" fmla="*/ 1325 w 361"/>
                <a:gd name="T57" fmla="*/ 71 h 16"/>
                <a:gd name="T58" fmla="*/ 1387 w 361"/>
                <a:gd name="T59" fmla="*/ 64 h 16"/>
                <a:gd name="T60" fmla="*/ 1426 w 361"/>
                <a:gd name="T61" fmla="*/ 64 h 16"/>
                <a:gd name="T62" fmla="*/ 1483 w 361"/>
                <a:gd name="T63" fmla="*/ 64 h 16"/>
                <a:gd name="T64" fmla="*/ 1526 w 361"/>
                <a:gd name="T65" fmla="*/ 49 h 16"/>
                <a:gd name="T66" fmla="*/ 1573 w 361"/>
                <a:gd name="T67" fmla="*/ 49 h 16"/>
                <a:gd name="T68" fmla="*/ 1610 w 361"/>
                <a:gd name="T69" fmla="*/ 49 h 16"/>
                <a:gd name="T70" fmla="*/ 1650 w 361"/>
                <a:gd name="T71" fmla="*/ 37 h 16"/>
                <a:gd name="T72" fmla="*/ 1682 w 361"/>
                <a:gd name="T73" fmla="*/ 37 h 16"/>
                <a:gd name="T74" fmla="*/ 1706 w 361"/>
                <a:gd name="T75" fmla="*/ 31 h 16"/>
                <a:gd name="T76" fmla="*/ 1722 w 361"/>
                <a:gd name="T77" fmla="*/ 31 h 16"/>
                <a:gd name="T78" fmla="*/ 1739 w 361"/>
                <a:gd name="T79" fmla="*/ 12 h 16"/>
                <a:gd name="T80" fmla="*/ 175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3" y="6"/>
                  </a:lnTo>
                  <a:lnTo>
                    <a:pt x="20" y="7"/>
                  </a:lnTo>
                  <a:lnTo>
                    <a:pt x="25" y="7"/>
                  </a:lnTo>
                  <a:lnTo>
                    <a:pt x="33" y="9"/>
                  </a:lnTo>
                  <a:lnTo>
                    <a:pt x="39" y="9"/>
                  </a:lnTo>
                  <a:lnTo>
                    <a:pt x="48" y="9"/>
                  </a:lnTo>
                  <a:lnTo>
                    <a:pt x="56" y="12"/>
                  </a:lnTo>
                  <a:lnTo>
                    <a:pt x="69" y="12"/>
                  </a:lnTo>
                  <a:lnTo>
                    <a:pt x="81" y="12"/>
                  </a:lnTo>
                  <a:lnTo>
                    <a:pt x="91" y="14"/>
                  </a:lnTo>
                  <a:lnTo>
                    <a:pt x="102" y="14"/>
                  </a:lnTo>
                  <a:lnTo>
                    <a:pt x="116" y="14"/>
                  </a:lnTo>
                  <a:lnTo>
                    <a:pt x="127" y="14"/>
                  </a:lnTo>
                  <a:lnTo>
                    <a:pt x="140" y="15"/>
                  </a:lnTo>
                  <a:lnTo>
                    <a:pt x="155" y="15"/>
                  </a:lnTo>
                  <a:lnTo>
                    <a:pt x="168" y="15"/>
                  </a:lnTo>
                  <a:lnTo>
                    <a:pt x="181" y="15"/>
                  </a:lnTo>
                  <a:lnTo>
                    <a:pt x="194" y="15"/>
                  </a:lnTo>
                  <a:lnTo>
                    <a:pt x="207" y="15"/>
                  </a:lnTo>
                  <a:lnTo>
                    <a:pt x="221" y="15"/>
                  </a:lnTo>
                  <a:lnTo>
                    <a:pt x="234" y="14"/>
                  </a:lnTo>
                  <a:lnTo>
                    <a:pt x="248" y="14"/>
                  </a:lnTo>
                  <a:lnTo>
                    <a:pt x="260" y="14"/>
                  </a:lnTo>
                  <a:lnTo>
                    <a:pt x="273" y="14"/>
                  </a:lnTo>
                  <a:lnTo>
                    <a:pt x="284" y="12"/>
                  </a:lnTo>
                  <a:lnTo>
                    <a:pt x="293" y="12"/>
                  </a:lnTo>
                  <a:lnTo>
                    <a:pt x="304" y="12"/>
                  </a:lnTo>
                  <a:lnTo>
                    <a:pt x="313" y="9"/>
                  </a:lnTo>
                  <a:lnTo>
                    <a:pt x="323" y="9"/>
                  </a:lnTo>
                  <a:lnTo>
                    <a:pt x="331" y="9"/>
                  </a:lnTo>
                  <a:lnTo>
                    <a:pt x="339" y="7"/>
                  </a:lnTo>
                  <a:lnTo>
                    <a:pt x="345" y="7"/>
                  </a:lnTo>
                  <a:lnTo>
                    <a:pt x="350" y="6"/>
                  </a:lnTo>
                  <a:lnTo>
                    <a:pt x="353" y="6"/>
                  </a:lnTo>
                  <a:lnTo>
                    <a:pt x="357" y="2"/>
                  </a:lnTo>
                  <a:lnTo>
                    <a:pt x="360"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11" name="Freeform 97"/>
            <p:cNvSpPr>
              <a:spLocks noChangeAspect="1"/>
            </p:cNvSpPr>
            <p:nvPr/>
          </p:nvSpPr>
          <p:spPr bwMode="auto">
            <a:xfrm>
              <a:off x="743" y="3544"/>
              <a:ext cx="392" cy="19"/>
            </a:xfrm>
            <a:custGeom>
              <a:avLst/>
              <a:gdLst>
                <a:gd name="T0" fmla="*/ 1464 w 301"/>
                <a:gd name="T1" fmla="*/ 60 h 15"/>
                <a:gd name="T2" fmla="*/ 1464 w 301"/>
                <a:gd name="T3" fmla="*/ 60 h 15"/>
                <a:gd name="T4" fmla="*/ 1459 w 301"/>
                <a:gd name="T5" fmla="*/ 47 h 15"/>
                <a:gd name="T6" fmla="*/ 1459 w 301"/>
                <a:gd name="T7" fmla="*/ 47 h 15"/>
                <a:gd name="T8" fmla="*/ 1436 w 301"/>
                <a:gd name="T9" fmla="*/ 37 h 15"/>
                <a:gd name="T10" fmla="*/ 1425 w 301"/>
                <a:gd name="T11" fmla="*/ 37 h 15"/>
                <a:gd name="T12" fmla="*/ 1401 w 301"/>
                <a:gd name="T13" fmla="*/ 25 h 15"/>
                <a:gd name="T14" fmla="*/ 1367 w 301"/>
                <a:gd name="T15" fmla="*/ 25 h 15"/>
                <a:gd name="T16" fmla="*/ 1352 w 301"/>
                <a:gd name="T17" fmla="*/ 25 h 15"/>
                <a:gd name="T18" fmla="*/ 1313 w 301"/>
                <a:gd name="T19" fmla="*/ 20 h 15"/>
                <a:gd name="T20" fmla="*/ 1263 w 301"/>
                <a:gd name="T21" fmla="*/ 20 h 15"/>
                <a:gd name="T22" fmla="*/ 1240 w 301"/>
                <a:gd name="T23" fmla="*/ 20 h 15"/>
                <a:gd name="T24" fmla="*/ 1190 w 301"/>
                <a:gd name="T25" fmla="*/ 10 h 15"/>
                <a:gd name="T26" fmla="*/ 1151 w 301"/>
                <a:gd name="T27" fmla="*/ 10 h 15"/>
                <a:gd name="T28" fmla="*/ 1106 w 301"/>
                <a:gd name="T29" fmla="*/ 10 h 15"/>
                <a:gd name="T30" fmla="*/ 1061 w 301"/>
                <a:gd name="T31" fmla="*/ 10 h 15"/>
                <a:gd name="T32" fmla="*/ 1011 w 301"/>
                <a:gd name="T33" fmla="*/ 10 h 15"/>
                <a:gd name="T34" fmla="*/ 944 w 301"/>
                <a:gd name="T35" fmla="*/ 0 h 15"/>
                <a:gd name="T36" fmla="*/ 905 w 301"/>
                <a:gd name="T37" fmla="*/ 0 h 15"/>
                <a:gd name="T38" fmla="*/ 849 w 301"/>
                <a:gd name="T39" fmla="*/ 0 h 15"/>
                <a:gd name="T40" fmla="*/ 791 w 301"/>
                <a:gd name="T41" fmla="*/ 0 h 15"/>
                <a:gd name="T42" fmla="*/ 742 w 301"/>
                <a:gd name="T43" fmla="*/ 0 h 15"/>
                <a:gd name="T44" fmla="*/ 682 w 301"/>
                <a:gd name="T45" fmla="*/ 0 h 15"/>
                <a:gd name="T46" fmla="*/ 634 w 301"/>
                <a:gd name="T47" fmla="*/ 0 h 15"/>
                <a:gd name="T48" fmla="*/ 570 w 301"/>
                <a:gd name="T49" fmla="*/ 0 h 15"/>
                <a:gd name="T50" fmla="*/ 517 w 301"/>
                <a:gd name="T51" fmla="*/ 0 h 15"/>
                <a:gd name="T52" fmla="*/ 468 w 301"/>
                <a:gd name="T53" fmla="*/ 10 h 15"/>
                <a:gd name="T54" fmla="*/ 417 w 301"/>
                <a:gd name="T55" fmla="*/ 10 h 15"/>
                <a:gd name="T56" fmla="*/ 371 w 301"/>
                <a:gd name="T57" fmla="*/ 10 h 15"/>
                <a:gd name="T58" fmla="*/ 320 w 301"/>
                <a:gd name="T59" fmla="*/ 10 h 15"/>
                <a:gd name="T60" fmla="*/ 273 w 301"/>
                <a:gd name="T61" fmla="*/ 10 h 15"/>
                <a:gd name="T62" fmla="*/ 246 w 301"/>
                <a:gd name="T63" fmla="*/ 20 h 15"/>
                <a:gd name="T64" fmla="*/ 198 w 301"/>
                <a:gd name="T65" fmla="*/ 20 h 15"/>
                <a:gd name="T66" fmla="*/ 173 w 301"/>
                <a:gd name="T67" fmla="*/ 20 h 15"/>
                <a:gd name="T68" fmla="*/ 134 w 301"/>
                <a:gd name="T69" fmla="*/ 25 h 15"/>
                <a:gd name="T70" fmla="*/ 96 w 301"/>
                <a:gd name="T71" fmla="*/ 25 h 15"/>
                <a:gd name="T72" fmla="*/ 74 w 301"/>
                <a:gd name="T73" fmla="*/ 25 h 15"/>
                <a:gd name="T74" fmla="*/ 64 w 301"/>
                <a:gd name="T75" fmla="*/ 37 h 15"/>
                <a:gd name="T76" fmla="*/ 35 w 301"/>
                <a:gd name="T77" fmla="*/ 37 h 15"/>
                <a:gd name="T78" fmla="*/ 27 w 301"/>
                <a:gd name="T79" fmla="*/ 47 h 15"/>
                <a:gd name="T80" fmla="*/ 12 w 301"/>
                <a:gd name="T81" fmla="*/ 47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1"/>
                  </a:lnTo>
                  <a:lnTo>
                    <a:pt x="294" y="9"/>
                  </a:lnTo>
                  <a:lnTo>
                    <a:pt x="292" y="9"/>
                  </a:lnTo>
                  <a:lnTo>
                    <a:pt x="287" y="6"/>
                  </a:lnTo>
                  <a:lnTo>
                    <a:pt x="280" y="6"/>
                  </a:lnTo>
                  <a:lnTo>
                    <a:pt x="277" y="6"/>
                  </a:lnTo>
                  <a:lnTo>
                    <a:pt x="269" y="5"/>
                  </a:lnTo>
                  <a:lnTo>
                    <a:pt x="259" y="5"/>
                  </a:lnTo>
                  <a:lnTo>
                    <a:pt x="254" y="5"/>
                  </a:lnTo>
                  <a:lnTo>
                    <a:pt x="244" y="2"/>
                  </a:lnTo>
                  <a:lnTo>
                    <a:pt x="236" y="2"/>
                  </a:lnTo>
                  <a:lnTo>
                    <a:pt x="227" y="2"/>
                  </a:lnTo>
                  <a:lnTo>
                    <a:pt x="217" y="2"/>
                  </a:lnTo>
                  <a:lnTo>
                    <a:pt x="207" y="2"/>
                  </a:lnTo>
                  <a:lnTo>
                    <a:pt x="194" y="0"/>
                  </a:lnTo>
                  <a:lnTo>
                    <a:pt x="186" y="0"/>
                  </a:lnTo>
                  <a:lnTo>
                    <a:pt x="174" y="0"/>
                  </a:lnTo>
                  <a:lnTo>
                    <a:pt x="162" y="0"/>
                  </a:lnTo>
                  <a:lnTo>
                    <a:pt x="152" y="0"/>
                  </a:lnTo>
                  <a:lnTo>
                    <a:pt x="140" y="0"/>
                  </a:lnTo>
                  <a:lnTo>
                    <a:pt x="130" y="0"/>
                  </a:lnTo>
                  <a:lnTo>
                    <a:pt x="117" y="0"/>
                  </a:lnTo>
                  <a:lnTo>
                    <a:pt x="106" y="0"/>
                  </a:lnTo>
                  <a:lnTo>
                    <a:pt x="96" y="2"/>
                  </a:lnTo>
                  <a:lnTo>
                    <a:pt x="85" y="2"/>
                  </a:lnTo>
                  <a:lnTo>
                    <a:pt x="76" y="2"/>
                  </a:lnTo>
                  <a:lnTo>
                    <a:pt x="65" y="2"/>
                  </a:lnTo>
                  <a:lnTo>
                    <a:pt x="56" y="2"/>
                  </a:lnTo>
                  <a:lnTo>
                    <a:pt x="50" y="5"/>
                  </a:lnTo>
                  <a:lnTo>
                    <a:pt x="41" y="5"/>
                  </a:lnTo>
                  <a:lnTo>
                    <a:pt x="35" y="5"/>
                  </a:lnTo>
                  <a:lnTo>
                    <a:pt x="28" y="6"/>
                  </a:lnTo>
                  <a:lnTo>
                    <a:pt x="20" y="6"/>
                  </a:lnTo>
                  <a:lnTo>
                    <a:pt x="15" y="6"/>
                  </a:lnTo>
                  <a:lnTo>
                    <a:pt x="13" y="9"/>
                  </a:lnTo>
                  <a:lnTo>
                    <a:pt x="7" y="9"/>
                  </a:lnTo>
                  <a:lnTo>
                    <a:pt x="5" y="11"/>
                  </a:lnTo>
                  <a:lnTo>
                    <a:pt x="2" y="11"/>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12" name="Freeform 98"/>
            <p:cNvSpPr>
              <a:spLocks noChangeAspect="1"/>
            </p:cNvSpPr>
            <p:nvPr/>
          </p:nvSpPr>
          <p:spPr bwMode="auto">
            <a:xfrm>
              <a:off x="863" y="3321"/>
              <a:ext cx="156" cy="6"/>
            </a:xfrm>
            <a:custGeom>
              <a:avLst/>
              <a:gdLst>
                <a:gd name="T0" fmla="*/ 0 w 120"/>
                <a:gd name="T1" fmla="*/ 0 h 5"/>
                <a:gd name="T2" fmla="*/ 0 w 120"/>
                <a:gd name="T3" fmla="*/ 0 h 5"/>
                <a:gd name="T4" fmla="*/ 0 w 120"/>
                <a:gd name="T5" fmla="*/ 0 h 5"/>
                <a:gd name="T6" fmla="*/ 12 w 120"/>
                <a:gd name="T7" fmla="*/ 1 h 5"/>
                <a:gd name="T8" fmla="*/ 12 w 120"/>
                <a:gd name="T9" fmla="*/ 1 h 5"/>
                <a:gd name="T10" fmla="*/ 27 w 120"/>
                <a:gd name="T11" fmla="*/ 1 h 5"/>
                <a:gd name="T12" fmla="*/ 35 w 120"/>
                <a:gd name="T13" fmla="*/ 1 h 5"/>
                <a:gd name="T14" fmla="*/ 46 w 120"/>
                <a:gd name="T15" fmla="*/ 1 h 5"/>
                <a:gd name="T16" fmla="*/ 60 w 120"/>
                <a:gd name="T17" fmla="*/ 1 h 5"/>
                <a:gd name="T18" fmla="*/ 66 w 120"/>
                <a:gd name="T19" fmla="*/ 12 h 5"/>
                <a:gd name="T20" fmla="*/ 74 w 120"/>
                <a:gd name="T21" fmla="*/ 12 h 5"/>
                <a:gd name="T22" fmla="*/ 101 w 120"/>
                <a:gd name="T23" fmla="*/ 12 h 5"/>
                <a:gd name="T24" fmla="*/ 108 w 120"/>
                <a:gd name="T25" fmla="*/ 12 h 5"/>
                <a:gd name="T26" fmla="*/ 131 w 120"/>
                <a:gd name="T27" fmla="*/ 12 h 5"/>
                <a:gd name="T28" fmla="*/ 146 w 120"/>
                <a:gd name="T29" fmla="*/ 12 h 5"/>
                <a:gd name="T30" fmla="*/ 170 w 120"/>
                <a:gd name="T31" fmla="*/ 12 h 5"/>
                <a:gd name="T32" fmla="*/ 190 w 120"/>
                <a:gd name="T33" fmla="*/ 12 h 5"/>
                <a:gd name="T34" fmla="*/ 209 w 120"/>
                <a:gd name="T35" fmla="*/ 12 h 5"/>
                <a:gd name="T36" fmla="*/ 231 w 120"/>
                <a:gd name="T37" fmla="*/ 12 h 5"/>
                <a:gd name="T38" fmla="*/ 257 w 120"/>
                <a:gd name="T39" fmla="*/ 12 h 5"/>
                <a:gd name="T40" fmla="*/ 272 w 120"/>
                <a:gd name="T41" fmla="*/ 12 h 5"/>
                <a:gd name="T42" fmla="*/ 300 w 120"/>
                <a:gd name="T43" fmla="*/ 12 h 5"/>
                <a:gd name="T44" fmla="*/ 316 w 120"/>
                <a:gd name="T45" fmla="*/ 12 h 5"/>
                <a:gd name="T46" fmla="*/ 337 w 120"/>
                <a:gd name="T47" fmla="*/ 12 h 5"/>
                <a:gd name="T48" fmla="*/ 368 w 120"/>
                <a:gd name="T49" fmla="*/ 12 h 5"/>
                <a:gd name="T50" fmla="*/ 382 w 120"/>
                <a:gd name="T51" fmla="*/ 12 h 5"/>
                <a:gd name="T52" fmla="*/ 407 w 120"/>
                <a:gd name="T53" fmla="*/ 12 h 5"/>
                <a:gd name="T54" fmla="*/ 411 w 120"/>
                <a:gd name="T55" fmla="*/ 12 h 5"/>
                <a:gd name="T56" fmla="*/ 438 w 120"/>
                <a:gd name="T57" fmla="*/ 12 h 5"/>
                <a:gd name="T58" fmla="*/ 463 w 120"/>
                <a:gd name="T59" fmla="*/ 12 h 5"/>
                <a:gd name="T60" fmla="*/ 473 w 120"/>
                <a:gd name="T61" fmla="*/ 12 h 5"/>
                <a:gd name="T62" fmla="*/ 495 w 120"/>
                <a:gd name="T63" fmla="*/ 12 h 5"/>
                <a:gd name="T64" fmla="*/ 503 w 120"/>
                <a:gd name="T65" fmla="*/ 12 h 5"/>
                <a:gd name="T66" fmla="*/ 529 w 120"/>
                <a:gd name="T67" fmla="*/ 12 h 5"/>
                <a:gd name="T68" fmla="*/ 534 w 120"/>
                <a:gd name="T69" fmla="*/ 1 h 5"/>
                <a:gd name="T70" fmla="*/ 545 w 120"/>
                <a:gd name="T71" fmla="*/ 1 h 5"/>
                <a:gd name="T72" fmla="*/ 559 w 120"/>
                <a:gd name="T73" fmla="*/ 1 h 5"/>
                <a:gd name="T74" fmla="*/ 564 w 120"/>
                <a:gd name="T75" fmla="*/ 1 h 5"/>
                <a:gd name="T76" fmla="*/ 564 w 120"/>
                <a:gd name="T77" fmla="*/ 1 h 5"/>
                <a:gd name="T78" fmla="*/ 579 w 120"/>
                <a:gd name="T79" fmla="*/ 1 h 5"/>
                <a:gd name="T80" fmla="*/ 579 w 120"/>
                <a:gd name="T81" fmla="*/ 0 h 5"/>
                <a:gd name="T82" fmla="*/ 579 w 120"/>
                <a:gd name="T83" fmla="*/ 0 h 5"/>
                <a:gd name="T84" fmla="*/ 579 w 120"/>
                <a:gd name="T85" fmla="*/ 0 h 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0"/>
                <a:gd name="T130" fmla="*/ 0 h 5"/>
                <a:gd name="T131" fmla="*/ 120 w 120"/>
                <a:gd name="T132" fmla="*/ 5 h 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0" h="5">
                  <a:moveTo>
                    <a:pt x="0" y="0"/>
                  </a:moveTo>
                  <a:lnTo>
                    <a:pt x="0" y="0"/>
                  </a:lnTo>
                  <a:lnTo>
                    <a:pt x="2" y="1"/>
                  </a:lnTo>
                  <a:lnTo>
                    <a:pt x="5" y="1"/>
                  </a:lnTo>
                  <a:lnTo>
                    <a:pt x="7" y="1"/>
                  </a:lnTo>
                  <a:lnTo>
                    <a:pt x="9" y="1"/>
                  </a:lnTo>
                  <a:lnTo>
                    <a:pt x="12" y="1"/>
                  </a:lnTo>
                  <a:lnTo>
                    <a:pt x="14" y="4"/>
                  </a:lnTo>
                  <a:lnTo>
                    <a:pt x="15" y="4"/>
                  </a:lnTo>
                  <a:lnTo>
                    <a:pt x="21" y="4"/>
                  </a:lnTo>
                  <a:lnTo>
                    <a:pt x="22" y="4"/>
                  </a:lnTo>
                  <a:lnTo>
                    <a:pt x="27" y="4"/>
                  </a:lnTo>
                  <a:lnTo>
                    <a:pt x="30" y="4"/>
                  </a:lnTo>
                  <a:lnTo>
                    <a:pt x="35" y="4"/>
                  </a:lnTo>
                  <a:lnTo>
                    <a:pt x="39" y="4"/>
                  </a:lnTo>
                  <a:lnTo>
                    <a:pt x="43" y="4"/>
                  </a:lnTo>
                  <a:lnTo>
                    <a:pt x="48" y="4"/>
                  </a:lnTo>
                  <a:lnTo>
                    <a:pt x="53" y="4"/>
                  </a:lnTo>
                  <a:lnTo>
                    <a:pt x="56" y="4"/>
                  </a:lnTo>
                  <a:lnTo>
                    <a:pt x="62" y="4"/>
                  </a:lnTo>
                  <a:lnTo>
                    <a:pt x="65" y="4"/>
                  </a:lnTo>
                  <a:lnTo>
                    <a:pt x="70" y="4"/>
                  </a:lnTo>
                  <a:lnTo>
                    <a:pt x="76" y="4"/>
                  </a:lnTo>
                  <a:lnTo>
                    <a:pt x="79" y="4"/>
                  </a:lnTo>
                  <a:lnTo>
                    <a:pt x="84" y="4"/>
                  </a:lnTo>
                  <a:lnTo>
                    <a:pt x="85" y="4"/>
                  </a:lnTo>
                  <a:lnTo>
                    <a:pt x="91" y="4"/>
                  </a:lnTo>
                  <a:lnTo>
                    <a:pt x="96" y="4"/>
                  </a:lnTo>
                  <a:lnTo>
                    <a:pt x="98" y="4"/>
                  </a:lnTo>
                  <a:lnTo>
                    <a:pt x="102" y="4"/>
                  </a:lnTo>
                  <a:lnTo>
                    <a:pt x="104" y="4"/>
                  </a:lnTo>
                  <a:lnTo>
                    <a:pt x="109" y="4"/>
                  </a:lnTo>
                  <a:lnTo>
                    <a:pt x="111" y="1"/>
                  </a:lnTo>
                  <a:lnTo>
                    <a:pt x="113" y="1"/>
                  </a:lnTo>
                  <a:lnTo>
                    <a:pt x="116" y="1"/>
                  </a:lnTo>
                  <a:lnTo>
                    <a:pt x="117" y="1"/>
                  </a:lnTo>
                  <a:lnTo>
                    <a:pt x="119" y="1"/>
                  </a:lnTo>
                  <a:lnTo>
                    <a:pt x="11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13" name="Line 99"/>
            <p:cNvSpPr>
              <a:spLocks noChangeAspect="1" noChangeShapeType="1"/>
            </p:cNvSpPr>
            <p:nvPr/>
          </p:nvSpPr>
          <p:spPr bwMode="auto">
            <a:xfrm flipH="1">
              <a:off x="1021" y="3325"/>
              <a:ext cx="11"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14" name="Line 100"/>
            <p:cNvSpPr>
              <a:spLocks noChangeAspect="1" noChangeShapeType="1"/>
            </p:cNvSpPr>
            <p:nvPr/>
          </p:nvSpPr>
          <p:spPr bwMode="auto">
            <a:xfrm>
              <a:off x="1174"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15" name="Line 101"/>
            <p:cNvSpPr>
              <a:spLocks noChangeAspect="1" noChangeShapeType="1"/>
            </p:cNvSpPr>
            <p:nvPr/>
          </p:nvSpPr>
          <p:spPr bwMode="auto">
            <a:xfrm>
              <a:off x="1163" y="3617"/>
              <a:ext cx="0" cy="483"/>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16" name="Freeform 102"/>
            <p:cNvSpPr>
              <a:spLocks noChangeAspect="1"/>
            </p:cNvSpPr>
            <p:nvPr/>
          </p:nvSpPr>
          <p:spPr bwMode="auto">
            <a:xfrm>
              <a:off x="859" y="3423"/>
              <a:ext cx="168" cy="14"/>
            </a:xfrm>
            <a:custGeom>
              <a:avLst/>
              <a:gdLst>
                <a:gd name="T0" fmla="*/ 0 w 129"/>
                <a:gd name="T1" fmla="*/ 0 h 11"/>
                <a:gd name="T2" fmla="*/ 60 w 129"/>
                <a:gd name="T3" fmla="*/ 28 h 11"/>
                <a:gd name="T4" fmla="*/ 173 w 129"/>
                <a:gd name="T5" fmla="*/ 36 h 11"/>
                <a:gd name="T6" fmla="*/ 273 w 129"/>
                <a:gd name="T7" fmla="*/ 46 h 11"/>
                <a:gd name="T8" fmla="*/ 409 w 129"/>
                <a:gd name="T9" fmla="*/ 46 h 11"/>
                <a:gd name="T10" fmla="*/ 512 w 129"/>
                <a:gd name="T11" fmla="*/ 36 h 11"/>
                <a:gd name="T12" fmla="*/ 583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0"/>
                  </a:moveTo>
                  <a:lnTo>
                    <a:pt x="12" y="6"/>
                  </a:lnTo>
                  <a:lnTo>
                    <a:pt x="35" y="8"/>
                  </a:lnTo>
                  <a:lnTo>
                    <a:pt x="56" y="10"/>
                  </a:lnTo>
                  <a:lnTo>
                    <a:pt x="84" y="10"/>
                  </a:lnTo>
                  <a:lnTo>
                    <a:pt x="105" y="8"/>
                  </a:lnTo>
                  <a:lnTo>
                    <a:pt x="120"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17" name="Freeform 103"/>
            <p:cNvSpPr>
              <a:spLocks noChangeAspect="1"/>
            </p:cNvSpPr>
            <p:nvPr/>
          </p:nvSpPr>
          <p:spPr bwMode="auto">
            <a:xfrm>
              <a:off x="682" y="3824"/>
              <a:ext cx="526" cy="22"/>
            </a:xfrm>
            <a:custGeom>
              <a:avLst/>
              <a:gdLst>
                <a:gd name="T0" fmla="*/ 0 w 404"/>
                <a:gd name="T1" fmla="*/ 0 h 17"/>
                <a:gd name="T2" fmla="*/ 0 w 404"/>
                <a:gd name="T3" fmla="*/ 28 h 17"/>
                <a:gd name="T4" fmla="*/ 174 w 404"/>
                <a:gd name="T5" fmla="*/ 58 h 17"/>
                <a:gd name="T6" fmla="*/ 479 w 404"/>
                <a:gd name="T7" fmla="*/ 65 h 17"/>
                <a:gd name="T8" fmla="*/ 858 w 404"/>
                <a:gd name="T9" fmla="*/ 75 h 17"/>
                <a:gd name="T10" fmla="*/ 1279 w 404"/>
                <a:gd name="T11" fmla="*/ 75 h 17"/>
                <a:gd name="T12" fmla="*/ 1609 w 404"/>
                <a:gd name="T13" fmla="*/ 58 h 17"/>
                <a:gd name="T14" fmla="*/ 1857 w 404"/>
                <a:gd name="T15" fmla="*/ 45 h 17"/>
                <a:gd name="T16" fmla="*/ 1966 w 404"/>
                <a:gd name="T17" fmla="*/ 28 h 17"/>
                <a:gd name="T18" fmla="*/ 0 w 404"/>
                <a:gd name="T19" fmla="*/ 0 h 17"/>
                <a:gd name="T20" fmla="*/ 0 w 404"/>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4"/>
                <a:gd name="T34" fmla="*/ 0 h 17"/>
                <a:gd name="T35" fmla="*/ 404 w 404"/>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4" h="17">
                  <a:moveTo>
                    <a:pt x="0" y="0"/>
                  </a:moveTo>
                  <a:lnTo>
                    <a:pt x="0" y="6"/>
                  </a:lnTo>
                  <a:lnTo>
                    <a:pt x="36" y="12"/>
                  </a:lnTo>
                  <a:lnTo>
                    <a:pt x="98" y="14"/>
                  </a:lnTo>
                  <a:lnTo>
                    <a:pt x="177" y="16"/>
                  </a:lnTo>
                  <a:lnTo>
                    <a:pt x="263" y="16"/>
                  </a:lnTo>
                  <a:lnTo>
                    <a:pt x="330" y="12"/>
                  </a:lnTo>
                  <a:lnTo>
                    <a:pt x="381" y="9"/>
                  </a:lnTo>
                  <a:lnTo>
                    <a:pt x="403"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18" name="Freeform 104"/>
            <p:cNvSpPr>
              <a:spLocks noChangeAspect="1"/>
            </p:cNvSpPr>
            <p:nvPr/>
          </p:nvSpPr>
          <p:spPr bwMode="auto">
            <a:xfrm>
              <a:off x="810" y="3265"/>
              <a:ext cx="264" cy="25"/>
            </a:xfrm>
            <a:custGeom>
              <a:avLst/>
              <a:gdLst>
                <a:gd name="T0" fmla="*/ 979 w 203"/>
                <a:gd name="T1" fmla="*/ 0 h 19"/>
                <a:gd name="T2" fmla="*/ 932 w 203"/>
                <a:gd name="T3" fmla="*/ 28 h 19"/>
                <a:gd name="T4" fmla="*/ 812 w 203"/>
                <a:gd name="T5" fmla="*/ 66 h 19"/>
                <a:gd name="T6" fmla="*/ 659 w 203"/>
                <a:gd name="T7" fmla="*/ 95 h 19"/>
                <a:gd name="T8" fmla="*/ 438 w 203"/>
                <a:gd name="T9" fmla="*/ 95 h 19"/>
                <a:gd name="T10" fmla="*/ 243 w 203"/>
                <a:gd name="T11" fmla="*/ 72 h 19"/>
                <a:gd name="T12" fmla="*/ 95 w 203"/>
                <a:gd name="T13" fmla="*/ 50 h 19"/>
                <a:gd name="T14" fmla="*/ 0 w 203"/>
                <a:gd name="T15" fmla="*/ 0 h 19"/>
                <a:gd name="T16" fmla="*/ 163 w 203"/>
                <a:gd name="T17" fmla="*/ 0 h 19"/>
                <a:gd name="T18" fmla="*/ 221 w 203"/>
                <a:gd name="T19" fmla="*/ 28 h 19"/>
                <a:gd name="T20" fmla="*/ 325 w 203"/>
                <a:gd name="T21" fmla="*/ 37 h 19"/>
                <a:gd name="T22" fmla="*/ 455 w 203"/>
                <a:gd name="T23" fmla="*/ 50 h 19"/>
                <a:gd name="T24" fmla="*/ 596 w 203"/>
                <a:gd name="T25" fmla="*/ 50 h 19"/>
                <a:gd name="T26" fmla="*/ 704 w 203"/>
                <a:gd name="T27" fmla="*/ 28 h 19"/>
                <a:gd name="T28" fmla="*/ 800 w 203"/>
                <a:gd name="T29" fmla="*/ 21 h 19"/>
                <a:gd name="T30" fmla="*/ 812 w 203"/>
                <a:gd name="T31" fmla="*/ 0 h 19"/>
                <a:gd name="T32" fmla="*/ 979 w 203"/>
                <a:gd name="T33" fmla="*/ 0 h 19"/>
                <a:gd name="T34" fmla="*/ 979 w 203"/>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3"/>
                <a:gd name="T55" fmla="*/ 0 h 19"/>
                <a:gd name="T56" fmla="*/ 203 w 203"/>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3" h="19">
                  <a:moveTo>
                    <a:pt x="202" y="0"/>
                  </a:moveTo>
                  <a:lnTo>
                    <a:pt x="193" y="5"/>
                  </a:lnTo>
                  <a:lnTo>
                    <a:pt x="168" y="13"/>
                  </a:lnTo>
                  <a:lnTo>
                    <a:pt x="137" y="18"/>
                  </a:lnTo>
                  <a:lnTo>
                    <a:pt x="91" y="18"/>
                  </a:lnTo>
                  <a:lnTo>
                    <a:pt x="50" y="14"/>
                  </a:lnTo>
                  <a:lnTo>
                    <a:pt x="19" y="10"/>
                  </a:lnTo>
                  <a:lnTo>
                    <a:pt x="0" y="0"/>
                  </a:lnTo>
                  <a:lnTo>
                    <a:pt x="34" y="0"/>
                  </a:lnTo>
                  <a:lnTo>
                    <a:pt x="46" y="5"/>
                  </a:lnTo>
                  <a:lnTo>
                    <a:pt x="68" y="7"/>
                  </a:lnTo>
                  <a:lnTo>
                    <a:pt x="94" y="10"/>
                  </a:lnTo>
                  <a:lnTo>
                    <a:pt x="123" y="10"/>
                  </a:lnTo>
                  <a:lnTo>
                    <a:pt x="145" y="5"/>
                  </a:lnTo>
                  <a:lnTo>
                    <a:pt x="165" y="4"/>
                  </a:lnTo>
                  <a:lnTo>
                    <a:pt x="168" y="0"/>
                  </a:lnTo>
                  <a:lnTo>
                    <a:pt x="202"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19" name="Line 105"/>
            <p:cNvSpPr>
              <a:spLocks noChangeAspect="1" noChangeShapeType="1"/>
            </p:cNvSpPr>
            <p:nvPr/>
          </p:nvSpPr>
          <p:spPr bwMode="auto">
            <a:xfrm flipV="1">
              <a:off x="939" y="2986"/>
              <a:ext cx="0" cy="1081"/>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20" name="AutoShape 106"/>
            <p:cNvSpPr>
              <a:spLocks noChangeAspect="1" noChangeArrowheads="1"/>
            </p:cNvSpPr>
            <p:nvPr/>
          </p:nvSpPr>
          <p:spPr bwMode="auto">
            <a:xfrm flipV="1">
              <a:off x="876" y="4067"/>
              <a:ext cx="134" cy="29"/>
            </a:xfrm>
            <a:prstGeom prst="roundRect">
              <a:avLst>
                <a:gd name="adj" fmla="val 0"/>
              </a:avLst>
            </a:prstGeom>
            <a:solidFill>
              <a:srgbClr val="00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21" name="AutoShape 107"/>
            <p:cNvSpPr>
              <a:spLocks noChangeAspect="1" noChangeArrowheads="1"/>
            </p:cNvSpPr>
            <p:nvPr/>
          </p:nvSpPr>
          <p:spPr bwMode="auto">
            <a:xfrm flipV="1">
              <a:off x="1753" y="2924"/>
              <a:ext cx="26" cy="2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22" name="Freeform 108"/>
            <p:cNvSpPr>
              <a:spLocks noChangeAspect="1"/>
            </p:cNvSpPr>
            <p:nvPr/>
          </p:nvSpPr>
          <p:spPr bwMode="auto">
            <a:xfrm>
              <a:off x="1738" y="2944"/>
              <a:ext cx="60" cy="43"/>
            </a:xfrm>
            <a:custGeom>
              <a:avLst/>
              <a:gdLst>
                <a:gd name="T0" fmla="*/ 0 w 46"/>
                <a:gd name="T1" fmla="*/ 27 h 33"/>
                <a:gd name="T2" fmla="*/ 0 w 46"/>
                <a:gd name="T3" fmla="*/ 27 h 33"/>
                <a:gd name="T4" fmla="*/ 0 w 46"/>
                <a:gd name="T5" fmla="*/ 27 h 33"/>
                <a:gd name="T6" fmla="*/ 0 w 46"/>
                <a:gd name="T7" fmla="*/ 12 h 33"/>
                <a:gd name="T8" fmla="*/ 0 w 46"/>
                <a:gd name="T9" fmla="*/ 12 h 33"/>
                <a:gd name="T10" fmla="*/ 12 w 46"/>
                <a:gd name="T11" fmla="*/ 12 h 33"/>
                <a:gd name="T12" fmla="*/ 12 w 46"/>
                <a:gd name="T13" fmla="*/ 0 h 33"/>
                <a:gd name="T14" fmla="*/ 27 w 46"/>
                <a:gd name="T15" fmla="*/ 0 h 33"/>
                <a:gd name="T16" fmla="*/ 27 w 46"/>
                <a:gd name="T17" fmla="*/ 0 h 33"/>
                <a:gd name="T18" fmla="*/ 35 w 46"/>
                <a:gd name="T19" fmla="*/ 0 h 33"/>
                <a:gd name="T20" fmla="*/ 35 w 46"/>
                <a:gd name="T21" fmla="*/ 0 h 33"/>
                <a:gd name="T22" fmla="*/ 189 w 46"/>
                <a:gd name="T23" fmla="*/ 0 h 33"/>
                <a:gd name="T24" fmla="*/ 189 w 46"/>
                <a:gd name="T25" fmla="*/ 0 h 33"/>
                <a:gd name="T26" fmla="*/ 192 w 46"/>
                <a:gd name="T27" fmla="*/ 0 h 33"/>
                <a:gd name="T28" fmla="*/ 192 w 46"/>
                <a:gd name="T29" fmla="*/ 0 h 33"/>
                <a:gd name="T30" fmla="*/ 200 w 46"/>
                <a:gd name="T31" fmla="*/ 0 h 33"/>
                <a:gd name="T32" fmla="*/ 200 w 46"/>
                <a:gd name="T33" fmla="*/ 0 h 33"/>
                <a:gd name="T34" fmla="*/ 222 w 46"/>
                <a:gd name="T35" fmla="*/ 12 h 33"/>
                <a:gd name="T36" fmla="*/ 222 w 46"/>
                <a:gd name="T37" fmla="*/ 12 h 33"/>
                <a:gd name="T38" fmla="*/ 222 w 46"/>
                <a:gd name="T39" fmla="*/ 12 h 33"/>
                <a:gd name="T40" fmla="*/ 222 w 46"/>
                <a:gd name="T41" fmla="*/ 27 h 33"/>
                <a:gd name="T42" fmla="*/ 222 w 46"/>
                <a:gd name="T43" fmla="*/ 27 h 33"/>
                <a:gd name="T44" fmla="*/ 222 w 46"/>
                <a:gd name="T45" fmla="*/ 124 h 33"/>
                <a:gd name="T46" fmla="*/ 222 w 46"/>
                <a:gd name="T47" fmla="*/ 125 h 33"/>
                <a:gd name="T48" fmla="*/ 222 w 46"/>
                <a:gd name="T49" fmla="*/ 125 h 33"/>
                <a:gd name="T50" fmla="*/ 222 w 46"/>
                <a:gd name="T51" fmla="*/ 125 h 33"/>
                <a:gd name="T52" fmla="*/ 222 w 46"/>
                <a:gd name="T53" fmla="*/ 145 h 33"/>
                <a:gd name="T54" fmla="*/ 222 w 46"/>
                <a:gd name="T55" fmla="*/ 145 h 33"/>
                <a:gd name="T56" fmla="*/ 200 w 46"/>
                <a:gd name="T57" fmla="*/ 145 h 33"/>
                <a:gd name="T58" fmla="*/ 200 w 46"/>
                <a:gd name="T59" fmla="*/ 145 h 33"/>
                <a:gd name="T60" fmla="*/ 192 w 46"/>
                <a:gd name="T61" fmla="*/ 159 h 33"/>
                <a:gd name="T62" fmla="*/ 192 w 46"/>
                <a:gd name="T63" fmla="*/ 159 h 33"/>
                <a:gd name="T64" fmla="*/ 189 w 46"/>
                <a:gd name="T65" fmla="*/ 159 h 33"/>
                <a:gd name="T66" fmla="*/ 35 w 46"/>
                <a:gd name="T67" fmla="*/ 159 h 33"/>
                <a:gd name="T68" fmla="*/ 35 w 46"/>
                <a:gd name="T69" fmla="*/ 159 h 33"/>
                <a:gd name="T70" fmla="*/ 35 w 46"/>
                <a:gd name="T71" fmla="*/ 159 h 33"/>
                <a:gd name="T72" fmla="*/ 27 w 46"/>
                <a:gd name="T73" fmla="*/ 159 h 33"/>
                <a:gd name="T74" fmla="*/ 12 w 46"/>
                <a:gd name="T75" fmla="*/ 145 h 33"/>
                <a:gd name="T76" fmla="*/ 12 w 46"/>
                <a:gd name="T77" fmla="*/ 145 h 33"/>
                <a:gd name="T78" fmla="*/ 12 w 46"/>
                <a:gd name="T79" fmla="*/ 145 h 33"/>
                <a:gd name="T80" fmla="*/ 0 w 46"/>
                <a:gd name="T81" fmla="*/ 145 h 33"/>
                <a:gd name="T82" fmla="*/ 0 w 46"/>
                <a:gd name="T83" fmla="*/ 125 h 33"/>
                <a:gd name="T84" fmla="*/ 0 w 46"/>
                <a:gd name="T85" fmla="*/ 125 h 33"/>
                <a:gd name="T86" fmla="*/ 0 w 46"/>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0" y="25"/>
                  </a:moveTo>
                  <a:lnTo>
                    <a:pt x="0" y="5"/>
                  </a:lnTo>
                  <a:lnTo>
                    <a:pt x="0" y="2"/>
                  </a:lnTo>
                  <a:lnTo>
                    <a:pt x="2" y="2"/>
                  </a:lnTo>
                  <a:lnTo>
                    <a:pt x="2" y="0"/>
                  </a:lnTo>
                  <a:lnTo>
                    <a:pt x="5" y="0"/>
                  </a:lnTo>
                  <a:lnTo>
                    <a:pt x="7" y="0"/>
                  </a:lnTo>
                  <a:lnTo>
                    <a:pt x="38" y="0"/>
                  </a:lnTo>
                  <a:lnTo>
                    <a:pt x="39" y="0"/>
                  </a:lnTo>
                  <a:lnTo>
                    <a:pt x="41" y="0"/>
                  </a:lnTo>
                  <a:lnTo>
                    <a:pt x="45" y="2"/>
                  </a:lnTo>
                  <a:lnTo>
                    <a:pt x="45" y="5"/>
                  </a:lnTo>
                  <a:lnTo>
                    <a:pt x="45" y="25"/>
                  </a:lnTo>
                  <a:lnTo>
                    <a:pt x="45" y="26"/>
                  </a:lnTo>
                  <a:lnTo>
                    <a:pt x="45" y="29"/>
                  </a:lnTo>
                  <a:lnTo>
                    <a:pt x="41" y="29"/>
                  </a:lnTo>
                  <a:lnTo>
                    <a:pt x="39" y="32"/>
                  </a:lnTo>
                  <a:lnTo>
                    <a:pt x="38" y="32"/>
                  </a:lnTo>
                  <a:lnTo>
                    <a:pt x="7" y="32"/>
                  </a:lnTo>
                  <a:lnTo>
                    <a:pt x="5" y="32"/>
                  </a:lnTo>
                  <a:lnTo>
                    <a:pt x="5" y="29"/>
                  </a:lnTo>
                  <a:lnTo>
                    <a:pt x="2"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23" name="Freeform 109"/>
            <p:cNvSpPr>
              <a:spLocks noChangeAspect="1"/>
            </p:cNvSpPr>
            <p:nvPr/>
          </p:nvSpPr>
          <p:spPr bwMode="auto">
            <a:xfrm>
              <a:off x="1738" y="2944"/>
              <a:ext cx="20" cy="43"/>
            </a:xfrm>
            <a:custGeom>
              <a:avLst/>
              <a:gdLst>
                <a:gd name="T0" fmla="*/ 0 w 15"/>
                <a:gd name="T1" fmla="*/ 27 h 33"/>
                <a:gd name="T2" fmla="*/ 0 w 15"/>
                <a:gd name="T3" fmla="*/ 27 h 33"/>
                <a:gd name="T4" fmla="*/ 0 w 15"/>
                <a:gd name="T5" fmla="*/ 27 h 33"/>
                <a:gd name="T6" fmla="*/ 0 w 15"/>
                <a:gd name="T7" fmla="*/ 12 h 33"/>
                <a:gd name="T8" fmla="*/ 0 w 15"/>
                <a:gd name="T9" fmla="*/ 12 h 33"/>
                <a:gd name="T10" fmla="*/ 0 w 15"/>
                <a:gd name="T11" fmla="*/ 12 h 33"/>
                <a:gd name="T12" fmla="*/ 0 w 15"/>
                <a:gd name="T13" fmla="*/ 0 h 33"/>
                <a:gd name="T14" fmla="*/ 12 w 15"/>
                <a:gd name="T15" fmla="*/ 0 h 33"/>
                <a:gd name="T16" fmla="*/ 12 w 15"/>
                <a:gd name="T17" fmla="*/ 0 h 33"/>
                <a:gd name="T18" fmla="*/ 12 w 15"/>
                <a:gd name="T19" fmla="*/ 0 h 33"/>
                <a:gd name="T20" fmla="*/ 12 w 15"/>
                <a:gd name="T21" fmla="*/ 0 h 33"/>
                <a:gd name="T22" fmla="*/ 64 w 15"/>
                <a:gd name="T23" fmla="*/ 0 h 33"/>
                <a:gd name="T24" fmla="*/ 64 w 15"/>
                <a:gd name="T25" fmla="*/ 0 h 33"/>
                <a:gd name="T26" fmla="*/ 64 w 15"/>
                <a:gd name="T27" fmla="*/ 0 h 33"/>
                <a:gd name="T28" fmla="*/ 64 w 15"/>
                <a:gd name="T29" fmla="*/ 0 h 33"/>
                <a:gd name="T30" fmla="*/ 64 w 15"/>
                <a:gd name="T31" fmla="*/ 0 h 33"/>
                <a:gd name="T32" fmla="*/ 64 w 15"/>
                <a:gd name="T33" fmla="*/ 0 h 33"/>
                <a:gd name="T34" fmla="*/ 79 w 15"/>
                <a:gd name="T35" fmla="*/ 12 h 33"/>
                <a:gd name="T36" fmla="*/ 79 w 15"/>
                <a:gd name="T37" fmla="*/ 12 h 33"/>
                <a:gd name="T38" fmla="*/ 79 w 15"/>
                <a:gd name="T39" fmla="*/ 12 h 33"/>
                <a:gd name="T40" fmla="*/ 79 w 15"/>
                <a:gd name="T41" fmla="*/ 27 h 33"/>
                <a:gd name="T42" fmla="*/ 79 w 15"/>
                <a:gd name="T43" fmla="*/ 27 h 33"/>
                <a:gd name="T44" fmla="*/ 79 w 15"/>
                <a:gd name="T45" fmla="*/ 124 h 33"/>
                <a:gd name="T46" fmla="*/ 79 w 15"/>
                <a:gd name="T47" fmla="*/ 125 h 33"/>
                <a:gd name="T48" fmla="*/ 79 w 15"/>
                <a:gd name="T49" fmla="*/ 125 h 33"/>
                <a:gd name="T50" fmla="*/ 79 w 15"/>
                <a:gd name="T51" fmla="*/ 125 h 33"/>
                <a:gd name="T52" fmla="*/ 79 w 15"/>
                <a:gd name="T53" fmla="*/ 145 h 33"/>
                <a:gd name="T54" fmla="*/ 79 w 15"/>
                <a:gd name="T55" fmla="*/ 145 h 33"/>
                <a:gd name="T56" fmla="*/ 64 w 15"/>
                <a:gd name="T57" fmla="*/ 145 h 33"/>
                <a:gd name="T58" fmla="*/ 64 w 15"/>
                <a:gd name="T59" fmla="*/ 145 h 33"/>
                <a:gd name="T60" fmla="*/ 64 w 15"/>
                <a:gd name="T61" fmla="*/ 159 h 33"/>
                <a:gd name="T62" fmla="*/ 64 w 15"/>
                <a:gd name="T63" fmla="*/ 159 h 33"/>
                <a:gd name="T64" fmla="*/ 64 w 15"/>
                <a:gd name="T65" fmla="*/ 159 h 33"/>
                <a:gd name="T66" fmla="*/ 12 w 15"/>
                <a:gd name="T67" fmla="*/ 159 h 33"/>
                <a:gd name="T68" fmla="*/ 12 w 15"/>
                <a:gd name="T69" fmla="*/ 159 h 33"/>
                <a:gd name="T70" fmla="*/ 12 w 15"/>
                <a:gd name="T71" fmla="*/ 159 h 33"/>
                <a:gd name="T72" fmla="*/ 12 w 15"/>
                <a:gd name="T73" fmla="*/ 159 h 33"/>
                <a:gd name="T74" fmla="*/ 0 w 15"/>
                <a:gd name="T75" fmla="*/ 145 h 33"/>
                <a:gd name="T76" fmla="*/ 0 w 15"/>
                <a:gd name="T77" fmla="*/ 145 h 33"/>
                <a:gd name="T78" fmla="*/ 0 w 15"/>
                <a:gd name="T79" fmla="*/ 145 h 33"/>
                <a:gd name="T80" fmla="*/ 0 w 15"/>
                <a:gd name="T81" fmla="*/ 145 h 33"/>
                <a:gd name="T82" fmla="*/ 0 w 15"/>
                <a:gd name="T83" fmla="*/ 125 h 33"/>
                <a:gd name="T84" fmla="*/ 0 w 15"/>
                <a:gd name="T85" fmla="*/ 125 h 33"/>
                <a:gd name="T86" fmla="*/ 0 w 15"/>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0" y="25"/>
                  </a:moveTo>
                  <a:lnTo>
                    <a:pt x="0" y="5"/>
                  </a:lnTo>
                  <a:lnTo>
                    <a:pt x="0" y="2"/>
                  </a:lnTo>
                  <a:lnTo>
                    <a:pt x="0" y="0"/>
                  </a:lnTo>
                  <a:lnTo>
                    <a:pt x="2" y="0"/>
                  </a:lnTo>
                  <a:lnTo>
                    <a:pt x="11" y="0"/>
                  </a:lnTo>
                  <a:lnTo>
                    <a:pt x="14" y="2"/>
                  </a:lnTo>
                  <a:lnTo>
                    <a:pt x="14" y="5"/>
                  </a:lnTo>
                  <a:lnTo>
                    <a:pt x="14" y="25"/>
                  </a:lnTo>
                  <a:lnTo>
                    <a:pt x="14" y="26"/>
                  </a:lnTo>
                  <a:lnTo>
                    <a:pt x="14" y="29"/>
                  </a:lnTo>
                  <a:lnTo>
                    <a:pt x="11" y="29"/>
                  </a:lnTo>
                  <a:lnTo>
                    <a:pt x="11" y="32"/>
                  </a:lnTo>
                  <a:lnTo>
                    <a:pt x="2" y="32"/>
                  </a:lnTo>
                  <a:lnTo>
                    <a:pt x="2" y="29"/>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24" name="Freeform 110"/>
            <p:cNvSpPr>
              <a:spLocks noChangeAspect="1"/>
            </p:cNvSpPr>
            <p:nvPr/>
          </p:nvSpPr>
          <p:spPr bwMode="auto">
            <a:xfrm>
              <a:off x="1784" y="2944"/>
              <a:ext cx="14" cy="43"/>
            </a:xfrm>
            <a:custGeom>
              <a:avLst/>
              <a:gdLst>
                <a:gd name="T0" fmla="*/ 0 w 11"/>
                <a:gd name="T1" fmla="*/ 27 h 33"/>
                <a:gd name="T2" fmla="*/ 0 w 11"/>
                <a:gd name="T3" fmla="*/ 27 h 33"/>
                <a:gd name="T4" fmla="*/ 0 w 11"/>
                <a:gd name="T5" fmla="*/ 27 h 33"/>
                <a:gd name="T6" fmla="*/ 0 w 11"/>
                <a:gd name="T7" fmla="*/ 12 h 33"/>
                <a:gd name="T8" fmla="*/ 0 w 11"/>
                <a:gd name="T9" fmla="*/ 12 h 33"/>
                <a:gd name="T10" fmla="*/ 0 w 11"/>
                <a:gd name="T11" fmla="*/ 12 h 33"/>
                <a:gd name="T12" fmla="*/ 0 w 11"/>
                <a:gd name="T13" fmla="*/ 0 h 33"/>
                <a:gd name="T14" fmla="*/ 0 w 11"/>
                <a:gd name="T15" fmla="*/ 0 h 33"/>
                <a:gd name="T16" fmla="*/ 0 w 11"/>
                <a:gd name="T17" fmla="*/ 0 h 33"/>
                <a:gd name="T18" fmla="*/ 0 w 11"/>
                <a:gd name="T19" fmla="*/ 0 h 33"/>
                <a:gd name="T20" fmla="*/ 0 w 11"/>
                <a:gd name="T21" fmla="*/ 0 h 33"/>
                <a:gd name="T22" fmla="*/ 36 w 11"/>
                <a:gd name="T23" fmla="*/ 0 h 33"/>
                <a:gd name="T24" fmla="*/ 3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5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6 w 11"/>
                <a:gd name="T65" fmla="*/ 159 h 33"/>
                <a:gd name="T66" fmla="*/ 0 w 11"/>
                <a:gd name="T67" fmla="*/ 159 h 33"/>
                <a:gd name="T68" fmla="*/ 0 w 11"/>
                <a:gd name="T69" fmla="*/ 159 h 33"/>
                <a:gd name="T70" fmla="*/ 0 w 11"/>
                <a:gd name="T71" fmla="*/ 159 h 33"/>
                <a:gd name="T72" fmla="*/ 0 w 11"/>
                <a:gd name="T73" fmla="*/ 159 h 33"/>
                <a:gd name="T74" fmla="*/ 0 w 11"/>
                <a:gd name="T75" fmla="*/ 145 h 33"/>
                <a:gd name="T76" fmla="*/ 0 w 11"/>
                <a:gd name="T77" fmla="*/ 145 h 33"/>
                <a:gd name="T78" fmla="*/ 0 w 11"/>
                <a:gd name="T79" fmla="*/ 145 h 33"/>
                <a:gd name="T80" fmla="*/ 0 w 11"/>
                <a:gd name="T81" fmla="*/ 14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8" y="0"/>
                  </a:lnTo>
                  <a:lnTo>
                    <a:pt x="10" y="0"/>
                  </a:lnTo>
                  <a:lnTo>
                    <a:pt x="10" y="2"/>
                  </a:lnTo>
                  <a:lnTo>
                    <a:pt x="10" y="5"/>
                  </a:lnTo>
                  <a:lnTo>
                    <a:pt x="10" y="25"/>
                  </a:lnTo>
                  <a:lnTo>
                    <a:pt x="10" y="26"/>
                  </a:lnTo>
                  <a:lnTo>
                    <a:pt x="10" y="29"/>
                  </a:lnTo>
                  <a:lnTo>
                    <a:pt x="10" y="32"/>
                  </a:lnTo>
                  <a:lnTo>
                    <a:pt x="8" y="32"/>
                  </a:lnTo>
                  <a:lnTo>
                    <a:pt x="0" y="32"/>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25" name="Freeform 111" descr="Light vertical"/>
            <p:cNvSpPr>
              <a:spLocks noChangeAspect="1"/>
            </p:cNvSpPr>
            <p:nvPr/>
          </p:nvSpPr>
          <p:spPr bwMode="auto">
            <a:xfrm>
              <a:off x="1757" y="2944"/>
              <a:ext cx="23" cy="43"/>
            </a:xfrm>
            <a:custGeom>
              <a:avLst/>
              <a:gdLst>
                <a:gd name="T0" fmla="*/ 0 w 18"/>
                <a:gd name="T1" fmla="*/ 27 h 33"/>
                <a:gd name="T2" fmla="*/ 0 w 18"/>
                <a:gd name="T3" fmla="*/ 27 h 33"/>
                <a:gd name="T4" fmla="*/ 0 w 18"/>
                <a:gd name="T5" fmla="*/ 27 h 33"/>
                <a:gd name="T6" fmla="*/ 0 w 18"/>
                <a:gd name="T7" fmla="*/ 12 h 33"/>
                <a:gd name="T8" fmla="*/ 0 w 18"/>
                <a:gd name="T9" fmla="*/ 12 h 33"/>
                <a:gd name="T10" fmla="*/ 0 w 18"/>
                <a:gd name="T11" fmla="*/ 12 h 33"/>
                <a:gd name="T12" fmla="*/ 10 w 18"/>
                <a:gd name="T13" fmla="*/ 0 h 33"/>
                <a:gd name="T14" fmla="*/ 10 w 18"/>
                <a:gd name="T15" fmla="*/ 0 h 33"/>
                <a:gd name="T16" fmla="*/ 10 w 18"/>
                <a:gd name="T17" fmla="*/ 0 h 33"/>
                <a:gd name="T18" fmla="*/ 10 w 18"/>
                <a:gd name="T19" fmla="*/ 0 h 33"/>
                <a:gd name="T20" fmla="*/ 10 w 18"/>
                <a:gd name="T21" fmla="*/ 0 h 33"/>
                <a:gd name="T22" fmla="*/ 69 w 18"/>
                <a:gd name="T23" fmla="*/ 0 h 33"/>
                <a:gd name="T24" fmla="*/ 69 w 18"/>
                <a:gd name="T25" fmla="*/ 0 h 33"/>
                <a:gd name="T26" fmla="*/ 69 w 18"/>
                <a:gd name="T27" fmla="*/ 0 h 33"/>
                <a:gd name="T28" fmla="*/ 75 w 18"/>
                <a:gd name="T29" fmla="*/ 0 h 33"/>
                <a:gd name="T30" fmla="*/ 75 w 18"/>
                <a:gd name="T31" fmla="*/ 0 h 33"/>
                <a:gd name="T32" fmla="*/ 75 w 18"/>
                <a:gd name="T33" fmla="*/ 0 h 33"/>
                <a:gd name="T34" fmla="*/ 75 w 18"/>
                <a:gd name="T35" fmla="*/ 12 h 33"/>
                <a:gd name="T36" fmla="*/ 75 w 18"/>
                <a:gd name="T37" fmla="*/ 12 h 33"/>
                <a:gd name="T38" fmla="*/ 75 w 18"/>
                <a:gd name="T39" fmla="*/ 12 h 33"/>
                <a:gd name="T40" fmla="*/ 75 w 18"/>
                <a:gd name="T41" fmla="*/ 27 h 33"/>
                <a:gd name="T42" fmla="*/ 75 w 18"/>
                <a:gd name="T43" fmla="*/ 27 h 33"/>
                <a:gd name="T44" fmla="*/ 75 w 18"/>
                <a:gd name="T45" fmla="*/ 124 h 33"/>
                <a:gd name="T46" fmla="*/ 75 w 18"/>
                <a:gd name="T47" fmla="*/ 125 h 33"/>
                <a:gd name="T48" fmla="*/ 75 w 18"/>
                <a:gd name="T49" fmla="*/ 125 h 33"/>
                <a:gd name="T50" fmla="*/ 75 w 18"/>
                <a:gd name="T51" fmla="*/ 125 h 33"/>
                <a:gd name="T52" fmla="*/ 75 w 18"/>
                <a:gd name="T53" fmla="*/ 145 h 33"/>
                <a:gd name="T54" fmla="*/ 75 w 18"/>
                <a:gd name="T55" fmla="*/ 145 h 33"/>
                <a:gd name="T56" fmla="*/ 75 w 18"/>
                <a:gd name="T57" fmla="*/ 145 h 33"/>
                <a:gd name="T58" fmla="*/ 75 w 18"/>
                <a:gd name="T59" fmla="*/ 145 h 33"/>
                <a:gd name="T60" fmla="*/ 69 w 18"/>
                <a:gd name="T61" fmla="*/ 159 h 33"/>
                <a:gd name="T62" fmla="*/ 69 w 18"/>
                <a:gd name="T63" fmla="*/ 159 h 33"/>
                <a:gd name="T64" fmla="*/ 69 w 18"/>
                <a:gd name="T65" fmla="*/ 159 h 33"/>
                <a:gd name="T66" fmla="*/ 10 w 18"/>
                <a:gd name="T67" fmla="*/ 159 h 33"/>
                <a:gd name="T68" fmla="*/ 10 w 18"/>
                <a:gd name="T69" fmla="*/ 159 h 33"/>
                <a:gd name="T70" fmla="*/ 10 w 18"/>
                <a:gd name="T71" fmla="*/ 159 h 33"/>
                <a:gd name="T72" fmla="*/ 10 w 18"/>
                <a:gd name="T73" fmla="*/ 159 h 33"/>
                <a:gd name="T74" fmla="*/ 10 w 18"/>
                <a:gd name="T75" fmla="*/ 145 h 33"/>
                <a:gd name="T76" fmla="*/ 0 w 18"/>
                <a:gd name="T77" fmla="*/ 145 h 33"/>
                <a:gd name="T78" fmla="*/ 0 w 18"/>
                <a:gd name="T79" fmla="*/ 145 h 33"/>
                <a:gd name="T80" fmla="*/ 0 w 18"/>
                <a:gd name="T81" fmla="*/ 145 h 33"/>
                <a:gd name="T82" fmla="*/ 0 w 18"/>
                <a:gd name="T83" fmla="*/ 125 h 33"/>
                <a:gd name="T84" fmla="*/ 0 w 18"/>
                <a:gd name="T85" fmla="*/ 125 h 33"/>
                <a:gd name="T86" fmla="*/ 0 w 1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0" y="25"/>
                  </a:moveTo>
                  <a:lnTo>
                    <a:pt x="0" y="5"/>
                  </a:lnTo>
                  <a:lnTo>
                    <a:pt x="0" y="2"/>
                  </a:lnTo>
                  <a:lnTo>
                    <a:pt x="0" y="0"/>
                  </a:lnTo>
                  <a:lnTo>
                    <a:pt x="2" y="0"/>
                  </a:lnTo>
                  <a:lnTo>
                    <a:pt x="16" y="0"/>
                  </a:lnTo>
                  <a:lnTo>
                    <a:pt x="17" y="0"/>
                  </a:lnTo>
                  <a:lnTo>
                    <a:pt x="17" y="2"/>
                  </a:lnTo>
                  <a:lnTo>
                    <a:pt x="17" y="5"/>
                  </a:lnTo>
                  <a:lnTo>
                    <a:pt x="17" y="25"/>
                  </a:lnTo>
                  <a:lnTo>
                    <a:pt x="17" y="26"/>
                  </a:lnTo>
                  <a:lnTo>
                    <a:pt x="17" y="29"/>
                  </a:lnTo>
                  <a:lnTo>
                    <a:pt x="17" y="32"/>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26" name="AutoShape 112"/>
            <p:cNvSpPr>
              <a:spLocks noChangeAspect="1" noChangeArrowheads="1"/>
            </p:cNvSpPr>
            <p:nvPr/>
          </p:nvSpPr>
          <p:spPr bwMode="auto">
            <a:xfrm flipV="1">
              <a:off x="1775" y="2924"/>
              <a:ext cx="4"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27" name="Freeform 113"/>
            <p:cNvSpPr>
              <a:spLocks noChangeAspect="1"/>
            </p:cNvSpPr>
            <p:nvPr/>
          </p:nvSpPr>
          <p:spPr bwMode="auto">
            <a:xfrm>
              <a:off x="1707" y="2839"/>
              <a:ext cx="123" cy="81"/>
            </a:xfrm>
            <a:custGeom>
              <a:avLst/>
              <a:gdLst>
                <a:gd name="T0" fmla="*/ 0 w 94"/>
                <a:gd name="T1" fmla="*/ 50 h 62"/>
                <a:gd name="T2" fmla="*/ 0 w 94"/>
                <a:gd name="T3" fmla="*/ 50 h 62"/>
                <a:gd name="T4" fmla="*/ 12 w 94"/>
                <a:gd name="T5" fmla="*/ 38 h 62"/>
                <a:gd name="T6" fmla="*/ 12 w 94"/>
                <a:gd name="T7" fmla="*/ 38 h 62"/>
                <a:gd name="T8" fmla="*/ 12 w 94"/>
                <a:gd name="T9" fmla="*/ 29 h 62"/>
                <a:gd name="T10" fmla="*/ 29 w 94"/>
                <a:gd name="T11" fmla="*/ 16 h 62"/>
                <a:gd name="T12" fmla="*/ 38 w 94"/>
                <a:gd name="T13" fmla="*/ 16 h 62"/>
                <a:gd name="T14" fmla="*/ 46 w 94"/>
                <a:gd name="T15" fmla="*/ 0 h 62"/>
                <a:gd name="T16" fmla="*/ 65 w 94"/>
                <a:gd name="T17" fmla="*/ 0 h 62"/>
                <a:gd name="T18" fmla="*/ 71 w 94"/>
                <a:gd name="T19" fmla="*/ 0 h 62"/>
                <a:gd name="T20" fmla="*/ 79 w 94"/>
                <a:gd name="T21" fmla="*/ 0 h 62"/>
                <a:gd name="T22" fmla="*/ 376 w 94"/>
                <a:gd name="T23" fmla="*/ 0 h 62"/>
                <a:gd name="T24" fmla="*/ 398 w 94"/>
                <a:gd name="T25" fmla="*/ 0 h 62"/>
                <a:gd name="T26" fmla="*/ 400 w 94"/>
                <a:gd name="T27" fmla="*/ 0 h 62"/>
                <a:gd name="T28" fmla="*/ 420 w 94"/>
                <a:gd name="T29" fmla="*/ 0 h 62"/>
                <a:gd name="T30" fmla="*/ 434 w 94"/>
                <a:gd name="T31" fmla="*/ 16 h 62"/>
                <a:gd name="T32" fmla="*/ 437 w 94"/>
                <a:gd name="T33" fmla="*/ 16 h 62"/>
                <a:gd name="T34" fmla="*/ 445 w 94"/>
                <a:gd name="T35" fmla="*/ 29 h 62"/>
                <a:gd name="T36" fmla="*/ 445 w 94"/>
                <a:gd name="T37" fmla="*/ 29 h 62"/>
                <a:gd name="T38" fmla="*/ 467 w 94"/>
                <a:gd name="T39" fmla="*/ 38 h 62"/>
                <a:gd name="T40" fmla="*/ 467 w 94"/>
                <a:gd name="T41" fmla="*/ 50 h 62"/>
                <a:gd name="T42" fmla="*/ 467 w 94"/>
                <a:gd name="T43" fmla="*/ 50 h 62"/>
                <a:gd name="T44" fmla="*/ 467 w 94"/>
                <a:gd name="T45" fmla="*/ 247 h 62"/>
                <a:gd name="T46" fmla="*/ 467 w 94"/>
                <a:gd name="T47" fmla="*/ 260 h 62"/>
                <a:gd name="T48" fmla="*/ 467 w 94"/>
                <a:gd name="T49" fmla="*/ 274 h 62"/>
                <a:gd name="T50" fmla="*/ 445 w 94"/>
                <a:gd name="T51" fmla="*/ 274 h 62"/>
                <a:gd name="T52" fmla="*/ 445 w 94"/>
                <a:gd name="T53" fmla="*/ 277 h 62"/>
                <a:gd name="T54" fmla="*/ 437 w 94"/>
                <a:gd name="T55" fmla="*/ 284 h 62"/>
                <a:gd name="T56" fmla="*/ 434 w 94"/>
                <a:gd name="T57" fmla="*/ 284 h 62"/>
                <a:gd name="T58" fmla="*/ 434 w 94"/>
                <a:gd name="T59" fmla="*/ 284 h 62"/>
                <a:gd name="T60" fmla="*/ 420 w 94"/>
                <a:gd name="T61" fmla="*/ 306 h 62"/>
                <a:gd name="T62" fmla="*/ 398 w 94"/>
                <a:gd name="T63" fmla="*/ 306 h 62"/>
                <a:gd name="T64" fmla="*/ 376 w 94"/>
                <a:gd name="T65" fmla="*/ 306 h 62"/>
                <a:gd name="T66" fmla="*/ 79 w 94"/>
                <a:gd name="T67" fmla="*/ 306 h 62"/>
                <a:gd name="T68" fmla="*/ 71 w 94"/>
                <a:gd name="T69" fmla="*/ 306 h 62"/>
                <a:gd name="T70" fmla="*/ 65 w 94"/>
                <a:gd name="T71" fmla="*/ 306 h 62"/>
                <a:gd name="T72" fmla="*/ 46 w 94"/>
                <a:gd name="T73" fmla="*/ 306 h 62"/>
                <a:gd name="T74" fmla="*/ 38 w 94"/>
                <a:gd name="T75" fmla="*/ 284 h 62"/>
                <a:gd name="T76" fmla="*/ 29 w 94"/>
                <a:gd name="T77" fmla="*/ 284 h 62"/>
                <a:gd name="T78" fmla="*/ 29 w 94"/>
                <a:gd name="T79" fmla="*/ 277 h 62"/>
                <a:gd name="T80" fmla="*/ 12 w 94"/>
                <a:gd name="T81" fmla="*/ 277 h 62"/>
                <a:gd name="T82" fmla="*/ 12 w 94"/>
                <a:gd name="T83" fmla="*/ 274 h 62"/>
                <a:gd name="T84" fmla="*/ 0 w 94"/>
                <a:gd name="T85" fmla="*/ 260 h 62"/>
                <a:gd name="T86" fmla="*/ 0 w 9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2"/>
                <a:gd name="T134" fmla="*/ 94 w 9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2">
                  <a:moveTo>
                    <a:pt x="0" y="50"/>
                  </a:moveTo>
                  <a:lnTo>
                    <a:pt x="0" y="10"/>
                  </a:lnTo>
                  <a:lnTo>
                    <a:pt x="2" y="8"/>
                  </a:lnTo>
                  <a:lnTo>
                    <a:pt x="2" y="6"/>
                  </a:lnTo>
                  <a:lnTo>
                    <a:pt x="6" y="6"/>
                  </a:lnTo>
                  <a:lnTo>
                    <a:pt x="6" y="3"/>
                  </a:lnTo>
                  <a:lnTo>
                    <a:pt x="8" y="3"/>
                  </a:lnTo>
                  <a:lnTo>
                    <a:pt x="9" y="0"/>
                  </a:lnTo>
                  <a:lnTo>
                    <a:pt x="13" y="0"/>
                  </a:lnTo>
                  <a:lnTo>
                    <a:pt x="14" y="0"/>
                  </a:lnTo>
                  <a:lnTo>
                    <a:pt x="16" y="0"/>
                  </a:lnTo>
                  <a:lnTo>
                    <a:pt x="75" y="0"/>
                  </a:lnTo>
                  <a:lnTo>
                    <a:pt x="79" y="0"/>
                  </a:lnTo>
                  <a:lnTo>
                    <a:pt x="80" y="0"/>
                  </a:lnTo>
                  <a:lnTo>
                    <a:pt x="83" y="0"/>
                  </a:lnTo>
                  <a:lnTo>
                    <a:pt x="86" y="0"/>
                  </a:lnTo>
                  <a:lnTo>
                    <a:pt x="86" y="3"/>
                  </a:lnTo>
                  <a:lnTo>
                    <a:pt x="87" y="3"/>
                  </a:lnTo>
                  <a:lnTo>
                    <a:pt x="89" y="6"/>
                  </a:lnTo>
                  <a:lnTo>
                    <a:pt x="89" y="8"/>
                  </a:lnTo>
                  <a:lnTo>
                    <a:pt x="93" y="8"/>
                  </a:lnTo>
                  <a:lnTo>
                    <a:pt x="93" y="10"/>
                  </a:lnTo>
                  <a:lnTo>
                    <a:pt x="93" y="50"/>
                  </a:lnTo>
                  <a:lnTo>
                    <a:pt x="93" y="52"/>
                  </a:lnTo>
                  <a:lnTo>
                    <a:pt x="93" y="55"/>
                  </a:lnTo>
                  <a:lnTo>
                    <a:pt x="89" y="55"/>
                  </a:lnTo>
                  <a:lnTo>
                    <a:pt x="89" y="56"/>
                  </a:lnTo>
                  <a:lnTo>
                    <a:pt x="87" y="57"/>
                  </a:lnTo>
                  <a:lnTo>
                    <a:pt x="86" y="57"/>
                  </a:lnTo>
                  <a:lnTo>
                    <a:pt x="83" y="61"/>
                  </a:lnTo>
                  <a:lnTo>
                    <a:pt x="80" y="61"/>
                  </a:lnTo>
                  <a:lnTo>
                    <a:pt x="79" y="61"/>
                  </a:lnTo>
                  <a:lnTo>
                    <a:pt x="75" y="61"/>
                  </a:lnTo>
                  <a:lnTo>
                    <a:pt x="16" y="61"/>
                  </a:lnTo>
                  <a:lnTo>
                    <a:pt x="14" y="61"/>
                  </a:lnTo>
                  <a:lnTo>
                    <a:pt x="13" y="61"/>
                  </a:lnTo>
                  <a:lnTo>
                    <a:pt x="9" y="61"/>
                  </a:lnTo>
                  <a:lnTo>
                    <a:pt x="9" y="57"/>
                  </a:lnTo>
                  <a:lnTo>
                    <a:pt x="8" y="57"/>
                  </a:lnTo>
                  <a:lnTo>
                    <a:pt x="6" y="57"/>
                  </a:lnTo>
                  <a:lnTo>
                    <a:pt x="6" y="56"/>
                  </a:lnTo>
                  <a:lnTo>
                    <a:pt x="2" y="56"/>
                  </a:lnTo>
                  <a:lnTo>
                    <a:pt x="2"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28" name="Freeform 114"/>
            <p:cNvSpPr>
              <a:spLocks noChangeAspect="1"/>
            </p:cNvSpPr>
            <p:nvPr/>
          </p:nvSpPr>
          <p:spPr bwMode="auto">
            <a:xfrm>
              <a:off x="1712" y="2839"/>
              <a:ext cx="33" cy="81"/>
            </a:xfrm>
            <a:custGeom>
              <a:avLst/>
              <a:gdLst>
                <a:gd name="T0" fmla="*/ 0 w 25"/>
                <a:gd name="T1" fmla="*/ 65 h 62"/>
                <a:gd name="T2" fmla="*/ 0 w 25"/>
                <a:gd name="T3" fmla="*/ 50 h 62"/>
                <a:gd name="T4" fmla="*/ 0 w 25"/>
                <a:gd name="T5" fmla="*/ 38 h 62"/>
                <a:gd name="T6" fmla="*/ 0 w 25"/>
                <a:gd name="T7" fmla="*/ 38 h 62"/>
                <a:gd name="T8" fmla="*/ 0 w 25"/>
                <a:gd name="T9" fmla="*/ 29 h 62"/>
                <a:gd name="T10" fmla="*/ 0 w 25"/>
                <a:gd name="T11" fmla="*/ 29 h 62"/>
                <a:gd name="T12" fmla="*/ 0 w 25"/>
                <a:gd name="T13" fmla="*/ 16 h 62"/>
                <a:gd name="T14" fmla="*/ 0 w 25"/>
                <a:gd name="T15" fmla="*/ 16 h 62"/>
                <a:gd name="T16" fmla="*/ 12 w 25"/>
                <a:gd name="T17" fmla="*/ 0 h 62"/>
                <a:gd name="T18" fmla="*/ 12 w 25"/>
                <a:gd name="T19" fmla="*/ 0 h 62"/>
                <a:gd name="T20" fmla="*/ 12 w 25"/>
                <a:gd name="T21" fmla="*/ 0 h 62"/>
                <a:gd name="T22" fmla="*/ 102 w 25"/>
                <a:gd name="T23" fmla="*/ 0 h 62"/>
                <a:gd name="T24" fmla="*/ 102 w 25"/>
                <a:gd name="T25" fmla="*/ 0 h 62"/>
                <a:gd name="T26" fmla="*/ 102 w 25"/>
                <a:gd name="T27" fmla="*/ 0 h 62"/>
                <a:gd name="T28" fmla="*/ 115 w 25"/>
                <a:gd name="T29" fmla="*/ 0 h 62"/>
                <a:gd name="T30" fmla="*/ 115 w 25"/>
                <a:gd name="T31" fmla="*/ 16 h 62"/>
                <a:gd name="T32" fmla="*/ 115 w 25"/>
                <a:gd name="T33" fmla="*/ 16 h 62"/>
                <a:gd name="T34" fmla="*/ 115 w 25"/>
                <a:gd name="T35" fmla="*/ 29 h 62"/>
                <a:gd name="T36" fmla="*/ 115 w 25"/>
                <a:gd name="T37" fmla="*/ 29 h 62"/>
                <a:gd name="T38" fmla="*/ 127 w 25"/>
                <a:gd name="T39" fmla="*/ 38 h 62"/>
                <a:gd name="T40" fmla="*/ 127 w 25"/>
                <a:gd name="T41" fmla="*/ 50 h 62"/>
                <a:gd name="T42" fmla="*/ 127 w 25"/>
                <a:gd name="T43" fmla="*/ 65 h 62"/>
                <a:gd name="T44" fmla="*/ 127 w 25"/>
                <a:gd name="T45" fmla="*/ 260 h 62"/>
                <a:gd name="T46" fmla="*/ 127 w 25"/>
                <a:gd name="T47" fmla="*/ 260 h 62"/>
                <a:gd name="T48" fmla="*/ 127 w 25"/>
                <a:gd name="T49" fmla="*/ 274 h 62"/>
                <a:gd name="T50" fmla="*/ 127 w 25"/>
                <a:gd name="T51" fmla="*/ 274 h 62"/>
                <a:gd name="T52" fmla="*/ 115 w 25"/>
                <a:gd name="T53" fmla="*/ 277 h 62"/>
                <a:gd name="T54" fmla="*/ 115 w 25"/>
                <a:gd name="T55" fmla="*/ 284 h 62"/>
                <a:gd name="T56" fmla="*/ 115 w 25"/>
                <a:gd name="T57" fmla="*/ 284 h 62"/>
                <a:gd name="T58" fmla="*/ 115 w 25"/>
                <a:gd name="T59" fmla="*/ 284 h 62"/>
                <a:gd name="T60" fmla="*/ 102 w 25"/>
                <a:gd name="T61" fmla="*/ 306 h 62"/>
                <a:gd name="T62" fmla="*/ 102 w 25"/>
                <a:gd name="T63" fmla="*/ 306 h 62"/>
                <a:gd name="T64" fmla="*/ 102 w 25"/>
                <a:gd name="T65" fmla="*/ 306 h 62"/>
                <a:gd name="T66" fmla="*/ 12 w 25"/>
                <a:gd name="T67" fmla="*/ 306 h 62"/>
                <a:gd name="T68" fmla="*/ 12 w 25"/>
                <a:gd name="T69" fmla="*/ 306 h 62"/>
                <a:gd name="T70" fmla="*/ 12 w 25"/>
                <a:gd name="T71" fmla="*/ 306 h 62"/>
                <a:gd name="T72" fmla="*/ 12 w 25"/>
                <a:gd name="T73" fmla="*/ 306 h 62"/>
                <a:gd name="T74" fmla="*/ 0 w 25"/>
                <a:gd name="T75" fmla="*/ 284 h 62"/>
                <a:gd name="T76" fmla="*/ 0 w 25"/>
                <a:gd name="T77" fmla="*/ 284 h 62"/>
                <a:gd name="T78" fmla="*/ 0 w 25"/>
                <a:gd name="T79" fmla="*/ 277 h 62"/>
                <a:gd name="T80" fmla="*/ 0 w 25"/>
                <a:gd name="T81" fmla="*/ 277 h 62"/>
                <a:gd name="T82" fmla="*/ 0 w 25"/>
                <a:gd name="T83" fmla="*/ 274 h 62"/>
                <a:gd name="T84" fmla="*/ 0 w 25"/>
                <a:gd name="T85" fmla="*/ 260 h 62"/>
                <a:gd name="T86" fmla="*/ 0 w 25"/>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2"/>
                <a:gd name="T134" fmla="*/ 25 w 25"/>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2">
                  <a:moveTo>
                    <a:pt x="0" y="52"/>
                  </a:moveTo>
                  <a:lnTo>
                    <a:pt x="0" y="13"/>
                  </a:lnTo>
                  <a:lnTo>
                    <a:pt x="0" y="10"/>
                  </a:lnTo>
                  <a:lnTo>
                    <a:pt x="0" y="8"/>
                  </a:lnTo>
                  <a:lnTo>
                    <a:pt x="0" y="6"/>
                  </a:lnTo>
                  <a:lnTo>
                    <a:pt x="0" y="3"/>
                  </a:lnTo>
                  <a:lnTo>
                    <a:pt x="2" y="0"/>
                  </a:lnTo>
                  <a:lnTo>
                    <a:pt x="19" y="0"/>
                  </a:lnTo>
                  <a:lnTo>
                    <a:pt x="22" y="0"/>
                  </a:lnTo>
                  <a:lnTo>
                    <a:pt x="22" y="3"/>
                  </a:lnTo>
                  <a:lnTo>
                    <a:pt x="22" y="6"/>
                  </a:lnTo>
                  <a:lnTo>
                    <a:pt x="24" y="8"/>
                  </a:lnTo>
                  <a:lnTo>
                    <a:pt x="24" y="10"/>
                  </a:lnTo>
                  <a:lnTo>
                    <a:pt x="24" y="13"/>
                  </a:lnTo>
                  <a:lnTo>
                    <a:pt x="24" y="52"/>
                  </a:lnTo>
                  <a:lnTo>
                    <a:pt x="24" y="55"/>
                  </a:lnTo>
                  <a:lnTo>
                    <a:pt x="22" y="56"/>
                  </a:lnTo>
                  <a:lnTo>
                    <a:pt x="22" y="57"/>
                  </a:lnTo>
                  <a:lnTo>
                    <a:pt x="22" y="61"/>
                  </a:lnTo>
                  <a:lnTo>
                    <a:pt x="19" y="61"/>
                  </a:lnTo>
                  <a:lnTo>
                    <a:pt x="2" y="61"/>
                  </a:lnTo>
                  <a:lnTo>
                    <a:pt x="0" y="57"/>
                  </a:lnTo>
                  <a:lnTo>
                    <a:pt x="0" y="56"/>
                  </a:lnTo>
                  <a:lnTo>
                    <a:pt x="0" y="55"/>
                  </a:lnTo>
                  <a:lnTo>
                    <a:pt x="0" y="5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29" name="Freeform 115"/>
            <p:cNvSpPr>
              <a:spLocks noChangeAspect="1"/>
            </p:cNvSpPr>
            <p:nvPr/>
          </p:nvSpPr>
          <p:spPr bwMode="auto">
            <a:xfrm>
              <a:off x="1792" y="2839"/>
              <a:ext cx="38" cy="81"/>
            </a:xfrm>
            <a:custGeom>
              <a:avLst/>
              <a:gdLst>
                <a:gd name="T0" fmla="*/ 0 w 29"/>
                <a:gd name="T1" fmla="*/ 65 h 62"/>
                <a:gd name="T2" fmla="*/ 0 w 29"/>
                <a:gd name="T3" fmla="*/ 50 h 62"/>
                <a:gd name="T4" fmla="*/ 0 w 29"/>
                <a:gd name="T5" fmla="*/ 38 h 62"/>
                <a:gd name="T6" fmla="*/ 12 w 29"/>
                <a:gd name="T7" fmla="*/ 38 h 62"/>
                <a:gd name="T8" fmla="*/ 12 w 29"/>
                <a:gd name="T9" fmla="*/ 29 h 62"/>
                <a:gd name="T10" fmla="*/ 12 w 29"/>
                <a:gd name="T11" fmla="*/ 29 h 62"/>
                <a:gd name="T12" fmla="*/ 12 w 29"/>
                <a:gd name="T13" fmla="*/ 16 h 62"/>
                <a:gd name="T14" fmla="*/ 12 w 29"/>
                <a:gd name="T15" fmla="*/ 16 h 62"/>
                <a:gd name="T16" fmla="*/ 28 w 29"/>
                <a:gd name="T17" fmla="*/ 0 h 62"/>
                <a:gd name="T18" fmla="*/ 28 w 29"/>
                <a:gd name="T19" fmla="*/ 0 h 62"/>
                <a:gd name="T20" fmla="*/ 28 w 29"/>
                <a:gd name="T21" fmla="*/ 0 h 62"/>
                <a:gd name="T22" fmla="*/ 113 w 29"/>
                <a:gd name="T23" fmla="*/ 0 h 62"/>
                <a:gd name="T24" fmla="*/ 113 w 29"/>
                <a:gd name="T25" fmla="*/ 0 h 62"/>
                <a:gd name="T26" fmla="*/ 113 w 29"/>
                <a:gd name="T27" fmla="*/ 0 h 62"/>
                <a:gd name="T28" fmla="*/ 122 w 29"/>
                <a:gd name="T29" fmla="*/ 0 h 62"/>
                <a:gd name="T30" fmla="*/ 122 w 29"/>
                <a:gd name="T31" fmla="*/ 16 h 62"/>
                <a:gd name="T32" fmla="*/ 122 w 29"/>
                <a:gd name="T33" fmla="*/ 16 h 62"/>
                <a:gd name="T34" fmla="*/ 122 w 29"/>
                <a:gd name="T35" fmla="*/ 29 h 62"/>
                <a:gd name="T36" fmla="*/ 122 w 29"/>
                <a:gd name="T37" fmla="*/ 29 h 62"/>
                <a:gd name="T38" fmla="*/ 143 w 29"/>
                <a:gd name="T39" fmla="*/ 38 h 62"/>
                <a:gd name="T40" fmla="*/ 143 w 29"/>
                <a:gd name="T41" fmla="*/ 50 h 62"/>
                <a:gd name="T42" fmla="*/ 143 w 29"/>
                <a:gd name="T43" fmla="*/ 65 h 62"/>
                <a:gd name="T44" fmla="*/ 143 w 29"/>
                <a:gd name="T45" fmla="*/ 260 h 62"/>
                <a:gd name="T46" fmla="*/ 143 w 29"/>
                <a:gd name="T47" fmla="*/ 260 h 62"/>
                <a:gd name="T48" fmla="*/ 143 w 29"/>
                <a:gd name="T49" fmla="*/ 274 h 62"/>
                <a:gd name="T50" fmla="*/ 122 w 29"/>
                <a:gd name="T51" fmla="*/ 274 h 62"/>
                <a:gd name="T52" fmla="*/ 122 w 29"/>
                <a:gd name="T53" fmla="*/ 277 h 62"/>
                <a:gd name="T54" fmla="*/ 122 w 29"/>
                <a:gd name="T55" fmla="*/ 284 h 62"/>
                <a:gd name="T56" fmla="*/ 122 w 29"/>
                <a:gd name="T57" fmla="*/ 284 h 62"/>
                <a:gd name="T58" fmla="*/ 122 w 29"/>
                <a:gd name="T59" fmla="*/ 284 h 62"/>
                <a:gd name="T60" fmla="*/ 113 w 29"/>
                <a:gd name="T61" fmla="*/ 306 h 62"/>
                <a:gd name="T62" fmla="*/ 113 w 29"/>
                <a:gd name="T63" fmla="*/ 306 h 62"/>
                <a:gd name="T64" fmla="*/ 113 w 29"/>
                <a:gd name="T65" fmla="*/ 306 h 62"/>
                <a:gd name="T66" fmla="*/ 28 w 29"/>
                <a:gd name="T67" fmla="*/ 306 h 62"/>
                <a:gd name="T68" fmla="*/ 28 w 29"/>
                <a:gd name="T69" fmla="*/ 306 h 62"/>
                <a:gd name="T70" fmla="*/ 28 w 29"/>
                <a:gd name="T71" fmla="*/ 306 h 62"/>
                <a:gd name="T72" fmla="*/ 28 w 29"/>
                <a:gd name="T73" fmla="*/ 306 h 62"/>
                <a:gd name="T74" fmla="*/ 12 w 29"/>
                <a:gd name="T75" fmla="*/ 284 h 62"/>
                <a:gd name="T76" fmla="*/ 12 w 29"/>
                <a:gd name="T77" fmla="*/ 284 h 62"/>
                <a:gd name="T78" fmla="*/ 12 w 29"/>
                <a:gd name="T79" fmla="*/ 277 h 62"/>
                <a:gd name="T80" fmla="*/ 12 w 29"/>
                <a:gd name="T81" fmla="*/ 277 h 62"/>
                <a:gd name="T82" fmla="*/ 12 w 29"/>
                <a:gd name="T83" fmla="*/ 274 h 62"/>
                <a:gd name="T84" fmla="*/ 0 w 29"/>
                <a:gd name="T85" fmla="*/ 260 h 62"/>
                <a:gd name="T86" fmla="*/ 0 w 29"/>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2"/>
                <a:gd name="T134" fmla="*/ 29 w 2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2">
                  <a:moveTo>
                    <a:pt x="0" y="52"/>
                  </a:moveTo>
                  <a:lnTo>
                    <a:pt x="0" y="13"/>
                  </a:lnTo>
                  <a:lnTo>
                    <a:pt x="0" y="10"/>
                  </a:lnTo>
                  <a:lnTo>
                    <a:pt x="0" y="8"/>
                  </a:lnTo>
                  <a:lnTo>
                    <a:pt x="2" y="8"/>
                  </a:lnTo>
                  <a:lnTo>
                    <a:pt x="2" y="6"/>
                  </a:lnTo>
                  <a:lnTo>
                    <a:pt x="2" y="3"/>
                  </a:lnTo>
                  <a:lnTo>
                    <a:pt x="5" y="0"/>
                  </a:lnTo>
                  <a:lnTo>
                    <a:pt x="22" y="0"/>
                  </a:lnTo>
                  <a:lnTo>
                    <a:pt x="24" y="0"/>
                  </a:lnTo>
                  <a:lnTo>
                    <a:pt x="24" y="3"/>
                  </a:lnTo>
                  <a:lnTo>
                    <a:pt x="24" y="6"/>
                  </a:lnTo>
                  <a:lnTo>
                    <a:pt x="24" y="8"/>
                  </a:lnTo>
                  <a:lnTo>
                    <a:pt x="28" y="8"/>
                  </a:lnTo>
                  <a:lnTo>
                    <a:pt x="28" y="10"/>
                  </a:lnTo>
                  <a:lnTo>
                    <a:pt x="28" y="13"/>
                  </a:lnTo>
                  <a:lnTo>
                    <a:pt x="28" y="52"/>
                  </a:lnTo>
                  <a:lnTo>
                    <a:pt x="28" y="55"/>
                  </a:lnTo>
                  <a:lnTo>
                    <a:pt x="24" y="55"/>
                  </a:lnTo>
                  <a:lnTo>
                    <a:pt x="24" y="56"/>
                  </a:lnTo>
                  <a:lnTo>
                    <a:pt x="24" y="57"/>
                  </a:lnTo>
                  <a:lnTo>
                    <a:pt x="24" y="61"/>
                  </a:lnTo>
                  <a:lnTo>
                    <a:pt x="22" y="61"/>
                  </a:lnTo>
                  <a:lnTo>
                    <a:pt x="5" y="61"/>
                  </a:lnTo>
                  <a:lnTo>
                    <a:pt x="2" y="57"/>
                  </a:lnTo>
                  <a:lnTo>
                    <a:pt x="2" y="56"/>
                  </a:lnTo>
                  <a:lnTo>
                    <a:pt x="2" y="55"/>
                  </a:lnTo>
                  <a:lnTo>
                    <a:pt x="0" y="55"/>
                  </a:lnTo>
                  <a:lnTo>
                    <a:pt x="0" y="5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30" name="Freeform 116" descr="Light vertical"/>
            <p:cNvSpPr>
              <a:spLocks noChangeAspect="1"/>
            </p:cNvSpPr>
            <p:nvPr/>
          </p:nvSpPr>
          <p:spPr bwMode="auto">
            <a:xfrm>
              <a:off x="1744" y="2839"/>
              <a:ext cx="49" cy="81"/>
            </a:xfrm>
            <a:custGeom>
              <a:avLst/>
              <a:gdLst>
                <a:gd name="T0" fmla="*/ 0 w 38"/>
                <a:gd name="T1" fmla="*/ 65 h 62"/>
                <a:gd name="T2" fmla="*/ 0 w 38"/>
                <a:gd name="T3" fmla="*/ 50 h 62"/>
                <a:gd name="T4" fmla="*/ 0 w 38"/>
                <a:gd name="T5" fmla="*/ 38 h 62"/>
                <a:gd name="T6" fmla="*/ 0 w 38"/>
                <a:gd name="T7" fmla="*/ 38 h 62"/>
                <a:gd name="T8" fmla="*/ 1 w 38"/>
                <a:gd name="T9" fmla="*/ 29 h 62"/>
                <a:gd name="T10" fmla="*/ 1 w 38"/>
                <a:gd name="T11" fmla="*/ 29 h 62"/>
                <a:gd name="T12" fmla="*/ 1 w 38"/>
                <a:gd name="T13" fmla="*/ 16 h 62"/>
                <a:gd name="T14" fmla="*/ 17 w 38"/>
                <a:gd name="T15" fmla="*/ 16 h 62"/>
                <a:gd name="T16" fmla="*/ 17 w 38"/>
                <a:gd name="T17" fmla="*/ 0 h 62"/>
                <a:gd name="T18" fmla="*/ 17 w 38"/>
                <a:gd name="T19" fmla="*/ 0 h 62"/>
                <a:gd name="T20" fmla="*/ 32 w 38"/>
                <a:gd name="T21" fmla="*/ 0 h 62"/>
                <a:gd name="T22" fmla="*/ 143 w 38"/>
                <a:gd name="T23" fmla="*/ 0 h 62"/>
                <a:gd name="T24" fmla="*/ 146 w 38"/>
                <a:gd name="T25" fmla="*/ 0 h 62"/>
                <a:gd name="T26" fmla="*/ 146 w 38"/>
                <a:gd name="T27" fmla="*/ 0 h 62"/>
                <a:gd name="T28" fmla="*/ 146 w 38"/>
                <a:gd name="T29" fmla="*/ 0 h 62"/>
                <a:gd name="T30" fmla="*/ 156 w 38"/>
                <a:gd name="T31" fmla="*/ 16 h 62"/>
                <a:gd name="T32" fmla="*/ 156 w 38"/>
                <a:gd name="T33" fmla="*/ 16 h 62"/>
                <a:gd name="T34" fmla="*/ 172 w 38"/>
                <a:gd name="T35" fmla="*/ 29 h 62"/>
                <a:gd name="T36" fmla="*/ 172 w 38"/>
                <a:gd name="T37" fmla="*/ 29 h 62"/>
                <a:gd name="T38" fmla="*/ 172 w 38"/>
                <a:gd name="T39" fmla="*/ 38 h 62"/>
                <a:gd name="T40" fmla="*/ 172 w 38"/>
                <a:gd name="T41" fmla="*/ 50 h 62"/>
                <a:gd name="T42" fmla="*/ 172 w 38"/>
                <a:gd name="T43" fmla="*/ 65 h 62"/>
                <a:gd name="T44" fmla="*/ 172 w 38"/>
                <a:gd name="T45" fmla="*/ 260 h 62"/>
                <a:gd name="T46" fmla="*/ 172 w 38"/>
                <a:gd name="T47" fmla="*/ 260 h 62"/>
                <a:gd name="T48" fmla="*/ 172 w 38"/>
                <a:gd name="T49" fmla="*/ 274 h 62"/>
                <a:gd name="T50" fmla="*/ 172 w 38"/>
                <a:gd name="T51" fmla="*/ 274 h 62"/>
                <a:gd name="T52" fmla="*/ 172 w 38"/>
                <a:gd name="T53" fmla="*/ 277 h 62"/>
                <a:gd name="T54" fmla="*/ 156 w 38"/>
                <a:gd name="T55" fmla="*/ 284 h 62"/>
                <a:gd name="T56" fmla="*/ 156 w 38"/>
                <a:gd name="T57" fmla="*/ 284 h 62"/>
                <a:gd name="T58" fmla="*/ 156 w 38"/>
                <a:gd name="T59" fmla="*/ 284 h 62"/>
                <a:gd name="T60" fmla="*/ 146 w 38"/>
                <a:gd name="T61" fmla="*/ 306 h 62"/>
                <a:gd name="T62" fmla="*/ 146 w 38"/>
                <a:gd name="T63" fmla="*/ 306 h 62"/>
                <a:gd name="T64" fmla="*/ 143 w 38"/>
                <a:gd name="T65" fmla="*/ 306 h 62"/>
                <a:gd name="T66" fmla="*/ 32 w 38"/>
                <a:gd name="T67" fmla="*/ 306 h 62"/>
                <a:gd name="T68" fmla="*/ 32 w 38"/>
                <a:gd name="T69" fmla="*/ 306 h 62"/>
                <a:gd name="T70" fmla="*/ 17 w 38"/>
                <a:gd name="T71" fmla="*/ 306 h 62"/>
                <a:gd name="T72" fmla="*/ 17 w 38"/>
                <a:gd name="T73" fmla="*/ 306 h 62"/>
                <a:gd name="T74" fmla="*/ 1 w 38"/>
                <a:gd name="T75" fmla="*/ 284 h 62"/>
                <a:gd name="T76" fmla="*/ 1 w 38"/>
                <a:gd name="T77" fmla="*/ 284 h 62"/>
                <a:gd name="T78" fmla="*/ 1 w 38"/>
                <a:gd name="T79" fmla="*/ 277 h 62"/>
                <a:gd name="T80" fmla="*/ 0 w 38"/>
                <a:gd name="T81" fmla="*/ 277 h 62"/>
                <a:gd name="T82" fmla="*/ 0 w 38"/>
                <a:gd name="T83" fmla="*/ 274 h 62"/>
                <a:gd name="T84" fmla="*/ 0 w 38"/>
                <a:gd name="T85" fmla="*/ 260 h 62"/>
                <a:gd name="T86" fmla="*/ 0 w 38"/>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2"/>
                <a:gd name="T134" fmla="*/ 38 w 38"/>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2">
                  <a:moveTo>
                    <a:pt x="0" y="52"/>
                  </a:moveTo>
                  <a:lnTo>
                    <a:pt x="0" y="13"/>
                  </a:lnTo>
                  <a:lnTo>
                    <a:pt x="0" y="10"/>
                  </a:lnTo>
                  <a:lnTo>
                    <a:pt x="0" y="8"/>
                  </a:lnTo>
                  <a:lnTo>
                    <a:pt x="0" y="6"/>
                  </a:lnTo>
                  <a:lnTo>
                    <a:pt x="1" y="6"/>
                  </a:lnTo>
                  <a:lnTo>
                    <a:pt x="1" y="3"/>
                  </a:lnTo>
                  <a:lnTo>
                    <a:pt x="4" y="3"/>
                  </a:lnTo>
                  <a:lnTo>
                    <a:pt x="4" y="0"/>
                  </a:lnTo>
                  <a:lnTo>
                    <a:pt x="7" y="0"/>
                  </a:lnTo>
                  <a:lnTo>
                    <a:pt x="31" y="0"/>
                  </a:lnTo>
                  <a:lnTo>
                    <a:pt x="32" y="0"/>
                  </a:lnTo>
                  <a:lnTo>
                    <a:pt x="34" y="3"/>
                  </a:lnTo>
                  <a:lnTo>
                    <a:pt x="34" y="6"/>
                  </a:lnTo>
                  <a:lnTo>
                    <a:pt x="37" y="6"/>
                  </a:lnTo>
                  <a:lnTo>
                    <a:pt x="37" y="8"/>
                  </a:lnTo>
                  <a:lnTo>
                    <a:pt x="37" y="10"/>
                  </a:lnTo>
                  <a:lnTo>
                    <a:pt x="37" y="13"/>
                  </a:lnTo>
                  <a:lnTo>
                    <a:pt x="37" y="52"/>
                  </a:lnTo>
                  <a:lnTo>
                    <a:pt x="37" y="55"/>
                  </a:lnTo>
                  <a:lnTo>
                    <a:pt x="37" y="56"/>
                  </a:lnTo>
                  <a:lnTo>
                    <a:pt x="34" y="57"/>
                  </a:lnTo>
                  <a:lnTo>
                    <a:pt x="32" y="61"/>
                  </a:lnTo>
                  <a:lnTo>
                    <a:pt x="31" y="61"/>
                  </a:lnTo>
                  <a:lnTo>
                    <a:pt x="7" y="61"/>
                  </a:lnTo>
                  <a:lnTo>
                    <a:pt x="4" y="61"/>
                  </a:lnTo>
                  <a:lnTo>
                    <a:pt x="4" y="57"/>
                  </a:lnTo>
                  <a:lnTo>
                    <a:pt x="1" y="57"/>
                  </a:lnTo>
                  <a:lnTo>
                    <a:pt x="1" y="56"/>
                  </a:lnTo>
                  <a:lnTo>
                    <a:pt x="0" y="56"/>
                  </a:lnTo>
                  <a:lnTo>
                    <a:pt x="0" y="55"/>
                  </a:lnTo>
                  <a:lnTo>
                    <a:pt x="0" y="52"/>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31" name="AutoShape 117"/>
            <p:cNvSpPr>
              <a:spLocks noChangeAspect="1" noChangeArrowheads="1"/>
            </p:cNvSpPr>
            <p:nvPr/>
          </p:nvSpPr>
          <p:spPr bwMode="auto">
            <a:xfrm flipV="1">
              <a:off x="1753" y="2273"/>
              <a:ext cx="31"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32" name="Freeform 118"/>
            <p:cNvSpPr>
              <a:spLocks noChangeAspect="1"/>
            </p:cNvSpPr>
            <p:nvPr/>
          </p:nvSpPr>
          <p:spPr bwMode="auto">
            <a:xfrm>
              <a:off x="1738" y="2230"/>
              <a:ext cx="60" cy="43"/>
            </a:xfrm>
            <a:custGeom>
              <a:avLst/>
              <a:gdLst>
                <a:gd name="T0" fmla="*/ 222 w 46"/>
                <a:gd name="T1" fmla="*/ 125 h 33"/>
                <a:gd name="T2" fmla="*/ 222 w 46"/>
                <a:gd name="T3" fmla="*/ 125 h 33"/>
                <a:gd name="T4" fmla="*/ 222 w 46"/>
                <a:gd name="T5" fmla="*/ 125 h 33"/>
                <a:gd name="T6" fmla="*/ 222 w 46"/>
                <a:gd name="T7" fmla="*/ 134 h 33"/>
                <a:gd name="T8" fmla="*/ 222 w 46"/>
                <a:gd name="T9" fmla="*/ 134 h 33"/>
                <a:gd name="T10" fmla="*/ 200 w 46"/>
                <a:gd name="T11" fmla="*/ 134 h 33"/>
                <a:gd name="T12" fmla="*/ 200 w 46"/>
                <a:gd name="T13" fmla="*/ 159 h 33"/>
                <a:gd name="T14" fmla="*/ 192 w 46"/>
                <a:gd name="T15" fmla="*/ 159 h 33"/>
                <a:gd name="T16" fmla="*/ 192 w 46"/>
                <a:gd name="T17" fmla="*/ 159 h 33"/>
                <a:gd name="T18" fmla="*/ 189 w 46"/>
                <a:gd name="T19" fmla="*/ 159 h 33"/>
                <a:gd name="T20" fmla="*/ 189 w 46"/>
                <a:gd name="T21" fmla="*/ 159 h 33"/>
                <a:gd name="T22" fmla="*/ 35 w 46"/>
                <a:gd name="T23" fmla="*/ 159 h 33"/>
                <a:gd name="T24" fmla="*/ 35 w 46"/>
                <a:gd name="T25" fmla="*/ 159 h 33"/>
                <a:gd name="T26" fmla="*/ 27 w 46"/>
                <a:gd name="T27" fmla="*/ 159 h 33"/>
                <a:gd name="T28" fmla="*/ 27 w 46"/>
                <a:gd name="T29" fmla="*/ 159 h 33"/>
                <a:gd name="T30" fmla="*/ 12 w 46"/>
                <a:gd name="T31" fmla="*/ 159 h 33"/>
                <a:gd name="T32" fmla="*/ 12 w 46"/>
                <a:gd name="T33" fmla="*/ 159 h 33"/>
                <a:gd name="T34" fmla="*/ 0 w 46"/>
                <a:gd name="T35" fmla="*/ 134 h 33"/>
                <a:gd name="T36" fmla="*/ 0 w 46"/>
                <a:gd name="T37" fmla="*/ 134 h 33"/>
                <a:gd name="T38" fmla="*/ 0 w 46"/>
                <a:gd name="T39" fmla="*/ 134 h 33"/>
                <a:gd name="T40" fmla="*/ 0 w 46"/>
                <a:gd name="T41" fmla="*/ 125 h 33"/>
                <a:gd name="T42" fmla="*/ 0 w 46"/>
                <a:gd name="T43" fmla="*/ 125 h 33"/>
                <a:gd name="T44" fmla="*/ 0 w 46"/>
                <a:gd name="T45" fmla="*/ 29 h 33"/>
                <a:gd name="T46" fmla="*/ 0 w 46"/>
                <a:gd name="T47" fmla="*/ 27 h 33"/>
                <a:gd name="T48" fmla="*/ 0 w 46"/>
                <a:gd name="T49" fmla="*/ 27 h 33"/>
                <a:gd name="T50" fmla="*/ 0 w 46"/>
                <a:gd name="T51" fmla="*/ 27 h 33"/>
                <a:gd name="T52" fmla="*/ 0 w 46"/>
                <a:gd name="T53" fmla="*/ 12 h 33"/>
                <a:gd name="T54" fmla="*/ 12 w 46"/>
                <a:gd name="T55" fmla="*/ 12 h 33"/>
                <a:gd name="T56" fmla="*/ 12 w 46"/>
                <a:gd name="T57" fmla="*/ 12 h 33"/>
                <a:gd name="T58" fmla="*/ 12 w 46"/>
                <a:gd name="T59" fmla="*/ 12 h 33"/>
                <a:gd name="T60" fmla="*/ 27 w 46"/>
                <a:gd name="T61" fmla="*/ 0 h 33"/>
                <a:gd name="T62" fmla="*/ 35 w 46"/>
                <a:gd name="T63" fmla="*/ 0 h 33"/>
                <a:gd name="T64" fmla="*/ 35 w 46"/>
                <a:gd name="T65" fmla="*/ 0 h 33"/>
                <a:gd name="T66" fmla="*/ 189 w 46"/>
                <a:gd name="T67" fmla="*/ 0 h 33"/>
                <a:gd name="T68" fmla="*/ 189 w 46"/>
                <a:gd name="T69" fmla="*/ 0 h 33"/>
                <a:gd name="T70" fmla="*/ 192 w 46"/>
                <a:gd name="T71" fmla="*/ 0 h 33"/>
                <a:gd name="T72" fmla="*/ 192 w 46"/>
                <a:gd name="T73" fmla="*/ 0 h 33"/>
                <a:gd name="T74" fmla="*/ 200 w 46"/>
                <a:gd name="T75" fmla="*/ 12 h 33"/>
                <a:gd name="T76" fmla="*/ 200 w 46"/>
                <a:gd name="T77" fmla="*/ 12 h 33"/>
                <a:gd name="T78" fmla="*/ 222 w 46"/>
                <a:gd name="T79" fmla="*/ 12 h 33"/>
                <a:gd name="T80" fmla="*/ 222 w 46"/>
                <a:gd name="T81" fmla="*/ 12 h 33"/>
                <a:gd name="T82" fmla="*/ 222 w 46"/>
                <a:gd name="T83" fmla="*/ 27 h 33"/>
                <a:gd name="T84" fmla="*/ 222 w 46"/>
                <a:gd name="T85" fmla="*/ 27 h 33"/>
                <a:gd name="T86" fmla="*/ 222 w 46"/>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45" y="6"/>
                  </a:moveTo>
                  <a:lnTo>
                    <a:pt x="45" y="26"/>
                  </a:lnTo>
                  <a:lnTo>
                    <a:pt x="45" y="28"/>
                  </a:lnTo>
                  <a:lnTo>
                    <a:pt x="41" y="28"/>
                  </a:lnTo>
                  <a:lnTo>
                    <a:pt x="41" y="32"/>
                  </a:lnTo>
                  <a:lnTo>
                    <a:pt x="39" y="32"/>
                  </a:lnTo>
                  <a:lnTo>
                    <a:pt x="38" y="32"/>
                  </a:lnTo>
                  <a:lnTo>
                    <a:pt x="7" y="32"/>
                  </a:lnTo>
                  <a:lnTo>
                    <a:pt x="5" y="32"/>
                  </a:lnTo>
                  <a:lnTo>
                    <a:pt x="2" y="32"/>
                  </a:lnTo>
                  <a:lnTo>
                    <a:pt x="2" y="28"/>
                  </a:lnTo>
                  <a:lnTo>
                    <a:pt x="0" y="28"/>
                  </a:lnTo>
                  <a:lnTo>
                    <a:pt x="0" y="26"/>
                  </a:lnTo>
                  <a:lnTo>
                    <a:pt x="0" y="6"/>
                  </a:lnTo>
                  <a:lnTo>
                    <a:pt x="0" y="5"/>
                  </a:lnTo>
                  <a:lnTo>
                    <a:pt x="0" y="2"/>
                  </a:lnTo>
                  <a:lnTo>
                    <a:pt x="2" y="2"/>
                  </a:lnTo>
                  <a:lnTo>
                    <a:pt x="5" y="0"/>
                  </a:lnTo>
                  <a:lnTo>
                    <a:pt x="7" y="0"/>
                  </a:lnTo>
                  <a:lnTo>
                    <a:pt x="38" y="0"/>
                  </a:lnTo>
                  <a:lnTo>
                    <a:pt x="39" y="0"/>
                  </a:lnTo>
                  <a:lnTo>
                    <a:pt x="39" y="2"/>
                  </a:lnTo>
                  <a:lnTo>
                    <a:pt x="41" y="2"/>
                  </a:lnTo>
                  <a:lnTo>
                    <a:pt x="45" y="2"/>
                  </a:lnTo>
                  <a:lnTo>
                    <a:pt x="45" y="5"/>
                  </a:lnTo>
                  <a:lnTo>
                    <a:pt x="45"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33" name="Freeform 119"/>
            <p:cNvSpPr>
              <a:spLocks noChangeAspect="1"/>
            </p:cNvSpPr>
            <p:nvPr/>
          </p:nvSpPr>
          <p:spPr bwMode="auto">
            <a:xfrm>
              <a:off x="1779" y="2230"/>
              <a:ext cx="19" cy="43"/>
            </a:xfrm>
            <a:custGeom>
              <a:avLst/>
              <a:gdLst>
                <a:gd name="T0" fmla="*/ 60 w 15"/>
                <a:gd name="T1" fmla="*/ 125 h 33"/>
                <a:gd name="T2" fmla="*/ 60 w 15"/>
                <a:gd name="T3" fmla="*/ 125 h 33"/>
                <a:gd name="T4" fmla="*/ 60 w 15"/>
                <a:gd name="T5" fmla="*/ 125 h 33"/>
                <a:gd name="T6" fmla="*/ 60 w 15"/>
                <a:gd name="T7" fmla="*/ 134 h 33"/>
                <a:gd name="T8" fmla="*/ 60 w 15"/>
                <a:gd name="T9" fmla="*/ 134 h 33"/>
                <a:gd name="T10" fmla="*/ 60 w 15"/>
                <a:gd name="T11" fmla="*/ 134 h 33"/>
                <a:gd name="T12" fmla="*/ 60 w 15"/>
                <a:gd name="T13" fmla="*/ 159 h 33"/>
                <a:gd name="T14" fmla="*/ 60 w 15"/>
                <a:gd name="T15" fmla="*/ 159 h 33"/>
                <a:gd name="T16" fmla="*/ 41 w 15"/>
                <a:gd name="T17" fmla="*/ 159 h 33"/>
                <a:gd name="T18" fmla="*/ 41 w 15"/>
                <a:gd name="T19" fmla="*/ 159 h 33"/>
                <a:gd name="T20" fmla="*/ 41 w 15"/>
                <a:gd name="T21" fmla="*/ 159 h 33"/>
                <a:gd name="T22" fmla="*/ 10 w 15"/>
                <a:gd name="T23" fmla="*/ 159 h 33"/>
                <a:gd name="T24" fmla="*/ 10 w 15"/>
                <a:gd name="T25" fmla="*/ 159 h 33"/>
                <a:gd name="T26" fmla="*/ 10 w 15"/>
                <a:gd name="T27" fmla="*/ 159 h 33"/>
                <a:gd name="T28" fmla="*/ 10 w 15"/>
                <a:gd name="T29" fmla="*/ 159 h 33"/>
                <a:gd name="T30" fmla="*/ 10 w 15"/>
                <a:gd name="T31" fmla="*/ 159 h 33"/>
                <a:gd name="T32" fmla="*/ 10 w 15"/>
                <a:gd name="T33" fmla="*/ 134 h 33"/>
                <a:gd name="T34" fmla="*/ 10 w 15"/>
                <a:gd name="T35" fmla="*/ 134 h 33"/>
                <a:gd name="T36" fmla="*/ 1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10 w 15"/>
                <a:gd name="T53" fmla="*/ 12 h 33"/>
                <a:gd name="T54" fmla="*/ 10 w 15"/>
                <a:gd name="T55" fmla="*/ 12 h 33"/>
                <a:gd name="T56" fmla="*/ 10 w 15"/>
                <a:gd name="T57" fmla="*/ 12 h 33"/>
                <a:gd name="T58" fmla="*/ 10 w 15"/>
                <a:gd name="T59" fmla="*/ 0 h 33"/>
                <a:gd name="T60" fmla="*/ 10 w 15"/>
                <a:gd name="T61" fmla="*/ 0 h 33"/>
                <a:gd name="T62" fmla="*/ 10 w 15"/>
                <a:gd name="T63" fmla="*/ 0 h 33"/>
                <a:gd name="T64" fmla="*/ 10 w 15"/>
                <a:gd name="T65" fmla="*/ 0 h 33"/>
                <a:gd name="T66" fmla="*/ 41 w 15"/>
                <a:gd name="T67" fmla="*/ 0 h 33"/>
                <a:gd name="T68" fmla="*/ 41 w 15"/>
                <a:gd name="T69" fmla="*/ 0 h 33"/>
                <a:gd name="T70" fmla="*/ 41 w 15"/>
                <a:gd name="T71" fmla="*/ 0 h 33"/>
                <a:gd name="T72" fmla="*/ 60 w 15"/>
                <a:gd name="T73" fmla="*/ 0 h 33"/>
                <a:gd name="T74" fmla="*/ 60 w 15"/>
                <a:gd name="T75" fmla="*/ 12 h 33"/>
                <a:gd name="T76" fmla="*/ 60 w 15"/>
                <a:gd name="T77" fmla="*/ 12 h 33"/>
                <a:gd name="T78" fmla="*/ 60 w 15"/>
                <a:gd name="T79" fmla="*/ 12 h 33"/>
                <a:gd name="T80" fmla="*/ 60 w 15"/>
                <a:gd name="T81" fmla="*/ 12 h 33"/>
                <a:gd name="T82" fmla="*/ 60 w 15"/>
                <a:gd name="T83" fmla="*/ 27 h 33"/>
                <a:gd name="T84" fmla="*/ 60 w 15"/>
                <a:gd name="T85" fmla="*/ 27 h 33"/>
                <a:gd name="T86" fmla="*/ 60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4" y="32"/>
                  </a:lnTo>
                  <a:lnTo>
                    <a:pt x="10" y="32"/>
                  </a:lnTo>
                  <a:lnTo>
                    <a:pt x="2" y="32"/>
                  </a:lnTo>
                  <a:lnTo>
                    <a:pt x="2" y="28"/>
                  </a:lnTo>
                  <a:lnTo>
                    <a:pt x="0" y="28"/>
                  </a:lnTo>
                  <a:lnTo>
                    <a:pt x="0" y="26"/>
                  </a:lnTo>
                  <a:lnTo>
                    <a:pt x="0" y="6"/>
                  </a:lnTo>
                  <a:lnTo>
                    <a:pt x="0" y="5"/>
                  </a:lnTo>
                  <a:lnTo>
                    <a:pt x="2" y="2"/>
                  </a:lnTo>
                  <a:lnTo>
                    <a:pt x="2" y="0"/>
                  </a:lnTo>
                  <a:lnTo>
                    <a:pt x="10" y="0"/>
                  </a:lnTo>
                  <a:lnTo>
                    <a:pt x="14" y="0"/>
                  </a:lnTo>
                  <a:lnTo>
                    <a:pt x="14" y="2"/>
                  </a:lnTo>
                  <a:lnTo>
                    <a:pt x="14" y="5"/>
                  </a:lnTo>
                  <a:lnTo>
                    <a:pt x="14" y="6"/>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34" name="Freeform 120"/>
            <p:cNvSpPr>
              <a:spLocks noChangeAspect="1"/>
            </p:cNvSpPr>
            <p:nvPr/>
          </p:nvSpPr>
          <p:spPr bwMode="auto">
            <a:xfrm>
              <a:off x="1738" y="2230"/>
              <a:ext cx="20" cy="43"/>
            </a:xfrm>
            <a:custGeom>
              <a:avLst/>
              <a:gdLst>
                <a:gd name="T0" fmla="*/ 79 w 15"/>
                <a:gd name="T1" fmla="*/ 125 h 33"/>
                <a:gd name="T2" fmla="*/ 79 w 15"/>
                <a:gd name="T3" fmla="*/ 125 h 33"/>
                <a:gd name="T4" fmla="*/ 79 w 15"/>
                <a:gd name="T5" fmla="*/ 125 h 33"/>
                <a:gd name="T6" fmla="*/ 79 w 15"/>
                <a:gd name="T7" fmla="*/ 134 h 33"/>
                <a:gd name="T8" fmla="*/ 64 w 15"/>
                <a:gd name="T9" fmla="*/ 134 h 33"/>
                <a:gd name="T10" fmla="*/ 64 w 15"/>
                <a:gd name="T11" fmla="*/ 134 h 33"/>
                <a:gd name="T12" fmla="*/ 64 w 15"/>
                <a:gd name="T13" fmla="*/ 159 h 33"/>
                <a:gd name="T14" fmla="*/ 64 w 15"/>
                <a:gd name="T15" fmla="*/ 159 h 33"/>
                <a:gd name="T16" fmla="*/ 64 w 15"/>
                <a:gd name="T17" fmla="*/ 159 h 33"/>
                <a:gd name="T18" fmla="*/ 64 w 15"/>
                <a:gd name="T19" fmla="*/ 159 h 33"/>
                <a:gd name="T20" fmla="*/ 64 w 15"/>
                <a:gd name="T21" fmla="*/ 159 h 33"/>
                <a:gd name="T22" fmla="*/ 12 w 15"/>
                <a:gd name="T23" fmla="*/ 159 h 33"/>
                <a:gd name="T24" fmla="*/ 12 w 15"/>
                <a:gd name="T25" fmla="*/ 159 h 33"/>
                <a:gd name="T26" fmla="*/ 12 w 15"/>
                <a:gd name="T27" fmla="*/ 159 h 33"/>
                <a:gd name="T28" fmla="*/ 0 w 15"/>
                <a:gd name="T29" fmla="*/ 159 h 33"/>
                <a:gd name="T30" fmla="*/ 0 w 15"/>
                <a:gd name="T31" fmla="*/ 159 h 33"/>
                <a:gd name="T32" fmla="*/ 0 w 15"/>
                <a:gd name="T33" fmla="*/ 134 h 33"/>
                <a:gd name="T34" fmla="*/ 0 w 15"/>
                <a:gd name="T35" fmla="*/ 134 h 33"/>
                <a:gd name="T36" fmla="*/ 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0 w 15"/>
                <a:gd name="T53" fmla="*/ 12 h 33"/>
                <a:gd name="T54" fmla="*/ 0 w 15"/>
                <a:gd name="T55" fmla="*/ 12 h 33"/>
                <a:gd name="T56" fmla="*/ 0 w 15"/>
                <a:gd name="T57" fmla="*/ 12 h 33"/>
                <a:gd name="T58" fmla="*/ 0 w 15"/>
                <a:gd name="T59" fmla="*/ 0 h 33"/>
                <a:gd name="T60" fmla="*/ 12 w 15"/>
                <a:gd name="T61" fmla="*/ 0 h 33"/>
                <a:gd name="T62" fmla="*/ 12 w 15"/>
                <a:gd name="T63" fmla="*/ 0 h 33"/>
                <a:gd name="T64" fmla="*/ 12 w 15"/>
                <a:gd name="T65" fmla="*/ 0 h 33"/>
                <a:gd name="T66" fmla="*/ 64 w 15"/>
                <a:gd name="T67" fmla="*/ 0 h 33"/>
                <a:gd name="T68" fmla="*/ 64 w 15"/>
                <a:gd name="T69" fmla="*/ 0 h 33"/>
                <a:gd name="T70" fmla="*/ 64 w 15"/>
                <a:gd name="T71" fmla="*/ 0 h 33"/>
                <a:gd name="T72" fmla="*/ 64 w 15"/>
                <a:gd name="T73" fmla="*/ 0 h 33"/>
                <a:gd name="T74" fmla="*/ 64 w 15"/>
                <a:gd name="T75" fmla="*/ 12 h 33"/>
                <a:gd name="T76" fmla="*/ 64 w 15"/>
                <a:gd name="T77" fmla="*/ 12 h 33"/>
                <a:gd name="T78" fmla="*/ 64 w 15"/>
                <a:gd name="T79" fmla="*/ 12 h 33"/>
                <a:gd name="T80" fmla="*/ 64 w 15"/>
                <a:gd name="T81" fmla="*/ 12 h 33"/>
                <a:gd name="T82" fmla="*/ 79 w 15"/>
                <a:gd name="T83" fmla="*/ 27 h 33"/>
                <a:gd name="T84" fmla="*/ 79 w 15"/>
                <a:gd name="T85" fmla="*/ 27 h 33"/>
                <a:gd name="T86" fmla="*/ 79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1" y="28"/>
                  </a:lnTo>
                  <a:lnTo>
                    <a:pt x="11" y="32"/>
                  </a:lnTo>
                  <a:lnTo>
                    <a:pt x="2" y="32"/>
                  </a:lnTo>
                  <a:lnTo>
                    <a:pt x="0" y="32"/>
                  </a:lnTo>
                  <a:lnTo>
                    <a:pt x="0" y="28"/>
                  </a:lnTo>
                  <a:lnTo>
                    <a:pt x="0" y="26"/>
                  </a:lnTo>
                  <a:lnTo>
                    <a:pt x="0" y="6"/>
                  </a:lnTo>
                  <a:lnTo>
                    <a:pt x="0" y="5"/>
                  </a:lnTo>
                  <a:lnTo>
                    <a:pt x="0" y="2"/>
                  </a:lnTo>
                  <a:lnTo>
                    <a:pt x="0" y="0"/>
                  </a:lnTo>
                  <a:lnTo>
                    <a:pt x="2" y="0"/>
                  </a:lnTo>
                  <a:lnTo>
                    <a:pt x="11" y="0"/>
                  </a:lnTo>
                  <a:lnTo>
                    <a:pt x="11" y="2"/>
                  </a:lnTo>
                  <a:lnTo>
                    <a:pt x="14" y="5"/>
                  </a:lnTo>
                  <a:lnTo>
                    <a:pt x="14"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35" name="Freeform 121" descr="Light vertical"/>
            <p:cNvSpPr>
              <a:spLocks noChangeAspect="1"/>
            </p:cNvSpPr>
            <p:nvPr/>
          </p:nvSpPr>
          <p:spPr bwMode="auto">
            <a:xfrm>
              <a:off x="1757" y="2230"/>
              <a:ext cx="23" cy="43"/>
            </a:xfrm>
            <a:custGeom>
              <a:avLst/>
              <a:gdLst>
                <a:gd name="T0" fmla="*/ 75 w 18"/>
                <a:gd name="T1" fmla="*/ 125 h 33"/>
                <a:gd name="T2" fmla="*/ 75 w 18"/>
                <a:gd name="T3" fmla="*/ 125 h 33"/>
                <a:gd name="T4" fmla="*/ 75 w 18"/>
                <a:gd name="T5" fmla="*/ 125 h 33"/>
                <a:gd name="T6" fmla="*/ 75 w 18"/>
                <a:gd name="T7" fmla="*/ 134 h 33"/>
                <a:gd name="T8" fmla="*/ 75 w 18"/>
                <a:gd name="T9" fmla="*/ 134 h 33"/>
                <a:gd name="T10" fmla="*/ 75 w 18"/>
                <a:gd name="T11" fmla="*/ 134 h 33"/>
                <a:gd name="T12" fmla="*/ 75 w 18"/>
                <a:gd name="T13" fmla="*/ 159 h 33"/>
                <a:gd name="T14" fmla="*/ 69 w 18"/>
                <a:gd name="T15" fmla="*/ 159 h 33"/>
                <a:gd name="T16" fmla="*/ 69 w 18"/>
                <a:gd name="T17" fmla="*/ 159 h 33"/>
                <a:gd name="T18" fmla="*/ 69 w 18"/>
                <a:gd name="T19" fmla="*/ 159 h 33"/>
                <a:gd name="T20" fmla="*/ 69 w 18"/>
                <a:gd name="T21" fmla="*/ 159 h 33"/>
                <a:gd name="T22" fmla="*/ 10 w 18"/>
                <a:gd name="T23" fmla="*/ 159 h 33"/>
                <a:gd name="T24" fmla="*/ 10 w 18"/>
                <a:gd name="T25" fmla="*/ 159 h 33"/>
                <a:gd name="T26" fmla="*/ 10 w 18"/>
                <a:gd name="T27" fmla="*/ 159 h 33"/>
                <a:gd name="T28" fmla="*/ 10 w 18"/>
                <a:gd name="T29" fmla="*/ 159 h 33"/>
                <a:gd name="T30" fmla="*/ 0 w 18"/>
                <a:gd name="T31" fmla="*/ 159 h 33"/>
                <a:gd name="T32" fmla="*/ 0 w 18"/>
                <a:gd name="T33" fmla="*/ 134 h 33"/>
                <a:gd name="T34" fmla="*/ 0 w 18"/>
                <a:gd name="T35" fmla="*/ 134 h 33"/>
                <a:gd name="T36" fmla="*/ 0 w 18"/>
                <a:gd name="T37" fmla="*/ 134 h 33"/>
                <a:gd name="T38" fmla="*/ 0 w 18"/>
                <a:gd name="T39" fmla="*/ 134 h 33"/>
                <a:gd name="T40" fmla="*/ 0 w 18"/>
                <a:gd name="T41" fmla="*/ 125 h 33"/>
                <a:gd name="T42" fmla="*/ 0 w 18"/>
                <a:gd name="T43" fmla="*/ 125 h 33"/>
                <a:gd name="T44" fmla="*/ 0 w 18"/>
                <a:gd name="T45" fmla="*/ 29 h 33"/>
                <a:gd name="T46" fmla="*/ 0 w 18"/>
                <a:gd name="T47" fmla="*/ 27 h 33"/>
                <a:gd name="T48" fmla="*/ 0 w 18"/>
                <a:gd name="T49" fmla="*/ 27 h 33"/>
                <a:gd name="T50" fmla="*/ 0 w 18"/>
                <a:gd name="T51" fmla="*/ 27 h 33"/>
                <a:gd name="T52" fmla="*/ 0 w 18"/>
                <a:gd name="T53" fmla="*/ 12 h 33"/>
                <a:gd name="T54" fmla="*/ 0 w 18"/>
                <a:gd name="T55" fmla="*/ 12 h 33"/>
                <a:gd name="T56" fmla="*/ 0 w 18"/>
                <a:gd name="T57" fmla="*/ 12 h 33"/>
                <a:gd name="T58" fmla="*/ 0 w 18"/>
                <a:gd name="T59" fmla="*/ 0 h 33"/>
                <a:gd name="T60" fmla="*/ 10 w 18"/>
                <a:gd name="T61" fmla="*/ 0 h 33"/>
                <a:gd name="T62" fmla="*/ 10 w 18"/>
                <a:gd name="T63" fmla="*/ 0 h 33"/>
                <a:gd name="T64" fmla="*/ 10 w 18"/>
                <a:gd name="T65" fmla="*/ 0 h 33"/>
                <a:gd name="T66" fmla="*/ 69 w 18"/>
                <a:gd name="T67" fmla="*/ 0 h 33"/>
                <a:gd name="T68" fmla="*/ 69 w 18"/>
                <a:gd name="T69" fmla="*/ 0 h 33"/>
                <a:gd name="T70" fmla="*/ 69 w 18"/>
                <a:gd name="T71" fmla="*/ 0 h 33"/>
                <a:gd name="T72" fmla="*/ 69 w 18"/>
                <a:gd name="T73" fmla="*/ 0 h 33"/>
                <a:gd name="T74" fmla="*/ 75 w 18"/>
                <a:gd name="T75" fmla="*/ 12 h 33"/>
                <a:gd name="T76" fmla="*/ 75 w 18"/>
                <a:gd name="T77" fmla="*/ 12 h 33"/>
                <a:gd name="T78" fmla="*/ 75 w 18"/>
                <a:gd name="T79" fmla="*/ 12 h 33"/>
                <a:gd name="T80" fmla="*/ 75 w 18"/>
                <a:gd name="T81" fmla="*/ 12 h 33"/>
                <a:gd name="T82" fmla="*/ 75 w 18"/>
                <a:gd name="T83" fmla="*/ 27 h 33"/>
                <a:gd name="T84" fmla="*/ 75 w 18"/>
                <a:gd name="T85" fmla="*/ 27 h 33"/>
                <a:gd name="T86" fmla="*/ 75 w 18"/>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17" y="6"/>
                  </a:moveTo>
                  <a:lnTo>
                    <a:pt x="17" y="26"/>
                  </a:lnTo>
                  <a:lnTo>
                    <a:pt x="17" y="28"/>
                  </a:lnTo>
                  <a:lnTo>
                    <a:pt x="17" y="32"/>
                  </a:lnTo>
                  <a:lnTo>
                    <a:pt x="16" y="32"/>
                  </a:lnTo>
                  <a:lnTo>
                    <a:pt x="2" y="32"/>
                  </a:lnTo>
                  <a:lnTo>
                    <a:pt x="0" y="32"/>
                  </a:lnTo>
                  <a:lnTo>
                    <a:pt x="0" y="28"/>
                  </a:lnTo>
                  <a:lnTo>
                    <a:pt x="0" y="26"/>
                  </a:lnTo>
                  <a:lnTo>
                    <a:pt x="0" y="6"/>
                  </a:lnTo>
                  <a:lnTo>
                    <a:pt x="0" y="5"/>
                  </a:lnTo>
                  <a:lnTo>
                    <a:pt x="0" y="2"/>
                  </a:lnTo>
                  <a:lnTo>
                    <a:pt x="0" y="0"/>
                  </a:lnTo>
                  <a:lnTo>
                    <a:pt x="2" y="0"/>
                  </a:lnTo>
                  <a:lnTo>
                    <a:pt x="16" y="0"/>
                  </a:lnTo>
                  <a:lnTo>
                    <a:pt x="17" y="2"/>
                  </a:lnTo>
                  <a:lnTo>
                    <a:pt x="17" y="5"/>
                  </a:lnTo>
                  <a:lnTo>
                    <a:pt x="17" y="6"/>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36" name="AutoShape 122"/>
            <p:cNvSpPr>
              <a:spLocks noChangeAspect="1" noChangeArrowheads="1"/>
            </p:cNvSpPr>
            <p:nvPr/>
          </p:nvSpPr>
          <p:spPr bwMode="auto">
            <a:xfrm flipV="1">
              <a:off x="1757" y="2272"/>
              <a:ext cx="2" cy="21"/>
            </a:xfrm>
            <a:prstGeom prst="roundRect">
              <a:avLst>
                <a:gd name="adj" fmla="val 0"/>
              </a:avLst>
            </a:prstGeom>
            <a:solidFill>
              <a:srgbClr val="000000"/>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37" name="Freeform 123"/>
            <p:cNvSpPr>
              <a:spLocks noChangeAspect="1"/>
            </p:cNvSpPr>
            <p:nvPr/>
          </p:nvSpPr>
          <p:spPr bwMode="auto">
            <a:xfrm>
              <a:off x="2008" y="965"/>
              <a:ext cx="469" cy="187"/>
            </a:xfrm>
            <a:custGeom>
              <a:avLst/>
              <a:gdLst>
                <a:gd name="T0" fmla="*/ 1739 w 360"/>
                <a:gd name="T1" fmla="*/ 111 h 143"/>
                <a:gd name="T2" fmla="*/ 1711 w 360"/>
                <a:gd name="T3" fmla="*/ 71 h 143"/>
                <a:gd name="T4" fmla="*/ 1665 w 360"/>
                <a:gd name="T5" fmla="*/ 38 h 143"/>
                <a:gd name="T6" fmla="*/ 1599 w 360"/>
                <a:gd name="T7" fmla="*/ 27 h 143"/>
                <a:gd name="T8" fmla="*/ 1503 w 360"/>
                <a:gd name="T9" fmla="*/ 12 h 143"/>
                <a:gd name="T10" fmla="*/ 1408 w 360"/>
                <a:gd name="T11" fmla="*/ 0 h 143"/>
                <a:gd name="T12" fmla="*/ 1305 w 360"/>
                <a:gd name="T13" fmla="*/ 12 h 143"/>
                <a:gd name="T14" fmla="*/ 1192 w 360"/>
                <a:gd name="T15" fmla="*/ 12 h 143"/>
                <a:gd name="T16" fmla="*/ 1066 w 360"/>
                <a:gd name="T17" fmla="*/ 35 h 143"/>
                <a:gd name="T18" fmla="*/ 930 w 360"/>
                <a:gd name="T19" fmla="*/ 54 h 143"/>
                <a:gd name="T20" fmla="*/ 808 w 360"/>
                <a:gd name="T21" fmla="*/ 93 h 143"/>
                <a:gd name="T22" fmla="*/ 674 w 360"/>
                <a:gd name="T23" fmla="*/ 129 h 143"/>
                <a:gd name="T24" fmla="*/ 560 w 360"/>
                <a:gd name="T25" fmla="*/ 162 h 143"/>
                <a:gd name="T26" fmla="*/ 436 w 360"/>
                <a:gd name="T27" fmla="*/ 221 h 143"/>
                <a:gd name="T28" fmla="*/ 335 w 360"/>
                <a:gd name="T29" fmla="*/ 263 h 143"/>
                <a:gd name="T30" fmla="*/ 228 w 360"/>
                <a:gd name="T31" fmla="*/ 322 h 143"/>
                <a:gd name="T32" fmla="*/ 159 w 360"/>
                <a:gd name="T33" fmla="*/ 373 h 143"/>
                <a:gd name="T34" fmla="*/ 86 w 360"/>
                <a:gd name="T35" fmla="*/ 418 h 143"/>
                <a:gd name="T36" fmla="*/ 46 w 360"/>
                <a:gd name="T37" fmla="*/ 473 h 143"/>
                <a:gd name="T38" fmla="*/ 1 w 360"/>
                <a:gd name="T39" fmla="*/ 517 h 143"/>
                <a:gd name="T40" fmla="*/ 0 w 360"/>
                <a:gd name="T41" fmla="*/ 560 h 143"/>
                <a:gd name="T42" fmla="*/ 1 w 360"/>
                <a:gd name="T43" fmla="*/ 611 h 143"/>
                <a:gd name="T44" fmla="*/ 46 w 360"/>
                <a:gd name="T45" fmla="*/ 638 h 143"/>
                <a:gd name="T46" fmla="*/ 96 w 360"/>
                <a:gd name="T47" fmla="*/ 676 h 143"/>
                <a:gd name="T48" fmla="*/ 163 w 360"/>
                <a:gd name="T49" fmla="*/ 685 h 143"/>
                <a:gd name="T50" fmla="*/ 240 w 360"/>
                <a:gd name="T51" fmla="*/ 711 h 143"/>
                <a:gd name="T52" fmla="*/ 343 w 360"/>
                <a:gd name="T53" fmla="*/ 711 h 143"/>
                <a:gd name="T54" fmla="*/ 438 w 360"/>
                <a:gd name="T55" fmla="*/ 711 h 143"/>
                <a:gd name="T56" fmla="*/ 568 w 360"/>
                <a:gd name="T57" fmla="*/ 685 h 143"/>
                <a:gd name="T58" fmla="*/ 693 w 360"/>
                <a:gd name="T59" fmla="*/ 684 h 143"/>
                <a:gd name="T60" fmla="*/ 826 w 360"/>
                <a:gd name="T61" fmla="*/ 649 h 143"/>
                <a:gd name="T62" fmla="*/ 958 w 360"/>
                <a:gd name="T63" fmla="*/ 624 h 143"/>
                <a:gd name="T64" fmla="*/ 1076 w 360"/>
                <a:gd name="T65" fmla="*/ 582 h 143"/>
                <a:gd name="T66" fmla="*/ 1200 w 360"/>
                <a:gd name="T67" fmla="*/ 547 h 143"/>
                <a:gd name="T68" fmla="*/ 1324 w 360"/>
                <a:gd name="T69" fmla="*/ 501 h 143"/>
                <a:gd name="T70" fmla="*/ 1436 w 360"/>
                <a:gd name="T71" fmla="*/ 450 h 143"/>
                <a:gd name="T72" fmla="*/ 1524 w 360"/>
                <a:gd name="T73" fmla="*/ 400 h 143"/>
                <a:gd name="T74" fmla="*/ 1599 w 360"/>
                <a:gd name="T75" fmla="*/ 340 h 143"/>
                <a:gd name="T76" fmla="*/ 1665 w 360"/>
                <a:gd name="T77" fmla="*/ 277 h 143"/>
                <a:gd name="T78" fmla="*/ 1711 w 360"/>
                <a:gd name="T79" fmla="*/ 239 h 143"/>
                <a:gd name="T80" fmla="*/ 1739 w 360"/>
                <a:gd name="T81" fmla="*/ 183 h 143"/>
                <a:gd name="T82" fmla="*/ 1759 w 360"/>
                <a:gd name="T83" fmla="*/ 145 h 14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0"/>
                <a:gd name="T127" fmla="*/ 0 h 143"/>
                <a:gd name="T128" fmla="*/ 360 w 360"/>
                <a:gd name="T129" fmla="*/ 143 h 14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0" h="143">
                  <a:moveTo>
                    <a:pt x="356" y="25"/>
                  </a:moveTo>
                  <a:lnTo>
                    <a:pt x="356" y="22"/>
                  </a:lnTo>
                  <a:lnTo>
                    <a:pt x="353" y="18"/>
                  </a:lnTo>
                  <a:lnTo>
                    <a:pt x="350" y="14"/>
                  </a:lnTo>
                  <a:lnTo>
                    <a:pt x="346" y="11"/>
                  </a:lnTo>
                  <a:lnTo>
                    <a:pt x="341" y="8"/>
                  </a:lnTo>
                  <a:lnTo>
                    <a:pt x="334" y="7"/>
                  </a:lnTo>
                  <a:lnTo>
                    <a:pt x="327" y="5"/>
                  </a:lnTo>
                  <a:lnTo>
                    <a:pt x="319" y="2"/>
                  </a:lnTo>
                  <a:lnTo>
                    <a:pt x="308" y="2"/>
                  </a:lnTo>
                  <a:lnTo>
                    <a:pt x="300" y="2"/>
                  </a:lnTo>
                  <a:lnTo>
                    <a:pt x="288" y="0"/>
                  </a:lnTo>
                  <a:lnTo>
                    <a:pt x="279" y="0"/>
                  </a:lnTo>
                  <a:lnTo>
                    <a:pt x="267" y="2"/>
                  </a:lnTo>
                  <a:lnTo>
                    <a:pt x="257" y="2"/>
                  </a:lnTo>
                  <a:lnTo>
                    <a:pt x="244" y="2"/>
                  </a:lnTo>
                  <a:lnTo>
                    <a:pt x="231" y="5"/>
                  </a:lnTo>
                  <a:lnTo>
                    <a:pt x="218" y="7"/>
                  </a:lnTo>
                  <a:lnTo>
                    <a:pt x="205" y="8"/>
                  </a:lnTo>
                  <a:lnTo>
                    <a:pt x="190" y="11"/>
                  </a:lnTo>
                  <a:lnTo>
                    <a:pt x="177" y="15"/>
                  </a:lnTo>
                  <a:lnTo>
                    <a:pt x="165" y="18"/>
                  </a:lnTo>
                  <a:lnTo>
                    <a:pt x="152" y="22"/>
                  </a:lnTo>
                  <a:lnTo>
                    <a:pt x="138" y="26"/>
                  </a:lnTo>
                  <a:lnTo>
                    <a:pt x="124" y="29"/>
                  </a:lnTo>
                  <a:lnTo>
                    <a:pt x="114" y="33"/>
                  </a:lnTo>
                  <a:lnTo>
                    <a:pt x="101" y="37"/>
                  </a:lnTo>
                  <a:lnTo>
                    <a:pt x="89" y="44"/>
                  </a:lnTo>
                  <a:lnTo>
                    <a:pt x="76" y="48"/>
                  </a:lnTo>
                  <a:lnTo>
                    <a:pt x="68" y="53"/>
                  </a:lnTo>
                  <a:lnTo>
                    <a:pt x="56" y="61"/>
                  </a:lnTo>
                  <a:lnTo>
                    <a:pt x="47" y="64"/>
                  </a:lnTo>
                  <a:lnTo>
                    <a:pt x="39" y="68"/>
                  </a:lnTo>
                  <a:lnTo>
                    <a:pt x="32" y="75"/>
                  </a:lnTo>
                  <a:lnTo>
                    <a:pt x="25" y="80"/>
                  </a:lnTo>
                  <a:lnTo>
                    <a:pt x="18" y="83"/>
                  </a:lnTo>
                  <a:lnTo>
                    <a:pt x="14" y="90"/>
                  </a:lnTo>
                  <a:lnTo>
                    <a:pt x="9" y="95"/>
                  </a:lnTo>
                  <a:lnTo>
                    <a:pt x="4" y="100"/>
                  </a:lnTo>
                  <a:lnTo>
                    <a:pt x="1" y="103"/>
                  </a:lnTo>
                  <a:lnTo>
                    <a:pt x="1" y="109"/>
                  </a:lnTo>
                  <a:lnTo>
                    <a:pt x="0" y="112"/>
                  </a:lnTo>
                  <a:lnTo>
                    <a:pt x="1" y="116"/>
                  </a:lnTo>
                  <a:lnTo>
                    <a:pt x="1" y="122"/>
                  </a:lnTo>
                  <a:lnTo>
                    <a:pt x="7" y="125"/>
                  </a:lnTo>
                  <a:lnTo>
                    <a:pt x="9" y="128"/>
                  </a:lnTo>
                  <a:lnTo>
                    <a:pt x="14" y="130"/>
                  </a:lnTo>
                  <a:lnTo>
                    <a:pt x="20" y="135"/>
                  </a:lnTo>
                  <a:lnTo>
                    <a:pt x="25" y="137"/>
                  </a:lnTo>
                  <a:lnTo>
                    <a:pt x="34" y="138"/>
                  </a:lnTo>
                  <a:lnTo>
                    <a:pt x="41" y="138"/>
                  </a:lnTo>
                  <a:lnTo>
                    <a:pt x="49" y="142"/>
                  </a:lnTo>
                  <a:lnTo>
                    <a:pt x="60" y="142"/>
                  </a:lnTo>
                  <a:lnTo>
                    <a:pt x="70" y="142"/>
                  </a:lnTo>
                  <a:lnTo>
                    <a:pt x="80" y="142"/>
                  </a:lnTo>
                  <a:lnTo>
                    <a:pt x="90" y="142"/>
                  </a:lnTo>
                  <a:lnTo>
                    <a:pt x="104" y="142"/>
                  </a:lnTo>
                  <a:lnTo>
                    <a:pt x="116" y="138"/>
                  </a:lnTo>
                  <a:lnTo>
                    <a:pt x="129" y="138"/>
                  </a:lnTo>
                  <a:lnTo>
                    <a:pt x="141" y="137"/>
                  </a:lnTo>
                  <a:lnTo>
                    <a:pt x="155" y="135"/>
                  </a:lnTo>
                  <a:lnTo>
                    <a:pt x="169" y="130"/>
                  </a:lnTo>
                  <a:lnTo>
                    <a:pt x="183" y="128"/>
                  </a:lnTo>
                  <a:lnTo>
                    <a:pt x="196" y="125"/>
                  </a:lnTo>
                  <a:lnTo>
                    <a:pt x="206" y="122"/>
                  </a:lnTo>
                  <a:lnTo>
                    <a:pt x="220" y="116"/>
                  </a:lnTo>
                  <a:lnTo>
                    <a:pt x="233" y="112"/>
                  </a:lnTo>
                  <a:lnTo>
                    <a:pt x="246" y="109"/>
                  </a:lnTo>
                  <a:lnTo>
                    <a:pt x="259" y="103"/>
                  </a:lnTo>
                  <a:lnTo>
                    <a:pt x="271" y="100"/>
                  </a:lnTo>
                  <a:lnTo>
                    <a:pt x="281" y="95"/>
                  </a:lnTo>
                  <a:lnTo>
                    <a:pt x="293" y="90"/>
                  </a:lnTo>
                  <a:lnTo>
                    <a:pt x="302" y="83"/>
                  </a:lnTo>
                  <a:lnTo>
                    <a:pt x="312" y="80"/>
                  </a:lnTo>
                  <a:lnTo>
                    <a:pt x="321" y="74"/>
                  </a:lnTo>
                  <a:lnTo>
                    <a:pt x="327" y="68"/>
                  </a:lnTo>
                  <a:lnTo>
                    <a:pt x="334" y="64"/>
                  </a:lnTo>
                  <a:lnTo>
                    <a:pt x="341" y="56"/>
                  </a:lnTo>
                  <a:lnTo>
                    <a:pt x="346" y="53"/>
                  </a:lnTo>
                  <a:lnTo>
                    <a:pt x="350" y="48"/>
                  </a:lnTo>
                  <a:lnTo>
                    <a:pt x="355" y="44"/>
                  </a:lnTo>
                  <a:lnTo>
                    <a:pt x="356" y="37"/>
                  </a:lnTo>
                  <a:lnTo>
                    <a:pt x="356" y="33"/>
                  </a:lnTo>
                  <a:lnTo>
                    <a:pt x="359" y="29"/>
                  </a:lnTo>
                  <a:lnTo>
                    <a:pt x="356" y="2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38" name="Freeform 124"/>
            <p:cNvSpPr>
              <a:spLocks noChangeAspect="1"/>
            </p:cNvSpPr>
            <p:nvPr/>
          </p:nvSpPr>
          <p:spPr bwMode="auto">
            <a:xfrm>
              <a:off x="2148" y="1016"/>
              <a:ext cx="246" cy="240"/>
            </a:xfrm>
            <a:custGeom>
              <a:avLst/>
              <a:gdLst>
                <a:gd name="T0" fmla="*/ 491 w 189"/>
                <a:gd name="T1" fmla="*/ 904 h 184"/>
                <a:gd name="T2" fmla="*/ 554 w 189"/>
                <a:gd name="T3" fmla="*/ 882 h 184"/>
                <a:gd name="T4" fmla="*/ 622 w 189"/>
                <a:gd name="T5" fmla="*/ 867 h 184"/>
                <a:gd name="T6" fmla="*/ 679 w 189"/>
                <a:gd name="T7" fmla="*/ 831 h 184"/>
                <a:gd name="T8" fmla="*/ 741 w 189"/>
                <a:gd name="T9" fmla="*/ 805 h 184"/>
                <a:gd name="T10" fmla="*/ 790 w 189"/>
                <a:gd name="T11" fmla="*/ 743 h 184"/>
                <a:gd name="T12" fmla="*/ 827 w 189"/>
                <a:gd name="T13" fmla="*/ 706 h 184"/>
                <a:gd name="T14" fmla="*/ 858 w 189"/>
                <a:gd name="T15" fmla="*/ 643 h 184"/>
                <a:gd name="T16" fmla="*/ 889 w 189"/>
                <a:gd name="T17" fmla="*/ 570 h 184"/>
                <a:gd name="T18" fmla="*/ 901 w 189"/>
                <a:gd name="T19" fmla="*/ 505 h 184"/>
                <a:gd name="T20" fmla="*/ 915 w 189"/>
                <a:gd name="T21" fmla="*/ 437 h 184"/>
                <a:gd name="T22" fmla="*/ 901 w 189"/>
                <a:gd name="T23" fmla="*/ 370 h 184"/>
                <a:gd name="T24" fmla="*/ 889 w 189"/>
                <a:gd name="T25" fmla="*/ 312 h 184"/>
                <a:gd name="T26" fmla="*/ 858 w 189"/>
                <a:gd name="T27" fmla="*/ 247 h 184"/>
                <a:gd name="T28" fmla="*/ 827 w 189"/>
                <a:gd name="T29" fmla="*/ 192 h 184"/>
                <a:gd name="T30" fmla="*/ 790 w 189"/>
                <a:gd name="T31" fmla="*/ 140 h 184"/>
                <a:gd name="T32" fmla="*/ 741 w 189"/>
                <a:gd name="T33" fmla="*/ 97 h 184"/>
                <a:gd name="T34" fmla="*/ 679 w 189"/>
                <a:gd name="T35" fmla="*/ 51 h 184"/>
                <a:gd name="T36" fmla="*/ 622 w 189"/>
                <a:gd name="T37" fmla="*/ 29 h 184"/>
                <a:gd name="T38" fmla="*/ 554 w 189"/>
                <a:gd name="T39" fmla="*/ 1 h 184"/>
                <a:gd name="T40" fmla="*/ 491 w 189"/>
                <a:gd name="T41" fmla="*/ 0 h 184"/>
                <a:gd name="T42" fmla="*/ 411 w 189"/>
                <a:gd name="T43" fmla="*/ 0 h 184"/>
                <a:gd name="T44" fmla="*/ 350 w 189"/>
                <a:gd name="T45" fmla="*/ 1 h 184"/>
                <a:gd name="T46" fmla="*/ 282 w 189"/>
                <a:gd name="T47" fmla="*/ 29 h 184"/>
                <a:gd name="T48" fmla="*/ 232 w 189"/>
                <a:gd name="T49" fmla="*/ 51 h 184"/>
                <a:gd name="T50" fmla="*/ 173 w 189"/>
                <a:gd name="T51" fmla="*/ 97 h 184"/>
                <a:gd name="T52" fmla="*/ 125 w 189"/>
                <a:gd name="T53" fmla="*/ 140 h 184"/>
                <a:gd name="T54" fmla="*/ 74 w 189"/>
                <a:gd name="T55" fmla="*/ 192 h 184"/>
                <a:gd name="T56" fmla="*/ 46 w 189"/>
                <a:gd name="T57" fmla="*/ 247 h 184"/>
                <a:gd name="T58" fmla="*/ 27 w 189"/>
                <a:gd name="T59" fmla="*/ 312 h 184"/>
                <a:gd name="T60" fmla="*/ 12 w 189"/>
                <a:gd name="T61" fmla="*/ 370 h 184"/>
                <a:gd name="T62" fmla="*/ 0 w 189"/>
                <a:gd name="T63" fmla="*/ 437 h 184"/>
                <a:gd name="T64" fmla="*/ 12 w 189"/>
                <a:gd name="T65" fmla="*/ 505 h 184"/>
                <a:gd name="T66" fmla="*/ 27 w 189"/>
                <a:gd name="T67" fmla="*/ 570 h 184"/>
                <a:gd name="T68" fmla="*/ 46 w 189"/>
                <a:gd name="T69" fmla="*/ 643 h 184"/>
                <a:gd name="T70" fmla="*/ 74 w 189"/>
                <a:gd name="T71" fmla="*/ 706 h 184"/>
                <a:gd name="T72" fmla="*/ 125 w 189"/>
                <a:gd name="T73" fmla="*/ 743 h 184"/>
                <a:gd name="T74" fmla="*/ 173 w 189"/>
                <a:gd name="T75" fmla="*/ 805 h 184"/>
                <a:gd name="T76" fmla="*/ 232 w 189"/>
                <a:gd name="T77" fmla="*/ 831 h 184"/>
                <a:gd name="T78" fmla="*/ 282 w 189"/>
                <a:gd name="T79" fmla="*/ 867 h 184"/>
                <a:gd name="T80" fmla="*/ 350 w 189"/>
                <a:gd name="T81" fmla="*/ 882 h 184"/>
                <a:gd name="T82" fmla="*/ 411 w 189"/>
                <a:gd name="T83" fmla="*/ 904 h 184"/>
                <a:gd name="T84" fmla="*/ 448 w 189"/>
                <a:gd name="T85" fmla="*/ 904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9"/>
                <a:gd name="T130" fmla="*/ 0 h 184"/>
                <a:gd name="T131" fmla="*/ 189 w 189"/>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9" h="184">
                  <a:moveTo>
                    <a:pt x="92" y="183"/>
                  </a:moveTo>
                  <a:lnTo>
                    <a:pt x="101" y="183"/>
                  </a:lnTo>
                  <a:lnTo>
                    <a:pt x="108" y="179"/>
                  </a:lnTo>
                  <a:lnTo>
                    <a:pt x="114" y="179"/>
                  </a:lnTo>
                  <a:lnTo>
                    <a:pt x="122" y="178"/>
                  </a:lnTo>
                  <a:lnTo>
                    <a:pt x="128" y="176"/>
                  </a:lnTo>
                  <a:lnTo>
                    <a:pt x="134" y="173"/>
                  </a:lnTo>
                  <a:lnTo>
                    <a:pt x="140" y="169"/>
                  </a:lnTo>
                  <a:lnTo>
                    <a:pt x="147" y="165"/>
                  </a:lnTo>
                  <a:lnTo>
                    <a:pt x="152" y="163"/>
                  </a:lnTo>
                  <a:lnTo>
                    <a:pt x="159" y="158"/>
                  </a:lnTo>
                  <a:lnTo>
                    <a:pt x="162" y="151"/>
                  </a:lnTo>
                  <a:lnTo>
                    <a:pt x="168" y="148"/>
                  </a:lnTo>
                  <a:lnTo>
                    <a:pt x="170" y="143"/>
                  </a:lnTo>
                  <a:lnTo>
                    <a:pt x="174" y="136"/>
                  </a:lnTo>
                  <a:lnTo>
                    <a:pt x="177" y="130"/>
                  </a:lnTo>
                  <a:lnTo>
                    <a:pt x="181" y="122"/>
                  </a:lnTo>
                  <a:lnTo>
                    <a:pt x="183" y="116"/>
                  </a:lnTo>
                  <a:lnTo>
                    <a:pt x="185" y="109"/>
                  </a:lnTo>
                  <a:lnTo>
                    <a:pt x="185" y="103"/>
                  </a:lnTo>
                  <a:lnTo>
                    <a:pt x="188" y="96"/>
                  </a:lnTo>
                  <a:lnTo>
                    <a:pt x="188" y="89"/>
                  </a:lnTo>
                  <a:lnTo>
                    <a:pt x="188" y="83"/>
                  </a:lnTo>
                  <a:lnTo>
                    <a:pt x="185" y="75"/>
                  </a:lnTo>
                  <a:lnTo>
                    <a:pt x="185" y="70"/>
                  </a:lnTo>
                  <a:lnTo>
                    <a:pt x="183" y="63"/>
                  </a:lnTo>
                  <a:lnTo>
                    <a:pt x="181" y="56"/>
                  </a:lnTo>
                  <a:lnTo>
                    <a:pt x="177" y="50"/>
                  </a:lnTo>
                  <a:lnTo>
                    <a:pt x="174" y="42"/>
                  </a:lnTo>
                  <a:lnTo>
                    <a:pt x="170" y="39"/>
                  </a:lnTo>
                  <a:lnTo>
                    <a:pt x="168" y="33"/>
                  </a:lnTo>
                  <a:lnTo>
                    <a:pt x="162" y="28"/>
                  </a:lnTo>
                  <a:lnTo>
                    <a:pt x="159" y="25"/>
                  </a:lnTo>
                  <a:lnTo>
                    <a:pt x="152" y="20"/>
                  </a:lnTo>
                  <a:lnTo>
                    <a:pt x="147" y="14"/>
                  </a:lnTo>
                  <a:lnTo>
                    <a:pt x="140" y="11"/>
                  </a:lnTo>
                  <a:lnTo>
                    <a:pt x="134" y="8"/>
                  </a:lnTo>
                  <a:lnTo>
                    <a:pt x="128" y="6"/>
                  </a:lnTo>
                  <a:lnTo>
                    <a:pt x="122" y="5"/>
                  </a:lnTo>
                  <a:lnTo>
                    <a:pt x="114" y="1"/>
                  </a:lnTo>
                  <a:lnTo>
                    <a:pt x="108" y="0"/>
                  </a:lnTo>
                  <a:lnTo>
                    <a:pt x="101" y="0"/>
                  </a:lnTo>
                  <a:lnTo>
                    <a:pt x="92" y="0"/>
                  </a:lnTo>
                  <a:lnTo>
                    <a:pt x="85" y="0"/>
                  </a:lnTo>
                  <a:lnTo>
                    <a:pt x="78" y="0"/>
                  </a:lnTo>
                  <a:lnTo>
                    <a:pt x="72" y="1"/>
                  </a:lnTo>
                  <a:lnTo>
                    <a:pt x="65" y="5"/>
                  </a:lnTo>
                  <a:lnTo>
                    <a:pt x="58" y="6"/>
                  </a:lnTo>
                  <a:lnTo>
                    <a:pt x="55" y="8"/>
                  </a:lnTo>
                  <a:lnTo>
                    <a:pt x="48" y="11"/>
                  </a:lnTo>
                  <a:lnTo>
                    <a:pt x="42" y="14"/>
                  </a:lnTo>
                  <a:lnTo>
                    <a:pt x="35" y="20"/>
                  </a:lnTo>
                  <a:lnTo>
                    <a:pt x="30" y="25"/>
                  </a:lnTo>
                  <a:lnTo>
                    <a:pt x="26" y="28"/>
                  </a:lnTo>
                  <a:lnTo>
                    <a:pt x="20" y="33"/>
                  </a:lnTo>
                  <a:lnTo>
                    <a:pt x="15" y="39"/>
                  </a:lnTo>
                  <a:lnTo>
                    <a:pt x="14" y="42"/>
                  </a:lnTo>
                  <a:lnTo>
                    <a:pt x="9" y="50"/>
                  </a:lnTo>
                  <a:lnTo>
                    <a:pt x="7" y="56"/>
                  </a:lnTo>
                  <a:lnTo>
                    <a:pt x="5" y="63"/>
                  </a:lnTo>
                  <a:lnTo>
                    <a:pt x="2" y="70"/>
                  </a:lnTo>
                  <a:lnTo>
                    <a:pt x="2" y="75"/>
                  </a:lnTo>
                  <a:lnTo>
                    <a:pt x="0" y="83"/>
                  </a:lnTo>
                  <a:lnTo>
                    <a:pt x="0" y="89"/>
                  </a:lnTo>
                  <a:lnTo>
                    <a:pt x="0" y="96"/>
                  </a:lnTo>
                  <a:lnTo>
                    <a:pt x="2" y="103"/>
                  </a:lnTo>
                  <a:lnTo>
                    <a:pt x="2" y="109"/>
                  </a:lnTo>
                  <a:lnTo>
                    <a:pt x="5" y="116"/>
                  </a:lnTo>
                  <a:lnTo>
                    <a:pt x="7" y="122"/>
                  </a:lnTo>
                  <a:lnTo>
                    <a:pt x="9" y="130"/>
                  </a:lnTo>
                  <a:lnTo>
                    <a:pt x="14" y="136"/>
                  </a:lnTo>
                  <a:lnTo>
                    <a:pt x="15" y="143"/>
                  </a:lnTo>
                  <a:lnTo>
                    <a:pt x="20" y="148"/>
                  </a:lnTo>
                  <a:lnTo>
                    <a:pt x="26" y="151"/>
                  </a:lnTo>
                  <a:lnTo>
                    <a:pt x="30" y="158"/>
                  </a:lnTo>
                  <a:lnTo>
                    <a:pt x="35" y="163"/>
                  </a:lnTo>
                  <a:lnTo>
                    <a:pt x="42" y="165"/>
                  </a:lnTo>
                  <a:lnTo>
                    <a:pt x="48" y="169"/>
                  </a:lnTo>
                  <a:lnTo>
                    <a:pt x="55" y="173"/>
                  </a:lnTo>
                  <a:lnTo>
                    <a:pt x="58" y="176"/>
                  </a:lnTo>
                  <a:lnTo>
                    <a:pt x="65" y="178"/>
                  </a:lnTo>
                  <a:lnTo>
                    <a:pt x="72" y="179"/>
                  </a:lnTo>
                  <a:lnTo>
                    <a:pt x="78" y="179"/>
                  </a:lnTo>
                  <a:lnTo>
                    <a:pt x="85" y="183"/>
                  </a:lnTo>
                  <a:lnTo>
                    <a:pt x="92" y="18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39" name="Freeform 125"/>
            <p:cNvSpPr>
              <a:spLocks noChangeAspect="1"/>
            </p:cNvSpPr>
            <p:nvPr/>
          </p:nvSpPr>
          <p:spPr bwMode="auto">
            <a:xfrm>
              <a:off x="2184" y="1053"/>
              <a:ext cx="173" cy="170"/>
            </a:xfrm>
            <a:custGeom>
              <a:avLst/>
              <a:gdLst>
                <a:gd name="T0" fmla="*/ 641 w 133"/>
                <a:gd name="T1" fmla="*/ 287 h 131"/>
                <a:gd name="T2" fmla="*/ 628 w 133"/>
                <a:gd name="T3" fmla="*/ 236 h 131"/>
                <a:gd name="T4" fmla="*/ 615 w 133"/>
                <a:gd name="T5" fmla="*/ 191 h 131"/>
                <a:gd name="T6" fmla="*/ 592 w 133"/>
                <a:gd name="T7" fmla="*/ 145 h 131"/>
                <a:gd name="T8" fmla="*/ 562 w 133"/>
                <a:gd name="T9" fmla="*/ 112 h 131"/>
                <a:gd name="T10" fmla="*/ 535 w 133"/>
                <a:gd name="T11" fmla="*/ 66 h 131"/>
                <a:gd name="T12" fmla="*/ 497 w 133"/>
                <a:gd name="T13" fmla="*/ 51 h 131"/>
                <a:gd name="T14" fmla="*/ 455 w 133"/>
                <a:gd name="T15" fmla="*/ 22 h 131"/>
                <a:gd name="T16" fmla="*/ 411 w 133"/>
                <a:gd name="T17" fmla="*/ 1 h 131"/>
                <a:gd name="T18" fmla="*/ 371 w 133"/>
                <a:gd name="T19" fmla="*/ 0 h 131"/>
                <a:gd name="T20" fmla="*/ 308 w 133"/>
                <a:gd name="T21" fmla="*/ 0 h 131"/>
                <a:gd name="T22" fmla="*/ 269 w 133"/>
                <a:gd name="T23" fmla="*/ 0 h 131"/>
                <a:gd name="T24" fmla="*/ 232 w 133"/>
                <a:gd name="T25" fmla="*/ 1 h 131"/>
                <a:gd name="T26" fmla="*/ 170 w 133"/>
                <a:gd name="T27" fmla="*/ 22 h 131"/>
                <a:gd name="T28" fmla="*/ 140 w 133"/>
                <a:gd name="T29" fmla="*/ 51 h 131"/>
                <a:gd name="T30" fmla="*/ 96 w 133"/>
                <a:gd name="T31" fmla="*/ 66 h 131"/>
                <a:gd name="T32" fmla="*/ 66 w 133"/>
                <a:gd name="T33" fmla="*/ 112 h 131"/>
                <a:gd name="T34" fmla="*/ 35 w 133"/>
                <a:gd name="T35" fmla="*/ 145 h 131"/>
                <a:gd name="T36" fmla="*/ 21 w 133"/>
                <a:gd name="T37" fmla="*/ 191 h 131"/>
                <a:gd name="T38" fmla="*/ 0 w 133"/>
                <a:gd name="T39" fmla="*/ 236 h 131"/>
                <a:gd name="T40" fmla="*/ 0 w 133"/>
                <a:gd name="T41" fmla="*/ 287 h 131"/>
                <a:gd name="T42" fmla="*/ 0 w 133"/>
                <a:gd name="T43" fmla="*/ 323 h 131"/>
                <a:gd name="T44" fmla="*/ 0 w 133"/>
                <a:gd name="T45" fmla="*/ 372 h 131"/>
                <a:gd name="T46" fmla="*/ 21 w 133"/>
                <a:gd name="T47" fmla="*/ 419 h 131"/>
                <a:gd name="T48" fmla="*/ 35 w 133"/>
                <a:gd name="T49" fmla="*/ 459 h 131"/>
                <a:gd name="T50" fmla="*/ 66 w 133"/>
                <a:gd name="T51" fmla="*/ 498 h 131"/>
                <a:gd name="T52" fmla="*/ 96 w 133"/>
                <a:gd name="T53" fmla="*/ 531 h 131"/>
                <a:gd name="T54" fmla="*/ 140 w 133"/>
                <a:gd name="T55" fmla="*/ 565 h 131"/>
                <a:gd name="T56" fmla="*/ 170 w 133"/>
                <a:gd name="T57" fmla="*/ 589 h 131"/>
                <a:gd name="T58" fmla="*/ 232 w 133"/>
                <a:gd name="T59" fmla="*/ 603 h 131"/>
                <a:gd name="T60" fmla="*/ 269 w 133"/>
                <a:gd name="T61" fmla="*/ 603 h 131"/>
                <a:gd name="T62" fmla="*/ 308 w 133"/>
                <a:gd name="T63" fmla="*/ 622 h 131"/>
                <a:gd name="T64" fmla="*/ 371 w 133"/>
                <a:gd name="T65" fmla="*/ 603 h 131"/>
                <a:gd name="T66" fmla="*/ 411 w 133"/>
                <a:gd name="T67" fmla="*/ 603 h 131"/>
                <a:gd name="T68" fmla="*/ 455 w 133"/>
                <a:gd name="T69" fmla="*/ 589 h 131"/>
                <a:gd name="T70" fmla="*/ 497 w 133"/>
                <a:gd name="T71" fmla="*/ 565 h 131"/>
                <a:gd name="T72" fmla="*/ 535 w 133"/>
                <a:gd name="T73" fmla="*/ 531 h 131"/>
                <a:gd name="T74" fmla="*/ 562 w 133"/>
                <a:gd name="T75" fmla="*/ 498 h 131"/>
                <a:gd name="T76" fmla="*/ 592 w 133"/>
                <a:gd name="T77" fmla="*/ 459 h 131"/>
                <a:gd name="T78" fmla="*/ 615 w 133"/>
                <a:gd name="T79" fmla="*/ 419 h 131"/>
                <a:gd name="T80" fmla="*/ 628 w 133"/>
                <a:gd name="T81" fmla="*/ 372 h 131"/>
                <a:gd name="T82" fmla="*/ 641 w 133"/>
                <a:gd name="T83" fmla="*/ 323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3"/>
                <a:gd name="T127" fmla="*/ 0 h 131"/>
                <a:gd name="T128" fmla="*/ 133 w 133"/>
                <a:gd name="T129" fmla="*/ 131 h 13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3" h="131">
                  <a:moveTo>
                    <a:pt x="132" y="63"/>
                  </a:moveTo>
                  <a:lnTo>
                    <a:pt x="132" y="60"/>
                  </a:lnTo>
                  <a:lnTo>
                    <a:pt x="132" y="55"/>
                  </a:lnTo>
                  <a:lnTo>
                    <a:pt x="129" y="49"/>
                  </a:lnTo>
                  <a:lnTo>
                    <a:pt x="129" y="43"/>
                  </a:lnTo>
                  <a:lnTo>
                    <a:pt x="127" y="40"/>
                  </a:lnTo>
                  <a:lnTo>
                    <a:pt x="126" y="35"/>
                  </a:lnTo>
                  <a:lnTo>
                    <a:pt x="122" y="30"/>
                  </a:lnTo>
                  <a:lnTo>
                    <a:pt x="121" y="27"/>
                  </a:lnTo>
                  <a:lnTo>
                    <a:pt x="116" y="23"/>
                  </a:lnTo>
                  <a:lnTo>
                    <a:pt x="114" y="20"/>
                  </a:lnTo>
                  <a:lnTo>
                    <a:pt x="111" y="14"/>
                  </a:lnTo>
                  <a:lnTo>
                    <a:pt x="107" y="13"/>
                  </a:lnTo>
                  <a:lnTo>
                    <a:pt x="103" y="11"/>
                  </a:lnTo>
                  <a:lnTo>
                    <a:pt x="98" y="7"/>
                  </a:lnTo>
                  <a:lnTo>
                    <a:pt x="94" y="5"/>
                  </a:lnTo>
                  <a:lnTo>
                    <a:pt x="90" y="5"/>
                  </a:lnTo>
                  <a:lnTo>
                    <a:pt x="85" y="1"/>
                  </a:lnTo>
                  <a:lnTo>
                    <a:pt x="80" y="0"/>
                  </a:lnTo>
                  <a:lnTo>
                    <a:pt x="76" y="0"/>
                  </a:lnTo>
                  <a:lnTo>
                    <a:pt x="70" y="0"/>
                  </a:lnTo>
                  <a:lnTo>
                    <a:pt x="64" y="0"/>
                  </a:lnTo>
                  <a:lnTo>
                    <a:pt x="61" y="0"/>
                  </a:lnTo>
                  <a:lnTo>
                    <a:pt x="55" y="0"/>
                  </a:lnTo>
                  <a:lnTo>
                    <a:pt x="50" y="0"/>
                  </a:lnTo>
                  <a:lnTo>
                    <a:pt x="48" y="1"/>
                  </a:lnTo>
                  <a:lnTo>
                    <a:pt x="40" y="5"/>
                  </a:lnTo>
                  <a:lnTo>
                    <a:pt x="35" y="5"/>
                  </a:lnTo>
                  <a:lnTo>
                    <a:pt x="30" y="7"/>
                  </a:lnTo>
                  <a:lnTo>
                    <a:pt x="29" y="11"/>
                  </a:lnTo>
                  <a:lnTo>
                    <a:pt x="23" y="13"/>
                  </a:lnTo>
                  <a:lnTo>
                    <a:pt x="20" y="14"/>
                  </a:lnTo>
                  <a:lnTo>
                    <a:pt x="18" y="20"/>
                  </a:lnTo>
                  <a:lnTo>
                    <a:pt x="14" y="23"/>
                  </a:lnTo>
                  <a:lnTo>
                    <a:pt x="12" y="27"/>
                  </a:lnTo>
                  <a:lnTo>
                    <a:pt x="7" y="30"/>
                  </a:lnTo>
                  <a:lnTo>
                    <a:pt x="6" y="35"/>
                  </a:lnTo>
                  <a:lnTo>
                    <a:pt x="4" y="40"/>
                  </a:lnTo>
                  <a:lnTo>
                    <a:pt x="2" y="43"/>
                  </a:lnTo>
                  <a:lnTo>
                    <a:pt x="0" y="49"/>
                  </a:lnTo>
                  <a:lnTo>
                    <a:pt x="0" y="55"/>
                  </a:lnTo>
                  <a:lnTo>
                    <a:pt x="0" y="60"/>
                  </a:lnTo>
                  <a:lnTo>
                    <a:pt x="0" y="63"/>
                  </a:lnTo>
                  <a:lnTo>
                    <a:pt x="0" y="68"/>
                  </a:lnTo>
                  <a:lnTo>
                    <a:pt x="0" y="71"/>
                  </a:lnTo>
                  <a:lnTo>
                    <a:pt x="0" y="78"/>
                  </a:lnTo>
                  <a:lnTo>
                    <a:pt x="2" y="83"/>
                  </a:lnTo>
                  <a:lnTo>
                    <a:pt x="4" y="88"/>
                  </a:lnTo>
                  <a:lnTo>
                    <a:pt x="6" y="91"/>
                  </a:lnTo>
                  <a:lnTo>
                    <a:pt x="7" y="96"/>
                  </a:lnTo>
                  <a:lnTo>
                    <a:pt x="12" y="102"/>
                  </a:lnTo>
                  <a:lnTo>
                    <a:pt x="14" y="105"/>
                  </a:lnTo>
                  <a:lnTo>
                    <a:pt x="18" y="108"/>
                  </a:lnTo>
                  <a:lnTo>
                    <a:pt x="20" y="111"/>
                  </a:lnTo>
                  <a:lnTo>
                    <a:pt x="23" y="113"/>
                  </a:lnTo>
                  <a:lnTo>
                    <a:pt x="29" y="118"/>
                  </a:lnTo>
                  <a:lnTo>
                    <a:pt x="30" y="120"/>
                  </a:lnTo>
                  <a:lnTo>
                    <a:pt x="35" y="123"/>
                  </a:lnTo>
                  <a:lnTo>
                    <a:pt x="40" y="124"/>
                  </a:lnTo>
                  <a:lnTo>
                    <a:pt x="48" y="126"/>
                  </a:lnTo>
                  <a:lnTo>
                    <a:pt x="50" y="126"/>
                  </a:lnTo>
                  <a:lnTo>
                    <a:pt x="55" y="126"/>
                  </a:lnTo>
                  <a:lnTo>
                    <a:pt x="61" y="130"/>
                  </a:lnTo>
                  <a:lnTo>
                    <a:pt x="64" y="130"/>
                  </a:lnTo>
                  <a:lnTo>
                    <a:pt x="70" y="130"/>
                  </a:lnTo>
                  <a:lnTo>
                    <a:pt x="76" y="126"/>
                  </a:lnTo>
                  <a:lnTo>
                    <a:pt x="80" y="126"/>
                  </a:lnTo>
                  <a:lnTo>
                    <a:pt x="85" y="126"/>
                  </a:lnTo>
                  <a:lnTo>
                    <a:pt x="90" y="124"/>
                  </a:lnTo>
                  <a:lnTo>
                    <a:pt x="94" y="123"/>
                  </a:lnTo>
                  <a:lnTo>
                    <a:pt x="98" y="120"/>
                  </a:lnTo>
                  <a:lnTo>
                    <a:pt x="103" y="118"/>
                  </a:lnTo>
                  <a:lnTo>
                    <a:pt x="107" y="113"/>
                  </a:lnTo>
                  <a:lnTo>
                    <a:pt x="111" y="111"/>
                  </a:lnTo>
                  <a:lnTo>
                    <a:pt x="114" y="108"/>
                  </a:lnTo>
                  <a:lnTo>
                    <a:pt x="116" y="105"/>
                  </a:lnTo>
                  <a:lnTo>
                    <a:pt x="121" y="102"/>
                  </a:lnTo>
                  <a:lnTo>
                    <a:pt x="122" y="96"/>
                  </a:lnTo>
                  <a:lnTo>
                    <a:pt x="126" y="91"/>
                  </a:lnTo>
                  <a:lnTo>
                    <a:pt x="127" y="88"/>
                  </a:lnTo>
                  <a:lnTo>
                    <a:pt x="129" y="83"/>
                  </a:lnTo>
                  <a:lnTo>
                    <a:pt x="129" y="78"/>
                  </a:lnTo>
                  <a:lnTo>
                    <a:pt x="132" y="71"/>
                  </a:lnTo>
                  <a:lnTo>
                    <a:pt x="132" y="68"/>
                  </a:lnTo>
                  <a:lnTo>
                    <a:pt x="132" y="63"/>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40" name="Freeform 126"/>
            <p:cNvSpPr>
              <a:spLocks noChangeAspect="1"/>
            </p:cNvSpPr>
            <p:nvPr/>
          </p:nvSpPr>
          <p:spPr bwMode="auto">
            <a:xfrm>
              <a:off x="2264" y="994"/>
              <a:ext cx="85" cy="146"/>
            </a:xfrm>
            <a:custGeom>
              <a:avLst/>
              <a:gdLst>
                <a:gd name="T0" fmla="*/ 98 w 66"/>
                <a:gd name="T1" fmla="*/ 545 h 112"/>
                <a:gd name="T2" fmla="*/ 111 w 66"/>
                <a:gd name="T3" fmla="*/ 516 h 112"/>
                <a:gd name="T4" fmla="*/ 133 w 66"/>
                <a:gd name="T5" fmla="*/ 482 h 112"/>
                <a:gd name="T6" fmla="*/ 143 w 66"/>
                <a:gd name="T7" fmla="*/ 447 h 112"/>
                <a:gd name="T8" fmla="*/ 156 w 66"/>
                <a:gd name="T9" fmla="*/ 418 h 112"/>
                <a:gd name="T10" fmla="*/ 161 w 66"/>
                <a:gd name="T11" fmla="*/ 385 h 112"/>
                <a:gd name="T12" fmla="*/ 176 w 66"/>
                <a:gd name="T13" fmla="*/ 355 h 112"/>
                <a:gd name="T14" fmla="*/ 192 w 66"/>
                <a:gd name="T15" fmla="*/ 321 h 112"/>
                <a:gd name="T16" fmla="*/ 207 w 66"/>
                <a:gd name="T17" fmla="*/ 285 h 112"/>
                <a:gd name="T18" fmla="*/ 209 w 66"/>
                <a:gd name="T19" fmla="*/ 257 h 112"/>
                <a:gd name="T20" fmla="*/ 227 w 66"/>
                <a:gd name="T21" fmla="*/ 226 h 112"/>
                <a:gd name="T22" fmla="*/ 232 w 66"/>
                <a:gd name="T23" fmla="*/ 197 h 112"/>
                <a:gd name="T24" fmla="*/ 242 w 66"/>
                <a:gd name="T25" fmla="*/ 163 h 112"/>
                <a:gd name="T26" fmla="*/ 258 w 66"/>
                <a:gd name="T27" fmla="*/ 151 h 112"/>
                <a:gd name="T28" fmla="*/ 267 w 66"/>
                <a:gd name="T29" fmla="*/ 125 h 112"/>
                <a:gd name="T30" fmla="*/ 272 w 66"/>
                <a:gd name="T31" fmla="*/ 111 h 112"/>
                <a:gd name="T32" fmla="*/ 272 w 66"/>
                <a:gd name="T33" fmla="*/ 86 h 112"/>
                <a:gd name="T34" fmla="*/ 281 w 66"/>
                <a:gd name="T35" fmla="*/ 74 h 112"/>
                <a:gd name="T36" fmla="*/ 281 w 66"/>
                <a:gd name="T37" fmla="*/ 51 h 112"/>
                <a:gd name="T38" fmla="*/ 297 w 66"/>
                <a:gd name="T39" fmla="*/ 46 h 112"/>
                <a:gd name="T40" fmla="*/ 297 w 66"/>
                <a:gd name="T41" fmla="*/ 35 h 112"/>
                <a:gd name="T42" fmla="*/ 297 w 66"/>
                <a:gd name="T43" fmla="*/ 21 h 112"/>
                <a:gd name="T44" fmla="*/ 297 w 66"/>
                <a:gd name="T45" fmla="*/ 1 h 112"/>
                <a:gd name="T46" fmla="*/ 297 w 66"/>
                <a:gd name="T47" fmla="*/ 1 h 112"/>
                <a:gd name="T48" fmla="*/ 297 w 66"/>
                <a:gd name="T49" fmla="*/ 0 h 112"/>
                <a:gd name="T50" fmla="*/ 297 w 66"/>
                <a:gd name="T51" fmla="*/ 0 h 112"/>
                <a:gd name="T52" fmla="*/ 297 w 66"/>
                <a:gd name="T53" fmla="*/ 0 h 112"/>
                <a:gd name="T54" fmla="*/ 297 w 66"/>
                <a:gd name="T55" fmla="*/ 0 h 112"/>
                <a:gd name="T56" fmla="*/ 281 w 66"/>
                <a:gd name="T57" fmla="*/ 0 h 112"/>
                <a:gd name="T58" fmla="*/ 281 w 66"/>
                <a:gd name="T59" fmla="*/ 1 h 112"/>
                <a:gd name="T60" fmla="*/ 272 w 66"/>
                <a:gd name="T61" fmla="*/ 21 h 112"/>
                <a:gd name="T62" fmla="*/ 267 w 66"/>
                <a:gd name="T63" fmla="*/ 35 h 112"/>
                <a:gd name="T64" fmla="*/ 258 w 66"/>
                <a:gd name="T65" fmla="*/ 46 h 112"/>
                <a:gd name="T66" fmla="*/ 258 w 66"/>
                <a:gd name="T67" fmla="*/ 51 h 112"/>
                <a:gd name="T68" fmla="*/ 232 w 66"/>
                <a:gd name="T69" fmla="*/ 65 h 112"/>
                <a:gd name="T70" fmla="*/ 232 w 66"/>
                <a:gd name="T71" fmla="*/ 86 h 112"/>
                <a:gd name="T72" fmla="*/ 209 w 66"/>
                <a:gd name="T73" fmla="*/ 111 h 112"/>
                <a:gd name="T74" fmla="*/ 207 w 66"/>
                <a:gd name="T75" fmla="*/ 124 h 112"/>
                <a:gd name="T76" fmla="*/ 192 w 66"/>
                <a:gd name="T77" fmla="*/ 139 h 112"/>
                <a:gd name="T78" fmla="*/ 176 w 66"/>
                <a:gd name="T79" fmla="*/ 163 h 112"/>
                <a:gd name="T80" fmla="*/ 161 w 66"/>
                <a:gd name="T81" fmla="*/ 197 h 112"/>
                <a:gd name="T82" fmla="*/ 156 w 66"/>
                <a:gd name="T83" fmla="*/ 220 h 112"/>
                <a:gd name="T84" fmla="*/ 133 w 66"/>
                <a:gd name="T85" fmla="*/ 257 h 112"/>
                <a:gd name="T86" fmla="*/ 125 w 66"/>
                <a:gd name="T87" fmla="*/ 272 h 112"/>
                <a:gd name="T88" fmla="*/ 98 w 66"/>
                <a:gd name="T89" fmla="*/ 301 h 112"/>
                <a:gd name="T90" fmla="*/ 76 w 66"/>
                <a:gd name="T91" fmla="*/ 326 h 112"/>
                <a:gd name="T92" fmla="*/ 67 w 66"/>
                <a:gd name="T93" fmla="*/ 358 h 112"/>
                <a:gd name="T94" fmla="*/ 52 w 66"/>
                <a:gd name="T95" fmla="*/ 392 h 112"/>
                <a:gd name="T96" fmla="*/ 31 w 66"/>
                <a:gd name="T97" fmla="*/ 425 h 112"/>
                <a:gd name="T98" fmla="*/ 22 w 66"/>
                <a:gd name="T99" fmla="*/ 450 h 112"/>
                <a:gd name="T100" fmla="*/ 0 w 66"/>
                <a:gd name="T101" fmla="*/ 488 h 112"/>
                <a:gd name="T102" fmla="*/ 0 w 66"/>
                <a:gd name="T103" fmla="*/ 488 h 112"/>
                <a:gd name="T104" fmla="*/ 98 w 66"/>
                <a:gd name="T105" fmla="*/ 545 h 112"/>
                <a:gd name="T106" fmla="*/ 98 w 66"/>
                <a:gd name="T107" fmla="*/ 545 h 11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6"/>
                <a:gd name="T163" fmla="*/ 0 h 112"/>
                <a:gd name="T164" fmla="*/ 66 w 66"/>
                <a:gd name="T165" fmla="*/ 112 h 11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6" h="112">
                  <a:moveTo>
                    <a:pt x="22" y="111"/>
                  </a:moveTo>
                  <a:lnTo>
                    <a:pt x="24" y="105"/>
                  </a:lnTo>
                  <a:lnTo>
                    <a:pt x="29" y="98"/>
                  </a:lnTo>
                  <a:lnTo>
                    <a:pt x="31" y="91"/>
                  </a:lnTo>
                  <a:lnTo>
                    <a:pt x="34" y="85"/>
                  </a:lnTo>
                  <a:lnTo>
                    <a:pt x="35" y="78"/>
                  </a:lnTo>
                  <a:lnTo>
                    <a:pt x="39" y="72"/>
                  </a:lnTo>
                  <a:lnTo>
                    <a:pt x="42" y="65"/>
                  </a:lnTo>
                  <a:lnTo>
                    <a:pt x="45" y="58"/>
                  </a:lnTo>
                  <a:lnTo>
                    <a:pt x="46" y="52"/>
                  </a:lnTo>
                  <a:lnTo>
                    <a:pt x="50" y="46"/>
                  </a:lnTo>
                  <a:lnTo>
                    <a:pt x="51" y="40"/>
                  </a:lnTo>
                  <a:lnTo>
                    <a:pt x="53" y="34"/>
                  </a:lnTo>
                  <a:lnTo>
                    <a:pt x="56" y="31"/>
                  </a:lnTo>
                  <a:lnTo>
                    <a:pt x="58" y="26"/>
                  </a:lnTo>
                  <a:lnTo>
                    <a:pt x="60" y="22"/>
                  </a:lnTo>
                  <a:lnTo>
                    <a:pt x="60" y="18"/>
                  </a:lnTo>
                  <a:lnTo>
                    <a:pt x="61" y="15"/>
                  </a:lnTo>
                  <a:lnTo>
                    <a:pt x="61" y="11"/>
                  </a:lnTo>
                  <a:lnTo>
                    <a:pt x="65" y="9"/>
                  </a:lnTo>
                  <a:lnTo>
                    <a:pt x="65" y="7"/>
                  </a:lnTo>
                  <a:lnTo>
                    <a:pt x="65" y="4"/>
                  </a:lnTo>
                  <a:lnTo>
                    <a:pt x="65" y="1"/>
                  </a:lnTo>
                  <a:lnTo>
                    <a:pt x="65" y="0"/>
                  </a:lnTo>
                  <a:lnTo>
                    <a:pt x="61" y="0"/>
                  </a:lnTo>
                  <a:lnTo>
                    <a:pt x="61" y="1"/>
                  </a:lnTo>
                  <a:lnTo>
                    <a:pt x="60" y="4"/>
                  </a:lnTo>
                  <a:lnTo>
                    <a:pt x="58" y="7"/>
                  </a:lnTo>
                  <a:lnTo>
                    <a:pt x="56" y="9"/>
                  </a:lnTo>
                  <a:lnTo>
                    <a:pt x="56" y="11"/>
                  </a:lnTo>
                  <a:lnTo>
                    <a:pt x="51" y="13"/>
                  </a:lnTo>
                  <a:lnTo>
                    <a:pt x="51" y="18"/>
                  </a:lnTo>
                  <a:lnTo>
                    <a:pt x="46" y="22"/>
                  </a:lnTo>
                  <a:lnTo>
                    <a:pt x="45" y="25"/>
                  </a:lnTo>
                  <a:lnTo>
                    <a:pt x="42" y="28"/>
                  </a:lnTo>
                  <a:lnTo>
                    <a:pt x="39" y="34"/>
                  </a:lnTo>
                  <a:lnTo>
                    <a:pt x="35" y="40"/>
                  </a:lnTo>
                  <a:lnTo>
                    <a:pt x="34" y="45"/>
                  </a:lnTo>
                  <a:lnTo>
                    <a:pt x="29" y="52"/>
                  </a:lnTo>
                  <a:lnTo>
                    <a:pt x="27" y="55"/>
                  </a:lnTo>
                  <a:lnTo>
                    <a:pt x="22" y="61"/>
                  </a:lnTo>
                  <a:lnTo>
                    <a:pt x="17" y="67"/>
                  </a:lnTo>
                  <a:lnTo>
                    <a:pt x="15" y="73"/>
                  </a:lnTo>
                  <a:lnTo>
                    <a:pt x="12" y="80"/>
                  </a:lnTo>
                  <a:lnTo>
                    <a:pt x="7" y="87"/>
                  </a:lnTo>
                  <a:lnTo>
                    <a:pt x="5" y="92"/>
                  </a:lnTo>
                  <a:lnTo>
                    <a:pt x="0" y="100"/>
                  </a:lnTo>
                  <a:lnTo>
                    <a:pt x="22" y="1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41" name="Freeform 127"/>
            <p:cNvSpPr>
              <a:spLocks noChangeAspect="1"/>
            </p:cNvSpPr>
            <p:nvPr/>
          </p:nvSpPr>
          <p:spPr bwMode="auto">
            <a:xfrm>
              <a:off x="2204" y="1128"/>
              <a:ext cx="89" cy="145"/>
            </a:xfrm>
            <a:custGeom>
              <a:avLst/>
              <a:gdLst>
                <a:gd name="T0" fmla="*/ 208 w 69"/>
                <a:gd name="T1" fmla="*/ 0 h 111"/>
                <a:gd name="T2" fmla="*/ 184 w 69"/>
                <a:gd name="T3" fmla="*/ 35 h 111"/>
                <a:gd name="T4" fmla="*/ 172 w 69"/>
                <a:gd name="T5" fmla="*/ 65 h 111"/>
                <a:gd name="T6" fmla="*/ 161 w 69"/>
                <a:gd name="T7" fmla="*/ 97 h 111"/>
                <a:gd name="T8" fmla="*/ 153 w 69"/>
                <a:gd name="T9" fmla="*/ 145 h 111"/>
                <a:gd name="T10" fmla="*/ 133 w 69"/>
                <a:gd name="T11" fmla="*/ 174 h 111"/>
                <a:gd name="T12" fmla="*/ 125 w 69"/>
                <a:gd name="T13" fmla="*/ 206 h 111"/>
                <a:gd name="T14" fmla="*/ 114 w 69"/>
                <a:gd name="T15" fmla="*/ 234 h 111"/>
                <a:gd name="T16" fmla="*/ 98 w 69"/>
                <a:gd name="T17" fmla="*/ 263 h 111"/>
                <a:gd name="T18" fmla="*/ 95 w 69"/>
                <a:gd name="T19" fmla="*/ 294 h 111"/>
                <a:gd name="T20" fmla="*/ 88 w 69"/>
                <a:gd name="T21" fmla="*/ 312 h 111"/>
                <a:gd name="T22" fmla="*/ 68 w 69"/>
                <a:gd name="T23" fmla="*/ 351 h 111"/>
                <a:gd name="T24" fmla="*/ 64 w 69"/>
                <a:gd name="T25" fmla="*/ 378 h 111"/>
                <a:gd name="T26" fmla="*/ 53 w 69"/>
                <a:gd name="T27" fmla="*/ 392 h 111"/>
                <a:gd name="T28" fmla="*/ 36 w 69"/>
                <a:gd name="T29" fmla="*/ 410 h 111"/>
                <a:gd name="T30" fmla="*/ 32 w 69"/>
                <a:gd name="T31" fmla="*/ 436 h 111"/>
                <a:gd name="T32" fmla="*/ 32 w 69"/>
                <a:gd name="T33" fmla="*/ 457 h 111"/>
                <a:gd name="T34" fmla="*/ 22 w 69"/>
                <a:gd name="T35" fmla="*/ 483 h 111"/>
                <a:gd name="T36" fmla="*/ 22 w 69"/>
                <a:gd name="T37" fmla="*/ 486 h 111"/>
                <a:gd name="T38" fmla="*/ 10 w 69"/>
                <a:gd name="T39" fmla="*/ 502 h 111"/>
                <a:gd name="T40" fmla="*/ 10 w 69"/>
                <a:gd name="T41" fmla="*/ 519 h 111"/>
                <a:gd name="T42" fmla="*/ 10 w 69"/>
                <a:gd name="T43" fmla="*/ 523 h 111"/>
                <a:gd name="T44" fmla="*/ 0 w 69"/>
                <a:gd name="T45" fmla="*/ 533 h 111"/>
                <a:gd name="T46" fmla="*/ 0 w 69"/>
                <a:gd name="T47" fmla="*/ 547 h 111"/>
                <a:gd name="T48" fmla="*/ 0 w 69"/>
                <a:gd name="T49" fmla="*/ 547 h 111"/>
                <a:gd name="T50" fmla="*/ 10 w 69"/>
                <a:gd name="T51" fmla="*/ 547 h 111"/>
                <a:gd name="T52" fmla="*/ 10 w 69"/>
                <a:gd name="T53" fmla="*/ 547 h 111"/>
                <a:gd name="T54" fmla="*/ 10 w 69"/>
                <a:gd name="T55" fmla="*/ 547 h 111"/>
                <a:gd name="T56" fmla="*/ 22 w 69"/>
                <a:gd name="T57" fmla="*/ 547 h 111"/>
                <a:gd name="T58" fmla="*/ 22 w 69"/>
                <a:gd name="T59" fmla="*/ 533 h 111"/>
                <a:gd name="T60" fmla="*/ 32 w 69"/>
                <a:gd name="T61" fmla="*/ 523 h 111"/>
                <a:gd name="T62" fmla="*/ 32 w 69"/>
                <a:gd name="T63" fmla="*/ 523 h 111"/>
                <a:gd name="T64" fmla="*/ 36 w 69"/>
                <a:gd name="T65" fmla="*/ 519 h 111"/>
                <a:gd name="T66" fmla="*/ 53 w 69"/>
                <a:gd name="T67" fmla="*/ 486 h 111"/>
                <a:gd name="T68" fmla="*/ 64 w 69"/>
                <a:gd name="T69" fmla="*/ 483 h 111"/>
                <a:gd name="T70" fmla="*/ 68 w 69"/>
                <a:gd name="T71" fmla="*/ 457 h 111"/>
                <a:gd name="T72" fmla="*/ 88 w 69"/>
                <a:gd name="T73" fmla="*/ 449 h 111"/>
                <a:gd name="T74" fmla="*/ 98 w 69"/>
                <a:gd name="T75" fmla="*/ 422 h 111"/>
                <a:gd name="T76" fmla="*/ 114 w 69"/>
                <a:gd name="T77" fmla="*/ 408 h 111"/>
                <a:gd name="T78" fmla="*/ 125 w 69"/>
                <a:gd name="T79" fmla="*/ 384 h 111"/>
                <a:gd name="T80" fmla="*/ 153 w 69"/>
                <a:gd name="T81" fmla="*/ 351 h 111"/>
                <a:gd name="T82" fmla="*/ 159 w 69"/>
                <a:gd name="T83" fmla="*/ 323 h 111"/>
                <a:gd name="T84" fmla="*/ 161 w 69"/>
                <a:gd name="T85" fmla="*/ 307 h 111"/>
                <a:gd name="T86" fmla="*/ 184 w 69"/>
                <a:gd name="T87" fmla="*/ 274 h 111"/>
                <a:gd name="T88" fmla="*/ 208 w 69"/>
                <a:gd name="T89" fmla="*/ 246 h 111"/>
                <a:gd name="T90" fmla="*/ 222 w 69"/>
                <a:gd name="T91" fmla="*/ 217 h 111"/>
                <a:gd name="T92" fmla="*/ 236 w 69"/>
                <a:gd name="T93" fmla="*/ 179 h 111"/>
                <a:gd name="T94" fmla="*/ 258 w 69"/>
                <a:gd name="T95" fmla="*/ 150 h 111"/>
                <a:gd name="T96" fmla="*/ 268 w 69"/>
                <a:gd name="T97" fmla="*/ 115 h 111"/>
                <a:gd name="T98" fmla="*/ 288 w 69"/>
                <a:gd name="T99" fmla="*/ 95 h 111"/>
                <a:gd name="T100" fmla="*/ 316 w 69"/>
                <a:gd name="T101" fmla="*/ 60 h 111"/>
                <a:gd name="T102" fmla="*/ 316 w 69"/>
                <a:gd name="T103" fmla="*/ 60 h 111"/>
                <a:gd name="T104" fmla="*/ 208 w 69"/>
                <a:gd name="T105" fmla="*/ 0 h 111"/>
                <a:gd name="T106" fmla="*/ 208 w 69"/>
                <a:gd name="T107" fmla="*/ 0 h 11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9"/>
                <a:gd name="T163" fmla="*/ 0 h 111"/>
                <a:gd name="T164" fmla="*/ 69 w 69"/>
                <a:gd name="T165" fmla="*/ 111 h 11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9" h="111">
                  <a:moveTo>
                    <a:pt x="45" y="0"/>
                  </a:moveTo>
                  <a:lnTo>
                    <a:pt x="40" y="7"/>
                  </a:lnTo>
                  <a:lnTo>
                    <a:pt x="37" y="13"/>
                  </a:lnTo>
                  <a:lnTo>
                    <a:pt x="35" y="20"/>
                  </a:lnTo>
                  <a:lnTo>
                    <a:pt x="33" y="29"/>
                  </a:lnTo>
                  <a:lnTo>
                    <a:pt x="29" y="35"/>
                  </a:lnTo>
                  <a:lnTo>
                    <a:pt x="27" y="41"/>
                  </a:lnTo>
                  <a:lnTo>
                    <a:pt x="25" y="47"/>
                  </a:lnTo>
                  <a:lnTo>
                    <a:pt x="22" y="53"/>
                  </a:lnTo>
                  <a:lnTo>
                    <a:pt x="20" y="59"/>
                  </a:lnTo>
                  <a:lnTo>
                    <a:pt x="19" y="63"/>
                  </a:lnTo>
                  <a:lnTo>
                    <a:pt x="15" y="71"/>
                  </a:lnTo>
                  <a:lnTo>
                    <a:pt x="14" y="76"/>
                  </a:lnTo>
                  <a:lnTo>
                    <a:pt x="12" y="79"/>
                  </a:lnTo>
                  <a:lnTo>
                    <a:pt x="8" y="83"/>
                  </a:lnTo>
                  <a:lnTo>
                    <a:pt x="7" y="88"/>
                  </a:lnTo>
                  <a:lnTo>
                    <a:pt x="7" y="92"/>
                  </a:lnTo>
                  <a:lnTo>
                    <a:pt x="5" y="97"/>
                  </a:lnTo>
                  <a:lnTo>
                    <a:pt x="5" y="98"/>
                  </a:lnTo>
                  <a:lnTo>
                    <a:pt x="2" y="101"/>
                  </a:lnTo>
                  <a:lnTo>
                    <a:pt x="2" y="104"/>
                  </a:lnTo>
                  <a:lnTo>
                    <a:pt x="2" y="105"/>
                  </a:lnTo>
                  <a:lnTo>
                    <a:pt x="0" y="107"/>
                  </a:lnTo>
                  <a:lnTo>
                    <a:pt x="0" y="110"/>
                  </a:lnTo>
                  <a:lnTo>
                    <a:pt x="2" y="110"/>
                  </a:lnTo>
                  <a:lnTo>
                    <a:pt x="5" y="110"/>
                  </a:lnTo>
                  <a:lnTo>
                    <a:pt x="5" y="107"/>
                  </a:lnTo>
                  <a:lnTo>
                    <a:pt x="7" y="105"/>
                  </a:lnTo>
                  <a:lnTo>
                    <a:pt x="8" y="104"/>
                  </a:lnTo>
                  <a:lnTo>
                    <a:pt x="12" y="98"/>
                  </a:lnTo>
                  <a:lnTo>
                    <a:pt x="14" y="97"/>
                  </a:lnTo>
                  <a:lnTo>
                    <a:pt x="15" y="92"/>
                  </a:lnTo>
                  <a:lnTo>
                    <a:pt x="19" y="90"/>
                  </a:lnTo>
                  <a:lnTo>
                    <a:pt x="22" y="85"/>
                  </a:lnTo>
                  <a:lnTo>
                    <a:pt x="25" y="82"/>
                  </a:lnTo>
                  <a:lnTo>
                    <a:pt x="27" y="77"/>
                  </a:lnTo>
                  <a:lnTo>
                    <a:pt x="33" y="71"/>
                  </a:lnTo>
                  <a:lnTo>
                    <a:pt x="34" y="65"/>
                  </a:lnTo>
                  <a:lnTo>
                    <a:pt x="35" y="62"/>
                  </a:lnTo>
                  <a:lnTo>
                    <a:pt x="40" y="55"/>
                  </a:lnTo>
                  <a:lnTo>
                    <a:pt x="45" y="49"/>
                  </a:lnTo>
                  <a:lnTo>
                    <a:pt x="48" y="44"/>
                  </a:lnTo>
                  <a:lnTo>
                    <a:pt x="51" y="36"/>
                  </a:lnTo>
                  <a:lnTo>
                    <a:pt x="56" y="30"/>
                  </a:lnTo>
                  <a:lnTo>
                    <a:pt x="58" y="23"/>
                  </a:lnTo>
                  <a:lnTo>
                    <a:pt x="63" y="19"/>
                  </a:lnTo>
                  <a:lnTo>
                    <a:pt x="68" y="12"/>
                  </a:lnTo>
                  <a:lnTo>
                    <a:pt x="45"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42" name="Freeform 128"/>
            <p:cNvSpPr>
              <a:spLocks noChangeAspect="1"/>
            </p:cNvSpPr>
            <p:nvPr/>
          </p:nvSpPr>
          <p:spPr bwMode="auto">
            <a:xfrm>
              <a:off x="3139" y="1778"/>
              <a:ext cx="87" cy="59"/>
            </a:xfrm>
            <a:custGeom>
              <a:avLst/>
              <a:gdLst>
                <a:gd name="T0" fmla="*/ 317 w 67"/>
                <a:gd name="T1" fmla="*/ 182 h 45"/>
                <a:gd name="T2" fmla="*/ 317 w 67"/>
                <a:gd name="T3" fmla="*/ 182 h 45"/>
                <a:gd name="T4" fmla="*/ 301 w 67"/>
                <a:gd name="T5" fmla="*/ 195 h 45"/>
                <a:gd name="T6" fmla="*/ 301 w 67"/>
                <a:gd name="T7" fmla="*/ 195 h 45"/>
                <a:gd name="T8" fmla="*/ 301 w 67"/>
                <a:gd name="T9" fmla="*/ 198 h 45"/>
                <a:gd name="T10" fmla="*/ 293 w 67"/>
                <a:gd name="T11" fmla="*/ 198 h 45"/>
                <a:gd name="T12" fmla="*/ 293 w 67"/>
                <a:gd name="T13" fmla="*/ 198 h 45"/>
                <a:gd name="T14" fmla="*/ 287 w 67"/>
                <a:gd name="T15" fmla="*/ 226 h 45"/>
                <a:gd name="T16" fmla="*/ 270 w 67"/>
                <a:gd name="T17" fmla="*/ 226 h 45"/>
                <a:gd name="T18" fmla="*/ 270 w 67"/>
                <a:gd name="T19" fmla="*/ 226 h 45"/>
                <a:gd name="T20" fmla="*/ 258 w 67"/>
                <a:gd name="T21" fmla="*/ 226 h 45"/>
                <a:gd name="T22" fmla="*/ 58 w 67"/>
                <a:gd name="T23" fmla="*/ 226 h 45"/>
                <a:gd name="T24" fmla="*/ 58 w 67"/>
                <a:gd name="T25" fmla="*/ 226 h 45"/>
                <a:gd name="T26" fmla="*/ 38 w 67"/>
                <a:gd name="T27" fmla="*/ 226 h 45"/>
                <a:gd name="T28" fmla="*/ 35 w 67"/>
                <a:gd name="T29" fmla="*/ 226 h 45"/>
                <a:gd name="T30" fmla="*/ 22 w 67"/>
                <a:gd name="T31" fmla="*/ 226 h 45"/>
                <a:gd name="T32" fmla="*/ 22 w 67"/>
                <a:gd name="T33" fmla="*/ 198 h 45"/>
                <a:gd name="T34" fmla="*/ 10 w 67"/>
                <a:gd name="T35" fmla="*/ 198 h 45"/>
                <a:gd name="T36" fmla="*/ 10 w 67"/>
                <a:gd name="T37" fmla="*/ 195 h 45"/>
                <a:gd name="T38" fmla="*/ 0 w 67"/>
                <a:gd name="T39" fmla="*/ 195 h 45"/>
                <a:gd name="T40" fmla="*/ 0 w 67"/>
                <a:gd name="T41" fmla="*/ 182 h 45"/>
                <a:gd name="T42" fmla="*/ 0 w 67"/>
                <a:gd name="T43" fmla="*/ 182 h 45"/>
                <a:gd name="T44" fmla="*/ 0 w 67"/>
                <a:gd name="T45" fmla="*/ 29 h 45"/>
                <a:gd name="T46" fmla="*/ 0 w 67"/>
                <a:gd name="T47" fmla="*/ 29 h 45"/>
                <a:gd name="T48" fmla="*/ 0 w 67"/>
                <a:gd name="T49" fmla="*/ 21 h 45"/>
                <a:gd name="T50" fmla="*/ 10 w 67"/>
                <a:gd name="T51" fmla="*/ 21 h 45"/>
                <a:gd name="T52" fmla="*/ 10 w 67"/>
                <a:gd name="T53" fmla="*/ 1 h 45"/>
                <a:gd name="T54" fmla="*/ 10 w 67"/>
                <a:gd name="T55" fmla="*/ 1 h 45"/>
                <a:gd name="T56" fmla="*/ 22 w 67"/>
                <a:gd name="T57" fmla="*/ 1 h 45"/>
                <a:gd name="T58" fmla="*/ 35 w 67"/>
                <a:gd name="T59" fmla="*/ 0 h 45"/>
                <a:gd name="T60" fmla="*/ 35 w 67"/>
                <a:gd name="T61" fmla="*/ 0 h 45"/>
                <a:gd name="T62" fmla="*/ 38 w 67"/>
                <a:gd name="T63" fmla="*/ 0 h 45"/>
                <a:gd name="T64" fmla="*/ 58 w 67"/>
                <a:gd name="T65" fmla="*/ 0 h 45"/>
                <a:gd name="T66" fmla="*/ 258 w 67"/>
                <a:gd name="T67" fmla="*/ 0 h 45"/>
                <a:gd name="T68" fmla="*/ 258 w 67"/>
                <a:gd name="T69" fmla="*/ 0 h 45"/>
                <a:gd name="T70" fmla="*/ 270 w 67"/>
                <a:gd name="T71" fmla="*/ 0 h 45"/>
                <a:gd name="T72" fmla="*/ 287 w 67"/>
                <a:gd name="T73" fmla="*/ 0 h 45"/>
                <a:gd name="T74" fmla="*/ 287 w 67"/>
                <a:gd name="T75" fmla="*/ 0 h 45"/>
                <a:gd name="T76" fmla="*/ 293 w 67"/>
                <a:gd name="T77" fmla="*/ 1 h 45"/>
                <a:gd name="T78" fmla="*/ 301 w 67"/>
                <a:gd name="T79" fmla="*/ 1 h 45"/>
                <a:gd name="T80" fmla="*/ 301 w 67"/>
                <a:gd name="T81" fmla="*/ 21 h 45"/>
                <a:gd name="T82" fmla="*/ 301 w 67"/>
                <a:gd name="T83" fmla="*/ 21 h 45"/>
                <a:gd name="T84" fmla="*/ 317 w 67"/>
                <a:gd name="T85" fmla="*/ 29 h 45"/>
                <a:gd name="T86" fmla="*/ 317 w 6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66" y="6"/>
                  </a:moveTo>
                  <a:lnTo>
                    <a:pt x="66" y="36"/>
                  </a:lnTo>
                  <a:lnTo>
                    <a:pt x="63" y="38"/>
                  </a:lnTo>
                  <a:lnTo>
                    <a:pt x="63" y="39"/>
                  </a:lnTo>
                  <a:lnTo>
                    <a:pt x="61" y="39"/>
                  </a:lnTo>
                  <a:lnTo>
                    <a:pt x="60" y="44"/>
                  </a:lnTo>
                  <a:lnTo>
                    <a:pt x="56" y="44"/>
                  </a:lnTo>
                  <a:lnTo>
                    <a:pt x="54" y="44"/>
                  </a:lnTo>
                  <a:lnTo>
                    <a:pt x="12" y="44"/>
                  </a:lnTo>
                  <a:lnTo>
                    <a:pt x="8" y="44"/>
                  </a:lnTo>
                  <a:lnTo>
                    <a:pt x="7" y="44"/>
                  </a:lnTo>
                  <a:lnTo>
                    <a:pt x="5" y="44"/>
                  </a:lnTo>
                  <a:lnTo>
                    <a:pt x="5" y="39"/>
                  </a:lnTo>
                  <a:lnTo>
                    <a:pt x="2" y="39"/>
                  </a:lnTo>
                  <a:lnTo>
                    <a:pt x="2" y="38"/>
                  </a:lnTo>
                  <a:lnTo>
                    <a:pt x="0" y="38"/>
                  </a:lnTo>
                  <a:lnTo>
                    <a:pt x="0" y="36"/>
                  </a:lnTo>
                  <a:lnTo>
                    <a:pt x="0" y="6"/>
                  </a:lnTo>
                  <a:lnTo>
                    <a:pt x="0" y="4"/>
                  </a:lnTo>
                  <a:lnTo>
                    <a:pt x="2" y="4"/>
                  </a:lnTo>
                  <a:lnTo>
                    <a:pt x="2" y="1"/>
                  </a:lnTo>
                  <a:lnTo>
                    <a:pt x="5" y="1"/>
                  </a:lnTo>
                  <a:lnTo>
                    <a:pt x="5" y="0"/>
                  </a:lnTo>
                  <a:lnTo>
                    <a:pt x="7" y="0"/>
                  </a:lnTo>
                  <a:lnTo>
                    <a:pt x="8" y="0"/>
                  </a:lnTo>
                  <a:lnTo>
                    <a:pt x="12" y="0"/>
                  </a:lnTo>
                  <a:lnTo>
                    <a:pt x="54" y="0"/>
                  </a:lnTo>
                  <a:lnTo>
                    <a:pt x="56" y="0"/>
                  </a:lnTo>
                  <a:lnTo>
                    <a:pt x="60" y="0"/>
                  </a:lnTo>
                  <a:lnTo>
                    <a:pt x="61" y="1"/>
                  </a:lnTo>
                  <a:lnTo>
                    <a:pt x="63" y="1"/>
                  </a:lnTo>
                  <a:lnTo>
                    <a:pt x="63" y="4"/>
                  </a:lnTo>
                  <a:lnTo>
                    <a:pt x="66"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43" name="Freeform 129"/>
            <p:cNvSpPr>
              <a:spLocks noChangeAspect="1"/>
            </p:cNvSpPr>
            <p:nvPr/>
          </p:nvSpPr>
          <p:spPr bwMode="auto">
            <a:xfrm>
              <a:off x="3199" y="1778"/>
              <a:ext cx="26" cy="59"/>
            </a:xfrm>
            <a:custGeom>
              <a:avLst/>
              <a:gdLst>
                <a:gd name="T0" fmla="*/ 92 w 20"/>
                <a:gd name="T1" fmla="*/ 182 h 45"/>
                <a:gd name="T2" fmla="*/ 92 w 20"/>
                <a:gd name="T3" fmla="*/ 182 h 45"/>
                <a:gd name="T4" fmla="*/ 92 w 20"/>
                <a:gd name="T5" fmla="*/ 195 h 45"/>
                <a:gd name="T6" fmla="*/ 92 w 20"/>
                <a:gd name="T7" fmla="*/ 195 h 45"/>
                <a:gd name="T8" fmla="*/ 92 w 20"/>
                <a:gd name="T9" fmla="*/ 198 h 45"/>
                <a:gd name="T10" fmla="*/ 92 w 20"/>
                <a:gd name="T11" fmla="*/ 198 h 45"/>
                <a:gd name="T12" fmla="*/ 92 w 20"/>
                <a:gd name="T13" fmla="*/ 198 h 45"/>
                <a:gd name="T14" fmla="*/ 92 w 20"/>
                <a:gd name="T15" fmla="*/ 226 h 45"/>
                <a:gd name="T16" fmla="*/ 92 w 20"/>
                <a:gd name="T17" fmla="*/ 226 h 45"/>
                <a:gd name="T18" fmla="*/ 71 w 20"/>
                <a:gd name="T19" fmla="*/ 226 h 45"/>
                <a:gd name="T20" fmla="*/ 71 w 20"/>
                <a:gd name="T21" fmla="*/ 226 h 45"/>
                <a:gd name="T22" fmla="*/ 27 w 20"/>
                <a:gd name="T23" fmla="*/ 226 h 45"/>
                <a:gd name="T24" fmla="*/ 27 w 20"/>
                <a:gd name="T25" fmla="*/ 226 h 45"/>
                <a:gd name="T26" fmla="*/ 12 w 20"/>
                <a:gd name="T27" fmla="*/ 226 h 45"/>
                <a:gd name="T28" fmla="*/ 12 w 20"/>
                <a:gd name="T29" fmla="*/ 226 h 45"/>
                <a:gd name="T30" fmla="*/ 12 w 20"/>
                <a:gd name="T31" fmla="*/ 226 h 45"/>
                <a:gd name="T32" fmla="*/ 12 w 20"/>
                <a:gd name="T33" fmla="*/ 198 h 45"/>
                <a:gd name="T34" fmla="*/ 12 w 20"/>
                <a:gd name="T35" fmla="*/ 198 h 45"/>
                <a:gd name="T36" fmla="*/ 12 w 20"/>
                <a:gd name="T37" fmla="*/ 195 h 45"/>
                <a:gd name="T38" fmla="*/ 0 w 20"/>
                <a:gd name="T39" fmla="*/ 195 h 45"/>
                <a:gd name="T40" fmla="*/ 0 w 20"/>
                <a:gd name="T41" fmla="*/ 182 h 45"/>
                <a:gd name="T42" fmla="*/ 0 w 20"/>
                <a:gd name="T43" fmla="*/ 182 h 45"/>
                <a:gd name="T44" fmla="*/ 0 w 20"/>
                <a:gd name="T45" fmla="*/ 29 h 45"/>
                <a:gd name="T46" fmla="*/ 0 w 20"/>
                <a:gd name="T47" fmla="*/ 29 h 45"/>
                <a:gd name="T48" fmla="*/ 0 w 20"/>
                <a:gd name="T49" fmla="*/ 21 h 45"/>
                <a:gd name="T50" fmla="*/ 12 w 20"/>
                <a:gd name="T51" fmla="*/ 21 h 45"/>
                <a:gd name="T52" fmla="*/ 12 w 20"/>
                <a:gd name="T53" fmla="*/ 1 h 45"/>
                <a:gd name="T54" fmla="*/ 12 w 20"/>
                <a:gd name="T55" fmla="*/ 1 h 45"/>
                <a:gd name="T56" fmla="*/ 12 w 20"/>
                <a:gd name="T57" fmla="*/ 1 h 45"/>
                <a:gd name="T58" fmla="*/ 12 w 20"/>
                <a:gd name="T59" fmla="*/ 0 h 45"/>
                <a:gd name="T60" fmla="*/ 12 w 20"/>
                <a:gd name="T61" fmla="*/ 0 h 45"/>
                <a:gd name="T62" fmla="*/ 27 w 20"/>
                <a:gd name="T63" fmla="*/ 0 h 45"/>
                <a:gd name="T64" fmla="*/ 27 w 20"/>
                <a:gd name="T65" fmla="*/ 0 h 45"/>
                <a:gd name="T66" fmla="*/ 71 w 20"/>
                <a:gd name="T67" fmla="*/ 0 h 45"/>
                <a:gd name="T68" fmla="*/ 71 w 20"/>
                <a:gd name="T69" fmla="*/ 0 h 45"/>
                <a:gd name="T70" fmla="*/ 71 w 20"/>
                <a:gd name="T71" fmla="*/ 0 h 45"/>
                <a:gd name="T72" fmla="*/ 92 w 20"/>
                <a:gd name="T73" fmla="*/ 0 h 45"/>
                <a:gd name="T74" fmla="*/ 92 w 20"/>
                <a:gd name="T75" fmla="*/ 0 h 45"/>
                <a:gd name="T76" fmla="*/ 92 w 20"/>
                <a:gd name="T77" fmla="*/ 1 h 45"/>
                <a:gd name="T78" fmla="*/ 92 w 20"/>
                <a:gd name="T79" fmla="*/ 1 h 45"/>
                <a:gd name="T80" fmla="*/ 92 w 20"/>
                <a:gd name="T81" fmla="*/ 21 h 45"/>
                <a:gd name="T82" fmla="*/ 92 w 20"/>
                <a:gd name="T83" fmla="*/ 21 h 45"/>
                <a:gd name="T84" fmla="*/ 92 w 20"/>
                <a:gd name="T85" fmla="*/ 21 h 45"/>
                <a:gd name="T86" fmla="*/ 92 w 20"/>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19" y="6"/>
                  </a:moveTo>
                  <a:lnTo>
                    <a:pt x="19" y="36"/>
                  </a:lnTo>
                  <a:lnTo>
                    <a:pt x="19" y="38"/>
                  </a:lnTo>
                  <a:lnTo>
                    <a:pt x="19" y="39"/>
                  </a:lnTo>
                  <a:lnTo>
                    <a:pt x="19" y="44"/>
                  </a:lnTo>
                  <a:lnTo>
                    <a:pt x="15" y="44"/>
                  </a:lnTo>
                  <a:lnTo>
                    <a:pt x="5" y="44"/>
                  </a:lnTo>
                  <a:lnTo>
                    <a:pt x="2" y="44"/>
                  </a:lnTo>
                  <a:lnTo>
                    <a:pt x="2" y="39"/>
                  </a:lnTo>
                  <a:lnTo>
                    <a:pt x="2" y="38"/>
                  </a:lnTo>
                  <a:lnTo>
                    <a:pt x="0" y="38"/>
                  </a:lnTo>
                  <a:lnTo>
                    <a:pt x="0" y="36"/>
                  </a:lnTo>
                  <a:lnTo>
                    <a:pt x="0" y="6"/>
                  </a:lnTo>
                  <a:lnTo>
                    <a:pt x="0" y="4"/>
                  </a:lnTo>
                  <a:lnTo>
                    <a:pt x="2" y="4"/>
                  </a:lnTo>
                  <a:lnTo>
                    <a:pt x="2" y="1"/>
                  </a:lnTo>
                  <a:lnTo>
                    <a:pt x="2" y="0"/>
                  </a:lnTo>
                  <a:lnTo>
                    <a:pt x="5" y="0"/>
                  </a:lnTo>
                  <a:lnTo>
                    <a:pt x="15" y="0"/>
                  </a:lnTo>
                  <a:lnTo>
                    <a:pt x="19" y="0"/>
                  </a:lnTo>
                  <a:lnTo>
                    <a:pt x="19" y="1"/>
                  </a:lnTo>
                  <a:lnTo>
                    <a:pt x="19" y="4"/>
                  </a:lnTo>
                  <a:lnTo>
                    <a:pt x="19" y="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44" name="Freeform 130"/>
            <p:cNvSpPr>
              <a:spLocks noChangeAspect="1"/>
            </p:cNvSpPr>
            <p:nvPr/>
          </p:nvSpPr>
          <p:spPr bwMode="auto">
            <a:xfrm>
              <a:off x="3139" y="1778"/>
              <a:ext cx="25" cy="59"/>
            </a:xfrm>
            <a:custGeom>
              <a:avLst/>
              <a:gdLst>
                <a:gd name="T0" fmla="*/ 95 w 19"/>
                <a:gd name="T1" fmla="*/ 182 h 45"/>
                <a:gd name="T2" fmla="*/ 95 w 19"/>
                <a:gd name="T3" fmla="*/ 182 h 45"/>
                <a:gd name="T4" fmla="*/ 95 w 19"/>
                <a:gd name="T5" fmla="*/ 195 h 45"/>
                <a:gd name="T6" fmla="*/ 95 w 19"/>
                <a:gd name="T7" fmla="*/ 195 h 45"/>
                <a:gd name="T8" fmla="*/ 95 w 19"/>
                <a:gd name="T9" fmla="*/ 198 h 45"/>
                <a:gd name="T10" fmla="*/ 95 w 19"/>
                <a:gd name="T11" fmla="*/ 198 h 45"/>
                <a:gd name="T12" fmla="*/ 95 w 19"/>
                <a:gd name="T13" fmla="*/ 198 h 45"/>
                <a:gd name="T14" fmla="*/ 95 w 19"/>
                <a:gd name="T15" fmla="*/ 226 h 45"/>
                <a:gd name="T16" fmla="*/ 95 w 19"/>
                <a:gd name="T17" fmla="*/ 226 h 45"/>
                <a:gd name="T18" fmla="*/ 78 w 19"/>
                <a:gd name="T19" fmla="*/ 226 h 45"/>
                <a:gd name="T20" fmla="*/ 78 w 19"/>
                <a:gd name="T21" fmla="*/ 226 h 45"/>
                <a:gd name="T22" fmla="*/ 28 w 19"/>
                <a:gd name="T23" fmla="*/ 226 h 45"/>
                <a:gd name="T24" fmla="*/ 28 w 19"/>
                <a:gd name="T25" fmla="*/ 226 h 45"/>
                <a:gd name="T26" fmla="*/ 12 w 19"/>
                <a:gd name="T27" fmla="*/ 226 h 45"/>
                <a:gd name="T28" fmla="*/ 12 w 19"/>
                <a:gd name="T29" fmla="*/ 226 h 45"/>
                <a:gd name="T30" fmla="*/ 12 w 19"/>
                <a:gd name="T31" fmla="*/ 226 h 45"/>
                <a:gd name="T32" fmla="*/ 12 w 19"/>
                <a:gd name="T33" fmla="*/ 198 h 45"/>
                <a:gd name="T34" fmla="*/ 12 w 19"/>
                <a:gd name="T35" fmla="*/ 198 h 45"/>
                <a:gd name="T36" fmla="*/ 12 w 19"/>
                <a:gd name="T37" fmla="*/ 195 h 45"/>
                <a:gd name="T38" fmla="*/ 12 w 19"/>
                <a:gd name="T39" fmla="*/ 195 h 45"/>
                <a:gd name="T40" fmla="*/ 12 w 19"/>
                <a:gd name="T41" fmla="*/ 182 h 45"/>
                <a:gd name="T42" fmla="*/ 0 w 19"/>
                <a:gd name="T43" fmla="*/ 182 h 45"/>
                <a:gd name="T44" fmla="*/ 0 w 19"/>
                <a:gd name="T45" fmla="*/ 29 h 45"/>
                <a:gd name="T46" fmla="*/ 12 w 19"/>
                <a:gd name="T47" fmla="*/ 29 h 45"/>
                <a:gd name="T48" fmla="*/ 12 w 19"/>
                <a:gd name="T49" fmla="*/ 21 h 45"/>
                <a:gd name="T50" fmla="*/ 12 w 19"/>
                <a:gd name="T51" fmla="*/ 21 h 45"/>
                <a:gd name="T52" fmla="*/ 12 w 19"/>
                <a:gd name="T53" fmla="*/ 1 h 45"/>
                <a:gd name="T54" fmla="*/ 12 w 19"/>
                <a:gd name="T55" fmla="*/ 1 h 45"/>
                <a:gd name="T56" fmla="*/ 12 w 19"/>
                <a:gd name="T57" fmla="*/ 1 h 45"/>
                <a:gd name="T58" fmla="*/ 12 w 19"/>
                <a:gd name="T59" fmla="*/ 0 h 45"/>
                <a:gd name="T60" fmla="*/ 12 w 19"/>
                <a:gd name="T61" fmla="*/ 0 h 45"/>
                <a:gd name="T62" fmla="*/ 28 w 19"/>
                <a:gd name="T63" fmla="*/ 0 h 45"/>
                <a:gd name="T64" fmla="*/ 28 w 19"/>
                <a:gd name="T65" fmla="*/ 0 h 45"/>
                <a:gd name="T66" fmla="*/ 78 w 19"/>
                <a:gd name="T67" fmla="*/ 0 h 45"/>
                <a:gd name="T68" fmla="*/ 78 w 19"/>
                <a:gd name="T69" fmla="*/ 0 h 45"/>
                <a:gd name="T70" fmla="*/ 78 w 19"/>
                <a:gd name="T71" fmla="*/ 0 h 45"/>
                <a:gd name="T72" fmla="*/ 95 w 19"/>
                <a:gd name="T73" fmla="*/ 0 h 45"/>
                <a:gd name="T74" fmla="*/ 95 w 19"/>
                <a:gd name="T75" fmla="*/ 0 h 45"/>
                <a:gd name="T76" fmla="*/ 95 w 19"/>
                <a:gd name="T77" fmla="*/ 1 h 45"/>
                <a:gd name="T78" fmla="*/ 95 w 19"/>
                <a:gd name="T79" fmla="*/ 1 h 45"/>
                <a:gd name="T80" fmla="*/ 95 w 19"/>
                <a:gd name="T81" fmla="*/ 21 h 45"/>
                <a:gd name="T82" fmla="*/ 95 w 19"/>
                <a:gd name="T83" fmla="*/ 21 h 45"/>
                <a:gd name="T84" fmla="*/ 95 w 19"/>
                <a:gd name="T85" fmla="*/ 21 h 45"/>
                <a:gd name="T86" fmla="*/ 95 w 19"/>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18" y="6"/>
                  </a:moveTo>
                  <a:lnTo>
                    <a:pt x="18" y="36"/>
                  </a:lnTo>
                  <a:lnTo>
                    <a:pt x="18" y="38"/>
                  </a:lnTo>
                  <a:lnTo>
                    <a:pt x="18" y="39"/>
                  </a:lnTo>
                  <a:lnTo>
                    <a:pt x="18" y="44"/>
                  </a:lnTo>
                  <a:lnTo>
                    <a:pt x="15" y="44"/>
                  </a:lnTo>
                  <a:lnTo>
                    <a:pt x="5" y="44"/>
                  </a:lnTo>
                  <a:lnTo>
                    <a:pt x="2" y="44"/>
                  </a:lnTo>
                  <a:lnTo>
                    <a:pt x="2" y="39"/>
                  </a:lnTo>
                  <a:lnTo>
                    <a:pt x="2" y="38"/>
                  </a:lnTo>
                  <a:lnTo>
                    <a:pt x="2" y="36"/>
                  </a:lnTo>
                  <a:lnTo>
                    <a:pt x="0" y="36"/>
                  </a:lnTo>
                  <a:lnTo>
                    <a:pt x="0" y="6"/>
                  </a:lnTo>
                  <a:lnTo>
                    <a:pt x="2" y="6"/>
                  </a:lnTo>
                  <a:lnTo>
                    <a:pt x="2" y="4"/>
                  </a:lnTo>
                  <a:lnTo>
                    <a:pt x="2" y="1"/>
                  </a:lnTo>
                  <a:lnTo>
                    <a:pt x="2" y="0"/>
                  </a:lnTo>
                  <a:lnTo>
                    <a:pt x="5" y="0"/>
                  </a:lnTo>
                  <a:lnTo>
                    <a:pt x="15" y="0"/>
                  </a:lnTo>
                  <a:lnTo>
                    <a:pt x="18" y="0"/>
                  </a:lnTo>
                  <a:lnTo>
                    <a:pt x="18" y="1"/>
                  </a:lnTo>
                  <a:lnTo>
                    <a:pt x="18" y="4"/>
                  </a:lnTo>
                  <a:lnTo>
                    <a:pt x="18"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45" name="Freeform 131" descr="Light vertical"/>
            <p:cNvSpPr>
              <a:spLocks noChangeAspect="1"/>
            </p:cNvSpPr>
            <p:nvPr/>
          </p:nvSpPr>
          <p:spPr bwMode="auto">
            <a:xfrm>
              <a:off x="3165" y="1778"/>
              <a:ext cx="35" cy="59"/>
            </a:xfrm>
            <a:custGeom>
              <a:avLst/>
              <a:gdLst>
                <a:gd name="T0" fmla="*/ 124 w 27"/>
                <a:gd name="T1" fmla="*/ 182 h 45"/>
                <a:gd name="T2" fmla="*/ 124 w 27"/>
                <a:gd name="T3" fmla="*/ 182 h 45"/>
                <a:gd name="T4" fmla="*/ 124 w 27"/>
                <a:gd name="T5" fmla="*/ 195 h 45"/>
                <a:gd name="T6" fmla="*/ 124 w 27"/>
                <a:gd name="T7" fmla="*/ 195 h 45"/>
                <a:gd name="T8" fmla="*/ 124 w 27"/>
                <a:gd name="T9" fmla="*/ 198 h 45"/>
                <a:gd name="T10" fmla="*/ 124 w 27"/>
                <a:gd name="T11" fmla="*/ 198 h 45"/>
                <a:gd name="T12" fmla="*/ 111 w 27"/>
                <a:gd name="T13" fmla="*/ 198 h 45"/>
                <a:gd name="T14" fmla="*/ 111 w 27"/>
                <a:gd name="T15" fmla="*/ 226 h 45"/>
                <a:gd name="T16" fmla="*/ 111 w 27"/>
                <a:gd name="T17" fmla="*/ 226 h 45"/>
                <a:gd name="T18" fmla="*/ 96 w 27"/>
                <a:gd name="T19" fmla="*/ 226 h 45"/>
                <a:gd name="T20" fmla="*/ 96 w 27"/>
                <a:gd name="T21" fmla="*/ 226 h 45"/>
                <a:gd name="T22" fmla="*/ 29 w 27"/>
                <a:gd name="T23" fmla="*/ 226 h 45"/>
                <a:gd name="T24" fmla="*/ 10 w 27"/>
                <a:gd name="T25" fmla="*/ 226 h 45"/>
                <a:gd name="T26" fmla="*/ 10 w 27"/>
                <a:gd name="T27" fmla="*/ 226 h 45"/>
                <a:gd name="T28" fmla="*/ 10 w 27"/>
                <a:gd name="T29" fmla="*/ 226 h 45"/>
                <a:gd name="T30" fmla="*/ 10 w 27"/>
                <a:gd name="T31" fmla="*/ 226 h 45"/>
                <a:gd name="T32" fmla="*/ 0 w 27"/>
                <a:gd name="T33" fmla="*/ 198 h 45"/>
                <a:gd name="T34" fmla="*/ 0 w 27"/>
                <a:gd name="T35" fmla="*/ 198 h 45"/>
                <a:gd name="T36" fmla="*/ 0 w 27"/>
                <a:gd name="T37" fmla="*/ 195 h 45"/>
                <a:gd name="T38" fmla="*/ 0 w 27"/>
                <a:gd name="T39" fmla="*/ 195 h 45"/>
                <a:gd name="T40" fmla="*/ 0 w 27"/>
                <a:gd name="T41" fmla="*/ 182 h 45"/>
                <a:gd name="T42" fmla="*/ 0 w 27"/>
                <a:gd name="T43" fmla="*/ 182 h 45"/>
                <a:gd name="T44" fmla="*/ 0 w 27"/>
                <a:gd name="T45" fmla="*/ 29 h 45"/>
                <a:gd name="T46" fmla="*/ 0 w 27"/>
                <a:gd name="T47" fmla="*/ 29 h 45"/>
                <a:gd name="T48" fmla="*/ 0 w 27"/>
                <a:gd name="T49" fmla="*/ 21 h 45"/>
                <a:gd name="T50" fmla="*/ 0 w 27"/>
                <a:gd name="T51" fmla="*/ 21 h 45"/>
                <a:gd name="T52" fmla="*/ 0 w 27"/>
                <a:gd name="T53" fmla="*/ 1 h 45"/>
                <a:gd name="T54" fmla="*/ 0 w 27"/>
                <a:gd name="T55" fmla="*/ 1 h 45"/>
                <a:gd name="T56" fmla="*/ 0 w 27"/>
                <a:gd name="T57" fmla="*/ 1 h 45"/>
                <a:gd name="T58" fmla="*/ 10 w 27"/>
                <a:gd name="T59" fmla="*/ 0 h 45"/>
                <a:gd name="T60" fmla="*/ 10 w 27"/>
                <a:gd name="T61" fmla="*/ 0 h 45"/>
                <a:gd name="T62" fmla="*/ 10 w 27"/>
                <a:gd name="T63" fmla="*/ 0 h 45"/>
                <a:gd name="T64" fmla="*/ 29 w 27"/>
                <a:gd name="T65" fmla="*/ 0 h 45"/>
                <a:gd name="T66" fmla="*/ 96 w 27"/>
                <a:gd name="T67" fmla="*/ 0 h 45"/>
                <a:gd name="T68" fmla="*/ 96 w 27"/>
                <a:gd name="T69" fmla="*/ 0 h 45"/>
                <a:gd name="T70" fmla="*/ 111 w 27"/>
                <a:gd name="T71" fmla="*/ 0 h 45"/>
                <a:gd name="T72" fmla="*/ 111 w 27"/>
                <a:gd name="T73" fmla="*/ 0 h 45"/>
                <a:gd name="T74" fmla="*/ 111 w 27"/>
                <a:gd name="T75" fmla="*/ 0 h 45"/>
                <a:gd name="T76" fmla="*/ 111 w 27"/>
                <a:gd name="T77" fmla="*/ 1 h 45"/>
                <a:gd name="T78" fmla="*/ 124 w 27"/>
                <a:gd name="T79" fmla="*/ 1 h 45"/>
                <a:gd name="T80" fmla="*/ 124 w 27"/>
                <a:gd name="T81" fmla="*/ 21 h 45"/>
                <a:gd name="T82" fmla="*/ 124 w 27"/>
                <a:gd name="T83" fmla="*/ 21 h 45"/>
                <a:gd name="T84" fmla="*/ 124 w 27"/>
                <a:gd name="T85" fmla="*/ 21 h 45"/>
                <a:gd name="T86" fmla="*/ 124 w 2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26" y="6"/>
                  </a:moveTo>
                  <a:lnTo>
                    <a:pt x="26" y="36"/>
                  </a:lnTo>
                  <a:lnTo>
                    <a:pt x="26" y="38"/>
                  </a:lnTo>
                  <a:lnTo>
                    <a:pt x="26" y="39"/>
                  </a:lnTo>
                  <a:lnTo>
                    <a:pt x="23" y="39"/>
                  </a:lnTo>
                  <a:lnTo>
                    <a:pt x="23" y="44"/>
                  </a:lnTo>
                  <a:lnTo>
                    <a:pt x="20" y="44"/>
                  </a:lnTo>
                  <a:lnTo>
                    <a:pt x="6" y="44"/>
                  </a:lnTo>
                  <a:lnTo>
                    <a:pt x="2" y="44"/>
                  </a:lnTo>
                  <a:lnTo>
                    <a:pt x="0" y="39"/>
                  </a:lnTo>
                  <a:lnTo>
                    <a:pt x="0" y="38"/>
                  </a:lnTo>
                  <a:lnTo>
                    <a:pt x="0" y="36"/>
                  </a:lnTo>
                  <a:lnTo>
                    <a:pt x="0" y="6"/>
                  </a:lnTo>
                  <a:lnTo>
                    <a:pt x="0" y="4"/>
                  </a:lnTo>
                  <a:lnTo>
                    <a:pt x="0" y="1"/>
                  </a:lnTo>
                  <a:lnTo>
                    <a:pt x="2" y="0"/>
                  </a:lnTo>
                  <a:lnTo>
                    <a:pt x="6" y="0"/>
                  </a:lnTo>
                  <a:lnTo>
                    <a:pt x="20" y="0"/>
                  </a:lnTo>
                  <a:lnTo>
                    <a:pt x="23" y="0"/>
                  </a:lnTo>
                  <a:lnTo>
                    <a:pt x="23" y="1"/>
                  </a:lnTo>
                  <a:lnTo>
                    <a:pt x="26" y="1"/>
                  </a:lnTo>
                  <a:lnTo>
                    <a:pt x="26" y="4"/>
                  </a:lnTo>
                  <a:lnTo>
                    <a:pt x="26" y="6"/>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46" name="Freeform 132"/>
            <p:cNvSpPr>
              <a:spLocks noChangeAspect="1"/>
            </p:cNvSpPr>
            <p:nvPr/>
          </p:nvSpPr>
          <p:spPr bwMode="auto">
            <a:xfrm>
              <a:off x="3611" y="4241"/>
              <a:ext cx="263" cy="23"/>
            </a:xfrm>
            <a:custGeom>
              <a:avLst/>
              <a:gdLst>
                <a:gd name="T0" fmla="*/ 980 w 202"/>
                <a:gd name="T1" fmla="*/ 40 h 18"/>
                <a:gd name="T2" fmla="*/ 970 w 202"/>
                <a:gd name="T3" fmla="*/ 31 h 18"/>
                <a:gd name="T4" fmla="*/ 950 w 202"/>
                <a:gd name="T5" fmla="*/ 28 h 18"/>
                <a:gd name="T6" fmla="*/ 907 w 202"/>
                <a:gd name="T7" fmla="*/ 28 h 18"/>
                <a:gd name="T8" fmla="*/ 871 w 202"/>
                <a:gd name="T9" fmla="*/ 10 h 18"/>
                <a:gd name="T10" fmla="*/ 827 w 202"/>
                <a:gd name="T11" fmla="*/ 10 h 18"/>
                <a:gd name="T12" fmla="*/ 769 w 202"/>
                <a:gd name="T13" fmla="*/ 10 h 18"/>
                <a:gd name="T14" fmla="*/ 697 w 202"/>
                <a:gd name="T15" fmla="*/ 0 h 18"/>
                <a:gd name="T16" fmla="*/ 641 w 202"/>
                <a:gd name="T17" fmla="*/ 0 h 18"/>
                <a:gd name="T18" fmla="*/ 565 w 202"/>
                <a:gd name="T19" fmla="*/ 0 h 18"/>
                <a:gd name="T20" fmla="*/ 496 w 202"/>
                <a:gd name="T21" fmla="*/ 0 h 18"/>
                <a:gd name="T22" fmla="*/ 419 w 202"/>
                <a:gd name="T23" fmla="*/ 0 h 18"/>
                <a:gd name="T24" fmla="*/ 355 w 202"/>
                <a:gd name="T25" fmla="*/ 0 h 18"/>
                <a:gd name="T26" fmla="*/ 273 w 202"/>
                <a:gd name="T27" fmla="*/ 0 h 18"/>
                <a:gd name="T28" fmla="*/ 225 w 202"/>
                <a:gd name="T29" fmla="*/ 10 h 18"/>
                <a:gd name="T30" fmla="*/ 161 w 202"/>
                <a:gd name="T31" fmla="*/ 10 h 18"/>
                <a:gd name="T32" fmla="*/ 108 w 202"/>
                <a:gd name="T33" fmla="*/ 10 h 18"/>
                <a:gd name="T34" fmla="*/ 64 w 202"/>
                <a:gd name="T35" fmla="*/ 28 h 18"/>
                <a:gd name="T36" fmla="*/ 35 w 202"/>
                <a:gd name="T37" fmla="*/ 28 h 18"/>
                <a:gd name="T38" fmla="*/ 1 w 202"/>
                <a:gd name="T39" fmla="*/ 31 h 18"/>
                <a:gd name="T40" fmla="*/ 0 w 202"/>
                <a:gd name="T41" fmla="*/ 40 h 18"/>
                <a:gd name="T42" fmla="*/ 0 w 202"/>
                <a:gd name="T43" fmla="*/ 40 h 18"/>
                <a:gd name="T44" fmla="*/ 1 w 202"/>
                <a:gd name="T45" fmla="*/ 51 h 18"/>
                <a:gd name="T46" fmla="*/ 35 w 202"/>
                <a:gd name="T47" fmla="*/ 51 h 18"/>
                <a:gd name="T48" fmla="*/ 64 w 202"/>
                <a:gd name="T49" fmla="*/ 60 h 18"/>
                <a:gd name="T50" fmla="*/ 108 w 202"/>
                <a:gd name="T51" fmla="*/ 60 h 18"/>
                <a:gd name="T52" fmla="*/ 161 w 202"/>
                <a:gd name="T53" fmla="*/ 65 h 18"/>
                <a:gd name="T54" fmla="*/ 225 w 202"/>
                <a:gd name="T55" fmla="*/ 65 h 18"/>
                <a:gd name="T56" fmla="*/ 273 w 202"/>
                <a:gd name="T57" fmla="*/ 75 h 18"/>
                <a:gd name="T58" fmla="*/ 355 w 202"/>
                <a:gd name="T59" fmla="*/ 75 h 18"/>
                <a:gd name="T60" fmla="*/ 419 w 202"/>
                <a:gd name="T61" fmla="*/ 75 h 18"/>
                <a:gd name="T62" fmla="*/ 496 w 202"/>
                <a:gd name="T63" fmla="*/ 75 h 18"/>
                <a:gd name="T64" fmla="*/ 565 w 202"/>
                <a:gd name="T65" fmla="*/ 75 h 18"/>
                <a:gd name="T66" fmla="*/ 641 w 202"/>
                <a:gd name="T67" fmla="*/ 75 h 18"/>
                <a:gd name="T68" fmla="*/ 697 w 202"/>
                <a:gd name="T69" fmla="*/ 75 h 18"/>
                <a:gd name="T70" fmla="*/ 769 w 202"/>
                <a:gd name="T71" fmla="*/ 65 h 18"/>
                <a:gd name="T72" fmla="*/ 827 w 202"/>
                <a:gd name="T73" fmla="*/ 65 h 18"/>
                <a:gd name="T74" fmla="*/ 871 w 202"/>
                <a:gd name="T75" fmla="*/ 60 h 18"/>
                <a:gd name="T76" fmla="*/ 907 w 202"/>
                <a:gd name="T77" fmla="*/ 60 h 18"/>
                <a:gd name="T78" fmla="*/ 950 w 202"/>
                <a:gd name="T79" fmla="*/ 51 h 18"/>
                <a:gd name="T80" fmla="*/ 970 w 202"/>
                <a:gd name="T81" fmla="*/ 51 h 18"/>
                <a:gd name="T82" fmla="*/ 980 w 202"/>
                <a:gd name="T83" fmla="*/ 40 h 18"/>
                <a:gd name="T84" fmla="*/ 980 w 202"/>
                <a:gd name="T85" fmla="*/ 40 h 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2"/>
                <a:gd name="T130" fmla="*/ 0 h 18"/>
                <a:gd name="T131" fmla="*/ 202 w 202"/>
                <a:gd name="T132" fmla="*/ 18 h 1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2" h="18">
                  <a:moveTo>
                    <a:pt x="201" y="9"/>
                  </a:moveTo>
                  <a:lnTo>
                    <a:pt x="201" y="9"/>
                  </a:lnTo>
                  <a:lnTo>
                    <a:pt x="201" y="7"/>
                  </a:lnTo>
                  <a:lnTo>
                    <a:pt x="199" y="7"/>
                  </a:lnTo>
                  <a:lnTo>
                    <a:pt x="198" y="7"/>
                  </a:lnTo>
                  <a:lnTo>
                    <a:pt x="195" y="6"/>
                  </a:lnTo>
                  <a:lnTo>
                    <a:pt x="192" y="6"/>
                  </a:lnTo>
                  <a:lnTo>
                    <a:pt x="187" y="6"/>
                  </a:lnTo>
                  <a:lnTo>
                    <a:pt x="184" y="6"/>
                  </a:lnTo>
                  <a:lnTo>
                    <a:pt x="179" y="2"/>
                  </a:lnTo>
                  <a:lnTo>
                    <a:pt x="173" y="2"/>
                  </a:lnTo>
                  <a:lnTo>
                    <a:pt x="170" y="2"/>
                  </a:lnTo>
                  <a:lnTo>
                    <a:pt x="164" y="2"/>
                  </a:lnTo>
                  <a:lnTo>
                    <a:pt x="158" y="2"/>
                  </a:lnTo>
                  <a:lnTo>
                    <a:pt x="152" y="2"/>
                  </a:lnTo>
                  <a:lnTo>
                    <a:pt x="144" y="0"/>
                  </a:lnTo>
                  <a:lnTo>
                    <a:pt x="138" y="0"/>
                  </a:lnTo>
                  <a:lnTo>
                    <a:pt x="131" y="0"/>
                  </a:lnTo>
                  <a:lnTo>
                    <a:pt x="124" y="0"/>
                  </a:lnTo>
                  <a:lnTo>
                    <a:pt x="116" y="0"/>
                  </a:lnTo>
                  <a:lnTo>
                    <a:pt x="109" y="0"/>
                  </a:lnTo>
                  <a:lnTo>
                    <a:pt x="102" y="0"/>
                  </a:lnTo>
                  <a:lnTo>
                    <a:pt x="94" y="0"/>
                  </a:lnTo>
                  <a:lnTo>
                    <a:pt x="86" y="0"/>
                  </a:lnTo>
                  <a:lnTo>
                    <a:pt x="80" y="0"/>
                  </a:lnTo>
                  <a:lnTo>
                    <a:pt x="73" y="0"/>
                  </a:lnTo>
                  <a:lnTo>
                    <a:pt x="63" y="0"/>
                  </a:lnTo>
                  <a:lnTo>
                    <a:pt x="56" y="0"/>
                  </a:lnTo>
                  <a:lnTo>
                    <a:pt x="49" y="2"/>
                  </a:lnTo>
                  <a:lnTo>
                    <a:pt x="46" y="2"/>
                  </a:lnTo>
                  <a:lnTo>
                    <a:pt x="39" y="2"/>
                  </a:lnTo>
                  <a:lnTo>
                    <a:pt x="33" y="2"/>
                  </a:lnTo>
                  <a:lnTo>
                    <a:pt x="27" y="2"/>
                  </a:lnTo>
                  <a:lnTo>
                    <a:pt x="22" y="2"/>
                  </a:lnTo>
                  <a:lnTo>
                    <a:pt x="18" y="6"/>
                  </a:lnTo>
                  <a:lnTo>
                    <a:pt x="13" y="6"/>
                  </a:lnTo>
                  <a:lnTo>
                    <a:pt x="12" y="6"/>
                  </a:lnTo>
                  <a:lnTo>
                    <a:pt x="7" y="6"/>
                  </a:lnTo>
                  <a:lnTo>
                    <a:pt x="4" y="7"/>
                  </a:lnTo>
                  <a:lnTo>
                    <a:pt x="1" y="7"/>
                  </a:lnTo>
                  <a:lnTo>
                    <a:pt x="0" y="9"/>
                  </a:lnTo>
                  <a:lnTo>
                    <a:pt x="1" y="12"/>
                  </a:lnTo>
                  <a:lnTo>
                    <a:pt x="4" y="12"/>
                  </a:lnTo>
                  <a:lnTo>
                    <a:pt x="7" y="12"/>
                  </a:lnTo>
                  <a:lnTo>
                    <a:pt x="12" y="14"/>
                  </a:lnTo>
                  <a:lnTo>
                    <a:pt x="13" y="14"/>
                  </a:lnTo>
                  <a:lnTo>
                    <a:pt x="18" y="14"/>
                  </a:lnTo>
                  <a:lnTo>
                    <a:pt x="22" y="14"/>
                  </a:lnTo>
                  <a:lnTo>
                    <a:pt x="27" y="15"/>
                  </a:lnTo>
                  <a:lnTo>
                    <a:pt x="33" y="15"/>
                  </a:lnTo>
                  <a:lnTo>
                    <a:pt x="39" y="15"/>
                  </a:lnTo>
                  <a:lnTo>
                    <a:pt x="46" y="15"/>
                  </a:lnTo>
                  <a:lnTo>
                    <a:pt x="49" y="15"/>
                  </a:lnTo>
                  <a:lnTo>
                    <a:pt x="56" y="17"/>
                  </a:lnTo>
                  <a:lnTo>
                    <a:pt x="63" y="17"/>
                  </a:lnTo>
                  <a:lnTo>
                    <a:pt x="73" y="17"/>
                  </a:lnTo>
                  <a:lnTo>
                    <a:pt x="80" y="17"/>
                  </a:lnTo>
                  <a:lnTo>
                    <a:pt x="86" y="17"/>
                  </a:lnTo>
                  <a:lnTo>
                    <a:pt x="94" y="17"/>
                  </a:lnTo>
                  <a:lnTo>
                    <a:pt x="102" y="17"/>
                  </a:lnTo>
                  <a:lnTo>
                    <a:pt x="109" y="17"/>
                  </a:lnTo>
                  <a:lnTo>
                    <a:pt x="116" y="17"/>
                  </a:lnTo>
                  <a:lnTo>
                    <a:pt x="124" y="17"/>
                  </a:lnTo>
                  <a:lnTo>
                    <a:pt x="131" y="17"/>
                  </a:lnTo>
                  <a:lnTo>
                    <a:pt x="138" y="17"/>
                  </a:lnTo>
                  <a:lnTo>
                    <a:pt x="144" y="17"/>
                  </a:lnTo>
                  <a:lnTo>
                    <a:pt x="152" y="15"/>
                  </a:lnTo>
                  <a:lnTo>
                    <a:pt x="158" y="15"/>
                  </a:lnTo>
                  <a:lnTo>
                    <a:pt x="164" y="15"/>
                  </a:lnTo>
                  <a:lnTo>
                    <a:pt x="170" y="15"/>
                  </a:lnTo>
                  <a:lnTo>
                    <a:pt x="173" y="15"/>
                  </a:lnTo>
                  <a:lnTo>
                    <a:pt x="179" y="14"/>
                  </a:lnTo>
                  <a:lnTo>
                    <a:pt x="184" y="14"/>
                  </a:lnTo>
                  <a:lnTo>
                    <a:pt x="187" y="14"/>
                  </a:lnTo>
                  <a:lnTo>
                    <a:pt x="192" y="14"/>
                  </a:lnTo>
                  <a:lnTo>
                    <a:pt x="195" y="12"/>
                  </a:lnTo>
                  <a:lnTo>
                    <a:pt x="198" y="12"/>
                  </a:lnTo>
                  <a:lnTo>
                    <a:pt x="199" y="12"/>
                  </a:lnTo>
                  <a:lnTo>
                    <a:pt x="201" y="12"/>
                  </a:lnTo>
                  <a:lnTo>
                    <a:pt x="201" y="9"/>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47" name="Freeform 133"/>
            <p:cNvSpPr>
              <a:spLocks noChangeAspect="1"/>
            </p:cNvSpPr>
            <p:nvPr/>
          </p:nvSpPr>
          <p:spPr bwMode="auto">
            <a:xfrm>
              <a:off x="3605" y="4077"/>
              <a:ext cx="284" cy="11"/>
            </a:xfrm>
            <a:custGeom>
              <a:avLst/>
              <a:gdLst>
                <a:gd name="T0" fmla="*/ 1064 w 218"/>
                <a:gd name="T1" fmla="*/ 27 h 9"/>
                <a:gd name="T2" fmla="*/ 1064 w 218"/>
                <a:gd name="T3" fmla="*/ 20 h 9"/>
                <a:gd name="T4" fmla="*/ 1053 w 218"/>
                <a:gd name="T5" fmla="*/ 20 h 9"/>
                <a:gd name="T6" fmla="*/ 1053 w 218"/>
                <a:gd name="T7" fmla="*/ 20 h 9"/>
                <a:gd name="T8" fmla="*/ 1045 w 218"/>
                <a:gd name="T9" fmla="*/ 11 h 9"/>
                <a:gd name="T10" fmla="*/ 1016 w 218"/>
                <a:gd name="T11" fmla="*/ 11 h 9"/>
                <a:gd name="T12" fmla="*/ 1015 w 218"/>
                <a:gd name="T13" fmla="*/ 11 h 9"/>
                <a:gd name="T14" fmla="*/ 987 w 218"/>
                <a:gd name="T15" fmla="*/ 11 h 9"/>
                <a:gd name="T16" fmla="*/ 958 w 218"/>
                <a:gd name="T17" fmla="*/ 1 h 9"/>
                <a:gd name="T18" fmla="*/ 941 w 218"/>
                <a:gd name="T19" fmla="*/ 1 h 9"/>
                <a:gd name="T20" fmla="*/ 920 w 218"/>
                <a:gd name="T21" fmla="*/ 1 h 9"/>
                <a:gd name="T22" fmla="*/ 885 w 218"/>
                <a:gd name="T23" fmla="*/ 1 h 9"/>
                <a:gd name="T24" fmla="*/ 857 w 218"/>
                <a:gd name="T25" fmla="*/ 0 h 9"/>
                <a:gd name="T26" fmla="*/ 826 w 218"/>
                <a:gd name="T27" fmla="*/ 0 h 9"/>
                <a:gd name="T28" fmla="*/ 802 w 218"/>
                <a:gd name="T29" fmla="*/ 0 h 9"/>
                <a:gd name="T30" fmla="*/ 769 w 218"/>
                <a:gd name="T31" fmla="*/ 0 h 9"/>
                <a:gd name="T32" fmla="*/ 714 w 218"/>
                <a:gd name="T33" fmla="*/ 0 h 9"/>
                <a:gd name="T34" fmla="*/ 684 w 218"/>
                <a:gd name="T35" fmla="*/ 0 h 9"/>
                <a:gd name="T36" fmla="*/ 649 w 218"/>
                <a:gd name="T37" fmla="*/ 0 h 9"/>
                <a:gd name="T38" fmla="*/ 611 w 218"/>
                <a:gd name="T39" fmla="*/ 0 h 9"/>
                <a:gd name="T40" fmla="*/ 568 w 218"/>
                <a:gd name="T41" fmla="*/ 0 h 9"/>
                <a:gd name="T42" fmla="*/ 534 w 218"/>
                <a:gd name="T43" fmla="*/ 0 h 9"/>
                <a:gd name="T44" fmla="*/ 483 w 218"/>
                <a:gd name="T45" fmla="*/ 0 h 9"/>
                <a:gd name="T46" fmla="*/ 448 w 218"/>
                <a:gd name="T47" fmla="*/ 0 h 9"/>
                <a:gd name="T48" fmla="*/ 409 w 218"/>
                <a:gd name="T49" fmla="*/ 0 h 9"/>
                <a:gd name="T50" fmla="*/ 374 w 218"/>
                <a:gd name="T51" fmla="*/ 0 h 9"/>
                <a:gd name="T52" fmla="*/ 335 w 218"/>
                <a:gd name="T53" fmla="*/ 0 h 9"/>
                <a:gd name="T54" fmla="*/ 305 w 218"/>
                <a:gd name="T55" fmla="*/ 0 h 9"/>
                <a:gd name="T56" fmla="*/ 263 w 218"/>
                <a:gd name="T57" fmla="*/ 0 h 9"/>
                <a:gd name="T58" fmla="*/ 236 w 218"/>
                <a:gd name="T59" fmla="*/ 0 h 9"/>
                <a:gd name="T60" fmla="*/ 198 w 218"/>
                <a:gd name="T61" fmla="*/ 0 h 9"/>
                <a:gd name="T62" fmla="*/ 163 w 218"/>
                <a:gd name="T63" fmla="*/ 1 h 9"/>
                <a:gd name="T64" fmla="*/ 145 w 218"/>
                <a:gd name="T65" fmla="*/ 1 h 9"/>
                <a:gd name="T66" fmla="*/ 125 w 218"/>
                <a:gd name="T67" fmla="*/ 1 h 9"/>
                <a:gd name="T68" fmla="*/ 95 w 218"/>
                <a:gd name="T69" fmla="*/ 1 h 9"/>
                <a:gd name="T70" fmla="*/ 78 w 218"/>
                <a:gd name="T71" fmla="*/ 11 h 9"/>
                <a:gd name="T72" fmla="*/ 65 w 218"/>
                <a:gd name="T73" fmla="*/ 11 h 9"/>
                <a:gd name="T74" fmla="*/ 35 w 218"/>
                <a:gd name="T75" fmla="*/ 11 h 9"/>
                <a:gd name="T76" fmla="*/ 27 w 218"/>
                <a:gd name="T77" fmla="*/ 11 h 9"/>
                <a:gd name="T78" fmla="*/ 12 w 218"/>
                <a:gd name="T79" fmla="*/ 20 h 9"/>
                <a:gd name="T80" fmla="*/ 12 w 218"/>
                <a:gd name="T81" fmla="*/ 20 h 9"/>
                <a:gd name="T82" fmla="*/ 0 w 218"/>
                <a:gd name="T83" fmla="*/ 20 h 9"/>
                <a:gd name="T84" fmla="*/ 0 w 218"/>
                <a:gd name="T85" fmla="*/ 27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9"/>
                <a:gd name="T131" fmla="*/ 218 w 218"/>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9">
                  <a:moveTo>
                    <a:pt x="217" y="8"/>
                  </a:moveTo>
                  <a:lnTo>
                    <a:pt x="217" y="6"/>
                  </a:lnTo>
                  <a:lnTo>
                    <a:pt x="215" y="6"/>
                  </a:lnTo>
                  <a:lnTo>
                    <a:pt x="214" y="3"/>
                  </a:lnTo>
                  <a:lnTo>
                    <a:pt x="208" y="3"/>
                  </a:lnTo>
                  <a:lnTo>
                    <a:pt x="207" y="3"/>
                  </a:lnTo>
                  <a:lnTo>
                    <a:pt x="202" y="3"/>
                  </a:lnTo>
                  <a:lnTo>
                    <a:pt x="196" y="1"/>
                  </a:lnTo>
                  <a:lnTo>
                    <a:pt x="192" y="1"/>
                  </a:lnTo>
                  <a:lnTo>
                    <a:pt x="188" y="1"/>
                  </a:lnTo>
                  <a:lnTo>
                    <a:pt x="181" y="1"/>
                  </a:lnTo>
                  <a:lnTo>
                    <a:pt x="176" y="0"/>
                  </a:lnTo>
                  <a:lnTo>
                    <a:pt x="169" y="0"/>
                  </a:lnTo>
                  <a:lnTo>
                    <a:pt x="164" y="0"/>
                  </a:lnTo>
                  <a:lnTo>
                    <a:pt x="157" y="0"/>
                  </a:lnTo>
                  <a:lnTo>
                    <a:pt x="146" y="0"/>
                  </a:lnTo>
                  <a:lnTo>
                    <a:pt x="140" y="0"/>
                  </a:lnTo>
                  <a:lnTo>
                    <a:pt x="133" y="0"/>
                  </a:lnTo>
                  <a:lnTo>
                    <a:pt x="125" y="0"/>
                  </a:lnTo>
                  <a:lnTo>
                    <a:pt x="116" y="0"/>
                  </a:lnTo>
                  <a:lnTo>
                    <a:pt x="110" y="0"/>
                  </a:lnTo>
                  <a:lnTo>
                    <a:pt x="99" y="0"/>
                  </a:lnTo>
                  <a:lnTo>
                    <a:pt x="92" y="0"/>
                  </a:lnTo>
                  <a:lnTo>
                    <a:pt x="84" y="0"/>
                  </a:lnTo>
                  <a:lnTo>
                    <a:pt x="77" y="0"/>
                  </a:lnTo>
                  <a:lnTo>
                    <a:pt x="68" y="0"/>
                  </a:lnTo>
                  <a:lnTo>
                    <a:pt x="62" y="0"/>
                  </a:lnTo>
                  <a:lnTo>
                    <a:pt x="54" y="0"/>
                  </a:lnTo>
                  <a:lnTo>
                    <a:pt x="48" y="0"/>
                  </a:lnTo>
                  <a:lnTo>
                    <a:pt x="41" y="0"/>
                  </a:lnTo>
                  <a:lnTo>
                    <a:pt x="34" y="1"/>
                  </a:lnTo>
                  <a:lnTo>
                    <a:pt x="29" y="1"/>
                  </a:lnTo>
                  <a:lnTo>
                    <a:pt x="26" y="1"/>
                  </a:lnTo>
                  <a:lnTo>
                    <a:pt x="19" y="1"/>
                  </a:lnTo>
                  <a:lnTo>
                    <a:pt x="16" y="3"/>
                  </a:lnTo>
                  <a:lnTo>
                    <a:pt x="13" y="3"/>
                  </a:lnTo>
                  <a:lnTo>
                    <a:pt x="7" y="3"/>
                  </a:lnTo>
                  <a:lnTo>
                    <a:pt x="5" y="3"/>
                  </a:lnTo>
                  <a:lnTo>
                    <a:pt x="2" y="6"/>
                  </a:lnTo>
                  <a:lnTo>
                    <a:pt x="0" y="6"/>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48" name="Freeform 134"/>
            <p:cNvSpPr>
              <a:spLocks noChangeAspect="1"/>
            </p:cNvSpPr>
            <p:nvPr/>
          </p:nvSpPr>
          <p:spPr bwMode="auto">
            <a:xfrm>
              <a:off x="3611" y="4252"/>
              <a:ext cx="263" cy="113"/>
            </a:xfrm>
            <a:custGeom>
              <a:avLst/>
              <a:gdLst>
                <a:gd name="T0" fmla="*/ 980 w 202"/>
                <a:gd name="T1" fmla="*/ 325 h 86"/>
                <a:gd name="T2" fmla="*/ 970 w 202"/>
                <a:gd name="T3" fmla="*/ 359 h 86"/>
                <a:gd name="T4" fmla="*/ 950 w 202"/>
                <a:gd name="T5" fmla="*/ 389 h 86"/>
                <a:gd name="T6" fmla="*/ 926 w 202"/>
                <a:gd name="T7" fmla="*/ 397 h 86"/>
                <a:gd name="T8" fmla="*/ 897 w 202"/>
                <a:gd name="T9" fmla="*/ 399 h 86"/>
                <a:gd name="T10" fmla="*/ 858 w 202"/>
                <a:gd name="T11" fmla="*/ 424 h 86"/>
                <a:gd name="T12" fmla="*/ 812 w 202"/>
                <a:gd name="T13" fmla="*/ 424 h 86"/>
                <a:gd name="T14" fmla="*/ 769 w 202"/>
                <a:gd name="T15" fmla="*/ 427 h 86"/>
                <a:gd name="T16" fmla="*/ 715 w 202"/>
                <a:gd name="T17" fmla="*/ 427 h 86"/>
                <a:gd name="T18" fmla="*/ 644 w 202"/>
                <a:gd name="T19" fmla="*/ 427 h 86"/>
                <a:gd name="T20" fmla="*/ 579 w 202"/>
                <a:gd name="T21" fmla="*/ 427 h 86"/>
                <a:gd name="T22" fmla="*/ 517 w 202"/>
                <a:gd name="T23" fmla="*/ 439 h 86"/>
                <a:gd name="T24" fmla="*/ 437 w 202"/>
                <a:gd name="T25" fmla="*/ 439 h 86"/>
                <a:gd name="T26" fmla="*/ 371 w 202"/>
                <a:gd name="T27" fmla="*/ 427 h 86"/>
                <a:gd name="T28" fmla="*/ 307 w 202"/>
                <a:gd name="T29" fmla="*/ 427 h 86"/>
                <a:gd name="T30" fmla="*/ 240 w 202"/>
                <a:gd name="T31" fmla="*/ 427 h 86"/>
                <a:gd name="T32" fmla="*/ 190 w 202"/>
                <a:gd name="T33" fmla="*/ 427 h 86"/>
                <a:gd name="T34" fmla="*/ 141 w 202"/>
                <a:gd name="T35" fmla="*/ 424 h 86"/>
                <a:gd name="T36" fmla="*/ 96 w 202"/>
                <a:gd name="T37" fmla="*/ 424 h 86"/>
                <a:gd name="T38" fmla="*/ 64 w 202"/>
                <a:gd name="T39" fmla="*/ 399 h 86"/>
                <a:gd name="T40" fmla="*/ 60 w 202"/>
                <a:gd name="T41" fmla="*/ 399 h 86"/>
                <a:gd name="T42" fmla="*/ 46 w 202"/>
                <a:gd name="T43" fmla="*/ 397 h 86"/>
                <a:gd name="T44" fmla="*/ 35 w 202"/>
                <a:gd name="T45" fmla="*/ 397 h 86"/>
                <a:gd name="T46" fmla="*/ 21 w 202"/>
                <a:gd name="T47" fmla="*/ 389 h 86"/>
                <a:gd name="T48" fmla="*/ 21 w 202"/>
                <a:gd name="T49" fmla="*/ 371 h 86"/>
                <a:gd name="T50" fmla="*/ 1 w 202"/>
                <a:gd name="T51" fmla="*/ 359 h 86"/>
                <a:gd name="T52" fmla="*/ 1 w 202"/>
                <a:gd name="T53" fmla="*/ 348 h 86"/>
                <a:gd name="T54" fmla="*/ 0 w 202"/>
                <a:gd name="T55" fmla="*/ 340 h 86"/>
                <a:gd name="T56" fmla="*/ 0 w 202"/>
                <a:gd name="T57" fmla="*/ 325 h 86"/>
                <a:gd name="T58" fmla="*/ 0 w 202"/>
                <a:gd name="T59" fmla="*/ 315 h 86"/>
                <a:gd name="T60" fmla="*/ 0 w 202"/>
                <a:gd name="T61" fmla="*/ 0 h 86"/>
                <a:gd name="T62" fmla="*/ 980 w 202"/>
                <a:gd name="T63" fmla="*/ 0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2"/>
                <a:gd name="T97" fmla="*/ 0 h 86"/>
                <a:gd name="T98" fmla="*/ 202 w 202"/>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2" h="86">
                  <a:moveTo>
                    <a:pt x="201" y="0"/>
                  </a:moveTo>
                  <a:lnTo>
                    <a:pt x="201" y="63"/>
                  </a:lnTo>
                  <a:lnTo>
                    <a:pt x="201" y="68"/>
                  </a:lnTo>
                  <a:lnTo>
                    <a:pt x="199" y="69"/>
                  </a:lnTo>
                  <a:lnTo>
                    <a:pt x="198" y="75"/>
                  </a:lnTo>
                  <a:lnTo>
                    <a:pt x="195" y="75"/>
                  </a:lnTo>
                  <a:lnTo>
                    <a:pt x="192" y="77"/>
                  </a:lnTo>
                  <a:lnTo>
                    <a:pt x="190" y="77"/>
                  </a:lnTo>
                  <a:lnTo>
                    <a:pt x="187" y="78"/>
                  </a:lnTo>
                  <a:lnTo>
                    <a:pt x="184" y="78"/>
                  </a:lnTo>
                  <a:lnTo>
                    <a:pt x="180" y="78"/>
                  </a:lnTo>
                  <a:lnTo>
                    <a:pt x="177" y="82"/>
                  </a:lnTo>
                  <a:lnTo>
                    <a:pt x="172" y="82"/>
                  </a:lnTo>
                  <a:lnTo>
                    <a:pt x="167" y="82"/>
                  </a:lnTo>
                  <a:lnTo>
                    <a:pt x="164" y="82"/>
                  </a:lnTo>
                  <a:lnTo>
                    <a:pt x="158" y="83"/>
                  </a:lnTo>
                  <a:lnTo>
                    <a:pt x="152" y="83"/>
                  </a:lnTo>
                  <a:lnTo>
                    <a:pt x="147" y="83"/>
                  </a:lnTo>
                  <a:lnTo>
                    <a:pt x="140" y="83"/>
                  </a:lnTo>
                  <a:lnTo>
                    <a:pt x="132" y="83"/>
                  </a:lnTo>
                  <a:lnTo>
                    <a:pt x="126" y="83"/>
                  </a:lnTo>
                  <a:lnTo>
                    <a:pt x="119" y="83"/>
                  </a:lnTo>
                  <a:lnTo>
                    <a:pt x="112" y="85"/>
                  </a:lnTo>
                  <a:lnTo>
                    <a:pt x="106" y="85"/>
                  </a:lnTo>
                  <a:lnTo>
                    <a:pt x="101" y="85"/>
                  </a:lnTo>
                  <a:lnTo>
                    <a:pt x="90" y="85"/>
                  </a:lnTo>
                  <a:lnTo>
                    <a:pt x="83" y="85"/>
                  </a:lnTo>
                  <a:lnTo>
                    <a:pt x="76" y="83"/>
                  </a:lnTo>
                  <a:lnTo>
                    <a:pt x="70" y="83"/>
                  </a:lnTo>
                  <a:lnTo>
                    <a:pt x="63" y="83"/>
                  </a:lnTo>
                  <a:lnTo>
                    <a:pt x="56" y="83"/>
                  </a:lnTo>
                  <a:lnTo>
                    <a:pt x="49" y="83"/>
                  </a:lnTo>
                  <a:lnTo>
                    <a:pt x="46" y="83"/>
                  </a:lnTo>
                  <a:lnTo>
                    <a:pt x="39" y="83"/>
                  </a:lnTo>
                  <a:lnTo>
                    <a:pt x="33" y="82"/>
                  </a:lnTo>
                  <a:lnTo>
                    <a:pt x="29" y="82"/>
                  </a:lnTo>
                  <a:lnTo>
                    <a:pt x="25" y="82"/>
                  </a:lnTo>
                  <a:lnTo>
                    <a:pt x="20" y="82"/>
                  </a:lnTo>
                  <a:lnTo>
                    <a:pt x="15" y="78"/>
                  </a:lnTo>
                  <a:lnTo>
                    <a:pt x="13" y="78"/>
                  </a:lnTo>
                  <a:lnTo>
                    <a:pt x="12" y="78"/>
                  </a:lnTo>
                  <a:lnTo>
                    <a:pt x="9" y="77"/>
                  </a:lnTo>
                  <a:lnTo>
                    <a:pt x="7" y="77"/>
                  </a:lnTo>
                  <a:lnTo>
                    <a:pt x="7" y="75"/>
                  </a:lnTo>
                  <a:lnTo>
                    <a:pt x="4" y="75"/>
                  </a:lnTo>
                  <a:lnTo>
                    <a:pt x="4" y="72"/>
                  </a:lnTo>
                  <a:lnTo>
                    <a:pt x="1" y="69"/>
                  </a:lnTo>
                  <a:lnTo>
                    <a:pt x="1" y="68"/>
                  </a:lnTo>
                  <a:lnTo>
                    <a:pt x="0" y="66"/>
                  </a:lnTo>
                  <a:lnTo>
                    <a:pt x="0" y="63"/>
                  </a:lnTo>
                  <a:lnTo>
                    <a:pt x="0" y="62"/>
                  </a:lnTo>
                  <a:lnTo>
                    <a:pt x="0" y="60"/>
                  </a:lnTo>
                  <a:lnTo>
                    <a:pt x="0" y="0"/>
                  </a:lnTo>
                  <a:lnTo>
                    <a:pt x="201"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49" name="Freeform 135"/>
            <p:cNvSpPr>
              <a:spLocks noChangeAspect="1"/>
            </p:cNvSpPr>
            <p:nvPr/>
          </p:nvSpPr>
          <p:spPr bwMode="auto">
            <a:xfrm>
              <a:off x="3875" y="4087"/>
              <a:ext cx="14" cy="164"/>
            </a:xfrm>
            <a:custGeom>
              <a:avLst/>
              <a:gdLst>
                <a:gd name="T0" fmla="*/ 46 w 11"/>
                <a:gd name="T1" fmla="*/ 0 h 126"/>
                <a:gd name="T2" fmla="*/ 46 w 11"/>
                <a:gd name="T3" fmla="*/ 0 h 126"/>
                <a:gd name="T4" fmla="*/ 46 w 11"/>
                <a:gd name="T5" fmla="*/ 0 h 126"/>
                <a:gd name="T6" fmla="*/ 46 w 11"/>
                <a:gd name="T7" fmla="*/ 0 h 126"/>
                <a:gd name="T8" fmla="*/ 46 w 11"/>
                <a:gd name="T9" fmla="*/ 0 h 126"/>
                <a:gd name="T10" fmla="*/ 46 w 11"/>
                <a:gd name="T11" fmla="*/ 0 h 126"/>
                <a:gd name="T12" fmla="*/ 46 w 11"/>
                <a:gd name="T13" fmla="*/ 0 h 126"/>
                <a:gd name="T14" fmla="*/ 46 w 11"/>
                <a:gd name="T15" fmla="*/ 12 h 126"/>
                <a:gd name="T16" fmla="*/ 46 w 11"/>
                <a:gd name="T17" fmla="*/ 12 h 126"/>
                <a:gd name="T18" fmla="*/ 46 w 11"/>
                <a:gd name="T19" fmla="*/ 12 h 126"/>
                <a:gd name="T20" fmla="*/ 46 w 11"/>
                <a:gd name="T21" fmla="*/ 12 h 126"/>
                <a:gd name="T22" fmla="*/ 46 w 11"/>
                <a:gd name="T23" fmla="*/ 12 h 126"/>
                <a:gd name="T24" fmla="*/ 46 w 11"/>
                <a:gd name="T25" fmla="*/ 12 h 126"/>
                <a:gd name="T26" fmla="*/ 36 w 11"/>
                <a:gd name="T27" fmla="*/ 29 h 126"/>
                <a:gd name="T28" fmla="*/ 36 w 11"/>
                <a:gd name="T29" fmla="*/ 29 h 126"/>
                <a:gd name="T30" fmla="*/ 36 w 11"/>
                <a:gd name="T31" fmla="*/ 29 h 126"/>
                <a:gd name="T32" fmla="*/ 36 w 11"/>
                <a:gd name="T33" fmla="*/ 29 h 126"/>
                <a:gd name="T34" fmla="*/ 36 w 11"/>
                <a:gd name="T35" fmla="*/ 29 h 126"/>
                <a:gd name="T36" fmla="*/ 36 w 11"/>
                <a:gd name="T37" fmla="*/ 29 h 126"/>
                <a:gd name="T38" fmla="*/ 36 w 11"/>
                <a:gd name="T39" fmla="*/ 35 h 126"/>
                <a:gd name="T40" fmla="*/ 36 w 11"/>
                <a:gd name="T41" fmla="*/ 35 h 126"/>
                <a:gd name="T42" fmla="*/ 36 w 11"/>
                <a:gd name="T43" fmla="*/ 35 h 126"/>
                <a:gd name="T44" fmla="*/ 36 w 11"/>
                <a:gd name="T45" fmla="*/ 35 h 126"/>
                <a:gd name="T46" fmla="*/ 29 w 11"/>
                <a:gd name="T47" fmla="*/ 35 h 126"/>
                <a:gd name="T48" fmla="*/ 29 w 11"/>
                <a:gd name="T49" fmla="*/ 35 h 126"/>
                <a:gd name="T50" fmla="*/ 29 w 11"/>
                <a:gd name="T51" fmla="*/ 35 h 126"/>
                <a:gd name="T52" fmla="*/ 29 w 11"/>
                <a:gd name="T53" fmla="*/ 35 h 126"/>
                <a:gd name="T54" fmla="*/ 29 w 11"/>
                <a:gd name="T55" fmla="*/ 35 h 126"/>
                <a:gd name="T56" fmla="*/ 22 w 11"/>
                <a:gd name="T57" fmla="*/ 35 h 126"/>
                <a:gd name="T58" fmla="*/ 22 w 11"/>
                <a:gd name="T59" fmla="*/ 46 h 126"/>
                <a:gd name="T60" fmla="*/ 22 w 11"/>
                <a:gd name="T61" fmla="*/ 46 h 126"/>
                <a:gd name="T62" fmla="*/ 22 w 11"/>
                <a:gd name="T63" fmla="*/ 46 h 126"/>
                <a:gd name="T64" fmla="*/ 22 w 11"/>
                <a:gd name="T65" fmla="*/ 46 h 126"/>
                <a:gd name="T66" fmla="*/ 1 w 11"/>
                <a:gd name="T67" fmla="*/ 51 h 126"/>
                <a:gd name="T68" fmla="*/ 1 w 11"/>
                <a:gd name="T69" fmla="*/ 51 h 126"/>
                <a:gd name="T70" fmla="*/ 1 w 11"/>
                <a:gd name="T71" fmla="*/ 51 h 126"/>
                <a:gd name="T72" fmla="*/ 1 w 11"/>
                <a:gd name="T73" fmla="*/ 51 h 126"/>
                <a:gd name="T74" fmla="*/ 1 w 11"/>
                <a:gd name="T75" fmla="*/ 64 h 126"/>
                <a:gd name="T76" fmla="*/ 1 w 11"/>
                <a:gd name="T77" fmla="*/ 64 h 126"/>
                <a:gd name="T78" fmla="*/ 1 w 11"/>
                <a:gd name="T79" fmla="*/ 64 h 126"/>
                <a:gd name="T80" fmla="*/ 1 w 11"/>
                <a:gd name="T81" fmla="*/ 74 h 126"/>
                <a:gd name="T82" fmla="*/ 0 w 11"/>
                <a:gd name="T83" fmla="*/ 74 h 126"/>
                <a:gd name="T84" fmla="*/ 0 w 11"/>
                <a:gd name="T85" fmla="*/ 74 h 126"/>
                <a:gd name="T86" fmla="*/ 0 w 11"/>
                <a:gd name="T87" fmla="*/ 95 h 126"/>
                <a:gd name="T88" fmla="*/ 0 w 11"/>
                <a:gd name="T89" fmla="*/ 95 h 126"/>
                <a:gd name="T90" fmla="*/ 0 w 11"/>
                <a:gd name="T91" fmla="*/ 96 h 126"/>
                <a:gd name="T92" fmla="*/ 0 w 11"/>
                <a:gd name="T93" fmla="*/ 96 h 126"/>
                <a:gd name="T94" fmla="*/ 0 w 11"/>
                <a:gd name="T95" fmla="*/ 608 h 1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
                <a:gd name="T145" fmla="*/ 0 h 126"/>
                <a:gd name="T146" fmla="*/ 11 w 11"/>
                <a:gd name="T147" fmla="*/ 126 h 1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 h="126">
                  <a:moveTo>
                    <a:pt x="10" y="0"/>
                  </a:moveTo>
                  <a:lnTo>
                    <a:pt x="10" y="0"/>
                  </a:lnTo>
                  <a:lnTo>
                    <a:pt x="10" y="2"/>
                  </a:lnTo>
                  <a:lnTo>
                    <a:pt x="8" y="6"/>
                  </a:lnTo>
                  <a:lnTo>
                    <a:pt x="8" y="7"/>
                  </a:lnTo>
                  <a:lnTo>
                    <a:pt x="7" y="7"/>
                  </a:lnTo>
                  <a:lnTo>
                    <a:pt x="5" y="7"/>
                  </a:lnTo>
                  <a:lnTo>
                    <a:pt x="5" y="9"/>
                  </a:lnTo>
                  <a:lnTo>
                    <a:pt x="1" y="11"/>
                  </a:lnTo>
                  <a:lnTo>
                    <a:pt x="1" y="13"/>
                  </a:lnTo>
                  <a:lnTo>
                    <a:pt x="1" y="15"/>
                  </a:lnTo>
                  <a:lnTo>
                    <a:pt x="0" y="15"/>
                  </a:lnTo>
                  <a:lnTo>
                    <a:pt x="0" y="19"/>
                  </a:lnTo>
                  <a:lnTo>
                    <a:pt x="0" y="20"/>
                  </a:lnTo>
                  <a:lnTo>
                    <a:pt x="0" y="125"/>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50" name="Freeform 136"/>
            <p:cNvSpPr>
              <a:spLocks noChangeAspect="1"/>
            </p:cNvSpPr>
            <p:nvPr/>
          </p:nvSpPr>
          <p:spPr bwMode="auto">
            <a:xfrm>
              <a:off x="3614" y="4092"/>
              <a:ext cx="271" cy="11"/>
            </a:xfrm>
            <a:custGeom>
              <a:avLst/>
              <a:gdLst>
                <a:gd name="T0" fmla="*/ 0 w 208"/>
                <a:gd name="T1" fmla="*/ 15 h 8"/>
                <a:gd name="T2" fmla="*/ 1 w 208"/>
                <a:gd name="T3" fmla="*/ 15 h 8"/>
                <a:gd name="T4" fmla="*/ 29 w 208"/>
                <a:gd name="T5" fmla="*/ 15 h 8"/>
                <a:gd name="T6" fmla="*/ 35 w 208"/>
                <a:gd name="T7" fmla="*/ 21 h 8"/>
                <a:gd name="T8" fmla="*/ 60 w 208"/>
                <a:gd name="T9" fmla="*/ 21 h 8"/>
                <a:gd name="T10" fmla="*/ 74 w 208"/>
                <a:gd name="T11" fmla="*/ 21 h 8"/>
                <a:gd name="T12" fmla="*/ 102 w 208"/>
                <a:gd name="T13" fmla="*/ 21 h 8"/>
                <a:gd name="T14" fmla="*/ 125 w 208"/>
                <a:gd name="T15" fmla="*/ 40 h 8"/>
                <a:gd name="T16" fmla="*/ 146 w 208"/>
                <a:gd name="T17" fmla="*/ 40 h 8"/>
                <a:gd name="T18" fmla="*/ 175 w 208"/>
                <a:gd name="T19" fmla="*/ 40 h 8"/>
                <a:gd name="T20" fmla="*/ 211 w 208"/>
                <a:gd name="T21" fmla="*/ 40 h 8"/>
                <a:gd name="T22" fmla="*/ 240 w 208"/>
                <a:gd name="T23" fmla="*/ 40 h 8"/>
                <a:gd name="T24" fmla="*/ 276 w 208"/>
                <a:gd name="T25" fmla="*/ 49 h 8"/>
                <a:gd name="T26" fmla="*/ 307 w 208"/>
                <a:gd name="T27" fmla="*/ 49 h 8"/>
                <a:gd name="T28" fmla="*/ 352 w 208"/>
                <a:gd name="T29" fmla="*/ 49 h 8"/>
                <a:gd name="T30" fmla="*/ 382 w 208"/>
                <a:gd name="T31" fmla="*/ 49 h 8"/>
                <a:gd name="T32" fmla="*/ 418 w 208"/>
                <a:gd name="T33" fmla="*/ 49 h 8"/>
                <a:gd name="T34" fmla="*/ 455 w 208"/>
                <a:gd name="T35" fmla="*/ 49 h 8"/>
                <a:gd name="T36" fmla="*/ 495 w 208"/>
                <a:gd name="T37" fmla="*/ 49 h 8"/>
                <a:gd name="T38" fmla="*/ 545 w 208"/>
                <a:gd name="T39" fmla="*/ 49 h 8"/>
                <a:gd name="T40" fmla="*/ 578 w 208"/>
                <a:gd name="T41" fmla="*/ 49 h 8"/>
                <a:gd name="T42" fmla="*/ 618 w 208"/>
                <a:gd name="T43" fmla="*/ 49 h 8"/>
                <a:gd name="T44" fmla="*/ 649 w 208"/>
                <a:gd name="T45" fmla="*/ 49 h 8"/>
                <a:gd name="T46" fmla="*/ 693 w 208"/>
                <a:gd name="T47" fmla="*/ 49 h 8"/>
                <a:gd name="T48" fmla="*/ 730 w 208"/>
                <a:gd name="T49" fmla="*/ 49 h 8"/>
                <a:gd name="T50" fmla="*/ 758 w 208"/>
                <a:gd name="T51" fmla="*/ 40 h 8"/>
                <a:gd name="T52" fmla="*/ 791 w 208"/>
                <a:gd name="T53" fmla="*/ 40 h 8"/>
                <a:gd name="T54" fmla="*/ 827 w 208"/>
                <a:gd name="T55" fmla="*/ 40 h 8"/>
                <a:gd name="T56" fmla="*/ 853 w 208"/>
                <a:gd name="T57" fmla="*/ 40 h 8"/>
                <a:gd name="T58" fmla="*/ 885 w 208"/>
                <a:gd name="T59" fmla="*/ 40 h 8"/>
                <a:gd name="T60" fmla="*/ 903 w 208"/>
                <a:gd name="T61" fmla="*/ 21 h 8"/>
                <a:gd name="T62" fmla="*/ 925 w 208"/>
                <a:gd name="T63" fmla="*/ 21 h 8"/>
                <a:gd name="T64" fmla="*/ 942 w 208"/>
                <a:gd name="T65" fmla="*/ 21 h 8"/>
                <a:gd name="T66" fmla="*/ 969 w 208"/>
                <a:gd name="T67" fmla="*/ 21 h 8"/>
                <a:gd name="T68" fmla="*/ 980 w 208"/>
                <a:gd name="T69" fmla="*/ 15 h 8"/>
                <a:gd name="T70" fmla="*/ 991 w 208"/>
                <a:gd name="T71" fmla="*/ 15 h 8"/>
                <a:gd name="T72" fmla="*/ 1002 w 208"/>
                <a:gd name="T73" fmla="*/ 15 h 8"/>
                <a:gd name="T74" fmla="*/ 1015 w 208"/>
                <a:gd name="T75" fmla="*/ 0 h 8"/>
                <a:gd name="T76" fmla="*/ 1015 w 208"/>
                <a:gd name="T77" fmla="*/ 0 h 8"/>
                <a:gd name="T78" fmla="*/ 1015 w 208"/>
                <a:gd name="T79" fmla="*/ 0 h 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8"/>
                <a:gd name="T121" fmla="*/ 0 h 8"/>
                <a:gd name="T122" fmla="*/ 208 w 208"/>
                <a:gd name="T123" fmla="*/ 8 h 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8" h="8">
                  <a:moveTo>
                    <a:pt x="0" y="2"/>
                  </a:moveTo>
                  <a:lnTo>
                    <a:pt x="1" y="2"/>
                  </a:lnTo>
                  <a:lnTo>
                    <a:pt x="6" y="2"/>
                  </a:lnTo>
                  <a:lnTo>
                    <a:pt x="7" y="3"/>
                  </a:lnTo>
                  <a:lnTo>
                    <a:pt x="12" y="3"/>
                  </a:lnTo>
                  <a:lnTo>
                    <a:pt x="15" y="3"/>
                  </a:lnTo>
                  <a:lnTo>
                    <a:pt x="21" y="3"/>
                  </a:lnTo>
                  <a:lnTo>
                    <a:pt x="26" y="6"/>
                  </a:lnTo>
                  <a:lnTo>
                    <a:pt x="30" y="6"/>
                  </a:lnTo>
                  <a:lnTo>
                    <a:pt x="36" y="6"/>
                  </a:lnTo>
                  <a:lnTo>
                    <a:pt x="43" y="6"/>
                  </a:lnTo>
                  <a:lnTo>
                    <a:pt x="49" y="6"/>
                  </a:lnTo>
                  <a:lnTo>
                    <a:pt x="57" y="7"/>
                  </a:lnTo>
                  <a:lnTo>
                    <a:pt x="63" y="7"/>
                  </a:lnTo>
                  <a:lnTo>
                    <a:pt x="72" y="7"/>
                  </a:lnTo>
                  <a:lnTo>
                    <a:pt x="78" y="7"/>
                  </a:lnTo>
                  <a:lnTo>
                    <a:pt x="85" y="7"/>
                  </a:lnTo>
                  <a:lnTo>
                    <a:pt x="93" y="7"/>
                  </a:lnTo>
                  <a:lnTo>
                    <a:pt x="101" y="7"/>
                  </a:lnTo>
                  <a:lnTo>
                    <a:pt x="111" y="7"/>
                  </a:lnTo>
                  <a:lnTo>
                    <a:pt x="118" y="7"/>
                  </a:lnTo>
                  <a:lnTo>
                    <a:pt x="126" y="7"/>
                  </a:lnTo>
                  <a:lnTo>
                    <a:pt x="133" y="7"/>
                  </a:lnTo>
                  <a:lnTo>
                    <a:pt x="141" y="7"/>
                  </a:lnTo>
                  <a:lnTo>
                    <a:pt x="149" y="7"/>
                  </a:lnTo>
                  <a:lnTo>
                    <a:pt x="155" y="6"/>
                  </a:lnTo>
                  <a:lnTo>
                    <a:pt x="162" y="6"/>
                  </a:lnTo>
                  <a:lnTo>
                    <a:pt x="169" y="6"/>
                  </a:lnTo>
                  <a:lnTo>
                    <a:pt x="174" y="6"/>
                  </a:lnTo>
                  <a:lnTo>
                    <a:pt x="181" y="6"/>
                  </a:lnTo>
                  <a:lnTo>
                    <a:pt x="184" y="3"/>
                  </a:lnTo>
                  <a:lnTo>
                    <a:pt x="189" y="3"/>
                  </a:lnTo>
                  <a:lnTo>
                    <a:pt x="193" y="3"/>
                  </a:lnTo>
                  <a:lnTo>
                    <a:pt x="198" y="3"/>
                  </a:lnTo>
                  <a:lnTo>
                    <a:pt x="200" y="2"/>
                  </a:lnTo>
                  <a:lnTo>
                    <a:pt x="203" y="2"/>
                  </a:lnTo>
                  <a:lnTo>
                    <a:pt x="205" y="2"/>
                  </a:lnTo>
                  <a:lnTo>
                    <a:pt x="20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51" name="Freeform 137"/>
            <p:cNvSpPr>
              <a:spLocks noChangeAspect="1"/>
            </p:cNvSpPr>
            <p:nvPr/>
          </p:nvSpPr>
          <p:spPr bwMode="auto">
            <a:xfrm>
              <a:off x="3819" y="4109"/>
              <a:ext cx="52" cy="5"/>
            </a:xfrm>
            <a:custGeom>
              <a:avLst/>
              <a:gdLst>
                <a:gd name="T0" fmla="*/ 0 w 40"/>
                <a:gd name="T1" fmla="*/ 11 h 4"/>
                <a:gd name="T2" fmla="*/ 35 w 40"/>
                <a:gd name="T3" fmla="*/ 11 h 4"/>
                <a:gd name="T4" fmla="*/ 60 w 40"/>
                <a:gd name="T5" fmla="*/ 11 h 4"/>
                <a:gd name="T6" fmla="*/ 83 w 40"/>
                <a:gd name="T7" fmla="*/ 9 h 4"/>
                <a:gd name="T8" fmla="*/ 114 w 40"/>
                <a:gd name="T9" fmla="*/ 9 h 4"/>
                <a:gd name="T10" fmla="*/ 134 w 40"/>
                <a:gd name="T11" fmla="*/ 9 h 4"/>
                <a:gd name="T12" fmla="*/ 170 w 40"/>
                <a:gd name="T13" fmla="*/ 9 h 4"/>
                <a:gd name="T14" fmla="*/ 182 w 40"/>
                <a:gd name="T15" fmla="*/ 0 h 4"/>
                <a:gd name="T16" fmla="*/ 190 w 40"/>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4"/>
                <a:gd name="T29" fmla="*/ 40 w 40"/>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4">
                  <a:moveTo>
                    <a:pt x="0" y="3"/>
                  </a:moveTo>
                  <a:lnTo>
                    <a:pt x="7" y="3"/>
                  </a:lnTo>
                  <a:lnTo>
                    <a:pt x="12" y="3"/>
                  </a:lnTo>
                  <a:lnTo>
                    <a:pt x="17" y="2"/>
                  </a:lnTo>
                  <a:lnTo>
                    <a:pt x="24" y="2"/>
                  </a:lnTo>
                  <a:lnTo>
                    <a:pt x="28" y="2"/>
                  </a:lnTo>
                  <a:lnTo>
                    <a:pt x="35" y="2"/>
                  </a:lnTo>
                  <a:lnTo>
                    <a:pt x="38" y="0"/>
                  </a:lnTo>
                  <a:lnTo>
                    <a:pt x="3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52" name="Line 138"/>
            <p:cNvSpPr>
              <a:spLocks noChangeAspect="1" noChangeShapeType="1"/>
            </p:cNvSpPr>
            <p:nvPr/>
          </p:nvSpPr>
          <p:spPr bwMode="auto">
            <a:xfrm>
              <a:off x="3865" y="4117"/>
              <a:ext cx="0" cy="21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53" name="Line 139"/>
            <p:cNvSpPr>
              <a:spLocks noChangeAspect="1" noChangeShapeType="1"/>
            </p:cNvSpPr>
            <p:nvPr/>
          </p:nvSpPr>
          <p:spPr bwMode="auto">
            <a:xfrm>
              <a:off x="3854" y="4122"/>
              <a:ext cx="0" cy="21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54" name="Freeform 140"/>
            <p:cNvSpPr>
              <a:spLocks noChangeAspect="1"/>
            </p:cNvSpPr>
            <p:nvPr/>
          </p:nvSpPr>
          <p:spPr bwMode="auto">
            <a:xfrm>
              <a:off x="3624" y="4112"/>
              <a:ext cx="63" cy="6"/>
            </a:xfrm>
            <a:custGeom>
              <a:avLst/>
              <a:gdLst>
                <a:gd name="T0" fmla="*/ 0 w 49"/>
                <a:gd name="T1" fmla="*/ 0 h 5"/>
                <a:gd name="T2" fmla="*/ 22 w 49"/>
                <a:gd name="T3" fmla="*/ 0 h 5"/>
                <a:gd name="T4" fmla="*/ 31 w 49"/>
                <a:gd name="T5" fmla="*/ 0 h 5"/>
                <a:gd name="T6" fmla="*/ 46 w 49"/>
                <a:gd name="T7" fmla="*/ 0 h 5"/>
                <a:gd name="T8" fmla="*/ 76 w 49"/>
                <a:gd name="T9" fmla="*/ 1 h 5"/>
                <a:gd name="T10" fmla="*/ 98 w 49"/>
                <a:gd name="T11" fmla="*/ 1 h 5"/>
                <a:gd name="T12" fmla="*/ 132 w 49"/>
                <a:gd name="T13" fmla="*/ 1 h 5"/>
                <a:gd name="T14" fmla="*/ 162 w 49"/>
                <a:gd name="T15" fmla="*/ 1 h 5"/>
                <a:gd name="T16" fmla="*/ 189 w 49"/>
                <a:gd name="T17" fmla="*/ 1 h 5"/>
                <a:gd name="T18" fmla="*/ 219 w 49"/>
                <a:gd name="T19" fmla="*/ 12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5"/>
                <a:gd name="T32" fmla="*/ 49 w 4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5">
                  <a:moveTo>
                    <a:pt x="0" y="0"/>
                  </a:moveTo>
                  <a:lnTo>
                    <a:pt x="5" y="0"/>
                  </a:lnTo>
                  <a:lnTo>
                    <a:pt x="7" y="0"/>
                  </a:lnTo>
                  <a:lnTo>
                    <a:pt x="10" y="0"/>
                  </a:lnTo>
                  <a:lnTo>
                    <a:pt x="17" y="1"/>
                  </a:lnTo>
                  <a:lnTo>
                    <a:pt x="22" y="1"/>
                  </a:lnTo>
                  <a:lnTo>
                    <a:pt x="29" y="1"/>
                  </a:lnTo>
                  <a:lnTo>
                    <a:pt x="36" y="1"/>
                  </a:lnTo>
                  <a:lnTo>
                    <a:pt x="42" y="1"/>
                  </a:lnTo>
                  <a:lnTo>
                    <a:pt x="48" y="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55" name="Freeform 141"/>
            <p:cNvSpPr>
              <a:spLocks noChangeAspect="1"/>
            </p:cNvSpPr>
            <p:nvPr/>
          </p:nvSpPr>
          <p:spPr bwMode="auto">
            <a:xfrm>
              <a:off x="3671" y="4260"/>
              <a:ext cx="80" cy="4"/>
            </a:xfrm>
            <a:custGeom>
              <a:avLst/>
              <a:gdLst>
                <a:gd name="T0" fmla="*/ 0 w 62"/>
                <a:gd name="T1" fmla="*/ 0 h 3"/>
                <a:gd name="T2" fmla="*/ 17 w 62"/>
                <a:gd name="T3" fmla="*/ 0 h 3"/>
                <a:gd name="T4" fmla="*/ 53 w 62"/>
                <a:gd name="T5" fmla="*/ 12 h 3"/>
                <a:gd name="T6" fmla="*/ 76 w 62"/>
                <a:gd name="T7" fmla="*/ 12 h 3"/>
                <a:gd name="T8" fmla="*/ 125 w 62"/>
                <a:gd name="T9" fmla="*/ 12 h 3"/>
                <a:gd name="T10" fmla="*/ 159 w 62"/>
                <a:gd name="T11" fmla="*/ 12 h 3"/>
                <a:gd name="T12" fmla="*/ 179 w 62"/>
                <a:gd name="T13" fmla="*/ 12 h 3"/>
                <a:gd name="T14" fmla="*/ 210 w 62"/>
                <a:gd name="T15" fmla="*/ 12 h 3"/>
                <a:gd name="T16" fmla="*/ 258 w 62"/>
                <a:gd name="T17" fmla="*/ 12 h 3"/>
                <a:gd name="T18" fmla="*/ 283 w 62"/>
                <a:gd name="T19" fmla="*/ 12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2"/>
                <a:gd name="T31" fmla="*/ 0 h 3"/>
                <a:gd name="T32" fmla="*/ 62 w 62"/>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2" h="3">
                  <a:moveTo>
                    <a:pt x="0" y="0"/>
                  </a:moveTo>
                  <a:lnTo>
                    <a:pt x="4" y="0"/>
                  </a:lnTo>
                  <a:lnTo>
                    <a:pt x="12" y="2"/>
                  </a:lnTo>
                  <a:lnTo>
                    <a:pt x="17" y="2"/>
                  </a:lnTo>
                  <a:lnTo>
                    <a:pt x="27" y="2"/>
                  </a:lnTo>
                  <a:lnTo>
                    <a:pt x="34" y="2"/>
                  </a:lnTo>
                  <a:lnTo>
                    <a:pt x="39" y="2"/>
                  </a:lnTo>
                  <a:lnTo>
                    <a:pt x="46" y="2"/>
                  </a:lnTo>
                  <a:lnTo>
                    <a:pt x="56" y="2"/>
                  </a:lnTo>
                  <a:lnTo>
                    <a:pt x="61"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56" name="Freeform 142"/>
            <p:cNvSpPr>
              <a:spLocks noChangeAspect="1"/>
            </p:cNvSpPr>
            <p:nvPr/>
          </p:nvSpPr>
          <p:spPr bwMode="auto">
            <a:xfrm>
              <a:off x="3850" y="4252"/>
              <a:ext cx="24" cy="8"/>
            </a:xfrm>
            <a:custGeom>
              <a:avLst/>
              <a:gdLst>
                <a:gd name="T0" fmla="*/ 0 w 18"/>
                <a:gd name="T1" fmla="*/ 28 h 6"/>
                <a:gd name="T2" fmla="*/ 21 w 18"/>
                <a:gd name="T3" fmla="*/ 28 h 6"/>
                <a:gd name="T4" fmla="*/ 48 w 18"/>
                <a:gd name="T5" fmla="*/ 28 h 6"/>
                <a:gd name="T6" fmla="*/ 65 w 18"/>
                <a:gd name="T7" fmla="*/ 12 h 6"/>
                <a:gd name="T8" fmla="*/ 79 w 18"/>
                <a:gd name="T9" fmla="*/ 12 h 6"/>
                <a:gd name="T10" fmla="*/ 85 w 18"/>
                <a:gd name="T11" fmla="*/ 12 h 6"/>
                <a:gd name="T12" fmla="*/ 97 w 18"/>
                <a:gd name="T13" fmla="*/ 12 h 6"/>
                <a:gd name="T14" fmla="*/ 97 w 18"/>
                <a:gd name="T15" fmla="*/ 0 h 6"/>
                <a:gd name="T16" fmla="*/ 97 w 18"/>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
                <a:gd name="T29" fmla="*/ 18 w 1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
                  <a:moveTo>
                    <a:pt x="0" y="5"/>
                  </a:moveTo>
                  <a:lnTo>
                    <a:pt x="4" y="5"/>
                  </a:lnTo>
                  <a:lnTo>
                    <a:pt x="8" y="5"/>
                  </a:lnTo>
                  <a:lnTo>
                    <a:pt x="12" y="2"/>
                  </a:lnTo>
                  <a:lnTo>
                    <a:pt x="14" y="2"/>
                  </a:lnTo>
                  <a:lnTo>
                    <a:pt x="15" y="2"/>
                  </a:lnTo>
                  <a:lnTo>
                    <a:pt x="17" y="2"/>
                  </a:lnTo>
                  <a:lnTo>
                    <a:pt x="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57" name="Freeform 143"/>
            <p:cNvSpPr>
              <a:spLocks noChangeAspect="1"/>
            </p:cNvSpPr>
            <p:nvPr/>
          </p:nvSpPr>
          <p:spPr bwMode="auto">
            <a:xfrm>
              <a:off x="3762" y="4260"/>
              <a:ext cx="75" cy="4"/>
            </a:xfrm>
            <a:custGeom>
              <a:avLst/>
              <a:gdLst>
                <a:gd name="T0" fmla="*/ 0 w 58"/>
                <a:gd name="T1" fmla="*/ 12 h 3"/>
                <a:gd name="T2" fmla="*/ 36 w 58"/>
                <a:gd name="T3" fmla="*/ 12 h 3"/>
                <a:gd name="T4" fmla="*/ 69 w 58"/>
                <a:gd name="T5" fmla="*/ 12 h 3"/>
                <a:gd name="T6" fmla="*/ 102 w 58"/>
                <a:gd name="T7" fmla="*/ 12 h 3"/>
                <a:gd name="T8" fmla="*/ 132 w 58"/>
                <a:gd name="T9" fmla="*/ 12 h 3"/>
                <a:gd name="T10" fmla="*/ 171 w 58"/>
                <a:gd name="T11" fmla="*/ 0 h 3"/>
                <a:gd name="T12" fmla="*/ 198 w 58"/>
                <a:gd name="T13" fmla="*/ 0 h 3"/>
                <a:gd name="T14" fmla="*/ 222 w 58"/>
                <a:gd name="T15" fmla="*/ 0 h 3"/>
                <a:gd name="T16" fmla="*/ 256 w 58"/>
                <a:gd name="T17" fmla="*/ 0 h 3"/>
                <a:gd name="T18" fmla="*/ 268 w 58"/>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8"/>
                <a:gd name="T31" fmla="*/ 0 h 3"/>
                <a:gd name="T32" fmla="*/ 58 w 58"/>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8" h="3">
                  <a:moveTo>
                    <a:pt x="0" y="2"/>
                  </a:moveTo>
                  <a:lnTo>
                    <a:pt x="8" y="2"/>
                  </a:lnTo>
                  <a:lnTo>
                    <a:pt x="15" y="2"/>
                  </a:lnTo>
                  <a:lnTo>
                    <a:pt x="22" y="2"/>
                  </a:lnTo>
                  <a:lnTo>
                    <a:pt x="28" y="2"/>
                  </a:lnTo>
                  <a:lnTo>
                    <a:pt x="36" y="0"/>
                  </a:lnTo>
                  <a:lnTo>
                    <a:pt x="42" y="0"/>
                  </a:lnTo>
                  <a:lnTo>
                    <a:pt x="48" y="0"/>
                  </a:lnTo>
                  <a:lnTo>
                    <a:pt x="54" y="0"/>
                  </a:lnTo>
                  <a:lnTo>
                    <a:pt x="57" y="0"/>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58" name="Freeform 144"/>
            <p:cNvSpPr>
              <a:spLocks noChangeAspect="1"/>
            </p:cNvSpPr>
            <p:nvPr/>
          </p:nvSpPr>
          <p:spPr bwMode="auto">
            <a:xfrm>
              <a:off x="3626" y="4338"/>
              <a:ext cx="229" cy="12"/>
            </a:xfrm>
            <a:custGeom>
              <a:avLst/>
              <a:gdLst>
                <a:gd name="T0" fmla="*/ 850 w 176"/>
                <a:gd name="T1" fmla="*/ 48 h 9"/>
                <a:gd name="T2" fmla="*/ 834 w 176"/>
                <a:gd name="T3" fmla="*/ 48 h 9"/>
                <a:gd name="T4" fmla="*/ 817 w 176"/>
                <a:gd name="T5" fmla="*/ 16 h 9"/>
                <a:gd name="T6" fmla="*/ 803 w 176"/>
                <a:gd name="T7" fmla="*/ 16 h 9"/>
                <a:gd name="T8" fmla="*/ 781 w 176"/>
                <a:gd name="T9" fmla="*/ 16 h 9"/>
                <a:gd name="T10" fmla="*/ 769 w 176"/>
                <a:gd name="T11" fmla="*/ 16 h 9"/>
                <a:gd name="T12" fmla="*/ 740 w 176"/>
                <a:gd name="T13" fmla="*/ 16 h 9"/>
                <a:gd name="T14" fmla="*/ 708 w 176"/>
                <a:gd name="T15" fmla="*/ 12 h 9"/>
                <a:gd name="T16" fmla="*/ 679 w 176"/>
                <a:gd name="T17" fmla="*/ 12 h 9"/>
                <a:gd name="T18" fmla="*/ 658 w 176"/>
                <a:gd name="T19" fmla="*/ 12 h 9"/>
                <a:gd name="T20" fmla="*/ 628 w 176"/>
                <a:gd name="T21" fmla="*/ 12 h 9"/>
                <a:gd name="T22" fmla="*/ 592 w 176"/>
                <a:gd name="T23" fmla="*/ 12 h 9"/>
                <a:gd name="T24" fmla="*/ 558 w 176"/>
                <a:gd name="T25" fmla="*/ 12 h 9"/>
                <a:gd name="T26" fmla="*/ 532 w 176"/>
                <a:gd name="T27" fmla="*/ 12 h 9"/>
                <a:gd name="T28" fmla="*/ 496 w 176"/>
                <a:gd name="T29" fmla="*/ 12 h 9"/>
                <a:gd name="T30" fmla="*/ 461 w 176"/>
                <a:gd name="T31" fmla="*/ 0 h 9"/>
                <a:gd name="T32" fmla="*/ 432 w 176"/>
                <a:gd name="T33" fmla="*/ 0 h 9"/>
                <a:gd name="T34" fmla="*/ 399 w 176"/>
                <a:gd name="T35" fmla="*/ 0 h 9"/>
                <a:gd name="T36" fmla="*/ 359 w 176"/>
                <a:gd name="T37" fmla="*/ 12 h 9"/>
                <a:gd name="T38" fmla="*/ 330 w 176"/>
                <a:gd name="T39" fmla="*/ 12 h 9"/>
                <a:gd name="T40" fmla="*/ 294 w 176"/>
                <a:gd name="T41" fmla="*/ 12 h 9"/>
                <a:gd name="T42" fmla="*/ 260 w 176"/>
                <a:gd name="T43" fmla="*/ 12 h 9"/>
                <a:gd name="T44" fmla="*/ 232 w 176"/>
                <a:gd name="T45" fmla="*/ 12 h 9"/>
                <a:gd name="T46" fmla="*/ 209 w 176"/>
                <a:gd name="T47" fmla="*/ 12 h 9"/>
                <a:gd name="T48" fmla="*/ 174 w 176"/>
                <a:gd name="T49" fmla="*/ 12 h 9"/>
                <a:gd name="T50" fmla="*/ 159 w 176"/>
                <a:gd name="T51" fmla="*/ 12 h 9"/>
                <a:gd name="T52" fmla="*/ 124 w 176"/>
                <a:gd name="T53" fmla="*/ 16 h 9"/>
                <a:gd name="T54" fmla="*/ 96 w 176"/>
                <a:gd name="T55" fmla="*/ 16 h 9"/>
                <a:gd name="T56" fmla="*/ 74 w 176"/>
                <a:gd name="T57" fmla="*/ 16 h 9"/>
                <a:gd name="T58" fmla="*/ 60 w 176"/>
                <a:gd name="T59" fmla="*/ 16 h 9"/>
                <a:gd name="T60" fmla="*/ 29 w 176"/>
                <a:gd name="T61" fmla="*/ 16 h 9"/>
                <a:gd name="T62" fmla="*/ 27 w 176"/>
                <a:gd name="T63" fmla="*/ 48 h 9"/>
                <a:gd name="T64" fmla="*/ 1 w 176"/>
                <a:gd name="T65" fmla="*/ 48 h 9"/>
                <a:gd name="T66" fmla="*/ 0 w 176"/>
                <a:gd name="T67" fmla="*/ 48 h 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6"/>
                <a:gd name="T103" fmla="*/ 0 h 9"/>
                <a:gd name="T104" fmla="*/ 176 w 176"/>
                <a:gd name="T105" fmla="*/ 9 h 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6" h="9">
                  <a:moveTo>
                    <a:pt x="175" y="8"/>
                  </a:moveTo>
                  <a:lnTo>
                    <a:pt x="172" y="8"/>
                  </a:lnTo>
                  <a:lnTo>
                    <a:pt x="168" y="3"/>
                  </a:lnTo>
                  <a:lnTo>
                    <a:pt x="165" y="3"/>
                  </a:lnTo>
                  <a:lnTo>
                    <a:pt x="161" y="3"/>
                  </a:lnTo>
                  <a:lnTo>
                    <a:pt x="158" y="3"/>
                  </a:lnTo>
                  <a:lnTo>
                    <a:pt x="152" y="3"/>
                  </a:lnTo>
                  <a:lnTo>
                    <a:pt x="146" y="2"/>
                  </a:lnTo>
                  <a:lnTo>
                    <a:pt x="140" y="2"/>
                  </a:lnTo>
                  <a:lnTo>
                    <a:pt x="136" y="2"/>
                  </a:lnTo>
                  <a:lnTo>
                    <a:pt x="129" y="2"/>
                  </a:lnTo>
                  <a:lnTo>
                    <a:pt x="122" y="2"/>
                  </a:lnTo>
                  <a:lnTo>
                    <a:pt x="115" y="2"/>
                  </a:lnTo>
                  <a:lnTo>
                    <a:pt x="109" y="2"/>
                  </a:lnTo>
                  <a:lnTo>
                    <a:pt x="102" y="2"/>
                  </a:lnTo>
                  <a:lnTo>
                    <a:pt x="95" y="0"/>
                  </a:lnTo>
                  <a:lnTo>
                    <a:pt x="89" y="0"/>
                  </a:lnTo>
                  <a:lnTo>
                    <a:pt x="82" y="0"/>
                  </a:lnTo>
                  <a:lnTo>
                    <a:pt x="74" y="2"/>
                  </a:lnTo>
                  <a:lnTo>
                    <a:pt x="68" y="2"/>
                  </a:lnTo>
                  <a:lnTo>
                    <a:pt x="61" y="2"/>
                  </a:lnTo>
                  <a:lnTo>
                    <a:pt x="54" y="2"/>
                  </a:lnTo>
                  <a:lnTo>
                    <a:pt x="48" y="2"/>
                  </a:lnTo>
                  <a:lnTo>
                    <a:pt x="43" y="2"/>
                  </a:lnTo>
                  <a:lnTo>
                    <a:pt x="36" y="2"/>
                  </a:lnTo>
                  <a:lnTo>
                    <a:pt x="32" y="2"/>
                  </a:lnTo>
                  <a:lnTo>
                    <a:pt x="25" y="3"/>
                  </a:lnTo>
                  <a:lnTo>
                    <a:pt x="20" y="3"/>
                  </a:lnTo>
                  <a:lnTo>
                    <a:pt x="15" y="3"/>
                  </a:lnTo>
                  <a:lnTo>
                    <a:pt x="12" y="3"/>
                  </a:lnTo>
                  <a:lnTo>
                    <a:pt x="6" y="3"/>
                  </a:lnTo>
                  <a:lnTo>
                    <a:pt x="5" y="8"/>
                  </a:lnTo>
                  <a:lnTo>
                    <a:pt x="1" y="8"/>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59" name="Freeform 145"/>
            <p:cNvSpPr>
              <a:spLocks noChangeAspect="1"/>
            </p:cNvSpPr>
            <p:nvPr/>
          </p:nvSpPr>
          <p:spPr bwMode="auto">
            <a:xfrm>
              <a:off x="3605" y="4084"/>
              <a:ext cx="7" cy="167"/>
            </a:xfrm>
            <a:custGeom>
              <a:avLst/>
              <a:gdLst>
                <a:gd name="T0" fmla="*/ 0 w 5"/>
                <a:gd name="T1" fmla="*/ 0 h 128"/>
                <a:gd name="T2" fmla="*/ 0 w 5"/>
                <a:gd name="T3" fmla="*/ 29 h 128"/>
                <a:gd name="T4" fmla="*/ 15 w 5"/>
                <a:gd name="T5" fmla="*/ 38 h 128"/>
                <a:gd name="T6" fmla="*/ 15 w 5"/>
                <a:gd name="T7" fmla="*/ 46 h 128"/>
                <a:gd name="T8" fmla="*/ 29 w 5"/>
                <a:gd name="T9" fmla="*/ 60 h 128"/>
                <a:gd name="T10" fmla="*/ 29 w 5"/>
                <a:gd name="T11" fmla="*/ 74 h 128"/>
                <a:gd name="T12" fmla="*/ 29 w 5"/>
                <a:gd name="T13" fmla="*/ 95 h 128"/>
                <a:gd name="T14" fmla="*/ 29 w 5"/>
                <a:gd name="T15" fmla="*/ 102 h 128"/>
                <a:gd name="T16" fmla="*/ 29 w 5"/>
                <a:gd name="T17" fmla="*/ 628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28"/>
                <a:gd name="T29" fmla="*/ 5 w 5"/>
                <a:gd name="T30" fmla="*/ 128 h 1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28">
                  <a:moveTo>
                    <a:pt x="0" y="0"/>
                  </a:moveTo>
                  <a:lnTo>
                    <a:pt x="0" y="6"/>
                  </a:lnTo>
                  <a:lnTo>
                    <a:pt x="2" y="8"/>
                  </a:lnTo>
                  <a:lnTo>
                    <a:pt x="2" y="9"/>
                  </a:lnTo>
                  <a:lnTo>
                    <a:pt x="4" y="12"/>
                  </a:lnTo>
                  <a:lnTo>
                    <a:pt x="4" y="15"/>
                  </a:lnTo>
                  <a:lnTo>
                    <a:pt x="4" y="19"/>
                  </a:lnTo>
                  <a:lnTo>
                    <a:pt x="4" y="21"/>
                  </a:lnTo>
                  <a:lnTo>
                    <a:pt x="4" y="127"/>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60" name="Freeform 146"/>
            <p:cNvSpPr>
              <a:spLocks noChangeAspect="1"/>
            </p:cNvSpPr>
            <p:nvPr/>
          </p:nvSpPr>
          <p:spPr bwMode="auto">
            <a:xfrm>
              <a:off x="3605" y="4087"/>
              <a:ext cx="284" cy="13"/>
            </a:xfrm>
            <a:custGeom>
              <a:avLst/>
              <a:gdLst>
                <a:gd name="T0" fmla="*/ 0 w 218"/>
                <a:gd name="T1" fmla="*/ 0 h 10"/>
                <a:gd name="T2" fmla="*/ 0 w 218"/>
                <a:gd name="T3" fmla="*/ 0 h 10"/>
                <a:gd name="T4" fmla="*/ 12 w 218"/>
                <a:gd name="T5" fmla="*/ 0 h 10"/>
                <a:gd name="T6" fmla="*/ 12 w 218"/>
                <a:gd name="T7" fmla="*/ 0 h 10"/>
                <a:gd name="T8" fmla="*/ 27 w 218"/>
                <a:gd name="T9" fmla="*/ 12 h 10"/>
                <a:gd name="T10" fmla="*/ 35 w 218"/>
                <a:gd name="T11" fmla="*/ 12 h 10"/>
                <a:gd name="T12" fmla="*/ 65 w 218"/>
                <a:gd name="T13" fmla="*/ 12 h 10"/>
                <a:gd name="T14" fmla="*/ 78 w 218"/>
                <a:gd name="T15" fmla="*/ 12 h 10"/>
                <a:gd name="T16" fmla="*/ 95 w 218"/>
                <a:gd name="T17" fmla="*/ 29 h 10"/>
                <a:gd name="T18" fmla="*/ 125 w 218"/>
                <a:gd name="T19" fmla="*/ 29 h 10"/>
                <a:gd name="T20" fmla="*/ 145 w 218"/>
                <a:gd name="T21" fmla="*/ 29 h 10"/>
                <a:gd name="T22" fmla="*/ 163 w 218"/>
                <a:gd name="T23" fmla="*/ 29 h 10"/>
                <a:gd name="T24" fmla="*/ 198 w 218"/>
                <a:gd name="T25" fmla="*/ 35 h 10"/>
                <a:gd name="T26" fmla="*/ 236 w 218"/>
                <a:gd name="T27" fmla="*/ 35 h 10"/>
                <a:gd name="T28" fmla="*/ 263 w 218"/>
                <a:gd name="T29" fmla="*/ 35 h 10"/>
                <a:gd name="T30" fmla="*/ 305 w 218"/>
                <a:gd name="T31" fmla="*/ 35 h 10"/>
                <a:gd name="T32" fmla="*/ 335 w 218"/>
                <a:gd name="T33" fmla="*/ 35 h 10"/>
                <a:gd name="T34" fmla="*/ 374 w 218"/>
                <a:gd name="T35" fmla="*/ 35 h 10"/>
                <a:gd name="T36" fmla="*/ 409 w 218"/>
                <a:gd name="T37" fmla="*/ 35 h 10"/>
                <a:gd name="T38" fmla="*/ 448 w 218"/>
                <a:gd name="T39" fmla="*/ 35 h 10"/>
                <a:gd name="T40" fmla="*/ 483 w 218"/>
                <a:gd name="T41" fmla="*/ 46 h 10"/>
                <a:gd name="T42" fmla="*/ 534 w 218"/>
                <a:gd name="T43" fmla="*/ 46 h 10"/>
                <a:gd name="T44" fmla="*/ 568 w 218"/>
                <a:gd name="T45" fmla="*/ 46 h 10"/>
                <a:gd name="T46" fmla="*/ 611 w 218"/>
                <a:gd name="T47" fmla="*/ 35 h 10"/>
                <a:gd name="T48" fmla="*/ 649 w 218"/>
                <a:gd name="T49" fmla="*/ 35 h 10"/>
                <a:gd name="T50" fmla="*/ 684 w 218"/>
                <a:gd name="T51" fmla="*/ 35 h 10"/>
                <a:gd name="T52" fmla="*/ 714 w 218"/>
                <a:gd name="T53" fmla="*/ 35 h 10"/>
                <a:gd name="T54" fmla="*/ 769 w 218"/>
                <a:gd name="T55" fmla="*/ 35 h 10"/>
                <a:gd name="T56" fmla="*/ 802 w 218"/>
                <a:gd name="T57" fmla="*/ 35 h 10"/>
                <a:gd name="T58" fmla="*/ 826 w 218"/>
                <a:gd name="T59" fmla="*/ 35 h 10"/>
                <a:gd name="T60" fmla="*/ 857 w 218"/>
                <a:gd name="T61" fmla="*/ 35 h 10"/>
                <a:gd name="T62" fmla="*/ 885 w 218"/>
                <a:gd name="T63" fmla="*/ 29 h 10"/>
                <a:gd name="T64" fmla="*/ 920 w 218"/>
                <a:gd name="T65" fmla="*/ 29 h 10"/>
                <a:gd name="T66" fmla="*/ 941 w 218"/>
                <a:gd name="T67" fmla="*/ 29 h 10"/>
                <a:gd name="T68" fmla="*/ 958 w 218"/>
                <a:gd name="T69" fmla="*/ 29 h 10"/>
                <a:gd name="T70" fmla="*/ 987 w 218"/>
                <a:gd name="T71" fmla="*/ 12 h 10"/>
                <a:gd name="T72" fmla="*/ 1015 w 218"/>
                <a:gd name="T73" fmla="*/ 12 h 10"/>
                <a:gd name="T74" fmla="*/ 1016 w 218"/>
                <a:gd name="T75" fmla="*/ 12 h 10"/>
                <a:gd name="T76" fmla="*/ 1045 w 218"/>
                <a:gd name="T77" fmla="*/ 12 h 10"/>
                <a:gd name="T78" fmla="*/ 1053 w 218"/>
                <a:gd name="T79" fmla="*/ 0 h 10"/>
                <a:gd name="T80" fmla="*/ 1053 w 218"/>
                <a:gd name="T81" fmla="*/ 0 h 10"/>
                <a:gd name="T82" fmla="*/ 1064 w 218"/>
                <a:gd name="T83" fmla="*/ 0 h 10"/>
                <a:gd name="T84" fmla="*/ 1064 w 218"/>
                <a:gd name="T85" fmla="*/ 0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10"/>
                <a:gd name="T131" fmla="*/ 218 w 218"/>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10">
                  <a:moveTo>
                    <a:pt x="0" y="0"/>
                  </a:moveTo>
                  <a:lnTo>
                    <a:pt x="0" y="0"/>
                  </a:lnTo>
                  <a:lnTo>
                    <a:pt x="2" y="0"/>
                  </a:lnTo>
                  <a:lnTo>
                    <a:pt x="5" y="2"/>
                  </a:lnTo>
                  <a:lnTo>
                    <a:pt x="7" y="2"/>
                  </a:lnTo>
                  <a:lnTo>
                    <a:pt x="13" y="2"/>
                  </a:lnTo>
                  <a:lnTo>
                    <a:pt x="16" y="2"/>
                  </a:lnTo>
                  <a:lnTo>
                    <a:pt x="19" y="6"/>
                  </a:lnTo>
                  <a:lnTo>
                    <a:pt x="26" y="6"/>
                  </a:lnTo>
                  <a:lnTo>
                    <a:pt x="29" y="6"/>
                  </a:lnTo>
                  <a:lnTo>
                    <a:pt x="34" y="6"/>
                  </a:lnTo>
                  <a:lnTo>
                    <a:pt x="41" y="7"/>
                  </a:lnTo>
                  <a:lnTo>
                    <a:pt x="48" y="7"/>
                  </a:lnTo>
                  <a:lnTo>
                    <a:pt x="54" y="7"/>
                  </a:lnTo>
                  <a:lnTo>
                    <a:pt x="62" y="7"/>
                  </a:lnTo>
                  <a:lnTo>
                    <a:pt x="68" y="7"/>
                  </a:lnTo>
                  <a:lnTo>
                    <a:pt x="77" y="7"/>
                  </a:lnTo>
                  <a:lnTo>
                    <a:pt x="84" y="7"/>
                  </a:lnTo>
                  <a:lnTo>
                    <a:pt x="92" y="7"/>
                  </a:lnTo>
                  <a:lnTo>
                    <a:pt x="99" y="9"/>
                  </a:lnTo>
                  <a:lnTo>
                    <a:pt x="110" y="9"/>
                  </a:lnTo>
                  <a:lnTo>
                    <a:pt x="116" y="9"/>
                  </a:lnTo>
                  <a:lnTo>
                    <a:pt x="125" y="7"/>
                  </a:lnTo>
                  <a:lnTo>
                    <a:pt x="133" y="7"/>
                  </a:lnTo>
                  <a:lnTo>
                    <a:pt x="140" y="7"/>
                  </a:lnTo>
                  <a:lnTo>
                    <a:pt x="146" y="7"/>
                  </a:lnTo>
                  <a:lnTo>
                    <a:pt x="157" y="7"/>
                  </a:lnTo>
                  <a:lnTo>
                    <a:pt x="164" y="7"/>
                  </a:lnTo>
                  <a:lnTo>
                    <a:pt x="169" y="7"/>
                  </a:lnTo>
                  <a:lnTo>
                    <a:pt x="176" y="7"/>
                  </a:lnTo>
                  <a:lnTo>
                    <a:pt x="181" y="6"/>
                  </a:lnTo>
                  <a:lnTo>
                    <a:pt x="188" y="6"/>
                  </a:lnTo>
                  <a:lnTo>
                    <a:pt x="192" y="6"/>
                  </a:lnTo>
                  <a:lnTo>
                    <a:pt x="196" y="6"/>
                  </a:lnTo>
                  <a:lnTo>
                    <a:pt x="202" y="2"/>
                  </a:lnTo>
                  <a:lnTo>
                    <a:pt x="207" y="2"/>
                  </a:lnTo>
                  <a:lnTo>
                    <a:pt x="208" y="2"/>
                  </a:lnTo>
                  <a:lnTo>
                    <a:pt x="214" y="2"/>
                  </a:lnTo>
                  <a:lnTo>
                    <a:pt x="215" y="0"/>
                  </a:lnTo>
                  <a:lnTo>
                    <a:pt x="2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61" name="Line 147"/>
            <p:cNvSpPr>
              <a:spLocks noChangeAspect="1" noChangeShapeType="1"/>
            </p:cNvSpPr>
            <p:nvPr/>
          </p:nvSpPr>
          <p:spPr bwMode="auto">
            <a:xfrm>
              <a:off x="3676" y="3255"/>
              <a:ext cx="0" cy="1056"/>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62" name="Line 148"/>
            <p:cNvSpPr>
              <a:spLocks noChangeAspect="1" noChangeShapeType="1"/>
            </p:cNvSpPr>
            <p:nvPr/>
          </p:nvSpPr>
          <p:spPr bwMode="auto">
            <a:xfrm>
              <a:off x="3661" y="4260"/>
              <a:ext cx="29"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63" name="Freeform 149"/>
            <p:cNvSpPr>
              <a:spLocks noChangeAspect="1"/>
            </p:cNvSpPr>
            <p:nvPr/>
          </p:nvSpPr>
          <p:spPr bwMode="auto">
            <a:xfrm>
              <a:off x="3611" y="4252"/>
              <a:ext cx="76" cy="12"/>
            </a:xfrm>
            <a:custGeom>
              <a:avLst/>
              <a:gdLst>
                <a:gd name="T0" fmla="*/ 0 w 59"/>
                <a:gd name="T1" fmla="*/ 0 h 9"/>
                <a:gd name="T2" fmla="*/ 82 w 59"/>
                <a:gd name="T3" fmla="*/ 28 h 9"/>
                <a:gd name="T4" fmla="*/ 113 w 59"/>
                <a:gd name="T5" fmla="*/ 36 h 9"/>
                <a:gd name="T6" fmla="*/ 146 w 59"/>
                <a:gd name="T7" fmla="*/ 36 h 9"/>
                <a:gd name="T8" fmla="*/ 223 w 59"/>
                <a:gd name="T9" fmla="*/ 48 h 9"/>
                <a:gd name="T10" fmla="*/ 267 w 59"/>
                <a:gd name="T11" fmla="*/ 48 h 9"/>
                <a:gd name="T12" fmla="*/ 0 60000 65536"/>
                <a:gd name="T13" fmla="*/ 0 60000 65536"/>
                <a:gd name="T14" fmla="*/ 0 60000 65536"/>
                <a:gd name="T15" fmla="*/ 0 60000 65536"/>
                <a:gd name="T16" fmla="*/ 0 60000 65536"/>
                <a:gd name="T17" fmla="*/ 0 60000 65536"/>
                <a:gd name="T18" fmla="*/ 0 w 59"/>
                <a:gd name="T19" fmla="*/ 0 h 9"/>
                <a:gd name="T20" fmla="*/ 59 w 59"/>
                <a:gd name="T21" fmla="*/ 9 h 9"/>
              </a:gdLst>
              <a:ahLst/>
              <a:cxnLst>
                <a:cxn ang="T12">
                  <a:pos x="T0" y="T1"/>
                </a:cxn>
                <a:cxn ang="T13">
                  <a:pos x="T2" y="T3"/>
                </a:cxn>
                <a:cxn ang="T14">
                  <a:pos x="T4" y="T5"/>
                </a:cxn>
                <a:cxn ang="T15">
                  <a:pos x="T6" y="T7"/>
                </a:cxn>
                <a:cxn ang="T16">
                  <a:pos x="T8" y="T9"/>
                </a:cxn>
                <a:cxn ang="T17">
                  <a:pos x="T10" y="T11"/>
                </a:cxn>
              </a:cxnLst>
              <a:rect l="T18" t="T19" r="T20" b="T21"/>
              <a:pathLst>
                <a:path w="59" h="9">
                  <a:moveTo>
                    <a:pt x="0" y="0"/>
                  </a:moveTo>
                  <a:lnTo>
                    <a:pt x="18" y="5"/>
                  </a:lnTo>
                  <a:lnTo>
                    <a:pt x="25" y="6"/>
                  </a:lnTo>
                  <a:lnTo>
                    <a:pt x="32" y="6"/>
                  </a:lnTo>
                  <a:lnTo>
                    <a:pt x="49" y="8"/>
                  </a:lnTo>
                  <a:lnTo>
                    <a:pt x="58" y="8"/>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64" name="Freeform 150"/>
            <p:cNvSpPr>
              <a:spLocks noChangeAspect="1"/>
            </p:cNvSpPr>
            <p:nvPr/>
          </p:nvSpPr>
          <p:spPr bwMode="auto">
            <a:xfrm>
              <a:off x="3661" y="4096"/>
              <a:ext cx="30" cy="4"/>
            </a:xfrm>
            <a:custGeom>
              <a:avLst/>
              <a:gdLst>
                <a:gd name="T0" fmla="*/ 0 w 23"/>
                <a:gd name="T1" fmla="*/ 0 h 3"/>
                <a:gd name="T2" fmla="*/ 35 w 23"/>
                <a:gd name="T3" fmla="*/ 0 h 3"/>
                <a:gd name="T4" fmla="*/ 65 w 23"/>
                <a:gd name="T5" fmla="*/ 0 h 3"/>
                <a:gd name="T6" fmla="*/ 95 w 23"/>
                <a:gd name="T7" fmla="*/ 12 h 3"/>
                <a:gd name="T8" fmla="*/ 111 w 23"/>
                <a:gd name="T9" fmla="*/ 12 h 3"/>
                <a:gd name="T10" fmla="*/ 0 60000 65536"/>
                <a:gd name="T11" fmla="*/ 0 60000 65536"/>
                <a:gd name="T12" fmla="*/ 0 60000 65536"/>
                <a:gd name="T13" fmla="*/ 0 60000 65536"/>
                <a:gd name="T14" fmla="*/ 0 60000 65536"/>
                <a:gd name="T15" fmla="*/ 0 w 23"/>
                <a:gd name="T16" fmla="*/ 0 h 3"/>
                <a:gd name="T17" fmla="*/ 23 w 23"/>
                <a:gd name="T18" fmla="*/ 3 h 3"/>
              </a:gdLst>
              <a:ahLst/>
              <a:cxnLst>
                <a:cxn ang="T10">
                  <a:pos x="T0" y="T1"/>
                </a:cxn>
                <a:cxn ang="T11">
                  <a:pos x="T2" y="T3"/>
                </a:cxn>
                <a:cxn ang="T12">
                  <a:pos x="T4" y="T5"/>
                </a:cxn>
                <a:cxn ang="T13">
                  <a:pos x="T6" y="T7"/>
                </a:cxn>
                <a:cxn ang="T14">
                  <a:pos x="T8" y="T9"/>
                </a:cxn>
              </a:cxnLst>
              <a:rect l="T15" t="T16" r="T17" b="T18"/>
              <a:pathLst>
                <a:path w="23" h="3">
                  <a:moveTo>
                    <a:pt x="0" y="0"/>
                  </a:moveTo>
                  <a:lnTo>
                    <a:pt x="7" y="0"/>
                  </a:lnTo>
                  <a:lnTo>
                    <a:pt x="13" y="0"/>
                  </a:lnTo>
                  <a:lnTo>
                    <a:pt x="19" y="2"/>
                  </a:lnTo>
                  <a:lnTo>
                    <a:pt x="22"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65" name="Freeform 151"/>
            <p:cNvSpPr>
              <a:spLocks noChangeAspect="1"/>
            </p:cNvSpPr>
            <p:nvPr/>
          </p:nvSpPr>
          <p:spPr bwMode="auto">
            <a:xfrm>
              <a:off x="1507" y="3829"/>
              <a:ext cx="526" cy="331"/>
            </a:xfrm>
            <a:custGeom>
              <a:avLst/>
              <a:gdLst>
                <a:gd name="T0" fmla="*/ 0 w 404"/>
                <a:gd name="T1" fmla="*/ 12 h 254"/>
                <a:gd name="T2" fmla="*/ 0 w 404"/>
                <a:gd name="T3" fmla="*/ 1020 h 254"/>
                <a:gd name="T4" fmla="*/ 16 w 404"/>
                <a:gd name="T5" fmla="*/ 1035 h 254"/>
                <a:gd name="T6" fmla="*/ 0 w 404"/>
                <a:gd name="T7" fmla="*/ 1065 h 254"/>
                <a:gd name="T8" fmla="*/ 16 w 404"/>
                <a:gd name="T9" fmla="*/ 1065 h 254"/>
                <a:gd name="T10" fmla="*/ 35 w 404"/>
                <a:gd name="T11" fmla="*/ 1093 h 254"/>
                <a:gd name="T12" fmla="*/ 35 w 404"/>
                <a:gd name="T13" fmla="*/ 1102 h 254"/>
                <a:gd name="T14" fmla="*/ 38 w 404"/>
                <a:gd name="T15" fmla="*/ 1108 h 254"/>
                <a:gd name="T16" fmla="*/ 49 w 404"/>
                <a:gd name="T17" fmla="*/ 1108 h 254"/>
                <a:gd name="T18" fmla="*/ 60 w 404"/>
                <a:gd name="T19" fmla="*/ 1136 h 254"/>
                <a:gd name="T20" fmla="*/ 78 w 404"/>
                <a:gd name="T21" fmla="*/ 1161 h 254"/>
                <a:gd name="T22" fmla="*/ 96 w 404"/>
                <a:gd name="T23" fmla="*/ 1161 h 254"/>
                <a:gd name="T24" fmla="*/ 108 w 404"/>
                <a:gd name="T25" fmla="*/ 1164 h 254"/>
                <a:gd name="T26" fmla="*/ 133 w 404"/>
                <a:gd name="T27" fmla="*/ 1177 h 254"/>
                <a:gd name="T28" fmla="*/ 146 w 404"/>
                <a:gd name="T29" fmla="*/ 1191 h 254"/>
                <a:gd name="T30" fmla="*/ 197 w 404"/>
                <a:gd name="T31" fmla="*/ 1199 h 254"/>
                <a:gd name="T32" fmla="*/ 262 w 404"/>
                <a:gd name="T33" fmla="*/ 1211 h 254"/>
                <a:gd name="T34" fmla="*/ 388 w 404"/>
                <a:gd name="T35" fmla="*/ 1226 h 254"/>
                <a:gd name="T36" fmla="*/ 546 w 404"/>
                <a:gd name="T37" fmla="*/ 1231 h 254"/>
                <a:gd name="T38" fmla="*/ 921 w 404"/>
                <a:gd name="T39" fmla="*/ 1239 h 254"/>
                <a:gd name="T40" fmla="*/ 1310 w 404"/>
                <a:gd name="T41" fmla="*/ 1231 h 254"/>
                <a:gd name="T42" fmla="*/ 1544 w 404"/>
                <a:gd name="T43" fmla="*/ 1226 h 254"/>
                <a:gd name="T44" fmla="*/ 1665 w 404"/>
                <a:gd name="T45" fmla="*/ 1211 h 254"/>
                <a:gd name="T46" fmla="*/ 1747 w 404"/>
                <a:gd name="T47" fmla="*/ 1199 h 254"/>
                <a:gd name="T48" fmla="*/ 1797 w 404"/>
                <a:gd name="T49" fmla="*/ 1191 h 254"/>
                <a:gd name="T50" fmla="*/ 1820 w 404"/>
                <a:gd name="T51" fmla="*/ 1191 h 254"/>
                <a:gd name="T52" fmla="*/ 1845 w 404"/>
                <a:gd name="T53" fmla="*/ 1177 h 254"/>
                <a:gd name="T54" fmla="*/ 1857 w 404"/>
                <a:gd name="T55" fmla="*/ 1177 h 254"/>
                <a:gd name="T56" fmla="*/ 1866 w 404"/>
                <a:gd name="T57" fmla="*/ 1164 h 254"/>
                <a:gd name="T58" fmla="*/ 1866 w 404"/>
                <a:gd name="T59" fmla="*/ 1164 h 254"/>
                <a:gd name="T60" fmla="*/ 1884 w 404"/>
                <a:gd name="T61" fmla="*/ 1164 h 254"/>
                <a:gd name="T62" fmla="*/ 1893 w 404"/>
                <a:gd name="T63" fmla="*/ 1161 h 254"/>
                <a:gd name="T64" fmla="*/ 1893 w 404"/>
                <a:gd name="T65" fmla="*/ 1142 h 254"/>
                <a:gd name="T66" fmla="*/ 1920 w 404"/>
                <a:gd name="T67" fmla="*/ 1142 h 254"/>
                <a:gd name="T68" fmla="*/ 1922 w 404"/>
                <a:gd name="T69" fmla="*/ 1131 h 254"/>
                <a:gd name="T70" fmla="*/ 1949 w 404"/>
                <a:gd name="T71" fmla="*/ 1108 h 254"/>
                <a:gd name="T72" fmla="*/ 1949 w 404"/>
                <a:gd name="T73" fmla="*/ 1093 h 254"/>
                <a:gd name="T74" fmla="*/ 1958 w 404"/>
                <a:gd name="T75" fmla="*/ 1066 h 254"/>
                <a:gd name="T76" fmla="*/ 1958 w 404"/>
                <a:gd name="T77" fmla="*/ 1065 h 254"/>
                <a:gd name="T78" fmla="*/ 1966 w 404"/>
                <a:gd name="T79" fmla="*/ 1053 h 254"/>
                <a:gd name="T80" fmla="*/ 1966 w 404"/>
                <a:gd name="T81" fmla="*/ 1053 h 254"/>
                <a:gd name="T82" fmla="*/ 1966 w 404"/>
                <a:gd name="T83" fmla="*/ 1035 h 254"/>
                <a:gd name="T84" fmla="*/ 1966 w 404"/>
                <a:gd name="T85" fmla="*/ 1020 h 254"/>
                <a:gd name="T86" fmla="*/ 1966 w 404"/>
                <a:gd name="T87" fmla="*/ 1020 h 254"/>
                <a:gd name="T88" fmla="*/ 1966 w 404"/>
                <a:gd name="T89" fmla="*/ 0 h 254"/>
                <a:gd name="T90" fmla="*/ 0 w 404"/>
                <a:gd name="T91" fmla="*/ 12 h 254"/>
                <a:gd name="T92" fmla="*/ 0 w 404"/>
                <a:gd name="T93" fmla="*/ 12 h 2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4"/>
                <a:gd name="T143" fmla="*/ 404 w 404"/>
                <a:gd name="T144" fmla="*/ 254 h 2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4">
                  <a:moveTo>
                    <a:pt x="0" y="2"/>
                  </a:moveTo>
                  <a:lnTo>
                    <a:pt x="0" y="209"/>
                  </a:lnTo>
                  <a:lnTo>
                    <a:pt x="3" y="211"/>
                  </a:lnTo>
                  <a:lnTo>
                    <a:pt x="0" y="217"/>
                  </a:lnTo>
                  <a:lnTo>
                    <a:pt x="3" y="217"/>
                  </a:lnTo>
                  <a:lnTo>
                    <a:pt x="7" y="223"/>
                  </a:lnTo>
                  <a:lnTo>
                    <a:pt x="7" y="225"/>
                  </a:lnTo>
                  <a:lnTo>
                    <a:pt x="8" y="226"/>
                  </a:lnTo>
                  <a:lnTo>
                    <a:pt x="10" y="226"/>
                  </a:lnTo>
                  <a:lnTo>
                    <a:pt x="12" y="232"/>
                  </a:lnTo>
                  <a:lnTo>
                    <a:pt x="16" y="237"/>
                  </a:lnTo>
                  <a:lnTo>
                    <a:pt x="20" y="237"/>
                  </a:lnTo>
                  <a:lnTo>
                    <a:pt x="22" y="238"/>
                  </a:lnTo>
                  <a:lnTo>
                    <a:pt x="27" y="240"/>
                  </a:lnTo>
                  <a:lnTo>
                    <a:pt x="30" y="243"/>
                  </a:lnTo>
                  <a:lnTo>
                    <a:pt x="40" y="245"/>
                  </a:lnTo>
                  <a:lnTo>
                    <a:pt x="54" y="247"/>
                  </a:lnTo>
                  <a:lnTo>
                    <a:pt x="80" y="250"/>
                  </a:lnTo>
                  <a:lnTo>
                    <a:pt x="112" y="252"/>
                  </a:lnTo>
                  <a:lnTo>
                    <a:pt x="189" y="253"/>
                  </a:lnTo>
                  <a:lnTo>
                    <a:pt x="269" y="252"/>
                  </a:lnTo>
                  <a:lnTo>
                    <a:pt x="317" y="250"/>
                  </a:lnTo>
                  <a:lnTo>
                    <a:pt x="342" y="247"/>
                  </a:lnTo>
                  <a:lnTo>
                    <a:pt x="359" y="245"/>
                  </a:lnTo>
                  <a:lnTo>
                    <a:pt x="369" y="243"/>
                  </a:lnTo>
                  <a:lnTo>
                    <a:pt x="374" y="243"/>
                  </a:lnTo>
                  <a:lnTo>
                    <a:pt x="379" y="240"/>
                  </a:lnTo>
                  <a:lnTo>
                    <a:pt x="381" y="240"/>
                  </a:lnTo>
                  <a:lnTo>
                    <a:pt x="383" y="238"/>
                  </a:lnTo>
                  <a:lnTo>
                    <a:pt x="386" y="238"/>
                  </a:lnTo>
                  <a:lnTo>
                    <a:pt x="389" y="237"/>
                  </a:lnTo>
                  <a:lnTo>
                    <a:pt x="389" y="233"/>
                  </a:lnTo>
                  <a:lnTo>
                    <a:pt x="394" y="233"/>
                  </a:lnTo>
                  <a:lnTo>
                    <a:pt x="395" y="231"/>
                  </a:lnTo>
                  <a:lnTo>
                    <a:pt x="400" y="226"/>
                  </a:lnTo>
                  <a:lnTo>
                    <a:pt x="400" y="223"/>
                  </a:lnTo>
                  <a:lnTo>
                    <a:pt x="402" y="218"/>
                  </a:lnTo>
                  <a:lnTo>
                    <a:pt x="402" y="217"/>
                  </a:lnTo>
                  <a:lnTo>
                    <a:pt x="403" y="215"/>
                  </a:lnTo>
                  <a:lnTo>
                    <a:pt x="403" y="211"/>
                  </a:lnTo>
                  <a:lnTo>
                    <a:pt x="403" y="209"/>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66" name="Freeform 152"/>
            <p:cNvSpPr>
              <a:spLocks noChangeAspect="1"/>
            </p:cNvSpPr>
            <p:nvPr/>
          </p:nvSpPr>
          <p:spPr bwMode="auto">
            <a:xfrm>
              <a:off x="1507" y="3815"/>
              <a:ext cx="525" cy="18"/>
            </a:xfrm>
            <a:custGeom>
              <a:avLst/>
              <a:gdLst>
                <a:gd name="T0" fmla="*/ 1967 w 403"/>
                <a:gd name="T1" fmla="*/ 59 h 14"/>
                <a:gd name="T2" fmla="*/ 1862 w 403"/>
                <a:gd name="T3" fmla="*/ 28 h 14"/>
                <a:gd name="T4" fmla="*/ 1626 w 403"/>
                <a:gd name="T5" fmla="*/ 1 h 14"/>
                <a:gd name="T6" fmla="*/ 1278 w 403"/>
                <a:gd name="T7" fmla="*/ 0 h 14"/>
                <a:gd name="T8" fmla="*/ 869 w 403"/>
                <a:gd name="T9" fmla="*/ 0 h 14"/>
                <a:gd name="T10" fmla="*/ 498 w 403"/>
                <a:gd name="T11" fmla="*/ 1 h 14"/>
                <a:gd name="T12" fmla="*/ 173 w 403"/>
                <a:gd name="T13" fmla="*/ 17 h 14"/>
                <a:gd name="T14" fmla="*/ 0 w 403"/>
                <a:gd name="T15" fmla="*/ 31 h 14"/>
                <a:gd name="T16" fmla="*/ 1967 w 403"/>
                <a:gd name="T17" fmla="*/ 59 h 14"/>
                <a:gd name="T18" fmla="*/ 1967 w 403"/>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3"/>
                <a:gd name="T31" fmla="*/ 0 h 14"/>
                <a:gd name="T32" fmla="*/ 403 w 403"/>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3" h="14">
                  <a:moveTo>
                    <a:pt x="402" y="13"/>
                  </a:moveTo>
                  <a:lnTo>
                    <a:pt x="381" y="6"/>
                  </a:lnTo>
                  <a:lnTo>
                    <a:pt x="332" y="1"/>
                  </a:lnTo>
                  <a:lnTo>
                    <a:pt x="262" y="0"/>
                  </a:lnTo>
                  <a:lnTo>
                    <a:pt x="178" y="0"/>
                  </a:lnTo>
                  <a:lnTo>
                    <a:pt x="102" y="1"/>
                  </a:lnTo>
                  <a:lnTo>
                    <a:pt x="35" y="4"/>
                  </a:lnTo>
                  <a:lnTo>
                    <a:pt x="0" y="7"/>
                  </a:lnTo>
                  <a:lnTo>
                    <a:pt x="402"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67" name="Freeform 153"/>
            <p:cNvSpPr>
              <a:spLocks noChangeAspect="1"/>
            </p:cNvSpPr>
            <p:nvPr/>
          </p:nvSpPr>
          <p:spPr bwMode="auto">
            <a:xfrm>
              <a:off x="1507" y="3294"/>
              <a:ext cx="173" cy="534"/>
            </a:xfrm>
            <a:custGeom>
              <a:avLst/>
              <a:gdLst>
                <a:gd name="T0" fmla="*/ 568 w 133"/>
                <a:gd name="T1" fmla="*/ 0 h 410"/>
                <a:gd name="T2" fmla="*/ 641 w 133"/>
                <a:gd name="T3" fmla="*/ 417 h 410"/>
                <a:gd name="T4" fmla="*/ 641 w 133"/>
                <a:gd name="T5" fmla="*/ 422 h 410"/>
                <a:gd name="T6" fmla="*/ 641 w 133"/>
                <a:gd name="T7" fmla="*/ 422 h 410"/>
                <a:gd name="T8" fmla="*/ 641 w 133"/>
                <a:gd name="T9" fmla="*/ 436 h 410"/>
                <a:gd name="T10" fmla="*/ 641 w 133"/>
                <a:gd name="T11" fmla="*/ 436 h 410"/>
                <a:gd name="T12" fmla="*/ 641 w 133"/>
                <a:gd name="T13" fmla="*/ 448 h 410"/>
                <a:gd name="T14" fmla="*/ 641 w 133"/>
                <a:gd name="T15" fmla="*/ 458 h 410"/>
                <a:gd name="T16" fmla="*/ 641 w 133"/>
                <a:gd name="T17" fmla="*/ 458 h 410"/>
                <a:gd name="T18" fmla="*/ 641 w 133"/>
                <a:gd name="T19" fmla="*/ 468 h 410"/>
                <a:gd name="T20" fmla="*/ 641 w 133"/>
                <a:gd name="T21" fmla="*/ 468 h 410"/>
                <a:gd name="T22" fmla="*/ 631 w 133"/>
                <a:gd name="T23" fmla="*/ 483 h 410"/>
                <a:gd name="T24" fmla="*/ 631 w 133"/>
                <a:gd name="T25" fmla="*/ 495 h 410"/>
                <a:gd name="T26" fmla="*/ 631 w 133"/>
                <a:gd name="T27" fmla="*/ 495 h 410"/>
                <a:gd name="T28" fmla="*/ 631 w 133"/>
                <a:gd name="T29" fmla="*/ 498 h 410"/>
                <a:gd name="T30" fmla="*/ 628 w 133"/>
                <a:gd name="T31" fmla="*/ 498 h 410"/>
                <a:gd name="T32" fmla="*/ 628 w 133"/>
                <a:gd name="T33" fmla="*/ 512 h 410"/>
                <a:gd name="T34" fmla="*/ 628 w 133"/>
                <a:gd name="T35" fmla="*/ 512 h 410"/>
                <a:gd name="T36" fmla="*/ 607 w 133"/>
                <a:gd name="T37" fmla="*/ 521 h 410"/>
                <a:gd name="T38" fmla="*/ 607 w 133"/>
                <a:gd name="T39" fmla="*/ 521 h 410"/>
                <a:gd name="T40" fmla="*/ 598 w 133"/>
                <a:gd name="T41" fmla="*/ 521 h 410"/>
                <a:gd name="T42" fmla="*/ 592 w 133"/>
                <a:gd name="T43" fmla="*/ 533 h 410"/>
                <a:gd name="T44" fmla="*/ 60 w 133"/>
                <a:gd name="T45" fmla="*/ 981 h 410"/>
                <a:gd name="T46" fmla="*/ 60 w 133"/>
                <a:gd name="T47" fmla="*/ 981 h 410"/>
                <a:gd name="T48" fmla="*/ 49 w 133"/>
                <a:gd name="T49" fmla="*/ 989 h 410"/>
                <a:gd name="T50" fmla="*/ 38 w 133"/>
                <a:gd name="T51" fmla="*/ 989 h 410"/>
                <a:gd name="T52" fmla="*/ 38 w 133"/>
                <a:gd name="T53" fmla="*/ 1005 h 410"/>
                <a:gd name="T54" fmla="*/ 35 w 133"/>
                <a:gd name="T55" fmla="*/ 1016 h 410"/>
                <a:gd name="T56" fmla="*/ 35 w 133"/>
                <a:gd name="T57" fmla="*/ 1017 h 410"/>
                <a:gd name="T58" fmla="*/ 16 w 133"/>
                <a:gd name="T59" fmla="*/ 1034 h 410"/>
                <a:gd name="T60" fmla="*/ 16 w 133"/>
                <a:gd name="T61" fmla="*/ 1034 h 410"/>
                <a:gd name="T62" fmla="*/ 16 w 133"/>
                <a:gd name="T63" fmla="*/ 1045 h 410"/>
                <a:gd name="T64" fmla="*/ 0 w 133"/>
                <a:gd name="T65" fmla="*/ 1054 h 410"/>
                <a:gd name="T66" fmla="*/ 0 w 133"/>
                <a:gd name="T67" fmla="*/ 1067 h 410"/>
                <a:gd name="T68" fmla="*/ 0 w 133"/>
                <a:gd name="T69" fmla="*/ 1076 h 410"/>
                <a:gd name="T70" fmla="*/ 0 w 133"/>
                <a:gd name="T71" fmla="*/ 1082 h 410"/>
                <a:gd name="T72" fmla="*/ 0 w 133"/>
                <a:gd name="T73" fmla="*/ 1101 h 410"/>
                <a:gd name="T74" fmla="*/ 0 w 133"/>
                <a:gd name="T75" fmla="*/ 1111 h 410"/>
                <a:gd name="T76" fmla="*/ 0 w 133"/>
                <a:gd name="T77" fmla="*/ 1116 h 410"/>
                <a:gd name="T78" fmla="*/ 0 w 133"/>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3"/>
                <a:gd name="T121" fmla="*/ 0 h 410"/>
                <a:gd name="T122" fmla="*/ 133 w 133"/>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3" h="410">
                  <a:moveTo>
                    <a:pt x="117" y="0"/>
                  </a:moveTo>
                  <a:lnTo>
                    <a:pt x="132" y="85"/>
                  </a:lnTo>
                  <a:lnTo>
                    <a:pt x="132" y="87"/>
                  </a:lnTo>
                  <a:lnTo>
                    <a:pt x="132" y="89"/>
                  </a:lnTo>
                  <a:lnTo>
                    <a:pt x="132" y="92"/>
                  </a:lnTo>
                  <a:lnTo>
                    <a:pt x="132" y="94"/>
                  </a:lnTo>
                  <a:lnTo>
                    <a:pt x="132" y="96"/>
                  </a:lnTo>
                  <a:lnTo>
                    <a:pt x="131" y="99"/>
                  </a:lnTo>
                  <a:lnTo>
                    <a:pt x="131" y="101"/>
                  </a:lnTo>
                  <a:lnTo>
                    <a:pt x="131" y="102"/>
                  </a:lnTo>
                  <a:lnTo>
                    <a:pt x="129" y="102"/>
                  </a:lnTo>
                  <a:lnTo>
                    <a:pt x="129" y="105"/>
                  </a:lnTo>
                  <a:lnTo>
                    <a:pt x="125" y="107"/>
                  </a:lnTo>
                  <a:lnTo>
                    <a:pt x="124" y="107"/>
                  </a:lnTo>
                  <a:lnTo>
                    <a:pt x="122" y="109"/>
                  </a:lnTo>
                  <a:lnTo>
                    <a:pt x="12" y="201"/>
                  </a:lnTo>
                  <a:lnTo>
                    <a:pt x="10" y="203"/>
                  </a:lnTo>
                  <a:lnTo>
                    <a:pt x="8" y="203"/>
                  </a:lnTo>
                  <a:lnTo>
                    <a:pt x="8" y="206"/>
                  </a:lnTo>
                  <a:lnTo>
                    <a:pt x="7" y="208"/>
                  </a:lnTo>
                  <a:lnTo>
                    <a:pt x="7" y="209"/>
                  </a:lnTo>
                  <a:lnTo>
                    <a:pt x="3" y="212"/>
                  </a:lnTo>
                  <a:lnTo>
                    <a:pt x="3" y="214"/>
                  </a:lnTo>
                  <a:lnTo>
                    <a:pt x="0"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68" name="Freeform 154"/>
            <p:cNvSpPr>
              <a:spLocks noChangeAspect="1"/>
            </p:cNvSpPr>
            <p:nvPr/>
          </p:nvSpPr>
          <p:spPr bwMode="auto">
            <a:xfrm>
              <a:off x="1637" y="3239"/>
              <a:ext cx="264" cy="25"/>
            </a:xfrm>
            <a:custGeom>
              <a:avLst/>
              <a:gdLst>
                <a:gd name="T0" fmla="*/ 163 w 203"/>
                <a:gd name="T1" fmla="*/ 95 h 19"/>
                <a:gd name="T2" fmla="*/ 190 w 203"/>
                <a:gd name="T3" fmla="*/ 72 h 19"/>
                <a:gd name="T4" fmla="*/ 250 w 203"/>
                <a:gd name="T5" fmla="*/ 49 h 19"/>
                <a:gd name="T6" fmla="*/ 325 w 203"/>
                <a:gd name="T7" fmla="*/ 42 h 19"/>
                <a:gd name="T8" fmla="*/ 455 w 203"/>
                <a:gd name="T9" fmla="*/ 32 h 19"/>
                <a:gd name="T10" fmla="*/ 596 w 203"/>
                <a:gd name="T11" fmla="*/ 32 h 19"/>
                <a:gd name="T12" fmla="*/ 704 w 203"/>
                <a:gd name="T13" fmla="*/ 42 h 19"/>
                <a:gd name="T14" fmla="*/ 789 w 203"/>
                <a:gd name="T15" fmla="*/ 64 h 19"/>
                <a:gd name="T16" fmla="*/ 827 w 203"/>
                <a:gd name="T17" fmla="*/ 95 h 19"/>
                <a:gd name="T18" fmla="*/ 979 w 203"/>
                <a:gd name="T19" fmla="*/ 95 h 19"/>
                <a:gd name="T20" fmla="*/ 932 w 203"/>
                <a:gd name="T21" fmla="*/ 49 h 19"/>
                <a:gd name="T22" fmla="*/ 806 w 203"/>
                <a:gd name="T23" fmla="*/ 21 h 19"/>
                <a:gd name="T24" fmla="*/ 631 w 203"/>
                <a:gd name="T25" fmla="*/ 0 h 19"/>
                <a:gd name="T26" fmla="*/ 432 w 203"/>
                <a:gd name="T27" fmla="*/ 0 h 19"/>
                <a:gd name="T28" fmla="*/ 237 w 203"/>
                <a:gd name="T29" fmla="*/ 1 h 19"/>
                <a:gd name="T30" fmla="*/ 95 w 203"/>
                <a:gd name="T31" fmla="*/ 32 h 19"/>
                <a:gd name="T32" fmla="*/ 29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39" y="14"/>
                  </a:lnTo>
                  <a:lnTo>
                    <a:pt x="52" y="9"/>
                  </a:lnTo>
                  <a:lnTo>
                    <a:pt x="68" y="8"/>
                  </a:lnTo>
                  <a:lnTo>
                    <a:pt x="94" y="6"/>
                  </a:lnTo>
                  <a:lnTo>
                    <a:pt x="123" y="6"/>
                  </a:lnTo>
                  <a:lnTo>
                    <a:pt x="145" y="8"/>
                  </a:lnTo>
                  <a:lnTo>
                    <a:pt x="163" y="12"/>
                  </a:lnTo>
                  <a:lnTo>
                    <a:pt x="171" y="18"/>
                  </a:lnTo>
                  <a:lnTo>
                    <a:pt x="202" y="18"/>
                  </a:lnTo>
                  <a:lnTo>
                    <a:pt x="193" y="9"/>
                  </a:lnTo>
                  <a:lnTo>
                    <a:pt x="167" y="4"/>
                  </a:lnTo>
                  <a:lnTo>
                    <a:pt x="131" y="0"/>
                  </a:lnTo>
                  <a:lnTo>
                    <a:pt x="89" y="0"/>
                  </a:lnTo>
                  <a:lnTo>
                    <a:pt x="49" y="1"/>
                  </a:lnTo>
                  <a:lnTo>
                    <a:pt x="19" y="6"/>
                  </a:lnTo>
                  <a:lnTo>
                    <a:pt x="6"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69" name="Freeform 155"/>
            <p:cNvSpPr>
              <a:spLocks noChangeAspect="1"/>
            </p:cNvSpPr>
            <p:nvPr/>
          </p:nvSpPr>
          <p:spPr bwMode="auto">
            <a:xfrm>
              <a:off x="1637" y="3265"/>
              <a:ext cx="264" cy="44"/>
            </a:xfrm>
            <a:custGeom>
              <a:avLst/>
              <a:gdLst>
                <a:gd name="T0" fmla="*/ 979 w 203"/>
                <a:gd name="T1" fmla="*/ 0 h 34"/>
                <a:gd name="T2" fmla="*/ 979 w 203"/>
                <a:gd name="T3" fmla="*/ 75 h 34"/>
                <a:gd name="T4" fmla="*/ 953 w 203"/>
                <a:gd name="T5" fmla="*/ 89 h 34"/>
                <a:gd name="T6" fmla="*/ 869 w 203"/>
                <a:gd name="T7" fmla="*/ 132 h 34"/>
                <a:gd name="T8" fmla="*/ 733 w 203"/>
                <a:gd name="T9" fmla="*/ 146 h 34"/>
                <a:gd name="T10" fmla="*/ 535 w 203"/>
                <a:gd name="T11" fmla="*/ 155 h 34"/>
                <a:gd name="T12" fmla="*/ 325 w 203"/>
                <a:gd name="T13" fmla="*/ 155 h 34"/>
                <a:gd name="T14" fmla="*/ 159 w 203"/>
                <a:gd name="T15" fmla="*/ 132 h 34"/>
                <a:gd name="T16" fmla="*/ 29 w 203"/>
                <a:gd name="T17" fmla="*/ 97 h 34"/>
                <a:gd name="T18" fmla="*/ 0 w 203"/>
                <a:gd name="T19" fmla="*/ 75 h 34"/>
                <a:gd name="T20" fmla="*/ 0 w 203"/>
                <a:gd name="T21" fmla="*/ 0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4"/>
                <a:gd name="T35" fmla="*/ 203 w 203"/>
                <a:gd name="T36" fmla="*/ 34 h 3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4">
                  <a:moveTo>
                    <a:pt x="202" y="0"/>
                  </a:moveTo>
                  <a:lnTo>
                    <a:pt x="202" y="16"/>
                  </a:lnTo>
                  <a:lnTo>
                    <a:pt x="198" y="19"/>
                  </a:lnTo>
                  <a:lnTo>
                    <a:pt x="180" y="28"/>
                  </a:lnTo>
                  <a:lnTo>
                    <a:pt x="152" y="31"/>
                  </a:lnTo>
                  <a:lnTo>
                    <a:pt x="111" y="33"/>
                  </a:lnTo>
                  <a:lnTo>
                    <a:pt x="68" y="33"/>
                  </a:lnTo>
                  <a:lnTo>
                    <a:pt x="32" y="28"/>
                  </a:lnTo>
                  <a:lnTo>
                    <a:pt x="6" y="21"/>
                  </a:lnTo>
                  <a:lnTo>
                    <a:pt x="0" y="16"/>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70" name="Freeform 156"/>
            <p:cNvSpPr>
              <a:spLocks noChangeAspect="1"/>
            </p:cNvSpPr>
            <p:nvPr/>
          </p:nvSpPr>
          <p:spPr bwMode="auto">
            <a:xfrm>
              <a:off x="1860" y="3301"/>
              <a:ext cx="173" cy="529"/>
            </a:xfrm>
            <a:custGeom>
              <a:avLst/>
              <a:gdLst>
                <a:gd name="T0" fmla="*/ 641 w 133"/>
                <a:gd name="T1" fmla="*/ 1982 h 406"/>
                <a:gd name="T2" fmla="*/ 641 w 133"/>
                <a:gd name="T3" fmla="*/ 1081 h 406"/>
                <a:gd name="T4" fmla="*/ 641 w 133"/>
                <a:gd name="T5" fmla="*/ 1068 h 406"/>
                <a:gd name="T6" fmla="*/ 641 w 133"/>
                <a:gd name="T7" fmla="*/ 1055 h 406"/>
                <a:gd name="T8" fmla="*/ 641 w 133"/>
                <a:gd name="T9" fmla="*/ 1049 h 406"/>
                <a:gd name="T10" fmla="*/ 641 w 133"/>
                <a:gd name="T11" fmla="*/ 1044 h 406"/>
                <a:gd name="T12" fmla="*/ 631 w 133"/>
                <a:gd name="T13" fmla="*/ 1029 h 406"/>
                <a:gd name="T14" fmla="*/ 631 w 133"/>
                <a:gd name="T15" fmla="*/ 1016 h 406"/>
                <a:gd name="T16" fmla="*/ 631 w 133"/>
                <a:gd name="T17" fmla="*/ 1007 h 406"/>
                <a:gd name="T18" fmla="*/ 628 w 133"/>
                <a:gd name="T19" fmla="*/ 995 h 406"/>
                <a:gd name="T20" fmla="*/ 628 w 133"/>
                <a:gd name="T21" fmla="*/ 988 h 406"/>
                <a:gd name="T22" fmla="*/ 628 w 133"/>
                <a:gd name="T23" fmla="*/ 980 h 406"/>
                <a:gd name="T24" fmla="*/ 609 w 133"/>
                <a:gd name="T25" fmla="*/ 980 h 406"/>
                <a:gd name="T26" fmla="*/ 598 w 133"/>
                <a:gd name="T27" fmla="*/ 964 h 406"/>
                <a:gd name="T28" fmla="*/ 598 w 133"/>
                <a:gd name="T29" fmla="*/ 954 h 406"/>
                <a:gd name="T30" fmla="*/ 597 w 133"/>
                <a:gd name="T31" fmla="*/ 941 h 406"/>
                <a:gd name="T32" fmla="*/ 570 w 133"/>
                <a:gd name="T33" fmla="*/ 941 h 406"/>
                <a:gd name="T34" fmla="*/ 570 w 133"/>
                <a:gd name="T35" fmla="*/ 941 h 406"/>
                <a:gd name="T36" fmla="*/ 29 w 133"/>
                <a:gd name="T37" fmla="*/ 483 h 406"/>
                <a:gd name="T38" fmla="*/ 29 w 133"/>
                <a:gd name="T39" fmla="*/ 483 h 406"/>
                <a:gd name="T40" fmla="*/ 29 w 133"/>
                <a:gd name="T41" fmla="*/ 483 h 406"/>
                <a:gd name="T42" fmla="*/ 21 w 133"/>
                <a:gd name="T43" fmla="*/ 482 h 406"/>
                <a:gd name="T44" fmla="*/ 21 w 133"/>
                <a:gd name="T45" fmla="*/ 482 h 406"/>
                <a:gd name="T46" fmla="*/ 1 w 133"/>
                <a:gd name="T47" fmla="*/ 466 h 406"/>
                <a:gd name="T48" fmla="*/ 1 w 133"/>
                <a:gd name="T49" fmla="*/ 466 h 406"/>
                <a:gd name="T50" fmla="*/ 1 w 133"/>
                <a:gd name="T51" fmla="*/ 455 h 406"/>
                <a:gd name="T52" fmla="*/ 0 w 133"/>
                <a:gd name="T53" fmla="*/ 455 h 406"/>
                <a:gd name="T54" fmla="*/ 0 w 133"/>
                <a:gd name="T55" fmla="*/ 450 h 406"/>
                <a:gd name="T56" fmla="*/ 0 w 133"/>
                <a:gd name="T57" fmla="*/ 431 h 406"/>
                <a:gd name="T58" fmla="*/ 0 w 133"/>
                <a:gd name="T59" fmla="*/ 431 h 406"/>
                <a:gd name="T60" fmla="*/ 0 w 133"/>
                <a:gd name="T61" fmla="*/ 421 h 406"/>
                <a:gd name="T62" fmla="*/ 0 w 133"/>
                <a:gd name="T63" fmla="*/ 421 h 406"/>
                <a:gd name="T64" fmla="*/ 0 w 133"/>
                <a:gd name="T65" fmla="*/ 418 h 406"/>
                <a:gd name="T66" fmla="*/ 0 w 133"/>
                <a:gd name="T67" fmla="*/ 399 h 406"/>
                <a:gd name="T68" fmla="*/ 0 w 133"/>
                <a:gd name="T69" fmla="*/ 399 h 406"/>
                <a:gd name="T70" fmla="*/ 0 w 133"/>
                <a:gd name="T71" fmla="*/ 387 h 406"/>
                <a:gd name="T72" fmla="*/ 60 w 133"/>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3"/>
                <a:gd name="T112" fmla="*/ 0 h 406"/>
                <a:gd name="T113" fmla="*/ 133 w 133"/>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3" h="406">
                  <a:moveTo>
                    <a:pt x="132" y="405"/>
                  </a:moveTo>
                  <a:lnTo>
                    <a:pt x="132" y="221"/>
                  </a:lnTo>
                  <a:lnTo>
                    <a:pt x="132" y="219"/>
                  </a:lnTo>
                  <a:lnTo>
                    <a:pt x="132" y="216"/>
                  </a:lnTo>
                  <a:lnTo>
                    <a:pt x="132" y="214"/>
                  </a:lnTo>
                  <a:lnTo>
                    <a:pt x="132" y="213"/>
                  </a:lnTo>
                  <a:lnTo>
                    <a:pt x="131" y="210"/>
                  </a:lnTo>
                  <a:lnTo>
                    <a:pt x="131" y="208"/>
                  </a:lnTo>
                  <a:lnTo>
                    <a:pt x="131" y="206"/>
                  </a:lnTo>
                  <a:lnTo>
                    <a:pt x="129" y="203"/>
                  </a:lnTo>
                  <a:lnTo>
                    <a:pt x="129" y="202"/>
                  </a:lnTo>
                  <a:lnTo>
                    <a:pt x="129" y="200"/>
                  </a:lnTo>
                  <a:lnTo>
                    <a:pt x="126" y="200"/>
                  </a:lnTo>
                  <a:lnTo>
                    <a:pt x="124" y="197"/>
                  </a:lnTo>
                  <a:lnTo>
                    <a:pt x="124" y="195"/>
                  </a:lnTo>
                  <a:lnTo>
                    <a:pt x="123" y="192"/>
                  </a:lnTo>
                  <a:lnTo>
                    <a:pt x="118" y="192"/>
                  </a:lnTo>
                  <a:lnTo>
                    <a:pt x="6" y="99"/>
                  </a:lnTo>
                  <a:lnTo>
                    <a:pt x="4" y="98"/>
                  </a:lnTo>
                  <a:lnTo>
                    <a:pt x="1" y="95"/>
                  </a:lnTo>
                  <a:lnTo>
                    <a:pt x="1" y="93"/>
                  </a:lnTo>
                  <a:lnTo>
                    <a:pt x="0" y="93"/>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71" name="Freeform 157"/>
            <p:cNvSpPr>
              <a:spLocks noChangeAspect="1"/>
            </p:cNvSpPr>
            <p:nvPr/>
          </p:nvSpPr>
          <p:spPr bwMode="auto">
            <a:xfrm>
              <a:off x="1537" y="4117"/>
              <a:ext cx="470" cy="23"/>
            </a:xfrm>
            <a:custGeom>
              <a:avLst/>
              <a:gdLst>
                <a:gd name="T0" fmla="*/ 1755 w 361"/>
                <a:gd name="T1" fmla="*/ 75 h 18"/>
                <a:gd name="T2" fmla="*/ 1755 w 361"/>
                <a:gd name="T3" fmla="*/ 60 h 18"/>
                <a:gd name="T4" fmla="*/ 1745 w 361"/>
                <a:gd name="T5" fmla="*/ 60 h 18"/>
                <a:gd name="T6" fmla="*/ 1733 w 361"/>
                <a:gd name="T7" fmla="*/ 51 h 18"/>
                <a:gd name="T8" fmla="*/ 1722 w 361"/>
                <a:gd name="T9" fmla="*/ 47 h 18"/>
                <a:gd name="T10" fmla="*/ 1696 w 361"/>
                <a:gd name="T11" fmla="*/ 47 h 18"/>
                <a:gd name="T12" fmla="*/ 1673 w 361"/>
                <a:gd name="T13" fmla="*/ 46 h 18"/>
                <a:gd name="T14" fmla="*/ 1646 w 361"/>
                <a:gd name="T15" fmla="*/ 46 h 18"/>
                <a:gd name="T16" fmla="*/ 1609 w 361"/>
                <a:gd name="T17" fmla="*/ 31 h 18"/>
                <a:gd name="T18" fmla="*/ 1573 w 361"/>
                <a:gd name="T19" fmla="*/ 31 h 18"/>
                <a:gd name="T20" fmla="*/ 1521 w 361"/>
                <a:gd name="T21" fmla="*/ 31 h 18"/>
                <a:gd name="T22" fmla="*/ 1475 w 361"/>
                <a:gd name="T23" fmla="*/ 17 h 18"/>
                <a:gd name="T24" fmla="*/ 1420 w 361"/>
                <a:gd name="T25" fmla="*/ 17 h 18"/>
                <a:gd name="T26" fmla="*/ 1376 w 361"/>
                <a:gd name="T27" fmla="*/ 17 h 18"/>
                <a:gd name="T28" fmla="*/ 1315 w 361"/>
                <a:gd name="T29" fmla="*/ 10 h 18"/>
                <a:gd name="T30" fmla="*/ 1267 w 361"/>
                <a:gd name="T31" fmla="*/ 10 h 18"/>
                <a:gd name="T32" fmla="*/ 1208 w 361"/>
                <a:gd name="T33" fmla="*/ 10 h 18"/>
                <a:gd name="T34" fmla="*/ 1140 w 361"/>
                <a:gd name="T35" fmla="*/ 10 h 18"/>
                <a:gd name="T36" fmla="*/ 1068 w 361"/>
                <a:gd name="T37" fmla="*/ 10 h 18"/>
                <a:gd name="T38" fmla="*/ 1001 w 361"/>
                <a:gd name="T39" fmla="*/ 0 h 18"/>
                <a:gd name="T40" fmla="*/ 941 w 361"/>
                <a:gd name="T41" fmla="*/ 0 h 18"/>
                <a:gd name="T42" fmla="*/ 883 w 361"/>
                <a:gd name="T43" fmla="*/ 0 h 18"/>
                <a:gd name="T44" fmla="*/ 819 w 361"/>
                <a:gd name="T45" fmla="*/ 0 h 18"/>
                <a:gd name="T46" fmla="*/ 747 w 361"/>
                <a:gd name="T47" fmla="*/ 0 h 18"/>
                <a:gd name="T48" fmla="*/ 681 w 361"/>
                <a:gd name="T49" fmla="*/ 10 h 18"/>
                <a:gd name="T50" fmla="*/ 616 w 361"/>
                <a:gd name="T51" fmla="*/ 10 h 18"/>
                <a:gd name="T52" fmla="*/ 546 w 361"/>
                <a:gd name="T53" fmla="*/ 10 h 18"/>
                <a:gd name="T54" fmla="*/ 496 w 361"/>
                <a:gd name="T55" fmla="*/ 10 h 18"/>
                <a:gd name="T56" fmla="*/ 441 w 361"/>
                <a:gd name="T57" fmla="*/ 10 h 18"/>
                <a:gd name="T58" fmla="*/ 388 w 361"/>
                <a:gd name="T59" fmla="*/ 17 h 18"/>
                <a:gd name="T60" fmla="*/ 333 w 361"/>
                <a:gd name="T61" fmla="*/ 17 h 18"/>
                <a:gd name="T62" fmla="*/ 276 w 361"/>
                <a:gd name="T63" fmla="*/ 17 h 18"/>
                <a:gd name="T64" fmla="*/ 232 w 361"/>
                <a:gd name="T65" fmla="*/ 31 h 18"/>
                <a:gd name="T66" fmla="*/ 190 w 361"/>
                <a:gd name="T67" fmla="*/ 31 h 18"/>
                <a:gd name="T68" fmla="*/ 161 w 361"/>
                <a:gd name="T69" fmla="*/ 31 h 18"/>
                <a:gd name="T70" fmla="*/ 125 w 361"/>
                <a:gd name="T71" fmla="*/ 46 h 18"/>
                <a:gd name="T72" fmla="*/ 95 w 361"/>
                <a:gd name="T73" fmla="*/ 46 h 18"/>
                <a:gd name="T74" fmla="*/ 60 w 361"/>
                <a:gd name="T75" fmla="*/ 47 h 18"/>
                <a:gd name="T76" fmla="*/ 35 w 361"/>
                <a:gd name="T77" fmla="*/ 47 h 18"/>
                <a:gd name="T78" fmla="*/ 27 w 361"/>
                <a:gd name="T79" fmla="*/ 51 h 18"/>
                <a:gd name="T80" fmla="*/ 12 w 361"/>
                <a:gd name="T81" fmla="*/ 60 h 18"/>
                <a:gd name="T82" fmla="*/ 0 w 361"/>
                <a:gd name="T83" fmla="*/ 60 h 18"/>
                <a:gd name="T84" fmla="*/ 0 w 361"/>
                <a:gd name="T85" fmla="*/ 75 h 18"/>
                <a:gd name="T86" fmla="*/ 1755 w 361"/>
                <a:gd name="T87" fmla="*/ 75 h 18"/>
                <a:gd name="T88" fmla="*/ 1755 w 361"/>
                <a:gd name="T89" fmla="*/ 75 h 1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8"/>
                <a:gd name="T137" fmla="*/ 361 w 361"/>
                <a:gd name="T138" fmla="*/ 18 h 1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8">
                  <a:moveTo>
                    <a:pt x="360" y="17"/>
                  </a:moveTo>
                  <a:lnTo>
                    <a:pt x="360" y="14"/>
                  </a:lnTo>
                  <a:lnTo>
                    <a:pt x="358" y="14"/>
                  </a:lnTo>
                  <a:lnTo>
                    <a:pt x="356" y="12"/>
                  </a:lnTo>
                  <a:lnTo>
                    <a:pt x="353" y="11"/>
                  </a:lnTo>
                  <a:lnTo>
                    <a:pt x="349" y="11"/>
                  </a:lnTo>
                  <a:lnTo>
                    <a:pt x="343" y="10"/>
                  </a:lnTo>
                  <a:lnTo>
                    <a:pt x="338" y="10"/>
                  </a:lnTo>
                  <a:lnTo>
                    <a:pt x="330" y="7"/>
                  </a:lnTo>
                  <a:lnTo>
                    <a:pt x="323" y="7"/>
                  </a:lnTo>
                  <a:lnTo>
                    <a:pt x="312" y="7"/>
                  </a:lnTo>
                  <a:lnTo>
                    <a:pt x="303" y="4"/>
                  </a:lnTo>
                  <a:lnTo>
                    <a:pt x="292" y="4"/>
                  </a:lnTo>
                  <a:lnTo>
                    <a:pt x="283" y="4"/>
                  </a:lnTo>
                  <a:lnTo>
                    <a:pt x="270" y="2"/>
                  </a:lnTo>
                  <a:lnTo>
                    <a:pt x="260" y="2"/>
                  </a:lnTo>
                  <a:lnTo>
                    <a:pt x="248" y="2"/>
                  </a:lnTo>
                  <a:lnTo>
                    <a:pt x="234" y="2"/>
                  </a:lnTo>
                  <a:lnTo>
                    <a:pt x="220" y="2"/>
                  </a:lnTo>
                  <a:lnTo>
                    <a:pt x="206" y="0"/>
                  </a:lnTo>
                  <a:lnTo>
                    <a:pt x="193" y="0"/>
                  </a:lnTo>
                  <a:lnTo>
                    <a:pt x="181" y="0"/>
                  </a:lnTo>
                  <a:lnTo>
                    <a:pt x="168" y="0"/>
                  </a:lnTo>
                  <a:lnTo>
                    <a:pt x="154" y="0"/>
                  </a:lnTo>
                  <a:lnTo>
                    <a:pt x="140" y="2"/>
                  </a:lnTo>
                  <a:lnTo>
                    <a:pt x="126" y="2"/>
                  </a:lnTo>
                  <a:lnTo>
                    <a:pt x="112" y="2"/>
                  </a:lnTo>
                  <a:lnTo>
                    <a:pt x="102" y="2"/>
                  </a:lnTo>
                  <a:lnTo>
                    <a:pt x="91" y="2"/>
                  </a:lnTo>
                  <a:lnTo>
                    <a:pt x="80" y="4"/>
                  </a:lnTo>
                  <a:lnTo>
                    <a:pt x="68" y="4"/>
                  </a:lnTo>
                  <a:lnTo>
                    <a:pt x="57" y="4"/>
                  </a:lnTo>
                  <a:lnTo>
                    <a:pt x="48" y="7"/>
                  </a:lnTo>
                  <a:lnTo>
                    <a:pt x="39" y="7"/>
                  </a:lnTo>
                  <a:lnTo>
                    <a:pt x="33" y="7"/>
                  </a:lnTo>
                  <a:lnTo>
                    <a:pt x="26" y="10"/>
                  </a:lnTo>
                  <a:lnTo>
                    <a:pt x="19" y="10"/>
                  </a:lnTo>
                  <a:lnTo>
                    <a:pt x="12" y="11"/>
                  </a:lnTo>
                  <a:lnTo>
                    <a:pt x="7" y="11"/>
                  </a:lnTo>
                  <a:lnTo>
                    <a:pt x="5" y="12"/>
                  </a:lnTo>
                  <a:lnTo>
                    <a:pt x="2" y="14"/>
                  </a:lnTo>
                  <a:lnTo>
                    <a:pt x="0" y="14"/>
                  </a:lnTo>
                  <a:lnTo>
                    <a:pt x="0" y="17"/>
                  </a:lnTo>
                  <a:lnTo>
                    <a:pt x="360" y="17"/>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72" name="Freeform 158"/>
            <p:cNvSpPr>
              <a:spLocks noChangeAspect="1"/>
            </p:cNvSpPr>
            <p:nvPr/>
          </p:nvSpPr>
          <p:spPr bwMode="auto">
            <a:xfrm>
              <a:off x="1530"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0 w 361"/>
                <a:gd name="T11" fmla="*/ 37 h 16"/>
                <a:gd name="T12" fmla="*/ 95 w 361"/>
                <a:gd name="T13" fmla="*/ 37 h 16"/>
                <a:gd name="T14" fmla="*/ 124 w 361"/>
                <a:gd name="T15" fmla="*/ 37 h 16"/>
                <a:gd name="T16" fmla="*/ 161 w 361"/>
                <a:gd name="T17" fmla="*/ 49 h 16"/>
                <a:gd name="T18" fmla="*/ 190 w 361"/>
                <a:gd name="T19" fmla="*/ 49 h 16"/>
                <a:gd name="T20" fmla="*/ 232 w 361"/>
                <a:gd name="T21" fmla="*/ 64 h 16"/>
                <a:gd name="T22" fmla="*/ 273 w 361"/>
                <a:gd name="T23" fmla="*/ 64 h 16"/>
                <a:gd name="T24" fmla="*/ 333 w 361"/>
                <a:gd name="T25" fmla="*/ 71 h 16"/>
                <a:gd name="T26" fmla="*/ 393 w 361"/>
                <a:gd name="T27" fmla="*/ 71 h 16"/>
                <a:gd name="T28" fmla="*/ 437 w 361"/>
                <a:gd name="T29" fmla="*/ 71 h 16"/>
                <a:gd name="T30" fmla="*/ 496 w 361"/>
                <a:gd name="T31" fmla="*/ 71 h 16"/>
                <a:gd name="T32" fmla="*/ 549 w 361"/>
                <a:gd name="T33" fmla="*/ 77 h 16"/>
                <a:gd name="T34" fmla="*/ 618 w 361"/>
                <a:gd name="T35" fmla="*/ 77 h 16"/>
                <a:gd name="T36" fmla="*/ 681 w 361"/>
                <a:gd name="T37" fmla="*/ 77 h 16"/>
                <a:gd name="T38" fmla="*/ 745 w 361"/>
                <a:gd name="T39" fmla="*/ 77 h 16"/>
                <a:gd name="T40" fmla="*/ 812 w 361"/>
                <a:gd name="T41" fmla="*/ 77 h 16"/>
                <a:gd name="T42" fmla="*/ 883 w 361"/>
                <a:gd name="T43" fmla="*/ 77 h 16"/>
                <a:gd name="T44" fmla="*/ 941 w 361"/>
                <a:gd name="T45" fmla="*/ 77 h 16"/>
                <a:gd name="T46" fmla="*/ 1001 w 361"/>
                <a:gd name="T47" fmla="*/ 77 h 16"/>
                <a:gd name="T48" fmla="*/ 1068 w 361"/>
                <a:gd name="T49" fmla="*/ 77 h 16"/>
                <a:gd name="T50" fmla="*/ 1140 w 361"/>
                <a:gd name="T51" fmla="*/ 77 h 16"/>
                <a:gd name="T52" fmla="*/ 1206 w 361"/>
                <a:gd name="T53" fmla="*/ 77 h 16"/>
                <a:gd name="T54" fmla="*/ 1263 w 361"/>
                <a:gd name="T55" fmla="*/ 71 h 16"/>
                <a:gd name="T56" fmla="*/ 1310 w 361"/>
                <a:gd name="T57" fmla="*/ 71 h 16"/>
                <a:gd name="T58" fmla="*/ 1387 w 361"/>
                <a:gd name="T59" fmla="*/ 71 h 16"/>
                <a:gd name="T60" fmla="*/ 1417 w 361"/>
                <a:gd name="T61" fmla="*/ 71 h 16"/>
                <a:gd name="T62" fmla="*/ 1475 w 361"/>
                <a:gd name="T63" fmla="*/ 64 h 16"/>
                <a:gd name="T64" fmla="*/ 1521 w 361"/>
                <a:gd name="T65" fmla="*/ 64 h 16"/>
                <a:gd name="T66" fmla="*/ 1570 w 361"/>
                <a:gd name="T67" fmla="*/ 49 h 16"/>
                <a:gd name="T68" fmla="*/ 1609 w 361"/>
                <a:gd name="T69" fmla="*/ 49 h 16"/>
                <a:gd name="T70" fmla="*/ 1644 w 361"/>
                <a:gd name="T71" fmla="*/ 37 h 16"/>
                <a:gd name="T72" fmla="*/ 1673 w 361"/>
                <a:gd name="T73" fmla="*/ 37 h 16"/>
                <a:gd name="T74" fmla="*/ 1706 w 361"/>
                <a:gd name="T75" fmla="*/ 37 h 16"/>
                <a:gd name="T76" fmla="*/ 1722 w 361"/>
                <a:gd name="T77" fmla="*/ 31 h 16"/>
                <a:gd name="T78" fmla="*/ 1733 w 361"/>
                <a:gd name="T79" fmla="*/ 12 h 16"/>
                <a:gd name="T80" fmla="*/ 174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2" y="7"/>
                  </a:lnTo>
                  <a:lnTo>
                    <a:pt x="19" y="7"/>
                  </a:lnTo>
                  <a:lnTo>
                    <a:pt x="25" y="7"/>
                  </a:lnTo>
                  <a:lnTo>
                    <a:pt x="33" y="9"/>
                  </a:lnTo>
                  <a:lnTo>
                    <a:pt x="39" y="9"/>
                  </a:lnTo>
                  <a:lnTo>
                    <a:pt x="48" y="12"/>
                  </a:lnTo>
                  <a:lnTo>
                    <a:pt x="56" y="12"/>
                  </a:lnTo>
                  <a:lnTo>
                    <a:pt x="68" y="14"/>
                  </a:lnTo>
                  <a:lnTo>
                    <a:pt x="81" y="14"/>
                  </a:lnTo>
                  <a:lnTo>
                    <a:pt x="90" y="14"/>
                  </a:lnTo>
                  <a:lnTo>
                    <a:pt x="102" y="14"/>
                  </a:lnTo>
                  <a:lnTo>
                    <a:pt x="113" y="15"/>
                  </a:lnTo>
                  <a:lnTo>
                    <a:pt x="127" y="15"/>
                  </a:lnTo>
                  <a:lnTo>
                    <a:pt x="140" y="15"/>
                  </a:lnTo>
                  <a:lnTo>
                    <a:pt x="153" y="15"/>
                  </a:lnTo>
                  <a:lnTo>
                    <a:pt x="167" y="15"/>
                  </a:lnTo>
                  <a:lnTo>
                    <a:pt x="181" y="15"/>
                  </a:lnTo>
                  <a:lnTo>
                    <a:pt x="193" y="15"/>
                  </a:lnTo>
                  <a:lnTo>
                    <a:pt x="206" y="15"/>
                  </a:lnTo>
                  <a:lnTo>
                    <a:pt x="220" y="15"/>
                  </a:lnTo>
                  <a:lnTo>
                    <a:pt x="234" y="15"/>
                  </a:lnTo>
                  <a:lnTo>
                    <a:pt x="247" y="15"/>
                  </a:lnTo>
                  <a:lnTo>
                    <a:pt x="259" y="14"/>
                  </a:lnTo>
                  <a:lnTo>
                    <a:pt x="269" y="14"/>
                  </a:lnTo>
                  <a:lnTo>
                    <a:pt x="284" y="14"/>
                  </a:lnTo>
                  <a:lnTo>
                    <a:pt x="291" y="14"/>
                  </a:lnTo>
                  <a:lnTo>
                    <a:pt x="303" y="12"/>
                  </a:lnTo>
                  <a:lnTo>
                    <a:pt x="312" y="12"/>
                  </a:lnTo>
                  <a:lnTo>
                    <a:pt x="322" y="9"/>
                  </a:lnTo>
                  <a:lnTo>
                    <a:pt x="330" y="9"/>
                  </a:lnTo>
                  <a:lnTo>
                    <a:pt x="337" y="7"/>
                  </a:lnTo>
                  <a:lnTo>
                    <a:pt x="343" y="7"/>
                  </a:lnTo>
                  <a:lnTo>
                    <a:pt x="350" y="7"/>
                  </a:lnTo>
                  <a:lnTo>
                    <a:pt x="353" y="6"/>
                  </a:lnTo>
                  <a:lnTo>
                    <a:pt x="356" y="2"/>
                  </a:lnTo>
                  <a:lnTo>
                    <a:pt x="358"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73" name="Freeform 159"/>
            <p:cNvSpPr>
              <a:spLocks noChangeAspect="1"/>
            </p:cNvSpPr>
            <p:nvPr/>
          </p:nvSpPr>
          <p:spPr bwMode="auto">
            <a:xfrm>
              <a:off x="1570" y="3544"/>
              <a:ext cx="393" cy="19"/>
            </a:xfrm>
            <a:custGeom>
              <a:avLst/>
              <a:gdLst>
                <a:gd name="T0" fmla="*/ 1487 w 301"/>
                <a:gd name="T1" fmla="*/ 60 h 15"/>
                <a:gd name="T2" fmla="*/ 1487 w 301"/>
                <a:gd name="T3" fmla="*/ 60 h 15"/>
                <a:gd name="T4" fmla="*/ 1479 w 301"/>
                <a:gd name="T5" fmla="*/ 60 h 15"/>
                <a:gd name="T6" fmla="*/ 1473 w 301"/>
                <a:gd name="T7" fmla="*/ 47 h 15"/>
                <a:gd name="T8" fmla="*/ 1454 w 301"/>
                <a:gd name="T9" fmla="*/ 47 h 15"/>
                <a:gd name="T10" fmla="*/ 1443 w 301"/>
                <a:gd name="T11" fmla="*/ 37 h 15"/>
                <a:gd name="T12" fmla="*/ 1415 w 301"/>
                <a:gd name="T13" fmla="*/ 37 h 15"/>
                <a:gd name="T14" fmla="*/ 1389 w 301"/>
                <a:gd name="T15" fmla="*/ 25 h 15"/>
                <a:gd name="T16" fmla="*/ 1367 w 301"/>
                <a:gd name="T17" fmla="*/ 25 h 15"/>
                <a:gd name="T18" fmla="*/ 1332 w 301"/>
                <a:gd name="T19" fmla="*/ 25 h 15"/>
                <a:gd name="T20" fmla="*/ 1282 w 301"/>
                <a:gd name="T21" fmla="*/ 20 h 15"/>
                <a:gd name="T22" fmla="*/ 1259 w 301"/>
                <a:gd name="T23" fmla="*/ 20 h 15"/>
                <a:gd name="T24" fmla="*/ 1210 w 301"/>
                <a:gd name="T25" fmla="*/ 20 h 15"/>
                <a:gd name="T26" fmla="*/ 1166 w 301"/>
                <a:gd name="T27" fmla="*/ 10 h 15"/>
                <a:gd name="T28" fmla="*/ 1120 w 301"/>
                <a:gd name="T29" fmla="*/ 10 h 15"/>
                <a:gd name="T30" fmla="*/ 1058 w 301"/>
                <a:gd name="T31" fmla="*/ 10 h 15"/>
                <a:gd name="T32" fmla="*/ 1020 w 301"/>
                <a:gd name="T33" fmla="*/ 10 h 15"/>
                <a:gd name="T34" fmla="*/ 960 w 301"/>
                <a:gd name="T35" fmla="*/ 10 h 15"/>
                <a:gd name="T36" fmla="*/ 904 w 301"/>
                <a:gd name="T37" fmla="*/ 10 h 15"/>
                <a:gd name="T38" fmla="*/ 854 w 301"/>
                <a:gd name="T39" fmla="*/ 10 h 15"/>
                <a:gd name="T40" fmla="*/ 807 w 301"/>
                <a:gd name="T41" fmla="*/ 0 h 15"/>
                <a:gd name="T42" fmla="*/ 748 w 301"/>
                <a:gd name="T43" fmla="*/ 0 h 15"/>
                <a:gd name="T44" fmla="*/ 693 w 301"/>
                <a:gd name="T45" fmla="*/ 0 h 15"/>
                <a:gd name="T46" fmla="*/ 636 w 301"/>
                <a:gd name="T47" fmla="*/ 10 h 15"/>
                <a:gd name="T48" fmla="*/ 584 w 301"/>
                <a:gd name="T49" fmla="*/ 10 h 15"/>
                <a:gd name="T50" fmla="*/ 522 w 301"/>
                <a:gd name="T51" fmla="*/ 10 h 15"/>
                <a:gd name="T52" fmla="*/ 474 w 301"/>
                <a:gd name="T53" fmla="*/ 10 h 15"/>
                <a:gd name="T54" fmla="*/ 420 w 301"/>
                <a:gd name="T55" fmla="*/ 10 h 15"/>
                <a:gd name="T56" fmla="*/ 372 w 301"/>
                <a:gd name="T57" fmla="*/ 10 h 15"/>
                <a:gd name="T58" fmla="*/ 322 w 301"/>
                <a:gd name="T59" fmla="*/ 10 h 15"/>
                <a:gd name="T60" fmla="*/ 274 w 301"/>
                <a:gd name="T61" fmla="*/ 20 h 15"/>
                <a:gd name="T62" fmla="*/ 239 w 301"/>
                <a:gd name="T63" fmla="*/ 20 h 15"/>
                <a:gd name="T64" fmla="*/ 197 w 301"/>
                <a:gd name="T65" fmla="*/ 20 h 15"/>
                <a:gd name="T66" fmla="*/ 166 w 301"/>
                <a:gd name="T67" fmla="*/ 25 h 15"/>
                <a:gd name="T68" fmla="*/ 133 w 301"/>
                <a:gd name="T69" fmla="*/ 25 h 15"/>
                <a:gd name="T70" fmla="*/ 97 w 301"/>
                <a:gd name="T71" fmla="*/ 25 h 15"/>
                <a:gd name="T72" fmla="*/ 78 w 301"/>
                <a:gd name="T73" fmla="*/ 37 h 15"/>
                <a:gd name="T74" fmla="*/ 52 w 301"/>
                <a:gd name="T75" fmla="*/ 37 h 15"/>
                <a:gd name="T76" fmla="*/ 35 w 301"/>
                <a:gd name="T77" fmla="*/ 47 h 15"/>
                <a:gd name="T78" fmla="*/ 27 w 301"/>
                <a:gd name="T79" fmla="*/ 47 h 15"/>
                <a:gd name="T80" fmla="*/ 12 w 301"/>
                <a:gd name="T81" fmla="*/ 60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4"/>
                  </a:lnTo>
                  <a:lnTo>
                    <a:pt x="297" y="11"/>
                  </a:lnTo>
                  <a:lnTo>
                    <a:pt x="293" y="11"/>
                  </a:lnTo>
                  <a:lnTo>
                    <a:pt x="291" y="9"/>
                  </a:lnTo>
                  <a:lnTo>
                    <a:pt x="286" y="9"/>
                  </a:lnTo>
                  <a:lnTo>
                    <a:pt x="280" y="6"/>
                  </a:lnTo>
                  <a:lnTo>
                    <a:pt x="276" y="6"/>
                  </a:lnTo>
                  <a:lnTo>
                    <a:pt x="269" y="6"/>
                  </a:lnTo>
                  <a:lnTo>
                    <a:pt x="259" y="5"/>
                  </a:lnTo>
                  <a:lnTo>
                    <a:pt x="254" y="5"/>
                  </a:lnTo>
                  <a:lnTo>
                    <a:pt x="244" y="5"/>
                  </a:lnTo>
                  <a:lnTo>
                    <a:pt x="235" y="2"/>
                  </a:lnTo>
                  <a:lnTo>
                    <a:pt x="226" y="2"/>
                  </a:lnTo>
                  <a:lnTo>
                    <a:pt x="214" y="2"/>
                  </a:lnTo>
                  <a:lnTo>
                    <a:pt x="206" y="2"/>
                  </a:lnTo>
                  <a:lnTo>
                    <a:pt x="194" y="2"/>
                  </a:lnTo>
                  <a:lnTo>
                    <a:pt x="182" y="2"/>
                  </a:lnTo>
                  <a:lnTo>
                    <a:pt x="172" y="2"/>
                  </a:lnTo>
                  <a:lnTo>
                    <a:pt x="162" y="0"/>
                  </a:lnTo>
                  <a:lnTo>
                    <a:pt x="151" y="0"/>
                  </a:lnTo>
                  <a:lnTo>
                    <a:pt x="140" y="0"/>
                  </a:lnTo>
                  <a:lnTo>
                    <a:pt x="129" y="2"/>
                  </a:lnTo>
                  <a:lnTo>
                    <a:pt x="118" y="2"/>
                  </a:lnTo>
                  <a:lnTo>
                    <a:pt x="105" y="2"/>
                  </a:lnTo>
                  <a:lnTo>
                    <a:pt x="96" y="2"/>
                  </a:lnTo>
                  <a:lnTo>
                    <a:pt x="85" y="2"/>
                  </a:lnTo>
                  <a:lnTo>
                    <a:pt x="75" y="2"/>
                  </a:lnTo>
                  <a:lnTo>
                    <a:pt x="65" y="2"/>
                  </a:lnTo>
                  <a:lnTo>
                    <a:pt x="55" y="5"/>
                  </a:lnTo>
                  <a:lnTo>
                    <a:pt x="48" y="5"/>
                  </a:lnTo>
                  <a:lnTo>
                    <a:pt x="40" y="5"/>
                  </a:lnTo>
                  <a:lnTo>
                    <a:pt x="34" y="6"/>
                  </a:lnTo>
                  <a:lnTo>
                    <a:pt x="27" y="6"/>
                  </a:lnTo>
                  <a:lnTo>
                    <a:pt x="20" y="6"/>
                  </a:lnTo>
                  <a:lnTo>
                    <a:pt x="16" y="9"/>
                  </a:lnTo>
                  <a:lnTo>
                    <a:pt x="11" y="9"/>
                  </a:lnTo>
                  <a:lnTo>
                    <a:pt x="7" y="11"/>
                  </a:lnTo>
                  <a:lnTo>
                    <a:pt x="5" y="11"/>
                  </a:lnTo>
                  <a:lnTo>
                    <a:pt x="2" y="14"/>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74" name="Freeform 160"/>
            <p:cNvSpPr>
              <a:spLocks noChangeAspect="1"/>
            </p:cNvSpPr>
            <p:nvPr/>
          </p:nvSpPr>
          <p:spPr bwMode="auto">
            <a:xfrm>
              <a:off x="1689" y="3325"/>
              <a:ext cx="158" cy="5"/>
            </a:xfrm>
            <a:custGeom>
              <a:avLst/>
              <a:gdLst>
                <a:gd name="T0" fmla="*/ 0 w 121"/>
                <a:gd name="T1" fmla="*/ 0 h 4"/>
                <a:gd name="T2" fmla="*/ 0 w 121"/>
                <a:gd name="T3" fmla="*/ 0 h 4"/>
                <a:gd name="T4" fmla="*/ 0 w 121"/>
                <a:gd name="T5" fmla="*/ 0 h 4"/>
                <a:gd name="T6" fmla="*/ 16 w 121"/>
                <a:gd name="T7" fmla="*/ 0 h 4"/>
                <a:gd name="T8" fmla="*/ 16 w 121"/>
                <a:gd name="T9" fmla="*/ 0 h 4"/>
                <a:gd name="T10" fmla="*/ 29 w 121"/>
                <a:gd name="T11" fmla="*/ 0 h 4"/>
                <a:gd name="T12" fmla="*/ 38 w 121"/>
                <a:gd name="T13" fmla="*/ 0 h 4"/>
                <a:gd name="T14" fmla="*/ 46 w 121"/>
                <a:gd name="T15" fmla="*/ 1 h 4"/>
                <a:gd name="T16" fmla="*/ 60 w 121"/>
                <a:gd name="T17" fmla="*/ 1 h 4"/>
                <a:gd name="T18" fmla="*/ 68 w 121"/>
                <a:gd name="T19" fmla="*/ 1 h 4"/>
                <a:gd name="T20" fmla="*/ 78 w 121"/>
                <a:gd name="T21" fmla="*/ 1 h 4"/>
                <a:gd name="T22" fmla="*/ 97 w 121"/>
                <a:gd name="T23" fmla="*/ 1 h 4"/>
                <a:gd name="T24" fmla="*/ 114 w 121"/>
                <a:gd name="T25" fmla="*/ 1 h 4"/>
                <a:gd name="T26" fmla="*/ 140 w 121"/>
                <a:gd name="T27" fmla="*/ 1 h 4"/>
                <a:gd name="T28" fmla="*/ 149 w 121"/>
                <a:gd name="T29" fmla="*/ 1 h 4"/>
                <a:gd name="T30" fmla="*/ 174 w 121"/>
                <a:gd name="T31" fmla="*/ 1 h 4"/>
                <a:gd name="T32" fmla="*/ 197 w 121"/>
                <a:gd name="T33" fmla="*/ 11 h 4"/>
                <a:gd name="T34" fmla="*/ 212 w 121"/>
                <a:gd name="T35" fmla="*/ 11 h 4"/>
                <a:gd name="T36" fmla="*/ 245 w 121"/>
                <a:gd name="T37" fmla="*/ 11 h 4"/>
                <a:gd name="T38" fmla="*/ 269 w 121"/>
                <a:gd name="T39" fmla="*/ 11 h 4"/>
                <a:gd name="T40" fmla="*/ 283 w 121"/>
                <a:gd name="T41" fmla="*/ 11 h 4"/>
                <a:gd name="T42" fmla="*/ 307 w 121"/>
                <a:gd name="T43" fmla="*/ 11 h 4"/>
                <a:gd name="T44" fmla="*/ 325 w 121"/>
                <a:gd name="T45" fmla="*/ 11 h 4"/>
                <a:gd name="T46" fmla="*/ 351 w 121"/>
                <a:gd name="T47" fmla="*/ 11 h 4"/>
                <a:gd name="T48" fmla="*/ 373 w 121"/>
                <a:gd name="T49" fmla="*/ 11 h 4"/>
                <a:gd name="T50" fmla="*/ 390 w 121"/>
                <a:gd name="T51" fmla="*/ 11 h 4"/>
                <a:gd name="T52" fmla="*/ 409 w 121"/>
                <a:gd name="T53" fmla="*/ 11 h 4"/>
                <a:gd name="T54" fmla="*/ 424 w 121"/>
                <a:gd name="T55" fmla="*/ 1 h 4"/>
                <a:gd name="T56" fmla="*/ 450 w 121"/>
                <a:gd name="T57" fmla="*/ 1 h 4"/>
                <a:gd name="T58" fmla="*/ 483 w 121"/>
                <a:gd name="T59" fmla="*/ 1 h 4"/>
                <a:gd name="T60" fmla="*/ 486 w 121"/>
                <a:gd name="T61" fmla="*/ 1 h 4"/>
                <a:gd name="T62" fmla="*/ 509 w 121"/>
                <a:gd name="T63" fmla="*/ 1 h 4"/>
                <a:gd name="T64" fmla="*/ 522 w 121"/>
                <a:gd name="T65" fmla="*/ 1 h 4"/>
                <a:gd name="T66" fmla="*/ 546 w 121"/>
                <a:gd name="T67" fmla="*/ 1 h 4"/>
                <a:gd name="T68" fmla="*/ 554 w 121"/>
                <a:gd name="T69" fmla="*/ 1 h 4"/>
                <a:gd name="T70" fmla="*/ 568 w 121"/>
                <a:gd name="T71" fmla="*/ 1 h 4"/>
                <a:gd name="T72" fmla="*/ 581 w 121"/>
                <a:gd name="T73" fmla="*/ 0 h 4"/>
                <a:gd name="T74" fmla="*/ 588 w 121"/>
                <a:gd name="T75" fmla="*/ 0 h 4"/>
                <a:gd name="T76" fmla="*/ 588 w 121"/>
                <a:gd name="T77" fmla="*/ 0 h 4"/>
                <a:gd name="T78" fmla="*/ 597 w 121"/>
                <a:gd name="T79" fmla="*/ 0 h 4"/>
                <a:gd name="T80" fmla="*/ 597 w 121"/>
                <a:gd name="T81" fmla="*/ 0 h 4"/>
                <a:gd name="T82" fmla="*/ 597 w 121"/>
                <a:gd name="T83" fmla="*/ 0 h 4"/>
                <a:gd name="T84" fmla="*/ 597 w 121"/>
                <a:gd name="T85" fmla="*/ 0 h 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1"/>
                <a:gd name="T130" fmla="*/ 0 h 4"/>
                <a:gd name="T131" fmla="*/ 121 w 121"/>
                <a:gd name="T132" fmla="*/ 4 h 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1" h="4">
                  <a:moveTo>
                    <a:pt x="0" y="0"/>
                  </a:moveTo>
                  <a:lnTo>
                    <a:pt x="0" y="0"/>
                  </a:lnTo>
                  <a:lnTo>
                    <a:pt x="3" y="0"/>
                  </a:lnTo>
                  <a:lnTo>
                    <a:pt x="6" y="0"/>
                  </a:lnTo>
                  <a:lnTo>
                    <a:pt x="8" y="0"/>
                  </a:lnTo>
                  <a:lnTo>
                    <a:pt x="9" y="1"/>
                  </a:lnTo>
                  <a:lnTo>
                    <a:pt x="12" y="1"/>
                  </a:lnTo>
                  <a:lnTo>
                    <a:pt x="14" y="1"/>
                  </a:lnTo>
                  <a:lnTo>
                    <a:pt x="16" y="1"/>
                  </a:lnTo>
                  <a:lnTo>
                    <a:pt x="20" y="1"/>
                  </a:lnTo>
                  <a:lnTo>
                    <a:pt x="23" y="1"/>
                  </a:lnTo>
                  <a:lnTo>
                    <a:pt x="28" y="1"/>
                  </a:lnTo>
                  <a:lnTo>
                    <a:pt x="30" y="1"/>
                  </a:lnTo>
                  <a:lnTo>
                    <a:pt x="35" y="1"/>
                  </a:lnTo>
                  <a:lnTo>
                    <a:pt x="40" y="3"/>
                  </a:lnTo>
                  <a:lnTo>
                    <a:pt x="43" y="3"/>
                  </a:lnTo>
                  <a:lnTo>
                    <a:pt x="49" y="3"/>
                  </a:lnTo>
                  <a:lnTo>
                    <a:pt x="54" y="3"/>
                  </a:lnTo>
                  <a:lnTo>
                    <a:pt x="57" y="3"/>
                  </a:lnTo>
                  <a:lnTo>
                    <a:pt x="62" y="3"/>
                  </a:lnTo>
                  <a:lnTo>
                    <a:pt x="66" y="3"/>
                  </a:lnTo>
                  <a:lnTo>
                    <a:pt x="71" y="3"/>
                  </a:lnTo>
                  <a:lnTo>
                    <a:pt x="76" y="3"/>
                  </a:lnTo>
                  <a:lnTo>
                    <a:pt x="79" y="3"/>
                  </a:lnTo>
                  <a:lnTo>
                    <a:pt x="83" y="3"/>
                  </a:lnTo>
                  <a:lnTo>
                    <a:pt x="86" y="1"/>
                  </a:lnTo>
                  <a:lnTo>
                    <a:pt x="91" y="1"/>
                  </a:lnTo>
                  <a:lnTo>
                    <a:pt x="97" y="1"/>
                  </a:lnTo>
                  <a:lnTo>
                    <a:pt x="98" y="1"/>
                  </a:lnTo>
                  <a:lnTo>
                    <a:pt x="103" y="1"/>
                  </a:lnTo>
                  <a:lnTo>
                    <a:pt x="105" y="1"/>
                  </a:lnTo>
                  <a:lnTo>
                    <a:pt x="110" y="1"/>
                  </a:lnTo>
                  <a:lnTo>
                    <a:pt x="112" y="1"/>
                  </a:lnTo>
                  <a:lnTo>
                    <a:pt x="114" y="1"/>
                  </a:lnTo>
                  <a:lnTo>
                    <a:pt x="117" y="0"/>
                  </a:lnTo>
                  <a:lnTo>
                    <a:pt x="119" y="0"/>
                  </a:lnTo>
                  <a:lnTo>
                    <a:pt x="12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75" name="Line 161"/>
            <p:cNvSpPr>
              <a:spLocks noChangeAspect="1" noChangeShapeType="1"/>
            </p:cNvSpPr>
            <p:nvPr/>
          </p:nvSpPr>
          <p:spPr bwMode="auto">
            <a:xfrm flipH="1">
              <a:off x="1848" y="3325"/>
              <a:ext cx="12"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76" name="Line 162"/>
            <p:cNvSpPr>
              <a:spLocks noChangeAspect="1" noChangeShapeType="1"/>
            </p:cNvSpPr>
            <p:nvPr/>
          </p:nvSpPr>
          <p:spPr bwMode="auto">
            <a:xfrm>
              <a:off x="2002"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77" name="Line 163"/>
            <p:cNvSpPr>
              <a:spLocks noChangeAspect="1" noChangeShapeType="1"/>
            </p:cNvSpPr>
            <p:nvPr/>
          </p:nvSpPr>
          <p:spPr bwMode="auto">
            <a:xfrm>
              <a:off x="1990" y="3621"/>
              <a:ext cx="0" cy="47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78" name="Freeform 164"/>
            <p:cNvSpPr>
              <a:spLocks noChangeAspect="1"/>
            </p:cNvSpPr>
            <p:nvPr/>
          </p:nvSpPr>
          <p:spPr bwMode="auto">
            <a:xfrm>
              <a:off x="1685" y="3423"/>
              <a:ext cx="168" cy="14"/>
            </a:xfrm>
            <a:custGeom>
              <a:avLst/>
              <a:gdLst>
                <a:gd name="T0" fmla="*/ 0 w 129"/>
                <a:gd name="T1" fmla="*/ 10 h 11"/>
                <a:gd name="T2" fmla="*/ 60 w 129"/>
                <a:gd name="T3" fmla="*/ 28 h 11"/>
                <a:gd name="T4" fmla="*/ 161 w 129"/>
                <a:gd name="T5" fmla="*/ 46 h 11"/>
                <a:gd name="T6" fmla="*/ 276 w 129"/>
                <a:gd name="T7" fmla="*/ 46 h 11"/>
                <a:gd name="T8" fmla="*/ 409 w 129"/>
                <a:gd name="T9" fmla="*/ 46 h 11"/>
                <a:gd name="T10" fmla="*/ 517 w 129"/>
                <a:gd name="T11" fmla="*/ 36 h 11"/>
                <a:gd name="T12" fmla="*/ 596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2"/>
                  </a:moveTo>
                  <a:lnTo>
                    <a:pt x="12" y="6"/>
                  </a:lnTo>
                  <a:lnTo>
                    <a:pt x="33" y="10"/>
                  </a:lnTo>
                  <a:lnTo>
                    <a:pt x="57" y="10"/>
                  </a:lnTo>
                  <a:lnTo>
                    <a:pt x="84" y="10"/>
                  </a:lnTo>
                  <a:lnTo>
                    <a:pt x="106" y="8"/>
                  </a:lnTo>
                  <a:lnTo>
                    <a:pt x="122"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79" name="Freeform 165"/>
            <p:cNvSpPr>
              <a:spLocks noChangeAspect="1"/>
            </p:cNvSpPr>
            <p:nvPr/>
          </p:nvSpPr>
          <p:spPr bwMode="auto">
            <a:xfrm>
              <a:off x="1507" y="3824"/>
              <a:ext cx="525" cy="22"/>
            </a:xfrm>
            <a:custGeom>
              <a:avLst/>
              <a:gdLst>
                <a:gd name="T0" fmla="*/ 0 w 403"/>
                <a:gd name="T1" fmla="*/ 0 h 17"/>
                <a:gd name="T2" fmla="*/ 0 w 403"/>
                <a:gd name="T3" fmla="*/ 35 h 17"/>
                <a:gd name="T4" fmla="*/ 173 w 403"/>
                <a:gd name="T5" fmla="*/ 58 h 17"/>
                <a:gd name="T6" fmla="*/ 498 w 403"/>
                <a:gd name="T7" fmla="*/ 65 h 17"/>
                <a:gd name="T8" fmla="*/ 869 w 403"/>
                <a:gd name="T9" fmla="*/ 75 h 17"/>
                <a:gd name="T10" fmla="*/ 1278 w 403"/>
                <a:gd name="T11" fmla="*/ 75 h 17"/>
                <a:gd name="T12" fmla="*/ 1626 w 403"/>
                <a:gd name="T13" fmla="*/ 65 h 17"/>
                <a:gd name="T14" fmla="*/ 1884 w 403"/>
                <a:gd name="T15" fmla="*/ 45 h 17"/>
                <a:gd name="T16" fmla="*/ 1967 w 403"/>
                <a:gd name="T17" fmla="*/ 28 h 17"/>
                <a:gd name="T18" fmla="*/ 0 w 403"/>
                <a:gd name="T19" fmla="*/ 0 h 17"/>
                <a:gd name="T20" fmla="*/ 0 w 403"/>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3"/>
                <a:gd name="T34" fmla="*/ 0 h 17"/>
                <a:gd name="T35" fmla="*/ 403 w 403"/>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3" h="17">
                  <a:moveTo>
                    <a:pt x="0" y="0"/>
                  </a:moveTo>
                  <a:lnTo>
                    <a:pt x="0" y="7"/>
                  </a:lnTo>
                  <a:lnTo>
                    <a:pt x="35" y="12"/>
                  </a:lnTo>
                  <a:lnTo>
                    <a:pt x="102" y="14"/>
                  </a:lnTo>
                  <a:lnTo>
                    <a:pt x="178" y="16"/>
                  </a:lnTo>
                  <a:lnTo>
                    <a:pt x="262" y="16"/>
                  </a:lnTo>
                  <a:lnTo>
                    <a:pt x="332" y="14"/>
                  </a:lnTo>
                  <a:lnTo>
                    <a:pt x="385" y="9"/>
                  </a:lnTo>
                  <a:lnTo>
                    <a:pt x="402"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80" name="Freeform 166"/>
            <p:cNvSpPr>
              <a:spLocks noChangeAspect="1"/>
            </p:cNvSpPr>
            <p:nvPr/>
          </p:nvSpPr>
          <p:spPr bwMode="auto">
            <a:xfrm>
              <a:off x="1636" y="3265"/>
              <a:ext cx="265" cy="25"/>
            </a:xfrm>
            <a:custGeom>
              <a:avLst/>
              <a:gdLst>
                <a:gd name="T0" fmla="*/ 977 w 204"/>
                <a:gd name="T1" fmla="*/ 0 h 19"/>
                <a:gd name="T2" fmla="*/ 931 w 204"/>
                <a:gd name="T3" fmla="*/ 28 h 19"/>
                <a:gd name="T4" fmla="*/ 807 w 204"/>
                <a:gd name="T5" fmla="*/ 66 h 19"/>
                <a:gd name="T6" fmla="*/ 647 w 204"/>
                <a:gd name="T7" fmla="*/ 95 h 19"/>
                <a:gd name="T8" fmla="*/ 446 w 204"/>
                <a:gd name="T9" fmla="*/ 95 h 19"/>
                <a:gd name="T10" fmla="*/ 239 w 204"/>
                <a:gd name="T11" fmla="*/ 84 h 19"/>
                <a:gd name="T12" fmla="*/ 96 w 204"/>
                <a:gd name="T13" fmla="*/ 50 h 19"/>
                <a:gd name="T14" fmla="*/ 0 w 204"/>
                <a:gd name="T15" fmla="*/ 0 h 19"/>
                <a:gd name="T16" fmla="*/ 164 w 204"/>
                <a:gd name="T17" fmla="*/ 0 h 19"/>
                <a:gd name="T18" fmla="*/ 226 w 204"/>
                <a:gd name="T19" fmla="*/ 28 h 19"/>
                <a:gd name="T20" fmla="*/ 333 w 204"/>
                <a:gd name="T21" fmla="*/ 37 h 19"/>
                <a:gd name="T22" fmla="*/ 456 w 204"/>
                <a:gd name="T23" fmla="*/ 50 h 19"/>
                <a:gd name="T24" fmla="*/ 594 w 204"/>
                <a:gd name="T25" fmla="*/ 50 h 19"/>
                <a:gd name="T26" fmla="*/ 704 w 204"/>
                <a:gd name="T27" fmla="*/ 37 h 19"/>
                <a:gd name="T28" fmla="*/ 772 w 204"/>
                <a:gd name="T29" fmla="*/ 21 h 19"/>
                <a:gd name="T30" fmla="*/ 807 w 204"/>
                <a:gd name="T31" fmla="*/ 0 h 19"/>
                <a:gd name="T32" fmla="*/ 977 w 204"/>
                <a:gd name="T33" fmla="*/ 0 h 19"/>
                <a:gd name="T34" fmla="*/ 977 w 204"/>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4"/>
                <a:gd name="T55" fmla="*/ 0 h 19"/>
                <a:gd name="T56" fmla="*/ 204 w 204"/>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4" h="19">
                  <a:moveTo>
                    <a:pt x="203" y="0"/>
                  </a:moveTo>
                  <a:lnTo>
                    <a:pt x="194" y="5"/>
                  </a:lnTo>
                  <a:lnTo>
                    <a:pt x="168" y="13"/>
                  </a:lnTo>
                  <a:lnTo>
                    <a:pt x="135" y="18"/>
                  </a:lnTo>
                  <a:lnTo>
                    <a:pt x="92" y="18"/>
                  </a:lnTo>
                  <a:lnTo>
                    <a:pt x="50" y="16"/>
                  </a:lnTo>
                  <a:lnTo>
                    <a:pt x="20" y="10"/>
                  </a:lnTo>
                  <a:lnTo>
                    <a:pt x="0" y="0"/>
                  </a:lnTo>
                  <a:lnTo>
                    <a:pt x="35" y="0"/>
                  </a:lnTo>
                  <a:lnTo>
                    <a:pt x="47" y="5"/>
                  </a:lnTo>
                  <a:lnTo>
                    <a:pt x="69" y="7"/>
                  </a:lnTo>
                  <a:lnTo>
                    <a:pt x="95" y="10"/>
                  </a:lnTo>
                  <a:lnTo>
                    <a:pt x="124" y="10"/>
                  </a:lnTo>
                  <a:lnTo>
                    <a:pt x="146" y="7"/>
                  </a:lnTo>
                  <a:lnTo>
                    <a:pt x="161" y="4"/>
                  </a:lnTo>
                  <a:lnTo>
                    <a:pt x="168" y="0"/>
                  </a:lnTo>
                  <a:lnTo>
                    <a:pt x="203"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81" name="Line 167"/>
            <p:cNvSpPr>
              <a:spLocks noChangeAspect="1" noChangeShapeType="1"/>
            </p:cNvSpPr>
            <p:nvPr/>
          </p:nvSpPr>
          <p:spPr bwMode="auto">
            <a:xfrm flipV="1">
              <a:off x="1767" y="2986"/>
              <a:ext cx="0" cy="1067"/>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82" name="AutoShape 168"/>
            <p:cNvSpPr>
              <a:spLocks noChangeAspect="1" noChangeArrowheads="1"/>
            </p:cNvSpPr>
            <p:nvPr/>
          </p:nvSpPr>
          <p:spPr bwMode="auto">
            <a:xfrm flipV="1">
              <a:off x="1697" y="4057"/>
              <a:ext cx="133" cy="2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83" name="Freeform 169"/>
            <p:cNvSpPr>
              <a:spLocks noChangeAspect="1"/>
            </p:cNvSpPr>
            <p:nvPr/>
          </p:nvSpPr>
          <p:spPr bwMode="auto">
            <a:xfrm>
              <a:off x="816" y="2375"/>
              <a:ext cx="357" cy="245"/>
            </a:xfrm>
            <a:custGeom>
              <a:avLst/>
              <a:gdLst>
                <a:gd name="T0" fmla="*/ 0 w 274"/>
                <a:gd name="T1" fmla="*/ 133 h 188"/>
                <a:gd name="T2" fmla="*/ 125 w 274"/>
                <a:gd name="T3" fmla="*/ 66 h 188"/>
                <a:gd name="T4" fmla="*/ 197 w 274"/>
                <a:gd name="T5" fmla="*/ 46 h 188"/>
                <a:gd name="T6" fmla="*/ 246 w 274"/>
                <a:gd name="T7" fmla="*/ 35 h 188"/>
                <a:gd name="T8" fmla="*/ 307 w 274"/>
                <a:gd name="T9" fmla="*/ 12 h 188"/>
                <a:gd name="T10" fmla="*/ 374 w 274"/>
                <a:gd name="T11" fmla="*/ 12 h 188"/>
                <a:gd name="T12" fmla="*/ 447 w 274"/>
                <a:gd name="T13" fmla="*/ 0 h 188"/>
                <a:gd name="T14" fmla="*/ 516 w 274"/>
                <a:gd name="T15" fmla="*/ 0 h 188"/>
                <a:gd name="T16" fmla="*/ 571 w 274"/>
                <a:gd name="T17" fmla="*/ 12 h 188"/>
                <a:gd name="T18" fmla="*/ 635 w 274"/>
                <a:gd name="T19" fmla="*/ 12 h 188"/>
                <a:gd name="T20" fmla="*/ 694 w 274"/>
                <a:gd name="T21" fmla="*/ 35 h 188"/>
                <a:gd name="T22" fmla="*/ 758 w 274"/>
                <a:gd name="T23" fmla="*/ 46 h 188"/>
                <a:gd name="T24" fmla="*/ 818 w 274"/>
                <a:gd name="T25" fmla="*/ 66 h 188"/>
                <a:gd name="T26" fmla="*/ 883 w 274"/>
                <a:gd name="T27" fmla="*/ 96 h 188"/>
                <a:gd name="T28" fmla="*/ 932 w 274"/>
                <a:gd name="T29" fmla="*/ 125 h 188"/>
                <a:gd name="T30" fmla="*/ 981 w 274"/>
                <a:gd name="T31" fmla="*/ 159 h 188"/>
                <a:gd name="T32" fmla="*/ 1044 w 274"/>
                <a:gd name="T33" fmla="*/ 197 h 188"/>
                <a:gd name="T34" fmla="*/ 1087 w 274"/>
                <a:gd name="T35" fmla="*/ 228 h 188"/>
                <a:gd name="T36" fmla="*/ 1131 w 274"/>
                <a:gd name="T37" fmla="*/ 275 h 188"/>
                <a:gd name="T38" fmla="*/ 1167 w 274"/>
                <a:gd name="T39" fmla="*/ 313 h 188"/>
                <a:gd name="T40" fmla="*/ 1205 w 274"/>
                <a:gd name="T41" fmla="*/ 371 h 188"/>
                <a:gd name="T42" fmla="*/ 1243 w 274"/>
                <a:gd name="T43" fmla="*/ 408 h 188"/>
                <a:gd name="T44" fmla="*/ 1273 w 274"/>
                <a:gd name="T45" fmla="*/ 467 h 188"/>
                <a:gd name="T46" fmla="*/ 1296 w 274"/>
                <a:gd name="T47" fmla="*/ 516 h 188"/>
                <a:gd name="T48" fmla="*/ 1302 w 274"/>
                <a:gd name="T49" fmla="*/ 571 h 188"/>
                <a:gd name="T50" fmla="*/ 1329 w 274"/>
                <a:gd name="T51" fmla="*/ 644 h 188"/>
                <a:gd name="T52" fmla="*/ 1329 w 274"/>
                <a:gd name="T53" fmla="*/ 695 h 188"/>
                <a:gd name="T54" fmla="*/ 1338 w 274"/>
                <a:gd name="T55" fmla="*/ 744 h 188"/>
                <a:gd name="T56" fmla="*/ 1338 w 274"/>
                <a:gd name="T57" fmla="*/ 811 h 188"/>
                <a:gd name="T58" fmla="*/ 1329 w 274"/>
                <a:gd name="T59" fmla="*/ 868 h 188"/>
                <a:gd name="T60" fmla="*/ 1329 w 274"/>
                <a:gd name="T61" fmla="*/ 917 h 18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4"/>
                <a:gd name="T94" fmla="*/ 0 h 188"/>
                <a:gd name="T95" fmla="*/ 274 w 274"/>
                <a:gd name="T96" fmla="*/ 188 h 18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4" h="188">
                  <a:moveTo>
                    <a:pt x="0" y="27"/>
                  </a:moveTo>
                  <a:lnTo>
                    <a:pt x="26" y="14"/>
                  </a:lnTo>
                  <a:lnTo>
                    <a:pt x="40" y="9"/>
                  </a:lnTo>
                  <a:lnTo>
                    <a:pt x="50" y="7"/>
                  </a:lnTo>
                  <a:lnTo>
                    <a:pt x="63" y="2"/>
                  </a:lnTo>
                  <a:lnTo>
                    <a:pt x="77" y="2"/>
                  </a:lnTo>
                  <a:lnTo>
                    <a:pt x="91" y="0"/>
                  </a:lnTo>
                  <a:lnTo>
                    <a:pt x="105" y="0"/>
                  </a:lnTo>
                  <a:lnTo>
                    <a:pt x="117" y="2"/>
                  </a:lnTo>
                  <a:lnTo>
                    <a:pt x="130" y="2"/>
                  </a:lnTo>
                  <a:lnTo>
                    <a:pt x="142" y="7"/>
                  </a:lnTo>
                  <a:lnTo>
                    <a:pt x="155" y="9"/>
                  </a:lnTo>
                  <a:lnTo>
                    <a:pt x="167" y="14"/>
                  </a:lnTo>
                  <a:lnTo>
                    <a:pt x="180" y="20"/>
                  </a:lnTo>
                  <a:lnTo>
                    <a:pt x="190" y="26"/>
                  </a:lnTo>
                  <a:lnTo>
                    <a:pt x="201" y="32"/>
                  </a:lnTo>
                  <a:lnTo>
                    <a:pt x="213" y="40"/>
                  </a:lnTo>
                  <a:lnTo>
                    <a:pt x="222" y="47"/>
                  </a:lnTo>
                  <a:lnTo>
                    <a:pt x="231" y="56"/>
                  </a:lnTo>
                  <a:lnTo>
                    <a:pt x="239" y="64"/>
                  </a:lnTo>
                  <a:lnTo>
                    <a:pt x="246" y="76"/>
                  </a:lnTo>
                  <a:lnTo>
                    <a:pt x="254" y="83"/>
                  </a:lnTo>
                  <a:lnTo>
                    <a:pt x="260" y="95"/>
                  </a:lnTo>
                  <a:lnTo>
                    <a:pt x="265" y="105"/>
                  </a:lnTo>
                  <a:lnTo>
                    <a:pt x="266" y="117"/>
                  </a:lnTo>
                  <a:lnTo>
                    <a:pt x="272" y="131"/>
                  </a:lnTo>
                  <a:lnTo>
                    <a:pt x="272" y="142"/>
                  </a:lnTo>
                  <a:lnTo>
                    <a:pt x="273" y="152"/>
                  </a:lnTo>
                  <a:lnTo>
                    <a:pt x="273" y="166"/>
                  </a:lnTo>
                  <a:lnTo>
                    <a:pt x="272" y="177"/>
                  </a:lnTo>
                  <a:lnTo>
                    <a:pt x="272" y="187"/>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84" name="Freeform 170"/>
            <p:cNvSpPr>
              <a:spLocks noChangeAspect="1"/>
            </p:cNvSpPr>
            <p:nvPr/>
          </p:nvSpPr>
          <p:spPr bwMode="auto">
            <a:xfrm>
              <a:off x="1642" y="2378"/>
              <a:ext cx="358" cy="242"/>
            </a:xfrm>
            <a:custGeom>
              <a:avLst/>
              <a:gdLst>
                <a:gd name="T0" fmla="*/ 0 w 275"/>
                <a:gd name="T1" fmla="*/ 124 h 186"/>
                <a:gd name="T2" fmla="*/ 134 w 275"/>
                <a:gd name="T3" fmla="*/ 60 h 186"/>
                <a:gd name="T4" fmla="*/ 198 w 275"/>
                <a:gd name="T5" fmla="*/ 38 h 186"/>
                <a:gd name="T6" fmla="*/ 256 w 275"/>
                <a:gd name="T7" fmla="*/ 27 h 186"/>
                <a:gd name="T8" fmla="*/ 322 w 275"/>
                <a:gd name="T9" fmla="*/ 12 h 186"/>
                <a:gd name="T10" fmla="*/ 381 w 275"/>
                <a:gd name="T11" fmla="*/ 0 h 186"/>
                <a:gd name="T12" fmla="*/ 440 w 275"/>
                <a:gd name="T13" fmla="*/ 0 h 186"/>
                <a:gd name="T14" fmla="*/ 512 w 275"/>
                <a:gd name="T15" fmla="*/ 0 h 186"/>
                <a:gd name="T16" fmla="*/ 579 w 275"/>
                <a:gd name="T17" fmla="*/ 0 h 186"/>
                <a:gd name="T18" fmla="*/ 646 w 275"/>
                <a:gd name="T19" fmla="*/ 12 h 186"/>
                <a:gd name="T20" fmla="*/ 695 w 275"/>
                <a:gd name="T21" fmla="*/ 27 h 186"/>
                <a:gd name="T22" fmla="*/ 759 w 275"/>
                <a:gd name="T23" fmla="*/ 38 h 186"/>
                <a:gd name="T24" fmla="*/ 819 w 275"/>
                <a:gd name="T25" fmla="*/ 60 h 186"/>
                <a:gd name="T26" fmla="*/ 887 w 275"/>
                <a:gd name="T27" fmla="*/ 86 h 186"/>
                <a:gd name="T28" fmla="*/ 944 w 275"/>
                <a:gd name="T29" fmla="*/ 101 h 186"/>
                <a:gd name="T30" fmla="*/ 993 w 275"/>
                <a:gd name="T31" fmla="*/ 141 h 186"/>
                <a:gd name="T32" fmla="*/ 1044 w 275"/>
                <a:gd name="T33" fmla="*/ 183 h 186"/>
                <a:gd name="T34" fmla="*/ 1079 w 275"/>
                <a:gd name="T35" fmla="*/ 220 h 186"/>
                <a:gd name="T36" fmla="*/ 1125 w 275"/>
                <a:gd name="T37" fmla="*/ 260 h 186"/>
                <a:gd name="T38" fmla="*/ 1163 w 275"/>
                <a:gd name="T39" fmla="*/ 306 h 186"/>
                <a:gd name="T40" fmla="*/ 1202 w 275"/>
                <a:gd name="T41" fmla="*/ 359 h 186"/>
                <a:gd name="T42" fmla="*/ 1229 w 275"/>
                <a:gd name="T43" fmla="*/ 409 h 186"/>
                <a:gd name="T44" fmla="*/ 1264 w 275"/>
                <a:gd name="T45" fmla="*/ 449 h 186"/>
                <a:gd name="T46" fmla="*/ 1291 w 275"/>
                <a:gd name="T47" fmla="*/ 498 h 186"/>
                <a:gd name="T48" fmla="*/ 1314 w 275"/>
                <a:gd name="T49" fmla="*/ 558 h 186"/>
                <a:gd name="T50" fmla="*/ 1324 w 275"/>
                <a:gd name="T51" fmla="*/ 628 h 186"/>
                <a:gd name="T52" fmla="*/ 1336 w 275"/>
                <a:gd name="T53" fmla="*/ 679 h 186"/>
                <a:gd name="T54" fmla="*/ 1336 w 275"/>
                <a:gd name="T55" fmla="*/ 726 h 186"/>
                <a:gd name="T56" fmla="*/ 1336 w 275"/>
                <a:gd name="T57" fmla="*/ 792 h 186"/>
                <a:gd name="T58" fmla="*/ 1336 w 275"/>
                <a:gd name="T59" fmla="*/ 850 h 186"/>
                <a:gd name="T60" fmla="*/ 1324 w 275"/>
                <a:gd name="T61" fmla="*/ 900 h 18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5"/>
                <a:gd name="T94" fmla="*/ 0 h 186"/>
                <a:gd name="T95" fmla="*/ 275 w 275"/>
                <a:gd name="T96" fmla="*/ 186 h 18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5" h="186">
                  <a:moveTo>
                    <a:pt x="0" y="25"/>
                  </a:moveTo>
                  <a:lnTo>
                    <a:pt x="28" y="12"/>
                  </a:lnTo>
                  <a:lnTo>
                    <a:pt x="41" y="8"/>
                  </a:lnTo>
                  <a:lnTo>
                    <a:pt x="52" y="5"/>
                  </a:lnTo>
                  <a:lnTo>
                    <a:pt x="66" y="2"/>
                  </a:lnTo>
                  <a:lnTo>
                    <a:pt x="78" y="0"/>
                  </a:lnTo>
                  <a:lnTo>
                    <a:pt x="91" y="0"/>
                  </a:lnTo>
                  <a:lnTo>
                    <a:pt x="105" y="0"/>
                  </a:lnTo>
                  <a:lnTo>
                    <a:pt x="119" y="0"/>
                  </a:lnTo>
                  <a:lnTo>
                    <a:pt x="133" y="2"/>
                  </a:lnTo>
                  <a:lnTo>
                    <a:pt x="143" y="5"/>
                  </a:lnTo>
                  <a:lnTo>
                    <a:pt x="156" y="8"/>
                  </a:lnTo>
                  <a:lnTo>
                    <a:pt x="168" y="12"/>
                  </a:lnTo>
                  <a:lnTo>
                    <a:pt x="182" y="18"/>
                  </a:lnTo>
                  <a:lnTo>
                    <a:pt x="194" y="21"/>
                  </a:lnTo>
                  <a:lnTo>
                    <a:pt x="204" y="29"/>
                  </a:lnTo>
                  <a:lnTo>
                    <a:pt x="214" y="38"/>
                  </a:lnTo>
                  <a:lnTo>
                    <a:pt x="222" y="45"/>
                  </a:lnTo>
                  <a:lnTo>
                    <a:pt x="231" y="54"/>
                  </a:lnTo>
                  <a:lnTo>
                    <a:pt x="239" y="63"/>
                  </a:lnTo>
                  <a:lnTo>
                    <a:pt x="247" y="74"/>
                  </a:lnTo>
                  <a:lnTo>
                    <a:pt x="253" y="84"/>
                  </a:lnTo>
                  <a:lnTo>
                    <a:pt x="260" y="93"/>
                  </a:lnTo>
                  <a:lnTo>
                    <a:pt x="265" y="103"/>
                  </a:lnTo>
                  <a:lnTo>
                    <a:pt x="270" y="115"/>
                  </a:lnTo>
                  <a:lnTo>
                    <a:pt x="272" y="129"/>
                  </a:lnTo>
                  <a:lnTo>
                    <a:pt x="274" y="140"/>
                  </a:lnTo>
                  <a:lnTo>
                    <a:pt x="274" y="150"/>
                  </a:lnTo>
                  <a:lnTo>
                    <a:pt x="274" y="164"/>
                  </a:lnTo>
                  <a:lnTo>
                    <a:pt x="274" y="175"/>
                  </a:lnTo>
                  <a:lnTo>
                    <a:pt x="272" y="18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85" name="Freeform 171"/>
            <p:cNvSpPr>
              <a:spLocks noChangeAspect="1"/>
            </p:cNvSpPr>
            <p:nvPr/>
          </p:nvSpPr>
          <p:spPr bwMode="auto">
            <a:xfrm>
              <a:off x="872" y="2401"/>
              <a:ext cx="133" cy="13"/>
            </a:xfrm>
            <a:custGeom>
              <a:avLst/>
              <a:gdLst>
                <a:gd name="T0" fmla="*/ 497 w 102"/>
                <a:gd name="T1" fmla="*/ 16 h 10"/>
                <a:gd name="T2" fmla="*/ 475 w 102"/>
                <a:gd name="T3" fmla="*/ 16 h 10"/>
                <a:gd name="T4" fmla="*/ 475 w 102"/>
                <a:gd name="T5" fmla="*/ 16 h 10"/>
                <a:gd name="T6" fmla="*/ 464 w 102"/>
                <a:gd name="T7" fmla="*/ 1 h 10"/>
                <a:gd name="T8" fmla="*/ 437 w 102"/>
                <a:gd name="T9" fmla="*/ 1 h 10"/>
                <a:gd name="T10" fmla="*/ 413 w 102"/>
                <a:gd name="T11" fmla="*/ 1 h 10"/>
                <a:gd name="T12" fmla="*/ 392 w 102"/>
                <a:gd name="T13" fmla="*/ 1 h 10"/>
                <a:gd name="T14" fmla="*/ 362 w 102"/>
                <a:gd name="T15" fmla="*/ 1 h 10"/>
                <a:gd name="T16" fmla="*/ 323 w 102"/>
                <a:gd name="T17" fmla="*/ 0 h 10"/>
                <a:gd name="T18" fmla="*/ 275 w 102"/>
                <a:gd name="T19" fmla="*/ 0 h 10"/>
                <a:gd name="T20" fmla="*/ 240 w 102"/>
                <a:gd name="T21" fmla="*/ 0 h 10"/>
                <a:gd name="T22" fmla="*/ 211 w 102"/>
                <a:gd name="T23" fmla="*/ 0 h 10"/>
                <a:gd name="T24" fmla="*/ 177 w 102"/>
                <a:gd name="T25" fmla="*/ 0 h 10"/>
                <a:gd name="T26" fmla="*/ 145 w 102"/>
                <a:gd name="T27" fmla="*/ 1 h 10"/>
                <a:gd name="T28" fmla="*/ 113 w 102"/>
                <a:gd name="T29" fmla="*/ 1 h 10"/>
                <a:gd name="T30" fmla="*/ 74 w 102"/>
                <a:gd name="T31" fmla="*/ 1 h 10"/>
                <a:gd name="T32" fmla="*/ 60 w 102"/>
                <a:gd name="T33" fmla="*/ 1 h 10"/>
                <a:gd name="T34" fmla="*/ 35 w 102"/>
                <a:gd name="T35" fmla="*/ 1 h 10"/>
                <a:gd name="T36" fmla="*/ 27 w 102"/>
                <a:gd name="T37" fmla="*/ 16 h 10"/>
                <a:gd name="T38" fmla="*/ 12 w 102"/>
                <a:gd name="T39" fmla="*/ 16 h 10"/>
                <a:gd name="T40" fmla="*/ 0 w 102"/>
                <a:gd name="T41" fmla="*/ 16 h 10"/>
                <a:gd name="T42" fmla="*/ 0 w 102"/>
                <a:gd name="T43" fmla="*/ 16 h 10"/>
                <a:gd name="T44" fmla="*/ 12 w 102"/>
                <a:gd name="T45" fmla="*/ 35 h 10"/>
                <a:gd name="T46" fmla="*/ 27 w 102"/>
                <a:gd name="T47" fmla="*/ 35 h 10"/>
                <a:gd name="T48" fmla="*/ 35 w 102"/>
                <a:gd name="T49" fmla="*/ 35 h 10"/>
                <a:gd name="T50" fmla="*/ 60 w 102"/>
                <a:gd name="T51" fmla="*/ 35 h 10"/>
                <a:gd name="T52" fmla="*/ 74 w 102"/>
                <a:gd name="T53" fmla="*/ 46 h 10"/>
                <a:gd name="T54" fmla="*/ 113 w 102"/>
                <a:gd name="T55" fmla="*/ 46 h 10"/>
                <a:gd name="T56" fmla="*/ 145 w 102"/>
                <a:gd name="T57" fmla="*/ 46 h 10"/>
                <a:gd name="T58" fmla="*/ 177 w 102"/>
                <a:gd name="T59" fmla="*/ 46 h 10"/>
                <a:gd name="T60" fmla="*/ 211 w 102"/>
                <a:gd name="T61" fmla="*/ 46 h 10"/>
                <a:gd name="T62" fmla="*/ 240 w 102"/>
                <a:gd name="T63" fmla="*/ 46 h 10"/>
                <a:gd name="T64" fmla="*/ 275 w 102"/>
                <a:gd name="T65" fmla="*/ 46 h 10"/>
                <a:gd name="T66" fmla="*/ 323 w 102"/>
                <a:gd name="T67" fmla="*/ 46 h 10"/>
                <a:gd name="T68" fmla="*/ 362 w 102"/>
                <a:gd name="T69" fmla="*/ 46 h 10"/>
                <a:gd name="T70" fmla="*/ 392 w 102"/>
                <a:gd name="T71" fmla="*/ 46 h 10"/>
                <a:gd name="T72" fmla="*/ 413 w 102"/>
                <a:gd name="T73" fmla="*/ 46 h 10"/>
                <a:gd name="T74" fmla="*/ 437 w 102"/>
                <a:gd name="T75" fmla="*/ 35 h 10"/>
                <a:gd name="T76" fmla="*/ 464 w 102"/>
                <a:gd name="T77" fmla="*/ 35 h 10"/>
                <a:gd name="T78" fmla="*/ 475 w 102"/>
                <a:gd name="T79" fmla="*/ 35 h 10"/>
                <a:gd name="T80" fmla="*/ 475 w 102"/>
                <a:gd name="T81" fmla="*/ 35 h 10"/>
                <a:gd name="T82" fmla="*/ 497 w 102"/>
                <a:gd name="T83" fmla="*/ 16 h 10"/>
                <a:gd name="T84" fmla="*/ 497 w 102"/>
                <a:gd name="T85" fmla="*/ 16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10"/>
                <a:gd name="T131" fmla="*/ 102 w 102"/>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10">
                  <a:moveTo>
                    <a:pt x="101" y="3"/>
                  </a:moveTo>
                  <a:lnTo>
                    <a:pt x="101" y="3"/>
                  </a:lnTo>
                  <a:lnTo>
                    <a:pt x="97" y="3"/>
                  </a:lnTo>
                  <a:lnTo>
                    <a:pt x="95" y="1"/>
                  </a:lnTo>
                  <a:lnTo>
                    <a:pt x="94" y="1"/>
                  </a:lnTo>
                  <a:lnTo>
                    <a:pt x="91" y="1"/>
                  </a:lnTo>
                  <a:lnTo>
                    <a:pt x="89" y="1"/>
                  </a:lnTo>
                  <a:lnTo>
                    <a:pt x="87" y="1"/>
                  </a:lnTo>
                  <a:lnTo>
                    <a:pt x="84" y="1"/>
                  </a:lnTo>
                  <a:lnTo>
                    <a:pt x="82" y="1"/>
                  </a:lnTo>
                  <a:lnTo>
                    <a:pt x="80" y="1"/>
                  </a:lnTo>
                  <a:lnTo>
                    <a:pt x="75" y="1"/>
                  </a:lnTo>
                  <a:lnTo>
                    <a:pt x="74" y="1"/>
                  </a:lnTo>
                  <a:lnTo>
                    <a:pt x="69" y="0"/>
                  </a:lnTo>
                  <a:lnTo>
                    <a:pt x="66" y="0"/>
                  </a:lnTo>
                  <a:lnTo>
                    <a:pt x="62" y="0"/>
                  </a:lnTo>
                  <a:lnTo>
                    <a:pt x="56" y="0"/>
                  </a:lnTo>
                  <a:lnTo>
                    <a:pt x="55" y="0"/>
                  </a:lnTo>
                  <a:lnTo>
                    <a:pt x="49" y="0"/>
                  </a:lnTo>
                  <a:lnTo>
                    <a:pt x="48" y="0"/>
                  </a:lnTo>
                  <a:lnTo>
                    <a:pt x="43" y="0"/>
                  </a:lnTo>
                  <a:lnTo>
                    <a:pt x="40" y="0"/>
                  </a:lnTo>
                  <a:lnTo>
                    <a:pt x="36" y="0"/>
                  </a:lnTo>
                  <a:lnTo>
                    <a:pt x="32" y="0"/>
                  </a:lnTo>
                  <a:lnTo>
                    <a:pt x="29" y="1"/>
                  </a:lnTo>
                  <a:lnTo>
                    <a:pt x="26" y="1"/>
                  </a:lnTo>
                  <a:lnTo>
                    <a:pt x="23" y="1"/>
                  </a:lnTo>
                  <a:lnTo>
                    <a:pt x="20" y="1"/>
                  </a:lnTo>
                  <a:lnTo>
                    <a:pt x="15" y="1"/>
                  </a:lnTo>
                  <a:lnTo>
                    <a:pt x="14" y="1"/>
                  </a:lnTo>
                  <a:lnTo>
                    <a:pt x="12" y="1"/>
                  </a:lnTo>
                  <a:lnTo>
                    <a:pt x="8" y="1"/>
                  </a:lnTo>
                  <a:lnTo>
                    <a:pt x="7" y="1"/>
                  </a:lnTo>
                  <a:lnTo>
                    <a:pt x="5" y="3"/>
                  </a:lnTo>
                  <a:lnTo>
                    <a:pt x="2" y="3"/>
                  </a:lnTo>
                  <a:lnTo>
                    <a:pt x="0" y="3"/>
                  </a:lnTo>
                  <a:lnTo>
                    <a:pt x="2" y="7"/>
                  </a:lnTo>
                  <a:lnTo>
                    <a:pt x="5" y="7"/>
                  </a:lnTo>
                  <a:lnTo>
                    <a:pt x="7" y="7"/>
                  </a:lnTo>
                  <a:lnTo>
                    <a:pt x="8" y="7"/>
                  </a:lnTo>
                  <a:lnTo>
                    <a:pt x="12" y="7"/>
                  </a:lnTo>
                  <a:lnTo>
                    <a:pt x="14" y="9"/>
                  </a:lnTo>
                  <a:lnTo>
                    <a:pt x="15" y="9"/>
                  </a:lnTo>
                  <a:lnTo>
                    <a:pt x="20" y="9"/>
                  </a:lnTo>
                  <a:lnTo>
                    <a:pt x="23" y="9"/>
                  </a:lnTo>
                  <a:lnTo>
                    <a:pt x="26" y="9"/>
                  </a:lnTo>
                  <a:lnTo>
                    <a:pt x="29" y="9"/>
                  </a:lnTo>
                  <a:lnTo>
                    <a:pt x="32" y="9"/>
                  </a:lnTo>
                  <a:lnTo>
                    <a:pt x="36" y="9"/>
                  </a:lnTo>
                  <a:lnTo>
                    <a:pt x="40" y="9"/>
                  </a:lnTo>
                  <a:lnTo>
                    <a:pt x="43" y="9"/>
                  </a:lnTo>
                  <a:lnTo>
                    <a:pt x="48" y="9"/>
                  </a:lnTo>
                  <a:lnTo>
                    <a:pt x="49" y="9"/>
                  </a:lnTo>
                  <a:lnTo>
                    <a:pt x="55" y="9"/>
                  </a:lnTo>
                  <a:lnTo>
                    <a:pt x="56" y="9"/>
                  </a:lnTo>
                  <a:lnTo>
                    <a:pt x="62" y="9"/>
                  </a:lnTo>
                  <a:lnTo>
                    <a:pt x="66" y="9"/>
                  </a:lnTo>
                  <a:lnTo>
                    <a:pt x="69" y="9"/>
                  </a:lnTo>
                  <a:lnTo>
                    <a:pt x="74" y="9"/>
                  </a:lnTo>
                  <a:lnTo>
                    <a:pt x="75" y="9"/>
                  </a:lnTo>
                  <a:lnTo>
                    <a:pt x="80" y="9"/>
                  </a:lnTo>
                  <a:lnTo>
                    <a:pt x="82" y="9"/>
                  </a:lnTo>
                  <a:lnTo>
                    <a:pt x="84" y="9"/>
                  </a:lnTo>
                  <a:lnTo>
                    <a:pt x="87" y="9"/>
                  </a:lnTo>
                  <a:lnTo>
                    <a:pt x="89" y="7"/>
                  </a:lnTo>
                  <a:lnTo>
                    <a:pt x="91" y="7"/>
                  </a:lnTo>
                  <a:lnTo>
                    <a:pt x="94" y="7"/>
                  </a:lnTo>
                  <a:lnTo>
                    <a:pt x="95" y="7"/>
                  </a:lnTo>
                  <a:lnTo>
                    <a:pt x="97" y="7"/>
                  </a:lnTo>
                  <a:lnTo>
                    <a:pt x="101" y="7"/>
                  </a:lnTo>
                  <a:lnTo>
                    <a:pt x="101" y="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86" name="Freeform 172"/>
            <p:cNvSpPr>
              <a:spLocks noChangeAspect="1"/>
            </p:cNvSpPr>
            <p:nvPr/>
          </p:nvSpPr>
          <p:spPr bwMode="auto">
            <a:xfrm>
              <a:off x="898" y="2375"/>
              <a:ext cx="82" cy="14"/>
            </a:xfrm>
            <a:custGeom>
              <a:avLst/>
              <a:gdLst>
                <a:gd name="T0" fmla="*/ 302 w 63"/>
                <a:gd name="T1" fmla="*/ 0 h 11"/>
                <a:gd name="T2" fmla="*/ 302 w 63"/>
                <a:gd name="T3" fmla="*/ 46 h 11"/>
                <a:gd name="T4" fmla="*/ 0 w 63"/>
                <a:gd name="T5" fmla="*/ 37 h 11"/>
                <a:gd name="T6" fmla="*/ 0 w 63"/>
                <a:gd name="T7" fmla="*/ 0 h 11"/>
                <a:gd name="T8" fmla="*/ 302 w 63"/>
                <a:gd name="T9" fmla="*/ 0 h 11"/>
                <a:gd name="T10" fmla="*/ 302 w 63"/>
                <a:gd name="T11" fmla="*/ 0 h 11"/>
                <a:gd name="T12" fmla="*/ 0 60000 65536"/>
                <a:gd name="T13" fmla="*/ 0 60000 65536"/>
                <a:gd name="T14" fmla="*/ 0 60000 65536"/>
                <a:gd name="T15" fmla="*/ 0 60000 65536"/>
                <a:gd name="T16" fmla="*/ 0 60000 65536"/>
                <a:gd name="T17" fmla="*/ 0 60000 65536"/>
                <a:gd name="T18" fmla="*/ 0 w 63"/>
                <a:gd name="T19" fmla="*/ 0 h 11"/>
                <a:gd name="T20" fmla="*/ 63 w 63"/>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63" h="11">
                  <a:moveTo>
                    <a:pt x="62" y="0"/>
                  </a:moveTo>
                  <a:lnTo>
                    <a:pt x="62" y="10"/>
                  </a:lnTo>
                  <a:lnTo>
                    <a:pt x="0" y="9"/>
                  </a:lnTo>
                  <a:lnTo>
                    <a:pt x="0" y="0"/>
                  </a:lnTo>
                  <a:lnTo>
                    <a:pt x="62"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87" name="AutoShape 173"/>
            <p:cNvSpPr>
              <a:spLocks noChangeAspect="1" noChangeArrowheads="1"/>
            </p:cNvSpPr>
            <p:nvPr/>
          </p:nvSpPr>
          <p:spPr bwMode="auto">
            <a:xfrm flipV="1">
              <a:off x="905" y="2388"/>
              <a:ext cx="71"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88" name="Freeform 174"/>
            <p:cNvSpPr>
              <a:spLocks noChangeAspect="1"/>
            </p:cNvSpPr>
            <p:nvPr/>
          </p:nvSpPr>
          <p:spPr bwMode="auto">
            <a:xfrm>
              <a:off x="881" y="2298"/>
              <a:ext cx="116" cy="78"/>
            </a:xfrm>
            <a:custGeom>
              <a:avLst/>
              <a:gdLst>
                <a:gd name="T0" fmla="*/ 433 w 89"/>
                <a:gd name="T1" fmla="*/ 226 h 60"/>
                <a:gd name="T2" fmla="*/ 433 w 89"/>
                <a:gd name="T3" fmla="*/ 237 h 60"/>
                <a:gd name="T4" fmla="*/ 433 w 89"/>
                <a:gd name="T5" fmla="*/ 257 h 60"/>
                <a:gd name="T6" fmla="*/ 433 w 89"/>
                <a:gd name="T7" fmla="*/ 257 h 60"/>
                <a:gd name="T8" fmla="*/ 418 w 89"/>
                <a:gd name="T9" fmla="*/ 269 h 60"/>
                <a:gd name="T10" fmla="*/ 418 w 89"/>
                <a:gd name="T11" fmla="*/ 272 h 60"/>
                <a:gd name="T12" fmla="*/ 409 w 89"/>
                <a:gd name="T13" fmla="*/ 272 h 60"/>
                <a:gd name="T14" fmla="*/ 401 w 89"/>
                <a:gd name="T15" fmla="*/ 272 h 60"/>
                <a:gd name="T16" fmla="*/ 387 w 89"/>
                <a:gd name="T17" fmla="*/ 286 h 60"/>
                <a:gd name="T18" fmla="*/ 374 w 89"/>
                <a:gd name="T19" fmla="*/ 286 h 60"/>
                <a:gd name="T20" fmla="*/ 370 w 89"/>
                <a:gd name="T21" fmla="*/ 286 h 60"/>
                <a:gd name="T22" fmla="*/ 65 w 89"/>
                <a:gd name="T23" fmla="*/ 286 h 60"/>
                <a:gd name="T24" fmla="*/ 65 w 89"/>
                <a:gd name="T25" fmla="*/ 286 h 60"/>
                <a:gd name="T26" fmla="*/ 51 w 89"/>
                <a:gd name="T27" fmla="*/ 286 h 60"/>
                <a:gd name="T28" fmla="*/ 38 w 89"/>
                <a:gd name="T29" fmla="*/ 286 h 60"/>
                <a:gd name="T30" fmla="*/ 35 w 89"/>
                <a:gd name="T31" fmla="*/ 272 h 60"/>
                <a:gd name="T32" fmla="*/ 27 w 89"/>
                <a:gd name="T33" fmla="*/ 272 h 60"/>
                <a:gd name="T34" fmla="*/ 1 w 89"/>
                <a:gd name="T35" fmla="*/ 269 h 60"/>
                <a:gd name="T36" fmla="*/ 1 w 89"/>
                <a:gd name="T37" fmla="*/ 269 h 60"/>
                <a:gd name="T38" fmla="*/ 0 w 89"/>
                <a:gd name="T39" fmla="*/ 257 h 60"/>
                <a:gd name="T40" fmla="*/ 0 w 89"/>
                <a:gd name="T41" fmla="*/ 237 h 60"/>
                <a:gd name="T42" fmla="*/ 0 w 89"/>
                <a:gd name="T43" fmla="*/ 226 h 60"/>
                <a:gd name="T44" fmla="*/ 0 w 89"/>
                <a:gd name="T45" fmla="*/ 51 h 60"/>
                <a:gd name="T46" fmla="*/ 0 w 89"/>
                <a:gd name="T47" fmla="*/ 38 h 60"/>
                <a:gd name="T48" fmla="*/ 0 w 89"/>
                <a:gd name="T49" fmla="*/ 27 h 60"/>
                <a:gd name="T50" fmla="*/ 0 w 89"/>
                <a:gd name="T51" fmla="*/ 27 h 60"/>
                <a:gd name="T52" fmla="*/ 1 w 89"/>
                <a:gd name="T53" fmla="*/ 16 h 60"/>
                <a:gd name="T54" fmla="*/ 27 w 89"/>
                <a:gd name="T55" fmla="*/ 1 h 60"/>
                <a:gd name="T56" fmla="*/ 27 w 89"/>
                <a:gd name="T57" fmla="*/ 1 h 60"/>
                <a:gd name="T58" fmla="*/ 35 w 89"/>
                <a:gd name="T59" fmla="*/ 1 h 60"/>
                <a:gd name="T60" fmla="*/ 38 w 89"/>
                <a:gd name="T61" fmla="*/ 0 h 60"/>
                <a:gd name="T62" fmla="*/ 51 w 89"/>
                <a:gd name="T63" fmla="*/ 0 h 60"/>
                <a:gd name="T64" fmla="*/ 65 w 89"/>
                <a:gd name="T65" fmla="*/ 0 h 60"/>
                <a:gd name="T66" fmla="*/ 370 w 89"/>
                <a:gd name="T67" fmla="*/ 0 h 60"/>
                <a:gd name="T68" fmla="*/ 370 w 89"/>
                <a:gd name="T69" fmla="*/ 0 h 60"/>
                <a:gd name="T70" fmla="*/ 374 w 89"/>
                <a:gd name="T71" fmla="*/ 0 h 60"/>
                <a:gd name="T72" fmla="*/ 401 w 89"/>
                <a:gd name="T73" fmla="*/ 0 h 60"/>
                <a:gd name="T74" fmla="*/ 401 w 89"/>
                <a:gd name="T75" fmla="*/ 1 h 60"/>
                <a:gd name="T76" fmla="*/ 409 w 89"/>
                <a:gd name="T77" fmla="*/ 1 h 60"/>
                <a:gd name="T78" fmla="*/ 418 w 89"/>
                <a:gd name="T79" fmla="*/ 16 h 60"/>
                <a:gd name="T80" fmla="*/ 433 w 89"/>
                <a:gd name="T81" fmla="*/ 16 h 60"/>
                <a:gd name="T82" fmla="*/ 433 w 89"/>
                <a:gd name="T83" fmla="*/ 27 h 60"/>
                <a:gd name="T84" fmla="*/ 433 w 89"/>
                <a:gd name="T85" fmla="*/ 38 h 60"/>
                <a:gd name="T86" fmla="*/ 433 w 8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9"/>
                <a:gd name="T133" fmla="*/ 0 h 60"/>
                <a:gd name="T134" fmla="*/ 89 w 8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9" h="60">
                  <a:moveTo>
                    <a:pt x="88" y="11"/>
                  </a:moveTo>
                  <a:lnTo>
                    <a:pt x="88" y="47"/>
                  </a:lnTo>
                  <a:lnTo>
                    <a:pt x="88" y="49"/>
                  </a:lnTo>
                  <a:lnTo>
                    <a:pt x="88" y="53"/>
                  </a:lnTo>
                  <a:lnTo>
                    <a:pt x="88" y="55"/>
                  </a:lnTo>
                  <a:lnTo>
                    <a:pt x="85" y="55"/>
                  </a:lnTo>
                  <a:lnTo>
                    <a:pt x="85" y="56"/>
                  </a:lnTo>
                  <a:lnTo>
                    <a:pt x="84" y="56"/>
                  </a:lnTo>
                  <a:lnTo>
                    <a:pt x="82" y="56"/>
                  </a:lnTo>
                  <a:lnTo>
                    <a:pt x="82" y="59"/>
                  </a:lnTo>
                  <a:lnTo>
                    <a:pt x="79" y="59"/>
                  </a:lnTo>
                  <a:lnTo>
                    <a:pt x="77" y="59"/>
                  </a:lnTo>
                  <a:lnTo>
                    <a:pt x="75" y="59"/>
                  </a:lnTo>
                  <a:lnTo>
                    <a:pt x="13" y="59"/>
                  </a:lnTo>
                  <a:lnTo>
                    <a:pt x="11" y="59"/>
                  </a:lnTo>
                  <a:lnTo>
                    <a:pt x="8" y="59"/>
                  </a:lnTo>
                  <a:lnTo>
                    <a:pt x="7" y="56"/>
                  </a:lnTo>
                  <a:lnTo>
                    <a:pt x="5" y="56"/>
                  </a:lnTo>
                  <a:lnTo>
                    <a:pt x="1" y="55"/>
                  </a:lnTo>
                  <a:lnTo>
                    <a:pt x="0" y="53"/>
                  </a:lnTo>
                  <a:lnTo>
                    <a:pt x="0" y="49"/>
                  </a:lnTo>
                  <a:lnTo>
                    <a:pt x="0" y="47"/>
                  </a:lnTo>
                  <a:lnTo>
                    <a:pt x="0" y="11"/>
                  </a:lnTo>
                  <a:lnTo>
                    <a:pt x="0" y="8"/>
                  </a:lnTo>
                  <a:lnTo>
                    <a:pt x="0" y="5"/>
                  </a:lnTo>
                  <a:lnTo>
                    <a:pt x="1" y="3"/>
                  </a:lnTo>
                  <a:lnTo>
                    <a:pt x="5" y="1"/>
                  </a:lnTo>
                  <a:lnTo>
                    <a:pt x="7" y="1"/>
                  </a:lnTo>
                  <a:lnTo>
                    <a:pt x="8" y="0"/>
                  </a:lnTo>
                  <a:lnTo>
                    <a:pt x="11" y="0"/>
                  </a:lnTo>
                  <a:lnTo>
                    <a:pt x="13" y="0"/>
                  </a:lnTo>
                  <a:lnTo>
                    <a:pt x="75" y="0"/>
                  </a:lnTo>
                  <a:lnTo>
                    <a:pt x="77" y="0"/>
                  </a:lnTo>
                  <a:lnTo>
                    <a:pt x="79" y="0"/>
                  </a:lnTo>
                  <a:lnTo>
                    <a:pt x="82" y="0"/>
                  </a:lnTo>
                  <a:lnTo>
                    <a:pt x="82" y="1"/>
                  </a:lnTo>
                  <a:lnTo>
                    <a:pt x="84" y="1"/>
                  </a:lnTo>
                  <a:lnTo>
                    <a:pt x="85" y="1"/>
                  </a:lnTo>
                  <a:lnTo>
                    <a:pt x="85" y="3"/>
                  </a:lnTo>
                  <a:lnTo>
                    <a:pt x="88" y="3"/>
                  </a:lnTo>
                  <a:lnTo>
                    <a:pt x="88" y="5"/>
                  </a:lnTo>
                  <a:lnTo>
                    <a:pt x="88" y="8"/>
                  </a:lnTo>
                  <a:lnTo>
                    <a:pt x="88"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89" name="Freeform 175"/>
            <p:cNvSpPr>
              <a:spLocks noChangeAspect="1"/>
            </p:cNvSpPr>
            <p:nvPr/>
          </p:nvSpPr>
          <p:spPr bwMode="auto">
            <a:xfrm>
              <a:off x="966" y="2298"/>
              <a:ext cx="31" cy="78"/>
            </a:xfrm>
            <a:custGeom>
              <a:avLst/>
              <a:gdLst>
                <a:gd name="T0" fmla="*/ 109 w 24"/>
                <a:gd name="T1" fmla="*/ 226 h 60"/>
                <a:gd name="T2" fmla="*/ 109 w 24"/>
                <a:gd name="T3" fmla="*/ 237 h 60"/>
                <a:gd name="T4" fmla="*/ 109 w 24"/>
                <a:gd name="T5" fmla="*/ 237 h 60"/>
                <a:gd name="T6" fmla="*/ 109 w 24"/>
                <a:gd name="T7" fmla="*/ 257 h 60"/>
                <a:gd name="T8" fmla="*/ 109 w 24"/>
                <a:gd name="T9" fmla="*/ 269 h 60"/>
                <a:gd name="T10" fmla="*/ 109 w 24"/>
                <a:gd name="T11" fmla="*/ 269 h 60"/>
                <a:gd name="T12" fmla="*/ 102 w 24"/>
                <a:gd name="T13" fmla="*/ 272 h 60"/>
                <a:gd name="T14" fmla="*/ 102 w 24"/>
                <a:gd name="T15" fmla="*/ 272 h 60"/>
                <a:gd name="T16" fmla="*/ 102 w 24"/>
                <a:gd name="T17" fmla="*/ 286 h 60"/>
                <a:gd name="T18" fmla="*/ 102 w 24"/>
                <a:gd name="T19" fmla="*/ 286 h 60"/>
                <a:gd name="T20" fmla="*/ 88 w 24"/>
                <a:gd name="T21" fmla="*/ 286 h 60"/>
                <a:gd name="T22" fmla="*/ 22 w 24"/>
                <a:gd name="T23" fmla="*/ 286 h 60"/>
                <a:gd name="T24" fmla="*/ 22 w 24"/>
                <a:gd name="T25" fmla="*/ 286 h 60"/>
                <a:gd name="T26" fmla="*/ 10 w 24"/>
                <a:gd name="T27" fmla="*/ 286 h 60"/>
                <a:gd name="T28" fmla="*/ 10 w 24"/>
                <a:gd name="T29" fmla="*/ 272 h 60"/>
                <a:gd name="T30" fmla="*/ 10 w 24"/>
                <a:gd name="T31" fmla="*/ 272 h 60"/>
                <a:gd name="T32" fmla="*/ 10 w 24"/>
                <a:gd name="T33" fmla="*/ 272 h 60"/>
                <a:gd name="T34" fmla="*/ 0 w 24"/>
                <a:gd name="T35" fmla="*/ 269 h 60"/>
                <a:gd name="T36" fmla="*/ 0 w 24"/>
                <a:gd name="T37" fmla="*/ 269 h 60"/>
                <a:gd name="T38" fmla="*/ 0 w 24"/>
                <a:gd name="T39" fmla="*/ 257 h 60"/>
                <a:gd name="T40" fmla="*/ 0 w 24"/>
                <a:gd name="T41" fmla="*/ 237 h 60"/>
                <a:gd name="T42" fmla="*/ 0 w 24"/>
                <a:gd name="T43" fmla="*/ 226 h 60"/>
                <a:gd name="T44" fmla="*/ 0 w 24"/>
                <a:gd name="T45" fmla="*/ 38 h 60"/>
                <a:gd name="T46" fmla="*/ 0 w 24"/>
                <a:gd name="T47" fmla="*/ 38 h 60"/>
                <a:gd name="T48" fmla="*/ 0 w 24"/>
                <a:gd name="T49" fmla="*/ 27 h 60"/>
                <a:gd name="T50" fmla="*/ 0 w 24"/>
                <a:gd name="T51" fmla="*/ 27 h 60"/>
                <a:gd name="T52" fmla="*/ 0 w 24"/>
                <a:gd name="T53" fmla="*/ 16 h 60"/>
                <a:gd name="T54" fmla="*/ 10 w 24"/>
                <a:gd name="T55" fmla="*/ 1 h 60"/>
                <a:gd name="T56" fmla="*/ 10 w 24"/>
                <a:gd name="T57" fmla="*/ 1 h 60"/>
                <a:gd name="T58" fmla="*/ 10 w 24"/>
                <a:gd name="T59" fmla="*/ 0 h 60"/>
                <a:gd name="T60" fmla="*/ 10 w 24"/>
                <a:gd name="T61" fmla="*/ 0 h 60"/>
                <a:gd name="T62" fmla="*/ 22 w 24"/>
                <a:gd name="T63" fmla="*/ 0 h 60"/>
                <a:gd name="T64" fmla="*/ 22 w 24"/>
                <a:gd name="T65" fmla="*/ 0 h 60"/>
                <a:gd name="T66" fmla="*/ 88 w 24"/>
                <a:gd name="T67" fmla="*/ 0 h 60"/>
                <a:gd name="T68" fmla="*/ 88 w 24"/>
                <a:gd name="T69" fmla="*/ 0 h 60"/>
                <a:gd name="T70" fmla="*/ 102 w 24"/>
                <a:gd name="T71" fmla="*/ 0 h 60"/>
                <a:gd name="T72" fmla="*/ 102 w 24"/>
                <a:gd name="T73" fmla="*/ 0 h 60"/>
                <a:gd name="T74" fmla="*/ 102 w 24"/>
                <a:gd name="T75" fmla="*/ 1 h 60"/>
                <a:gd name="T76" fmla="*/ 109 w 24"/>
                <a:gd name="T77" fmla="*/ 1 h 60"/>
                <a:gd name="T78" fmla="*/ 109 w 24"/>
                <a:gd name="T79" fmla="*/ 16 h 60"/>
                <a:gd name="T80" fmla="*/ 109 w 24"/>
                <a:gd name="T81" fmla="*/ 16 h 60"/>
                <a:gd name="T82" fmla="*/ 109 w 24"/>
                <a:gd name="T83" fmla="*/ 27 h 60"/>
                <a:gd name="T84" fmla="*/ 109 w 24"/>
                <a:gd name="T85" fmla="*/ 38 h 60"/>
                <a:gd name="T86" fmla="*/ 109 w 24"/>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0"/>
                <a:gd name="T134" fmla="*/ 24 w 2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0">
                  <a:moveTo>
                    <a:pt x="23" y="8"/>
                  </a:moveTo>
                  <a:lnTo>
                    <a:pt x="23" y="47"/>
                  </a:lnTo>
                  <a:lnTo>
                    <a:pt x="23" y="49"/>
                  </a:lnTo>
                  <a:lnTo>
                    <a:pt x="23" y="53"/>
                  </a:lnTo>
                  <a:lnTo>
                    <a:pt x="23" y="55"/>
                  </a:lnTo>
                  <a:lnTo>
                    <a:pt x="23" y="56"/>
                  </a:lnTo>
                  <a:lnTo>
                    <a:pt x="22" y="56"/>
                  </a:lnTo>
                  <a:lnTo>
                    <a:pt x="22" y="59"/>
                  </a:lnTo>
                  <a:lnTo>
                    <a:pt x="19" y="59"/>
                  </a:lnTo>
                  <a:lnTo>
                    <a:pt x="5" y="59"/>
                  </a:lnTo>
                  <a:lnTo>
                    <a:pt x="2" y="59"/>
                  </a:lnTo>
                  <a:lnTo>
                    <a:pt x="2" y="56"/>
                  </a:lnTo>
                  <a:lnTo>
                    <a:pt x="2" y="55"/>
                  </a:lnTo>
                  <a:lnTo>
                    <a:pt x="0" y="55"/>
                  </a:lnTo>
                  <a:lnTo>
                    <a:pt x="0" y="53"/>
                  </a:lnTo>
                  <a:lnTo>
                    <a:pt x="0" y="49"/>
                  </a:lnTo>
                  <a:lnTo>
                    <a:pt x="0" y="47"/>
                  </a:lnTo>
                  <a:lnTo>
                    <a:pt x="0" y="8"/>
                  </a:lnTo>
                  <a:lnTo>
                    <a:pt x="0" y="5"/>
                  </a:lnTo>
                  <a:lnTo>
                    <a:pt x="0" y="3"/>
                  </a:lnTo>
                  <a:lnTo>
                    <a:pt x="2" y="1"/>
                  </a:lnTo>
                  <a:lnTo>
                    <a:pt x="2" y="0"/>
                  </a:lnTo>
                  <a:lnTo>
                    <a:pt x="5" y="0"/>
                  </a:lnTo>
                  <a:lnTo>
                    <a:pt x="19" y="0"/>
                  </a:lnTo>
                  <a:lnTo>
                    <a:pt x="22" y="0"/>
                  </a:lnTo>
                  <a:lnTo>
                    <a:pt x="22" y="1"/>
                  </a:lnTo>
                  <a:lnTo>
                    <a:pt x="23" y="1"/>
                  </a:lnTo>
                  <a:lnTo>
                    <a:pt x="23" y="3"/>
                  </a:lnTo>
                  <a:lnTo>
                    <a:pt x="23" y="5"/>
                  </a:lnTo>
                  <a:lnTo>
                    <a:pt x="23" y="8"/>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90" name="Freeform 176"/>
            <p:cNvSpPr>
              <a:spLocks noChangeAspect="1"/>
            </p:cNvSpPr>
            <p:nvPr/>
          </p:nvSpPr>
          <p:spPr bwMode="auto">
            <a:xfrm>
              <a:off x="881" y="2298"/>
              <a:ext cx="34" cy="78"/>
            </a:xfrm>
            <a:custGeom>
              <a:avLst/>
              <a:gdLst>
                <a:gd name="T0" fmla="*/ 124 w 26"/>
                <a:gd name="T1" fmla="*/ 226 h 60"/>
                <a:gd name="T2" fmla="*/ 124 w 26"/>
                <a:gd name="T3" fmla="*/ 237 h 60"/>
                <a:gd name="T4" fmla="*/ 124 w 26"/>
                <a:gd name="T5" fmla="*/ 237 h 60"/>
                <a:gd name="T6" fmla="*/ 124 w 26"/>
                <a:gd name="T7" fmla="*/ 257 h 60"/>
                <a:gd name="T8" fmla="*/ 124 w 26"/>
                <a:gd name="T9" fmla="*/ 269 h 60"/>
                <a:gd name="T10" fmla="*/ 124 w 26"/>
                <a:gd name="T11" fmla="*/ 269 h 60"/>
                <a:gd name="T12" fmla="*/ 111 w 26"/>
                <a:gd name="T13" fmla="*/ 272 h 60"/>
                <a:gd name="T14" fmla="*/ 111 w 26"/>
                <a:gd name="T15" fmla="*/ 272 h 60"/>
                <a:gd name="T16" fmla="*/ 111 w 26"/>
                <a:gd name="T17" fmla="*/ 286 h 60"/>
                <a:gd name="T18" fmla="*/ 111 w 26"/>
                <a:gd name="T19" fmla="*/ 286 h 60"/>
                <a:gd name="T20" fmla="*/ 102 w 26"/>
                <a:gd name="T21" fmla="*/ 286 h 60"/>
                <a:gd name="T22" fmla="*/ 27 w 26"/>
                <a:gd name="T23" fmla="*/ 286 h 60"/>
                <a:gd name="T24" fmla="*/ 27 w 26"/>
                <a:gd name="T25" fmla="*/ 286 h 60"/>
                <a:gd name="T26" fmla="*/ 1 w 26"/>
                <a:gd name="T27" fmla="*/ 286 h 60"/>
                <a:gd name="T28" fmla="*/ 1 w 26"/>
                <a:gd name="T29" fmla="*/ 272 h 60"/>
                <a:gd name="T30" fmla="*/ 1 w 26"/>
                <a:gd name="T31" fmla="*/ 272 h 60"/>
                <a:gd name="T32" fmla="*/ 1 w 26"/>
                <a:gd name="T33" fmla="*/ 272 h 60"/>
                <a:gd name="T34" fmla="*/ 0 w 26"/>
                <a:gd name="T35" fmla="*/ 269 h 60"/>
                <a:gd name="T36" fmla="*/ 0 w 26"/>
                <a:gd name="T37" fmla="*/ 269 h 60"/>
                <a:gd name="T38" fmla="*/ 0 w 26"/>
                <a:gd name="T39" fmla="*/ 257 h 60"/>
                <a:gd name="T40" fmla="*/ 0 w 26"/>
                <a:gd name="T41" fmla="*/ 237 h 60"/>
                <a:gd name="T42" fmla="*/ 0 w 26"/>
                <a:gd name="T43" fmla="*/ 226 h 60"/>
                <a:gd name="T44" fmla="*/ 0 w 26"/>
                <a:gd name="T45" fmla="*/ 38 h 60"/>
                <a:gd name="T46" fmla="*/ 0 w 26"/>
                <a:gd name="T47" fmla="*/ 38 h 60"/>
                <a:gd name="T48" fmla="*/ 0 w 26"/>
                <a:gd name="T49" fmla="*/ 27 h 60"/>
                <a:gd name="T50" fmla="*/ 0 w 26"/>
                <a:gd name="T51" fmla="*/ 27 h 60"/>
                <a:gd name="T52" fmla="*/ 0 w 26"/>
                <a:gd name="T53" fmla="*/ 16 h 60"/>
                <a:gd name="T54" fmla="*/ 1 w 26"/>
                <a:gd name="T55" fmla="*/ 1 h 60"/>
                <a:gd name="T56" fmla="*/ 1 w 26"/>
                <a:gd name="T57" fmla="*/ 1 h 60"/>
                <a:gd name="T58" fmla="*/ 1 w 26"/>
                <a:gd name="T59" fmla="*/ 0 h 60"/>
                <a:gd name="T60" fmla="*/ 1 w 26"/>
                <a:gd name="T61" fmla="*/ 0 h 60"/>
                <a:gd name="T62" fmla="*/ 27 w 26"/>
                <a:gd name="T63" fmla="*/ 0 h 60"/>
                <a:gd name="T64" fmla="*/ 27 w 26"/>
                <a:gd name="T65" fmla="*/ 0 h 60"/>
                <a:gd name="T66" fmla="*/ 102 w 26"/>
                <a:gd name="T67" fmla="*/ 0 h 60"/>
                <a:gd name="T68" fmla="*/ 102 w 26"/>
                <a:gd name="T69" fmla="*/ 0 h 60"/>
                <a:gd name="T70" fmla="*/ 111 w 26"/>
                <a:gd name="T71" fmla="*/ 0 h 60"/>
                <a:gd name="T72" fmla="*/ 111 w 26"/>
                <a:gd name="T73" fmla="*/ 0 h 60"/>
                <a:gd name="T74" fmla="*/ 111 w 26"/>
                <a:gd name="T75" fmla="*/ 1 h 60"/>
                <a:gd name="T76" fmla="*/ 124 w 26"/>
                <a:gd name="T77" fmla="*/ 1 h 60"/>
                <a:gd name="T78" fmla="*/ 124 w 26"/>
                <a:gd name="T79" fmla="*/ 16 h 60"/>
                <a:gd name="T80" fmla="*/ 124 w 26"/>
                <a:gd name="T81" fmla="*/ 16 h 60"/>
                <a:gd name="T82" fmla="*/ 124 w 26"/>
                <a:gd name="T83" fmla="*/ 27 h 60"/>
                <a:gd name="T84" fmla="*/ 124 w 26"/>
                <a:gd name="T85" fmla="*/ 38 h 60"/>
                <a:gd name="T86" fmla="*/ 124 w 26"/>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0"/>
                <a:gd name="T134" fmla="*/ 26 w 26"/>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0">
                  <a:moveTo>
                    <a:pt x="25" y="8"/>
                  </a:moveTo>
                  <a:lnTo>
                    <a:pt x="25" y="47"/>
                  </a:lnTo>
                  <a:lnTo>
                    <a:pt x="25" y="49"/>
                  </a:lnTo>
                  <a:lnTo>
                    <a:pt x="25" y="53"/>
                  </a:lnTo>
                  <a:lnTo>
                    <a:pt x="25" y="55"/>
                  </a:lnTo>
                  <a:lnTo>
                    <a:pt x="25" y="56"/>
                  </a:lnTo>
                  <a:lnTo>
                    <a:pt x="22" y="56"/>
                  </a:lnTo>
                  <a:lnTo>
                    <a:pt x="22" y="59"/>
                  </a:lnTo>
                  <a:lnTo>
                    <a:pt x="21" y="59"/>
                  </a:lnTo>
                  <a:lnTo>
                    <a:pt x="5" y="59"/>
                  </a:lnTo>
                  <a:lnTo>
                    <a:pt x="1" y="59"/>
                  </a:lnTo>
                  <a:lnTo>
                    <a:pt x="1" y="56"/>
                  </a:lnTo>
                  <a:lnTo>
                    <a:pt x="1" y="55"/>
                  </a:lnTo>
                  <a:lnTo>
                    <a:pt x="0" y="55"/>
                  </a:lnTo>
                  <a:lnTo>
                    <a:pt x="0" y="53"/>
                  </a:lnTo>
                  <a:lnTo>
                    <a:pt x="0" y="49"/>
                  </a:lnTo>
                  <a:lnTo>
                    <a:pt x="0" y="47"/>
                  </a:lnTo>
                  <a:lnTo>
                    <a:pt x="0" y="8"/>
                  </a:lnTo>
                  <a:lnTo>
                    <a:pt x="0" y="5"/>
                  </a:lnTo>
                  <a:lnTo>
                    <a:pt x="0" y="3"/>
                  </a:lnTo>
                  <a:lnTo>
                    <a:pt x="1" y="1"/>
                  </a:lnTo>
                  <a:lnTo>
                    <a:pt x="1" y="0"/>
                  </a:lnTo>
                  <a:lnTo>
                    <a:pt x="5" y="0"/>
                  </a:lnTo>
                  <a:lnTo>
                    <a:pt x="21" y="0"/>
                  </a:lnTo>
                  <a:lnTo>
                    <a:pt x="22" y="0"/>
                  </a:lnTo>
                  <a:lnTo>
                    <a:pt x="22" y="1"/>
                  </a:lnTo>
                  <a:lnTo>
                    <a:pt x="25" y="1"/>
                  </a:lnTo>
                  <a:lnTo>
                    <a:pt x="25" y="3"/>
                  </a:lnTo>
                  <a:lnTo>
                    <a:pt x="25" y="5"/>
                  </a:lnTo>
                  <a:lnTo>
                    <a:pt x="25" y="8"/>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91" name="Freeform 177" descr="Light vertical"/>
            <p:cNvSpPr>
              <a:spLocks noChangeAspect="1"/>
            </p:cNvSpPr>
            <p:nvPr/>
          </p:nvSpPr>
          <p:spPr bwMode="auto">
            <a:xfrm>
              <a:off x="916" y="2298"/>
              <a:ext cx="51" cy="78"/>
            </a:xfrm>
            <a:custGeom>
              <a:avLst/>
              <a:gdLst>
                <a:gd name="T0" fmla="*/ 190 w 39"/>
                <a:gd name="T1" fmla="*/ 226 h 60"/>
                <a:gd name="T2" fmla="*/ 190 w 39"/>
                <a:gd name="T3" fmla="*/ 237 h 60"/>
                <a:gd name="T4" fmla="*/ 174 w 39"/>
                <a:gd name="T5" fmla="*/ 237 h 60"/>
                <a:gd name="T6" fmla="*/ 174 w 39"/>
                <a:gd name="T7" fmla="*/ 257 h 60"/>
                <a:gd name="T8" fmla="*/ 174 w 39"/>
                <a:gd name="T9" fmla="*/ 269 h 60"/>
                <a:gd name="T10" fmla="*/ 174 w 39"/>
                <a:gd name="T11" fmla="*/ 269 h 60"/>
                <a:gd name="T12" fmla="*/ 174 w 39"/>
                <a:gd name="T13" fmla="*/ 272 h 60"/>
                <a:gd name="T14" fmla="*/ 161 w 39"/>
                <a:gd name="T15" fmla="*/ 272 h 60"/>
                <a:gd name="T16" fmla="*/ 161 w 39"/>
                <a:gd name="T17" fmla="*/ 286 h 60"/>
                <a:gd name="T18" fmla="*/ 150 w 39"/>
                <a:gd name="T19" fmla="*/ 286 h 60"/>
                <a:gd name="T20" fmla="*/ 150 w 39"/>
                <a:gd name="T21" fmla="*/ 286 h 60"/>
                <a:gd name="T22" fmla="*/ 29 w 39"/>
                <a:gd name="T23" fmla="*/ 286 h 60"/>
                <a:gd name="T24" fmla="*/ 29 w 39"/>
                <a:gd name="T25" fmla="*/ 286 h 60"/>
                <a:gd name="T26" fmla="*/ 29 w 39"/>
                <a:gd name="T27" fmla="*/ 286 h 60"/>
                <a:gd name="T28" fmla="*/ 12 w 39"/>
                <a:gd name="T29" fmla="*/ 272 h 60"/>
                <a:gd name="T30" fmla="*/ 12 w 39"/>
                <a:gd name="T31" fmla="*/ 272 h 60"/>
                <a:gd name="T32" fmla="*/ 12 w 39"/>
                <a:gd name="T33" fmla="*/ 272 h 60"/>
                <a:gd name="T34" fmla="*/ 0 w 39"/>
                <a:gd name="T35" fmla="*/ 269 h 60"/>
                <a:gd name="T36" fmla="*/ 0 w 39"/>
                <a:gd name="T37" fmla="*/ 269 h 60"/>
                <a:gd name="T38" fmla="*/ 0 w 39"/>
                <a:gd name="T39" fmla="*/ 257 h 60"/>
                <a:gd name="T40" fmla="*/ 0 w 39"/>
                <a:gd name="T41" fmla="*/ 237 h 60"/>
                <a:gd name="T42" fmla="*/ 0 w 39"/>
                <a:gd name="T43" fmla="*/ 226 h 60"/>
                <a:gd name="T44" fmla="*/ 0 w 39"/>
                <a:gd name="T45" fmla="*/ 38 h 60"/>
                <a:gd name="T46" fmla="*/ 0 w 39"/>
                <a:gd name="T47" fmla="*/ 38 h 60"/>
                <a:gd name="T48" fmla="*/ 0 w 39"/>
                <a:gd name="T49" fmla="*/ 27 h 60"/>
                <a:gd name="T50" fmla="*/ 0 w 39"/>
                <a:gd name="T51" fmla="*/ 27 h 60"/>
                <a:gd name="T52" fmla="*/ 0 w 39"/>
                <a:gd name="T53" fmla="*/ 16 h 60"/>
                <a:gd name="T54" fmla="*/ 0 w 39"/>
                <a:gd name="T55" fmla="*/ 1 h 60"/>
                <a:gd name="T56" fmla="*/ 12 w 39"/>
                <a:gd name="T57" fmla="*/ 1 h 60"/>
                <a:gd name="T58" fmla="*/ 12 w 39"/>
                <a:gd name="T59" fmla="*/ 0 h 60"/>
                <a:gd name="T60" fmla="*/ 12 w 39"/>
                <a:gd name="T61" fmla="*/ 0 h 60"/>
                <a:gd name="T62" fmla="*/ 29 w 39"/>
                <a:gd name="T63" fmla="*/ 0 h 60"/>
                <a:gd name="T64" fmla="*/ 29 w 39"/>
                <a:gd name="T65" fmla="*/ 0 h 60"/>
                <a:gd name="T66" fmla="*/ 150 w 39"/>
                <a:gd name="T67" fmla="*/ 0 h 60"/>
                <a:gd name="T68" fmla="*/ 150 w 39"/>
                <a:gd name="T69" fmla="*/ 0 h 60"/>
                <a:gd name="T70" fmla="*/ 161 w 39"/>
                <a:gd name="T71" fmla="*/ 0 h 60"/>
                <a:gd name="T72" fmla="*/ 161 w 39"/>
                <a:gd name="T73" fmla="*/ 0 h 60"/>
                <a:gd name="T74" fmla="*/ 161 w 39"/>
                <a:gd name="T75" fmla="*/ 1 h 60"/>
                <a:gd name="T76" fmla="*/ 174 w 39"/>
                <a:gd name="T77" fmla="*/ 1 h 60"/>
                <a:gd name="T78" fmla="*/ 174 w 39"/>
                <a:gd name="T79" fmla="*/ 16 h 60"/>
                <a:gd name="T80" fmla="*/ 174 w 39"/>
                <a:gd name="T81" fmla="*/ 16 h 60"/>
                <a:gd name="T82" fmla="*/ 174 w 39"/>
                <a:gd name="T83" fmla="*/ 27 h 60"/>
                <a:gd name="T84" fmla="*/ 190 w 39"/>
                <a:gd name="T85" fmla="*/ 38 h 60"/>
                <a:gd name="T86" fmla="*/ 190 w 39"/>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0"/>
                <a:gd name="T134" fmla="*/ 39 w 3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0">
                  <a:moveTo>
                    <a:pt x="38" y="8"/>
                  </a:moveTo>
                  <a:lnTo>
                    <a:pt x="38" y="47"/>
                  </a:lnTo>
                  <a:lnTo>
                    <a:pt x="38" y="49"/>
                  </a:lnTo>
                  <a:lnTo>
                    <a:pt x="35" y="49"/>
                  </a:lnTo>
                  <a:lnTo>
                    <a:pt x="35" y="53"/>
                  </a:lnTo>
                  <a:lnTo>
                    <a:pt x="35" y="55"/>
                  </a:lnTo>
                  <a:lnTo>
                    <a:pt x="35" y="56"/>
                  </a:lnTo>
                  <a:lnTo>
                    <a:pt x="32" y="56"/>
                  </a:lnTo>
                  <a:lnTo>
                    <a:pt x="32" y="59"/>
                  </a:lnTo>
                  <a:lnTo>
                    <a:pt x="30" y="59"/>
                  </a:lnTo>
                  <a:lnTo>
                    <a:pt x="6" y="59"/>
                  </a:lnTo>
                  <a:lnTo>
                    <a:pt x="2" y="59"/>
                  </a:lnTo>
                  <a:lnTo>
                    <a:pt x="2" y="56"/>
                  </a:lnTo>
                  <a:lnTo>
                    <a:pt x="0" y="55"/>
                  </a:lnTo>
                  <a:lnTo>
                    <a:pt x="0" y="53"/>
                  </a:lnTo>
                  <a:lnTo>
                    <a:pt x="0" y="49"/>
                  </a:lnTo>
                  <a:lnTo>
                    <a:pt x="0" y="47"/>
                  </a:lnTo>
                  <a:lnTo>
                    <a:pt x="0" y="8"/>
                  </a:lnTo>
                  <a:lnTo>
                    <a:pt x="0" y="5"/>
                  </a:lnTo>
                  <a:lnTo>
                    <a:pt x="0" y="3"/>
                  </a:lnTo>
                  <a:lnTo>
                    <a:pt x="0" y="1"/>
                  </a:lnTo>
                  <a:lnTo>
                    <a:pt x="2" y="1"/>
                  </a:lnTo>
                  <a:lnTo>
                    <a:pt x="2" y="0"/>
                  </a:lnTo>
                  <a:lnTo>
                    <a:pt x="6" y="0"/>
                  </a:lnTo>
                  <a:lnTo>
                    <a:pt x="30" y="0"/>
                  </a:lnTo>
                  <a:lnTo>
                    <a:pt x="32" y="0"/>
                  </a:lnTo>
                  <a:lnTo>
                    <a:pt x="32" y="1"/>
                  </a:lnTo>
                  <a:lnTo>
                    <a:pt x="35" y="1"/>
                  </a:lnTo>
                  <a:lnTo>
                    <a:pt x="35" y="3"/>
                  </a:lnTo>
                  <a:lnTo>
                    <a:pt x="35" y="5"/>
                  </a:lnTo>
                  <a:lnTo>
                    <a:pt x="38" y="8"/>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92" name="AutoShape 178"/>
            <p:cNvSpPr>
              <a:spLocks noChangeAspect="1" noChangeArrowheads="1"/>
            </p:cNvSpPr>
            <p:nvPr/>
          </p:nvSpPr>
          <p:spPr bwMode="auto">
            <a:xfrm flipV="1">
              <a:off x="898" y="2375"/>
              <a:ext cx="11"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93" name="Freeform 179"/>
            <p:cNvSpPr>
              <a:spLocks noChangeAspect="1"/>
            </p:cNvSpPr>
            <p:nvPr/>
          </p:nvSpPr>
          <p:spPr bwMode="auto">
            <a:xfrm>
              <a:off x="966" y="2362"/>
              <a:ext cx="12" cy="26"/>
            </a:xfrm>
            <a:custGeom>
              <a:avLst/>
              <a:gdLst>
                <a:gd name="T0" fmla="*/ 0 w 9"/>
                <a:gd name="T1" fmla="*/ 0 h 20"/>
                <a:gd name="T2" fmla="*/ 48 w 9"/>
                <a:gd name="T3" fmla="*/ 29 h 20"/>
                <a:gd name="T4" fmla="*/ 0 w 9"/>
                <a:gd name="T5" fmla="*/ 46 h 20"/>
                <a:gd name="T6" fmla="*/ 48 w 9"/>
                <a:gd name="T7" fmla="*/ 66 h 20"/>
                <a:gd name="T8" fmla="*/ 0 w 9"/>
                <a:gd name="T9" fmla="*/ 92 h 20"/>
                <a:gd name="T10" fmla="*/ 0 w 9"/>
                <a:gd name="T11" fmla="*/ 0 h 20"/>
                <a:gd name="T12" fmla="*/ 0 w 9"/>
                <a:gd name="T13" fmla="*/ 0 h 20"/>
                <a:gd name="T14" fmla="*/ 0 60000 65536"/>
                <a:gd name="T15" fmla="*/ 0 60000 65536"/>
                <a:gd name="T16" fmla="*/ 0 60000 65536"/>
                <a:gd name="T17" fmla="*/ 0 60000 65536"/>
                <a:gd name="T18" fmla="*/ 0 60000 65536"/>
                <a:gd name="T19" fmla="*/ 0 60000 65536"/>
                <a:gd name="T20" fmla="*/ 0 60000 65536"/>
                <a:gd name="T21" fmla="*/ 0 w 9"/>
                <a:gd name="T22" fmla="*/ 0 h 20"/>
                <a:gd name="T23" fmla="*/ 9 w 9"/>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20">
                  <a:moveTo>
                    <a:pt x="0" y="0"/>
                  </a:moveTo>
                  <a:lnTo>
                    <a:pt x="8" y="6"/>
                  </a:lnTo>
                  <a:lnTo>
                    <a:pt x="0" y="9"/>
                  </a:lnTo>
                  <a:lnTo>
                    <a:pt x="8" y="14"/>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94" name="Line 180"/>
            <p:cNvSpPr>
              <a:spLocks noChangeAspect="1" noChangeShapeType="1"/>
            </p:cNvSpPr>
            <p:nvPr/>
          </p:nvSpPr>
          <p:spPr bwMode="auto">
            <a:xfrm>
              <a:off x="898" y="2387"/>
              <a:ext cx="87"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95" name="Line 181"/>
            <p:cNvSpPr>
              <a:spLocks noChangeAspect="1" noChangeShapeType="1"/>
            </p:cNvSpPr>
            <p:nvPr/>
          </p:nvSpPr>
          <p:spPr bwMode="auto">
            <a:xfrm flipH="1">
              <a:off x="898" y="2387"/>
              <a:ext cx="76"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96" name="Line 182"/>
            <p:cNvSpPr>
              <a:spLocks noChangeAspect="1" noChangeShapeType="1"/>
            </p:cNvSpPr>
            <p:nvPr/>
          </p:nvSpPr>
          <p:spPr bwMode="auto">
            <a:xfrm>
              <a:off x="898" y="2401"/>
              <a:ext cx="87"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97" name="Freeform 183"/>
            <p:cNvSpPr>
              <a:spLocks noChangeAspect="1"/>
            </p:cNvSpPr>
            <p:nvPr/>
          </p:nvSpPr>
          <p:spPr bwMode="auto">
            <a:xfrm>
              <a:off x="890" y="2388"/>
              <a:ext cx="16" cy="26"/>
            </a:xfrm>
            <a:custGeom>
              <a:avLst/>
              <a:gdLst>
                <a:gd name="T0" fmla="*/ 64 w 12"/>
                <a:gd name="T1" fmla="*/ 92 h 20"/>
                <a:gd name="T2" fmla="*/ 0 w 12"/>
                <a:gd name="T3" fmla="*/ 64 h 20"/>
                <a:gd name="T4" fmla="*/ 64 w 12"/>
                <a:gd name="T5" fmla="*/ 38 h 20"/>
                <a:gd name="T6" fmla="*/ 0 w 12"/>
                <a:gd name="T7" fmla="*/ 27 h 20"/>
                <a:gd name="T8" fmla="*/ 64 w 12"/>
                <a:gd name="T9" fmla="*/ 0 h 20"/>
                <a:gd name="T10" fmla="*/ 64 w 12"/>
                <a:gd name="T11" fmla="*/ 92 h 20"/>
                <a:gd name="T12" fmla="*/ 64 w 12"/>
                <a:gd name="T13" fmla="*/ 92 h 20"/>
                <a:gd name="T14" fmla="*/ 0 60000 65536"/>
                <a:gd name="T15" fmla="*/ 0 60000 65536"/>
                <a:gd name="T16" fmla="*/ 0 60000 65536"/>
                <a:gd name="T17" fmla="*/ 0 60000 65536"/>
                <a:gd name="T18" fmla="*/ 0 60000 65536"/>
                <a:gd name="T19" fmla="*/ 0 60000 65536"/>
                <a:gd name="T20" fmla="*/ 0 60000 65536"/>
                <a:gd name="T21" fmla="*/ 0 w 12"/>
                <a:gd name="T22" fmla="*/ 0 h 20"/>
                <a:gd name="T23" fmla="*/ 12 w 12"/>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0">
                  <a:moveTo>
                    <a:pt x="11" y="19"/>
                  </a:moveTo>
                  <a:lnTo>
                    <a:pt x="0" y="13"/>
                  </a:lnTo>
                  <a:lnTo>
                    <a:pt x="11" y="8"/>
                  </a:lnTo>
                  <a:lnTo>
                    <a:pt x="0" y="5"/>
                  </a:lnTo>
                  <a:lnTo>
                    <a:pt x="11" y="0"/>
                  </a:lnTo>
                  <a:lnTo>
                    <a:pt x="11"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498" name="Line 184"/>
            <p:cNvSpPr>
              <a:spLocks noChangeAspect="1" noChangeShapeType="1"/>
            </p:cNvSpPr>
            <p:nvPr/>
          </p:nvSpPr>
          <p:spPr bwMode="auto">
            <a:xfrm flipH="1" flipV="1">
              <a:off x="890"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499" name="Freeform 185"/>
            <p:cNvSpPr>
              <a:spLocks noChangeAspect="1"/>
            </p:cNvSpPr>
            <p:nvPr/>
          </p:nvSpPr>
          <p:spPr bwMode="auto">
            <a:xfrm>
              <a:off x="1705" y="2402"/>
              <a:ext cx="129" cy="12"/>
            </a:xfrm>
            <a:custGeom>
              <a:avLst/>
              <a:gdLst>
                <a:gd name="T0" fmla="*/ 482 w 99"/>
                <a:gd name="T1" fmla="*/ 12 h 9"/>
                <a:gd name="T2" fmla="*/ 482 w 99"/>
                <a:gd name="T3" fmla="*/ 12 h 9"/>
                <a:gd name="T4" fmla="*/ 466 w 99"/>
                <a:gd name="T5" fmla="*/ 12 h 9"/>
                <a:gd name="T6" fmla="*/ 447 w 99"/>
                <a:gd name="T7" fmla="*/ 0 h 9"/>
                <a:gd name="T8" fmla="*/ 421 w 99"/>
                <a:gd name="T9" fmla="*/ 0 h 9"/>
                <a:gd name="T10" fmla="*/ 399 w 99"/>
                <a:gd name="T11" fmla="*/ 0 h 9"/>
                <a:gd name="T12" fmla="*/ 374 w 99"/>
                <a:gd name="T13" fmla="*/ 0 h 9"/>
                <a:gd name="T14" fmla="*/ 349 w 99"/>
                <a:gd name="T15" fmla="*/ 0 h 9"/>
                <a:gd name="T16" fmla="*/ 313 w 99"/>
                <a:gd name="T17" fmla="*/ 0 h 9"/>
                <a:gd name="T18" fmla="*/ 276 w 99"/>
                <a:gd name="T19" fmla="*/ 0 h 9"/>
                <a:gd name="T20" fmla="*/ 236 w 99"/>
                <a:gd name="T21" fmla="*/ 0 h 9"/>
                <a:gd name="T22" fmla="*/ 207 w 99"/>
                <a:gd name="T23" fmla="*/ 0 h 9"/>
                <a:gd name="T24" fmla="*/ 163 w 99"/>
                <a:gd name="T25" fmla="*/ 0 h 9"/>
                <a:gd name="T26" fmla="*/ 134 w 99"/>
                <a:gd name="T27" fmla="*/ 0 h 9"/>
                <a:gd name="T28" fmla="*/ 102 w 99"/>
                <a:gd name="T29" fmla="*/ 0 h 9"/>
                <a:gd name="T30" fmla="*/ 78 w 99"/>
                <a:gd name="T31" fmla="*/ 0 h 9"/>
                <a:gd name="T32" fmla="*/ 50 w 99"/>
                <a:gd name="T33" fmla="*/ 0 h 9"/>
                <a:gd name="T34" fmla="*/ 29 w 99"/>
                <a:gd name="T35" fmla="*/ 0 h 9"/>
                <a:gd name="T36" fmla="*/ 12 w 99"/>
                <a:gd name="T37" fmla="*/ 12 h 9"/>
                <a:gd name="T38" fmla="*/ 0 w 99"/>
                <a:gd name="T39" fmla="*/ 12 h 9"/>
                <a:gd name="T40" fmla="*/ 0 w 99"/>
                <a:gd name="T41" fmla="*/ 12 h 9"/>
                <a:gd name="T42" fmla="*/ 0 w 99"/>
                <a:gd name="T43" fmla="*/ 36 h 9"/>
                <a:gd name="T44" fmla="*/ 0 w 99"/>
                <a:gd name="T45" fmla="*/ 36 h 9"/>
                <a:gd name="T46" fmla="*/ 12 w 99"/>
                <a:gd name="T47" fmla="*/ 36 h 9"/>
                <a:gd name="T48" fmla="*/ 29 w 99"/>
                <a:gd name="T49" fmla="*/ 36 h 9"/>
                <a:gd name="T50" fmla="*/ 50 w 99"/>
                <a:gd name="T51" fmla="*/ 48 h 9"/>
                <a:gd name="T52" fmla="*/ 78 w 99"/>
                <a:gd name="T53" fmla="*/ 48 h 9"/>
                <a:gd name="T54" fmla="*/ 102 w 99"/>
                <a:gd name="T55" fmla="*/ 48 h 9"/>
                <a:gd name="T56" fmla="*/ 134 w 99"/>
                <a:gd name="T57" fmla="*/ 48 h 9"/>
                <a:gd name="T58" fmla="*/ 163 w 99"/>
                <a:gd name="T59" fmla="*/ 48 h 9"/>
                <a:gd name="T60" fmla="*/ 207 w 99"/>
                <a:gd name="T61" fmla="*/ 48 h 9"/>
                <a:gd name="T62" fmla="*/ 236 w 99"/>
                <a:gd name="T63" fmla="*/ 48 h 9"/>
                <a:gd name="T64" fmla="*/ 276 w 99"/>
                <a:gd name="T65" fmla="*/ 48 h 9"/>
                <a:gd name="T66" fmla="*/ 313 w 99"/>
                <a:gd name="T67" fmla="*/ 48 h 9"/>
                <a:gd name="T68" fmla="*/ 349 w 99"/>
                <a:gd name="T69" fmla="*/ 48 h 9"/>
                <a:gd name="T70" fmla="*/ 374 w 99"/>
                <a:gd name="T71" fmla="*/ 48 h 9"/>
                <a:gd name="T72" fmla="*/ 399 w 99"/>
                <a:gd name="T73" fmla="*/ 48 h 9"/>
                <a:gd name="T74" fmla="*/ 421 w 99"/>
                <a:gd name="T75" fmla="*/ 48 h 9"/>
                <a:gd name="T76" fmla="*/ 447 w 99"/>
                <a:gd name="T77" fmla="*/ 36 h 9"/>
                <a:gd name="T78" fmla="*/ 466 w 99"/>
                <a:gd name="T79" fmla="*/ 36 h 9"/>
                <a:gd name="T80" fmla="*/ 482 w 99"/>
                <a:gd name="T81" fmla="*/ 36 h 9"/>
                <a:gd name="T82" fmla="*/ 482 w 99"/>
                <a:gd name="T83" fmla="*/ 36 h 9"/>
                <a:gd name="T84" fmla="*/ 482 w 99"/>
                <a:gd name="T85" fmla="*/ 12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9"/>
                <a:gd name="T130" fmla="*/ 0 h 9"/>
                <a:gd name="T131" fmla="*/ 99 w 99"/>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9" h="9">
                  <a:moveTo>
                    <a:pt x="98" y="2"/>
                  </a:moveTo>
                  <a:lnTo>
                    <a:pt x="98" y="2"/>
                  </a:lnTo>
                  <a:lnTo>
                    <a:pt x="95" y="2"/>
                  </a:lnTo>
                  <a:lnTo>
                    <a:pt x="93" y="2"/>
                  </a:lnTo>
                  <a:lnTo>
                    <a:pt x="91" y="0"/>
                  </a:lnTo>
                  <a:lnTo>
                    <a:pt x="88" y="0"/>
                  </a:lnTo>
                  <a:lnTo>
                    <a:pt x="86" y="0"/>
                  </a:lnTo>
                  <a:lnTo>
                    <a:pt x="85" y="0"/>
                  </a:lnTo>
                  <a:lnTo>
                    <a:pt x="81" y="0"/>
                  </a:lnTo>
                  <a:lnTo>
                    <a:pt x="79" y="0"/>
                  </a:lnTo>
                  <a:lnTo>
                    <a:pt x="77" y="0"/>
                  </a:lnTo>
                  <a:lnTo>
                    <a:pt x="72" y="0"/>
                  </a:lnTo>
                  <a:lnTo>
                    <a:pt x="71" y="0"/>
                  </a:lnTo>
                  <a:lnTo>
                    <a:pt x="65" y="0"/>
                  </a:lnTo>
                  <a:lnTo>
                    <a:pt x="64" y="0"/>
                  </a:lnTo>
                  <a:lnTo>
                    <a:pt x="59" y="0"/>
                  </a:lnTo>
                  <a:lnTo>
                    <a:pt x="57" y="0"/>
                  </a:lnTo>
                  <a:lnTo>
                    <a:pt x="52" y="0"/>
                  </a:lnTo>
                  <a:lnTo>
                    <a:pt x="48" y="0"/>
                  </a:lnTo>
                  <a:lnTo>
                    <a:pt x="45" y="0"/>
                  </a:lnTo>
                  <a:lnTo>
                    <a:pt x="42" y="0"/>
                  </a:lnTo>
                  <a:lnTo>
                    <a:pt x="39" y="0"/>
                  </a:lnTo>
                  <a:lnTo>
                    <a:pt x="34" y="0"/>
                  </a:lnTo>
                  <a:lnTo>
                    <a:pt x="30" y="0"/>
                  </a:lnTo>
                  <a:lnTo>
                    <a:pt x="28" y="0"/>
                  </a:lnTo>
                  <a:lnTo>
                    <a:pt x="23" y="0"/>
                  </a:lnTo>
                  <a:lnTo>
                    <a:pt x="21" y="0"/>
                  </a:lnTo>
                  <a:lnTo>
                    <a:pt x="19" y="0"/>
                  </a:lnTo>
                  <a:lnTo>
                    <a:pt x="16" y="0"/>
                  </a:lnTo>
                  <a:lnTo>
                    <a:pt x="13" y="0"/>
                  </a:lnTo>
                  <a:lnTo>
                    <a:pt x="10" y="0"/>
                  </a:lnTo>
                  <a:lnTo>
                    <a:pt x="8" y="0"/>
                  </a:lnTo>
                  <a:lnTo>
                    <a:pt x="6" y="0"/>
                  </a:lnTo>
                  <a:lnTo>
                    <a:pt x="6" y="2"/>
                  </a:lnTo>
                  <a:lnTo>
                    <a:pt x="2" y="2"/>
                  </a:lnTo>
                  <a:lnTo>
                    <a:pt x="0" y="2"/>
                  </a:lnTo>
                  <a:lnTo>
                    <a:pt x="0" y="6"/>
                  </a:lnTo>
                  <a:lnTo>
                    <a:pt x="2" y="6"/>
                  </a:lnTo>
                  <a:lnTo>
                    <a:pt x="6" y="6"/>
                  </a:lnTo>
                  <a:lnTo>
                    <a:pt x="8" y="8"/>
                  </a:lnTo>
                  <a:lnTo>
                    <a:pt x="10" y="8"/>
                  </a:lnTo>
                  <a:lnTo>
                    <a:pt x="13" y="8"/>
                  </a:lnTo>
                  <a:lnTo>
                    <a:pt x="16" y="8"/>
                  </a:lnTo>
                  <a:lnTo>
                    <a:pt x="19" y="8"/>
                  </a:lnTo>
                  <a:lnTo>
                    <a:pt x="21" y="8"/>
                  </a:lnTo>
                  <a:lnTo>
                    <a:pt x="23" y="8"/>
                  </a:lnTo>
                  <a:lnTo>
                    <a:pt x="28" y="8"/>
                  </a:lnTo>
                  <a:lnTo>
                    <a:pt x="30" y="8"/>
                  </a:lnTo>
                  <a:lnTo>
                    <a:pt x="34" y="8"/>
                  </a:lnTo>
                  <a:lnTo>
                    <a:pt x="39" y="8"/>
                  </a:lnTo>
                  <a:lnTo>
                    <a:pt x="42" y="8"/>
                  </a:lnTo>
                  <a:lnTo>
                    <a:pt x="45" y="8"/>
                  </a:lnTo>
                  <a:lnTo>
                    <a:pt x="48" y="8"/>
                  </a:lnTo>
                  <a:lnTo>
                    <a:pt x="52" y="8"/>
                  </a:lnTo>
                  <a:lnTo>
                    <a:pt x="57" y="8"/>
                  </a:lnTo>
                  <a:lnTo>
                    <a:pt x="59" y="8"/>
                  </a:lnTo>
                  <a:lnTo>
                    <a:pt x="64" y="8"/>
                  </a:lnTo>
                  <a:lnTo>
                    <a:pt x="65" y="8"/>
                  </a:lnTo>
                  <a:lnTo>
                    <a:pt x="71" y="8"/>
                  </a:lnTo>
                  <a:lnTo>
                    <a:pt x="72" y="8"/>
                  </a:lnTo>
                  <a:lnTo>
                    <a:pt x="77" y="8"/>
                  </a:lnTo>
                  <a:lnTo>
                    <a:pt x="79" y="8"/>
                  </a:lnTo>
                  <a:lnTo>
                    <a:pt x="81" y="8"/>
                  </a:lnTo>
                  <a:lnTo>
                    <a:pt x="85" y="8"/>
                  </a:lnTo>
                  <a:lnTo>
                    <a:pt x="86" y="8"/>
                  </a:lnTo>
                  <a:lnTo>
                    <a:pt x="88" y="8"/>
                  </a:lnTo>
                  <a:lnTo>
                    <a:pt x="91" y="6"/>
                  </a:lnTo>
                  <a:lnTo>
                    <a:pt x="93" y="6"/>
                  </a:lnTo>
                  <a:lnTo>
                    <a:pt x="95" y="6"/>
                  </a:lnTo>
                  <a:lnTo>
                    <a:pt x="98" y="6"/>
                  </a:lnTo>
                  <a:lnTo>
                    <a:pt x="98" y="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00" name="Freeform 186"/>
            <p:cNvSpPr>
              <a:spLocks noChangeAspect="1"/>
            </p:cNvSpPr>
            <p:nvPr/>
          </p:nvSpPr>
          <p:spPr bwMode="auto">
            <a:xfrm>
              <a:off x="1729" y="2375"/>
              <a:ext cx="77" cy="14"/>
            </a:xfrm>
            <a:custGeom>
              <a:avLst/>
              <a:gdLst>
                <a:gd name="T0" fmla="*/ 286 w 59"/>
                <a:gd name="T1" fmla="*/ 0 h 11"/>
                <a:gd name="T2" fmla="*/ 286 w 59"/>
                <a:gd name="T3" fmla="*/ 46 h 11"/>
                <a:gd name="T4" fmla="*/ 0 w 59"/>
                <a:gd name="T5" fmla="*/ 46 h 11"/>
                <a:gd name="T6" fmla="*/ 0 w 59"/>
                <a:gd name="T7" fmla="*/ 0 h 11"/>
                <a:gd name="T8" fmla="*/ 286 w 59"/>
                <a:gd name="T9" fmla="*/ 0 h 11"/>
                <a:gd name="T10" fmla="*/ 286 w 59"/>
                <a:gd name="T11" fmla="*/ 0 h 11"/>
                <a:gd name="T12" fmla="*/ 0 60000 65536"/>
                <a:gd name="T13" fmla="*/ 0 60000 65536"/>
                <a:gd name="T14" fmla="*/ 0 60000 65536"/>
                <a:gd name="T15" fmla="*/ 0 60000 65536"/>
                <a:gd name="T16" fmla="*/ 0 60000 65536"/>
                <a:gd name="T17" fmla="*/ 0 60000 65536"/>
                <a:gd name="T18" fmla="*/ 0 w 59"/>
                <a:gd name="T19" fmla="*/ 0 h 11"/>
                <a:gd name="T20" fmla="*/ 59 w 5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59" h="11">
                  <a:moveTo>
                    <a:pt x="58" y="0"/>
                  </a:moveTo>
                  <a:lnTo>
                    <a:pt x="58" y="10"/>
                  </a:lnTo>
                  <a:lnTo>
                    <a:pt x="0" y="10"/>
                  </a:lnTo>
                  <a:lnTo>
                    <a:pt x="0" y="0"/>
                  </a:lnTo>
                  <a:lnTo>
                    <a:pt x="58"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01" name="AutoShape 187"/>
            <p:cNvSpPr>
              <a:spLocks noChangeAspect="1" noChangeArrowheads="1"/>
            </p:cNvSpPr>
            <p:nvPr/>
          </p:nvSpPr>
          <p:spPr bwMode="auto">
            <a:xfrm flipV="1">
              <a:off x="1729" y="2388"/>
              <a:ext cx="75"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02" name="Freeform 188"/>
            <p:cNvSpPr>
              <a:spLocks noChangeAspect="1"/>
            </p:cNvSpPr>
            <p:nvPr/>
          </p:nvSpPr>
          <p:spPr bwMode="auto">
            <a:xfrm>
              <a:off x="1707" y="2298"/>
              <a:ext cx="123" cy="78"/>
            </a:xfrm>
            <a:custGeom>
              <a:avLst/>
              <a:gdLst>
                <a:gd name="T0" fmla="*/ 467 w 94"/>
                <a:gd name="T1" fmla="*/ 237 h 60"/>
                <a:gd name="T2" fmla="*/ 467 w 94"/>
                <a:gd name="T3" fmla="*/ 237 h 60"/>
                <a:gd name="T4" fmla="*/ 467 w 94"/>
                <a:gd name="T5" fmla="*/ 257 h 60"/>
                <a:gd name="T6" fmla="*/ 445 w 94"/>
                <a:gd name="T7" fmla="*/ 257 h 60"/>
                <a:gd name="T8" fmla="*/ 445 w 94"/>
                <a:gd name="T9" fmla="*/ 269 h 60"/>
                <a:gd name="T10" fmla="*/ 437 w 94"/>
                <a:gd name="T11" fmla="*/ 272 h 60"/>
                <a:gd name="T12" fmla="*/ 434 w 94"/>
                <a:gd name="T13" fmla="*/ 272 h 60"/>
                <a:gd name="T14" fmla="*/ 420 w 94"/>
                <a:gd name="T15" fmla="*/ 286 h 60"/>
                <a:gd name="T16" fmla="*/ 400 w 94"/>
                <a:gd name="T17" fmla="*/ 286 h 60"/>
                <a:gd name="T18" fmla="*/ 398 w 94"/>
                <a:gd name="T19" fmla="*/ 286 h 60"/>
                <a:gd name="T20" fmla="*/ 376 w 94"/>
                <a:gd name="T21" fmla="*/ 286 h 60"/>
                <a:gd name="T22" fmla="*/ 79 w 94"/>
                <a:gd name="T23" fmla="*/ 286 h 60"/>
                <a:gd name="T24" fmla="*/ 71 w 94"/>
                <a:gd name="T25" fmla="*/ 286 h 60"/>
                <a:gd name="T26" fmla="*/ 65 w 94"/>
                <a:gd name="T27" fmla="*/ 286 h 60"/>
                <a:gd name="T28" fmla="*/ 46 w 94"/>
                <a:gd name="T29" fmla="*/ 286 h 60"/>
                <a:gd name="T30" fmla="*/ 38 w 94"/>
                <a:gd name="T31" fmla="*/ 272 h 60"/>
                <a:gd name="T32" fmla="*/ 29 w 94"/>
                <a:gd name="T33" fmla="*/ 272 h 60"/>
                <a:gd name="T34" fmla="*/ 12 w 94"/>
                <a:gd name="T35" fmla="*/ 269 h 60"/>
                <a:gd name="T36" fmla="*/ 12 w 94"/>
                <a:gd name="T37" fmla="*/ 269 h 60"/>
                <a:gd name="T38" fmla="*/ 12 w 94"/>
                <a:gd name="T39" fmla="*/ 257 h 60"/>
                <a:gd name="T40" fmla="*/ 0 w 94"/>
                <a:gd name="T41" fmla="*/ 237 h 60"/>
                <a:gd name="T42" fmla="*/ 0 w 94"/>
                <a:gd name="T43" fmla="*/ 237 h 60"/>
                <a:gd name="T44" fmla="*/ 0 w 94"/>
                <a:gd name="T45" fmla="*/ 51 h 60"/>
                <a:gd name="T46" fmla="*/ 0 w 94"/>
                <a:gd name="T47" fmla="*/ 38 h 60"/>
                <a:gd name="T48" fmla="*/ 0 w 94"/>
                <a:gd name="T49" fmla="*/ 38 h 60"/>
                <a:gd name="T50" fmla="*/ 12 w 94"/>
                <a:gd name="T51" fmla="*/ 27 h 60"/>
                <a:gd name="T52" fmla="*/ 12 w 94"/>
                <a:gd name="T53" fmla="*/ 16 h 60"/>
                <a:gd name="T54" fmla="*/ 29 w 94"/>
                <a:gd name="T55" fmla="*/ 16 h 60"/>
                <a:gd name="T56" fmla="*/ 38 w 94"/>
                <a:gd name="T57" fmla="*/ 1 h 60"/>
                <a:gd name="T58" fmla="*/ 46 w 94"/>
                <a:gd name="T59" fmla="*/ 1 h 60"/>
                <a:gd name="T60" fmla="*/ 65 w 94"/>
                <a:gd name="T61" fmla="*/ 0 h 60"/>
                <a:gd name="T62" fmla="*/ 71 w 94"/>
                <a:gd name="T63" fmla="*/ 0 h 60"/>
                <a:gd name="T64" fmla="*/ 79 w 94"/>
                <a:gd name="T65" fmla="*/ 0 h 60"/>
                <a:gd name="T66" fmla="*/ 376 w 94"/>
                <a:gd name="T67" fmla="*/ 0 h 60"/>
                <a:gd name="T68" fmla="*/ 398 w 94"/>
                <a:gd name="T69" fmla="*/ 0 h 60"/>
                <a:gd name="T70" fmla="*/ 400 w 94"/>
                <a:gd name="T71" fmla="*/ 0 h 60"/>
                <a:gd name="T72" fmla="*/ 420 w 94"/>
                <a:gd name="T73" fmla="*/ 1 h 60"/>
                <a:gd name="T74" fmla="*/ 434 w 94"/>
                <a:gd name="T75" fmla="*/ 1 h 60"/>
                <a:gd name="T76" fmla="*/ 437 w 94"/>
                <a:gd name="T77" fmla="*/ 1 h 60"/>
                <a:gd name="T78" fmla="*/ 445 w 94"/>
                <a:gd name="T79" fmla="*/ 16 h 60"/>
                <a:gd name="T80" fmla="*/ 445 w 94"/>
                <a:gd name="T81" fmla="*/ 27 h 60"/>
                <a:gd name="T82" fmla="*/ 467 w 94"/>
                <a:gd name="T83" fmla="*/ 27 h 60"/>
                <a:gd name="T84" fmla="*/ 467 w 94"/>
                <a:gd name="T85" fmla="*/ 38 h 60"/>
                <a:gd name="T86" fmla="*/ 467 w 94"/>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0"/>
                <a:gd name="T134" fmla="*/ 94 w 9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0">
                  <a:moveTo>
                    <a:pt x="93" y="11"/>
                  </a:moveTo>
                  <a:lnTo>
                    <a:pt x="93" y="49"/>
                  </a:lnTo>
                  <a:lnTo>
                    <a:pt x="93" y="53"/>
                  </a:lnTo>
                  <a:lnTo>
                    <a:pt x="89" y="53"/>
                  </a:lnTo>
                  <a:lnTo>
                    <a:pt x="89" y="55"/>
                  </a:lnTo>
                  <a:lnTo>
                    <a:pt x="87" y="56"/>
                  </a:lnTo>
                  <a:lnTo>
                    <a:pt x="86" y="56"/>
                  </a:lnTo>
                  <a:lnTo>
                    <a:pt x="83" y="59"/>
                  </a:lnTo>
                  <a:lnTo>
                    <a:pt x="80" y="59"/>
                  </a:lnTo>
                  <a:lnTo>
                    <a:pt x="79" y="59"/>
                  </a:lnTo>
                  <a:lnTo>
                    <a:pt x="75" y="59"/>
                  </a:lnTo>
                  <a:lnTo>
                    <a:pt x="16" y="59"/>
                  </a:lnTo>
                  <a:lnTo>
                    <a:pt x="14" y="59"/>
                  </a:lnTo>
                  <a:lnTo>
                    <a:pt x="13" y="59"/>
                  </a:lnTo>
                  <a:lnTo>
                    <a:pt x="9" y="59"/>
                  </a:lnTo>
                  <a:lnTo>
                    <a:pt x="8" y="56"/>
                  </a:lnTo>
                  <a:lnTo>
                    <a:pt x="6" y="56"/>
                  </a:lnTo>
                  <a:lnTo>
                    <a:pt x="2" y="55"/>
                  </a:lnTo>
                  <a:lnTo>
                    <a:pt x="2" y="53"/>
                  </a:lnTo>
                  <a:lnTo>
                    <a:pt x="0" y="53"/>
                  </a:lnTo>
                  <a:lnTo>
                    <a:pt x="0" y="49"/>
                  </a:lnTo>
                  <a:lnTo>
                    <a:pt x="0" y="11"/>
                  </a:lnTo>
                  <a:lnTo>
                    <a:pt x="0" y="8"/>
                  </a:lnTo>
                  <a:lnTo>
                    <a:pt x="2" y="5"/>
                  </a:lnTo>
                  <a:lnTo>
                    <a:pt x="2" y="3"/>
                  </a:lnTo>
                  <a:lnTo>
                    <a:pt x="6" y="3"/>
                  </a:lnTo>
                  <a:lnTo>
                    <a:pt x="6" y="1"/>
                  </a:lnTo>
                  <a:lnTo>
                    <a:pt x="8" y="1"/>
                  </a:lnTo>
                  <a:lnTo>
                    <a:pt x="9" y="1"/>
                  </a:lnTo>
                  <a:lnTo>
                    <a:pt x="13" y="0"/>
                  </a:lnTo>
                  <a:lnTo>
                    <a:pt x="14" y="0"/>
                  </a:lnTo>
                  <a:lnTo>
                    <a:pt x="16" y="0"/>
                  </a:lnTo>
                  <a:lnTo>
                    <a:pt x="75" y="0"/>
                  </a:lnTo>
                  <a:lnTo>
                    <a:pt x="79" y="0"/>
                  </a:lnTo>
                  <a:lnTo>
                    <a:pt x="80" y="0"/>
                  </a:lnTo>
                  <a:lnTo>
                    <a:pt x="83" y="1"/>
                  </a:lnTo>
                  <a:lnTo>
                    <a:pt x="86" y="1"/>
                  </a:lnTo>
                  <a:lnTo>
                    <a:pt x="87" y="1"/>
                  </a:lnTo>
                  <a:lnTo>
                    <a:pt x="87" y="3"/>
                  </a:lnTo>
                  <a:lnTo>
                    <a:pt x="89" y="3"/>
                  </a:lnTo>
                  <a:lnTo>
                    <a:pt x="89" y="5"/>
                  </a:lnTo>
                  <a:lnTo>
                    <a:pt x="93" y="5"/>
                  </a:lnTo>
                  <a:lnTo>
                    <a:pt x="93" y="8"/>
                  </a:lnTo>
                  <a:lnTo>
                    <a:pt x="93"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03" name="Freeform 189"/>
            <p:cNvSpPr>
              <a:spLocks noChangeAspect="1"/>
            </p:cNvSpPr>
            <p:nvPr/>
          </p:nvSpPr>
          <p:spPr bwMode="auto">
            <a:xfrm>
              <a:off x="1792" y="2298"/>
              <a:ext cx="38" cy="78"/>
            </a:xfrm>
            <a:custGeom>
              <a:avLst/>
              <a:gdLst>
                <a:gd name="T0" fmla="*/ 143 w 29"/>
                <a:gd name="T1" fmla="*/ 226 h 60"/>
                <a:gd name="T2" fmla="*/ 143 w 29"/>
                <a:gd name="T3" fmla="*/ 237 h 60"/>
                <a:gd name="T4" fmla="*/ 143 w 29"/>
                <a:gd name="T5" fmla="*/ 257 h 60"/>
                <a:gd name="T6" fmla="*/ 122 w 29"/>
                <a:gd name="T7" fmla="*/ 257 h 60"/>
                <a:gd name="T8" fmla="*/ 122 w 29"/>
                <a:gd name="T9" fmla="*/ 269 h 60"/>
                <a:gd name="T10" fmla="*/ 122 w 29"/>
                <a:gd name="T11" fmla="*/ 272 h 60"/>
                <a:gd name="T12" fmla="*/ 122 w 29"/>
                <a:gd name="T13" fmla="*/ 272 h 60"/>
                <a:gd name="T14" fmla="*/ 122 w 29"/>
                <a:gd name="T15" fmla="*/ 272 h 60"/>
                <a:gd name="T16" fmla="*/ 113 w 29"/>
                <a:gd name="T17" fmla="*/ 286 h 60"/>
                <a:gd name="T18" fmla="*/ 113 w 29"/>
                <a:gd name="T19" fmla="*/ 286 h 60"/>
                <a:gd name="T20" fmla="*/ 113 w 29"/>
                <a:gd name="T21" fmla="*/ 286 h 60"/>
                <a:gd name="T22" fmla="*/ 28 w 29"/>
                <a:gd name="T23" fmla="*/ 286 h 60"/>
                <a:gd name="T24" fmla="*/ 28 w 29"/>
                <a:gd name="T25" fmla="*/ 286 h 60"/>
                <a:gd name="T26" fmla="*/ 28 w 29"/>
                <a:gd name="T27" fmla="*/ 286 h 60"/>
                <a:gd name="T28" fmla="*/ 28 w 29"/>
                <a:gd name="T29" fmla="*/ 286 h 60"/>
                <a:gd name="T30" fmla="*/ 12 w 29"/>
                <a:gd name="T31" fmla="*/ 272 h 60"/>
                <a:gd name="T32" fmla="*/ 12 w 29"/>
                <a:gd name="T33" fmla="*/ 272 h 60"/>
                <a:gd name="T34" fmla="*/ 12 w 29"/>
                <a:gd name="T35" fmla="*/ 269 h 60"/>
                <a:gd name="T36" fmla="*/ 12 w 29"/>
                <a:gd name="T37" fmla="*/ 269 h 60"/>
                <a:gd name="T38" fmla="*/ 0 w 29"/>
                <a:gd name="T39" fmla="*/ 257 h 60"/>
                <a:gd name="T40" fmla="*/ 0 w 29"/>
                <a:gd name="T41" fmla="*/ 237 h 60"/>
                <a:gd name="T42" fmla="*/ 0 w 29"/>
                <a:gd name="T43" fmla="*/ 226 h 60"/>
                <a:gd name="T44" fmla="*/ 0 w 29"/>
                <a:gd name="T45" fmla="*/ 51 h 60"/>
                <a:gd name="T46" fmla="*/ 0 w 29"/>
                <a:gd name="T47" fmla="*/ 38 h 60"/>
                <a:gd name="T48" fmla="*/ 0 w 29"/>
                <a:gd name="T49" fmla="*/ 27 h 60"/>
                <a:gd name="T50" fmla="*/ 12 w 29"/>
                <a:gd name="T51" fmla="*/ 27 h 60"/>
                <a:gd name="T52" fmla="*/ 12 w 29"/>
                <a:gd name="T53" fmla="*/ 16 h 60"/>
                <a:gd name="T54" fmla="*/ 12 w 29"/>
                <a:gd name="T55" fmla="*/ 16 h 60"/>
                <a:gd name="T56" fmla="*/ 12 w 29"/>
                <a:gd name="T57" fmla="*/ 1 h 60"/>
                <a:gd name="T58" fmla="*/ 12 w 29"/>
                <a:gd name="T59" fmla="*/ 1 h 60"/>
                <a:gd name="T60" fmla="*/ 28 w 29"/>
                <a:gd name="T61" fmla="*/ 0 h 60"/>
                <a:gd name="T62" fmla="*/ 28 w 29"/>
                <a:gd name="T63" fmla="*/ 0 h 60"/>
                <a:gd name="T64" fmla="*/ 28 w 29"/>
                <a:gd name="T65" fmla="*/ 0 h 60"/>
                <a:gd name="T66" fmla="*/ 113 w 29"/>
                <a:gd name="T67" fmla="*/ 0 h 60"/>
                <a:gd name="T68" fmla="*/ 113 w 29"/>
                <a:gd name="T69" fmla="*/ 0 h 60"/>
                <a:gd name="T70" fmla="*/ 113 w 29"/>
                <a:gd name="T71" fmla="*/ 0 h 60"/>
                <a:gd name="T72" fmla="*/ 113 w 29"/>
                <a:gd name="T73" fmla="*/ 0 h 60"/>
                <a:gd name="T74" fmla="*/ 122 w 29"/>
                <a:gd name="T75" fmla="*/ 1 h 60"/>
                <a:gd name="T76" fmla="*/ 122 w 29"/>
                <a:gd name="T77" fmla="*/ 1 h 60"/>
                <a:gd name="T78" fmla="*/ 122 w 29"/>
                <a:gd name="T79" fmla="*/ 16 h 60"/>
                <a:gd name="T80" fmla="*/ 122 w 29"/>
                <a:gd name="T81" fmla="*/ 16 h 60"/>
                <a:gd name="T82" fmla="*/ 143 w 29"/>
                <a:gd name="T83" fmla="*/ 27 h 60"/>
                <a:gd name="T84" fmla="*/ 143 w 29"/>
                <a:gd name="T85" fmla="*/ 38 h 60"/>
                <a:gd name="T86" fmla="*/ 143 w 2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0"/>
                <a:gd name="T134" fmla="*/ 29 w 2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0">
                  <a:moveTo>
                    <a:pt x="28" y="11"/>
                  </a:moveTo>
                  <a:lnTo>
                    <a:pt x="28" y="47"/>
                  </a:lnTo>
                  <a:lnTo>
                    <a:pt x="28" y="49"/>
                  </a:lnTo>
                  <a:lnTo>
                    <a:pt x="28" y="53"/>
                  </a:lnTo>
                  <a:lnTo>
                    <a:pt x="24" y="53"/>
                  </a:lnTo>
                  <a:lnTo>
                    <a:pt x="24" y="55"/>
                  </a:lnTo>
                  <a:lnTo>
                    <a:pt x="24" y="56"/>
                  </a:lnTo>
                  <a:lnTo>
                    <a:pt x="22" y="59"/>
                  </a:lnTo>
                  <a:lnTo>
                    <a:pt x="5" y="59"/>
                  </a:lnTo>
                  <a:lnTo>
                    <a:pt x="2" y="56"/>
                  </a:lnTo>
                  <a:lnTo>
                    <a:pt x="2" y="55"/>
                  </a:lnTo>
                  <a:lnTo>
                    <a:pt x="2" y="53"/>
                  </a:lnTo>
                  <a:lnTo>
                    <a:pt x="0" y="53"/>
                  </a:lnTo>
                  <a:lnTo>
                    <a:pt x="0" y="49"/>
                  </a:lnTo>
                  <a:lnTo>
                    <a:pt x="0" y="47"/>
                  </a:lnTo>
                  <a:lnTo>
                    <a:pt x="0" y="11"/>
                  </a:lnTo>
                  <a:lnTo>
                    <a:pt x="0" y="8"/>
                  </a:lnTo>
                  <a:lnTo>
                    <a:pt x="0" y="5"/>
                  </a:lnTo>
                  <a:lnTo>
                    <a:pt x="2" y="5"/>
                  </a:lnTo>
                  <a:lnTo>
                    <a:pt x="2" y="3"/>
                  </a:lnTo>
                  <a:lnTo>
                    <a:pt x="2" y="1"/>
                  </a:lnTo>
                  <a:lnTo>
                    <a:pt x="5" y="0"/>
                  </a:lnTo>
                  <a:lnTo>
                    <a:pt x="22" y="0"/>
                  </a:lnTo>
                  <a:lnTo>
                    <a:pt x="24" y="1"/>
                  </a:lnTo>
                  <a:lnTo>
                    <a:pt x="24" y="3"/>
                  </a:lnTo>
                  <a:lnTo>
                    <a:pt x="24" y="5"/>
                  </a:lnTo>
                  <a:lnTo>
                    <a:pt x="28" y="5"/>
                  </a:lnTo>
                  <a:lnTo>
                    <a:pt x="28" y="8"/>
                  </a:lnTo>
                  <a:lnTo>
                    <a:pt x="28" y="11"/>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04" name="Freeform 190"/>
            <p:cNvSpPr>
              <a:spLocks noChangeAspect="1"/>
            </p:cNvSpPr>
            <p:nvPr/>
          </p:nvSpPr>
          <p:spPr bwMode="auto">
            <a:xfrm>
              <a:off x="1712" y="2298"/>
              <a:ext cx="33" cy="78"/>
            </a:xfrm>
            <a:custGeom>
              <a:avLst/>
              <a:gdLst>
                <a:gd name="T0" fmla="*/ 127 w 25"/>
                <a:gd name="T1" fmla="*/ 226 h 60"/>
                <a:gd name="T2" fmla="*/ 127 w 25"/>
                <a:gd name="T3" fmla="*/ 237 h 60"/>
                <a:gd name="T4" fmla="*/ 127 w 25"/>
                <a:gd name="T5" fmla="*/ 257 h 60"/>
                <a:gd name="T6" fmla="*/ 115 w 25"/>
                <a:gd name="T7" fmla="*/ 257 h 60"/>
                <a:gd name="T8" fmla="*/ 115 w 25"/>
                <a:gd name="T9" fmla="*/ 269 h 60"/>
                <a:gd name="T10" fmla="*/ 115 w 25"/>
                <a:gd name="T11" fmla="*/ 272 h 60"/>
                <a:gd name="T12" fmla="*/ 115 w 25"/>
                <a:gd name="T13" fmla="*/ 272 h 60"/>
                <a:gd name="T14" fmla="*/ 115 w 25"/>
                <a:gd name="T15" fmla="*/ 272 h 60"/>
                <a:gd name="T16" fmla="*/ 102 w 25"/>
                <a:gd name="T17" fmla="*/ 286 h 60"/>
                <a:gd name="T18" fmla="*/ 102 w 25"/>
                <a:gd name="T19" fmla="*/ 286 h 60"/>
                <a:gd name="T20" fmla="*/ 102 w 25"/>
                <a:gd name="T21" fmla="*/ 286 h 60"/>
                <a:gd name="T22" fmla="*/ 12 w 25"/>
                <a:gd name="T23" fmla="*/ 286 h 60"/>
                <a:gd name="T24" fmla="*/ 12 w 25"/>
                <a:gd name="T25" fmla="*/ 286 h 60"/>
                <a:gd name="T26" fmla="*/ 12 w 25"/>
                <a:gd name="T27" fmla="*/ 286 h 60"/>
                <a:gd name="T28" fmla="*/ 12 w 25"/>
                <a:gd name="T29" fmla="*/ 286 h 60"/>
                <a:gd name="T30" fmla="*/ 0 w 25"/>
                <a:gd name="T31" fmla="*/ 272 h 60"/>
                <a:gd name="T32" fmla="*/ 0 w 25"/>
                <a:gd name="T33" fmla="*/ 272 h 60"/>
                <a:gd name="T34" fmla="*/ 0 w 25"/>
                <a:gd name="T35" fmla="*/ 269 h 60"/>
                <a:gd name="T36" fmla="*/ 0 w 25"/>
                <a:gd name="T37" fmla="*/ 269 h 60"/>
                <a:gd name="T38" fmla="*/ 0 w 25"/>
                <a:gd name="T39" fmla="*/ 257 h 60"/>
                <a:gd name="T40" fmla="*/ 0 w 25"/>
                <a:gd name="T41" fmla="*/ 237 h 60"/>
                <a:gd name="T42" fmla="*/ 0 w 25"/>
                <a:gd name="T43" fmla="*/ 226 h 60"/>
                <a:gd name="T44" fmla="*/ 0 w 25"/>
                <a:gd name="T45" fmla="*/ 51 h 60"/>
                <a:gd name="T46" fmla="*/ 0 w 25"/>
                <a:gd name="T47" fmla="*/ 38 h 60"/>
                <a:gd name="T48" fmla="*/ 0 w 25"/>
                <a:gd name="T49" fmla="*/ 27 h 60"/>
                <a:gd name="T50" fmla="*/ 0 w 25"/>
                <a:gd name="T51" fmla="*/ 27 h 60"/>
                <a:gd name="T52" fmla="*/ 0 w 25"/>
                <a:gd name="T53" fmla="*/ 16 h 60"/>
                <a:gd name="T54" fmla="*/ 0 w 25"/>
                <a:gd name="T55" fmla="*/ 16 h 60"/>
                <a:gd name="T56" fmla="*/ 0 w 25"/>
                <a:gd name="T57" fmla="*/ 1 h 60"/>
                <a:gd name="T58" fmla="*/ 0 w 25"/>
                <a:gd name="T59" fmla="*/ 1 h 60"/>
                <a:gd name="T60" fmla="*/ 12 w 25"/>
                <a:gd name="T61" fmla="*/ 0 h 60"/>
                <a:gd name="T62" fmla="*/ 12 w 25"/>
                <a:gd name="T63" fmla="*/ 0 h 60"/>
                <a:gd name="T64" fmla="*/ 12 w 25"/>
                <a:gd name="T65" fmla="*/ 0 h 60"/>
                <a:gd name="T66" fmla="*/ 102 w 25"/>
                <a:gd name="T67" fmla="*/ 0 h 60"/>
                <a:gd name="T68" fmla="*/ 102 w 25"/>
                <a:gd name="T69" fmla="*/ 0 h 60"/>
                <a:gd name="T70" fmla="*/ 102 w 25"/>
                <a:gd name="T71" fmla="*/ 0 h 60"/>
                <a:gd name="T72" fmla="*/ 115 w 25"/>
                <a:gd name="T73" fmla="*/ 0 h 60"/>
                <a:gd name="T74" fmla="*/ 115 w 25"/>
                <a:gd name="T75" fmla="*/ 1 h 60"/>
                <a:gd name="T76" fmla="*/ 115 w 25"/>
                <a:gd name="T77" fmla="*/ 1 h 60"/>
                <a:gd name="T78" fmla="*/ 115 w 25"/>
                <a:gd name="T79" fmla="*/ 16 h 60"/>
                <a:gd name="T80" fmla="*/ 115 w 25"/>
                <a:gd name="T81" fmla="*/ 16 h 60"/>
                <a:gd name="T82" fmla="*/ 127 w 25"/>
                <a:gd name="T83" fmla="*/ 27 h 60"/>
                <a:gd name="T84" fmla="*/ 127 w 25"/>
                <a:gd name="T85" fmla="*/ 38 h 60"/>
                <a:gd name="T86" fmla="*/ 127 w 25"/>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0"/>
                <a:gd name="T134" fmla="*/ 25 w 25"/>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0">
                  <a:moveTo>
                    <a:pt x="24" y="11"/>
                  </a:moveTo>
                  <a:lnTo>
                    <a:pt x="24" y="47"/>
                  </a:lnTo>
                  <a:lnTo>
                    <a:pt x="24" y="49"/>
                  </a:lnTo>
                  <a:lnTo>
                    <a:pt x="24" y="53"/>
                  </a:lnTo>
                  <a:lnTo>
                    <a:pt x="22" y="53"/>
                  </a:lnTo>
                  <a:lnTo>
                    <a:pt x="22" y="55"/>
                  </a:lnTo>
                  <a:lnTo>
                    <a:pt x="22" y="56"/>
                  </a:lnTo>
                  <a:lnTo>
                    <a:pt x="22" y="59"/>
                  </a:lnTo>
                  <a:lnTo>
                    <a:pt x="19" y="59"/>
                  </a:lnTo>
                  <a:lnTo>
                    <a:pt x="2" y="59"/>
                  </a:lnTo>
                  <a:lnTo>
                    <a:pt x="0" y="56"/>
                  </a:lnTo>
                  <a:lnTo>
                    <a:pt x="0" y="55"/>
                  </a:lnTo>
                  <a:lnTo>
                    <a:pt x="0" y="53"/>
                  </a:lnTo>
                  <a:lnTo>
                    <a:pt x="0" y="49"/>
                  </a:lnTo>
                  <a:lnTo>
                    <a:pt x="0" y="47"/>
                  </a:lnTo>
                  <a:lnTo>
                    <a:pt x="0" y="11"/>
                  </a:lnTo>
                  <a:lnTo>
                    <a:pt x="0" y="8"/>
                  </a:lnTo>
                  <a:lnTo>
                    <a:pt x="0" y="5"/>
                  </a:lnTo>
                  <a:lnTo>
                    <a:pt x="0" y="3"/>
                  </a:lnTo>
                  <a:lnTo>
                    <a:pt x="0" y="1"/>
                  </a:lnTo>
                  <a:lnTo>
                    <a:pt x="2" y="0"/>
                  </a:lnTo>
                  <a:lnTo>
                    <a:pt x="19" y="0"/>
                  </a:lnTo>
                  <a:lnTo>
                    <a:pt x="22" y="0"/>
                  </a:lnTo>
                  <a:lnTo>
                    <a:pt x="22" y="1"/>
                  </a:lnTo>
                  <a:lnTo>
                    <a:pt x="22" y="3"/>
                  </a:lnTo>
                  <a:lnTo>
                    <a:pt x="22" y="5"/>
                  </a:lnTo>
                  <a:lnTo>
                    <a:pt x="24" y="5"/>
                  </a:lnTo>
                  <a:lnTo>
                    <a:pt x="24" y="8"/>
                  </a:lnTo>
                  <a:lnTo>
                    <a:pt x="24" y="11"/>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05" name="Freeform 191" descr="Light vertical"/>
            <p:cNvSpPr>
              <a:spLocks noChangeAspect="1"/>
            </p:cNvSpPr>
            <p:nvPr/>
          </p:nvSpPr>
          <p:spPr bwMode="auto">
            <a:xfrm>
              <a:off x="1744" y="2298"/>
              <a:ext cx="49" cy="78"/>
            </a:xfrm>
            <a:custGeom>
              <a:avLst/>
              <a:gdLst>
                <a:gd name="T0" fmla="*/ 172 w 38"/>
                <a:gd name="T1" fmla="*/ 226 h 60"/>
                <a:gd name="T2" fmla="*/ 172 w 38"/>
                <a:gd name="T3" fmla="*/ 237 h 60"/>
                <a:gd name="T4" fmla="*/ 172 w 38"/>
                <a:gd name="T5" fmla="*/ 257 h 60"/>
                <a:gd name="T6" fmla="*/ 172 w 38"/>
                <a:gd name="T7" fmla="*/ 257 h 60"/>
                <a:gd name="T8" fmla="*/ 172 w 38"/>
                <a:gd name="T9" fmla="*/ 269 h 60"/>
                <a:gd name="T10" fmla="*/ 156 w 38"/>
                <a:gd name="T11" fmla="*/ 272 h 60"/>
                <a:gd name="T12" fmla="*/ 156 w 38"/>
                <a:gd name="T13" fmla="*/ 272 h 60"/>
                <a:gd name="T14" fmla="*/ 156 w 38"/>
                <a:gd name="T15" fmla="*/ 272 h 60"/>
                <a:gd name="T16" fmla="*/ 146 w 38"/>
                <a:gd name="T17" fmla="*/ 286 h 60"/>
                <a:gd name="T18" fmla="*/ 146 w 38"/>
                <a:gd name="T19" fmla="*/ 286 h 60"/>
                <a:gd name="T20" fmla="*/ 143 w 38"/>
                <a:gd name="T21" fmla="*/ 286 h 60"/>
                <a:gd name="T22" fmla="*/ 32 w 38"/>
                <a:gd name="T23" fmla="*/ 286 h 60"/>
                <a:gd name="T24" fmla="*/ 17 w 38"/>
                <a:gd name="T25" fmla="*/ 286 h 60"/>
                <a:gd name="T26" fmla="*/ 17 w 38"/>
                <a:gd name="T27" fmla="*/ 286 h 60"/>
                <a:gd name="T28" fmla="*/ 17 w 38"/>
                <a:gd name="T29" fmla="*/ 286 h 60"/>
                <a:gd name="T30" fmla="*/ 1 w 38"/>
                <a:gd name="T31" fmla="*/ 272 h 60"/>
                <a:gd name="T32" fmla="*/ 1 w 38"/>
                <a:gd name="T33" fmla="*/ 272 h 60"/>
                <a:gd name="T34" fmla="*/ 1 w 38"/>
                <a:gd name="T35" fmla="*/ 269 h 60"/>
                <a:gd name="T36" fmla="*/ 0 w 38"/>
                <a:gd name="T37" fmla="*/ 269 h 60"/>
                <a:gd name="T38" fmla="*/ 0 w 38"/>
                <a:gd name="T39" fmla="*/ 257 h 60"/>
                <a:gd name="T40" fmla="*/ 0 w 38"/>
                <a:gd name="T41" fmla="*/ 237 h 60"/>
                <a:gd name="T42" fmla="*/ 0 w 38"/>
                <a:gd name="T43" fmla="*/ 226 h 60"/>
                <a:gd name="T44" fmla="*/ 0 w 38"/>
                <a:gd name="T45" fmla="*/ 51 h 60"/>
                <a:gd name="T46" fmla="*/ 0 w 38"/>
                <a:gd name="T47" fmla="*/ 38 h 60"/>
                <a:gd name="T48" fmla="*/ 0 w 38"/>
                <a:gd name="T49" fmla="*/ 27 h 60"/>
                <a:gd name="T50" fmla="*/ 0 w 38"/>
                <a:gd name="T51" fmla="*/ 27 h 60"/>
                <a:gd name="T52" fmla="*/ 0 w 38"/>
                <a:gd name="T53" fmla="*/ 16 h 60"/>
                <a:gd name="T54" fmla="*/ 1 w 38"/>
                <a:gd name="T55" fmla="*/ 16 h 60"/>
                <a:gd name="T56" fmla="*/ 1 w 38"/>
                <a:gd name="T57" fmla="*/ 1 h 60"/>
                <a:gd name="T58" fmla="*/ 1 w 38"/>
                <a:gd name="T59" fmla="*/ 1 h 60"/>
                <a:gd name="T60" fmla="*/ 17 w 38"/>
                <a:gd name="T61" fmla="*/ 0 h 60"/>
                <a:gd name="T62" fmla="*/ 17 w 38"/>
                <a:gd name="T63" fmla="*/ 0 h 60"/>
                <a:gd name="T64" fmla="*/ 32 w 38"/>
                <a:gd name="T65" fmla="*/ 0 h 60"/>
                <a:gd name="T66" fmla="*/ 143 w 38"/>
                <a:gd name="T67" fmla="*/ 0 h 60"/>
                <a:gd name="T68" fmla="*/ 143 w 38"/>
                <a:gd name="T69" fmla="*/ 0 h 60"/>
                <a:gd name="T70" fmla="*/ 146 w 38"/>
                <a:gd name="T71" fmla="*/ 0 h 60"/>
                <a:gd name="T72" fmla="*/ 146 w 38"/>
                <a:gd name="T73" fmla="*/ 0 h 60"/>
                <a:gd name="T74" fmla="*/ 156 w 38"/>
                <a:gd name="T75" fmla="*/ 1 h 60"/>
                <a:gd name="T76" fmla="*/ 156 w 38"/>
                <a:gd name="T77" fmla="*/ 1 h 60"/>
                <a:gd name="T78" fmla="*/ 156 w 38"/>
                <a:gd name="T79" fmla="*/ 16 h 60"/>
                <a:gd name="T80" fmla="*/ 172 w 38"/>
                <a:gd name="T81" fmla="*/ 16 h 60"/>
                <a:gd name="T82" fmla="*/ 172 w 38"/>
                <a:gd name="T83" fmla="*/ 27 h 60"/>
                <a:gd name="T84" fmla="*/ 172 w 38"/>
                <a:gd name="T85" fmla="*/ 38 h 60"/>
                <a:gd name="T86" fmla="*/ 172 w 38"/>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0"/>
                <a:gd name="T134" fmla="*/ 38 w 38"/>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0">
                  <a:moveTo>
                    <a:pt x="37" y="11"/>
                  </a:moveTo>
                  <a:lnTo>
                    <a:pt x="37" y="47"/>
                  </a:lnTo>
                  <a:lnTo>
                    <a:pt x="37" y="49"/>
                  </a:lnTo>
                  <a:lnTo>
                    <a:pt x="37" y="53"/>
                  </a:lnTo>
                  <a:lnTo>
                    <a:pt x="37" y="55"/>
                  </a:lnTo>
                  <a:lnTo>
                    <a:pt x="34" y="55"/>
                  </a:lnTo>
                  <a:lnTo>
                    <a:pt x="34" y="56"/>
                  </a:lnTo>
                  <a:lnTo>
                    <a:pt x="32" y="59"/>
                  </a:lnTo>
                  <a:lnTo>
                    <a:pt x="31" y="59"/>
                  </a:lnTo>
                  <a:lnTo>
                    <a:pt x="7" y="59"/>
                  </a:lnTo>
                  <a:lnTo>
                    <a:pt x="4" y="59"/>
                  </a:lnTo>
                  <a:lnTo>
                    <a:pt x="1" y="56"/>
                  </a:lnTo>
                  <a:lnTo>
                    <a:pt x="1" y="55"/>
                  </a:lnTo>
                  <a:lnTo>
                    <a:pt x="0" y="55"/>
                  </a:lnTo>
                  <a:lnTo>
                    <a:pt x="0" y="53"/>
                  </a:lnTo>
                  <a:lnTo>
                    <a:pt x="0" y="49"/>
                  </a:lnTo>
                  <a:lnTo>
                    <a:pt x="0" y="47"/>
                  </a:lnTo>
                  <a:lnTo>
                    <a:pt x="0" y="11"/>
                  </a:lnTo>
                  <a:lnTo>
                    <a:pt x="0" y="8"/>
                  </a:lnTo>
                  <a:lnTo>
                    <a:pt x="0" y="5"/>
                  </a:lnTo>
                  <a:lnTo>
                    <a:pt x="0" y="3"/>
                  </a:lnTo>
                  <a:lnTo>
                    <a:pt x="1" y="3"/>
                  </a:lnTo>
                  <a:lnTo>
                    <a:pt x="1" y="1"/>
                  </a:lnTo>
                  <a:lnTo>
                    <a:pt x="4" y="0"/>
                  </a:lnTo>
                  <a:lnTo>
                    <a:pt x="7" y="0"/>
                  </a:lnTo>
                  <a:lnTo>
                    <a:pt x="31" y="0"/>
                  </a:lnTo>
                  <a:lnTo>
                    <a:pt x="32" y="0"/>
                  </a:lnTo>
                  <a:lnTo>
                    <a:pt x="34" y="1"/>
                  </a:lnTo>
                  <a:lnTo>
                    <a:pt x="34" y="3"/>
                  </a:lnTo>
                  <a:lnTo>
                    <a:pt x="37" y="3"/>
                  </a:lnTo>
                  <a:lnTo>
                    <a:pt x="37" y="5"/>
                  </a:lnTo>
                  <a:lnTo>
                    <a:pt x="37" y="8"/>
                  </a:lnTo>
                  <a:lnTo>
                    <a:pt x="37" y="11"/>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06" name="AutoShape 192"/>
            <p:cNvSpPr>
              <a:spLocks noChangeAspect="1" noChangeArrowheads="1"/>
            </p:cNvSpPr>
            <p:nvPr/>
          </p:nvSpPr>
          <p:spPr bwMode="auto">
            <a:xfrm flipV="1">
              <a:off x="1729" y="2375"/>
              <a:ext cx="9"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07" name="Freeform 193"/>
            <p:cNvSpPr>
              <a:spLocks noChangeAspect="1"/>
            </p:cNvSpPr>
            <p:nvPr/>
          </p:nvSpPr>
          <p:spPr bwMode="auto">
            <a:xfrm>
              <a:off x="1804" y="2388"/>
              <a:ext cx="13" cy="26"/>
            </a:xfrm>
            <a:custGeom>
              <a:avLst/>
              <a:gdLst>
                <a:gd name="T0" fmla="*/ 0 w 10"/>
                <a:gd name="T1" fmla="*/ 0 h 20"/>
                <a:gd name="T2" fmla="*/ 46 w 10"/>
                <a:gd name="T3" fmla="*/ 27 h 20"/>
                <a:gd name="T4" fmla="*/ 0 w 10"/>
                <a:gd name="T5" fmla="*/ 38 h 20"/>
                <a:gd name="T6" fmla="*/ 46 w 10"/>
                <a:gd name="T7" fmla="*/ 64 h 20"/>
                <a:gd name="T8" fmla="*/ 0 w 10"/>
                <a:gd name="T9" fmla="*/ 92 h 20"/>
                <a:gd name="T10" fmla="*/ 0 w 10"/>
                <a:gd name="T11" fmla="*/ 0 h 20"/>
                <a:gd name="T12" fmla="*/ 0 w 10"/>
                <a:gd name="T13" fmla="*/ 0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0" y="0"/>
                  </a:moveTo>
                  <a:lnTo>
                    <a:pt x="9" y="5"/>
                  </a:lnTo>
                  <a:lnTo>
                    <a:pt x="0" y="8"/>
                  </a:lnTo>
                  <a:lnTo>
                    <a:pt x="9" y="13"/>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08" name="Line 194"/>
            <p:cNvSpPr>
              <a:spLocks noChangeAspect="1" noChangeShapeType="1"/>
            </p:cNvSpPr>
            <p:nvPr/>
          </p:nvSpPr>
          <p:spPr bwMode="auto">
            <a:xfrm>
              <a:off x="1729" y="2387"/>
              <a:ext cx="86"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509" name="Line 195"/>
            <p:cNvSpPr>
              <a:spLocks noChangeAspect="1" noChangeShapeType="1"/>
            </p:cNvSpPr>
            <p:nvPr/>
          </p:nvSpPr>
          <p:spPr bwMode="auto">
            <a:xfrm flipH="1">
              <a:off x="1729" y="2387"/>
              <a:ext cx="75"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510" name="Line 196"/>
            <p:cNvSpPr>
              <a:spLocks noChangeAspect="1" noChangeShapeType="1"/>
            </p:cNvSpPr>
            <p:nvPr/>
          </p:nvSpPr>
          <p:spPr bwMode="auto">
            <a:xfrm>
              <a:off x="1729" y="2401"/>
              <a:ext cx="86"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511" name="Freeform 197"/>
            <p:cNvSpPr>
              <a:spLocks noChangeAspect="1"/>
            </p:cNvSpPr>
            <p:nvPr/>
          </p:nvSpPr>
          <p:spPr bwMode="auto">
            <a:xfrm>
              <a:off x="1718" y="2388"/>
              <a:ext cx="13" cy="26"/>
            </a:xfrm>
            <a:custGeom>
              <a:avLst/>
              <a:gdLst>
                <a:gd name="T0" fmla="*/ 46 w 10"/>
                <a:gd name="T1" fmla="*/ 92 h 20"/>
                <a:gd name="T2" fmla="*/ 0 w 10"/>
                <a:gd name="T3" fmla="*/ 64 h 20"/>
                <a:gd name="T4" fmla="*/ 46 w 10"/>
                <a:gd name="T5" fmla="*/ 38 h 20"/>
                <a:gd name="T6" fmla="*/ 0 w 10"/>
                <a:gd name="T7" fmla="*/ 27 h 20"/>
                <a:gd name="T8" fmla="*/ 46 w 10"/>
                <a:gd name="T9" fmla="*/ 0 h 20"/>
                <a:gd name="T10" fmla="*/ 46 w 10"/>
                <a:gd name="T11" fmla="*/ 92 h 20"/>
                <a:gd name="T12" fmla="*/ 46 w 10"/>
                <a:gd name="T13" fmla="*/ 92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9" y="19"/>
                  </a:moveTo>
                  <a:lnTo>
                    <a:pt x="0" y="13"/>
                  </a:lnTo>
                  <a:lnTo>
                    <a:pt x="9" y="8"/>
                  </a:lnTo>
                  <a:lnTo>
                    <a:pt x="0" y="5"/>
                  </a:lnTo>
                  <a:lnTo>
                    <a:pt x="9" y="0"/>
                  </a:lnTo>
                  <a:lnTo>
                    <a:pt x="9"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12" name="Line 198"/>
            <p:cNvSpPr>
              <a:spLocks noChangeAspect="1" noChangeShapeType="1"/>
            </p:cNvSpPr>
            <p:nvPr/>
          </p:nvSpPr>
          <p:spPr bwMode="auto">
            <a:xfrm flipH="1" flipV="1">
              <a:off x="1718"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513" name="Text Box 199"/>
            <p:cNvSpPr txBox="1">
              <a:spLocks noChangeArrowheads="1"/>
            </p:cNvSpPr>
            <p:nvPr/>
          </p:nvSpPr>
          <p:spPr bwMode="auto">
            <a:xfrm>
              <a:off x="4176" y="960"/>
              <a:ext cx="885"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Chromatogram</a:t>
              </a:r>
              <a:endParaRPr lang="en-US" altLang="en-US" sz="2200">
                <a:solidFill>
                  <a:srgbClr val="FF0000"/>
                </a:solidFill>
              </a:endParaRPr>
            </a:p>
          </p:txBody>
        </p:sp>
        <p:grpSp>
          <p:nvGrpSpPr>
            <p:cNvPr id="13514" name="Group 200"/>
            <p:cNvGrpSpPr>
              <a:grpSpLocks/>
            </p:cNvGrpSpPr>
            <p:nvPr/>
          </p:nvGrpSpPr>
          <p:grpSpPr bwMode="auto">
            <a:xfrm>
              <a:off x="3696" y="1029"/>
              <a:ext cx="2160" cy="1275"/>
              <a:chOff x="3696" y="1029"/>
              <a:chExt cx="1803" cy="1058"/>
            </a:xfrm>
          </p:grpSpPr>
          <p:sp>
            <p:nvSpPr>
              <p:cNvPr id="13521" name="Freeform 201"/>
              <p:cNvSpPr>
                <a:spLocks/>
              </p:cNvSpPr>
              <p:nvPr/>
            </p:nvSpPr>
            <p:spPr bwMode="auto">
              <a:xfrm>
                <a:off x="4406" y="1556"/>
                <a:ext cx="113" cy="460"/>
              </a:xfrm>
              <a:custGeom>
                <a:avLst/>
                <a:gdLst>
                  <a:gd name="T0" fmla="*/ 0 w 113"/>
                  <a:gd name="T1" fmla="*/ 446 h 460"/>
                  <a:gd name="T2" fmla="*/ 0 w 113"/>
                  <a:gd name="T3" fmla="*/ 434 h 460"/>
                  <a:gd name="T4" fmla="*/ 1 w 113"/>
                  <a:gd name="T5" fmla="*/ 421 h 460"/>
                  <a:gd name="T6" fmla="*/ 4 w 113"/>
                  <a:gd name="T7" fmla="*/ 401 h 460"/>
                  <a:gd name="T8" fmla="*/ 6 w 113"/>
                  <a:gd name="T9" fmla="*/ 373 h 460"/>
                  <a:gd name="T10" fmla="*/ 6 w 113"/>
                  <a:gd name="T11" fmla="*/ 335 h 460"/>
                  <a:gd name="T12" fmla="*/ 12 w 113"/>
                  <a:gd name="T13" fmla="*/ 294 h 460"/>
                  <a:gd name="T14" fmla="*/ 12 w 113"/>
                  <a:gd name="T15" fmla="*/ 245 h 460"/>
                  <a:gd name="T16" fmla="*/ 14 w 113"/>
                  <a:gd name="T17" fmla="*/ 194 h 460"/>
                  <a:gd name="T18" fmla="*/ 15 w 113"/>
                  <a:gd name="T19" fmla="*/ 143 h 460"/>
                  <a:gd name="T20" fmla="*/ 18 w 113"/>
                  <a:gd name="T21" fmla="*/ 96 h 460"/>
                  <a:gd name="T22" fmla="*/ 20 w 113"/>
                  <a:gd name="T23" fmla="*/ 58 h 460"/>
                  <a:gd name="T24" fmla="*/ 20 w 113"/>
                  <a:gd name="T25" fmla="*/ 27 h 460"/>
                  <a:gd name="T26" fmla="*/ 22 w 113"/>
                  <a:gd name="T27" fmla="*/ 9 h 460"/>
                  <a:gd name="T28" fmla="*/ 24 w 113"/>
                  <a:gd name="T29" fmla="*/ 0 h 460"/>
                  <a:gd name="T30" fmla="*/ 27 w 113"/>
                  <a:gd name="T31" fmla="*/ 0 h 460"/>
                  <a:gd name="T32" fmla="*/ 29 w 113"/>
                  <a:gd name="T33" fmla="*/ 9 h 460"/>
                  <a:gd name="T34" fmla="*/ 29 w 113"/>
                  <a:gd name="T35" fmla="*/ 27 h 460"/>
                  <a:gd name="T36" fmla="*/ 30 w 113"/>
                  <a:gd name="T37" fmla="*/ 49 h 460"/>
                  <a:gd name="T38" fmla="*/ 33 w 113"/>
                  <a:gd name="T39" fmla="*/ 74 h 460"/>
                  <a:gd name="T40" fmla="*/ 35 w 113"/>
                  <a:gd name="T41" fmla="*/ 101 h 460"/>
                  <a:gd name="T42" fmla="*/ 35 w 113"/>
                  <a:gd name="T43" fmla="*/ 129 h 460"/>
                  <a:gd name="T44" fmla="*/ 37 w 113"/>
                  <a:gd name="T45" fmla="*/ 159 h 460"/>
                  <a:gd name="T46" fmla="*/ 41 w 113"/>
                  <a:gd name="T47" fmla="*/ 186 h 460"/>
                  <a:gd name="T48" fmla="*/ 43 w 113"/>
                  <a:gd name="T49" fmla="*/ 212 h 460"/>
                  <a:gd name="T50" fmla="*/ 44 w 113"/>
                  <a:gd name="T51" fmla="*/ 239 h 460"/>
                  <a:gd name="T52" fmla="*/ 47 w 113"/>
                  <a:gd name="T53" fmla="*/ 263 h 460"/>
                  <a:gd name="T54" fmla="*/ 47 w 113"/>
                  <a:gd name="T55" fmla="*/ 286 h 460"/>
                  <a:gd name="T56" fmla="*/ 49 w 113"/>
                  <a:gd name="T57" fmla="*/ 308 h 460"/>
                  <a:gd name="T58" fmla="*/ 51 w 113"/>
                  <a:gd name="T59" fmla="*/ 326 h 460"/>
                  <a:gd name="T60" fmla="*/ 55 w 113"/>
                  <a:gd name="T61" fmla="*/ 343 h 460"/>
                  <a:gd name="T62" fmla="*/ 56 w 113"/>
                  <a:gd name="T63" fmla="*/ 356 h 460"/>
                  <a:gd name="T64" fmla="*/ 56 w 113"/>
                  <a:gd name="T65" fmla="*/ 370 h 460"/>
                  <a:gd name="T66" fmla="*/ 58 w 113"/>
                  <a:gd name="T67" fmla="*/ 381 h 460"/>
                  <a:gd name="T68" fmla="*/ 60 w 113"/>
                  <a:gd name="T69" fmla="*/ 392 h 460"/>
                  <a:gd name="T70" fmla="*/ 63 w 113"/>
                  <a:gd name="T71" fmla="*/ 399 h 460"/>
                  <a:gd name="T72" fmla="*/ 65 w 113"/>
                  <a:gd name="T73" fmla="*/ 407 h 460"/>
                  <a:gd name="T74" fmla="*/ 65 w 113"/>
                  <a:gd name="T75" fmla="*/ 412 h 460"/>
                  <a:gd name="T76" fmla="*/ 66 w 113"/>
                  <a:gd name="T77" fmla="*/ 420 h 460"/>
                  <a:gd name="T78" fmla="*/ 70 w 113"/>
                  <a:gd name="T79" fmla="*/ 422 h 460"/>
                  <a:gd name="T80" fmla="*/ 71 w 113"/>
                  <a:gd name="T81" fmla="*/ 427 h 460"/>
                  <a:gd name="T82" fmla="*/ 73 w 113"/>
                  <a:gd name="T83" fmla="*/ 433 h 460"/>
                  <a:gd name="T84" fmla="*/ 76 w 113"/>
                  <a:gd name="T85" fmla="*/ 434 h 460"/>
                  <a:gd name="T86" fmla="*/ 76 w 113"/>
                  <a:gd name="T87" fmla="*/ 436 h 460"/>
                  <a:gd name="T88" fmla="*/ 78 w 113"/>
                  <a:gd name="T89" fmla="*/ 439 h 460"/>
                  <a:gd name="T90" fmla="*/ 80 w 113"/>
                  <a:gd name="T91" fmla="*/ 442 h 460"/>
                  <a:gd name="T92" fmla="*/ 83 w 113"/>
                  <a:gd name="T93" fmla="*/ 442 h 460"/>
                  <a:gd name="T94" fmla="*/ 83 w 113"/>
                  <a:gd name="T95" fmla="*/ 446 h 460"/>
                  <a:gd name="T96" fmla="*/ 86 w 113"/>
                  <a:gd name="T97" fmla="*/ 447 h 460"/>
                  <a:gd name="T98" fmla="*/ 87 w 113"/>
                  <a:gd name="T99" fmla="*/ 447 h 460"/>
                  <a:gd name="T100" fmla="*/ 90 w 113"/>
                  <a:gd name="T101" fmla="*/ 449 h 460"/>
                  <a:gd name="T102" fmla="*/ 92 w 113"/>
                  <a:gd name="T103" fmla="*/ 449 h 460"/>
                  <a:gd name="T104" fmla="*/ 92 w 113"/>
                  <a:gd name="T105" fmla="*/ 453 h 460"/>
                  <a:gd name="T106" fmla="*/ 93 w 113"/>
                  <a:gd name="T107" fmla="*/ 453 h 460"/>
                  <a:gd name="T108" fmla="*/ 95 w 113"/>
                  <a:gd name="T109" fmla="*/ 454 h 460"/>
                  <a:gd name="T110" fmla="*/ 99 w 113"/>
                  <a:gd name="T111" fmla="*/ 454 h 460"/>
                  <a:gd name="T112" fmla="*/ 100 w 113"/>
                  <a:gd name="T113" fmla="*/ 454 h 460"/>
                  <a:gd name="T114" fmla="*/ 100 w 113"/>
                  <a:gd name="T115" fmla="*/ 456 h 460"/>
                  <a:gd name="T116" fmla="*/ 106 w 113"/>
                  <a:gd name="T117" fmla="*/ 456 h 460"/>
                  <a:gd name="T118" fmla="*/ 106 w 113"/>
                  <a:gd name="T119" fmla="*/ 456 h 460"/>
                  <a:gd name="T120" fmla="*/ 107 w 113"/>
                  <a:gd name="T121" fmla="*/ 456 h 460"/>
                  <a:gd name="T122" fmla="*/ 109 w 113"/>
                  <a:gd name="T123" fmla="*/ 456 h 460"/>
                  <a:gd name="T124" fmla="*/ 112 w 113"/>
                  <a:gd name="T125" fmla="*/ 459 h 46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
                  <a:gd name="T190" fmla="*/ 0 h 460"/>
                  <a:gd name="T191" fmla="*/ 113 w 113"/>
                  <a:gd name="T192" fmla="*/ 460 h 46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 h="460">
                    <a:moveTo>
                      <a:pt x="0" y="446"/>
                    </a:moveTo>
                    <a:lnTo>
                      <a:pt x="0" y="434"/>
                    </a:lnTo>
                    <a:lnTo>
                      <a:pt x="1" y="421"/>
                    </a:lnTo>
                    <a:lnTo>
                      <a:pt x="4" y="401"/>
                    </a:lnTo>
                    <a:lnTo>
                      <a:pt x="6" y="373"/>
                    </a:lnTo>
                    <a:lnTo>
                      <a:pt x="6" y="335"/>
                    </a:lnTo>
                    <a:lnTo>
                      <a:pt x="12" y="294"/>
                    </a:lnTo>
                    <a:lnTo>
                      <a:pt x="12" y="245"/>
                    </a:lnTo>
                    <a:lnTo>
                      <a:pt x="14" y="194"/>
                    </a:lnTo>
                    <a:lnTo>
                      <a:pt x="15" y="143"/>
                    </a:lnTo>
                    <a:lnTo>
                      <a:pt x="18" y="96"/>
                    </a:lnTo>
                    <a:lnTo>
                      <a:pt x="20" y="58"/>
                    </a:lnTo>
                    <a:lnTo>
                      <a:pt x="20" y="27"/>
                    </a:lnTo>
                    <a:lnTo>
                      <a:pt x="22" y="9"/>
                    </a:lnTo>
                    <a:lnTo>
                      <a:pt x="24" y="0"/>
                    </a:lnTo>
                    <a:lnTo>
                      <a:pt x="27" y="0"/>
                    </a:lnTo>
                    <a:lnTo>
                      <a:pt x="29" y="9"/>
                    </a:lnTo>
                    <a:lnTo>
                      <a:pt x="29" y="27"/>
                    </a:lnTo>
                    <a:lnTo>
                      <a:pt x="30" y="49"/>
                    </a:lnTo>
                    <a:lnTo>
                      <a:pt x="33" y="74"/>
                    </a:lnTo>
                    <a:lnTo>
                      <a:pt x="35" y="101"/>
                    </a:lnTo>
                    <a:lnTo>
                      <a:pt x="35" y="129"/>
                    </a:lnTo>
                    <a:lnTo>
                      <a:pt x="37" y="159"/>
                    </a:lnTo>
                    <a:lnTo>
                      <a:pt x="41" y="186"/>
                    </a:lnTo>
                    <a:lnTo>
                      <a:pt x="43" y="212"/>
                    </a:lnTo>
                    <a:lnTo>
                      <a:pt x="44" y="239"/>
                    </a:lnTo>
                    <a:lnTo>
                      <a:pt x="47" y="263"/>
                    </a:lnTo>
                    <a:lnTo>
                      <a:pt x="47" y="286"/>
                    </a:lnTo>
                    <a:lnTo>
                      <a:pt x="49" y="308"/>
                    </a:lnTo>
                    <a:lnTo>
                      <a:pt x="51" y="326"/>
                    </a:lnTo>
                    <a:lnTo>
                      <a:pt x="55" y="343"/>
                    </a:lnTo>
                    <a:lnTo>
                      <a:pt x="56" y="356"/>
                    </a:lnTo>
                    <a:lnTo>
                      <a:pt x="56" y="370"/>
                    </a:lnTo>
                    <a:lnTo>
                      <a:pt x="58" y="381"/>
                    </a:lnTo>
                    <a:lnTo>
                      <a:pt x="60" y="392"/>
                    </a:lnTo>
                    <a:lnTo>
                      <a:pt x="63" y="399"/>
                    </a:lnTo>
                    <a:lnTo>
                      <a:pt x="65" y="407"/>
                    </a:lnTo>
                    <a:lnTo>
                      <a:pt x="65" y="412"/>
                    </a:lnTo>
                    <a:lnTo>
                      <a:pt x="66" y="420"/>
                    </a:lnTo>
                    <a:lnTo>
                      <a:pt x="70" y="422"/>
                    </a:lnTo>
                    <a:lnTo>
                      <a:pt x="71" y="427"/>
                    </a:lnTo>
                    <a:lnTo>
                      <a:pt x="73" y="433"/>
                    </a:lnTo>
                    <a:lnTo>
                      <a:pt x="76" y="434"/>
                    </a:lnTo>
                    <a:lnTo>
                      <a:pt x="76" y="436"/>
                    </a:lnTo>
                    <a:lnTo>
                      <a:pt x="78" y="439"/>
                    </a:lnTo>
                    <a:lnTo>
                      <a:pt x="80" y="442"/>
                    </a:lnTo>
                    <a:lnTo>
                      <a:pt x="83" y="442"/>
                    </a:lnTo>
                    <a:lnTo>
                      <a:pt x="83" y="446"/>
                    </a:lnTo>
                    <a:lnTo>
                      <a:pt x="86" y="447"/>
                    </a:lnTo>
                    <a:lnTo>
                      <a:pt x="87" y="447"/>
                    </a:lnTo>
                    <a:lnTo>
                      <a:pt x="90" y="449"/>
                    </a:lnTo>
                    <a:lnTo>
                      <a:pt x="92" y="449"/>
                    </a:lnTo>
                    <a:lnTo>
                      <a:pt x="92" y="453"/>
                    </a:lnTo>
                    <a:lnTo>
                      <a:pt x="93" y="453"/>
                    </a:lnTo>
                    <a:lnTo>
                      <a:pt x="95" y="454"/>
                    </a:lnTo>
                    <a:lnTo>
                      <a:pt x="99" y="454"/>
                    </a:lnTo>
                    <a:lnTo>
                      <a:pt x="100" y="454"/>
                    </a:lnTo>
                    <a:lnTo>
                      <a:pt x="100" y="456"/>
                    </a:lnTo>
                    <a:lnTo>
                      <a:pt x="106" y="456"/>
                    </a:lnTo>
                    <a:lnTo>
                      <a:pt x="107" y="456"/>
                    </a:lnTo>
                    <a:lnTo>
                      <a:pt x="109" y="456"/>
                    </a:lnTo>
                    <a:lnTo>
                      <a:pt x="112" y="459"/>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22" name="Freeform 202"/>
              <p:cNvSpPr>
                <a:spLocks/>
              </p:cNvSpPr>
              <p:nvPr/>
            </p:nvSpPr>
            <p:spPr bwMode="auto">
              <a:xfrm>
                <a:off x="5027" y="1128"/>
                <a:ext cx="154" cy="896"/>
              </a:xfrm>
              <a:custGeom>
                <a:avLst/>
                <a:gdLst>
                  <a:gd name="T0" fmla="*/ 0 w 154"/>
                  <a:gd name="T1" fmla="*/ 895 h 896"/>
                  <a:gd name="T2" fmla="*/ 2 w 154"/>
                  <a:gd name="T3" fmla="*/ 895 h 896"/>
                  <a:gd name="T4" fmla="*/ 5 w 154"/>
                  <a:gd name="T5" fmla="*/ 895 h 896"/>
                  <a:gd name="T6" fmla="*/ 8 w 154"/>
                  <a:gd name="T7" fmla="*/ 895 h 896"/>
                  <a:gd name="T8" fmla="*/ 12 w 154"/>
                  <a:gd name="T9" fmla="*/ 895 h 896"/>
                  <a:gd name="T10" fmla="*/ 13 w 154"/>
                  <a:gd name="T11" fmla="*/ 895 h 896"/>
                  <a:gd name="T12" fmla="*/ 15 w 154"/>
                  <a:gd name="T13" fmla="*/ 895 h 896"/>
                  <a:gd name="T14" fmla="*/ 18 w 154"/>
                  <a:gd name="T15" fmla="*/ 895 h 896"/>
                  <a:gd name="T16" fmla="*/ 20 w 154"/>
                  <a:gd name="T17" fmla="*/ 895 h 896"/>
                  <a:gd name="T18" fmla="*/ 21 w 154"/>
                  <a:gd name="T19" fmla="*/ 895 h 896"/>
                  <a:gd name="T20" fmla="*/ 27 w 154"/>
                  <a:gd name="T21" fmla="*/ 895 h 896"/>
                  <a:gd name="T22" fmla="*/ 27 w 154"/>
                  <a:gd name="T23" fmla="*/ 895 h 896"/>
                  <a:gd name="T24" fmla="*/ 29 w 154"/>
                  <a:gd name="T25" fmla="*/ 895 h 896"/>
                  <a:gd name="T26" fmla="*/ 30 w 154"/>
                  <a:gd name="T27" fmla="*/ 892 h 896"/>
                  <a:gd name="T28" fmla="*/ 35 w 154"/>
                  <a:gd name="T29" fmla="*/ 892 h 896"/>
                  <a:gd name="T30" fmla="*/ 37 w 154"/>
                  <a:gd name="T31" fmla="*/ 890 h 896"/>
                  <a:gd name="T32" fmla="*/ 41 w 154"/>
                  <a:gd name="T33" fmla="*/ 885 h 896"/>
                  <a:gd name="T34" fmla="*/ 43 w 154"/>
                  <a:gd name="T35" fmla="*/ 879 h 896"/>
                  <a:gd name="T36" fmla="*/ 44 w 154"/>
                  <a:gd name="T37" fmla="*/ 870 h 896"/>
                  <a:gd name="T38" fmla="*/ 48 w 154"/>
                  <a:gd name="T39" fmla="*/ 859 h 896"/>
                  <a:gd name="T40" fmla="*/ 49 w 154"/>
                  <a:gd name="T41" fmla="*/ 838 h 896"/>
                  <a:gd name="T42" fmla="*/ 51 w 154"/>
                  <a:gd name="T43" fmla="*/ 813 h 896"/>
                  <a:gd name="T44" fmla="*/ 54 w 154"/>
                  <a:gd name="T45" fmla="*/ 775 h 896"/>
                  <a:gd name="T46" fmla="*/ 56 w 154"/>
                  <a:gd name="T47" fmla="*/ 725 h 896"/>
                  <a:gd name="T48" fmla="*/ 58 w 154"/>
                  <a:gd name="T49" fmla="*/ 662 h 896"/>
                  <a:gd name="T50" fmla="*/ 61 w 154"/>
                  <a:gd name="T51" fmla="*/ 587 h 896"/>
                  <a:gd name="T52" fmla="*/ 64 w 154"/>
                  <a:gd name="T53" fmla="*/ 500 h 896"/>
                  <a:gd name="T54" fmla="*/ 68 w 154"/>
                  <a:gd name="T55" fmla="*/ 407 h 896"/>
                  <a:gd name="T56" fmla="*/ 69 w 154"/>
                  <a:gd name="T57" fmla="*/ 313 h 896"/>
                  <a:gd name="T58" fmla="*/ 71 w 154"/>
                  <a:gd name="T59" fmla="*/ 222 h 896"/>
                  <a:gd name="T60" fmla="*/ 75 w 154"/>
                  <a:gd name="T61" fmla="*/ 142 h 896"/>
                  <a:gd name="T62" fmla="*/ 76 w 154"/>
                  <a:gd name="T63" fmla="*/ 75 h 896"/>
                  <a:gd name="T64" fmla="*/ 78 w 154"/>
                  <a:gd name="T65" fmla="*/ 32 h 896"/>
                  <a:gd name="T66" fmla="*/ 79 w 154"/>
                  <a:gd name="T67" fmla="*/ 7 h 896"/>
                  <a:gd name="T68" fmla="*/ 83 w 154"/>
                  <a:gd name="T69" fmla="*/ 0 h 896"/>
                  <a:gd name="T70" fmla="*/ 85 w 154"/>
                  <a:gd name="T71" fmla="*/ 13 h 896"/>
                  <a:gd name="T72" fmla="*/ 86 w 154"/>
                  <a:gd name="T73" fmla="*/ 41 h 896"/>
                  <a:gd name="T74" fmla="*/ 90 w 154"/>
                  <a:gd name="T75" fmla="*/ 82 h 896"/>
                  <a:gd name="T76" fmla="*/ 94 w 154"/>
                  <a:gd name="T77" fmla="*/ 129 h 896"/>
                  <a:gd name="T78" fmla="*/ 97 w 154"/>
                  <a:gd name="T79" fmla="*/ 180 h 896"/>
                  <a:gd name="T80" fmla="*/ 98 w 154"/>
                  <a:gd name="T81" fmla="*/ 233 h 896"/>
                  <a:gd name="T82" fmla="*/ 100 w 154"/>
                  <a:gd name="T83" fmla="*/ 287 h 896"/>
                  <a:gd name="T84" fmla="*/ 104 w 154"/>
                  <a:gd name="T85" fmla="*/ 340 h 896"/>
                  <a:gd name="T86" fmla="*/ 106 w 154"/>
                  <a:gd name="T87" fmla="*/ 390 h 896"/>
                  <a:gd name="T88" fmla="*/ 107 w 154"/>
                  <a:gd name="T89" fmla="*/ 440 h 896"/>
                  <a:gd name="T90" fmla="*/ 110 w 154"/>
                  <a:gd name="T91" fmla="*/ 486 h 896"/>
                  <a:gd name="T92" fmla="*/ 112 w 154"/>
                  <a:gd name="T93" fmla="*/ 530 h 896"/>
                  <a:gd name="T94" fmla="*/ 117 w 154"/>
                  <a:gd name="T95" fmla="*/ 571 h 896"/>
                  <a:gd name="T96" fmla="*/ 117 w 154"/>
                  <a:gd name="T97" fmla="*/ 607 h 896"/>
                  <a:gd name="T98" fmla="*/ 119 w 154"/>
                  <a:gd name="T99" fmla="*/ 640 h 896"/>
                  <a:gd name="T100" fmla="*/ 124 w 154"/>
                  <a:gd name="T101" fmla="*/ 670 h 896"/>
                  <a:gd name="T102" fmla="*/ 126 w 154"/>
                  <a:gd name="T103" fmla="*/ 697 h 896"/>
                  <a:gd name="T104" fmla="*/ 127 w 154"/>
                  <a:gd name="T105" fmla="*/ 722 h 896"/>
                  <a:gd name="T106" fmla="*/ 129 w 154"/>
                  <a:gd name="T107" fmla="*/ 742 h 896"/>
                  <a:gd name="T108" fmla="*/ 132 w 154"/>
                  <a:gd name="T109" fmla="*/ 758 h 896"/>
                  <a:gd name="T110" fmla="*/ 135 w 154"/>
                  <a:gd name="T111" fmla="*/ 775 h 896"/>
                  <a:gd name="T112" fmla="*/ 137 w 154"/>
                  <a:gd name="T113" fmla="*/ 790 h 896"/>
                  <a:gd name="T114" fmla="*/ 140 w 154"/>
                  <a:gd name="T115" fmla="*/ 802 h 896"/>
                  <a:gd name="T116" fmla="*/ 141 w 154"/>
                  <a:gd name="T117" fmla="*/ 813 h 896"/>
                  <a:gd name="T118" fmla="*/ 146 w 154"/>
                  <a:gd name="T119" fmla="*/ 822 h 896"/>
                  <a:gd name="T120" fmla="*/ 146 w 154"/>
                  <a:gd name="T121" fmla="*/ 831 h 896"/>
                  <a:gd name="T122" fmla="*/ 150 w 154"/>
                  <a:gd name="T123" fmla="*/ 837 h 896"/>
                  <a:gd name="T124" fmla="*/ 153 w 154"/>
                  <a:gd name="T125" fmla="*/ 842 h 89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4"/>
                  <a:gd name="T190" fmla="*/ 0 h 896"/>
                  <a:gd name="T191" fmla="*/ 154 w 154"/>
                  <a:gd name="T192" fmla="*/ 896 h 89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4" h="896">
                    <a:moveTo>
                      <a:pt x="0" y="895"/>
                    </a:moveTo>
                    <a:lnTo>
                      <a:pt x="2" y="895"/>
                    </a:lnTo>
                    <a:lnTo>
                      <a:pt x="5" y="895"/>
                    </a:lnTo>
                    <a:lnTo>
                      <a:pt x="8" y="895"/>
                    </a:lnTo>
                    <a:lnTo>
                      <a:pt x="12" y="895"/>
                    </a:lnTo>
                    <a:lnTo>
                      <a:pt x="13" y="895"/>
                    </a:lnTo>
                    <a:lnTo>
                      <a:pt x="15" y="895"/>
                    </a:lnTo>
                    <a:lnTo>
                      <a:pt x="18" y="895"/>
                    </a:lnTo>
                    <a:lnTo>
                      <a:pt x="20" y="895"/>
                    </a:lnTo>
                    <a:lnTo>
                      <a:pt x="21" y="895"/>
                    </a:lnTo>
                    <a:lnTo>
                      <a:pt x="27" y="895"/>
                    </a:lnTo>
                    <a:lnTo>
                      <a:pt x="29" y="895"/>
                    </a:lnTo>
                    <a:lnTo>
                      <a:pt x="30" y="892"/>
                    </a:lnTo>
                    <a:lnTo>
                      <a:pt x="35" y="892"/>
                    </a:lnTo>
                    <a:lnTo>
                      <a:pt x="37" y="890"/>
                    </a:lnTo>
                    <a:lnTo>
                      <a:pt x="41" y="885"/>
                    </a:lnTo>
                    <a:lnTo>
                      <a:pt x="43" y="879"/>
                    </a:lnTo>
                    <a:lnTo>
                      <a:pt x="44" y="870"/>
                    </a:lnTo>
                    <a:lnTo>
                      <a:pt x="48" y="859"/>
                    </a:lnTo>
                    <a:lnTo>
                      <a:pt x="49" y="838"/>
                    </a:lnTo>
                    <a:lnTo>
                      <a:pt x="51" y="813"/>
                    </a:lnTo>
                    <a:lnTo>
                      <a:pt x="54" y="775"/>
                    </a:lnTo>
                    <a:lnTo>
                      <a:pt x="56" y="725"/>
                    </a:lnTo>
                    <a:lnTo>
                      <a:pt x="58" y="662"/>
                    </a:lnTo>
                    <a:lnTo>
                      <a:pt x="61" y="587"/>
                    </a:lnTo>
                    <a:lnTo>
                      <a:pt x="64" y="500"/>
                    </a:lnTo>
                    <a:lnTo>
                      <a:pt x="68" y="407"/>
                    </a:lnTo>
                    <a:lnTo>
                      <a:pt x="69" y="313"/>
                    </a:lnTo>
                    <a:lnTo>
                      <a:pt x="71" y="222"/>
                    </a:lnTo>
                    <a:lnTo>
                      <a:pt x="75" y="142"/>
                    </a:lnTo>
                    <a:lnTo>
                      <a:pt x="76" y="75"/>
                    </a:lnTo>
                    <a:lnTo>
                      <a:pt x="78" y="32"/>
                    </a:lnTo>
                    <a:lnTo>
                      <a:pt x="79" y="7"/>
                    </a:lnTo>
                    <a:lnTo>
                      <a:pt x="83" y="0"/>
                    </a:lnTo>
                    <a:lnTo>
                      <a:pt x="85" y="13"/>
                    </a:lnTo>
                    <a:lnTo>
                      <a:pt x="86" y="41"/>
                    </a:lnTo>
                    <a:lnTo>
                      <a:pt x="90" y="82"/>
                    </a:lnTo>
                    <a:lnTo>
                      <a:pt x="94" y="129"/>
                    </a:lnTo>
                    <a:lnTo>
                      <a:pt x="97" y="180"/>
                    </a:lnTo>
                    <a:lnTo>
                      <a:pt x="98" y="233"/>
                    </a:lnTo>
                    <a:lnTo>
                      <a:pt x="100" y="287"/>
                    </a:lnTo>
                    <a:lnTo>
                      <a:pt x="104" y="340"/>
                    </a:lnTo>
                    <a:lnTo>
                      <a:pt x="106" y="390"/>
                    </a:lnTo>
                    <a:lnTo>
                      <a:pt x="107" y="440"/>
                    </a:lnTo>
                    <a:lnTo>
                      <a:pt x="110" y="486"/>
                    </a:lnTo>
                    <a:lnTo>
                      <a:pt x="112" y="530"/>
                    </a:lnTo>
                    <a:lnTo>
                      <a:pt x="117" y="571"/>
                    </a:lnTo>
                    <a:lnTo>
                      <a:pt x="117" y="607"/>
                    </a:lnTo>
                    <a:lnTo>
                      <a:pt x="119" y="640"/>
                    </a:lnTo>
                    <a:lnTo>
                      <a:pt x="124" y="670"/>
                    </a:lnTo>
                    <a:lnTo>
                      <a:pt x="126" y="697"/>
                    </a:lnTo>
                    <a:lnTo>
                      <a:pt x="127" y="722"/>
                    </a:lnTo>
                    <a:lnTo>
                      <a:pt x="129" y="742"/>
                    </a:lnTo>
                    <a:lnTo>
                      <a:pt x="132" y="758"/>
                    </a:lnTo>
                    <a:lnTo>
                      <a:pt x="135" y="775"/>
                    </a:lnTo>
                    <a:lnTo>
                      <a:pt x="137" y="790"/>
                    </a:lnTo>
                    <a:lnTo>
                      <a:pt x="140" y="802"/>
                    </a:lnTo>
                    <a:lnTo>
                      <a:pt x="141" y="813"/>
                    </a:lnTo>
                    <a:lnTo>
                      <a:pt x="146" y="822"/>
                    </a:lnTo>
                    <a:lnTo>
                      <a:pt x="146" y="831"/>
                    </a:lnTo>
                    <a:lnTo>
                      <a:pt x="150" y="837"/>
                    </a:lnTo>
                    <a:lnTo>
                      <a:pt x="153" y="842"/>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23" name="Freeform 203"/>
              <p:cNvSpPr>
                <a:spLocks/>
              </p:cNvSpPr>
              <p:nvPr/>
            </p:nvSpPr>
            <p:spPr bwMode="auto">
              <a:xfrm>
                <a:off x="4633" y="1645"/>
                <a:ext cx="146" cy="379"/>
              </a:xfrm>
              <a:custGeom>
                <a:avLst/>
                <a:gdLst>
                  <a:gd name="T0" fmla="*/ 0 w 146"/>
                  <a:gd name="T1" fmla="*/ 378 h 379"/>
                  <a:gd name="T2" fmla="*/ 1 w 146"/>
                  <a:gd name="T3" fmla="*/ 378 h 379"/>
                  <a:gd name="T4" fmla="*/ 1 w 146"/>
                  <a:gd name="T5" fmla="*/ 378 h 379"/>
                  <a:gd name="T6" fmla="*/ 5 w 146"/>
                  <a:gd name="T7" fmla="*/ 378 h 379"/>
                  <a:gd name="T8" fmla="*/ 8 w 146"/>
                  <a:gd name="T9" fmla="*/ 378 h 379"/>
                  <a:gd name="T10" fmla="*/ 11 w 146"/>
                  <a:gd name="T11" fmla="*/ 378 h 379"/>
                  <a:gd name="T12" fmla="*/ 12 w 146"/>
                  <a:gd name="T13" fmla="*/ 378 h 379"/>
                  <a:gd name="T14" fmla="*/ 15 w 146"/>
                  <a:gd name="T15" fmla="*/ 378 h 379"/>
                  <a:gd name="T16" fmla="*/ 19 w 146"/>
                  <a:gd name="T17" fmla="*/ 378 h 379"/>
                  <a:gd name="T18" fmla="*/ 20 w 146"/>
                  <a:gd name="T19" fmla="*/ 378 h 379"/>
                  <a:gd name="T20" fmla="*/ 22 w 146"/>
                  <a:gd name="T21" fmla="*/ 378 h 379"/>
                  <a:gd name="T22" fmla="*/ 25 w 146"/>
                  <a:gd name="T23" fmla="*/ 378 h 379"/>
                  <a:gd name="T24" fmla="*/ 27 w 146"/>
                  <a:gd name="T25" fmla="*/ 378 h 379"/>
                  <a:gd name="T26" fmla="*/ 28 w 146"/>
                  <a:gd name="T27" fmla="*/ 378 h 379"/>
                  <a:gd name="T28" fmla="*/ 32 w 146"/>
                  <a:gd name="T29" fmla="*/ 378 h 379"/>
                  <a:gd name="T30" fmla="*/ 34 w 146"/>
                  <a:gd name="T31" fmla="*/ 378 h 379"/>
                  <a:gd name="T32" fmla="*/ 35 w 146"/>
                  <a:gd name="T33" fmla="*/ 378 h 379"/>
                  <a:gd name="T34" fmla="*/ 37 w 146"/>
                  <a:gd name="T35" fmla="*/ 378 h 379"/>
                  <a:gd name="T36" fmla="*/ 40 w 146"/>
                  <a:gd name="T37" fmla="*/ 378 h 379"/>
                  <a:gd name="T38" fmla="*/ 42 w 146"/>
                  <a:gd name="T39" fmla="*/ 378 h 379"/>
                  <a:gd name="T40" fmla="*/ 43 w 146"/>
                  <a:gd name="T41" fmla="*/ 378 h 379"/>
                  <a:gd name="T42" fmla="*/ 49 w 146"/>
                  <a:gd name="T43" fmla="*/ 378 h 379"/>
                  <a:gd name="T44" fmla="*/ 49 w 146"/>
                  <a:gd name="T45" fmla="*/ 378 h 379"/>
                  <a:gd name="T46" fmla="*/ 51 w 146"/>
                  <a:gd name="T47" fmla="*/ 378 h 379"/>
                  <a:gd name="T48" fmla="*/ 54 w 146"/>
                  <a:gd name="T49" fmla="*/ 378 h 379"/>
                  <a:gd name="T50" fmla="*/ 56 w 146"/>
                  <a:gd name="T51" fmla="*/ 378 h 379"/>
                  <a:gd name="T52" fmla="*/ 61 w 146"/>
                  <a:gd name="T53" fmla="*/ 378 h 379"/>
                  <a:gd name="T54" fmla="*/ 63 w 146"/>
                  <a:gd name="T55" fmla="*/ 378 h 379"/>
                  <a:gd name="T56" fmla="*/ 65 w 146"/>
                  <a:gd name="T57" fmla="*/ 378 h 379"/>
                  <a:gd name="T58" fmla="*/ 68 w 146"/>
                  <a:gd name="T59" fmla="*/ 378 h 379"/>
                  <a:gd name="T60" fmla="*/ 70 w 146"/>
                  <a:gd name="T61" fmla="*/ 378 h 379"/>
                  <a:gd name="T62" fmla="*/ 70 w 146"/>
                  <a:gd name="T63" fmla="*/ 378 h 379"/>
                  <a:gd name="T64" fmla="*/ 75 w 146"/>
                  <a:gd name="T65" fmla="*/ 378 h 379"/>
                  <a:gd name="T66" fmla="*/ 77 w 146"/>
                  <a:gd name="T67" fmla="*/ 378 h 379"/>
                  <a:gd name="T68" fmla="*/ 78 w 146"/>
                  <a:gd name="T69" fmla="*/ 378 h 379"/>
                  <a:gd name="T70" fmla="*/ 81 w 146"/>
                  <a:gd name="T71" fmla="*/ 378 h 379"/>
                  <a:gd name="T72" fmla="*/ 83 w 146"/>
                  <a:gd name="T73" fmla="*/ 378 h 379"/>
                  <a:gd name="T74" fmla="*/ 85 w 146"/>
                  <a:gd name="T75" fmla="*/ 375 h 379"/>
                  <a:gd name="T76" fmla="*/ 88 w 146"/>
                  <a:gd name="T77" fmla="*/ 375 h 379"/>
                  <a:gd name="T78" fmla="*/ 90 w 146"/>
                  <a:gd name="T79" fmla="*/ 375 h 379"/>
                  <a:gd name="T80" fmla="*/ 92 w 146"/>
                  <a:gd name="T81" fmla="*/ 373 h 379"/>
                  <a:gd name="T82" fmla="*/ 95 w 146"/>
                  <a:gd name="T83" fmla="*/ 373 h 379"/>
                  <a:gd name="T84" fmla="*/ 97 w 146"/>
                  <a:gd name="T85" fmla="*/ 368 h 379"/>
                  <a:gd name="T86" fmla="*/ 99 w 146"/>
                  <a:gd name="T87" fmla="*/ 365 h 379"/>
                  <a:gd name="T88" fmla="*/ 102 w 146"/>
                  <a:gd name="T89" fmla="*/ 356 h 379"/>
                  <a:gd name="T90" fmla="*/ 103 w 146"/>
                  <a:gd name="T91" fmla="*/ 345 h 379"/>
                  <a:gd name="T92" fmla="*/ 105 w 146"/>
                  <a:gd name="T93" fmla="*/ 329 h 379"/>
                  <a:gd name="T94" fmla="*/ 109 w 146"/>
                  <a:gd name="T95" fmla="*/ 307 h 379"/>
                  <a:gd name="T96" fmla="*/ 112 w 146"/>
                  <a:gd name="T97" fmla="*/ 278 h 379"/>
                  <a:gd name="T98" fmla="*/ 114 w 146"/>
                  <a:gd name="T99" fmla="*/ 245 h 379"/>
                  <a:gd name="T100" fmla="*/ 114 w 146"/>
                  <a:gd name="T101" fmla="*/ 205 h 379"/>
                  <a:gd name="T102" fmla="*/ 119 w 146"/>
                  <a:gd name="T103" fmla="*/ 165 h 379"/>
                  <a:gd name="T104" fmla="*/ 121 w 146"/>
                  <a:gd name="T105" fmla="*/ 122 h 379"/>
                  <a:gd name="T106" fmla="*/ 124 w 146"/>
                  <a:gd name="T107" fmla="*/ 87 h 379"/>
                  <a:gd name="T108" fmla="*/ 126 w 146"/>
                  <a:gd name="T109" fmla="*/ 54 h 379"/>
                  <a:gd name="T110" fmla="*/ 127 w 146"/>
                  <a:gd name="T111" fmla="*/ 26 h 379"/>
                  <a:gd name="T112" fmla="*/ 131 w 146"/>
                  <a:gd name="T113" fmla="*/ 12 h 379"/>
                  <a:gd name="T114" fmla="*/ 132 w 146"/>
                  <a:gd name="T115" fmla="*/ 2 h 379"/>
                  <a:gd name="T116" fmla="*/ 134 w 146"/>
                  <a:gd name="T117" fmla="*/ 0 h 379"/>
                  <a:gd name="T118" fmla="*/ 137 w 146"/>
                  <a:gd name="T119" fmla="*/ 7 h 379"/>
                  <a:gd name="T120" fmla="*/ 139 w 146"/>
                  <a:gd name="T121" fmla="*/ 18 h 379"/>
                  <a:gd name="T122" fmla="*/ 141 w 146"/>
                  <a:gd name="T123" fmla="*/ 33 h 379"/>
                  <a:gd name="T124" fmla="*/ 145 w 146"/>
                  <a:gd name="T125" fmla="*/ 54 h 3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
                  <a:gd name="T190" fmla="*/ 0 h 379"/>
                  <a:gd name="T191" fmla="*/ 146 w 146"/>
                  <a:gd name="T192" fmla="*/ 379 h 3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 h="379">
                    <a:moveTo>
                      <a:pt x="0" y="378"/>
                    </a:moveTo>
                    <a:lnTo>
                      <a:pt x="1" y="378"/>
                    </a:lnTo>
                    <a:lnTo>
                      <a:pt x="5" y="378"/>
                    </a:lnTo>
                    <a:lnTo>
                      <a:pt x="8" y="378"/>
                    </a:lnTo>
                    <a:lnTo>
                      <a:pt x="11" y="378"/>
                    </a:lnTo>
                    <a:lnTo>
                      <a:pt x="12" y="378"/>
                    </a:lnTo>
                    <a:lnTo>
                      <a:pt x="15" y="378"/>
                    </a:lnTo>
                    <a:lnTo>
                      <a:pt x="19" y="378"/>
                    </a:lnTo>
                    <a:lnTo>
                      <a:pt x="20" y="378"/>
                    </a:lnTo>
                    <a:lnTo>
                      <a:pt x="22" y="378"/>
                    </a:lnTo>
                    <a:lnTo>
                      <a:pt x="25" y="378"/>
                    </a:lnTo>
                    <a:lnTo>
                      <a:pt x="27" y="378"/>
                    </a:lnTo>
                    <a:lnTo>
                      <a:pt x="28" y="378"/>
                    </a:lnTo>
                    <a:lnTo>
                      <a:pt x="32" y="378"/>
                    </a:lnTo>
                    <a:lnTo>
                      <a:pt x="34" y="378"/>
                    </a:lnTo>
                    <a:lnTo>
                      <a:pt x="35" y="378"/>
                    </a:lnTo>
                    <a:lnTo>
                      <a:pt x="37" y="378"/>
                    </a:lnTo>
                    <a:lnTo>
                      <a:pt x="40" y="378"/>
                    </a:lnTo>
                    <a:lnTo>
                      <a:pt x="42" y="378"/>
                    </a:lnTo>
                    <a:lnTo>
                      <a:pt x="43" y="378"/>
                    </a:lnTo>
                    <a:lnTo>
                      <a:pt x="49" y="378"/>
                    </a:lnTo>
                    <a:lnTo>
                      <a:pt x="51" y="378"/>
                    </a:lnTo>
                    <a:lnTo>
                      <a:pt x="54" y="378"/>
                    </a:lnTo>
                    <a:lnTo>
                      <a:pt x="56" y="378"/>
                    </a:lnTo>
                    <a:lnTo>
                      <a:pt x="61" y="378"/>
                    </a:lnTo>
                    <a:lnTo>
                      <a:pt x="63" y="378"/>
                    </a:lnTo>
                    <a:lnTo>
                      <a:pt x="65" y="378"/>
                    </a:lnTo>
                    <a:lnTo>
                      <a:pt x="68" y="378"/>
                    </a:lnTo>
                    <a:lnTo>
                      <a:pt x="70" y="378"/>
                    </a:lnTo>
                    <a:lnTo>
                      <a:pt x="75" y="378"/>
                    </a:lnTo>
                    <a:lnTo>
                      <a:pt x="77" y="378"/>
                    </a:lnTo>
                    <a:lnTo>
                      <a:pt x="78" y="378"/>
                    </a:lnTo>
                    <a:lnTo>
                      <a:pt x="81" y="378"/>
                    </a:lnTo>
                    <a:lnTo>
                      <a:pt x="83" y="378"/>
                    </a:lnTo>
                    <a:lnTo>
                      <a:pt x="85" y="375"/>
                    </a:lnTo>
                    <a:lnTo>
                      <a:pt x="88" y="375"/>
                    </a:lnTo>
                    <a:lnTo>
                      <a:pt x="90" y="375"/>
                    </a:lnTo>
                    <a:lnTo>
                      <a:pt x="92" y="373"/>
                    </a:lnTo>
                    <a:lnTo>
                      <a:pt x="95" y="373"/>
                    </a:lnTo>
                    <a:lnTo>
                      <a:pt x="97" y="368"/>
                    </a:lnTo>
                    <a:lnTo>
                      <a:pt x="99" y="365"/>
                    </a:lnTo>
                    <a:lnTo>
                      <a:pt x="102" y="356"/>
                    </a:lnTo>
                    <a:lnTo>
                      <a:pt x="103" y="345"/>
                    </a:lnTo>
                    <a:lnTo>
                      <a:pt x="105" y="329"/>
                    </a:lnTo>
                    <a:lnTo>
                      <a:pt x="109" y="307"/>
                    </a:lnTo>
                    <a:lnTo>
                      <a:pt x="112" y="278"/>
                    </a:lnTo>
                    <a:lnTo>
                      <a:pt x="114" y="245"/>
                    </a:lnTo>
                    <a:lnTo>
                      <a:pt x="114" y="205"/>
                    </a:lnTo>
                    <a:lnTo>
                      <a:pt x="119" y="165"/>
                    </a:lnTo>
                    <a:lnTo>
                      <a:pt x="121" y="122"/>
                    </a:lnTo>
                    <a:lnTo>
                      <a:pt x="124" y="87"/>
                    </a:lnTo>
                    <a:lnTo>
                      <a:pt x="126" y="54"/>
                    </a:lnTo>
                    <a:lnTo>
                      <a:pt x="127" y="26"/>
                    </a:lnTo>
                    <a:lnTo>
                      <a:pt x="131" y="12"/>
                    </a:lnTo>
                    <a:lnTo>
                      <a:pt x="132" y="2"/>
                    </a:lnTo>
                    <a:lnTo>
                      <a:pt x="134" y="0"/>
                    </a:lnTo>
                    <a:lnTo>
                      <a:pt x="137" y="7"/>
                    </a:lnTo>
                    <a:lnTo>
                      <a:pt x="139" y="18"/>
                    </a:lnTo>
                    <a:lnTo>
                      <a:pt x="141" y="33"/>
                    </a:lnTo>
                    <a:lnTo>
                      <a:pt x="145" y="5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24" name="Freeform 204"/>
              <p:cNvSpPr>
                <a:spLocks/>
              </p:cNvSpPr>
              <p:nvPr/>
            </p:nvSpPr>
            <p:spPr bwMode="auto">
              <a:xfrm>
                <a:off x="4778" y="1699"/>
                <a:ext cx="76" cy="325"/>
              </a:xfrm>
              <a:custGeom>
                <a:avLst/>
                <a:gdLst>
                  <a:gd name="T0" fmla="*/ 2 w 76"/>
                  <a:gd name="T1" fmla="*/ 52 h 325"/>
                  <a:gd name="T2" fmla="*/ 4 w 76"/>
                  <a:gd name="T3" fmla="*/ 93 h 325"/>
                  <a:gd name="T4" fmla="*/ 7 w 76"/>
                  <a:gd name="T5" fmla="*/ 161 h 325"/>
                  <a:gd name="T6" fmla="*/ 14 w 76"/>
                  <a:gd name="T7" fmla="*/ 231 h 325"/>
                  <a:gd name="T8" fmla="*/ 14 w 76"/>
                  <a:gd name="T9" fmla="*/ 233 h 325"/>
                  <a:gd name="T10" fmla="*/ 14 w 76"/>
                  <a:gd name="T11" fmla="*/ 245 h 325"/>
                  <a:gd name="T12" fmla="*/ 15 w 76"/>
                  <a:gd name="T13" fmla="*/ 261 h 325"/>
                  <a:gd name="T14" fmla="*/ 18 w 76"/>
                  <a:gd name="T15" fmla="*/ 278 h 325"/>
                  <a:gd name="T16" fmla="*/ 20 w 76"/>
                  <a:gd name="T17" fmla="*/ 281 h 325"/>
                  <a:gd name="T18" fmla="*/ 20 w 76"/>
                  <a:gd name="T19" fmla="*/ 286 h 325"/>
                  <a:gd name="T20" fmla="*/ 22 w 76"/>
                  <a:gd name="T21" fmla="*/ 291 h 325"/>
                  <a:gd name="T22" fmla="*/ 22 w 76"/>
                  <a:gd name="T23" fmla="*/ 294 h 325"/>
                  <a:gd name="T24" fmla="*/ 25 w 76"/>
                  <a:gd name="T25" fmla="*/ 297 h 325"/>
                  <a:gd name="T26" fmla="*/ 25 w 76"/>
                  <a:gd name="T27" fmla="*/ 299 h 325"/>
                  <a:gd name="T28" fmla="*/ 27 w 76"/>
                  <a:gd name="T29" fmla="*/ 302 h 325"/>
                  <a:gd name="T30" fmla="*/ 27 w 76"/>
                  <a:gd name="T31" fmla="*/ 304 h 325"/>
                  <a:gd name="T32" fmla="*/ 29 w 76"/>
                  <a:gd name="T33" fmla="*/ 306 h 325"/>
                  <a:gd name="T34" fmla="*/ 29 w 76"/>
                  <a:gd name="T35" fmla="*/ 308 h 325"/>
                  <a:gd name="T36" fmla="*/ 29 w 76"/>
                  <a:gd name="T37" fmla="*/ 311 h 325"/>
                  <a:gd name="T38" fmla="*/ 32 w 76"/>
                  <a:gd name="T39" fmla="*/ 311 h 325"/>
                  <a:gd name="T40" fmla="*/ 33 w 76"/>
                  <a:gd name="T41" fmla="*/ 313 h 325"/>
                  <a:gd name="T42" fmla="*/ 33 w 76"/>
                  <a:gd name="T43" fmla="*/ 313 h 325"/>
                  <a:gd name="T44" fmla="*/ 33 w 76"/>
                  <a:gd name="T45" fmla="*/ 314 h 325"/>
                  <a:gd name="T46" fmla="*/ 35 w 76"/>
                  <a:gd name="T47" fmla="*/ 314 h 325"/>
                  <a:gd name="T48" fmla="*/ 35 w 76"/>
                  <a:gd name="T49" fmla="*/ 314 h 325"/>
                  <a:gd name="T50" fmla="*/ 38 w 76"/>
                  <a:gd name="T51" fmla="*/ 318 h 325"/>
                  <a:gd name="T52" fmla="*/ 38 w 76"/>
                  <a:gd name="T53" fmla="*/ 318 h 325"/>
                  <a:gd name="T54" fmla="*/ 40 w 76"/>
                  <a:gd name="T55" fmla="*/ 318 h 325"/>
                  <a:gd name="T56" fmla="*/ 42 w 76"/>
                  <a:gd name="T57" fmla="*/ 318 h 325"/>
                  <a:gd name="T58" fmla="*/ 42 w 76"/>
                  <a:gd name="T59" fmla="*/ 319 h 325"/>
                  <a:gd name="T60" fmla="*/ 42 w 76"/>
                  <a:gd name="T61" fmla="*/ 319 h 325"/>
                  <a:gd name="T62" fmla="*/ 44 w 76"/>
                  <a:gd name="T63" fmla="*/ 319 h 325"/>
                  <a:gd name="T64" fmla="*/ 44 w 76"/>
                  <a:gd name="T65" fmla="*/ 319 h 325"/>
                  <a:gd name="T66" fmla="*/ 48 w 76"/>
                  <a:gd name="T67" fmla="*/ 319 h 325"/>
                  <a:gd name="T68" fmla="*/ 48 w 76"/>
                  <a:gd name="T69" fmla="*/ 321 h 325"/>
                  <a:gd name="T70" fmla="*/ 49 w 76"/>
                  <a:gd name="T71" fmla="*/ 321 h 325"/>
                  <a:gd name="T72" fmla="*/ 49 w 76"/>
                  <a:gd name="T73" fmla="*/ 321 h 325"/>
                  <a:gd name="T74" fmla="*/ 50 w 76"/>
                  <a:gd name="T75" fmla="*/ 321 h 325"/>
                  <a:gd name="T76" fmla="*/ 50 w 76"/>
                  <a:gd name="T77" fmla="*/ 321 h 325"/>
                  <a:gd name="T78" fmla="*/ 53 w 76"/>
                  <a:gd name="T79" fmla="*/ 321 h 325"/>
                  <a:gd name="T80" fmla="*/ 53 w 76"/>
                  <a:gd name="T81" fmla="*/ 321 h 325"/>
                  <a:gd name="T82" fmla="*/ 56 w 76"/>
                  <a:gd name="T83" fmla="*/ 321 h 325"/>
                  <a:gd name="T84" fmla="*/ 56 w 76"/>
                  <a:gd name="T85" fmla="*/ 321 h 325"/>
                  <a:gd name="T86" fmla="*/ 56 w 76"/>
                  <a:gd name="T87" fmla="*/ 321 h 325"/>
                  <a:gd name="T88" fmla="*/ 58 w 76"/>
                  <a:gd name="T89" fmla="*/ 321 h 325"/>
                  <a:gd name="T90" fmla="*/ 61 w 76"/>
                  <a:gd name="T91" fmla="*/ 321 h 325"/>
                  <a:gd name="T92" fmla="*/ 61 w 76"/>
                  <a:gd name="T93" fmla="*/ 321 h 325"/>
                  <a:gd name="T94" fmla="*/ 63 w 76"/>
                  <a:gd name="T95" fmla="*/ 321 h 325"/>
                  <a:gd name="T96" fmla="*/ 63 w 76"/>
                  <a:gd name="T97" fmla="*/ 321 h 325"/>
                  <a:gd name="T98" fmla="*/ 64 w 76"/>
                  <a:gd name="T99" fmla="*/ 321 h 325"/>
                  <a:gd name="T100" fmla="*/ 64 w 76"/>
                  <a:gd name="T101" fmla="*/ 321 h 325"/>
                  <a:gd name="T102" fmla="*/ 69 w 76"/>
                  <a:gd name="T103" fmla="*/ 324 h 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
                  <a:gd name="T157" fmla="*/ 0 h 325"/>
                  <a:gd name="T158" fmla="*/ 76 w 76"/>
                  <a:gd name="T159" fmla="*/ 325 h 32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 h="325">
                    <a:moveTo>
                      <a:pt x="0" y="0"/>
                    </a:moveTo>
                    <a:lnTo>
                      <a:pt x="2" y="52"/>
                    </a:lnTo>
                    <a:lnTo>
                      <a:pt x="4" y="86"/>
                    </a:lnTo>
                    <a:lnTo>
                      <a:pt x="4" y="93"/>
                    </a:lnTo>
                    <a:lnTo>
                      <a:pt x="4" y="108"/>
                    </a:lnTo>
                    <a:lnTo>
                      <a:pt x="7" y="161"/>
                    </a:lnTo>
                    <a:lnTo>
                      <a:pt x="12" y="214"/>
                    </a:lnTo>
                    <a:lnTo>
                      <a:pt x="14" y="231"/>
                    </a:lnTo>
                    <a:lnTo>
                      <a:pt x="14" y="228"/>
                    </a:lnTo>
                    <a:lnTo>
                      <a:pt x="14" y="233"/>
                    </a:lnTo>
                    <a:lnTo>
                      <a:pt x="14" y="239"/>
                    </a:lnTo>
                    <a:lnTo>
                      <a:pt x="14" y="245"/>
                    </a:lnTo>
                    <a:lnTo>
                      <a:pt x="14" y="251"/>
                    </a:lnTo>
                    <a:lnTo>
                      <a:pt x="15" y="261"/>
                    </a:lnTo>
                    <a:lnTo>
                      <a:pt x="18" y="273"/>
                    </a:lnTo>
                    <a:lnTo>
                      <a:pt x="18" y="278"/>
                    </a:lnTo>
                    <a:lnTo>
                      <a:pt x="20" y="279"/>
                    </a:lnTo>
                    <a:lnTo>
                      <a:pt x="20" y="281"/>
                    </a:lnTo>
                    <a:lnTo>
                      <a:pt x="20" y="284"/>
                    </a:lnTo>
                    <a:lnTo>
                      <a:pt x="20" y="286"/>
                    </a:lnTo>
                    <a:lnTo>
                      <a:pt x="20" y="288"/>
                    </a:lnTo>
                    <a:lnTo>
                      <a:pt x="22" y="291"/>
                    </a:lnTo>
                    <a:lnTo>
                      <a:pt x="22" y="293"/>
                    </a:lnTo>
                    <a:lnTo>
                      <a:pt x="22" y="294"/>
                    </a:lnTo>
                    <a:lnTo>
                      <a:pt x="25" y="297"/>
                    </a:lnTo>
                    <a:lnTo>
                      <a:pt x="25" y="299"/>
                    </a:lnTo>
                    <a:lnTo>
                      <a:pt x="25" y="302"/>
                    </a:lnTo>
                    <a:lnTo>
                      <a:pt x="27" y="302"/>
                    </a:lnTo>
                    <a:lnTo>
                      <a:pt x="27" y="304"/>
                    </a:lnTo>
                    <a:lnTo>
                      <a:pt x="29" y="306"/>
                    </a:lnTo>
                    <a:lnTo>
                      <a:pt x="29" y="308"/>
                    </a:lnTo>
                    <a:lnTo>
                      <a:pt x="29" y="311"/>
                    </a:lnTo>
                    <a:lnTo>
                      <a:pt x="32" y="311"/>
                    </a:lnTo>
                    <a:lnTo>
                      <a:pt x="32" y="313"/>
                    </a:lnTo>
                    <a:lnTo>
                      <a:pt x="33" y="313"/>
                    </a:lnTo>
                    <a:lnTo>
                      <a:pt x="33" y="314"/>
                    </a:lnTo>
                    <a:lnTo>
                      <a:pt x="35" y="314"/>
                    </a:lnTo>
                    <a:lnTo>
                      <a:pt x="38" y="318"/>
                    </a:lnTo>
                    <a:lnTo>
                      <a:pt x="40" y="318"/>
                    </a:lnTo>
                    <a:lnTo>
                      <a:pt x="42" y="318"/>
                    </a:lnTo>
                    <a:lnTo>
                      <a:pt x="42" y="319"/>
                    </a:lnTo>
                    <a:lnTo>
                      <a:pt x="44" y="319"/>
                    </a:lnTo>
                    <a:lnTo>
                      <a:pt x="48" y="319"/>
                    </a:lnTo>
                    <a:lnTo>
                      <a:pt x="48" y="321"/>
                    </a:lnTo>
                    <a:lnTo>
                      <a:pt x="49" y="321"/>
                    </a:lnTo>
                    <a:lnTo>
                      <a:pt x="50" y="321"/>
                    </a:lnTo>
                    <a:lnTo>
                      <a:pt x="53" y="321"/>
                    </a:lnTo>
                    <a:lnTo>
                      <a:pt x="56" y="321"/>
                    </a:lnTo>
                    <a:lnTo>
                      <a:pt x="58" y="321"/>
                    </a:lnTo>
                    <a:lnTo>
                      <a:pt x="61" y="321"/>
                    </a:lnTo>
                    <a:lnTo>
                      <a:pt x="63" y="321"/>
                    </a:lnTo>
                    <a:lnTo>
                      <a:pt x="64" y="321"/>
                    </a:lnTo>
                    <a:lnTo>
                      <a:pt x="69" y="324"/>
                    </a:lnTo>
                    <a:lnTo>
                      <a:pt x="75" y="32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25" name="Freeform 205"/>
              <p:cNvSpPr>
                <a:spLocks/>
              </p:cNvSpPr>
              <p:nvPr/>
            </p:nvSpPr>
            <p:spPr bwMode="auto">
              <a:xfrm>
                <a:off x="4518" y="2015"/>
                <a:ext cx="113" cy="9"/>
              </a:xfrm>
              <a:custGeom>
                <a:avLst/>
                <a:gdLst>
                  <a:gd name="T0" fmla="*/ 2 w 113"/>
                  <a:gd name="T1" fmla="*/ 0 h 9"/>
                  <a:gd name="T2" fmla="*/ 5 w 113"/>
                  <a:gd name="T3" fmla="*/ 2 h 9"/>
                  <a:gd name="T4" fmla="*/ 9 w 113"/>
                  <a:gd name="T5" fmla="*/ 2 h 9"/>
                  <a:gd name="T6" fmla="*/ 14 w 113"/>
                  <a:gd name="T7" fmla="*/ 3 h 9"/>
                  <a:gd name="T8" fmla="*/ 14 w 113"/>
                  <a:gd name="T9" fmla="*/ 3 h 9"/>
                  <a:gd name="T10" fmla="*/ 15 w 113"/>
                  <a:gd name="T11" fmla="*/ 7 h 9"/>
                  <a:gd name="T12" fmla="*/ 19 w 113"/>
                  <a:gd name="T13" fmla="*/ 7 h 9"/>
                  <a:gd name="T14" fmla="*/ 19 w 113"/>
                  <a:gd name="T15" fmla="*/ 7 h 9"/>
                  <a:gd name="T16" fmla="*/ 21 w 113"/>
                  <a:gd name="T17" fmla="*/ 7 h 9"/>
                  <a:gd name="T18" fmla="*/ 23 w 113"/>
                  <a:gd name="T19" fmla="*/ 7 h 9"/>
                  <a:gd name="T20" fmla="*/ 26 w 113"/>
                  <a:gd name="T21" fmla="*/ 7 h 9"/>
                  <a:gd name="T22" fmla="*/ 27 w 113"/>
                  <a:gd name="T23" fmla="*/ 8 h 9"/>
                  <a:gd name="T24" fmla="*/ 29 w 113"/>
                  <a:gd name="T25" fmla="*/ 8 h 9"/>
                  <a:gd name="T26" fmla="*/ 29 w 113"/>
                  <a:gd name="T27" fmla="*/ 8 h 9"/>
                  <a:gd name="T28" fmla="*/ 33 w 113"/>
                  <a:gd name="T29" fmla="*/ 8 h 9"/>
                  <a:gd name="T30" fmla="*/ 37 w 113"/>
                  <a:gd name="T31" fmla="*/ 8 h 9"/>
                  <a:gd name="T32" fmla="*/ 40 w 113"/>
                  <a:gd name="T33" fmla="*/ 8 h 9"/>
                  <a:gd name="T34" fmla="*/ 43 w 113"/>
                  <a:gd name="T35" fmla="*/ 8 h 9"/>
                  <a:gd name="T36" fmla="*/ 48 w 113"/>
                  <a:gd name="T37" fmla="*/ 8 h 9"/>
                  <a:gd name="T38" fmla="*/ 53 w 113"/>
                  <a:gd name="T39" fmla="*/ 8 h 9"/>
                  <a:gd name="T40" fmla="*/ 55 w 113"/>
                  <a:gd name="T41" fmla="*/ 8 h 9"/>
                  <a:gd name="T42" fmla="*/ 58 w 113"/>
                  <a:gd name="T43" fmla="*/ 8 h 9"/>
                  <a:gd name="T44" fmla="*/ 58 w 113"/>
                  <a:gd name="T45" fmla="*/ 8 h 9"/>
                  <a:gd name="T46" fmla="*/ 58 w 113"/>
                  <a:gd name="T47" fmla="*/ 8 h 9"/>
                  <a:gd name="T48" fmla="*/ 58 w 113"/>
                  <a:gd name="T49" fmla="*/ 8 h 9"/>
                  <a:gd name="T50" fmla="*/ 60 w 113"/>
                  <a:gd name="T51" fmla="*/ 8 h 9"/>
                  <a:gd name="T52" fmla="*/ 61 w 113"/>
                  <a:gd name="T53" fmla="*/ 8 h 9"/>
                  <a:gd name="T54" fmla="*/ 68 w 113"/>
                  <a:gd name="T55" fmla="*/ 8 h 9"/>
                  <a:gd name="T56" fmla="*/ 69 w 113"/>
                  <a:gd name="T57" fmla="*/ 8 h 9"/>
                  <a:gd name="T58" fmla="*/ 72 w 113"/>
                  <a:gd name="T59" fmla="*/ 8 h 9"/>
                  <a:gd name="T60" fmla="*/ 73 w 113"/>
                  <a:gd name="T61" fmla="*/ 8 h 9"/>
                  <a:gd name="T62" fmla="*/ 73 w 113"/>
                  <a:gd name="T63" fmla="*/ 8 h 9"/>
                  <a:gd name="T64" fmla="*/ 75 w 113"/>
                  <a:gd name="T65" fmla="*/ 8 h 9"/>
                  <a:gd name="T66" fmla="*/ 79 w 113"/>
                  <a:gd name="T67" fmla="*/ 8 h 9"/>
                  <a:gd name="T68" fmla="*/ 79 w 113"/>
                  <a:gd name="T69" fmla="*/ 8 h 9"/>
                  <a:gd name="T70" fmla="*/ 79 w 113"/>
                  <a:gd name="T71" fmla="*/ 8 h 9"/>
                  <a:gd name="T72" fmla="*/ 80 w 113"/>
                  <a:gd name="T73" fmla="*/ 8 h 9"/>
                  <a:gd name="T74" fmla="*/ 80 w 113"/>
                  <a:gd name="T75" fmla="*/ 8 h 9"/>
                  <a:gd name="T76" fmla="*/ 83 w 113"/>
                  <a:gd name="T77" fmla="*/ 8 h 9"/>
                  <a:gd name="T78" fmla="*/ 86 w 113"/>
                  <a:gd name="T79" fmla="*/ 8 h 9"/>
                  <a:gd name="T80" fmla="*/ 88 w 113"/>
                  <a:gd name="T81" fmla="*/ 8 h 9"/>
                  <a:gd name="T82" fmla="*/ 89 w 113"/>
                  <a:gd name="T83" fmla="*/ 8 h 9"/>
                  <a:gd name="T84" fmla="*/ 89 w 113"/>
                  <a:gd name="T85" fmla="*/ 8 h 9"/>
                  <a:gd name="T86" fmla="*/ 92 w 113"/>
                  <a:gd name="T87" fmla="*/ 8 h 9"/>
                  <a:gd name="T88" fmla="*/ 92 w 113"/>
                  <a:gd name="T89" fmla="*/ 7 h 9"/>
                  <a:gd name="T90" fmla="*/ 94 w 113"/>
                  <a:gd name="T91" fmla="*/ 7 h 9"/>
                  <a:gd name="T92" fmla="*/ 94 w 113"/>
                  <a:gd name="T93" fmla="*/ 7 h 9"/>
                  <a:gd name="T94" fmla="*/ 94 w 113"/>
                  <a:gd name="T95" fmla="*/ 7 h 9"/>
                  <a:gd name="T96" fmla="*/ 99 w 113"/>
                  <a:gd name="T97" fmla="*/ 8 h 9"/>
                  <a:gd name="T98" fmla="*/ 101 w 113"/>
                  <a:gd name="T99" fmla="*/ 8 h 9"/>
                  <a:gd name="T100" fmla="*/ 106 w 113"/>
                  <a:gd name="T101" fmla="*/ 8 h 9"/>
                  <a:gd name="T102" fmla="*/ 109 w 113"/>
                  <a:gd name="T103" fmla="*/ 8 h 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
                  <a:gd name="T157" fmla="*/ 0 h 9"/>
                  <a:gd name="T158" fmla="*/ 113 w 113"/>
                  <a:gd name="T159" fmla="*/ 9 h 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 h="9">
                    <a:moveTo>
                      <a:pt x="0" y="0"/>
                    </a:moveTo>
                    <a:lnTo>
                      <a:pt x="2" y="0"/>
                    </a:lnTo>
                    <a:lnTo>
                      <a:pt x="5" y="0"/>
                    </a:lnTo>
                    <a:lnTo>
                      <a:pt x="5" y="2"/>
                    </a:lnTo>
                    <a:lnTo>
                      <a:pt x="7" y="2"/>
                    </a:lnTo>
                    <a:lnTo>
                      <a:pt x="9" y="2"/>
                    </a:lnTo>
                    <a:lnTo>
                      <a:pt x="12" y="3"/>
                    </a:lnTo>
                    <a:lnTo>
                      <a:pt x="14" y="3"/>
                    </a:lnTo>
                    <a:lnTo>
                      <a:pt x="15" y="3"/>
                    </a:lnTo>
                    <a:lnTo>
                      <a:pt x="15" y="7"/>
                    </a:lnTo>
                    <a:lnTo>
                      <a:pt x="19" y="7"/>
                    </a:lnTo>
                    <a:lnTo>
                      <a:pt x="21" y="7"/>
                    </a:lnTo>
                    <a:lnTo>
                      <a:pt x="23" y="7"/>
                    </a:lnTo>
                    <a:lnTo>
                      <a:pt x="26" y="7"/>
                    </a:lnTo>
                    <a:lnTo>
                      <a:pt x="26" y="8"/>
                    </a:lnTo>
                    <a:lnTo>
                      <a:pt x="27" y="8"/>
                    </a:lnTo>
                    <a:lnTo>
                      <a:pt x="29" y="8"/>
                    </a:lnTo>
                    <a:lnTo>
                      <a:pt x="33" y="8"/>
                    </a:lnTo>
                    <a:lnTo>
                      <a:pt x="34" y="8"/>
                    </a:lnTo>
                    <a:lnTo>
                      <a:pt x="37" y="8"/>
                    </a:lnTo>
                    <a:lnTo>
                      <a:pt x="40" y="8"/>
                    </a:lnTo>
                    <a:lnTo>
                      <a:pt x="41" y="8"/>
                    </a:lnTo>
                    <a:lnTo>
                      <a:pt x="43" y="8"/>
                    </a:lnTo>
                    <a:lnTo>
                      <a:pt x="46" y="8"/>
                    </a:lnTo>
                    <a:lnTo>
                      <a:pt x="48" y="8"/>
                    </a:lnTo>
                    <a:lnTo>
                      <a:pt x="49" y="8"/>
                    </a:lnTo>
                    <a:lnTo>
                      <a:pt x="53" y="8"/>
                    </a:lnTo>
                    <a:lnTo>
                      <a:pt x="55" y="8"/>
                    </a:lnTo>
                    <a:lnTo>
                      <a:pt x="58" y="8"/>
                    </a:lnTo>
                    <a:lnTo>
                      <a:pt x="60" y="8"/>
                    </a:lnTo>
                    <a:lnTo>
                      <a:pt x="61" y="8"/>
                    </a:lnTo>
                    <a:lnTo>
                      <a:pt x="65" y="8"/>
                    </a:lnTo>
                    <a:lnTo>
                      <a:pt x="68" y="8"/>
                    </a:lnTo>
                    <a:lnTo>
                      <a:pt x="69" y="8"/>
                    </a:lnTo>
                    <a:lnTo>
                      <a:pt x="72" y="8"/>
                    </a:lnTo>
                    <a:lnTo>
                      <a:pt x="73" y="8"/>
                    </a:lnTo>
                    <a:lnTo>
                      <a:pt x="75" y="7"/>
                    </a:lnTo>
                    <a:lnTo>
                      <a:pt x="75" y="8"/>
                    </a:lnTo>
                    <a:lnTo>
                      <a:pt x="79" y="8"/>
                    </a:lnTo>
                    <a:lnTo>
                      <a:pt x="80" y="8"/>
                    </a:lnTo>
                    <a:lnTo>
                      <a:pt x="83" y="8"/>
                    </a:lnTo>
                    <a:lnTo>
                      <a:pt x="86" y="8"/>
                    </a:lnTo>
                    <a:lnTo>
                      <a:pt x="88" y="8"/>
                    </a:lnTo>
                    <a:lnTo>
                      <a:pt x="89" y="8"/>
                    </a:lnTo>
                    <a:lnTo>
                      <a:pt x="92" y="8"/>
                    </a:lnTo>
                    <a:lnTo>
                      <a:pt x="92" y="7"/>
                    </a:lnTo>
                    <a:lnTo>
                      <a:pt x="94" y="7"/>
                    </a:lnTo>
                    <a:lnTo>
                      <a:pt x="96" y="7"/>
                    </a:lnTo>
                    <a:lnTo>
                      <a:pt x="99" y="8"/>
                    </a:lnTo>
                    <a:lnTo>
                      <a:pt x="101" y="8"/>
                    </a:lnTo>
                    <a:lnTo>
                      <a:pt x="103" y="8"/>
                    </a:lnTo>
                    <a:lnTo>
                      <a:pt x="106" y="8"/>
                    </a:lnTo>
                    <a:lnTo>
                      <a:pt x="107" y="8"/>
                    </a:lnTo>
                    <a:lnTo>
                      <a:pt x="109" y="8"/>
                    </a:lnTo>
                    <a:lnTo>
                      <a:pt x="112" y="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26" name="Freeform 206"/>
              <p:cNvSpPr>
                <a:spLocks/>
              </p:cNvSpPr>
              <p:nvPr/>
            </p:nvSpPr>
            <p:spPr bwMode="auto">
              <a:xfrm>
                <a:off x="4853" y="1870"/>
                <a:ext cx="96" cy="154"/>
              </a:xfrm>
              <a:custGeom>
                <a:avLst/>
                <a:gdLst>
                  <a:gd name="T0" fmla="*/ 95 w 96"/>
                  <a:gd name="T1" fmla="*/ 0 h 154"/>
                  <a:gd name="T2" fmla="*/ 92 w 96"/>
                  <a:gd name="T3" fmla="*/ 9 h 154"/>
                  <a:gd name="T4" fmla="*/ 90 w 96"/>
                  <a:gd name="T5" fmla="*/ 20 h 154"/>
                  <a:gd name="T6" fmla="*/ 90 w 96"/>
                  <a:gd name="T7" fmla="*/ 32 h 154"/>
                  <a:gd name="T8" fmla="*/ 88 w 96"/>
                  <a:gd name="T9" fmla="*/ 40 h 154"/>
                  <a:gd name="T10" fmla="*/ 85 w 96"/>
                  <a:gd name="T11" fmla="*/ 51 h 154"/>
                  <a:gd name="T12" fmla="*/ 85 w 96"/>
                  <a:gd name="T13" fmla="*/ 60 h 154"/>
                  <a:gd name="T14" fmla="*/ 83 w 96"/>
                  <a:gd name="T15" fmla="*/ 72 h 154"/>
                  <a:gd name="T16" fmla="*/ 82 w 96"/>
                  <a:gd name="T17" fmla="*/ 80 h 154"/>
                  <a:gd name="T18" fmla="*/ 78 w 96"/>
                  <a:gd name="T19" fmla="*/ 87 h 154"/>
                  <a:gd name="T20" fmla="*/ 78 w 96"/>
                  <a:gd name="T21" fmla="*/ 95 h 154"/>
                  <a:gd name="T22" fmla="*/ 77 w 96"/>
                  <a:gd name="T23" fmla="*/ 102 h 154"/>
                  <a:gd name="T24" fmla="*/ 75 w 96"/>
                  <a:gd name="T25" fmla="*/ 108 h 154"/>
                  <a:gd name="T26" fmla="*/ 75 w 96"/>
                  <a:gd name="T27" fmla="*/ 113 h 154"/>
                  <a:gd name="T28" fmla="*/ 71 w 96"/>
                  <a:gd name="T29" fmla="*/ 117 h 154"/>
                  <a:gd name="T30" fmla="*/ 69 w 96"/>
                  <a:gd name="T31" fmla="*/ 122 h 154"/>
                  <a:gd name="T32" fmla="*/ 67 w 96"/>
                  <a:gd name="T33" fmla="*/ 126 h 154"/>
                  <a:gd name="T34" fmla="*/ 67 w 96"/>
                  <a:gd name="T35" fmla="*/ 128 h 154"/>
                  <a:gd name="T36" fmla="*/ 67 w 96"/>
                  <a:gd name="T37" fmla="*/ 131 h 154"/>
                  <a:gd name="T38" fmla="*/ 65 w 96"/>
                  <a:gd name="T39" fmla="*/ 133 h 154"/>
                  <a:gd name="T40" fmla="*/ 63 w 96"/>
                  <a:gd name="T41" fmla="*/ 135 h 154"/>
                  <a:gd name="T42" fmla="*/ 61 w 96"/>
                  <a:gd name="T43" fmla="*/ 137 h 154"/>
                  <a:gd name="T44" fmla="*/ 61 w 96"/>
                  <a:gd name="T45" fmla="*/ 140 h 154"/>
                  <a:gd name="T46" fmla="*/ 56 w 96"/>
                  <a:gd name="T47" fmla="*/ 142 h 154"/>
                  <a:gd name="T48" fmla="*/ 56 w 96"/>
                  <a:gd name="T49" fmla="*/ 142 h 154"/>
                  <a:gd name="T50" fmla="*/ 56 w 96"/>
                  <a:gd name="T51" fmla="*/ 143 h 154"/>
                  <a:gd name="T52" fmla="*/ 54 w 96"/>
                  <a:gd name="T53" fmla="*/ 143 h 154"/>
                  <a:gd name="T54" fmla="*/ 51 w 96"/>
                  <a:gd name="T55" fmla="*/ 143 h 154"/>
                  <a:gd name="T56" fmla="*/ 51 w 96"/>
                  <a:gd name="T57" fmla="*/ 147 h 154"/>
                  <a:gd name="T58" fmla="*/ 49 w 96"/>
                  <a:gd name="T59" fmla="*/ 147 h 154"/>
                  <a:gd name="T60" fmla="*/ 47 w 96"/>
                  <a:gd name="T61" fmla="*/ 147 h 154"/>
                  <a:gd name="T62" fmla="*/ 47 w 96"/>
                  <a:gd name="T63" fmla="*/ 147 h 154"/>
                  <a:gd name="T64" fmla="*/ 46 w 96"/>
                  <a:gd name="T65" fmla="*/ 148 h 154"/>
                  <a:gd name="T66" fmla="*/ 42 w 96"/>
                  <a:gd name="T67" fmla="*/ 148 h 154"/>
                  <a:gd name="T68" fmla="*/ 42 w 96"/>
                  <a:gd name="T69" fmla="*/ 148 h 154"/>
                  <a:gd name="T70" fmla="*/ 41 w 96"/>
                  <a:gd name="T71" fmla="*/ 148 h 154"/>
                  <a:gd name="T72" fmla="*/ 39 w 96"/>
                  <a:gd name="T73" fmla="*/ 148 h 154"/>
                  <a:gd name="T74" fmla="*/ 36 w 96"/>
                  <a:gd name="T75" fmla="*/ 150 h 154"/>
                  <a:gd name="T76" fmla="*/ 36 w 96"/>
                  <a:gd name="T77" fmla="*/ 150 h 154"/>
                  <a:gd name="T78" fmla="*/ 34 w 96"/>
                  <a:gd name="T79" fmla="*/ 150 h 154"/>
                  <a:gd name="T80" fmla="*/ 32 w 96"/>
                  <a:gd name="T81" fmla="*/ 150 h 154"/>
                  <a:gd name="T82" fmla="*/ 32 w 96"/>
                  <a:gd name="T83" fmla="*/ 150 h 154"/>
                  <a:gd name="T84" fmla="*/ 29 w 96"/>
                  <a:gd name="T85" fmla="*/ 150 h 154"/>
                  <a:gd name="T86" fmla="*/ 26 w 96"/>
                  <a:gd name="T87" fmla="*/ 150 h 154"/>
                  <a:gd name="T88" fmla="*/ 26 w 96"/>
                  <a:gd name="T89" fmla="*/ 150 h 154"/>
                  <a:gd name="T90" fmla="*/ 26 w 96"/>
                  <a:gd name="T91" fmla="*/ 150 h 154"/>
                  <a:gd name="T92" fmla="*/ 25 w 96"/>
                  <a:gd name="T93" fmla="*/ 150 h 154"/>
                  <a:gd name="T94" fmla="*/ 21 w 96"/>
                  <a:gd name="T95" fmla="*/ 150 h 154"/>
                  <a:gd name="T96" fmla="*/ 20 w 96"/>
                  <a:gd name="T97" fmla="*/ 150 h 154"/>
                  <a:gd name="T98" fmla="*/ 20 w 96"/>
                  <a:gd name="T99" fmla="*/ 150 h 154"/>
                  <a:gd name="T100" fmla="*/ 19 w 96"/>
                  <a:gd name="T101" fmla="*/ 150 h 154"/>
                  <a:gd name="T102" fmla="*/ 15 w 96"/>
                  <a:gd name="T103" fmla="*/ 150 h 154"/>
                  <a:gd name="T104" fmla="*/ 13 w 96"/>
                  <a:gd name="T105" fmla="*/ 150 h 154"/>
                  <a:gd name="T106" fmla="*/ 13 w 96"/>
                  <a:gd name="T107" fmla="*/ 150 h 154"/>
                  <a:gd name="T108" fmla="*/ 11 w 96"/>
                  <a:gd name="T109" fmla="*/ 150 h 154"/>
                  <a:gd name="T110" fmla="*/ 11 w 96"/>
                  <a:gd name="T111" fmla="*/ 150 h 154"/>
                  <a:gd name="T112" fmla="*/ 8 w 96"/>
                  <a:gd name="T113" fmla="*/ 153 h 154"/>
                  <a:gd name="T114" fmla="*/ 6 w 96"/>
                  <a:gd name="T115" fmla="*/ 153 h 154"/>
                  <a:gd name="T116" fmla="*/ 5 w 96"/>
                  <a:gd name="T117" fmla="*/ 153 h 154"/>
                  <a:gd name="T118" fmla="*/ 5 w 96"/>
                  <a:gd name="T119" fmla="*/ 153 h 154"/>
                  <a:gd name="T120" fmla="*/ 1 w 96"/>
                  <a:gd name="T121" fmla="*/ 153 h 154"/>
                  <a:gd name="T122" fmla="*/ 0 w 96"/>
                  <a:gd name="T123" fmla="*/ 153 h 154"/>
                  <a:gd name="T124" fmla="*/ 0 w 96"/>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6"/>
                  <a:gd name="T190" fmla="*/ 0 h 154"/>
                  <a:gd name="T191" fmla="*/ 96 w 96"/>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6" h="154">
                    <a:moveTo>
                      <a:pt x="95" y="0"/>
                    </a:moveTo>
                    <a:lnTo>
                      <a:pt x="92" y="9"/>
                    </a:lnTo>
                    <a:lnTo>
                      <a:pt x="90" y="20"/>
                    </a:lnTo>
                    <a:lnTo>
                      <a:pt x="90" y="32"/>
                    </a:lnTo>
                    <a:lnTo>
                      <a:pt x="88" y="40"/>
                    </a:lnTo>
                    <a:lnTo>
                      <a:pt x="85" y="51"/>
                    </a:lnTo>
                    <a:lnTo>
                      <a:pt x="85" y="60"/>
                    </a:lnTo>
                    <a:lnTo>
                      <a:pt x="83" y="72"/>
                    </a:lnTo>
                    <a:lnTo>
                      <a:pt x="82" y="80"/>
                    </a:lnTo>
                    <a:lnTo>
                      <a:pt x="78" y="87"/>
                    </a:lnTo>
                    <a:lnTo>
                      <a:pt x="78" y="95"/>
                    </a:lnTo>
                    <a:lnTo>
                      <a:pt x="77" y="102"/>
                    </a:lnTo>
                    <a:lnTo>
                      <a:pt x="75" y="108"/>
                    </a:lnTo>
                    <a:lnTo>
                      <a:pt x="75" y="113"/>
                    </a:lnTo>
                    <a:lnTo>
                      <a:pt x="71" y="117"/>
                    </a:lnTo>
                    <a:lnTo>
                      <a:pt x="69" y="122"/>
                    </a:lnTo>
                    <a:lnTo>
                      <a:pt x="67" y="126"/>
                    </a:lnTo>
                    <a:lnTo>
                      <a:pt x="67" y="128"/>
                    </a:lnTo>
                    <a:lnTo>
                      <a:pt x="67" y="131"/>
                    </a:lnTo>
                    <a:lnTo>
                      <a:pt x="65" y="133"/>
                    </a:lnTo>
                    <a:lnTo>
                      <a:pt x="63" y="135"/>
                    </a:lnTo>
                    <a:lnTo>
                      <a:pt x="61" y="137"/>
                    </a:lnTo>
                    <a:lnTo>
                      <a:pt x="61" y="140"/>
                    </a:lnTo>
                    <a:lnTo>
                      <a:pt x="56" y="142"/>
                    </a:lnTo>
                    <a:lnTo>
                      <a:pt x="56" y="143"/>
                    </a:lnTo>
                    <a:lnTo>
                      <a:pt x="54" y="143"/>
                    </a:lnTo>
                    <a:lnTo>
                      <a:pt x="51" y="143"/>
                    </a:lnTo>
                    <a:lnTo>
                      <a:pt x="51" y="147"/>
                    </a:lnTo>
                    <a:lnTo>
                      <a:pt x="49" y="147"/>
                    </a:lnTo>
                    <a:lnTo>
                      <a:pt x="47" y="147"/>
                    </a:lnTo>
                    <a:lnTo>
                      <a:pt x="46" y="148"/>
                    </a:lnTo>
                    <a:lnTo>
                      <a:pt x="42" y="148"/>
                    </a:lnTo>
                    <a:lnTo>
                      <a:pt x="41" y="148"/>
                    </a:lnTo>
                    <a:lnTo>
                      <a:pt x="39" y="148"/>
                    </a:lnTo>
                    <a:lnTo>
                      <a:pt x="36" y="150"/>
                    </a:lnTo>
                    <a:lnTo>
                      <a:pt x="34" y="150"/>
                    </a:lnTo>
                    <a:lnTo>
                      <a:pt x="32" y="150"/>
                    </a:lnTo>
                    <a:lnTo>
                      <a:pt x="29" y="150"/>
                    </a:lnTo>
                    <a:lnTo>
                      <a:pt x="26" y="150"/>
                    </a:lnTo>
                    <a:lnTo>
                      <a:pt x="25" y="150"/>
                    </a:lnTo>
                    <a:lnTo>
                      <a:pt x="21" y="150"/>
                    </a:lnTo>
                    <a:lnTo>
                      <a:pt x="20" y="150"/>
                    </a:lnTo>
                    <a:lnTo>
                      <a:pt x="19" y="150"/>
                    </a:lnTo>
                    <a:lnTo>
                      <a:pt x="15" y="150"/>
                    </a:lnTo>
                    <a:lnTo>
                      <a:pt x="13" y="150"/>
                    </a:lnTo>
                    <a:lnTo>
                      <a:pt x="11" y="150"/>
                    </a:lnTo>
                    <a:lnTo>
                      <a:pt x="8" y="153"/>
                    </a:lnTo>
                    <a:lnTo>
                      <a:pt x="6" y="153"/>
                    </a:lnTo>
                    <a:lnTo>
                      <a:pt x="5" y="153"/>
                    </a:lnTo>
                    <a:lnTo>
                      <a:pt x="1" y="153"/>
                    </a:lnTo>
                    <a:lnTo>
                      <a:pt x="0"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27" name="Freeform 207"/>
              <p:cNvSpPr>
                <a:spLocks/>
              </p:cNvSpPr>
              <p:nvPr/>
            </p:nvSpPr>
            <p:spPr bwMode="auto">
              <a:xfrm>
                <a:off x="4968" y="1872"/>
                <a:ext cx="73" cy="154"/>
              </a:xfrm>
              <a:custGeom>
                <a:avLst/>
                <a:gdLst>
                  <a:gd name="T0" fmla="*/ 0 w 73"/>
                  <a:gd name="T1" fmla="*/ 0 h 154"/>
                  <a:gd name="T2" fmla="*/ 2 w 73"/>
                  <a:gd name="T3" fmla="*/ 8 h 154"/>
                  <a:gd name="T4" fmla="*/ 6 w 73"/>
                  <a:gd name="T5" fmla="*/ 19 h 154"/>
                  <a:gd name="T6" fmla="*/ 6 w 73"/>
                  <a:gd name="T7" fmla="*/ 31 h 154"/>
                  <a:gd name="T8" fmla="*/ 6 w 73"/>
                  <a:gd name="T9" fmla="*/ 40 h 154"/>
                  <a:gd name="T10" fmla="*/ 8 w 73"/>
                  <a:gd name="T11" fmla="*/ 51 h 154"/>
                  <a:gd name="T12" fmla="*/ 8 w 73"/>
                  <a:gd name="T13" fmla="*/ 60 h 154"/>
                  <a:gd name="T14" fmla="*/ 9 w 73"/>
                  <a:gd name="T15" fmla="*/ 72 h 154"/>
                  <a:gd name="T16" fmla="*/ 13 w 73"/>
                  <a:gd name="T17" fmla="*/ 80 h 154"/>
                  <a:gd name="T18" fmla="*/ 13 w 73"/>
                  <a:gd name="T19" fmla="*/ 87 h 154"/>
                  <a:gd name="T20" fmla="*/ 13 w 73"/>
                  <a:gd name="T21" fmla="*/ 94 h 154"/>
                  <a:gd name="T22" fmla="*/ 14 w 73"/>
                  <a:gd name="T23" fmla="*/ 102 h 154"/>
                  <a:gd name="T24" fmla="*/ 14 w 73"/>
                  <a:gd name="T25" fmla="*/ 108 h 154"/>
                  <a:gd name="T26" fmla="*/ 16 w 73"/>
                  <a:gd name="T27" fmla="*/ 113 h 154"/>
                  <a:gd name="T28" fmla="*/ 16 w 73"/>
                  <a:gd name="T29" fmla="*/ 117 h 154"/>
                  <a:gd name="T30" fmla="*/ 19 w 73"/>
                  <a:gd name="T31" fmla="*/ 121 h 154"/>
                  <a:gd name="T32" fmla="*/ 21 w 73"/>
                  <a:gd name="T33" fmla="*/ 126 h 154"/>
                  <a:gd name="T34" fmla="*/ 21 w 73"/>
                  <a:gd name="T35" fmla="*/ 129 h 154"/>
                  <a:gd name="T36" fmla="*/ 21 w 73"/>
                  <a:gd name="T37" fmla="*/ 130 h 154"/>
                  <a:gd name="T38" fmla="*/ 23 w 73"/>
                  <a:gd name="T39" fmla="*/ 133 h 154"/>
                  <a:gd name="T40" fmla="*/ 23 w 73"/>
                  <a:gd name="T41" fmla="*/ 135 h 154"/>
                  <a:gd name="T42" fmla="*/ 26 w 73"/>
                  <a:gd name="T43" fmla="*/ 137 h 154"/>
                  <a:gd name="T44" fmla="*/ 26 w 73"/>
                  <a:gd name="T45" fmla="*/ 140 h 154"/>
                  <a:gd name="T46" fmla="*/ 28 w 73"/>
                  <a:gd name="T47" fmla="*/ 141 h 154"/>
                  <a:gd name="T48" fmla="*/ 28 w 73"/>
                  <a:gd name="T49" fmla="*/ 141 h 154"/>
                  <a:gd name="T50" fmla="*/ 29 w 73"/>
                  <a:gd name="T51" fmla="*/ 143 h 154"/>
                  <a:gd name="T52" fmla="*/ 33 w 73"/>
                  <a:gd name="T53" fmla="*/ 143 h 154"/>
                  <a:gd name="T54" fmla="*/ 33 w 73"/>
                  <a:gd name="T55" fmla="*/ 143 h 154"/>
                  <a:gd name="T56" fmla="*/ 33 w 73"/>
                  <a:gd name="T57" fmla="*/ 146 h 154"/>
                  <a:gd name="T58" fmla="*/ 34 w 73"/>
                  <a:gd name="T59" fmla="*/ 146 h 154"/>
                  <a:gd name="T60" fmla="*/ 34 w 73"/>
                  <a:gd name="T61" fmla="*/ 146 h 154"/>
                  <a:gd name="T62" fmla="*/ 39 w 73"/>
                  <a:gd name="T63" fmla="*/ 148 h 154"/>
                  <a:gd name="T64" fmla="*/ 39 w 73"/>
                  <a:gd name="T65" fmla="*/ 148 h 154"/>
                  <a:gd name="T66" fmla="*/ 40 w 73"/>
                  <a:gd name="T67" fmla="*/ 148 h 154"/>
                  <a:gd name="T68" fmla="*/ 40 w 73"/>
                  <a:gd name="T69" fmla="*/ 148 h 154"/>
                  <a:gd name="T70" fmla="*/ 42 w 73"/>
                  <a:gd name="T71" fmla="*/ 148 h 154"/>
                  <a:gd name="T72" fmla="*/ 42 w 73"/>
                  <a:gd name="T73" fmla="*/ 148 h 154"/>
                  <a:gd name="T74" fmla="*/ 45 w 73"/>
                  <a:gd name="T75" fmla="*/ 150 h 154"/>
                  <a:gd name="T76" fmla="*/ 45 w 73"/>
                  <a:gd name="T77" fmla="*/ 150 h 154"/>
                  <a:gd name="T78" fmla="*/ 46 w 73"/>
                  <a:gd name="T79" fmla="*/ 150 h 154"/>
                  <a:gd name="T80" fmla="*/ 48 w 73"/>
                  <a:gd name="T81" fmla="*/ 150 h 154"/>
                  <a:gd name="T82" fmla="*/ 48 w 73"/>
                  <a:gd name="T83" fmla="*/ 150 h 154"/>
                  <a:gd name="T84" fmla="*/ 48 w 73"/>
                  <a:gd name="T85" fmla="*/ 150 h 154"/>
                  <a:gd name="T86" fmla="*/ 52 w 73"/>
                  <a:gd name="T87" fmla="*/ 150 h 154"/>
                  <a:gd name="T88" fmla="*/ 52 w 73"/>
                  <a:gd name="T89" fmla="*/ 150 h 154"/>
                  <a:gd name="T90" fmla="*/ 52 w 73"/>
                  <a:gd name="T91" fmla="*/ 150 h 154"/>
                  <a:gd name="T92" fmla="*/ 54 w 73"/>
                  <a:gd name="T93" fmla="*/ 150 h 154"/>
                  <a:gd name="T94" fmla="*/ 55 w 73"/>
                  <a:gd name="T95" fmla="*/ 150 h 154"/>
                  <a:gd name="T96" fmla="*/ 55 w 73"/>
                  <a:gd name="T97" fmla="*/ 150 h 154"/>
                  <a:gd name="T98" fmla="*/ 59 w 73"/>
                  <a:gd name="T99" fmla="*/ 150 h 154"/>
                  <a:gd name="T100" fmla="*/ 59 w 73"/>
                  <a:gd name="T101" fmla="*/ 150 h 154"/>
                  <a:gd name="T102" fmla="*/ 61 w 73"/>
                  <a:gd name="T103" fmla="*/ 150 h 154"/>
                  <a:gd name="T104" fmla="*/ 61 w 73"/>
                  <a:gd name="T105" fmla="*/ 150 h 154"/>
                  <a:gd name="T106" fmla="*/ 62 w 73"/>
                  <a:gd name="T107" fmla="*/ 150 h 154"/>
                  <a:gd name="T108" fmla="*/ 62 w 73"/>
                  <a:gd name="T109" fmla="*/ 150 h 154"/>
                  <a:gd name="T110" fmla="*/ 62 w 73"/>
                  <a:gd name="T111" fmla="*/ 150 h 154"/>
                  <a:gd name="T112" fmla="*/ 65 w 73"/>
                  <a:gd name="T113" fmla="*/ 150 h 154"/>
                  <a:gd name="T114" fmla="*/ 67 w 73"/>
                  <a:gd name="T115" fmla="*/ 153 h 154"/>
                  <a:gd name="T116" fmla="*/ 67 w 73"/>
                  <a:gd name="T117" fmla="*/ 153 h 154"/>
                  <a:gd name="T118" fmla="*/ 69 w 73"/>
                  <a:gd name="T119" fmla="*/ 153 h 154"/>
                  <a:gd name="T120" fmla="*/ 72 w 73"/>
                  <a:gd name="T121" fmla="*/ 153 h 154"/>
                  <a:gd name="T122" fmla="*/ 72 w 73"/>
                  <a:gd name="T123" fmla="*/ 153 h 154"/>
                  <a:gd name="T124" fmla="*/ 72 w 73"/>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
                  <a:gd name="T190" fmla="*/ 0 h 154"/>
                  <a:gd name="T191" fmla="*/ 73 w 73"/>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 h="154">
                    <a:moveTo>
                      <a:pt x="0" y="0"/>
                    </a:moveTo>
                    <a:lnTo>
                      <a:pt x="2" y="8"/>
                    </a:lnTo>
                    <a:lnTo>
                      <a:pt x="6" y="19"/>
                    </a:lnTo>
                    <a:lnTo>
                      <a:pt x="6" y="31"/>
                    </a:lnTo>
                    <a:lnTo>
                      <a:pt x="6" y="40"/>
                    </a:lnTo>
                    <a:lnTo>
                      <a:pt x="8" y="51"/>
                    </a:lnTo>
                    <a:lnTo>
                      <a:pt x="8" y="60"/>
                    </a:lnTo>
                    <a:lnTo>
                      <a:pt x="9" y="72"/>
                    </a:lnTo>
                    <a:lnTo>
                      <a:pt x="13" y="80"/>
                    </a:lnTo>
                    <a:lnTo>
                      <a:pt x="13" y="87"/>
                    </a:lnTo>
                    <a:lnTo>
                      <a:pt x="13" y="94"/>
                    </a:lnTo>
                    <a:lnTo>
                      <a:pt x="14" y="102"/>
                    </a:lnTo>
                    <a:lnTo>
                      <a:pt x="14" y="108"/>
                    </a:lnTo>
                    <a:lnTo>
                      <a:pt x="16" y="113"/>
                    </a:lnTo>
                    <a:lnTo>
                      <a:pt x="16" y="117"/>
                    </a:lnTo>
                    <a:lnTo>
                      <a:pt x="19" y="121"/>
                    </a:lnTo>
                    <a:lnTo>
                      <a:pt x="21" y="126"/>
                    </a:lnTo>
                    <a:lnTo>
                      <a:pt x="21" y="129"/>
                    </a:lnTo>
                    <a:lnTo>
                      <a:pt x="21" y="130"/>
                    </a:lnTo>
                    <a:lnTo>
                      <a:pt x="23" y="133"/>
                    </a:lnTo>
                    <a:lnTo>
                      <a:pt x="23" y="135"/>
                    </a:lnTo>
                    <a:lnTo>
                      <a:pt x="26" y="137"/>
                    </a:lnTo>
                    <a:lnTo>
                      <a:pt x="26" y="140"/>
                    </a:lnTo>
                    <a:lnTo>
                      <a:pt x="28" y="141"/>
                    </a:lnTo>
                    <a:lnTo>
                      <a:pt x="29" y="143"/>
                    </a:lnTo>
                    <a:lnTo>
                      <a:pt x="33" y="143"/>
                    </a:lnTo>
                    <a:lnTo>
                      <a:pt x="33" y="146"/>
                    </a:lnTo>
                    <a:lnTo>
                      <a:pt x="34" y="146"/>
                    </a:lnTo>
                    <a:lnTo>
                      <a:pt x="39" y="148"/>
                    </a:lnTo>
                    <a:lnTo>
                      <a:pt x="40" y="148"/>
                    </a:lnTo>
                    <a:lnTo>
                      <a:pt x="42" y="148"/>
                    </a:lnTo>
                    <a:lnTo>
                      <a:pt x="45" y="150"/>
                    </a:lnTo>
                    <a:lnTo>
                      <a:pt x="46" y="150"/>
                    </a:lnTo>
                    <a:lnTo>
                      <a:pt x="48" y="150"/>
                    </a:lnTo>
                    <a:lnTo>
                      <a:pt x="52" y="150"/>
                    </a:lnTo>
                    <a:lnTo>
                      <a:pt x="54" y="150"/>
                    </a:lnTo>
                    <a:lnTo>
                      <a:pt x="55" y="150"/>
                    </a:lnTo>
                    <a:lnTo>
                      <a:pt x="59" y="150"/>
                    </a:lnTo>
                    <a:lnTo>
                      <a:pt x="61" y="150"/>
                    </a:lnTo>
                    <a:lnTo>
                      <a:pt x="62" y="150"/>
                    </a:lnTo>
                    <a:lnTo>
                      <a:pt x="65" y="150"/>
                    </a:lnTo>
                    <a:lnTo>
                      <a:pt x="67" y="153"/>
                    </a:lnTo>
                    <a:lnTo>
                      <a:pt x="69" y="153"/>
                    </a:lnTo>
                    <a:lnTo>
                      <a:pt x="72"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28" name="Freeform 208"/>
              <p:cNvSpPr>
                <a:spLocks/>
              </p:cNvSpPr>
              <p:nvPr/>
            </p:nvSpPr>
            <p:spPr bwMode="auto">
              <a:xfrm>
                <a:off x="4946" y="1831"/>
                <a:ext cx="23" cy="42"/>
              </a:xfrm>
              <a:custGeom>
                <a:avLst/>
                <a:gdLst>
                  <a:gd name="T0" fmla="*/ 0 w 23"/>
                  <a:gd name="T1" fmla="*/ 38 h 42"/>
                  <a:gd name="T2" fmla="*/ 5 w 23"/>
                  <a:gd name="T3" fmla="*/ 22 h 42"/>
                  <a:gd name="T4" fmla="*/ 9 w 23"/>
                  <a:gd name="T5" fmla="*/ 8 h 42"/>
                  <a:gd name="T6" fmla="*/ 10 w 23"/>
                  <a:gd name="T7" fmla="*/ 0 h 42"/>
                  <a:gd name="T8" fmla="*/ 16 w 23"/>
                  <a:gd name="T9" fmla="*/ 9 h 42"/>
                  <a:gd name="T10" fmla="*/ 22 w 23"/>
                  <a:gd name="T11" fmla="*/ 41 h 42"/>
                  <a:gd name="T12" fmla="*/ 0 60000 65536"/>
                  <a:gd name="T13" fmla="*/ 0 60000 65536"/>
                  <a:gd name="T14" fmla="*/ 0 60000 65536"/>
                  <a:gd name="T15" fmla="*/ 0 60000 65536"/>
                  <a:gd name="T16" fmla="*/ 0 60000 65536"/>
                  <a:gd name="T17" fmla="*/ 0 60000 65536"/>
                  <a:gd name="T18" fmla="*/ 0 w 23"/>
                  <a:gd name="T19" fmla="*/ 0 h 42"/>
                  <a:gd name="T20" fmla="*/ 23 w 23"/>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23" h="42">
                    <a:moveTo>
                      <a:pt x="0" y="38"/>
                    </a:moveTo>
                    <a:lnTo>
                      <a:pt x="5" y="22"/>
                    </a:lnTo>
                    <a:lnTo>
                      <a:pt x="9" y="8"/>
                    </a:lnTo>
                    <a:lnTo>
                      <a:pt x="10" y="0"/>
                    </a:lnTo>
                    <a:lnTo>
                      <a:pt x="16" y="9"/>
                    </a:lnTo>
                    <a:lnTo>
                      <a:pt x="22" y="41"/>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29" name="Freeform 209"/>
              <p:cNvSpPr>
                <a:spLocks/>
              </p:cNvSpPr>
              <p:nvPr/>
            </p:nvSpPr>
            <p:spPr bwMode="auto">
              <a:xfrm>
                <a:off x="5261" y="1978"/>
                <a:ext cx="192" cy="46"/>
              </a:xfrm>
              <a:custGeom>
                <a:avLst/>
                <a:gdLst>
                  <a:gd name="T0" fmla="*/ 0 w 192"/>
                  <a:gd name="T1" fmla="*/ 42 h 46"/>
                  <a:gd name="T2" fmla="*/ 1 w 192"/>
                  <a:gd name="T3" fmla="*/ 40 h 46"/>
                  <a:gd name="T4" fmla="*/ 6 w 192"/>
                  <a:gd name="T5" fmla="*/ 39 h 46"/>
                  <a:gd name="T6" fmla="*/ 8 w 192"/>
                  <a:gd name="T7" fmla="*/ 34 h 46"/>
                  <a:gd name="T8" fmla="*/ 11 w 192"/>
                  <a:gd name="T9" fmla="*/ 29 h 46"/>
                  <a:gd name="T10" fmla="*/ 15 w 192"/>
                  <a:gd name="T11" fmla="*/ 27 h 46"/>
                  <a:gd name="T12" fmla="*/ 18 w 192"/>
                  <a:gd name="T13" fmla="*/ 20 h 46"/>
                  <a:gd name="T14" fmla="*/ 21 w 192"/>
                  <a:gd name="T15" fmla="*/ 15 h 46"/>
                  <a:gd name="T16" fmla="*/ 25 w 192"/>
                  <a:gd name="T17" fmla="*/ 12 h 46"/>
                  <a:gd name="T18" fmla="*/ 26 w 192"/>
                  <a:gd name="T19" fmla="*/ 9 h 46"/>
                  <a:gd name="T20" fmla="*/ 32 w 192"/>
                  <a:gd name="T21" fmla="*/ 5 h 46"/>
                  <a:gd name="T22" fmla="*/ 33 w 192"/>
                  <a:gd name="T23" fmla="*/ 2 h 46"/>
                  <a:gd name="T24" fmla="*/ 38 w 192"/>
                  <a:gd name="T25" fmla="*/ 0 h 46"/>
                  <a:gd name="T26" fmla="*/ 41 w 192"/>
                  <a:gd name="T27" fmla="*/ 0 h 46"/>
                  <a:gd name="T28" fmla="*/ 46 w 192"/>
                  <a:gd name="T29" fmla="*/ 0 h 46"/>
                  <a:gd name="T30" fmla="*/ 47 w 192"/>
                  <a:gd name="T31" fmla="*/ 2 h 46"/>
                  <a:gd name="T32" fmla="*/ 49 w 192"/>
                  <a:gd name="T33" fmla="*/ 2 h 46"/>
                  <a:gd name="T34" fmla="*/ 52 w 192"/>
                  <a:gd name="T35" fmla="*/ 5 h 46"/>
                  <a:gd name="T36" fmla="*/ 56 w 192"/>
                  <a:gd name="T37" fmla="*/ 7 h 46"/>
                  <a:gd name="T38" fmla="*/ 59 w 192"/>
                  <a:gd name="T39" fmla="*/ 12 h 46"/>
                  <a:gd name="T40" fmla="*/ 61 w 192"/>
                  <a:gd name="T41" fmla="*/ 14 h 46"/>
                  <a:gd name="T42" fmla="*/ 62 w 192"/>
                  <a:gd name="T43" fmla="*/ 15 h 46"/>
                  <a:gd name="T44" fmla="*/ 67 w 192"/>
                  <a:gd name="T45" fmla="*/ 18 h 46"/>
                  <a:gd name="T46" fmla="*/ 69 w 192"/>
                  <a:gd name="T47" fmla="*/ 20 h 46"/>
                  <a:gd name="T48" fmla="*/ 74 w 192"/>
                  <a:gd name="T49" fmla="*/ 23 h 46"/>
                  <a:gd name="T50" fmla="*/ 74 w 192"/>
                  <a:gd name="T51" fmla="*/ 27 h 46"/>
                  <a:gd name="T52" fmla="*/ 79 w 192"/>
                  <a:gd name="T53" fmla="*/ 29 h 46"/>
                  <a:gd name="T54" fmla="*/ 82 w 192"/>
                  <a:gd name="T55" fmla="*/ 29 h 46"/>
                  <a:gd name="T56" fmla="*/ 86 w 192"/>
                  <a:gd name="T57" fmla="*/ 32 h 46"/>
                  <a:gd name="T58" fmla="*/ 90 w 192"/>
                  <a:gd name="T59" fmla="*/ 34 h 46"/>
                  <a:gd name="T60" fmla="*/ 93 w 192"/>
                  <a:gd name="T61" fmla="*/ 35 h 46"/>
                  <a:gd name="T62" fmla="*/ 95 w 192"/>
                  <a:gd name="T63" fmla="*/ 35 h 46"/>
                  <a:gd name="T64" fmla="*/ 98 w 192"/>
                  <a:gd name="T65" fmla="*/ 39 h 46"/>
                  <a:gd name="T66" fmla="*/ 102 w 192"/>
                  <a:gd name="T67" fmla="*/ 39 h 46"/>
                  <a:gd name="T68" fmla="*/ 104 w 192"/>
                  <a:gd name="T69" fmla="*/ 40 h 46"/>
                  <a:gd name="T70" fmla="*/ 109 w 192"/>
                  <a:gd name="T71" fmla="*/ 40 h 46"/>
                  <a:gd name="T72" fmla="*/ 110 w 192"/>
                  <a:gd name="T73" fmla="*/ 40 h 46"/>
                  <a:gd name="T74" fmla="*/ 112 w 192"/>
                  <a:gd name="T75" fmla="*/ 40 h 46"/>
                  <a:gd name="T76" fmla="*/ 117 w 192"/>
                  <a:gd name="T77" fmla="*/ 42 h 46"/>
                  <a:gd name="T78" fmla="*/ 119 w 192"/>
                  <a:gd name="T79" fmla="*/ 42 h 46"/>
                  <a:gd name="T80" fmla="*/ 124 w 192"/>
                  <a:gd name="T81" fmla="*/ 42 h 46"/>
                  <a:gd name="T82" fmla="*/ 124 w 192"/>
                  <a:gd name="T83" fmla="*/ 42 h 46"/>
                  <a:gd name="T84" fmla="*/ 128 w 192"/>
                  <a:gd name="T85" fmla="*/ 42 h 46"/>
                  <a:gd name="T86" fmla="*/ 130 w 192"/>
                  <a:gd name="T87" fmla="*/ 42 h 46"/>
                  <a:gd name="T88" fmla="*/ 136 w 192"/>
                  <a:gd name="T89" fmla="*/ 42 h 46"/>
                  <a:gd name="T90" fmla="*/ 138 w 192"/>
                  <a:gd name="T91" fmla="*/ 45 h 46"/>
                  <a:gd name="T92" fmla="*/ 143 w 192"/>
                  <a:gd name="T93" fmla="*/ 45 h 46"/>
                  <a:gd name="T94" fmla="*/ 143 w 192"/>
                  <a:gd name="T95" fmla="*/ 45 h 46"/>
                  <a:gd name="T96" fmla="*/ 146 w 192"/>
                  <a:gd name="T97" fmla="*/ 45 h 46"/>
                  <a:gd name="T98" fmla="*/ 150 w 192"/>
                  <a:gd name="T99" fmla="*/ 45 h 46"/>
                  <a:gd name="T100" fmla="*/ 153 w 192"/>
                  <a:gd name="T101" fmla="*/ 45 h 46"/>
                  <a:gd name="T102" fmla="*/ 156 w 192"/>
                  <a:gd name="T103" fmla="*/ 45 h 46"/>
                  <a:gd name="T104" fmla="*/ 158 w 192"/>
                  <a:gd name="T105" fmla="*/ 45 h 46"/>
                  <a:gd name="T106" fmla="*/ 163 w 192"/>
                  <a:gd name="T107" fmla="*/ 45 h 46"/>
                  <a:gd name="T108" fmla="*/ 165 w 192"/>
                  <a:gd name="T109" fmla="*/ 45 h 46"/>
                  <a:gd name="T110" fmla="*/ 170 w 192"/>
                  <a:gd name="T111" fmla="*/ 45 h 46"/>
                  <a:gd name="T112" fmla="*/ 170 w 192"/>
                  <a:gd name="T113" fmla="*/ 45 h 46"/>
                  <a:gd name="T114" fmla="*/ 173 w 192"/>
                  <a:gd name="T115" fmla="*/ 45 h 46"/>
                  <a:gd name="T116" fmla="*/ 178 w 192"/>
                  <a:gd name="T117" fmla="*/ 45 h 46"/>
                  <a:gd name="T118" fmla="*/ 181 w 192"/>
                  <a:gd name="T119" fmla="*/ 45 h 46"/>
                  <a:gd name="T120" fmla="*/ 184 w 192"/>
                  <a:gd name="T121" fmla="*/ 45 h 46"/>
                  <a:gd name="T122" fmla="*/ 187 w 192"/>
                  <a:gd name="T123" fmla="*/ 45 h 46"/>
                  <a:gd name="T124" fmla="*/ 191 w 192"/>
                  <a:gd name="T125" fmla="*/ 45 h 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92"/>
                  <a:gd name="T190" fmla="*/ 0 h 46"/>
                  <a:gd name="T191" fmla="*/ 192 w 192"/>
                  <a:gd name="T192" fmla="*/ 46 h 4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92" h="46">
                    <a:moveTo>
                      <a:pt x="0" y="42"/>
                    </a:moveTo>
                    <a:lnTo>
                      <a:pt x="1" y="40"/>
                    </a:lnTo>
                    <a:lnTo>
                      <a:pt x="6" y="39"/>
                    </a:lnTo>
                    <a:lnTo>
                      <a:pt x="8" y="34"/>
                    </a:lnTo>
                    <a:lnTo>
                      <a:pt x="11" y="29"/>
                    </a:lnTo>
                    <a:lnTo>
                      <a:pt x="15" y="27"/>
                    </a:lnTo>
                    <a:lnTo>
                      <a:pt x="18" y="20"/>
                    </a:lnTo>
                    <a:lnTo>
                      <a:pt x="21" y="15"/>
                    </a:lnTo>
                    <a:lnTo>
                      <a:pt x="25" y="12"/>
                    </a:lnTo>
                    <a:lnTo>
                      <a:pt x="26" y="9"/>
                    </a:lnTo>
                    <a:lnTo>
                      <a:pt x="32" y="5"/>
                    </a:lnTo>
                    <a:lnTo>
                      <a:pt x="33" y="2"/>
                    </a:lnTo>
                    <a:lnTo>
                      <a:pt x="38" y="0"/>
                    </a:lnTo>
                    <a:lnTo>
                      <a:pt x="41" y="0"/>
                    </a:lnTo>
                    <a:lnTo>
                      <a:pt x="46" y="0"/>
                    </a:lnTo>
                    <a:lnTo>
                      <a:pt x="47" y="2"/>
                    </a:lnTo>
                    <a:lnTo>
                      <a:pt x="49" y="2"/>
                    </a:lnTo>
                    <a:lnTo>
                      <a:pt x="52" y="5"/>
                    </a:lnTo>
                    <a:lnTo>
                      <a:pt x="56" y="7"/>
                    </a:lnTo>
                    <a:lnTo>
                      <a:pt x="59" y="12"/>
                    </a:lnTo>
                    <a:lnTo>
                      <a:pt x="61" y="14"/>
                    </a:lnTo>
                    <a:lnTo>
                      <a:pt x="62" y="15"/>
                    </a:lnTo>
                    <a:lnTo>
                      <a:pt x="67" y="18"/>
                    </a:lnTo>
                    <a:lnTo>
                      <a:pt x="69" y="20"/>
                    </a:lnTo>
                    <a:lnTo>
                      <a:pt x="74" y="23"/>
                    </a:lnTo>
                    <a:lnTo>
                      <a:pt x="74" y="27"/>
                    </a:lnTo>
                    <a:lnTo>
                      <a:pt x="79" y="29"/>
                    </a:lnTo>
                    <a:lnTo>
                      <a:pt x="82" y="29"/>
                    </a:lnTo>
                    <a:lnTo>
                      <a:pt x="86" y="32"/>
                    </a:lnTo>
                    <a:lnTo>
                      <a:pt x="90" y="34"/>
                    </a:lnTo>
                    <a:lnTo>
                      <a:pt x="93" y="35"/>
                    </a:lnTo>
                    <a:lnTo>
                      <a:pt x="95" y="35"/>
                    </a:lnTo>
                    <a:lnTo>
                      <a:pt x="98" y="39"/>
                    </a:lnTo>
                    <a:lnTo>
                      <a:pt x="102" y="39"/>
                    </a:lnTo>
                    <a:lnTo>
                      <a:pt x="104" y="40"/>
                    </a:lnTo>
                    <a:lnTo>
                      <a:pt x="109" y="40"/>
                    </a:lnTo>
                    <a:lnTo>
                      <a:pt x="110" y="40"/>
                    </a:lnTo>
                    <a:lnTo>
                      <a:pt x="112" y="40"/>
                    </a:lnTo>
                    <a:lnTo>
                      <a:pt x="117" y="42"/>
                    </a:lnTo>
                    <a:lnTo>
                      <a:pt x="119" y="42"/>
                    </a:lnTo>
                    <a:lnTo>
                      <a:pt x="124" y="42"/>
                    </a:lnTo>
                    <a:lnTo>
                      <a:pt x="128" y="42"/>
                    </a:lnTo>
                    <a:lnTo>
                      <a:pt x="130" y="42"/>
                    </a:lnTo>
                    <a:lnTo>
                      <a:pt x="136" y="42"/>
                    </a:lnTo>
                    <a:lnTo>
                      <a:pt x="138" y="45"/>
                    </a:lnTo>
                    <a:lnTo>
                      <a:pt x="143" y="45"/>
                    </a:lnTo>
                    <a:lnTo>
                      <a:pt x="146" y="45"/>
                    </a:lnTo>
                    <a:lnTo>
                      <a:pt x="150" y="45"/>
                    </a:lnTo>
                    <a:lnTo>
                      <a:pt x="153" y="45"/>
                    </a:lnTo>
                    <a:lnTo>
                      <a:pt x="156" y="45"/>
                    </a:lnTo>
                    <a:lnTo>
                      <a:pt x="158" y="45"/>
                    </a:lnTo>
                    <a:lnTo>
                      <a:pt x="163" y="45"/>
                    </a:lnTo>
                    <a:lnTo>
                      <a:pt x="165" y="45"/>
                    </a:lnTo>
                    <a:lnTo>
                      <a:pt x="170" y="45"/>
                    </a:lnTo>
                    <a:lnTo>
                      <a:pt x="173" y="45"/>
                    </a:lnTo>
                    <a:lnTo>
                      <a:pt x="178" y="45"/>
                    </a:lnTo>
                    <a:lnTo>
                      <a:pt x="181" y="45"/>
                    </a:lnTo>
                    <a:lnTo>
                      <a:pt x="184" y="45"/>
                    </a:lnTo>
                    <a:lnTo>
                      <a:pt x="187" y="45"/>
                    </a:lnTo>
                    <a:lnTo>
                      <a:pt x="191" y="45"/>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30" name="Freeform 210"/>
              <p:cNvSpPr>
                <a:spLocks/>
              </p:cNvSpPr>
              <p:nvPr/>
            </p:nvSpPr>
            <p:spPr bwMode="auto">
              <a:xfrm>
                <a:off x="5180" y="1970"/>
                <a:ext cx="83" cy="53"/>
              </a:xfrm>
              <a:custGeom>
                <a:avLst/>
                <a:gdLst>
                  <a:gd name="T0" fmla="*/ 0 w 83"/>
                  <a:gd name="T1" fmla="*/ 0 h 53"/>
                  <a:gd name="T2" fmla="*/ 8 w 83"/>
                  <a:gd name="T3" fmla="*/ 19 h 53"/>
                  <a:gd name="T4" fmla="*/ 14 w 83"/>
                  <a:gd name="T5" fmla="*/ 32 h 53"/>
                  <a:gd name="T6" fmla="*/ 21 w 83"/>
                  <a:gd name="T7" fmla="*/ 39 h 53"/>
                  <a:gd name="T8" fmla="*/ 28 w 83"/>
                  <a:gd name="T9" fmla="*/ 45 h 53"/>
                  <a:gd name="T10" fmla="*/ 39 w 83"/>
                  <a:gd name="T11" fmla="*/ 48 h 53"/>
                  <a:gd name="T12" fmla="*/ 50 w 83"/>
                  <a:gd name="T13" fmla="*/ 52 h 53"/>
                  <a:gd name="T14" fmla="*/ 61 w 83"/>
                  <a:gd name="T15" fmla="*/ 52 h 53"/>
                  <a:gd name="T16" fmla="*/ 71 w 83"/>
                  <a:gd name="T17" fmla="*/ 52 h 53"/>
                  <a:gd name="T18" fmla="*/ 82 w 83"/>
                  <a:gd name="T19" fmla="*/ 48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53"/>
                  <a:gd name="T32" fmla="*/ 83 w 83"/>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53">
                    <a:moveTo>
                      <a:pt x="0" y="0"/>
                    </a:moveTo>
                    <a:lnTo>
                      <a:pt x="8" y="19"/>
                    </a:lnTo>
                    <a:lnTo>
                      <a:pt x="14" y="32"/>
                    </a:lnTo>
                    <a:lnTo>
                      <a:pt x="21" y="39"/>
                    </a:lnTo>
                    <a:lnTo>
                      <a:pt x="28" y="45"/>
                    </a:lnTo>
                    <a:lnTo>
                      <a:pt x="39" y="48"/>
                    </a:lnTo>
                    <a:lnTo>
                      <a:pt x="50" y="52"/>
                    </a:lnTo>
                    <a:lnTo>
                      <a:pt x="61" y="52"/>
                    </a:lnTo>
                    <a:lnTo>
                      <a:pt x="71" y="52"/>
                    </a:lnTo>
                    <a:lnTo>
                      <a:pt x="82" y="4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31" name="Freeform 211"/>
              <p:cNvSpPr>
                <a:spLocks/>
              </p:cNvSpPr>
              <p:nvPr/>
            </p:nvSpPr>
            <p:spPr bwMode="auto">
              <a:xfrm>
                <a:off x="4259" y="1852"/>
                <a:ext cx="109" cy="164"/>
              </a:xfrm>
              <a:custGeom>
                <a:avLst/>
                <a:gdLst>
                  <a:gd name="T0" fmla="*/ 108 w 109"/>
                  <a:gd name="T1" fmla="*/ 0 h 164"/>
                  <a:gd name="T2" fmla="*/ 96 w 109"/>
                  <a:gd name="T3" fmla="*/ 66 h 164"/>
                  <a:gd name="T4" fmla="*/ 88 w 109"/>
                  <a:gd name="T5" fmla="*/ 96 h 164"/>
                  <a:gd name="T6" fmla="*/ 83 w 109"/>
                  <a:gd name="T7" fmla="*/ 125 h 164"/>
                  <a:gd name="T8" fmla="*/ 77 w 109"/>
                  <a:gd name="T9" fmla="*/ 143 h 164"/>
                  <a:gd name="T10" fmla="*/ 75 w 109"/>
                  <a:gd name="T11" fmla="*/ 146 h 164"/>
                  <a:gd name="T12" fmla="*/ 73 w 109"/>
                  <a:gd name="T13" fmla="*/ 153 h 164"/>
                  <a:gd name="T14" fmla="*/ 63 w 109"/>
                  <a:gd name="T15" fmla="*/ 157 h 164"/>
                  <a:gd name="T16" fmla="*/ 55 w 109"/>
                  <a:gd name="T17" fmla="*/ 158 h 164"/>
                  <a:gd name="T18" fmla="*/ 39 w 109"/>
                  <a:gd name="T19" fmla="*/ 160 h 164"/>
                  <a:gd name="T20" fmla="*/ 21 w 109"/>
                  <a:gd name="T21" fmla="*/ 160 h 164"/>
                  <a:gd name="T22" fmla="*/ 0 w 109"/>
                  <a:gd name="T23" fmla="*/ 163 h 1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9"/>
                  <a:gd name="T37" fmla="*/ 0 h 164"/>
                  <a:gd name="T38" fmla="*/ 109 w 109"/>
                  <a:gd name="T39" fmla="*/ 164 h 1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9" h="164">
                    <a:moveTo>
                      <a:pt x="108" y="0"/>
                    </a:moveTo>
                    <a:lnTo>
                      <a:pt x="96" y="66"/>
                    </a:lnTo>
                    <a:lnTo>
                      <a:pt x="88" y="96"/>
                    </a:lnTo>
                    <a:lnTo>
                      <a:pt x="83" y="125"/>
                    </a:lnTo>
                    <a:lnTo>
                      <a:pt x="77" y="143"/>
                    </a:lnTo>
                    <a:lnTo>
                      <a:pt x="75" y="146"/>
                    </a:lnTo>
                    <a:lnTo>
                      <a:pt x="73" y="153"/>
                    </a:lnTo>
                    <a:lnTo>
                      <a:pt x="63" y="157"/>
                    </a:lnTo>
                    <a:lnTo>
                      <a:pt x="55" y="158"/>
                    </a:lnTo>
                    <a:lnTo>
                      <a:pt x="39" y="160"/>
                    </a:lnTo>
                    <a:lnTo>
                      <a:pt x="21" y="160"/>
                    </a:lnTo>
                    <a:lnTo>
                      <a:pt x="0" y="16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32" name="Freeform 212"/>
              <p:cNvSpPr>
                <a:spLocks/>
              </p:cNvSpPr>
              <p:nvPr/>
            </p:nvSpPr>
            <p:spPr bwMode="auto">
              <a:xfrm>
                <a:off x="4367" y="1835"/>
                <a:ext cx="37" cy="168"/>
              </a:xfrm>
              <a:custGeom>
                <a:avLst/>
                <a:gdLst>
                  <a:gd name="T0" fmla="*/ 0 w 37"/>
                  <a:gd name="T1" fmla="*/ 18 h 168"/>
                  <a:gd name="T2" fmla="*/ 2 w 37"/>
                  <a:gd name="T3" fmla="*/ 11 h 168"/>
                  <a:gd name="T4" fmla="*/ 2 w 37"/>
                  <a:gd name="T5" fmla="*/ 0 h 168"/>
                  <a:gd name="T6" fmla="*/ 6 w 37"/>
                  <a:gd name="T7" fmla="*/ 5 h 168"/>
                  <a:gd name="T8" fmla="*/ 8 w 37"/>
                  <a:gd name="T9" fmla="*/ 18 h 168"/>
                  <a:gd name="T10" fmla="*/ 13 w 37"/>
                  <a:gd name="T11" fmla="*/ 51 h 168"/>
                  <a:gd name="T12" fmla="*/ 15 w 37"/>
                  <a:gd name="T13" fmla="*/ 68 h 168"/>
                  <a:gd name="T14" fmla="*/ 15 w 37"/>
                  <a:gd name="T15" fmla="*/ 80 h 168"/>
                  <a:gd name="T16" fmla="*/ 15 w 37"/>
                  <a:gd name="T17" fmla="*/ 100 h 168"/>
                  <a:gd name="T18" fmla="*/ 20 w 37"/>
                  <a:gd name="T19" fmla="*/ 117 h 168"/>
                  <a:gd name="T20" fmla="*/ 21 w 37"/>
                  <a:gd name="T21" fmla="*/ 135 h 168"/>
                  <a:gd name="T22" fmla="*/ 26 w 37"/>
                  <a:gd name="T23" fmla="*/ 155 h 168"/>
                  <a:gd name="T24" fmla="*/ 26 w 37"/>
                  <a:gd name="T25" fmla="*/ 163 h 168"/>
                  <a:gd name="T26" fmla="*/ 36 w 37"/>
                  <a:gd name="T27" fmla="*/ 167 h 16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168"/>
                  <a:gd name="T44" fmla="*/ 37 w 37"/>
                  <a:gd name="T45" fmla="*/ 168 h 16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168">
                    <a:moveTo>
                      <a:pt x="0" y="18"/>
                    </a:moveTo>
                    <a:lnTo>
                      <a:pt x="2" y="11"/>
                    </a:lnTo>
                    <a:lnTo>
                      <a:pt x="2" y="0"/>
                    </a:lnTo>
                    <a:lnTo>
                      <a:pt x="6" y="5"/>
                    </a:lnTo>
                    <a:lnTo>
                      <a:pt x="8" y="18"/>
                    </a:lnTo>
                    <a:lnTo>
                      <a:pt x="13" y="51"/>
                    </a:lnTo>
                    <a:lnTo>
                      <a:pt x="15" y="68"/>
                    </a:lnTo>
                    <a:lnTo>
                      <a:pt x="15" y="80"/>
                    </a:lnTo>
                    <a:lnTo>
                      <a:pt x="15" y="100"/>
                    </a:lnTo>
                    <a:lnTo>
                      <a:pt x="20" y="117"/>
                    </a:lnTo>
                    <a:lnTo>
                      <a:pt x="21" y="135"/>
                    </a:lnTo>
                    <a:lnTo>
                      <a:pt x="26" y="155"/>
                    </a:lnTo>
                    <a:lnTo>
                      <a:pt x="26" y="163"/>
                    </a:lnTo>
                    <a:lnTo>
                      <a:pt x="36" y="167"/>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33" name="Freeform 213"/>
              <p:cNvSpPr>
                <a:spLocks/>
              </p:cNvSpPr>
              <p:nvPr/>
            </p:nvSpPr>
            <p:spPr bwMode="auto">
              <a:xfrm>
                <a:off x="3764" y="1992"/>
                <a:ext cx="506" cy="59"/>
              </a:xfrm>
              <a:custGeom>
                <a:avLst/>
                <a:gdLst>
                  <a:gd name="T0" fmla="*/ 491 w 506"/>
                  <a:gd name="T1" fmla="*/ 21 h 59"/>
                  <a:gd name="T2" fmla="*/ 471 w 506"/>
                  <a:gd name="T3" fmla="*/ 25 h 59"/>
                  <a:gd name="T4" fmla="*/ 471 w 506"/>
                  <a:gd name="T5" fmla="*/ 25 h 59"/>
                  <a:gd name="T6" fmla="*/ 451 w 506"/>
                  <a:gd name="T7" fmla="*/ 25 h 59"/>
                  <a:gd name="T8" fmla="*/ 427 w 506"/>
                  <a:gd name="T9" fmla="*/ 25 h 59"/>
                  <a:gd name="T10" fmla="*/ 425 w 506"/>
                  <a:gd name="T11" fmla="*/ 25 h 59"/>
                  <a:gd name="T12" fmla="*/ 417 w 506"/>
                  <a:gd name="T13" fmla="*/ 25 h 59"/>
                  <a:gd name="T14" fmla="*/ 412 w 506"/>
                  <a:gd name="T15" fmla="*/ 25 h 59"/>
                  <a:gd name="T16" fmla="*/ 406 w 506"/>
                  <a:gd name="T17" fmla="*/ 25 h 59"/>
                  <a:gd name="T18" fmla="*/ 403 w 506"/>
                  <a:gd name="T19" fmla="*/ 25 h 59"/>
                  <a:gd name="T20" fmla="*/ 396 w 506"/>
                  <a:gd name="T21" fmla="*/ 25 h 59"/>
                  <a:gd name="T22" fmla="*/ 396 w 506"/>
                  <a:gd name="T23" fmla="*/ 26 h 59"/>
                  <a:gd name="T24" fmla="*/ 362 w 506"/>
                  <a:gd name="T25" fmla="*/ 26 h 59"/>
                  <a:gd name="T26" fmla="*/ 328 w 506"/>
                  <a:gd name="T27" fmla="*/ 26 h 59"/>
                  <a:gd name="T28" fmla="*/ 331 w 506"/>
                  <a:gd name="T29" fmla="*/ 26 h 59"/>
                  <a:gd name="T30" fmla="*/ 318 w 506"/>
                  <a:gd name="T31" fmla="*/ 26 h 59"/>
                  <a:gd name="T32" fmla="*/ 308 w 506"/>
                  <a:gd name="T33" fmla="*/ 26 h 59"/>
                  <a:gd name="T34" fmla="*/ 296 w 506"/>
                  <a:gd name="T35" fmla="*/ 26 h 59"/>
                  <a:gd name="T36" fmla="*/ 287 w 506"/>
                  <a:gd name="T37" fmla="*/ 26 h 59"/>
                  <a:gd name="T38" fmla="*/ 280 w 506"/>
                  <a:gd name="T39" fmla="*/ 26 h 59"/>
                  <a:gd name="T40" fmla="*/ 273 w 506"/>
                  <a:gd name="T41" fmla="*/ 25 h 59"/>
                  <a:gd name="T42" fmla="*/ 262 w 506"/>
                  <a:gd name="T43" fmla="*/ 25 h 59"/>
                  <a:gd name="T44" fmla="*/ 252 w 506"/>
                  <a:gd name="T45" fmla="*/ 26 h 59"/>
                  <a:gd name="T46" fmla="*/ 248 w 506"/>
                  <a:gd name="T47" fmla="*/ 26 h 59"/>
                  <a:gd name="T48" fmla="*/ 231 w 506"/>
                  <a:gd name="T49" fmla="*/ 28 h 59"/>
                  <a:gd name="T50" fmla="*/ 200 w 506"/>
                  <a:gd name="T51" fmla="*/ 31 h 59"/>
                  <a:gd name="T52" fmla="*/ 179 w 506"/>
                  <a:gd name="T53" fmla="*/ 21 h 59"/>
                  <a:gd name="T54" fmla="*/ 171 w 506"/>
                  <a:gd name="T55" fmla="*/ 4 h 59"/>
                  <a:gd name="T56" fmla="*/ 163 w 506"/>
                  <a:gd name="T57" fmla="*/ 1 h 59"/>
                  <a:gd name="T58" fmla="*/ 159 w 506"/>
                  <a:gd name="T59" fmla="*/ 31 h 59"/>
                  <a:gd name="T60" fmla="*/ 155 w 506"/>
                  <a:gd name="T61" fmla="*/ 55 h 59"/>
                  <a:gd name="T62" fmla="*/ 152 w 506"/>
                  <a:gd name="T63" fmla="*/ 55 h 59"/>
                  <a:gd name="T64" fmla="*/ 150 w 506"/>
                  <a:gd name="T65" fmla="*/ 39 h 59"/>
                  <a:gd name="T66" fmla="*/ 137 w 506"/>
                  <a:gd name="T67" fmla="*/ 26 h 59"/>
                  <a:gd name="T68" fmla="*/ 61 w 506"/>
                  <a:gd name="T69" fmla="*/ 28 h 5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6"/>
                  <a:gd name="T106" fmla="*/ 0 h 59"/>
                  <a:gd name="T107" fmla="*/ 506 w 506"/>
                  <a:gd name="T108" fmla="*/ 59 h 5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6" h="59">
                    <a:moveTo>
                      <a:pt x="505" y="20"/>
                    </a:moveTo>
                    <a:lnTo>
                      <a:pt x="491" y="21"/>
                    </a:lnTo>
                    <a:lnTo>
                      <a:pt x="480" y="21"/>
                    </a:lnTo>
                    <a:lnTo>
                      <a:pt x="471" y="25"/>
                    </a:lnTo>
                    <a:lnTo>
                      <a:pt x="468" y="25"/>
                    </a:lnTo>
                    <a:lnTo>
                      <a:pt x="471" y="25"/>
                    </a:lnTo>
                    <a:lnTo>
                      <a:pt x="466" y="25"/>
                    </a:lnTo>
                    <a:lnTo>
                      <a:pt x="451" y="25"/>
                    </a:lnTo>
                    <a:lnTo>
                      <a:pt x="432" y="25"/>
                    </a:lnTo>
                    <a:lnTo>
                      <a:pt x="427" y="25"/>
                    </a:lnTo>
                    <a:lnTo>
                      <a:pt x="425" y="25"/>
                    </a:lnTo>
                    <a:lnTo>
                      <a:pt x="418" y="25"/>
                    </a:lnTo>
                    <a:lnTo>
                      <a:pt x="417" y="25"/>
                    </a:lnTo>
                    <a:lnTo>
                      <a:pt x="413" y="25"/>
                    </a:lnTo>
                    <a:lnTo>
                      <a:pt x="412" y="25"/>
                    </a:lnTo>
                    <a:lnTo>
                      <a:pt x="410" y="25"/>
                    </a:lnTo>
                    <a:lnTo>
                      <a:pt x="406" y="25"/>
                    </a:lnTo>
                    <a:lnTo>
                      <a:pt x="405" y="21"/>
                    </a:lnTo>
                    <a:lnTo>
                      <a:pt x="403" y="25"/>
                    </a:lnTo>
                    <a:lnTo>
                      <a:pt x="397" y="25"/>
                    </a:lnTo>
                    <a:lnTo>
                      <a:pt x="396" y="25"/>
                    </a:lnTo>
                    <a:lnTo>
                      <a:pt x="392" y="25"/>
                    </a:lnTo>
                    <a:lnTo>
                      <a:pt x="396" y="26"/>
                    </a:lnTo>
                    <a:lnTo>
                      <a:pt x="389" y="26"/>
                    </a:lnTo>
                    <a:lnTo>
                      <a:pt x="362" y="26"/>
                    </a:lnTo>
                    <a:lnTo>
                      <a:pt x="336" y="26"/>
                    </a:lnTo>
                    <a:lnTo>
                      <a:pt x="328" y="26"/>
                    </a:lnTo>
                    <a:lnTo>
                      <a:pt x="331" y="26"/>
                    </a:lnTo>
                    <a:lnTo>
                      <a:pt x="325" y="26"/>
                    </a:lnTo>
                    <a:lnTo>
                      <a:pt x="318" y="26"/>
                    </a:lnTo>
                    <a:lnTo>
                      <a:pt x="311" y="26"/>
                    </a:lnTo>
                    <a:lnTo>
                      <a:pt x="308" y="26"/>
                    </a:lnTo>
                    <a:lnTo>
                      <a:pt x="302" y="26"/>
                    </a:lnTo>
                    <a:lnTo>
                      <a:pt x="296" y="26"/>
                    </a:lnTo>
                    <a:lnTo>
                      <a:pt x="288" y="26"/>
                    </a:lnTo>
                    <a:lnTo>
                      <a:pt x="287" y="26"/>
                    </a:lnTo>
                    <a:lnTo>
                      <a:pt x="282" y="26"/>
                    </a:lnTo>
                    <a:lnTo>
                      <a:pt x="280" y="26"/>
                    </a:lnTo>
                    <a:lnTo>
                      <a:pt x="275" y="25"/>
                    </a:lnTo>
                    <a:lnTo>
                      <a:pt x="273" y="25"/>
                    </a:lnTo>
                    <a:lnTo>
                      <a:pt x="268" y="25"/>
                    </a:lnTo>
                    <a:lnTo>
                      <a:pt x="262" y="25"/>
                    </a:lnTo>
                    <a:lnTo>
                      <a:pt x="254" y="26"/>
                    </a:lnTo>
                    <a:lnTo>
                      <a:pt x="252" y="26"/>
                    </a:lnTo>
                    <a:lnTo>
                      <a:pt x="251" y="26"/>
                    </a:lnTo>
                    <a:lnTo>
                      <a:pt x="248" y="26"/>
                    </a:lnTo>
                    <a:lnTo>
                      <a:pt x="239" y="26"/>
                    </a:lnTo>
                    <a:lnTo>
                      <a:pt x="231" y="28"/>
                    </a:lnTo>
                    <a:lnTo>
                      <a:pt x="214" y="31"/>
                    </a:lnTo>
                    <a:lnTo>
                      <a:pt x="200" y="31"/>
                    </a:lnTo>
                    <a:lnTo>
                      <a:pt x="190" y="28"/>
                    </a:lnTo>
                    <a:lnTo>
                      <a:pt x="179" y="21"/>
                    </a:lnTo>
                    <a:lnTo>
                      <a:pt x="173" y="13"/>
                    </a:lnTo>
                    <a:lnTo>
                      <a:pt x="171" y="4"/>
                    </a:lnTo>
                    <a:lnTo>
                      <a:pt x="165" y="0"/>
                    </a:lnTo>
                    <a:lnTo>
                      <a:pt x="163" y="1"/>
                    </a:lnTo>
                    <a:lnTo>
                      <a:pt x="162" y="13"/>
                    </a:lnTo>
                    <a:lnTo>
                      <a:pt x="159" y="31"/>
                    </a:lnTo>
                    <a:lnTo>
                      <a:pt x="157" y="46"/>
                    </a:lnTo>
                    <a:lnTo>
                      <a:pt x="155" y="55"/>
                    </a:lnTo>
                    <a:lnTo>
                      <a:pt x="155" y="58"/>
                    </a:lnTo>
                    <a:lnTo>
                      <a:pt x="152" y="55"/>
                    </a:lnTo>
                    <a:lnTo>
                      <a:pt x="152" y="48"/>
                    </a:lnTo>
                    <a:lnTo>
                      <a:pt x="150" y="39"/>
                    </a:lnTo>
                    <a:lnTo>
                      <a:pt x="148" y="28"/>
                    </a:lnTo>
                    <a:lnTo>
                      <a:pt x="137" y="26"/>
                    </a:lnTo>
                    <a:lnTo>
                      <a:pt x="109" y="28"/>
                    </a:lnTo>
                    <a:lnTo>
                      <a:pt x="61" y="28"/>
                    </a:lnTo>
                    <a:lnTo>
                      <a:pt x="0" y="2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34" name="Line 214"/>
              <p:cNvSpPr>
                <a:spLocks noChangeShapeType="1"/>
              </p:cNvSpPr>
              <p:nvPr/>
            </p:nvSpPr>
            <p:spPr bwMode="auto">
              <a:xfrm flipH="1">
                <a:off x="3696" y="2087"/>
                <a:ext cx="1803"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535" name="Line 215"/>
              <p:cNvSpPr>
                <a:spLocks noChangeShapeType="1"/>
              </p:cNvSpPr>
              <p:nvPr/>
            </p:nvSpPr>
            <p:spPr bwMode="auto">
              <a:xfrm flipV="1">
                <a:off x="3696" y="1029"/>
                <a:ext cx="0" cy="105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3515" name="Line 216"/>
            <p:cNvSpPr>
              <a:spLocks noChangeShapeType="1"/>
            </p:cNvSpPr>
            <p:nvPr/>
          </p:nvSpPr>
          <p:spPr bwMode="auto">
            <a:xfrm rot="5400000">
              <a:off x="3112" y="1562"/>
              <a:ext cx="144" cy="0"/>
            </a:xfrm>
            <a:prstGeom prst="line">
              <a:avLst/>
            </a:prstGeom>
            <a:noFill/>
            <a:ln w="76200">
              <a:solidFill>
                <a:srgbClr val="FF33C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516" name="Rectangle 217"/>
            <p:cNvSpPr>
              <a:spLocks noChangeArrowheads="1"/>
            </p:cNvSpPr>
            <p:nvPr/>
          </p:nvSpPr>
          <p:spPr bwMode="auto">
            <a:xfrm>
              <a:off x="3888" y="1104"/>
              <a:ext cx="2016" cy="118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3517" name="Line 218"/>
            <p:cNvSpPr>
              <a:spLocks noChangeShapeType="1"/>
            </p:cNvSpPr>
            <p:nvPr/>
          </p:nvSpPr>
          <p:spPr bwMode="auto">
            <a:xfrm flipV="1">
              <a:off x="3744" y="2352"/>
              <a:ext cx="0" cy="192"/>
            </a:xfrm>
            <a:prstGeom prst="line">
              <a:avLst/>
            </a:prstGeom>
            <a:noFill/>
            <a:ln w="9525">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3518" name="Text Box 219"/>
            <p:cNvSpPr txBox="1">
              <a:spLocks noChangeArrowheads="1"/>
            </p:cNvSpPr>
            <p:nvPr/>
          </p:nvSpPr>
          <p:spPr bwMode="auto">
            <a:xfrm>
              <a:off x="3782" y="2407"/>
              <a:ext cx="787"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solidFill>
                    <a:srgbClr val="FF0000"/>
                  </a:solidFill>
                </a:rPr>
                <a:t>Start Injection</a:t>
              </a:r>
            </a:p>
          </p:txBody>
        </p:sp>
        <p:sp>
          <p:nvSpPr>
            <p:cNvPr id="13519" name="Text Box 220"/>
            <p:cNvSpPr txBox="1">
              <a:spLocks noChangeArrowheads="1"/>
            </p:cNvSpPr>
            <p:nvPr/>
          </p:nvSpPr>
          <p:spPr bwMode="auto">
            <a:xfrm>
              <a:off x="3360" y="1440"/>
              <a:ext cx="385"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mAU</a:t>
              </a:r>
            </a:p>
          </p:txBody>
        </p:sp>
        <p:sp>
          <p:nvSpPr>
            <p:cNvPr id="13520" name="Text Box 221"/>
            <p:cNvSpPr txBox="1">
              <a:spLocks noChangeArrowheads="1"/>
            </p:cNvSpPr>
            <p:nvPr/>
          </p:nvSpPr>
          <p:spPr bwMode="auto">
            <a:xfrm>
              <a:off x="4608" y="2352"/>
              <a:ext cx="333"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time</a:t>
              </a:r>
            </a:p>
          </p:txBody>
        </p:sp>
      </p:grpSp>
    </p:spTree>
    <p:extLst>
      <p:ext uri="{BB962C8B-B14F-4D97-AF65-F5344CB8AC3E}">
        <p14:creationId xmlns:p14="http://schemas.microsoft.com/office/powerpoint/2010/main" val="3330978481"/>
      </p:ext>
    </p:extLst>
  </p:cSld>
  <p:clrMapOvr>
    <a:masterClrMapping/>
  </p:clrMapOvr>
  <p:transition advClick="0" advTm="5000"/>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9" name="Rectangle 2"/>
          <p:cNvSpPr>
            <a:spLocks noGrp="1" noChangeArrowheads="1"/>
          </p:cNvSpPr>
          <p:nvPr>
            <p:ph type="title"/>
          </p:nvPr>
        </p:nvSpPr>
        <p:spPr>
          <a:xfrm>
            <a:off x="2133600" y="0"/>
            <a:ext cx="7772400" cy="1143000"/>
          </a:xfrm>
        </p:spPr>
        <p:txBody>
          <a:bodyPr/>
          <a:lstStyle/>
          <a:p>
            <a:r>
              <a:rPr lang="en-US" altLang="en-US" smtClean="0"/>
              <a:t>Separations</a:t>
            </a:r>
          </a:p>
        </p:txBody>
      </p:sp>
      <p:grpSp>
        <p:nvGrpSpPr>
          <p:cNvPr id="14340" name="Group 231"/>
          <p:cNvGrpSpPr>
            <a:grpSpLocks/>
          </p:cNvGrpSpPr>
          <p:nvPr/>
        </p:nvGrpSpPr>
        <p:grpSpPr bwMode="auto">
          <a:xfrm>
            <a:off x="2216151" y="1006476"/>
            <a:ext cx="7827963" cy="4887913"/>
            <a:chOff x="480" y="912"/>
            <a:chExt cx="5424" cy="3489"/>
          </a:xfrm>
        </p:grpSpPr>
        <p:sp>
          <p:nvSpPr>
            <p:cNvPr id="14341" name="Freeform 3"/>
            <p:cNvSpPr>
              <a:spLocks noChangeAspect="1"/>
            </p:cNvSpPr>
            <p:nvPr/>
          </p:nvSpPr>
          <p:spPr bwMode="auto">
            <a:xfrm>
              <a:off x="516" y="2072"/>
              <a:ext cx="1642" cy="261"/>
            </a:xfrm>
            <a:custGeom>
              <a:avLst/>
              <a:gdLst>
                <a:gd name="T0" fmla="*/ 6168 w 1260"/>
                <a:gd name="T1" fmla="*/ 915 h 201"/>
                <a:gd name="T2" fmla="*/ 5316 w 1260"/>
                <a:gd name="T3" fmla="*/ 38 h 201"/>
                <a:gd name="T4" fmla="*/ 5316 w 1260"/>
                <a:gd name="T5" fmla="*/ 29 h 201"/>
                <a:gd name="T6" fmla="*/ 5316 w 1260"/>
                <a:gd name="T7" fmla="*/ 29 h 201"/>
                <a:gd name="T8" fmla="*/ 5295 w 1260"/>
                <a:gd name="T9" fmla="*/ 29 h 201"/>
                <a:gd name="T10" fmla="*/ 5295 w 1260"/>
                <a:gd name="T11" fmla="*/ 22 h 201"/>
                <a:gd name="T12" fmla="*/ 5295 w 1260"/>
                <a:gd name="T13" fmla="*/ 22 h 201"/>
                <a:gd name="T14" fmla="*/ 5295 w 1260"/>
                <a:gd name="T15" fmla="*/ 22 h 201"/>
                <a:gd name="T16" fmla="*/ 5290 w 1260"/>
                <a:gd name="T17" fmla="*/ 10 h 201"/>
                <a:gd name="T18" fmla="*/ 5290 w 1260"/>
                <a:gd name="T19" fmla="*/ 10 h 201"/>
                <a:gd name="T20" fmla="*/ 5280 w 1260"/>
                <a:gd name="T21" fmla="*/ 10 h 201"/>
                <a:gd name="T22" fmla="*/ 5280 w 1260"/>
                <a:gd name="T23" fmla="*/ 10 h 201"/>
                <a:gd name="T24" fmla="*/ 5267 w 1260"/>
                <a:gd name="T25" fmla="*/ 0 h 201"/>
                <a:gd name="T26" fmla="*/ 5267 w 1260"/>
                <a:gd name="T27" fmla="*/ 0 h 201"/>
                <a:gd name="T28" fmla="*/ 5267 w 1260"/>
                <a:gd name="T29" fmla="*/ 0 h 201"/>
                <a:gd name="T30" fmla="*/ 5254 w 1260"/>
                <a:gd name="T31" fmla="*/ 0 h 201"/>
                <a:gd name="T32" fmla="*/ 5254 w 1260"/>
                <a:gd name="T33" fmla="*/ 0 h 201"/>
                <a:gd name="T34" fmla="*/ 5247 w 1260"/>
                <a:gd name="T35" fmla="*/ 0 h 201"/>
                <a:gd name="T36" fmla="*/ 5232 w 1260"/>
                <a:gd name="T37" fmla="*/ 0 h 201"/>
                <a:gd name="T38" fmla="*/ 5232 w 1260"/>
                <a:gd name="T39" fmla="*/ 0 h 201"/>
                <a:gd name="T40" fmla="*/ 5221 w 1260"/>
                <a:gd name="T41" fmla="*/ 0 h 201"/>
                <a:gd name="T42" fmla="*/ 5221 w 1260"/>
                <a:gd name="T43" fmla="*/ 0 h 201"/>
                <a:gd name="T44" fmla="*/ 5217 w 1260"/>
                <a:gd name="T45" fmla="*/ 0 h 201"/>
                <a:gd name="T46" fmla="*/ 5217 w 1260"/>
                <a:gd name="T47" fmla="*/ 0 h 201"/>
                <a:gd name="T48" fmla="*/ 5204 w 1260"/>
                <a:gd name="T49" fmla="*/ 0 h 201"/>
                <a:gd name="T50" fmla="*/ 5204 w 1260"/>
                <a:gd name="T51" fmla="*/ 0 h 201"/>
                <a:gd name="T52" fmla="*/ 5192 w 1260"/>
                <a:gd name="T53" fmla="*/ 0 h 201"/>
                <a:gd name="T54" fmla="*/ 5192 w 1260"/>
                <a:gd name="T55" fmla="*/ 0 h 201"/>
                <a:gd name="T56" fmla="*/ 1199 w 1260"/>
                <a:gd name="T57" fmla="*/ 0 h 201"/>
                <a:gd name="T58" fmla="*/ 1037 w 1260"/>
                <a:gd name="T59" fmla="*/ 10 h 201"/>
                <a:gd name="T60" fmla="*/ 1037 w 1260"/>
                <a:gd name="T61" fmla="*/ 10 h 201"/>
                <a:gd name="T62" fmla="*/ 1030 w 1260"/>
                <a:gd name="T63" fmla="*/ 0 h 201"/>
                <a:gd name="T64" fmla="*/ 1030 w 1260"/>
                <a:gd name="T65" fmla="*/ 0 h 201"/>
                <a:gd name="T66" fmla="*/ 1030 w 1260"/>
                <a:gd name="T67" fmla="*/ 0 h 201"/>
                <a:gd name="T68" fmla="*/ 1015 w 1260"/>
                <a:gd name="T69" fmla="*/ 0 h 201"/>
                <a:gd name="T70" fmla="*/ 1005 w 1260"/>
                <a:gd name="T71" fmla="*/ 0 h 201"/>
                <a:gd name="T72" fmla="*/ 1005 w 1260"/>
                <a:gd name="T73" fmla="*/ 0 h 201"/>
                <a:gd name="T74" fmla="*/ 1005 w 1260"/>
                <a:gd name="T75" fmla="*/ 0 h 201"/>
                <a:gd name="T76" fmla="*/ 996 w 1260"/>
                <a:gd name="T77" fmla="*/ 0 h 201"/>
                <a:gd name="T78" fmla="*/ 996 w 1260"/>
                <a:gd name="T79" fmla="*/ 10 h 201"/>
                <a:gd name="T80" fmla="*/ 973 w 1260"/>
                <a:gd name="T81" fmla="*/ 10 h 201"/>
                <a:gd name="T82" fmla="*/ 973 w 1260"/>
                <a:gd name="T83" fmla="*/ 10 h 201"/>
                <a:gd name="T84" fmla="*/ 970 w 1260"/>
                <a:gd name="T85" fmla="*/ 10 h 201"/>
                <a:gd name="T86" fmla="*/ 970 w 1260"/>
                <a:gd name="T87" fmla="*/ 10 h 201"/>
                <a:gd name="T88" fmla="*/ 958 w 1260"/>
                <a:gd name="T89" fmla="*/ 10 h 201"/>
                <a:gd name="T90" fmla="*/ 958 w 1260"/>
                <a:gd name="T91" fmla="*/ 22 h 201"/>
                <a:gd name="T92" fmla="*/ 958 w 1260"/>
                <a:gd name="T93" fmla="*/ 22 h 201"/>
                <a:gd name="T94" fmla="*/ 945 w 1260"/>
                <a:gd name="T95" fmla="*/ 22 h 201"/>
                <a:gd name="T96" fmla="*/ 945 w 1260"/>
                <a:gd name="T97" fmla="*/ 22 h 201"/>
                <a:gd name="T98" fmla="*/ 945 w 1260"/>
                <a:gd name="T99" fmla="*/ 29 h 201"/>
                <a:gd name="T100" fmla="*/ 934 w 1260"/>
                <a:gd name="T101" fmla="*/ 29 h 201"/>
                <a:gd name="T102" fmla="*/ 934 w 1260"/>
                <a:gd name="T103" fmla="*/ 29 h 201"/>
                <a:gd name="T104" fmla="*/ 934 w 1260"/>
                <a:gd name="T105" fmla="*/ 38 h 201"/>
                <a:gd name="T106" fmla="*/ 934 w 1260"/>
                <a:gd name="T107" fmla="*/ 38 h 201"/>
                <a:gd name="T108" fmla="*/ 925 w 1260"/>
                <a:gd name="T109" fmla="*/ 38 h 201"/>
                <a:gd name="T110" fmla="*/ 0 w 1260"/>
                <a:gd name="T111" fmla="*/ 961 h 201"/>
                <a:gd name="T112" fmla="*/ 6168 w 1260"/>
                <a:gd name="T113" fmla="*/ 915 h 201"/>
                <a:gd name="T114" fmla="*/ 6168 w 1260"/>
                <a:gd name="T115" fmla="*/ 915 h 2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60"/>
                <a:gd name="T175" fmla="*/ 0 h 201"/>
                <a:gd name="T176" fmla="*/ 1260 w 1260"/>
                <a:gd name="T177" fmla="*/ 201 h 20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60" h="201">
                  <a:moveTo>
                    <a:pt x="1259" y="191"/>
                  </a:moveTo>
                  <a:lnTo>
                    <a:pt x="1085" y="8"/>
                  </a:lnTo>
                  <a:lnTo>
                    <a:pt x="1085" y="6"/>
                  </a:lnTo>
                  <a:lnTo>
                    <a:pt x="1081" y="6"/>
                  </a:lnTo>
                  <a:lnTo>
                    <a:pt x="1081" y="5"/>
                  </a:lnTo>
                  <a:lnTo>
                    <a:pt x="1080" y="2"/>
                  </a:lnTo>
                  <a:lnTo>
                    <a:pt x="1078" y="2"/>
                  </a:lnTo>
                  <a:lnTo>
                    <a:pt x="1075" y="0"/>
                  </a:lnTo>
                  <a:lnTo>
                    <a:pt x="1073" y="0"/>
                  </a:lnTo>
                  <a:lnTo>
                    <a:pt x="1071" y="0"/>
                  </a:lnTo>
                  <a:lnTo>
                    <a:pt x="1068" y="0"/>
                  </a:lnTo>
                  <a:lnTo>
                    <a:pt x="1066" y="0"/>
                  </a:lnTo>
                  <a:lnTo>
                    <a:pt x="1065" y="0"/>
                  </a:lnTo>
                  <a:lnTo>
                    <a:pt x="1062" y="0"/>
                  </a:lnTo>
                  <a:lnTo>
                    <a:pt x="1060" y="0"/>
                  </a:lnTo>
                  <a:lnTo>
                    <a:pt x="245" y="0"/>
                  </a:lnTo>
                  <a:lnTo>
                    <a:pt x="212" y="2"/>
                  </a:lnTo>
                  <a:lnTo>
                    <a:pt x="210" y="0"/>
                  </a:lnTo>
                  <a:lnTo>
                    <a:pt x="207" y="0"/>
                  </a:lnTo>
                  <a:lnTo>
                    <a:pt x="205" y="0"/>
                  </a:lnTo>
                  <a:lnTo>
                    <a:pt x="203" y="0"/>
                  </a:lnTo>
                  <a:lnTo>
                    <a:pt x="203" y="2"/>
                  </a:lnTo>
                  <a:lnTo>
                    <a:pt x="199" y="2"/>
                  </a:lnTo>
                  <a:lnTo>
                    <a:pt x="198" y="2"/>
                  </a:lnTo>
                  <a:lnTo>
                    <a:pt x="196" y="2"/>
                  </a:lnTo>
                  <a:lnTo>
                    <a:pt x="196" y="5"/>
                  </a:lnTo>
                  <a:lnTo>
                    <a:pt x="193" y="5"/>
                  </a:lnTo>
                  <a:lnTo>
                    <a:pt x="193" y="6"/>
                  </a:lnTo>
                  <a:lnTo>
                    <a:pt x="191" y="6"/>
                  </a:lnTo>
                  <a:lnTo>
                    <a:pt x="191" y="8"/>
                  </a:lnTo>
                  <a:lnTo>
                    <a:pt x="189" y="8"/>
                  </a:lnTo>
                  <a:lnTo>
                    <a:pt x="0" y="200"/>
                  </a:lnTo>
                  <a:lnTo>
                    <a:pt x="1259" y="191"/>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42" name="Freeform 4"/>
            <p:cNvSpPr>
              <a:spLocks noChangeAspect="1"/>
            </p:cNvSpPr>
            <p:nvPr/>
          </p:nvSpPr>
          <p:spPr bwMode="auto">
            <a:xfrm>
              <a:off x="480" y="2315"/>
              <a:ext cx="1721" cy="540"/>
            </a:xfrm>
            <a:custGeom>
              <a:avLst/>
              <a:gdLst>
                <a:gd name="T0" fmla="*/ 306 w 1321"/>
                <a:gd name="T1" fmla="*/ 0 h 414"/>
                <a:gd name="T2" fmla="*/ 6139 w 1321"/>
                <a:gd name="T3" fmla="*/ 0 h 414"/>
                <a:gd name="T4" fmla="*/ 6244 w 1321"/>
                <a:gd name="T5" fmla="*/ 1 h 414"/>
                <a:gd name="T6" fmla="*/ 6300 w 1321"/>
                <a:gd name="T7" fmla="*/ 29 h 414"/>
                <a:gd name="T8" fmla="*/ 6345 w 1321"/>
                <a:gd name="T9" fmla="*/ 65 h 414"/>
                <a:gd name="T10" fmla="*/ 6412 w 1321"/>
                <a:gd name="T11" fmla="*/ 151 h 414"/>
                <a:gd name="T12" fmla="*/ 6441 w 1321"/>
                <a:gd name="T13" fmla="*/ 226 h 414"/>
                <a:gd name="T14" fmla="*/ 6457 w 1321"/>
                <a:gd name="T15" fmla="*/ 301 h 414"/>
                <a:gd name="T16" fmla="*/ 6457 w 1321"/>
                <a:gd name="T17" fmla="*/ 1857 h 414"/>
                <a:gd name="T18" fmla="*/ 6457 w 1321"/>
                <a:gd name="T19" fmla="*/ 1873 h 414"/>
                <a:gd name="T20" fmla="*/ 6441 w 1321"/>
                <a:gd name="T21" fmla="*/ 1887 h 414"/>
                <a:gd name="T22" fmla="*/ 6441 w 1321"/>
                <a:gd name="T23" fmla="*/ 1900 h 414"/>
                <a:gd name="T24" fmla="*/ 6441 w 1321"/>
                <a:gd name="T25" fmla="*/ 1923 h 414"/>
                <a:gd name="T26" fmla="*/ 6431 w 1321"/>
                <a:gd name="T27" fmla="*/ 1938 h 414"/>
                <a:gd name="T28" fmla="*/ 6411 w 1321"/>
                <a:gd name="T29" fmla="*/ 1962 h 414"/>
                <a:gd name="T30" fmla="*/ 6375 w 1321"/>
                <a:gd name="T31" fmla="*/ 1996 h 414"/>
                <a:gd name="T32" fmla="*/ 6367 w 1321"/>
                <a:gd name="T33" fmla="*/ 2006 h 414"/>
                <a:gd name="T34" fmla="*/ 6347 w 1321"/>
                <a:gd name="T35" fmla="*/ 2019 h 414"/>
                <a:gd name="T36" fmla="*/ 6317 w 1321"/>
                <a:gd name="T37" fmla="*/ 2026 h 414"/>
                <a:gd name="T38" fmla="*/ 6300 w 1321"/>
                <a:gd name="T39" fmla="*/ 2026 h 414"/>
                <a:gd name="T40" fmla="*/ 6282 w 1321"/>
                <a:gd name="T41" fmla="*/ 2035 h 414"/>
                <a:gd name="T42" fmla="*/ 6280 w 1321"/>
                <a:gd name="T43" fmla="*/ 2035 h 414"/>
                <a:gd name="T44" fmla="*/ 6268 w 1321"/>
                <a:gd name="T45" fmla="*/ 2035 h 414"/>
                <a:gd name="T46" fmla="*/ 6251 w 1321"/>
                <a:gd name="T47" fmla="*/ 2035 h 414"/>
                <a:gd name="T48" fmla="*/ 189 w 1321"/>
                <a:gd name="T49" fmla="*/ 2035 h 414"/>
                <a:gd name="T50" fmla="*/ 173 w 1321"/>
                <a:gd name="T51" fmla="*/ 2035 h 414"/>
                <a:gd name="T52" fmla="*/ 133 w 1321"/>
                <a:gd name="T53" fmla="*/ 2026 h 414"/>
                <a:gd name="T54" fmla="*/ 116 w 1321"/>
                <a:gd name="T55" fmla="*/ 2026 h 414"/>
                <a:gd name="T56" fmla="*/ 102 w 1321"/>
                <a:gd name="T57" fmla="*/ 2019 h 414"/>
                <a:gd name="T58" fmla="*/ 96 w 1321"/>
                <a:gd name="T59" fmla="*/ 2019 h 414"/>
                <a:gd name="T60" fmla="*/ 86 w 1321"/>
                <a:gd name="T61" fmla="*/ 2006 h 414"/>
                <a:gd name="T62" fmla="*/ 65 w 1321"/>
                <a:gd name="T63" fmla="*/ 1996 h 414"/>
                <a:gd name="T64" fmla="*/ 51 w 1321"/>
                <a:gd name="T65" fmla="*/ 1962 h 414"/>
                <a:gd name="T66" fmla="*/ 38 w 1321"/>
                <a:gd name="T67" fmla="*/ 1962 h 414"/>
                <a:gd name="T68" fmla="*/ 29 w 1321"/>
                <a:gd name="T69" fmla="*/ 1960 h 414"/>
                <a:gd name="T70" fmla="*/ 21 w 1321"/>
                <a:gd name="T71" fmla="*/ 1924 h 414"/>
                <a:gd name="T72" fmla="*/ 1 w 1321"/>
                <a:gd name="T73" fmla="*/ 1900 h 414"/>
                <a:gd name="T74" fmla="*/ 0 w 1321"/>
                <a:gd name="T75" fmla="*/ 1887 h 414"/>
                <a:gd name="T76" fmla="*/ 0 w 1321"/>
                <a:gd name="T77" fmla="*/ 1873 h 414"/>
                <a:gd name="T78" fmla="*/ 0 w 1321"/>
                <a:gd name="T79" fmla="*/ 1857 h 414"/>
                <a:gd name="T80" fmla="*/ 0 w 1321"/>
                <a:gd name="T81" fmla="*/ 313 h 414"/>
                <a:gd name="T82" fmla="*/ 1 w 1321"/>
                <a:gd name="T83" fmla="*/ 261 h 414"/>
                <a:gd name="T84" fmla="*/ 21 w 1321"/>
                <a:gd name="T85" fmla="*/ 226 h 414"/>
                <a:gd name="T86" fmla="*/ 38 w 1321"/>
                <a:gd name="T87" fmla="*/ 166 h 414"/>
                <a:gd name="T88" fmla="*/ 51 w 1321"/>
                <a:gd name="T89" fmla="*/ 162 h 414"/>
                <a:gd name="T90" fmla="*/ 65 w 1321"/>
                <a:gd name="T91" fmla="*/ 140 h 414"/>
                <a:gd name="T92" fmla="*/ 96 w 1321"/>
                <a:gd name="T93" fmla="*/ 124 h 414"/>
                <a:gd name="T94" fmla="*/ 102 w 1321"/>
                <a:gd name="T95" fmla="*/ 102 h 414"/>
                <a:gd name="T96" fmla="*/ 134 w 1321"/>
                <a:gd name="T97" fmla="*/ 87 h 414"/>
                <a:gd name="T98" fmla="*/ 173 w 1321"/>
                <a:gd name="T99" fmla="*/ 65 h 414"/>
                <a:gd name="T100" fmla="*/ 207 w 1321"/>
                <a:gd name="T101" fmla="*/ 60 h 414"/>
                <a:gd name="T102" fmla="*/ 257 w 1321"/>
                <a:gd name="T103" fmla="*/ 29 h 414"/>
                <a:gd name="T104" fmla="*/ 287 w 1321"/>
                <a:gd name="T105" fmla="*/ 29 h 414"/>
                <a:gd name="T106" fmla="*/ 326 w 1321"/>
                <a:gd name="T107" fmla="*/ 0 h 414"/>
                <a:gd name="T108" fmla="*/ 306 w 1321"/>
                <a:gd name="T109" fmla="*/ 0 h 414"/>
                <a:gd name="T110" fmla="*/ 306 w 1321"/>
                <a:gd name="T111" fmla="*/ 0 h 4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1"/>
                <a:gd name="T169" fmla="*/ 0 h 414"/>
                <a:gd name="T170" fmla="*/ 1321 w 1321"/>
                <a:gd name="T171" fmla="*/ 414 h 4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1" h="414">
                  <a:moveTo>
                    <a:pt x="62" y="0"/>
                  </a:moveTo>
                  <a:lnTo>
                    <a:pt x="1256" y="0"/>
                  </a:lnTo>
                  <a:lnTo>
                    <a:pt x="1277" y="1"/>
                  </a:lnTo>
                  <a:lnTo>
                    <a:pt x="1289" y="6"/>
                  </a:lnTo>
                  <a:lnTo>
                    <a:pt x="1297" y="13"/>
                  </a:lnTo>
                  <a:lnTo>
                    <a:pt x="1312" y="31"/>
                  </a:lnTo>
                  <a:lnTo>
                    <a:pt x="1317" y="46"/>
                  </a:lnTo>
                  <a:lnTo>
                    <a:pt x="1320" y="61"/>
                  </a:lnTo>
                  <a:lnTo>
                    <a:pt x="1320" y="377"/>
                  </a:lnTo>
                  <a:lnTo>
                    <a:pt x="1320" y="380"/>
                  </a:lnTo>
                  <a:lnTo>
                    <a:pt x="1317" y="383"/>
                  </a:lnTo>
                  <a:lnTo>
                    <a:pt x="1317" y="386"/>
                  </a:lnTo>
                  <a:lnTo>
                    <a:pt x="1317" y="390"/>
                  </a:lnTo>
                  <a:lnTo>
                    <a:pt x="1315" y="393"/>
                  </a:lnTo>
                  <a:lnTo>
                    <a:pt x="1311" y="399"/>
                  </a:lnTo>
                  <a:lnTo>
                    <a:pt x="1304" y="405"/>
                  </a:lnTo>
                  <a:lnTo>
                    <a:pt x="1302" y="407"/>
                  </a:lnTo>
                  <a:lnTo>
                    <a:pt x="1299" y="410"/>
                  </a:lnTo>
                  <a:lnTo>
                    <a:pt x="1292" y="412"/>
                  </a:lnTo>
                  <a:lnTo>
                    <a:pt x="1289" y="412"/>
                  </a:lnTo>
                  <a:lnTo>
                    <a:pt x="1285" y="413"/>
                  </a:lnTo>
                  <a:lnTo>
                    <a:pt x="1284" y="413"/>
                  </a:lnTo>
                  <a:lnTo>
                    <a:pt x="1282" y="413"/>
                  </a:lnTo>
                  <a:lnTo>
                    <a:pt x="1279" y="413"/>
                  </a:lnTo>
                  <a:lnTo>
                    <a:pt x="38" y="413"/>
                  </a:lnTo>
                  <a:lnTo>
                    <a:pt x="35" y="413"/>
                  </a:lnTo>
                  <a:lnTo>
                    <a:pt x="27" y="412"/>
                  </a:lnTo>
                  <a:lnTo>
                    <a:pt x="24" y="412"/>
                  </a:lnTo>
                  <a:lnTo>
                    <a:pt x="21" y="410"/>
                  </a:lnTo>
                  <a:lnTo>
                    <a:pt x="20" y="410"/>
                  </a:lnTo>
                  <a:lnTo>
                    <a:pt x="18" y="407"/>
                  </a:lnTo>
                  <a:lnTo>
                    <a:pt x="13" y="405"/>
                  </a:lnTo>
                  <a:lnTo>
                    <a:pt x="11" y="399"/>
                  </a:lnTo>
                  <a:lnTo>
                    <a:pt x="8" y="399"/>
                  </a:lnTo>
                  <a:lnTo>
                    <a:pt x="6" y="398"/>
                  </a:lnTo>
                  <a:lnTo>
                    <a:pt x="4" y="391"/>
                  </a:lnTo>
                  <a:lnTo>
                    <a:pt x="1" y="386"/>
                  </a:lnTo>
                  <a:lnTo>
                    <a:pt x="0" y="383"/>
                  </a:lnTo>
                  <a:lnTo>
                    <a:pt x="0" y="380"/>
                  </a:lnTo>
                  <a:lnTo>
                    <a:pt x="0" y="377"/>
                  </a:lnTo>
                  <a:lnTo>
                    <a:pt x="0" y="64"/>
                  </a:lnTo>
                  <a:lnTo>
                    <a:pt x="1" y="53"/>
                  </a:lnTo>
                  <a:lnTo>
                    <a:pt x="4" y="46"/>
                  </a:lnTo>
                  <a:lnTo>
                    <a:pt x="8" y="34"/>
                  </a:lnTo>
                  <a:lnTo>
                    <a:pt x="11" y="33"/>
                  </a:lnTo>
                  <a:lnTo>
                    <a:pt x="13" y="28"/>
                  </a:lnTo>
                  <a:lnTo>
                    <a:pt x="20" y="25"/>
                  </a:lnTo>
                  <a:lnTo>
                    <a:pt x="21" y="21"/>
                  </a:lnTo>
                  <a:lnTo>
                    <a:pt x="28" y="18"/>
                  </a:lnTo>
                  <a:lnTo>
                    <a:pt x="35" y="13"/>
                  </a:lnTo>
                  <a:lnTo>
                    <a:pt x="42" y="12"/>
                  </a:lnTo>
                  <a:lnTo>
                    <a:pt x="52" y="6"/>
                  </a:lnTo>
                  <a:lnTo>
                    <a:pt x="59" y="6"/>
                  </a:lnTo>
                  <a:lnTo>
                    <a:pt x="67" y="0"/>
                  </a:lnTo>
                  <a:lnTo>
                    <a:pt x="62" y="0"/>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43" name="Freeform 5"/>
            <p:cNvSpPr>
              <a:spLocks noChangeAspect="1"/>
            </p:cNvSpPr>
            <p:nvPr/>
          </p:nvSpPr>
          <p:spPr bwMode="auto">
            <a:xfrm>
              <a:off x="712" y="2395"/>
              <a:ext cx="131" cy="209"/>
            </a:xfrm>
            <a:custGeom>
              <a:avLst/>
              <a:gdLst>
                <a:gd name="T0" fmla="*/ 477 w 101"/>
                <a:gd name="T1" fmla="*/ 0 h 161"/>
                <a:gd name="T2" fmla="*/ 420 w 101"/>
                <a:gd name="T3" fmla="*/ 197 h 161"/>
                <a:gd name="T4" fmla="*/ 227 w 101"/>
                <a:gd name="T5" fmla="*/ 306 h 161"/>
                <a:gd name="T6" fmla="*/ 112 w 101"/>
                <a:gd name="T7" fmla="*/ 469 h 161"/>
                <a:gd name="T8" fmla="*/ 45 w 101"/>
                <a:gd name="T9" fmla="*/ 669 h 161"/>
                <a:gd name="T10" fmla="*/ 0 w 101"/>
                <a:gd name="T11" fmla="*/ 765 h 161"/>
                <a:gd name="T12" fmla="*/ 0 w 101"/>
                <a:gd name="T13" fmla="*/ 722 h 161"/>
                <a:gd name="T14" fmla="*/ 0 w 101"/>
                <a:gd name="T15" fmla="*/ 656 h 161"/>
                <a:gd name="T16" fmla="*/ 0 w 101"/>
                <a:gd name="T17" fmla="*/ 597 h 161"/>
                <a:gd name="T18" fmla="*/ 10 w 101"/>
                <a:gd name="T19" fmla="*/ 556 h 161"/>
                <a:gd name="T20" fmla="*/ 29 w 101"/>
                <a:gd name="T21" fmla="*/ 486 h 161"/>
                <a:gd name="T22" fmla="*/ 45 w 101"/>
                <a:gd name="T23" fmla="*/ 431 h 161"/>
                <a:gd name="T24" fmla="*/ 66 w 101"/>
                <a:gd name="T25" fmla="*/ 383 h 161"/>
                <a:gd name="T26" fmla="*/ 86 w 101"/>
                <a:gd name="T27" fmla="*/ 323 h 161"/>
                <a:gd name="T28" fmla="*/ 125 w 101"/>
                <a:gd name="T29" fmla="*/ 293 h 161"/>
                <a:gd name="T30" fmla="*/ 162 w 101"/>
                <a:gd name="T31" fmla="*/ 236 h 161"/>
                <a:gd name="T32" fmla="*/ 193 w 101"/>
                <a:gd name="T33" fmla="*/ 197 h 161"/>
                <a:gd name="T34" fmla="*/ 236 w 101"/>
                <a:gd name="T35" fmla="*/ 145 h 161"/>
                <a:gd name="T36" fmla="*/ 294 w 101"/>
                <a:gd name="T37" fmla="*/ 119 h 161"/>
                <a:gd name="T38" fmla="*/ 333 w 101"/>
                <a:gd name="T39" fmla="*/ 75 h 161"/>
                <a:gd name="T40" fmla="*/ 397 w 101"/>
                <a:gd name="T41" fmla="*/ 38 h 161"/>
                <a:gd name="T42" fmla="*/ 436 w 101"/>
                <a:gd name="T43" fmla="*/ 22 h 161"/>
                <a:gd name="T44" fmla="*/ 477 w 101"/>
                <a:gd name="T45" fmla="*/ 0 h 161"/>
                <a:gd name="T46" fmla="*/ 477 w 101"/>
                <a:gd name="T47" fmla="*/ 0 h 16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1"/>
                <a:gd name="T73" fmla="*/ 0 h 161"/>
                <a:gd name="T74" fmla="*/ 101 w 101"/>
                <a:gd name="T75" fmla="*/ 161 h 16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1" h="161">
                  <a:moveTo>
                    <a:pt x="100" y="0"/>
                  </a:moveTo>
                  <a:lnTo>
                    <a:pt x="89" y="41"/>
                  </a:lnTo>
                  <a:lnTo>
                    <a:pt x="48" y="64"/>
                  </a:lnTo>
                  <a:lnTo>
                    <a:pt x="23" y="98"/>
                  </a:lnTo>
                  <a:lnTo>
                    <a:pt x="9" y="140"/>
                  </a:lnTo>
                  <a:lnTo>
                    <a:pt x="0" y="160"/>
                  </a:lnTo>
                  <a:lnTo>
                    <a:pt x="0" y="151"/>
                  </a:lnTo>
                  <a:lnTo>
                    <a:pt x="0" y="137"/>
                  </a:lnTo>
                  <a:lnTo>
                    <a:pt x="0" y="125"/>
                  </a:lnTo>
                  <a:lnTo>
                    <a:pt x="2" y="116"/>
                  </a:lnTo>
                  <a:lnTo>
                    <a:pt x="6" y="102"/>
                  </a:lnTo>
                  <a:lnTo>
                    <a:pt x="9" y="90"/>
                  </a:lnTo>
                  <a:lnTo>
                    <a:pt x="14" y="80"/>
                  </a:lnTo>
                  <a:lnTo>
                    <a:pt x="18" y="68"/>
                  </a:lnTo>
                  <a:lnTo>
                    <a:pt x="26" y="61"/>
                  </a:lnTo>
                  <a:lnTo>
                    <a:pt x="34" y="49"/>
                  </a:lnTo>
                  <a:lnTo>
                    <a:pt x="41" y="41"/>
                  </a:lnTo>
                  <a:lnTo>
                    <a:pt x="49" y="30"/>
                  </a:lnTo>
                  <a:lnTo>
                    <a:pt x="62" y="25"/>
                  </a:lnTo>
                  <a:lnTo>
                    <a:pt x="70" y="16"/>
                  </a:lnTo>
                  <a:lnTo>
                    <a:pt x="83" y="8"/>
                  </a:lnTo>
                  <a:lnTo>
                    <a:pt x="92" y="5"/>
                  </a:lnTo>
                  <a:lnTo>
                    <a:pt x="100"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44" name="AutoShape 6"/>
            <p:cNvSpPr>
              <a:spLocks noChangeAspect="1" noChangeArrowheads="1"/>
            </p:cNvSpPr>
            <p:nvPr/>
          </p:nvSpPr>
          <p:spPr bwMode="auto">
            <a:xfrm flipV="1">
              <a:off x="3162" y="1836"/>
              <a:ext cx="40" cy="3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45" name="AutoShape 7"/>
            <p:cNvSpPr>
              <a:spLocks noChangeAspect="1" noChangeArrowheads="1"/>
            </p:cNvSpPr>
            <p:nvPr/>
          </p:nvSpPr>
          <p:spPr bwMode="auto">
            <a:xfrm flipV="1">
              <a:off x="3148" y="2167"/>
              <a:ext cx="70" cy="1177"/>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46" name="Line 8"/>
            <p:cNvSpPr>
              <a:spLocks noChangeAspect="1" noChangeShapeType="1"/>
            </p:cNvSpPr>
            <p:nvPr/>
          </p:nvSpPr>
          <p:spPr bwMode="auto">
            <a:xfrm>
              <a:off x="3165" y="2167"/>
              <a:ext cx="0" cy="1175"/>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347" name="AutoShape 9"/>
            <p:cNvSpPr>
              <a:spLocks noChangeAspect="1" noChangeArrowheads="1"/>
            </p:cNvSpPr>
            <p:nvPr/>
          </p:nvSpPr>
          <p:spPr bwMode="auto">
            <a:xfrm flipV="1">
              <a:off x="3165" y="1829"/>
              <a:ext cx="8" cy="34"/>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48" name="Freeform 10"/>
            <p:cNvSpPr>
              <a:spLocks noChangeAspect="1"/>
            </p:cNvSpPr>
            <p:nvPr/>
          </p:nvSpPr>
          <p:spPr bwMode="auto">
            <a:xfrm>
              <a:off x="3127" y="1975"/>
              <a:ext cx="110" cy="20"/>
            </a:xfrm>
            <a:custGeom>
              <a:avLst/>
              <a:gdLst>
                <a:gd name="T0" fmla="*/ 420 w 84"/>
                <a:gd name="T1" fmla="*/ 0 h 15"/>
                <a:gd name="T2" fmla="*/ 420 w 84"/>
                <a:gd name="T3" fmla="*/ 79 h 15"/>
                <a:gd name="T4" fmla="*/ 0 w 84"/>
                <a:gd name="T5" fmla="*/ 79 h 15"/>
                <a:gd name="T6" fmla="*/ 0 w 84"/>
                <a:gd name="T7" fmla="*/ 0 h 15"/>
                <a:gd name="T8" fmla="*/ 420 w 84"/>
                <a:gd name="T9" fmla="*/ 0 h 15"/>
                <a:gd name="T10" fmla="*/ 420 w 84"/>
                <a:gd name="T11" fmla="*/ 0 h 15"/>
                <a:gd name="T12" fmla="*/ 0 60000 65536"/>
                <a:gd name="T13" fmla="*/ 0 60000 65536"/>
                <a:gd name="T14" fmla="*/ 0 60000 65536"/>
                <a:gd name="T15" fmla="*/ 0 60000 65536"/>
                <a:gd name="T16" fmla="*/ 0 60000 65536"/>
                <a:gd name="T17" fmla="*/ 0 60000 65536"/>
                <a:gd name="T18" fmla="*/ 0 w 84"/>
                <a:gd name="T19" fmla="*/ 0 h 15"/>
                <a:gd name="T20" fmla="*/ 84 w 84"/>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4" h="15">
                  <a:moveTo>
                    <a:pt x="83" y="0"/>
                  </a:moveTo>
                  <a:lnTo>
                    <a:pt x="83" y="14"/>
                  </a:lnTo>
                  <a:lnTo>
                    <a:pt x="0" y="14"/>
                  </a:lnTo>
                  <a:lnTo>
                    <a:pt x="0" y="0"/>
                  </a:lnTo>
                  <a:lnTo>
                    <a:pt x="83"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49" name="AutoShape 11"/>
            <p:cNvSpPr>
              <a:spLocks noChangeAspect="1" noChangeArrowheads="1"/>
            </p:cNvSpPr>
            <p:nvPr/>
          </p:nvSpPr>
          <p:spPr bwMode="auto">
            <a:xfrm flipV="1">
              <a:off x="3129" y="1993"/>
              <a:ext cx="105" cy="29"/>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50" name="Freeform 12"/>
            <p:cNvSpPr>
              <a:spLocks noChangeAspect="1"/>
            </p:cNvSpPr>
            <p:nvPr/>
          </p:nvSpPr>
          <p:spPr bwMode="auto">
            <a:xfrm>
              <a:off x="3101" y="1864"/>
              <a:ext cx="164" cy="111"/>
            </a:xfrm>
            <a:custGeom>
              <a:avLst/>
              <a:gdLst>
                <a:gd name="T0" fmla="*/ 608 w 126"/>
                <a:gd name="T1" fmla="*/ 351 h 85"/>
                <a:gd name="T2" fmla="*/ 608 w 126"/>
                <a:gd name="T3" fmla="*/ 358 h 85"/>
                <a:gd name="T4" fmla="*/ 608 w 126"/>
                <a:gd name="T5" fmla="*/ 370 h 85"/>
                <a:gd name="T6" fmla="*/ 586 w 126"/>
                <a:gd name="T7" fmla="*/ 384 h 85"/>
                <a:gd name="T8" fmla="*/ 583 w 126"/>
                <a:gd name="T9" fmla="*/ 387 h 85"/>
                <a:gd name="T10" fmla="*/ 573 w 126"/>
                <a:gd name="T11" fmla="*/ 396 h 85"/>
                <a:gd name="T12" fmla="*/ 554 w 126"/>
                <a:gd name="T13" fmla="*/ 396 h 85"/>
                <a:gd name="T14" fmla="*/ 544 w 126"/>
                <a:gd name="T15" fmla="*/ 419 h 85"/>
                <a:gd name="T16" fmla="*/ 535 w 126"/>
                <a:gd name="T17" fmla="*/ 419 h 85"/>
                <a:gd name="T18" fmla="*/ 517 w 126"/>
                <a:gd name="T19" fmla="*/ 419 h 85"/>
                <a:gd name="T20" fmla="*/ 505 w 126"/>
                <a:gd name="T21" fmla="*/ 419 h 85"/>
                <a:gd name="T22" fmla="*/ 96 w 126"/>
                <a:gd name="T23" fmla="*/ 419 h 85"/>
                <a:gd name="T24" fmla="*/ 96 w 126"/>
                <a:gd name="T25" fmla="*/ 419 h 85"/>
                <a:gd name="T26" fmla="*/ 78 w 126"/>
                <a:gd name="T27" fmla="*/ 419 h 85"/>
                <a:gd name="T28" fmla="*/ 66 w 126"/>
                <a:gd name="T29" fmla="*/ 419 h 85"/>
                <a:gd name="T30" fmla="*/ 46 w 126"/>
                <a:gd name="T31" fmla="*/ 396 h 85"/>
                <a:gd name="T32" fmla="*/ 29 w 126"/>
                <a:gd name="T33" fmla="*/ 396 h 85"/>
                <a:gd name="T34" fmla="*/ 27 w 126"/>
                <a:gd name="T35" fmla="*/ 387 h 85"/>
                <a:gd name="T36" fmla="*/ 1 w 126"/>
                <a:gd name="T37" fmla="*/ 384 h 85"/>
                <a:gd name="T38" fmla="*/ 1 w 126"/>
                <a:gd name="T39" fmla="*/ 370 h 85"/>
                <a:gd name="T40" fmla="*/ 0 w 126"/>
                <a:gd name="T41" fmla="*/ 358 h 85"/>
                <a:gd name="T42" fmla="*/ 0 w 126"/>
                <a:gd name="T43" fmla="*/ 351 h 85"/>
                <a:gd name="T44" fmla="*/ 0 w 126"/>
                <a:gd name="T45" fmla="*/ 68 h 85"/>
                <a:gd name="T46" fmla="*/ 0 w 126"/>
                <a:gd name="T47" fmla="*/ 68 h 85"/>
                <a:gd name="T48" fmla="*/ 0 w 126"/>
                <a:gd name="T49" fmla="*/ 60 h 85"/>
                <a:gd name="T50" fmla="*/ 1 w 126"/>
                <a:gd name="T51" fmla="*/ 46 h 85"/>
                <a:gd name="T52" fmla="*/ 27 w 126"/>
                <a:gd name="T53" fmla="*/ 38 h 85"/>
                <a:gd name="T54" fmla="*/ 27 w 126"/>
                <a:gd name="T55" fmla="*/ 27 h 85"/>
                <a:gd name="T56" fmla="*/ 46 w 126"/>
                <a:gd name="T57" fmla="*/ 12 h 85"/>
                <a:gd name="T58" fmla="*/ 60 w 126"/>
                <a:gd name="T59" fmla="*/ 12 h 85"/>
                <a:gd name="T60" fmla="*/ 66 w 126"/>
                <a:gd name="T61" fmla="*/ 0 h 85"/>
                <a:gd name="T62" fmla="*/ 95 w 126"/>
                <a:gd name="T63" fmla="*/ 0 h 85"/>
                <a:gd name="T64" fmla="*/ 96 w 126"/>
                <a:gd name="T65" fmla="*/ 0 h 85"/>
                <a:gd name="T66" fmla="*/ 505 w 126"/>
                <a:gd name="T67" fmla="*/ 0 h 85"/>
                <a:gd name="T68" fmla="*/ 505 w 126"/>
                <a:gd name="T69" fmla="*/ 0 h 85"/>
                <a:gd name="T70" fmla="*/ 527 w 126"/>
                <a:gd name="T71" fmla="*/ 0 h 85"/>
                <a:gd name="T72" fmla="*/ 535 w 126"/>
                <a:gd name="T73" fmla="*/ 12 h 85"/>
                <a:gd name="T74" fmla="*/ 554 w 126"/>
                <a:gd name="T75" fmla="*/ 12 h 85"/>
                <a:gd name="T76" fmla="*/ 573 w 126"/>
                <a:gd name="T77" fmla="*/ 27 h 85"/>
                <a:gd name="T78" fmla="*/ 583 w 126"/>
                <a:gd name="T79" fmla="*/ 38 h 85"/>
                <a:gd name="T80" fmla="*/ 586 w 126"/>
                <a:gd name="T81" fmla="*/ 38 h 85"/>
                <a:gd name="T82" fmla="*/ 586 w 126"/>
                <a:gd name="T83" fmla="*/ 46 h 85"/>
                <a:gd name="T84" fmla="*/ 608 w 126"/>
                <a:gd name="T85" fmla="*/ 60 h 85"/>
                <a:gd name="T86" fmla="*/ 608 w 12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125" y="14"/>
                  </a:moveTo>
                  <a:lnTo>
                    <a:pt x="125" y="71"/>
                  </a:lnTo>
                  <a:lnTo>
                    <a:pt x="125" y="72"/>
                  </a:lnTo>
                  <a:lnTo>
                    <a:pt x="125" y="74"/>
                  </a:lnTo>
                  <a:lnTo>
                    <a:pt x="121" y="74"/>
                  </a:lnTo>
                  <a:lnTo>
                    <a:pt x="121" y="77"/>
                  </a:lnTo>
                  <a:lnTo>
                    <a:pt x="120" y="78"/>
                  </a:lnTo>
                  <a:lnTo>
                    <a:pt x="118" y="80"/>
                  </a:lnTo>
                  <a:lnTo>
                    <a:pt x="114" y="80"/>
                  </a:lnTo>
                  <a:lnTo>
                    <a:pt x="112" y="84"/>
                  </a:lnTo>
                  <a:lnTo>
                    <a:pt x="111" y="84"/>
                  </a:lnTo>
                  <a:lnTo>
                    <a:pt x="108" y="84"/>
                  </a:lnTo>
                  <a:lnTo>
                    <a:pt x="106" y="84"/>
                  </a:lnTo>
                  <a:lnTo>
                    <a:pt x="104" y="84"/>
                  </a:lnTo>
                  <a:lnTo>
                    <a:pt x="20" y="84"/>
                  </a:lnTo>
                  <a:lnTo>
                    <a:pt x="19" y="84"/>
                  </a:lnTo>
                  <a:lnTo>
                    <a:pt x="16" y="84"/>
                  </a:lnTo>
                  <a:lnTo>
                    <a:pt x="14" y="84"/>
                  </a:lnTo>
                  <a:lnTo>
                    <a:pt x="12" y="84"/>
                  </a:lnTo>
                  <a:lnTo>
                    <a:pt x="9" y="80"/>
                  </a:lnTo>
                  <a:lnTo>
                    <a:pt x="6" y="80"/>
                  </a:lnTo>
                  <a:lnTo>
                    <a:pt x="5" y="80"/>
                  </a:lnTo>
                  <a:lnTo>
                    <a:pt x="5" y="78"/>
                  </a:lnTo>
                  <a:lnTo>
                    <a:pt x="1" y="77"/>
                  </a:lnTo>
                  <a:lnTo>
                    <a:pt x="1" y="74"/>
                  </a:lnTo>
                  <a:lnTo>
                    <a:pt x="0" y="74"/>
                  </a:lnTo>
                  <a:lnTo>
                    <a:pt x="0" y="72"/>
                  </a:lnTo>
                  <a:lnTo>
                    <a:pt x="0" y="71"/>
                  </a:lnTo>
                  <a:lnTo>
                    <a:pt x="0" y="14"/>
                  </a:lnTo>
                  <a:lnTo>
                    <a:pt x="0" y="12"/>
                  </a:lnTo>
                  <a:lnTo>
                    <a:pt x="1" y="9"/>
                  </a:lnTo>
                  <a:lnTo>
                    <a:pt x="1" y="8"/>
                  </a:lnTo>
                  <a:lnTo>
                    <a:pt x="5" y="8"/>
                  </a:lnTo>
                  <a:lnTo>
                    <a:pt x="5" y="5"/>
                  </a:lnTo>
                  <a:lnTo>
                    <a:pt x="6" y="5"/>
                  </a:lnTo>
                  <a:lnTo>
                    <a:pt x="9" y="2"/>
                  </a:lnTo>
                  <a:lnTo>
                    <a:pt x="12" y="2"/>
                  </a:lnTo>
                  <a:lnTo>
                    <a:pt x="14" y="2"/>
                  </a:lnTo>
                  <a:lnTo>
                    <a:pt x="14" y="0"/>
                  </a:lnTo>
                  <a:lnTo>
                    <a:pt x="16" y="0"/>
                  </a:lnTo>
                  <a:lnTo>
                    <a:pt x="19" y="0"/>
                  </a:lnTo>
                  <a:lnTo>
                    <a:pt x="20" y="0"/>
                  </a:lnTo>
                  <a:lnTo>
                    <a:pt x="104" y="0"/>
                  </a:lnTo>
                  <a:lnTo>
                    <a:pt x="106" y="0"/>
                  </a:lnTo>
                  <a:lnTo>
                    <a:pt x="108" y="0"/>
                  </a:lnTo>
                  <a:lnTo>
                    <a:pt x="111" y="0"/>
                  </a:lnTo>
                  <a:lnTo>
                    <a:pt x="111" y="2"/>
                  </a:lnTo>
                  <a:lnTo>
                    <a:pt x="112" y="2"/>
                  </a:lnTo>
                  <a:lnTo>
                    <a:pt x="114" y="2"/>
                  </a:lnTo>
                  <a:lnTo>
                    <a:pt x="118" y="5"/>
                  </a:lnTo>
                  <a:lnTo>
                    <a:pt x="120" y="8"/>
                  </a:lnTo>
                  <a:lnTo>
                    <a:pt x="121" y="8"/>
                  </a:lnTo>
                  <a:lnTo>
                    <a:pt x="121" y="9"/>
                  </a:lnTo>
                  <a:lnTo>
                    <a:pt x="125" y="12"/>
                  </a:lnTo>
                  <a:lnTo>
                    <a:pt x="12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51" name="Freeform 13"/>
            <p:cNvSpPr>
              <a:spLocks noChangeAspect="1"/>
            </p:cNvSpPr>
            <p:nvPr/>
          </p:nvSpPr>
          <p:spPr bwMode="auto">
            <a:xfrm>
              <a:off x="3217" y="1864"/>
              <a:ext cx="48" cy="111"/>
            </a:xfrm>
            <a:custGeom>
              <a:avLst/>
              <a:gdLst>
                <a:gd name="T0" fmla="*/ 171 w 37"/>
                <a:gd name="T1" fmla="*/ 351 h 85"/>
                <a:gd name="T2" fmla="*/ 171 w 37"/>
                <a:gd name="T3" fmla="*/ 358 h 85"/>
                <a:gd name="T4" fmla="*/ 153 w 37"/>
                <a:gd name="T5" fmla="*/ 370 h 85"/>
                <a:gd name="T6" fmla="*/ 153 w 37"/>
                <a:gd name="T7" fmla="*/ 384 h 85"/>
                <a:gd name="T8" fmla="*/ 153 w 37"/>
                <a:gd name="T9" fmla="*/ 384 h 85"/>
                <a:gd name="T10" fmla="*/ 153 w 37"/>
                <a:gd name="T11" fmla="*/ 387 h 85"/>
                <a:gd name="T12" fmla="*/ 153 w 37"/>
                <a:gd name="T13" fmla="*/ 396 h 85"/>
                <a:gd name="T14" fmla="*/ 147 w 37"/>
                <a:gd name="T15" fmla="*/ 419 h 85"/>
                <a:gd name="T16" fmla="*/ 147 w 37"/>
                <a:gd name="T17" fmla="*/ 419 h 85"/>
                <a:gd name="T18" fmla="*/ 140 w 37"/>
                <a:gd name="T19" fmla="*/ 419 h 85"/>
                <a:gd name="T20" fmla="*/ 140 w 37"/>
                <a:gd name="T21" fmla="*/ 419 h 85"/>
                <a:gd name="T22" fmla="*/ 29 w 37"/>
                <a:gd name="T23" fmla="*/ 419 h 85"/>
                <a:gd name="T24" fmla="*/ 29 w 37"/>
                <a:gd name="T25" fmla="*/ 419 h 85"/>
                <a:gd name="T26" fmla="*/ 22 w 37"/>
                <a:gd name="T27" fmla="*/ 419 h 85"/>
                <a:gd name="T28" fmla="*/ 22 w 37"/>
                <a:gd name="T29" fmla="*/ 419 h 85"/>
                <a:gd name="T30" fmla="*/ 1 w 37"/>
                <a:gd name="T31" fmla="*/ 396 h 85"/>
                <a:gd name="T32" fmla="*/ 1 w 37"/>
                <a:gd name="T33" fmla="*/ 396 h 85"/>
                <a:gd name="T34" fmla="*/ 1 w 37"/>
                <a:gd name="T35" fmla="*/ 387 h 85"/>
                <a:gd name="T36" fmla="*/ 0 w 37"/>
                <a:gd name="T37" fmla="*/ 384 h 85"/>
                <a:gd name="T38" fmla="*/ 0 w 37"/>
                <a:gd name="T39" fmla="*/ 370 h 85"/>
                <a:gd name="T40" fmla="*/ 0 w 37"/>
                <a:gd name="T41" fmla="*/ 358 h 85"/>
                <a:gd name="T42" fmla="*/ 0 w 37"/>
                <a:gd name="T43" fmla="*/ 351 h 85"/>
                <a:gd name="T44" fmla="*/ 0 w 37"/>
                <a:gd name="T45" fmla="*/ 68 h 85"/>
                <a:gd name="T46" fmla="*/ 0 w 37"/>
                <a:gd name="T47" fmla="*/ 68 h 85"/>
                <a:gd name="T48" fmla="*/ 0 w 37"/>
                <a:gd name="T49" fmla="*/ 60 h 85"/>
                <a:gd name="T50" fmla="*/ 0 w 37"/>
                <a:gd name="T51" fmla="*/ 46 h 85"/>
                <a:gd name="T52" fmla="*/ 0 w 37"/>
                <a:gd name="T53" fmla="*/ 38 h 85"/>
                <a:gd name="T54" fmla="*/ 1 w 37"/>
                <a:gd name="T55" fmla="*/ 27 h 85"/>
                <a:gd name="T56" fmla="*/ 1 w 37"/>
                <a:gd name="T57" fmla="*/ 12 h 85"/>
                <a:gd name="T58" fmla="*/ 1 w 37"/>
                <a:gd name="T59" fmla="*/ 12 h 85"/>
                <a:gd name="T60" fmla="*/ 22 w 37"/>
                <a:gd name="T61" fmla="*/ 0 h 85"/>
                <a:gd name="T62" fmla="*/ 22 w 37"/>
                <a:gd name="T63" fmla="*/ 0 h 85"/>
                <a:gd name="T64" fmla="*/ 29 w 37"/>
                <a:gd name="T65" fmla="*/ 0 h 85"/>
                <a:gd name="T66" fmla="*/ 140 w 37"/>
                <a:gd name="T67" fmla="*/ 0 h 85"/>
                <a:gd name="T68" fmla="*/ 140 w 37"/>
                <a:gd name="T69" fmla="*/ 0 h 85"/>
                <a:gd name="T70" fmla="*/ 147 w 37"/>
                <a:gd name="T71" fmla="*/ 0 h 85"/>
                <a:gd name="T72" fmla="*/ 147 w 37"/>
                <a:gd name="T73" fmla="*/ 12 h 85"/>
                <a:gd name="T74" fmla="*/ 147 w 37"/>
                <a:gd name="T75" fmla="*/ 12 h 85"/>
                <a:gd name="T76" fmla="*/ 153 w 37"/>
                <a:gd name="T77" fmla="*/ 27 h 85"/>
                <a:gd name="T78" fmla="*/ 153 w 37"/>
                <a:gd name="T79" fmla="*/ 38 h 85"/>
                <a:gd name="T80" fmla="*/ 153 w 37"/>
                <a:gd name="T81" fmla="*/ 38 h 85"/>
                <a:gd name="T82" fmla="*/ 153 w 37"/>
                <a:gd name="T83" fmla="*/ 46 h 85"/>
                <a:gd name="T84" fmla="*/ 171 w 37"/>
                <a:gd name="T85" fmla="*/ 60 h 85"/>
                <a:gd name="T86" fmla="*/ 171 w 37"/>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
                <a:gd name="T133" fmla="*/ 0 h 85"/>
                <a:gd name="T134" fmla="*/ 37 w 37"/>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 h="85">
                  <a:moveTo>
                    <a:pt x="36" y="14"/>
                  </a:moveTo>
                  <a:lnTo>
                    <a:pt x="36" y="71"/>
                  </a:lnTo>
                  <a:lnTo>
                    <a:pt x="36" y="72"/>
                  </a:lnTo>
                  <a:lnTo>
                    <a:pt x="32" y="74"/>
                  </a:lnTo>
                  <a:lnTo>
                    <a:pt x="32" y="77"/>
                  </a:lnTo>
                  <a:lnTo>
                    <a:pt x="32" y="78"/>
                  </a:lnTo>
                  <a:lnTo>
                    <a:pt x="32" y="80"/>
                  </a:lnTo>
                  <a:lnTo>
                    <a:pt x="31" y="80"/>
                  </a:lnTo>
                  <a:lnTo>
                    <a:pt x="31" y="84"/>
                  </a:lnTo>
                  <a:lnTo>
                    <a:pt x="29" y="84"/>
                  </a:lnTo>
                  <a:lnTo>
                    <a:pt x="6" y="84"/>
                  </a:lnTo>
                  <a:lnTo>
                    <a:pt x="5" y="84"/>
                  </a:lnTo>
                  <a:lnTo>
                    <a:pt x="1" y="84"/>
                  </a:lnTo>
                  <a:lnTo>
                    <a:pt x="1" y="80"/>
                  </a:lnTo>
                  <a:lnTo>
                    <a:pt x="1" y="78"/>
                  </a:lnTo>
                  <a:lnTo>
                    <a:pt x="0" y="77"/>
                  </a:lnTo>
                  <a:lnTo>
                    <a:pt x="0" y="74"/>
                  </a:lnTo>
                  <a:lnTo>
                    <a:pt x="0" y="72"/>
                  </a:lnTo>
                  <a:lnTo>
                    <a:pt x="0" y="71"/>
                  </a:lnTo>
                  <a:lnTo>
                    <a:pt x="0" y="14"/>
                  </a:lnTo>
                  <a:lnTo>
                    <a:pt x="0" y="12"/>
                  </a:lnTo>
                  <a:lnTo>
                    <a:pt x="0" y="9"/>
                  </a:lnTo>
                  <a:lnTo>
                    <a:pt x="0" y="8"/>
                  </a:lnTo>
                  <a:lnTo>
                    <a:pt x="1" y="8"/>
                  </a:lnTo>
                  <a:lnTo>
                    <a:pt x="1" y="5"/>
                  </a:lnTo>
                  <a:lnTo>
                    <a:pt x="1" y="2"/>
                  </a:lnTo>
                  <a:lnTo>
                    <a:pt x="5" y="2"/>
                  </a:lnTo>
                  <a:lnTo>
                    <a:pt x="5" y="0"/>
                  </a:lnTo>
                  <a:lnTo>
                    <a:pt x="6" y="0"/>
                  </a:lnTo>
                  <a:lnTo>
                    <a:pt x="29" y="0"/>
                  </a:lnTo>
                  <a:lnTo>
                    <a:pt x="31" y="0"/>
                  </a:lnTo>
                  <a:lnTo>
                    <a:pt x="31" y="2"/>
                  </a:lnTo>
                  <a:lnTo>
                    <a:pt x="32" y="2"/>
                  </a:lnTo>
                  <a:lnTo>
                    <a:pt x="32" y="5"/>
                  </a:lnTo>
                  <a:lnTo>
                    <a:pt x="32" y="8"/>
                  </a:lnTo>
                  <a:lnTo>
                    <a:pt x="32" y="9"/>
                  </a:lnTo>
                  <a:lnTo>
                    <a:pt x="32" y="12"/>
                  </a:lnTo>
                  <a:lnTo>
                    <a:pt x="36" y="12"/>
                  </a:lnTo>
                  <a:lnTo>
                    <a:pt x="36"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52" name="Freeform 14"/>
            <p:cNvSpPr>
              <a:spLocks noChangeAspect="1"/>
            </p:cNvSpPr>
            <p:nvPr/>
          </p:nvSpPr>
          <p:spPr bwMode="auto">
            <a:xfrm>
              <a:off x="3102" y="1864"/>
              <a:ext cx="47" cy="111"/>
            </a:xfrm>
            <a:custGeom>
              <a:avLst/>
              <a:gdLst>
                <a:gd name="T0" fmla="*/ 174 w 36"/>
                <a:gd name="T1" fmla="*/ 351 h 85"/>
                <a:gd name="T2" fmla="*/ 174 w 36"/>
                <a:gd name="T3" fmla="*/ 358 h 85"/>
                <a:gd name="T4" fmla="*/ 174 w 36"/>
                <a:gd name="T5" fmla="*/ 370 h 85"/>
                <a:gd name="T6" fmla="*/ 174 w 36"/>
                <a:gd name="T7" fmla="*/ 384 h 85"/>
                <a:gd name="T8" fmla="*/ 174 w 36"/>
                <a:gd name="T9" fmla="*/ 384 h 85"/>
                <a:gd name="T10" fmla="*/ 151 w 36"/>
                <a:gd name="T11" fmla="*/ 387 h 85"/>
                <a:gd name="T12" fmla="*/ 151 w 36"/>
                <a:gd name="T13" fmla="*/ 396 h 85"/>
                <a:gd name="T14" fmla="*/ 151 w 36"/>
                <a:gd name="T15" fmla="*/ 419 h 85"/>
                <a:gd name="T16" fmla="*/ 149 w 36"/>
                <a:gd name="T17" fmla="*/ 419 h 85"/>
                <a:gd name="T18" fmla="*/ 149 w 36"/>
                <a:gd name="T19" fmla="*/ 419 h 85"/>
                <a:gd name="T20" fmla="*/ 140 w 36"/>
                <a:gd name="T21" fmla="*/ 419 h 85"/>
                <a:gd name="T22" fmla="*/ 27 w 36"/>
                <a:gd name="T23" fmla="*/ 419 h 85"/>
                <a:gd name="T24" fmla="*/ 27 w 36"/>
                <a:gd name="T25" fmla="*/ 419 h 85"/>
                <a:gd name="T26" fmla="*/ 12 w 36"/>
                <a:gd name="T27" fmla="*/ 419 h 85"/>
                <a:gd name="T28" fmla="*/ 12 w 36"/>
                <a:gd name="T29" fmla="*/ 419 h 85"/>
                <a:gd name="T30" fmla="*/ 12 w 36"/>
                <a:gd name="T31" fmla="*/ 396 h 85"/>
                <a:gd name="T32" fmla="*/ 0 w 36"/>
                <a:gd name="T33" fmla="*/ 396 h 85"/>
                <a:gd name="T34" fmla="*/ 0 w 36"/>
                <a:gd name="T35" fmla="*/ 387 h 85"/>
                <a:gd name="T36" fmla="*/ 0 w 36"/>
                <a:gd name="T37" fmla="*/ 384 h 85"/>
                <a:gd name="T38" fmla="*/ 0 w 36"/>
                <a:gd name="T39" fmla="*/ 370 h 85"/>
                <a:gd name="T40" fmla="*/ 0 w 36"/>
                <a:gd name="T41" fmla="*/ 358 h 85"/>
                <a:gd name="T42" fmla="*/ 0 w 36"/>
                <a:gd name="T43" fmla="*/ 351 h 85"/>
                <a:gd name="T44" fmla="*/ 0 w 36"/>
                <a:gd name="T45" fmla="*/ 68 h 85"/>
                <a:gd name="T46" fmla="*/ 0 w 36"/>
                <a:gd name="T47" fmla="*/ 68 h 85"/>
                <a:gd name="T48" fmla="*/ 0 w 36"/>
                <a:gd name="T49" fmla="*/ 60 h 85"/>
                <a:gd name="T50" fmla="*/ 0 w 36"/>
                <a:gd name="T51" fmla="*/ 46 h 85"/>
                <a:gd name="T52" fmla="*/ 0 w 36"/>
                <a:gd name="T53" fmla="*/ 38 h 85"/>
                <a:gd name="T54" fmla="*/ 0 w 36"/>
                <a:gd name="T55" fmla="*/ 27 h 85"/>
                <a:gd name="T56" fmla="*/ 12 w 36"/>
                <a:gd name="T57" fmla="*/ 12 h 85"/>
                <a:gd name="T58" fmla="*/ 12 w 36"/>
                <a:gd name="T59" fmla="*/ 12 h 85"/>
                <a:gd name="T60" fmla="*/ 12 w 36"/>
                <a:gd name="T61" fmla="*/ 0 h 85"/>
                <a:gd name="T62" fmla="*/ 27 w 36"/>
                <a:gd name="T63" fmla="*/ 0 h 85"/>
                <a:gd name="T64" fmla="*/ 27 w 36"/>
                <a:gd name="T65" fmla="*/ 0 h 85"/>
                <a:gd name="T66" fmla="*/ 140 w 36"/>
                <a:gd name="T67" fmla="*/ 0 h 85"/>
                <a:gd name="T68" fmla="*/ 149 w 36"/>
                <a:gd name="T69" fmla="*/ 0 h 85"/>
                <a:gd name="T70" fmla="*/ 149 w 36"/>
                <a:gd name="T71" fmla="*/ 0 h 85"/>
                <a:gd name="T72" fmla="*/ 149 w 36"/>
                <a:gd name="T73" fmla="*/ 12 h 85"/>
                <a:gd name="T74" fmla="*/ 151 w 36"/>
                <a:gd name="T75" fmla="*/ 12 h 85"/>
                <a:gd name="T76" fmla="*/ 151 w 36"/>
                <a:gd name="T77" fmla="*/ 27 h 85"/>
                <a:gd name="T78" fmla="*/ 151 w 36"/>
                <a:gd name="T79" fmla="*/ 38 h 85"/>
                <a:gd name="T80" fmla="*/ 174 w 36"/>
                <a:gd name="T81" fmla="*/ 38 h 85"/>
                <a:gd name="T82" fmla="*/ 174 w 36"/>
                <a:gd name="T83" fmla="*/ 46 h 85"/>
                <a:gd name="T84" fmla="*/ 174 w 36"/>
                <a:gd name="T85" fmla="*/ 60 h 85"/>
                <a:gd name="T86" fmla="*/ 174 w 3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6"/>
                <a:gd name="T133" fmla="*/ 0 h 85"/>
                <a:gd name="T134" fmla="*/ 36 w 3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6" h="85">
                  <a:moveTo>
                    <a:pt x="35" y="14"/>
                  </a:moveTo>
                  <a:lnTo>
                    <a:pt x="35" y="71"/>
                  </a:lnTo>
                  <a:lnTo>
                    <a:pt x="35" y="72"/>
                  </a:lnTo>
                  <a:lnTo>
                    <a:pt x="35" y="74"/>
                  </a:lnTo>
                  <a:lnTo>
                    <a:pt x="35" y="77"/>
                  </a:lnTo>
                  <a:lnTo>
                    <a:pt x="31" y="78"/>
                  </a:lnTo>
                  <a:lnTo>
                    <a:pt x="31" y="80"/>
                  </a:lnTo>
                  <a:lnTo>
                    <a:pt x="31" y="84"/>
                  </a:lnTo>
                  <a:lnTo>
                    <a:pt x="30" y="84"/>
                  </a:lnTo>
                  <a:lnTo>
                    <a:pt x="28" y="84"/>
                  </a:lnTo>
                  <a:lnTo>
                    <a:pt x="5" y="84"/>
                  </a:lnTo>
                  <a:lnTo>
                    <a:pt x="2" y="84"/>
                  </a:lnTo>
                  <a:lnTo>
                    <a:pt x="2" y="80"/>
                  </a:lnTo>
                  <a:lnTo>
                    <a:pt x="0" y="80"/>
                  </a:lnTo>
                  <a:lnTo>
                    <a:pt x="0" y="78"/>
                  </a:lnTo>
                  <a:lnTo>
                    <a:pt x="0" y="77"/>
                  </a:lnTo>
                  <a:lnTo>
                    <a:pt x="0" y="74"/>
                  </a:lnTo>
                  <a:lnTo>
                    <a:pt x="0" y="72"/>
                  </a:lnTo>
                  <a:lnTo>
                    <a:pt x="0" y="71"/>
                  </a:lnTo>
                  <a:lnTo>
                    <a:pt x="0" y="14"/>
                  </a:lnTo>
                  <a:lnTo>
                    <a:pt x="0" y="12"/>
                  </a:lnTo>
                  <a:lnTo>
                    <a:pt x="0" y="9"/>
                  </a:lnTo>
                  <a:lnTo>
                    <a:pt x="0" y="8"/>
                  </a:lnTo>
                  <a:lnTo>
                    <a:pt x="0" y="5"/>
                  </a:lnTo>
                  <a:lnTo>
                    <a:pt x="2" y="2"/>
                  </a:lnTo>
                  <a:lnTo>
                    <a:pt x="2" y="0"/>
                  </a:lnTo>
                  <a:lnTo>
                    <a:pt x="5" y="0"/>
                  </a:lnTo>
                  <a:lnTo>
                    <a:pt x="28" y="0"/>
                  </a:lnTo>
                  <a:lnTo>
                    <a:pt x="30" y="0"/>
                  </a:lnTo>
                  <a:lnTo>
                    <a:pt x="30" y="2"/>
                  </a:lnTo>
                  <a:lnTo>
                    <a:pt x="31" y="2"/>
                  </a:lnTo>
                  <a:lnTo>
                    <a:pt x="31" y="5"/>
                  </a:lnTo>
                  <a:lnTo>
                    <a:pt x="31" y="8"/>
                  </a:lnTo>
                  <a:lnTo>
                    <a:pt x="35" y="8"/>
                  </a:lnTo>
                  <a:lnTo>
                    <a:pt x="35" y="9"/>
                  </a:lnTo>
                  <a:lnTo>
                    <a:pt x="35" y="12"/>
                  </a:lnTo>
                  <a:lnTo>
                    <a:pt x="3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53" name="Freeform 15" descr="Light vertical"/>
            <p:cNvSpPr>
              <a:spLocks noChangeAspect="1"/>
            </p:cNvSpPr>
            <p:nvPr/>
          </p:nvSpPr>
          <p:spPr bwMode="auto">
            <a:xfrm>
              <a:off x="3148" y="1864"/>
              <a:ext cx="70" cy="111"/>
            </a:xfrm>
            <a:custGeom>
              <a:avLst/>
              <a:gdLst>
                <a:gd name="T0" fmla="*/ 250 w 54"/>
                <a:gd name="T1" fmla="*/ 351 h 85"/>
                <a:gd name="T2" fmla="*/ 235 w 54"/>
                <a:gd name="T3" fmla="*/ 358 h 85"/>
                <a:gd name="T4" fmla="*/ 235 w 54"/>
                <a:gd name="T5" fmla="*/ 370 h 85"/>
                <a:gd name="T6" fmla="*/ 235 w 54"/>
                <a:gd name="T7" fmla="*/ 384 h 85"/>
                <a:gd name="T8" fmla="*/ 235 w 54"/>
                <a:gd name="T9" fmla="*/ 384 h 85"/>
                <a:gd name="T10" fmla="*/ 235 w 54"/>
                <a:gd name="T11" fmla="*/ 387 h 85"/>
                <a:gd name="T12" fmla="*/ 222 w 54"/>
                <a:gd name="T13" fmla="*/ 396 h 85"/>
                <a:gd name="T14" fmla="*/ 222 w 54"/>
                <a:gd name="T15" fmla="*/ 419 h 85"/>
                <a:gd name="T16" fmla="*/ 220 w 54"/>
                <a:gd name="T17" fmla="*/ 419 h 85"/>
                <a:gd name="T18" fmla="*/ 206 w 54"/>
                <a:gd name="T19" fmla="*/ 419 h 85"/>
                <a:gd name="T20" fmla="*/ 206 w 54"/>
                <a:gd name="T21" fmla="*/ 419 h 85"/>
                <a:gd name="T22" fmla="*/ 38 w 54"/>
                <a:gd name="T23" fmla="*/ 419 h 85"/>
                <a:gd name="T24" fmla="*/ 38 w 54"/>
                <a:gd name="T25" fmla="*/ 419 h 85"/>
                <a:gd name="T26" fmla="*/ 35 w 54"/>
                <a:gd name="T27" fmla="*/ 419 h 85"/>
                <a:gd name="T28" fmla="*/ 35 w 54"/>
                <a:gd name="T29" fmla="*/ 419 h 85"/>
                <a:gd name="T30" fmla="*/ 22 w 54"/>
                <a:gd name="T31" fmla="*/ 396 h 85"/>
                <a:gd name="T32" fmla="*/ 22 w 54"/>
                <a:gd name="T33" fmla="*/ 396 h 85"/>
                <a:gd name="T34" fmla="*/ 1 w 54"/>
                <a:gd name="T35" fmla="*/ 387 h 85"/>
                <a:gd name="T36" fmla="*/ 1 w 54"/>
                <a:gd name="T37" fmla="*/ 384 h 85"/>
                <a:gd name="T38" fmla="*/ 1 w 54"/>
                <a:gd name="T39" fmla="*/ 370 h 85"/>
                <a:gd name="T40" fmla="*/ 1 w 54"/>
                <a:gd name="T41" fmla="*/ 358 h 85"/>
                <a:gd name="T42" fmla="*/ 0 w 54"/>
                <a:gd name="T43" fmla="*/ 351 h 85"/>
                <a:gd name="T44" fmla="*/ 0 w 54"/>
                <a:gd name="T45" fmla="*/ 68 h 85"/>
                <a:gd name="T46" fmla="*/ 0 w 54"/>
                <a:gd name="T47" fmla="*/ 68 h 85"/>
                <a:gd name="T48" fmla="*/ 1 w 54"/>
                <a:gd name="T49" fmla="*/ 60 h 85"/>
                <a:gd name="T50" fmla="*/ 1 w 54"/>
                <a:gd name="T51" fmla="*/ 46 h 85"/>
                <a:gd name="T52" fmla="*/ 1 w 54"/>
                <a:gd name="T53" fmla="*/ 38 h 85"/>
                <a:gd name="T54" fmla="*/ 1 w 54"/>
                <a:gd name="T55" fmla="*/ 27 h 85"/>
                <a:gd name="T56" fmla="*/ 22 w 54"/>
                <a:gd name="T57" fmla="*/ 12 h 85"/>
                <a:gd name="T58" fmla="*/ 22 w 54"/>
                <a:gd name="T59" fmla="*/ 12 h 85"/>
                <a:gd name="T60" fmla="*/ 35 w 54"/>
                <a:gd name="T61" fmla="*/ 0 h 85"/>
                <a:gd name="T62" fmla="*/ 38 w 54"/>
                <a:gd name="T63" fmla="*/ 0 h 85"/>
                <a:gd name="T64" fmla="*/ 38 w 54"/>
                <a:gd name="T65" fmla="*/ 0 h 85"/>
                <a:gd name="T66" fmla="*/ 206 w 54"/>
                <a:gd name="T67" fmla="*/ 0 h 85"/>
                <a:gd name="T68" fmla="*/ 206 w 54"/>
                <a:gd name="T69" fmla="*/ 0 h 85"/>
                <a:gd name="T70" fmla="*/ 220 w 54"/>
                <a:gd name="T71" fmla="*/ 0 h 85"/>
                <a:gd name="T72" fmla="*/ 220 w 54"/>
                <a:gd name="T73" fmla="*/ 12 h 85"/>
                <a:gd name="T74" fmla="*/ 222 w 54"/>
                <a:gd name="T75" fmla="*/ 12 h 85"/>
                <a:gd name="T76" fmla="*/ 222 w 54"/>
                <a:gd name="T77" fmla="*/ 27 h 85"/>
                <a:gd name="T78" fmla="*/ 235 w 54"/>
                <a:gd name="T79" fmla="*/ 38 h 85"/>
                <a:gd name="T80" fmla="*/ 235 w 54"/>
                <a:gd name="T81" fmla="*/ 38 h 85"/>
                <a:gd name="T82" fmla="*/ 235 w 54"/>
                <a:gd name="T83" fmla="*/ 46 h 85"/>
                <a:gd name="T84" fmla="*/ 235 w 54"/>
                <a:gd name="T85" fmla="*/ 60 h 85"/>
                <a:gd name="T86" fmla="*/ 250 w 54"/>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
                <a:gd name="T133" fmla="*/ 0 h 85"/>
                <a:gd name="T134" fmla="*/ 54 w 54"/>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 h="85">
                  <a:moveTo>
                    <a:pt x="53" y="14"/>
                  </a:moveTo>
                  <a:lnTo>
                    <a:pt x="53" y="71"/>
                  </a:lnTo>
                  <a:lnTo>
                    <a:pt x="49" y="72"/>
                  </a:lnTo>
                  <a:lnTo>
                    <a:pt x="49" y="74"/>
                  </a:lnTo>
                  <a:lnTo>
                    <a:pt x="49" y="77"/>
                  </a:lnTo>
                  <a:lnTo>
                    <a:pt x="49" y="78"/>
                  </a:lnTo>
                  <a:lnTo>
                    <a:pt x="47" y="80"/>
                  </a:lnTo>
                  <a:lnTo>
                    <a:pt x="47" y="84"/>
                  </a:lnTo>
                  <a:lnTo>
                    <a:pt x="46" y="84"/>
                  </a:lnTo>
                  <a:lnTo>
                    <a:pt x="43" y="84"/>
                  </a:lnTo>
                  <a:lnTo>
                    <a:pt x="8" y="84"/>
                  </a:lnTo>
                  <a:lnTo>
                    <a:pt x="7" y="84"/>
                  </a:lnTo>
                  <a:lnTo>
                    <a:pt x="5" y="84"/>
                  </a:lnTo>
                  <a:lnTo>
                    <a:pt x="5" y="80"/>
                  </a:lnTo>
                  <a:lnTo>
                    <a:pt x="1" y="78"/>
                  </a:lnTo>
                  <a:lnTo>
                    <a:pt x="1" y="77"/>
                  </a:lnTo>
                  <a:lnTo>
                    <a:pt x="1" y="74"/>
                  </a:lnTo>
                  <a:lnTo>
                    <a:pt x="1" y="72"/>
                  </a:lnTo>
                  <a:lnTo>
                    <a:pt x="0" y="72"/>
                  </a:lnTo>
                  <a:lnTo>
                    <a:pt x="0" y="71"/>
                  </a:lnTo>
                  <a:lnTo>
                    <a:pt x="0" y="14"/>
                  </a:lnTo>
                  <a:lnTo>
                    <a:pt x="1" y="12"/>
                  </a:lnTo>
                  <a:lnTo>
                    <a:pt x="1" y="9"/>
                  </a:lnTo>
                  <a:lnTo>
                    <a:pt x="1" y="8"/>
                  </a:lnTo>
                  <a:lnTo>
                    <a:pt x="1" y="5"/>
                  </a:lnTo>
                  <a:lnTo>
                    <a:pt x="5" y="5"/>
                  </a:lnTo>
                  <a:lnTo>
                    <a:pt x="5" y="2"/>
                  </a:lnTo>
                  <a:lnTo>
                    <a:pt x="7" y="2"/>
                  </a:lnTo>
                  <a:lnTo>
                    <a:pt x="7" y="0"/>
                  </a:lnTo>
                  <a:lnTo>
                    <a:pt x="8" y="0"/>
                  </a:lnTo>
                  <a:lnTo>
                    <a:pt x="43" y="0"/>
                  </a:lnTo>
                  <a:lnTo>
                    <a:pt x="46" y="0"/>
                  </a:lnTo>
                  <a:lnTo>
                    <a:pt x="46" y="2"/>
                  </a:lnTo>
                  <a:lnTo>
                    <a:pt x="47" y="2"/>
                  </a:lnTo>
                  <a:lnTo>
                    <a:pt x="47" y="5"/>
                  </a:lnTo>
                  <a:lnTo>
                    <a:pt x="49" y="5"/>
                  </a:lnTo>
                  <a:lnTo>
                    <a:pt x="49" y="8"/>
                  </a:lnTo>
                  <a:lnTo>
                    <a:pt x="49" y="9"/>
                  </a:lnTo>
                  <a:lnTo>
                    <a:pt x="49" y="12"/>
                  </a:lnTo>
                  <a:lnTo>
                    <a:pt x="49" y="14"/>
                  </a:lnTo>
                  <a:lnTo>
                    <a:pt x="53" y="14"/>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54" name="AutoShape 16"/>
            <p:cNvSpPr>
              <a:spLocks noChangeAspect="1" noChangeArrowheads="1"/>
            </p:cNvSpPr>
            <p:nvPr/>
          </p:nvSpPr>
          <p:spPr bwMode="auto">
            <a:xfrm flipV="1">
              <a:off x="3127" y="1975"/>
              <a:ext cx="12" cy="18"/>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55" name="Freeform 17"/>
            <p:cNvSpPr>
              <a:spLocks noChangeAspect="1"/>
            </p:cNvSpPr>
            <p:nvPr/>
          </p:nvSpPr>
          <p:spPr bwMode="auto">
            <a:xfrm>
              <a:off x="3235" y="1993"/>
              <a:ext cx="16" cy="34"/>
            </a:xfrm>
            <a:custGeom>
              <a:avLst/>
              <a:gdLst>
                <a:gd name="T0" fmla="*/ 0 w 12"/>
                <a:gd name="T1" fmla="*/ 0 h 26"/>
                <a:gd name="T2" fmla="*/ 64 w 12"/>
                <a:gd name="T3" fmla="*/ 29 h 26"/>
                <a:gd name="T4" fmla="*/ 0 w 12"/>
                <a:gd name="T5" fmla="*/ 54 h 26"/>
                <a:gd name="T6" fmla="*/ 64 w 12"/>
                <a:gd name="T7" fmla="*/ 93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6"/>
                  </a:lnTo>
                  <a:lnTo>
                    <a:pt x="0" y="11"/>
                  </a:lnTo>
                  <a:lnTo>
                    <a:pt x="11" y="18"/>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56" name="Line 18"/>
            <p:cNvSpPr>
              <a:spLocks noChangeAspect="1" noChangeShapeType="1"/>
            </p:cNvSpPr>
            <p:nvPr/>
          </p:nvSpPr>
          <p:spPr bwMode="auto">
            <a:xfrm>
              <a:off x="3127" y="1993"/>
              <a:ext cx="119" cy="7"/>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357" name="Line 19"/>
            <p:cNvSpPr>
              <a:spLocks noChangeAspect="1" noChangeShapeType="1"/>
            </p:cNvSpPr>
            <p:nvPr/>
          </p:nvSpPr>
          <p:spPr bwMode="auto">
            <a:xfrm flipH="1">
              <a:off x="3127" y="1991"/>
              <a:ext cx="104"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358" name="Line 20"/>
            <p:cNvSpPr>
              <a:spLocks noChangeAspect="1" noChangeShapeType="1"/>
            </p:cNvSpPr>
            <p:nvPr/>
          </p:nvSpPr>
          <p:spPr bwMode="auto">
            <a:xfrm>
              <a:off x="3127" y="2012"/>
              <a:ext cx="119" cy="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359" name="Freeform 21"/>
            <p:cNvSpPr>
              <a:spLocks noChangeAspect="1"/>
            </p:cNvSpPr>
            <p:nvPr/>
          </p:nvSpPr>
          <p:spPr bwMode="auto">
            <a:xfrm>
              <a:off x="3117" y="1993"/>
              <a:ext cx="13" cy="36"/>
            </a:xfrm>
            <a:custGeom>
              <a:avLst/>
              <a:gdLst>
                <a:gd name="T0" fmla="*/ 46 w 10"/>
                <a:gd name="T1" fmla="*/ 149 h 27"/>
                <a:gd name="T2" fmla="*/ 0 w 10"/>
                <a:gd name="T3" fmla="*/ 113 h 27"/>
                <a:gd name="T4" fmla="*/ 46 w 10"/>
                <a:gd name="T5" fmla="*/ 79 h 27"/>
                <a:gd name="T6" fmla="*/ 0 w 10"/>
                <a:gd name="T7" fmla="*/ 36 h 27"/>
                <a:gd name="T8" fmla="*/ 46 w 10"/>
                <a:gd name="T9" fmla="*/ 0 h 27"/>
                <a:gd name="T10" fmla="*/ 46 w 10"/>
                <a:gd name="T11" fmla="*/ 149 h 27"/>
                <a:gd name="T12" fmla="*/ 46 w 10"/>
                <a:gd name="T13" fmla="*/ 149 h 27"/>
                <a:gd name="T14" fmla="*/ 0 60000 65536"/>
                <a:gd name="T15" fmla="*/ 0 60000 65536"/>
                <a:gd name="T16" fmla="*/ 0 60000 65536"/>
                <a:gd name="T17" fmla="*/ 0 60000 65536"/>
                <a:gd name="T18" fmla="*/ 0 60000 65536"/>
                <a:gd name="T19" fmla="*/ 0 60000 65536"/>
                <a:gd name="T20" fmla="*/ 0 60000 65536"/>
                <a:gd name="T21" fmla="*/ 0 w 10"/>
                <a:gd name="T22" fmla="*/ 0 h 27"/>
                <a:gd name="T23" fmla="*/ 10 w 10"/>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7">
                  <a:moveTo>
                    <a:pt x="9" y="26"/>
                  </a:moveTo>
                  <a:lnTo>
                    <a:pt x="0" y="20"/>
                  </a:lnTo>
                  <a:lnTo>
                    <a:pt x="9" y="14"/>
                  </a:lnTo>
                  <a:lnTo>
                    <a:pt x="0" y="6"/>
                  </a:lnTo>
                  <a:lnTo>
                    <a:pt x="9" y="0"/>
                  </a:lnTo>
                  <a:lnTo>
                    <a:pt x="9"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60" name="Freeform 22"/>
            <p:cNvSpPr>
              <a:spLocks noChangeAspect="1"/>
            </p:cNvSpPr>
            <p:nvPr/>
          </p:nvSpPr>
          <p:spPr bwMode="auto">
            <a:xfrm>
              <a:off x="3127" y="2111"/>
              <a:ext cx="106" cy="15"/>
            </a:xfrm>
            <a:custGeom>
              <a:avLst/>
              <a:gdLst>
                <a:gd name="T0" fmla="*/ 400 w 81"/>
                <a:gd name="T1" fmla="*/ 0 h 12"/>
                <a:gd name="T2" fmla="*/ 387 w 81"/>
                <a:gd name="T3" fmla="*/ 40 h 12"/>
                <a:gd name="T4" fmla="*/ 1 w 81"/>
                <a:gd name="T5" fmla="*/ 40 h 12"/>
                <a:gd name="T6" fmla="*/ 0 w 81"/>
                <a:gd name="T7" fmla="*/ 0 h 12"/>
                <a:gd name="T8" fmla="*/ 400 w 81"/>
                <a:gd name="T9" fmla="*/ 0 h 12"/>
                <a:gd name="T10" fmla="*/ 400 w 81"/>
                <a:gd name="T11" fmla="*/ 0 h 12"/>
                <a:gd name="T12" fmla="*/ 0 60000 65536"/>
                <a:gd name="T13" fmla="*/ 0 60000 65536"/>
                <a:gd name="T14" fmla="*/ 0 60000 65536"/>
                <a:gd name="T15" fmla="*/ 0 60000 65536"/>
                <a:gd name="T16" fmla="*/ 0 60000 65536"/>
                <a:gd name="T17" fmla="*/ 0 60000 65536"/>
                <a:gd name="T18" fmla="*/ 0 w 81"/>
                <a:gd name="T19" fmla="*/ 0 h 12"/>
                <a:gd name="T20" fmla="*/ 81 w 8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1" h="12">
                  <a:moveTo>
                    <a:pt x="80" y="0"/>
                  </a:moveTo>
                  <a:lnTo>
                    <a:pt x="77" y="11"/>
                  </a:lnTo>
                  <a:lnTo>
                    <a:pt x="1" y="11"/>
                  </a:lnTo>
                  <a:lnTo>
                    <a:pt x="0" y="0"/>
                  </a:lnTo>
                  <a:lnTo>
                    <a:pt x="8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61" name="Freeform 23"/>
            <p:cNvSpPr>
              <a:spLocks noChangeAspect="1"/>
            </p:cNvSpPr>
            <p:nvPr/>
          </p:nvSpPr>
          <p:spPr bwMode="auto">
            <a:xfrm>
              <a:off x="3073" y="2021"/>
              <a:ext cx="218" cy="150"/>
            </a:xfrm>
            <a:custGeom>
              <a:avLst/>
              <a:gdLst>
                <a:gd name="T0" fmla="*/ 799 w 168"/>
                <a:gd name="T1" fmla="*/ 464 h 115"/>
                <a:gd name="T2" fmla="*/ 799 w 168"/>
                <a:gd name="T3" fmla="*/ 468 h 115"/>
                <a:gd name="T4" fmla="*/ 799 w 168"/>
                <a:gd name="T5" fmla="*/ 481 h 115"/>
                <a:gd name="T6" fmla="*/ 780 w 168"/>
                <a:gd name="T7" fmla="*/ 502 h 115"/>
                <a:gd name="T8" fmla="*/ 771 w 168"/>
                <a:gd name="T9" fmla="*/ 513 h 115"/>
                <a:gd name="T10" fmla="*/ 764 w 168"/>
                <a:gd name="T11" fmla="*/ 531 h 115"/>
                <a:gd name="T12" fmla="*/ 741 w 168"/>
                <a:gd name="T13" fmla="*/ 535 h 115"/>
                <a:gd name="T14" fmla="*/ 732 w 168"/>
                <a:gd name="T15" fmla="*/ 548 h 115"/>
                <a:gd name="T16" fmla="*/ 706 w 168"/>
                <a:gd name="T17" fmla="*/ 548 h 115"/>
                <a:gd name="T18" fmla="*/ 684 w 168"/>
                <a:gd name="T19" fmla="*/ 561 h 115"/>
                <a:gd name="T20" fmla="*/ 668 w 168"/>
                <a:gd name="T21" fmla="*/ 561 h 115"/>
                <a:gd name="T22" fmla="*/ 126 w 168"/>
                <a:gd name="T23" fmla="*/ 561 h 115"/>
                <a:gd name="T24" fmla="*/ 119 w 168"/>
                <a:gd name="T25" fmla="*/ 561 h 115"/>
                <a:gd name="T26" fmla="*/ 96 w 168"/>
                <a:gd name="T27" fmla="*/ 548 h 115"/>
                <a:gd name="T28" fmla="*/ 75 w 168"/>
                <a:gd name="T29" fmla="*/ 548 h 115"/>
                <a:gd name="T30" fmla="*/ 58 w 168"/>
                <a:gd name="T31" fmla="*/ 535 h 115"/>
                <a:gd name="T32" fmla="*/ 38 w 168"/>
                <a:gd name="T33" fmla="*/ 531 h 115"/>
                <a:gd name="T34" fmla="*/ 22 w 168"/>
                <a:gd name="T35" fmla="*/ 513 h 115"/>
                <a:gd name="T36" fmla="*/ 10 w 168"/>
                <a:gd name="T37" fmla="*/ 502 h 115"/>
                <a:gd name="T38" fmla="*/ 0 w 168"/>
                <a:gd name="T39" fmla="*/ 497 h 115"/>
                <a:gd name="T40" fmla="*/ 0 w 168"/>
                <a:gd name="T41" fmla="*/ 481 h 115"/>
                <a:gd name="T42" fmla="*/ 0 w 168"/>
                <a:gd name="T43" fmla="*/ 464 h 115"/>
                <a:gd name="T44" fmla="*/ 0 w 168"/>
                <a:gd name="T45" fmla="*/ 95 h 115"/>
                <a:gd name="T46" fmla="*/ 0 w 168"/>
                <a:gd name="T47" fmla="*/ 74 h 115"/>
                <a:gd name="T48" fmla="*/ 0 w 168"/>
                <a:gd name="T49" fmla="*/ 67 h 115"/>
                <a:gd name="T50" fmla="*/ 10 w 168"/>
                <a:gd name="T51" fmla="*/ 60 h 115"/>
                <a:gd name="T52" fmla="*/ 22 w 168"/>
                <a:gd name="T53" fmla="*/ 35 h 115"/>
                <a:gd name="T54" fmla="*/ 35 w 168"/>
                <a:gd name="T55" fmla="*/ 27 h 115"/>
                <a:gd name="T56" fmla="*/ 38 w 168"/>
                <a:gd name="T57" fmla="*/ 12 h 115"/>
                <a:gd name="T58" fmla="*/ 64 w 168"/>
                <a:gd name="T59" fmla="*/ 12 h 115"/>
                <a:gd name="T60" fmla="*/ 86 w 168"/>
                <a:gd name="T61" fmla="*/ 0 h 115"/>
                <a:gd name="T62" fmla="*/ 108 w 168"/>
                <a:gd name="T63" fmla="*/ 0 h 115"/>
                <a:gd name="T64" fmla="*/ 126 w 168"/>
                <a:gd name="T65" fmla="*/ 0 h 115"/>
                <a:gd name="T66" fmla="*/ 668 w 168"/>
                <a:gd name="T67" fmla="*/ 0 h 115"/>
                <a:gd name="T68" fmla="*/ 677 w 168"/>
                <a:gd name="T69" fmla="*/ 0 h 115"/>
                <a:gd name="T70" fmla="*/ 703 w 168"/>
                <a:gd name="T71" fmla="*/ 0 h 115"/>
                <a:gd name="T72" fmla="*/ 718 w 168"/>
                <a:gd name="T73" fmla="*/ 0 h 115"/>
                <a:gd name="T74" fmla="*/ 741 w 168"/>
                <a:gd name="T75" fmla="*/ 12 h 115"/>
                <a:gd name="T76" fmla="*/ 751 w 168"/>
                <a:gd name="T77" fmla="*/ 27 h 115"/>
                <a:gd name="T78" fmla="*/ 771 w 168"/>
                <a:gd name="T79" fmla="*/ 35 h 115"/>
                <a:gd name="T80" fmla="*/ 780 w 168"/>
                <a:gd name="T81" fmla="*/ 46 h 115"/>
                <a:gd name="T82" fmla="*/ 799 w 168"/>
                <a:gd name="T83" fmla="*/ 60 h 115"/>
                <a:gd name="T84" fmla="*/ 799 w 168"/>
                <a:gd name="T85" fmla="*/ 74 h 115"/>
                <a:gd name="T86" fmla="*/ 799 w 168"/>
                <a:gd name="T87" fmla="*/ 95 h 11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8"/>
                <a:gd name="T133" fmla="*/ 0 h 115"/>
                <a:gd name="T134" fmla="*/ 168 w 168"/>
                <a:gd name="T135" fmla="*/ 115 h 11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8" h="115">
                  <a:moveTo>
                    <a:pt x="167" y="19"/>
                  </a:moveTo>
                  <a:lnTo>
                    <a:pt x="167" y="94"/>
                  </a:lnTo>
                  <a:lnTo>
                    <a:pt x="167" y="95"/>
                  </a:lnTo>
                  <a:lnTo>
                    <a:pt x="167" y="97"/>
                  </a:lnTo>
                  <a:lnTo>
                    <a:pt x="167" y="101"/>
                  </a:lnTo>
                  <a:lnTo>
                    <a:pt x="163" y="102"/>
                  </a:lnTo>
                  <a:lnTo>
                    <a:pt x="162" y="104"/>
                  </a:lnTo>
                  <a:lnTo>
                    <a:pt x="160" y="107"/>
                  </a:lnTo>
                  <a:lnTo>
                    <a:pt x="157" y="107"/>
                  </a:lnTo>
                  <a:lnTo>
                    <a:pt x="155" y="109"/>
                  </a:lnTo>
                  <a:lnTo>
                    <a:pt x="153" y="111"/>
                  </a:lnTo>
                  <a:lnTo>
                    <a:pt x="150" y="111"/>
                  </a:lnTo>
                  <a:lnTo>
                    <a:pt x="148" y="111"/>
                  </a:lnTo>
                  <a:lnTo>
                    <a:pt x="147" y="111"/>
                  </a:lnTo>
                  <a:lnTo>
                    <a:pt x="143" y="114"/>
                  </a:lnTo>
                  <a:lnTo>
                    <a:pt x="142" y="114"/>
                  </a:lnTo>
                  <a:lnTo>
                    <a:pt x="140" y="114"/>
                  </a:lnTo>
                  <a:lnTo>
                    <a:pt x="27" y="114"/>
                  </a:lnTo>
                  <a:lnTo>
                    <a:pt x="25" y="114"/>
                  </a:lnTo>
                  <a:lnTo>
                    <a:pt x="22" y="114"/>
                  </a:lnTo>
                  <a:lnTo>
                    <a:pt x="20" y="111"/>
                  </a:lnTo>
                  <a:lnTo>
                    <a:pt x="18" y="111"/>
                  </a:lnTo>
                  <a:lnTo>
                    <a:pt x="16" y="111"/>
                  </a:lnTo>
                  <a:lnTo>
                    <a:pt x="13" y="111"/>
                  </a:lnTo>
                  <a:lnTo>
                    <a:pt x="12" y="109"/>
                  </a:lnTo>
                  <a:lnTo>
                    <a:pt x="8" y="109"/>
                  </a:lnTo>
                  <a:lnTo>
                    <a:pt x="8" y="107"/>
                  </a:lnTo>
                  <a:lnTo>
                    <a:pt x="7" y="107"/>
                  </a:lnTo>
                  <a:lnTo>
                    <a:pt x="5" y="104"/>
                  </a:lnTo>
                  <a:lnTo>
                    <a:pt x="2" y="102"/>
                  </a:lnTo>
                  <a:lnTo>
                    <a:pt x="0" y="101"/>
                  </a:lnTo>
                  <a:lnTo>
                    <a:pt x="0" y="97"/>
                  </a:lnTo>
                  <a:lnTo>
                    <a:pt x="0" y="95"/>
                  </a:lnTo>
                  <a:lnTo>
                    <a:pt x="0" y="94"/>
                  </a:lnTo>
                  <a:lnTo>
                    <a:pt x="0" y="19"/>
                  </a:lnTo>
                  <a:lnTo>
                    <a:pt x="0" y="15"/>
                  </a:lnTo>
                  <a:lnTo>
                    <a:pt x="0" y="14"/>
                  </a:lnTo>
                  <a:lnTo>
                    <a:pt x="0" y="12"/>
                  </a:lnTo>
                  <a:lnTo>
                    <a:pt x="2" y="12"/>
                  </a:lnTo>
                  <a:lnTo>
                    <a:pt x="2" y="9"/>
                  </a:lnTo>
                  <a:lnTo>
                    <a:pt x="5" y="7"/>
                  </a:lnTo>
                  <a:lnTo>
                    <a:pt x="7" y="5"/>
                  </a:lnTo>
                  <a:lnTo>
                    <a:pt x="8" y="5"/>
                  </a:lnTo>
                  <a:lnTo>
                    <a:pt x="8" y="2"/>
                  </a:lnTo>
                  <a:lnTo>
                    <a:pt x="12" y="2"/>
                  </a:lnTo>
                  <a:lnTo>
                    <a:pt x="13" y="2"/>
                  </a:lnTo>
                  <a:lnTo>
                    <a:pt x="16" y="0"/>
                  </a:lnTo>
                  <a:lnTo>
                    <a:pt x="18" y="0"/>
                  </a:lnTo>
                  <a:lnTo>
                    <a:pt x="20" y="0"/>
                  </a:lnTo>
                  <a:lnTo>
                    <a:pt x="22" y="0"/>
                  </a:lnTo>
                  <a:lnTo>
                    <a:pt x="25" y="0"/>
                  </a:lnTo>
                  <a:lnTo>
                    <a:pt x="27" y="0"/>
                  </a:lnTo>
                  <a:lnTo>
                    <a:pt x="140" y="0"/>
                  </a:lnTo>
                  <a:lnTo>
                    <a:pt x="142" y="0"/>
                  </a:lnTo>
                  <a:lnTo>
                    <a:pt x="143" y="0"/>
                  </a:lnTo>
                  <a:lnTo>
                    <a:pt x="147" y="0"/>
                  </a:lnTo>
                  <a:lnTo>
                    <a:pt x="148" y="0"/>
                  </a:lnTo>
                  <a:lnTo>
                    <a:pt x="150" y="0"/>
                  </a:lnTo>
                  <a:lnTo>
                    <a:pt x="153" y="2"/>
                  </a:lnTo>
                  <a:lnTo>
                    <a:pt x="155" y="2"/>
                  </a:lnTo>
                  <a:lnTo>
                    <a:pt x="157" y="5"/>
                  </a:lnTo>
                  <a:lnTo>
                    <a:pt x="160" y="5"/>
                  </a:lnTo>
                  <a:lnTo>
                    <a:pt x="162" y="7"/>
                  </a:lnTo>
                  <a:lnTo>
                    <a:pt x="163" y="9"/>
                  </a:lnTo>
                  <a:lnTo>
                    <a:pt x="163" y="12"/>
                  </a:lnTo>
                  <a:lnTo>
                    <a:pt x="167" y="12"/>
                  </a:lnTo>
                  <a:lnTo>
                    <a:pt x="167" y="14"/>
                  </a:lnTo>
                  <a:lnTo>
                    <a:pt x="167" y="15"/>
                  </a:lnTo>
                  <a:lnTo>
                    <a:pt x="167" y="19"/>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62" name="Freeform 24"/>
            <p:cNvSpPr>
              <a:spLocks noChangeAspect="1"/>
            </p:cNvSpPr>
            <p:nvPr/>
          </p:nvSpPr>
          <p:spPr bwMode="auto">
            <a:xfrm>
              <a:off x="3228" y="2019"/>
              <a:ext cx="63" cy="149"/>
            </a:xfrm>
            <a:custGeom>
              <a:avLst/>
              <a:gdLst>
                <a:gd name="T0" fmla="*/ 219 w 49"/>
                <a:gd name="T1" fmla="*/ 473 h 114"/>
                <a:gd name="T2" fmla="*/ 219 w 49"/>
                <a:gd name="T3" fmla="*/ 473 h 114"/>
                <a:gd name="T4" fmla="*/ 219 w 49"/>
                <a:gd name="T5" fmla="*/ 505 h 114"/>
                <a:gd name="T6" fmla="*/ 201 w 49"/>
                <a:gd name="T7" fmla="*/ 507 h 114"/>
                <a:gd name="T8" fmla="*/ 201 w 49"/>
                <a:gd name="T9" fmla="*/ 533 h 114"/>
                <a:gd name="T10" fmla="*/ 201 w 49"/>
                <a:gd name="T11" fmla="*/ 536 h 114"/>
                <a:gd name="T12" fmla="*/ 193 w 49"/>
                <a:gd name="T13" fmla="*/ 550 h 114"/>
                <a:gd name="T14" fmla="*/ 193 w 49"/>
                <a:gd name="T15" fmla="*/ 550 h 114"/>
                <a:gd name="T16" fmla="*/ 185 w 49"/>
                <a:gd name="T17" fmla="*/ 562 h 114"/>
                <a:gd name="T18" fmla="*/ 185 w 49"/>
                <a:gd name="T19" fmla="*/ 562 h 114"/>
                <a:gd name="T20" fmla="*/ 172 w 49"/>
                <a:gd name="T21" fmla="*/ 562 h 114"/>
                <a:gd name="T22" fmla="*/ 31 w 49"/>
                <a:gd name="T23" fmla="*/ 562 h 114"/>
                <a:gd name="T24" fmla="*/ 31 w 49"/>
                <a:gd name="T25" fmla="*/ 562 h 114"/>
                <a:gd name="T26" fmla="*/ 28 w 49"/>
                <a:gd name="T27" fmla="*/ 562 h 114"/>
                <a:gd name="T28" fmla="*/ 28 w 49"/>
                <a:gd name="T29" fmla="*/ 562 h 114"/>
                <a:gd name="T30" fmla="*/ 1 w 49"/>
                <a:gd name="T31" fmla="*/ 550 h 114"/>
                <a:gd name="T32" fmla="*/ 1 w 49"/>
                <a:gd name="T33" fmla="*/ 536 h 114"/>
                <a:gd name="T34" fmla="*/ 1 w 49"/>
                <a:gd name="T35" fmla="*/ 533 h 114"/>
                <a:gd name="T36" fmla="*/ 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0 w 49"/>
                <a:gd name="T51" fmla="*/ 65 h 114"/>
                <a:gd name="T52" fmla="*/ 0 w 49"/>
                <a:gd name="T53" fmla="*/ 38 h 114"/>
                <a:gd name="T54" fmla="*/ 1 w 49"/>
                <a:gd name="T55" fmla="*/ 29 h 114"/>
                <a:gd name="T56" fmla="*/ 1 w 49"/>
                <a:gd name="T57" fmla="*/ 27 h 114"/>
                <a:gd name="T58" fmla="*/ 28 w 49"/>
                <a:gd name="T59" fmla="*/ 27 h 114"/>
                <a:gd name="T60" fmla="*/ 28 w 49"/>
                <a:gd name="T61" fmla="*/ 1 h 114"/>
                <a:gd name="T62" fmla="*/ 31 w 49"/>
                <a:gd name="T63" fmla="*/ 1 h 114"/>
                <a:gd name="T64" fmla="*/ 31 w 49"/>
                <a:gd name="T65" fmla="*/ 0 h 114"/>
                <a:gd name="T66" fmla="*/ 172 w 49"/>
                <a:gd name="T67" fmla="*/ 0 h 114"/>
                <a:gd name="T68" fmla="*/ 185 w 49"/>
                <a:gd name="T69" fmla="*/ 1 h 114"/>
                <a:gd name="T70" fmla="*/ 185 w 49"/>
                <a:gd name="T71" fmla="*/ 1 h 114"/>
                <a:gd name="T72" fmla="*/ 193 w 49"/>
                <a:gd name="T73" fmla="*/ 1 h 114"/>
                <a:gd name="T74" fmla="*/ 193 w 49"/>
                <a:gd name="T75" fmla="*/ 27 h 114"/>
                <a:gd name="T76" fmla="*/ 201 w 49"/>
                <a:gd name="T77" fmla="*/ 29 h 114"/>
                <a:gd name="T78" fmla="*/ 201 w 49"/>
                <a:gd name="T79" fmla="*/ 38 h 114"/>
                <a:gd name="T80" fmla="*/ 201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4" y="102"/>
                  </a:lnTo>
                  <a:lnTo>
                    <a:pt x="44" y="103"/>
                  </a:lnTo>
                  <a:lnTo>
                    <a:pt x="44" y="107"/>
                  </a:lnTo>
                  <a:lnTo>
                    <a:pt x="44" y="108"/>
                  </a:lnTo>
                  <a:lnTo>
                    <a:pt x="43" y="110"/>
                  </a:lnTo>
                  <a:lnTo>
                    <a:pt x="43" y="113"/>
                  </a:lnTo>
                  <a:lnTo>
                    <a:pt x="41" y="113"/>
                  </a:lnTo>
                  <a:lnTo>
                    <a:pt x="38" y="113"/>
                  </a:lnTo>
                  <a:lnTo>
                    <a:pt x="7" y="113"/>
                  </a:lnTo>
                  <a:lnTo>
                    <a:pt x="6" y="113"/>
                  </a:lnTo>
                  <a:lnTo>
                    <a:pt x="6" y="110"/>
                  </a:lnTo>
                  <a:lnTo>
                    <a:pt x="1" y="110"/>
                  </a:lnTo>
                  <a:lnTo>
                    <a:pt x="1" y="108"/>
                  </a:lnTo>
                  <a:lnTo>
                    <a:pt x="1" y="107"/>
                  </a:lnTo>
                  <a:lnTo>
                    <a:pt x="0" y="107"/>
                  </a:lnTo>
                  <a:lnTo>
                    <a:pt x="0" y="103"/>
                  </a:lnTo>
                  <a:lnTo>
                    <a:pt x="0" y="102"/>
                  </a:lnTo>
                  <a:lnTo>
                    <a:pt x="0" y="101"/>
                  </a:lnTo>
                  <a:lnTo>
                    <a:pt x="0" y="96"/>
                  </a:lnTo>
                  <a:lnTo>
                    <a:pt x="0" y="95"/>
                  </a:lnTo>
                  <a:lnTo>
                    <a:pt x="0" y="20"/>
                  </a:lnTo>
                  <a:lnTo>
                    <a:pt x="0" y="18"/>
                  </a:lnTo>
                  <a:lnTo>
                    <a:pt x="0" y="15"/>
                  </a:lnTo>
                  <a:lnTo>
                    <a:pt x="0" y="13"/>
                  </a:lnTo>
                  <a:lnTo>
                    <a:pt x="0" y="11"/>
                  </a:lnTo>
                  <a:lnTo>
                    <a:pt x="0" y="8"/>
                  </a:lnTo>
                  <a:lnTo>
                    <a:pt x="1" y="8"/>
                  </a:lnTo>
                  <a:lnTo>
                    <a:pt x="1" y="6"/>
                  </a:lnTo>
                  <a:lnTo>
                    <a:pt x="1" y="5"/>
                  </a:lnTo>
                  <a:lnTo>
                    <a:pt x="6" y="5"/>
                  </a:lnTo>
                  <a:lnTo>
                    <a:pt x="6" y="1"/>
                  </a:lnTo>
                  <a:lnTo>
                    <a:pt x="7" y="1"/>
                  </a:lnTo>
                  <a:lnTo>
                    <a:pt x="7" y="0"/>
                  </a:lnTo>
                  <a:lnTo>
                    <a:pt x="38" y="0"/>
                  </a:lnTo>
                  <a:lnTo>
                    <a:pt x="41" y="1"/>
                  </a:lnTo>
                  <a:lnTo>
                    <a:pt x="43" y="1"/>
                  </a:lnTo>
                  <a:lnTo>
                    <a:pt x="43" y="5"/>
                  </a:lnTo>
                  <a:lnTo>
                    <a:pt x="44" y="6"/>
                  </a:lnTo>
                  <a:lnTo>
                    <a:pt x="44" y="8"/>
                  </a:lnTo>
                  <a:lnTo>
                    <a:pt x="44" y="11"/>
                  </a:lnTo>
                  <a:lnTo>
                    <a:pt x="44" y="13"/>
                  </a:lnTo>
                  <a:lnTo>
                    <a:pt x="48" y="13"/>
                  </a:lnTo>
                  <a:lnTo>
                    <a:pt x="48" y="15"/>
                  </a:lnTo>
                  <a:lnTo>
                    <a:pt x="48" y="18"/>
                  </a:lnTo>
                  <a:lnTo>
                    <a:pt x="48" y="2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63" name="Freeform 25"/>
            <p:cNvSpPr>
              <a:spLocks noChangeAspect="1"/>
            </p:cNvSpPr>
            <p:nvPr/>
          </p:nvSpPr>
          <p:spPr bwMode="auto">
            <a:xfrm>
              <a:off x="3073" y="2019"/>
              <a:ext cx="63" cy="149"/>
            </a:xfrm>
            <a:custGeom>
              <a:avLst/>
              <a:gdLst>
                <a:gd name="T0" fmla="*/ 219 w 49"/>
                <a:gd name="T1" fmla="*/ 473 h 114"/>
                <a:gd name="T2" fmla="*/ 219 w 49"/>
                <a:gd name="T3" fmla="*/ 473 h 114"/>
                <a:gd name="T4" fmla="*/ 219 w 49"/>
                <a:gd name="T5" fmla="*/ 505 h 114"/>
                <a:gd name="T6" fmla="*/ 219 w 49"/>
                <a:gd name="T7" fmla="*/ 507 h 114"/>
                <a:gd name="T8" fmla="*/ 219 w 49"/>
                <a:gd name="T9" fmla="*/ 533 h 114"/>
                <a:gd name="T10" fmla="*/ 193 w 49"/>
                <a:gd name="T11" fmla="*/ 536 h 114"/>
                <a:gd name="T12" fmla="*/ 193 w 49"/>
                <a:gd name="T13" fmla="*/ 550 h 114"/>
                <a:gd name="T14" fmla="*/ 189 w 49"/>
                <a:gd name="T15" fmla="*/ 550 h 114"/>
                <a:gd name="T16" fmla="*/ 189 w 49"/>
                <a:gd name="T17" fmla="*/ 562 h 114"/>
                <a:gd name="T18" fmla="*/ 185 w 49"/>
                <a:gd name="T19" fmla="*/ 562 h 114"/>
                <a:gd name="T20" fmla="*/ 185 w 49"/>
                <a:gd name="T21" fmla="*/ 562 h 114"/>
                <a:gd name="T22" fmla="*/ 36 w 49"/>
                <a:gd name="T23" fmla="*/ 562 h 114"/>
                <a:gd name="T24" fmla="*/ 31 w 49"/>
                <a:gd name="T25" fmla="*/ 562 h 114"/>
                <a:gd name="T26" fmla="*/ 31 w 49"/>
                <a:gd name="T27" fmla="*/ 562 h 114"/>
                <a:gd name="T28" fmla="*/ 22 w 49"/>
                <a:gd name="T29" fmla="*/ 562 h 114"/>
                <a:gd name="T30" fmla="*/ 22 w 49"/>
                <a:gd name="T31" fmla="*/ 550 h 114"/>
                <a:gd name="T32" fmla="*/ 10 w 49"/>
                <a:gd name="T33" fmla="*/ 536 h 114"/>
                <a:gd name="T34" fmla="*/ 10 w 49"/>
                <a:gd name="T35" fmla="*/ 533 h 114"/>
                <a:gd name="T36" fmla="*/ 1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10 w 49"/>
                <a:gd name="T51" fmla="*/ 65 h 114"/>
                <a:gd name="T52" fmla="*/ 10 w 49"/>
                <a:gd name="T53" fmla="*/ 38 h 114"/>
                <a:gd name="T54" fmla="*/ 10 w 49"/>
                <a:gd name="T55" fmla="*/ 29 h 114"/>
                <a:gd name="T56" fmla="*/ 22 w 49"/>
                <a:gd name="T57" fmla="*/ 27 h 114"/>
                <a:gd name="T58" fmla="*/ 22 w 49"/>
                <a:gd name="T59" fmla="*/ 27 h 114"/>
                <a:gd name="T60" fmla="*/ 31 w 49"/>
                <a:gd name="T61" fmla="*/ 1 h 114"/>
                <a:gd name="T62" fmla="*/ 31 w 49"/>
                <a:gd name="T63" fmla="*/ 1 h 114"/>
                <a:gd name="T64" fmla="*/ 36 w 49"/>
                <a:gd name="T65" fmla="*/ 0 h 114"/>
                <a:gd name="T66" fmla="*/ 185 w 49"/>
                <a:gd name="T67" fmla="*/ 0 h 114"/>
                <a:gd name="T68" fmla="*/ 185 w 49"/>
                <a:gd name="T69" fmla="*/ 1 h 114"/>
                <a:gd name="T70" fmla="*/ 189 w 49"/>
                <a:gd name="T71" fmla="*/ 1 h 114"/>
                <a:gd name="T72" fmla="*/ 189 w 49"/>
                <a:gd name="T73" fmla="*/ 1 h 114"/>
                <a:gd name="T74" fmla="*/ 193 w 49"/>
                <a:gd name="T75" fmla="*/ 27 h 114"/>
                <a:gd name="T76" fmla="*/ 193 w 49"/>
                <a:gd name="T77" fmla="*/ 29 h 114"/>
                <a:gd name="T78" fmla="*/ 219 w 49"/>
                <a:gd name="T79" fmla="*/ 38 h 114"/>
                <a:gd name="T80" fmla="*/ 219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8" y="103"/>
                  </a:lnTo>
                  <a:lnTo>
                    <a:pt x="48" y="107"/>
                  </a:lnTo>
                  <a:lnTo>
                    <a:pt x="43" y="108"/>
                  </a:lnTo>
                  <a:lnTo>
                    <a:pt x="43" y="110"/>
                  </a:lnTo>
                  <a:lnTo>
                    <a:pt x="42" y="110"/>
                  </a:lnTo>
                  <a:lnTo>
                    <a:pt x="42" y="113"/>
                  </a:lnTo>
                  <a:lnTo>
                    <a:pt x="41" y="113"/>
                  </a:lnTo>
                  <a:lnTo>
                    <a:pt x="8" y="113"/>
                  </a:lnTo>
                  <a:lnTo>
                    <a:pt x="7" y="113"/>
                  </a:lnTo>
                  <a:lnTo>
                    <a:pt x="5" y="113"/>
                  </a:lnTo>
                  <a:lnTo>
                    <a:pt x="5" y="110"/>
                  </a:lnTo>
                  <a:lnTo>
                    <a:pt x="2" y="108"/>
                  </a:lnTo>
                  <a:lnTo>
                    <a:pt x="2" y="107"/>
                  </a:lnTo>
                  <a:lnTo>
                    <a:pt x="2" y="103"/>
                  </a:lnTo>
                  <a:lnTo>
                    <a:pt x="2" y="102"/>
                  </a:lnTo>
                  <a:lnTo>
                    <a:pt x="0" y="102"/>
                  </a:lnTo>
                  <a:lnTo>
                    <a:pt x="0" y="101"/>
                  </a:lnTo>
                  <a:lnTo>
                    <a:pt x="0" y="96"/>
                  </a:lnTo>
                  <a:lnTo>
                    <a:pt x="0" y="95"/>
                  </a:lnTo>
                  <a:lnTo>
                    <a:pt x="0" y="20"/>
                  </a:lnTo>
                  <a:lnTo>
                    <a:pt x="0" y="18"/>
                  </a:lnTo>
                  <a:lnTo>
                    <a:pt x="0" y="15"/>
                  </a:lnTo>
                  <a:lnTo>
                    <a:pt x="0" y="13"/>
                  </a:lnTo>
                  <a:lnTo>
                    <a:pt x="2" y="13"/>
                  </a:lnTo>
                  <a:lnTo>
                    <a:pt x="2" y="11"/>
                  </a:lnTo>
                  <a:lnTo>
                    <a:pt x="2" y="8"/>
                  </a:lnTo>
                  <a:lnTo>
                    <a:pt x="2" y="6"/>
                  </a:lnTo>
                  <a:lnTo>
                    <a:pt x="5" y="5"/>
                  </a:lnTo>
                  <a:lnTo>
                    <a:pt x="5" y="1"/>
                  </a:lnTo>
                  <a:lnTo>
                    <a:pt x="7" y="1"/>
                  </a:lnTo>
                  <a:lnTo>
                    <a:pt x="8" y="0"/>
                  </a:lnTo>
                  <a:lnTo>
                    <a:pt x="41" y="0"/>
                  </a:lnTo>
                  <a:lnTo>
                    <a:pt x="41" y="1"/>
                  </a:lnTo>
                  <a:lnTo>
                    <a:pt x="42" y="1"/>
                  </a:lnTo>
                  <a:lnTo>
                    <a:pt x="42" y="5"/>
                  </a:lnTo>
                  <a:lnTo>
                    <a:pt x="43" y="5"/>
                  </a:lnTo>
                  <a:lnTo>
                    <a:pt x="43" y="6"/>
                  </a:lnTo>
                  <a:lnTo>
                    <a:pt x="48" y="8"/>
                  </a:lnTo>
                  <a:lnTo>
                    <a:pt x="48" y="11"/>
                  </a:lnTo>
                  <a:lnTo>
                    <a:pt x="48" y="13"/>
                  </a:lnTo>
                  <a:lnTo>
                    <a:pt x="48" y="15"/>
                  </a:lnTo>
                  <a:lnTo>
                    <a:pt x="48" y="18"/>
                  </a:lnTo>
                  <a:lnTo>
                    <a:pt x="48" y="2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64" name="Freeform 26" descr="Light vertical"/>
            <p:cNvSpPr>
              <a:spLocks noChangeAspect="1"/>
            </p:cNvSpPr>
            <p:nvPr/>
          </p:nvSpPr>
          <p:spPr bwMode="auto">
            <a:xfrm>
              <a:off x="3138" y="2019"/>
              <a:ext cx="88" cy="149"/>
            </a:xfrm>
            <a:custGeom>
              <a:avLst/>
              <a:gdLst>
                <a:gd name="T0" fmla="*/ 317 w 68"/>
                <a:gd name="T1" fmla="*/ 473 h 114"/>
                <a:gd name="T2" fmla="*/ 317 w 68"/>
                <a:gd name="T3" fmla="*/ 473 h 114"/>
                <a:gd name="T4" fmla="*/ 317 w 68"/>
                <a:gd name="T5" fmla="*/ 505 h 114"/>
                <a:gd name="T6" fmla="*/ 300 w 68"/>
                <a:gd name="T7" fmla="*/ 507 h 114"/>
                <a:gd name="T8" fmla="*/ 300 w 68"/>
                <a:gd name="T9" fmla="*/ 533 h 114"/>
                <a:gd name="T10" fmla="*/ 300 w 68"/>
                <a:gd name="T11" fmla="*/ 536 h 114"/>
                <a:gd name="T12" fmla="*/ 292 w 68"/>
                <a:gd name="T13" fmla="*/ 550 h 114"/>
                <a:gd name="T14" fmla="*/ 286 w 68"/>
                <a:gd name="T15" fmla="*/ 550 h 114"/>
                <a:gd name="T16" fmla="*/ 286 w 68"/>
                <a:gd name="T17" fmla="*/ 562 h 114"/>
                <a:gd name="T18" fmla="*/ 268 w 68"/>
                <a:gd name="T19" fmla="*/ 562 h 114"/>
                <a:gd name="T20" fmla="*/ 258 w 68"/>
                <a:gd name="T21" fmla="*/ 562 h 114"/>
                <a:gd name="T22" fmla="*/ 58 w 68"/>
                <a:gd name="T23" fmla="*/ 562 h 114"/>
                <a:gd name="T24" fmla="*/ 58 w 68"/>
                <a:gd name="T25" fmla="*/ 562 h 114"/>
                <a:gd name="T26" fmla="*/ 36 w 68"/>
                <a:gd name="T27" fmla="*/ 562 h 114"/>
                <a:gd name="T28" fmla="*/ 28 w 68"/>
                <a:gd name="T29" fmla="*/ 562 h 114"/>
                <a:gd name="T30" fmla="*/ 17 w 68"/>
                <a:gd name="T31" fmla="*/ 550 h 114"/>
                <a:gd name="T32" fmla="*/ 17 w 68"/>
                <a:gd name="T33" fmla="*/ 536 h 114"/>
                <a:gd name="T34" fmla="*/ 1 w 68"/>
                <a:gd name="T35" fmla="*/ 533 h 114"/>
                <a:gd name="T36" fmla="*/ 1 w 68"/>
                <a:gd name="T37" fmla="*/ 514 h 114"/>
                <a:gd name="T38" fmla="*/ 0 w 68"/>
                <a:gd name="T39" fmla="*/ 507 h 114"/>
                <a:gd name="T40" fmla="*/ 0 w 68"/>
                <a:gd name="T41" fmla="*/ 474 h 114"/>
                <a:gd name="T42" fmla="*/ 0 w 68"/>
                <a:gd name="T43" fmla="*/ 473 h 114"/>
                <a:gd name="T44" fmla="*/ 0 w 68"/>
                <a:gd name="T45" fmla="*/ 99 h 114"/>
                <a:gd name="T46" fmla="*/ 0 w 68"/>
                <a:gd name="T47" fmla="*/ 93 h 114"/>
                <a:gd name="T48" fmla="*/ 0 w 68"/>
                <a:gd name="T49" fmla="*/ 76 h 114"/>
                <a:gd name="T50" fmla="*/ 0 w 68"/>
                <a:gd name="T51" fmla="*/ 65 h 114"/>
                <a:gd name="T52" fmla="*/ 1 w 68"/>
                <a:gd name="T53" fmla="*/ 38 h 114"/>
                <a:gd name="T54" fmla="*/ 1 w 68"/>
                <a:gd name="T55" fmla="*/ 29 h 114"/>
                <a:gd name="T56" fmla="*/ 17 w 68"/>
                <a:gd name="T57" fmla="*/ 27 h 114"/>
                <a:gd name="T58" fmla="*/ 17 w 68"/>
                <a:gd name="T59" fmla="*/ 27 h 114"/>
                <a:gd name="T60" fmla="*/ 28 w 68"/>
                <a:gd name="T61" fmla="*/ 1 h 114"/>
                <a:gd name="T62" fmla="*/ 36 w 68"/>
                <a:gd name="T63" fmla="*/ 1 h 114"/>
                <a:gd name="T64" fmla="*/ 58 w 68"/>
                <a:gd name="T65" fmla="*/ 0 h 114"/>
                <a:gd name="T66" fmla="*/ 258 w 68"/>
                <a:gd name="T67" fmla="*/ 0 h 114"/>
                <a:gd name="T68" fmla="*/ 258 w 68"/>
                <a:gd name="T69" fmla="*/ 1 h 114"/>
                <a:gd name="T70" fmla="*/ 268 w 68"/>
                <a:gd name="T71" fmla="*/ 1 h 114"/>
                <a:gd name="T72" fmla="*/ 286 w 68"/>
                <a:gd name="T73" fmla="*/ 1 h 114"/>
                <a:gd name="T74" fmla="*/ 292 w 68"/>
                <a:gd name="T75" fmla="*/ 27 h 114"/>
                <a:gd name="T76" fmla="*/ 292 w 68"/>
                <a:gd name="T77" fmla="*/ 29 h 114"/>
                <a:gd name="T78" fmla="*/ 300 w 68"/>
                <a:gd name="T79" fmla="*/ 38 h 114"/>
                <a:gd name="T80" fmla="*/ 300 w 68"/>
                <a:gd name="T81" fmla="*/ 54 h 114"/>
                <a:gd name="T82" fmla="*/ 317 w 68"/>
                <a:gd name="T83" fmla="*/ 65 h 114"/>
                <a:gd name="T84" fmla="*/ 317 w 68"/>
                <a:gd name="T85" fmla="*/ 93 h 114"/>
                <a:gd name="T86" fmla="*/ 317 w 68"/>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8"/>
                <a:gd name="T133" fmla="*/ 0 h 114"/>
                <a:gd name="T134" fmla="*/ 68 w 68"/>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8" h="114">
                  <a:moveTo>
                    <a:pt x="67" y="20"/>
                  </a:moveTo>
                  <a:lnTo>
                    <a:pt x="67" y="95"/>
                  </a:lnTo>
                  <a:lnTo>
                    <a:pt x="67" y="96"/>
                  </a:lnTo>
                  <a:lnTo>
                    <a:pt x="67" y="101"/>
                  </a:lnTo>
                  <a:lnTo>
                    <a:pt x="67" y="102"/>
                  </a:lnTo>
                  <a:lnTo>
                    <a:pt x="64" y="102"/>
                  </a:lnTo>
                  <a:lnTo>
                    <a:pt x="64" y="103"/>
                  </a:lnTo>
                  <a:lnTo>
                    <a:pt x="64" y="107"/>
                  </a:lnTo>
                  <a:lnTo>
                    <a:pt x="64" y="108"/>
                  </a:lnTo>
                  <a:lnTo>
                    <a:pt x="62" y="108"/>
                  </a:lnTo>
                  <a:lnTo>
                    <a:pt x="62" y="110"/>
                  </a:lnTo>
                  <a:lnTo>
                    <a:pt x="61" y="110"/>
                  </a:lnTo>
                  <a:lnTo>
                    <a:pt x="61" y="113"/>
                  </a:lnTo>
                  <a:lnTo>
                    <a:pt x="57" y="113"/>
                  </a:lnTo>
                  <a:lnTo>
                    <a:pt x="55" y="113"/>
                  </a:lnTo>
                  <a:lnTo>
                    <a:pt x="12" y="113"/>
                  </a:lnTo>
                  <a:lnTo>
                    <a:pt x="8" y="113"/>
                  </a:lnTo>
                  <a:lnTo>
                    <a:pt x="6" y="113"/>
                  </a:lnTo>
                  <a:lnTo>
                    <a:pt x="4" y="110"/>
                  </a:lnTo>
                  <a:lnTo>
                    <a:pt x="4" y="108"/>
                  </a:lnTo>
                  <a:lnTo>
                    <a:pt x="1" y="108"/>
                  </a:lnTo>
                  <a:lnTo>
                    <a:pt x="1" y="107"/>
                  </a:lnTo>
                  <a:lnTo>
                    <a:pt x="1" y="103"/>
                  </a:lnTo>
                  <a:lnTo>
                    <a:pt x="0" y="102"/>
                  </a:lnTo>
                  <a:lnTo>
                    <a:pt x="0" y="101"/>
                  </a:lnTo>
                  <a:lnTo>
                    <a:pt x="0" y="96"/>
                  </a:lnTo>
                  <a:lnTo>
                    <a:pt x="0" y="95"/>
                  </a:lnTo>
                  <a:lnTo>
                    <a:pt x="0" y="20"/>
                  </a:lnTo>
                  <a:lnTo>
                    <a:pt x="0" y="18"/>
                  </a:lnTo>
                  <a:lnTo>
                    <a:pt x="0" y="15"/>
                  </a:lnTo>
                  <a:lnTo>
                    <a:pt x="0" y="13"/>
                  </a:lnTo>
                  <a:lnTo>
                    <a:pt x="1" y="11"/>
                  </a:lnTo>
                  <a:lnTo>
                    <a:pt x="1" y="8"/>
                  </a:lnTo>
                  <a:lnTo>
                    <a:pt x="1" y="6"/>
                  </a:lnTo>
                  <a:lnTo>
                    <a:pt x="4" y="6"/>
                  </a:lnTo>
                  <a:lnTo>
                    <a:pt x="4" y="5"/>
                  </a:lnTo>
                  <a:lnTo>
                    <a:pt x="6" y="1"/>
                  </a:lnTo>
                  <a:lnTo>
                    <a:pt x="8" y="1"/>
                  </a:lnTo>
                  <a:lnTo>
                    <a:pt x="12" y="1"/>
                  </a:lnTo>
                  <a:lnTo>
                    <a:pt x="12" y="0"/>
                  </a:lnTo>
                  <a:lnTo>
                    <a:pt x="55" y="0"/>
                  </a:lnTo>
                  <a:lnTo>
                    <a:pt x="55" y="1"/>
                  </a:lnTo>
                  <a:lnTo>
                    <a:pt x="57" y="1"/>
                  </a:lnTo>
                  <a:lnTo>
                    <a:pt x="61" y="1"/>
                  </a:lnTo>
                  <a:lnTo>
                    <a:pt x="61" y="5"/>
                  </a:lnTo>
                  <a:lnTo>
                    <a:pt x="62" y="5"/>
                  </a:lnTo>
                  <a:lnTo>
                    <a:pt x="62" y="6"/>
                  </a:lnTo>
                  <a:lnTo>
                    <a:pt x="64" y="6"/>
                  </a:lnTo>
                  <a:lnTo>
                    <a:pt x="64" y="8"/>
                  </a:lnTo>
                  <a:lnTo>
                    <a:pt x="64" y="11"/>
                  </a:lnTo>
                  <a:lnTo>
                    <a:pt x="64" y="13"/>
                  </a:lnTo>
                  <a:lnTo>
                    <a:pt x="67" y="13"/>
                  </a:lnTo>
                  <a:lnTo>
                    <a:pt x="67" y="15"/>
                  </a:lnTo>
                  <a:lnTo>
                    <a:pt x="67" y="18"/>
                  </a:lnTo>
                  <a:lnTo>
                    <a:pt x="67" y="2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65" name="Line 27"/>
            <p:cNvSpPr>
              <a:spLocks noChangeAspect="1" noChangeShapeType="1"/>
            </p:cNvSpPr>
            <p:nvPr/>
          </p:nvSpPr>
          <p:spPr bwMode="auto">
            <a:xfrm flipH="1" flipV="1">
              <a:off x="3113" y="2000"/>
              <a:ext cx="118" cy="8"/>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366" name="Freeform 28"/>
            <p:cNvSpPr>
              <a:spLocks noChangeAspect="1"/>
            </p:cNvSpPr>
            <p:nvPr/>
          </p:nvSpPr>
          <p:spPr bwMode="auto">
            <a:xfrm>
              <a:off x="3127" y="3519"/>
              <a:ext cx="111" cy="20"/>
            </a:xfrm>
            <a:custGeom>
              <a:avLst/>
              <a:gdLst>
                <a:gd name="T0" fmla="*/ 0 w 85"/>
                <a:gd name="T1" fmla="*/ 79 h 15"/>
                <a:gd name="T2" fmla="*/ 0 w 85"/>
                <a:gd name="T3" fmla="*/ 0 h 15"/>
                <a:gd name="T4" fmla="*/ 419 w 85"/>
                <a:gd name="T5" fmla="*/ 1 h 15"/>
                <a:gd name="T6" fmla="*/ 419 w 85"/>
                <a:gd name="T7" fmla="*/ 79 h 15"/>
                <a:gd name="T8" fmla="*/ 0 w 85"/>
                <a:gd name="T9" fmla="*/ 79 h 15"/>
                <a:gd name="T10" fmla="*/ 0 w 85"/>
                <a:gd name="T11" fmla="*/ 79 h 15"/>
                <a:gd name="T12" fmla="*/ 0 60000 65536"/>
                <a:gd name="T13" fmla="*/ 0 60000 65536"/>
                <a:gd name="T14" fmla="*/ 0 60000 65536"/>
                <a:gd name="T15" fmla="*/ 0 60000 65536"/>
                <a:gd name="T16" fmla="*/ 0 60000 65536"/>
                <a:gd name="T17" fmla="*/ 0 60000 65536"/>
                <a:gd name="T18" fmla="*/ 0 w 85"/>
                <a:gd name="T19" fmla="*/ 0 h 15"/>
                <a:gd name="T20" fmla="*/ 85 w 85"/>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5" h="15">
                  <a:moveTo>
                    <a:pt x="0" y="14"/>
                  </a:moveTo>
                  <a:lnTo>
                    <a:pt x="0" y="0"/>
                  </a:lnTo>
                  <a:lnTo>
                    <a:pt x="84" y="1"/>
                  </a:lnTo>
                  <a:lnTo>
                    <a:pt x="84" y="14"/>
                  </a:lnTo>
                  <a:lnTo>
                    <a:pt x="0"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67" name="AutoShape 29"/>
            <p:cNvSpPr>
              <a:spLocks noChangeAspect="1" noChangeArrowheads="1"/>
            </p:cNvSpPr>
            <p:nvPr/>
          </p:nvSpPr>
          <p:spPr bwMode="auto">
            <a:xfrm flipV="1">
              <a:off x="3129" y="3492"/>
              <a:ext cx="102" cy="28"/>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68" name="Freeform 30"/>
            <p:cNvSpPr>
              <a:spLocks noChangeAspect="1"/>
            </p:cNvSpPr>
            <p:nvPr/>
          </p:nvSpPr>
          <p:spPr bwMode="auto">
            <a:xfrm>
              <a:off x="3101" y="3537"/>
              <a:ext cx="164" cy="111"/>
            </a:xfrm>
            <a:custGeom>
              <a:avLst/>
              <a:gdLst>
                <a:gd name="T0" fmla="*/ 0 w 126"/>
                <a:gd name="T1" fmla="*/ 68 h 85"/>
                <a:gd name="T2" fmla="*/ 0 w 126"/>
                <a:gd name="T3" fmla="*/ 68 h 85"/>
                <a:gd name="T4" fmla="*/ 0 w 126"/>
                <a:gd name="T5" fmla="*/ 52 h 85"/>
                <a:gd name="T6" fmla="*/ 0 w 126"/>
                <a:gd name="T7" fmla="*/ 38 h 85"/>
                <a:gd name="T8" fmla="*/ 1 w 126"/>
                <a:gd name="T9" fmla="*/ 35 h 85"/>
                <a:gd name="T10" fmla="*/ 27 w 126"/>
                <a:gd name="T11" fmla="*/ 27 h 85"/>
                <a:gd name="T12" fmla="*/ 29 w 126"/>
                <a:gd name="T13" fmla="*/ 12 h 85"/>
                <a:gd name="T14" fmla="*/ 46 w 126"/>
                <a:gd name="T15" fmla="*/ 12 h 85"/>
                <a:gd name="T16" fmla="*/ 66 w 126"/>
                <a:gd name="T17" fmla="*/ 0 h 85"/>
                <a:gd name="T18" fmla="*/ 78 w 126"/>
                <a:gd name="T19" fmla="*/ 0 h 85"/>
                <a:gd name="T20" fmla="*/ 96 w 126"/>
                <a:gd name="T21" fmla="*/ 0 h 85"/>
                <a:gd name="T22" fmla="*/ 484 w 126"/>
                <a:gd name="T23" fmla="*/ 0 h 85"/>
                <a:gd name="T24" fmla="*/ 505 w 126"/>
                <a:gd name="T25" fmla="*/ 0 h 85"/>
                <a:gd name="T26" fmla="*/ 527 w 126"/>
                <a:gd name="T27" fmla="*/ 0 h 85"/>
                <a:gd name="T28" fmla="*/ 535 w 126"/>
                <a:gd name="T29" fmla="*/ 0 h 85"/>
                <a:gd name="T30" fmla="*/ 544 w 126"/>
                <a:gd name="T31" fmla="*/ 12 h 85"/>
                <a:gd name="T32" fmla="*/ 573 w 126"/>
                <a:gd name="T33" fmla="*/ 27 h 85"/>
                <a:gd name="T34" fmla="*/ 583 w 126"/>
                <a:gd name="T35" fmla="*/ 27 h 85"/>
                <a:gd name="T36" fmla="*/ 583 w 126"/>
                <a:gd name="T37" fmla="*/ 35 h 85"/>
                <a:gd name="T38" fmla="*/ 586 w 126"/>
                <a:gd name="T39" fmla="*/ 38 h 85"/>
                <a:gd name="T40" fmla="*/ 586 w 126"/>
                <a:gd name="T41" fmla="*/ 52 h 85"/>
                <a:gd name="T42" fmla="*/ 608 w 126"/>
                <a:gd name="T43" fmla="*/ 68 h 85"/>
                <a:gd name="T44" fmla="*/ 608 w 126"/>
                <a:gd name="T45" fmla="*/ 345 h 85"/>
                <a:gd name="T46" fmla="*/ 608 w 126"/>
                <a:gd name="T47" fmla="*/ 358 h 85"/>
                <a:gd name="T48" fmla="*/ 586 w 126"/>
                <a:gd name="T49" fmla="*/ 370 h 85"/>
                <a:gd name="T50" fmla="*/ 586 w 126"/>
                <a:gd name="T51" fmla="*/ 384 h 85"/>
                <a:gd name="T52" fmla="*/ 583 w 126"/>
                <a:gd name="T53" fmla="*/ 384 h 85"/>
                <a:gd name="T54" fmla="*/ 573 w 126"/>
                <a:gd name="T55" fmla="*/ 392 h 85"/>
                <a:gd name="T56" fmla="*/ 554 w 126"/>
                <a:gd name="T57" fmla="*/ 396 h 85"/>
                <a:gd name="T58" fmla="*/ 544 w 126"/>
                <a:gd name="T59" fmla="*/ 396 h 85"/>
                <a:gd name="T60" fmla="*/ 527 w 126"/>
                <a:gd name="T61" fmla="*/ 419 h 85"/>
                <a:gd name="T62" fmla="*/ 517 w 126"/>
                <a:gd name="T63" fmla="*/ 419 h 85"/>
                <a:gd name="T64" fmla="*/ 484 w 126"/>
                <a:gd name="T65" fmla="*/ 419 h 85"/>
                <a:gd name="T66" fmla="*/ 96 w 126"/>
                <a:gd name="T67" fmla="*/ 419 h 85"/>
                <a:gd name="T68" fmla="*/ 95 w 126"/>
                <a:gd name="T69" fmla="*/ 419 h 85"/>
                <a:gd name="T70" fmla="*/ 78 w 126"/>
                <a:gd name="T71" fmla="*/ 419 h 85"/>
                <a:gd name="T72" fmla="*/ 60 w 126"/>
                <a:gd name="T73" fmla="*/ 419 h 85"/>
                <a:gd name="T74" fmla="*/ 46 w 126"/>
                <a:gd name="T75" fmla="*/ 396 h 85"/>
                <a:gd name="T76" fmla="*/ 29 w 126"/>
                <a:gd name="T77" fmla="*/ 396 h 85"/>
                <a:gd name="T78" fmla="*/ 27 w 126"/>
                <a:gd name="T79" fmla="*/ 392 h 85"/>
                <a:gd name="T80" fmla="*/ 1 w 126"/>
                <a:gd name="T81" fmla="*/ 384 h 85"/>
                <a:gd name="T82" fmla="*/ 0 w 126"/>
                <a:gd name="T83" fmla="*/ 370 h 85"/>
                <a:gd name="T84" fmla="*/ 0 w 126"/>
                <a:gd name="T85" fmla="*/ 358 h 85"/>
                <a:gd name="T86" fmla="*/ 0 w 126"/>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0" y="70"/>
                  </a:moveTo>
                  <a:lnTo>
                    <a:pt x="0" y="14"/>
                  </a:lnTo>
                  <a:lnTo>
                    <a:pt x="0" y="11"/>
                  </a:lnTo>
                  <a:lnTo>
                    <a:pt x="0" y="8"/>
                  </a:lnTo>
                  <a:lnTo>
                    <a:pt x="1" y="7"/>
                  </a:lnTo>
                  <a:lnTo>
                    <a:pt x="5" y="5"/>
                  </a:lnTo>
                  <a:lnTo>
                    <a:pt x="6" y="5"/>
                  </a:lnTo>
                  <a:lnTo>
                    <a:pt x="6" y="2"/>
                  </a:lnTo>
                  <a:lnTo>
                    <a:pt x="9" y="2"/>
                  </a:lnTo>
                  <a:lnTo>
                    <a:pt x="12" y="0"/>
                  </a:lnTo>
                  <a:lnTo>
                    <a:pt x="14" y="0"/>
                  </a:lnTo>
                  <a:lnTo>
                    <a:pt x="16" y="0"/>
                  </a:lnTo>
                  <a:lnTo>
                    <a:pt x="19" y="0"/>
                  </a:lnTo>
                  <a:lnTo>
                    <a:pt x="20" y="0"/>
                  </a:lnTo>
                  <a:lnTo>
                    <a:pt x="100" y="0"/>
                  </a:lnTo>
                  <a:lnTo>
                    <a:pt x="104" y="0"/>
                  </a:lnTo>
                  <a:lnTo>
                    <a:pt x="106" y="0"/>
                  </a:lnTo>
                  <a:lnTo>
                    <a:pt x="108" y="0"/>
                  </a:lnTo>
                  <a:lnTo>
                    <a:pt x="111" y="0"/>
                  </a:lnTo>
                  <a:lnTo>
                    <a:pt x="112" y="2"/>
                  </a:lnTo>
                  <a:lnTo>
                    <a:pt x="114" y="2"/>
                  </a:lnTo>
                  <a:lnTo>
                    <a:pt x="118" y="5"/>
                  </a:lnTo>
                  <a:lnTo>
                    <a:pt x="120" y="5"/>
                  </a:lnTo>
                  <a:lnTo>
                    <a:pt x="120" y="7"/>
                  </a:lnTo>
                  <a:lnTo>
                    <a:pt x="121" y="8"/>
                  </a:lnTo>
                  <a:lnTo>
                    <a:pt x="121" y="11"/>
                  </a:lnTo>
                  <a:lnTo>
                    <a:pt x="125" y="14"/>
                  </a:lnTo>
                  <a:lnTo>
                    <a:pt x="125" y="70"/>
                  </a:lnTo>
                  <a:lnTo>
                    <a:pt x="125" y="72"/>
                  </a:lnTo>
                  <a:lnTo>
                    <a:pt x="121" y="72"/>
                  </a:lnTo>
                  <a:lnTo>
                    <a:pt x="121" y="74"/>
                  </a:lnTo>
                  <a:lnTo>
                    <a:pt x="121" y="77"/>
                  </a:lnTo>
                  <a:lnTo>
                    <a:pt x="120" y="77"/>
                  </a:lnTo>
                  <a:lnTo>
                    <a:pt x="120" y="79"/>
                  </a:lnTo>
                  <a:lnTo>
                    <a:pt x="118" y="79"/>
                  </a:lnTo>
                  <a:lnTo>
                    <a:pt x="118" y="80"/>
                  </a:lnTo>
                  <a:lnTo>
                    <a:pt x="114" y="80"/>
                  </a:lnTo>
                  <a:lnTo>
                    <a:pt x="112" y="80"/>
                  </a:lnTo>
                  <a:lnTo>
                    <a:pt x="111" y="84"/>
                  </a:lnTo>
                  <a:lnTo>
                    <a:pt x="108" y="84"/>
                  </a:lnTo>
                  <a:lnTo>
                    <a:pt x="106" y="84"/>
                  </a:lnTo>
                  <a:lnTo>
                    <a:pt x="104" y="84"/>
                  </a:lnTo>
                  <a:lnTo>
                    <a:pt x="100" y="84"/>
                  </a:lnTo>
                  <a:lnTo>
                    <a:pt x="20" y="84"/>
                  </a:lnTo>
                  <a:lnTo>
                    <a:pt x="19" y="84"/>
                  </a:lnTo>
                  <a:lnTo>
                    <a:pt x="16" y="84"/>
                  </a:lnTo>
                  <a:lnTo>
                    <a:pt x="14" y="84"/>
                  </a:lnTo>
                  <a:lnTo>
                    <a:pt x="12" y="84"/>
                  </a:lnTo>
                  <a:lnTo>
                    <a:pt x="9" y="80"/>
                  </a:lnTo>
                  <a:lnTo>
                    <a:pt x="6" y="80"/>
                  </a:lnTo>
                  <a:lnTo>
                    <a:pt x="5" y="79"/>
                  </a:lnTo>
                  <a:lnTo>
                    <a:pt x="1" y="77"/>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69" name="Freeform 31"/>
            <p:cNvSpPr>
              <a:spLocks noChangeAspect="1"/>
            </p:cNvSpPr>
            <p:nvPr/>
          </p:nvSpPr>
          <p:spPr bwMode="auto">
            <a:xfrm>
              <a:off x="3101"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1 w 35"/>
                <a:gd name="T11" fmla="*/ 27 h 85"/>
                <a:gd name="T12" fmla="*/ 1 w 35"/>
                <a:gd name="T13" fmla="*/ 12 h 85"/>
                <a:gd name="T14" fmla="*/ 1 w 35"/>
                <a:gd name="T15" fmla="*/ 12 h 85"/>
                <a:gd name="T16" fmla="*/ 28 w 35"/>
                <a:gd name="T17" fmla="*/ 0 h 85"/>
                <a:gd name="T18" fmla="*/ 28 w 35"/>
                <a:gd name="T19" fmla="*/ 0 h 85"/>
                <a:gd name="T20" fmla="*/ 32 w 35"/>
                <a:gd name="T21" fmla="*/ 0 h 85"/>
                <a:gd name="T22" fmla="*/ 150 w 35"/>
                <a:gd name="T23" fmla="*/ 0 h 85"/>
                <a:gd name="T24" fmla="*/ 150 w 35"/>
                <a:gd name="T25" fmla="*/ 0 h 85"/>
                <a:gd name="T26" fmla="*/ 160 w 35"/>
                <a:gd name="T27" fmla="*/ 0 h 85"/>
                <a:gd name="T28" fmla="*/ 160 w 35"/>
                <a:gd name="T29" fmla="*/ 12 h 85"/>
                <a:gd name="T30" fmla="*/ 160 w 35"/>
                <a:gd name="T31" fmla="*/ 12 h 85"/>
                <a:gd name="T32" fmla="*/ 177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77 w 35"/>
                <a:gd name="T55" fmla="*/ 392 h 85"/>
                <a:gd name="T56" fmla="*/ 160 w 35"/>
                <a:gd name="T57" fmla="*/ 396 h 85"/>
                <a:gd name="T58" fmla="*/ 160 w 35"/>
                <a:gd name="T59" fmla="*/ 419 h 85"/>
                <a:gd name="T60" fmla="*/ 160 w 35"/>
                <a:gd name="T61" fmla="*/ 419 h 85"/>
                <a:gd name="T62" fmla="*/ 150 w 35"/>
                <a:gd name="T63" fmla="*/ 419 h 85"/>
                <a:gd name="T64" fmla="*/ 150 w 35"/>
                <a:gd name="T65" fmla="*/ 419 h 85"/>
                <a:gd name="T66" fmla="*/ 32 w 35"/>
                <a:gd name="T67" fmla="*/ 419 h 85"/>
                <a:gd name="T68" fmla="*/ 28 w 35"/>
                <a:gd name="T69" fmla="*/ 419 h 85"/>
                <a:gd name="T70" fmla="*/ 28 w 35"/>
                <a:gd name="T71" fmla="*/ 419 h 85"/>
                <a:gd name="T72" fmla="*/ 28 w 35"/>
                <a:gd name="T73" fmla="*/ 419 h 85"/>
                <a:gd name="T74" fmla="*/ 1 w 35"/>
                <a:gd name="T75" fmla="*/ 396 h 85"/>
                <a:gd name="T76" fmla="*/ 1 w 35"/>
                <a:gd name="T77" fmla="*/ 396 h 85"/>
                <a:gd name="T78" fmla="*/ 1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1" y="7"/>
                  </a:lnTo>
                  <a:lnTo>
                    <a:pt x="1" y="5"/>
                  </a:lnTo>
                  <a:lnTo>
                    <a:pt x="1" y="2"/>
                  </a:lnTo>
                  <a:lnTo>
                    <a:pt x="5" y="2"/>
                  </a:lnTo>
                  <a:lnTo>
                    <a:pt x="5" y="0"/>
                  </a:lnTo>
                  <a:lnTo>
                    <a:pt x="6" y="0"/>
                  </a:lnTo>
                  <a:lnTo>
                    <a:pt x="29" y="0"/>
                  </a:lnTo>
                  <a:lnTo>
                    <a:pt x="31" y="0"/>
                  </a:lnTo>
                  <a:lnTo>
                    <a:pt x="31" y="2"/>
                  </a:lnTo>
                  <a:lnTo>
                    <a:pt x="34" y="5"/>
                  </a:lnTo>
                  <a:lnTo>
                    <a:pt x="34" y="7"/>
                  </a:lnTo>
                  <a:lnTo>
                    <a:pt x="34" y="8"/>
                  </a:lnTo>
                  <a:lnTo>
                    <a:pt x="34" y="11"/>
                  </a:lnTo>
                  <a:lnTo>
                    <a:pt x="34" y="14"/>
                  </a:lnTo>
                  <a:lnTo>
                    <a:pt x="34" y="70"/>
                  </a:lnTo>
                  <a:lnTo>
                    <a:pt x="34" y="72"/>
                  </a:lnTo>
                  <a:lnTo>
                    <a:pt x="34" y="74"/>
                  </a:lnTo>
                  <a:lnTo>
                    <a:pt x="34" y="77"/>
                  </a:lnTo>
                  <a:lnTo>
                    <a:pt x="34" y="79"/>
                  </a:lnTo>
                  <a:lnTo>
                    <a:pt x="34" y="80"/>
                  </a:lnTo>
                  <a:lnTo>
                    <a:pt x="31" y="80"/>
                  </a:lnTo>
                  <a:lnTo>
                    <a:pt x="31" y="84"/>
                  </a:lnTo>
                  <a:lnTo>
                    <a:pt x="29" y="84"/>
                  </a:lnTo>
                  <a:lnTo>
                    <a:pt x="6" y="84"/>
                  </a:lnTo>
                  <a:lnTo>
                    <a:pt x="5" y="84"/>
                  </a:lnTo>
                  <a:lnTo>
                    <a:pt x="1" y="84"/>
                  </a:lnTo>
                  <a:lnTo>
                    <a:pt x="1" y="80"/>
                  </a:lnTo>
                  <a:lnTo>
                    <a:pt x="1" y="79"/>
                  </a:lnTo>
                  <a:lnTo>
                    <a:pt x="0" y="79"/>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70" name="Freeform 32"/>
            <p:cNvSpPr>
              <a:spLocks noChangeAspect="1"/>
            </p:cNvSpPr>
            <p:nvPr/>
          </p:nvSpPr>
          <p:spPr bwMode="auto">
            <a:xfrm>
              <a:off x="3217"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0 w 35"/>
                <a:gd name="T11" fmla="*/ 27 h 85"/>
                <a:gd name="T12" fmla="*/ 1 w 35"/>
                <a:gd name="T13" fmla="*/ 12 h 85"/>
                <a:gd name="T14" fmla="*/ 1 w 35"/>
                <a:gd name="T15" fmla="*/ 12 h 85"/>
                <a:gd name="T16" fmla="*/ 1 w 35"/>
                <a:gd name="T17" fmla="*/ 0 h 85"/>
                <a:gd name="T18" fmla="*/ 28 w 35"/>
                <a:gd name="T19" fmla="*/ 0 h 85"/>
                <a:gd name="T20" fmla="*/ 28 w 35"/>
                <a:gd name="T21" fmla="*/ 0 h 85"/>
                <a:gd name="T22" fmla="*/ 135 w 35"/>
                <a:gd name="T23" fmla="*/ 0 h 85"/>
                <a:gd name="T24" fmla="*/ 150 w 35"/>
                <a:gd name="T25" fmla="*/ 0 h 85"/>
                <a:gd name="T26" fmla="*/ 150 w 35"/>
                <a:gd name="T27" fmla="*/ 0 h 85"/>
                <a:gd name="T28" fmla="*/ 150 w 35"/>
                <a:gd name="T29" fmla="*/ 12 h 85"/>
                <a:gd name="T30" fmla="*/ 160 w 35"/>
                <a:gd name="T31" fmla="*/ 12 h 85"/>
                <a:gd name="T32" fmla="*/ 160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60 w 35"/>
                <a:gd name="T55" fmla="*/ 392 h 85"/>
                <a:gd name="T56" fmla="*/ 160 w 35"/>
                <a:gd name="T57" fmla="*/ 396 h 85"/>
                <a:gd name="T58" fmla="*/ 160 w 35"/>
                <a:gd name="T59" fmla="*/ 419 h 85"/>
                <a:gd name="T60" fmla="*/ 150 w 35"/>
                <a:gd name="T61" fmla="*/ 419 h 85"/>
                <a:gd name="T62" fmla="*/ 150 w 35"/>
                <a:gd name="T63" fmla="*/ 419 h 85"/>
                <a:gd name="T64" fmla="*/ 135 w 35"/>
                <a:gd name="T65" fmla="*/ 419 h 85"/>
                <a:gd name="T66" fmla="*/ 28 w 35"/>
                <a:gd name="T67" fmla="*/ 419 h 85"/>
                <a:gd name="T68" fmla="*/ 28 w 35"/>
                <a:gd name="T69" fmla="*/ 419 h 85"/>
                <a:gd name="T70" fmla="*/ 28 w 35"/>
                <a:gd name="T71" fmla="*/ 419 h 85"/>
                <a:gd name="T72" fmla="*/ 1 w 35"/>
                <a:gd name="T73" fmla="*/ 419 h 85"/>
                <a:gd name="T74" fmla="*/ 1 w 35"/>
                <a:gd name="T75" fmla="*/ 396 h 85"/>
                <a:gd name="T76" fmla="*/ 0 w 35"/>
                <a:gd name="T77" fmla="*/ 396 h 85"/>
                <a:gd name="T78" fmla="*/ 0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0" y="5"/>
                  </a:lnTo>
                  <a:lnTo>
                    <a:pt x="1" y="2"/>
                  </a:lnTo>
                  <a:lnTo>
                    <a:pt x="1" y="0"/>
                  </a:lnTo>
                  <a:lnTo>
                    <a:pt x="5" y="0"/>
                  </a:lnTo>
                  <a:lnTo>
                    <a:pt x="26" y="0"/>
                  </a:lnTo>
                  <a:lnTo>
                    <a:pt x="29" y="0"/>
                  </a:lnTo>
                  <a:lnTo>
                    <a:pt x="29" y="2"/>
                  </a:lnTo>
                  <a:lnTo>
                    <a:pt x="31" y="2"/>
                  </a:lnTo>
                  <a:lnTo>
                    <a:pt x="31" y="5"/>
                  </a:lnTo>
                  <a:lnTo>
                    <a:pt x="34" y="7"/>
                  </a:lnTo>
                  <a:lnTo>
                    <a:pt x="34" y="8"/>
                  </a:lnTo>
                  <a:lnTo>
                    <a:pt x="34" y="11"/>
                  </a:lnTo>
                  <a:lnTo>
                    <a:pt x="34" y="14"/>
                  </a:lnTo>
                  <a:lnTo>
                    <a:pt x="34" y="70"/>
                  </a:lnTo>
                  <a:lnTo>
                    <a:pt x="34" y="72"/>
                  </a:lnTo>
                  <a:lnTo>
                    <a:pt x="34" y="74"/>
                  </a:lnTo>
                  <a:lnTo>
                    <a:pt x="34" y="77"/>
                  </a:lnTo>
                  <a:lnTo>
                    <a:pt x="34" y="79"/>
                  </a:lnTo>
                  <a:lnTo>
                    <a:pt x="31" y="79"/>
                  </a:lnTo>
                  <a:lnTo>
                    <a:pt x="31" y="80"/>
                  </a:lnTo>
                  <a:lnTo>
                    <a:pt x="31" y="84"/>
                  </a:lnTo>
                  <a:lnTo>
                    <a:pt x="29" y="84"/>
                  </a:lnTo>
                  <a:lnTo>
                    <a:pt x="26" y="84"/>
                  </a:lnTo>
                  <a:lnTo>
                    <a:pt x="5" y="84"/>
                  </a:lnTo>
                  <a:lnTo>
                    <a:pt x="1" y="84"/>
                  </a:lnTo>
                  <a:lnTo>
                    <a:pt x="1" y="80"/>
                  </a:lnTo>
                  <a:lnTo>
                    <a:pt x="0" y="80"/>
                  </a:lnTo>
                  <a:lnTo>
                    <a:pt x="0" y="79"/>
                  </a:lnTo>
                  <a:lnTo>
                    <a:pt x="0" y="77"/>
                  </a:lnTo>
                  <a:lnTo>
                    <a:pt x="0" y="74"/>
                  </a:lnTo>
                  <a:lnTo>
                    <a:pt x="0" y="72"/>
                  </a:lnTo>
                  <a:lnTo>
                    <a:pt x="0" y="7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71" name="Freeform 33" descr="Light vertical"/>
            <p:cNvSpPr>
              <a:spLocks noChangeAspect="1"/>
            </p:cNvSpPr>
            <p:nvPr/>
          </p:nvSpPr>
          <p:spPr bwMode="auto">
            <a:xfrm>
              <a:off x="3148" y="3537"/>
              <a:ext cx="68" cy="111"/>
            </a:xfrm>
            <a:custGeom>
              <a:avLst/>
              <a:gdLst>
                <a:gd name="T0" fmla="*/ 0 w 52"/>
                <a:gd name="T1" fmla="*/ 68 h 85"/>
                <a:gd name="T2" fmla="*/ 0 w 52"/>
                <a:gd name="T3" fmla="*/ 68 h 85"/>
                <a:gd name="T4" fmla="*/ 0 w 52"/>
                <a:gd name="T5" fmla="*/ 52 h 85"/>
                <a:gd name="T6" fmla="*/ 0 w 52"/>
                <a:gd name="T7" fmla="*/ 38 h 85"/>
                <a:gd name="T8" fmla="*/ 1 w 52"/>
                <a:gd name="T9" fmla="*/ 35 h 85"/>
                <a:gd name="T10" fmla="*/ 1 w 52"/>
                <a:gd name="T11" fmla="*/ 27 h 85"/>
                <a:gd name="T12" fmla="*/ 27 w 52"/>
                <a:gd name="T13" fmla="*/ 12 h 85"/>
                <a:gd name="T14" fmla="*/ 27 w 52"/>
                <a:gd name="T15" fmla="*/ 12 h 85"/>
                <a:gd name="T16" fmla="*/ 35 w 52"/>
                <a:gd name="T17" fmla="*/ 0 h 85"/>
                <a:gd name="T18" fmla="*/ 35 w 52"/>
                <a:gd name="T19" fmla="*/ 0 h 85"/>
                <a:gd name="T20" fmla="*/ 38 w 52"/>
                <a:gd name="T21" fmla="*/ 0 h 85"/>
                <a:gd name="T22" fmla="*/ 221 w 52"/>
                <a:gd name="T23" fmla="*/ 0 h 85"/>
                <a:gd name="T24" fmla="*/ 221 w 52"/>
                <a:gd name="T25" fmla="*/ 0 h 85"/>
                <a:gd name="T26" fmla="*/ 221 w 52"/>
                <a:gd name="T27" fmla="*/ 0 h 85"/>
                <a:gd name="T28" fmla="*/ 228 w 52"/>
                <a:gd name="T29" fmla="*/ 12 h 85"/>
                <a:gd name="T30" fmla="*/ 228 w 52"/>
                <a:gd name="T31" fmla="*/ 12 h 85"/>
                <a:gd name="T32" fmla="*/ 234 w 52"/>
                <a:gd name="T33" fmla="*/ 27 h 85"/>
                <a:gd name="T34" fmla="*/ 234 w 52"/>
                <a:gd name="T35" fmla="*/ 35 h 85"/>
                <a:gd name="T36" fmla="*/ 256 w 52"/>
                <a:gd name="T37" fmla="*/ 35 h 85"/>
                <a:gd name="T38" fmla="*/ 256 w 52"/>
                <a:gd name="T39" fmla="*/ 38 h 85"/>
                <a:gd name="T40" fmla="*/ 256 w 52"/>
                <a:gd name="T41" fmla="*/ 52 h 85"/>
                <a:gd name="T42" fmla="*/ 256 w 52"/>
                <a:gd name="T43" fmla="*/ 68 h 85"/>
                <a:gd name="T44" fmla="*/ 256 w 52"/>
                <a:gd name="T45" fmla="*/ 345 h 85"/>
                <a:gd name="T46" fmla="*/ 256 w 52"/>
                <a:gd name="T47" fmla="*/ 358 h 85"/>
                <a:gd name="T48" fmla="*/ 256 w 52"/>
                <a:gd name="T49" fmla="*/ 370 h 85"/>
                <a:gd name="T50" fmla="*/ 256 w 52"/>
                <a:gd name="T51" fmla="*/ 384 h 85"/>
                <a:gd name="T52" fmla="*/ 256 w 52"/>
                <a:gd name="T53" fmla="*/ 392 h 85"/>
                <a:gd name="T54" fmla="*/ 234 w 52"/>
                <a:gd name="T55" fmla="*/ 392 h 85"/>
                <a:gd name="T56" fmla="*/ 234 w 52"/>
                <a:gd name="T57" fmla="*/ 396 h 85"/>
                <a:gd name="T58" fmla="*/ 228 w 52"/>
                <a:gd name="T59" fmla="*/ 419 h 85"/>
                <a:gd name="T60" fmla="*/ 228 w 52"/>
                <a:gd name="T61" fmla="*/ 419 h 85"/>
                <a:gd name="T62" fmla="*/ 221 w 52"/>
                <a:gd name="T63" fmla="*/ 419 h 85"/>
                <a:gd name="T64" fmla="*/ 221 w 52"/>
                <a:gd name="T65" fmla="*/ 419 h 85"/>
                <a:gd name="T66" fmla="*/ 38 w 52"/>
                <a:gd name="T67" fmla="*/ 419 h 85"/>
                <a:gd name="T68" fmla="*/ 35 w 52"/>
                <a:gd name="T69" fmla="*/ 419 h 85"/>
                <a:gd name="T70" fmla="*/ 35 w 52"/>
                <a:gd name="T71" fmla="*/ 419 h 85"/>
                <a:gd name="T72" fmla="*/ 27 w 52"/>
                <a:gd name="T73" fmla="*/ 419 h 85"/>
                <a:gd name="T74" fmla="*/ 27 w 52"/>
                <a:gd name="T75" fmla="*/ 396 h 85"/>
                <a:gd name="T76" fmla="*/ 1 w 52"/>
                <a:gd name="T77" fmla="*/ 396 h 85"/>
                <a:gd name="T78" fmla="*/ 1 w 52"/>
                <a:gd name="T79" fmla="*/ 392 h 85"/>
                <a:gd name="T80" fmla="*/ 1 w 52"/>
                <a:gd name="T81" fmla="*/ 384 h 85"/>
                <a:gd name="T82" fmla="*/ 0 w 52"/>
                <a:gd name="T83" fmla="*/ 370 h 85"/>
                <a:gd name="T84" fmla="*/ 0 w 52"/>
                <a:gd name="T85" fmla="*/ 358 h 85"/>
                <a:gd name="T86" fmla="*/ 0 w 52"/>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2"/>
                <a:gd name="T133" fmla="*/ 0 h 85"/>
                <a:gd name="T134" fmla="*/ 52 w 52"/>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2" h="85">
                  <a:moveTo>
                    <a:pt x="0" y="70"/>
                  </a:moveTo>
                  <a:lnTo>
                    <a:pt x="0" y="14"/>
                  </a:lnTo>
                  <a:lnTo>
                    <a:pt x="0" y="11"/>
                  </a:lnTo>
                  <a:lnTo>
                    <a:pt x="0" y="8"/>
                  </a:lnTo>
                  <a:lnTo>
                    <a:pt x="1" y="7"/>
                  </a:lnTo>
                  <a:lnTo>
                    <a:pt x="1" y="5"/>
                  </a:lnTo>
                  <a:lnTo>
                    <a:pt x="5" y="2"/>
                  </a:lnTo>
                  <a:lnTo>
                    <a:pt x="7" y="0"/>
                  </a:lnTo>
                  <a:lnTo>
                    <a:pt x="8" y="0"/>
                  </a:lnTo>
                  <a:lnTo>
                    <a:pt x="44" y="0"/>
                  </a:lnTo>
                  <a:lnTo>
                    <a:pt x="46" y="0"/>
                  </a:lnTo>
                  <a:lnTo>
                    <a:pt x="46" y="2"/>
                  </a:lnTo>
                  <a:lnTo>
                    <a:pt x="47" y="2"/>
                  </a:lnTo>
                  <a:lnTo>
                    <a:pt x="47" y="5"/>
                  </a:lnTo>
                  <a:lnTo>
                    <a:pt x="47" y="7"/>
                  </a:lnTo>
                  <a:lnTo>
                    <a:pt x="51" y="7"/>
                  </a:lnTo>
                  <a:lnTo>
                    <a:pt x="51" y="8"/>
                  </a:lnTo>
                  <a:lnTo>
                    <a:pt x="51" y="11"/>
                  </a:lnTo>
                  <a:lnTo>
                    <a:pt x="51" y="14"/>
                  </a:lnTo>
                  <a:lnTo>
                    <a:pt x="51" y="70"/>
                  </a:lnTo>
                  <a:lnTo>
                    <a:pt x="51" y="72"/>
                  </a:lnTo>
                  <a:lnTo>
                    <a:pt x="51" y="74"/>
                  </a:lnTo>
                  <a:lnTo>
                    <a:pt x="51" y="77"/>
                  </a:lnTo>
                  <a:lnTo>
                    <a:pt x="51" y="79"/>
                  </a:lnTo>
                  <a:lnTo>
                    <a:pt x="47" y="79"/>
                  </a:lnTo>
                  <a:lnTo>
                    <a:pt x="47" y="80"/>
                  </a:lnTo>
                  <a:lnTo>
                    <a:pt x="46" y="80"/>
                  </a:lnTo>
                  <a:lnTo>
                    <a:pt x="46" y="84"/>
                  </a:lnTo>
                  <a:lnTo>
                    <a:pt x="44" y="84"/>
                  </a:lnTo>
                  <a:lnTo>
                    <a:pt x="8" y="84"/>
                  </a:lnTo>
                  <a:lnTo>
                    <a:pt x="7" y="84"/>
                  </a:lnTo>
                  <a:lnTo>
                    <a:pt x="5" y="84"/>
                  </a:lnTo>
                  <a:lnTo>
                    <a:pt x="5" y="80"/>
                  </a:lnTo>
                  <a:lnTo>
                    <a:pt x="1" y="80"/>
                  </a:lnTo>
                  <a:lnTo>
                    <a:pt x="1" y="79"/>
                  </a:lnTo>
                  <a:lnTo>
                    <a:pt x="1" y="77"/>
                  </a:lnTo>
                  <a:lnTo>
                    <a:pt x="0" y="77"/>
                  </a:lnTo>
                  <a:lnTo>
                    <a:pt x="0" y="74"/>
                  </a:lnTo>
                  <a:lnTo>
                    <a:pt x="0" y="72"/>
                  </a:lnTo>
                  <a:lnTo>
                    <a:pt x="0" y="7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72" name="AutoShape 34"/>
            <p:cNvSpPr>
              <a:spLocks noChangeAspect="1" noChangeArrowheads="1"/>
            </p:cNvSpPr>
            <p:nvPr/>
          </p:nvSpPr>
          <p:spPr bwMode="auto">
            <a:xfrm flipV="1">
              <a:off x="3127" y="3520"/>
              <a:ext cx="12" cy="1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73" name="Freeform 35"/>
            <p:cNvSpPr>
              <a:spLocks noChangeAspect="1"/>
            </p:cNvSpPr>
            <p:nvPr/>
          </p:nvSpPr>
          <p:spPr bwMode="auto">
            <a:xfrm>
              <a:off x="3113" y="3486"/>
              <a:ext cx="17" cy="36"/>
            </a:xfrm>
            <a:custGeom>
              <a:avLst/>
              <a:gdLst>
                <a:gd name="T0" fmla="*/ 60 w 13"/>
                <a:gd name="T1" fmla="*/ 149 h 27"/>
                <a:gd name="T2" fmla="*/ 0 w 13"/>
                <a:gd name="T3" fmla="*/ 105 h 27"/>
                <a:gd name="T4" fmla="*/ 60 w 13"/>
                <a:gd name="T5" fmla="*/ 73 h 27"/>
                <a:gd name="T6" fmla="*/ 0 w 13"/>
                <a:gd name="T7" fmla="*/ 28 h 27"/>
                <a:gd name="T8" fmla="*/ 60 w 13"/>
                <a:gd name="T9" fmla="*/ 0 h 27"/>
                <a:gd name="T10" fmla="*/ 60 w 13"/>
                <a:gd name="T11" fmla="*/ 149 h 27"/>
                <a:gd name="T12" fmla="*/ 60 w 13"/>
                <a:gd name="T13" fmla="*/ 149 h 27"/>
                <a:gd name="T14" fmla="*/ 0 60000 65536"/>
                <a:gd name="T15" fmla="*/ 0 60000 65536"/>
                <a:gd name="T16" fmla="*/ 0 60000 65536"/>
                <a:gd name="T17" fmla="*/ 0 60000 65536"/>
                <a:gd name="T18" fmla="*/ 0 60000 65536"/>
                <a:gd name="T19" fmla="*/ 0 60000 65536"/>
                <a:gd name="T20" fmla="*/ 0 60000 65536"/>
                <a:gd name="T21" fmla="*/ 0 w 13"/>
                <a:gd name="T22" fmla="*/ 0 h 27"/>
                <a:gd name="T23" fmla="*/ 13 w 13"/>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7">
                  <a:moveTo>
                    <a:pt x="12" y="26"/>
                  </a:moveTo>
                  <a:lnTo>
                    <a:pt x="0" y="19"/>
                  </a:lnTo>
                  <a:lnTo>
                    <a:pt x="12" y="13"/>
                  </a:lnTo>
                  <a:lnTo>
                    <a:pt x="0" y="5"/>
                  </a:lnTo>
                  <a:lnTo>
                    <a:pt x="12" y="0"/>
                  </a:lnTo>
                  <a:lnTo>
                    <a:pt x="12"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74" name="Line 36"/>
            <p:cNvSpPr>
              <a:spLocks noChangeAspect="1" noChangeShapeType="1"/>
            </p:cNvSpPr>
            <p:nvPr/>
          </p:nvSpPr>
          <p:spPr bwMode="auto">
            <a:xfrm flipH="1" flipV="1">
              <a:off x="3113" y="3509"/>
              <a:ext cx="118" cy="1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375" name="Line 37"/>
            <p:cNvSpPr>
              <a:spLocks noChangeAspect="1" noChangeShapeType="1"/>
            </p:cNvSpPr>
            <p:nvPr/>
          </p:nvSpPr>
          <p:spPr bwMode="auto">
            <a:xfrm>
              <a:off x="3129" y="3519"/>
              <a:ext cx="102"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376" name="Line 38"/>
            <p:cNvSpPr>
              <a:spLocks noChangeAspect="1" noChangeShapeType="1"/>
            </p:cNvSpPr>
            <p:nvPr/>
          </p:nvSpPr>
          <p:spPr bwMode="auto">
            <a:xfrm flipH="1" flipV="1">
              <a:off x="3113" y="3492"/>
              <a:ext cx="118" cy="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377" name="Freeform 39"/>
            <p:cNvSpPr>
              <a:spLocks noChangeAspect="1"/>
            </p:cNvSpPr>
            <p:nvPr/>
          </p:nvSpPr>
          <p:spPr bwMode="auto">
            <a:xfrm>
              <a:off x="3235" y="3486"/>
              <a:ext cx="16" cy="34"/>
            </a:xfrm>
            <a:custGeom>
              <a:avLst/>
              <a:gdLst>
                <a:gd name="T0" fmla="*/ 0 w 12"/>
                <a:gd name="T1" fmla="*/ 0 h 26"/>
                <a:gd name="T2" fmla="*/ 64 w 12"/>
                <a:gd name="T3" fmla="*/ 27 h 26"/>
                <a:gd name="T4" fmla="*/ 0 w 12"/>
                <a:gd name="T5" fmla="*/ 65 h 26"/>
                <a:gd name="T6" fmla="*/ 64 w 12"/>
                <a:gd name="T7" fmla="*/ 95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5"/>
                  </a:lnTo>
                  <a:lnTo>
                    <a:pt x="0" y="13"/>
                  </a:lnTo>
                  <a:lnTo>
                    <a:pt x="11" y="19"/>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78" name="Freeform 40"/>
            <p:cNvSpPr>
              <a:spLocks noChangeAspect="1"/>
            </p:cNvSpPr>
            <p:nvPr/>
          </p:nvSpPr>
          <p:spPr bwMode="auto">
            <a:xfrm>
              <a:off x="3129" y="3387"/>
              <a:ext cx="108" cy="17"/>
            </a:xfrm>
            <a:custGeom>
              <a:avLst/>
              <a:gdLst>
                <a:gd name="T0" fmla="*/ 0 w 83"/>
                <a:gd name="T1" fmla="*/ 60 h 13"/>
                <a:gd name="T2" fmla="*/ 16 w 83"/>
                <a:gd name="T3" fmla="*/ 0 h 13"/>
                <a:gd name="T4" fmla="*/ 372 w 83"/>
                <a:gd name="T5" fmla="*/ 0 h 13"/>
                <a:gd name="T6" fmla="*/ 399 w 83"/>
                <a:gd name="T7" fmla="*/ 60 h 13"/>
                <a:gd name="T8" fmla="*/ 0 w 83"/>
                <a:gd name="T9" fmla="*/ 60 h 13"/>
                <a:gd name="T10" fmla="*/ 0 w 83"/>
                <a:gd name="T11" fmla="*/ 60 h 13"/>
                <a:gd name="T12" fmla="*/ 0 60000 65536"/>
                <a:gd name="T13" fmla="*/ 0 60000 65536"/>
                <a:gd name="T14" fmla="*/ 0 60000 65536"/>
                <a:gd name="T15" fmla="*/ 0 60000 65536"/>
                <a:gd name="T16" fmla="*/ 0 60000 65536"/>
                <a:gd name="T17" fmla="*/ 0 60000 65536"/>
                <a:gd name="T18" fmla="*/ 0 w 83"/>
                <a:gd name="T19" fmla="*/ 0 h 13"/>
                <a:gd name="T20" fmla="*/ 83 w 83"/>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83" h="13">
                  <a:moveTo>
                    <a:pt x="0" y="12"/>
                  </a:moveTo>
                  <a:lnTo>
                    <a:pt x="3" y="0"/>
                  </a:lnTo>
                  <a:lnTo>
                    <a:pt x="77" y="0"/>
                  </a:lnTo>
                  <a:lnTo>
                    <a:pt x="82" y="12"/>
                  </a:lnTo>
                  <a:lnTo>
                    <a:pt x="0" y="1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79" name="Freeform 41"/>
            <p:cNvSpPr>
              <a:spLocks noChangeAspect="1"/>
            </p:cNvSpPr>
            <p:nvPr/>
          </p:nvSpPr>
          <p:spPr bwMode="auto">
            <a:xfrm>
              <a:off x="3073" y="3344"/>
              <a:ext cx="224" cy="149"/>
            </a:xfrm>
            <a:custGeom>
              <a:avLst/>
              <a:gdLst>
                <a:gd name="T0" fmla="*/ 0 w 172"/>
                <a:gd name="T1" fmla="*/ 93 h 114"/>
                <a:gd name="T2" fmla="*/ 0 w 172"/>
                <a:gd name="T3" fmla="*/ 93 h 114"/>
                <a:gd name="T4" fmla="*/ 12 w 172"/>
                <a:gd name="T5" fmla="*/ 65 h 114"/>
                <a:gd name="T6" fmla="*/ 12 w 172"/>
                <a:gd name="T7" fmla="*/ 60 h 114"/>
                <a:gd name="T8" fmla="*/ 27 w 172"/>
                <a:gd name="T9" fmla="*/ 38 h 114"/>
                <a:gd name="T10" fmla="*/ 38 w 172"/>
                <a:gd name="T11" fmla="*/ 35 h 114"/>
                <a:gd name="T12" fmla="*/ 60 w 172"/>
                <a:gd name="T13" fmla="*/ 27 h 114"/>
                <a:gd name="T14" fmla="*/ 78 w 172"/>
                <a:gd name="T15" fmla="*/ 12 h 114"/>
                <a:gd name="T16" fmla="*/ 96 w 172"/>
                <a:gd name="T17" fmla="*/ 0 h 114"/>
                <a:gd name="T18" fmla="*/ 124 w 172"/>
                <a:gd name="T19" fmla="*/ 0 h 114"/>
                <a:gd name="T20" fmla="*/ 134 w 172"/>
                <a:gd name="T21" fmla="*/ 0 h 114"/>
                <a:gd name="T22" fmla="*/ 682 w 172"/>
                <a:gd name="T23" fmla="*/ 0 h 114"/>
                <a:gd name="T24" fmla="*/ 707 w 172"/>
                <a:gd name="T25" fmla="*/ 0 h 114"/>
                <a:gd name="T26" fmla="*/ 731 w 172"/>
                <a:gd name="T27" fmla="*/ 0 h 114"/>
                <a:gd name="T28" fmla="*/ 745 w 172"/>
                <a:gd name="T29" fmla="*/ 12 h 114"/>
                <a:gd name="T30" fmla="*/ 764 w 172"/>
                <a:gd name="T31" fmla="*/ 12 h 114"/>
                <a:gd name="T32" fmla="*/ 780 w 172"/>
                <a:gd name="T33" fmla="*/ 27 h 114"/>
                <a:gd name="T34" fmla="*/ 793 w 172"/>
                <a:gd name="T35" fmla="*/ 35 h 114"/>
                <a:gd name="T36" fmla="*/ 815 w 172"/>
                <a:gd name="T37" fmla="*/ 38 h 114"/>
                <a:gd name="T38" fmla="*/ 815 w 172"/>
                <a:gd name="T39" fmla="*/ 65 h 114"/>
                <a:gd name="T40" fmla="*/ 835 w 172"/>
                <a:gd name="T41" fmla="*/ 76 h 114"/>
                <a:gd name="T42" fmla="*/ 835 w 172"/>
                <a:gd name="T43" fmla="*/ 93 h 114"/>
                <a:gd name="T44" fmla="*/ 835 w 172"/>
                <a:gd name="T45" fmla="*/ 465 h 114"/>
                <a:gd name="T46" fmla="*/ 835 w 172"/>
                <a:gd name="T47" fmla="*/ 473 h 114"/>
                <a:gd name="T48" fmla="*/ 835 w 172"/>
                <a:gd name="T49" fmla="*/ 474 h 114"/>
                <a:gd name="T50" fmla="*/ 815 w 172"/>
                <a:gd name="T51" fmla="*/ 507 h 114"/>
                <a:gd name="T52" fmla="*/ 806 w 172"/>
                <a:gd name="T53" fmla="*/ 514 h 114"/>
                <a:gd name="T54" fmla="*/ 793 w 172"/>
                <a:gd name="T55" fmla="*/ 533 h 114"/>
                <a:gd name="T56" fmla="*/ 772 w 172"/>
                <a:gd name="T57" fmla="*/ 544 h 114"/>
                <a:gd name="T58" fmla="*/ 764 w 172"/>
                <a:gd name="T59" fmla="*/ 550 h 114"/>
                <a:gd name="T60" fmla="*/ 742 w 172"/>
                <a:gd name="T61" fmla="*/ 550 h 114"/>
                <a:gd name="T62" fmla="*/ 716 w 172"/>
                <a:gd name="T63" fmla="*/ 562 h 114"/>
                <a:gd name="T64" fmla="*/ 682 w 172"/>
                <a:gd name="T65" fmla="*/ 562 h 114"/>
                <a:gd name="T66" fmla="*/ 134 w 172"/>
                <a:gd name="T67" fmla="*/ 562 h 114"/>
                <a:gd name="T68" fmla="*/ 133 w 172"/>
                <a:gd name="T69" fmla="*/ 562 h 114"/>
                <a:gd name="T70" fmla="*/ 108 w 172"/>
                <a:gd name="T71" fmla="*/ 562 h 114"/>
                <a:gd name="T72" fmla="*/ 86 w 172"/>
                <a:gd name="T73" fmla="*/ 550 h 114"/>
                <a:gd name="T74" fmla="*/ 64 w 172"/>
                <a:gd name="T75" fmla="*/ 544 h 114"/>
                <a:gd name="T76" fmla="*/ 38 w 172"/>
                <a:gd name="T77" fmla="*/ 544 h 114"/>
                <a:gd name="T78" fmla="*/ 35 w 172"/>
                <a:gd name="T79" fmla="*/ 514 h 114"/>
                <a:gd name="T80" fmla="*/ 27 w 172"/>
                <a:gd name="T81" fmla="*/ 507 h 114"/>
                <a:gd name="T82" fmla="*/ 12 w 172"/>
                <a:gd name="T83" fmla="*/ 501 h 114"/>
                <a:gd name="T84" fmla="*/ 0 w 172"/>
                <a:gd name="T85" fmla="*/ 474 h 114"/>
                <a:gd name="T86" fmla="*/ 0 w 172"/>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2"/>
                <a:gd name="T133" fmla="*/ 0 h 114"/>
                <a:gd name="T134" fmla="*/ 172 w 172"/>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2" h="114">
                  <a:moveTo>
                    <a:pt x="0" y="93"/>
                  </a:moveTo>
                  <a:lnTo>
                    <a:pt x="0" y="18"/>
                  </a:lnTo>
                  <a:lnTo>
                    <a:pt x="0" y="15"/>
                  </a:lnTo>
                  <a:lnTo>
                    <a:pt x="2" y="13"/>
                  </a:lnTo>
                  <a:lnTo>
                    <a:pt x="2" y="12"/>
                  </a:lnTo>
                  <a:lnTo>
                    <a:pt x="5" y="8"/>
                  </a:lnTo>
                  <a:lnTo>
                    <a:pt x="7" y="7"/>
                  </a:lnTo>
                  <a:lnTo>
                    <a:pt x="8" y="7"/>
                  </a:lnTo>
                  <a:lnTo>
                    <a:pt x="8" y="5"/>
                  </a:lnTo>
                  <a:lnTo>
                    <a:pt x="12" y="5"/>
                  </a:lnTo>
                  <a:lnTo>
                    <a:pt x="13" y="2"/>
                  </a:lnTo>
                  <a:lnTo>
                    <a:pt x="16" y="2"/>
                  </a:lnTo>
                  <a:lnTo>
                    <a:pt x="18" y="2"/>
                  </a:lnTo>
                  <a:lnTo>
                    <a:pt x="20" y="0"/>
                  </a:lnTo>
                  <a:lnTo>
                    <a:pt x="22" y="0"/>
                  </a:lnTo>
                  <a:lnTo>
                    <a:pt x="25" y="0"/>
                  </a:lnTo>
                  <a:lnTo>
                    <a:pt x="27" y="0"/>
                  </a:lnTo>
                  <a:lnTo>
                    <a:pt x="28" y="0"/>
                  </a:lnTo>
                  <a:lnTo>
                    <a:pt x="140" y="0"/>
                  </a:lnTo>
                  <a:lnTo>
                    <a:pt x="145" y="0"/>
                  </a:lnTo>
                  <a:lnTo>
                    <a:pt x="147" y="0"/>
                  </a:lnTo>
                  <a:lnTo>
                    <a:pt x="150" y="0"/>
                  </a:lnTo>
                  <a:lnTo>
                    <a:pt x="152" y="0"/>
                  </a:lnTo>
                  <a:lnTo>
                    <a:pt x="153" y="2"/>
                  </a:lnTo>
                  <a:lnTo>
                    <a:pt x="157" y="2"/>
                  </a:lnTo>
                  <a:lnTo>
                    <a:pt x="158" y="5"/>
                  </a:lnTo>
                  <a:lnTo>
                    <a:pt x="160" y="5"/>
                  </a:lnTo>
                  <a:lnTo>
                    <a:pt x="163" y="7"/>
                  </a:lnTo>
                  <a:lnTo>
                    <a:pt x="165" y="8"/>
                  </a:lnTo>
                  <a:lnTo>
                    <a:pt x="167" y="8"/>
                  </a:lnTo>
                  <a:lnTo>
                    <a:pt x="167" y="12"/>
                  </a:lnTo>
                  <a:lnTo>
                    <a:pt x="167" y="13"/>
                  </a:lnTo>
                  <a:lnTo>
                    <a:pt x="171" y="13"/>
                  </a:lnTo>
                  <a:lnTo>
                    <a:pt x="171" y="15"/>
                  </a:lnTo>
                  <a:lnTo>
                    <a:pt x="171" y="18"/>
                  </a:lnTo>
                  <a:lnTo>
                    <a:pt x="171" y="93"/>
                  </a:lnTo>
                  <a:lnTo>
                    <a:pt x="171" y="95"/>
                  </a:lnTo>
                  <a:lnTo>
                    <a:pt x="171" y="96"/>
                  </a:lnTo>
                  <a:lnTo>
                    <a:pt x="167" y="100"/>
                  </a:lnTo>
                  <a:lnTo>
                    <a:pt x="167" y="102"/>
                  </a:lnTo>
                  <a:lnTo>
                    <a:pt x="165" y="103"/>
                  </a:lnTo>
                  <a:lnTo>
                    <a:pt x="163" y="103"/>
                  </a:lnTo>
                  <a:lnTo>
                    <a:pt x="163" y="107"/>
                  </a:lnTo>
                  <a:lnTo>
                    <a:pt x="160" y="109"/>
                  </a:lnTo>
                  <a:lnTo>
                    <a:pt x="158" y="109"/>
                  </a:lnTo>
                  <a:lnTo>
                    <a:pt x="157" y="109"/>
                  </a:lnTo>
                  <a:lnTo>
                    <a:pt x="157" y="110"/>
                  </a:lnTo>
                  <a:lnTo>
                    <a:pt x="153" y="110"/>
                  </a:lnTo>
                  <a:lnTo>
                    <a:pt x="152" y="110"/>
                  </a:lnTo>
                  <a:lnTo>
                    <a:pt x="150" y="113"/>
                  </a:lnTo>
                  <a:lnTo>
                    <a:pt x="147" y="113"/>
                  </a:lnTo>
                  <a:lnTo>
                    <a:pt x="145" y="113"/>
                  </a:lnTo>
                  <a:lnTo>
                    <a:pt x="140" y="113"/>
                  </a:lnTo>
                  <a:lnTo>
                    <a:pt x="28" y="113"/>
                  </a:lnTo>
                  <a:lnTo>
                    <a:pt x="27" y="113"/>
                  </a:lnTo>
                  <a:lnTo>
                    <a:pt x="25" y="113"/>
                  </a:lnTo>
                  <a:lnTo>
                    <a:pt x="22" y="113"/>
                  </a:lnTo>
                  <a:lnTo>
                    <a:pt x="20" y="110"/>
                  </a:lnTo>
                  <a:lnTo>
                    <a:pt x="18" y="110"/>
                  </a:lnTo>
                  <a:lnTo>
                    <a:pt x="16" y="110"/>
                  </a:lnTo>
                  <a:lnTo>
                    <a:pt x="13" y="109"/>
                  </a:lnTo>
                  <a:lnTo>
                    <a:pt x="12" y="109"/>
                  </a:lnTo>
                  <a:lnTo>
                    <a:pt x="8" y="109"/>
                  </a:lnTo>
                  <a:lnTo>
                    <a:pt x="8" y="107"/>
                  </a:lnTo>
                  <a:lnTo>
                    <a:pt x="7" y="103"/>
                  </a:lnTo>
                  <a:lnTo>
                    <a:pt x="5" y="103"/>
                  </a:lnTo>
                  <a:lnTo>
                    <a:pt x="5" y="102"/>
                  </a:lnTo>
                  <a:lnTo>
                    <a:pt x="2" y="102"/>
                  </a:lnTo>
                  <a:lnTo>
                    <a:pt x="2" y="100"/>
                  </a:lnTo>
                  <a:lnTo>
                    <a:pt x="2" y="96"/>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80" name="Freeform 42"/>
            <p:cNvSpPr>
              <a:spLocks noChangeAspect="1"/>
            </p:cNvSpPr>
            <p:nvPr/>
          </p:nvSpPr>
          <p:spPr bwMode="auto">
            <a:xfrm>
              <a:off x="3075" y="3344"/>
              <a:ext cx="64" cy="149"/>
            </a:xfrm>
            <a:custGeom>
              <a:avLst/>
              <a:gdLst>
                <a:gd name="T0" fmla="*/ 0 w 49"/>
                <a:gd name="T1" fmla="*/ 99 h 114"/>
                <a:gd name="T2" fmla="*/ 0 w 49"/>
                <a:gd name="T3" fmla="*/ 93 h 114"/>
                <a:gd name="T4" fmla="*/ 0 w 49"/>
                <a:gd name="T5" fmla="*/ 76 h 114"/>
                <a:gd name="T6" fmla="*/ 0 w 49"/>
                <a:gd name="T7" fmla="*/ 60 h 114"/>
                <a:gd name="T8" fmla="*/ 0 w 49"/>
                <a:gd name="T9" fmla="*/ 38 h 114"/>
                <a:gd name="T10" fmla="*/ 1 w 49"/>
                <a:gd name="T11" fmla="*/ 35 h 114"/>
                <a:gd name="T12" fmla="*/ 1 w 49"/>
                <a:gd name="T13" fmla="*/ 27 h 114"/>
                <a:gd name="T14" fmla="*/ 27 w 49"/>
                <a:gd name="T15" fmla="*/ 12 h 114"/>
                <a:gd name="T16" fmla="*/ 27 w 49"/>
                <a:gd name="T17" fmla="*/ 12 h 114"/>
                <a:gd name="T18" fmla="*/ 29 w 49"/>
                <a:gd name="T19" fmla="*/ 0 h 114"/>
                <a:gd name="T20" fmla="*/ 29 w 49"/>
                <a:gd name="T21" fmla="*/ 0 h 114"/>
                <a:gd name="T22" fmla="*/ 183 w 49"/>
                <a:gd name="T23" fmla="*/ 0 h 114"/>
                <a:gd name="T24" fmla="*/ 199 w 49"/>
                <a:gd name="T25" fmla="*/ 0 h 114"/>
                <a:gd name="T26" fmla="*/ 199 w 49"/>
                <a:gd name="T27" fmla="*/ 0 h 114"/>
                <a:gd name="T28" fmla="*/ 206 w 49"/>
                <a:gd name="T29" fmla="*/ 12 h 114"/>
                <a:gd name="T30" fmla="*/ 206 w 49"/>
                <a:gd name="T31" fmla="*/ 12 h 114"/>
                <a:gd name="T32" fmla="*/ 217 w 49"/>
                <a:gd name="T33" fmla="*/ 27 h 114"/>
                <a:gd name="T34" fmla="*/ 217 w 49"/>
                <a:gd name="T35" fmla="*/ 35 h 114"/>
                <a:gd name="T36" fmla="*/ 217 w 49"/>
                <a:gd name="T37" fmla="*/ 38 h 114"/>
                <a:gd name="T38" fmla="*/ 239 w 49"/>
                <a:gd name="T39" fmla="*/ 65 h 114"/>
                <a:gd name="T40" fmla="*/ 239 w 49"/>
                <a:gd name="T41" fmla="*/ 76 h 114"/>
                <a:gd name="T42" fmla="*/ 239 w 49"/>
                <a:gd name="T43" fmla="*/ 99 h 114"/>
                <a:gd name="T44" fmla="*/ 239 w 49"/>
                <a:gd name="T45" fmla="*/ 465 h 114"/>
                <a:gd name="T46" fmla="*/ 239 w 49"/>
                <a:gd name="T47" fmla="*/ 473 h 114"/>
                <a:gd name="T48" fmla="*/ 239 w 49"/>
                <a:gd name="T49" fmla="*/ 501 h 114"/>
                <a:gd name="T50" fmla="*/ 217 w 49"/>
                <a:gd name="T51" fmla="*/ 507 h 114"/>
                <a:gd name="T52" fmla="*/ 217 w 49"/>
                <a:gd name="T53" fmla="*/ 514 h 114"/>
                <a:gd name="T54" fmla="*/ 217 w 49"/>
                <a:gd name="T55" fmla="*/ 533 h 114"/>
                <a:gd name="T56" fmla="*/ 206 w 49"/>
                <a:gd name="T57" fmla="*/ 544 h 114"/>
                <a:gd name="T58" fmla="*/ 206 w 49"/>
                <a:gd name="T59" fmla="*/ 550 h 114"/>
                <a:gd name="T60" fmla="*/ 199 w 49"/>
                <a:gd name="T61" fmla="*/ 550 h 114"/>
                <a:gd name="T62" fmla="*/ 199 w 49"/>
                <a:gd name="T63" fmla="*/ 562 h 114"/>
                <a:gd name="T64" fmla="*/ 183 w 49"/>
                <a:gd name="T65" fmla="*/ 562 h 114"/>
                <a:gd name="T66" fmla="*/ 29 w 49"/>
                <a:gd name="T67" fmla="*/ 562 h 114"/>
                <a:gd name="T68" fmla="*/ 29 w 49"/>
                <a:gd name="T69" fmla="*/ 562 h 114"/>
                <a:gd name="T70" fmla="*/ 27 w 49"/>
                <a:gd name="T71" fmla="*/ 562 h 114"/>
                <a:gd name="T72" fmla="*/ 27 w 49"/>
                <a:gd name="T73" fmla="*/ 550 h 114"/>
                <a:gd name="T74" fmla="*/ 1 w 49"/>
                <a:gd name="T75" fmla="*/ 550 h 114"/>
                <a:gd name="T76" fmla="*/ 1 w 49"/>
                <a:gd name="T77" fmla="*/ 544 h 114"/>
                <a:gd name="T78" fmla="*/ 0 w 49"/>
                <a:gd name="T79" fmla="*/ 533 h 114"/>
                <a:gd name="T80" fmla="*/ 0 w 49"/>
                <a:gd name="T81" fmla="*/ 514 h 114"/>
                <a:gd name="T82" fmla="*/ 0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0" y="13"/>
                  </a:lnTo>
                  <a:lnTo>
                    <a:pt x="0" y="12"/>
                  </a:lnTo>
                  <a:lnTo>
                    <a:pt x="0" y="8"/>
                  </a:lnTo>
                  <a:lnTo>
                    <a:pt x="0" y="7"/>
                  </a:lnTo>
                  <a:lnTo>
                    <a:pt x="1" y="7"/>
                  </a:lnTo>
                  <a:lnTo>
                    <a:pt x="1" y="5"/>
                  </a:lnTo>
                  <a:lnTo>
                    <a:pt x="1" y="2"/>
                  </a:lnTo>
                  <a:lnTo>
                    <a:pt x="5" y="2"/>
                  </a:lnTo>
                  <a:lnTo>
                    <a:pt x="5" y="0"/>
                  </a:lnTo>
                  <a:lnTo>
                    <a:pt x="6" y="0"/>
                  </a:lnTo>
                  <a:lnTo>
                    <a:pt x="37" y="0"/>
                  </a:lnTo>
                  <a:lnTo>
                    <a:pt x="40" y="0"/>
                  </a:lnTo>
                  <a:lnTo>
                    <a:pt x="40" y="2"/>
                  </a:lnTo>
                  <a:lnTo>
                    <a:pt x="41" y="2"/>
                  </a:lnTo>
                  <a:lnTo>
                    <a:pt x="41" y="5"/>
                  </a:lnTo>
                  <a:lnTo>
                    <a:pt x="44" y="5"/>
                  </a:lnTo>
                  <a:lnTo>
                    <a:pt x="44" y="7"/>
                  </a:lnTo>
                  <a:lnTo>
                    <a:pt x="44" y="8"/>
                  </a:lnTo>
                  <a:lnTo>
                    <a:pt x="44" y="12"/>
                  </a:lnTo>
                  <a:lnTo>
                    <a:pt x="48" y="13"/>
                  </a:lnTo>
                  <a:lnTo>
                    <a:pt x="48" y="15"/>
                  </a:lnTo>
                  <a:lnTo>
                    <a:pt x="48" y="18"/>
                  </a:lnTo>
                  <a:lnTo>
                    <a:pt x="48" y="20"/>
                  </a:lnTo>
                  <a:lnTo>
                    <a:pt x="48" y="93"/>
                  </a:lnTo>
                  <a:lnTo>
                    <a:pt x="48" y="95"/>
                  </a:lnTo>
                  <a:lnTo>
                    <a:pt x="48" y="96"/>
                  </a:lnTo>
                  <a:lnTo>
                    <a:pt x="48" y="100"/>
                  </a:lnTo>
                  <a:lnTo>
                    <a:pt x="44" y="102"/>
                  </a:lnTo>
                  <a:lnTo>
                    <a:pt x="44" y="103"/>
                  </a:lnTo>
                  <a:lnTo>
                    <a:pt x="44" y="107"/>
                  </a:lnTo>
                  <a:lnTo>
                    <a:pt x="44" y="109"/>
                  </a:lnTo>
                  <a:lnTo>
                    <a:pt x="41" y="109"/>
                  </a:lnTo>
                  <a:lnTo>
                    <a:pt x="41" y="110"/>
                  </a:lnTo>
                  <a:lnTo>
                    <a:pt x="40" y="110"/>
                  </a:lnTo>
                  <a:lnTo>
                    <a:pt x="40" y="113"/>
                  </a:lnTo>
                  <a:lnTo>
                    <a:pt x="37" y="113"/>
                  </a:lnTo>
                  <a:lnTo>
                    <a:pt x="6" y="113"/>
                  </a:lnTo>
                  <a:lnTo>
                    <a:pt x="5" y="113"/>
                  </a:lnTo>
                  <a:lnTo>
                    <a:pt x="5" y="110"/>
                  </a:lnTo>
                  <a:lnTo>
                    <a:pt x="1" y="110"/>
                  </a:lnTo>
                  <a:lnTo>
                    <a:pt x="1" y="109"/>
                  </a:lnTo>
                  <a:lnTo>
                    <a:pt x="1" y="107"/>
                  </a:lnTo>
                  <a:lnTo>
                    <a:pt x="0" y="107"/>
                  </a:lnTo>
                  <a:lnTo>
                    <a:pt x="0" y="103"/>
                  </a:lnTo>
                  <a:lnTo>
                    <a:pt x="0" y="102"/>
                  </a:lnTo>
                  <a:lnTo>
                    <a:pt x="0" y="100"/>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81" name="Freeform 43"/>
            <p:cNvSpPr>
              <a:spLocks noChangeAspect="1"/>
            </p:cNvSpPr>
            <p:nvPr/>
          </p:nvSpPr>
          <p:spPr bwMode="auto">
            <a:xfrm>
              <a:off x="3228" y="3344"/>
              <a:ext cx="63" cy="149"/>
            </a:xfrm>
            <a:custGeom>
              <a:avLst/>
              <a:gdLst>
                <a:gd name="T0" fmla="*/ 0 w 49"/>
                <a:gd name="T1" fmla="*/ 99 h 114"/>
                <a:gd name="T2" fmla="*/ 0 w 49"/>
                <a:gd name="T3" fmla="*/ 93 h 114"/>
                <a:gd name="T4" fmla="*/ 0 w 49"/>
                <a:gd name="T5" fmla="*/ 76 h 114"/>
                <a:gd name="T6" fmla="*/ 1 w 49"/>
                <a:gd name="T7" fmla="*/ 60 h 114"/>
                <a:gd name="T8" fmla="*/ 1 w 49"/>
                <a:gd name="T9" fmla="*/ 38 h 114"/>
                <a:gd name="T10" fmla="*/ 1 w 49"/>
                <a:gd name="T11" fmla="*/ 35 h 114"/>
                <a:gd name="T12" fmla="*/ 28 w 49"/>
                <a:gd name="T13" fmla="*/ 27 h 114"/>
                <a:gd name="T14" fmla="*/ 28 w 49"/>
                <a:gd name="T15" fmla="*/ 12 h 114"/>
                <a:gd name="T16" fmla="*/ 31 w 49"/>
                <a:gd name="T17" fmla="*/ 12 h 114"/>
                <a:gd name="T18" fmla="*/ 31 w 49"/>
                <a:gd name="T19" fmla="*/ 0 h 114"/>
                <a:gd name="T20" fmla="*/ 40 w 49"/>
                <a:gd name="T21" fmla="*/ 0 h 114"/>
                <a:gd name="T22" fmla="*/ 185 w 49"/>
                <a:gd name="T23" fmla="*/ 0 h 114"/>
                <a:gd name="T24" fmla="*/ 185 w 49"/>
                <a:gd name="T25" fmla="*/ 0 h 114"/>
                <a:gd name="T26" fmla="*/ 193 w 49"/>
                <a:gd name="T27" fmla="*/ 0 h 114"/>
                <a:gd name="T28" fmla="*/ 193 w 49"/>
                <a:gd name="T29" fmla="*/ 12 h 114"/>
                <a:gd name="T30" fmla="*/ 201 w 49"/>
                <a:gd name="T31" fmla="*/ 12 h 114"/>
                <a:gd name="T32" fmla="*/ 201 w 49"/>
                <a:gd name="T33" fmla="*/ 27 h 114"/>
                <a:gd name="T34" fmla="*/ 219 w 49"/>
                <a:gd name="T35" fmla="*/ 35 h 114"/>
                <a:gd name="T36" fmla="*/ 219 w 49"/>
                <a:gd name="T37" fmla="*/ 38 h 114"/>
                <a:gd name="T38" fmla="*/ 219 w 49"/>
                <a:gd name="T39" fmla="*/ 65 h 114"/>
                <a:gd name="T40" fmla="*/ 219 w 49"/>
                <a:gd name="T41" fmla="*/ 76 h 114"/>
                <a:gd name="T42" fmla="*/ 219 w 49"/>
                <a:gd name="T43" fmla="*/ 99 h 114"/>
                <a:gd name="T44" fmla="*/ 219 w 49"/>
                <a:gd name="T45" fmla="*/ 465 h 114"/>
                <a:gd name="T46" fmla="*/ 219 w 49"/>
                <a:gd name="T47" fmla="*/ 473 h 114"/>
                <a:gd name="T48" fmla="*/ 219 w 49"/>
                <a:gd name="T49" fmla="*/ 501 h 114"/>
                <a:gd name="T50" fmla="*/ 219 w 49"/>
                <a:gd name="T51" fmla="*/ 507 h 114"/>
                <a:gd name="T52" fmla="*/ 219 w 49"/>
                <a:gd name="T53" fmla="*/ 514 h 114"/>
                <a:gd name="T54" fmla="*/ 201 w 49"/>
                <a:gd name="T55" fmla="*/ 533 h 114"/>
                <a:gd name="T56" fmla="*/ 201 w 49"/>
                <a:gd name="T57" fmla="*/ 544 h 114"/>
                <a:gd name="T58" fmla="*/ 193 w 49"/>
                <a:gd name="T59" fmla="*/ 550 h 114"/>
                <a:gd name="T60" fmla="*/ 193 w 49"/>
                <a:gd name="T61" fmla="*/ 550 h 114"/>
                <a:gd name="T62" fmla="*/ 185 w 49"/>
                <a:gd name="T63" fmla="*/ 562 h 114"/>
                <a:gd name="T64" fmla="*/ 185 w 49"/>
                <a:gd name="T65" fmla="*/ 562 h 114"/>
                <a:gd name="T66" fmla="*/ 40 w 49"/>
                <a:gd name="T67" fmla="*/ 562 h 114"/>
                <a:gd name="T68" fmla="*/ 40 w 49"/>
                <a:gd name="T69" fmla="*/ 562 h 114"/>
                <a:gd name="T70" fmla="*/ 31 w 49"/>
                <a:gd name="T71" fmla="*/ 562 h 114"/>
                <a:gd name="T72" fmla="*/ 28 w 49"/>
                <a:gd name="T73" fmla="*/ 550 h 114"/>
                <a:gd name="T74" fmla="*/ 28 w 49"/>
                <a:gd name="T75" fmla="*/ 550 h 114"/>
                <a:gd name="T76" fmla="*/ 1 w 49"/>
                <a:gd name="T77" fmla="*/ 544 h 114"/>
                <a:gd name="T78" fmla="*/ 1 w 49"/>
                <a:gd name="T79" fmla="*/ 533 h 114"/>
                <a:gd name="T80" fmla="*/ 1 w 49"/>
                <a:gd name="T81" fmla="*/ 514 h 114"/>
                <a:gd name="T82" fmla="*/ 1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1" y="13"/>
                  </a:lnTo>
                  <a:lnTo>
                    <a:pt x="1" y="12"/>
                  </a:lnTo>
                  <a:lnTo>
                    <a:pt x="1" y="8"/>
                  </a:lnTo>
                  <a:lnTo>
                    <a:pt x="1" y="7"/>
                  </a:lnTo>
                  <a:lnTo>
                    <a:pt x="1" y="5"/>
                  </a:lnTo>
                  <a:lnTo>
                    <a:pt x="6" y="5"/>
                  </a:lnTo>
                  <a:lnTo>
                    <a:pt x="6" y="2"/>
                  </a:lnTo>
                  <a:lnTo>
                    <a:pt x="7" y="2"/>
                  </a:lnTo>
                  <a:lnTo>
                    <a:pt x="7" y="0"/>
                  </a:lnTo>
                  <a:lnTo>
                    <a:pt x="9" y="0"/>
                  </a:lnTo>
                  <a:lnTo>
                    <a:pt x="41" y="0"/>
                  </a:lnTo>
                  <a:lnTo>
                    <a:pt x="43" y="0"/>
                  </a:lnTo>
                  <a:lnTo>
                    <a:pt x="43" y="2"/>
                  </a:lnTo>
                  <a:lnTo>
                    <a:pt x="44" y="2"/>
                  </a:lnTo>
                  <a:lnTo>
                    <a:pt x="44" y="5"/>
                  </a:lnTo>
                  <a:lnTo>
                    <a:pt x="44" y="7"/>
                  </a:lnTo>
                  <a:lnTo>
                    <a:pt x="48" y="7"/>
                  </a:lnTo>
                  <a:lnTo>
                    <a:pt x="48" y="8"/>
                  </a:lnTo>
                  <a:lnTo>
                    <a:pt x="48" y="12"/>
                  </a:lnTo>
                  <a:lnTo>
                    <a:pt x="48" y="13"/>
                  </a:lnTo>
                  <a:lnTo>
                    <a:pt x="48" y="15"/>
                  </a:lnTo>
                  <a:lnTo>
                    <a:pt x="48" y="18"/>
                  </a:lnTo>
                  <a:lnTo>
                    <a:pt x="48" y="20"/>
                  </a:lnTo>
                  <a:lnTo>
                    <a:pt x="48" y="93"/>
                  </a:lnTo>
                  <a:lnTo>
                    <a:pt x="48" y="95"/>
                  </a:lnTo>
                  <a:lnTo>
                    <a:pt x="48" y="96"/>
                  </a:lnTo>
                  <a:lnTo>
                    <a:pt x="48" y="100"/>
                  </a:lnTo>
                  <a:lnTo>
                    <a:pt x="48" y="102"/>
                  </a:lnTo>
                  <a:lnTo>
                    <a:pt x="48" y="103"/>
                  </a:lnTo>
                  <a:lnTo>
                    <a:pt x="48" y="107"/>
                  </a:lnTo>
                  <a:lnTo>
                    <a:pt x="44" y="107"/>
                  </a:lnTo>
                  <a:lnTo>
                    <a:pt x="44" y="109"/>
                  </a:lnTo>
                  <a:lnTo>
                    <a:pt x="44" y="110"/>
                  </a:lnTo>
                  <a:lnTo>
                    <a:pt x="43" y="110"/>
                  </a:lnTo>
                  <a:lnTo>
                    <a:pt x="43" y="113"/>
                  </a:lnTo>
                  <a:lnTo>
                    <a:pt x="41" y="113"/>
                  </a:lnTo>
                  <a:lnTo>
                    <a:pt x="9" y="113"/>
                  </a:lnTo>
                  <a:lnTo>
                    <a:pt x="7" y="113"/>
                  </a:lnTo>
                  <a:lnTo>
                    <a:pt x="7" y="110"/>
                  </a:lnTo>
                  <a:lnTo>
                    <a:pt x="6" y="110"/>
                  </a:lnTo>
                  <a:lnTo>
                    <a:pt x="6" y="109"/>
                  </a:lnTo>
                  <a:lnTo>
                    <a:pt x="1" y="109"/>
                  </a:lnTo>
                  <a:lnTo>
                    <a:pt x="1" y="107"/>
                  </a:lnTo>
                  <a:lnTo>
                    <a:pt x="1" y="103"/>
                  </a:lnTo>
                  <a:lnTo>
                    <a:pt x="1" y="102"/>
                  </a:lnTo>
                  <a:lnTo>
                    <a:pt x="1" y="100"/>
                  </a:lnTo>
                  <a:lnTo>
                    <a:pt x="0" y="100"/>
                  </a:lnTo>
                  <a:lnTo>
                    <a:pt x="0" y="96"/>
                  </a:lnTo>
                  <a:lnTo>
                    <a:pt x="0" y="95"/>
                  </a:lnTo>
                  <a:lnTo>
                    <a:pt x="0" y="9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82" name="Freeform 44" descr="Light vertical"/>
            <p:cNvSpPr>
              <a:spLocks noChangeAspect="1"/>
            </p:cNvSpPr>
            <p:nvPr/>
          </p:nvSpPr>
          <p:spPr bwMode="auto">
            <a:xfrm>
              <a:off x="3139" y="3344"/>
              <a:ext cx="90" cy="149"/>
            </a:xfrm>
            <a:custGeom>
              <a:avLst/>
              <a:gdLst>
                <a:gd name="T0" fmla="*/ 0 w 69"/>
                <a:gd name="T1" fmla="*/ 99 h 114"/>
                <a:gd name="T2" fmla="*/ 0 w 69"/>
                <a:gd name="T3" fmla="*/ 93 h 114"/>
                <a:gd name="T4" fmla="*/ 0 w 69"/>
                <a:gd name="T5" fmla="*/ 76 h 114"/>
                <a:gd name="T6" fmla="*/ 0 w 69"/>
                <a:gd name="T7" fmla="*/ 60 h 114"/>
                <a:gd name="T8" fmla="*/ 0 w 69"/>
                <a:gd name="T9" fmla="*/ 38 h 114"/>
                <a:gd name="T10" fmla="*/ 12 w 69"/>
                <a:gd name="T11" fmla="*/ 35 h 114"/>
                <a:gd name="T12" fmla="*/ 27 w 69"/>
                <a:gd name="T13" fmla="*/ 27 h 114"/>
                <a:gd name="T14" fmla="*/ 27 w 69"/>
                <a:gd name="T15" fmla="*/ 12 h 114"/>
                <a:gd name="T16" fmla="*/ 35 w 69"/>
                <a:gd name="T17" fmla="*/ 12 h 114"/>
                <a:gd name="T18" fmla="*/ 38 w 69"/>
                <a:gd name="T19" fmla="*/ 0 h 114"/>
                <a:gd name="T20" fmla="*/ 60 w 69"/>
                <a:gd name="T21" fmla="*/ 0 h 114"/>
                <a:gd name="T22" fmla="*/ 275 w 69"/>
                <a:gd name="T23" fmla="*/ 0 h 114"/>
                <a:gd name="T24" fmla="*/ 275 w 69"/>
                <a:gd name="T25" fmla="*/ 0 h 114"/>
                <a:gd name="T26" fmla="*/ 286 w 69"/>
                <a:gd name="T27" fmla="*/ 0 h 114"/>
                <a:gd name="T28" fmla="*/ 301 w 69"/>
                <a:gd name="T29" fmla="*/ 12 h 114"/>
                <a:gd name="T30" fmla="*/ 312 w 69"/>
                <a:gd name="T31" fmla="*/ 12 h 114"/>
                <a:gd name="T32" fmla="*/ 312 w 69"/>
                <a:gd name="T33" fmla="*/ 27 h 114"/>
                <a:gd name="T34" fmla="*/ 322 w 69"/>
                <a:gd name="T35" fmla="*/ 35 h 114"/>
                <a:gd name="T36" fmla="*/ 322 w 69"/>
                <a:gd name="T37" fmla="*/ 38 h 114"/>
                <a:gd name="T38" fmla="*/ 322 w 69"/>
                <a:gd name="T39" fmla="*/ 65 h 114"/>
                <a:gd name="T40" fmla="*/ 335 w 69"/>
                <a:gd name="T41" fmla="*/ 76 h 114"/>
                <a:gd name="T42" fmla="*/ 335 w 69"/>
                <a:gd name="T43" fmla="*/ 99 h 114"/>
                <a:gd name="T44" fmla="*/ 335 w 69"/>
                <a:gd name="T45" fmla="*/ 465 h 114"/>
                <a:gd name="T46" fmla="*/ 335 w 69"/>
                <a:gd name="T47" fmla="*/ 473 h 114"/>
                <a:gd name="T48" fmla="*/ 335 w 69"/>
                <a:gd name="T49" fmla="*/ 501 h 114"/>
                <a:gd name="T50" fmla="*/ 322 w 69"/>
                <a:gd name="T51" fmla="*/ 507 h 114"/>
                <a:gd name="T52" fmla="*/ 322 w 69"/>
                <a:gd name="T53" fmla="*/ 514 h 114"/>
                <a:gd name="T54" fmla="*/ 312 w 69"/>
                <a:gd name="T55" fmla="*/ 533 h 114"/>
                <a:gd name="T56" fmla="*/ 312 w 69"/>
                <a:gd name="T57" fmla="*/ 544 h 114"/>
                <a:gd name="T58" fmla="*/ 301 w 69"/>
                <a:gd name="T59" fmla="*/ 550 h 114"/>
                <a:gd name="T60" fmla="*/ 286 w 69"/>
                <a:gd name="T61" fmla="*/ 550 h 114"/>
                <a:gd name="T62" fmla="*/ 275 w 69"/>
                <a:gd name="T63" fmla="*/ 562 h 114"/>
                <a:gd name="T64" fmla="*/ 275 w 69"/>
                <a:gd name="T65" fmla="*/ 562 h 114"/>
                <a:gd name="T66" fmla="*/ 60 w 69"/>
                <a:gd name="T67" fmla="*/ 562 h 114"/>
                <a:gd name="T68" fmla="*/ 38 w 69"/>
                <a:gd name="T69" fmla="*/ 562 h 114"/>
                <a:gd name="T70" fmla="*/ 35 w 69"/>
                <a:gd name="T71" fmla="*/ 562 h 114"/>
                <a:gd name="T72" fmla="*/ 35 w 69"/>
                <a:gd name="T73" fmla="*/ 550 h 114"/>
                <a:gd name="T74" fmla="*/ 27 w 69"/>
                <a:gd name="T75" fmla="*/ 550 h 114"/>
                <a:gd name="T76" fmla="*/ 12 w 69"/>
                <a:gd name="T77" fmla="*/ 544 h 114"/>
                <a:gd name="T78" fmla="*/ 12 w 69"/>
                <a:gd name="T79" fmla="*/ 533 h 114"/>
                <a:gd name="T80" fmla="*/ 0 w 69"/>
                <a:gd name="T81" fmla="*/ 514 h 114"/>
                <a:gd name="T82" fmla="*/ 0 w 69"/>
                <a:gd name="T83" fmla="*/ 501 h 114"/>
                <a:gd name="T84" fmla="*/ 0 w 69"/>
                <a:gd name="T85" fmla="*/ 474 h 114"/>
                <a:gd name="T86" fmla="*/ 0 w 6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114"/>
                <a:gd name="T134" fmla="*/ 69 w 6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114">
                  <a:moveTo>
                    <a:pt x="0" y="93"/>
                  </a:moveTo>
                  <a:lnTo>
                    <a:pt x="0" y="20"/>
                  </a:lnTo>
                  <a:lnTo>
                    <a:pt x="0" y="18"/>
                  </a:lnTo>
                  <a:lnTo>
                    <a:pt x="0" y="15"/>
                  </a:lnTo>
                  <a:lnTo>
                    <a:pt x="0" y="13"/>
                  </a:lnTo>
                  <a:lnTo>
                    <a:pt x="0" y="12"/>
                  </a:lnTo>
                  <a:lnTo>
                    <a:pt x="0" y="8"/>
                  </a:lnTo>
                  <a:lnTo>
                    <a:pt x="2" y="7"/>
                  </a:lnTo>
                  <a:lnTo>
                    <a:pt x="2" y="5"/>
                  </a:lnTo>
                  <a:lnTo>
                    <a:pt x="5" y="5"/>
                  </a:lnTo>
                  <a:lnTo>
                    <a:pt x="5" y="2"/>
                  </a:lnTo>
                  <a:lnTo>
                    <a:pt x="7" y="2"/>
                  </a:lnTo>
                  <a:lnTo>
                    <a:pt x="7" y="0"/>
                  </a:lnTo>
                  <a:lnTo>
                    <a:pt x="8" y="0"/>
                  </a:lnTo>
                  <a:lnTo>
                    <a:pt x="12" y="0"/>
                  </a:lnTo>
                  <a:lnTo>
                    <a:pt x="56" y="0"/>
                  </a:lnTo>
                  <a:lnTo>
                    <a:pt x="58" y="0"/>
                  </a:lnTo>
                  <a:lnTo>
                    <a:pt x="58" y="2"/>
                  </a:lnTo>
                  <a:lnTo>
                    <a:pt x="61" y="2"/>
                  </a:lnTo>
                  <a:lnTo>
                    <a:pt x="63" y="2"/>
                  </a:lnTo>
                  <a:lnTo>
                    <a:pt x="63" y="5"/>
                  </a:lnTo>
                  <a:lnTo>
                    <a:pt x="63" y="7"/>
                  </a:lnTo>
                  <a:lnTo>
                    <a:pt x="65" y="7"/>
                  </a:lnTo>
                  <a:lnTo>
                    <a:pt x="65" y="8"/>
                  </a:lnTo>
                  <a:lnTo>
                    <a:pt x="65" y="12"/>
                  </a:lnTo>
                  <a:lnTo>
                    <a:pt x="65" y="13"/>
                  </a:lnTo>
                  <a:lnTo>
                    <a:pt x="68" y="15"/>
                  </a:lnTo>
                  <a:lnTo>
                    <a:pt x="68" y="18"/>
                  </a:lnTo>
                  <a:lnTo>
                    <a:pt x="68" y="20"/>
                  </a:lnTo>
                  <a:lnTo>
                    <a:pt x="68" y="93"/>
                  </a:lnTo>
                  <a:lnTo>
                    <a:pt x="68" y="95"/>
                  </a:lnTo>
                  <a:lnTo>
                    <a:pt x="68" y="96"/>
                  </a:lnTo>
                  <a:lnTo>
                    <a:pt x="68" y="100"/>
                  </a:lnTo>
                  <a:lnTo>
                    <a:pt x="65" y="100"/>
                  </a:lnTo>
                  <a:lnTo>
                    <a:pt x="65" y="102"/>
                  </a:lnTo>
                  <a:lnTo>
                    <a:pt x="65" y="103"/>
                  </a:lnTo>
                  <a:lnTo>
                    <a:pt x="65" y="107"/>
                  </a:lnTo>
                  <a:lnTo>
                    <a:pt x="63" y="107"/>
                  </a:lnTo>
                  <a:lnTo>
                    <a:pt x="63" y="109"/>
                  </a:lnTo>
                  <a:lnTo>
                    <a:pt x="63" y="110"/>
                  </a:lnTo>
                  <a:lnTo>
                    <a:pt x="61" y="110"/>
                  </a:lnTo>
                  <a:lnTo>
                    <a:pt x="58" y="110"/>
                  </a:lnTo>
                  <a:lnTo>
                    <a:pt x="58" y="113"/>
                  </a:lnTo>
                  <a:lnTo>
                    <a:pt x="56" y="113"/>
                  </a:lnTo>
                  <a:lnTo>
                    <a:pt x="12" y="113"/>
                  </a:lnTo>
                  <a:lnTo>
                    <a:pt x="8" y="113"/>
                  </a:lnTo>
                  <a:lnTo>
                    <a:pt x="7" y="113"/>
                  </a:lnTo>
                  <a:lnTo>
                    <a:pt x="7" y="110"/>
                  </a:lnTo>
                  <a:lnTo>
                    <a:pt x="5" y="110"/>
                  </a:lnTo>
                  <a:lnTo>
                    <a:pt x="5" y="109"/>
                  </a:lnTo>
                  <a:lnTo>
                    <a:pt x="2" y="109"/>
                  </a:lnTo>
                  <a:lnTo>
                    <a:pt x="2" y="107"/>
                  </a:lnTo>
                  <a:lnTo>
                    <a:pt x="0" y="103"/>
                  </a:lnTo>
                  <a:lnTo>
                    <a:pt x="0" y="102"/>
                  </a:lnTo>
                  <a:lnTo>
                    <a:pt x="0" y="100"/>
                  </a:lnTo>
                  <a:lnTo>
                    <a:pt x="0" y="96"/>
                  </a:lnTo>
                  <a:lnTo>
                    <a:pt x="0" y="95"/>
                  </a:lnTo>
                  <a:lnTo>
                    <a:pt x="0" y="93"/>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83" name="Line 45"/>
            <p:cNvSpPr>
              <a:spLocks noChangeAspect="1" noChangeShapeType="1"/>
            </p:cNvSpPr>
            <p:nvPr/>
          </p:nvSpPr>
          <p:spPr bwMode="auto">
            <a:xfrm>
              <a:off x="3127" y="3503"/>
              <a:ext cx="119"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384" name="AutoShape 46"/>
            <p:cNvSpPr>
              <a:spLocks noChangeAspect="1" noChangeArrowheads="1"/>
            </p:cNvSpPr>
            <p:nvPr/>
          </p:nvSpPr>
          <p:spPr bwMode="auto">
            <a:xfrm flipV="1">
              <a:off x="3161" y="3648"/>
              <a:ext cx="38" cy="33"/>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85" name="Freeform 47"/>
            <p:cNvSpPr>
              <a:spLocks noChangeAspect="1"/>
            </p:cNvSpPr>
            <p:nvPr/>
          </p:nvSpPr>
          <p:spPr bwMode="auto">
            <a:xfrm>
              <a:off x="3139" y="3681"/>
              <a:ext cx="87" cy="58"/>
            </a:xfrm>
            <a:custGeom>
              <a:avLst/>
              <a:gdLst>
                <a:gd name="T0" fmla="*/ 0 w 67"/>
                <a:gd name="T1" fmla="*/ 36 h 45"/>
                <a:gd name="T2" fmla="*/ 0 w 67"/>
                <a:gd name="T3" fmla="*/ 31 h 45"/>
                <a:gd name="T4" fmla="*/ 0 w 67"/>
                <a:gd name="T5" fmla="*/ 31 h 45"/>
                <a:gd name="T6" fmla="*/ 10 w 67"/>
                <a:gd name="T7" fmla="*/ 22 h 45"/>
                <a:gd name="T8" fmla="*/ 10 w 67"/>
                <a:gd name="T9" fmla="*/ 22 h 45"/>
                <a:gd name="T10" fmla="*/ 10 w 67"/>
                <a:gd name="T11" fmla="*/ 10 h 45"/>
                <a:gd name="T12" fmla="*/ 22 w 67"/>
                <a:gd name="T13" fmla="*/ 10 h 45"/>
                <a:gd name="T14" fmla="*/ 35 w 67"/>
                <a:gd name="T15" fmla="*/ 10 h 45"/>
                <a:gd name="T16" fmla="*/ 35 w 67"/>
                <a:gd name="T17" fmla="*/ 10 h 45"/>
                <a:gd name="T18" fmla="*/ 38 w 67"/>
                <a:gd name="T19" fmla="*/ 0 h 45"/>
                <a:gd name="T20" fmla="*/ 58 w 67"/>
                <a:gd name="T21" fmla="*/ 0 h 45"/>
                <a:gd name="T22" fmla="*/ 258 w 67"/>
                <a:gd name="T23" fmla="*/ 0 h 45"/>
                <a:gd name="T24" fmla="*/ 258 w 67"/>
                <a:gd name="T25" fmla="*/ 0 h 45"/>
                <a:gd name="T26" fmla="*/ 270 w 67"/>
                <a:gd name="T27" fmla="*/ 0 h 45"/>
                <a:gd name="T28" fmla="*/ 287 w 67"/>
                <a:gd name="T29" fmla="*/ 10 h 45"/>
                <a:gd name="T30" fmla="*/ 287 w 67"/>
                <a:gd name="T31" fmla="*/ 10 h 45"/>
                <a:gd name="T32" fmla="*/ 293 w 67"/>
                <a:gd name="T33" fmla="*/ 10 h 45"/>
                <a:gd name="T34" fmla="*/ 301 w 67"/>
                <a:gd name="T35" fmla="*/ 22 h 45"/>
                <a:gd name="T36" fmla="*/ 301 w 67"/>
                <a:gd name="T37" fmla="*/ 22 h 45"/>
                <a:gd name="T38" fmla="*/ 301 w 67"/>
                <a:gd name="T39" fmla="*/ 31 h 45"/>
                <a:gd name="T40" fmla="*/ 301 w 67"/>
                <a:gd name="T41" fmla="*/ 31 h 45"/>
                <a:gd name="T42" fmla="*/ 317 w 67"/>
                <a:gd name="T43" fmla="*/ 36 h 45"/>
                <a:gd name="T44" fmla="*/ 317 w 67"/>
                <a:gd name="T45" fmla="*/ 161 h 45"/>
                <a:gd name="T46" fmla="*/ 317 w 67"/>
                <a:gd name="T47" fmla="*/ 171 h 45"/>
                <a:gd name="T48" fmla="*/ 301 w 67"/>
                <a:gd name="T49" fmla="*/ 171 h 45"/>
                <a:gd name="T50" fmla="*/ 301 w 67"/>
                <a:gd name="T51" fmla="*/ 173 h 45"/>
                <a:gd name="T52" fmla="*/ 301 w 67"/>
                <a:gd name="T53" fmla="*/ 173 h 45"/>
                <a:gd name="T54" fmla="*/ 293 w 67"/>
                <a:gd name="T55" fmla="*/ 188 h 45"/>
                <a:gd name="T56" fmla="*/ 293 w 67"/>
                <a:gd name="T57" fmla="*/ 188 h 45"/>
                <a:gd name="T58" fmla="*/ 287 w 67"/>
                <a:gd name="T59" fmla="*/ 188 h 45"/>
                <a:gd name="T60" fmla="*/ 270 w 67"/>
                <a:gd name="T61" fmla="*/ 188 h 45"/>
                <a:gd name="T62" fmla="*/ 270 w 67"/>
                <a:gd name="T63" fmla="*/ 201 h 45"/>
                <a:gd name="T64" fmla="*/ 258 w 67"/>
                <a:gd name="T65" fmla="*/ 201 h 45"/>
                <a:gd name="T66" fmla="*/ 58 w 67"/>
                <a:gd name="T67" fmla="*/ 201 h 45"/>
                <a:gd name="T68" fmla="*/ 58 w 67"/>
                <a:gd name="T69" fmla="*/ 201 h 45"/>
                <a:gd name="T70" fmla="*/ 38 w 67"/>
                <a:gd name="T71" fmla="*/ 201 h 45"/>
                <a:gd name="T72" fmla="*/ 35 w 67"/>
                <a:gd name="T73" fmla="*/ 188 h 45"/>
                <a:gd name="T74" fmla="*/ 22 w 67"/>
                <a:gd name="T75" fmla="*/ 188 h 45"/>
                <a:gd name="T76" fmla="*/ 22 w 67"/>
                <a:gd name="T77" fmla="*/ 188 h 45"/>
                <a:gd name="T78" fmla="*/ 10 w 67"/>
                <a:gd name="T79" fmla="*/ 173 h 45"/>
                <a:gd name="T80" fmla="*/ 10 w 67"/>
                <a:gd name="T81" fmla="*/ 173 h 45"/>
                <a:gd name="T82" fmla="*/ 0 w 67"/>
                <a:gd name="T83" fmla="*/ 171 h 45"/>
                <a:gd name="T84" fmla="*/ 0 w 67"/>
                <a:gd name="T85" fmla="*/ 171 h 45"/>
                <a:gd name="T86" fmla="*/ 0 w 6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0" y="35"/>
                  </a:moveTo>
                  <a:lnTo>
                    <a:pt x="0" y="8"/>
                  </a:lnTo>
                  <a:lnTo>
                    <a:pt x="0" y="7"/>
                  </a:lnTo>
                  <a:lnTo>
                    <a:pt x="2" y="5"/>
                  </a:lnTo>
                  <a:lnTo>
                    <a:pt x="2" y="2"/>
                  </a:lnTo>
                  <a:lnTo>
                    <a:pt x="5" y="2"/>
                  </a:lnTo>
                  <a:lnTo>
                    <a:pt x="7" y="2"/>
                  </a:lnTo>
                  <a:lnTo>
                    <a:pt x="8" y="0"/>
                  </a:lnTo>
                  <a:lnTo>
                    <a:pt x="12" y="0"/>
                  </a:lnTo>
                  <a:lnTo>
                    <a:pt x="54" y="0"/>
                  </a:lnTo>
                  <a:lnTo>
                    <a:pt x="56" y="0"/>
                  </a:lnTo>
                  <a:lnTo>
                    <a:pt x="56" y="2"/>
                  </a:lnTo>
                  <a:lnTo>
                    <a:pt x="60" y="2"/>
                  </a:lnTo>
                  <a:lnTo>
                    <a:pt x="61" y="2"/>
                  </a:lnTo>
                  <a:lnTo>
                    <a:pt x="63" y="5"/>
                  </a:lnTo>
                  <a:lnTo>
                    <a:pt x="63" y="7"/>
                  </a:lnTo>
                  <a:lnTo>
                    <a:pt x="66" y="7"/>
                  </a:lnTo>
                  <a:lnTo>
                    <a:pt x="66" y="8"/>
                  </a:lnTo>
                  <a:lnTo>
                    <a:pt x="66" y="35"/>
                  </a:lnTo>
                  <a:lnTo>
                    <a:pt x="66" y="37"/>
                  </a:lnTo>
                  <a:lnTo>
                    <a:pt x="63" y="37"/>
                  </a:lnTo>
                  <a:lnTo>
                    <a:pt x="63" y="38"/>
                  </a:lnTo>
                  <a:lnTo>
                    <a:pt x="61" y="41"/>
                  </a:lnTo>
                  <a:lnTo>
                    <a:pt x="60" y="41"/>
                  </a:lnTo>
                  <a:lnTo>
                    <a:pt x="56" y="41"/>
                  </a:lnTo>
                  <a:lnTo>
                    <a:pt x="56" y="44"/>
                  </a:lnTo>
                  <a:lnTo>
                    <a:pt x="54" y="44"/>
                  </a:lnTo>
                  <a:lnTo>
                    <a:pt x="12" y="44"/>
                  </a:lnTo>
                  <a:lnTo>
                    <a:pt x="8" y="44"/>
                  </a:lnTo>
                  <a:lnTo>
                    <a:pt x="7" y="41"/>
                  </a:lnTo>
                  <a:lnTo>
                    <a:pt x="5" y="41"/>
                  </a:lnTo>
                  <a:lnTo>
                    <a:pt x="2" y="41"/>
                  </a:lnTo>
                  <a:lnTo>
                    <a:pt x="2"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86" name="Freeform 48"/>
            <p:cNvSpPr>
              <a:spLocks noChangeAspect="1"/>
            </p:cNvSpPr>
            <p:nvPr/>
          </p:nvSpPr>
          <p:spPr bwMode="auto">
            <a:xfrm>
              <a:off x="3139" y="3681"/>
              <a:ext cx="25" cy="58"/>
            </a:xfrm>
            <a:custGeom>
              <a:avLst/>
              <a:gdLst>
                <a:gd name="T0" fmla="*/ 0 w 19"/>
                <a:gd name="T1" fmla="*/ 36 h 45"/>
                <a:gd name="T2" fmla="*/ 0 w 19"/>
                <a:gd name="T3" fmla="*/ 31 h 45"/>
                <a:gd name="T4" fmla="*/ 0 w 19"/>
                <a:gd name="T5" fmla="*/ 31 h 45"/>
                <a:gd name="T6" fmla="*/ 0 w 19"/>
                <a:gd name="T7" fmla="*/ 22 h 45"/>
                <a:gd name="T8" fmla="*/ 12 w 19"/>
                <a:gd name="T9" fmla="*/ 22 h 45"/>
                <a:gd name="T10" fmla="*/ 12 w 19"/>
                <a:gd name="T11" fmla="*/ 22 h 45"/>
                <a:gd name="T12" fmla="*/ 12 w 19"/>
                <a:gd name="T13" fmla="*/ 10 h 45"/>
                <a:gd name="T14" fmla="*/ 12 w 19"/>
                <a:gd name="T15" fmla="*/ 10 h 45"/>
                <a:gd name="T16" fmla="*/ 12 w 19"/>
                <a:gd name="T17" fmla="*/ 10 h 45"/>
                <a:gd name="T18" fmla="*/ 12 w 19"/>
                <a:gd name="T19" fmla="*/ 10 h 45"/>
                <a:gd name="T20" fmla="*/ 28 w 19"/>
                <a:gd name="T21" fmla="*/ 0 h 45"/>
                <a:gd name="T22" fmla="*/ 78 w 19"/>
                <a:gd name="T23" fmla="*/ 0 h 45"/>
                <a:gd name="T24" fmla="*/ 78 w 19"/>
                <a:gd name="T25" fmla="*/ 10 h 45"/>
                <a:gd name="T26" fmla="*/ 78 w 19"/>
                <a:gd name="T27" fmla="*/ 10 h 45"/>
                <a:gd name="T28" fmla="*/ 95 w 19"/>
                <a:gd name="T29" fmla="*/ 10 h 45"/>
                <a:gd name="T30" fmla="*/ 95 w 19"/>
                <a:gd name="T31" fmla="*/ 10 h 45"/>
                <a:gd name="T32" fmla="*/ 95 w 19"/>
                <a:gd name="T33" fmla="*/ 10 h 45"/>
                <a:gd name="T34" fmla="*/ 95 w 19"/>
                <a:gd name="T35" fmla="*/ 22 h 45"/>
                <a:gd name="T36" fmla="*/ 95 w 19"/>
                <a:gd name="T37" fmla="*/ 22 h 45"/>
                <a:gd name="T38" fmla="*/ 95 w 19"/>
                <a:gd name="T39" fmla="*/ 31 h 45"/>
                <a:gd name="T40" fmla="*/ 95 w 19"/>
                <a:gd name="T41" fmla="*/ 31 h 45"/>
                <a:gd name="T42" fmla="*/ 95 w 19"/>
                <a:gd name="T43" fmla="*/ 36 h 45"/>
                <a:gd name="T44" fmla="*/ 95 w 19"/>
                <a:gd name="T45" fmla="*/ 161 h 45"/>
                <a:gd name="T46" fmla="*/ 95 w 19"/>
                <a:gd name="T47" fmla="*/ 171 h 45"/>
                <a:gd name="T48" fmla="*/ 95 w 19"/>
                <a:gd name="T49" fmla="*/ 171 h 45"/>
                <a:gd name="T50" fmla="*/ 95 w 19"/>
                <a:gd name="T51" fmla="*/ 173 h 45"/>
                <a:gd name="T52" fmla="*/ 95 w 19"/>
                <a:gd name="T53" fmla="*/ 173 h 45"/>
                <a:gd name="T54" fmla="*/ 95 w 19"/>
                <a:gd name="T55" fmla="*/ 188 h 45"/>
                <a:gd name="T56" fmla="*/ 95 w 19"/>
                <a:gd name="T57" fmla="*/ 188 h 45"/>
                <a:gd name="T58" fmla="*/ 95 w 19"/>
                <a:gd name="T59" fmla="*/ 188 h 45"/>
                <a:gd name="T60" fmla="*/ 78 w 19"/>
                <a:gd name="T61" fmla="*/ 201 h 45"/>
                <a:gd name="T62" fmla="*/ 78 w 19"/>
                <a:gd name="T63" fmla="*/ 201 h 45"/>
                <a:gd name="T64" fmla="*/ 78 w 19"/>
                <a:gd name="T65" fmla="*/ 201 h 45"/>
                <a:gd name="T66" fmla="*/ 28 w 19"/>
                <a:gd name="T67" fmla="*/ 201 h 45"/>
                <a:gd name="T68" fmla="*/ 28 w 19"/>
                <a:gd name="T69" fmla="*/ 201 h 45"/>
                <a:gd name="T70" fmla="*/ 12 w 19"/>
                <a:gd name="T71" fmla="*/ 201 h 45"/>
                <a:gd name="T72" fmla="*/ 12 w 19"/>
                <a:gd name="T73" fmla="*/ 188 h 45"/>
                <a:gd name="T74" fmla="*/ 12 w 19"/>
                <a:gd name="T75" fmla="*/ 188 h 45"/>
                <a:gd name="T76" fmla="*/ 12 w 19"/>
                <a:gd name="T77" fmla="*/ 188 h 45"/>
                <a:gd name="T78" fmla="*/ 12 w 19"/>
                <a:gd name="T79" fmla="*/ 173 h 45"/>
                <a:gd name="T80" fmla="*/ 12 w 19"/>
                <a:gd name="T81" fmla="*/ 173 h 45"/>
                <a:gd name="T82" fmla="*/ 0 w 19"/>
                <a:gd name="T83" fmla="*/ 171 h 45"/>
                <a:gd name="T84" fmla="*/ 0 w 19"/>
                <a:gd name="T85" fmla="*/ 171 h 45"/>
                <a:gd name="T86" fmla="*/ 0 w 19"/>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0" y="35"/>
                  </a:moveTo>
                  <a:lnTo>
                    <a:pt x="0" y="8"/>
                  </a:lnTo>
                  <a:lnTo>
                    <a:pt x="0" y="7"/>
                  </a:lnTo>
                  <a:lnTo>
                    <a:pt x="0" y="5"/>
                  </a:lnTo>
                  <a:lnTo>
                    <a:pt x="2" y="5"/>
                  </a:lnTo>
                  <a:lnTo>
                    <a:pt x="2" y="2"/>
                  </a:lnTo>
                  <a:lnTo>
                    <a:pt x="5" y="2"/>
                  </a:lnTo>
                  <a:lnTo>
                    <a:pt x="5" y="0"/>
                  </a:lnTo>
                  <a:lnTo>
                    <a:pt x="15" y="0"/>
                  </a:lnTo>
                  <a:lnTo>
                    <a:pt x="15" y="2"/>
                  </a:lnTo>
                  <a:lnTo>
                    <a:pt x="18" y="2"/>
                  </a:lnTo>
                  <a:lnTo>
                    <a:pt x="18" y="5"/>
                  </a:lnTo>
                  <a:lnTo>
                    <a:pt x="18" y="7"/>
                  </a:lnTo>
                  <a:lnTo>
                    <a:pt x="18" y="8"/>
                  </a:lnTo>
                  <a:lnTo>
                    <a:pt x="18" y="35"/>
                  </a:lnTo>
                  <a:lnTo>
                    <a:pt x="18" y="37"/>
                  </a:lnTo>
                  <a:lnTo>
                    <a:pt x="18" y="38"/>
                  </a:lnTo>
                  <a:lnTo>
                    <a:pt x="18" y="41"/>
                  </a:lnTo>
                  <a:lnTo>
                    <a:pt x="15" y="44"/>
                  </a:lnTo>
                  <a:lnTo>
                    <a:pt x="5" y="44"/>
                  </a:lnTo>
                  <a:lnTo>
                    <a:pt x="2" y="44"/>
                  </a:lnTo>
                  <a:lnTo>
                    <a:pt x="2" y="41"/>
                  </a:lnTo>
                  <a:lnTo>
                    <a:pt x="2" y="38"/>
                  </a:lnTo>
                  <a:lnTo>
                    <a:pt x="0"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87" name="Freeform 49"/>
            <p:cNvSpPr>
              <a:spLocks noChangeAspect="1"/>
            </p:cNvSpPr>
            <p:nvPr/>
          </p:nvSpPr>
          <p:spPr bwMode="auto">
            <a:xfrm>
              <a:off x="3199" y="3681"/>
              <a:ext cx="26" cy="58"/>
            </a:xfrm>
            <a:custGeom>
              <a:avLst/>
              <a:gdLst>
                <a:gd name="T0" fmla="*/ 0 w 20"/>
                <a:gd name="T1" fmla="*/ 36 h 45"/>
                <a:gd name="T2" fmla="*/ 0 w 20"/>
                <a:gd name="T3" fmla="*/ 31 h 45"/>
                <a:gd name="T4" fmla="*/ 0 w 20"/>
                <a:gd name="T5" fmla="*/ 31 h 45"/>
                <a:gd name="T6" fmla="*/ 0 w 20"/>
                <a:gd name="T7" fmla="*/ 22 h 45"/>
                <a:gd name="T8" fmla="*/ 0 w 20"/>
                <a:gd name="T9" fmla="*/ 22 h 45"/>
                <a:gd name="T10" fmla="*/ 12 w 20"/>
                <a:gd name="T11" fmla="*/ 22 h 45"/>
                <a:gd name="T12" fmla="*/ 12 w 20"/>
                <a:gd name="T13" fmla="*/ 10 h 45"/>
                <a:gd name="T14" fmla="*/ 12 w 20"/>
                <a:gd name="T15" fmla="*/ 10 h 45"/>
                <a:gd name="T16" fmla="*/ 12 w 20"/>
                <a:gd name="T17" fmla="*/ 10 h 45"/>
                <a:gd name="T18" fmla="*/ 12 w 20"/>
                <a:gd name="T19" fmla="*/ 10 h 45"/>
                <a:gd name="T20" fmla="*/ 27 w 20"/>
                <a:gd name="T21" fmla="*/ 0 h 45"/>
                <a:gd name="T22" fmla="*/ 71 w 20"/>
                <a:gd name="T23" fmla="*/ 0 h 45"/>
                <a:gd name="T24" fmla="*/ 71 w 20"/>
                <a:gd name="T25" fmla="*/ 10 h 45"/>
                <a:gd name="T26" fmla="*/ 71 w 20"/>
                <a:gd name="T27" fmla="*/ 10 h 45"/>
                <a:gd name="T28" fmla="*/ 71 w 20"/>
                <a:gd name="T29" fmla="*/ 10 h 45"/>
                <a:gd name="T30" fmla="*/ 92 w 20"/>
                <a:gd name="T31" fmla="*/ 10 h 45"/>
                <a:gd name="T32" fmla="*/ 92 w 20"/>
                <a:gd name="T33" fmla="*/ 10 h 45"/>
                <a:gd name="T34" fmla="*/ 92 w 20"/>
                <a:gd name="T35" fmla="*/ 22 h 45"/>
                <a:gd name="T36" fmla="*/ 92 w 20"/>
                <a:gd name="T37" fmla="*/ 22 h 45"/>
                <a:gd name="T38" fmla="*/ 92 w 20"/>
                <a:gd name="T39" fmla="*/ 31 h 45"/>
                <a:gd name="T40" fmla="*/ 92 w 20"/>
                <a:gd name="T41" fmla="*/ 31 h 45"/>
                <a:gd name="T42" fmla="*/ 92 w 20"/>
                <a:gd name="T43" fmla="*/ 36 h 45"/>
                <a:gd name="T44" fmla="*/ 92 w 20"/>
                <a:gd name="T45" fmla="*/ 161 h 45"/>
                <a:gd name="T46" fmla="*/ 92 w 20"/>
                <a:gd name="T47" fmla="*/ 171 h 45"/>
                <a:gd name="T48" fmla="*/ 92 w 20"/>
                <a:gd name="T49" fmla="*/ 171 h 45"/>
                <a:gd name="T50" fmla="*/ 92 w 20"/>
                <a:gd name="T51" fmla="*/ 173 h 45"/>
                <a:gd name="T52" fmla="*/ 92 w 20"/>
                <a:gd name="T53" fmla="*/ 173 h 45"/>
                <a:gd name="T54" fmla="*/ 92 w 20"/>
                <a:gd name="T55" fmla="*/ 188 h 45"/>
                <a:gd name="T56" fmla="*/ 92 w 20"/>
                <a:gd name="T57" fmla="*/ 188 h 45"/>
                <a:gd name="T58" fmla="*/ 92 w 20"/>
                <a:gd name="T59" fmla="*/ 188 h 45"/>
                <a:gd name="T60" fmla="*/ 71 w 20"/>
                <a:gd name="T61" fmla="*/ 201 h 45"/>
                <a:gd name="T62" fmla="*/ 71 w 20"/>
                <a:gd name="T63" fmla="*/ 201 h 45"/>
                <a:gd name="T64" fmla="*/ 71 w 20"/>
                <a:gd name="T65" fmla="*/ 201 h 45"/>
                <a:gd name="T66" fmla="*/ 27 w 20"/>
                <a:gd name="T67" fmla="*/ 201 h 45"/>
                <a:gd name="T68" fmla="*/ 27 w 20"/>
                <a:gd name="T69" fmla="*/ 201 h 45"/>
                <a:gd name="T70" fmla="*/ 12 w 20"/>
                <a:gd name="T71" fmla="*/ 201 h 45"/>
                <a:gd name="T72" fmla="*/ 12 w 20"/>
                <a:gd name="T73" fmla="*/ 188 h 45"/>
                <a:gd name="T74" fmla="*/ 12 w 20"/>
                <a:gd name="T75" fmla="*/ 188 h 45"/>
                <a:gd name="T76" fmla="*/ 12 w 20"/>
                <a:gd name="T77" fmla="*/ 188 h 45"/>
                <a:gd name="T78" fmla="*/ 12 w 20"/>
                <a:gd name="T79" fmla="*/ 173 h 45"/>
                <a:gd name="T80" fmla="*/ 0 w 20"/>
                <a:gd name="T81" fmla="*/ 173 h 45"/>
                <a:gd name="T82" fmla="*/ 0 w 20"/>
                <a:gd name="T83" fmla="*/ 171 h 45"/>
                <a:gd name="T84" fmla="*/ 0 w 20"/>
                <a:gd name="T85" fmla="*/ 171 h 45"/>
                <a:gd name="T86" fmla="*/ 0 w 20"/>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0" y="35"/>
                  </a:moveTo>
                  <a:lnTo>
                    <a:pt x="0" y="8"/>
                  </a:lnTo>
                  <a:lnTo>
                    <a:pt x="0" y="7"/>
                  </a:lnTo>
                  <a:lnTo>
                    <a:pt x="0" y="5"/>
                  </a:lnTo>
                  <a:lnTo>
                    <a:pt x="2" y="5"/>
                  </a:lnTo>
                  <a:lnTo>
                    <a:pt x="2" y="2"/>
                  </a:lnTo>
                  <a:lnTo>
                    <a:pt x="5" y="2"/>
                  </a:lnTo>
                  <a:lnTo>
                    <a:pt x="5" y="0"/>
                  </a:lnTo>
                  <a:lnTo>
                    <a:pt x="15" y="0"/>
                  </a:lnTo>
                  <a:lnTo>
                    <a:pt x="15" y="2"/>
                  </a:lnTo>
                  <a:lnTo>
                    <a:pt x="19" y="2"/>
                  </a:lnTo>
                  <a:lnTo>
                    <a:pt x="19" y="5"/>
                  </a:lnTo>
                  <a:lnTo>
                    <a:pt x="19" y="7"/>
                  </a:lnTo>
                  <a:lnTo>
                    <a:pt x="19" y="8"/>
                  </a:lnTo>
                  <a:lnTo>
                    <a:pt x="19" y="35"/>
                  </a:lnTo>
                  <a:lnTo>
                    <a:pt x="19" y="37"/>
                  </a:lnTo>
                  <a:lnTo>
                    <a:pt x="19" y="38"/>
                  </a:lnTo>
                  <a:lnTo>
                    <a:pt x="19" y="41"/>
                  </a:lnTo>
                  <a:lnTo>
                    <a:pt x="15" y="41"/>
                  </a:lnTo>
                  <a:lnTo>
                    <a:pt x="15" y="44"/>
                  </a:lnTo>
                  <a:lnTo>
                    <a:pt x="5" y="44"/>
                  </a:lnTo>
                  <a:lnTo>
                    <a:pt x="2" y="44"/>
                  </a:lnTo>
                  <a:lnTo>
                    <a:pt x="2" y="41"/>
                  </a:lnTo>
                  <a:lnTo>
                    <a:pt x="2" y="38"/>
                  </a:lnTo>
                  <a:lnTo>
                    <a:pt x="0" y="38"/>
                  </a:lnTo>
                  <a:lnTo>
                    <a:pt x="0" y="37"/>
                  </a:lnTo>
                  <a:lnTo>
                    <a:pt x="0" y="3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88" name="Freeform 50" descr="Light vertical"/>
            <p:cNvSpPr>
              <a:spLocks noChangeAspect="1"/>
            </p:cNvSpPr>
            <p:nvPr/>
          </p:nvSpPr>
          <p:spPr bwMode="auto">
            <a:xfrm>
              <a:off x="3165" y="3681"/>
              <a:ext cx="35" cy="58"/>
            </a:xfrm>
            <a:custGeom>
              <a:avLst/>
              <a:gdLst>
                <a:gd name="T0" fmla="*/ 0 w 27"/>
                <a:gd name="T1" fmla="*/ 36 h 45"/>
                <a:gd name="T2" fmla="*/ 0 w 27"/>
                <a:gd name="T3" fmla="*/ 31 h 45"/>
                <a:gd name="T4" fmla="*/ 0 w 27"/>
                <a:gd name="T5" fmla="*/ 31 h 45"/>
                <a:gd name="T6" fmla="*/ 0 w 27"/>
                <a:gd name="T7" fmla="*/ 22 h 45"/>
                <a:gd name="T8" fmla="*/ 0 w 27"/>
                <a:gd name="T9" fmla="*/ 22 h 45"/>
                <a:gd name="T10" fmla="*/ 0 w 27"/>
                <a:gd name="T11" fmla="*/ 22 h 45"/>
                <a:gd name="T12" fmla="*/ 0 w 27"/>
                <a:gd name="T13" fmla="*/ 10 h 45"/>
                <a:gd name="T14" fmla="*/ 10 w 27"/>
                <a:gd name="T15" fmla="*/ 10 h 45"/>
                <a:gd name="T16" fmla="*/ 10 w 27"/>
                <a:gd name="T17" fmla="*/ 10 h 45"/>
                <a:gd name="T18" fmla="*/ 10 w 27"/>
                <a:gd name="T19" fmla="*/ 10 h 45"/>
                <a:gd name="T20" fmla="*/ 29 w 27"/>
                <a:gd name="T21" fmla="*/ 0 h 45"/>
                <a:gd name="T22" fmla="*/ 96 w 27"/>
                <a:gd name="T23" fmla="*/ 0 h 45"/>
                <a:gd name="T24" fmla="*/ 96 w 27"/>
                <a:gd name="T25" fmla="*/ 10 h 45"/>
                <a:gd name="T26" fmla="*/ 111 w 27"/>
                <a:gd name="T27" fmla="*/ 10 h 45"/>
                <a:gd name="T28" fmla="*/ 111 w 27"/>
                <a:gd name="T29" fmla="*/ 10 h 45"/>
                <a:gd name="T30" fmla="*/ 111 w 27"/>
                <a:gd name="T31" fmla="*/ 10 h 45"/>
                <a:gd name="T32" fmla="*/ 111 w 27"/>
                <a:gd name="T33" fmla="*/ 10 h 45"/>
                <a:gd name="T34" fmla="*/ 124 w 27"/>
                <a:gd name="T35" fmla="*/ 22 h 45"/>
                <a:gd name="T36" fmla="*/ 124 w 27"/>
                <a:gd name="T37" fmla="*/ 22 h 45"/>
                <a:gd name="T38" fmla="*/ 124 w 27"/>
                <a:gd name="T39" fmla="*/ 31 h 45"/>
                <a:gd name="T40" fmla="*/ 124 w 27"/>
                <a:gd name="T41" fmla="*/ 31 h 45"/>
                <a:gd name="T42" fmla="*/ 124 w 27"/>
                <a:gd name="T43" fmla="*/ 36 h 45"/>
                <a:gd name="T44" fmla="*/ 124 w 27"/>
                <a:gd name="T45" fmla="*/ 161 h 45"/>
                <a:gd name="T46" fmla="*/ 124 w 27"/>
                <a:gd name="T47" fmla="*/ 171 h 45"/>
                <a:gd name="T48" fmla="*/ 124 w 27"/>
                <a:gd name="T49" fmla="*/ 171 h 45"/>
                <a:gd name="T50" fmla="*/ 124 w 27"/>
                <a:gd name="T51" fmla="*/ 173 h 45"/>
                <a:gd name="T52" fmla="*/ 124 w 27"/>
                <a:gd name="T53" fmla="*/ 173 h 45"/>
                <a:gd name="T54" fmla="*/ 124 w 27"/>
                <a:gd name="T55" fmla="*/ 188 h 45"/>
                <a:gd name="T56" fmla="*/ 111 w 27"/>
                <a:gd name="T57" fmla="*/ 188 h 45"/>
                <a:gd name="T58" fmla="*/ 111 w 27"/>
                <a:gd name="T59" fmla="*/ 188 h 45"/>
                <a:gd name="T60" fmla="*/ 111 w 27"/>
                <a:gd name="T61" fmla="*/ 201 h 45"/>
                <a:gd name="T62" fmla="*/ 96 w 27"/>
                <a:gd name="T63" fmla="*/ 201 h 45"/>
                <a:gd name="T64" fmla="*/ 96 w 27"/>
                <a:gd name="T65" fmla="*/ 201 h 45"/>
                <a:gd name="T66" fmla="*/ 29 w 27"/>
                <a:gd name="T67" fmla="*/ 201 h 45"/>
                <a:gd name="T68" fmla="*/ 10 w 27"/>
                <a:gd name="T69" fmla="*/ 201 h 45"/>
                <a:gd name="T70" fmla="*/ 10 w 27"/>
                <a:gd name="T71" fmla="*/ 201 h 45"/>
                <a:gd name="T72" fmla="*/ 10 w 27"/>
                <a:gd name="T73" fmla="*/ 188 h 45"/>
                <a:gd name="T74" fmla="*/ 0 w 27"/>
                <a:gd name="T75" fmla="*/ 188 h 45"/>
                <a:gd name="T76" fmla="*/ 0 w 27"/>
                <a:gd name="T77" fmla="*/ 188 h 45"/>
                <a:gd name="T78" fmla="*/ 0 w 27"/>
                <a:gd name="T79" fmla="*/ 173 h 45"/>
                <a:gd name="T80" fmla="*/ 0 w 27"/>
                <a:gd name="T81" fmla="*/ 173 h 45"/>
                <a:gd name="T82" fmla="*/ 0 w 27"/>
                <a:gd name="T83" fmla="*/ 171 h 45"/>
                <a:gd name="T84" fmla="*/ 0 w 27"/>
                <a:gd name="T85" fmla="*/ 171 h 45"/>
                <a:gd name="T86" fmla="*/ 0 w 2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0" y="35"/>
                  </a:moveTo>
                  <a:lnTo>
                    <a:pt x="0" y="8"/>
                  </a:lnTo>
                  <a:lnTo>
                    <a:pt x="0" y="7"/>
                  </a:lnTo>
                  <a:lnTo>
                    <a:pt x="0" y="5"/>
                  </a:lnTo>
                  <a:lnTo>
                    <a:pt x="0" y="2"/>
                  </a:lnTo>
                  <a:lnTo>
                    <a:pt x="2" y="2"/>
                  </a:lnTo>
                  <a:lnTo>
                    <a:pt x="6" y="0"/>
                  </a:lnTo>
                  <a:lnTo>
                    <a:pt x="20" y="0"/>
                  </a:lnTo>
                  <a:lnTo>
                    <a:pt x="20" y="2"/>
                  </a:lnTo>
                  <a:lnTo>
                    <a:pt x="23" y="2"/>
                  </a:lnTo>
                  <a:lnTo>
                    <a:pt x="26" y="5"/>
                  </a:lnTo>
                  <a:lnTo>
                    <a:pt x="26" y="7"/>
                  </a:lnTo>
                  <a:lnTo>
                    <a:pt x="26" y="8"/>
                  </a:lnTo>
                  <a:lnTo>
                    <a:pt x="26" y="35"/>
                  </a:lnTo>
                  <a:lnTo>
                    <a:pt x="26" y="37"/>
                  </a:lnTo>
                  <a:lnTo>
                    <a:pt x="26" y="38"/>
                  </a:lnTo>
                  <a:lnTo>
                    <a:pt x="26" y="41"/>
                  </a:lnTo>
                  <a:lnTo>
                    <a:pt x="23" y="41"/>
                  </a:lnTo>
                  <a:lnTo>
                    <a:pt x="23" y="44"/>
                  </a:lnTo>
                  <a:lnTo>
                    <a:pt x="20" y="44"/>
                  </a:lnTo>
                  <a:lnTo>
                    <a:pt x="6" y="44"/>
                  </a:lnTo>
                  <a:lnTo>
                    <a:pt x="2" y="44"/>
                  </a:lnTo>
                  <a:lnTo>
                    <a:pt x="2" y="41"/>
                  </a:lnTo>
                  <a:lnTo>
                    <a:pt x="0" y="41"/>
                  </a:lnTo>
                  <a:lnTo>
                    <a:pt x="0" y="38"/>
                  </a:lnTo>
                  <a:lnTo>
                    <a:pt x="0" y="37"/>
                  </a:lnTo>
                  <a:lnTo>
                    <a:pt x="0" y="3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89" name="AutoShape 51"/>
            <p:cNvSpPr>
              <a:spLocks noChangeAspect="1" noChangeArrowheads="1"/>
            </p:cNvSpPr>
            <p:nvPr/>
          </p:nvSpPr>
          <p:spPr bwMode="auto">
            <a:xfrm flipV="1">
              <a:off x="3161" y="3648"/>
              <a:ext cx="8" cy="3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90" name="Freeform 52"/>
            <p:cNvSpPr>
              <a:spLocks noChangeAspect="1"/>
            </p:cNvSpPr>
            <p:nvPr/>
          </p:nvSpPr>
          <p:spPr bwMode="auto">
            <a:xfrm>
              <a:off x="707" y="2430"/>
              <a:ext cx="465" cy="409"/>
            </a:xfrm>
            <a:custGeom>
              <a:avLst/>
              <a:gdLst>
                <a:gd name="T0" fmla="*/ 1529 w 357"/>
                <a:gd name="T1" fmla="*/ 1278 h 314"/>
                <a:gd name="T2" fmla="*/ 1599 w 357"/>
                <a:gd name="T3" fmla="*/ 1181 h 314"/>
                <a:gd name="T4" fmla="*/ 1661 w 357"/>
                <a:gd name="T5" fmla="*/ 1079 h 314"/>
                <a:gd name="T6" fmla="*/ 1706 w 357"/>
                <a:gd name="T7" fmla="*/ 969 h 314"/>
                <a:gd name="T8" fmla="*/ 1728 w 357"/>
                <a:gd name="T9" fmla="*/ 854 h 314"/>
                <a:gd name="T10" fmla="*/ 1739 w 357"/>
                <a:gd name="T11" fmla="*/ 740 h 314"/>
                <a:gd name="T12" fmla="*/ 1728 w 357"/>
                <a:gd name="T13" fmla="*/ 628 h 314"/>
                <a:gd name="T14" fmla="*/ 1695 w 357"/>
                <a:gd name="T15" fmla="*/ 505 h 314"/>
                <a:gd name="T16" fmla="*/ 1644 w 357"/>
                <a:gd name="T17" fmla="*/ 408 h 314"/>
                <a:gd name="T18" fmla="*/ 1571 w 357"/>
                <a:gd name="T19" fmla="*/ 307 h 314"/>
                <a:gd name="T20" fmla="*/ 1487 w 357"/>
                <a:gd name="T21" fmla="*/ 220 h 314"/>
                <a:gd name="T22" fmla="*/ 1387 w 357"/>
                <a:gd name="T23" fmla="*/ 159 h 314"/>
                <a:gd name="T24" fmla="*/ 1278 w 357"/>
                <a:gd name="T25" fmla="*/ 86 h 314"/>
                <a:gd name="T26" fmla="*/ 1159 w 357"/>
                <a:gd name="T27" fmla="*/ 29 h 314"/>
                <a:gd name="T28" fmla="*/ 1030 w 357"/>
                <a:gd name="T29" fmla="*/ 12 h 314"/>
                <a:gd name="T30" fmla="*/ 914 w 357"/>
                <a:gd name="T31" fmla="*/ 0 h 314"/>
                <a:gd name="T32" fmla="*/ 778 w 357"/>
                <a:gd name="T33" fmla="*/ 0 h 314"/>
                <a:gd name="T34" fmla="*/ 645 w 357"/>
                <a:gd name="T35" fmla="*/ 27 h 314"/>
                <a:gd name="T36" fmla="*/ 521 w 357"/>
                <a:gd name="T37" fmla="*/ 51 h 314"/>
                <a:gd name="T38" fmla="*/ 409 w 357"/>
                <a:gd name="T39" fmla="*/ 124 h 314"/>
                <a:gd name="T40" fmla="*/ 313 w 357"/>
                <a:gd name="T41" fmla="*/ 184 h 314"/>
                <a:gd name="T42" fmla="*/ 211 w 357"/>
                <a:gd name="T43" fmla="*/ 258 h 314"/>
                <a:gd name="T44" fmla="*/ 134 w 357"/>
                <a:gd name="T45" fmla="*/ 360 h 314"/>
                <a:gd name="T46" fmla="*/ 83 w 357"/>
                <a:gd name="T47" fmla="*/ 458 h 314"/>
                <a:gd name="T48" fmla="*/ 35 w 357"/>
                <a:gd name="T49" fmla="*/ 561 h 314"/>
                <a:gd name="T50" fmla="*/ 12 w 357"/>
                <a:gd name="T51" fmla="*/ 683 h 314"/>
                <a:gd name="T52" fmla="*/ 0 w 357"/>
                <a:gd name="T53" fmla="*/ 796 h 314"/>
                <a:gd name="T54" fmla="*/ 29 w 357"/>
                <a:gd name="T55" fmla="*/ 904 h 314"/>
                <a:gd name="T56" fmla="*/ 64 w 357"/>
                <a:gd name="T57" fmla="*/ 1028 h 314"/>
                <a:gd name="T58" fmla="*/ 102 w 357"/>
                <a:gd name="T59" fmla="*/ 1129 h 314"/>
                <a:gd name="T60" fmla="*/ 175 w 357"/>
                <a:gd name="T61" fmla="*/ 1224 h 314"/>
                <a:gd name="T62" fmla="*/ 258 w 357"/>
                <a:gd name="T63" fmla="*/ 1319 h 314"/>
                <a:gd name="T64" fmla="*/ 358 w 357"/>
                <a:gd name="T65" fmla="*/ 1386 h 314"/>
                <a:gd name="T66" fmla="*/ 468 w 357"/>
                <a:gd name="T67" fmla="*/ 1448 h 314"/>
                <a:gd name="T68" fmla="*/ 584 w 357"/>
                <a:gd name="T69" fmla="*/ 1499 h 314"/>
                <a:gd name="T70" fmla="*/ 707 w 357"/>
                <a:gd name="T71" fmla="*/ 1520 h 314"/>
                <a:gd name="T72" fmla="*/ 845 w 357"/>
                <a:gd name="T73" fmla="*/ 1529 h 314"/>
                <a:gd name="T74" fmla="*/ 969 w 357"/>
                <a:gd name="T75" fmla="*/ 1529 h 314"/>
                <a:gd name="T76" fmla="*/ 1094 w 357"/>
                <a:gd name="T77" fmla="*/ 1514 h 314"/>
                <a:gd name="T78" fmla="*/ 1224 w 357"/>
                <a:gd name="T79" fmla="*/ 1482 h 314"/>
                <a:gd name="T80" fmla="*/ 1327 w 357"/>
                <a:gd name="T81" fmla="*/ 1425 h 314"/>
                <a:gd name="T82" fmla="*/ 1447 w 357"/>
                <a:gd name="T83" fmla="*/ 1352 h 3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7"/>
                <a:gd name="T127" fmla="*/ 0 h 314"/>
                <a:gd name="T128" fmla="*/ 357 w 357"/>
                <a:gd name="T129" fmla="*/ 314 h 3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7" h="314">
                  <a:moveTo>
                    <a:pt x="305" y="270"/>
                  </a:moveTo>
                  <a:lnTo>
                    <a:pt x="313" y="262"/>
                  </a:lnTo>
                  <a:lnTo>
                    <a:pt x="322" y="250"/>
                  </a:lnTo>
                  <a:lnTo>
                    <a:pt x="328" y="242"/>
                  </a:lnTo>
                  <a:lnTo>
                    <a:pt x="336" y="231"/>
                  </a:lnTo>
                  <a:lnTo>
                    <a:pt x="340" y="221"/>
                  </a:lnTo>
                  <a:lnTo>
                    <a:pt x="347" y="210"/>
                  </a:lnTo>
                  <a:lnTo>
                    <a:pt x="349" y="198"/>
                  </a:lnTo>
                  <a:lnTo>
                    <a:pt x="354" y="185"/>
                  </a:lnTo>
                  <a:lnTo>
                    <a:pt x="354" y="175"/>
                  </a:lnTo>
                  <a:lnTo>
                    <a:pt x="356" y="163"/>
                  </a:lnTo>
                  <a:lnTo>
                    <a:pt x="356" y="151"/>
                  </a:lnTo>
                  <a:lnTo>
                    <a:pt x="354" y="140"/>
                  </a:lnTo>
                  <a:lnTo>
                    <a:pt x="354" y="128"/>
                  </a:lnTo>
                  <a:lnTo>
                    <a:pt x="349" y="115"/>
                  </a:lnTo>
                  <a:lnTo>
                    <a:pt x="347" y="104"/>
                  </a:lnTo>
                  <a:lnTo>
                    <a:pt x="340" y="94"/>
                  </a:lnTo>
                  <a:lnTo>
                    <a:pt x="336" y="83"/>
                  </a:lnTo>
                  <a:lnTo>
                    <a:pt x="328" y="74"/>
                  </a:lnTo>
                  <a:lnTo>
                    <a:pt x="322" y="63"/>
                  </a:lnTo>
                  <a:lnTo>
                    <a:pt x="313" y="53"/>
                  </a:lnTo>
                  <a:lnTo>
                    <a:pt x="305" y="45"/>
                  </a:lnTo>
                  <a:lnTo>
                    <a:pt x="296" y="38"/>
                  </a:lnTo>
                  <a:lnTo>
                    <a:pt x="284" y="32"/>
                  </a:lnTo>
                  <a:lnTo>
                    <a:pt x="272" y="25"/>
                  </a:lnTo>
                  <a:lnTo>
                    <a:pt x="262" y="18"/>
                  </a:lnTo>
                  <a:lnTo>
                    <a:pt x="250" y="11"/>
                  </a:lnTo>
                  <a:lnTo>
                    <a:pt x="237" y="6"/>
                  </a:lnTo>
                  <a:lnTo>
                    <a:pt x="224" y="5"/>
                  </a:lnTo>
                  <a:lnTo>
                    <a:pt x="211" y="2"/>
                  </a:lnTo>
                  <a:lnTo>
                    <a:pt x="198" y="0"/>
                  </a:lnTo>
                  <a:lnTo>
                    <a:pt x="187" y="0"/>
                  </a:lnTo>
                  <a:lnTo>
                    <a:pt x="173" y="0"/>
                  </a:lnTo>
                  <a:lnTo>
                    <a:pt x="159" y="0"/>
                  </a:lnTo>
                  <a:lnTo>
                    <a:pt x="145" y="2"/>
                  </a:lnTo>
                  <a:lnTo>
                    <a:pt x="132" y="5"/>
                  </a:lnTo>
                  <a:lnTo>
                    <a:pt x="120" y="6"/>
                  </a:lnTo>
                  <a:lnTo>
                    <a:pt x="107" y="11"/>
                  </a:lnTo>
                  <a:lnTo>
                    <a:pt x="96" y="18"/>
                  </a:lnTo>
                  <a:lnTo>
                    <a:pt x="84" y="25"/>
                  </a:lnTo>
                  <a:lnTo>
                    <a:pt x="73" y="32"/>
                  </a:lnTo>
                  <a:lnTo>
                    <a:pt x="64" y="38"/>
                  </a:lnTo>
                  <a:lnTo>
                    <a:pt x="53" y="45"/>
                  </a:lnTo>
                  <a:lnTo>
                    <a:pt x="43" y="53"/>
                  </a:lnTo>
                  <a:lnTo>
                    <a:pt x="36" y="63"/>
                  </a:lnTo>
                  <a:lnTo>
                    <a:pt x="28" y="74"/>
                  </a:lnTo>
                  <a:lnTo>
                    <a:pt x="21" y="83"/>
                  </a:lnTo>
                  <a:lnTo>
                    <a:pt x="17" y="94"/>
                  </a:lnTo>
                  <a:lnTo>
                    <a:pt x="13" y="104"/>
                  </a:lnTo>
                  <a:lnTo>
                    <a:pt x="7" y="115"/>
                  </a:lnTo>
                  <a:lnTo>
                    <a:pt x="6" y="128"/>
                  </a:lnTo>
                  <a:lnTo>
                    <a:pt x="2" y="140"/>
                  </a:lnTo>
                  <a:lnTo>
                    <a:pt x="0" y="151"/>
                  </a:lnTo>
                  <a:lnTo>
                    <a:pt x="0" y="163"/>
                  </a:lnTo>
                  <a:lnTo>
                    <a:pt x="2" y="175"/>
                  </a:lnTo>
                  <a:lnTo>
                    <a:pt x="6" y="185"/>
                  </a:lnTo>
                  <a:lnTo>
                    <a:pt x="7" y="198"/>
                  </a:lnTo>
                  <a:lnTo>
                    <a:pt x="13" y="210"/>
                  </a:lnTo>
                  <a:lnTo>
                    <a:pt x="17" y="221"/>
                  </a:lnTo>
                  <a:lnTo>
                    <a:pt x="21" y="231"/>
                  </a:lnTo>
                  <a:lnTo>
                    <a:pt x="28" y="242"/>
                  </a:lnTo>
                  <a:lnTo>
                    <a:pt x="36" y="250"/>
                  </a:lnTo>
                  <a:lnTo>
                    <a:pt x="43" y="262"/>
                  </a:lnTo>
                  <a:lnTo>
                    <a:pt x="53" y="270"/>
                  </a:lnTo>
                  <a:lnTo>
                    <a:pt x="64" y="277"/>
                  </a:lnTo>
                  <a:lnTo>
                    <a:pt x="73" y="283"/>
                  </a:lnTo>
                  <a:lnTo>
                    <a:pt x="84" y="292"/>
                  </a:lnTo>
                  <a:lnTo>
                    <a:pt x="96" y="297"/>
                  </a:lnTo>
                  <a:lnTo>
                    <a:pt x="107" y="303"/>
                  </a:lnTo>
                  <a:lnTo>
                    <a:pt x="120" y="307"/>
                  </a:lnTo>
                  <a:lnTo>
                    <a:pt x="132" y="310"/>
                  </a:lnTo>
                  <a:lnTo>
                    <a:pt x="145" y="311"/>
                  </a:lnTo>
                  <a:lnTo>
                    <a:pt x="159" y="313"/>
                  </a:lnTo>
                  <a:lnTo>
                    <a:pt x="173" y="313"/>
                  </a:lnTo>
                  <a:lnTo>
                    <a:pt x="187" y="313"/>
                  </a:lnTo>
                  <a:lnTo>
                    <a:pt x="198" y="313"/>
                  </a:lnTo>
                  <a:lnTo>
                    <a:pt x="211" y="311"/>
                  </a:lnTo>
                  <a:lnTo>
                    <a:pt x="224" y="310"/>
                  </a:lnTo>
                  <a:lnTo>
                    <a:pt x="237" y="307"/>
                  </a:lnTo>
                  <a:lnTo>
                    <a:pt x="250" y="303"/>
                  </a:lnTo>
                  <a:lnTo>
                    <a:pt x="262" y="297"/>
                  </a:lnTo>
                  <a:lnTo>
                    <a:pt x="272" y="292"/>
                  </a:lnTo>
                  <a:lnTo>
                    <a:pt x="284" y="283"/>
                  </a:lnTo>
                  <a:lnTo>
                    <a:pt x="296" y="277"/>
                  </a:lnTo>
                  <a:lnTo>
                    <a:pt x="305"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91" name="AutoShape 53"/>
            <p:cNvSpPr>
              <a:spLocks noChangeAspect="1" noChangeArrowheads="1"/>
            </p:cNvSpPr>
            <p:nvPr/>
          </p:nvSpPr>
          <p:spPr bwMode="auto">
            <a:xfrm flipV="1">
              <a:off x="926" y="2273"/>
              <a:ext cx="30"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92" name="Freeform 54"/>
            <p:cNvSpPr>
              <a:spLocks noChangeAspect="1"/>
            </p:cNvSpPr>
            <p:nvPr/>
          </p:nvSpPr>
          <p:spPr bwMode="auto">
            <a:xfrm>
              <a:off x="909" y="2230"/>
              <a:ext cx="62" cy="43"/>
            </a:xfrm>
            <a:custGeom>
              <a:avLst/>
              <a:gdLst>
                <a:gd name="T0" fmla="*/ 221 w 48"/>
                <a:gd name="T1" fmla="*/ 125 h 33"/>
                <a:gd name="T2" fmla="*/ 221 w 48"/>
                <a:gd name="T3" fmla="*/ 125 h 33"/>
                <a:gd name="T4" fmla="*/ 221 w 48"/>
                <a:gd name="T5" fmla="*/ 125 h 33"/>
                <a:gd name="T6" fmla="*/ 221 w 48"/>
                <a:gd name="T7" fmla="*/ 134 h 33"/>
                <a:gd name="T8" fmla="*/ 207 w 48"/>
                <a:gd name="T9" fmla="*/ 134 h 33"/>
                <a:gd name="T10" fmla="*/ 207 w 48"/>
                <a:gd name="T11" fmla="*/ 134 h 33"/>
                <a:gd name="T12" fmla="*/ 200 w 48"/>
                <a:gd name="T13" fmla="*/ 159 h 33"/>
                <a:gd name="T14" fmla="*/ 200 w 48"/>
                <a:gd name="T15" fmla="*/ 159 h 33"/>
                <a:gd name="T16" fmla="*/ 190 w 48"/>
                <a:gd name="T17" fmla="*/ 159 h 33"/>
                <a:gd name="T18" fmla="*/ 190 w 48"/>
                <a:gd name="T19" fmla="*/ 159 h 33"/>
                <a:gd name="T20" fmla="*/ 171 w 48"/>
                <a:gd name="T21" fmla="*/ 159 h 33"/>
                <a:gd name="T22" fmla="*/ 36 w 48"/>
                <a:gd name="T23" fmla="*/ 159 h 33"/>
                <a:gd name="T24" fmla="*/ 28 w 48"/>
                <a:gd name="T25" fmla="*/ 159 h 33"/>
                <a:gd name="T26" fmla="*/ 28 w 48"/>
                <a:gd name="T27" fmla="*/ 159 h 33"/>
                <a:gd name="T28" fmla="*/ 17 w 48"/>
                <a:gd name="T29" fmla="*/ 159 h 33"/>
                <a:gd name="T30" fmla="*/ 17 w 48"/>
                <a:gd name="T31" fmla="*/ 159 h 33"/>
                <a:gd name="T32" fmla="*/ 1 w 48"/>
                <a:gd name="T33" fmla="*/ 134 h 33"/>
                <a:gd name="T34" fmla="*/ 1 w 48"/>
                <a:gd name="T35" fmla="*/ 134 h 33"/>
                <a:gd name="T36" fmla="*/ 1 w 48"/>
                <a:gd name="T37" fmla="*/ 134 h 33"/>
                <a:gd name="T38" fmla="*/ 0 w 48"/>
                <a:gd name="T39" fmla="*/ 125 h 33"/>
                <a:gd name="T40" fmla="*/ 0 w 48"/>
                <a:gd name="T41" fmla="*/ 125 h 33"/>
                <a:gd name="T42" fmla="*/ 0 w 48"/>
                <a:gd name="T43" fmla="*/ 125 h 33"/>
                <a:gd name="T44" fmla="*/ 0 w 48"/>
                <a:gd name="T45" fmla="*/ 27 h 33"/>
                <a:gd name="T46" fmla="*/ 0 w 48"/>
                <a:gd name="T47" fmla="*/ 27 h 33"/>
                <a:gd name="T48" fmla="*/ 0 w 48"/>
                <a:gd name="T49" fmla="*/ 27 h 33"/>
                <a:gd name="T50" fmla="*/ 0 w 48"/>
                <a:gd name="T51" fmla="*/ 12 h 33"/>
                <a:gd name="T52" fmla="*/ 1 w 48"/>
                <a:gd name="T53" fmla="*/ 12 h 33"/>
                <a:gd name="T54" fmla="*/ 1 w 48"/>
                <a:gd name="T55" fmla="*/ 12 h 33"/>
                <a:gd name="T56" fmla="*/ 17 w 48"/>
                <a:gd name="T57" fmla="*/ 12 h 33"/>
                <a:gd name="T58" fmla="*/ 17 w 48"/>
                <a:gd name="T59" fmla="*/ 0 h 33"/>
                <a:gd name="T60" fmla="*/ 28 w 48"/>
                <a:gd name="T61" fmla="*/ 0 h 33"/>
                <a:gd name="T62" fmla="*/ 28 w 48"/>
                <a:gd name="T63" fmla="*/ 0 h 33"/>
                <a:gd name="T64" fmla="*/ 36 w 48"/>
                <a:gd name="T65" fmla="*/ 0 h 33"/>
                <a:gd name="T66" fmla="*/ 171 w 48"/>
                <a:gd name="T67" fmla="*/ 0 h 33"/>
                <a:gd name="T68" fmla="*/ 190 w 48"/>
                <a:gd name="T69" fmla="*/ 0 h 33"/>
                <a:gd name="T70" fmla="*/ 190 w 48"/>
                <a:gd name="T71" fmla="*/ 0 h 33"/>
                <a:gd name="T72" fmla="*/ 200 w 48"/>
                <a:gd name="T73" fmla="*/ 0 h 33"/>
                <a:gd name="T74" fmla="*/ 200 w 48"/>
                <a:gd name="T75" fmla="*/ 0 h 33"/>
                <a:gd name="T76" fmla="*/ 207 w 48"/>
                <a:gd name="T77" fmla="*/ 12 h 33"/>
                <a:gd name="T78" fmla="*/ 207 w 48"/>
                <a:gd name="T79" fmla="*/ 12 h 33"/>
                <a:gd name="T80" fmla="*/ 207 w 48"/>
                <a:gd name="T81" fmla="*/ 12 h 33"/>
                <a:gd name="T82" fmla="*/ 221 w 48"/>
                <a:gd name="T83" fmla="*/ 27 h 33"/>
                <a:gd name="T84" fmla="*/ 221 w 48"/>
                <a:gd name="T85" fmla="*/ 27 h 33"/>
                <a:gd name="T86" fmla="*/ 221 w 48"/>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47" y="5"/>
                  </a:moveTo>
                  <a:lnTo>
                    <a:pt x="47" y="26"/>
                  </a:lnTo>
                  <a:lnTo>
                    <a:pt x="47" y="28"/>
                  </a:lnTo>
                  <a:lnTo>
                    <a:pt x="44" y="28"/>
                  </a:lnTo>
                  <a:lnTo>
                    <a:pt x="43" y="32"/>
                  </a:lnTo>
                  <a:lnTo>
                    <a:pt x="41" y="32"/>
                  </a:lnTo>
                  <a:lnTo>
                    <a:pt x="36" y="32"/>
                  </a:lnTo>
                  <a:lnTo>
                    <a:pt x="8" y="32"/>
                  </a:lnTo>
                  <a:lnTo>
                    <a:pt x="6" y="32"/>
                  </a:lnTo>
                  <a:lnTo>
                    <a:pt x="4" y="32"/>
                  </a:lnTo>
                  <a:lnTo>
                    <a:pt x="1" y="28"/>
                  </a:lnTo>
                  <a:lnTo>
                    <a:pt x="0" y="28"/>
                  </a:lnTo>
                  <a:lnTo>
                    <a:pt x="0" y="26"/>
                  </a:lnTo>
                  <a:lnTo>
                    <a:pt x="0" y="5"/>
                  </a:lnTo>
                  <a:lnTo>
                    <a:pt x="0" y="2"/>
                  </a:lnTo>
                  <a:lnTo>
                    <a:pt x="1" y="2"/>
                  </a:lnTo>
                  <a:lnTo>
                    <a:pt x="4" y="2"/>
                  </a:lnTo>
                  <a:lnTo>
                    <a:pt x="4" y="0"/>
                  </a:lnTo>
                  <a:lnTo>
                    <a:pt x="6" y="0"/>
                  </a:lnTo>
                  <a:lnTo>
                    <a:pt x="8" y="0"/>
                  </a:lnTo>
                  <a:lnTo>
                    <a:pt x="36" y="0"/>
                  </a:lnTo>
                  <a:lnTo>
                    <a:pt x="41" y="0"/>
                  </a:lnTo>
                  <a:lnTo>
                    <a:pt x="43" y="0"/>
                  </a:lnTo>
                  <a:lnTo>
                    <a:pt x="43" y="2"/>
                  </a:lnTo>
                  <a:lnTo>
                    <a:pt x="44" y="2"/>
                  </a:lnTo>
                  <a:lnTo>
                    <a:pt x="47" y="2"/>
                  </a:lnTo>
                  <a:lnTo>
                    <a:pt x="47" y="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93" name="Freeform 55"/>
            <p:cNvSpPr>
              <a:spLocks noChangeAspect="1"/>
            </p:cNvSpPr>
            <p:nvPr/>
          </p:nvSpPr>
          <p:spPr bwMode="auto">
            <a:xfrm>
              <a:off x="953"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46 w 14"/>
                <a:gd name="T11" fmla="*/ 134 h 33"/>
                <a:gd name="T12" fmla="*/ 46 w 14"/>
                <a:gd name="T13" fmla="*/ 134 h 33"/>
                <a:gd name="T14" fmla="*/ 46 w 14"/>
                <a:gd name="T15" fmla="*/ 159 h 33"/>
                <a:gd name="T16" fmla="*/ 46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0 w 14"/>
                <a:gd name="T29" fmla="*/ 159 h 33"/>
                <a:gd name="T30" fmla="*/ 0 w 14"/>
                <a:gd name="T31" fmla="*/ 159 h 33"/>
                <a:gd name="T32" fmla="*/ 0 w 14"/>
                <a:gd name="T33" fmla="*/ 134 h 33"/>
                <a:gd name="T34" fmla="*/ 0 w 14"/>
                <a:gd name="T35" fmla="*/ 134 h 33"/>
                <a:gd name="T36" fmla="*/ 0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0 w 14"/>
                <a:gd name="T53" fmla="*/ 12 h 33"/>
                <a:gd name="T54" fmla="*/ 0 w 14"/>
                <a:gd name="T55" fmla="*/ 12 h 33"/>
                <a:gd name="T56" fmla="*/ 0 w 14"/>
                <a:gd name="T57" fmla="*/ 12 h 33"/>
                <a:gd name="T58" fmla="*/ 0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46 w 14"/>
                <a:gd name="T71" fmla="*/ 0 h 33"/>
                <a:gd name="T72" fmla="*/ 46 w 14"/>
                <a:gd name="T73" fmla="*/ 0 h 33"/>
                <a:gd name="T74" fmla="*/ 46 w 14"/>
                <a:gd name="T75" fmla="*/ 0 h 33"/>
                <a:gd name="T76" fmla="*/ 46 w 14"/>
                <a:gd name="T77" fmla="*/ 12 h 33"/>
                <a:gd name="T78" fmla="*/ 46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0" y="28"/>
                  </a:lnTo>
                  <a:lnTo>
                    <a:pt x="10" y="32"/>
                  </a:lnTo>
                  <a:lnTo>
                    <a:pt x="1" y="32"/>
                  </a:lnTo>
                  <a:lnTo>
                    <a:pt x="0" y="32"/>
                  </a:lnTo>
                  <a:lnTo>
                    <a:pt x="0" y="28"/>
                  </a:lnTo>
                  <a:lnTo>
                    <a:pt x="0" y="26"/>
                  </a:lnTo>
                  <a:lnTo>
                    <a:pt x="0" y="5"/>
                  </a:lnTo>
                  <a:lnTo>
                    <a:pt x="0" y="2"/>
                  </a:lnTo>
                  <a:lnTo>
                    <a:pt x="0" y="0"/>
                  </a:lnTo>
                  <a:lnTo>
                    <a:pt x="1" y="0"/>
                  </a:lnTo>
                  <a:lnTo>
                    <a:pt x="10" y="0"/>
                  </a:lnTo>
                  <a:lnTo>
                    <a:pt x="10" y="2"/>
                  </a:lnTo>
                  <a:lnTo>
                    <a:pt x="13" y="2"/>
                  </a:lnTo>
                  <a:lnTo>
                    <a:pt x="13" y="5"/>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94" name="Freeform 56"/>
            <p:cNvSpPr>
              <a:spLocks noChangeAspect="1"/>
            </p:cNvSpPr>
            <p:nvPr/>
          </p:nvSpPr>
          <p:spPr bwMode="auto">
            <a:xfrm>
              <a:off x="909"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59 w 14"/>
                <a:gd name="T11" fmla="*/ 134 h 33"/>
                <a:gd name="T12" fmla="*/ 59 w 14"/>
                <a:gd name="T13" fmla="*/ 134 h 33"/>
                <a:gd name="T14" fmla="*/ 59 w 14"/>
                <a:gd name="T15" fmla="*/ 159 h 33"/>
                <a:gd name="T16" fmla="*/ 59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1 w 14"/>
                <a:gd name="T29" fmla="*/ 159 h 33"/>
                <a:gd name="T30" fmla="*/ 1 w 14"/>
                <a:gd name="T31" fmla="*/ 159 h 33"/>
                <a:gd name="T32" fmla="*/ 1 w 14"/>
                <a:gd name="T33" fmla="*/ 134 h 33"/>
                <a:gd name="T34" fmla="*/ 1 w 14"/>
                <a:gd name="T35" fmla="*/ 134 h 33"/>
                <a:gd name="T36" fmla="*/ 1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1 w 14"/>
                <a:gd name="T53" fmla="*/ 12 h 33"/>
                <a:gd name="T54" fmla="*/ 1 w 14"/>
                <a:gd name="T55" fmla="*/ 12 h 33"/>
                <a:gd name="T56" fmla="*/ 1 w 14"/>
                <a:gd name="T57" fmla="*/ 12 h 33"/>
                <a:gd name="T58" fmla="*/ 1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59 w 14"/>
                <a:gd name="T71" fmla="*/ 0 h 33"/>
                <a:gd name="T72" fmla="*/ 59 w 14"/>
                <a:gd name="T73" fmla="*/ 0 h 33"/>
                <a:gd name="T74" fmla="*/ 59 w 14"/>
                <a:gd name="T75" fmla="*/ 0 h 33"/>
                <a:gd name="T76" fmla="*/ 59 w 14"/>
                <a:gd name="T77" fmla="*/ 12 h 33"/>
                <a:gd name="T78" fmla="*/ 59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3" y="32"/>
                  </a:lnTo>
                  <a:lnTo>
                    <a:pt x="10" y="32"/>
                  </a:lnTo>
                  <a:lnTo>
                    <a:pt x="1" y="32"/>
                  </a:lnTo>
                  <a:lnTo>
                    <a:pt x="1" y="28"/>
                  </a:lnTo>
                  <a:lnTo>
                    <a:pt x="0" y="28"/>
                  </a:lnTo>
                  <a:lnTo>
                    <a:pt x="0" y="26"/>
                  </a:lnTo>
                  <a:lnTo>
                    <a:pt x="0" y="5"/>
                  </a:lnTo>
                  <a:lnTo>
                    <a:pt x="0" y="2"/>
                  </a:lnTo>
                  <a:lnTo>
                    <a:pt x="1" y="2"/>
                  </a:lnTo>
                  <a:lnTo>
                    <a:pt x="1" y="0"/>
                  </a:lnTo>
                  <a:lnTo>
                    <a:pt x="10" y="0"/>
                  </a:lnTo>
                  <a:lnTo>
                    <a:pt x="13" y="0"/>
                  </a:lnTo>
                  <a:lnTo>
                    <a:pt x="13" y="2"/>
                  </a:lnTo>
                  <a:lnTo>
                    <a:pt x="13" y="5"/>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95" name="Freeform 57" descr="Light vertical"/>
            <p:cNvSpPr>
              <a:spLocks noChangeAspect="1"/>
            </p:cNvSpPr>
            <p:nvPr/>
          </p:nvSpPr>
          <p:spPr bwMode="auto">
            <a:xfrm>
              <a:off x="926" y="2230"/>
              <a:ext cx="28" cy="43"/>
            </a:xfrm>
            <a:custGeom>
              <a:avLst/>
              <a:gdLst>
                <a:gd name="T0" fmla="*/ 89 w 22"/>
                <a:gd name="T1" fmla="*/ 125 h 33"/>
                <a:gd name="T2" fmla="*/ 89 w 22"/>
                <a:gd name="T3" fmla="*/ 125 h 33"/>
                <a:gd name="T4" fmla="*/ 89 w 22"/>
                <a:gd name="T5" fmla="*/ 125 h 33"/>
                <a:gd name="T6" fmla="*/ 89 w 22"/>
                <a:gd name="T7" fmla="*/ 134 h 33"/>
                <a:gd name="T8" fmla="*/ 75 w 22"/>
                <a:gd name="T9" fmla="*/ 134 h 33"/>
                <a:gd name="T10" fmla="*/ 75 w 22"/>
                <a:gd name="T11" fmla="*/ 134 h 33"/>
                <a:gd name="T12" fmla="*/ 75 w 22"/>
                <a:gd name="T13" fmla="*/ 134 h 33"/>
                <a:gd name="T14" fmla="*/ 75 w 22"/>
                <a:gd name="T15" fmla="*/ 159 h 33"/>
                <a:gd name="T16" fmla="*/ 75 w 22"/>
                <a:gd name="T17" fmla="*/ 159 h 33"/>
                <a:gd name="T18" fmla="*/ 75 w 22"/>
                <a:gd name="T19" fmla="*/ 159 h 33"/>
                <a:gd name="T20" fmla="*/ 64 w 22"/>
                <a:gd name="T21" fmla="*/ 159 h 33"/>
                <a:gd name="T22" fmla="*/ 22 w 22"/>
                <a:gd name="T23" fmla="*/ 159 h 33"/>
                <a:gd name="T24" fmla="*/ 22 w 22"/>
                <a:gd name="T25" fmla="*/ 159 h 33"/>
                <a:gd name="T26" fmla="*/ 10 w 22"/>
                <a:gd name="T27" fmla="*/ 159 h 33"/>
                <a:gd name="T28" fmla="*/ 10 w 22"/>
                <a:gd name="T29" fmla="*/ 159 h 33"/>
                <a:gd name="T30" fmla="*/ 10 w 22"/>
                <a:gd name="T31" fmla="*/ 159 h 33"/>
                <a:gd name="T32" fmla="*/ 10 w 22"/>
                <a:gd name="T33" fmla="*/ 134 h 33"/>
                <a:gd name="T34" fmla="*/ 10 w 22"/>
                <a:gd name="T35" fmla="*/ 134 h 33"/>
                <a:gd name="T36" fmla="*/ 10 w 22"/>
                <a:gd name="T37" fmla="*/ 134 h 33"/>
                <a:gd name="T38" fmla="*/ 0 w 22"/>
                <a:gd name="T39" fmla="*/ 125 h 33"/>
                <a:gd name="T40" fmla="*/ 0 w 22"/>
                <a:gd name="T41" fmla="*/ 125 h 33"/>
                <a:gd name="T42" fmla="*/ 0 w 22"/>
                <a:gd name="T43" fmla="*/ 125 h 33"/>
                <a:gd name="T44" fmla="*/ 0 w 22"/>
                <a:gd name="T45" fmla="*/ 27 h 33"/>
                <a:gd name="T46" fmla="*/ 0 w 22"/>
                <a:gd name="T47" fmla="*/ 27 h 33"/>
                <a:gd name="T48" fmla="*/ 0 w 22"/>
                <a:gd name="T49" fmla="*/ 27 h 33"/>
                <a:gd name="T50" fmla="*/ 0 w 22"/>
                <a:gd name="T51" fmla="*/ 12 h 33"/>
                <a:gd name="T52" fmla="*/ 10 w 22"/>
                <a:gd name="T53" fmla="*/ 12 h 33"/>
                <a:gd name="T54" fmla="*/ 10 w 22"/>
                <a:gd name="T55" fmla="*/ 12 h 33"/>
                <a:gd name="T56" fmla="*/ 10 w 22"/>
                <a:gd name="T57" fmla="*/ 12 h 33"/>
                <a:gd name="T58" fmla="*/ 10 w 22"/>
                <a:gd name="T59" fmla="*/ 0 h 33"/>
                <a:gd name="T60" fmla="*/ 10 w 22"/>
                <a:gd name="T61" fmla="*/ 0 h 33"/>
                <a:gd name="T62" fmla="*/ 22 w 22"/>
                <a:gd name="T63" fmla="*/ 0 h 33"/>
                <a:gd name="T64" fmla="*/ 22 w 22"/>
                <a:gd name="T65" fmla="*/ 0 h 33"/>
                <a:gd name="T66" fmla="*/ 64 w 22"/>
                <a:gd name="T67" fmla="*/ 0 h 33"/>
                <a:gd name="T68" fmla="*/ 64 w 22"/>
                <a:gd name="T69" fmla="*/ 0 h 33"/>
                <a:gd name="T70" fmla="*/ 75 w 22"/>
                <a:gd name="T71" fmla="*/ 0 h 33"/>
                <a:gd name="T72" fmla="*/ 75 w 22"/>
                <a:gd name="T73" fmla="*/ 0 h 33"/>
                <a:gd name="T74" fmla="*/ 75 w 22"/>
                <a:gd name="T75" fmla="*/ 0 h 33"/>
                <a:gd name="T76" fmla="*/ 75 w 22"/>
                <a:gd name="T77" fmla="*/ 12 h 33"/>
                <a:gd name="T78" fmla="*/ 75 w 22"/>
                <a:gd name="T79" fmla="*/ 12 h 33"/>
                <a:gd name="T80" fmla="*/ 89 w 22"/>
                <a:gd name="T81" fmla="*/ 12 h 33"/>
                <a:gd name="T82" fmla="*/ 89 w 22"/>
                <a:gd name="T83" fmla="*/ 27 h 33"/>
                <a:gd name="T84" fmla="*/ 89 w 22"/>
                <a:gd name="T85" fmla="*/ 27 h 33"/>
                <a:gd name="T86" fmla="*/ 89 w 22"/>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
                <a:gd name="T133" fmla="*/ 0 h 33"/>
                <a:gd name="T134" fmla="*/ 22 w 22"/>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 h="33">
                  <a:moveTo>
                    <a:pt x="21" y="5"/>
                  </a:moveTo>
                  <a:lnTo>
                    <a:pt x="21" y="26"/>
                  </a:lnTo>
                  <a:lnTo>
                    <a:pt x="21" y="28"/>
                  </a:lnTo>
                  <a:lnTo>
                    <a:pt x="17" y="28"/>
                  </a:lnTo>
                  <a:lnTo>
                    <a:pt x="17" y="32"/>
                  </a:lnTo>
                  <a:lnTo>
                    <a:pt x="15" y="32"/>
                  </a:lnTo>
                  <a:lnTo>
                    <a:pt x="5" y="32"/>
                  </a:lnTo>
                  <a:lnTo>
                    <a:pt x="2" y="32"/>
                  </a:lnTo>
                  <a:lnTo>
                    <a:pt x="2" y="28"/>
                  </a:lnTo>
                  <a:lnTo>
                    <a:pt x="0" y="28"/>
                  </a:lnTo>
                  <a:lnTo>
                    <a:pt x="0" y="26"/>
                  </a:lnTo>
                  <a:lnTo>
                    <a:pt x="0" y="5"/>
                  </a:lnTo>
                  <a:lnTo>
                    <a:pt x="0" y="2"/>
                  </a:lnTo>
                  <a:lnTo>
                    <a:pt x="2" y="2"/>
                  </a:lnTo>
                  <a:lnTo>
                    <a:pt x="2" y="0"/>
                  </a:lnTo>
                  <a:lnTo>
                    <a:pt x="5" y="0"/>
                  </a:lnTo>
                  <a:lnTo>
                    <a:pt x="15" y="0"/>
                  </a:lnTo>
                  <a:lnTo>
                    <a:pt x="17" y="0"/>
                  </a:lnTo>
                  <a:lnTo>
                    <a:pt x="17" y="2"/>
                  </a:lnTo>
                  <a:lnTo>
                    <a:pt x="21" y="2"/>
                  </a:lnTo>
                  <a:lnTo>
                    <a:pt x="21" y="5"/>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96" name="AutoShape 58"/>
            <p:cNvSpPr>
              <a:spLocks noChangeAspect="1" noChangeArrowheads="1"/>
            </p:cNvSpPr>
            <p:nvPr/>
          </p:nvSpPr>
          <p:spPr bwMode="auto">
            <a:xfrm flipV="1">
              <a:off x="929" y="2272"/>
              <a:ext cx="3" cy="21"/>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97" name="AutoShape 59"/>
            <p:cNvSpPr>
              <a:spLocks noChangeAspect="1" noChangeArrowheads="1"/>
            </p:cNvSpPr>
            <p:nvPr/>
          </p:nvSpPr>
          <p:spPr bwMode="auto">
            <a:xfrm flipV="1">
              <a:off x="926" y="2918"/>
              <a:ext cx="26" cy="25"/>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98" name="Freeform 60"/>
            <p:cNvSpPr>
              <a:spLocks noChangeAspect="1"/>
            </p:cNvSpPr>
            <p:nvPr/>
          </p:nvSpPr>
          <p:spPr bwMode="auto">
            <a:xfrm>
              <a:off x="909" y="2944"/>
              <a:ext cx="62" cy="43"/>
            </a:xfrm>
            <a:custGeom>
              <a:avLst/>
              <a:gdLst>
                <a:gd name="T0" fmla="*/ 0 w 48"/>
                <a:gd name="T1" fmla="*/ 27 h 33"/>
                <a:gd name="T2" fmla="*/ 0 w 48"/>
                <a:gd name="T3" fmla="*/ 27 h 33"/>
                <a:gd name="T4" fmla="*/ 1 w 48"/>
                <a:gd name="T5" fmla="*/ 12 h 33"/>
                <a:gd name="T6" fmla="*/ 1 w 48"/>
                <a:gd name="T7" fmla="*/ 12 h 33"/>
                <a:gd name="T8" fmla="*/ 1 w 48"/>
                <a:gd name="T9" fmla="*/ 12 h 33"/>
                <a:gd name="T10" fmla="*/ 1 w 48"/>
                <a:gd name="T11" fmla="*/ 0 h 33"/>
                <a:gd name="T12" fmla="*/ 17 w 48"/>
                <a:gd name="T13" fmla="*/ 0 h 33"/>
                <a:gd name="T14" fmla="*/ 17 w 48"/>
                <a:gd name="T15" fmla="*/ 0 h 33"/>
                <a:gd name="T16" fmla="*/ 28 w 48"/>
                <a:gd name="T17" fmla="*/ 0 h 33"/>
                <a:gd name="T18" fmla="*/ 28 w 48"/>
                <a:gd name="T19" fmla="*/ 0 h 33"/>
                <a:gd name="T20" fmla="*/ 36 w 48"/>
                <a:gd name="T21" fmla="*/ 0 h 33"/>
                <a:gd name="T22" fmla="*/ 190 w 48"/>
                <a:gd name="T23" fmla="*/ 0 h 33"/>
                <a:gd name="T24" fmla="*/ 190 w 48"/>
                <a:gd name="T25" fmla="*/ 0 h 33"/>
                <a:gd name="T26" fmla="*/ 190 w 48"/>
                <a:gd name="T27" fmla="*/ 0 h 33"/>
                <a:gd name="T28" fmla="*/ 200 w 48"/>
                <a:gd name="T29" fmla="*/ 0 h 33"/>
                <a:gd name="T30" fmla="*/ 207 w 48"/>
                <a:gd name="T31" fmla="*/ 0 h 33"/>
                <a:gd name="T32" fmla="*/ 207 w 48"/>
                <a:gd name="T33" fmla="*/ 0 h 33"/>
                <a:gd name="T34" fmla="*/ 207 w 48"/>
                <a:gd name="T35" fmla="*/ 12 h 33"/>
                <a:gd name="T36" fmla="*/ 221 w 48"/>
                <a:gd name="T37" fmla="*/ 12 h 33"/>
                <a:gd name="T38" fmla="*/ 221 w 48"/>
                <a:gd name="T39" fmla="*/ 12 h 33"/>
                <a:gd name="T40" fmla="*/ 221 w 48"/>
                <a:gd name="T41" fmla="*/ 27 h 33"/>
                <a:gd name="T42" fmla="*/ 221 w 48"/>
                <a:gd name="T43" fmla="*/ 27 h 33"/>
                <a:gd name="T44" fmla="*/ 221 w 48"/>
                <a:gd name="T45" fmla="*/ 124 h 33"/>
                <a:gd name="T46" fmla="*/ 221 w 48"/>
                <a:gd name="T47" fmla="*/ 124 h 33"/>
                <a:gd name="T48" fmla="*/ 221 w 48"/>
                <a:gd name="T49" fmla="*/ 125 h 33"/>
                <a:gd name="T50" fmla="*/ 221 w 48"/>
                <a:gd name="T51" fmla="*/ 125 h 33"/>
                <a:gd name="T52" fmla="*/ 221 w 48"/>
                <a:gd name="T53" fmla="*/ 145 h 33"/>
                <a:gd name="T54" fmla="*/ 207 w 48"/>
                <a:gd name="T55" fmla="*/ 145 h 33"/>
                <a:gd name="T56" fmla="*/ 207 w 48"/>
                <a:gd name="T57" fmla="*/ 145 h 33"/>
                <a:gd name="T58" fmla="*/ 200 w 48"/>
                <a:gd name="T59" fmla="*/ 145 h 33"/>
                <a:gd name="T60" fmla="*/ 200 w 48"/>
                <a:gd name="T61" fmla="*/ 145 h 33"/>
                <a:gd name="T62" fmla="*/ 190 w 48"/>
                <a:gd name="T63" fmla="*/ 159 h 33"/>
                <a:gd name="T64" fmla="*/ 190 w 48"/>
                <a:gd name="T65" fmla="*/ 159 h 33"/>
                <a:gd name="T66" fmla="*/ 36 w 48"/>
                <a:gd name="T67" fmla="*/ 159 h 33"/>
                <a:gd name="T68" fmla="*/ 36 w 48"/>
                <a:gd name="T69" fmla="*/ 159 h 33"/>
                <a:gd name="T70" fmla="*/ 28 w 48"/>
                <a:gd name="T71" fmla="*/ 159 h 33"/>
                <a:gd name="T72" fmla="*/ 28 w 48"/>
                <a:gd name="T73" fmla="*/ 145 h 33"/>
                <a:gd name="T74" fmla="*/ 17 w 48"/>
                <a:gd name="T75" fmla="*/ 145 h 33"/>
                <a:gd name="T76" fmla="*/ 17 w 48"/>
                <a:gd name="T77" fmla="*/ 145 h 33"/>
                <a:gd name="T78" fmla="*/ 1 w 48"/>
                <a:gd name="T79" fmla="*/ 145 h 33"/>
                <a:gd name="T80" fmla="*/ 1 w 48"/>
                <a:gd name="T81" fmla="*/ 125 h 33"/>
                <a:gd name="T82" fmla="*/ 1 w 48"/>
                <a:gd name="T83" fmla="*/ 125 h 33"/>
                <a:gd name="T84" fmla="*/ 0 w 48"/>
                <a:gd name="T85" fmla="*/ 125 h 33"/>
                <a:gd name="T86" fmla="*/ 0 w 4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0" y="25"/>
                  </a:moveTo>
                  <a:lnTo>
                    <a:pt x="0" y="5"/>
                  </a:lnTo>
                  <a:lnTo>
                    <a:pt x="1" y="2"/>
                  </a:lnTo>
                  <a:lnTo>
                    <a:pt x="1" y="0"/>
                  </a:lnTo>
                  <a:lnTo>
                    <a:pt x="4" y="0"/>
                  </a:lnTo>
                  <a:lnTo>
                    <a:pt x="6" y="0"/>
                  </a:lnTo>
                  <a:lnTo>
                    <a:pt x="8" y="0"/>
                  </a:lnTo>
                  <a:lnTo>
                    <a:pt x="41" y="0"/>
                  </a:lnTo>
                  <a:lnTo>
                    <a:pt x="43" y="0"/>
                  </a:lnTo>
                  <a:lnTo>
                    <a:pt x="44" y="0"/>
                  </a:lnTo>
                  <a:lnTo>
                    <a:pt x="44" y="2"/>
                  </a:lnTo>
                  <a:lnTo>
                    <a:pt x="47" y="2"/>
                  </a:lnTo>
                  <a:lnTo>
                    <a:pt x="47" y="5"/>
                  </a:lnTo>
                  <a:lnTo>
                    <a:pt x="47" y="25"/>
                  </a:lnTo>
                  <a:lnTo>
                    <a:pt x="47" y="26"/>
                  </a:lnTo>
                  <a:lnTo>
                    <a:pt x="47" y="29"/>
                  </a:lnTo>
                  <a:lnTo>
                    <a:pt x="44" y="29"/>
                  </a:lnTo>
                  <a:lnTo>
                    <a:pt x="43" y="29"/>
                  </a:lnTo>
                  <a:lnTo>
                    <a:pt x="41" y="32"/>
                  </a:lnTo>
                  <a:lnTo>
                    <a:pt x="8" y="32"/>
                  </a:lnTo>
                  <a:lnTo>
                    <a:pt x="6" y="32"/>
                  </a:lnTo>
                  <a:lnTo>
                    <a:pt x="6" y="29"/>
                  </a:lnTo>
                  <a:lnTo>
                    <a:pt x="4" y="29"/>
                  </a:lnTo>
                  <a:lnTo>
                    <a:pt x="1" y="29"/>
                  </a:lnTo>
                  <a:lnTo>
                    <a:pt x="1" y="26"/>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399" name="Freeform 61"/>
            <p:cNvSpPr>
              <a:spLocks noChangeAspect="1"/>
            </p:cNvSpPr>
            <p:nvPr/>
          </p:nvSpPr>
          <p:spPr bwMode="auto">
            <a:xfrm>
              <a:off x="913" y="2944"/>
              <a:ext cx="14" cy="43"/>
            </a:xfrm>
            <a:custGeom>
              <a:avLst/>
              <a:gdLst>
                <a:gd name="T0" fmla="*/ 0 w 11"/>
                <a:gd name="T1" fmla="*/ 27 h 33"/>
                <a:gd name="T2" fmla="*/ 0 w 11"/>
                <a:gd name="T3" fmla="*/ 27 h 33"/>
                <a:gd name="T4" fmla="*/ 0 w 11"/>
                <a:gd name="T5" fmla="*/ 12 h 33"/>
                <a:gd name="T6" fmla="*/ 0 w 11"/>
                <a:gd name="T7" fmla="*/ 12 h 33"/>
                <a:gd name="T8" fmla="*/ 0 w 11"/>
                <a:gd name="T9" fmla="*/ 12 h 33"/>
                <a:gd name="T10" fmla="*/ 0 w 11"/>
                <a:gd name="T11" fmla="*/ 0 h 33"/>
                <a:gd name="T12" fmla="*/ 0 w 11"/>
                <a:gd name="T13" fmla="*/ 0 h 33"/>
                <a:gd name="T14" fmla="*/ 0 w 11"/>
                <a:gd name="T15" fmla="*/ 0 h 33"/>
                <a:gd name="T16" fmla="*/ 0 w 11"/>
                <a:gd name="T17" fmla="*/ 0 h 33"/>
                <a:gd name="T18" fmla="*/ 0 w 11"/>
                <a:gd name="T19" fmla="*/ 0 h 33"/>
                <a:gd name="T20" fmla="*/ 1 w 11"/>
                <a:gd name="T21" fmla="*/ 0 h 33"/>
                <a:gd name="T22" fmla="*/ 37 w 11"/>
                <a:gd name="T23" fmla="*/ 0 h 33"/>
                <a:gd name="T24" fmla="*/ 4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4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7 w 11"/>
                <a:gd name="T65" fmla="*/ 159 h 33"/>
                <a:gd name="T66" fmla="*/ 1 w 11"/>
                <a:gd name="T67" fmla="*/ 159 h 33"/>
                <a:gd name="T68" fmla="*/ 1 w 11"/>
                <a:gd name="T69" fmla="*/ 159 h 33"/>
                <a:gd name="T70" fmla="*/ 0 w 11"/>
                <a:gd name="T71" fmla="*/ 159 h 33"/>
                <a:gd name="T72" fmla="*/ 0 w 11"/>
                <a:gd name="T73" fmla="*/ 145 h 33"/>
                <a:gd name="T74" fmla="*/ 0 w 11"/>
                <a:gd name="T75" fmla="*/ 145 h 33"/>
                <a:gd name="T76" fmla="*/ 0 w 11"/>
                <a:gd name="T77" fmla="*/ 145 h 33"/>
                <a:gd name="T78" fmla="*/ 0 w 11"/>
                <a:gd name="T79" fmla="*/ 145 h 33"/>
                <a:gd name="T80" fmla="*/ 0 w 11"/>
                <a:gd name="T81" fmla="*/ 12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1" y="0"/>
                  </a:lnTo>
                  <a:lnTo>
                    <a:pt x="9" y="0"/>
                  </a:lnTo>
                  <a:lnTo>
                    <a:pt x="10" y="0"/>
                  </a:lnTo>
                  <a:lnTo>
                    <a:pt x="10" y="2"/>
                  </a:lnTo>
                  <a:lnTo>
                    <a:pt x="10" y="5"/>
                  </a:lnTo>
                  <a:lnTo>
                    <a:pt x="10" y="25"/>
                  </a:lnTo>
                  <a:lnTo>
                    <a:pt x="10" y="26"/>
                  </a:lnTo>
                  <a:lnTo>
                    <a:pt x="10" y="29"/>
                  </a:lnTo>
                  <a:lnTo>
                    <a:pt x="10" y="32"/>
                  </a:lnTo>
                  <a:lnTo>
                    <a:pt x="9" y="32"/>
                  </a:lnTo>
                  <a:lnTo>
                    <a:pt x="1" y="32"/>
                  </a:lnTo>
                  <a:lnTo>
                    <a:pt x="0" y="32"/>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00" name="Freeform 62"/>
            <p:cNvSpPr>
              <a:spLocks noChangeAspect="1"/>
            </p:cNvSpPr>
            <p:nvPr/>
          </p:nvSpPr>
          <p:spPr bwMode="auto">
            <a:xfrm>
              <a:off x="953" y="2944"/>
              <a:ext cx="18" cy="43"/>
            </a:xfrm>
            <a:custGeom>
              <a:avLst/>
              <a:gdLst>
                <a:gd name="T0" fmla="*/ 0 w 14"/>
                <a:gd name="T1" fmla="*/ 27 h 33"/>
                <a:gd name="T2" fmla="*/ 0 w 14"/>
                <a:gd name="T3" fmla="*/ 27 h 33"/>
                <a:gd name="T4" fmla="*/ 0 w 14"/>
                <a:gd name="T5" fmla="*/ 12 h 33"/>
                <a:gd name="T6" fmla="*/ 0 w 14"/>
                <a:gd name="T7" fmla="*/ 12 h 33"/>
                <a:gd name="T8" fmla="*/ 0 w 14"/>
                <a:gd name="T9" fmla="*/ 12 h 33"/>
                <a:gd name="T10" fmla="*/ 0 w 14"/>
                <a:gd name="T11" fmla="*/ 0 h 33"/>
                <a:gd name="T12" fmla="*/ 1 w 14"/>
                <a:gd name="T13" fmla="*/ 0 h 33"/>
                <a:gd name="T14" fmla="*/ 1 w 14"/>
                <a:gd name="T15" fmla="*/ 0 h 33"/>
                <a:gd name="T16" fmla="*/ 1 w 14"/>
                <a:gd name="T17" fmla="*/ 0 h 33"/>
                <a:gd name="T18" fmla="*/ 1 w 14"/>
                <a:gd name="T19" fmla="*/ 0 h 33"/>
                <a:gd name="T20" fmla="*/ 1 w 14"/>
                <a:gd name="T21" fmla="*/ 0 h 33"/>
                <a:gd name="T22" fmla="*/ 46 w 14"/>
                <a:gd name="T23" fmla="*/ 0 h 33"/>
                <a:gd name="T24" fmla="*/ 46 w 14"/>
                <a:gd name="T25" fmla="*/ 0 h 33"/>
                <a:gd name="T26" fmla="*/ 46 w 14"/>
                <a:gd name="T27" fmla="*/ 0 h 33"/>
                <a:gd name="T28" fmla="*/ 46 w 14"/>
                <a:gd name="T29" fmla="*/ 0 h 33"/>
                <a:gd name="T30" fmla="*/ 46 w 14"/>
                <a:gd name="T31" fmla="*/ 0 h 33"/>
                <a:gd name="T32" fmla="*/ 59 w 14"/>
                <a:gd name="T33" fmla="*/ 0 h 33"/>
                <a:gd name="T34" fmla="*/ 59 w 14"/>
                <a:gd name="T35" fmla="*/ 12 h 33"/>
                <a:gd name="T36" fmla="*/ 59 w 14"/>
                <a:gd name="T37" fmla="*/ 12 h 33"/>
                <a:gd name="T38" fmla="*/ 59 w 14"/>
                <a:gd name="T39" fmla="*/ 12 h 33"/>
                <a:gd name="T40" fmla="*/ 59 w 14"/>
                <a:gd name="T41" fmla="*/ 27 h 33"/>
                <a:gd name="T42" fmla="*/ 59 w 14"/>
                <a:gd name="T43" fmla="*/ 27 h 33"/>
                <a:gd name="T44" fmla="*/ 59 w 14"/>
                <a:gd name="T45" fmla="*/ 124 h 33"/>
                <a:gd name="T46" fmla="*/ 59 w 14"/>
                <a:gd name="T47" fmla="*/ 124 h 33"/>
                <a:gd name="T48" fmla="*/ 59 w 14"/>
                <a:gd name="T49" fmla="*/ 125 h 33"/>
                <a:gd name="T50" fmla="*/ 59 w 14"/>
                <a:gd name="T51" fmla="*/ 125 h 33"/>
                <a:gd name="T52" fmla="*/ 59 w 14"/>
                <a:gd name="T53" fmla="*/ 145 h 33"/>
                <a:gd name="T54" fmla="*/ 59 w 14"/>
                <a:gd name="T55" fmla="*/ 145 h 33"/>
                <a:gd name="T56" fmla="*/ 46 w 14"/>
                <a:gd name="T57" fmla="*/ 145 h 33"/>
                <a:gd name="T58" fmla="*/ 46 w 14"/>
                <a:gd name="T59" fmla="*/ 145 h 33"/>
                <a:gd name="T60" fmla="*/ 46 w 14"/>
                <a:gd name="T61" fmla="*/ 159 h 33"/>
                <a:gd name="T62" fmla="*/ 46 w 14"/>
                <a:gd name="T63" fmla="*/ 159 h 33"/>
                <a:gd name="T64" fmla="*/ 46 w 14"/>
                <a:gd name="T65" fmla="*/ 159 h 33"/>
                <a:gd name="T66" fmla="*/ 1 w 14"/>
                <a:gd name="T67" fmla="*/ 159 h 33"/>
                <a:gd name="T68" fmla="*/ 1 w 14"/>
                <a:gd name="T69" fmla="*/ 159 h 33"/>
                <a:gd name="T70" fmla="*/ 1 w 14"/>
                <a:gd name="T71" fmla="*/ 159 h 33"/>
                <a:gd name="T72" fmla="*/ 1 w 14"/>
                <a:gd name="T73" fmla="*/ 145 h 33"/>
                <a:gd name="T74" fmla="*/ 1 w 14"/>
                <a:gd name="T75" fmla="*/ 145 h 33"/>
                <a:gd name="T76" fmla="*/ 0 w 14"/>
                <a:gd name="T77" fmla="*/ 145 h 33"/>
                <a:gd name="T78" fmla="*/ 0 w 14"/>
                <a:gd name="T79" fmla="*/ 145 h 33"/>
                <a:gd name="T80" fmla="*/ 0 w 14"/>
                <a:gd name="T81" fmla="*/ 125 h 33"/>
                <a:gd name="T82" fmla="*/ 0 w 14"/>
                <a:gd name="T83" fmla="*/ 125 h 33"/>
                <a:gd name="T84" fmla="*/ 0 w 14"/>
                <a:gd name="T85" fmla="*/ 125 h 33"/>
                <a:gd name="T86" fmla="*/ 0 w 14"/>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0" y="25"/>
                  </a:moveTo>
                  <a:lnTo>
                    <a:pt x="0" y="5"/>
                  </a:lnTo>
                  <a:lnTo>
                    <a:pt x="0" y="2"/>
                  </a:lnTo>
                  <a:lnTo>
                    <a:pt x="0" y="0"/>
                  </a:lnTo>
                  <a:lnTo>
                    <a:pt x="1" y="0"/>
                  </a:lnTo>
                  <a:lnTo>
                    <a:pt x="10" y="0"/>
                  </a:lnTo>
                  <a:lnTo>
                    <a:pt x="13" y="0"/>
                  </a:lnTo>
                  <a:lnTo>
                    <a:pt x="13" y="2"/>
                  </a:lnTo>
                  <a:lnTo>
                    <a:pt x="13" y="5"/>
                  </a:lnTo>
                  <a:lnTo>
                    <a:pt x="13" y="25"/>
                  </a:lnTo>
                  <a:lnTo>
                    <a:pt x="13" y="26"/>
                  </a:lnTo>
                  <a:lnTo>
                    <a:pt x="13" y="29"/>
                  </a:lnTo>
                  <a:lnTo>
                    <a:pt x="10" y="29"/>
                  </a:lnTo>
                  <a:lnTo>
                    <a:pt x="10" y="32"/>
                  </a:lnTo>
                  <a:lnTo>
                    <a:pt x="1" y="32"/>
                  </a:lnTo>
                  <a:lnTo>
                    <a:pt x="1"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01" name="Freeform 63" descr="Light vertical"/>
            <p:cNvSpPr>
              <a:spLocks noChangeAspect="1"/>
            </p:cNvSpPr>
            <p:nvPr/>
          </p:nvSpPr>
          <p:spPr bwMode="auto">
            <a:xfrm>
              <a:off x="929" y="2944"/>
              <a:ext cx="25" cy="43"/>
            </a:xfrm>
            <a:custGeom>
              <a:avLst/>
              <a:gdLst>
                <a:gd name="T0" fmla="*/ 0 w 19"/>
                <a:gd name="T1" fmla="*/ 27 h 33"/>
                <a:gd name="T2" fmla="*/ 0 w 19"/>
                <a:gd name="T3" fmla="*/ 27 h 33"/>
                <a:gd name="T4" fmla="*/ 0 w 19"/>
                <a:gd name="T5" fmla="*/ 12 h 33"/>
                <a:gd name="T6" fmla="*/ 0 w 19"/>
                <a:gd name="T7" fmla="*/ 12 h 33"/>
                <a:gd name="T8" fmla="*/ 0 w 19"/>
                <a:gd name="T9" fmla="*/ 12 h 33"/>
                <a:gd name="T10" fmla="*/ 0 w 19"/>
                <a:gd name="T11" fmla="*/ 0 h 33"/>
                <a:gd name="T12" fmla="*/ 0 w 19"/>
                <a:gd name="T13" fmla="*/ 0 h 33"/>
                <a:gd name="T14" fmla="*/ 0 w 19"/>
                <a:gd name="T15" fmla="*/ 0 h 33"/>
                <a:gd name="T16" fmla="*/ 12 w 19"/>
                <a:gd name="T17" fmla="*/ 0 h 33"/>
                <a:gd name="T18" fmla="*/ 12 w 19"/>
                <a:gd name="T19" fmla="*/ 0 h 33"/>
                <a:gd name="T20" fmla="*/ 12 w 19"/>
                <a:gd name="T21" fmla="*/ 0 h 33"/>
                <a:gd name="T22" fmla="*/ 84 w 19"/>
                <a:gd name="T23" fmla="*/ 0 h 33"/>
                <a:gd name="T24" fmla="*/ 84 w 19"/>
                <a:gd name="T25" fmla="*/ 0 h 33"/>
                <a:gd name="T26" fmla="*/ 84 w 19"/>
                <a:gd name="T27" fmla="*/ 0 h 33"/>
                <a:gd name="T28" fmla="*/ 84 w 19"/>
                <a:gd name="T29" fmla="*/ 0 h 33"/>
                <a:gd name="T30" fmla="*/ 84 w 19"/>
                <a:gd name="T31" fmla="*/ 0 h 33"/>
                <a:gd name="T32" fmla="*/ 84 w 19"/>
                <a:gd name="T33" fmla="*/ 0 h 33"/>
                <a:gd name="T34" fmla="*/ 95 w 19"/>
                <a:gd name="T35" fmla="*/ 12 h 33"/>
                <a:gd name="T36" fmla="*/ 95 w 19"/>
                <a:gd name="T37" fmla="*/ 12 h 33"/>
                <a:gd name="T38" fmla="*/ 95 w 19"/>
                <a:gd name="T39" fmla="*/ 12 h 33"/>
                <a:gd name="T40" fmla="*/ 95 w 19"/>
                <a:gd name="T41" fmla="*/ 27 h 33"/>
                <a:gd name="T42" fmla="*/ 95 w 19"/>
                <a:gd name="T43" fmla="*/ 27 h 33"/>
                <a:gd name="T44" fmla="*/ 95 w 19"/>
                <a:gd name="T45" fmla="*/ 124 h 33"/>
                <a:gd name="T46" fmla="*/ 95 w 19"/>
                <a:gd name="T47" fmla="*/ 124 h 33"/>
                <a:gd name="T48" fmla="*/ 95 w 19"/>
                <a:gd name="T49" fmla="*/ 125 h 33"/>
                <a:gd name="T50" fmla="*/ 95 w 19"/>
                <a:gd name="T51" fmla="*/ 125 h 33"/>
                <a:gd name="T52" fmla="*/ 95 w 19"/>
                <a:gd name="T53" fmla="*/ 145 h 33"/>
                <a:gd name="T54" fmla="*/ 95 w 19"/>
                <a:gd name="T55" fmla="*/ 145 h 33"/>
                <a:gd name="T56" fmla="*/ 84 w 19"/>
                <a:gd name="T57" fmla="*/ 145 h 33"/>
                <a:gd name="T58" fmla="*/ 84 w 19"/>
                <a:gd name="T59" fmla="*/ 145 h 33"/>
                <a:gd name="T60" fmla="*/ 84 w 19"/>
                <a:gd name="T61" fmla="*/ 159 h 33"/>
                <a:gd name="T62" fmla="*/ 84 w 19"/>
                <a:gd name="T63" fmla="*/ 159 h 33"/>
                <a:gd name="T64" fmla="*/ 84 w 19"/>
                <a:gd name="T65" fmla="*/ 159 h 33"/>
                <a:gd name="T66" fmla="*/ 12 w 19"/>
                <a:gd name="T67" fmla="*/ 159 h 33"/>
                <a:gd name="T68" fmla="*/ 12 w 19"/>
                <a:gd name="T69" fmla="*/ 159 h 33"/>
                <a:gd name="T70" fmla="*/ 12 w 19"/>
                <a:gd name="T71" fmla="*/ 159 h 33"/>
                <a:gd name="T72" fmla="*/ 12 w 19"/>
                <a:gd name="T73" fmla="*/ 145 h 33"/>
                <a:gd name="T74" fmla="*/ 0 w 19"/>
                <a:gd name="T75" fmla="*/ 145 h 33"/>
                <a:gd name="T76" fmla="*/ 0 w 19"/>
                <a:gd name="T77" fmla="*/ 145 h 33"/>
                <a:gd name="T78" fmla="*/ 0 w 19"/>
                <a:gd name="T79" fmla="*/ 145 h 33"/>
                <a:gd name="T80" fmla="*/ 0 w 19"/>
                <a:gd name="T81" fmla="*/ 125 h 33"/>
                <a:gd name="T82" fmla="*/ 0 w 19"/>
                <a:gd name="T83" fmla="*/ 125 h 33"/>
                <a:gd name="T84" fmla="*/ 0 w 19"/>
                <a:gd name="T85" fmla="*/ 125 h 33"/>
                <a:gd name="T86" fmla="*/ 0 w 19"/>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33"/>
                <a:gd name="T134" fmla="*/ 19 w 19"/>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33">
                  <a:moveTo>
                    <a:pt x="0" y="25"/>
                  </a:moveTo>
                  <a:lnTo>
                    <a:pt x="0" y="5"/>
                  </a:lnTo>
                  <a:lnTo>
                    <a:pt x="0" y="2"/>
                  </a:lnTo>
                  <a:lnTo>
                    <a:pt x="0" y="0"/>
                  </a:lnTo>
                  <a:lnTo>
                    <a:pt x="2" y="0"/>
                  </a:lnTo>
                  <a:lnTo>
                    <a:pt x="16" y="0"/>
                  </a:lnTo>
                  <a:lnTo>
                    <a:pt x="18" y="0"/>
                  </a:lnTo>
                  <a:lnTo>
                    <a:pt x="18" y="2"/>
                  </a:lnTo>
                  <a:lnTo>
                    <a:pt x="18" y="5"/>
                  </a:lnTo>
                  <a:lnTo>
                    <a:pt x="18" y="25"/>
                  </a:lnTo>
                  <a:lnTo>
                    <a:pt x="18" y="26"/>
                  </a:lnTo>
                  <a:lnTo>
                    <a:pt x="18" y="29"/>
                  </a:lnTo>
                  <a:lnTo>
                    <a:pt x="16" y="29"/>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02" name="AutoShape 64"/>
            <p:cNvSpPr>
              <a:spLocks noChangeAspect="1" noChangeArrowheads="1"/>
            </p:cNvSpPr>
            <p:nvPr/>
          </p:nvSpPr>
          <p:spPr bwMode="auto">
            <a:xfrm flipV="1">
              <a:off x="948" y="2924"/>
              <a:ext cx="2"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03" name="Freeform 65"/>
            <p:cNvSpPr>
              <a:spLocks noChangeAspect="1"/>
            </p:cNvSpPr>
            <p:nvPr/>
          </p:nvSpPr>
          <p:spPr bwMode="auto">
            <a:xfrm>
              <a:off x="881" y="2839"/>
              <a:ext cx="121" cy="81"/>
            </a:xfrm>
            <a:custGeom>
              <a:avLst/>
              <a:gdLst>
                <a:gd name="T0" fmla="*/ 0 w 93"/>
                <a:gd name="T1" fmla="*/ 50 h 62"/>
                <a:gd name="T2" fmla="*/ 0 w 93"/>
                <a:gd name="T3" fmla="*/ 50 h 62"/>
                <a:gd name="T4" fmla="*/ 0 w 93"/>
                <a:gd name="T5" fmla="*/ 38 h 62"/>
                <a:gd name="T6" fmla="*/ 0 w 93"/>
                <a:gd name="T7" fmla="*/ 29 h 62"/>
                <a:gd name="T8" fmla="*/ 1 w 93"/>
                <a:gd name="T9" fmla="*/ 29 h 62"/>
                <a:gd name="T10" fmla="*/ 27 w 93"/>
                <a:gd name="T11" fmla="*/ 16 h 62"/>
                <a:gd name="T12" fmla="*/ 27 w 93"/>
                <a:gd name="T13" fmla="*/ 16 h 62"/>
                <a:gd name="T14" fmla="*/ 35 w 93"/>
                <a:gd name="T15" fmla="*/ 0 h 62"/>
                <a:gd name="T16" fmla="*/ 38 w 93"/>
                <a:gd name="T17" fmla="*/ 0 h 62"/>
                <a:gd name="T18" fmla="*/ 51 w 93"/>
                <a:gd name="T19" fmla="*/ 0 h 62"/>
                <a:gd name="T20" fmla="*/ 78 w 93"/>
                <a:gd name="T21" fmla="*/ 0 h 62"/>
                <a:gd name="T22" fmla="*/ 367 w 93"/>
                <a:gd name="T23" fmla="*/ 0 h 62"/>
                <a:gd name="T24" fmla="*/ 367 w 93"/>
                <a:gd name="T25" fmla="*/ 0 h 62"/>
                <a:gd name="T26" fmla="*/ 388 w 93"/>
                <a:gd name="T27" fmla="*/ 0 h 62"/>
                <a:gd name="T28" fmla="*/ 398 w 93"/>
                <a:gd name="T29" fmla="*/ 0 h 62"/>
                <a:gd name="T30" fmla="*/ 411 w 93"/>
                <a:gd name="T31" fmla="*/ 16 h 62"/>
                <a:gd name="T32" fmla="*/ 411 w 93"/>
                <a:gd name="T33" fmla="*/ 16 h 62"/>
                <a:gd name="T34" fmla="*/ 422 w 93"/>
                <a:gd name="T35" fmla="*/ 29 h 62"/>
                <a:gd name="T36" fmla="*/ 425 w 93"/>
                <a:gd name="T37" fmla="*/ 29 h 62"/>
                <a:gd name="T38" fmla="*/ 425 w 93"/>
                <a:gd name="T39" fmla="*/ 38 h 62"/>
                <a:gd name="T40" fmla="*/ 425 w 93"/>
                <a:gd name="T41" fmla="*/ 50 h 62"/>
                <a:gd name="T42" fmla="*/ 446 w 93"/>
                <a:gd name="T43" fmla="*/ 50 h 62"/>
                <a:gd name="T44" fmla="*/ 446 w 93"/>
                <a:gd name="T45" fmla="*/ 247 h 62"/>
                <a:gd name="T46" fmla="*/ 446 w 93"/>
                <a:gd name="T47" fmla="*/ 260 h 62"/>
                <a:gd name="T48" fmla="*/ 425 w 93"/>
                <a:gd name="T49" fmla="*/ 260 h 62"/>
                <a:gd name="T50" fmla="*/ 425 w 93"/>
                <a:gd name="T51" fmla="*/ 274 h 62"/>
                <a:gd name="T52" fmla="*/ 422 w 93"/>
                <a:gd name="T53" fmla="*/ 277 h 62"/>
                <a:gd name="T54" fmla="*/ 422 w 93"/>
                <a:gd name="T55" fmla="*/ 277 h 62"/>
                <a:gd name="T56" fmla="*/ 411 w 93"/>
                <a:gd name="T57" fmla="*/ 284 h 62"/>
                <a:gd name="T58" fmla="*/ 398 w 93"/>
                <a:gd name="T59" fmla="*/ 284 h 62"/>
                <a:gd name="T60" fmla="*/ 388 w 93"/>
                <a:gd name="T61" fmla="*/ 306 h 62"/>
                <a:gd name="T62" fmla="*/ 383 w 93"/>
                <a:gd name="T63" fmla="*/ 306 h 62"/>
                <a:gd name="T64" fmla="*/ 367 w 93"/>
                <a:gd name="T65" fmla="*/ 306 h 62"/>
                <a:gd name="T66" fmla="*/ 78 w 93"/>
                <a:gd name="T67" fmla="*/ 306 h 62"/>
                <a:gd name="T68" fmla="*/ 64 w 93"/>
                <a:gd name="T69" fmla="*/ 306 h 62"/>
                <a:gd name="T70" fmla="*/ 51 w 93"/>
                <a:gd name="T71" fmla="*/ 306 h 62"/>
                <a:gd name="T72" fmla="*/ 38 w 93"/>
                <a:gd name="T73" fmla="*/ 284 h 62"/>
                <a:gd name="T74" fmla="*/ 35 w 93"/>
                <a:gd name="T75" fmla="*/ 284 h 62"/>
                <a:gd name="T76" fmla="*/ 27 w 93"/>
                <a:gd name="T77" fmla="*/ 284 h 62"/>
                <a:gd name="T78" fmla="*/ 1 w 93"/>
                <a:gd name="T79" fmla="*/ 277 h 62"/>
                <a:gd name="T80" fmla="*/ 1 w 93"/>
                <a:gd name="T81" fmla="*/ 274 h 62"/>
                <a:gd name="T82" fmla="*/ 0 w 93"/>
                <a:gd name="T83" fmla="*/ 274 h 62"/>
                <a:gd name="T84" fmla="*/ 0 w 93"/>
                <a:gd name="T85" fmla="*/ 260 h 62"/>
                <a:gd name="T86" fmla="*/ 0 w 93"/>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3"/>
                <a:gd name="T133" fmla="*/ 0 h 62"/>
                <a:gd name="T134" fmla="*/ 93 w 93"/>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3" h="62">
                  <a:moveTo>
                    <a:pt x="0" y="50"/>
                  </a:moveTo>
                  <a:lnTo>
                    <a:pt x="0" y="10"/>
                  </a:lnTo>
                  <a:lnTo>
                    <a:pt x="0" y="8"/>
                  </a:lnTo>
                  <a:lnTo>
                    <a:pt x="0" y="6"/>
                  </a:lnTo>
                  <a:lnTo>
                    <a:pt x="1" y="6"/>
                  </a:lnTo>
                  <a:lnTo>
                    <a:pt x="5" y="3"/>
                  </a:lnTo>
                  <a:lnTo>
                    <a:pt x="7" y="3"/>
                  </a:lnTo>
                  <a:lnTo>
                    <a:pt x="7" y="0"/>
                  </a:lnTo>
                  <a:lnTo>
                    <a:pt x="8" y="0"/>
                  </a:lnTo>
                  <a:lnTo>
                    <a:pt x="11" y="0"/>
                  </a:lnTo>
                  <a:lnTo>
                    <a:pt x="13" y="0"/>
                  </a:lnTo>
                  <a:lnTo>
                    <a:pt x="16" y="0"/>
                  </a:lnTo>
                  <a:lnTo>
                    <a:pt x="75" y="0"/>
                  </a:lnTo>
                  <a:lnTo>
                    <a:pt x="79" y="0"/>
                  </a:lnTo>
                  <a:lnTo>
                    <a:pt x="80" y="0"/>
                  </a:lnTo>
                  <a:lnTo>
                    <a:pt x="82" y="0"/>
                  </a:lnTo>
                  <a:lnTo>
                    <a:pt x="85" y="3"/>
                  </a:lnTo>
                  <a:lnTo>
                    <a:pt x="87" y="3"/>
                  </a:lnTo>
                  <a:lnTo>
                    <a:pt x="87" y="6"/>
                  </a:lnTo>
                  <a:lnTo>
                    <a:pt x="88" y="6"/>
                  </a:lnTo>
                  <a:lnTo>
                    <a:pt x="88" y="8"/>
                  </a:lnTo>
                  <a:lnTo>
                    <a:pt x="88" y="10"/>
                  </a:lnTo>
                  <a:lnTo>
                    <a:pt x="92" y="10"/>
                  </a:lnTo>
                  <a:lnTo>
                    <a:pt x="92" y="50"/>
                  </a:lnTo>
                  <a:lnTo>
                    <a:pt x="92" y="52"/>
                  </a:lnTo>
                  <a:lnTo>
                    <a:pt x="88" y="52"/>
                  </a:lnTo>
                  <a:lnTo>
                    <a:pt x="88" y="55"/>
                  </a:lnTo>
                  <a:lnTo>
                    <a:pt x="87" y="56"/>
                  </a:lnTo>
                  <a:lnTo>
                    <a:pt x="85" y="57"/>
                  </a:lnTo>
                  <a:lnTo>
                    <a:pt x="82" y="57"/>
                  </a:lnTo>
                  <a:lnTo>
                    <a:pt x="80" y="61"/>
                  </a:lnTo>
                  <a:lnTo>
                    <a:pt x="79" y="61"/>
                  </a:lnTo>
                  <a:lnTo>
                    <a:pt x="75" y="61"/>
                  </a:lnTo>
                  <a:lnTo>
                    <a:pt x="16" y="61"/>
                  </a:lnTo>
                  <a:lnTo>
                    <a:pt x="13" y="61"/>
                  </a:lnTo>
                  <a:lnTo>
                    <a:pt x="11" y="61"/>
                  </a:lnTo>
                  <a:lnTo>
                    <a:pt x="8" y="61"/>
                  </a:lnTo>
                  <a:lnTo>
                    <a:pt x="8" y="57"/>
                  </a:lnTo>
                  <a:lnTo>
                    <a:pt x="7" y="57"/>
                  </a:lnTo>
                  <a:lnTo>
                    <a:pt x="5" y="57"/>
                  </a:lnTo>
                  <a:lnTo>
                    <a:pt x="5" y="56"/>
                  </a:lnTo>
                  <a:lnTo>
                    <a:pt x="1" y="56"/>
                  </a:lnTo>
                  <a:lnTo>
                    <a:pt x="1" y="55"/>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04" name="Freeform 66"/>
            <p:cNvSpPr>
              <a:spLocks noChangeAspect="1"/>
            </p:cNvSpPr>
            <p:nvPr/>
          </p:nvSpPr>
          <p:spPr bwMode="auto">
            <a:xfrm>
              <a:off x="881" y="2839"/>
              <a:ext cx="34" cy="81"/>
            </a:xfrm>
            <a:custGeom>
              <a:avLst/>
              <a:gdLst>
                <a:gd name="T0" fmla="*/ 0 w 26"/>
                <a:gd name="T1" fmla="*/ 50 h 62"/>
                <a:gd name="T2" fmla="*/ 0 w 26"/>
                <a:gd name="T3" fmla="*/ 50 h 62"/>
                <a:gd name="T4" fmla="*/ 0 w 26"/>
                <a:gd name="T5" fmla="*/ 38 h 62"/>
                <a:gd name="T6" fmla="*/ 0 w 26"/>
                <a:gd name="T7" fmla="*/ 38 h 62"/>
                <a:gd name="T8" fmla="*/ 0 w 26"/>
                <a:gd name="T9" fmla="*/ 29 h 62"/>
                <a:gd name="T10" fmla="*/ 1 w 26"/>
                <a:gd name="T11" fmla="*/ 16 h 62"/>
                <a:gd name="T12" fmla="*/ 1 w 26"/>
                <a:gd name="T13" fmla="*/ 16 h 62"/>
                <a:gd name="T14" fmla="*/ 1 w 26"/>
                <a:gd name="T15" fmla="*/ 0 h 62"/>
                <a:gd name="T16" fmla="*/ 1 w 26"/>
                <a:gd name="T17" fmla="*/ 0 h 62"/>
                <a:gd name="T18" fmla="*/ 27 w 26"/>
                <a:gd name="T19" fmla="*/ 0 h 62"/>
                <a:gd name="T20" fmla="*/ 27 w 26"/>
                <a:gd name="T21" fmla="*/ 0 h 62"/>
                <a:gd name="T22" fmla="*/ 102 w 26"/>
                <a:gd name="T23" fmla="*/ 0 h 62"/>
                <a:gd name="T24" fmla="*/ 111 w 26"/>
                <a:gd name="T25" fmla="*/ 0 h 62"/>
                <a:gd name="T26" fmla="*/ 111 w 26"/>
                <a:gd name="T27" fmla="*/ 0 h 62"/>
                <a:gd name="T28" fmla="*/ 111 w 26"/>
                <a:gd name="T29" fmla="*/ 0 h 62"/>
                <a:gd name="T30" fmla="*/ 111 w 26"/>
                <a:gd name="T31" fmla="*/ 16 h 62"/>
                <a:gd name="T32" fmla="*/ 124 w 26"/>
                <a:gd name="T33" fmla="*/ 16 h 62"/>
                <a:gd name="T34" fmla="*/ 124 w 26"/>
                <a:gd name="T35" fmla="*/ 29 h 62"/>
                <a:gd name="T36" fmla="*/ 124 w 26"/>
                <a:gd name="T37" fmla="*/ 29 h 62"/>
                <a:gd name="T38" fmla="*/ 124 w 26"/>
                <a:gd name="T39" fmla="*/ 38 h 62"/>
                <a:gd name="T40" fmla="*/ 124 w 26"/>
                <a:gd name="T41" fmla="*/ 50 h 62"/>
                <a:gd name="T42" fmla="*/ 124 w 26"/>
                <a:gd name="T43" fmla="*/ 50 h 62"/>
                <a:gd name="T44" fmla="*/ 124 w 26"/>
                <a:gd name="T45" fmla="*/ 247 h 62"/>
                <a:gd name="T46" fmla="*/ 124 w 26"/>
                <a:gd name="T47" fmla="*/ 260 h 62"/>
                <a:gd name="T48" fmla="*/ 124 w 26"/>
                <a:gd name="T49" fmla="*/ 260 h 62"/>
                <a:gd name="T50" fmla="*/ 124 w 26"/>
                <a:gd name="T51" fmla="*/ 274 h 62"/>
                <a:gd name="T52" fmla="*/ 124 w 26"/>
                <a:gd name="T53" fmla="*/ 277 h 62"/>
                <a:gd name="T54" fmla="*/ 124 w 26"/>
                <a:gd name="T55" fmla="*/ 277 h 62"/>
                <a:gd name="T56" fmla="*/ 124 w 26"/>
                <a:gd name="T57" fmla="*/ 284 h 62"/>
                <a:gd name="T58" fmla="*/ 111 w 26"/>
                <a:gd name="T59" fmla="*/ 284 h 62"/>
                <a:gd name="T60" fmla="*/ 111 w 26"/>
                <a:gd name="T61" fmla="*/ 306 h 62"/>
                <a:gd name="T62" fmla="*/ 111 w 26"/>
                <a:gd name="T63" fmla="*/ 306 h 62"/>
                <a:gd name="T64" fmla="*/ 102 w 26"/>
                <a:gd name="T65" fmla="*/ 306 h 62"/>
                <a:gd name="T66" fmla="*/ 27 w 26"/>
                <a:gd name="T67" fmla="*/ 306 h 62"/>
                <a:gd name="T68" fmla="*/ 27 w 26"/>
                <a:gd name="T69" fmla="*/ 306 h 62"/>
                <a:gd name="T70" fmla="*/ 27 w 26"/>
                <a:gd name="T71" fmla="*/ 306 h 62"/>
                <a:gd name="T72" fmla="*/ 1 w 26"/>
                <a:gd name="T73" fmla="*/ 284 h 62"/>
                <a:gd name="T74" fmla="*/ 1 w 26"/>
                <a:gd name="T75" fmla="*/ 284 h 62"/>
                <a:gd name="T76" fmla="*/ 1 w 26"/>
                <a:gd name="T77" fmla="*/ 284 h 62"/>
                <a:gd name="T78" fmla="*/ 1 w 26"/>
                <a:gd name="T79" fmla="*/ 277 h 62"/>
                <a:gd name="T80" fmla="*/ 0 w 26"/>
                <a:gd name="T81" fmla="*/ 277 h 62"/>
                <a:gd name="T82" fmla="*/ 0 w 26"/>
                <a:gd name="T83" fmla="*/ 274 h 62"/>
                <a:gd name="T84" fmla="*/ 0 w 26"/>
                <a:gd name="T85" fmla="*/ 260 h 62"/>
                <a:gd name="T86" fmla="*/ 0 w 26"/>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2"/>
                <a:gd name="T134" fmla="*/ 26 w 26"/>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2">
                  <a:moveTo>
                    <a:pt x="0" y="50"/>
                  </a:moveTo>
                  <a:lnTo>
                    <a:pt x="0" y="10"/>
                  </a:lnTo>
                  <a:lnTo>
                    <a:pt x="0" y="8"/>
                  </a:lnTo>
                  <a:lnTo>
                    <a:pt x="0" y="6"/>
                  </a:lnTo>
                  <a:lnTo>
                    <a:pt x="1" y="6"/>
                  </a:lnTo>
                  <a:lnTo>
                    <a:pt x="1" y="3"/>
                  </a:lnTo>
                  <a:lnTo>
                    <a:pt x="1" y="0"/>
                  </a:lnTo>
                  <a:lnTo>
                    <a:pt x="5" y="0"/>
                  </a:lnTo>
                  <a:lnTo>
                    <a:pt x="21" y="0"/>
                  </a:lnTo>
                  <a:lnTo>
                    <a:pt x="22" y="0"/>
                  </a:lnTo>
                  <a:lnTo>
                    <a:pt x="22" y="3"/>
                  </a:lnTo>
                  <a:lnTo>
                    <a:pt x="25" y="3"/>
                  </a:lnTo>
                  <a:lnTo>
                    <a:pt x="25" y="6"/>
                  </a:lnTo>
                  <a:lnTo>
                    <a:pt x="25" y="8"/>
                  </a:lnTo>
                  <a:lnTo>
                    <a:pt x="25" y="10"/>
                  </a:lnTo>
                  <a:lnTo>
                    <a:pt x="25" y="50"/>
                  </a:lnTo>
                  <a:lnTo>
                    <a:pt x="25" y="52"/>
                  </a:lnTo>
                  <a:lnTo>
                    <a:pt x="25" y="55"/>
                  </a:lnTo>
                  <a:lnTo>
                    <a:pt x="25" y="56"/>
                  </a:lnTo>
                  <a:lnTo>
                    <a:pt x="25" y="57"/>
                  </a:lnTo>
                  <a:lnTo>
                    <a:pt x="22" y="57"/>
                  </a:lnTo>
                  <a:lnTo>
                    <a:pt x="22" y="61"/>
                  </a:lnTo>
                  <a:lnTo>
                    <a:pt x="21" y="61"/>
                  </a:lnTo>
                  <a:lnTo>
                    <a:pt x="5" y="61"/>
                  </a:lnTo>
                  <a:lnTo>
                    <a:pt x="1" y="61"/>
                  </a:lnTo>
                  <a:lnTo>
                    <a:pt x="1" y="57"/>
                  </a:lnTo>
                  <a:lnTo>
                    <a:pt x="1" y="56"/>
                  </a:lnTo>
                  <a:lnTo>
                    <a:pt x="0" y="56"/>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05" name="Freeform 67"/>
            <p:cNvSpPr>
              <a:spLocks noChangeAspect="1"/>
            </p:cNvSpPr>
            <p:nvPr/>
          </p:nvSpPr>
          <p:spPr bwMode="auto">
            <a:xfrm>
              <a:off x="966" y="2839"/>
              <a:ext cx="31" cy="81"/>
            </a:xfrm>
            <a:custGeom>
              <a:avLst/>
              <a:gdLst>
                <a:gd name="T0" fmla="*/ 0 w 24"/>
                <a:gd name="T1" fmla="*/ 50 h 62"/>
                <a:gd name="T2" fmla="*/ 0 w 24"/>
                <a:gd name="T3" fmla="*/ 50 h 62"/>
                <a:gd name="T4" fmla="*/ 0 w 24"/>
                <a:gd name="T5" fmla="*/ 38 h 62"/>
                <a:gd name="T6" fmla="*/ 0 w 24"/>
                <a:gd name="T7" fmla="*/ 38 h 62"/>
                <a:gd name="T8" fmla="*/ 0 w 24"/>
                <a:gd name="T9" fmla="*/ 29 h 62"/>
                <a:gd name="T10" fmla="*/ 10 w 24"/>
                <a:gd name="T11" fmla="*/ 16 h 62"/>
                <a:gd name="T12" fmla="*/ 10 w 24"/>
                <a:gd name="T13" fmla="*/ 16 h 62"/>
                <a:gd name="T14" fmla="*/ 10 w 24"/>
                <a:gd name="T15" fmla="*/ 0 h 62"/>
                <a:gd name="T16" fmla="*/ 10 w 24"/>
                <a:gd name="T17" fmla="*/ 0 h 62"/>
                <a:gd name="T18" fmla="*/ 22 w 24"/>
                <a:gd name="T19" fmla="*/ 0 h 62"/>
                <a:gd name="T20" fmla="*/ 22 w 24"/>
                <a:gd name="T21" fmla="*/ 0 h 62"/>
                <a:gd name="T22" fmla="*/ 88 w 24"/>
                <a:gd name="T23" fmla="*/ 0 h 62"/>
                <a:gd name="T24" fmla="*/ 88 w 24"/>
                <a:gd name="T25" fmla="*/ 0 h 62"/>
                <a:gd name="T26" fmla="*/ 102 w 24"/>
                <a:gd name="T27" fmla="*/ 0 h 62"/>
                <a:gd name="T28" fmla="*/ 102 w 24"/>
                <a:gd name="T29" fmla="*/ 0 h 62"/>
                <a:gd name="T30" fmla="*/ 102 w 24"/>
                <a:gd name="T31" fmla="*/ 16 h 62"/>
                <a:gd name="T32" fmla="*/ 109 w 24"/>
                <a:gd name="T33" fmla="*/ 16 h 62"/>
                <a:gd name="T34" fmla="*/ 109 w 24"/>
                <a:gd name="T35" fmla="*/ 29 h 62"/>
                <a:gd name="T36" fmla="*/ 109 w 24"/>
                <a:gd name="T37" fmla="*/ 29 h 62"/>
                <a:gd name="T38" fmla="*/ 109 w 24"/>
                <a:gd name="T39" fmla="*/ 38 h 62"/>
                <a:gd name="T40" fmla="*/ 109 w 24"/>
                <a:gd name="T41" fmla="*/ 50 h 62"/>
                <a:gd name="T42" fmla="*/ 109 w 24"/>
                <a:gd name="T43" fmla="*/ 50 h 62"/>
                <a:gd name="T44" fmla="*/ 109 w 24"/>
                <a:gd name="T45" fmla="*/ 247 h 62"/>
                <a:gd name="T46" fmla="*/ 109 w 24"/>
                <a:gd name="T47" fmla="*/ 260 h 62"/>
                <a:gd name="T48" fmla="*/ 109 w 24"/>
                <a:gd name="T49" fmla="*/ 260 h 62"/>
                <a:gd name="T50" fmla="*/ 109 w 24"/>
                <a:gd name="T51" fmla="*/ 274 h 62"/>
                <a:gd name="T52" fmla="*/ 109 w 24"/>
                <a:gd name="T53" fmla="*/ 277 h 62"/>
                <a:gd name="T54" fmla="*/ 109 w 24"/>
                <a:gd name="T55" fmla="*/ 277 h 62"/>
                <a:gd name="T56" fmla="*/ 102 w 24"/>
                <a:gd name="T57" fmla="*/ 284 h 62"/>
                <a:gd name="T58" fmla="*/ 102 w 24"/>
                <a:gd name="T59" fmla="*/ 284 h 62"/>
                <a:gd name="T60" fmla="*/ 102 w 24"/>
                <a:gd name="T61" fmla="*/ 306 h 62"/>
                <a:gd name="T62" fmla="*/ 102 w 24"/>
                <a:gd name="T63" fmla="*/ 306 h 62"/>
                <a:gd name="T64" fmla="*/ 88 w 24"/>
                <a:gd name="T65" fmla="*/ 306 h 62"/>
                <a:gd name="T66" fmla="*/ 22 w 24"/>
                <a:gd name="T67" fmla="*/ 306 h 62"/>
                <a:gd name="T68" fmla="*/ 22 w 24"/>
                <a:gd name="T69" fmla="*/ 306 h 62"/>
                <a:gd name="T70" fmla="*/ 10 w 24"/>
                <a:gd name="T71" fmla="*/ 306 h 62"/>
                <a:gd name="T72" fmla="*/ 10 w 24"/>
                <a:gd name="T73" fmla="*/ 284 h 62"/>
                <a:gd name="T74" fmla="*/ 10 w 24"/>
                <a:gd name="T75" fmla="*/ 284 h 62"/>
                <a:gd name="T76" fmla="*/ 10 w 24"/>
                <a:gd name="T77" fmla="*/ 284 h 62"/>
                <a:gd name="T78" fmla="*/ 0 w 24"/>
                <a:gd name="T79" fmla="*/ 277 h 62"/>
                <a:gd name="T80" fmla="*/ 0 w 24"/>
                <a:gd name="T81" fmla="*/ 277 h 62"/>
                <a:gd name="T82" fmla="*/ 0 w 24"/>
                <a:gd name="T83" fmla="*/ 274 h 62"/>
                <a:gd name="T84" fmla="*/ 0 w 24"/>
                <a:gd name="T85" fmla="*/ 260 h 62"/>
                <a:gd name="T86" fmla="*/ 0 w 2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2"/>
                <a:gd name="T134" fmla="*/ 24 w 2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2">
                  <a:moveTo>
                    <a:pt x="0" y="50"/>
                  </a:moveTo>
                  <a:lnTo>
                    <a:pt x="0" y="10"/>
                  </a:lnTo>
                  <a:lnTo>
                    <a:pt x="0" y="8"/>
                  </a:lnTo>
                  <a:lnTo>
                    <a:pt x="0" y="6"/>
                  </a:lnTo>
                  <a:lnTo>
                    <a:pt x="2" y="3"/>
                  </a:lnTo>
                  <a:lnTo>
                    <a:pt x="2" y="0"/>
                  </a:lnTo>
                  <a:lnTo>
                    <a:pt x="5" y="0"/>
                  </a:lnTo>
                  <a:lnTo>
                    <a:pt x="19" y="0"/>
                  </a:lnTo>
                  <a:lnTo>
                    <a:pt x="22" y="0"/>
                  </a:lnTo>
                  <a:lnTo>
                    <a:pt x="22" y="3"/>
                  </a:lnTo>
                  <a:lnTo>
                    <a:pt x="23" y="3"/>
                  </a:lnTo>
                  <a:lnTo>
                    <a:pt x="23" y="6"/>
                  </a:lnTo>
                  <a:lnTo>
                    <a:pt x="23" y="8"/>
                  </a:lnTo>
                  <a:lnTo>
                    <a:pt x="23" y="10"/>
                  </a:lnTo>
                  <a:lnTo>
                    <a:pt x="23" y="50"/>
                  </a:lnTo>
                  <a:lnTo>
                    <a:pt x="23" y="52"/>
                  </a:lnTo>
                  <a:lnTo>
                    <a:pt x="23" y="55"/>
                  </a:lnTo>
                  <a:lnTo>
                    <a:pt x="23" y="56"/>
                  </a:lnTo>
                  <a:lnTo>
                    <a:pt x="23" y="57"/>
                  </a:lnTo>
                  <a:lnTo>
                    <a:pt x="22" y="57"/>
                  </a:lnTo>
                  <a:lnTo>
                    <a:pt x="22" y="61"/>
                  </a:lnTo>
                  <a:lnTo>
                    <a:pt x="19" y="61"/>
                  </a:lnTo>
                  <a:lnTo>
                    <a:pt x="5" y="61"/>
                  </a:lnTo>
                  <a:lnTo>
                    <a:pt x="2" y="61"/>
                  </a:lnTo>
                  <a:lnTo>
                    <a:pt x="2" y="57"/>
                  </a:lnTo>
                  <a:lnTo>
                    <a:pt x="2" y="56"/>
                  </a:lnTo>
                  <a:lnTo>
                    <a:pt x="0" y="56"/>
                  </a:lnTo>
                  <a:lnTo>
                    <a:pt x="0" y="55"/>
                  </a:lnTo>
                  <a:lnTo>
                    <a:pt x="0" y="52"/>
                  </a:lnTo>
                  <a:lnTo>
                    <a:pt x="0" y="5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06" name="Freeform 68" descr="Light vertical"/>
            <p:cNvSpPr>
              <a:spLocks noChangeAspect="1"/>
            </p:cNvSpPr>
            <p:nvPr/>
          </p:nvSpPr>
          <p:spPr bwMode="auto">
            <a:xfrm>
              <a:off x="916" y="2839"/>
              <a:ext cx="51" cy="81"/>
            </a:xfrm>
            <a:custGeom>
              <a:avLst/>
              <a:gdLst>
                <a:gd name="T0" fmla="*/ 0 w 39"/>
                <a:gd name="T1" fmla="*/ 50 h 62"/>
                <a:gd name="T2" fmla="*/ 0 w 39"/>
                <a:gd name="T3" fmla="*/ 50 h 62"/>
                <a:gd name="T4" fmla="*/ 0 w 39"/>
                <a:gd name="T5" fmla="*/ 38 h 62"/>
                <a:gd name="T6" fmla="*/ 0 w 39"/>
                <a:gd name="T7" fmla="*/ 38 h 62"/>
                <a:gd name="T8" fmla="*/ 0 w 39"/>
                <a:gd name="T9" fmla="*/ 29 h 62"/>
                <a:gd name="T10" fmla="*/ 0 w 39"/>
                <a:gd name="T11" fmla="*/ 16 h 62"/>
                <a:gd name="T12" fmla="*/ 12 w 39"/>
                <a:gd name="T13" fmla="*/ 16 h 62"/>
                <a:gd name="T14" fmla="*/ 12 w 39"/>
                <a:gd name="T15" fmla="*/ 0 h 62"/>
                <a:gd name="T16" fmla="*/ 12 w 39"/>
                <a:gd name="T17" fmla="*/ 0 h 62"/>
                <a:gd name="T18" fmla="*/ 29 w 39"/>
                <a:gd name="T19" fmla="*/ 0 h 62"/>
                <a:gd name="T20" fmla="*/ 29 w 39"/>
                <a:gd name="T21" fmla="*/ 0 h 62"/>
                <a:gd name="T22" fmla="*/ 150 w 39"/>
                <a:gd name="T23" fmla="*/ 0 h 62"/>
                <a:gd name="T24" fmla="*/ 150 w 39"/>
                <a:gd name="T25" fmla="*/ 0 h 62"/>
                <a:gd name="T26" fmla="*/ 161 w 39"/>
                <a:gd name="T27" fmla="*/ 0 h 62"/>
                <a:gd name="T28" fmla="*/ 161 w 39"/>
                <a:gd name="T29" fmla="*/ 0 h 62"/>
                <a:gd name="T30" fmla="*/ 174 w 39"/>
                <a:gd name="T31" fmla="*/ 16 h 62"/>
                <a:gd name="T32" fmla="*/ 174 w 39"/>
                <a:gd name="T33" fmla="*/ 16 h 62"/>
                <a:gd name="T34" fmla="*/ 174 w 39"/>
                <a:gd name="T35" fmla="*/ 29 h 62"/>
                <a:gd name="T36" fmla="*/ 174 w 39"/>
                <a:gd name="T37" fmla="*/ 29 h 62"/>
                <a:gd name="T38" fmla="*/ 190 w 39"/>
                <a:gd name="T39" fmla="*/ 38 h 62"/>
                <a:gd name="T40" fmla="*/ 190 w 39"/>
                <a:gd name="T41" fmla="*/ 50 h 62"/>
                <a:gd name="T42" fmla="*/ 190 w 39"/>
                <a:gd name="T43" fmla="*/ 50 h 62"/>
                <a:gd name="T44" fmla="*/ 190 w 39"/>
                <a:gd name="T45" fmla="*/ 247 h 62"/>
                <a:gd name="T46" fmla="*/ 190 w 39"/>
                <a:gd name="T47" fmla="*/ 260 h 62"/>
                <a:gd name="T48" fmla="*/ 190 w 39"/>
                <a:gd name="T49" fmla="*/ 260 h 62"/>
                <a:gd name="T50" fmla="*/ 174 w 39"/>
                <a:gd name="T51" fmla="*/ 274 h 62"/>
                <a:gd name="T52" fmla="*/ 174 w 39"/>
                <a:gd name="T53" fmla="*/ 277 h 62"/>
                <a:gd name="T54" fmla="*/ 174 w 39"/>
                <a:gd name="T55" fmla="*/ 277 h 62"/>
                <a:gd name="T56" fmla="*/ 174 w 39"/>
                <a:gd name="T57" fmla="*/ 284 h 62"/>
                <a:gd name="T58" fmla="*/ 161 w 39"/>
                <a:gd name="T59" fmla="*/ 284 h 62"/>
                <a:gd name="T60" fmla="*/ 161 w 39"/>
                <a:gd name="T61" fmla="*/ 306 h 62"/>
                <a:gd name="T62" fmla="*/ 150 w 39"/>
                <a:gd name="T63" fmla="*/ 306 h 62"/>
                <a:gd name="T64" fmla="*/ 150 w 39"/>
                <a:gd name="T65" fmla="*/ 306 h 62"/>
                <a:gd name="T66" fmla="*/ 29 w 39"/>
                <a:gd name="T67" fmla="*/ 306 h 62"/>
                <a:gd name="T68" fmla="*/ 29 w 39"/>
                <a:gd name="T69" fmla="*/ 306 h 62"/>
                <a:gd name="T70" fmla="*/ 29 w 39"/>
                <a:gd name="T71" fmla="*/ 306 h 62"/>
                <a:gd name="T72" fmla="*/ 12 w 39"/>
                <a:gd name="T73" fmla="*/ 284 h 62"/>
                <a:gd name="T74" fmla="*/ 12 w 39"/>
                <a:gd name="T75" fmla="*/ 284 h 62"/>
                <a:gd name="T76" fmla="*/ 12 w 39"/>
                <a:gd name="T77" fmla="*/ 284 h 62"/>
                <a:gd name="T78" fmla="*/ 0 w 39"/>
                <a:gd name="T79" fmla="*/ 277 h 62"/>
                <a:gd name="T80" fmla="*/ 0 w 39"/>
                <a:gd name="T81" fmla="*/ 277 h 62"/>
                <a:gd name="T82" fmla="*/ 0 w 39"/>
                <a:gd name="T83" fmla="*/ 274 h 62"/>
                <a:gd name="T84" fmla="*/ 0 w 39"/>
                <a:gd name="T85" fmla="*/ 260 h 62"/>
                <a:gd name="T86" fmla="*/ 0 w 39"/>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2"/>
                <a:gd name="T134" fmla="*/ 39 w 3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2">
                  <a:moveTo>
                    <a:pt x="0" y="50"/>
                  </a:moveTo>
                  <a:lnTo>
                    <a:pt x="0" y="10"/>
                  </a:lnTo>
                  <a:lnTo>
                    <a:pt x="0" y="8"/>
                  </a:lnTo>
                  <a:lnTo>
                    <a:pt x="0" y="6"/>
                  </a:lnTo>
                  <a:lnTo>
                    <a:pt x="0" y="3"/>
                  </a:lnTo>
                  <a:lnTo>
                    <a:pt x="2" y="3"/>
                  </a:lnTo>
                  <a:lnTo>
                    <a:pt x="2" y="0"/>
                  </a:lnTo>
                  <a:lnTo>
                    <a:pt x="6" y="0"/>
                  </a:lnTo>
                  <a:lnTo>
                    <a:pt x="30" y="0"/>
                  </a:lnTo>
                  <a:lnTo>
                    <a:pt x="32" y="0"/>
                  </a:lnTo>
                  <a:lnTo>
                    <a:pt x="35" y="3"/>
                  </a:lnTo>
                  <a:lnTo>
                    <a:pt x="35" y="6"/>
                  </a:lnTo>
                  <a:lnTo>
                    <a:pt x="35" y="8"/>
                  </a:lnTo>
                  <a:lnTo>
                    <a:pt x="38" y="8"/>
                  </a:lnTo>
                  <a:lnTo>
                    <a:pt x="38" y="10"/>
                  </a:lnTo>
                  <a:lnTo>
                    <a:pt x="38" y="50"/>
                  </a:lnTo>
                  <a:lnTo>
                    <a:pt x="38" y="52"/>
                  </a:lnTo>
                  <a:lnTo>
                    <a:pt x="38" y="55"/>
                  </a:lnTo>
                  <a:lnTo>
                    <a:pt x="35" y="55"/>
                  </a:lnTo>
                  <a:lnTo>
                    <a:pt x="35" y="56"/>
                  </a:lnTo>
                  <a:lnTo>
                    <a:pt x="35" y="57"/>
                  </a:lnTo>
                  <a:lnTo>
                    <a:pt x="32" y="57"/>
                  </a:lnTo>
                  <a:lnTo>
                    <a:pt x="32" y="61"/>
                  </a:lnTo>
                  <a:lnTo>
                    <a:pt x="30" y="61"/>
                  </a:lnTo>
                  <a:lnTo>
                    <a:pt x="6" y="61"/>
                  </a:lnTo>
                  <a:lnTo>
                    <a:pt x="2" y="61"/>
                  </a:lnTo>
                  <a:lnTo>
                    <a:pt x="2" y="57"/>
                  </a:lnTo>
                  <a:lnTo>
                    <a:pt x="0" y="56"/>
                  </a:lnTo>
                  <a:lnTo>
                    <a:pt x="0" y="55"/>
                  </a:lnTo>
                  <a:lnTo>
                    <a:pt x="0" y="52"/>
                  </a:lnTo>
                  <a:lnTo>
                    <a:pt x="0" y="5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07" name="Freeform 69"/>
            <p:cNvSpPr>
              <a:spLocks noChangeAspect="1"/>
            </p:cNvSpPr>
            <p:nvPr/>
          </p:nvSpPr>
          <p:spPr bwMode="auto">
            <a:xfrm>
              <a:off x="905" y="2597"/>
              <a:ext cx="70" cy="69"/>
            </a:xfrm>
            <a:custGeom>
              <a:avLst/>
              <a:gdLst>
                <a:gd name="T0" fmla="*/ 250 w 54"/>
                <a:gd name="T1" fmla="*/ 116 h 53"/>
                <a:gd name="T2" fmla="*/ 250 w 54"/>
                <a:gd name="T3" fmla="*/ 96 h 53"/>
                <a:gd name="T4" fmla="*/ 245 w 54"/>
                <a:gd name="T5" fmla="*/ 74 h 53"/>
                <a:gd name="T6" fmla="*/ 237 w 54"/>
                <a:gd name="T7" fmla="*/ 64 h 53"/>
                <a:gd name="T8" fmla="*/ 235 w 54"/>
                <a:gd name="T9" fmla="*/ 46 h 53"/>
                <a:gd name="T10" fmla="*/ 220 w 54"/>
                <a:gd name="T11" fmla="*/ 35 h 53"/>
                <a:gd name="T12" fmla="*/ 209 w 54"/>
                <a:gd name="T13" fmla="*/ 27 h 53"/>
                <a:gd name="T14" fmla="*/ 181 w 54"/>
                <a:gd name="T15" fmla="*/ 12 h 53"/>
                <a:gd name="T16" fmla="*/ 163 w 54"/>
                <a:gd name="T17" fmla="*/ 0 h 53"/>
                <a:gd name="T18" fmla="*/ 146 w 54"/>
                <a:gd name="T19" fmla="*/ 0 h 53"/>
                <a:gd name="T20" fmla="*/ 132 w 54"/>
                <a:gd name="T21" fmla="*/ 0 h 53"/>
                <a:gd name="T22" fmla="*/ 111 w 54"/>
                <a:gd name="T23" fmla="*/ 0 h 53"/>
                <a:gd name="T24" fmla="*/ 89 w 54"/>
                <a:gd name="T25" fmla="*/ 0 h 53"/>
                <a:gd name="T26" fmla="*/ 69 w 54"/>
                <a:gd name="T27" fmla="*/ 12 h 53"/>
                <a:gd name="T28" fmla="*/ 64 w 54"/>
                <a:gd name="T29" fmla="*/ 27 h 53"/>
                <a:gd name="T30" fmla="*/ 35 w 54"/>
                <a:gd name="T31" fmla="*/ 35 h 53"/>
                <a:gd name="T32" fmla="*/ 29 w 54"/>
                <a:gd name="T33" fmla="*/ 46 h 53"/>
                <a:gd name="T34" fmla="*/ 17 w 54"/>
                <a:gd name="T35" fmla="*/ 64 h 53"/>
                <a:gd name="T36" fmla="*/ 1 w 54"/>
                <a:gd name="T37" fmla="*/ 74 h 53"/>
                <a:gd name="T38" fmla="*/ 1 w 54"/>
                <a:gd name="T39" fmla="*/ 96 h 53"/>
                <a:gd name="T40" fmla="*/ 1 w 54"/>
                <a:gd name="T41" fmla="*/ 116 h 53"/>
                <a:gd name="T42" fmla="*/ 1 w 54"/>
                <a:gd name="T43" fmla="*/ 141 h 53"/>
                <a:gd name="T44" fmla="*/ 1 w 54"/>
                <a:gd name="T45" fmla="*/ 163 h 53"/>
                <a:gd name="T46" fmla="*/ 1 w 54"/>
                <a:gd name="T47" fmla="*/ 173 h 53"/>
                <a:gd name="T48" fmla="*/ 17 w 54"/>
                <a:gd name="T49" fmla="*/ 197 h 53"/>
                <a:gd name="T50" fmla="*/ 29 w 54"/>
                <a:gd name="T51" fmla="*/ 207 h 53"/>
                <a:gd name="T52" fmla="*/ 35 w 54"/>
                <a:gd name="T53" fmla="*/ 220 h 53"/>
                <a:gd name="T54" fmla="*/ 64 w 54"/>
                <a:gd name="T55" fmla="*/ 232 h 53"/>
                <a:gd name="T56" fmla="*/ 69 w 54"/>
                <a:gd name="T57" fmla="*/ 246 h 53"/>
                <a:gd name="T58" fmla="*/ 89 w 54"/>
                <a:gd name="T59" fmla="*/ 246 h 53"/>
                <a:gd name="T60" fmla="*/ 111 w 54"/>
                <a:gd name="T61" fmla="*/ 256 h 53"/>
                <a:gd name="T62" fmla="*/ 132 w 54"/>
                <a:gd name="T63" fmla="*/ 256 h 53"/>
                <a:gd name="T64" fmla="*/ 146 w 54"/>
                <a:gd name="T65" fmla="*/ 256 h 53"/>
                <a:gd name="T66" fmla="*/ 163 w 54"/>
                <a:gd name="T67" fmla="*/ 246 h 53"/>
                <a:gd name="T68" fmla="*/ 181 w 54"/>
                <a:gd name="T69" fmla="*/ 246 h 53"/>
                <a:gd name="T70" fmla="*/ 209 w 54"/>
                <a:gd name="T71" fmla="*/ 232 h 53"/>
                <a:gd name="T72" fmla="*/ 220 w 54"/>
                <a:gd name="T73" fmla="*/ 220 h 53"/>
                <a:gd name="T74" fmla="*/ 235 w 54"/>
                <a:gd name="T75" fmla="*/ 207 h 53"/>
                <a:gd name="T76" fmla="*/ 237 w 54"/>
                <a:gd name="T77" fmla="*/ 197 h 53"/>
                <a:gd name="T78" fmla="*/ 245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2" y="17"/>
                  </a:lnTo>
                  <a:lnTo>
                    <a:pt x="52" y="15"/>
                  </a:lnTo>
                  <a:lnTo>
                    <a:pt x="50" y="13"/>
                  </a:lnTo>
                  <a:lnTo>
                    <a:pt x="50" y="12"/>
                  </a:lnTo>
                  <a:lnTo>
                    <a:pt x="49" y="9"/>
                  </a:lnTo>
                  <a:lnTo>
                    <a:pt x="49" y="7"/>
                  </a:lnTo>
                  <a:lnTo>
                    <a:pt x="46" y="7"/>
                  </a:lnTo>
                  <a:lnTo>
                    <a:pt x="44" y="5"/>
                  </a:lnTo>
                  <a:lnTo>
                    <a:pt x="41" y="2"/>
                  </a:lnTo>
                  <a:lnTo>
                    <a:pt x="38" y="2"/>
                  </a:lnTo>
                  <a:lnTo>
                    <a:pt x="37" y="0"/>
                  </a:lnTo>
                  <a:lnTo>
                    <a:pt x="35" y="0"/>
                  </a:lnTo>
                  <a:lnTo>
                    <a:pt x="31" y="0"/>
                  </a:lnTo>
                  <a:lnTo>
                    <a:pt x="30" y="0"/>
                  </a:lnTo>
                  <a:lnTo>
                    <a:pt x="28" y="0"/>
                  </a:lnTo>
                  <a:lnTo>
                    <a:pt x="26" y="0"/>
                  </a:lnTo>
                  <a:lnTo>
                    <a:pt x="23" y="0"/>
                  </a:lnTo>
                  <a:lnTo>
                    <a:pt x="21" y="0"/>
                  </a:lnTo>
                  <a:lnTo>
                    <a:pt x="19" y="0"/>
                  </a:lnTo>
                  <a:lnTo>
                    <a:pt x="16" y="0"/>
                  </a:lnTo>
                  <a:lnTo>
                    <a:pt x="15" y="2"/>
                  </a:lnTo>
                  <a:lnTo>
                    <a:pt x="13" y="5"/>
                  </a:lnTo>
                  <a:lnTo>
                    <a:pt x="9" y="5"/>
                  </a:lnTo>
                  <a:lnTo>
                    <a:pt x="7" y="7"/>
                  </a:lnTo>
                  <a:lnTo>
                    <a:pt x="6" y="9"/>
                  </a:lnTo>
                  <a:lnTo>
                    <a:pt x="6" y="12"/>
                  </a:lnTo>
                  <a:lnTo>
                    <a:pt x="4" y="13"/>
                  </a:lnTo>
                  <a:lnTo>
                    <a:pt x="4" y="15"/>
                  </a:lnTo>
                  <a:lnTo>
                    <a:pt x="1" y="15"/>
                  </a:lnTo>
                  <a:lnTo>
                    <a:pt x="1" y="17"/>
                  </a:lnTo>
                  <a:lnTo>
                    <a:pt x="1" y="20"/>
                  </a:lnTo>
                  <a:lnTo>
                    <a:pt x="1" y="23"/>
                  </a:lnTo>
                  <a:lnTo>
                    <a:pt x="1" y="24"/>
                  </a:lnTo>
                  <a:lnTo>
                    <a:pt x="0" y="27"/>
                  </a:lnTo>
                  <a:lnTo>
                    <a:pt x="1" y="29"/>
                  </a:lnTo>
                  <a:lnTo>
                    <a:pt x="1" y="30"/>
                  </a:lnTo>
                  <a:lnTo>
                    <a:pt x="1" y="34"/>
                  </a:lnTo>
                  <a:lnTo>
                    <a:pt x="1" y="35"/>
                  </a:lnTo>
                  <a:lnTo>
                    <a:pt x="4" y="37"/>
                  </a:lnTo>
                  <a:lnTo>
                    <a:pt x="4" y="40"/>
                  </a:lnTo>
                  <a:lnTo>
                    <a:pt x="6" y="42"/>
                  </a:lnTo>
                  <a:lnTo>
                    <a:pt x="7" y="44"/>
                  </a:lnTo>
                  <a:lnTo>
                    <a:pt x="7" y="45"/>
                  </a:lnTo>
                  <a:lnTo>
                    <a:pt x="9" y="45"/>
                  </a:lnTo>
                  <a:lnTo>
                    <a:pt x="13" y="48"/>
                  </a:lnTo>
                  <a:lnTo>
                    <a:pt x="15" y="50"/>
                  </a:lnTo>
                  <a:lnTo>
                    <a:pt x="16" y="50"/>
                  </a:lnTo>
                  <a:lnTo>
                    <a:pt x="19" y="50"/>
                  </a:lnTo>
                  <a:lnTo>
                    <a:pt x="21" y="52"/>
                  </a:lnTo>
                  <a:lnTo>
                    <a:pt x="23" y="52"/>
                  </a:lnTo>
                  <a:lnTo>
                    <a:pt x="26" y="52"/>
                  </a:lnTo>
                  <a:lnTo>
                    <a:pt x="28" y="52"/>
                  </a:lnTo>
                  <a:lnTo>
                    <a:pt x="30" y="52"/>
                  </a:lnTo>
                  <a:lnTo>
                    <a:pt x="31" y="52"/>
                  </a:lnTo>
                  <a:lnTo>
                    <a:pt x="35" y="50"/>
                  </a:lnTo>
                  <a:lnTo>
                    <a:pt x="37" y="50"/>
                  </a:lnTo>
                  <a:lnTo>
                    <a:pt x="38" y="50"/>
                  </a:lnTo>
                  <a:lnTo>
                    <a:pt x="41" y="50"/>
                  </a:lnTo>
                  <a:lnTo>
                    <a:pt x="44" y="48"/>
                  </a:lnTo>
                  <a:lnTo>
                    <a:pt x="44" y="45"/>
                  </a:lnTo>
                  <a:lnTo>
                    <a:pt x="46" y="45"/>
                  </a:lnTo>
                  <a:lnTo>
                    <a:pt x="49" y="44"/>
                  </a:lnTo>
                  <a:lnTo>
                    <a:pt x="49" y="42"/>
                  </a:lnTo>
                  <a:lnTo>
                    <a:pt x="50" y="42"/>
                  </a:lnTo>
                  <a:lnTo>
                    <a:pt x="50" y="40"/>
                  </a:lnTo>
                  <a:lnTo>
                    <a:pt x="52" y="37"/>
                  </a:lnTo>
                  <a:lnTo>
                    <a:pt x="52" y="35"/>
                  </a:lnTo>
                  <a:lnTo>
                    <a:pt x="52" y="34"/>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08" name="Freeform 70"/>
            <p:cNvSpPr>
              <a:spLocks noChangeAspect="1"/>
            </p:cNvSpPr>
            <p:nvPr/>
          </p:nvSpPr>
          <p:spPr bwMode="auto">
            <a:xfrm>
              <a:off x="1539" y="2397"/>
              <a:ext cx="121" cy="207"/>
            </a:xfrm>
            <a:custGeom>
              <a:avLst/>
              <a:gdLst>
                <a:gd name="T0" fmla="*/ 446 w 93"/>
                <a:gd name="T1" fmla="*/ 0 h 159"/>
                <a:gd name="T2" fmla="*/ 403 w 93"/>
                <a:gd name="T3" fmla="*/ 197 h 159"/>
                <a:gd name="T4" fmla="*/ 209 w 93"/>
                <a:gd name="T5" fmla="*/ 336 h 159"/>
                <a:gd name="T6" fmla="*/ 74 w 93"/>
                <a:gd name="T7" fmla="*/ 501 h 159"/>
                <a:gd name="T8" fmla="*/ 38 w 93"/>
                <a:gd name="T9" fmla="*/ 673 h 159"/>
                <a:gd name="T10" fmla="*/ 0 w 93"/>
                <a:gd name="T11" fmla="*/ 769 h 159"/>
                <a:gd name="T12" fmla="*/ 0 w 93"/>
                <a:gd name="T13" fmla="*/ 725 h 159"/>
                <a:gd name="T14" fmla="*/ 0 w 93"/>
                <a:gd name="T15" fmla="*/ 657 h 159"/>
                <a:gd name="T16" fmla="*/ 0 w 93"/>
                <a:gd name="T17" fmla="*/ 599 h 159"/>
                <a:gd name="T18" fmla="*/ 12 w 93"/>
                <a:gd name="T19" fmla="*/ 555 h 159"/>
                <a:gd name="T20" fmla="*/ 27 w 93"/>
                <a:gd name="T21" fmla="*/ 484 h 159"/>
                <a:gd name="T22" fmla="*/ 38 w 93"/>
                <a:gd name="T23" fmla="*/ 431 h 159"/>
                <a:gd name="T24" fmla="*/ 64 w 93"/>
                <a:gd name="T25" fmla="*/ 372 h 159"/>
                <a:gd name="T26" fmla="*/ 96 w 93"/>
                <a:gd name="T27" fmla="*/ 336 h 159"/>
                <a:gd name="T28" fmla="*/ 134 w 93"/>
                <a:gd name="T29" fmla="*/ 276 h 159"/>
                <a:gd name="T30" fmla="*/ 161 w 93"/>
                <a:gd name="T31" fmla="*/ 232 h 159"/>
                <a:gd name="T32" fmla="*/ 209 w 93"/>
                <a:gd name="T33" fmla="*/ 190 h 159"/>
                <a:gd name="T34" fmla="*/ 247 w 93"/>
                <a:gd name="T35" fmla="*/ 134 h 159"/>
                <a:gd name="T36" fmla="*/ 294 w 93"/>
                <a:gd name="T37" fmla="*/ 102 h 159"/>
                <a:gd name="T38" fmla="*/ 350 w 93"/>
                <a:gd name="T39" fmla="*/ 66 h 159"/>
                <a:gd name="T40" fmla="*/ 393 w 93"/>
                <a:gd name="T41" fmla="*/ 29 h 159"/>
                <a:gd name="T42" fmla="*/ 446 w 93"/>
                <a:gd name="T43" fmla="*/ 1 h 159"/>
                <a:gd name="T44" fmla="*/ 446 w 93"/>
                <a:gd name="T45" fmla="*/ 0 h 159"/>
                <a:gd name="T46" fmla="*/ 446 w 93"/>
                <a:gd name="T47" fmla="*/ 0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159"/>
                <a:gd name="T74" fmla="*/ 93 w 93"/>
                <a:gd name="T75" fmla="*/ 159 h 15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159">
                  <a:moveTo>
                    <a:pt x="92" y="0"/>
                  </a:moveTo>
                  <a:lnTo>
                    <a:pt x="83" y="40"/>
                  </a:lnTo>
                  <a:lnTo>
                    <a:pt x="43" y="69"/>
                  </a:lnTo>
                  <a:lnTo>
                    <a:pt x="15" y="103"/>
                  </a:lnTo>
                  <a:lnTo>
                    <a:pt x="8" y="138"/>
                  </a:lnTo>
                  <a:lnTo>
                    <a:pt x="0" y="158"/>
                  </a:lnTo>
                  <a:lnTo>
                    <a:pt x="0" y="149"/>
                  </a:lnTo>
                  <a:lnTo>
                    <a:pt x="0" y="135"/>
                  </a:lnTo>
                  <a:lnTo>
                    <a:pt x="0" y="123"/>
                  </a:lnTo>
                  <a:lnTo>
                    <a:pt x="2" y="114"/>
                  </a:lnTo>
                  <a:lnTo>
                    <a:pt x="5" y="100"/>
                  </a:lnTo>
                  <a:lnTo>
                    <a:pt x="8" y="88"/>
                  </a:lnTo>
                  <a:lnTo>
                    <a:pt x="13" y="77"/>
                  </a:lnTo>
                  <a:lnTo>
                    <a:pt x="20" y="69"/>
                  </a:lnTo>
                  <a:lnTo>
                    <a:pt x="28" y="57"/>
                  </a:lnTo>
                  <a:lnTo>
                    <a:pt x="33" y="48"/>
                  </a:lnTo>
                  <a:lnTo>
                    <a:pt x="43" y="39"/>
                  </a:lnTo>
                  <a:lnTo>
                    <a:pt x="51" y="28"/>
                  </a:lnTo>
                  <a:lnTo>
                    <a:pt x="61" y="21"/>
                  </a:lnTo>
                  <a:lnTo>
                    <a:pt x="72" y="14"/>
                  </a:lnTo>
                  <a:lnTo>
                    <a:pt x="81" y="6"/>
                  </a:lnTo>
                  <a:lnTo>
                    <a:pt x="92" y="1"/>
                  </a:lnTo>
                  <a:lnTo>
                    <a:pt x="92"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09" name="Freeform 71"/>
            <p:cNvSpPr>
              <a:spLocks noChangeAspect="1"/>
            </p:cNvSpPr>
            <p:nvPr/>
          </p:nvSpPr>
          <p:spPr bwMode="auto">
            <a:xfrm>
              <a:off x="1537" y="2430"/>
              <a:ext cx="461" cy="414"/>
            </a:xfrm>
            <a:custGeom>
              <a:avLst/>
              <a:gdLst>
                <a:gd name="T0" fmla="*/ 1513 w 354"/>
                <a:gd name="T1" fmla="*/ 1275 h 318"/>
                <a:gd name="T2" fmla="*/ 1591 w 354"/>
                <a:gd name="T3" fmla="*/ 1178 h 318"/>
                <a:gd name="T4" fmla="*/ 1659 w 354"/>
                <a:gd name="T5" fmla="*/ 1077 h 318"/>
                <a:gd name="T6" fmla="*/ 1701 w 354"/>
                <a:gd name="T7" fmla="*/ 971 h 318"/>
                <a:gd name="T8" fmla="*/ 1723 w 354"/>
                <a:gd name="T9" fmla="*/ 854 h 318"/>
                <a:gd name="T10" fmla="*/ 1723 w 354"/>
                <a:gd name="T11" fmla="*/ 741 h 318"/>
                <a:gd name="T12" fmla="*/ 1711 w 354"/>
                <a:gd name="T13" fmla="*/ 624 h 318"/>
                <a:gd name="T14" fmla="*/ 1683 w 354"/>
                <a:gd name="T15" fmla="*/ 521 h 318"/>
                <a:gd name="T16" fmla="*/ 1620 w 354"/>
                <a:gd name="T17" fmla="*/ 417 h 318"/>
                <a:gd name="T18" fmla="*/ 1552 w 354"/>
                <a:gd name="T19" fmla="*/ 320 h 318"/>
                <a:gd name="T20" fmla="*/ 1474 w 354"/>
                <a:gd name="T21" fmla="*/ 227 h 318"/>
                <a:gd name="T22" fmla="*/ 1382 w 354"/>
                <a:gd name="T23" fmla="*/ 159 h 318"/>
                <a:gd name="T24" fmla="*/ 1274 w 354"/>
                <a:gd name="T25" fmla="*/ 86 h 318"/>
                <a:gd name="T26" fmla="*/ 1150 w 354"/>
                <a:gd name="T27" fmla="*/ 38 h 318"/>
                <a:gd name="T28" fmla="*/ 1029 w 354"/>
                <a:gd name="T29" fmla="*/ 12 h 318"/>
                <a:gd name="T30" fmla="*/ 904 w 354"/>
                <a:gd name="T31" fmla="*/ 0 h 318"/>
                <a:gd name="T32" fmla="*/ 764 w 354"/>
                <a:gd name="T33" fmla="*/ 0 h 318"/>
                <a:gd name="T34" fmla="*/ 641 w 354"/>
                <a:gd name="T35" fmla="*/ 27 h 318"/>
                <a:gd name="T36" fmla="*/ 517 w 354"/>
                <a:gd name="T37" fmla="*/ 66 h 318"/>
                <a:gd name="T38" fmla="*/ 393 w 354"/>
                <a:gd name="T39" fmla="*/ 124 h 318"/>
                <a:gd name="T40" fmla="*/ 297 w 354"/>
                <a:gd name="T41" fmla="*/ 184 h 318"/>
                <a:gd name="T42" fmla="*/ 210 w 354"/>
                <a:gd name="T43" fmla="*/ 258 h 318"/>
                <a:gd name="T44" fmla="*/ 134 w 354"/>
                <a:gd name="T45" fmla="*/ 359 h 318"/>
                <a:gd name="T46" fmla="*/ 66 w 354"/>
                <a:gd name="T47" fmla="*/ 462 h 318"/>
                <a:gd name="T48" fmla="*/ 27 w 354"/>
                <a:gd name="T49" fmla="*/ 573 h 318"/>
                <a:gd name="T50" fmla="*/ 0 w 354"/>
                <a:gd name="T51" fmla="*/ 681 h 318"/>
                <a:gd name="T52" fmla="*/ 0 w 354"/>
                <a:gd name="T53" fmla="*/ 792 h 318"/>
                <a:gd name="T54" fmla="*/ 12 w 354"/>
                <a:gd name="T55" fmla="*/ 915 h 318"/>
                <a:gd name="T56" fmla="*/ 38 w 354"/>
                <a:gd name="T57" fmla="*/ 1018 h 318"/>
                <a:gd name="T58" fmla="*/ 96 w 354"/>
                <a:gd name="T59" fmla="*/ 1133 h 318"/>
                <a:gd name="T60" fmla="*/ 163 w 354"/>
                <a:gd name="T61" fmla="*/ 1229 h 318"/>
                <a:gd name="T62" fmla="*/ 258 w 354"/>
                <a:gd name="T63" fmla="*/ 1315 h 318"/>
                <a:gd name="T64" fmla="*/ 342 w 354"/>
                <a:gd name="T65" fmla="*/ 1398 h 318"/>
                <a:gd name="T66" fmla="*/ 448 w 354"/>
                <a:gd name="T67" fmla="*/ 1448 h 318"/>
                <a:gd name="T68" fmla="*/ 570 w 354"/>
                <a:gd name="T69" fmla="*/ 1504 h 318"/>
                <a:gd name="T70" fmla="*/ 703 w 354"/>
                <a:gd name="T71" fmla="*/ 1528 h 318"/>
                <a:gd name="T72" fmla="*/ 835 w 354"/>
                <a:gd name="T73" fmla="*/ 1544 h 318"/>
                <a:gd name="T74" fmla="*/ 966 w 354"/>
                <a:gd name="T75" fmla="*/ 1528 h 318"/>
                <a:gd name="T76" fmla="*/ 1082 w 354"/>
                <a:gd name="T77" fmla="*/ 1511 h 318"/>
                <a:gd name="T78" fmla="*/ 1211 w 354"/>
                <a:gd name="T79" fmla="*/ 1475 h 318"/>
                <a:gd name="T80" fmla="*/ 1323 w 354"/>
                <a:gd name="T81" fmla="*/ 1433 h 318"/>
                <a:gd name="T82" fmla="*/ 1425 w 354"/>
                <a:gd name="T83" fmla="*/ 1351 h 31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4"/>
                <a:gd name="T127" fmla="*/ 0 h 318"/>
                <a:gd name="T128" fmla="*/ 354 w 354"/>
                <a:gd name="T129" fmla="*/ 318 h 31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4" h="318">
                  <a:moveTo>
                    <a:pt x="302" y="270"/>
                  </a:moveTo>
                  <a:lnTo>
                    <a:pt x="310" y="262"/>
                  </a:lnTo>
                  <a:lnTo>
                    <a:pt x="319" y="253"/>
                  </a:lnTo>
                  <a:lnTo>
                    <a:pt x="326" y="242"/>
                  </a:lnTo>
                  <a:lnTo>
                    <a:pt x="332" y="233"/>
                  </a:lnTo>
                  <a:lnTo>
                    <a:pt x="340" y="221"/>
                  </a:lnTo>
                  <a:lnTo>
                    <a:pt x="345" y="210"/>
                  </a:lnTo>
                  <a:lnTo>
                    <a:pt x="349" y="200"/>
                  </a:lnTo>
                  <a:lnTo>
                    <a:pt x="351" y="188"/>
                  </a:lnTo>
                  <a:lnTo>
                    <a:pt x="353" y="175"/>
                  </a:lnTo>
                  <a:lnTo>
                    <a:pt x="353" y="163"/>
                  </a:lnTo>
                  <a:lnTo>
                    <a:pt x="353" y="152"/>
                  </a:lnTo>
                  <a:lnTo>
                    <a:pt x="353" y="140"/>
                  </a:lnTo>
                  <a:lnTo>
                    <a:pt x="351" y="128"/>
                  </a:lnTo>
                  <a:lnTo>
                    <a:pt x="349" y="118"/>
                  </a:lnTo>
                  <a:lnTo>
                    <a:pt x="345" y="107"/>
                  </a:lnTo>
                  <a:lnTo>
                    <a:pt x="340" y="95"/>
                  </a:lnTo>
                  <a:lnTo>
                    <a:pt x="332" y="85"/>
                  </a:lnTo>
                  <a:lnTo>
                    <a:pt x="326" y="74"/>
                  </a:lnTo>
                  <a:lnTo>
                    <a:pt x="319" y="65"/>
                  </a:lnTo>
                  <a:lnTo>
                    <a:pt x="310" y="53"/>
                  </a:lnTo>
                  <a:lnTo>
                    <a:pt x="302" y="47"/>
                  </a:lnTo>
                  <a:lnTo>
                    <a:pt x="292" y="38"/>
                  </a:lnTo>
                  <a:lnTo>
                    <a:pt x="283" y="32"/>
                  </a:lnTo>
                  <a:lnTo>
                    <a:pt x="271" y="25"/>
                  </a:lnTo>
                  <a:lnTo>
                    <a:pt x="261" y="18"/>
                  </a:lnTo>
                  <a:lnTo>
                    <a:pt x="248" y="14"/>
                  </a:lnTo>
                  <a:lnTo>
                    <a:pt x="236" y="8"/>
                  </a:lnTo>
                  <a:lnTo>
                    <a:pt x="222" y="5"/>
                  </a:lnTo>
                  <a:lnTo>
                    <a:pt x="211" y="2"/>
                  </a:lnTo>
                  <a:lnTo>
                    <a:pt x="198" y="0"/>
                  </a:lnTo>
                  <a:lnTo>
                    <a:pt x="185" y="0"/>
                  </a:lnTo>
                  <a:lnTo>
                    <a:pt x="171" y="0"/>
                  </a:lnTo>
                  <a:lnTo>
                    <a:pt x="157" y="0"/>
                  </a:lnTo>
                  <a:lnTo>
                    <a:pt x="144" y="2"/>
                  </a:lnTo>
                  <a:lnTo>
                    <a:pt x="131" y="5"/>
                  </a:lnTo>
                  <a:lnTo>
                    <a:pt x="117" y="8"/>
                  </a:lnTo>
                  <a:lnTo>
                    <a:pt x="106" y="14"/>
                  </a:lnTo>
                  <a:lnTo>
                    <a:pt x="92" y="18"/>
                  </a:lnTo>
                  <a:lnTo>
                    <a:pt x="81" y="25"/>
                  </a:lnTo>
                  <a:lnTo>
                    <a:pt x="70" y="32"/>
                  </a:lnTo>
                  <a:lnTo>
                    <a:pt x="61" y="38"/>
                  </a:lnTo>
                  <a:lnTo>
                    <a:pt x="53" y="47"/>
                  </a:lnTo>
                  <a:lnTo>
                    <a:pt x="43" y="53"/>
                  </a:lnTo>
                  <a:lnTo>
                    <a:pt x="34" y="65"/>
                  </a:lnTo>
                  <a:lnTo>
                    <a:pt x="28" y="74"/>
                  </a:lnTo>
                  <a:lnTo>
                    <a:pt x="20" y="85"/>
                  </a:lnTo>
                  <a:lnTo>
                    <a:pt x="14" y="95"/>
                  </a:lnTo>
                  <a:lnTo>
                    <a:pt x="8" y="107"/>
                  </a:lnTo>
                  <a:lnTo>
                    <a:pt x="5" y="118"/>
                  </a:lnTo>
                  <a:lnTo>
                    <a:pt x="2" y="128"/>
                  </a:lnTo>
                  <a:lnTo>
                    <a:pt x="0" y="140"/>
                  </a:lnTo>
                  <a:lnTo>
                    <a:pt x="0" y="152"/>
                  </a:lnTo>
                  <a:lnTo>
                    <a:pt x="0" y="163"/>
                  </a:lnTo>
                  <a:lnTo>
                    <a:pt x="0" y="175"/>
                  </a:lnTo>
                  <a:lnTo>
                    <a:pt x="2" y="188"/>
                  </a:lnTo>
                  <a:lnTo>
                    <a:pt x="5" y="200"/>
                  </a:lnTo>
                  <a:lnTo>
                    <a:pt x="8" y="210"/>
                  </a:lnTo>
                  <a:lnTo>
                    <a:pt x="14" y="221"/>
                  </a:lnTo>
                  <a:lnTo>
                    <a:pt x="20" y="233"/>
                  </a:lnTo>
                  <a:lnTo>
                    <a:pt x="28" y="242"/>
                  </a:lnTo>
                  <a:lnTo>
                    <a:pt x="34" y="253"/>
                  </a:lnTo>
                  <a:lnTo>
                    <a:pt x="43" y="262"/>
                  </a:lnTo>
                  <a:lnTo>
                    <a:pt x="53" y="270"/>
                  </a:lnTo>
                  <a:lnTo>
                    <a:pt x="61" y="277"/>
                  </a:lnTo>
                  <a:lnTo>
                    <a:pt x="70" y="287"/>
                  </a:lnTo>
                  <a:lnTo>
                    <a:pt x="81" y="294"/>
                  </a:lnTo>
                  <a:lnTo>
                    <a:pt x="92" y="297"/>
                  </a:lnTo>
                  <a:lnTo>
                    <a:pt x="106" y="303"/>
                  </a:lnTo>
                  <a:lnTo>
                    <a:pt x="117" y="309"/>
                  </a:lnTo>
                  <a:lnTo>
                    <a:pt x="131" y="310"/>
                  </a:lnTo>
                  <a:lnTo>
                    <a:pt x="144" y="314"/>
                  </a:lnTo>
                  <a:lnTo>
                    <a:pt x="157" y="314"/>
                  </a:lnTo>
                  <a:lnTo>
                    <a:pt x="171" y="317"/>
                  </a:lnTo>
                  <a:lnTo>
                    <a:pt x="185" y="317"/>
                  </a:lnTo>
                  <a:lnTo>
                    <a:pt x="198" y="314"/>
                  </a:lnTo>
                  <a:lnTo>
                    <a:pt x="211" y="314"/>
                  </a:lnTo>
                  <a:lnTo>
                    <a:pt x="222" y="310"/>
                  </a:lnTo>
                  <a:lnTo>
                    <a:pt x="236" y="309"/>
                  </a:lnTo>
                  <a:lnTo>
                    <a:pt x="248" y="303"/>
                  </a:lnTo>
                  <a:lnTo>
                    <a:pt x="261" y="297"/>
                  </a:lnTo>
                  <a:lnTo>
                    <a:pt x="271" y="294"/>
                  </a:lnTo>
                  <a:lnTo>
                    <a:pt x="283" y="287"/>
                  </a:lnTo>
                  <a:lnTo>
                    <a:pt x="292" y="277"/>
                  </a:lnTo>
                  <a:lnTo>
                    <a:pt x="302"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10" name="Freeform 72"/>
            <p:cNvSpPr>
              <a:spLocks noChangeAspect="1"/>
            </p:cNvSpPr>
            <p:nvPr/>
          </p:nvSpPr>
          <p:spPr bwMode="auto">
            <a:xfrm>
              <a:off x="1732" y="2597"/>
              <a:ext cx="70" cy="69"/>
            </a:xfrm>
            <a:custGeom>
              <a:avLst/>
              <a:gdLst>
                <a:gd name="T0" fmla="*/ 250 w 54"/>
                <a:gd name="T1" fmla="*/ 116 h 53"/>
                <a:gd name="T2" fmla="*/ 250 w 54"/>
                <a:gd name="T3" fmla="*/ 96 h 53"/>
                <a:gd name="T4" fmla="*/ 250 w 54"/>
                <a:gd name="T5" fmla="*/ 83 h 53"/>
                <a:gd name="T6" fmla="*/ 242 w 54"/>
                <a:gd name="T7" fmla="*/ 64 h 53"/>
                <a:gd name="T8" fmla="*/ 237 w 54"/>
                <a:gd name="T9" fmla="*/ 46 h 53"/>
                <a:gd name="T10" fmla="*/ 209 w 54"/>
                <a:gd name="T11" fmla="*/ 35 h 53"/>
                <a:gd name="T12" fmla="*/ 206 w 54"/>
                <a:gd name="T13" fmla="*/ 27 h 53"/>
                <a:gd name="T14" fmla="*/ 181 w 54"/>
                <a:gd name="T15" fmla="*/ 12 h 53"/>
                <a:gd name="T16" fmla="*/ 171 w 54"/>
                <a:gd name="T17" fmla="*/ 0 h 53"/>
                <a:gd name="T18" fmla="*/ 146 w 54"/>
                <a:gd name="T19" fmla="*/ 0 h 53"/>
                <a:gd name="T20" fmla="*/ 126 w 54"/>
                <a:gd name="T21" fmla="*/ 0 h 53"/>
                <a:gd name="T22" fmla="*/ 108 w 54"/>
                <a:gd name="T23" fmla="*/ 0 h 53"/>
                <a:gd name="T24" fmla="*/ 97 w 54"/>
                <a:gd name="T25" fmla="*/ 0 h 53"/>
                <a:gd name="T26" fmla="*/ 75 w 54"/>
                <a:gd name="T27" fmla="*/ 12 h 53"/>
                <a:gd name="T28" fmla="*/ 58 w 54"/>
                <a:gd name="T29" fmla="*/ 27 h 53"/>
                <a:gd name="T30" fmla="*/ 45 w 54"/>
                <a:gd name="T31" fmla="*/ 35 h 53"/>
                <a:gd name="T32" fmla="*/ 35 w 54"/>
                <a:gd name="T33" fmla="*/ 46 h 53"/>
                <a:gd name="T34" fmla="*/ 22 w 54"/>
                <a:gd name="T35" fmla="*/ 64 h 53"/>
                <a:gd name="T36" fmla="*/ 10 w 54"/>
                <a:gd name="T37" fmla="*/ 83 h 53"/>
                <a:gd name="T38" fmla="*/ 0 w 54"/>
                <a:gd name="T39" fmla="*/ 96 h 53"/>
                <a:gd name="T40" fmla="*/ 0 w 54"/>
                <a:gd name="T41" fmla="*/ 116 h 53"/>
                <a:gd name="T42" fmla="*/ 0 w 54"/>
                <a:gd name="T43" fmla="*/ 141 h 53"/>
                <a:gd name="T44" fmla="*/ 0 w 54"/>
                <a:gd name="T45" fmla="*/ 163 h 53"/>
                <a:gd name="T46" fmla="*/ 10 w 54"/>
                <a:gd name="T47" fmla="*/ 173 h 53"/>
                <a:gd name="T48" fmla="*/ 22 w 54"/>
                <a:gd name="T49" fmla="*/ 197 h 53"/>
                <a:gd name="T50" fmla="*/ 35 w 54"/>
                <a:gd name="T51" fmla="*/ 212 h 53"/>
                <a:gd name="T52" fmla="*/ 45 w 54"/>
                <a:gd name="T53" fmla="*/ 220 h 53"/>
                <a:gd name="T54" fmla="*/ 58 w 54"/>
                <a:gd name="T55" fmla="*/ 232 h 53"/>
                <a:gd name="T56" fmla="*/ 75 w 54"/>
                <a:gd name="T57" fmla="*/ 246 h 53"/>
                <a:gd name="T58" fmla="*/ 97 w 54"/>
                <a:gd name="T59" fmla="*/ 256 h 53"/>
                <a:gd name="T60" fmla="*/ 108 w 54"/>
                <a:gd name="T61" fmla="*/ 256 h 53"/>
                <a:gd name="T62" fmla="*/ 126 w 54"/>
                <a:gd name="T63" fmla="*/ 256 h 53"/>
                <a:gd name="T64" fmla="*/ 146 w 54"/>
                <a:gd name="T65" fmla="*/ 256 h 53"/>
                <a:gd name="T66" fmla="*/ 171 w 54"/>
                <a:gd name="T67" fmla="*/ 256 h 53"/>
                <a:gd name="T68" fmla="*/ 181 w 54"/>
                <a:gd name="T69" fmla="*/ 246 h 53"/>
                <a:gd name="T70" fmla="*/ 206 w 54"/>
                <a:gd name="T71" fmla="*/ 232 h 53"/>
                <a:gd name="T72" fmla="*/ 209 w 54"/>
                <a:gd name="T73" fmla="*/ 220 h 53"/>
                <a:gd name="T74" fmla="*/ 237 w 54"/>
                <a:gd name="T75" fmla="*/ 212 h 53"/>
                <a:gd name="T76" fmla="*/ 242 w 54"/>
                <a:gd name="T77" fmla="*/ 197 h 53"/>
                <a:gd name="T78" fmla="*/ 250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3" y="17"/>
                  </a:lnTo>
                  <a:lnTo>
                    <a:pt x="51" y="15"/>
                  </a:lnTo>
                  <a:lnTo>
                    <a:pt x="51" y="13"/>
                  </a:lnTo>
                  <a:lnTo>
                    <a:pt x="50" y="12"/>
                  </a:lnTo>
                  <a:lnTo>
                    <a:pt x="50" y="9"/>
                  </a:lnTo>
                  <a:lnTo>
                    <a:pt x="46" y="9"/>
                  </a:lnTo>
                  <a:lnTo>
                    <a:pt x="44" y="7"/>
                  </a:lnTo>
                  <a:lnTo>
                    <a:pt x="44" y="5"/>
                  </a:lnTo>
                  <a:lnTo>
                    <a:pt x="43" y="5"/>
                  </a:lnTo>
                  <a:lnTo>
                    <a:pt x="41" y="2"/>
                  </a:lnTo>
                  <a:lnTo>
                    <a:pt x="38" y="2"/>
                  </a:lnTo>
                  <a:lnTo>
                    <a:pt x="36" y="0"/>
                  </a:lnTo>
                  <a:lnTo>
                    <a:pt x="35" y="0"/>
                  </a:lnTo>
                  <a:lnTo>
                    <a:pt x="31" y="0"/>
                  </a:lnTo>
                  <a:lnTo>
                    <a:pt x="29" y="0"/>
                  </a:lnTo>
                  <a:lnTo>
                    <a:pt x="27" y="0"/>
                  </a:lnTo>
                  <a:lnTo>
                    <a:pt x="24" y="0"/>
                  </a:lnTo>
                  <a:lnTo>
                    <a:pt x="22" y="0"/>
                  </a:lnTo>
                  <a:lnTo>
                    <a:pt x="21" y="0"/>
                  </a:lnTo>
                  <a:lnTo>
                    <a:pt x="18" y="2"/>
                  </a:lnTo>
                  <a:lnTo>
                    <a:pt x="16" y="2"/>
                  </a:lnTo>
                  <a:lnTo>
                    <a:pt x="13" y="2"/>
                  </a:lnTo>
                  <a:lnTo>
                    <a:pt x="12" y="5"/>
                  </a:lnTo>
                  <a:lnTo>
                    <a:pt x="9" y="7"/>
                  </a:lnTo>
                  <a:lnTo>
                    <a:pt x="7" y="9"/>
                  </a:lnTo>
                  <a:lnTo>
                    <a:pt x="5" y="12"/>
                  </a:lnTo>
                  <a:lnTo>
                    <a:pt x="5" y="13"/>
                  </a:lnTo>
                  <a:lnTo>
                    <a:pt x="2" y="15"/>
                  </a:lnTo>
                  <a:lnTo>
                    <a:pt x="2" y="17"/>
                  </a:lnTo>
                  <a:lnTo>
                    <a:pt x="0" y="17"/>
                  </a:lnTo>
                  <a:lnTo>
                    <a:pt x="0" y="20"/>
                  </a:lnTo>
                  <a:lnTo>
                    <a:pt x="0" y="23"/>
                  </a:lnTo>
                  <a:lnTo>
                    <a:pt x="0" y="24"/>
                  </a:lnTo>
                  <a:lnTo>
                    <a:pt x="0" y="27"/>
                  </a:lnTo>
                  <a:lnTo>
                    <a:pt x="0" y="29"/>
                  </a:lnTo>
                  <a:lnTo>
                    <a:pt x="0" y="30"/>
                  </a:lnTo>
                  <a:lnTo>
                    <a:pt x="0" y="34"/>
                  </a:lnTo>
                  <a:lnTo>
                    <a:pt x="0" y="35"/>
                  </a:lnTo>
                  <a:lnTo>
                    <a:pt x="2" y="35"/>
                  </a:lnTo>
                  <a:lnTo>
                    <a:pt x="2" y="37"/>
                  </a:lnTo>
                  <a:lnTo>
                    <a:pt x="5" y="40"/>
                  </a:lnTo>
                  <a:lnTo>
                    <a:pt x="5" y="42"/>
                  </a:lnTo>
                  <a:lnTo>
                    <a:pt x="7" y="44"/>
                  </a:lnTo>
                  <a:lnTo>
                    <a:pt x="9" y="45"/>
                  </a:lnTo>
                  <a:lnTo>
                    <a:pt x="12" y="48"/>
                  </a:lnTo>
                  <a:lnTo>
                    <a:pt x="13" y="50"/>
                  </a:lnTo>
                  <a:lnTo>
                    <a:pt x="16" y="50"/>
                  </a:lnTo>
                  <a:lnTo>
                    <a:pt x="18" y="50"/>
                  </a:lnTo>
                  <a:lnTo>
                    <a:pt x="21" y="52"/>
                  </a:lnTo>
                  <a:lnTo>
                    <a:pt x="22" y="52"/>
                  </a:lnTo>
                  <a:lnTo>
                    <a:pt x="24" y="52"/>
                  </a:lnTo>
                  <a:lnTo>
                    <a:pt x="27" y="52"/>
                  </a:lnTo>
                  <a:lnTo>
                    <a:pt x="29" y="52"/>
                  </a:lnTo>
                  <a:lnTo>
                    <a:pt x="31" y="52"/>
                  </a:lnTo>
                  <a:lnTo>
                    <a:pt x="35" y="52"/>
                  </a:lnTo>
                  <a:lnTo>
                    <a:pt x="36" y="52"/>
                  </a:lnTo>
                  <a:lnTo>
                    <a:pt x="38" y="50"/>
                  </a:lnTo>
                  <a:lnTo>
                    <a:pt x="41" y="50"/>
                  </a:lnTo>
                  <a:lnTo>
                    <a:pt x="43" y="48"/>
                  </a:lnTo>
                  <a:lnTo>
                    <a:pt x="44" y="48"/>
                  </a:lnTo>
                  <a:lnTo>
                    <a:pt x="44" y="45"/>
                  </a:lnTo>
                  <a:lnTo>
                    <a:pt x="46" y="44"/>
                  </a:lnTo>
                  <a:lnTo>
                    <a:pt x="50" y="44"/>
                  </a:lnTo>
                  <a:lnTo>
                    <a:pt x="50" y="42"/>
                  </a:lnTo>
                  <a:lnTo>
                    <a:pt x="51" y="40"/>
                  </a:lnTo>
                  <a:lnTo>
                    <a:pt x="51" y="37"/>
                  </a:lnTo>
                  <a:lnTo>
                    <a:pt x="53" y="35"/>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11" name="Text Box 73"/>
            <p:cNvSpPr txBox="1">
              <a:spLocks noChangeAspect="1" noChangeArrowheads="1"/>
            </p:cNvSpPr>
            <p:nvPr/>
          </p:nvSpPr>
          <p:spPr bwMode="auto">
            <a:xfrm>
              <a:off x="2532" y="912"/>
              <a:ext cx="564"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Injector</a:t>
              </a:r>
              <a:endParaRPr lang="en-US" altLang="en-US" sz="2200">
                <a:solidFill>
                  <a:srgbClr val="FF0000"/>
                </a:solidFill>
              </a:endParaRPr>
            </a:p>
          </p:txBody>
        </p:sp>
        <p:sp>
          <p:nvSpPr>
            <p:cNvPr id="14412" name="Text Box 74"/>
            <p:cNvSpPr txBox="1">
              <a:spLocks noChangeAspect="1" noChangeArrowheads="1"/>
            </p:cNvSpPr>
            <p:nvPr/>
          </p:nvSpPr>
          <p:spPr bwMode="auto">
            <a:xfrm>
              <a:off x="4047" y="3509"/>
              <a:ext cx="6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Detector</a:t>
              </a:r>
              <a:endParaRPr lang="en-US" altLang="en-US" sz="2200"/>
            </a:p>
          </p:txBody>
        </p:sp>
        <p:sp>
          <p:nvSpPr>
            <p:cNvPr id="14413" name="Freeform 75"/>
            <p:cNvSpPr>
              <a:spLocks noChangeAspect="1"/>
            </p:cNvSpPr>
            <p:nvPr/>
          </p:nvSpPr>
          <p:spPr bwMode="auto">
            <a:xfrm>
              <a:off x="3454" y="3107"/>
              <a:ext cx="1084" cy="339"/>
            </a:xfrm>
            <a:custGeom>
              <a:avLst/>
              <a:gdLst>
                <a:gd name="T0" fmla="*/ 198 w 832"/>
                <a:gd name="T1" fmla="*/ 12 h 260"/>
                <a:gd name="T2" fmla="*/ 173 w 832"/>
                <a:gd name="T3" fmla="*/ 27 h 260"/>
                <a:gd name="T4" fmla="*/ 111 w 832"/>
                <a:gd name="T5" fmla="*/ 29 h 260"/>
                <a:gd name="T6" fmla="*/ 96 w 832"/>
                <a:gd name="T7" fmla="*/ 46 h 260"/>
                <a:gd name="T8" fmla="*/ 74 w 832"/>
                <a:gd name="T9" fmla="*/ 60 h 260"/>
                <a:gd name="T10" fmla="*/ 35 w 832"/>
                <a:gd name="T11" fmla="*/ 96 h 260"/>
                <a:gd name="T12" fmla="*/ 12 w 832"/>
                <a:gd name="T13" fmla="*/ 145 h 260"/>
                <a:gd name="T14" fmla="*/ 0 w 832"/>
                <a:gd name="T15" fmla="*/ 189 h 260"/>
                <a:gd name="T16" fmla="*/ 0 w 832"/>
                <a:gd name="T17" fmla="*/ 209 h 260"/>
                <a:gd name="T18" fmla="*/ 0 w 832"/>
                <a:gd name="T19" fmla="*/ 1164 h 260"/>
                <a:gd name="T20" fmla="*/ 0 w 832"/>
                <a:gd name="T21" fmla="*/ 1176 h 260"/>
                <a:gd name="T22" fmla="*/ 0 w 832"/>
                <a:gd name="T23" fmla="*/ 1176 h 260"/>
                <a:gd name="T24" fmla="*/ 12 w 832"/>
                <a:gd name="T25" fmla="*/ 1190 h 260"/>
                <a:gd name="T26" fmla="*/ 27 w 832"/>
                <a:gd name="T27" fmla="*/ 1218 h 260"/>
                <a:gd name="T28" fmla="*/ 35 w 832"/>
                <a:gd name="T29" fmla="*/ 1227 h 260"/>
                <a:gd name="T30" fmla="*/ 46 w 832"/>
                <a:gd name="T31" fmla="*/ 1240 h 260"/>
                <a:gd name="T32" fmla="*/ 60 w 832"/>
                <a:gd name="T33" fmla="*/ 1257 h 260"/>
                <a:gd name="T34" fmla="*/ 60 w 832"/>
                <a:gd name="T35" fmla="*/ 1257 h 260"/>
                <a:gd name="T36" fmla="*/ 65 w 832"/>
                <a:gd name="T37" fmla="*/ 1263 h 260"/>
                <a:gd name="T38" fmla="*/ 74 w 832"/>
                <a:gd name="T39" fmla="*/ 1263 h 260"/>
                <a:gd name="T40" fmla="*/ 74 w 832"/>
                <a:gd name="T41" fmla="*/ 1263 h 260"/>
                <a:gd name="T42" fmla="*/ 102 w 832"/>
                <a:gd name="T43" fmla="*/ 1275 h 260"/>
                <a:gd name="T44" fmla="*/ 124 w 832"/>
                <a:gd name="T45" fmla="*/ 1275 h 260"/>
                <a:gd name="T46" fmla="*/ 3945 w 832"/>
                <a:gd name="T47" fmla="*/ 1275 h 260"/>
                <a:gd name="T48" fmla="*/ 3961 w 832"/>
                <a:gd name="T49" fmla="*/ 1275 h 260"/>
                <a:gd name="T50" fmla="*/ 3983 w 832"/>
                <a:gd name="T51" fmla="*/ 1263 h 260"/>
                <a:gd name="T52" fmla="*/ 3989 w 832"/>
                <a:gd name="T53" fmla="*/ 1263 h 260"/>
                <a:gd name="T54" fmla="*/ 3995 w 832"/>
                <a:gd name="T55" fmla="*/ 1263 h 260"/>
                <a:gd name="T56" fmla="*/ 4008 w 832"/>
                <a:gd name="T57" fmla="*/ 1257 h 260"/>
                <a:gd name="T58" fmla="*/ 4022 w 832"/>
                <a:gd name="T59" fmla="*/ 1227 h 260"/>
                <a:gd name="T60" fmla="*/ 4052 w 832"/>
                <a:gd name="T61" fmla="*/ 1202 h 260"/>
                <a:gd name="T62" fmla="*/ 4052 w 832"/>
                <a:gd name="T63" fmla="*/ 1198 h 260"/>
                <a:gd name="T64" fmla="*/ 4056 w 832"/>
                <a:gd name="T65" fmla="*/ 1198 h 260"/>
                <a:gd name="T66" fmla="*/ 4056 w 832"/>
                <a:gd name="T67" fmla="*/ 1176 h 260"/>
                <a:gd name="T68" fmla="*/ 4056 w 832"/>
                <a:gd name="T69" fmla="*/ 1164 h 260"/>
                <a:gd name="T70" fmla="*/ 4065 w 832"/>
                <a:gd name="T71" fmla="*/ 173 h 260"/>
                <a:gd name="T72" fmla="*/ 4056 w 832"/>
                <a:gd name="T73" fmla="*/ 160 h 260"/>
                <a:gd name="T74" fmla="*/ 4056 w 832"/>
                <a:gd name="T75" fmla="*/ 145 h 260"/>
                <a:gd name="T76" fmla="*/ 4031 w 832"/>
                <a:gd name="T77" fmla="*/ 96 h 260"/>
                <a:gd name="T78" fmla="*/ 4022 w 832"/>
                <a:gd name="T79" fmla="*/ 66 h 260"/>
                <a:gd name="T80" fmla="*/ 3989 w 832"/>
                <a:gd name="T81" fmla="*/ 29 h 260"/>
                <a:gd name="T82" fmla="*/ 3983 w 832"/>
                <a:gd name="T83" fmla="*/ 29 h 260"/>
                <a:gd name="T84" fmla="*/ 3961 w 832"/>
                <a:gd name="T85" fmla="*/ 27 h 260"/>
                <a:gd name="T86" fmla="*/ 3933 w 832"/>
                <a:gd name="T87" fmla="*/ 12 h 260"/>
                <a:gd name="T88" fmla="*/ 3897 w 832"/>
                <a:gd name="T89" fmla="*/ 0 h 260"/>
                <a:gd name="T90" fmla="*/ 198 w 832"/>
                <a:gd name="T91" fmla="*/ 0 h 260"/>
                <a:gd name="T92" fmla="*/ 198 w 832"/>
                <a:gd name="T93" fmla="*/ 12 h 260"/>
                <a:gd name="T94" fmla="*/ 198 w 832"/>
                <a:gd name="T95" fmla="*/ 12 h 2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32"/>
                <a:gd name="T145" fmla="*/ 0 h 260"/>
                <a:gd name="T146" fmla="*/ 832 w 832"/>
                <a:gd name="T147" fmla="*/ 260 h 2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32" h="260">
                  <a:moveTo>
                    <a:pt x="41" y="2"/>
                  </a:moveTo>
                  <a:lnTo>
                    <a:pt x="35" y="5"/>
                  </a:lnTo>
                  <a:lnTo>
                    <a:pt x="22" y="6"/>
                  </a:lnTo>
                  <a:lnTo>
                    <a:pt x="20" y="9"/>
                  </a:lnTo>
                  <a:lnTo>
                    <a:pt x="15" y="12"/>
                  </a:lnTo>
                  <a:lnTo>
                    <a:pt x="7" y="20"/>
                  </a:lnTo>
                  <a:lnTo>
                    <a:pt x="2" y="29"/>
                  </a:lnTo>
                  <a:lnTo>
                    <a:pt x="0" y="38"/>
                  </a:lnTo>
                  <a:lnTo>
                    <a:pt x="0" y="42"/>
                  </a:lnTo>
                  <a:lnTo>
                    <a:pt x="0" y="237"/>
                  </a:lnTo>
                  <a:lnTo>
                    <a:pt x="0" y="239"/>
                  </a:lnTo>
                  <a:lnTo>
                    <a:pt x="2" y="242"/>
                  </a:lnTo>
                  <a:lnTo>
                    <a:pt x="5" y="248"/>
                  </a:lnTo>
                  <a:lnTo>
                    <a:pt x="7" y="250"/>
                  </a:lnTo>
                  <a:lnTo>
                    <a:pt x="9" y="252"/>
                  </a:lnTo>
                  <a:lnTo>
                    <a:pt x="12" y="256"/>
                  </a:lnTo>
                  <a:lnTo>
                    <a:pt x="13" y="257"/>
                  </a:lnTo>
                  <a:lnTo>
                    <a:pt x="15" y="257"/>
                  </a:lnTo>
                  <a:lnTo>
                    <a:pt x="21" y="259"/>
                  </a:lnTo>
                  <a:lnTo>
                    <a:pt x="25" y="259"/>
                  </a:lnTo>
                  <a:lnTo>
                    <a:pt x="807" y="259"/>
                  </a:lnTo>
                  <a:lnTo>
                    <a:pt x="810" y="259"/>
                  </a:lnTo>
                  <a:lnTo>
                    <a:pt x="814" y="257"/>
                  </a:lnTo>
                  <a:lnTo>
                    <a:pt x="816" y="257"/>
                  </a:lnTo>
                  <a:lnTo>
                    <a:pt x="817" y="257"/>
                  </a:lnTo>
                  <a:lnTo>
                    <a:pt x="820" y="256"/>
                  </a:lnTo>
                  <a:lnTo>
                    <a:pt x="822" y="250"/>
                  </a:lnTo>
                  <a:lnTo>
                    <a:pt x="828" y="245"/>
                  </a:lnTo>
                  <a:lnTo>
                    <a:pt x="828" y="244"/>
                  </a:lnTo>
                  <a:lnTo>
                    <a:pt x="830" y="244"/>
                  </a:lnTo>
                  <a:lnTo>
                    <a:pt x="830" y="239"/>
                  </a:lnTo>
                  <a:lnTo>
                    <a:pt x="830" y="237"/>
                  </a:lnTo>
                  <a:lnTo>
                    <a:pt x="831" y="35"/>
                  </a:lnTo>
                  <a:lnTo>
                    <a:pt x="830" y="32"/>
                  </a:lnTo>
                  <a:lnTo>
                    <a:pt x="830" y="29"/>
                  </a:lnTo>
                  <a:lnTo>
                    <a:pt x="824" y="20"/>
                  </a:lnTo>
                  <a:lnTo>
                    <a:pt x="822" y="14"/>
                  </a:lnTo>
                  <a:lnTo>
                    <a:pt x="816" y="6"/>
                  </a:lnTo>
                  <a:lnTo>
                    <a:pt x="814" y="6"/>
                  </a:lnTo>
                  <a:lnTo>
                    <a:pt x="810" y="5"/>
                  </a:lnTo>
                  <a:lnTo>
                    <a:pt x="804" y="2"/>
                  </a:lnTo>
                  <a:lnTo>
                    <a:pt x="797" y="0"/>
                  </a:lnTo>
                  <a:lnTo>
                    <a:pt x="41" y="0"/>
                  </a:lnTo>
                  <a:lnTo>
                    <a:pt x="41" y="2"/>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14" name="Freeform 76"/>
            <p:cNvSpPr>
              <a:spLocks noChangeAspect="1"/>
            </p:cNvSpPr>
            <p:nvPr/>
          </p:nvSpPr>
          <p:spPr bwMode="auto">
            <a:xfrm>
              <a:off x="3474" y="2934"/>
              <a:ext cx="1049" cy="186"/>
            </a:xfrm>
            <a:custGeom>
              <a:avLst/>
              <a:gdLst>
                <a:gd name="T0" fmla="*/ 3939 w 805"/>
                <a:gd name="T1" fmla="*/ 688 h 143"/>
                <a:gd name="T2" fmla="*/ 3322 w 805"/>
                <a:gd name="T3" fmla="*/ 35 h 143"/>
                <a:gd name="T4" fmla="*/ 3322 w 805"/>
                <a:gd name="T5" fmla="*/ 35 h 143"/>
                <a:gd name="T6" fmla="*/ 3322 w 805"/>
                <a:gd name="T7" fmla="*/ 35 h 143"/>
                <a:gd name="T8" fmla="*/ 3322 w 805"/>
                <a:gd name="T9" fmla="*/ 21 h 143"/>
                <a:gd name="T10" fmla="*/ 3322 w 805"/>
                <a:gd name="T11" fmla="*/ 21 h 143"/>
                <a:gd name="T12" fmla="*/ 3322 w 805"/>
                <a:gd name="T13" fmla="*/ 21 h 143"/>
                <a:gd name="T14" fmla="*/ 3307 w 805"/>
                <a:gd name="T15" fmla="*/ 21 h 143"/>
                <a:gd name="T16" fmla="*/ 3307 w 805"/>
                <a:gd name="T17" fmla="*/ 21 h 143"/>
                <a:gd name="T18" fmla="*/ 3307 w 805"/>
                <a:gd name="T19" fmla="*/ 1 h 143"/>
                <a:gd name="T20" fmla="*/ 3307 w 805"/>
                <a:gd name="T21" fmla="*/ 1 h 143"/>
                <a:gd name="T22" fmla="*/ 3294 w 805"/>
                <a:gd name="T23" fmla="*/ 1 h 143"/>
                <a:gd name="T24" fmla="*/ 3294 w 805"/>
                <a:gd name="T25" fmla="*/ 1 h 143"/>
                <a:gd name="T26" fmla="*/ 3294 w 805"/>
                <a:gd name="T27" fmla="*/ 1 h 143"/>
                <a:gd name="T28" fmla="*/ 3283 w 805"/>
                <a:gd name="T29" fmla="*/ 1 h 143"/>
                <a:gd name="T30" fmla="*/ 3283 w 805"/>
                <a:gd name="T31" fmla="*/ 1 h 143"/>
                <a:gd name="T32" fmla="*/ 3283 w 805"/>
                <a:gd name="T33" fmla="*/ 1 h 143"/>
                <a:gd name="T34" fmla="*/ 3264 w 805"/>
                <a:gd name="T35" fmla="*/ 0 h 143"/>
                <a:gd name="T36" fmla="*/ 3264 w 805"/>
                <a:gd name="T37" fmla="*/ 0 h 143"/>
                <a:gd name="T38" fmla="*/ 3264 w 805"/>
                <a:gd name="T39" fmla="*/ 0 h 143"/>
                <a:gd name="T40" fmla="*/ 3262 w 805"/>
                <a:gd name="T41" fmla="*/ 0 h 143"/>
                <a:gd name="T42" fmla="*/ 3262 w 805"/>
                <a:gd name="T43" fmla="*/ 0 h 143"/>
                <a:gd name="T44" fmla="*/ 3262 w 805"/>
                <a:gd name="T45" fmla="*/ 0 h 143"/>
                <a:gd name="T46" fmla="*/ 3250 w 805"/>
                <a:gd name="T47" fmla="*/ 0 h 143"/>
                <a:gd name="T48" fmla="*/ 3250 w 805"/>
                <a:gd name="T49" fmla="*/ 0 h 143"/>
                <a:gd name="T50" fmla="*/ 3250 w 805"/>
                <a:gd name="T51" fmla="*/ 1 h 143"/>
                <a:gd name="T52" fmla="*/ 3233 w 805"/>
                <a:gd name="T53" fmla="*/ 1 h 143"/>
                <a:gd name="T54" fmla="*/ 3233 w 805"/>
                <a:gd name="T55" fmla="*/ 1 h 143"/>
                <a:gd name="T56" fmla="*/ 741 w 805"/>
                <a:gd name="T57" fmla="*/ 1 h 143"/>
                <a:gd name="T58" fmla="*/ 741 w 805"/>
                <a:gd name="T59" fmla="*/ 1 h 143"/>
                <a:gd name="T60" fmla="*/ 741 w 805"/>
                <a:gd name="T61" fmla="*/ 0 h 143"/>
                <a:gd name="T62" fmla="*/ 741 w 805"/>
                <a:gd name="T63" fmla="*/ 0 h 143"/>
                <a:gd name="T64" fmla="*/ 730 w 805"/>
                <a:gd name="T65" fmla="*/ 0 h 143"/>
                <a:gd name="T66" fmla="*/ 730 w 805"/>
                <a:gd name="T67" fmla="*/ 0 h 143"/>
                <a:gd name="T68" fmla="*/ 730 w 805"/>
                <a:gd name="T69" fmla="*/ 0 h 143"/>
                <a:gd name="T70" fmla="*/ 710 w 805"/>
                <a:gd name="T71" fmla="*/ 0 h 143"/>
                <a:gd name="T72" fmla="*/ 710 w 805"/>
                <a:gd name="T73" fmla="*/ 0 h 143"/>
                <a:gd name="T74" fmla="*/ 710 w 805"/>
                <a:gd name="T75" fmla="*/ 0 h 143"/>
                <a:gd name="T76" fmla="*/ 706 w 805"/>
                <a:gd name="T77" fmla="*/ 0 h 143"/>
                <a:gd name="T78" fmla="*/ 706 w 805"/>
                <a:gd name="T79" fmla="*/ 0 h 143"/>
                <a:gd name="T80" fmla="*/ 706 w 805"/>
                <a:gd name="T81" fmla="*/ 0 h 143"/>
                <a:gd name="T82" fmla="*/ 706 w 805"/>
                <a:gd name="T83" fmla="*/ 1 h 143"/>
                <a:gd name="T84" fmla="*/ 695 w 805"/>
                <a:gd name="T85" fmla="*/ 1 h 143"/>
                <a:gd name="T86" fmla="*/ 695 w 805"/>
                <a:gd name="T87" fmla="*/ 1 h 143"/>
                <a:gd name="T88" fmla="*/ 695 w 805"/>
                <a:gd name="T89" fmla="*/ 1 h 143"/>
                <a:gd name="T90" fmla="*/ 695 w 805"/>
                <a:gd name="T91" fmla="*/ 1 h 143"/>
                <a:gd name="T92" fmla="*/ 678 w 805"/>
                <a:gd name="T93" fmla="*/ 1 h 143"/>
                <a:gd name="T94" fmla="*/ 678 w 805"/>
                <a:gd name="T95" fmla="*/ 1 h 143"/>
                <a:gd name="T96" fmla="*/ 678 w 805"/>
                <a:gd name="T97" fmla="*/ 21 h 143"/>
                <a:gd name="T98" fmla="*/ 678 w 805"/>
                <a:gd name="T99" fmla="*/ 21 h 143"/>
                <a:gd name="T100" fmla="*/ 672 w 805"/>
                <a:gd name="T101" fmla="*/ 21 h 143"/>
                <a:gd name="T102" fmla="*/ 672 w 805"/>
                <a:gd name="T103" fmla="*/ 21 h 143"/>
                <a:gd name="T104" fmla="*/ 672 w 805"/>
                <a:gd name="T105" fmla="*/ 21 h 143"/>
                <a:gd name="T106" fmla="*/ 672 w 805"/>
                <a:gd name="T107" fmla="*/ 35 h 143"/>
                <a:gd name="T108" fmla="*/ 672 w 805"/>
                <a:gd name="T109" fmla="*/ 35 h 143"/>
                <a:gd name="T110" fmla="*/ 0 w 805"/>
                <a:gd name="T111" fmla="*/ 674 h 143"/>
                <a:gd name="T112" fmla="*/ 3939 w 805"/>
                <a:gd name="T113" fmla="*/ 688 h 143"/>
                <a:gd name="T114" fmla="*/ 3939 w 805"/>
                <a:gd name="T115" fmla="*/ 688 h 14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05"/>
                <a:gd name="T175" fmla="*/ 0 h 143"/>
                <a:gd name="T176" fmla="*/ 805 w 805"/>
                <a:gd name="T177" fmla="*/ 143 h 14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05" h="143">
                  <a:moveTo>
                    <a:pt x="804" y="142"/>
                  </a:moveTo>
                  <a:lnTo>
                    <a:pt x="678" y="7"/>
                  </a:lnTo>
                  <a:lnTo>
                    <a:pt x="678" y="4"/>
                  </a:lnTo>
                  <a:lnTo>
                    <a:pt x="675" y="4"/>
                  </a:lnTo>
                  <a:lnTo>
                    <a:pt x="675" y="1"/>
                  </a:lnTo>
                  <a:lnTo>
                    <a:pt x="673" y="1"/>
                  </a:lnTo>
                  <a:lnTo>
                    <a:pt x="670" y="1"/>
                  </a:lnTo>
                  <a:lnTo>
                    <a:pt x="667" y="0"/>
                  </a:lnTo>
                  <a:lnTo>
                    <a:pt x="666" y="0"/>
                  </a:lnTo>
                  <a:lnTo>
                    <a:pt x="664" y="0"/>
                  </a:lnTo>
                  <a:lnTo>
                    <a:pt x="664" y="1"/>
                  </a:lnTo>
                  <a:lnTo>
                    <a:pt x="660" y="1"/>
                  </a:lnTo>
                  <a:lnTo>
                    <a:pt x="151" y="1"/>
                  </a:lnTo>
                  <a:lnTo>
                    <a:pt x="151" y="0"/>
                  </a:lnTo>
                  <a:lnTo>
                    <a:pt x="149" y="0"/>
                  </a:lnTo>
                  <a:lnTo>
                    <a:pt x="145" y="0"/>
                  </a:lnTo>
                  <a:lnTo>
                    <a:pt x="144" y="0"/>
                  </a:lnTo>
                  <a:lnTo>
                    <a:pt x="144" y="1"/>
                  </a:lnTo>
                  <a:lnTo>
                    <a:pt x="142" y="1"/>
                  </a:lnTo>
                  <a:lnTo>
                    <a:pt x="138" y="1"/>
                  </a:lnTo>
                  <a:lnTo>
                    <a:pt x="138" y="4"/>
                  </a:lnTo>
                  <a:lnTo>
                    <a:pt x="137" y="4"/>
                  </a:lnTo>
                  <a:lnTo>
                    <a:pt x="137" y="7"/>
                  </a:lnTo>
                  <a:lnTo>
                    <a:pt x="0" y="139"/>
                  </a:lnTo>
                  <a:lnTo>
                    <a:pt x="804" y="142"/>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15" name="Freeform 77"/>
            <p:cNvSpPr>
              <a:spLocks noChangeAspect="1"/>
            </p:cNvSpPr>
            <p:nvPr/>
          </p:nvSpPr>
          <p:spPr bwMode="auto">
            <a:xfrm>
              <a:off x="935" y="1561"/>
              <a:ext cx="375" cy="667"/>
            </a:xfrm>
            <a:custGeom>
              <a:avLst/>
              <a:gdLst>
                <a:gd name="T0" fmla="*/ 1401 w 288"/>
                <a:gd name="T1" fmla="*/ 0 h 512"/>
                <a:gd name="T2" fmla="*/ 293 w 288"/>
                <a:gd name="T3" fmla="*/ 780 h 512"/>
                <a:gd name="T4" fmla="*/ 293 w 288"/>
                <a:gd name="T5" fmla="*/ 780 h 512"/>
                <a:gd name="T6" fmla="*/ 262 w 288"/>
                <a:gd name="T7" fmla="*/ 806 h 512"/>
                <a:gd name="T8" fmla="*/ 227 w 288"/>
                <a:gd name="T9" fmla="*/ 839 h 512"/>
                <a:gd name="T10" fmla="*/ 198 w 288"/>
                <a:gd name="T11" fmla="*/ 875 h 512"/>
                <a:gd name="T12" fmla="*/ 163 w 288"/>
                <a:gd name="T13" fmla="*/ 904 h 512"/>
                <a:gd name="T14" fmla="*/ 141 w 288"/>
                <a:gd name="T15" fmla="*/ 951 h 512"/>
                <a:gd name="T16" fmla="*/ 125 w 288"/>
                <a:gd name="T17" fmla="*/ 981 h 512"/>
                <a:gd name="T18" fmla="*/ 86 w 288"/>
                <a:gd name="T19" fmla="*/ 1020 h 512"/>
                <a:gd name="T20" fmla="*/ 74 w 288"/>
                <a:gd name="T21" fmla="*/ 1066 h 512"/>
                <a:gd name="T22" fmla="*/ 60 w 288"/>
                <a:gd name="T23" fmla="*/ 1111 h 512"/>
                <a:gd name="T24" fmla="*/ 35 w 288"/>
                <a:gd name="T25" fmla="*/ 1149 h 512"/>
                <a:gd name="T26" fmla="*/ 27 w 288"/>
                <a:gd name="T27" fmla="*/ 1206 h 512"/>
                <a:gd name="T28" fmla="*/ 1 w 288"/>
                <a:gd name="T29" fmla="*/ 1255 h 512"/>
                <a:gd name="T30" fmla="*/ 1 w 288"/>
                <a:gd name="T31" fmla="*/ 1294 h 512"/>
                <a:gd name="T32" fmla="*/ 0 w 288"/>
                <a:gd name="T33" fmla="*/ 1339 h 512"/>
                <a:gd name="T34" fmla="*/ 0 w 288"/>
                <a:gd name="T35" fmla="*/ 1390 h 512"/>
                <a:gd name="T36" fmla="*/ 0 w 288"/>
                <a:gd name="T37" fmla="*/ 2500 h 5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8"/>
                <a:gd name="T58" fmla="*/ 0 h 512"/>
                <a:gd name="T59" fmla="*/ 288 w 288"/>
                <a:gd name="T60" fmla="*/ 512 h 5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8" h="512">
                  <a:moveTo>
                    <a:pt x="287" y="0"/>
                  </a:moveTo>
                  <a:lnTo>
                    <a:pt x="60" y="160"/>
                  </a:lnTo>
                  <a:lnTo>
                    <a:pt x="54" y="165"/>
                  </a:lnTo>
                  <a:lnTo>
                    <a:pt x="47" y="171"/>
                  </a:lnTo>
                  <a:lnTo>
                    <a:pt x="41" y="179"/>
                  </a:lnTo>
                  <a:lnTo>
                    <a:pt x="34" y="185"/>
                  </a:lnTo>
                  <a:lnTo>
                    <a:pt x="29" y="194"/>
                  </a:lnTo>
                  <a:lnTo>
                    <a:pt x="26" y="201"/>
                  </a:lnTo>
                  <a:lnTo>
                    <a:pt x="18" y="209"/>
                  </a:lnTo>
                  <a:lnTo>
                    <a:pt x="15" y="218"/>
                  </a:lnTo>
                  <a:lnTo>
                    <a:pt x="12" y="227"/>
                  </a:lnTo>
                  <a:lnTo>
                    <a:pt x="7" y="235"/>
                  </a:lnTo>
                  <a:lnTo>
                    <a:pt x="5" y="247"/>
                  </a:lnTo>
                  <a:lnTo>
                    <a:pt x="1" y="256"/>
                  </a:lnTo>
                  <a:lnTo>
                    <a:pt x="1" y="265"/>
                  </a:lnTo>
                  <a:lnTo>
                    <a:pt x="0" y="274"/>
                  </a:lnTo>
                  <a:lnTo>
                    <a:pt x="0" y="285"/>
                  </a:lnTo>
                  <a:lnTo>
                    <a:pt x="0" y="511"/>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16" name="Freeform 78"/>
            <p:cNvSpPr>
              <a:spLocks noChangeAspect="1"/>
            </p:cNvSpPr>
            <p:nvPr/>
          </p:nvSpPr>
          <p:spPr bwMode="auto">
            <a:xfrm>
              <a:off x="1414" y="1576"/>
              <a:ext cx="357" cy="683"/>
            </a:xfrm>
            <a:custGeom>
              <a:avLst/>
              <a:gdLst>
                <a:gd name="T0" fmla="*/ 0 w 274"/>
                <a:gd name="T1" fmla="*/ 0 h 524"/>
                <a:gd name="T2" fmla="*/ 1068 w 274"/>
                <a:gd name="T3" fmla="*/ 846 h 524"/>
                <a:gd name="T4" fmla="*/ 1068 w 274"/>
                <a:gd name="T5" fmla="*/ 846 h 524"/>
                <a:gd name="T6" fmla="*/ 1087 w 274"/>
                <a:gd name="T7" fmla="*/ 868 h 524"/>
                <a:gd name="T8" fmla="*/ 1119 w 274"/>
                <a:gd name="T9" fmla="*/ 901 h 524"/>
                <a:gd name="T10" fmla="*/ 1153 w 274"/>
                <a:gd name="T11" fmla="*/ 925 h 524"/>
                <a:gd name="T12" fmla="*/ 1178 w 274"/>
                <a:gd name="T13" fmla="*/ 968 h 524"/>
                <a:gd name="T14" fmla="*/ 1214 w 274"/>
                <a:gd name="T15" fmla="*/ 1014 h 524"/>
                <a:gd name="T16" fmla="*/ 1239 w 274"/>
                <a:gd name="T17" fmla="*/ 1053 h 524"/>
                <a:gd name="T18" fmla="*/ 1255 w 274"/>
                <a:gd name="T19" fmla="*/ 1082 h 524"/>
                <a:gd name="T20" fmla="*/ 1278 w 274"/>
                <a:gd name="T21" fmla="*/ 1130 h 524"/>
                <a:gd name="T22" fmla="*/ 1287 w 274"/>
                <a:gd name="T23" fmla="*/ 1177 h 524"/>
                <a:gd name="T24" fmla="*/ 1302 w 274"/>
                <a:gd name="T25" fmla="*/ 1216 h 524"/>
                <a:gd name="T26" fmla="*/ 1322 w 274"/>
                <a:gd name="T27" fmla="*/ 1276 h 524"/>
                <a:gd name="T28" fmla="*/ 1322 w 274"/>
                <a:gd name="T29" fmla="*/ 1314 h 524"/>
                <a:gd name="T30" fmla="*/ 1338 w 274"/>
                <a:gd name="T31" fmla="*/ 1359 h 524"/>
                <a:gd name="T32" fmla="*/ 1338 w 274"/>
                <a:gd name="T33" fmla="*/ 1410 h 524"/>
                <a:gd name="T34" fmla="*/ 1338 w 274"/>
                <a:gd name="T35" fmla="*/ 1452 h 524"/>
                <a:gd name="T36" fmla="*/ 1338 w 274"/>
                <a:gd name="T37" fmla="*/ 2566 h 5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4"/>
                <a:gd name="T58" fmla="*/ 0 h 524"/>
                <a:gd name="T59" fmla="*/ 274 w 274"/>
                <a:gd name="T60" fmla="*/ 524 h 5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4" h="524">
                  <a:moveTo>
                    <a:pt x="0" y="0"/>
                  </a:moveTo>
                  <a:lnTo>
                    <a:pt x="219" y="173"/>
                  </a:lnTo>
                  <a:lnTo>
                    <a:pt x="222" y="177"/>
                  </a:lnTo>
                  <a:lnTo>
                    <a:pt x="229" y="183"/>
                  </a:lnTo>
                  <a:lnTo>
                    <a:pt x="236" y="189"/>
                  </a:lnTo>
                  <a:lnTo>
                    <a:pt x="241" y="197"/>
                  </a:lnTo>
                  <a:lnTo>
                    <a:pt x="248" y="206"/>
                  </a:lnTo>
                  <a:lnTo>
                    <a:pt x="253" y="215"/>
                  </a:lnTo>
                  <a:lnTo>
                    <a:pt x="256" y="221"/>
                  </a:lnTo>
                  <a:lnTo>
                    <a:pt x="262" y="230"/>
                  </a:lnTo>
                  <a:lnTo>
                    <a:pt x="263" y="240"/>
                  </a:lnTo>
                  <a:lnTo>
                    <a:pt x="266" y="248"/>
                  </a:lnTo>
                  <a:lnTo>
                    <a:pt x="270" y="260"/>
                  </a:lnTo>
                  <a:lnTo>
                    <a:pt x="270" y="268"/>
                  </a:lnTo>
                  <a:lnTo>
                    <a:pt x="273" y="277"/>
                  </a:lnTo>
                  <a:lnTo>
                    <a:pt x="273" y="288"/>
                  </a:lnTo>
                  <a:lnTo>
                    <a:pt x="273" y="296"/>
                  </a:lnTo>
                  <a:lnTo>
                    <a:pt x="273" y="523"/>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17" name="Freeform 79"/>
            <p:cNvSpPr>
              <a:spLocks noChangeAspect="1"/>
            </p:cNvSpPr>
            <p:nvPr/>
          </p:nvSpPr>
          <p:spPr bwMode="auto">
            <a:xfrm>
              <a:off x="1241" y="1446"/>
              <a:ext cx="243" cy="240"/>
            </a:xfrm>
            <a:custGeom>
              <a:avLst/>
              <a:gdLst>
                <a:gd name="T0" fmla="*/ 790 w 187"/>
                <a:gd name="T1" fmla="*/ 754 h 184"/>
                <a:gd name="T2" fmla="*/ 829 w 187"/>
                <a:gd name="T3" fmla="*/ 694 h 184"/>
                <a:gd name="T4" fmla="*/ 867 w 187"/>
                <a:gd name="T5" fmla="*/ 630 h 184"/>
                <a:gd name="T6" fmla="*/ 886 w 187"/>
                <a:gd name="T7" fmla="*/ 578 h 184"/>
                <a:gd name="T8" fmla="*/ 895 w 187"/>
                <a:gd name="T9" fmla="*/ 502 h 184"/>
                <a:gd name="T10" fmla="*/ 895 w 187"/>
                <a:gd name="T11" fmla="*/ 436 h 184"/>
                <a:gd name="T12" fmla="*/ 895 w 187"/>
                <a:gd name="T13" fmla="*/ 369 h 184"/>
                <a:gd name="T14" fmla="*/ 881 w 187"/>
                <a:gd name="T15" fmla="*/ 301 h 184"/>
                <a:gd name="T16" fmla="*/ 850 w 187"/>
                <a:gd name="T17" fmla="*/ 239 h 184"/>
                <a:gd name="T18" fmla="*/ 816 w 187"/>
                <a:gd name="T19" fmla="*/ 189 h 184"/>
                <a:gd name="T20" fmla="*/ 774 w 187"/>
                <a:gd name="T21" fmla="*/ 140 h 184"/>
                <a:gd name="T22" fmla="*/ 717 w 187"/>
                <a:gd name="T23" fmla="*/ 95 h 184"/>
                <a:gd name="T24" fmla="*/ 659 w 187"/>
                <a:gd name="T25" fmla="*/ 51 h 184"/>
                <a:gd name="T26" fmla="*/ 608 w 187"/>
                <a:gd name="T27" fmla="*/ 29 h 184"/>
                <a:gd name="T28" fmla="*/ 534 w 187"/>
                <a:gd name="T29" fmla="*/ 1 h 184"/>
                <a:gd name="T30" fmla="*/ 469 w 187"/>
                <a:gd name="T31" fmla="*/ 0 h 184"/>
                <a:gd name="T32" fmla="*/ 405 w 187"/>
                <a:gd name="T33" fmla="*/ 1 h 184"/>
                <a:gd name="T34" fmla="*/ 337 w 187"/>
                <a:gd name="T35" fmla="*/ 27 h 184"/>
                <a:gd name="T36" fmla="*/ 270 w 187"/>
                <a:gd name="T37" fmla="*/ 38 h 184"/>
                <a:gd name="T38" fmla="*/ 213 w 187"/>
                <a:gd name="T39" fmla="*/ 74 h 184"/>
                <a:gd name="T40" fmla="*/ 164 w 187"/>
                <a:gd name="T41" fmla="*/ 102 h 184"/>
                <a:gd name="T42" fmla="*/ 108 w 187"/>
                <a:gd name="T43" fmla="*/ 162 h 184"/>
                <a:gd name="T44" fmla="*/ 71 w 187"/>
                <a:gd name="T45" fmla="*/ 222 h 184"/>
                <a:gd name="T46" fmla="*/ 45 w 187"/>
                <a:gd name="T47" fmla="*/ 273 h 184"/>
                <a:gd name="T48" fmla="*/ 29 w 187"/>
                <a:gd name="T49" fmla="*/ 335 h 184"/>
                <a:gd name="T50" fmla="*/ 10 w 187"/>
                <a:gd name="T51" fmla="*/ 400 h 184"/>
                <a:gd name="T52" fmla="*/ 0 w 187"/>
                <a:gd name="T53" fmla="*/ 464 h 184"/>
                <a:gd name="T54" fmla="*/ 10 w 187"/>
                <a:gd name="T55" fmla="*/ 535 h 184"/>
                <a:gd name="T56" fmla="*/ 35 w 187"/>
                <a:gd name="T57" fmla="*/ 597 h 184"/>
                <a:gd name="T58" fmla="*/ 58 w 187"/>
                <a:gd name="T59" fmla="*/ 665 h 184"/>
                <a:gd name="T60" fmla="*/ 96 w 187"/>
                <a:gd name="T61" fmla="*/ 716 h 184"/>
                <a:gd name="T62" fmla="*/ 134 w 187"/>
                <a:gd name="T63" fmla="*/ 767 h 184"/>
                <a:gd name="T64" fmla="*/ 182 w 187"/>
                <a:gd name="T65" fmla="*/ 818 h 184"/>
                <a:gd name="T66" fmla="*/ 240 w 187"/>
                <a:gd name="T67" fmla="*/ 854 h 184"/>
                <a:gd name="T68" fmla="*/ 305 w 187"/>
                <a:gd name="T69" fmla="*/ 882 h 184"/>
                <a:gd name="T70" fmla="*/ 372 w 187"/>
                <a:gd name="T71" fmla="*/ 904 h 184"/>
                <a:gd name="T72" fmla="*/ 438 w 187"/>
                <a:gd name="T73" fmla="*/ 904 h 184"/>
                <a:gd name="T74" fmla="*/ 498 w 187"/>
                <a:gd name="T75" fmla="*/ 904 h 184"/>
                <a:gd name="T76" fmla="*/ 580 w 187"/>
                <a:gd name="T77" fmla="*/ 891 h 184"/>
                <a:gd name="T78" fmla="*/ 628 w 187"/>
                <a:gd name="T79" fmla="*/ 867 h 184"/>
                <a:gd name="T80" fmla="*/ 694 w 187"/>
                <a:gd name="T81" fmla="*/ 839 h 184"/>
                <a:gd name="T82" fmla="*/ 745 w 187"/>
                <a:gd name="T83" fmla="*/ 796 h 184"/>
                <a:gd name="T84" fmla="*/ 774 w 187"/>
                <a:gd name="T85" fmla="*/ 767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7"/>
                <a:gd name="T130" fmla="*/ 0 h 184"/>
                <a:gd name="T131" fmla="*/ 187 w 187"/>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7" h="184">
                  <a:moveTo>
                    <a:pt x="161" y="156"/>
                  </a:moveTo>
                  <a:lnTo>
                    <a:pt x="164" y="153"/>
                  </a:lnTo>
                  <a:lnTo>
                    <a:pt x="169" y="146"/>
                  </a:lnTo>
                  <a:lnTo>
                    <a:pt x="172" y="141"/>
                  </a:lnTo>
                  <a:lnTo>
                    <a:pt x="176" y="135"/>
                  </a:lnTo>
                  <a:lnTo>
                    <a:pt x="180" y="128"/>
                  </a:lnTo>
                  <a:lnTo>
                    <a:pt x="183" y="121"/>
                  </a:lnTo>
                  <a:lnTo>
                    <a:pt x="184" y="117"/>
                  </a:lnTo>
                  <a:lnTo>
                    <a:pt x="186" y="109"/>
                  </a:lnTo>
                  <a:lnTo>
                    <a:pt x="186" y="102"/>
                  </a:lnTo>
                  <a:lnTo>
                    <a:pt x="186" y="94"/>
                  </a:lnTo>
                  <a:lnTo>
                    <a:pt x="186" y="88"/>
                  </a:lnTo>
                  <a:lnTo>
                    <a:pt x="186" y="81"/>
                  </a:lnTo>
                  <a:lnTo>
                    <a:pt x="186" y="74"/>
                  </a:lnTo>
                  <a:lnTo>
                    <a:pt x="184" y="68"/>
                  </a:lnTo>
                  <a:lnTo>
                    <a:pt x="183" y="61"/>
                  </a:lnTo>
                  <a:lnTo>
                    <a:pt x="180" y="55"/>
                  </a:lnTo>
                  <a:lnTo>
                    <a:pt x="176" y="48"/>
                  </a:lnTo>
                  <a:lnTo>
                    <a:pt x="172" y="45"/>
                  </a:lnTo>
                  <a:lnTo>
                    <a:pt x="169" y="38"/>
                  </a:lnTo>
                  <a:lnTo>
                    <a:pt x="164" y="33"/>
                  </a:lnTo>
                  <a:lnTo>
                    <a:pt x="161" y="28"/>
                  </a:lnTo>
                  <a:lnTo>
                    <a:pt x="155" y="21"/>
                  </a:lnTo>
                  <a:lnTo>
                    <a:pt x="149" y="19"/>
                  </a:lnTo>
                  <a:lnTo>
                    <a:pt x="144" y="15"/>
                  </a:lnTo>
                  <a:lnTo>
                    <a:pt x="137" y="11"/>
                  </a:lnTo>
                  <a:lnTo>
                    <a:pt x="130" y="8"/>
                  </a:lnTo>
                  <a:lnTo>
                    <a:pt x="126" y="6"/>
                  </a:lnTo>
                  <a:lnTo>
                    <a:pt x="120" y="5"/>
                  </a:lnTo>
                  <a:lnTo>
                    <a:pt x="111" y="1"/>
                  </a:lnTo>
                  <a:lnTo>
                    <a:pt x="104" y="1"/>
                  </a:lnTo>
                  <a:lnTo>
                    <a:pt x="98" y="0"/>
                  </a:lnTo>
                  <a:lnTo>
                    <a:pt x="91" y="0"/>
                  </a:lnTo>
                  <a:lnTo>
                    <a:pt x="84" y="1"/>
                  </a:lnTo>
                  <a:lnTo>
                    <a:pt x="77" y="1"/>
                  </a:lnTo>
                  <a:lnTo>
                    <a:pt x="70" y="5"/>
                  </a:lnTo>
                  <a:lnTo>
                    <a:pt x="63" y="6"/>
                  </a:lnTo>
                  <a:lnTo>
                    <a:pt x="56" y="8"/>
                  </a:lnTo>
                  <a:lnTo>
                    <a:pt x="50" y="11"/>
                  </a:lnTo>
                  <a:lnTo>
                    <a:pt x="45" y="15"/>
                  </a:lnTo>
                  <a:lnTo>
                    <a:pt x="38" y="19"/>
                  </a:lnTo>
                  <a:lnTo>
                    <a:pt x="35" y="21"/>
                  </a:lnTo>
                  <a:lnTo>
                    <a:pt x="28" y="28"/>
                  </a:lnTo>
                  <a:lnTo>
                    <a:pt x="22" y="33"/>
                  </a:lnTo>
                  <a:lnTo>
                    <a:pt x="20" y="38"/>
                  </a:lnTo>
                  <a:lnTo>
                    <a:pt x="15" y="45"/>
                  </a:lnTo>
                  <a:lnTo>
                    <a:pt x="12" y="48"/>
                  </a:lnTo>
                  <a:lnTo>
                    <a:pt x="9" y="55"/>
                  </a:lnTo>
                  <a:lnTo>
                    <a:pt x="7" y="61"/>
                  </a:lnTo>
                  <a:lnTo>
                    <a:pt x="6" y="68"/>
                  </a:lnTo>
                  <a:lnTo>
                    <a:pt x="2" y="74"/>
                  </a:lnTo>
                  <a:lnTo>
                    <a:pt x="2" y="81"/>
                  </a:lnTo>
                  <a:lnTo>
                    <a:pt x="0" y="88"/>
                  </a:lnTo>
                  <a:lnTo>
                    <a:pt x="0" y="94"/>
                  </a:lnTo>
                  <a:lnTo>
                    <a:pt x="2" y="102"/>
                  </a:lnTo>
                  <a:lnTo>
                    <a:pt x="2" y="109"/>
                  </a:lnTo>
                  <a:lnTo>
                    <a:pt x="6" y="117"/>
                  </a:lnTo>
                  <a:lnTo>
                    <a:pt x="7" y="121"/>
                  </a:lnTo>
                  <a:lnTo>
                    <a:pt x="9" y="128"/>
                  </a:lnTo>
                  <a:lnTo>
                    <a:pt x="12" y="135"/>
                  </a:lnTo>
                  <a:lnTo>
                    <a:pt x="15" y="141"/>
                  </a:lnTo>
                  <a:lnTo>
                    <a:pt x="20" y="146"/>
                  </a:lnTo>
                  <a:lnTo>
                    <a:pt x="22" y="153"/>
                  </a:lnTo>
                  <a:lnTo>
                    <a:pt x="28" y="156"/>
                  </a:lnTo>
                  <a:lnTo>
                    <a:pt x="35" y="162"/>
                  </a:lnTo>
                  <a:lnTo>
                    <a:pt x="38" y="166"/>
                  </a:lnTo>
                  <a:lnTo>
                    <a:pt x="45" y="170"/>
                  </a:lnTo>
                  <a:lnTo>
                    <a:pt x="50" y="173"/>
                  </a:lnTo>
                  <a:lnTo>
                    <a:pt x="56" y="176"/>
                  </a:lnTo>
                  <a:lnTo>
                    <a:pt x="63" y="179"/>
                  </a:lnTo>
                  <a:lnTo>
                    <a:pt x="70" y="181"/>
                  </a:lnTo>
                  <a:lnTo>
                    <a:pt x="77" y="183"/>
                  </a:lnTo>
                  <a:lnTo>
                    <a:pt x="84" y="183"/>
                  </a:lnTo>
                  <a:lnTo>
                    <a:pt x="91" y="183"/>
                  </a:lnTo>
                  <a:lnTo>
                    <a:pt x="98" y="183"/>
                  </a:lnTo>
                  <a:lnTo>
                    <a:pt x="104" y="183"/>
                  </a:lnTo>
                  <a:lnTo>
                    <a:pt x="111" y="183"/>
                  </a:lnTo>
                  <a:lnTo>
                    <a:pt x="120" y="181"/>
                  </a:lnTo>
                  <a:lnTo>
                    <a:pt x="126" y="179"/>
                  </a:lnTo>
                  <a:lnTo>
                    <a:pt x="130" y="176"/>
                  </a:lnTo>
                  <a:lnTo>
                    <a:pt x="137" y="173"/>
                  </a:lnTo>
                  <a:lnTo>
                    <a:pt x="144" y="170"/>
                  </a:lnTo>
                  <a:lnTo>
                    <a:pt x="149" y="166"/>
                  </a:lnTo>
                  <a:lnTo>
                    <a:pt x="155" y="162"/>
                  </a:lnTo>
                  <a:lnTo>
                    <a:pt x="161" y="156"/>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18" name="Line 80"/>
            <p:cNvSpPr>
              <a:spLocks noChangeAspect="1" noChangeShapeType="1"/>
            </p:cNvSpPr>
            <p:nvPr/>
          </p:nvSpPr>
          <p:spPr bwMode="auto">
            <a:xfrm flipH="1">
              <a:off x="1277" y="1481"/>
              <a:ext cx="171" cy="168"/>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419" name="Line 81"/>
            <p:cNvSpPr>
              <a:spLocks noChangeAspect="1" noChangeShapeType="1"/>
            </p:cNvSpPr>
            <p:nvPr/>
          </p:nvSpPr>
          <p:spPr bwMode="auto">
            <a:xfrm>
              <a:off x="1280" y="1483"/>
              <a:ext cx="165" cy="162"/>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420" name="Freeform 82"/>
            <p:cNvSpPr>
              <a:spLocks noChangeAspect="1"/>
            </p:cNvSpPr>
            <p:nvPr/>
          </p:nvSpPr>
          <p:spPr bwMode="auto">
            <a:xfrm>
              <a:off x="1361" y="1209"/>
              <a:ext cx="1824" cy="575"/>
            </a:xfrm>
            <a:custGeom>
              <a:avLst/>
              <a:gdLst>
                <a:gd name="T0" fmla="*/ 6843 w 1400"/>
                <a:gd name="T1" fmla="*/ 2160 h 441"/>
                <a:gd name="T2" fmla="*/ 6843 w 1400"/>
                <a:gd name="T3" fmla="*/ 468 h 441"/>
                <a:gd name="T4" fmla="*/ 6843 w 1400"/>
                <a:gd name="T5" fmla="*/ 435 h 441"/>
                <a:gd name="T6" fmla="*/ 6843 w 1400"/>
                <a:gd name="T7" fmla="*/ 399 h 441"/>
                <a:gd name="T8" fmla="*/ 6828 w 1400"/>
                <a:gd name="T9" fmla="*/ 385 h 441"/>
                <a:gd name="T10" fmla="*/ 6828 w 1400"/>
                <a:gd name="T11" fmla="*/ 356 h 441"/>
                <a:gd name="T12" fmla="*/ 6819 w 1400"/>
                <a:gd name="T13" fmla="*/ 323 h 441"/>
                <a:gd name="T14" fmla="*/ 6809 w 1400"/>
                <a:gd name="T15" fmla="*/ 295 h 441"/>
                <a:gd name="T16" fmla="*/ 6789 w 1400"/>
                <a:gd name="T17" fmla="*/ 273 h 441"/>
                <a:gd name="T18" fmla="*/ 6783 w 1400"/>
                <a:gd name="T19" fmla="*/ 248 h 441"/>
                <a:gd name="T20" fmla="*/ 6761 w 1400"/>
                <a:gd name="T21" fmla="*/ 222 h 441"/>
                <a:gd name="T22" fmla="*/ 6753 w 1400"/>
                <a:gd name="T23" fmla="*/ 197 h 441"/>
                <a:gd name="T24" fmla="*/ 6731 w 1400"/>
                <a:gd name="T25" fmla="*/ 173 h 441"/>
                <a:gd name="T26" fmla="*/ 6716 w 1400"/>
                <a:gd name="T27" fmla="*/ 151 h 441"/>
                <a:gd name="T28" fmla="*/ 6690 w 1400"/>
                <a:gd name="T29" fmla="*/ 125 h 441"/>
                <a:gd name="T30" fmla="*/ 6673 w 1400"/>
                <a:gd name="T31" fmla="*/ 124 h 441"/>
                <a:gd name="T32" fmla="*/ 6652 w 1400"/>
                <a:gd name="T33" fmla="*/ 96 h 441"/>
                <a:gd name="T34" fmla="*/ 6629 w 1400"/>
                <a:gd name="T35" fmla="*/ 86 h 441"/>
                <a:gd name="T36" fmla="*/ 6592 w 1400"/>
                <a:gd name="T37" fmla="*/ 66 h 441"/>
                <a:gd name="T38" fmla="*/ 6578 w 1400"/>
                <a:gd name="T39" fmla="*/ 60 h 441"/>
                <a:gd name="T40" fmla="*/ 6548 w 1400"/>
                <a:gd name="T41" fmla="*/ 46 h 441"/>
                <a:gd name="T42" fmla="*/ 6512 w 1400"/>
                <a:gd name="T43" fmla="*/ 29 h 441"/>
                <a:gd name="T44" fmla="*/ 6491 w 1400"/>
                <a:gd name="T45" fmla="*/ 21 h 441"/>
                <a:gd name="T46" fmla="*/ 6461 w 1400"/>
                <a:gd name="T47" fmla="*/ 21 h 441"/>
                <a:gd name="T48" fmla="*/ 6441 w 1400"/>
                <a:gd name="T49" fmla="*/ 1 h 441"/>
                <a:gd name="T50" fmla="*/ 6410 w 1400"/>
                <a:gd name="T51" fmla="*/ 1 h 441"/>
                <a:gd name="T52" fmla="*/ 6388 w 1400"/>
                <a:gd name="T53" fmla="*/ 1 h 441"/>
                <a:gd name="T54" fmla="*/ 6388 w 1400"/>
                <a:gd name="T55" fmla="*/ 1 h 441"/>
                <a:gd name="T56" fmla="*/ 459 w 1400"/>
                <a:gd name="T57" fmla="*/ 0 h 441"/>
                <a:gd name="T58" fmla="*/ 436 w 1400"/>
                <a:gd name="T59" fmla="*/ 0 h 441"/>
                <a:gd name="T60" fmla="*/ 408 w 1400"/>
                <a:gd name="T61" fmla="*/ 0 h 441"/>
                <a:gd name="T62" fmla="*/ 374 w 1400"/>
                <a:gd name="T63" fmla="*/ 1 h 441"/>
                <a:gd name="T64" fmla="*/ 349 w 1400"/>
                <a:gd name="T65" fmla="*/ 1 h 441"/>
                <a:gd name="T66" fmla="*/ 326 w 1400"/>
                <a:gd name="T67" fmla="*/ 21 h 441"/>
                <a:gd name="T68" fmla="*/ 293 w 1400"/>
                <a:gd name="T69" fmla="*/ 29 h 441"/>
                <a:gd name="T70" fmla="*/ 270 w 1400"/>
                <a:gd name="T71" fmla="*/ 46 h 441"/>
                <a:gd name="T72" fmla="*/ 236 w 1400"/>
                <a:gd name="T73" fmla="*/ 60 h 441"/>
                <a:gd name="T74" fmla="*/ 211 w 1400"/>
                <a:gd name="T75" fmla="*/ 66 h 441"/>
                <a:gd name="T76" fmla="*/ 197 w 1400"/>
                <a:gd name="T77" fmla="*/ 86 h 441"/>
                <a:gd name="T78" fmla="*/ 163 w 1400"/>
                <a:gd name="T79" fmla="*/ 96 h 441"/>
                <a:gd name="T80" fmla="*/ 146 w 1400"/>
                <a:gd name="T81" fmla="*/ 124 h 441"/>
                <a:gd name="T82" fmla="*/ 125 w 1400"/>
                <a:gd name="T83" fmla="*/ 140 h 441"/>
                <a:gd name="T84" fmla="*/ 112 w 1400"/>
                <a:gd name="T85" fmla="*/ 162 h 441"/>
                <a:gd name="T86" fmla="*/ 95 w 1400"/>
                <a:gd name="T87" fmla="*/ 190 h 441"/>
                <a:gd name="T88" fmla="*/ 66 w 1400"/>
                <a:gd name="T89" fmla="*/ 209 h 441"/>
                <a:gd name="T90" fmla="*/ 60 w 1400"/>
                <a:gd name="T91" fmla="*/ 231 h 441"/>
                <a:gd name="T92" fmla="*/ 46 w 1400"/>
                <a:gd name="T93" fmla="*/ 248 h 441"/>
                <a:gd name="T94" fmla="*/ 35 w 1400"/>
                <a:gd name="T95" fmla="*/ 289 h 441"/>
                <a:gd name="T96" fmla="*/ 29 w 1400"/>
                <a:gd name="T97" fmla="*/ 301 h 441"/>
                <a:gd name="T98" fmla="*/ 12 w 1400"/>
                <a:gd name="T99" fmla="*/ 335 h 441"/>
                <a:gd name="T100" fmla="*/ 12 w 1400"/>
                <a:gd name="T101" fmla="*/ 359 h 441"/>
                <a:gd name="T102" fmla="*/ 0 w 1400"/>
                <a:gd name="T103" fmla="*/ 392 h 441"/>
                <a:gd name="T104" fmla="*/ 0 w 1400"/>
                <a:gd name="T105" fmla="*/ 419 h 441"/>
                <a:gd name="T106" fmla="*/ 0 w 1400"/>
                <a:gd name="T107" fmla="*/ 451 h 441"/>
                <a:gd name="T108" fmla="*/ 0 w 1400"/>
                <a:gd name="T109" fmla="*/ 451 h 441"/>
                <a:gd name="T110" fmla="*/ 0 w 1400"/>
                <a:gd name="T111" fmla="*/ 877 h 44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00"/>
                <a:gd name="T169" fmla="*/ 0 h 441"/>
                <a:gd name="T170" fmla="*/ 1400 w 1400"/>
                <a:gd name="T171" fmla="*/ 441 h 44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00" h="441">
                  <a:moveTo>
                    <a:pt x="1399" y="440"/>
                  </a:moveTo>
                  <a:lnTo>
                    <a:pt x="1399" y="95"/>
                  </a:lnTo>
                  <a:lnTo>
                    <a:pt x="1399" y="88"/>
                  </a:lnTo>
                  <a:lnTo>
                    <a:pt x="1399" y="81"/>
                  </a:lnTo>
                  <a:lnTo>
                    <a:pt x="1396" y="78"/>
                  </a:lnTo>
                  <a:lnTo>
                    <a:pt x="1396" y="72"/>
                  </a:lnTo>
                  <a:lnTo>
                    <a:pt x="1394" y="66"/>
                  </a:lnTo>
                  <a:lnTo>
                    <a:pt x="1392" y="60"/>
                  </a:lnTo>
                  <a:lnTo>
                    <a:pt x="1388" y="55"/>
                  </a:lnTo>
                  <a:lnTo>
                    <a:pt x="1387" y="51"/>
                  </a:lnTo>
                  <a:lnTo>
                    <a:pt x="1382" y="45"/>
                  </a:lnTo>
                  <a:lnTo>
                    <a:pt x="1380" y="40"/>
                  </a:lnTo>
                  <a:lnTo>
                    <a:pt x="1376" y="35"/>
                  </a:lnTo>
                  <a:lnTo>
                    <a:pt x="1373" y="31"/>
                  </a:lnTo>
                  <a:lnTo>
                    <a:pt x="1368" y="26"/>
                  </a:lnTo>
                  <a:lnTo>
                    <a:pt x="1365" y="25"/>
                  </a:lnTo>
                  <a:lnTo>
                    <a:pt x="1360" y="20"/>
                  </a:lnTo>
                  <a:lnTo>
                    <a:pt x="1355" y="18"/>
                  </a:lnTo>
                  <a:lnTo>
                    <a:pt x="1348" y="14"/>
                  </a:lnTo>
                  <a:lnTo>
                    <a:pt x="1345" y="12"/>
                  </a:lnTo>
                  <a:lnTo>
                    <a:pt x="1339" y="9"/>
                  </a:lnTo>
                  <a:lnTo>
                    <a:pt x="1332" y="6"/>
                  </a:lnTo>
                  <a:lnTo>
                    <a:pt x="1327" y="4"/>
                  </a:lnTo>
                  <a:lnTo>
                    <a:pt x="1321" y="4"/>
                  </a:lnTo>
                  <a:lnTo>
                    <a:pt x="1317" y="1"/>
                  </a:lnTo>
                  <a:lnTo>
                    <a:pt x="1310" y="1"/>
                  </a:lnTo>
                  <a:lnTo>
                    <a:pt x="1306" y="1"/>
                  </a:lnTo>
                  <a:lnTo>
                    <a:pt x="94" y="0"/>
                  </a:lnTo>
                  <a:lnTo>
                    <a:pt x="89" y="0"/>
                  </a:lnTo>
                  <a:lnTo>
                    <a:pt x="83" y="0"/>
                  </a:lnTo>
                  <a:lnTo>
                    <a:pt x="77" y="1"/>
                  </a:lnTo>
                  <a:lnTo>
                    <a:pt x="71" y="1"/>
                  </a:lnTo>
                  <a:lnTo>
                    <a:pt x="67" y="4"/>
                  </a:lnTo>
                  <a:lnTo>
                    <a:pt x="60" y="6"/>
                  </a:lnTo>
                  <a:lnTo>
                    <a:pt x="55" y="9"/>
                  </a:lnTo>
                  <a:lnTo>
                    <a:pt x="48" y="12"/>
                  </a:lnTo>
                  <a:lnTo>
                    <a:pt x="43" y="14"/>
                  </a:lnTo>
                  <a:lnTo>
                    <a:pt x="40" y="18"/>
                  </a:lnTo>
                  <a:lnTo>
                    <a:pt x="34" y="20"/>
                  </a:lnTo>
                  <a:lnTo>
                    <a:pt x="30" y="25"/>
                  </a:lnTo>
                  <a:lnTo>
                    <a:pt x="26" y="28"/>
                  </a:lnTo>
                  <a:lnTo>
                    <a:pt x="23" y="33"/>
                  </a:lnTo>
                  <a:lnTo>
                    <a:pt x="19" y="39"/>
                  </a:lnTo>
                  <a:lnTo>
                    <a:pt x="14" y="42"/>
                  </a:lnTo>
                  <a:lnTo>
                    <a:pt x="12" y="47"/>
                  </a:lnTo>
                  <a:lnTo>
                    <a:pt x="9" y="51"/>
                  </a:lnTo>
                  <a:lnTo>
                    <a:pt x="7" y="59"/>
                  </a:lnTo>
                  <a:lnTo>
                    <a:pt x="6" y="61"/>
                  </a:lnTo>
                  <a:lnTo>
                    <a:pt x="2" y="68"/>
                  </a:lnTo>
                  <a:lnTo>
                    <a:pt x="2" y="73"/>
                  </a:lnTo>
                  <a:lnTo>
                    <a:pt x="0" y="80"/>
                  </a:lnTo>
                  <a:lnTo>
                    <a:pt x="0" y="85"/>
                  </a:lnTo>
                  <a:lnTo>
                    <a:pt x="0" y="92"/>
                  </a:lnTo>
                  <a:lnTo>
                    <a:pt x="0" y="17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21" name="Freeform 83"/>
            <p:cNvSpPr>
              <a:spLocks noChangeAspect="1"/>
            </p:cNvSpPr>
            <p:nvPr/>
          </p:nvSpPr>
          <p:spPr bwMode="auto">
            <a:xfrm>
              <a:off x="3183" y="3257"/>
              <a:ext cx="400" cy="653"/>
            </a:xfrm>
            <a:custGeom>
              <a:avLst/>
              <a:gdLst>
                <a:gd name="T0" fmla="*/ 1498 w 307"/>
                <a:gd name="T1" fmla="*/ 0 h 501"/>
                <a:gd name="T2" fmla="*/ 1498 w 307"/>
                <a:gd name="T3" fmla="*/ 2161 h 501"/>
                <a:gd name="T4" fmla="*/ 1498 w 307"/>
                <a:gd name="T5" fmla="*/ 2161 h 501"/>
                <a:gd name="T6" fmla="*/ 1498 w 307"/>
                <a:gd name="T7" fmla="*/ 2179 h 501"/>
                <a:gd name="T8" fmla="*/ 1498 w 307"/>
                <a:gd name="T9" fmla="*/ 2199 h 501"/>
                <a:gd name="T10" fmla="*/ 1498 w 307"/>
                <a:gd name="T11" fmla="*/ 2211 h 501"/>
                <a:gd name="T12" fmla="*/ 1498 w 307"/>
                <a:gd name="T13" fmla="*/ 2234 h 501"/>
                <a:gd name="T14" fmla="*/ 1475 w 307"/>
                <a:gd name="T15" fmla="*/ 2242 h 501"/>
                <a:gd name="T16" fmla="*/ 1475 w 307"/>
                <a:gd name="T17" fmla="*/ 2264 h 501"/>
                <a:gd name="T18" fmla="*/ 1467 w 307"/>
                <a:gd name="T19" fmla="*/ 2291 h 501"/>
                <a:gd name="T20" fmla="*/ 1464 w 307"/>
                <a:gd name="T21" fmla="*/ 2294 h 501"/>
                <a:gd name="T22" fmla="*/ 1440 w 307"/>
                <a:gd name="T23" fmla="*/ 2323 h 501"/>
                <a:gd name="T24" fmla="*/ 1438 w 307"/>
                <a:gd name="T25" fmla="*/ 2330 h 501"/>
                <a:gd name="T26" fmla="*/ 1425 w 307"/>
                <a:gd name="T27" fmla="*/ 2341 h 501"/>
                <a:gd name="T28" fmla="*/ 1416 w 307"/>
                <a:gd name="T29" fmla="*/ 2357 h 501"/>
                <a:gd name="T30" fmla="*/ 1401 w 307"/>
                <a:gd name="T31" fmla="*/ 2372 h 501"/>
                <a:gd name="T32" fmla="*/ 1392 w 307"/>
                <a:gd name="T33" fmla="*/ 2389 h 501"/>
                <a:gd name="T34" fmla="*/ 1373 w 307"/>
                <a:gd name="T35" fmla="*/ 2389 h 501"/>
                <a:gd name="T36" fmla="*/ 1360 w 307"/>
                <a:gd name="T37" fmla="*/ 2396 h 501"/>
                <a:gd name="T38" fmla="*/ 1343 w 307"/>
                <a:gd name="T39" fmla="*/ 2407 h 501"/>
                <a:gd name="T40" fmla="*/ 1324 w 307"/>
                <a:gd name="T41" fmla="*/ 2423 h 501"/>
                <a:gd name="T42" fmla="*/ 1312 w 307"/>
                <a:gd name="T43" fmla="*/ 2428 h 501"/>
                <a:gd name="T44" fmla="*/ 1293 w 307"/>
                <a:gd name="T45" fmla="*/ 2428 h 501"/>
                <a:gd name="T46" fmla="*/ 1277 w 307"/>
                <a:gd name="T47" fmla="*/ 2437 h 501"/>
                <a:gd name="T48" fmla="*/ 1263 w 307"/>
                <a:gd name="T49" fmla="*/ 2437 h 501"/>
                <a:gd name="T50" fmla="*/ 1243 w 307"/>
                <a:gd name="T51" fmla="*/ 2437 h 501"/>
                <a:gd name="T52" fmla="*/ 1227 w 307"/>
                <a:gd name="T53" fmla="*/ 2453 h 501"/>
                <a:gd name="T54" fmla="*/ 1205 w 307"/>
                <a:gd name="T55" fmla="*/ 2453 h 501"/>
                <a:gd name="T56" fmla="*/ 293 w 307"/>
                <a:gd name="T57" fmla="*/ 2453 h 501"/>
                <a:gd name="T58" fmla="*/ 293 w 307"/>
                <a:gd name="T59" fmla="*/ 2453 h 501"/>
                <a:gd name="T60" fmla="*/ 270 w 307"/>
                <a:gd name="T61" fmla="*/ 2453 h 501"/>
                <a:gd name="T62" fmla="*/ 240 w 307"/>
                <a:gd name="T63" fmla="*/ 2437 h 501"/>
                <a:gd name="T64" fmla="*/ 236 w 307"/>
                <a:gd name="T65" fmla="*/ 2437 h 501"/>
                <a:gd name="T66" fmla="*/ 211 w 307"/>
                <a:gd name="T67" fmla="*/ 2437 h 501"/>
                <a:gd name="T68" fmla="*/ 198 w 307"/>
                <a:gd name="T69" fmla="*/ 2428 h 501"/>
                <a:gd name="T70" fmla="*/ 173 w 307"/>
                <a:gd name="T71" fmla="*/ 2428 h 501"/>
                <a:gd name="T72" fmla="*/ 163 w 307"/>
                <a:gd name="T73" fmla="*/ 2423 h 501"/>
                <a:gd name="T74" fmla="*/ 145 w 307"/>
                <a:gd name="T75" fmla="*/ 2407 h 501"/>
                <a:gd name="T76" fmla="*/ 133 w 307"/>
                <a:gd name="T77" fmla="*/ 2396 h 501"/>
                <a:gd name="T78" fmla="*/ 111 w 307"/>
                <a:gd name="T79" fmla="*/ 2396 h 501"/>
                <a:gd name="T80" fmla="*/ 96 w 307"/>
                <a:gd name="T81" fmla="*/ 2389 h 501"/>
                <a:gd name="T82" fmla="*/ 95 w 307"/>
                <a:gd name="T83" fmla="*/ 2372 h 501"/>
                <a:gd name="T84" fmla="*/ 78 w 307"/>
                <a:gd name="T85" fmla="*/ 2357 h 501"/>
                <a:gd name="T86" fmla="*/ 66 w 307"/>
                <a:gd name="T87" fmla="*/ 2341 h 501"/>
                <a:gd name="T88" fmla="*/ 60 w 307"/>
                <a:gd name="T89" fmla="*/ 2330 h 501"/>
                <a:gd name="T90" fmla="*/ 46 w 307"/>
                <a:gd name="T91" fmla="*/ 2323 h 501"/>
                <a:gd name="T92" fmla="*/ 29 w 307"/>
                <a:gd name="T93" fmla="*/ 2294 h 501"/>
                <a:gd name="T94" fmla="*/ 21 w 307"/>
                <a:gd name="T95" fmla="*/ 2291 h 501"/>
                <a:gd name="T96" fmla="*/ 12 w 307"/>
                <a:gd name="T97" fmla="*/ 2264 h 501"/>
                <a:gd name="T98" fmla="*/ 12 w 307"/>
                <a:gd name="T99" fmla="*/ 2261 h 501"/>
                <a:gd name="T100" fmla="*/ 0 w 307"/>
                <a:gd name="T101" fmla="*/ 2234 h 501"/>
                <a:gd name="T102" fmla="*/ 0 w 307"/>
                <a:gd name="T103" fmla="*/ 2211 h 501"/>
                <a:gd name="T104" fmla="*/ 0 w 307"/>
                <a:gd name="T105" fmla="*/ 2199 h 501"/>
                <a:gd name="T106" fmla="*/ 0 w 307"/>
                <a:gd name="T107" fmla="*/ 2179 h 501"/>
                <a:gd name="T108" fmla="*/ 0 w 307"/>
                <a:gd name="T109" fmla="*/ 2168 h 501"/>
                <a:gd name="T110" fmla="*/ 0 w 307"/>
                <a:gd name="T111" fmla="*/ 1809 h 50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7"/>
                <a:gd name="T169" fmla="*/ 0 h 501"/>
                <a:gd name="T170" fmla="*/ 307 w 307"/>
                <a:gd name="T171" fmla="*/ 501 h 50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7" h="501">
                  <a:moveTo>
                    <a:pt x="306" y="0"/>
                  </a:moveTo>
                  <a:lnTo>
                    <a:pt x="306" y="441"/>
                  </a:lnTo>
                  <a:lnTo>
                    <a:pt x="306" y="444"/>
                  </a:lnTo>
                  <a:lnTo>
                    <a:pt x="306" y="449"/>
                  </a:lnTo>
                  <a:lnTo>
                    <a:pt x="306" y="451"/>
                  </a:lnTo>
                  <a:lnTo>
                    <a:pt x="306" y="456"/>
                  </a:lnTo>
                  <a:lnTo>
                    <a:pt x="302" y="457"/>
                  </a:lnTo>
                  <a:lnTo>
                    <a:pt x="302" y="462"/>
                  </a:lnTo>
                  <a:lnTo>
                    <a:pt x="300" y="467"/>
                  </a:lnTo>
                  <a:lnTo>
                    <a:pt x="299" y="468"/>
                  </a:lnTo>
                  <a:lnTo>
                    <a:pt x="295" y="474"/>
                  </a:lnTo>
                  <a:lnTo>
                    <a:pt x="294" y="476"/>
                  </a:lnTo>
                  <a:lnTo>
                    <a:pt x="292" y="477"/>
                  </a:lnTo>
                  <a:lnTo>
                    <a:pt x="289" y="480"/>
                  </a:lnTo>
                  <a:lnTo>
                    <a:pt x="286" y="484"/>
                  </a:lnTo>
                  <a:lnTo>
                    <a:pt x="285" y="487"/>
                  </a:lnTo>
                  <a:lnTo>
                    <a:pt x="281" y="487"/>
                  </a:lnTo>
                  <a:lnTo>
                    <a:pt x="278" y="489"/>
                  </a:lnTo>
                  <a:lnTo>
                    <a:pt x="275" y="491"/>
                  </a:lnTo>
                  <a:lnTo>
                    <a:pt x="271" y="494"/>
                  </a:lnTo>
                  <a:lnTo>
                    <a:pt x="268" y="495"/>
                  </a:lnTo>
                  <a:lnTo>
                    <a:pt x="264" y="495"/>
                  </a:lnTo>
                  <a:lnTo>
                    <a:pt x="261" y="497"/>
                  </a:lnTo>
                  <a:lnTo>
                    <a:pt x="258" y="497"/>
                  </a:lnTo>
                  <a:lnTo>
                    <a:pt x="254" y="497"/>
                  </a:lnTo>
                  <a:lnTo>
                    <a:pt x="251" y="500"/>
                  </a:lnTo>
                  <a:lnTo>
                    <a:pt x="246" y="500"/>
                  </a:lnTo>
                  <a:lnTo>
                    <a:pt x="60" y="500"/>
                  </a:lnTo>
                  <a:lnTo>
                    <a:pt x="55" y="500"/>
                  </a:lnTo>
                  <a:lnTo>
                    <a:pt x="49" y="497"/>
                  </a:lnTo>
                  <a:lnTo>
                    <a:pt x="48" y="497"/>
                  </a:lnTo>
                  <a:lnTo>
                    <a:pt x="43" y="497"/>
                  </a:lnTo>
                  <a:lnTo>
                    <a:pt x="41" y="495"/>
                  </a:lnTo>
                  <a:lnTo>
                    <a:pt x="35" y="495"/>
                  </a:lnTo>
                  <a:lnTo>
                    <a:pt x="34" y="494"/>
                  </a:lnTo>
                  <a:lnTo>
                    <a:pt x="29" y="491"/>
                  </a:lnTo>
                  <a:lnTo>
                    <a:pt x="27" y="489"/>
                  </a:lnTo>
                  <a:lnTo>
                    <a:pt x="22" y="489"/>
                  </a:lnTo>
                  <a:lnTo>
                    <a:pt x="20" y="487"/>
                  </a:lnTo>
                  <a:lnTo>
                    <a:pt x="19" y="484"/>
                  </a:lnTo>
                  <a:lnTo>
                    <a:pt x="16" y="480"/>
                  </a:lnTo>
                  <a:lnTo>
                    <a:pt x="14" y="477"/>
                  </a:lnTo>
                  <a:lnTo>
                    <a:pt x="12" y="476"/>
                  </a:lnTo>
                  <a:lnTo>
                    <a:pt x="9" y="474"/>
                  </a:lnTo>
                  <a:lnTo>
                    <a:pt x="6" y="468"/>
                  </a:lnTo>
                  <a:lnTo>
                    <a:pt x="4" y="467"/>
                  </a:lnTo>
                  <a:lnTo>
                    <a:pt x="2" y="462"/>
                  </a:lnTo>
                  <a:lnTo>
                    <a:pt x="2" y="461"/>
                  </a:lnTo>
                  <a:lnTo>
                    <a:pt x="0" y="456"/>
                  </a:lnTo>
                  <a:lnTo>
                    <a:pt x="0" y="451"/>
                  </a:lnTo>
                  <a:lnTo>
                    <a:pt x="0" y="449"/>
                  </a:lnTo>
                  <a:lnTo>
                    <a:pt x="0" y="444"/>
                  </a:lnTo>
                  <a:lnTo>
                    <a:pt x="0" y="442"/>
                  </a:lnTo>
                  <a:lnTo>
                    <a:pt x="0" y="36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22" name="Freeform 84"/>
            <p:cNvSpPr>
              <a:spLocks noChangeAspect="1"/>
            </p:cNvSpPr>
            <p:nvPr/>
          </p:nvSpPr>
          <p:spPr bwMode="auto">
            <a:xfrm>
              <a:off x="3517" y="3154"/>
              <a:ext cx="230" cy="233"/>
            </a:xfrm>
            <a:custGeom>
              <a:avLst/>
              <a:gdLst>
                <a:gd name="T0" fmla="*/ 850 w 177"/>
                <a:gd name="T1" fmla="*/ 0 h 179"/>
                <a:gd name="T2" fmla="*/ 850 w 177"/>
                <a:gd name="T3" fmla="*/ 867 h 179"/>
                <a:gd name="T4" fmla="*/ 0 w 177"/>
                <a:gd name="T5" fmla="*/ 867 h 179"/>
                <a:gd name="T6" fmla="*/ 0 w 177"/>
                <a:gd name="T7" fmla="*/ 0 h 179"/>
                <a:gd name="T8" fmla="*/ 850 w 177"/>
                <a:gd name="T9" fmla="*/ 0 h 179"/>
                <a:gd name="T10" fmla="*/ 0 60000 65536"/>
                <a:gd name="T11" fmla="*/ 0 60000 65536"/>
                <a:gd name="T12" fmla="*/ 0 60000 65536"/>
                <a:gd name="T13" fmla="*/ 0 60000 65536"/>
                <a:gd name="T14" fmla="*/ 0 60000 65536"/>
                <a:gd name="T15" fmla="*/ 0 w 177"/>
                <a:gd name="T16" fmla="*/ 0 h 179"/>
                <a:gd name="T17" fmla="*/ 177 w 177"/>
                <a:gd name="T18" fmla="*/ 179 h 179"/>
              </a:gdLst>
              <a:ahLst/>
              <a:cxnLst>
                <a:cxn ang="T10">
                  <a:pos x="T0" y="T1"/>
                </a:cxn>
                <a:cxn ang="T11">
                  <a:pos x="T2" y="T3"/>
                </a:cxn>
                <a:cxn ang="T12">
                  <a:pos x="T4" y="T5"/>
                </a:cxn>
                <a:cxn ang="T13">
                  <a:pos x="T6" y="T7"/>
                </a:cxn>
                <a:cxn ang="T14">
                  <a:pos x="T8" y="T9"/>
                </a:cxn>
              </a:cxnLst>
              <a:rect l="T15" t="T16" r="T17" b="T18"/>
              <a:pathLst>
                <a:path w="177" h="179">
                  <a:moveTo>
                    <a:pt x="176" y="0"/>
                  </a:moveTo>
                  <a:lnTo>
                    <a:pt x="176" y="178"/>
                  </a:lnTo>
                  <a:lnTo>
                    <a:pt x="0" y="178"/>
                  </a:lnTo>
                  <a:lnTo>
                    <a:pt x="0" y="0"/>
                  </a:lnTo>
                  <a:lnTo>
                    <a:pt x="176" y="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23" name="Text Box 85"/>
            <p:cNvSpPr txBox="1">
              <a:spLocks noChangeAspect="1" noChangeArrowheads="1"/>
            </p:cNvSpPr>
            <p:nvPr/>
          </p:nvSpPr>
          <p:spPr bwMode="auto">
            <a:xfrm>
              <a:off x="2640" y="2688"/>
              <a:ext cx="59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Column</a:t>
              </a:r>
              <a:endParaRPr lang="en-US" altLang="en-US" sz="2200"/>
            </a:p>
          </p:txBody>
        </p:sp>
        <p:sp>
          <p:nvSpPr>
            <p:cNvPr id="14424" name="Text Box 86"/>
            <p:cNvSpPr txBox="1">
              <a:spLocks noChangeAspect="1" noChangeArrowheads="1"/>
            </p:cNvSpPr>
            <p:nvPr/>
          </p:nvSpPr>
          <p:spPr bwMode="auto">
            <a:xfrm>
              <a:off x="924" y="4221"/>
              <a:ext cx="666"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Solvents</a:t>
              </a:r>
              <a:endParaRPr lang="en-US" altLang="en-US" sz="2200"/>
            </a:p>
          </p:txBody>
        </p:sp>
        <p:sp>
          <p:nvSpPr>
            <p:cNvPr id="14425" name="Text Box 87"/>
            <p:cNvSpPr txBox="1">
              <a:spLocks noChangeAspect="1" noChangeArrowheads="1"/>
            </p:cNvSpPr>
            <p:nvPr/>
          </p:nvSpPr>
          <p:spPr bwMode="auto">
            <a:xfrm>
              <a:off x="1084" y="2108"/>
              <a:ext cx="539"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FFFF"/>
                  </a:solidFill>
                </a:rPr>
                <a:t>Pumps</a:t>
              </a:r>
              <a:endParaRPr lang="en-US" altLang="en-US" sz="2200"/>
            </a:p>
          </p:txBody>
        </p:sp>
        <p:sp>
          <p:nvSpPr>
            <p:cNvPr id="14426" name="Text Box 88"/>
            <p:cNvSpPr txBox="1">
              <a:spLocks noChangeAspect="1" noChangeArrowheads="1"/>
            </p:cNvSpPr>
            <p:nvPr/>
          </p:nvSpPr>
          <p:spPr bwMode="auto">
            <a:xfrm>
              <a:off x="1561" y="1454"/>
              <a:ext cx="415"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Mixer</a:t>
              </a:r>
              <a:endParaRPr lang="en-US" altLang="en-US" sz="2200"/>
            </a:p>
          </p:txBody>
        </p:sp>
        <p:sp>
          <p:nvSpPr>
            <p:cNvPr id="14427" name="Freeform 89"/>
            <p:cNvSpPr>
              <a:spLocks noChangeAspect="1"/>
            </p:cNvSpPr>
            <p:nvPr/>
          </p:nvSpPr>
          <p:spPr bwMode="auto">
            <a:xfrm>
              <a:off x="682" y="3829"/>
              <a:ext cx="526" cy="327"/>
            </a:xfrm>
            <a:custGeom>
              <a:avLst/>
              <a:gdLst>
                <a:gd name="T0" fmla="*/ 0 w 404"/>
                <a:gd name="T1" fmla="*/ 12 h 251"/>
                <a:gd name="T2" fmla="*/ 0 w 404"/>
                <a:gd name="T3" fmla="*/ 1016 h 251"/>
                <a:gd name="T4" fmla="*/ 1 w 404"/>
                <a:gd name="T5" fmla="*/ 1031 h 251"/>
                <a:gd name="T6" fmla="*/ 0 w 404"/>
                <a:gd name="T7" fmla="*/ 1038 h 251"/>
                <a:gd name="T8" fmla="*/ 1 w 404"/>
                <a:gd name="T9" fmla="*/ 1053 h 251"/>
                <a:gd name="T10" fmla="*/ 21 w 404"/>
                <a:gd name="T11" fmla="*/ 1076 h 251"/>
                <a:gd name="T12" fmla="*/ 29 w 404"/>
                <a:gd name="T13" fmla="*/ 1081 h 251"/>
                <a:gd name="T14" fmla="*/ 29 w 404"/>
                <a:gd name="T15" fmla="*/ 1102 h 251"/>
                <a:gd name="T16" fmla="*/ 38 w 404"/>
                <a:gd name="T17" fmla="*/ 1103 h 251"/>
                <a:gd name="T18" fmla="*/ 51 w 404"/>
                <a:gd name="T19" fmla="*/ 1131 h 251"/>
                <a:gd name="T20" fmla="*/ 74 w 404"/>
                <a:gd name="T21" fmla="*/ 1140 h 251"/>
                <a:gd name="T22" fmla="*/ 86 w 404"/>
                <a:gd name="T23" fmla="*/ 1149 h 251"/>
                <a:gd name="T24" fmla="*/ 95 w 404"/>
                <a:gd name="T25" fmla="*/ 1161 h 251"/>
                <a:gd name="T26" fmla="*/ 124 w 404"/>
                <a:gd name="T27" fmla="*/ 1176 h 251"/>
                <a:gd name="T28" fmla="*/ 141 w 404"/>
                <a:gd name="T29" fmla="*/ 1176 h 251"/>
                <a:gd name="T30" fmla="*/ 190 w 404"/>
                <a:gd name="T31" fmla="*/ 1182 h 251"/>
                <a:gd name="T32" fmla="*/ 256 w 404"/>
                <a:gd name="T33" fmla="*/ 1189 h 251"/>
                <a:gd name="T34" fmla="*/ 381 w 404"/>
                <a:gd name="T35" fmla="*/ 1212 h 251"/>
                <a:gd name="T36" fmla="*/ 534 w 404"/>
                <a:gd name="T37" fmla="*/ 1226 h 251"/>
                <a:gd name="T38" fmla="*/ 907 w 404"/>
                <a:gd name="T39" fmla="*/ 1226 h 251"/>
                <a:gd name="T40" fmla="*/ 1302 w 404"/>
                <a:gd name="T41" fmla="*/ 1226 h 251"/>
                <a:gd name="T42" fmla="*/ 1534 w 404"/>
                <a:gd name="T43" fmla="*/ 1212 h 251"/>
                <a:gd name="T44" fmla="*/ 1661 w 404"/>
                <a:gd name="T45" fmla="*/ 1206 h 251"/>
                <a:gd name="T46" fmla="*/ 1745 w 404"/>
                <a:gd name="T47" fmla="*/ 1189 h 251"/>
                <a:gd name="T48" fmla="*/ 1811 w 404"/>
                <a:gd name="T49" fmla="*/ 1182 h 251"/>
                <a:gd name="T50" fmla="*/ 1819 w 404"/>
                <a:gd name="T51" fmla="*/ 1176 h 251"/>
                <a:gd name="T52" fmla="*/ 1842 w 404"/>
                <a:gd name="T53" fmla="*/ 1176 h 251"/>
                <a:gd name="T54" fmla="*/ 1849 w 404"/>
                <a:gd name="T55" fmla="*/ 1161 h 251"/>
                <a:gd name="T56" fmla="*/ 1857 w 404"/>
                <a:gd name="T57" fmla="*/ 1161 h 251"/>
                <a:gd name="T58" fmla="*/ 1857 w 404"/>
                <a:gd name="T59" fmla="*/ 1161 h 251"/>
                <a:gd name="T60" fmla="*/ 1874 w 404"/>
                <a:gd name="T61" fmla="*/ 1161 h 251"/>
                <a:gd name="T62" fmla="*/ 1887 w 404"/>
                <a:gd name="T63" fmla="*/ 1149 h 251"/>
                <a:gd name="T64" fmla="*/ 1887 w 404"/>
                <a:gd name="T65" fmla="*/ 1140 h 251"/>
                <a:gd name="T66" fmla="*/ 1909 w 404"/>
                <a:gd name="T67" fmla="*/ 1131 h 251"/>
                <a:gd name="T68" fmla="*/ 1922 w 404"/>
                <a:gd name="T69" fmla="*/ 1115 h 251"/>
                <a:gd name="T70" fmla="*/ 1937 w 404"/>
                <a:gd name="T71" fmla="*/ 1102 h 251"/>
                <a:gd name="T72" fmla="*/ 1949 w 404"/>
                <a:gd name="T73" fmla="*/ 1081 h 251"/>
                <a:gd name="T74" fmla="*/ 1949 w 404"/>
                <a:gd name="T75" fmla="*/ 1066 h 251"/>
                <a:gd name="T76" fmla="*/ 1966 w 404"/>
                <a:gd name="T77" fmla="*/ 1053 h 251"/>
                <a:gd name="T78" fmla="*/ 1966 w 404"/>
                <a:gd name="T79" fmla="*/ 1038 h 251"/>
                <a:gd name="T80" fmla="*/ 1966 w 404"/>
                <a:gd name="T81" fmla="*/ 1031 h 251"/>
                <a:gd name="T82" fmla="*/ 1966 w 404"/>
                <a:gd name="T83" fmla="*/ 1031 h 251"/>
                <a:gd name="T84" fmla="*/ 1966 w 404"/>
                <a:gd name="T85" fmla="*/ 1015 h 251"/>
                <a:gd name="T86" fmla="*/ 1966 w 404"/>
                <a:gd name="T87" fmla="*/ 1016 h 251"/>
                <a:gd name="T88" fmla="*/ 1966 w 404"/>
                <a:gd name="T89" fmla="*/ 0 h 251"/>
                <a:gd name="T90" fmla="*/ 0 w 404"/>
                <a:gd name="T91" fmla="*/ 12 h 251"/>
                <a:gd name="T92" fmla="*/ 0 w 404"/>
                <a:gd name="T93" fmla="*/ 12 h 25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1"/>
                <a:gd name="T143" fmla="*/ 404 w 404"/>
                <a:gd name="T144" fmla="*/ 251 h 25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1">
                  <a:moveTo>
                    <a:pt x="0" y="2"/>
                  </a:moveTo>
                  <a:lnTo>
                    <a:pt x="0" y="208"/>
                  </a:lnTo>
                  <a:lnTo>
                    <a:pt x="1" y="211"/>
                  </a:lnTo>
                  <a:lnTo>
                    <a:pt x="0" y="213"/>
                  </a:lnTo>
                  <a:lnTo>
                    <a:pt x="1" y="215"/>
                  </a:lnTo>
                  <a:lnTo>
                    <a:pt x="4" y="220"/>
                  </a:lnTo>
                  <a:lnTo>
                    <a:pt x="6" y="221"/>
                  </a:lnTo>
                  <a:lnTo>
                    <a:pt x="6" y="225"/>
                  </a:lnTo>
                  <a:lnTo>
                    <a:pt x="8" y="226"/>
                  </a:lnTo>
                  <a:lnTo>
                    <a:pt x="11" y="231"/>
                  </a:lnTo>
                  <a:lnTo>
                    <a:pt x="15" y="233"/>
                  </a:lnTo>
                  <a:lnTo>
                    <a:pt x="18" y="235"/>
                  </a:lnTo>
                  <a:lnTo>
                    <a:pt x="19" y="237"/>
                  </a:lnTo>
                  <a:lnTo>
                    <a:pt x="25" y="240"/>
                  </a:lnTo>
                  <a:lnTo>
                    <a:pt x="29" y="240"/>
                  </a:lnTo>
                  <a:lnTo>
                    <a:pt x="39" y="242"/>
                  </a:lnTo>
                  <a:lnTo>
                    <a:pt x="52" y="243"/>
                  </a:lnTo>
                  <a:lnTo>
                    <a:pt x="78" y="248"/>
                  </a:lnTo>
                  <a:lnTo>
                    <a:pt x="110" y="250"/>
                  </a:lnTo>
                  <a:lnTo>
                    <a:pt x="187" y="250"/>
                  </a:lnTo>
                  <a:lnTo>
                    <a:pt x="267" y="250"/>
                  </a:lnTo>
                  <a:lnTo>
                    <a:pt x="315" y="248"/>
                  </a:lnTo>
                  <a:lnTo>
                    <a:pt x="341" y="247"/>
                  </a:lnTo>
                  <a:lnTo>
                    <a:pt x="358" y="243"/>
                  </a:lnTo>
                  <a:lnTo>
                    <a:pt x="372" y="242"/>
                  </a:lnTo>
                  <a:lnTo>
                    <a:pt x="373" y="240"/>
                  </a:lnTo>
                  <a:lnTo>
                    <a:pt x="378" y="240"/>
                  </a:lnTo>
                  <a:lnTo>
                    <a:pt x="380" y="237"/>
                  </a:lnTo>
                  <a:lnTo>
                    <a:pt x="381" y="237"/>
                  </a:lnTo>
                  <a:lnTo>
                    <a:pt x="385" y="237"/>
                  </a:lnTo>
                  <a:lnTo>
                    <a:pt x="388" y="235"/>
                  </a:lnTo>
                  <a:lnTo>
                    <a:pt x="388" y="233"/>
                  </a:lnTo>
                  <a:lnTo>
                    <a:pt x="392" y="231"/>
                  </a:lnTo>
                  <a:lnTo>
                    <a:pt x="395" y="228"/>
                  </a:lnTo>
                  <a:lnTo>
                    <a:pt x="398" y="225"/>
                  </a:lnTo>
                  <a:lnTo>
                    <a:pt x="400" y="221"/>
                  </a:lnTo>
                  <a:lnTo>
                    <a:pt x="400" y="218"/>
                  </a:lnTo>
                  <a:lnTo>
                    <a:pt x="403" y="215"/>
                  </a:lnTo>
                  <a:lnTo>
                    <a:pt x="403" y="213"/>
                  </a:lnTo>
                  <a:lnTo>
                    <a:pt x="403" y="211"/>
                  </a:lnTo>
                  <a:lnTo>
                    <a:pt x="403" y="207"/>
                  </a:lnTo>
                  <a:lnTo>
                    <a:pt x="403" y="208"/>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28" name="Freeform 90"/>
            <p:cNvSpPr>
              <a:spLocks noChangeAspect="1"/>
            </p:cNvSpPr>
            <p:nvPr/>
          </p:nvSpPr>
          <p:spPr bwMode="auto">
            <a:xfrm>
              <a:off x="682" y="3815"/>
              <a:ext cx="526" cy="18"/>
            </a:xfrm>
            <a:custGeom>
              <a:avLst/>
              <a:gdLst>
                <a:gd name="T0" fmla="*/ 1966 w 404"/>
                <a:gd name="T1" fmla="*/ 59 h 14"/>
                <a:gd name="T2" fmla="*/ 1849 w 404"/>
                <a:gd name="T3" fmla="*/ 28 h 14"/>
                <a:gd name="T4" fmla="*/ 1609 w 404"/>
                <a:gd name="T5" fmla="*/ 1 h 14"/>
                <a:gd name="T6" fmla="*/ 1279 w 404"/>
                <a:gd name="T7" fmla="*/ 0 h 14"/>
                <a:gd name="T8" fmla="*/ 858 w 404"/>
                <a:gd name="T9" fmla="*/ 0 h 14"/>
                <a:gd name="T10" fmla="*/ 479 w 404"/>
                <a:gd name="T11" fmla="*/ 0 h 14"/>
                <a:gd name="T12" fmla="*/ 174 w 404"/>
                <a:gd name="T13" fmla="*/ 17 h 14"/>
                <a:gd name="T14" fmla="*/ 0 w 404"/>
                <a:gd name="T15" fmla="*/ 31 h 14"/>
                <a:gd name="T16" fmla="*/ 1966 w 404"/>
                <a:gd name="T17" fmla="*/ 59 h 14"/>
                <a:gd name="T18" fmla="*/ 1966 w 404"/>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4"/>
                <a:gd name="T31" fmla="*/ 0 h 14"/>
                <a:gd name="T32" fmla="*/ 404 w 404"/>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4" h="14">
                  <a:moveTo>
                    <a:pt x="403" y="13"/>
                  </a:moveTo>
                  <a:lnTo>
                    <a:pt x="380" y="6"/>
                  </a:lnTo>
                  <a:lnTo>
                    <a:pt x="330" y="1"/>
                  </a:lnTo>
                  <a:lnTo>
                    <a:pt x="263" y="0"/>
                  </a:lnTo>
                  <a:lnTo>
                    <a:pt x="177" y="0"/>
                  </a:lnTo>
                  <a:lnTo>
                    <a:pt x="98" y="0"/>
                  </a:lnTo>
                  <a:lnTo>
                    <a:pt x="36" y="4"/>
                  </a:lnTo>
                  <a:lnTo>
                    <a:pt x="0" y="7"/>
                  </a:lnTo>
                  <a:lnTo>
                    <a:pt x="403"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29" name="Freeform 91"/>
            <p:cNvSpPr>
              <a:spLocks noChangeAspect="1"/>
            </p:cNvSpPr>
            <p:nvPr/>
          </p:nvSpPr>
          <p:spPr bwMode="auto">
            <a:xfrm>
              <a:off x="682" y="3294"/>
              <a:ext cx="172" cy="534"/>
            </a:xfrm>
            <a:custGeom>
              <a:avLst/>
              <a:gdLst>
                <a:gd name="T0" fmla="*/ 562 w 132"/>
                <a:gd name="T1" fmla="*/ 0 h 410"/>
                <a:gd name="T2" fmla="*/ 644 w 132"/>
                <a:gd name="T3" fmla="*/ 417 h 410"/>
                <a:gd name="T4" fmla="*/ 644 w 132"/>
                <a:gd name="T5" fmla="*/ 417 h 410"/>
                <a:gd name="T6" fmla="*/ 644 w 132"/>
                <a:gd name="T7" fmla="*/ 422 h 410"/>
                <a:gd name="T8" fmla="*/ 644 w 132"/>
                <a:gd name="T9" fmla="*/ 422 h 410"/>
                <a:gd name="T10" fmla="*/ 644 w 132"/>
                <a:gd name="T11" fmla="*/ 436 h 410"/>
                <a:gd name="T12" fmla="*/ 644 w 132"/>
                <a:gd name="T13" fmla="*/ 448 h 410"/>
                <a:gd name="T14" fmla="*/ 644 w 132"/>
                <a:gd name="T15" fmla="*/ 448 h 410"/>
                <a:gd name="T16" fmla="*/ 644 w 132"/>
                <a:gd name="T17" fmla="*/ 458 h 410"/>
                <a:gd name="T18" fmla="*/ 644 w 132"/>
                <a:gd name="T19" fmla="*/ 468 h 410"/>
                <a:gd name="T20" fmla="*/ 644 w 132"/>
                <a:gd name="T21" fmla="*/ 468 h 410"/>
                <a:gd name="T22" fmla="*/ 629 w 132"/>
                <a:gd name="T23" fmla="*/ 483 h 410"/>
                <a:gd name="T24" fmla="*/ 629 w 132"/>
                <a:gd name="T25" fmla="*/ 483 h 410"/>
                <a:gd name="T26" fmla="*/ 629 w 132"/>
                <a:gd name="T27" fmla="*/ 495 h 410"/>
                <a:gd name="T28" fmla="*/ 629 w 132"/>
                <a:gd name="T29" fmla="*/ 495 h 410"/>
                <a:gd name="T30" fmla="*/ 628 w 132"/>
                <a:gd name="T31" fmla="*/ 498 h 410"/>
                <a:gd name="T32" fmla="*/ 628 w 132"/>
                <a:gd name="T33" fmla="*/ 498 h 410"/>
                <a:gd name="T34" fmla="*/ 628 w 132"/>
                <a:gd name="T35" fmla="*/ 512 h 410"/>
                <a:gd name="T36" fmla="*/ 607 w 132"/>
                <a:gd name="T37" fmla="*/ 512 h 410"/>
                <a:gd name="T38" fmla="*/ 607 w 132"/>
                <a:gd name="T39" fmla="*/ 521 h 410"/>
                <a:gd name="T40" fmla="*/ 599 w 132"/>
                <a:gd name="T41" fmla="*/ 521 h 410"/>
                <a:gd name="T42" fmla="*/ 599 w 132"/>
                <a:gd name="T43" fmla="*/ 533 h 410"/>
                <a:gd name="T44" fmla="*/ 51 w 132"/>
                <a:gd name="T45" fmla="*/ 981 h 410"/>
                <a:gd name="T46" fmla="*/ 51 w 132"/>
                <a:gd name="T47" fmla="*/ 981 h 410"/>
                <a:gd name="T48" fmla="*/ 38 w 132"/>
                <a:gd name="T49" fmla="*/ 981 h 410"/>
                <a:gd name="T50" fmla="*/ 38 w 132"/>
                <a:gd name="T51" fmla="*/ 989 h 410"/>
                <a:gd name="T52" fmla="*/ 29 w 132"/>
                <a:gd name="T53" fmla="*/ 1005 h 410"/>
                <a:gd name="T54" fmla="*/ 21 w 132"/>
                <a:gd name="T55" fmla="*/ 1016 h 410"/>
                <a:gd name="T56" fmla="*/ 21 w 132"/>
                <a:gd name="T57" fmla="*/ 1016 h 410"/>
                <a:gd name="T58" fmla="*/ 1 w 132"/>
                <a:gd name="T59" fmla="*/ 1017 h 410"/>
                <a:gd name="T60" fmla="*/ 1 w 132"/>
                <a:gd name="T61" fmla="*/ 1034 h 410"/>
                <a:gd name="T62" fmla="*/ 1 w 132"/>
                <a:gd name="T63" fmla="*/ 1045 h 410"/>
                <a:gd name="T64" fmla="*/ 1 w 132"/>
                <a:gd name="T65" fmla="*/ 1054 h 410"/>
                <a:gd name="T66" fmla="*/ 0 w 132"/>
                <a:gd name="T67" fmla="*/ 1067 h 410"/>
                <a:gd name="T68" fmla="*/ 0 w 132"/>
                <a:gd name="T69" fmla="*/ 1076 h 410"/>
                <a:gd name="T70" fmla="*/ 0 w 132"/>
                <a:gd name="T71" fmla="*/ 1082 h 410"/>
                <a:gd name="T72" fmla="*/ 0 w 132"/>
                <a:gd name="T73" fmla="*/ 1101 h 410"/>
                <a:gd name="T74" fmla="*/ 0 w 132"/>
                <a:gd name="T75" fmla="*/ 1111 h 410"/>
                <a:gd name="T76" fmla="*/ 0 w 132"/>
                <a:gd name="T77" fmla="*/ 1116 h 410"/>
                <a:gd name="T78" fmla="*/ 0 w 132"/>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2"/>
                <a:gd name="T121" fmla="*/ 0 h 410"/>
                <a:gd name="T122" fmla="*/ 132 w 132"/>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2" h="410">
                  <a:moveTo>
                    <a:pt x="115" y="0"/>
                  </a:moveTo>
                  <a:lnTo>
                    <a:pt x="131" y="85"/>
                  </a:lnTo>
                  <a:lnTo>
                    <a:pt x="131" y="87"/>
                  </a:lnTo>
                  <a:lnTo>
                    <a:pt x="131" y="89"/>
                  </a:lnTo>
                  <a:lnTo>
                    <a:pt x="131" y="92"/>
                  </a:lnTo>
                  <a:lnTo>
                    <a:pt x="131" y="94"/>
                  </a:lnTo>
                  <a:lnTo>
                    <a:pt x="131" y="96"/>
                  </a:lnTo>
                  <a:lnTo>
                    <a:pt x="129" y="99"/>
                  </a:lnTo>
                  <a:lnTo>
                    <a:pt x="129" y="101"/>
                  </a:lnTo>
                  <a:lnTo>
                    <a:pt x="128" y="102"/>
                  </a:lnTo>
                  <a:lnTo>
                    <a:pt x="128" y="105"/>
                  </a:lnTo>
                  <a:lnTo>
                    <a:pt x="124" y="105"/>
                  </a:lnTo>
                  <a:lnTo>
                    <a:pt x="124" y="107"/>
                  </a:lnTo>
                  <a:lnTo>
                    <a:pt x="123" y="107"/>
                  </a:lnTo>
                  <a:lnTo>
                    <a:pt x="123" y="109"/>
                  </a:lnTo>
                  <a:lnTo>
                    <a:pt x="11" y="201"/>
                  </a:lnTo>
                  <a:lnTo>
                    <a:pt x="8" y="201"/>
                  </a:lnTo>
                  <a:lnTo>
                    <a:pt x="8" y="203"/>
                  </a:lnTo>
                  <a:lnTo>
                    <a:pt x="6" y="206"/>
                  </a:lnTo>
                  <a:lnTo>
                    <a:pt x="4" y="208"/>
                  </a:lnTo>
                  <a:lnTo>
                    <a:pt x="1" y="209"/>
                  </a:lnTo>
                  <a:lnTo>
                    <a:pt x="1" y="212"/>
                  </a:lnTo>
                  <a:lnTo>
                    <a:pt x="1" y="214"/>
                  </a:lnTo>
                  <a:lnTo>
                    <a:pt x="1"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30" name="Freeform 92"/>
            <p:cNvSpPr>
              <a:spLocks noChangeAspect="1"/>
            </p:cNvSpPr>
            <p:nvPr/>
          </p:nvSpPr>
          <p:spPr bwMode="auto">
            <a:xfrm>
              <a:off x="810" y="3239"/>
              <a:ext cx="264" cy="25"/>
            </a:xfrm>
            <a:custGeom>
              <a:avLst/>
              <a:gdLst>
                <a:gd name="T0" fmla="*/ 163 w 203"/>
                <a:gd name="T1" fmla="*/ 95 h 19"/>
                <a:gd name="T2" fmla="*/ 192 w 203"/>
                <a:gd name="T3" fmla="*/ 64 h 19"/>
                <a:gd name="T4" fmla="*/ 257 w 203"/>
                <a:gd name="T5" fmla="*/ 42 h 19"/>
                <a:gd name="T6" fmla="*/ 325 w 203"/>
                <a:gd name="T7" fmla="*/ 32 h 19"/>
                <a:gd name="T8" fmla="*/ 455 w 203"/>
                <a:gd name="T9" fmla="*/ 32 h 19"/>
                <a:gd name="T10" fmla="*/ 596 w 203"/>
                <a:gd name="T11" fmla="*/ 32 h 19"/>
                <a:gd name="T12" fmla="*/ 704 w 203"/>
                <a:gd name="T13" fmla="*/ 42 h 19"/>
                <a:gd name="T14" fmla="*/ 800 w 203"/>
                <a:gd name="T15" fmla="*/ 64 h 19"/>
                <a:gd name="T16" fmla="*/ 827 w 203"/>
                <a:gd name="T17" fmla="*/ 95 h 19"/>
                <a:gd name="T18" fmla="*/ 979 w 203"/>
                <a:gd name="T19" fmla="*/ 95 h 19"/>
                <a:gd name="T20" fmla="*/ 932 w 203"/>
                <a:gd name="T21" fmla="*/ 49 h 19"/>
                <a:gd name="T22" fmla="*/ 812 w 203"/>
                <a:gd name="T23" fmla="*/ 21 h 19"/>
                <a:gd name="T24" fmla="*/ 640 w 203"/>
                <a:gd name="T25" fmla="*/ 0 h 19"/>
                <a:gd name="T26" fmla="*/ 432 w 203"/>
                <a:gd name="T27" fmla="*/ 0 h 19"/>
                <a:gd name="T28" fmla="*/ 243 w 203"/>
                <a:gd name="T29" fmla="*/ 0 h 19"/>
                <a:gd name="T30" fmla="*/ 95 w 203"/>
                <a:gd name="T31" fmla="*/ 32 h 19"/>
                <a:gd name="T32" fmla="*/ 38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40" y="12"/>
                  </a:lnTo>
                  <a:lnTo>
                    <a:pt x="53" y="8"/>
                  </a:lnTo>
                  <a:lnTo>
                    <a:pt x="68" y="6"/>
                  </a:lnTo>
                  <a:lnTo>
                    <a:pt x="94" y="6"/>
                  </a:lnTo>
                  <a:lnTo>
                    <a:pt x="123" y="6"/>
                  </a:lnTo>
                  <a:lnTo>
                    <a:pt x="145" y="8"/>
                  </a:lnTo>
                  <a:lnTo>
                    <a:pt x="165" y="12"/>
                  </a:lnTo>
                  <a:lnTo>
                    <a:pt x="171" y="18"/>
                  </a:lnTo>
                  <a:lnTo>
                    <a:pt x="202" y="18"/>
                  </a:lnTo>
                  <a:lnTo>
                    <a:pt x="193" y="9"/>
                  </a:lnTo>
                  <a:lnTo>
                    <a:pt x="168" y="4"/>
                  </a:lnTo>
                  <a:lnTo>
                    <a:pt x="132" y="0"/>
                  </a:lnTo>
                  <a:lnTo>
                    <a:pt x="89" y="0"/>
                  </a:lnTo>
                  <a:lnTo>
                    <a:pt x="50" y="0"/>
                  </a:lnTo>
                  <a:lnTo>
                    <a:pt x="19" y="6"/>
                  </a:lnTo>
                  <a:lnTo>
                    <a:pt x="8"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31" name="Freeform 93"/>
            <p:cNvSpPr>
              <a:spLocks noChangeAspect="1"/>
            </p:cNvSpPr>
            <p:nvPr/>
          </p:nvSpPr>
          <p:spPr bwMode="auto">
            <a:xfrm>
              <a:off x="810" y="3265"/>
              <a:ext cx="264" cy="42"/>
            </a:xfrm>
            <a:custGeom>
              <a:avLst/>
              <a:gdLst>
                <a:gd name="T0" fmla="*/ 979 w 203"/>
                <a:gd name="T1" fmla="*/ 0 h 32"/>
                <a:gd name="T2" fmla="*/ 979 w 203"/>
                <a:gd name="T3" fmla="*/ 71 h 32"/>
                <a:gd name="T4" fmla="*/ 968 w 203"/>
                <a:gd name="T5" fmla="*/ 96 h 32"/>
                <a:gd name="T6" fmla="*/ 877 w 203"/>
                <a:gd name="T7" fmla="*/ 133 h 32"/>
                <a:gd name="T8" fmla="*/ 733 w 203"/>
                <a:gd name="T9" fmla="*/ 160 h 32"/>
                <a:gd name="T10" fmla="*/ 535 w 203"/>
                <a:gd name="T11" fmla="*/ 160 h 32"/>
                <a:gd name="T12" fmla="*/ 325 w 203"/>
                <a:gd name="T13" fmla="*/ 160 h 32"/>
                <a:gd name="T14" fmla="*/ 161 w 203"/>
                <a:gd name="T15" fmla="*/ 144 h 32"/>
                <a:gd name="T16" fmla="*/ 38 w 203"/>
                <a:gd name="T17" fmla="*/ 110 h 32"/>
                <a:gd name="T18" fmla="*/ 0 w 203"/>
                <a:gd name="T19" fmla="*/ 71 h 32"/>
                <a:gd name="T20" fmla="*/ 0 w 203"/>
                <a:gd name="T21" fmla="*/ 0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2"/>
                <a:gd name="T35" fmla="*/ 203 w 203"/>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2">
                  <a:moveTo>
                    <a:pt x="202" y="0"/>
                  </a:moveTo>
                  <a:lnTo>
                    <a:pt x="202" y="14"/>
                  </a:lnTo>
                  <a:lnTo>
                    <a:pt x="200" y="19"/>
                  </a:lnTo>
                  <a:lnTo>
                    <a:pt x="181" y="26"/>
                  </a:lnTo>
                  <a:lnTo>
                    <a:pt x="152" y="31"/>
                  </a:lnTo>
                  <a:lnTo>
                    <a:pt x="111" y="31"/>
                  </a:lnTo>
                  <a:lnTo>
                    <a:pt x="68" y="31"/>
                  </a:lnTo>
                  <a:lnTo>
                    <a:pt x="33" y="28"/>
                  </a:lnTo>
                  <a:lnTo>
                    <a:pt x="8" y="21"/>
                  </a:lnTo>
                  <a:lnTo>
                    <a:pt x="0" y="14"/>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32" name="Freeform 94"/>
            <p:cNvSpPr>
              <a:spLocks noChangeAspect="1"/>
            </p:cNvSpPr>
            <p:nvPr/>
          </p:nvSpPr>
          <p:spPr bwMode="auto">
            <a:xfrm>
              <a:off x="1032" y="3301"/>
              <a:ext cx="176" cy="529"/>
            </a:xfrm>
            <a:custGeom>
              <a:avLst/>
              <a:gdLst>
                <a:gd name="T0" fmla="*/ 658 w 135"/>
                <a:gd name="T1" fmla="*/ 1982 h 406"/>
                <a:gd name="T2" fmla="*/ 658 w 135"/>
                <a:gd name="T3" fmla="*/ 1081 h 406"/>
                <a:gd name="T4" fmla="*/ 658 w 135"/>
                <a:gd name="T5" fmla="*/ 1068 h 406"/>
                <a:gd name="T6" fmla="*/ 658 w 135"/>
                <a:gd name="T7" fmla="*/ 1055 h 406"/>
                <a:gd name="T8" fmla="*/ 658 w 135"/>
                <a:gd name="T9" fmla="*/ 1049 h 406"/>
                <a:gd name="T10" fmla="*/ 658 w 135"/>
                <a:gd name="T11" fmla="*/ 1044 h 406"/>
                <a:gd name="T12" fmla="*/ 658 w 135"/>
                <a:gd name="T13" fmla="*/ 1029 h 406"/>
                <a:gd name="T14" fmla="*/ 644 w 135"/>
                <a:gd name="T15" fmla="*/ 1016 h 406"/>
                <a:gd name="T16" fmla="*/ 644 w 135"/>
                <a:gd name="T17" fmla="*/ 1007 h 406"/>
                <a:gd name="T18" fmla="*/ 644 w 135"/>
                <a:gd name="T19" fmla="*/ 995 h 406"/>
                <a:gd name="T20" fmla="*/ 634 w 135"/>
                <a:gd name="T21" fmla="*/ 988 h 406"/>
                <a:gd name="T22" fmla="*/ 634 w 135"/>
                <a:gd name="T23" fmla="*/ 980 h 406"/>
                <a:gd name="T24" fmla="*/ 619 w 135"/>
                <a:gd name="T25" fmla="*/ 964 h 406"/>
                <a:gd name="T26" fmla="*/ 610 w 135"/>
                <a:gd name="T27" fmla="*/ 964 h 406"/>
                <a:gd name="T28" fmla="*/ 610 w 135"/>
                <a:gd name="T29" fmla="*/ 954 h 406"/>
                <a:gd name="T30" fmla="*/ 604 w 135"/>
                <a:gd name="T31" fmla="*/ 941 h 406"/>
                <a:gd name="T32" fmla="*/ 583 w 135"/>
                <a:gd name="T33" fmla="*/ 941 h 406"/>
                <a:gd name="T34" fmla="*/ 583 w 135"/>
                <a:gd name="T35" fmla="*/ 941 h 406"/>
                <a:gd name="T36" fmla="*/ 46 w 135"/>
                <a:gd name="T37" fmla="*/ 483 h 406"/>
                <a:gd name="T38" fmla="*/ 35 w 135"/>
                <a:gd name="T39" fmla="*/ 483 h 406"/>
                <a:gd name="T40" fmla="*/ 35 w 135"/>
                <a:gd name="T41" fmla="*/ 482 h 406"/>
                <a:gd name="T42" fmla="*/ 27 w 135"/>
                <a:gd name="T43" fmla="*/ 482 h 406"/>
                <a:gd name="T44" fmla="*/ 27 w 135"/>
                <a:gd name="T45" fmla="*/ 466 h 406"/>
                <a:gd name="T46" fmla="*/ 27 w 135"/>
                <a:gd name="T47" fmla="*/ 466 h 406"/>
                <a:gd name="T48" fmla="*/ 1 w 135"/>
                <a:gd name="T49" fmla="*/ 455 h 406"/>
                <a:gd name="T50" fmla="*/ 1 w 135"/>
                <a:gd name="T51" fmla="*/ 455 h 406"/>
                <a:gd name="T52" fmla="*/ 1 w 135"/>
                <a:gd name="T53" fmla="*/ 450 h 406"/>
                <a:gd name="T54" fmla="*/ 0 w 135"/>
                <a:gd name="T55" fmla="*/ 450 h 406"/>
                <a:gd name="T56" fmla="*/ 0 w 135"/>
                <a:gd name="T57" fmla="*/ 431 h 406"/>
                <a:gd name="T58" fmla="*/ 0 w 135"/>
                <a:gd name="T59" fmla="*/ 431 h 406"/>
                <a:gd name="T60" fmla="*/ 0 w 135"/>
                <a:gd name="T61" fmla="*/ 421 h 406"/>
                <a:gd name="T62" fmla="*/ 0 w 135"/>
                <a:gd name="T63" fmla="*/ 418 h 406"/>
                <a:gd name="T64" fmla="*/ 0 w 135"/>
                <a:gd name="T65" fmla="*/ 418 h 406"/>
                <a:gd name="T66" fmla="*/ 0 w 135"/>
                <a:gd name="T67" fmla="*/ 399 h 406"/>
                <a:gd name="T68" fmla="*/ 0 w 135"/>
                <a:gd name="T69" fmla="*/ 399 h 406"/>
                <a:gd name="T70" fmla="*/ 0 w 135"/>
                <a:gd name="T71" fmla="*/ 387 h 406"/>
                <a:gd name="T72" fmla="*/ 60 w 135"/>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5"/>
                <a:gd name="T112" fmla="*/ 0 h 406"/>
                <a:gd name="T113" fmla="*/ 135 w 135"/>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5" h="406">
                  <a:moveTo>
                    <a:pt x="134" y="405"/>
                  </a:moveTo>
                  <a:lnTo>
                    <a:pt x="134" y="221"/>
                  </a:lnTo>
                  <a:lnTo>
                    <a:pt x="134" y="219"/>
                  </a:lnTo>
                  <a:lnTo>
                    <a:pt x="134" y="216"/>
                  </a:lnTo>
                  <a:lnTo>
                    <a:pt x="134" y="214"/>
                  </a:lnTo>
                  <a:lnTo>
                    <a:pt x="134" y="213"/>
                  </a:lnTo>
                  <a:lnTo>
                    <a:pt x="134" y="210"/>
                  </a:lnTo>
                  <a:lnTo>
                    <a:pt x="131" y="208"/>
                  </a:lnTo>
                  <a:lnTo>
                    <a:pt x="131" y="206"/>
                  </a:lnTo>
                  <a:lnTo>
                    <a:pt x="131" y="203"/>
                  </a:lnTo>
                  <a:lnTo>
                    <a:pt x="129" y="202"/>
                  </a:lnTo>
                  <a:lnTo>
                    <a:pt x="129" y="200"/>
                  </a:lnTo>
                  <a:lnTo>
                    <a:pt x="126" y="197"/>
                  </a:lnTo>
                  <a:lnTo>
                    <a:pt x="124" y="197"/>
                  </a:lnTo>
                  <a:lnTo>
                    <a:pt x="124" y="195"/>
                  </a:lnTo>
                  <a:lnTo>
                    <a:pt x="123" y="192"/>
                  </a:lnTo>
                  <a:lnTo>
                    <a:pt x="119" y="192"/>
                  </a:lnTo>
                  <a:lnTo>
                    <a:pt x="9" y="99"/>
                  </a:lnTo>
                  <a:lnTo>
                    <a:pt x="7" y="99"/>
                  </a:lnTo>
                  <a:lnTo>
                    <a:pt x="7" y="98"/>
                  </a:lnTo>
                  <a:lnTo>
                    <a:pt x="5" y="98"/>
                  </a:lnTo>
                  <a:lnTo>
                    <a:pt x="5" y="95"/>
                  </a:lnTo>
                  <a:lnTo>
                    <a:pt x="1" y="93"/>
                  </a:lnTo>
                  <a:lnTo>
                    <a:pt x="1" y="92"/>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33" name="Freeform 95"/>
            <p:cNvSpPr>
              <a:spLocks noChangeAspect="1"/>
            </p:cNvSpPr>
            <p:nvPr/>
          </p:nvSpPr>
          <p:spPr bwMode="auto">
            <a:xfrm>
              <a:off x="709" y="4117"/>
              <a:ext cx="471" cy="22"/>
            </a:xfrm>
            <a:custGeom>
              <a:avLst/>
              <a:gdLst>
                <a:gd name="T0" fmla="*/ 1777 w 361"/>
                <a:gd name="T1" fmla="*/ 75 h 17"/>
                <a:gd name="T2" fmla="*/ 1777 w 361"/>
                <a:gd name="T3" fmla="*/ 75 h 17"/>
                <a:gd name="T4" fmla="*/ 1770 w 361"/>
                <a:gd name="T5" fmla="*/ 58 h 17"/>
                <a:gd name="T6" fmla="*/ 1761 w 361"/>
                <a:gd name="T7" fmla="*/ 58 h 17"/>
                <a:gd name="T8" fmla="*/ 1748 w 361"/>
                <a:gd name="T9" fmla="*/ 50 h 17"/>
                <a:gd name="T10" fmla="*/ 1733 w 361"/>
                <a:gd name="T11" fmla="*/ 50 h 17"/>
                <a:gd name="T12" fmla="*/ 1700 w 361"/>
                <a:gd name="T13" fmla="*/ 47 h 17"/>
                <a:gd name="T14" fmla="*/ 1666 w 361"/>
                <a:gd name="T15" fmla="*/ 47 h 17"/>
                <a:gd name="T16" fmla="*/ 1635 w 361"/>
                <a:gd name="T17" fmla="*/ 35 h 17"/>
                <a:gd name="T18" fmla="*/ 1590 w 361"/>
                <a:gd name="T19" fmla="*/ 35 h 17"/>
                <a:gd name="T20" fmla="*/ 1541 w 361"/>
                <a:gd name="T21" fmla="*/ 17 h 17"/>
                <a:gd name="T22" fmla="*/ 1502 w 361"/>
                <a:gd name="T23" fmla="*/ 17 h 17"/>
                <a:gd name="T24" fmla="*/ 1438 w 361"/>
                <a:gd name="T25" fmla="*/ 17 h 17"/>
                <a:gd name="T26" fmla="*/ 1395 w 361"/>
                <a:gd name="T27" fmla="*/ 10 h 17"/>
                <a:gd name="T28" fmla="*/ 1343 w 361"/>
                <a:gd name="T29" fmla="*/ 10 h 17"/>
                <a:gd name="T30" fmla="*/ 1281 w 361"/>
                <a:gd name="T31" fmla="*/ 10 h 17"/>
                <a:gd name="T32" fmla="*/ 1225 w 361"/>
                <a:gd name="T33" fmla="*/ 10 h 17"/>
                <a:gd name="T34" fmla="*/ 1152 w 361"/>
                <a:gd name="T35" fmla="*/ 0 h 17"/>
                <a:gd name="T36" fmla="*/ 1084 w 361"/>
                <a:gd name="T37" fmla="*/ 0 h 17"/>
                <a:gd name="T38" fmla="*/ 1020 w 361"/>
                <a:gd name="T39" fmla="*/ 0 h 17"/>
                <a:gd name="T40" fmla="*/ 968 w 361"/>
                <a:gd name="T41" fmla="*/ 0 h 17"/>
                <a:gd name="T42" fmla="*/ 892 w 361"/>
                <a:gd name="T43" fmla="*/ 0 h 17"/>
                <a:gd name="T44" fmla="*/ 828 w 361"/>
                <a:gd name="T45" fmla="*/ 0 h 17"/>
                <a:gd name="T46" fmla="*/ 759 w 361"/>
                <a:gd name="T47" fmla="*/ 0 h 17"/>
                <a:gd name="T48" fmla="*/ 693 w 361"/>
                <a:gd name="T49" fmla="*/ 0 h 17"/>
                <a:gd name="T50" fmla="*/ 628 w 361"/>
                <a:gd name="T51" fmla="*/ 0 h 17"/>
                <a:gd name="T52" fmla="*/ 581 w 361"/>
                <a:gd name="T53" fmla="*/ 10 h 17"/>
                <a:gd name="T54" fmla="*/ 505 w 361"/>
                <a:gd name="T55" fmla="*/ 10 h 17"/>
                <a:gd name="T56" fmla="*/ 449 w 361"/>
                <a:gd name="T57" fmla="*/ 10 h 17"/>
                <a:gd name="T58" fmla="*/ 401 w 361"/>
                <a:gd name="T59" fmla="*/ 10 h 17"/>
                <a:gd name="T60" fmla="*/ 341 w 361"/>
                <a:gd name="T61" fmla="*/ 17 h 17"/>
                <a:gd name="T62" fmla="*/ 301 w 361"/>
                <a:gd name="T63" fmla="*/ 17 h 17"/>
                <a:gd name="T64" fmla="*/ 239 w 361"/>
                <a:gd name="T65" fmla="*/ 17 h 17"/>
                <a:gd name="T66" fmla="*/ 197 w 361"/>
                <a:gd name="T67" fmla="*/ 35 h 17"/>
                <a:gd name="T68" fmla="*/ 162 w 361"/>
                <a:gd name="T69" fmla="*/ 35 h 17"/>
                <a:gd name="T70" fmla="*/ 127 w 361"/>
                <a:gd name="T71" fmla="*/ 47 h 17"/>
                <a:gd name="T72" fmla="*/ 95 w 361"/>
                <a:gd name="T73" fmla="*/ 47 h 17"/>
                <a:gd name="T74" fmla="*/ 65 w 361"/>
                <a:gd name="T75" fmla="*/ 50 h 17"/>
                <a:gd name="T76" fmla="*/ 38 w 361"/>
                <a:gd name="T77" fmla="*/ 50 h 17"/>
                <a:gd name="T78" fmla="*/ 27 w 361"/>
                <a:gd name="T79" fmla="*/ 58 h 17"/>
                <a:gd name="T80" fmla="*/ 12 w 361"/>
                <a:gd name="T81" fmla="*/ 58 h 17"/>
                <a:gd name="T82" fmla="*/ 0 w 361"/>
                <a:gd name="T83" fmla="*/ 75 h 17"/>
                <a:gd name="T84" fmla="*/ 0 w 361"/>
                <a:gd name="T85" fmla="*/ 75 h 17"/>
                <a:gd name="T86" fmla="*/ 1777 w 361"/>
                <a:gd name="T87" fmla="*/ 75 h 17"/>
                <a:gd name="T88" fmla="*/ 1777 w 361"/>
                <a:gd name="T89" fmla="*/ 75 h 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7"/>
                <a:gd name="T137" fmla="*/ 361 w 361"/>
                <a:gd name="T138" fmla="*/ 17 h 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7">
                  <a:moveTo>
                    <a:pt x="360" y="16"/>
                  </a:moveTo>
                  <a:lnTo>
                    <a:pt x="360" y="16"/>
                  </a:lnTo>
                  <a:lnTo>
                    <a:pt x="359" y="12"/>
                  </a:lnTo>
                  <a:lnTo>
                    <a:pt x="357" y="12"/>
                  </a:lnTo>
                  <a:lnTo>
                    <a:pt x="354" y="11"/>
                  </a:lnTo>
                  <a:lnTo>
                    <a:pt x="351" y="11"/>
                  </a:lnTo>
                  <a:lnTo>
                    <a:pt x="345" y="10"/>
                  </a:lnTo>
                  <a:lnTo>
                    <a:pt x="338" y="10"/>
                  </a:lnTo>
                  <a:lnTo>
                    <a:pt x="331" y="7"/>
                  </a:lnTo>
                  <a:lnTo>
                    <a:pt x="323" y="7"/>
                  </a:lnTo>
                  <a:lnTo>
                    <a:pt x="313" y="4"/>
                  </a:lnTo>
                  <a:lnTo>
                    <a:pt x="304" y="4"/>
                  </a:lnTo>
                  <a:lnTo>
                    <a:pt x="292" y="4"/>
                  </a:lnTo>
                  <a:lnTo>
                    <a:pt x="283" y="2"/>
                  </a:lnTo>
                  <a:lnTo>
                    <a:pt x="273" y="2"/>
                  </a:lnTo>
                  <a:lnTo>
                    <a:pt x="260" y="2"/>
                  </a:lnTo>
                  <a:lnTo>
                    <a:pt x="248" y="2"/>
                  </a:lnTo>
                  <a:lnTo>
                    <a:pt x="234" y="0"/>
                  </a:lnTo>
                  <a:lnTo>
                    <a:pt x="220" y="0"/>
                  </a:lnTo>
                  <a:lnTo>
                    <a:pt x="207" y="0"/>
                  </a:lnTo>
                  <a:lnTo>
                    <a:pt x="196" y="0"/>
                  </a:lnTo>
                  <a:lnTo>
                    <a:pt x="181" y="0"/>
                  </a:lnTo>
                  <a:lnTo>
                    <a:pt x="168" y="0"/>
                  </a:lnTo>
                  <a:lnTo>
                    <a:pt x="154" y="0"/>
                  </a:lnTo>
                  <a:lnTo>
                    <a:pt x="140" y="0"/>
                  </a:lnTo>
                  <a:lnTo>
                    <a:pt x="127" y="0"/>
                  </a:lnTo>
                  <a:lnTo>
                    <a:pt x="117" y="2"/>
                  </a:lnTo>
                  <a:lnTo>
                    <a:pt x="103" y="2"/>
                  </a:lnTo>
                  <a:lnTo>
                    <a:pt x="91" y="2"/>
                  </a:lnTo>
                  <a:lnTo>
                    <a:pt x="81" y="2"/>
                  </a:lnTo>
                  <a:lnTo>
                    <a:pt x="69" y="4"/>
                  </a:lnTo>
                  <a:lnTo>
                    <a:pt x="61" y="4"/>
                  </a:lnTo>
                  <a:lnTo>
                    <a:pt x="48" y="4"/>
                  </a:lnTo>
                  <a:lnTo>
                    <a:pt x="40" y="7"/>
                  </a:lnTo>
                  <a:lnTo>
                    <a:pt x="33" y="7"/>
                  </a:lnTo>
                  <a:lnTo>
                    <a:pt x="26" y="10"/>
                  </a:lnTo>
                  <a:lnTo>
                    <a:pt x="19" y="10"/>
                  </a:lnTo>
                  <a:lnTo>
                    <a:pt x="13" y="11"/>
                  </a:lnTo>
                  <a:lnTo>
                    <a:pt x="8" y="11"/>
                  </a:lnTo>
                  <a:lnTo>
                    <a:pt x="5" y="12"/>
                  </a:lnTo>
                  <a:lnTo>
                    <a:pt x="2" y="12"/>
                  </a:lnTo>
                  <a:lnTo>
                    <a:pt x="0" y="16"/>
                  </a:lnTo>
                  <a:lnTo>
                    <a:pt x="360" y="16"/>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34" name="Freeform 96"/>
            <p:cNvSpPr>
              <a:spLocks noChangeAspect="1"/>
            </p:cNvSpPr>
            <p:nvPr/>
          </p:nvSpPr>
          <p:spPr bwMode="auto">
            <a:xfrm>
              <a:off x="703"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4 w 361"/>
                <a:gd name="T11" fmla="*/ 31 h 16"/>
                <a:gd name="T12" fmla="*/ 96 w 361"/>
                <a:gd name="T13" fmla="*/ 37 h 16"/>
                <a:gd name="T14" fmla="*/ 124 w 361"/>
                <a:gd name="T15" fmla="*/ 37 h 16"/>
                <a:gd name="T16" fmla="*/ 161 w 361"/>
                <a:gd name="T17" fmla="*/ 49 h 16"/>
                <a:gd name="T18" fmla="*/ 190 w 361"/>
                <a:gd name="T19" fmla="*/ 49 h 16"/>
                <a:gd name="T20" fmla="*/ 232 w 361"/>
                <a:gd name="T21" fmla="*/ 49 h 16"/>
                <a:gd name="T22" fmla="*/ 273 w 361"/>
                <a:gd name="T23" fmla="*/ 64 h 16"/>
                <a:gd name="T24" fmla="*/ 336 w 361"/>
                <a:gd name="T25" fmla="*/ 64 h 16"/>
                <a:gd name="T26" fmla="*/ 393 w 361"/>
                <a:gd name="T27" fmla="*/ 64 h 16"/>
                <a:gd name="T28" fmla="*/ 441 w 361"/>
                <a:gd name="T29" fmla="*/ 71 h 16"/>
                <a:gd name="T30" fmla="*/ 496 w 361"/>
                <a:gd name="T31" fmla="*/ 71 h 16"/>
                <a:gd name="T32" fmla="*/ 565 w 361"/>
                <a:gd name="T33" fmla="*/ 71 h 16"/>
                <a:gd name="T34" fmla="*/ 618 w 361"/>
                <a:gd name="T35" fmla="*/ 71 h 16"/>
                <a:gd name="T36" fmla="*/ 681 w 361"/>
                <a:gd name="T37" fmla="*/ 77 h 16"/>
                <a:gd name="T38" fmla="*/ 754 w 361"/>
                <a:gd name="T39" fmla="*/ 77 h 16"/>
                <a:gd name="T40" fmla="*/ 819 w 361"/>
                <a:gd name="T41" fmla="*/ 77 h 16"/>
                <a:gd name="T42" fmla="*/ 883 w 361"/>
                <a:gd name="T43" fmla="*/ 77 h 16"/>
                <a:gd name="T44" fmla="*/ 944 w 361"/>
                <a:gd name="T45" fmla="*/ 77 h 16"/>
                <a:gd name="T46" fmla="*/ 1010 w 361"/>
                <a:gd name="T47" fmla="*/ 77 h 16"/>
                <a:gd name="T48" fmla="*/ 1077 w 361"/>
                <a:gd name="T49" fmla="*/ 77 h 16"/>
                <a:gd name="T50" fmla="*/ 1140 w 361"/>
                <a:gd name="T51" fmla="*/ 71 h 16"/>
                <a:gd name="T52" fmla="*/ 1208 w 361"/>
                <a:gd name="T53" fmla="*/ 71 h 16"/>
                <a:gd name="T54" fmla="*/ 1267 w 361"/>
                <a:gd name="T55" fmla="*/ 71 h 16"/>
                <a:gd name="T56" fmla="*/ 1325 w 361"/>
                <a:gd name="T57" fmla="*/ 71 h 16"/>
                <a:gd name="T58" fmla="*/ 1387 w 361"/>
                <a:gd name="T59" fmla="*/ 64 h 16"/>
                <a:gd name="T60" fmla="*/ 1426 w 361"/>
                <a:gd name="T61" fmla="*/ 64 h 16"/>
                <a:gd name="T62" fmla="*/ 1483 w 361"/>
                <a:gd name="T63" fmla="*/ 64 h 16"/>
                <a:gd name="T64" fmla="*/ 1526 w 361"/>
                <a:gd name="T65" fmla="*/ 49 h 16"/>
                <a:gd name="T66" fmla="*/ 1573 w 361"/>
                <a:gd name="T67" fmla="*/ 49 h 16"/>
                <a:gd name="T68" fmla="*/ 1610 w 361"/>
                <a:gd name="T69" fmla="*/ 49 h 16"/>
                <a:gd name="T70" fmla="*/ 1650 w 361"/>
                <a:gd name="T71" fmla="*/ 37 h 16"/>
                <a:gd name="T72" fmla="*/ 1682 w 361"/>
                <a:gd name="T73" fmla="*/ 37 h 16"/>
                <a:gd name="T74" fmla="*/ 1706 w 361"/>
                <a:gd name="T75" fmla="*/ 31 h 16"/>
                <a:gd name="T76" fmla="*/ 1722 w 361"/>
                <a:gd name="T77" fmla="*/ 31 h 16"/>
                <a:gd name="T78" fmla="*/ 1739 w 361"/>
                <a:gd name="T79" fmla="*/ 12 h 16"/>
                <a:gd name="T80" fmla="*/ 175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3" y="6"/>
                  </a:lnTo>
                  <a:lnTo>
                    <a:pt x="20" y="7"/>
                  </a:lnTo>
                  <a:lnTo>
                    <a:pt x="25" y="7"/>
                  </a:lnTo>
                  <a:lnTo>
                    <a:pt x="33" y="9"/>
                  </a:lnTo>
                  <a:lnTo>
                    <a:pt x="39" y="9"/>
                  </a:lnTo>
                  <a:lnTo>
                    <a:pt x="48" y="9"/>
                  </a:lnTo>
                  <a:lnTo>
                    <a:pt x="56" y="12"/>
                  </a:lnTo>
                  <a:lnTo>
                    <a:pt x="69" y="12"/>
                  </a:lnTo>
                  <a:lnTo>
                    <a:pt x="81" y="12"/>
                  </a:lnTo>
                  <a:lnTo>
                    <a:pt x="91" y="14"/>
                  </a:lnTo>
                  <a:lnTo>
                    <a:pt x="102" y="14"/>
                  </a:lnTo>
                  <a:lnTo>
                    <a:pt x="116" y="14"/>
                  </a:lnTo>
                  <a:lnTo>
                    <a:pt x="127" y="14"/>
                  </a:lnTo>
                  <a:lnTo>
                    <a:pt x="140" y="15"/>
                  </a:lnTo>
                  <a:lnTo>
                    <a:pt x="155" y="15"/>
                  </a:lnTo>
                  <a:lnTo>
                    <a:pt x="168" y="15"/>
                  </a:lnTo>
                  <a:lnTo>
                    <a:pt x="181" y="15"/>
                  </a:lnTo>
                  <a:lnTo>
                    <a:pt x="194" y="15"/>
                  </a:lnTo>
                  <a:lnTo>
                    <a:pt x="207" y="15"/>
                  </a:lnTo>
                  <a:lnTo>
                    <a:pt x="221" y="15"/>
                  </a:lnTo>
                  <a:lnTo>
                    <a:pt x="234" y="14"/>
                  </a:lnTo>
                  <a:lnTo>
                    <a:pt x="248" y="14"/>
                  </a:lnTo>
                  <a:lnTo>
                    <a:pt x="260" y="14"/>
                  </a:lnTo>
                  <a:lnTo>
                    <a:pt x="273" y="14"/>
                  </a:lnTo>
                  <a:lnTo>
                    <a:pt x="284" y="12"/>
                  </a:lnTo>
                  <a:lnTo>
                    <a:pt x="293" y="12"/>
                  </a:lnTo>
                  <a:lnTo>
                    <a:pt x="304" y="12"/>
                  </a:lnTo>
                  <a:lnTo>
                    <a:pt x="313" y="9"/>
                  </a:lnTo>
                  <a:lnTo>
                    <a:pt x="323" y="9"/>
                  </a:lnTo>
                  <a:lnTo>
                    <a:pt x="331" y="9"/>
                  </a:lnTo>
                  <a:lnTo>
                    <a:pt x="339" y="7"/>
                  </a:lnTo>
                  <a:lnTo>
                    <a:pt x="345" y="7"/>
                  </a:lnTo>
                  <a:lnTo>
                    <a:pt x="350" y="6"/>
                  </a:lnTo>
                  <a:lnTo>
                    <a:pt x="353" y="6"/>
                  </a:lnTo>
                  <a:lnTo>
                    <a:pt x="357" y="2"/>
                  </a:lnTo>
                  <a:lnTo>
                    <a:pt x="360"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35" name="Freeform 97"/>
            <p:cNvSpPr>
              <a:spLocks noChangeAspect="1"/>
            </p:cNvSpPr>
            <p:nvPr/>
          </p:nvSpPr>
          <p:spPr bwMode="auto">
            <a:xfrm>
              <a:off x="743" y="3544"/>
              <a:ext cx="392" cy="19"/>
            </a:xfrm>
            <a:custGeom>
              <a:avLst/>
              <a:gdLst>
                <a:gd name="T0" fmla="*/ 1464 w 301"/>
                <a:gd name="T1" fmla="*/ 60 h 15"/>
                <a:gd name="T2" fmla="*/ 1464 w 301"/>
                <a:gd name="T3" fmla="*/ 60 h 15"/>
                <a:gd name="T4" fmla="*/ 1459 w 301"/>
                <a:gd name="T5" fmla="*/ 47 h 15"/>
                <a:gd name="T6" fmla="*/ 1459 w 301"/>
                <a:gd name="T7" fmla="*/ 47 h 15"/>
                <a:gd name="T8" fmla="*/ 1436 w 301"/>
                <a:gd name="T9" fmla="*/ 37 h 15"/>
                <a:gd name="T10" fmla="*/ 1425 w 301"/>
                <a:gd name="T11" fmla="*/ 37 h 15"/>
                <a:gd name="T12" fmla="*/ 1401 w 301"/>
                <a:gd name="T13" fmla="*/ 25 h 15"/>
                <a:gd name="T14" fmla="*/ 1367 w 301"/>
                <a:gd name="T15" fmla="*/ 25 h 15"/>
                <a:gd name="T16" fmla="*/ 1352 w 301"/>
                <a:gd name="T17" fmla="*/ 25 h 15"/>
                <a:gd name="T18" fmla="*/ 1313 w 301"/>
                <a:gd name="T19" fmla="*/ 20 h 15"/>
                <a:gd name="T20" fmla="*/ 1263 w 301"/>
                <a:gd name="T21" fmla="*/ 20 h 15"/>
                <a:gd name="T22" fmla="*/ 1240 w 301"/>
                <a:gd name="T23" fmla="*/ 20 h 15"/>
                <a:gd name="T24" fmla="*/ 1190 w 301"/>
                <a:gd name="T25" fmla="*/ 10 h 15"/>
                <a:gd name="T26" fmla="*/ 1151 w 301"/>
                <a:gd name="T27" fmla="*/ 10 h 15"/>
                <a:gd name="T28" fmla="*/ 1106 w 301"/>
                <a:gd name="T29" fmla="*/ 10 h 15"/>
                <a:gd name="T30" fmla="*/ 1061 w 301"/>
                <a:gd name="T31" fmla="*/ 10 h 15"/>
                <a:gd name="T32" fmla="*/ 1011 w 301"/>
                <a:gd name="T33" fmla="*/ 10 h 15"/>
                <a:gd name="T34" fmla="*/ 944 w 301"/>
                <a:gd name="T35" fmla="*/ 0 h 15"/>
                <a:gd name="T36" fmla="*/ 905 w 301"/>
                <a:gd name="T37" fmla="*/ 0 h 15"/>
                <a:gd name="T38" fmla="*/ 849 w 301"/>
                <a:gd name="T39" fmla="*/ 0 h 15"/>
                <a:gd name="T40" fmla="*/ 791 w 301"/>
                <a:gd name="T41" fmla="*/ 0 h 15"/>
                <a:gd name="T42" fmla="*/ 742 w 301"/>
                <a:gd name="T43" fmla="*/ 0 h 15"/>
                <a:gd name="T44" fmla="*/ 682 w 301"/>
                <a:gd name="T45" fmla="*/ 0 h 15"/>
                <a:gd name="T46" fmla="*/ 634 w 301"/>
                <a:gd name="T47" fmla="*/ 0 h 15"/>
                <a:gd name="T48" fmla="*/ 570 w 301"/>
                <a:gd name="T49" fmla="*/ 0 h 15"/>
                <a:gd name="T50" fmla="*/ 517 w 301"/>
                <a:gd name="T51" fmla="*/ 0 h 15"/>
                <a:gd name="T52" fmla="*/ 468 w 301"/>
                <a:gd name="T53" fmla="*/ 10 h 15"/>
                <a:gd name="T54" fmla="*/ 417 w 301"/>
                <a:gd name="T55" fmla="*/ 10 h 15"/>
                <a:gd name="T56" fmla="*/ 371 w 301"/>
                <a:gd name="T57" fmla="*/ 10 h 15"/>
                <a:gd name="T58" fmla="*/ 320 w 301"/>
                <a:gd name="T59" fmla="*/ 10 h 15"/>
                <a:gd name="T60" fmla="*/ 273 w 301"/>
                <a:gd name="T61" fmla="*/ 10 h 15"/>
                <a:gd name="T62" fmla="*/ 246 w 301"/>
                <a:gd name="T63" fmla="*/ 20 h 15"/>
                <a:gd name="T64" fmla="*/ 198 w 301"/>
                <a:gd name="T65" fmla="*/ 20 h 15"/>
                <a:gd name="T66" fmla="*/ 173 w 301"/>
                <a:gd name="T67" fmla="*/ 20 h 15"/>
                <a:gd name="T68" fmla="*/ 134 w 301"/>
                <a:gd name="T69" fmla="*/ 25 h 15"/>
                <a:gd name="T70" fmla="*/ 96 w 301"/>
                <a:gd name="T71" fmla="*/ 25 h 15"/>
                <a:gd name="T72" fmla="*/ 74 w 301"/>
                <a:gd name="T73" fmla="*/ 25 h 15"/>
                <a:gd name="T74" fmla="*/ 64 w 301"/>
                <a:gd name="T75" fmla="*/ 37 h 15"/>
                <a:gd name="T76" fmla="*/ 35 w 301"/>
                <a:gd name="T77" fmla="*/ 37 h 15"/>
                <a:gd name="T78" fmla="*/ 27 w 301"/>
                <a:gd name="T79" fmla="*/ 47 h 15"/>
                <a:gd name="T80" fmla="*/ 12 w 301"/>
                <a:gd name="T81" fmla="*/ 47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1"/>
                  </a:lnTo>
                  <a:lnTo>
                    <a:pt x="294" y="9"/>
                  </a:lnTo>
                  <a:lnTo>
                    <a:pt x="292" y="9"/>
                  </a:lnTo>
                  <a:lnTo>
                    <a:pt x="287" y="6"/>
                  </a:lnTo>
                  <a:lnTo>
                    <a:pt x="280" y="6"/>
                  </a:lnTo>
                  <a:lnTo>
                    <a:pt x="277" y="6"/>
                  </a:lnTo>
                  <a:lnTo>
                    <a:pt x="269" y="5"/>
                  </a:lnTo>
                  <a:lnTo>
                    <a:pt x="259" y="5"/>
                  </a:lnTo>
                  <a:lnTo>
                    <a:pt x="254" y="5"/>
                  </a:lnTo>
                  <a:lnTo>
                    <a:pt x="244" y="2"/>
                  </a:lnTo>
                  <a:lnTo>
                    <a:pt x="236" y="2"/>
                  </a:lnTo>
                  <a:lnTo>
                    <a:pt x="227" y="2"/>
                  </a:lnTo>
                  <a:lnTo>
                    <a:pt x="217" y="2"/>
                  </a:lnTo>
                  <a:lnTo>
                    <a:pt x="207" y="2"/>
                  </a:lnTo>
                  <a:lnTo>
                    <a:pt x="194" y="0"/>
                  </a:lnTo>
                  <a:lnTo>
                    <a:pt x="186" y="0"/>
                  </a:lnTo>
                  <a:lnTo>
                    <a:pt x="174" y="0"/>
                  </a:lnTo>
                  <a:lnTo>
                    <a:pt x="162" y="0"/>
                  </a:lnTo>
                  <a:lnTo>
                    <a:pt x="152" y="0"/>
                  </a:lnTo>
                  <a:lnTo>
                    <a:pt x="140" y="0"/>
                  </a:lnTo>
                  <a:lnTo>
                    <a:pt x="130" y="0"/>
                  </a:lnTo>
                  <a:lnTo>
                    <a:pt x="117" y="0"/>
                  </a:lnTo>
                  <a:lnTo>
                    <a:pt x="106" y="0"/>
                  </a:lnTo>
                  <a:lnTo>
                    <a:pt x="96" y="2"/>
                  </a:lnTo>
                  <a:lnTo>
                    <a:pt x="85" y="2"/>
                  </a:lnTo>
                  <a:lnTo>
                    <a:pt x="76" y="2"/>
                  </a:lnTo>
                  <a:lnTo>
                    <a:pt x="65" y="2"/>
                  </a:lnTo>
                  <a:lnTo>
                    <a:pt x="56" y="2"/>
                  </a:lnTo>
                  <a:lnTo>
                    <a:pt x="50" y="5"/>
                  </a:lnTo>
                  <a:lnTo>
                    <a:pt x="41" y="5"/>
                  </a:lnTo>
                  <a:lnTo>
                    <a:pt x="35" y="5"/>
                  </a:lnTo>
                  <a:lnTo>
                    <a:pt x="28" y="6"/>
                  </a:lnTo>
                  <a:lnTo>
                    <a:pt x="20" y="6"/>
                  </a:lnTo>
                  <a:lnTo>
                    <a:pt x="15" y="6"/>
                  </a:lnTo>
                  <a:lnTo>
                    <a:pt x="13" y="9"/>
                  </a:lnTo>
                  <a:lnTo>
                    <a:pt x="7" y="9"/>
                  </a:lnTo>
                  <a:lnTo>
                    <a:pt x="5" y="11"/>
                  </a:lnTo>
                  <a:lnTo>
                    <a:pt x="2" y="11"/>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36" name="Freeform 98"/>
            <p:cNvSpPr>
              <a:spLocks noChangeAspect="1"/>
            </p:cNvSpPr>
            <p:nvPr/>
          </p:nvSpPr>
          <p:spPr bwMode="auto">
            <a:xfrm>
              <a:off x="863" y="3321"/>
              <a:ext cx="156" cy="6"/>
            </a:xfrm>
            <a:custGeom>
              <a:avLst/>
              <a:gdLst>
                <a:gd name="T0" fmla="*/ 0 w 120"/>
                <a:gd name="T1" fmla="*/ 0 h 5"/>
                <a:gd name="T2" fmla="*/ 0 w 120"/>
                <a:gd name="T3" fmla="*/ 0 h 5"/>
                <a:gd name="T4" fmla="*/ 0 w 120"/>
                <a:gd name="T5" fmla="*/ 0 h 5"/>
                <a:gd name="T6" fmla="*/ 12 w 120"/>
                <a:gd name="T7" fmla="*/ 1 h 5"/>
                <a:gd name="T8" fmla="*/ 12 w 120"/>
                <a:gd name="T9" fmla="*/ 1 h 5"/>
                <a:gd name="T10" fmla="*/ 27 w 120"/>
                <a:gd name="T11" fmla="*/ 1 h 5"/>
                <a:gd name="T12" fmla="*/ 35 w 120"/>
                <a:gd name="T13" fmla="*/ 1 h 5"/>
                <a:gd name="T14" fmla="*/ 46 w 120"/>
                <a:gd name="T15" fmla="*/ 1 h 5"/>
                <a:gd name="T16" fmla="*/ 60 w 120"/>
                <a:gd name="T17" fmla="*/ 1 h 5"/>
                <a:gd name="T18" fmla="*/ 66 w 120"/>
                <a:gd name="T19" fmla="*/ 12 h 5"/>
                <a:gd name="T20" fmla="*/ 74 w 120"/>
                <a:gd name="T21" fmla="*/ 12 h 5"/>
                <a:gd name="T22" fmla="*/ 101 w 120"/>
                <a:gd name="T23" fmla="*/ 12 h 5"/>
                <a:gd name="T24" fmla="*/ 108 w 120"/>
                <a:gd name="T25" fmla="*/ 12 h 5"/>
                <a:gd name="T26" fmla="*/ 131 w 120"/>
                <a:gd name="T27" fmla="*/ 12 h 5"/>
                <a:gd name="T28" fmla="*/ 146 w 120"/>
                <a:gd name="T29" fmla="*/ 12 h 5"/>
                <a:gd name="T30" fmla="*/ 170 w 120"/>
                <a:gd name="T31" fmla="*/ 12 h 5"/>
                <a:gd name="T32" fmla="*/ 190 w 120"/>
                <a:gd name="T33" fmla="*/ 12 h 5"/>
                <a:gd name="T34" fmla="*/ 209 w 120"/>
                <a:gd name="T35" fmla="*/ 12 h 5"/>
                <a:gd name="T36" fmla="*/ 231 w 120"/>
                <a:gd name="T37" fmla="*/ 12 h 5"/>
                <a:gd name="T38" fmla="*/ 257 w 120"/>
                <a:gd name="T39" fmla="*/ 12 h 5"/>
                <a:gd name="T40" fmla="*/ 272 w 120"/>
                <a:gd name="T41" fmla="*/ 12 h 5"/>
                <a:gd name="T42" fmla="*/ 300 w 120"/>
                <a:gd name="T43" fmla="*/ 12 h 5"/>
                <a:gd name="T44" fmla="*/ 316 w 120"/>
                <a:gd name="T45" fmla="*/ 12 h 5"/>
                <a:gd name="T46" fmla="*/ 337 w 120"/>
                <a:gd name="T47" fmla="*/ 12 h 5"/>
                <a:gd name="T48" fmla="*/ 368 w 120"/>
                <a:gd name="T49" fmla="*/ 12 h 5"/>
                <a:gd name="T50" fmla="*/ 382 w 120"/>
                <a:gd name="T51" fmla="*/ 12 h 5"/>
                <a:gd name="T52" fmla="*/ 407 w 120"/>
                <a:gd name="T53" fmla="*/ 12 h 5"/>
                <a:gd name="T54" fmla="*/ 411 w 120"/>
                <a:gd name="T55" fmla="*/ 12 h 5"/>
                <a:gd name="T56" fmla="*/ 438 w 120"/>
                <a:gd name="T57" fmla="*/ 12 h 5"/>
                <a:gd name="T58" fmla="*/ 463 w 120"/>
                <a:gd name="T59" fmla="*/ 12 h 5"/>
                <a:gd name="T60" fmla="*/ 473 w 120"/>
                <a:gd name="T61" fmla="*/ 12 h 5"/>
                <a:gd name="T62" fmla="*/ 495 w 120"/>
                <a:gd name="T63" fmla="*/ 12 h 5"/>
                <a:gd name="T64" fmla="*/ 503 w 120"/>
                <a:gd name="T65" fmla="*/ 12 h 5"/>
                <a:gd name="T66" fmla="*/ 529 w 120"/>
                <a:gd name="T67" fmla="*/ 12 h 5"/>
                <a:gd name="T68" fmla="*/ 534 w 120"/>
                <a:gd name="T69" fmla="*/ 1 h 5"/>
                <a:gd name="T70" fmla="*/ 545 w 120"/>
                <a:gd name="T71" fmla="*/ 1 h 5"/>
                <a:gd name="T72" fmla="*/ 559 w 120"/>
                <a:gd name="T73" fmla="*/ 1 h 5"/>
                <a:gd name="T74" fmla="*/ 564 w 120"/>
                <a:gd name="T75" fmla="*/ 1 h 5"/>
                <a:gd name="T76" fmla="*/ 564 w 120"/>
                <a:gd name="T77" fmla="*/ 1 h 5"/>
                <a:gd name="T78" fmla="*/ 579 w 120"/>
                <a:gd name="T79" fmla="*/ 1 h 5"/>
                <a:gd name="T80" fmla="*/ 579 w 120"/>
                <a:gd name="T81" fmla="*/ 0 h 5"/>
                <a:gd name="T82" fmla="*/ 579 w 120"/>
                <a:gd name="T83" fmla="*/ 0 h 5"/>
                <a:gd name="T84" fmla="*/ 579 w 120"/>
                <a:gd name="T85" fmla="*/ 0 h 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0"/>
                <a:gd name="T130" fmla="*/ 0 h 5"/>
                <a:gd name="T131" fmla="*/ 120 w 120"/>
                <a:gd name="T132" fmla="*/ 5 h 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0" h="5">
                  <a:moveTo>
                    <a:pt x="0" y="0"/>
                  </a:moveTo>
                  <a:lnTo>
                    <a:pt x="0" y="0"/>
                  </a:lnTo>
                  <a:lnTo>
                    <a:pt x="2" y="1"/>
                  </a:lnTo>
                  <a:lnTo>
                    <a:pt x="5" y="1"/>
                  </a:lnTo>
                  <a:lnTo>
                    <a:pt x="7" y="1"/>
                  </a:lnTo>
                  <a:lnTo>
                    <a:pt x="9" y="1"/>
                  </a:lnTo>
                  <a:lnTo>
                    <a:pt x="12" y="1"/>
                  </a:lnTo>
                  <a:lnTo>
                    <a:pt x="14" y="4"/>
                  </a:lnTo>
                  <a:lnTo>
                    <a:pt x="15" y="4"/>
                  </a:lnTo>
                  <a:lnTo>
                    <a:pt x="21" y="4"/>
                  </a:lnTo>
                  <a:lnTo>
                    <a:pt x="22" y="4"/>
                  </a:lnTo>
                  <a:lnTo>
                    <a:pt x="27" y="4"/>
                  </a:lnTo>
                  <a:lnTo>
                    <a:pt x="30" y="4"/>
                  </a:lnTo>
                  <a:lnTo>
                    <a:pt x="35" y="4"/>
                  </a:lnTo>
                  <a:lnTo>
                    <a:pt x="39" y="4"/>
                  </a:lnTo>
                  <a:lnTo>
                    <a:pt x="43" y="4"/>
                  </a:lnTo>
                  <a:lnTo>
                    <a:pt x="48" y="4"/>
                  </a:lnTo>
                  <a:lnTo>
                    <a:pt x="53" y="4"/>
                  </a:lnTo>
                  <a:lnTo>
                    <a:pt x="56" y="4"/>
                  </a:lnTo>
                  <a:lnTo>
                    <a:pt x="62" y="4"/>
                  </a:lnTo>
                  <a:lnTo>
                    <a:pt x="65" y="4"/>
                  </a:lnTo>
                  <a:lnTo>
                    <a:pt x="70" y="4"/>
                  </a:lnTo>
                  <a:lnTo>
                    <a:pt x="76" y="4"/>
                  </a:lnTo>
                  <a:lnTo>
                    <a:pt x="79" y="4"/>
                  </a:lnTo>
                  <a:lnTo>
                    <a:pt x="84" y="4"/>
                  </a:lnTo>
                  <a:lnTo>
                    <a:pt x="85" y="4"/>
                  </a:lnTo>
                  <a:lnTo>
                    <a:pt x="91" y="4"/>
                  </a:lnTo>
                  <a:lnTo>
                    <a:pt x="96" y="4"/>
                  </a:lnTo>
                  <a:lnTo>
                    <a:pt x="98" y="4"/>
                  </a:lnTo>
                  <a:lnTo>
                    <a:pt x="102" y="4"/>
                  </a:lnTo>
                  <a:lnTo>
                    <a:pt x="104" y="4"/>
                  </a:lnTo>
                  <a:lnTo>
                    <a:pt x="109" y="4"/>
                  </a:lnTo>
                  <a:lnTo>
                    <a:pt x="111" y="1"/>
                  </a:lnTo>
                  <a:lnTo>
                    <a:pt x="113" y="1"/>
                  </a:lnTo>
                  <a:lnTo>
                    <a:pt x="116" y="1"/>
                  </a:lnTo>
                  <a:lnTo>
                    <a:pt x="117" y="1"/>
                  </a:lnTo>
                  <a:lnTo>
                    <a:pt x="119" y="1"/>
                  </a:lnTo>
                  <a:lnTo>
                    <a:pt x="11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37" name="Line 99"/>
            <p:cNvSpPr>
              <a:spLocks noChangeAspect="1" noChangeShapeType="1"/>
            </p:cNvSpPr>
            <p:nvPr/>
          </p:nvSpPr>
          <p:spPr bwMode="auto">
            <a:xfrm flipH="1">
              <a:off x="1021" y="3325"/>
              <a:ext cx="11"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438" name="Line 100"/>
            <p:cNvSpPr>
              <a:spLocks noChangeAspect="1" noChangeShapeType="1"/>
            </p:cNvSpPr>
            <p:nvPr/>
          </p:nvSpPr>
          <p:spPr bwMode="auto">
            <a:xfrm>
              <a:off x="1174"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439" name="Line 101"/>
            <p:cNvSpPr>
              <a:spLocks noChangeAspect="1" noChangeShapeType="1"/>
            </p:cNvSpPr>
            <p:nvPr/>
          </p:nvSpPr>
          <p:spPr bwMode="auto">
            <a:xfrm>
              <a:off x="1163" y="3617"/>
              <a:ext cx="0" cy="483"/>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440" name="Freeform 102"/>
            <p:cNvSpPr>
              <a:spLocks noChangeAspect="1"/>
            </p:cNvSpPr>
            <p:nvPr/>
          </p:nvSpPr>
          <p:spPr bwMode="auto">
            <a:xfrm>
              <a:off x="859" y="3423"/>
              <a:ext cx="168" cy="14"/>
            </a:xfrm>
            <a:custGeom>
              <a:avLst/>
              <a:gdLst>
                <a:gd name="T0" fmla="*/ 0 w 129"/>
                <a:gd name="T1" fmla="*/ 0 h 11"/>
                <a:gd name="T2" fmla="*/ 60 w 129"/>
                <a:gd name="T3" fmla="*/ 28 h 11"/>
                <a:gd name="T4" fmla="*/ 173 w 129"/>
                <a:gd name="T5" fmla="*/ 36 h 11"/>
                <a:gd name="T6" fmla="*/ 273 w 129"/>
                <a:gd name="T7" fmla="*/ 46 h 11"/>
                <a:gd name="T8" fmla="*/ 409 w 129"/>
                <a:gd name="T9" fmla="*/ 46 h 11"/>
                <a:gd name="T10" fmla="*/ 512 w 129"/>
                <a:gd name="T11" fmla="*/ 36 h 11"/>
                <a:gd name="T12" fmla="*/ 583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0"/>
                  </a:moveTo>
                  <a:lnTo>
                    <a:pt x="12" y="6"/>
                  </a:lnTo>
                  <a:lnTo>
                    <a:pt x="35" y="8"/>
                  </a:lnTo>
                  <a:lnTo>
                    <a:pt x="56" y="10"/>
                  </a:lnTo>
                  <a:lnTo>
                    <a:pt x="84" y="10"/>
                  </a:lnTo>
                  <a:lnTo>
                    <a:pt x="105" y="8"/>
                  </a:lnTo>
                  <a:lnTo>
                    <a:pt x="120"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41" name="Freeform 103"/>
            <p:cNvSpPr>
              <a:spLocks noChangeAspect="1"/>
            </p:cNvSpPr>
            <p:nvPr/>
          </p:nvSpPr>
          <p:spPr bwMode="auto">
            <a:xfrm>
              <a:off x="682" y="3824"/>
              <a:ext cx="526" cy="22"/>
            </a:xfrm>
            <a:custGeom>
              <a:avLst/>
              <a:gdLst>
                <a:gd name="T0" fmla="*/ 0 w 404"/>
                <a:gd name="T1" fmla="*/ 0 h 17"/>
                <a:gd name="T2" fmla="*/ 0 w 404"/>
                <a:gd name="T3" fmla="*/ 28 h 17"/>
                <a:gd name="T4" fmla="*/ 174 w 404"/>
                <a:gd name="T5" fmla="*/ 58 h 17"/>
                <a:gd name="T6" fmla="*/ 479 w 404"/>
                <a:gd name="T7" fmla="*/ 65 h 17"/>
                <a:gd name="T8" fmla="*/ 858 w 404"/>
                <a:gd name="T9" fmla="*/ 75 h 17"/>
                <a:gd name="T10" fmla="*/ 1279 w 404"/>
                <a:gd name="T11" fmla="*/ 75 h 17"/>
                <a:gd name="T12" fmla="*/ 1609 w 404"/>
                <a:gd name="T13" fmla="*/ 58 h 17"/>
                <a:gd name="T14" fmla="*/ 1857 w 404"/>
                <a:gd name="T15" fmla="*/ 45 h 17"/>
                <a:gd name="T16" fmla="*/ 1966 w 404"/>
                <a:gd name="T17" fmla="*/ 28 h 17"/>
                <a:gd name="T18" fmla="*/ 0 w 404"/>
                <a:gd name="T19" fmla="*/ 0 h 17"/>
                <a:gd name="T20" fmla="*/ 0 w 404"/>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4"/>
                <a:gd name="T34" fmla="*/ 0 h 17"/>
                <a:gd name="T35" fmla="*/ 404 w 404"/>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4" h="17">
                  <a:moveTo>
                    <a:pt x="0" y="0"/>
                  </a:moveTo>
                  <a:lnTo>
                    <a:pt x="0" y="6"/>
                  </a:lnTo>
                  <a:lnTo>
                    <a:pt x="36" y="12"/>
                  </a:lnTo>
                  <a:lnTo>
                    <a:pt x="98" y="14"/>
                  </a:lnTo>
                  <a:lnTo>
                    <a:pt x="177" y="16"/>
                  </a:lnTo>
                  <a:lnTo>
                    <a:pt x="263" y="16"/>
                  </a:lnTo>
                  <a:lnTo>
                    <a:pt x="330" y="12"/>
                  </a:lnTo>
                  <a:lnTo>
                    <a:pt x="381" y="9"/>
                  </a:lnTo>
                  <a:lnTo>
                    <a:pt x="403"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42" name="Freeform 104"/>
            <p:cNvSpPr>
              <a:spLocks noChangeAspect="1"/>
            </p:cNvSpPr>
            <p:nvPr/>
          </p:nvSpPr>
          <p:spPr bwMode="auto">
            <a:xfrm>
              <a:off x="810" y="3265"/>
              <a:ext cx="264" cy="25"/>
            </a:xfrm>
            <a:custGeom>
              <a:avLst/>
              <a:gdLst>
                <a:gd name="T0" fmla="*/ 979 w 203"/>
                <a:gd name="T1" fmla="*/ 0 h 19"/>
                <a:gd name="T2" fmla="*/ 932 w 203"/>
                <a:gd name="T3" fmla="*/ 28 h 19"/>
                <a:gd name="T4" fmla="*/ 812 w 203"/>
                <a:gd name="T5" fmla="*/ 66 h 19"/>
                <a:gd name="T6" fmla="*/ 659 w 203"/>
                <a:gd name="T7" fmla="*/ 95 h 19"/>
                <a:gd name="T8" fmla="*/ 438 w 203"/>
                <a:gd name="T9" fmla="*/ 95 h 19"/>
                <a:gd name="T10" fmla="*/ 243 w 203"/>
                <a:gd name="T11" fmla="*/ 72 h 19"/>
                <a:gd name="T12" fmla="*/ 95 w 203"/>
                <a:gd name="T13" fmla="*/ 50 h 19"/>
                <a:gd name="T14" fmla="*/ 0 w 203"/>
                <a:gd name="T15" fmla="*/ 0 h 19"/>
                <a:gd name="T16" fmla="*/ 163 w 203"/>
                <a:gd name="T17" fmla="*/ 0 h 19"/>
                <a:gd name="T18" fmla="*/ 221 w 203"/>
                <a:gd name="T19" fmla="*/ 28 h 19"/>
                <a:gd name="T20" fmla="*/ 325 w 203"/>
                <a:gd name="T21" fmla="*/ 37 h 19"/>
                <a:gd name="T22" fmla="*/ 455 w 203"/>
                <a:gd name="T23" fmla="*/ 50 h 19"/>
                <a:gd name="T24" fmla="*/ 596 w 203"/>
                <a:gd name="T25" fmla="*/ 50 h 19"/>
                <a:gd name="T26" fmla="*/ 704 w 203"/>
                <a:gd name="T27" fmla="*/ 28 h 19"/>
                <a:gd name="T28" fmla="*/ 800 w 203"/>
                <a:gd name="T29" fmla="*/ 21 h 19"/>
                <a:gd name="T30" fmla="*/ 812 w 203"/>
                <a:gd name="T31" fmla="*/ 0 h 19"/>
                <a:gd name="T32" fmla="*/ 979 w 203"/>
                <a:gd name="T33" fmla="*/ 0 h 19"/>
                <a:gd name="T34" fmla="*/ 979 w 203"/>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3"/>
                <a:gd name="T55" fmla="*/ 0 h 19"/>
                <a:gd name="T56" fmla="*/ 203 w 203"/>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3" h="19">
                  <a:moveTo>
                    <a:pt x="202" y="0"/>
                  </a:moveTo>
                  <a:lnTo>
                    <a:pt x="193" y="5"/>
                  </a:lnTo>
                  <a:lnTo>
                    <a:pt x="168" y="13"/>
                  </a:lnTo>
                  <a:lnTo>
                    <a:pt x="137" y="18"/>
                  </a:lnTo>
                  <a:lnTo>
                    <a:pt x="91" y="18"/>
                  </a:lnTo>
                  <a:lnTo>
                    <a:pt x="50" y="14"/>
                  </a:lnTo>
                  <a:lnTo>
                    <a:pt x="19" y="10"/>
                  </a:lnTo>
                  <a:lnTo>
                    <a:pt x="0" y="0"/>
                  </a:lnTo>
                  <a:lnTo>
                    <a:pt x="34" y="0"/>
                  </a:lnTo>
                  <a:lnTo>
                    <a:pt x="46" y="5"/>
                  </a:lnTo>
                  <a:lnTo>
                    <a:pt x="68" y="7"/>
                  </a:lnTo>
                  <a:lnTo>
                    <a:pt x="94" y="10"/>
                  </a:lnTo>
                  <a:lnTo>
                    <a:pt x="123" y="10"/>
                  </a:lnTo>
                  <a:lnTo>
                    <a:pt x="145" y="5"/>
                  </a:lnTo>
                  <a:lnTo>
                    <a:pt x="165" y="4"/>
                  </a:lnTo>
                  <a:lnTo>
                    <a:pt x="168" y="0"/>
                  </a:lnTo>
                  <a:lnTo>
                    <a:pt x="202"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43" name="Line 105"/>
            <p:cNvSpPr>
              <a:spLocks noChangeAspect="1" noChangeShapeType="1"/>
            </p:cNvSpPr>
            <p:nvPr/>
          </p:nvSpPr>
          <p:spPr bwMode="auto">
            <a:xfrm flipV="1">
              <a:off x="939" y="2986"/>
              <a:ext cx="0" cy="1081"/>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444" name="AutoShape 106"/>
            <p:cNvSpPr>
              <a:spLocks noChangeAspect="1" noChangeArrowheads="1"/>
            </p:cNvSpPr>
            <p:nvPr/>
          </p:nvSpPr>
          <p:spPr bwMode="auto">
            <a:xfrm flipV="1">
              <a:off x="876" y="4067"/>
              <a:ext cx="134" cy="29"/>
            </a:xfrm>
            <a:prstGeom prst="roundRect">
              <a:avLst>
                <a:gd name="adj" fmla="val 0"/>
              </a:avLst>
            </a:prstGeom>
            <a:solidFill>
              <a:srgbClr val="00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45" name="AutoShape 107"/>
            <p:cNvSpPr>
              <a:spLocks noChangeAspect="1" noChangeArrowheads="1"/>
            </p:cNvSpPr>
            <p:nvPr/>
          </p:nvSpPr>
          <p:spPr bwMode="auto">
            <a:xfrm flipV="1">
              <a:off x="1753" y="2924"/>
              <a:ext cx="26" cy="2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46" name="Freeform 108"/>
            <p:cNvSpPr>
              <a:spLocks noChangeAspect="1"/>
            </p:cNvSpPr>
            <p:nvPr/>
          </p:nvSpPr>
          <p:spPr bwMode="auto">
            <a:xfrm>
              <a:off x="1738" y="2944"/>
              <a:ext cx="60" cy="43"/>
            </a:xfrm>
            <a:custGeom>
              <a:avLst/>
              <a:gdLst>
                <a:gd name="T0" fmla="*/ 0 w 46"/>
                <a:gd name="T1" fmla="*/ 27 h 33"/>
                <a:gd name="T2" fmla="*/ 0 w 46"/>
                <a:gd name="T3" fmla="*/ 27 h 33"/>
                <a:gd name="T4" fmla="*/ 0 w 46"/>
                <a:gd name="T5" fmla="*/ 27 h 33"/>
                <a:gd name="T6" fmla="*/ 0 w 46"/>
                <a:gd name="T7" fmla="*/ 12 h 33"/>
                <a:gd name="T8" fmla="*/ 0 w 46"/>
                <a:gd name="T9" fmla="*/ 12 h 33"/>
                <a:gd name="T10" fmla="*/ 12 w 46"/>
                <a:gd name="T11" fmla="*/ 12 h 33"/>
                <a:gd name="T12" fmla="*/ 12 w 46"/>
                <a:gd name="T13" fmla="*/ 0 h 33"/>
                <a:gd name="T14" fmla="*/ 27 w 46"/>
                <a:gd name="T15" fmla="*/ 0 h 33"/>
                <a:gd name="T16" fmla="*/ 27 w 46"/>
                <a:gd name="T17" fmla="*/ 0 h 33"/>
                <a:gd name="T18" fmla="*/ 35 w 46"/>
                <a:gd name="T19" fmla="*/ 0 h 33"/>
                <a:gd name="T20" fmla="*/ 35 w 46"/>
                <a:gd name="T21" fmla="*/ 0 h 33"/>
                <a:gd name="T22" fmla="*/ 189 w 46"/>
                <a:gd name="T23" fmla="*/ 0 h 33"/>
                <a:gd name="T24" fmla="*/ 189 w 46"/>
                <a:gd name="T25" fmla="*/ 0 h 33"/>
                <a:gd name="T26" fmla="*/ 192 w 46"/>
                <a:gd name="T27" fmla="*/ 0 h 33"/>
                <a:gd name="T28" fmla="*/ 192 w 46"/>
                <a:gd name="T29" fmla="*/ 0 h 33"/>
                <a:gd name="T30" fmla="*/ 200 w 46"/>
                <a:gd name="T31" fmla="*/ 0 h 33"/>
                <a:gd name="T32" fmla="*/ 200 w 46"/>
                <a:gd name="T33" fmla="*/ 0 h 33"/>
                <a:gd name="T34" fmla="*/ 222 w 46"/>
                <a:gd name="T35" fmla="*/ 12 h 33"/>
                <a:gd name="T36" fmla="*/ 222 w 46"/>
                <a:gd name="T37" fmla="*/ 12 h 33"/>
                <a:gd name="T38" fmla="*/ 222 w 46"/>
                <a:gd name="T39" fmla="*/ 12 h 33"/>
                <a:gd name="T40" fmla="*/ 222 w 46"/>
                <a:gd name="T41" fmla="*/ 27 h 33"/>
                <a:gd name="T42" fmla="*/ 222 w 46"/>
                <a:gd name="T43" fmla="*/ 27 h 33"/>
                <a:gd name="T44" fmla="*/ 222 w 46"/>
                <a:gd name="T45" fmla="*/ 124 h 33"/>
                <a:gd name="T46" fmla="*/ 222 w 46"/>
                <a:gd name="T47" fmla="*/ 125 h 33"/>
                <a:gd name="T48" fmla="*/ 222 w 46"/>
                <a:gd name="T49" fmla="*/ 125 h 33"/>
                <a:gd name="T50" fmla="*/ 222 w 46"/>
                <a:gd name="T51" fmla="*/ 125 h 33"/>
                <a:gd name="T52" fmla="*/ 222 w 46"/>
                <a:gd name="T53" fmla="*/ 145 h 33"/>
                <a:gd name="T54" fmla="*/ 222 w 46"/>
                <a:gd name="T55" fmla="*/ 145 h 33"/>
                <a:gd name="T56" fmla="*/ 200 w 46"/>
                <a:gd name="T57" fmla="*/ 145 h 33"/>
                <a:gd name="T58" fmla="*/ 200 w 46"/>
                <a:gd name="T59" fmla="*/ 145 h 33"/>
                <a:gd name="T60" fmla="*/ 192 w 46"/>
                <a:gd name="T61" fmla="*/ 159 h 33"/>
                <a:gd name="T62" fmla="*/ 192 w 46"/>
                <a:gd name="T63" fmla="*/ 159 h 33"/>
                <a:gd name="T64" fmla="*/ 189 w 46"/>
                <a:gd name="T65" fmla="*/ 159 h 33"/>
                <a:gd name="T66" fmla="*/ 35 w 46"/>
                <a:gd name="T67" fmla="*/ 159 h 33"/>
                <a:gd name="T68" fmla="*/ 35 w 46"/>
                <a:gd name="T69" fmla="*/ 159 h 33"/>
                <a:gd name="T70" fmla="*/ 35 w 46"/>
                <a:gd name="T71" fmla="*/ 159 h 33"/>
                <a:gd name="T72" fmla="*/ 27 w 46"/>
                <a:gd name="T73" fmla="*/ 159 h 33"/>
                <a:gd name="T74" fmla="*/ 12 w 46"/>
                <a:gd name="T75" fmla="*/ 145 h 33"/>
                <a:gd name="T76" fmla="*/ 12 w 46"/>
                <a:gd name="T77" fmla="*/ 145 h 33"/>
                <a:gd name="T78" fmla="*/ 12 w 46"/>
                <a:gd name="T79" fmla="*/ 145 h 33"/>
                <a:gd name="T80" fmla="*/ 0 w 46"/>
                <a:gd name="T81" fmla="*/ 145 h 33"/>
                <a:gd name="T82" fmla="*/ 0 w 46"/>
                <a:gd name="T83" fmla="*/ 125 h 33"/>
                <a:gd name="T84" fmla="*/ 0 w 46"/>
                <a:gd name="T85" fmla="*/ 125 h 33"/>
                <a:gd name="T86" fmla="*/ 0 w 46"/>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0" y="25"/>
                  </a:moveTo>
                  <a:lnTo>
                    <a:pt x="0" y="5"/>
                  </a:lnTo>
                  <a:lnTo>
                    <a:pt x="0" y="2"/>
                  </a:lnTo>
                  <a:lnTo>
                    <a:pt x="2" y="2"/>
                  </a:lnTo>
                  <a:lnTo>
                    <a:pt x="2" y="0"/>
                  </a:lnTo>
                  <a:lnTo>
                    <a:pt x="5" y="0"/>
                  </a:lnTo>
                  <a:lnTo>
                    <a:pt x="7" y="0"/>
                  </a:lnTo>
                  <a:lnTo>
                    <a:pt x="38" y="0"/>
                  </a:lnTo>
                  <a:lnTo>
                    <a:pt x="39" y="0"/>
                  </a:lnTo>
                  <a:lnTo>
                    <a:pt x="41" y="0"/>
                  </a:lnTo>
                  <a:lnTo>
                    <a:pt x="45" y="2"/>
                  </a:lnTo>
                  <a:lnTo>
                    <a:pt x="45" y="5"/>
                  </a:lnTo>
                  <a:lnTo>
                    <a:pt x="45" y="25"/>
                  </a:lnTo>
                  <a:lnTo>
                    <a:pt x="45" y="26"/>
                  </a:lnTo>
                  <a:lnTo>
                    <a:pt x="45" y="29"/>
                  </a:lnTo>
                  <a:lnTo>
                    <a:pt x="41" y="29"/>
                  </a:lnTo>
                  <a:lnTo>
                    <a:pt x="39" y="32"/>
                  </a:lnTo>
                  <a:lnTo>
                    <a:pt x="38" y="32"/>
                  </a:lnTo>
                  <a:lnTo>
                    <a:pt x="7" y="32"/>
                  </a:lnTo>
                  <a:lnTo>
                    <a:pt x="5" y="32"/>
                  </a:lnTo>
                  <a:lnTo>
                    <a:pt x="5" y="29"/>
                  </a:lnTo>
                  <a:lnTo>
                    <a:pt x="2"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47" name="Freeform 109"/>
            <p:cNvSpPr>
              <a:spLocks noChangeAspect="1"/>
            </p:cNvSpPr>
            <p:nvPr/>
          </p:nvSpPr>
          <p:spPr bwMode="auto">
            <a:xfrm>
              <a:off x="1738" y="2944"/>
              <a:ext cx="20" cy="43"/>
            </a:xfrm>
            <a:custGeom>
              <a:avLst/>
              <a:gdLst>
                <a:gd name="T0" fmla="*/ 0 w 15"/>
                <a:gd name="T1" fmla="*/ 27 h 33"/>
                <a:gd name="T2" fmla="*/ 0 w 15"/>
                <a:gd name="T3" fmla="*/ 27 h 33"/>
                <a:gd name="T4" fmla="*/ 0 w 15"/>
                <a:gd name="T5" fmla="*/ 27 h 33"/>
                <a:gd name="T6" fmla="*/ 0 w 15"/>
                <a:gd name="T7" fmla="*/ 12 h 33"/>
                <a:gd name="T8" fmla="*/ 0 w 15"/>
                <a:gd name="T9" fmla="*/ 12 h 33"/>
                <a:gd name="T10" fmla="*/ 0 w 15"/>
                <a:gd name="T11" fmla="*/ 12 h 33"/>
                <a:gd name="T12" fmla="*/ 0 w 15"/>
                <a:gd name="T13" fmla="*/ 0 h 33"/>
                <a:gd name="T14" fmla="*/ 12 w 15"/>
                <a:gd name="T15" fmla="*/ 0 h 33"/>
                <a:gd name="T16" fmla="*/ 12 w 15"/>
                <a:gd name="T17" fmla="*/ 0 h 33"/>
                <a:gd name="T18" fmla="*/ 12 w 15"/>
                <a:gd name="T19" fmla="*/ 0 h 33"/>
                <a:gd name="T20" fmla="*/ 12 w 15"/>
                <a:gd name="T21" fmla="*/ 0 h 33"/>
                <a:gd name="T22" fmla="*/ 64 w 15"/>
                <a:gd name="T23" fmla="*/ 0 h 33"/>
                <a:gd name="T24" fmla="*/ 64 w 15"/>
                <a:gd name="T25" fmla="*/ 0 h 33"/>
                <a:gd name="T26" fmla="*/ 64 w 15"/>
                <a:gd name="T27" fmla="*/ 0 h 33"/>
                <a:gd name="T28" fmla="*/ 64 w 15"/>
                <a:gd name="T29" fmla="*/ 0 h 33"/>
                <a:gd name="T30" fmla="*/ 64 w 15"/>
                <a:gd name="T31" fmla="*/ 0 h 33"/>
                <a:gd name="T32" fmla="*/ 64 w 15"/>
                <a:gd name="T33" fmla="*/ 0 h 33"/>
                <a:gd name="T34" fmla="*/ 79 w 15"/>
                <a:gd name="T35" fmla="*/ 12 h 33"/>
                <a:gd name="T36" fmla="*/ 79 w 15"/>
                <a:gd name="T37" fmla="*/ 12 h 33"/>
                <a:gd name="T38" fmla="*/ 79 w 15"/>
                <a:gd name="T39" fmla="*/ 12 h 33"/>
                <a:gd name="T40" fmla="*/ 79 w 15"/>
                <a:gd name="T41" fmla="*/ 27 h 33"/>
                <a:gd name="T42" fmla="*/ 79 w 15"/>
                <a:gd name="T43" fmla="*/ 27 h 33"/>
                <a:gd name="T44" fmla="*/ 79 w 15"/>
                <a:gd name="T45" fmla="*/ 124 h 33"/>
                <a:gd name="T46" fmla="*/ 79 w 15"/>
                <a:gd name="T47" fmla="*/ 125 h 33"/>
                <a:gd name="T48" fmla="*/ 79 w 15"/>
                <a:gd name="T49" fmla="*/ 125 h 33"/>
                <a:gd name="T50" fmla="*/ 79 w 15"/>
                <a:gd name="T51" fmla="*/ 125 h 33"/>
                <a:gd name="T52" fmla="*/ 79 w 15"/>
                <a:gd name="T53" fmla="*/ 145 h 33"/>
                <a:gd name="T54" fmla="*/ 79 w 15"/>
                <a:gd name="T55" fmla="*/ 145 h 33"/>
                <a:gd name="T56" fmla="*/ 64 w 15"/>
                <a:gd name="T57" fmla="*/ 145 h 33"/>
                <a:gd name="T58" fmla="*/ 64 w 15"/>
                <a:gd name="T59" fmla="*/ 145 h 33"/>
                <a:gd name="T60" fmla="*/ 64 w 15"/>
                <a:gd name="T61" fmla="*/ 159 h 33"/>
                <a:gd name="T62" fmla="*/ 64 w 15"/>
                <a:gd name="T63" fmla="*/ 159 h 33"/>
                <a:gd name="T64" fmla="*/ 64 w 15"/>
                <a:gd name="T65" fmla="*/ 159 h 33"/>
                <a:gd name="T66" fmla="*/ 12 w 15"/>
                <a:gd name="T67" fmla="*/ 159 h 33"/>
                <a:gd name="T68" fmla="*/ 12 w 15"/>
                <a:gd name="T69" fmla="*/ 159 h 33"/>
                <a:gd name="T70" fmla="*/ 12 w 15"/>
                <a:gd name="T71" fmla="*/ 159 h 33"/>
                <a:gd name="T72" fmla="*/ 12 w 15"/>
                <a:gd name="T73" fmla="*/ 159 h 33"/>
                <a:gd name="T74" fmla="*/ 0 w 15"/>
                <a:gd name="T75" fmla="*/ 145 h 33"/>
                <a:gd name="T76" fmla="*/ 0 w 15"/>
                <a:gd name="T77" fmla="*/ 145 h 33"/>
                <a:gd name="T78" fmla="*/ 0 w 15"/>
                <a:gd name="T79" fmla="*/ 145 h 33"/>
                <a:gd name="T80" fmla="*/ 0 w 15"/>
                <a:gd name="T81" fmla="*/ 145 h 33"/>
                <a:gd name="T82" fmla="*/ 0 w 15"/>
                <a:gd name="T83" fmla="*/ 125 h 33"/>
                <a:gd name="T84" fmla="*/ 0 w 15"/>
                <a:gd name="T85" fmla="*/ 125 h 33"/>
                <a:gd name="T86" fmla="*/ 0 w 15"/>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0" y="25"/>
                  </a:moveTo>
                  <a:lnTo>
                    <a:pt x="0" y="5"/>
                  </a:lnTo>
                  <a:lnTo>
                    <a:pt x="0" y="2"/>
                  </a:lnTo>
                  <a:lnTo>
                    <a:pt x="0" y="0"/>
                  </a:lnTo>
                  <a:lnTo>
                    <a:pt x="2" y="0"/>
                  </a:lnTo>
                  <a:lnTo>
                    <a:pt x="11" y="0"/>
                  </a:lnTo>
                  <a:lnTo>
                    <a:pt x="14" y="2"/>
                  </a:lnTo>
                  <a:lnTo>
                    <a:pt x="14" y="5"/>
                  </a:lnTo>
                  <a:lnTo>
                    <a:pt x="14" y="25"/>
                  </a:lnTo>
                  <a:lnTo>
                    <a:pt x="14" y="26"/>
                  </a:lnTo>
                  <a:lnTo>
                    <a:pt x="14" y="29"/>
                  </a:lnTo>
                  <a:lnTo>
                    <a:pt x="11" y="29"/>
                  </a:lnTo>
                  <a:lnTo>
                    <a:pt x="11" y="32"/>
                  </a:lnTo>
                  <a:lnTo>
                    <a:pt x="2" y="32"/>
                  </a:lnTo>
                  <a:lnTo>
                    <a:pt x="2" y="29"/>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48" name="Freeform 110"/>
            <p:cNvSpPr>
              <a:spLocks noChangeAspect="1"/>
            </p:cNvSpPr>
            <p:nvPr/>
          </p:nvSpPr>
          <p:spPr bwMode="auto">
            <a:xfrm>
              <a:off x="1784" y="2944"/>
              <a:ext cx="14" cy="43"/>
            </a:xfrm>
            <a:custGeom>
              <a:avLst/>
              <a:gdLst>
                <a:gd name="T0" fmla="*/ 0 w 11"/>
                <a:gd name="T1" fmla="*/ 27 h 33"/>
                <a:gd name="T2" fmla="*/ 0 w 11"/>
                <a:gd name="T3" fmla="*/ 27 h 33"/>
                <a:gd name="T4" fmla="*/ 0 w 11"/>
                <a:gd name="T5" fmla="*/ 27 h 33"/>
                <a:gd name="T6" fmla="*/ 0 w 11"/>
                <a:gd name="T7" fmla="*/ 12 h 33"/>
                <a:gd name="T8" fmla="*/ 0 w 11"/>
                <a:gd name="T9" fmla="*/ 12 h 33"/>
                <a:gd name="T10" fmla="*/ 0 w 11"/>
                <a:gd name="T11" fmla="*/ 12 h 33"/>
                <a:gd name="T12" fmla="*/ 0 w 11"/>
                <a:gd name="T13" fmla="*/ 0 h 33"/>
                <a:gd name="T14" fmla="*/ 0 w 11"/>
                <a:gd name="T15" fmla="*/ 0 h 33"/>
                <a:gd name="T16" fmla="*/ 0 w 11"/>
                <a:gd name="T17" fmla="*/ 0 h 33"/>
                <a:gd name="T18" fmla="*/ 0 w 11"/>
                <a:gd name="T19" fmla="*/ 0 h 33"/>
                <a:gd name="T20" fmla="*/ 0 w 11"/>
                <a:gd name="T21" fmla="*/ 0 h 33"/>
                <a:gd name="T22" fmla="*/ 36 w 11"/>
                <a:gd name="T23" fmla="*/ 0 h 33"/>
                <a:gd name="T24" fmla="*/ 3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5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6 w 11"/>
                <a:gd name="T65" fmla="*/ 159 h 33"/>
                <a:gd name="T66" fmla="*/ 0 w 11"/>
                <a:gd name="T67" fmla="*/ 159 h 33"/>
                <a:gd name="T68" fmla="*/ 0 w 11"/>
                <a:gd name="T69" fmla="*/ 159 h 33"/>
                <a:gd name="T70" fmla="*/ 0 w 11"/>
                <a:gd name="T71" fmla="*/ 159 h 33"/>
                <a:gd name="T72" fmla="*/ 0 w 11"/>
                <a:gd name="T73" fmla="*/ 159 h 33"/>
                <a:gd name="T74" fmla="*/ 0 w 11"/>
                <a:gd name="T75" fmla="*/ 145 h 33"/>
                <a:gd name="T76" fmla="*/ 0 w 11"/>
                <a:gd name="T77" fmla="*/ 145 h 33"/>
                <a:gd name="T78" fmla="*/ 0 w 11"/>
                <a:gd name="T79" fmla="*/ 145 h 33"/>
                <a:gd name="T80" fmla="*/ 0 w 11"/>
                <a:gd name="T81" fmla="*/ 14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8" y="0"/>
                  </a:lnTo>
                  <a:lnTo>
                    <a:pt x="10" y="0"/>
                  </a:lnTo>
                  <a:lnTo>
                    <a:pt x="10" y="2"/>
                  </a:lnTo>
                  <a:lnTo>
                    <a:pt x="10" y="5"/>
                  </a:lnTo>
                  <a:lnTo>
                    <a:pt x="10" y="25"/>
                  </a:lnTo>
                  <a:lnTo>
                    <a:pt x="10" y="26"/>
                  </a:lnTo>
                  <a:lnTo>
                    <a:pt x="10" y="29"/>
                  </a:lnTo>
                  <a:lnTo>
                    <a:pt x="10" y="32"/>
                  </a:lnTo>
                  <a:lnTo>
                    <a:pt x="8" y="32"/>
                  </a:lnTo>
                  <a:lnTo>
                    <a:pt x="0" y="32"/>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49" name="Freeform 111" descr="Light vertical"/>
            <p:cNvSpPr>
              <a:spLocks noChangeAspect="1"/>
            </p:cNvSpPr>
            <p:nvPr/>
          </p:nvSpPr>
          <p:spPr bwMode="auto">
            <a:xfrm>
              <a:off x="1757" y="2944"/>
              <a:ext cx="23" cy="43"/>
            </a:xfrm>
            <a:custGeom>
              <a:avLst/>
              <a:gdLst>
                <a:gd name="T0" fmla="*/ 0 w 18"/>
                <a:gd name="T1" fmla="*/ 27 h 33"/>
                <a:gd name="T2" fmla="*/ 0 w 18"/>
                <a:gd name="T3" fmla="*/ 27 h 33"/>
                <a:gd name="T4" fmla="*/ 0 w 18"/>
                <a:gd name="T5" fmla="*/ 27 h 33"/>
                <a:gd name="T6" fmla="*/ 0 w 18"/>
                <a:gd name="T7" fmla="*/ 12 h 33"/>
                <a:gd name="T8" fmla="*/ 0 w 18"/>
                <a:gd name="T9" fmla="*/ 12 h 33"/>
                <a:gd name="T10" fmla="*/ 0 w 18"/>
                <a:gd name="T11" fmla="*/ 12 h 33"/>
                <a:gd name="T12" fmla="*/ 10 w 18"/>
                <a:gd name="T13" fmla="*/ 0 h 33"/>
                <a:gd name="T14" fmla="*/ 10 w 18"/>
                <a:gd name="T15" fmla="*/ 0 h 33"/>
                <a:gd name="T16" fmla="*/ 10 w 18"/>
                <a:gd name="T17" fmla="*/ 0 h 33"/>
                <a:gd name="T18" fmla="*/ 10 w 18"/>
                <a:gd name="T19" fmla="*/ 0 h 33"/>
                <a:gd name="T20" fmla="*/ 10 w 18"/>
                <a:gd name="T21" fmla="*/ 0 h 33"/>
                <a:gd name="T22" fmla="*/ 69 w 18"/>
                <a:gd name="T23" fmla="*/ 0 h 33"/>
                <a:gd name="T24" fmla="*/ 69 w 18"/>
                <a:gd name="T25" fmla="*/ 0 h 33"/>
                <a:gd name="T26" fmla="*/ 69 w 18"/>
                <a:gd name="T27" fmla="*/ 0 h 33"/>
                <a:gd name="T28" fmla="*/ 75 w 18"/>
                <a:gd name="T29" fmla="*/ 0 h 33"/>
                <a:gd name="T30" fmla="*/ 75 w 18"/>
                <a:gd name="T31" fmla="*/ 0 h 33"/>
                <a:gd name="T32" fmla="*/ 75 w 18"/>
                <a:gd name="T33" fmla="*/ 0 h 33"/>
                <a:gd name="T34" fmla="*/ 75 w 18"/>
                <a:gd name="T35" fmla="*/ 12 h 33"/>
                <a:gd name="T36" fmla="*/ 75 w 18"/>
                <a:gd name="T37" fmla="*/ 12 h 33"/>
                <a:gd name="T38" fmla="*/ 75 w 18"/>
                <a:gd name="T39" fmla="*/ 12 h 33"/>
                <a:gd name="T40" fmla="*/ 75 w 18"/>
                <a:gd name="T41" fmla="*/ 27 h 33"/>
                <a:gd name="T42" fmla="*/ 75 w 18"/>
                <a:gd name="T43" fmla="*/ 27 h 33"/>
                <a:gd name="T44" fmla="*/ 75 w 18"/>
                <a:gd name="T45" fmla="*/ 124 h 33"/>
                <a:gd name="T46" fmla="*/ 75 w 18"/>
                <a:gd name="T47" fmla="*/ 125 h 33"/>
                <a:gd name="T48" fmla="*/ 75 w 18"/>
                <a:gd name="T49" fmla="*/ 125 h 33"/>
                <a:gd name="T50" fmla="*/ 75 w 18"/>
                <a:gd name="T51" fmla="*/ 125 h 33"/>
                <a:gd name="T52" fmla="*/ 75 w 18"/>
                <a:gd name="T53" fmla="*/ 145 h 33"/>
                <a:gd name="T54" fmla="*/ 75 w 18"/>
                <a:gd name="T55" fmla="*/ 145 h 33"/>
                <a:gd name="T56" fmla="*/ 75 w 18"/>
                <a:gd name="T57" fmla="*/ 145 h 33"/>
                <a:gd name="T58" fmla="*/ 75 w 18"/>
                <a:gd name="T59" fmla="*/ 145 h 33"/>
                <a:gd name="T60" fmla="*/ 69 w 18"/>
                <a:gd name="T61" fmla="*/ 159 h 33"/>
                <a:gd name="T62" fmla="*/ 69 w 18"/>
                <a:gd name="T63" fmla="*/ 159 h 33"/>
                <a:gd name="T64" fmla="*/ 69 w 18"/>
                <a:gd name="T65" fmla="*/ 159 h 33"/>
                <a:gd name="T66" fmla="*/ 10 w 18"/>
                <a:gd name="T67" fmla="*/ 159 h 33"/>
                <a:gd name="T68" fmla="*/ 10 w 18"/>
                <a:gd name="T69" fmla="*/ 159 h 33"/>
                <a:gd name="T70" fmla="*/ 10 w 18"/>
                <a:gd name="T71" fmla="*/ 159 h 33"/>
                <a:gd name="T72" fmla="*/ 10 w 18"/>
                <a:gd name="T73" fmla="*/ 159 h 33"/>
                <a:gd name="T74" fmla="*/ 10 w 18"/>
                <a:gd name="T75" fmla="*/ 145 h 33"/>
                <a:gd name="T76" fmla="*/ 0 w 18"/>
                <a:gd name="T77" fmla="*/ 145 h 33"/>
                <a:gd name="T78" fmla="*/ 0 w 18"/>
                <a:gd name="T79" fmla="*/ 145 h 33"/>
                <a:gd name="T80" fmla="*/ 0 w 18"/>
                <a:gd name="T81" fmla="*/ 145 h 33"/>
                <a:gd name="T82" fmla="*/ 0 w 18"/>
                <a:gd name="T83" fmla="*/ 125 h 33"/>
                <a:gd name="T84" fmla="*/ 0 w 18"/>
                <a:gd name="T85" fmla="*/ 125 h 33"/>
                <a:gd name="T86" fmla="*/ 0 w 1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0" y="25"/>
                  </a:moveTo>
                  <a:lnTo>
                    <a:pt x="0" y="5"/>
                  </a:lnTo>
                  <a:lnTo>
                    <a:pt x="0" y="2"/>
                  </a:lnTo>
                  <a:lnTo>
                    <a:pt x="0" y="0"/>
                  </a:lnTo>
                  <a:lnTo>
                    <a:pt x="2" y="0"/>
                  </a:lnTo>
                  <a:lnTo>
                    <a:pt x="16" y="0"/>
                  </a:lnTo>
                  <a:lnTo>
                    <a:pt x="17" y="0"/>
                  </a:lnTo>
                  <a:lnTo>
                    <a:pt x="17" y="2"/>
                  </a:lnTo>
                  <a:lnTo>
                    <a:pt x="17" y="5"/>
                  </a:lnTo>
                  <a:lnTo>
                    <a:pt x="17" y="25"/>
                  </a:lnTo>
                  <a:lnTo>
                    <a:pt x="17" y="26"/>
                  </a:lnTo>
                  <a:lnTo>
                    <a:pt x="17" y="29"/>
                  </a:lnTo>
                  <a:lnTo>
                    <a:pt x="17" y="32"/>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50" name="AutoShape 112"/>
            <p:cNvSpPr>
              <a:spLocks noChangeAspect="1" noChangeArrowheads="1"/>
            </p:cNvSpPr>
            <p:nvPr/>
          </p:nvSpPr>
          <p:spPr bwMode="auto">
            <a:xfrm flipV="1">
              <a:off x="1775" y="2924"/>
              <a:ext cx="4"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51" name="Freeform 113"/>
            <p:cNvSpPr>
              <a:spLocks noChangeAspect="1"/>
            </p:cNvSpPr>
            <p:nvPr/>
          </p:nvSpPr>
          <p:spPr bwMode="auto">
            <a:xfrm>
              <a:off x="1707" y="2839"/>
              <a:ext cx="123" cy="81"/>
            </a:xfrm>
            <a:custGeom>
              <a:avLst/>
              <a:gdLst>
                <a:gd name="T0" fmla="*/ 0 w 94"/>
                <a:gd name="T1" fmla="*/ 50 h 62"/>
                <a:gd name="T2" fmla="*/ 0 w 94"/>
                <a:gd name="T3" fmla="*/ 50 h 62"/>
                <a:gd name="T4" fmla="*/ 12 w 94"/>
                <a:gd name="T5" fmla="*/ 38 h 62"/>
                <a:gd name="T6" fmla="*/ 12 w 94"/>
                <a:gd name="T7" fmla="*/ 38 h 62"/>
                <a:gd name="T8" fmla="*/ 12 w 94"/>
                <a:gd name="T9" fmla="*/ 29 h 62"/>
                <a:gd name="T10" fmla="*/ 29 w 94"/>
                <a:gd name="T11" fmla="*/ 16 h 62"/>
                <a:gd name="T12" fmla="*/ 38 w 94"/>
                <a:gd name="T13" fmla="*/ 16 h 62"/>
                <a:gd name="T14" fmla="*/ 46 w 94"/>
                <a:gd name="T15" fmla="*/ 0 h 62"/>
                <a:gd name="T16" fmla="*/ 65 w 94"/>
                <a:gd name="T17" fmla="*/ 0 h 62"/>
                <a:gd name="T18" fmla="*/ 71 w 94"/>
                <a:gd name="T19" fmla="*/ 0 h 62"/>
                <a:gd name="T20" fmla="*/ 79 w 94"/>
                <a:gd name="T21" fmla="*/ 0 h 62"/>
                <a:gd name="T22" fmla="*/ 376 w 94"/>
                <a:gd name="T23" fmla="*/ 0 h 62"/>
                <a:gd name="T24" fmla="*/ 398 w 94"/>
                <a:gd name="T25" fmla="*/ 0 h 62"/>
                <a:gd name="T26" fmla="*/ 400 w 94"/>
                <a:gd name="T27" fmla="*/ 0 h 62"/>
                <a:gd name="T28" fmla="*/ 420 w 94"/>
                <a:gd name="T29" fmla="*/ 0 h 62"/>
                <a:gd name="T30" fmla="*/ 434 w 94"/>
                <a:gd name="T31" fmla="*/ 16 h 62"/>
                <a:gd name="T32" fmla="*/ 437 w 94"/>
                <a:gd name="T33" fmla="*/ 16 h 62"/>
                <a:gd name="T34" fmla="*/ 445 w 94"/>
                <a:gd name="T35" fmla="*/ 29 h 62"/>
                <a:gd name="T36" fmla="*/ 445 w 94"/>
                <a:gd name="T37" fmla="*/ 29 h 62"/>
                <a:gd name="T38" fmla="*/ 467 w 94"/>
                <a:gd name="T39" fmla="*/ 38 h 62"/>
                <a:gd name="T40" fmla="*/ 467 w 94"/>
                <a:gd name="T41" fmla="*/ 50 h 62"/>
                <a:gd name="T42" fmla="*/ 467 w 94"/>
                <a:gd name="T43" fmla="*/ 50 h 62"/>
                <a:gd name="T44" fmla="*/ 467 w 94"/>
                <a:gd name="T45" fmla="*/ 247 h 62"/>
                <a:gd name="T46" fmla="*/ 467 w 94"/>
                <a:gd name="T47" fmla="*/ 260 h 62"/>
                <a:gd name="T48" fmla="*/ 467 w 94"/>
                <a:gd name="T49" fmla="*/ 274 h 62"/>
                <a:gd name="T50" fmla="*/ 445 w 94"/>
                <a:gd name="T51" fmla="*/ 274 h 62"/>
                <a:gd name="T52" fmla="*/ 445 w 94"/>
                <a:gd name="T53" fmla="*/ 277 h 62"/>
                <a:gd name="T54" fmla="*/ 437 w 94"/>
                <a:gd name="T55" fmla="*/ 284 h 62"/>
                <a:gd name="T56" fmla="*/ 434 w 94"/>
                <a:gd name="T57" fmla="*/ 284 h 62"/>
                <a:gd name="T58" fmla="*/ 434 w 94"/>
                <a:gd name="T59" fmla="*/ 284 h 62"/>
                <a:gd name="T60" fmla="*/ 420 w 94"/>
                <a:gd name="T61" fmla="*/ 306 h 62"/>
                <a:gd name="T62" fmla="*/ 398 w 94"/>
                <a:gd name="T63" fmla="*/ 306 h 62"/>
                <a:gd name="T64" fmla="*/ 376 w 94"/>
                <a:gd name="T65" fmla="*/ 306 h 62"/>
                <a:gd name="T66" fmla="*/ 79 w 94"/>
                <a:gd name="T67" fmla="*/ 306 h 62"/>
                <a:gd name="T68" fmla="*/ 71 w 94"/>
                <a:gd name="T69" fmla="*/ 306 h 62"/>
                <a:gd name="T70" fmla="*/ 65 w 94"/>
                <a:gd name="T71" fmla="*/ 306 h 62"/>
                <a:gd name="T72" fmla="*/ 46 w 94"/>
                <a:gd name="T73" fmla="*/ 306 h 62"/>
                <a:gd name="T74" fmla="*/ 38 w 94"/>
                <a:gd name="T75" fmla="*/ 284 h 62"/>
                <a:gd name="T76" fmla="*/ 29 w 94"/>
                <a:gd name="T77" fmla="*/ 284 h 62"/>
                <a:gd name="T78" fmla="*/ 29 w 94"/>
                <a:gd name="T79" fmla="*/ 277 h 62"/>
                <a:gd name="T80" fmla="*/ 12 w 94"/>
                <a:gd name="T81" fmla="*/ 277 h 62"/>
                <a:gd name="T82" fmla="*/ 12 w 94"/>
                <a:gd name="T83" fmla="*/ 274 h 62"/>
                <a:gd name="T84" fmla="*/ 0 w 94"/>
                <a:gd name="T85" fmla="*/ 260 h 62"/>
                <a:gd name="T86" fmla="*/ 0 w 9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2"/>
                <a:gd name="T134" fmla="*/ 94 w 9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2">
                  <a:moveTo>
                    <a:pt x="0" y="50"/>
                  </a:moveTo>
                  <a:lnTo>
                    <a:pt x="0" y="10"/>
                  </a:lnTo>
                  <a:lnTo>
                    <a:pt x="2" y="8"/>
                  </a:lnTo>
                  <a:lnTo>
                    <a:pt x="2" y="6"/>
                  </a:lnTo>
                  <a:lnTo>
                    <a:pt x="6" y="6"/>
                  </a:lnTo>
                  <a:lnTo>
                    <a:pt x="6" y="3"/>
                  </a:lnTo>
                  <a:lnTo>
                    <a:pt x="8" y="3"/>
                  </a:lnTo>
                  <a:lnTo>
                    <a:pt x="9" y="0"/>
                  </a:lnTo>
                  <a:lnTo>
                    <a:pt x="13" y="0"/>
                  </a:lnTo>
                  <a:lnTo>
                    <a:pt x="14" y="0"/>
                  </a:lnTo>
                  <a:lnTo>
                    <a:pt x="16" y="0"/>
                  </a:lnTo>
                  <a:lnTo>
                    <a:pt x="75" y="0"/>
                  </a:lnTo>
                  <a:lnTo>
                    <a:pt x="79" y="0"/>
                  </a:lnTo>
                  <a:lnTo>
                    <a:pt x="80" y="0"/>
                  </a:lnTo>
                  <a:lnTo>
                    <a:pt x="83" y="0"/>
                  </a:lnTo>
                  <a:lnTo>
                    <a:pt x="86" y="0"/>
                  </a:lnTo>
                  <a:lnTo>
                    <a:pt x="86" y="3"/>
                  </a:lnTo>
                  <a:lnTo>
                    <a:pt x="87" y="3"/>
                  </a:lnTo>
                  <a:lnTo>
                    <a:pt x="89" y="6"/>
                  </a:lnTo>
                  <a:lnTo>
                    <a:pt x="89" y="8"/>
                  </a:lnTo>
                  <a:lnTo>
                    <a:pt x="93" y="8"/>
                  </a:lnTo>
                  <a:lnTo>
                    <a:pt x="93" y="10"/>
                  </a:lnTo>
                  <a:lnTo>
                    <a:pt x="93" y="50"/>
                  </a:lnTo>
                  <a:lnTo>
                    <a:pt x="93" y="52"/>
                  </a:lnTo>
                  <a:lnTo>
                    <a:pt x="93" y="55"/>
                  </a:lnTo>
                  <a:lnTo>
                    <a:pt x="89" y="55"/>
                  </a:lnTo>
                  <a:lnTo>
                    <a:pt x="89" y="56"/>
                  </a:lnTo>
                  <a:lnTo>
                    <a:pt x="87" y="57"/>
                  </a:lnTo>
                  <a:lnTo>
                    <a:pt x="86" y="57"/>
                  </a:lnTo>
                  <a:lnTo>
                    <a:pt x="83" y="61"/>
                  </a:lnTo>
                  <a:lnTo>
                    <a:pt x="80" y="61"/>
                  </a:lnTo>
                  <a:lnTo>
                    <a:pt x="79" y="61"/>
                  </a:lnTo>
                  <a:lnTo>
                    <a:pt x="75" y="61"/>
                  </a:lnTo>
                  <a:lnTo>
                    <a:pt x="16" y="61"/>
                  </a:lnTo>
                  <a:lnTo>
                    <a:pt x="14" y="61"/>
                  </a:lnTo>
                  <a:lnTo>
                    <a:pt x="13" y="61"/>
                  </a:lnTo>
                  <a:lnTo>
                    <a:pt x="9" y="61"/>
                  </a:lnTo>
                  <a:lnTo>
                    <a:pt x="9" y="57"/>
                  </a:lnTo>
                  <a:lnTo>
                    <a:pt x="8" y="57"/>
                  </a:lnTo>
                  <a:lnTo>
                    <a:pt x="6" y="57"/>
                  </a:lnTo>
                  <a:lnTo>
                    <a:pt x="6" y="56"/>
                  </a:lnTo>
                  <a:lnTo>
                    <a:pt x="2" y="56"/>
                  </a:lnTo>
                  <a:lnTo>
                    <a:pt x="2"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52" name="Freeform 114"/>
            <p:cNvSpPr>
              <a:spLocks noChangeAspect="1"/>
            </p:cNvSpPr>
            <p:nvPr/>
          </p:nvSpPr>
          <p:spPr bwMode="auto">
            <a:xfrm>
              <a:off x="1712" y="2839"/>
              <a:ext cx="33" cy="81"/>
            </a:xfrm>
            <a:custGeom>
              <a:avLst/>
              <a:gdLst>
                <a:gd name="T0" fmla="*/ 0 w 25"/>
                <a:gd name="T1" fmla="*/ 65 h 62"/>
                <a:gd name="T2" fmla="*/ 0 w 25"/>
                <a:gd name="T3" fmla="*/ 50 h 62"/>
                <a:gd name="T4" fmla="*/ 0 w 25"/>
                <a:gd name="T5" fmla="*/ 38 h 62"/>
                <a:gd name="T6" fmla="*/ 0 w 25"/>
                <a:gd name="T7" fmla="*/ 38 h 62"/>
                <a:gd name="T8" fmla="*/ 0 w 25"/>
                <a:gd name="T9" fmla="*/ 29 h 62"/>
                <a:gd name="T10" fmla="*/ 0 w 25"/>
                <a:gd name="T11" fmla="*/ 29 h 62"/>
                <a:gd name="T12" fmla="*/ 0 w 25"/>
                <a:gd name="T13" fmla="*/ 16 h 62"/>
                <a:gd name="T14" fmla="*/ 0 w 25"/>
                <a:gd name="T15" fmla="*/ 16 h 62"/>
                <a:gd name="T16" fmla="*/ 12 w 25"/>
                <a:gd name="T17" fmla="*/ 0 h 62"/>
                <a:gd name="T18" fmla="*/ 12 w 25"/>
                <a:gd name="T19" fmla="*/ 0 h 62"/>
                <a:gd name="T20" fmla="*/ 12 w 25"/>
                <a:gd name="T21" fmla="*/ 0 h 62"/>
                <a:gd name="T22" fmla="*/ 102 w 25"/>
                <a:gd name="T23" fmla="*/ 0 h 62"/>
                <a:gd name="T24" fmla="*/ 102 w 25"/>
                <a:gd name="T25" fmla="*/ 0 h 62"/>
                <a:gd name="T26" fmla="*/ 102 w 25"/>
                <a:gd name="T27" fmla="*/ 0 h 62"/>
                <a:gd name="T28" fmla="*/ 115 w 25"/>
                <a:gd name="T29" fmla="*/ 0 h 62"/>
                <a:gd name="T30" fmla="*/ 115 w 25"/>
                <a:gd name="T31" fmla="*/ 16 h 62"/>
                <a:gd name="T32" fmla="*/ 115 w 25"/>
                <a:gd name="T33" fmla="*/ 16 h 62"/>
                <a:gd name="T34" fmla="*/ 115 w 25"/>
                <a:gd name="T35" fmla="*/ 29 h 62"/>
                <a:gd name="T36" fmla="*/ 115 w 25"/>
                <a:gd name="T37" fmla="*/ 29 h 62"/>
                <a:gd name="T38" fmla="*/ 127 w 25"/>
                <a:gd name="T39" fmla="*/ 38 h 62"/>
                <a:gd name="T40" fmla="*/ 127 w 25"/>
                <a:gd name="T41" fmla="*/ 50 h 62"/>
                <a:gd name="T42" fmla="*/ 127 w 25"/>
                <a:gd name="T43" fmla="*/ 65 h 62"/>
                <a:gd name="T44" fmla="*/ 127 w 25"/>
                <a:gd name="T45" fmla="*/ 260 h 62"/>
                <a:gd name="T46" fmla="*/ 127 w 25"/>
                <a:gd name="T47" fmla="*/ 260 h 62"/>
                <a:gd name="T48" fmla="*/ 127 w 25"/>
                <a:gd name="T49" fmla="*/ 274 h 62"/>
                <a:gd name="T50" fmla="*/ 127 w 25"/>
                <a:gd name="T51" fmla="*/ 274 h 62"/>
                <a:gd name="T52" fmla="*/ 115 w 25"/>
                <a:gd name="T53" fmla="*/ 277 h 62"/>
                <a:gd name="T54" fmla="*/ 115 w 25"/>
                <a:gd name="T55" fmla="*/ 284 h 62"/>
                <a:gd name="T56" fmla="*/ 115 w 25"/>
                <a:gd name="T57" fmla="*/ 284 h 62"/>
                <a:gd name="T58" fmla="*/ 115 w 25"/>
                <a:gd name="T59" fmla="*/ 284 h 62"/>
                <a:gd name="T60" fmla="*/ 102 w 25"/>
                <a:gd name="T61" fmla="*/ 306 h 62"/>
                <a:gd name="T62" fmla="*/ 102 w 25"/>
                <a:gd name="T63" fmla="*/ 306 h 62"/>
                <a:gd name="T64" fmla="*/ 102 w 25"/>
                <a:gd name="T65" fmla="*/ 306 h 62"/>
                <a:gd name="T66" fmla="*/ 12 w 25"/>
                <a:gd name="T67" fmla="*/ 306 h 62"/>
                <a:gd name="T68" fmla="*/ 12 w 25"/>
                <a:gd name="T69" fmla="*/ 306 h 62"/>
                <a:gd name="T70" fmla="*/ 12 w 25"/>
                <a:gd name="T71" fmla="*/ 306 h 62"/>
                <a:gd name="T72" fmla="*/ 12 w 25"/>
                <a:gd name="T73" fmla="*/ 306 h 62"/>
                <a:gd name="T74" fmla="*/ 0 w 25"/>
                <a:gd name="T75" fmla="*/ 284 h 62"/>
                <a:gd name="T76" fmla="*/ 0 w 25"/>
                <a:gd name="T77" fmla="*/ 284 h 62"/>
                <a:gd name="T78" fmla="*/ 0 w 25"/>
                <a:gd name="T79" fmla="*/ 277 h 62"/>
                <a:gd name="T80" fmla="*/ 0 w 25"/>
                <a:gd name="T81" fmla="*/ 277 h 62"/>
                <a:gd name="T82" fmla="*/ 0 w 25"/>
                <a:gd name="T83" fmla="*/ 274 h 62"/>
                <a:gd name="T84" fmla="*/ 0 w 25"/>
                <a:gd name="T85" fmla="*/ 260 h 62"/>
                <a:gd name="T86" fmla="*/ 0 w 25"/>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2"/>
                <a:gd name="T134" fmla="*/ 25 w 25"/>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2">
                  <a:moveTo>
                    <a:pt x="0" y="52"/>
                  </a:moveTo>
                  <a:lnTo>
                    <a:pt x="0" y="13"/>
                  </a:lnTo>
                  <a:lnTo>
                    <a:pt x="0" y="10"/>
                  </a:lnTo>
                  <a:lnTo>
                    <a:pt x="0" y="8"/>
                  </a:lnTo>
                  <a:lnTo>
                    <a:pt x="0" y="6"/>
                  </a:lnTo>
                  <a:lnTo>
                    <a:pt x="0" y="3"/>
                  </a:lnTo>
                  <a:lnTo>
                    <a:pt x="2" y="0"/>
                  </a:lnTo>
                  <a:lnTo>
                    <a:pt x="19" y="0"/>
                  </a:lnTo>
                  <a:lnTo>
                    <a:pt x="22" y="0"/>
                  </a:lnTo>
                  <a:lnTo>
                    <a:pt x="22" y="3"/>
                  </a:lnTo>
                  <a:lnTo>
                    <a:pt x="22" y="6"/>
                  </a:lnTo>
                  <a:lnTo>
                    <a:pt x="24" y="8"/>
                  </a:lnTo>
                  <a:lnTo>
                    <a:pt x="24" y="10"/>
                  </a:lnTo>
                  <a:lnTo>
                    <a:pt x="24" y="13"/>
                  </a:lnTo>
                  <a:lnTo>
                    <a:pt x="24" y="52"/>
                  </a:lnTo>
                  <a:lnTo>
                    <a:pt x="24" y="55"/>
                  </a:lnTo>
                  <a:lnTo>
                    <a:pt x="22" y="56"/>
                  </a:lnTo>
                  <a:lnTo>
                    <a:pt x="22" y="57"/>
                  </a:lnTo>
                  <a:lnTo>
                    <a:pt x="22" y="61"/>
                  </a:lnTo>
                  <a:lnTo>
                    <a:pt x="19" y="61"/>
                  </a:lnTo>
                  <a:lnTo>
                    <a:pt x="2" y="61"/>
                  </a:lnTo>
                  <a:lnTo>
                    <a:pt x="0" y="57"/>
                  </a:lnTo>
                  <a:lnTo>
                    <a:pt x="0" y="56"/>
                  </a:lnTo>
                  <a:lnTo>
                    <a:pt x="0" y="55"/>
                  </a:lnTo>
                  <a:lnTo>
                    <a:pt x="0" y="5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53" name="Freeform 115"/>
            <p:cNvSpPr>
              <a:spLocks noChangeAspect="1"/>
            </p:cNvSpPr>
            <p:nvPr/>
          </p:nvSpPr>
          <p:spPr bwMode="auto">
            <a:xfrm>
              <a:off x="1792" y="2839"/>
              <a:ext cx="38" cy="81"/>
            </a:xfrm>
            <a:custGeom>
              <a:avLst/>
              <a:gdLst>
                <a:gd name="T0" fmla="*/ 0 w 29"/>
                <a:gd name="T1" fmla="*/ 65 h 62"/>
                <a:gd name="T2" fmla="*/ 0 w 29"/>
                <a:gd name="T3" fmla="*/ 50 h 62"/>
                <a:gd name="T4" fmla="*/ 0 w 29"/>
                <a:gd name="T5" fmla="*/ 38 h 62"/>
                <a:gd name="T6" fmla="*/ 12 w 29"/>
                <a:gd name="T7" fmla="*/ 38 h 62"/>
                <a:gd name="T8" fmla="*/ 12 w 29"/>
                <a:gd name="T9" fmla="*/ 29 h 62"/>
                <a:gd name="T10" fmla="*/ 12 w 29"/>
                <a:gd name="T11" fmla="*/ 29 h 62"/>
                <a:gd name="T12" fmla="*/ 12 w 29"/>
                <a:gd name="T13" fmla="*/ 16 h 62"/>
                <a:gd name="T14" fmla="*/ 12 w 29"/>
                <a:gd name="T15" fmla="*/ 16 h 62"/>
                <a:gd name="T16" fmla="*/ 28 w 29"/>
                <a:gd name="T17" fmla="*/ 0 h 62"/>
                <a:gd name="T18" fmla="*/ 28 w 29"/>
                <a:gd name="T19" fmla="*/ 0 h 62"/>
                <a:gd name="T20" fmla="*/ 28 w 29"/>
                <a:gd name="T21" fmla="*/ 0 h 62"/>
                <a:gd name="T22" fmla="*/ 113 w 29"/>
                <a:gd name="T23" fmla="*/ 0 h 62"/>
                <a:gd name="T24" fmla="*/ 113 w 29"/>
                <a:gd name="T25" fmla="*/ 0 h 62"/>
                <a:gd name="T26" fmla="*/ 113 w 29"/>
                <a:gd name="T27" fmla="*/ 0 h 62"/>
                <a:gd name="T28" fmla="*/ 122 w 29"/>
                <a:gd name="T29" fmla="*/ 0 h 62"/>
                <a:gd name="T30" fmla="*/ 122 w 29"/>
                <a:gd name="T31" fmla="*/ 16 h 62"/>
                <a:gd name="T32" fmla="*/ 122 w 29"/>
                <a:gd name="T33" fmla="*/ 16 h 62"/>
                <a:gd name="T34" fmla="*/ 122 w 29"/>
                <a:gd name="T35" fmla="*/ 29 h 62"/>
                <a:gd name="T36" fmla="*/ 122 w 29"/>
                <a:gd name="T37" fmla="*/ 29 h 62"/>
                <a:gd name="T38" fmla="*/ 143 w 29"/>
                <a:gd name="T39" fmla="*/ 38 h 62"/>
                <a:gd name="T40" fmla="*/ 143 w 29"/>
                <a:gd name="T41" fmla="*/ 50 h 62"/>
                <a:gd name="T42" fmla="*/ 143 w 29"/>
                <a:gd name="T43" fmla="*/ 65 h 62"/>
                <a:gd name="T44" fmla="*/ 143 w 29"/>
                <a:gd name="T45" fmla="*/ 260 h 62"/>
                <a:gd name="T46" fmla="*/ 143 w 29"/>
                <a:gd name="T47" fmla="*/ 260 h 62"/>
                <a:gd name="T48" fmla="*/ 143 w 29"/>
                <a:gd name="T49" fmla="*/ 274 h 62"/>
                <a:gd name="T50" fmla="*/ 122 w 29"/>
                <a:gd name="T51" fmla="*/ 274 h 62"/>
                <a:gd name="T52" fmla="*/ 122 w 29"/>
                <a:gd name="T53" fmla="*/ 277 h 62"/>
                <a:gd name="T54" fmla="*/ 122 w 29"/>
                <a:gd name="T55" fmla="*/ 284 h 62"/>
                <a:gd name="T56" fmla="*/ 122 w 29"/>
                <a:gd name="T57" fmla="*/ 284 h 62"/>
                <a:gd name="T58" fmla="*/ 122 w 29"/>
                <a:gd name="T59" fmla="*/ 284 h 62"/>
                <a:gd name="T60" fmla="*/ 113 w 29"/>
                <a:gd name="T61" fmla="*/ 306 h 62"/>
                <a:gd name="T62" fmla="*/ 113 w 29"/>
                <a:gd name="T63" fmla="*/ 306 h 62"/>
                <a:gd name="T64" fmla="*/ 113 w 29"/>
                <a:gd name="T65" fmla="*/ 306 h 62"/>
                <a:gd name="T66" fmla="*/ 28 w 29"/>
                <a:gd name="T67" fmla="*/ 306 h 62"/>
                <a:gd name="T68" fmla="*/ 28 w 29"/>
                <a:gd name="T69" fmla="*/ 306 h 62"/>
                <a:gd name="T70" fmla="*/ 28 w 29"/>
                <a:gd name="T71" fmla="*/ 306 h 62"/>
                <a:gd name="T72" fmla="*/ 28 w 29"/>
                <a:gd name="T73" fmla="*/ 306 h 62"/>
                <a:gd name="T74" fmla="*/ 12 w 29"/>
                <a:gd name="T75" fmla="*/ 284 h 62"/>
                <a:gd name="T76" fmla="*/ 12 w 29"/>
                <a:gd name="T77" fmla="*/ 284 h 62"/>
                <a:gd name="T78" fmla="*/ 12 w 29"/>
                <a:gd name="T79" fmla="*/ 277 h 62"/>
                <a:gd name="T80" fmla="*/ 12 w 29"/>
                <a:gd name="T81" fmla="*/ 277 h 62"/>
                <a:gd name="T82" fmla="*/ 12 w 29"/>
                <a:gd name="T83" fmla="*/ 274 h 62"/>
                <a:gd name="T84" fmla="*/ 0 w 29"/>
                <a:gd name="T85" fmla="*/ 260 h 62"/>
                <a:gd name="T86" fmla="*/ 0 w 29"/>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2"/>
                <a:gd name="T134" fmla="*/ 29 w 2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2">
                  <a:moveTo>
                    <a:pt x="0" y="52"/>
                  </a:moveTo>
                  <a:lnTo>
                    <a:pt x="0" y="13"/>
                  </a:lnTo>
                  <a:lnTo>
                    <a:pt x="0" y="10"/>
                  </a:lnTo>
                  <a:lnTo>
                    <a:pt x="0" y="8"/>
                  </a:lnTo>
                  <a:lnTo>
                    <a:pt x="2" y="8"/>
                  </a:lnTo>
                  <a:lnTo>
                    <a:pt x="2" y="6"/>
                  </a:lnTo>
                  <a:lnTo>
                    <a:pt x="2" y="3"/>
                  </a:lnTo>
                  <a:lnTo>
                    <a:pt x="5" y="0"/>
                  </a:lnTo>
                  <a:lnTo>
                    <a:pt x="22" y="0"/>
                  </a:lnTo>
                  <a:lnTo>
                    <a:pt x="24" y="0"/>
                  </a:lnTo>
                  <a:lnTo>
                    <a:pt x="24" y="3"/>
                  </a:lnTo>
                  <a:lnTo>
                    <a:pt x="24" y="6"/>
                  </a:lnTo>
                  <a:lnTo>
                    <a:pt x="24" y="8"/>
                  </a:lnTo>
                  <a:lnTo>
                    <a:pt x="28" y="8"/>
                  </a:lnTo>
                  <a:lnTo>
                    <a:pt x="28" y="10"/>
                  </a:lnTo>
                  <a:lnTo>
                    <a:pt x="28" y="13"/>
                  </a:lnTo>
                  <a:lnTo>
                    <a:pt x="28" y="52"/>
                  </a:lnTo>
                  <a:lnTo>
                    <a:pt x="28" y="55"/>
                  </a:lnTo>
                  <a:lnTo>
                    <a:pt x="24" y="55"/>
                  </a:lnTo>
                  <a:lnTo>
                    <a:pt x="24" y="56"/>
                  </a:lnTo>
                  <a:lnTo>
                    <a:pt x="24" y="57"/>
                  </a:lnTo>
                  <a:lnTo>
                    <a:pt x="24" y="61"/>
                  </a:lnTo>
                  <a:lnTo>
                    <a:pt x="22" y="61"/>
                  </a:lnTo>
                  <a:lnTo>
                    <a:pt x="5" y="61"/>
                  </a:lnTo>
                  <a:lnTo>
                    <a:pt x="2" y="57"/>
                  </a:lnTo>
                  <a:lnTo>
                    <a:pt x="2" y="56"/>
                  </a:lnTo>
                  <a:lnTo>
                    <a:pt x="2" y="55"/>
                  </a:lnTo>
                  <a:lnTo>
                    <a:pt x="0" y="55"/>
                  </a:lnTo>
                  <a:lnTo>
                    <a:pt x="0" y="5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54" name="Freeform 116" descr="Light vertical"/>
            <p:cNvSpPr>
              <a:spLocks noChangeAspect="1"/>
            </p:cNvSpPr>
            <p:nvPr/>
          </p:nvSpPr>
          <p:spPr bwMode="auto">
            <a:xfrm>
              <a:off x="1744" y="2839"/>
              <a:ext cx="49" cy="81"/>
            </a:xfrm>
            <a:custGeom>
              <a:avLst/>
              <a:gdLst>
                <a:gd name="T0" fmla="*/ 0 w 38"/>
                <a:gd name="T1" fmla="*/ 65 h 62"/>
                <a:gd name="T2" fmla="*/ 0 w 38"/>
                <a:gd name="T3" fmla="*/ 50 h 62"/>
                <a:gd name="T4" fmla="*/ 0 w 38"/>
                <a:gd name="T5" fmla="*/ 38 h 62"/>
                <a:gd name="T6" fmla="*/ 0 w 38"/>
                <a:gd name="T7" fmla="*/ 38 h 62"/>
                <a:gd name="T8" fmla="*/ 1 w 38"/>
                <a:gd name="T9" fmla="*/ 29 h 62"/>
                <a:gd name="T10" fmla="*/ 1 w 38"/>
                <a:gd name="T11" fmla="*/ 29 h 62"/>
                <a:gd name="T12" fmla="*/ 1 w 38"/>
                <a:gd name="T13" fmla="*/ 16 h 62"/>
                <a:gd name="T14" fmla="*/ 17 w 38"/>
                <a:gd name="T15" fmla="*/ 16 h 62"/>
                <a:gd name="T16" fmla="*/ 17 w 38"/>
                <a:gd name="T17" fmla="*/ 0 h 62"/>
                <a:gd name="T18" fmla="*/ 17 w 38"/>
                <a:gd name="T19" fmla="*/ 0 h 62"/>
                <a:gd name="T20" fmla="*/ 32 w 38"/>
                <a:gd name="T21" fmla="*/ 0 h 62"/>
                <a:gd name="T22" fmla="*/ 143 w 38"/>
                <a:gd name="T23" fmla="*/ 0 h 62"/>
                <a:gd name="T24" fmla="*/ 146 w 38"/>
                <a:gd name="T25" fmla="*/ 0 h 62"/>
                <a:gd name="T26" fmla="*/ 146 w 38"/>
                <a:gd name="T27" fmla="*/ 0 h 62"/>
                <a:gd name="T28" fmla="*/ 146 w 38"/>
                <a:gd name="T29" fmla="*/ 0 h 62"/>
                <a:gd name="T30" fmla="*/ 156 w 38"/>
                <a:gd name="T31" fmla="*/ 16 h 62"/>
                <a:gd name="T32" fmla="*/ 156 w 38"/>
                <a:gd name="T33" fmla="*/ 16 h 62"/>
                <a:gd name="T34" fmla="*/ 172 w 38"/>
                <a:gd name="T35" fmla="*/ 29 h 62"/>
                <a:gd name="T36" fmla="*/ 172 w 38"/>
                <a:gd name="T37" fmla="*/ 29 h 62"/>
                <a:gd name="T38" fmla="*/ 172 w 38"/>
                <a:gd name="T39" fmla="*/ 38 h 62"/>
                <a:gd name="T40" fmla="*/ 172 w 38"/>
                <a:gd name="T41" fmla="*/ 50 h 62"/>
                <a:gd name="T42" fmla="*/ 172 w 38"/>
                <a:gd name="T43" fmla="*/ 65 h 62"/>
                <a:gd name="T44" fmla="*/ 172 w 38"/>
                <a:gd name="T45" fmla="*/ 260 h 62"/>
                <a:gd name="T46" fmla="*/ 172 w 38"/>
                <a:gd name="T47" fmla="*/ 260 h 62"/>
                <a:gd name="T48" fmla="*/ 172 w 38"/>
                <a:gd name="T49" fmla="*/ 274 h 62"/>
                <a:gd name="T50" fmla="*/ 172 w 38"/>
                <a:gd name="T51" fmla="*/ 274 h 62"/>
                <a:gd name="T52" fmla="*/ 172 w 38"/>
                <a:gd name="T53" fmla="*/ 277 h 62"/>
                <a:gd name="T54" fmla="*/ 156 w 38"/>
                <a:gd name="T55" fmla="*/ 284 h 62"/>
                <a:gd name="T56" fmla="*/ 156 w 38"/>
                <a:gd name="T57" fmla="*/ 284 h 62"/>
                <a:gd name="T58" fmla="*/ 156 w 38"/>
                <a:gd name="T59" fmla="*/ 284 h 62"/>
                <a:gd name="T60" fmla="*/ 146 w 38"/>
                <a:gd name="T61" fmla="*/ 306 h 62"/>
                <a:gd name="T62" fmla="*/ 146 w 38"/>
                <a:gd name="T63" fmla="*/ 306 h 62"/>
                <a:gd name="T64" fmla="*/ 143 w 38"/>
                <a:gd name="T65" fmla="*/ 306 h 62"/>
                <a:gd name="T66" fmla="*/ 32 w 38"/>
                <a:gd name="T67" fmla="*/ 306 h 62"/>
                <a:gd name="T68" fmla="*/ 32 w 38"/>
                <a:gd name="T69" fmla="*/ 306 h 62"/>
                <a:gd name="T70" fmla="*/ 17 w 38"/>
                <a:gd name="T71" fmla="*/ 306 h 62"/>
                <a:gd name="T72" fmla="*/ 17 w 38"/>
                <a:gd name="T73" fmla="*/ 306 h 62"/>
                <a:gd name="T74" fmla="*/ 1 w 38"/>
                <a:gd name="T75" fmla="*/ 284 h 62"/>
                <a:gd name="T76" fmla="*/ 1 w 38"/>
                <a:gd name="T77" fmla="*/ 284 h 62"/>
                <a:gd name="T78" fmla="*/ 1 w 38"/>
                <a:gd name="T79" fmla="*/ 277 h 62"/>
                <a:gd name="T80" fmla="*/ 0 w 38"/>
                <a:gd name="T81" fmla="*/ 277 h 62"/>
                <a:gd name="T82" fmla="*/ 0 w 38"/>
                <a:gd name="T83" fmla="*/ 274 h 62"/>
                <a:gd name="T84" fmla="*/ 0 w 38"/>
                <a:gd name="T85" fmla="*/ 260 h 62"/>
                <a:gd name="T86" fmla="*/ 0 w 38"/>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2"/>
                <a:gd name="T134" fmla="*/ 38 w 38"/>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2">
                  <a:moveTo>
                    <a:pt x="0" y="52"/>
                  </a:moveTo>
                  <a:lnTo>
                    <a:pt x="0" y="13"/>
                  </a:lnTo>
                  <a:lnTo>
                    <a:pt x="0" y="10"/>
                  </a:lnTo>
                  <a:lnTo>
                    <a:pt x="0" y="8"/>
                  </a:lnTo>
                  <a:lnTo>
                    <a:pt x="0" y="6"/>
                  </a:lnTo>
                  <a:lnTo>
                    <a:pt x="1" y="6"/>
                  </a:lnTo>
                  <a:lnTo>
                    <a:pt x="1" y="3"/>
                  </a:lnTo>
                  <a:lnTo>
                    <a:pt x="4" y="3"/>
                  </a:lnTo>
                  <a:lnTo>
                    <a:pt x="4" y="0"/>
                  </a:lnTo>
                  <a:lnTo>
                    <a:pt x="7" y="0"/>
                  </a:lnTo>
                  <a:lnTo>
                    <a:pt x="31" y="0"/>
                  </a:lnTo>
                  <a:lnTo>
                    <a:pt x="32" y="0"/>
                  </a:lnTo>
                  <a:lnTo>
                    <a:pt x="34" y="3"/>
                  </a:lnTo>
                  <a:lnTo>
                    <a:pt x="34" y="6"/>
                  </a:lnTo>
                  <a:lnTo>
                    <a:pt x="37" y="6"/>
                  </a:lnTo>
                  <a:lnTo>
                    <a:pt x="37" y="8"/>
                  </a:lnTo>
                  <a:lnTo>
                    <a:pt x="37" y="10"/>
                  </a:lnTo>
                  <a:lnTo>
                    <a:pt x="37" y="13"/>
                  </a:lnTo>
                  <a:lnTo>
                    <a:pt x="37" y="52"/>
                  </a:lnTo>
                  <a:lnTo>
                    <a:pt x="37" y="55"/>
                  </a:lnTo>
                  <a:lnTo>
                    <a:pt x="37" y="56"/>
                  </a:lnTo>
                  <a:lnTo>
                    <a:pt x="34" y="57"/>
                  </a:lnTo>
                  <a:lnTo>
                    <a:pt x="32" y="61"/>
                  </a:lnTo>
                  <a:lnTo>
                    <a:pt x="31" y="61"/>
                  </a:lnTo>
                  <a:lnTo>
                    <a:pt x="7" y="61"/>
                  </a:lnTo>
                  <a:lnTo>
                    <a:pt x="4" y="61"/>
                  </a:lnTo>
                  <a:lnTo>
                    <a:pt x="4" y="57"/>
                  </a:lnTo>
                  <a:lnTo>
                    <a:pt x="1" y="57"/>
                  </a:lnTo>
                  <a:lnTo>
                    <a:pt x="1" y="56"/>
                  </a:lnTo>
                  <a:lnTo>
                    <a:pt x="0" y="56"/>
                  </a:lnTo>
                  <a:lnTo>
                    <a:pt x="0" y="55"/>
                  </a:lnTo>
                  <a:lnTo>
                    <a:pt x="0" y="52"/>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55" name="AutoShape 117"/>
            <p:cNvSpPr>
              <a:spLocks noChangeAspect="1" noChangeArrowheads="1"/>
            </p:cNvSpPr>
            <p:nvPr/>
          </p:nvSpPr>
          <p:spPr bwMode="auto">
            <a:xfrm flipV="1">
              <a:off x="1753" y="2273"/>
              <a:ext cx="31"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56" name="Freeform 118"/>
            <p:cNvSpPr>
              <a:spLocks noChangeAspect="1"/>
            </p:cNvSpPr>
            <p:nvPr/>
          </p:nvSpPr>
          <p:spPr bwMode="auto">
            <a:xfrm>
              <a:off x="1738" y="2230"/>
              <a:ext cx="60" cy="43"/>
            </a:xfrm>
            <a:custGeom>
              <a:avLst/>
              <a:gdLst>
                <a:gd name="T0" fmla="*/ 222 w 46"/>
                <a:gd name="T1" fmla="*/ 125 h 33"/>
                <a:gd name="T2" fmla="*/ 222 w 46"/>
                <a:gd name="T3" fmla="*/ 125 h 33"/>
                <a:gd name="T4" fmla="*/ 222 w 46"/>
                <a:gd name="T5" fmla="*/ 125 h 33"/>
                <a:gd name="T6" fmla="*/ 222 w 46"/>
                <a:gd name="T7" fmla="*/ 134 h 33"/>
                <a:gd name="T8" fmla="*/ 222 w 46"/>
                <a:gd name="T9" fmla="*/ 134 h 33"/>
                <a:gd name="T10" fmla="*/ 200 w 46"/>
                <a:gd name="T11" fmla="*/ 134 h 33"/>
                <a:gd name="T12" fmla="*/ 200 w 46"/>
                <a:gd name="T13" fmla="*/ 159 h 33"/>
                <a:gd name="T14" fmla="*/ 192 w 46"/>
                <a:gd name="T15" fmla="*/ 159 h 33"/>
                <a:gd name="T16" fmla="*/ 192 w 46"/>
                <a:gd name="T17" fmla="*/ 159 h 33"/>
                <a:gd name="T18" fmla="*/ 189 w 46"/>
                <a:gd name="T19" fmla="*/ 159 h 33"/>
                <a:gd name="T20" fmla="*/ 189 w 46"/>
                <a:gd name="T21" fmla="*/ 159 h 33"/>
                <a:gd name="T22" fmla="*/ 35 w 46"/>
                <a:gd name="T23" fmla="*/ 159 h 33"/>
                <a:gd name="T24" fmla="*/ 35 w 46"/>
                <a:gd name="T25" fmla="*/ 159 h 33"/>
                <a:gd name="T26" fmla="*/ 27 w 46"/>
                <a:gd name="T27" fmla="*/ 159 h 33"/>
                <a:gd name="T28" fmla="*/ 27 w 46"/>
                <a:gd name="T29" fmla="*/ 159 h 33"/>
                <a:gd name="T30" fmla="*/ 12 w 46"/>
                <a:gd name="T31" fmla="*/ 159 h 33"/>
                <a:gd name="T32" fmla="*/ 12 w 46"/>
                <a:gd name="T33" fmla="*/ 159 h 33"/>
                <a:gd name="T34" fmla="*/ 0 w 46"/>
                <a:gd name="T35" fmla="*/ 134 h 33"/>
                <a:gd name="T36" fmla="*/ 0 w 46"/>
                <a:gd name="T37" fmla="*/ 134 h 33"/>
                <a:gd name="T38" fmla="*/ 0 w 46"/>
                <a:gd name="T39" fmla="*/ 134 h 33"/>
                <a:gd name="T40" fmla="*/ 0 w 46"/>
                <a:gd name="T41" fmla="*/ 125 h 33"/>
                <a:gd name="T42" fmla="*/ 0 w 46"/>
                <a:gd name="T43" fmla="*/ 125 h 33"/>
                <a:gd name="T44" fmla="*/ 0 w 46"/>
                <a:gd name="T45" fmla="*/ 29 h 33"/>
                <a:gd name="T46" fmla="*/ 0 w 46"/>
                <a:gd name="T47" fmla="*/ 27 h 33"/>
                <a:gd name="T48" fmla="*/ 0 w 46"/>
                <a:gd name="T49" fmla="*/ 27 h 33"/>
                <a:gd name="T50" fmla="*/ 0 w 46"/>
                <a:gd name="T51" fmla="*/ 27 h 33"/>
                <a:gd name="T52" fmla="*/ 0 w 46"/>
                <a:gd name="T53" fmla="*/ 12 h 33"/>
                <a:gd name="T54" fmla="*/ 12 w 46"/>
                <a:gd name="T55" fmla="*/ 12 h 33"/>
                <a:gd name="T56" fmla="*/ 12 w 46"/>
                <a:gd name="T57" fmla="*/ 12 h 33"/>
                <a:gd name="T58" fmla="*/ 12 w 46"/>
                <a:gd name="T59" fmla="*/ 12 h 33"/>
                <a:gd name="T60" fmla="*/ 27 w 46"/>
                <a:gd name="T61" fmla="*/ 0 h 33"/>
                <a:gd name="T62" fmla="*/ 35 w 46"/>
                <a:gd name="T63" fmla="*/ 0 h 33"/>
                <a:gd name="T64" fmla="*/ 35 w 46"/>
                <a:gd name="T65" fmla="*/ 0 h 33"/>
                <a:gd name="T66" fmla="*/ 189 w 46"/>
                <a:gd name="T67" fmla="*/ 0 h 33"/>
                <a:gd name="T68" fmla="*/ 189 w 46"/>
                <a:gd name="T69" fmla="*/ 0 h 33"/>
                <a:gd name="T70" fmla="*/ 192 w 46"/>
                <a:gd name="T71" fmla="*/ 0 h 33"/>
                <a:gd name="T72" fmla="*/ 192 w 46"/>
                <a:gd name="T73" fmla="*/ 0 h 33"/>
                <a:gd name="T74" fmla="*/ 200 w 46"/>
                <a:gd name="T75" fmla="*/ 12 h 33"/>
                <a:gd name="T76" fmla="*/ 200 w 46"/>
                <a:gd name="T77" fmla="*/ 12 h 33"/>
                <a:gd name="T78" fmla="*/ 222 w 46"/>
                <a:gd name="T79" fmla="*/ 12 h 33"/>
                <a:gd name="T80" fmla="*/ 222 w 46"/>
                <a:gd name="T81" fmla="*/ 12 h 33"/>
                <a:gd name="T82" fmla="*/ 222 w 46"/>
                <a:gd name="T83" fmla="*/ 27 h 33"/>
                <a:gd name="T84" fmla="*/ 222 w 46"/>
                <a:gd name="T85" fmla="*/ 27 h 33"/>
                <a:gd name="T86" fmla="*/ 222 w 46"/>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45" y="6"/>
                  </a:moveTo>
                  <a:lnTo>
                    <a:pt x="45" y="26"/>
                  </a:lnTo>
                  <a:lnTo>
                    <a:pt x="45" y="28"/>
                  </a:lnTo>
                  <a:lnTo>
                    <a:pt x="41" y="28"/>
                  </a:lnTo>
                  <a:lnTo>
                    <a:pt x="41" y="32"/>
                  </a:lnTo>
                  <a:lnTo>
                    <a:pt x="39" y="32"/>
                  </a:lnTo>
                  <a:lnTo>
                    <a:pt x="38" y="32"/>
                  </a:lnTo>
                  <a:lnTo>
                    <a:pt x="7" y="32"/>
                  </a:lnTo>
                  <a:lnTo>
                    <a:pt x="5" y="32"/>
                  </a:lnTo>
                  <a:lnTo>
                    <a:pt x="2" y="32"/>
                  </a:lnTo>
                  <a:lnTo>
                    <a:pt x="2" y="28"/>
                  </a:lnTo>
                  <a:lnTo>
                    <a:pt x="0" y="28"/>
                  </a:lnTo>
                  <a:lnTo>
                    <a:pt x="0" y="26"/>
                  </a:lnTo>
                  <a:lnTo>
                    <a:pt x="0" y="6"/>
                  </a:lnTo>
                  <a:lnTo>
                    <a:pt x="0" y="5"/>
                  </a:lnTo>
                  <a:lnTo>
                    <a:pt x="0" y="2"/>
                  </a:lnTo>
                  <a:lnTo>
                    <a:pt x="2" y="2"/>
                  </a:lnTo>
                  <a:lnTo>
                    <a:pt x="5" y="0"/>
                  </a:lnTo>
                  <a:lnTo>
                    <a:pt x="7" y="0"/>
                  </a:lnTo>
                  <a:lnTo>
                    <a:pt x="38" y="0"/>
                  </a:lnTo>
                  <a:lnTo>
                    <a:pt x="39" y="0"/>
                  </a:lnTo>
                  <a:lnTo>
                    <a:pt x="39" y="2"/>
                  </a:lnTo>
                  <a:lnTo>
                    <a:pt x="41" y="2"/>
                  </a:lnTo>
                  <a:lnTo>
                    <a:pt x="45" y="2"/>
                  </a:lnTo>
                  <a:lnTo>
                    <a:pt x="45" y="5"/>
                  </a:lnTo>
                  <a:lnTo>
                    <a:pt x="45"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57" name="Freeform 119"/>
            <p:cNvSpPr>
              <a:spLocks noChangeAspect="1"/>
            </p:cNvSpPr>
            <p:nvPr/>
          </p:nvSpPr>
          <p:spPr bwMode="auto">
            <a:xfrm>
              <a:off x="1779" y="2230"/>
              <a:ext cx="19" cy="43"/>
            </a:xfrm>
            <a:custGeom>
              <a:avLst/>
              <a:gdLst>
                <a:gd name="T0" fmla="*/ 60 w 15"/>
                <a:gd name="T1" fmla="*/ 125 h 33"/>
                <a:gd name="T2" fmla="*/ 60 w 15"/>
                <a:gd name="T3" fmla="*/ 125 h 33"/>
                <a:gd name="T4" fmla="*/ 60 w 15"/>
                <a:gd name="T5" fmla="*/ 125 h 33"/>
                <a:gd name="T6" fmla="*/ 60 w 15"/>
                <a:gd name="T7" fmla="*/ 134 h 33"/>
                <a:gd name="T8" fmla="*/ 60 w 15"/>
                <a:gd name="T9" fmla="*/ 134 h 33"/>
                <a:gd name="T10" fmla="*/ 60 w 15"/>
                <a:gd name="T11" fmla="*/ 134 h 33"/>
                <a:gd name="T12" fmla="*/ 60 w 15"/>
                <a:gd name="T13" fmla="*/ 159 h 33"/>
                <a:gd name="T14" fmla="*/ 60 w 15"/>
                <a:gd name="T15" fmla="*/ 159 h 33"/>
                <a:gd name="T16" fmla="*/ 41 w 15"/>
                <a:gd name="T17" fmla="*/ 159 h 33"/>
                <a:gd name="T18" fmla="*/ 41 w 15"/>
                <a:gd name="T19" fmla="*/ 159 h 33"/>
                <a:gd name="T20" fmla="*/ 41 w 15"/>
                <a:gd name="T21" fmla="*/ 159 h 33"/>
                <a:gd name="T22" fmla="*/ 10 w 15"/>
                <a:gd name="T23" fmla="*/ 159 h 33"/>
                <a:gd name="T24" fmla="*/ 10 w 15"/>
                <a:gd name="T25" fmla="*/ 159 h 33"/>
                <a:gd name="T26" fmla="*/ 10 w 15"/>
                <a:gd name="T27" fmla="*/ 159 h 33"/>
                <a:gd name="T28" fmla="*/ 10 w 15"/>
                <a:gd name="T29" fmla="*/ 159 h 33"/>
                <a:gd name="T30" fmla="*/ 10 w 15"/>
                <a:gd name="T31" fmla="*/ 159 h 33"/>
                <a:gd name="T32" fmla="*/ 10 w 15"/>
                <a:gd name="T33" fmla="*/ 134 h 33"/>
                <a:gd name="T34" fmla="*/ 10 w 15"/>
                <a:gd name="T35" fmla="*/ 134 h 33"/>
                <a:gd name="T36" fmla="*/ 1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10 w 15"/>
                <a:gd name="T53" fmla="*/ 12 h 33"/>
                <a:gd name="T54" fmla="*/ 10 w 15"/>
                <a:gd name="T55" fmla="*/ 12 h 33"/>
                <a:gd name="T56" fmla="*/ 10 w 15"/>
                <a:gd name="T57" fmla="*/ 12 h 33"/>
                <a:gd name="T58" fmla="*/ 10 w 15"/>
                <a:gd name="T59" fmla="*/ 0 h 33"/>
                <a:gd name="T60" fmla="*/ 10 w 15"/>
                <a:gd name="T61" fmla="*/ 0 h 33"/>
                <a:gd name="T62" fmla="*/ 10 w 15"/>
                <a:gd name="T63" fmla="*/ 0 h 33"/>
                <a:gd name="T64" fmla="*/ 10 w 15"/>
                <a:gd name="T65" fmla="*/ 0 h 33"/>
                <a:gd name="T66" fmla="*/ 41 w 15"/>
                <a:gd name="T67" fmla="*/ 0 h 33"/>
                <a:gd name="T68" fmla="*/ 41 w 15"/>
                <a:gd name="T69" fmla="*/ 0 h 33"/>
                <a:gd name="T70" fmla="*/ 41 w 15"/>
                <a:gd name="T71" fmla="*/ 0 h 33"/>
                <a:gd name="T72" fmla="*/ 60 w 15"/>
                <a:gd name="T73" fmla="*/ 0 h 33"/>
                <a:gd name="T74" fmla="*/ 60 w 15"/>
                <a:gd name="T75" fmla="*/ 12 h 33"/>
                <a:gd name="T76" fmla="*/ 60 w 15"/>
                <a:gd name="T77" fmla="*/ 12 h 33"/>
                <a:gd name="T78" fmla="*/ 60 w 15"/>
                <a:gd name="T79" fmla="*/ 12 h 33"/>
                <a:gd name="T80" fmla="*/ 60 w 15"/>
                <a:gd name="T81" fmla="*/ 12 h 33"/>
                <a:gd name="T82" fmla="*/ 60 w 15"/>
                <a:gd name="T83" fmla="*/ 27 h 33"/>
                <a:gd name="T84" fmla="*/ 60 w 15"/>
                <a:gd name="T85" fmla="*/ 27 h 33"/>
                <a:gd name="T86" fmla="*/ 60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4" y="32"/>
                  </a:lnTo>
                  <a:lnTo>
                    <a:pt x="10" y="32"/>
                  </a:lnTo>
                  <a:lnTo>
                    <a:pt x="2" y="32"/>
                  </a:lnTo>
                  <a:lnTo>
                    <a:pt x="2" y="28"/>
                  </a:lnTo>
                  <a:lnTo>
                    <a:pt x="0" y="28"/>
                  </a:lnTo>
                  <a:lnTo>
                    <a:pt x="0" y="26"/>
                  </a:lnTo>
                  <a:lnTo>
                    <a:pt x="0" y="6"/>
                  </a:lnTo>
                  <a:lnTo>
                    <a:pt x="0" y="5"/>
                  </a:lnTo>
                  <a:lnTo>
                    <a:pt x="2" y="2"/>
                  </a:lnTo>
                  <a:lnTo>
                    <a:pt x="2" y="0"/>
                  </a:lnTo>
                  <a:lnTo>
                    <a:pt x="10" y="0"/>
                  </a:lnTo>
                  <a:lnTo>
                    <a:pt x="14" y="0"/>
                  </a:lnTo>
                  <a:lnTo>
                    <a:pt x="14" y="2"/>
                  </a:lnTo>
                  <a:lnTo>
                    <a:pt x="14" y="5"/>
                  </a:lnTo>
                  <a:lnTo>
                    <a:pt x="14" y="6"/>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58" name="Freeform 120"/>
            <p:cNvSpPr>
              <a:spLocks noChangeAspect="1"/>
            </p:cNvSpPr>
            <p:nvPr/>
          </p:nvSpPr>
          <p:spPr bwMode="auto">
            <a:xfrm>
              <a:off x="1738" y="2230"/>
              <a:ext cx="20" cy="43"/>
            </a:xfrm>
            <a:custGeom>
              <a:avLst/>
              <a:gdLst>
                <a:gd name="T0" fmla="*/ 79 w 15"/>
                <a:gd name="T1" fmla="*/ 125 h 33"/>
                <a:gd name="T2" fmla="*/ 79 w 15"/>
                <a:gd name="T3" fmla="*/ 125 h 33"/>
                <a:gd name="T4" fmla="*/ 79 w 15"/>
                <a:gd name="T5" fmla="*/ 125 h 33"/>
                <a:gd name="T6" fmla="*/ 79 w 15"/>
                <a:gd name="T7" fmla="*/ 134 h 33"/>
                <a:gd name="T8" fmla="*/ 64 w 15"/>
                <a:gd name="T9" fmla="*/ 134 h 33"/>
                <a:gd name="T10" fmla="*/ 64 w 15"/>
                <a:gd name="T11" fmla="*/ 134 h 33"/>
                <a:gd name="T12" fmla="*/ 64 w 15"/>
                <a:gd name="T13" fmla="*/ 159 h 33"/>
                <a:gd name="T14" fmla="*/ 64 w 15"/>
                <a:gd name="T15" fmla="*/ 159 h 33"/>
                <a:gd name="T16" fmla="*/ 64 w 15"/>
                <a:gd name="T17" fmla="*/ 159 h 33"/>
                <a:gd name="T18" fmla="*/ 64 w 15"/>
                <a:gd name="T19" fmla="*/ 159 h 33"/>
                <a:gd name="T20" fmla="*/ 64 w 15"/>
                <a:gd name="T21" fmla="*/ 159 h 33"/>
                <a:gd name="T22" fmla="*/ 12 w 15"/>
                <a:gd name="T23" fmla="*/ 159 h 33"/>
                <a:gd name="T24" fmla="*/ 12 w 15"/>
                <a:gd name="T25" fmla="*/ 159 h 33"/>
                <a:gd name="T26" fmla="*/ 12 w 15"/>
                <a:gd name="T27" fmla="*/ 159 h 33"/>
                <a:gd name="T28" fmla="*/ 0 w 15"/>
                <a:gd name="T29" fmla="*/ 159 h 33"/>
                <a:gd name="T30" fmla="*/ 0 w 15"/>
                <a:gd name="T31" fmla="*/ 159 h 33"/>
                <a:gd name="T32" fmla="*/ 0 w 15"/>
                <a:gd name="T33" fmla="*/ 134 h 33"/>
                <a:gd name="T34" fmla="*/ 0 w 15"/>
                <a:gd name="T35" fmla="*/ 134 h 33"/>
                <a:gd name="T36" fmla="*/ 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0 w 15"/>
                <a:gd name="T53" fmla="*/ 12 h 33"/>
                <a:gd name="T54" fmla="*/ 0 w 15"/>
                <a:gd name="T55" fmla="*/ 12 h 33"/>
                <a:gd name="T56" fmla="*/ 0 w 15"/>
                <a:gd name="T57" fmla="*/ 12 h 33"/>
                <a:gd name="T58" fmla="*/ 0 w 15"/>
                <a:gd name="T59" fmla="*/ 0 h 33"/>
                <a:gd name="T60" fmla="*/ 12 w 15"/>
                <a:gd name="T61" fmla="*/ 0 h 33"/>
                <a:gd name="T62" fmla="*/ 12 w 15"/>
                <a:gd name="T63" fmla="*/ 0 h 33"/>
                <a:gd name="T64" fmla="*/ 12 w 15"/>
                <a:gd name="T65" fmla="*/ 0 h 33"/>
                <a:gd name="T66" fmla="*/ 64 w 15"/>
                <a:gd name="T67" fmla="*/ 0 h 33"/>
                <a:gd name="T68" fmla="*/ 64 w 15"/>
                <a:gd name="T69" fmla="*/ 0 h 33"/>
                <a:gd name="T70" fmla="*/ 64 w 15"/>
                <a:gd name="T71" fmla="*/ 0 h 33"/>
                <a:gd name="T72" fmla="*/ 64 w 15"/>
                <a:gd name="T73" fmla="*/ 0 h 33"/>
                <a:gd name="T74" fmla="*/ 64 w 15"/>
                <a:gd name="T75" fmla="*/ 12 h 33"/>
                <a:gd name="T76" fmla="*/ 64 w 15"/>
                <a:gd name="T77" fmla="*/ 12 h 33"/>
                <a:gd name="T78" fmla="*/ 64 w 15"/>
                <a:gd name="T79" fmla="*/ 12 h 33"/>
                <a:gd name="T80" fmla="*/ 64 w 15"/>
                <a:gd name="T81" fmla="*/ 12 h 33"/>
                <a:gd name="T82" fmla="*/ 79 w 15"/>
                <a:gd name="T83" fmla="*/ 27 h 33"/>
                <a:gd name="T84" fmla="*/ 79 w 15"/>
                <a:gd name="T85" fmla="*/ 27 h 33"/>
                <a:gd name="T86" fmla="*/ 79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1" y="28"/>
                  </a:lnTo>
                  <a:lnTo>
                    <a:pt x="11" y="32"/>
                  </a:lnTo>
                  <a:lnTo>
                    <a:pt x="2" y="32"/>
                  </a:lnTo>
                  <a:lnTo>
                    <a:pt x="0" y="32"/>
                  </a:lnTo>
                  <a:lnTo>
                    <a:pt x="0" y="28"/>
                  </a:lnTo>
                  <a:lnTo>
                    <a:pt x="0" y="26"/>
                  </a:lnTo>
                  <a:lnTo>
                    <a:pt x="0" y="6"/>
                  </a:lnTo>
                  <a:lnTo>
                    <a:pt x="0" y="5"/>
                  </a:lnTo>
                  <a:lnTo>
                    <a:pt x="0" y="2"/>
                  </a:lnTo>
                  <a:lnTo>
                    <a:pt x="0" y="0"/>
                  </a:lnTo>
                  <a:lnTo>
                    <a:pt x="2" y="0"/>
                  </a:lnTo>
                  <a:lnTo>
                    <a:pt x="11" y="0"/>
                  </a:lnTo>
                  <a:lnTo>
                    <a:pt x="11" y="2"/>
                  </a:lnTo>
                  <a:lnTo>
                    <a:pt x="14" y="5"/>
                  </a:lnTo>
                  <a:lnTo>
                    <a:pt x="14"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59" name="Freeform 121" descr="Light vertical"/>
            <p:cNvSpPr>
              <a:spLocks noChangeAspect="1"/>
            </p:cNvSpPr>
            <p:nvPr/>
          </p:nvSpPr>
          <p:spPr bwMode="auto">
            <a:xfrm>
              <a:off x="1757" y="2230"/>
              <a:ext cx="23" cy="43"/>
            </a:xfrm>
            <a:custGeom>
              <a:avLst/>
              <a:gdLst>
                <a:gd name="T0" fmla="*/ 75 w 18"/>
                <a:gd name="T1" fmla="*/ 125 h 33"/>
                <a:gd name="T2" fmla="*/ 75 w 18"/>
                <a:gd name="T3" fmla="*/ 125 h 33"/>
                <a:gd name="T4" fmla="*/ 75 w 18"/>
                <a:gd name="T5" fmla="*/ 125 h 33"/>
                <a:gd name="T6" fmla="*/ 75 w 18"/>
                <a:gd name="T7" fmla="*/ 134 h 33"/>
                <a:gd name="T8" fmla="*/ 75 w 18"/>
                <a:gd name="T9" fmla="*/ 134 h 33"/>
                <a:gd name="T10" fmla="*/ 75 w 18"/>
                <a:gd name="T11" fmla="*/ 134 h 33"/>
                <a:gd name="T12" fmla="*/ 75 w 18"/>
                <a:gd name="T13" fmla="*/ 159 h 33"/>
                <a:gd name="T14" fmla="*/ 69 w 18"/>
                <a:gd name="T15" fmla="*/ 159 h 33"/>
                <a:gd name="T16" fmla="*/ 69 w 18"/>
                <a:gd name="T17" fmla="*/ 159 h 33"/>
                <a:gd name="T18" fmla="*/ 69 w 18"/>
                <a:gd name="T19" fmla="*/ 159 h 33"/>
                <a:gd name="T20" fmla="*/ 69 w 18"/>
                <a:gd name="T21" fmla="*/ 159 h 33"/>
                <a:gd name="T22" fmla="*/ 10 w 18"/>
                <a:gd name="T23" fmla="*/ 159 h 33"/>
                <a:gd name="T24" fmla="*/ 10 w 18"/>
                <a:gd name="T25" fmla="*/ 159 h 33"/>
                <a:gd name="T26" fmla="*/ 10 w 18"/>
                <a:gd name="T27" fmla="*/ 159 h 33"/>
                <a:gd name="T28" fmla="*/ 10 w 18"/>
                <a:gd name="T29" fmla="*/ 159 h 33"/>
                <a:gd name="T30" fmla="*/ 0 w 18"/>
                <a:gd name="T31" fmla="*/ 159 h 33"/>
                <a:gd name="T32" fmla="*/ 0 w 18"/>
                <a:gd name="T33" fmla="*/ 134 h 33"/>
                <a:gd name="T34" fmla="*/ 0 w 18"/>
                <a:gd name="T35" fmla="*/ 134 h 33"/>
                <a:gd name="T36" fmla="*/ 0 w 18"/>
                <a:gd name="T37" fmla="*/ 134 h 33"/>
                <a:gd name="T38" fmla="*/ 0 w 18"/>
                <a:gd name="T39" fmla="*/ 134 h 33"/>
                <a:gd name="T40" fmla="*/ 0 w 18"/>
                <a:gd name="T41" fmla="*/ 125 h 33"/>
                <a:gd name="T42" fmla="*/ 0 w 18"/>
                <a:gd name="T43" fmla="*/ 125 h 33"/>
                <a:gd name="T44" fmla="*/ 0 w 18"/>
                <a:gd name="T45" fmla="*/ 29 h 33"/>
                <a:gd name="T46" fmla="*/ 0 w 18"/>
                <a:gd name="T47" fmla="*/ 27 h 33"/>
                <a:gd name="T48" fmla="*/ 0 w 18"/>
                <a:gd name="T49" fmla="*/ 27 h 33"/>
                <a:gd name="T50" fmla="*/ 0 w 18"/>
                <a:gd name="T51" fmla="*/ 27 h 33"/>
                <a:gd name="T52" fmla="*/ 0 w 18"/>
                <a:gd name="T53" fmla="*/ 12 h 33"/>
                <a:gd name="T54" fmla="*/ 0 w 18"/>
                <a:gd name="T55" fmla="*/ 12 h 33"/>
                <a:gd name="T56" fmla="*/ 0 w 18"/>
                <a:gd name="T57" fmla="*/ 12 h 33"/>
                <a:gd name="T58" fmla="*/ 0 w 18"/>
                <a:gd name="T59" fmla="*/ 0 h 33"/>
                <a:gd name="T60" fmla="*/ 10 w 18"/>
                <a:gd name="T61" fmla="*/ 0 h 33"/>
                <a:gd name="T62" fmla="*/ 10 w 18"/>
                <a:gd name="T63" fmla="*/ 0 h 33"/>
                <a:gd name="T64" fmla="*/ 10 w 18"/>
                <a:gd name="T65" fmla="*/ 0 h 33"/>
                <a:gd name="T66" fmla="*/ 69 w 18"/>
                <a:gd name="T67" fmla="*/ 0 h 33"/>
                <a:gd name="T68" fmla="*/ 69 w 18"/>
                <a:gd name="T69" fmla="*/ 0 h 33"/>
                <a:gd name="T70" fmla="*/ 69 w 18"/>
                <a:gd name="T71" fmla="*/ 0 h 33"/>
                <a:gd name="T72" fmla="*/ 69 w 18"/>
                <a:gd name="T73" fmla="*/ 0 h 33"/>
                <a:gd name="T74" fmla="*/ 75 w 18"/>
                <a:gd name="T75" fmla="*/ 12 h 33"/>
                <a:gd name="T76" fmla="*/ 75 w 18"/>
                <a:gd name="T77" fmla="*/ 12 h 33"/>
                <a:gd name="T78" fmla="*/ 75 w 18"/>
                <a:gd name="T79" fmla="*/ 12 h 33"/>
                <a:gd name="T80" fmla="*/ 75 w 18"/>
                <a:gd name="T81" fmla="*/ 12 h 33"/>
                <a:gd name="T82" fmla="*/ 75 w 18"/>
                <a:gd name="T83" fmla="*/ 27 h 33"/>
                <a:gd name="T84" fmla="*/ 75 w 18"/>
                <a:gd name="T85" fmla="*/ 27 h 33"/>
                <a:gd name="T86" fmla="*/ 75 w 18"/>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17" y="6"/>
                  </a:moveTo>
                  <a:lnTo>
                    <a:pt x="17" y="26"/>
                  </a:lnTo>
                  <a:lnTo>
                    <a:pt x="17" y="28"/>
                  </a:lnTo>
                  <a:lnTo>
                    <a:pt x="17" y="32"/>
                  </a:lnTo>
                  <a:lnTo>
                    <a:pt x="16" y="32"/>
                  </a:lnTo>
                  <a:lnTo>
                    <a:pt x="2" y="32"/>
                  </a:lnTo>
                  <a:lnTo>
                    <a:pt x="0" y="32"/>
                  </a:lnTo>
                  <a:lnTo>
                    <a:pt x="0" y="28"/>
                  </a:lnTo>
                  <a:lnTo>
                    <a:pt x="0" y="26"/>
                  </a:lnTo>
                  <a:lnTo>
                    <a:pt x="0" y="6"/>
                  </a:lnTo>
                  <a:lnTo>
                    <a:pt x="0" y="5"/>
                  </a:lnTo>
                  <a:lnTo>
                    <a:pt x="0" y="2"/>
                  </a:lnTo>
                  <a:lnTo>
                    <a:pt x="0" y="0"/>
                  </a:lnTo>
                  <a:lnTo>
                    <a:pt x="2" y="0"/>
                  </a:lnTo>
                  <a:lnTo>
                    <a:pt x="16" y="0"/>
                  </a:lnTo>
                  <a:lnTo>
                    <a:pt x="17" y="2"/>
                  </a:lnTo>
                  <a:lnTo>
                    <a:pt x="17" y="5"/>
                  </a:lnTo>
                  <a:lnTo>
                    <a:pt x="17" y="6"/>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60" name="AutoShape 122"/>
            <p:cNvSpPr>
              <a:spLocks noChangeAspect="1" noChangeArrowheads="1"/>
            </p:cNvSpPr>
            <p:nvPr/>
          </p:nvSpPr>
          <p:spPr bwMode="auto">
            <a:xfrm flipV="1">
              <a:off x="1757" y="2272"/>
              <a:ext cx="2" cy="21"/>
            </a:xfrm>
            <a:prstGeom prst="roundRect">
              <a:avLst>
                <a:gd name="adj" fmla="val 0"/>
              </a:avLst>
            </a:prstGeom>
            <a:solidFill>
              <a:srgbClr val="000000"/>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61" name="Freeform 123"/>
            <p:cNvSpPr>
              <a:spLocks noChangeAspect="1"/>
            </p:cNvSpPr>
            <p:nvPr/>
          </p:nvSpPr>
          <p:spPr bwMode="auto">
            <a:xfrm>
              <a:off x="2008" y="965"/>
              <a:ext cx="469" cy="187"/>
            </a:xfrm>
            <a:custGeom>
              <a:avLst/>
              <a:gdLst>
                <a:gd name="T0" fmla="*/ 1739 w 360"/>
                <a:gd name="T1" fmla="*/ 111 h 143"/>
                <a:gd name="T2" fmla="*/ 1711 w 360"/>
                <a:gd name="T3" fmla="*/ 71 h 143"/>
                <a:gd name="T4" fmla="*/ 1665 w 360"/>
                <a:gd name="T5" fmla="*/ 38 h 143"/>
                <a:gd name="T6" fmla="*/ 1599 w 360"/>
                <a:gd name="T7" fmla="*/ 27 h 143"/>
                <a:gd name="T8" fmla="*/ 1503 w 360"/>
                <a:gd name="T9" fmla="*/ 12 h 143"/>
                <a:gd name="T10" fmla="*/ 1408 w 360"/>
                <a:gd name="T11" fmla="*/ 0 h 143"/>
                <a:gd name="T12" fmla="*/ 1305 w 360"/>
                <a:gd name="T13" fmla="*/ 12 h 143"/>
                <a:gd name="T14" fmla="*/ 1192 w 360"/>
                <a:gd name="T15" fmla="*/ 12 h 143"/>
                <a:gd name="T16" fmla="*/ 1066 w 360"/>
                <a:gd name="T17" fmla="*/ 35 h 143"/>
                <a:gd name="T18" fmla="*/ 930 w 360"/>
                <a:gd name="T19" fmla="*/ 54 h 143"/>
                <a:gd name="T20" fmla="*/ 808 w 360"/>
                <a:gd name="T21" fmla="*/ 93 h 143"/>
                <a:gd name="T22" fmla="*/ 674 w 360"/>
                <a:gd name="T23" fmla="*/ 129 h 143"/>
                <a:gd name="T24" fmla="*/ 560 w 360"/>
                <a:gd name="T25" fmla="*/ 162 h 143"/>
                <a:gd name="T26" fmla="*/ 436 w 360"/>
                <a:gd name="T27" fmla="*/ 221 h 143"/>
                <a:gd name="T28" fmla="*/ 335 w 360"/>
                <a:gd name="T29" fmla="*/ 263 h 143"/>
                <a:gd name="T30" fmla="*/ 228 w 360"/>
                <a:gd name="T31" fmla="*/ 322 h 143"/>
                <a:gd name="T32" fmla="*/ 159 w 360"/>
                <a:gd name="T33" fmla="*/ 373 h 143"/>
                <a:gd name="T34" fmla="*/ 86 w 360"/>
                <a:gd name="T35" fmla="*/ 418 h 143"/>
                <a:gd name="T36" fmla="*/ 46 w 360"/>
                <a:gd name="T37" fmla="*/ 473 h 143"/>
                <a:gd name="T38" fmla="*/ 1 w 360"/>
                <a:gd name="T39" fmla="*/ 517 h 143"/>
                <a:gd name="T40" fmla="*/ 0 w 360"/>
                <a:gd name="T41" fmla="*/ 560 h 143"/>
                <a:gd name="T42" fmla="*/ 1 w 360"/>
                <a:gd name="T43" fmla="*/ 611 h 143"/>
                <a:gd name="T44" fmla="*/ 46 w 360"/>
                <a:gd name="T45" fmla="*/ 638 h 143"/>
                <a:gd name="T46" fmla="*/ 96 w 360"/>
                <a:gd name="T47" fmla="*/ 676 h 143"/>
                <a:gd name="T48" fmla="*/ 163 w 360"/>
                <a:gd name="T49" fmla="*/ 685 h 143"/>
                <a:gd name="T50" fmla="*/ 240 w 360"/>
                <a:gd name="T51" fmla="*/ 711 h 143"/>
                <a:gd name="T52" fmla="*/ 343 w 360"/>
                <a:gd name="T53" fmla="*/ 711 h 143"/>
                <a:gd name="T54" fmla="*/ 438 w 360"/>
                <a:gd name="T55" fmla="*/ 711 h 143"/>
                <a:gd name="T56" fmla="*/ 568 w 360"/>
                <a:gd name="T57" fmla="*/ 685 h 143"/>
                <a:gd name="T58" fmla="*/ 693 w 360"/>
                <a:gd name="T59" fmla="*/ 684 h 143"/>
                <a:gd name="T60" fmla="*/ 826 w 360"/>
                <a:gd name="T61" fmla="*/ 649 h 143"/>
                <a:gd name="T62" fmla="*/ 958 w 360"/>
                <a:gd name="T63" fmla="*/ 624 h 143"/>
                <a:gd name="T64" fmla="*/ 1076 w 360"/>
                <a:gd name="T65" fmla="*/ 582 h 143"/>
                <a:gd name="T66" fmla="*/ 1200 w 360"/>
                <a:gd name="T67" fmla="*/ 547 h 143"/>
                <a:gd name="T68" fmla="*/ 1324 w 360"/>
                <a:gd name="T69" fmla="*/ 501 h 143"/>
                <a:gd name="T70" fmla="*/ 1436 w 360"/>
                <a:gd name="T71" fmla="*/ 450 h 143"/>
                <a:gd name="T72" fmla="*/ 1524 w 360"/>
                <a:gd name="T73" fmla="*/ 400 h 143"/>
                <a:gd name="T74" fmla="*/ 1599 w 360"/>
                <a:gd name="T75" fmla="*/ 340 h 143"/>
                <a:gd name="T76" fmla="*/ 1665 w 360"/>
                <a:gd name="T77" fmla="*/ 277 h 143"/>
                <a:gd name="T78" fmla="*/ 1711 w 360"/>
                <a:gd name="T79" fmla="*/ 239 h 143"/>
                <a:gd name="T80" fmla="*/ 1739 w 360"/>
                <a:gd name="T81" fmla="*/ 183 h 143"/>
                <a:gd name="T82" fmla="*/ 1759 w 360"/>
                <a:gd name="T83" fmla="*/ 145 h 14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0"/>
                <a:gd name="T127" fmla="*/ 0 h 143"/>
                <a:gd name="T128" fmla="*/ 360 w 360"/>
                <a:gd name="T129" fmla="*/ 143 h 14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0" h="143">
                  <a:moveTo>
                    <a:pt x="356" y="25"/>
                  </a:moveTo>
                  <a:lnTo>
                    <a:pt x="356" y="22"/>
                  </a:lnTo>
                  <a:lnTo>
                    <a:pt x="353" y="18"/>
                  </a:lnTo>
                  <a:lnTo>
                    <a:pt x="350" y="14"/>
                  </a:lnTo>
                  <a:lnTo>
                    <a:pt x="346" y="11"/>
                  </a:lnTo>
                  <a:lnTo>
                    <a:pt x="341" y="8"/>
                  </a:lnTo>
                  <a:lnTo>
                    <a:pt x="334" y="7"/>
                  </a:lnTo>
                  <a:lnTo>
                    <a:pt x="327" y="5"/>
                  </a:lnTo>
                  <a:lnTo>
                    <a:pt x="319" y="2"/>
                  </a:lnTo>
                  <a:lnTo>
                    <a:pt x="308" y="2"/>
                  </a:lnTo>
                  <a:lnTo>
                    <a:pt x="300" y="2"/>
                  </a:lnTo>
                  <a:lnTo>
                    <a:pt x="288" y="0"/>
                  </a:lnTo>
                  <a:lnTo>
                    <a:pt x="279" y="0"/>
                  </a:lnTo>
                  <a:lnTo>
                    <a:pt x="267" y="2"/>
                  </a:lnTo>
                  <a:lnTo>
                    <a:pt x="257" y="2"/>
                  </a:lnTo>
                  <a:lnTo>
                    <a:pt x="244" y="2"/>
                  </a:lnTo>
                  <a:lnTo>
                    <a:pt x="231" y="5"/>
                  </a:lnTo>
                  <a:lnTo>
                    <a:pt x="218" y="7"/>
                  </a:lnTo>
                  <a:lnTo>
                    <a:pt x="205" y="8"/>
                  </a:lnTo>
                  <a:lnTo>
                    <a:pt x="190" y="11"/>
                  </a:lnTo>
                  <a:lnTo>
                    <a:pt x="177" y="15"/>
                  </a:lnTo>
                  <a:lnTo>
                    <a:pt x="165" y="18"/>
                  </a:lnTo>
                  <a:lnTo>
                    <a:pt x="152" y="22"/>
                  </a:lnTo>
                  <a:lnTo>
                    <a:pt x="138" y="26"/>
                  </a:lnTo>
                  <a:lnTo>
                    <a:pt x="124" y="29"/>
                  </a:lnTo>
                  <a:lnTo>
                    <a:pt x="114" y="33"/>
                  </a:lnTo>
                  <a:lnTo>
                    <a:pt x="101" y="37"/>
                  </a:lnTo>
                  <a:lnTo>
                    <a:pt x="89" y="44"/>
                  </a:lnTo>
                  <a:lnTo>
                    <a:pt x="76" y="48"/>
                  </a:lnTo>
                  <a:lnTo>
                    <a:pt x="68" y="53"/>
                  </a:lnTo>
                  <a:lnTo>
                    <a:pt x="56" y="61"/>
                  </a:lnTo>
                  <a:lnTo>
                    <a:pt x="47" y="64"/>
                  </a:lnTo>
                  <a:lnTo>
                    <a:pt x="39" y="68"/>
                  </a:lnTo>
                  <a:lnTo>
                    <a:pt x="32" y="75"/>
                  </a:lnTo>
                  <a:lnTo>
                    <a:pt x="25" y="80"/>
                  </a:lnTo>
                  <a:lnTo>
                    <a:pt x="18" y="83"/>
                  </a:lnTo>
                  <a:lnTo>
                    <a:pt x="14" y="90"/>
                  </a:lnTo>
                  <a:lnTo>
                    <a:pt x="9" y="95"/>
                  </a:lnTo>
                  <a:lnTo>
                    <a:pt x="4" y="100"/>
                  </a:lnTo>
                  <a:lnTo>
                    <a:pt x="1" y="103"/>
                  </a:lnTo>
                  <a:lnTo>
                    <a:pt x="1" y="109"/>
                  </a:lnTo>
                  <a:lnTo>
                    <a:pt x="0" y="112"/>
                  </a:lnTo>
                  <a:lnTo>
                    <a:pt x="1" y="116"/>
                  </a:lnTo>
                  <a:lnTo>
                    <a:pt x="1" y="122"/>
                  </a:lnTo>
                  <a:lnTo>
                    <a:pt x="7" y="125"/>
                  </a:lnTo>
                  <a:lnTo>
                    <a:pt x="9" y="128"/>
                  </a:lnTo>
                  <a:lnTo>
                    <a:pt x="14" y="130"/>
                  </a:lnTo>
                  <a:lnTo>
                    <a:pt x="20" y="135"/>
                  </a:lnTo>
                  <a:lnTo>
                    <a:pt x="25" y="137"/>
                  </a:lnTo>
                  <a:lnTo>
                    <a:pt x="34" y="138"/>
                  </a:lnTo>
                  <a:lnTo>
                    <a:pt x="41" y="138"/>
                  </a:lnTo>
                  <a:lnTo>
                    <a:pt x="49" y="142"/>
                  </a:lnTo>
                  <a:lnTo>
                    <a:pt x="60" y="142"/>
                  </a:lnTo>
                  <a:lnTo>
                    <a:pt x="70" y="142"/>
                  </a:lnTo>
                  <a:lnTo>
                    <a:pt x="80" y="142"/>
                  </a:lnTo>
                  <a:lnTo>
                    <a:pt x="90" y="142"/>
                  </a:lnTo>
                  <a:lnTo>
                    <a:pt x="104" y="142"/>
                  </a:lnTo>
                  <a:lnTo>
                    <a:pt x="116" y="138"/>
                  </a:lnTo>
                  <a:lnTo>
                    <a:pt x="129" y="138"/>
                  </a:lnTo>
                  <a:lnTo>
                    <a:pt x="141" y="137"/>
                  </a:lnTo>
                  <a:lnTo>
                    <a:pt x="155" y="135"/>
                  </a:lnTo>
                  <a:lnTo>
                    <a:pt x="169" y="130"/>
                  </a:lnTo>
                  <a:lnTo>
                    <a:pt x="183" y="128"/>
                  </a:lnTo>
                  <a:lnTo>
                    <a:pt x="196" y="125"/>
                  </a:lnTo>
                  <a:lnTo>
                    <a:pt x="206" y="122"/>
                  </a:lnTo>
                  <a:lnTo>
                    <a:pt x="220" y="116"/>
                  </a:lnTo>
                  <a:lnTo>
                    <a:pt x="233" y="112"/>
                  </a:lnTo>
                  <a:lnTo>
                    <a:pt x="246" y="109"/>
                  </a:lnTo>
                  <a:lnTo>
                    <a:pt x="259" y="103"/>
                  </a:lnTo>
                  <a:lnTo>
                    <a:pt x="271" y="100"/>
                  </a:lnTo>
                  <a:lnTo>
                    <a:pt x="281" y="95"/>
                  </a:lnTo>
                  <a:lnTo>
                    <a:pt x="293" y="90"/>
                  </a:lnTo>
                  <a:lnTo>
                    <a:pt x="302" y="83"/>
                  </a:lnTo>
                  <a:lnTo>
                    <a:pt x="312" y="80"/>
                  </a:lnTo>
                  <a:lnTo>
                    <a:pt x="321" y="74"/>
                  </a:lnTo>
                  <a:lnTo>
                    <a:pt x="327" y="68"/>
                  </a:lnTo>
                  <a:lnTo>
                    <a:pt x="334" y="64"/>
                  </a:lnTo>
                  <a:lnTo>
                    <a:pt x="341" y="56"/>
                  </a:lnTo>
                  <a:lnTo>
                    <a:pt x="346" y="53"/>
                  </a:lnTo>
                  <a:lnTo>
                    <a:pt x="350" y="48"/>
                  </a:lnTo>
                  <a:lnTo>
                    <a:pt x="355" y="44"/>
                  </a:lnTo>
                  <a:lnTo>
                    <a:pt x="356" y="37"/>
                  </a:lnTo>
                  <a:lnTo>
                    <a:pt x="356" y="33"/>
                  </a:lnTo>
                  <a:lnTo>
                    <a:pt x="359" y="29"/>
                  </a:lnTo>
                  <a:lnTo>
                    <a:pt x="356" y="2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62" name="Freeform 124"/>
            <p:cNvSpPr>
              <a:spLocks noChangeAspect="1"/>
            </p:cNvSpPr>
            <p:nvPr/>
          </p:nvSpPr>
          <p:spPr bwMode="auto">
            <a:xfrm>
              <a:off x="2148" y="1016"/>
              <a:ext cx="246" cy="240"/>
            </a:xfrm>
            <a:custGeom>
              <a:avLst/>
              <a:gdLst>
                <a:gd name="T0" fmla="*/ 491 w 189"/>
                <a:gd name="T1" fmla="*/ 904 h 184"/>
                <a:gd name="T2" fmla="*/ 554 w 189"/>
                <a:gd name="T3" fmla="*/ 882 h 184"/>
                <a:gd name="T4" fmla="*/ 622 w 189"/>
                <a:gd name="T5" fmla="*/ 867 h 184"/>
                <a:gd name="T6" fmla="*/ 679 w 189"/>
                <a:gd name="T7" fmla="*/ 831 h 184"/>
                <a:gd name="T8" fmla="*/ 741 w 189"/>
                <a:gd name="T9" fmla="*/ 805 h 184"/>
                <a:gd name="T10" fmla="*/ 790 w 189"/>
                <a:gd name="T11" fmla="*/ 743 h 184"/>
                <a:gd name="T12" fmla="*/ 827 w 189"/>
                <a:gd name="T13" fmla="*/ 706 h 184"/>
                <a:gd name="T14" fmla="*/ 858 w 189"/>
                <a:gd name="T15" fmla="*/ 643 h 184"/>
                <a:gd name="T16" fmla="*/ 889 w 189"/>
                <a:gd name="T17" fmla="*/ 570 h 184"/>
                <a:gd name="T18" fmla="*/ 901 w 189"/>
                <a:gd name="T19" fmla="*/ 505 h 184"/>
                <a:gd name="T20" fmla="*/ 915 w 189"/>
                <a:gd name="T21" fmla="*/ 437 h 184"/>
                <a:gd name="T22" fmla="*/ 901 w 189"/>
                <a:gd name="T23" fmla="*/ 370 h 184"/>
                <a:gd name="T24" fmla="*/ 889 w 189"/>
                <a:gd name="T25" fmla="*/ 312 h 184"/>
                <a:gd name="T26" fmla="*/ 858 w 189"/>
                <a:gd name="T27" fmla="*/ 247 h 184"/>
                <a:gd name="T28" fmla="*/ 827 w 189"/>
                <a:gd name="T29" fmla="*/ 192 h 184"/>
                <a:gd name="T30" fmla="*/ 790 w 189"/>
                <a:gd name="T31" fmla="*/ 140 h 184"/>
                <a:gd name="T32" fmla="*/ 741 w 189"/>
                <a:gd name="T33" fmla="*/ 97 h 184"/>
                <a:gd name="T34" fmla="*/ 679 w 189"/>
                <a:gd name="T35" fmla="*/ 51 h 184"/>
                <a:gd name="T36" fmla="*/ 622 w 189"/>
                <a:gd name="T37" fmla="*/ 29 h 184"/>
                <a:gd name="T38" fmla="*/ 554 w 189"/>
                <a:gd name="T39" fmla="*/ 1 h 184"/>
                <a:gd name="T40" fmla="*/ 491 w 189"/>
                <a:gd name="T41" fmla="*/ 0 h 184"/>
                <a:gd name="T42" fmla="*/ 411 w 189"/>
                <a:gd name="T43" fmla="*/ 0 h 184"/>
                <a:gd name="T44" fmla="*/ 350 w 189"/>
                <a:gd name="T45" fmla="*/ 1 h 184"/>
                <a:gd name="T46" fmla="*/ 282 w 189"/>
                <a:gd name="T47" fmla="*/ 29 h 184"/>
                <a:gd name="T48" fmla="*/ 232 w 189"/>
                <a:gd name="T49" fmla="*/ 51 h 184"/>
                <a:gd name="T50" fmla="*/ 173 w 189"/>
                <a:gd name="T51" fmla="*/ 97 h 184"/>
                <a:gd name="T52" fmla="*/ 125 w 189"/>
                <a:gd name="T53" fmla="*/ 140 h 184"/>
                <a:gd name="T54" fmla="*/ 74 w 189"/>
                <a:gd name="T55" fmla="*/ 192 h 184"/>
                <a:gd name="T56" fmla="*/ 46 w 189"/>
                <a:gd name="T57" fmla="*/ 247 h 184"/>
                <a:gd name="T58" fmla="*/ 27 w 189"/>
                <a:gd name="T59" fmla="*/ 312 h 184"/>
                <a:gd name="T60" fmla="*/ 12 w 189"/>
                <a:gd name="T61" fmla="*/ 370 h 184"/>
                <a:gd name="T62" fmla="*/ 0 w 189"/>
                <a:gd name="T63" fmla="*/ 437 h 184"/>
                <a:gd name="T64" fmla="*/ 12 w 189"/>
                <a:gd name="T65" fmla="*/ 505 h 184"/>
                <a:gd name="T66" fmla="*/ 27 w 189"/>
                <a:gd name="T67" fmla="*/ 570 h 184"/>
                <a:gd name="T68" fmla="*/ 46 w 189"/>
                <a:gd name="T69" fmla="*/ 643 h 184"/>
                <a:gd name="T70" fmla="*/ 74 w 189"/>
                <a:gd name="T71" fmla="*/ 706 h 184"/>
                <a:gd name="T72" fmla="*/ 125 w 189"/>
                <a:gd name="T73" fmla="*/ 743 h 184"/>
                <a:gd name="T74" fmla="*/ 173 w 189"/>
                <a:gd name="T75" fmla="*/ 805 h 184"/>
                <a:gd name="T76" fmla="*/ 232 w 189"/>
                <a:gd name="T77" fmla="*/ 831 h 184"/>
                <a:gd name="T78" fmla="*/ 282 w 189"/>
                <a:gd name="T79" fmla="*/ 867 h 184"/>
                <a:gd name="T80" fmla="*/ 350 w 189"/>
                <a:gd name="T81" fmla="*/ 882 h 184"/>
                <a:gd name="T82" fmla="*/ 411 w 189"/>
                <a:gd name="T83" fmla="*/ 904 h 184"/>
                <a:gd name="T84" fmla="*/ 448 w 189"/>
                <a:gd name="T85" fmla="*/ 904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9"/>
                <a:gd name="T130" fmla="*/ 0 h 184"/>
                <a:gd name="T131" fmla="*/ 189 w 189"/>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9" h="184">
                  <a:moveTo>
                    <a:pt x="92" y="183"/>
                  </a:moveTo>
                  <a:lnTo>
                    <a:pt x="101" y="183"/>
                  </a:lnTo>
                  <a:lnTo>
                    <a:pt x="108" y="179"/>
                  </a:lnTo>
                  <a:lnTo>
                    <a:pt x="114" y="179"/>
                  </a:lnTo>
                  <a:lnTo>
                    <a:pt x="122" y="178"/>
                  </a:lnTo>
                  <a:lnTo>
                    <a:pt x="128" y="176"/>
                  </a:lnTo>
                  <a:lnTo>
                    <a:pt x="134" y="173"/>
                  </a:lnTo>
                  <a:lnTo>
                    <a:pt x="140" y="169"/>
                  </a:lnTo>
                  <a:lnTo>
                    <a:pt x="147" y="165"/>
                  </a:lnTo>
                  <a:lnTo>
                    <a:pt x="152" y="163"/>
                  </a:lnTo>
                  <a:lnTo>
                    <a:pt x="159" y="158"/>
                  </a:lnTo>
                  <a:lnTo>
                    <a:pt x="162" y="151"/>
                  </a:lnTo>
                  <a:lnTo>
                    <a:pt x="168" y="148"/>
                  </a:lnTo>
                  <a:lnTo>
                    <a:pt x="170" y="143"/>
                  </a:lnTo>
                  <a:lnTo>
                    <a:pt x="174" y="136"/>
                  </a:lnTo>
                  <a:lnTo>
                    <a:pt x="177" y="130"/>
                  </a:lnTo>
                  <a:lnTo>
                    <a:pt x="181" y="122"/>
                  </a:lnTo>
                  <a:lnTo>
                    <a:pt x="183" y="116"/>
                  </a:lnTo>
                  <a:lnTo>
                    <a:pt x="185" y="109"/>
                  </a:lnTo>
                  <a:lnTo>
                    <a:pt x="185" y="103"/>
                  </a:lnTo>
                  <a:lnTo>
                    <a:pt x="188" y="96"/>
                  </a:lnTo>
                  <a:lnTo>
                    <a:pt x="188" y="89"/>
                  </a:lnTo>
                  <a:lnTo>
                    <a:pt x="188" y="83"/>
                  </a:lnTo>
                  <a:lnTo>
                    <a:pt x="185" y="75"/>
                  </a:lnTo>
                  <a:lnTo>
                    <a:pt x="185" y="70"/>
                  </a:lnTo>
                  <a:lnTo>
                    <a:pt x="183" y="63"/>
                  </a:lnTo>
                  <a:lnTo>
                    <a:pt x="181" y="56"/>
                  </a:lnTo>
                  <a:lnTo>
                    <a:pt x="177" y="50"/>
                  </a:lnTo>
                  <a:lnTo>
                    <a:pt x="174" y="42"/>
                  </a:lnTo>
                  <a:lnTo>
                    <a:pt x="170" y="39"/>
                  </a:lnTo>
                  <a:lnTo>
                    <a:pt x="168" y="33"/>
                  </a:lnTo>
                  <a:lnTo>
                    <a:pt x="162" y="28"/>
                  </a:lnTo>
                  <a:lnTo>
                    <a:pt x="159" y="25"/>
                  </a:lnTo>
                  <a:lnTo>
                    <a:pt x="152" y="20"/>
                  </a:lnTo>
                  <a:lnTo>
                    <a:pt x="147" y="14"/>
                  </a:lnTo>
                  <a:lnTo>
                    <a:pt x="140" y="11"/>
                  </a:lnTo>
                  <a:lnTo>
                    <a:pt x="134" y="8"/>
                  </a:lnTo>
                  <a:lnTo>
                    <a:pt x="128" y="6"/>
                  </a:lnTo>
                  <a:lnTo>
                    <a:pt x="122" y="5"/>
                  </a:lnTo>
                  <a:lnTo>
                    <a:pt x="114" y="1"/>
                  </a:lnTo>
                  <a:lnTo>
                    <a:pt x="108" y="0"/>
                  </a:lnTo>
                  <a:lnTo>
                    <a:pt x="101" y="0"/>
                  </a:lnTo>
                  <a:lnTo>
                    <a:pt x="92" y="0"/>
                  </a:lnTo>
                  <a:lnTo>
                    <a:pt x="85" y="0"/>
                  </a:lnTo>
                  <a:lnTo>
                    <a:pt x="78" y="0"/>
                  </a:lnTo>
                  <a:lnTo>
                    <a:pt x="72" y="1"/>
                  </a:lnTo>
                  <a:lnTo>
                    <a:pt x="65" y="5"/>
                  </a:lnTo>
                  <a:lnTo>
                    <a:pt x="58" y="6"/>
                  </a:lnTo>
                  <a:lnTo>
                    <a:pt x="55" y="8"/>
                  </a:lnTo>
                  <a:lnTo>
                    <a:pt x="48" y="11"/>
                  </a:lnTo>
                  <a:lnTo>
                    <a:pt x="42" y="14"/>
                  </a:lnTo>
                  <a:lnTo>
                    <a:pt x="35" y="20"/>
                  </a:lnTo>
                  <a:lnTo>
                    <a:pt x="30" y="25"/>
                  </a:lnTo>
                  <a:lnTo>
                    <a:pt x="26" y="28"/>
                  </a:lnTo>
                  <a:lnTo>
                    <a:pt x="20" y="33"/>
                  </a:lnTo>
                  <a:lnTo>
                    <a:pt x="15" y="39"/>
                  </a:lnTo>
                  <a:lnTo>
                    <a:pt x="14" y="42"/>
                  </a:lnTo>
                  <a:lnTo>
                    <a:pt x="9" y="50"/>
                  </a:lnTo>
                  <a:lnTo>
                    <a:pt x="7" y="56"/>
                  </a:lnTo>
                  <a:lnTo>
                    <a:pt x="5" y="63"/>
                  </a:lnTo>
                  <a:lnTo>
                    <a:pt x="2" y="70"/>
                  </a:lnTo>
                  <a:lnTo>
                    <a:pt x="2" y="75"/>
                  </a:lnTo>
                  <a:lnTo>
                    <a:pt x="0" y="83"/>
                  </a:lnTo>
                  <a:lnTo>
                    <a:pt x="0" y="89"/>
                  </a:lnTo>
                  <a:lnTo>
                    <a:pt x="0" y="96"/>
                  </a:lnTo>
                  <a:lnTo>
                    <a:pt x="2" y="103"/>
                  </a:lnTo>
                  <a:lnTo>
                    <a:pt x="2" y="109"/>
                  </a:lnTo>
                  <a:lnTo>
                    <a:pt x="5" y="116"/>
                  </a:lnTo>
                  <a:lnTo>
                    <a:pt x="7" y="122"/>
                  </a:lnTo>
                  <a:lnTo>
                    <a:pt x="9" y="130"/>
                  </a:lnTo>
                  <a:lnTo>
                    <a:pt x="14" y="136"/>
                  </a:lnTo>
                  <a:lnTo>
                    <a:pt x="15" y="143"/>
                  </a:lnTo>
                  <a:lnTo>
                    <a:pt x="20" y="148"/>
                  </a:lnTo>
                  <a:lnTo>
                    <a:pt x="26" y="151"/>
                  </a:lnTo>
                  <a:lnTo>
                    <a:pt x="30" y="158"/>
                  </a:lnTo>
                  <a:lnTo>
                    <a:pt x="35" y="163"/>
                  </a:lnTo>
                  <a:lnTo>
                    <a:pt x="42" y="165"/>
                  </a:lnTo>
                  <a:lnTo>
                    <a:pt x="48" y="169"/>
                  </a:lnTo>
                  <a:lnTo>
                    <a:pt x="55" y="173"/>
                  </a:lnTo>
                  <a:lnTo>
                    <a:pt x="58" y="176"/>
                  </a:lnTo>
                  <a:lnTo>
                    <a:pt x="65" y="178"/>
                  </a:lnTo>
                  <a:lnTo>
                    <a:pt x="72" y="179"/>
                  </a:lnTo>
                  <a:lnTo>
                    <a:pt x="78" y="179"/>
                  </a:lnTo>
                  <a:lnTo>
                    <a:pt x="85" y="183"/>
                  </a:lnTo>
                  <a:lnTo>
                    <a:pt x="92" y="18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63" name="Freeform 125"/>
            <p:cNvSpPr>
              <a:spLocks noChangeAspect="1"/>
            </p:cNvSpPr>
            <p:nvPr/>
          </p:nvSpPr>
          <p:spPr bwMode="auto">
            <a:xfrm>
              <a:off x="2184" y="1053"/>
              <a:ext cx="173" cy="170"/>
            </a:xfrm>
            <a:custGeom>
              <a:avLst/>
              <a:gdLst>
                <a:gd name="T0" fmla="*/ 641 w 133"/>
                <a:gd name="T1" fmla="*/ 287 h 131"/>
                <a:gd name="T2" fmla="*/ 628 w 133"/>
                <a:gd name="T3" fmla="*/ 236 h 131"/>
                <a:gd name="T4" fmla="*/ 615 w 133"/>
                <a:gd name="T5" fmla="*/ 191 h 131"/>
                <a:gd name="T6" fmla="*/ 592 w 133"/>
                <a:gd name="T7" fmla="*/ 145 h 131"/>
                <a:gd name="T8" fmla="*/ 562 w 133"/>
                <a:gd name="T9" fmla="*/ 112 h 131"/>
                <a:gd name="T10" fmla="*/ 535 w 133"/>
                <a:gd name="T11" fmla="*/ 66 h 131"/>
                <a:gd name="T12" fmla="*/ 497 w 133"/>
                <a:gd name="T13" fmla="*/ 51 h 131"/>
                <a:gd name="T14" fmla="*/ 455 w 133"/>
                <a:gd name="T15" fmla="*/ 22 h 131"/>
                <a:gd name="T16" fmla="*/ 411 w 133"/>
                <a:gd name="T17" fmla="*/ 1 h 131"/>
                <a:gd name="T18" fmla="*/ 371 w 133"/>
                <a:gd name="T19" fmla="*/ 0 h 131"/>
                <a:gd name="T20" fmla="*/ 308 w 133"/>
                <a:gd name="T21" fmla="*/ 0 h 131"/>
                <a:gd name="T22" fmla="*/ 269 w 133"/>
                <a:gd name="T23" fmla="*/ 0 h 131"/>
                <a:gd name="T24" fmla="*/ 232 w 133"/>
                <a:gd name="T25" fmla="*/ 1 h 131"/>
                <a:gd name="T26" fmla="*/ 170 w 133"/>
                <a:gd name="T27" fmla="*/ 22 h 131"/>
                <a:gd name="T28" fmla="*/ 140 w 133"/>
                <a:gd name="T29" fmla="*/ 51 h 131"/>
                <a:gd name="T30" fmla="*/ 96 w 133"/>
                <a:gd name="T31" fmla="*/ 66 h 131"/>
                <a:gd name="T32" fmla="*/ 66 w 133"/>
                <a:gd name="T33" fmla="*/ 112 h 131"/>
                <a:gd name="T34" fmla="*/ 35 w 133"/>
                <a:gd name="T35" fmla="*/ 145 h 131"/>
                <a:gd name="T36" fmla="*/ 21 w 133"/>
                <a:gd name="T37" fmla="*/ 191 h 131"/>
                <a:gd name="T38" fmla="*/ 0 w 133"/>
                <a:gd name="T39" fmla="*/ 236 h 131"/>
                <a:gd name="T40" fmla="*/ 0 w 133"/>
                <a:gd name="T41" fmla="*/ 287 h 131"/>
                <a:gd name="T42" fmla="*/ 0 w 133"/>
                <a:gd name="T43" fmla="*/ 323 h 131"/>
                <a:gd name="T44" fmla="*/ 0 w 133"/>
                <a:gd name="T45" fmla="*/ 372 h 131"/>
                <a:gd name="T46" fmla="*/ 21 w 133"/>
                <a:gd name="T47" fmla="*/ 419 h 131"/>
                <a:gd name="T48" fmla="*/ 35 w 133"/>
                <a:gd name="T49" fmla="*/ 459 h 131"/>
                <a:gd name="T50" fmla="*/ 66 w 133"/>
                <a:gd name="T51" fmla="*/ 498 h 131"/>
                <a:gd name="T52" fmla="*/ 96 w 133"/>
                <a:gd name="T53" fmla="*/ 531 h 131"/>
                <a:gd name="T54" fmla="*/ 140 w 133"/>
                <a:gd name="T55" fmla="*/ 565 h 131"/>
                <a:gd name="T56" fmla="*/ 170 w 133"/>
                <a:gd name="T57" fmla="*/ 589 h 131"/>
                <a:gd name="T58" fmla="*/ 232 w 133"/>
                <a:gd name="T59" fmla="*/ 603 h 131"/>
                <a:gd name="T60" fmla="*/ 269 w 133"/>
                <a:gd name="T61" fmla="*/ 603 h 131"/>
                <a:gd name="T62" fmla="*/ 308 w 133"/>
                <a:gd name="T63" fmla="*/ 622 h 131"/>
                <a:gd name="T64" fmla="*/ 371 w 133"/>
                <a:gd name="T65" fmla="*/ 603 h 131"/>
                <a:gd name="T66" fmla="*/ 411 w 133"/>
                <a:gd name="T67" fmla="*/ 603 h 131"/>
                <a:gd name="T68" fmla="*/ 455 w 133"/>
                <a:gd name="T69" fmla="*/ 589 h 131"/>
                <a:gd name="T70" fmla="*/ 497 w 133"/>
                <a:gd name="T71" fmla="*/ 565 h 131"/>
                <a:gd name="T72" fmla="*/ 535 w 133"/>
                <a:gd name="T73" fmla="*/ 531 h 131"/>
                <a:gd name="T74" fmla="*/ 562 w 133"/>
                <a:gd name="T75" fmla="*/ 498 h 131"/>
                <a:gd name="T76" fmla="*/ 592 w 133"/>
                <a:gd name="T77" fmla="*/ 459 h 131"/>
                <a:gd name="T78" fmla="*/ 615 w 133"/>
                <a:gd name="T79" fmla="*/ 419 h 131"/>
                <a:gd name="T80" fmla="*/ 628 w 133"/>
                <a:gd name="T81" fmla="*/ 372 h 131"/>
                <a:gd name="T82" fmla="*/ 641 w 133"/>
                <a:gd name="T83" fmla="*/ 323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3"/>
                <a:gd name="T127" fmla="*/ 0 h 131"/>
                <a:gd name="T128" fmla="*/ 133 w 133"/>
                <a:gd name="T129" fmla="*/ 131 h 13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3" h="131">
                  <a:moveTo>
                    <a:pt x="132" y="63"/>
                  </a:moveTo>
                  <a:lnTo>
                    <a:pt x="132" y="60"/>
                  </a:lnTo>
                  <a:lnTo>
                    <a:pt x="132" y="55"/>
                  </a:lnTo>
                  <a:lnTo>
                    <a:pt x="129" y="49"/>
                  </a:lnTo>
                  <a:lnTo>
                    <a:pt x="129" y="43"/>
                  </a:lnTo>
                  <a:lnTo>
                    <a:pt x="127" y="40"/>
                  </a:lnTo>
                  <a:lnTo>
                    <a:pt x="126" y="35"/>
                  </a:lnTo>
                  <a:lnTo>
                    <a:pt x="122" y="30"/>
                  </a:lnTo>
                  <a:lnTo>
                    <a:pt x="121" y="27"/>
                  </a:lnTo>
                  <a:lnTo>
                    <a:pt x="116" y="23"/>
                  </a:lnTo>
                  <a:lnTo>
                    <a:pt x="114" y="20"/>
                  </a:lnTo>
                  <a:lnTo>
                    <a:pt x="111" y="14"/>
                  </a:lnTo>
                  <a:lnTo>
                    <a:pt x="107" y="13"/>
                  </a:lnTo>
                  <a:lnTo>
                    <a:pt x="103" y="11"/>
                  </a:lnTo>
                  <a:lnTo>
                    <a:pt x="98" y="7"/>
                  </a:lnTo>
                  <a:lnTo>
                    <a:pt x="94" y="5"/>
                  </a:lnTo>
                  <a:lnTo>
                    <a:pt x="90" y="5"/>
                  </a:lnTo>
                  <a:lnTo>
                    <a:pt x="85" y="1"/>
                  </a:lnTo>
                  <a:lnTo>
                    <a:pt x="80" y="0"/>
                  </a:lnTo>
                  <a:lnTo>
                    <a:pt x="76" y="0"/>
                  </a:lnTo>
                  <a:lnTo>
                    <a:pt x="70" y="0"/>
                  </a:lnTo>
                  <a:lnTo>
                    <a:pt x="64" y="0"/>
                  </a:lnTo>
                  <a:lnTo>
                    <a:pt x="61" y="0"/>
                  </a:lnTo>
                  <a:lnTo>
                    <a:pt x="55" y="0"/>
                  </a:lnTo>
                  <a:lnTo>
                    <a:pt x="50" y="0"/>
                  </a:lnTo>
                  <a:lnTo>
                    <a:pt x="48" y="1"/>
                  </a:lnTo>
                  <a:lnTo>
                    <a:pt x="40" y="5"/>
                  </a:lnTo>
                  <a:lnTo>
                    <a:pt x="35" y="5"/>
                  </a:lnTo>
                  <a:lnTo>
                    <a:pt x="30" y="7"/>
                  </a:lnTo>
                  <a:lnTo>
                    <a:pt x="29" y="11"/>
                  </a:lnTo>
                  <a:lnTo>
                    <a:pt x="23" y="13"/>
                  </a:lnTo>
                  <a:lnTo>
                    <a:pt x="20" y="14"/>
                  </a:lnTo>
                  <a:lnTo>
                    <a:pt x="18" y="20"/>
                  </a:lnTo>
                  <a:lnTo>
                    <a:pt x="14" y="23"/>
                  </a:lnTo>
                  <a:lnTo>
                    <a:pt x="12" y="27"/>
                  </a:lnTo>
                  <a:lnTo>
                    <a:pt x="7" y="30"/>
                  </a:lnTo>
                  <a:lnTo>
                    <a:pt x="6" y="35"/>
                  </a:lnTo>
                  <a:lnTo>
                    <a:pt x="4" y="40"/>
                  </a:lnTo>
                  <a:lnTo>
                    <a:pt x="2" y="43"/>
                  </a:lnTo>
                  <a:lnTo>
                    <a:pt x="0" y="49"/>
                  </a:lnTo>
                  <a:lnTo>
                    <a:pt x="0" y="55"/>
                  </a:lnTo>
                  <a:lnTo>
                    <a:pt x="0" y="60"/>
                  </a:lnTo>
                  <a:lnTo>
                    <a:pt x="0" y="63"/>
                  </a:lnTo>
                  <a:lnTo>
                    <a:pt x="0" y="68"/>
                  </a:lnTo>
                  <a:lnTo>
                    <a:pt x="0" y="71"/>
                  </a:lnTo>
                  <a:lnTo>
                    <a:pt x="0" y="78"/>
                  </a:lnTo>
                  <a:lnTo>
                    <a:pt x="2" y="83"/>
                  </a:lnTo>
                  <a:lnTo>
                    <a:pt x="4" y="88"/>
                  </a:lnTo>
                  <a:lnTo>
                    <a:pt x="6" y="91"/>
                  </a:lnTo>
                  <a:lnTo>
                    <a:pt x="7" y="96"/>
                  </a:lnTo>
                  <a:lnTo>
                    <a:pt x="12" y="102"/>
                  </a:lnTo>
                  <a:lnTo>
                    <a:pt x="14" y="105"/>
                  </a:lnTo>
                  <a:lnTo>
                    <a:pt x="18" y="108"/>
                  </a:lnTo>
                  <a:lnTo>
                    <a:pt x="20" y="111"/>
                  </a:lnTo>
                  <a:lnTo>
                    <a:pt x="23" y="113"/>
                  </a:lnTo>
                  <a:lnTo>
                    <a:pt x="29" y="118"/>
                  </a:lnTo>
                  <a:lnTo>
                    <a:pt x="30" y="120"/>
                  </a:lnTo>
                  <a:lnTo>
                    <a:pt x="35" y="123"/>
                  </a:lnTo>
                  <a:lnTo>
                    <a:pt x="40" y="124"/>
                  </a:lnTo>
                  <a:lnTo>
                    <a:pt x="48" y="126"/>
                  </a:lnTo>
                  <a:lnTo>
                    <a:pt x="50" y="126"/>
                  </a:lnTo>
                  <a:lnTo>
                    <a:pt x="55" y="126"/>
                  </a:lnTo>
                  <a:lnTo>
                    <a:pt x="61" y="130"/>
                  </a:lnTo>
                  <a:lnTo>
                    <a:pt x="64" y="130"/>
                  </a:lnTo>
                  <a:lnTo>
                    <a:pt x="70" y="130"/>
                  </a:lnTo>
                  <a:lnTo>
                    <a:pt x="76" y="126"/>
                  </a:lnTo>
                  <a:lnTo>
                    <a:pt x="80" y="126"/>
                  </a:lnTo>
                  <a:lnTo>
                    <a:pt x="85" y="126"/>
                  </a:lnTo>
                  <a:lnTo>
                    <a:pt x="90" y="124"/>
                  </a:lnTo>
                  <a:lnTo>
                    <a:pt x="94" y="123"/>
                  </a:lnTo>
                  <a:lnTo>
                    <a:pt x="98" y="120"/>
                  </a:lnTo>
                  <a:lnTo>
                    <a:pt x="103" y="118"/>
                  </a:lnTo>
                  <a:lnTo>
                    <a:pt x="107" y="113"/>
                  </a:lnTo>
                  <a:lnTo>
                    <a:pt x="111" y="111"/>
                  </a:lnTo>
                  <a:lnTo>
                    <a:pt x="114" y="108"/>
                  </a:lnTo>
                  <a:lnTo>
                    <a:pt x="116" y="105"/>
                  </a:lnTo>
                  <a:lnTo>
                    <a:pt x="121" y="102"/>
                  </a:lnTo>
                  <a:lnTo>
                    <a:pt x="122" y="96"/>
                  </a:lnTo>
                  <a:lnTo>
                    <a:pt x="126" y="91"/>
                  </a:lnTo>
                  <a:lnTo>
                    <a:pt x="127" y="88"/>
                  </a:lnTo>
                  <a:lnTo>
                    <a:pt x="129" y="83"/>
                  </a:lnTo>
                  <a:lnTo>
                    <a:pt x="129" y="78"/>
                  </a:lnTo>
                  <a:lnTo>
                    <a:pt x="132" y="71"/>
                  </a:lnTo>
                  <a:lnTo>
                    <a:pt x="132" y="68"/>
                  </a:lnTo>
                  <a:lnTo>
                    <a:pt x="132" y="63"/>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64" name="Freeform 126"/>
            <p:cNvSpPr>
              <a:spLocks noChangeAspect="1"/>
            </p:cNvSpPr>
            <p:nvPr/>
          </p:nvSpPr>
          <p:spPr bwMode="auto">
            <a:xfrm>
              <a:off x="2264" y="994"/>
              <a:ext cx="85" cy="146"/>
            </a:xfrm>
            <a:custGeom>
              <a:avLst/>
              <a:gdLst>
                <a:gd name="T0" fmla="*/ 98 w 66"/>
                <a:gd name="T1" fmla="*/ 545 h 112"/>
                <a:gd name="T2" fmla="*/ 111 w 66"/>
                <a:gd name="T3" fmla="*/ 516 h 112"/>
                <a:gd name="T4" fmla="*/ 133 w 66"/>
                <a:gd name="T5" fmla="*/ 482 h 112"/>
                <a:gd name="T6" fmla="*/ 143 w 66"/>
                <a:gd name="T7" fmla="*/ 447 h 112"/>
                <a:gd name="T8" fmla="*/ 156 w 66"/>
                <a:gd name="T9" fmla="*/ 418 h 112"/>
                <a:gd name="T10" fmla="*/ 161 w 66"/>
                <a:gd name="T11" fmla="*/ 385 h 112"/>
                <a:gd name="T12" fmla="*/ 176 w 66"/>
                <a:gd name="T13" fmla="*/ 355 h 112"/>
                <a:gd name="T14" fmla="*/ 192 w 66"/>
                <a:gd name="T15" fmla="*/ 321 h 112"/>
                <a:gd name="T16" fmla="*/ 207 w 66"/>
                <a:gd name="T17" fmla="*/ 285 h 112"/>
                <a:gd name="T18" fmla="*/ 209 w 66"/>
                <a:gd name="T19" fmla="*/ 257 h 112"/>
                <a:gd name="T20" fmla="*/ 227 w 66"/>
                <a:gd name="T21" fmla="*/ 226 h 112"/>
                <a:gd name="T22" fmla="*/ 232 w 66"/>
                <a:gd name="T23" fmla="*/ 197 h 112"/>
                <a:gd name="T24" fmla="*/ 242 w 66"/>
                <a:gd name="T25" fmla="*/ 163 h 112"/>
                <a:gd name="T26" fmla="*/ 258 w 66"/>
                <a:gd name="T27" fmla="*/ 151 h 112"/>
                <a:gd name="T28" fmla="*/ 267 w 66"/>
                <a:gd name="T29" fmla="*/ 125 h 112"/>
                <a:gd name="T30" fmla="*/ 272 w 66"/>
                <a:gd name="T31" fmla="*/ 111 h 112"/>
                <a:gd name="T32" fmla="*/ 272 w 66"/>
                <a:gd name="T33" fmla="*/ 86 h 112"/>
                <a:gd name="T34" fmla="*/ 281 w 66"/>
                <a:gd name="T35" fmla="*/ 74 h 112"/>
                <a:gd name="T36" fmla="*/ 281 w 66"/>
                <a:gd name="T37" fmla="*/ 51 h 112"/>
                <a:gd name="T38" fmla="*/ 297 w 66"/>
                <a:gd name="T39" fmla="*/ 46 h 112"/>
                <a:gd name="T40" fmla="*/ 297 w 66"/>
                <a:gd name="T41" fmla="*/ 35 h 112"/>
                <a:gd name="T42" fmla="*/ 297 w 66"/>
                <a:gd name="T43" fmla="*/ 21 h 112"/>
                <a:gd name="T44" fmla="*/ 297 w 66"/>
                <a:gd name="T45" fmla="*/ 1 h 112"/>
                <a:gd name="T46" fmla="*/ 297 w 66"/>
                <a:gd name="T47" fmla="*/ 1 h 112"/>
                <a:gd name="T48" fmla="*/ 297 w 66"/>
                <a:gd name="T49" fmla="*/ 0 h 112"/>
                <a:gd name="T50" fmla="*/ 297 w 66"/>
                <a:gd name="T51" fmla="*/ 0 h 112"/>
                <a:gd name="T52" fmla="*/ 297 w 66"/>
                <a:gd name="T53" fmla="*/ 0 h 112"/>
                <a:gd name="T54" fmla="*/ 297 w 66"/>
                <a:gd name="T55" fmla="*/ 0 h 112"/>
                <a:gd name="T56" fmla="*/ 281 w 66"/>
                <a:gd name="T57" fmla="*/ 0 h 112"/>
                <a:gd name="T58" fmla="*/ 281 w 66"/>
                <a:gd name="T59" fmla="*/ 1 h 112"/>
                <a:gd name="T60" fmla="*/ 272 w 66"/>
                <a:gd name="T61" fmla="*/ 21 h 112"/>
                <a:gd name="T62" fmla="*/ 267 w 66"/>
                <a:gd name="T63" fmla="*/ 35 h 112"/>
                <a:gd name="T64" fmla="*/ 258 w 66"/>
                <a:gd name="T65" fmla="*/ 46 h 112"/>
                <a:gd name="T66" fmla="*/ 258 w 66"/>
                <a:gd name="T67" fmla="*/ 51 h 112"/>
                <a:gd name="T68" fmla="*/ 232 w 66"/>
                <a:gd name="T69" fmla="*/ 65 h 112"/>
                <a:gd name="T70" fmla="*/ 232 w 66"/>
                <a:gd name="T71" fmla="*/ 86 h 112"/>
                <a:gd name="T72" fmla="*/ 209 w 66"/>
                <a:gd name="T73" fmla="*/ 111 h 112"/>
                <a:gd name="T74" fmla="*/ 207 w 66"/>
                <a:gd name="T75" fmla="*/ 124 h 112"/>
                <a:gd name="T76" fmla="*/ 192 w 66"/>
                <a:gd name="T77" fmla="*/ 139 h 112"/>
                <a:gd name="T78" fmla="*/ 176 w 66"/>
                <a:gd name="T79" fmla="*/ 163 h 112"/>
                <a:gd name="T80" fmla="*/ 161 w 66"/>
                <a:gd name="T81" fmla="*/ 197 h 112"/>
                <a:gd name="T82" fmla="*/ 156 w 66"/>
                <a:gd name="T83" fmla="*/ 220 h 112"/>
                <a:gd name="T84" fmla="*/ 133 w 66"/>
                <a:gd name="T85" fmla="*/ 257 h 112"/>
                <a:gd name="T86" fmla="*/ 125 w 66"/>
                <a:gd name="T87" fmla="*/ 272 h 112"/>
                <a:gd name="T88" fmla="*/ 98 w 66"/>
                <a:gd name="T89" fmla="*/ 301 h 112"/>
                <a:gd name="T90" fmla="*/ 76 w 66"/>
                <a:gd name="T91" fmla="*/ 326 h 112"/>
                <a:gd name="T92" fmla="*/ 67 w 66"/>
                <a:gd name="T93" fmla="*/ 358 h 112"/>
                <a:gd name="T94" fmla="*/ 52 w 66"/>
                <a:gd name="T95" fmla="*/ 392 h 112"/>
                <a:gd name="T96" fmla="*/ 31 w 66"/>
                <a:gd name="T97" fmla="*/ 425 h 112"/>
                <a:gd name="T98" fmla="*/ 22 w 66"/>
                <a:gd name="T99" fmla="*/ 450 h 112"/>
                <a:gd name="T100" fmla="*/ 0 w 66"/>
                <a:gd name="T101" fmla="*/ 488 h 112"/>
                <a:gd name="T102" fmla="*/ 0 w 66"/>
                <a:gd name="T103" fmla="*/ 488 h 112"/>
                <a:gd name="T104" fmla="*/ 98 w 66"/>
                <a:gd name="T105" fmla="*/ 545 h 112"/>
                <a:gd name="T106" fmla="*/ 98 w 66"/>
                <a:gd name="T107" fmla="*/ 545 h 11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6"/>
                <a:gd name="T163" fmla="*/ 0 h 112"/>
                <a:gd name="T164" fmla="*/ 66 w 66"/>
                <a:gd name="T165" fmla="*/ 112 h 11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6" h="112">
                  <a:moveTo>
                    <a:pt x="22" y="111"/>
                  </a:moveTo>
                  <a:lnTo>
                    <a:pt x="24" y="105"/>
                  </a:lnTo>
                  <a:lnTo>
                    <a:pt x="29" y="98"/>
                  </a:lnTo>
                  <a:lnTo>
                    <a:pt x="31" y="91"/>
                  </a:lnTo>
                  <a:lnTo>
                    <a:pt x="34" y="85"/>
                  </a:lnTo>
                  <a:lnTo>
                    <a:pt x="35" y="78"/>
                  </a:lnTo>
                  <a:lnTo>
                    <a:pt x="39" y="72"/>
                  </a:lnTo>
                  <a:lnTo>
                    <a:pt x="42" y="65"/>
                  </a:lnTo>
                  <a:lnTo>
                    <a:pt x="45" y="58"/>
                  </a:lnTo>
                  <a:lnTo>
                    <a:pt x="46" y="52"/>
                  </a:lnTo>
                  <a:lnTo>
                    <a:pt x="50" y="46"/>
                  </a:lnTo>
                  <a:lnTo>
                    <a:pt x="51" y="40"/>
                  </a:lnTo>
                  <a:lnTo>
                    <a:pt x="53" y="34"/>
                  </a:lnTo>
                  <a:lnTo>
                    <a:pt x="56" y="31"/>
                  </a:lnTo>
                  <a:lnTo>
                    <a:pt x="58" y="26"/>
                  </a:lnTo>
                  <a:lnTo>
                    <a:pt x="60" y="22"/>
                  </a:lnTo>
                  <a:lnTo>
                    <a:pt x="60" y="18"/>
                  </a:lnTo>
                  <a:lnTo>
                    <a:pt x="61" y="15"/>
                  </a:lnTo>
                  <a:lnTo>
                    <a:pt x="61" y="11"/>
                  </a:lnTo>
                  <a:lnTo>
                    <a:pt x="65" y="9"/>
                  </a:lnTo>
                  <a:lnTo>
                    <a:pt x="65" y="7"/>
                  </a:lnTo>
                  <a:lnTo>
                    <a:pt x="65" y="4"/>
                  </a:lnTo>
                  <a:lnTo>
                    <a:pt x="65" y="1"/>
                  </a:lnTo>
                  <a:lnTo>
                    <a:pt x="65" y="0"/>
                  </a:lnTo>
                  <a:lnTo>
                    <a:pt x="61" y="0"/>
                  </a:lnTo>
                  <a:lnTo>
                    <a:pt x="61" y="1"/>
                  </a:lnTo>
                  <a:lnTo>
                    <a:pt x="60" y="4"/>
                  </a:lnTo>
                  <a:lnTo>
                    <a:pt x="58" y="7"/>
                  </a:lnTo>
                  <a:lnTo>
                    <a:pt x="56" y="9"/>
                  </a:lnTo>
                  <a:lnTo>
                    <a:pt x="56" y="11"/>
                  </a:lnTo>
                  <a:lnTo>
                    <a:pt x="51" y="13"/>
                  </a:lnTo>
                  <a:lnTo>
                    <a:pt x="51" y="18"/>
                  </a:lnTo>
                  <a:lnTo>
                    <a:pt x="46" y="22"/>
                  </a:lnTo>
                  <a:lnTo>
                    <a:pt x="45" y="25"/>
                  </a:lnTo>
                  <a:lnTo>
                    <a:pt x="42" y="28"/>
                  </a:lnTo>
                  <a:lnTo>
                    <a:pt x="39" y="34"/>
                  </a:lnTo>
                  <a:lnTo>
                    <a:pt x="35" y="40"/>
                  </a:lnTo>
                  <a:lnTo>
                    <a:pt x="34" y="45"/>
                  </a:lnTo>
                  <a:lnTo>
                    <a:pt x="29" y="52"/>
                  </a:lnTo>
                  <a:lnTo>
                    <a:pt x="27" y="55"/>
                  </a:lnTo>
                  <a:lnTo>
                    <a:pt x="22" y="61"/>
                  </a:lnTo>
                  <a:lnTo>
                    <a:pt x="17" y="67"/>
                  </a:lnTo>
                  <a:lnTo>
                    <a:pt x="15" y="73"/>
                  </a:lnTo>
                  <a:lnTo>
                    <a:pt x="12" y="80"/>
                  </a:lnTo>
                  <a:lnTo>
                    <a:pt x="7" y="87"/>
                  </a:lnTo>
                  <a:lnTo>
                    <a:pt x="5" y="92"/>
                  </a:lnTo>
                  <a:lnTo>
                    <a:pt x="0" y="100"/>
                  </a:lnTo>
                  <a:lnTo>
                    <a:pt x="22" y="1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65" name="Freeform 127"/>
            <p:cNvSpPr>
              <a:spLocks noChangeAspect="1"/>
            </p:cNvSpPr>
            <p:nvPr/>
          </p:nvSpPr>
          <p:spPr bwMode="auto">
            <a:xfrm>
              <a:off x="2204" y="1128"/>
              <a:ext cx="89" cy="145"/>
            </a:xfrm>
            <a:custGeom>
              <a:avLst/>
              <a:gdLst>
                <a:gd name="T0" fmla="*/ 208 w 69"/>
                <a:gd name="T1" fmla="*/ 0 h 111"/>
                <a:gd name="T2" fmla="*/ 184 w 69"/>
                <a:gd name="T3" fmla="*/ 35 h 111"/>
                <a:gd name="T4" fmla="*/ 172 w 69"/>
                <a:gd name="T5" fmla="*/ 65 h 111"/>
                <a:gd name="T6" fmla="*/ 161 w 69"/>
                <a:gd name="T7" fmla="*/ 97 h 111"/>
                <a:gd name="T8" fmla="*/ 153 w 69"/>
                <a:gd name="T9" fmla="*/ 145 h 111"/>
                <a:gd name="T10" fmla="*/ 133 w 69"/>
                <a:gd name="T11" fmla="*/ 174 h 111"/>
                <a:gd name="T12" fmla="*/ 125 w 69"/>
                <a:gd name="T13" fmla="*/ 206 h 111"/>
                <a:gd name="T14" fmla="*/ 114 w 69"/>
                <a:gd name="T15" fmla="*/ 234 h 111"/>
                <a:gd name="T16" fmla="*/ 98 w 69"/>
                <a:gd name="T17" fmla="*/ 263 h 111"/>
                <a:gd name="T18" fmla="*/ 95 w 69"/>
                <a:gd name="T19" fmla="*/ 294 h 111"/>
                <a:gd name="T20" fmla="*/ 88 w 69"/>
                <a:gd name="T21" fmla="*/ 312 h 111"/>
                <a:gd name="T22" fmla="*/ 68 w 69"/>
                <a:gd name="T23" fmla="*/ 351 h 111"/>
                <a:gd name="T24" fmla="*/ 64 w 69"/>
                <a:gd name="T25" fmla="*/ 378 h 111"/>
                <a:gd name="T26" fmla="*/ 53 w 69"/>
                <a:gd name="T27" fmla="*/ 392 h 111"/>
                <a:gd name="T28" fmla="*/ 36 w 69"/>
                <a:gd name="T29" fmla="*/ 410 h 111"/>
                <a:gd name="T30" fmla="*/ 32 w 69"/>
                <a:gd name="T31" fmla="*/ 436 h 111"/>
                <a:gd name="T32" fmla="*/ 32 w 69"/>
                <a:gd name="T33" fmla="*/ 457 h 111"/>
                <a:gd name="T34" fmla="*/ 22 w 69"/>
                <a:gd name="T35" fmla="*/ 483 h 111"/>
                <a:gd name="T36" fmla="*/ 22 w 69"/>
                <a:gd name="T37" fmla="*/ 486 h 111"/>
                <a:gd name="T38" fmla="*/ 10 w 69"/>
                <a:gd name="T39" fmla="*/ 502 h 111"/>
                <a:gd name="T40" fmla="*/ 10 w 69"/>
                <a:gd name="T41" fmla="*/ 519 h 111"/>
                <a:gd name="T42" fmla="*/ 10 w 69"/>
                <a:gd name="T43" fmla="*/ 523 h 111"/>
                <a:gd name="T44" fmla="*/ 0 w 69"/>
                <a:gd name="T45" fmla="*/ 533 h 111"/>
                <a:gd name="T46" fmla="*/ 0 w 69"/>
                <a:gd name="T47" fmla="*/ 547 h 111"/>
                <a:gd name="T48" fmla="*/ 0 w 69"/>
                <a:gd name="T49" fmla="*/ 547 h 111"/>
                <a:gd name="T50" fmla="*/ 10 w 69"/>
                <a:gd name="T51" fmla="*/ 547 h 111"/>
                <a:gd name="T52" fmla="*/ 10 w 69"/>
                <a:gd name="T53" fmla="*/ 547 h 111"/>
                <a:gd name="T54" fmla="*/ 10 w 69"/>
                <a:gd name="T55" fmla="*/ 547 h 111"/>
                <a:gd name="T56" fmla="*/ 22 w 69"/>
                <a:gd name="T57" fmla="*/ 547 h 111"/>
                <a:gd name="T58" fmla="*/ 22 w 69"/>
                <a:gd name="T59" fmla="*/ 533 h 111"/>
                <a:gd name="T60" fmla="*/ 32 w 69"/>
                <a:gd name="T61" fmla="*/ 523 h 111"/>
                <a:gd name="T62" fmla="*/ 32 w 69"/>
                <a:gd name="T63" fmla="*/ 523 h 111"/>
                <a:gd name="T64" fmla="*/ 36 w 69"/>
                <a:gd name="T65" fmla="*/ 519 h 111"/>
                <a:gd name="T66" fmla="*/ 53 w 69"/>
                <a:gd name="T67" fmla="*/ 486 h 111"/>
                <a:gd name="T68" fmla="*/ 64 w 69"/>
                <a:gd name="T69" fmla="*/ 483 h 111"/>
                <a:gd name="T70" fmla="*/ 68 w 69"/>
                <a:gd name="T71" fmla="*/ 457 h 111"/>
                <a:gd name="T72" fmla="*/ 88 w 69"/>
                <a:gd name="T73" fmla="*/ 449 h 111"/>
                <a:gd name="T74" fmla="*/ 98 w 69"/>
                <a:gd name="T75" fmla="*/ 422 h 111"/>
                <a:gd name="T76" fmla="*/ 114 w 69"/>
                <a:gd name="T77" fmla="*/ 408 h 111"/>
                <a:gd name="T78" fmla="*/ 125 w 69"/>
                <a:gd name="T79" fmla="*/ 384 h 111"/>
                <a:gd name="T80" fmla="*/ 153 w 69"/>
                <a:gd name="T81" fmla="*/ 351 h 111"/>
                <a:gd name="T82" fmla="*/ 159 w 69"/>
                <a:gd name="T83" fmla="*/ 323 h 111"/>
                <a:gd name="T84" fmla="*/ 161 w 69"/>
                <a:gd name="T85" fmla="*/ 307 h 111"/>
                <a:gd name="T86" fmla="*/ 184 w 69"/>
                <a:gd name="T87" fmla="*/ 274 h 111"/>
                <a:gd name="T88" fmla="*/ 208 w 69"/>
                <a:gd name="T89" fmla="*/ 246 h 111"/>
                <a:gd name="T90" fmla="*/ 222 w 69"/>
                <a:gd name="T91" fmla="*/ 217 h 111"/>
                <a:gd name="T92" fmla="*/ 236 w 69"/>
                <a:gd name="T93" fmla="*/ 179 h 111"/>
                <a:gd name="T94" fmla="*/ 258 w 69"/>
                <a:gd name="T95" fmla="*/ 150 h 111"/>
                <a:gd name="T96" fmla="*/ 268 w 69"/>
                <a:gd name="T97" fmla="*/ 115 h 111"/>
                <a:gd name="T98" fmla="*/ 288 w 69"/>
                <a:gd name="T99" fmla="*/ 95 h 111"/>
                <a:gd name="T100" fmla="*/ 316 w 69"/>
                <a:gd name="T101" fmla="*/ 60 h 111"/>
                <a:gd name="T102" fmla="*/ 316 w 69"/>
                <a:gd name="T103" fmla="*/ 60 h 111"/>
                <a:gd name="T104" fmla="*/ 208 w 69"/>
                <a:gd name="T105" fmla="*/ 0 h 111"/>
                <a:gd name="T106" fmla="*/ 208 w 69"/>
                <a:gd name="T107" fmla="*/ 0 h 11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9"/>
                <a:gd name="T163" fmla="*/ 0 h 111"/>
                <a:gd name="T164" fmla="*/ 69 w 69"/>
                <a:gd name="T165" fmla="*/ 111 h 11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9" h="111">
                  <a:moveTo>
                    <a:pt x="45" y="0"/>
                  </a:moveTo>
                  <a:lnTo>
                    <a:pt x="40" y="7"/>
                  </a:lnTo>
                  <a:lnTo>
                    <a:pt x="37" y="13"/>
                  </a:lnTo>
                  <a:lnTo>
                    <a:pt x="35" y="20"/>
                  </a:lnTo>
                  <a:lnTo>
                    <a:pt x="33" y="29"/>
                  </a:lnTo>
                  <a:lnTo>
                    <a:pt x="29" y="35"/>
                  </a:lnTo>
                  <a:lnTo>
                    <a:pt x="27" y="41"/>
                  </a:lnTo>
                  <a:lnTo>
                    <a:pt x="25" y="47"/>
                  </a:lnTo>
                  <a:lnTo>
                    <a:pt x="22" y="53"/>
                  </a:lnTo>
                  <a:lnTo>
                    <a:pt x="20" y="59"/>
                  </a:lnTo>
                  <a:lnTo>
                    <a:pt x="19" y="63"/>
                  </a:lnTo>
                  <a:lnTo>
                    <a:pt x="15" y="71"/>
                  </a:lnTo>
                  <a:lnTo>
                    <a:pt x="14" y="76"/>
                  </a:lnTo>
                  <a:lnTo>
                    <a:pt x="12" y="79"/>
                  </a:lnTo>
                  <a:lnTo>
                    <a:pt x="8" y="83"/>
                  </a:lnTo>
                  <a:lnTo>
                    <a:pt x="7" y="88"/>
                  </a:lnTo>
                  <a:lnTo>
                    <a:pt x="7" y="92"/>
                  </a:lnTo>
                  <a:lnTo>
                    <a:pt x="5" y="97"/>
                  </a:lnTo>
                  <a:lnTo>
                    <a:pt x="5" y="98"/>
                  </a:lnTo>
                  <a:lnTo>
                    <a:pt x="2" y="101"/>
                  </a:lnTo>
                  <a:lnTo>
                    <a:pt x="2" y="104"/>
                  </a:lnTo>
                  <a:lnTo>
                    <a:pt x="2" y="105"/>
                  </a:lnTo>
                  <a:lnTo>
                    <a:pt x="0" y="107"/>
                  </a:lnTo>
                  <a:lnTo>
                    <a:pt x="0" y="110"/>
                  </a:lnTo>
                  <a:lnTo>
                    <a:pt x="2" y="110"/>
                  </a:lnTo>
                  <a:lnTo>
                    <a:pt x="5" y="110"/>
                  </a:lnTo>
                  <a:lnTo>
                    <a:pt x="5" y="107"/>
                  </a:lnTo>
                  <a:lnTo>
                    <a:pt x="7" y="105"/>
                  </a:lnTo>
                  <a:lnTo>
                    <a:pt x="8" y="104"/>
                  </a:lnTo>
                  <a:lnTo>
                    <a:pt x="12" y="98"/>
                  </a:lnTo>
                  <a:lnTo>
                    <a:pt x="14" y="97"/>
                  </a:lnTo>
                  <a:lnTo>
                    <a:pt x="15" y="92"/>
                  </a:lnTo>
                  <a:lnTo>
                    <a:pt x="19" y="90"/>
                  </a:lnTo>
                  <a:lnTo>
                    <a:pt x="22" y="85"/>
                  </a:lnTo>
                  <a:lnTo>
                    <a:pt x="25" y="82"/>
                  </a:lnTo>
                  <a:lnTo>
                    <a:pt x="27" y="77"/>
                  </a:lnTo>
                  <a:lnTo>
                    <a:pt x="33" y="71"/>
                  </a:lnTo>
                  <a:lnTo>
                    <a:pt x="34" y="65"/>
                  </a:lnTo>
                  <a:lnTo>
                    <a:pt x="35" y="62"/>
                  </a:lnTo>
                  <a:lnTo>
                    <a:pt x="40" y="55"/>
                  </a:lnTo>
                  <a:lnTo>
                    <a:pt x="45" y="49"/>
                  </a:lnTo>
                  <a:lnTo>
                    <a:pt x="48" y="44"/>
                  </a:lnTo>
                  <a:lnTo>
                    <a:pt x="51" y="36"/>
                  </a:lnTo>
                  <a:lnTo>
                    <a:pt x="56" y="30"/>
                  </a:lnTo>
                  <a:lnTo>
                    <a:pt x="58" y="23"/>
                  </a:lnTo>
                  <a:lnTo>
                    <a:pt x="63" y="19"/>
                  </a:lnTo>
                  <a:lnTo>
                    <a:pt x="68" y="12"/>
                  </a:lnTo>
                  <a:lnTo>
                    <a:pt x="45"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66" name="Freeform 128"/>
            <p:cNvSpPr>
              <a:spLocks noChangeAspect="1"/>
            </p:cNvSpPr>
            <p:nvPr/>
          </p:nvSpPr>
          <p:spPr bwMode="auto">
            <a:xfrm>
              <a:off x="3139" y="1778"/>
              <a:ext cx="87" cy="59"/>
            </a:xfrm>
            <a:custGeom>
              <a:avLst/>
              <a:gdLst>
                <a:gd name="T0" fmla="*/ 317 w 67"/>
                <a:gd name="T1" fmla="*/ 182 h 45"/>
                <a:gd name="T2" fmla="*/ 317 w 67"/>
                <a:gd name="T3" fmla="*/ 182 h 45"/>
                <a:gd name="T4" fmla="*/ 301 w 67"/>
                <a:gd name="T5" fmla="*/ 195 h 45"/>
                <a:gd name="T6" fmla="*/ 301 w 67"/>
                <a:gd name="T7" fmla="*/ 195 h 45"/>
                <a:gd name="T8" fmla="*/ 301 w 67"/>
                <a:gd name="T9" fmla="*/ 198 h 45"/>
                <a:gd name="T10" fmla="*/ 293 w 67"/>
                <a:gd name="T11" fmla="*/ 198 h 45"/>
                <a:gd name="T12" fmla="*/ 293 w 67"/>
                <a:gd name="T13" fmla="*/ 198 h 45"/>
                <a:gd name="T14" fmla="*/ 287 w 67"/>
                <a:gd name="T15" fmla="*/ 226 h 45"/>
                <a:gd name="T16" fmla="*/ 270 w 67"/>
                <a:gd name="T17" fmla="*/ 226 h 45"/>
                <a:gd name="T18" fmla="*/ 270 w 67"/>
                <a:gd name="T19" fmla="*/ 226 h 45"/>
                <a:gd name="T20" fmla="*/ 258 w 67"/>
                <a:gd name="T21" fmla="*/ 226 h 45"/>
                <a:gd name="T22" fmla="*/ 58 w 67"/>
                <a:gd name="T23" fmla="*/ 226 h 45"/>
                <a:gd name="T24" fmla="*/ 58 w 67"/>
                <a:gd name="T25" fmla="*/ 226 h 45"/>
                <a:gd name="T26" fmla="*/ 38 w 67"/>
                <a:gd name="T27" fmla="*/ 226 h 45"/>
                <a:gd name="T28" fmla="*/ 35 w 67"/>
                <a:gd name="T29" fmla="*/ 226 h 45"/>
                <a:gd name="T30" fmla="*/ 22 w 67"/>
                <a:gd name="T31" fmla="*/ 226 h 45"/>
                <a:gd name="T32" fmla="*/ 22 w 67"/>
                <a:gd name="T33" fmla="*/ 198 h 45"/>
                <a:gd name="T34" fmla="*/ 10 w 67"/>
                <a:gd name="T35" fmla="*/ 198 h 45"/>
                <a:gd name="T36" fmla="*/ 10 w 67"/>
                <a:gd name="T37" fmla="*/ 195 h 45"/>
                <a:gd name="T38" fmla="*/ 0 w 67"/>
                <a:gd name="T39" fmla="*/ 195 h 45"/>
                <a:gd name="T40" fmla="*/ 0 w 67"/>
                <a:gd name="T41" fmla="*/ 182 h 45"/>
                <a:gd name="T42" fmla="*/ 0 w 67"/>
                <a:gd name="T43" fmla="*/ 182 h 45"/>
                <a:gd name="T44" fmla="*/ 0 w 67"/>
                <a:gd name="T45" fmla="*/ 29 h 45"/>
                <a:gd name="T46" fmla="*/ 0 w 67"/>
                <a:gd name="T47" fmla="*/ 29 h 45"/>
                <a:gd name="T48" fmla="*/ 0 w 67"/>
                <a:gd name="T49" fmla="*/ 21 h 45"/>
                <a:gd name="T50" fmla="*/ 10 w 67"/>
                <a:gd name="T51" fmla="*/ 21 h 45"/>
                <a:gd name="T52" fmla="*/ 10 w 67"/>
                <a:gd name="T53" fmla="*/ 1 h 45"/>
                <a:gd name="T54" fmla="*/ 10 w 67"/>
                <a:gd name="T55" fmla="*/ 1 h 45"/>
                <a:gd name="T56" fmla="*/ 22 w 67"/>
                <a:gd name="T57" fmla="*/ 1 h 45"/>
                <a:gd name="T58" fmla="*/ 35 w 67"/>
                <a:gd name="T59" fmla="*/ 0 h 45"/>
                <a:gd name="T60" fmla="*/ 35 w 67"/>
                <a:gd name="T61" fmla="*/ 0 h 45"/>
                <a:gd name="T62" fmla="*/ 38 w 67"/>
                <a:gd name="T63" fmla="*/ 0 h 45"/>
                <a:gd name="T64" fmla="*/ 58 w 67"/>
                <a:gd name="T65" fmla="*/ 0 h 45"/>
                <a:gd name="T66" fmla="*/ 258 w 67"/>
                <a:gd name="T67" fmla="*/ 0 h 45"/>
                <a:gd name="T68" fmla="*/ 258 w 67"/>
                <a:gd name="T69" fmla="*/ 0 h 45"/>
                <a:gd name="T70" fmla="*/ 270 w 67"/>
                <a:gd name="T71" fmla="*/ 0 h 45"/>
                <a:gd name="T72" fmla="*/ 287 w 67"/>
                <a:gd name="T73" fmla="*/ 0 h 45"/>
                <a:gd name="T74" fmla="*/ 287 w 67"/>
                <a:gd name="T75" fmla="*/ 0 h 45"/>
                <a:gd name="T76" fmla="*/ 293 w 67"/>
                <a:gd name="T77" fmla="*/ 1 h 45"/>
                <a:gd name="T78" fmla="*/ 301 w 67"/>
                <a:gd name="T79" fmla="*/ 1 h 45"/>
                <a:gd name="T80" fmla="*/ 301 w 67"/>
                <a:gd name="T81" fmla="*/ 21 h 45"/>
                <a:gd name="T82" fmla="*/ 301 w 67"/>
                <a:gd name="T83" fmla="*/ 21 h 45"/>
                <a:gd name="T84" fmla="*/ 317 w 67"/>
                <a:gd name="T85" fmla="*/ 29 h 45"/>
                <a:gd name="T86" fmla="*/ 317 w 6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66" y="6"/>
                  </a:moveTo>
                  <a:lnTo>
                    <a:pt x="66" y="36"/>
                  </a:lnTo>
                  <a:lnTo>
                    <a:pt x="63" y="38"/>
                  </a:lnTo>
                  <a:lnTo>
                    <a:pt x="63" y="39"/>
                  </a:lnTo>
                  <a:lnTo>
                    <a:pt x="61" y="39"/>
                  </a:lnTo>
                  <a:lnTo>
                    <a:pt x="60" y="44"/>
                  </a:lnTo>
                  <a:lnTo>
                    <a:pt x="56" y="44"/>
                  </a:lnTo>
                  <a:lnTo>
                    <a:pt x="54" y="44"/>
                  </a:lnTo>
                  <a:lnTo>
                    <a:pt x="12" y="44"/>
                  </a:lnTo>
                  <a:lnTo>
                    <a:pt x="8" y="44"/>
                  </a:lnTo>
                  <a:lnTo>
                    <a:pt x="7" y="44"/>
                  </a:lnTo>
                  <a:lnTo>
                    <a:pt x="5" y="44"/>
                  </a:lnTo>
                  <a:lnTo>
                    <a:pt x="5" y="39"/>
                  </a:lnTo>
                  <a:lnTo>
                    <a:pt x="2" y="39"/>
                  </a:lnTo>
                  <a:lnTo>
                    <a:pt x="2" y="38"/>
                  </a:lnTo>
                  <a:lnTo>
                    <a:pt x="0" y="38"/>
                  </a:lnTo>
                  <a:lnTo>
                    <a:pt x="0" y="36"/>
                  </a:lnTo>
                  <a:lnTo>
                    <a:pt x="0" y="6"/>
                  </a:lnTo>
                  <a:lnTo>
                    <a:pt x="0" y="4"/>
                  </a:lnTo>
                  <a:lnTo>
                    <a:pt x="2" y="4"/>
                  </a:lnTo>
                  <a:lnTo>
                    <a:pt x="2" y="1"/>
                  </a:lnTo>
                  <a:lnTo>
                    <a:pt x="5" y="1"/>
                  </a:lnTo>
                  <a:lnTo>
                    <a:pt x="5" y="0"/>
                  </a:lnTo>
                  <a:lnTo>
                    <a:pt x="7" y="0"/>
                  </a:lnTo>
                  <a:lnTo>
                    <a:pt x="8" y="0"/>
                  </a:lnTo>
                  <a:lnTo>
                    <a:pt x="12" y="0"/>
                  </a:lnTo>
                  <a:lnTo>
                    <a:pt x="54" y="0"/>
                  </a:lnTo>
                  <a:lnTo>
                    <a:pt x="56" y="0"/>
                  </a:lnTo>
                  <a:lnTo>
                    <a:pt x="60" y="0"/>
                  </a:lnTo>
                  <a:lnTo>
                    <a:pt x="61" y="1"/>
                  </a:lnTo>
                  <a:lnTo>
                    <a:pt x="63" y="1"/>
                  </a:lnTo>
                  <a:lnTo>
                    <a:pt x="63" y="4"/>
                  </a:lnTo>
                  <a:lnTo>
                    <a:pt x="66"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67" name="Freeform 129"/>
            <p:cNvSpPr>
              <a:spLocks noChangeAspect="1"/>
            </p:cNvSpPr>
            <p:nvPr/>
          </p:nvSpPr>
          <p:spPr bwMode="auto">
            <a:xfrm>
              <a:off x="3199" y="1778"/>
              <a:ext cx="26" cy="59"/>
            </a:xfrm>
            <a:custGeom>
              <a:avLst/>
              <a:gdLst>
                <a:gd name="T0" fmla="*/ 92 w 20"/>
                <a:gd name="T1" fmla="*/ 182 h 45"/>
                <a:gd name="T2" fmla="*/ 92 w 20"/>
                <a:gd name="T3" fmla="*/ 182 h 45"/>
                <a:gd name="T4" fmla="*/ 92 w 20"/>
                <a:gd name="T5" fmla="*/ 195 h 45"/>
                <a:gd name="T6" fmla="*/ 92 w 20"/>
                <a:gd name="T7" fmla="*/ 195 h 45"/>
                <a:gd name="T8" fmla="*/ 92 w 20"/>
                <a:gd name="T9" fmla="*/ 198 h 45"/>
                <a:gd name="T10" fmla="*/ 92 w 20"/>
                <a:gd name="T11" fmla="*/ 198 h 45"/>
                <a:gd name="T12" fmla="*/ 92 w 20"/>
                <a:gd name="T13" fmla="*/ 198 h 45"/>
                <a:gd name="T14" fmla="*/ 92 w 20"/>
                <a:gd name="T15" fmla="*/ 226 h 45"/>
                <a:gd name="T16" fmla="*/ 92 w 20"/>
                <a:gd name="T17" fmla="*/ 226 h 45"/>
                <a:gd name="T18" fmla="*/ 71 w 20"/>
                <a:gd name="T19" fmla="*/ 226 h 45"/>
                <a:gd name="T20" fmla="*/ 71 w 20"/>
                <a:gd name="T21" fmla="*/ 226 h 45"/>
                <a:gd name="T22" fmla="*/ 27 w 20"/>
                <a:gd name="T23" fmla="*/ 226 h 45"/>
                <a:gd name="T24" fmla="*/ 27 w 20"/>
                <a:gd name="T25" fmla="*/ 226 h 45"/>
                <a:gd name="T26" fmla="*/ 12 w 20"/>
                <a:gd name="T27" fmla="*/ 226 h 45"/>
                <a:gd name="T28" fmla="*/ 12 w 20"/>
                <a:gd name="T29" fmla="*/ 226 h 45"/>
                <a:gd name="T30" fmla="*/ 12 w 20"/>
                <a:gd name="T31" fmla="*/ 226 h 45"/>
                <a:gd name="T32" fmla="*/ 12 w 20"/>
                <a:gd name="T33" fmla="*/ 198 h 45"/>
                <a:gd name="T34" fmla="*/ 12 w 20"/>
                <a:gd name="T35" fmla="*/ 198 h 45"/>
                <a:gd name="T36" fmla="*/ 12 w 20"/>
                <a:gd name="T37" fmla="*/ 195 h 45"/>
                <a:gd name="T38" fmla="*/ 0 w 20"/>
                <a:gd name="T39" fmla="*/ 195 h 45"/>
                <a:gd name="T40" fmla="*/ 0 w 20"/>
                <a:gd name="T41" fmla="*/ 182 h 45"/>
                <a:gd name="T42" fmla="*/ 0 w 20"/>
                <a:gd name="T43" fmla="*/ 182 h 45"/>
                <a:gd name="T44" fmla="*/ 0 w 20"/>
                <a:gd name="T45" fmla="*/ 29 h 45"/>
                <a:gd name="T46" fmla="*/ 0 w 20"/>
                <a:gd name="T47" fmla="*/ 29 h 45"/>
                <a:gd name="T48" fmla="*/ 0 w 20"/>
                <a:gd name="T49" fmla="*/ 21 h 45"/>
                <a:gd name="T50" fmla="*/ 12 w 20"/>
                <a:gd name="T51" fmla="*/ 21 h 45"/>
                <a:gd name="T52" fmla="*/ 12 w 20"/>
                <a:gd name="T53" fmla="*/ 1 h 45"/>
                <a:gd name="T54" fmla="*/ 12 w 20"/>
                <a:gd name="T55" fmla="*/ 1 h 45"/>
                <a:gd name="T56" fmla="*/ 12 w 20"/>
                <a:gd name="T57" fmla="*/ 1 h 45"/>
                <a:gd name="T58" fmla="*/ 12 w 20"/>
                <a:gd name="T59" fmla="*/ 0 h 45"/>
                <a:gd name="T60" fmla="*/ 12 w 20"/>
                <a:gd name="T61" fmla="*/ 0 h 45"/>
                <a:gd name="T62" fmla="*/ 27 w 20"/>
                <a:gd name="T63" fmla="*/ 0 h 45"/>
                <a:gd name="T64" fmla="*/ 27 w 20"/>
                <a:gd name="T65" fmla="*/ 0 h 45"/>
                <a:gd name="T66" fmla="*/ 71 w 20"/>
                <a:gd name="T67" fmla="*/ 0 h 45"/>
                <a:gd name="T68" fmla="*/ 71 w 20"/>
                <a:gd name="T69" fmla="*/ 0 h 45"/>
                <a:gd name="T70" fmla="*/ 71 w 20"/>
                <a:gd name="T71" fmla="*/ 0 h 45"/>
                <a:gd name="T72" fmla="*/ 92 w 20"/>
                <a:gd name="T73" fmla="*/ 0 h 45"/>
                <a:gd name="T74" fmla="*/ 92 w 20"/>
                <a:gd name="T75" fmla="*/ 0 h 45"/>
                <a:gd name="T76" fmla="*/ 92 w 20"/>
                <a:gd name="T77" fmla="*/ 1 h 45"/>
                <a:gd name="T78" fmla="*/ 92 w 20"/>
                <a:gd name="T79" fmla="*/ 1 h 45"/>
                <a:gd name="T80" fmla="*/ 92 w 20"/>
                <a:gd name="T81" fmla="*/ 21 h 45"/>
                <a:gd name="T82" fmla="*/ 92 w 20"/>
                <a:gd name="T83" fmla="*/ 21 h 45"/>
                <a:gd name="T84" fmla="*/ 92 w 20"/>
                <a:gd name="T85" fmla="*/ 21 h 45"/>
                <a:gd name="T86" fmla="*/ 92 w 20"/>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19" y="6"/>
                  </a:moveTo>
                  <a:lnTo>
                    <a:pt x="19" y="36"/>
                  </a:lnTo>
                  <a:lnTo>
                    <a:pt x="19" y="38"/>
                  </a:lnTo>
                  <a:lnTo>
                    <a:pt x="19" y="39"/>
                  </a:lnTo>
                  <a:lnTo>
                    <a:pt x="19" y="44"/>
                  </a:lnTo>
                  <a:lnTo>
                    <a:pt x="15" y="44"/>
                  </a:lnTo>
                  <a:lnTo>
                    <a:pt x="5" y="44"/>
                  </a:lnTo>
                  <a:lnTo>
                    <a:pt x="2" y="44"/>
                  </a:lnTo>
                  <a:lnTo>
                    <a:pt x="2" y="39"/>
                  </a:lnTo>
                  <a:lnTo>
                    <a:pt x="2" y="38"/>
                  </a:lnTo>
                  <a:lnTo>
                    <a:pt x="0" y="38"/>
                  </a:lnTo>
                  <a:lnTo>
                    <a:pt x="0" y="36"/>
                  </a:lnTo>
                  <a:lnTo>
                    <a:pt x="0" y="6"/>
                  </a:lnTo>
                  <a:lnTo>
                    <a:pt x="0" y="4"/>
                  </a:lnTo>
                  <a:lnTo>
                    <a:pt x="2" y="4"/>
                  </a:lnTo>
                  <a:lnTo>
                    <a:pt x="2" y="1"/>
                  </a:lnTo>
                  <a:lnTo>
                    <a:pt x="2" y="0"/>
                  </a:lnTo>
                  <a:lnTo>
                    <a:pt x="5" y="0"/>
                  </a:lnTo>
                  <a:lnTo>
                    <a:pt x="15" y="0"/>
                  </a:lnTo>
                  <a:lnTo>
                    <a:pt x="19" y="0"/>
                  </a:lnTo>
                  <a:lnTo>
                    <a:pt x="19" y="1"/>
                  </a:lnTo>
                  <a:lnTo>
                    <a:pt x="19" y="4"/>
                  </a:lnTo>
                  <a:lnTo>
                    <a:pt x="19" y="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68" name="Freeform 130"/>
            <p:cNvSpPr>
              <a:spLocks noChangeAspect="1"/>
            </p:cNvSpPr>
            <p:nvPr/>
          </p:nvSpPr>
          <p:spPr bwMode="auto">
            <a:xfrm>
              <a:off x="3139" y="1778"/>
              <a:ext cx="25" cy="59"/>
            </a:xfrm>
            <a:custGeom>
              <a:avLst/>
              <a:gdLst>
                <a:gd name="T0" fmla="*/ 95 w 19"/>
                <a:gd name="T1" fmla="*/ 182 h 45"/>
                <a:gd name="T2" fmla="*/ 95 w 19"/>
                <a:gd name="T3" fmla="*/ 182 h 45"/>
                <a:gd name="T4" fmla="*/ 95 w 19"/>
                <a:gd name="T5" fmla="*/ 195 h 45"/>
                <a:gd name="T6" fmla="*/ 95 w 19"/>
                <a:gd name="T7" fmla="*/ 195 h 45"/>
                <a:gd name="T8" fmla="*/ 95 w 19"/>
                <a:gd name="T9" fmla="*/ 198 h 45"/>
                <a:gd name="T10" fmla="*/ 95 w 19"/>
                <a:gd name="T11" fmla="*/ 198 h 45"/>
                <a:gd name="T12" fmla="*/ 95 w 19"/>
                <a:gd name="T13" fmla="*/ 198 h 45"/>
                <a:gd name="T14" fmla="*/ 95 w 19"/>
                <a:gd name="T15" fmla="*/ 226 h 45"/>
                <a:gd name="T16" fmla="*/ 95 w 19"/>
                <a:gd name="T17" fmla="*/ 226 h 45"/>
                <a:gd name="T18" fmla="*/ 78 w 19"/>
                <a:gd name="T19" fmla="*/ 226 h 45"/>
                <a:gd name="T20" fmla="*/ 78 w 19"/>
                <a:gd name="T21" fmla="*/ 226 h 45"/>
                <a:gd name="T22" fmla="*/ 28 w 19"/>
                <a:gd name="T23" fmla="*/ 226 h 45"/>
                <a:gd name="T24" fmla="*/ 28 w 19"/>
                <a:gd name="T25" fmla="*/ 226 h 45"/>
                <a:gd name="T26" fmla="*/ 12 w 19"/>
                <a:gd name="T27" fmla="*/ 226 h 45"/>
                <a:gd name="T28" fmla="*/ 12 w 19"/>
                <a:gd name="T29" fmla="*/ 226 h 45"/>
                <a:gd name="T30" fmla="*/ 12 w 19"/>
                <a:gd name="T31" fmla="*/ 226 h 45"/>
                <a:gd name="T32" fmla="*/ 12 w 19"/>
                <a:gd name="T33" fmla="*/ 198 h 45"/>
                <a:gd name="T34" fmla="*/ 12 w 19"/>
                <a:gd name="T35" fmla="*/ 198 h 45"/>
                <a:gd name="T36" fmla="*/ 12 w 19"/>
                <a:gd name="T37" fmla="*/ 195 h 45"/>
                <a:gd name="T38" fmla="*/ 12 w 19"/>
                <a:gd name="T39" fmla="*/ 195 h 45"/>
                <a:gd name="T40" fmla="*/ 12 w 19"/>
                <a:gd name="T41" fmla="*/ 182 h 45"/>
                <a:gd name="T42" fmla="*/ 0 w 19"/>
                <a:gd name="T43" fmla="*/ 182 h 45"/>
                <a:gd name="T44" fmla="*/ 0 w 19"/>
                <a:gd name="T45" fmla="*/ 29 h 45"/>
                <a:gd name="T46" fmla="*/ 12 w 19"/>
                <a:gd name="T47" fmla="*/ 29 h 45"/>
                <a:gd name="T48" fmla="*/ 12 w 19"/>
                <a:gd name="T49" fmla="*/ 21 h 45"/>
                <a:gd name="T50" fmla="*/ 12 w 19"/>
                <a:gd name="T51" fmla="*/ 21 h 45"/>
                <a:gd name="T52" fmla="*/ 12 w 19"/>
                <a:gd name="T53" fmla="*/ 1 h 45"/>
                <a:gd name="T54" fmla="*/ 12 w 19"/>
                <a:gd name="T55" fmla="*/ 1 h 45"/>
                <a:gd name="T56" fmla="*/ 12 w 19"/>
                <a:gd name="T57" fmla="*/ 1 h 45"/>
                <a:gd name="T58" fmla="*/ 12 w 19"/>
                <a:gd name="T59" fmla="*/ 0 h 45"/>
                <a:gd name="T60" fmla="*/ 12 w 19"/>
                <a:gd name="T61" fmla="*/ 0 h 45"/>
                <a:gd name="T62" fmla="*/ 28 w 19"/>
                <a:gd name="T63" fmla="*/ 0 h 45"/>
                <a:gd name="T64" fmla="*/ 28 w 19"/>
                <a:gd name="T65" fmla="*/ 0 h 45"/>
                <a:gd name="T66" fmla="*/ 78 w 19"/>
                <a:gd name="T67" fmla="*/ 0 h 45"/>
                <a:gd name="T68" fmla="*/ 78 w 19"/>
                <a:gd name="T69" fmla="*/ 0 h 45"/>
                <a:gd name="T70" fmla="*/ 78 w 19"/>
                <a:gd name="T71" fmla="*/ 0 h 45"/>
                <a:gd name="T72" fmla="*/ 95 w 19"/>
                <a:gd name="T73" fmla="*/ 0 h 45"/>
                <a:gd name="T74" fmla="*/ 95 w 19"/>
                <a:gd name="T75" fmla="*/ 0 h 45"/>
                <a:gd name="T76" fmla="*/ 95 w 19"/>
                <a:gd name="T77" fmla="*/ 1 h 45"/>
                <a:gd name="T78" fmla="*/ 95 w 19"/>
                <a:gd name="T79" fmla="*/ 1 h 45"/>
                <a:gd name="T80" fmla="*/ 95 w 19"/>
                <a:gd name="T81" fmla="*/ 21 h 45"/>
                <a:gd name="T82" fmla="*/ 95 w 19"/>
                <a:gd name="T83" fmla="*/ 21 h 45"/>
                <a:gd name="T84" fmla="*/ 95 w 19"/>
                <a:gd name="T85" fmla="*/ 21 h 45"/>
                <a:gd name="T86" fmla="*/ 95 w 19"/>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18" y="6"/>
                  </a:moveTo>
                  <a:lnTo>
                    <a:pt x="18" y="36"/>
                  </a:lnTo>
                  <a:lnTo>
                    <a:pt x="18" y="38"/>
                  </a:lnTo>
                  <a:lnTo>
                    <a:pt x="18" y="39"/>
                  </a:lnTo>
                  <a:lnTo>
                    <a:pt x="18" y="44"/>
                  </a:lnTo>
                  <a:lnTo>
                    <a:pt x="15" y="44"/>
                  </a:lnTo>
                  <a:lnTo>
                    <a:pt x="5" y="44"/>
                  </a:lnTo>
                  <a:lnTo>
                    <a:pt x="2" y="44"/>
                  </a:lnTo>
                  <a:lnTo>
                    <a:pt x="2" y="39"/>
                  </a:lnTo>
                  <a:lnTo>
                    <a:pt x="2" y="38"/>
                  </a:lnTo>
                  <a:lnTo>
                    <a:pt x="2" y="36"/>
                  </a:lnTo>
                  <a:lnTo>
                    <a:pt x="0" y="36"/>
                  </a:lnTo>
                  <a:lnTo>
                    <a:pt x="0" y="6"/>
                  </a:lnTo>
                  <a:lnTo>
                    <a:pt x="2" y="6"/>
                  </a:lnTo>
                  <a:lnTo>
                    <a:pt x="2" y="4"/>
                  </a:lnTo>
                  <a:lnTo>
                    <a:pt x="2" y="1"/>
                  </a:lnTo>
                  <a:lnTo>
                    <a:pt x="2" y="0"/>
                  </a:lnTo>
                  <a:lnTo>
                    <a:pt x="5" y="0"/>
                  </a:lnTo>
                  <a:lnTo>
                    <a:pt x="15" y="0"/>
                  </a:lnTo>
                  <a:lnTo>
                    <a:pt x="18" y="0"/>
                  </a:lnTo>
                  <a:lnTo>
                    <a:pt x="18" y="1"/>
                  </a:lnTo>
                  <a:lnTo>
                    <a:pt x="18" y="4"/>
                  </a:lnTo>
                  <a:lnTo>
                    <a:pt x="18"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69" name="Freeform 131" descr="Light vertical"/>
            <p:cNvSpPr>
              <a:spLocks noChangeAspect="1"/>
            </p:cNvSpPr>
            <p:nvPr/>
          </p:nvSpPr>
          <p:spPr bwMode="auto">
            <a:xfrm>
              <a:off x="3165" y="1778"/>
              <a:ext cx="35" cy="59"/>
            </a:xfrm>
            <a:custGeom>
              <a:avLst/>
              <a:gdLst>
                <a:gd name="T0" fmla="*/ 124 w 27"/>
                <a:gd name="T1" fmla="*/ 182 h 45"/>
                <a:gd name="T2" fmla="*/ 124 w 27"/>
                <a:gd name="T3" fmla="*/ 182 h 45"/>
                <a:gd name="T4" fmla="*/ 124 w 27"/>
                <a:gd name="T5" fmla="*/ 195 h 45"/>
                <a:gd name="T6" fmla="*/ 124 w 27"/>
                <a:gd name="T7" fmla="*/ 195 h 45"/>
                <a:gd name="T8" fmla="*/ 124 w 27"/>
                <a:gd name="T9" fmla="*/ 198 h 45"/>
                <a:gd name="T10" fmla="*/ 124 w 27"/>
                <a:gd name="T11" fmla="*/ 198 h 45"/>
                <a:gd name="T12" fmla="*/ 111 w 27"/>
                <a:gd name="T13" fmla="*/ 198 h 45"/>
                <a:gd name="T14" fmla="*/ 111 w 27"/>
                <a:gd name="T15" fmla="*/ 226 h 45"/>
                <a:gd name="T16" fmla="*/ 111 w 27"/>
                <a:gd name="T17" fmla="*/ 226 h 45"/>
                <a:gd name="T18" fmla="*/ 96 w 27"/>
                <a:gd name="T19" fmla="*/ 226 h 45"/>
                <a:gd name="T20" fmla="*/ 96 w 27"/>
                <a:gd name="T21" fmla="*/ 226 h 45"/>
                <a:gd name="T22" fmla="*/ 29 w 27"/>
                <a:gd name="T23" fmla="*/ 226 h 45"/>
                <a:gd name="T24" fmla="*/ 10 w 27"/>
                <a:gd name="T25" fmla="*/ 226 h 45"/>
                <a:gd name="T26" fmla="*/ 10 w 27"/>
                <a:gd name="T27" fmla="*/ 226 h 45"/>
                <a:gd name="T28" fmla="*/ 10 w 27"/>
                <a:gd name="T29" fmla="*/ 226 h 45"/>
                <a:gd name="T30" fmla="*/ 10 w 27"/>
                <a:gd name="T31" fmla="*/ 226 h 45"/>
                <a:gd name="T32" fmla="*/ 0 w 27"/>
                <a:gd name="T33" fmla="*/ 198 h 45"/>
                <a:gd name="T34" fmla="*/ 0 w 27"/>
                <a:gd name="T35" fmla="*/ 198 h 45"/>
                <a:gd name="T36" fmla="*/ 0 w 27"/>
                <a:gd name="T37" fmla="*/ 195 h 45"/>
                <a:gd name="T38" fmla="*/ 0 w 27"/>
                <a:gd name="T39" fmla="*/ 195 h 45"/>
                <a:gd name="T40" fmla="*/ 0 w 27"/>
                <a:gd name="T41" fmla="*/ 182 h 45"/>
                <a:gd name="T42" fmla="*/ 0 w 27"/>
                <a:gd name="T43" fmla="*/ 182 h 45"/>
                <a:gd name="T44" fmla="*/ 0 w 27"/>
                <a:gd name="T45" fmla="*/ 29 h 45"/>
                <a:gd name="T46" fmla="*/ 0 w 27"/>
                <a:gd name="T47" fmla="*/ 29 h 45"/>
                <a:gd name="T48" fmla="*/ 0 w 27"/>
                <a:gd name="T49" fmla="*/ 21 h 45"/>
                <a:gd name="T50" fmla="*/ 0 w 27"/>
                <a:gd name="T51" fmla="*/ 21 h 45"/>
                <a:gd name="T52" fmla="*/ 0 w 27"/>
                <a:gd name="T53" fmla="*/ 1 h 45"/>
                <a:gd name="T54" fmla="*/ 0 w 27"/>
                <a:gd name="T55" fmla="*/ 1 h 45"/>
                <a:gd name="T56" fmla="*/ 0 w 27"/>
                <a:gd name="T57" fmla="*/ 1 h 45"/>
                <a:gd name="T58" fmla="*/ 10 w 27"/>
                <a:gd name="T59" fmla="*/ 0 h 45"/>
                <a:gd name="T60" fmla="*/ 10 w 27"/>
                <a:gd name="T61" fmla="*/ 0 h 45"/>
                <a:gd name="T62" fmla="*/ 10 w 27"/>
                <a:gd name="T63" fmla="*/ 0 h 45"/>
                <a:gd name="T64" fmla="*/ 29 w 27"/>
                <a:gd name="T65" fmla="*/ 0 h 45"/>
                <a:gd name="T66" fmla="*/ 96 w 27"/>
                <a:gd name="T67" fmla="*/ 0 h 45"/>
                <a:gd name="T68" fmla="*/ 96 w 27"/>
                <a:gd name="T69" fmla="*/ 0 h 45"/>
                <a:gd name="T70" fmla="*/ 111 w 27"/>
                <a:gd name="T71" fmla="*/ 0 h 45"/>
                <a:gd name="T72" fmla="*/ 111 w 27"/>
                <a:gd name="T73" fmla="*/ 0 h 45"/>
                <a:gd name="T74" fmla="*/ 111 w 27"/>
                <a:gd name="T75" fmla="*/ 0 h 45"/>
                <a:gd name="T76" fmla="*/ 111 w 27"/>
                <a:gd name="T77" fmla="*/ 1 h 45"/>
                <a:gd name="T78" fmla="*/ 124 w 27"/>
                <a:gd name="T79" fmla="*/ 1 h 45"/>
                <a:gd name="T80" fmla="*/ 124 w 27"/>
                <a:gd name="T81" fmla="*/ 21 h 45"/>
                <a:gd name="T82" fmla="*/ 124 w 27"/>
                <a:gd name="T83" fmla="*/ 21 h 45"/>
                <a:gd name="T84" fmla="*/ 124 w 27"/>
                <a:gd name="T85" fmla="*/ 21 h 45"/>
                <a:gd name="T86" fmla="*/ 124 w 2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26" y="6"/>
                  </a:moveTo>
                  <a:lnTo>
                    <a:pt x="26" y="36"/>
                  </a:lnTo>
                  <a:lnTo>
                    <a:pt x="26" y="38"/>
                  </a:lnTo>
                  <a:lnTo>
                    <a:pt x="26" y="39"/>
                  </a:lnTo>
                  <a:lnTo>
                    <a:pt x="23" y="39"/>
                  </a:lnTo>
                  <a:lnTo>
                    <a:pt x="23" y="44"/>
                  </a:lnTo>
                  <a:lnTo>
                    <a:pt x="20" y="44"/>
                  </a:lnTo>
                  <a:lnTo>
                    <a:pt x="6" y="44"/>
                  </a:lnTo>
                  <a:lnTo>
                    <a:pt x="2" y="44"/>
                  </a:lnTo>
                  <a:lnTo>
                    <a:pt x="0" y="39"/>
                  </a:lnTo>
                  <a:lnTo>
                    <a:pt x="0" y="38"/>
                  </a:lnTo>
                  <a:lnTo>
                    <a:pt x="0" y="36"/>
                  </a:lnTo>
                  <a:lnTo>
                    <a:pt x="0" y="6"/>
                  </a:lnTo>
                  <a:lnTo>
                    <a:pt x="0" y="4"/>
                  </a:lnTo>
                  <a:lnTo>
                    <a:pt x="0" y="1"/>
                  </a:lnTo>
                  <a:lnTo>
                    <a:pt x="2" y="0"/>
                  </a:lnTo>
                  <a:lnTo>
                    <a:pt x="6" y="0"/>
                  </a:lnTo>
                  <a:lnTo>
                    <a:pt x="20" y="0"/>
                  </a:lnTo>
                  <a:lnTo>
                    <a:pt x="23" y="0"/>
                  </a:lnTo>
                  <a:lnTo>
                    <a:pt x="23" y="1"/>
                  </a:lnTo>
                  <a:lnTo>
                    <a:pt x="26" y="1"/>
                  </a:lnTo>
                  <a:lnTo>
                    <a:pt x="26" y="4"/>
                  </a:lnTo>
                  <a:lnTo>
                    <a:pt x="26" y="6"/>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70" name="Freeform 132"/>
            <p:cNvSpPr>
              <a:spLocks noChangeAspect="1"/>
            </p:cNvSpPr>
            <p:nvPr/>
          </p:nvSpPr>
          <p:spPr bwMode="auto">
            <a:xfrm>
              <a:off x="3611" y="4241"/>
              <a:ext cx="263" cy="23"/>
            </a:xfrm>
            <a:custGeom>
              <a:avLst/>
              <a:gdLst>
                <a:gd name="T0" fmla="*/ 980 w 202"/>
                <a:gd name="T1" fmla="*/ 40 h 18"/>
                <a:gd name="T2" fmla="*/ 970 w 202"/>
                <a:gd name="T3" fmla="*/ 31 h 18"/>
                <a:gd name="T4" fmla="*/ 950 w 202"/>
                <a:gd name="T5" fmla="*/ 28 h 18"/>
                <a:gd name="T6" fmla="*/ 907 w 202"/>
                <a:gd name="T7" fmla="*/ 28 h 18"/>
                <a:gd name="T8" fmla="*/ 871 w 202"/>
                <a:gd name="T9" fmla="*/ 10 h 18"/>
                <a:gd name="T10" fmla="*/ 827 w 202"/>
                <a:gd name="T11" fmla="*/ 10 h 18"/>
                <a:gd name="T12" fmla="*/ 769 w 202"/>
                <a:gd name="T13" fmla="*/ 10 h 18"/>
                <a:gd name="T14" fmla="*/ 697 w 202"/>
                <a:gd name="T15" fmla="*/ 0 h 18"/>
                <a:gd name="T16" fmla="*/ 641 w 202"/>
                <a:gd name="T17" fmla="*/ 0 h 18"/>
                <a:gd name="T18" fmla="*/ 565 w 202"/>
                <a:gd name="T19" fmla="*/ 0 h 18"/>
                <a:gd name="T20" fmla="*/ 496 w 202"/>
                <a:gd name="T21" fmla="*/ 0 h 18"/>
                <a:gd name="T22" fmla="*/ 419 w 202"/>
                <a:gd name="T23" fmla="*/ 0 h 18"/>
                <a:gd name="T24" fmla="*/ 355 w 202"/>
                <a:gd name="T25" fmla="*/ 0 h 18"/>
                <a:gd name="T26" fmla="*/ 273 w 202"/>
                <a:gd name="T27" fmla="*/ 0 h 18"/>
                <a:gd name="T28" fmla="*/ 225 w 202"/>
                <a:gd name="T29" fmla="*/ 10 h 18"/>
                <a:gd name="T30" fmla="*/ 161 w 202"/>
                <a:gd name="T31" fmla="*/ 10 h 18"/>
                <a:gd name="T32" fmla="*/ 108 w 202"/>
                <a:gd name="T33" fmla="*/ 10 h 18"/>
                <a:gd name="T34" fmla="*/ 64 w 202"/>
                <a:gd name="T35" fmla="*/ 28 h 18"/>
                <a:gd name="T36" fmla="*/ 35 w 202"/>
                <a:gd name="T37" fmla="*/ 28 h 18"/>
                <a:gd name="T38" fmla="*/ 1 w 202"/>
                <a:gd name="T39" fmla="*/ 31 h 18"/>
                <a:gd name="T40" fmla="*/ 0 w 202"/>
                <a:gd name="T41" fmla="*/ 40 h 18"/>
                <a:gd name="T42" fmla="*/ 0 w 202"/>
                <a:gd name="T43" fmla="*/ 40 h 18"/>
                <a:gd name="T44" fmla="*/ 1 w 202"/>
                <a:gd name="T45" fmla="*/ 51 h 18"/>
                <a:gd name="T46" fmla="*/ 35 w 202"/>
                <a:gd name="T47" fmla="*/ 51 h 18"/>
                <a:gd name="T48" fmla="*/ 64 w 202"/>
                <a:gd name="T49" fmla="*/ 60 h 18"/>
                <a:gd name="T50" fmla="*/ 108 w 202"/>
                <a:gd name="T51" fmla="*/ 60 h 18"/>
                <a:gd name="T52" fmla="*/ 161 w 202"/>
                <a:gd name="T53" fmla="*/ 65 h 18"/>
                <a:gd name="T54" fmla="*/ 225 w 202"/>
                <a:gd name="T55" fmla="*/ 65 h 18"/>
                <a:gd name="T56" fmla="*/ 273 w 202"/>
                <a:gd name="T57" fmla="*/ 75 h 18"/>
                <a:gd name="T58" fmla="*/ 355 w 202"/>
                <a:gd name="T59" fmla="*/ 75 h 18"/>
                <a:gd name="T60" fmla="*/ 419 w 202"/>
                <a:gd name="T61" fmla="*/ 75 h 18"/>
                <a:gd name="T62" fmla="*/ 496 w 202"/>
                <a:gd name="T63" fmla="*/ 75 h 18"/>
                <a:gd name="T64" fmla="*/ 565 w 202"/>
                <a:gd name="T65" fmla="*/ 75 h 18"/>
                <a:gd name="T66" fmla="*/ 641 w 202"/>
                <a:gd name="T67" fmla="*/ 75 h 18"/>
                <a:gd name="T68" fmla="*/ 697 w 202"/>
                <a:gd name="T69" fmla="*/ 75 h 18"/>
                <a:gd name="T70" fmla="*/ 769 w 202"/>
                <a:gd name="T71" fmla="*/ 65 h 18"/>
                <a:gd name="T72" fmla="*/ 827 w 202"/>
                <a:gd name="T73" fmla="*/ 65 h 18"/>
                <a:gd name="T74" fmla="*/ 871 w 202"/>
                <a:gd name="T75" fmla="*/ 60 h 18"/>
                <a:gd name="T76" fmla="*/ 907 w 202"/>
                <a:gd name="T77" fmla="*/ 60 h 18"/>
                <a:gd name="T78" fmla="*/ 950 w 202"/>
                <a:gd name="T79" fmla="*/ 51 h 18"/>
                <a:gd name="T80" fmla="*/ 970 w 202"/>
                <a:gd name="T81" fmla="*/ 51 h 18"/>
                <a:gd name="T82" fmla="*/ 980 w 202"/>
                <a:gd name="T83" fmla="*/ 40 h 18"/>
                <a:gd name="T84" fmla="*/ 980 w 202"/>
                <a:gd name="T85" fmla="*/ 40 h 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2"/>
                <a:gd name="T130" fmla="*/ 0 h 18"/>
                <a:gd name="T131" fmla="*/ 202 w 202"/>
                <a:gd name="T132" fmla="*/ 18 h 1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2" h="18">
                  <a:moveTo>
                    <a:pt x="201" y="9"/>
                  </a:moveTo>
                  <a:lnTo>
                    <a:pt x="201" y="9"/>
                  </a:lnTo>
                  <a:lnTo>
                    <a:pt x="201" y="7"/>
                  </a:lnTo>
                  <a:lnTo>
                    <a:pt x="199" y="7"/>
                  </a:lnTo>
                  <a:lnTo>
                    <a:pt x="198" y="7"/>
                  </a:lnTo>
                  <a:lnTo>
                    <a:pt x="195" y="6"/>
                  </a:lnTo>
                  <a:lnTo>
                    <a:pt x="192" y="6"/>
                  </a:lnTo>
                  <a:lnTo>
                    <a:pt x="187" y="6"/>
                  </a:lnTo>
                  <a:lnTo>
                    <a:pt x="184" y="6"/>
                  </a:lnTo>
                  <a:lnTo>
                    <a:pt x="179" y="2"/>
                  </a:lnTo>
                  <a:lnTo>
                    <a:pt x="173" y="2"/>
                  </a:lnTo>
                  <a:lnTo>
                    <a:pt x="170" y="2"/>
                  </a:lnTo>
                  <a:lnTo>
                    <a:pt x="164" y="2"/>
                  </a:lnTo>
                  <a:lnTo>
                    <a:pt x="158" y="2"/>
                  </a:lnTo>
                  <a:lnTo>
                    <a:pt x="152" y="2"/>
                  </a:lnTo>
                  <a:lnTo>
                    <a:pt x="144" y="0"/>
                  </a:lnTo>
                  <a:lnTo>
                    <a:pt x="138" y="0"/>
                  </a:lnTo>
                  <a:lnTo>
                    <a:pt x="131" y="0"/>
                  </a:lnTo>
                  <a:lnTo>
                    <a:pt x="124" y="0"/>
                  </a:lnTo>
                  <a:lnTo>
                    <a:pt x="116" y="0"/>
                  </a:lnTo>
                  <a:lnTo>
                    <a:pt x="109" y="0"/>
                  </a:lnTo>
                  <a:lnTo>
                    <a:pt x="102" y="0"/>
                  </a:lnTo>
                  <a:lnTo>
                    <a:pt x="94" y="0"/>
                  </a:lnTo>
                  <a:lnTo>
                    <a:pt x="86" y="0"/>
                  </a:lnTo>
                  <a:lnTo>
                    <a:pt x="80" y="0"/>
                  </a:lnTo>
                  <a:lnTo>
                    <a:pt x="73" y="0"/>
                  </a:lnTo>
                  <a:lnTo>
                    <a:pt x="63" y="0"/>
                  </a:lnTo>
                  <a:lnTo>
                    <a:pt x="56" y="0"/>
                  </a:lnTo>
                  <a:lnTo>
                    <a:pt x="49" y="2"/>
                  </a:lnTo>
                  <a:lnTo>
                    <a:pt x="46" y="2"/>
                  </a:lnTo>
                  <a:lnTo>
                    <a:pt x="39" y="2"/>
                  </a:lnTo>
                  <a:lnTo>
                    <a:pt x="33" y="2"/>
                  </a:lnTo>
                  <a:lnTo>
                    <a:pt x="27" y="2"/>
                  </a:lnTo>
                  <a:lnTo>
                    <a:pt x="22" y="2"/>
                  </a:lnTo>
                  <a:lnTo>
                    <a:pt x="18" y="6"/>
                  </a:lnTo>
                  <a:lnTo>
                    <a:pt x="13" y="6"/>
                  </a:lnTo>
                  <a:lnTo>
                    <a:pt x="12" y="6"/>
                  </a:lnTo>
                  <a:lnTo>
                    <a:pt x="7" y="6"/>
                  </a:lnTo>
                  <a:lnTo>
                    <a:pt x="4" y="7"/>
                  </a:lnTo>
                  <a:lnTo>
                    <a:pt x="1" y="7"/>
                  </a:lnTo>
                  <a:lnTo>
                    <a:pt x="0" y="9"/>
                  </a:lnTo>
                  <a:lnTo>
                    <a:pt x="1" y="12"/>
                  </a:lnTo>
                  <a:lnTo>
                    <a:pt x="4" y="12"/>
                  </a:lnTo>
                  <a:lnTo>
                    <a:pt x="7" y="12"/>
                  </a:lnTo>
                  <a:lnTo>
                    <a:pt x="12" y="14"/>
                  </a:lnTo>
                  <a:lnTo>
                    <a:pt x="13" y="14"/>
                  </a:lnTo>
                  <a:lnTo>
                    <a:pt x="18" y="14"/>
                  </a:lnTo>
                  <a:lnTo>
                    <a:pt x="22" y="14"/>
                  </a:lnTo>
                  <a:lnTo>
                    <a:pt x="27" y="15"/>
                  </a:lnTo>
                  <a:lnTo>
                    <a:pt x="33" y="15"/>
                  </a:lnTo>
                  <a:lnTo>
                    <a:pt x="39" y="15"/>
                  </a:lnTo>
                  <a:lnTo>
                    <a:pt x="46" y="15"/>
                  </a:lnTo>
                  <a:lnTo>
                    <a:pt x="49" y="15"/>
                  </a:lnTo>
                  <a:lnTo>
                    <a:pt x="56" y="17"/>
                  </a:lnTo>
                  <a:lnTo>
                    <a:pt x="63" y="17"/>
                  </a:lnTo>
                  <a:lnTo>
                    <a:pt x="73" y="17"/>
                  </a:lnTo>
                  <a:lnTo>
                    <a:pt x="80" y="17"/>
                  </a:lnTo>
                  <a:lnTo>
                    <a:pt x="86" y="17"/>
                  </a:lnTo>
                  <a:lnTo>
                    <a:pt x="94" y="17"/>
                  </a:lnTo>
                  <a:lnTo>
                    <a:pt x="102" y="17"/>
                  </a:lnTo>
                  <a:lnTo>
                    <a:pt x="109" y="17"/>
                  </a:lnTo>
                  <a:lnTo>
                    <a:pt x="116" y="17"/>
                  </a:lnTo>
                  <a:lnTo>
                    <a:pt x="124" y="17"/>
                  </a:lnTo>
                  <a:lnTo>
                    <a:pt x="131" y="17"/>
                  </a:lnTo>
                  <a:lnTo>
                    <a:pt x="138" y="17"/>
                  </a:lnTo>
                  <a:lnTo>
                    <a:pt x="144" y="17"/>
                  </a:lnTo>
                  <a:lnTo>
                    <a:pt x="152" y="15"/>
                  </a:lnTo>
                  <a:lnTo>
                    <a:pt x="158" y="15"/>
                  </a:lnTo>
                  <a:lnTo>
                    <a:pt x="164" y="15"/>
                  </a:lnTo>
                  <a:lnTo>
                    <a:pt x="170" y="15"/>
                  </a:lnTo>
                  <a:lnTo>
                    <a:pt x="173" y="15"/>
                  </a:lnTo>
                  <a:lnTo>
                    <a:pt x="179" y="14"/>
                  </a:lnTo>
                  <a:lnTo>
                    <a:pt x="184" y="14"/>
                  </a:lnTo>
                  <a:lnTo>
                    <a:pt x="187" y="14"/>
                  </a:lnTo>
                  <a:lnTo>
                    <a:pt x="192" y="14"/>
                  </a:lnTo>
                  <a:lnTo>
                    <a:pt x="195" y="12"/>
                  </a:lnTo>
                  <a:lnTo>
                    <a:pt x="198" y="12"/>
                  </a:lnTo>
                  <a:lnTo>
                    <a:pt x="199" y="12"/>
                  </a:lnTo>
                  <a:lnTo>
                    <a:pt x="201" y="12"/>
                  </a:lnTo>
                  <a:lnTo>
                    <a:pt x="201" y="9"/>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71" name="Freeform 133"/>
            <p:cNvSpPr>
              <a:spLocks noChangeAspect="1"/>
            </p:cNvSpPr>
            <p:nvPr/>
          </p:nvSpPr>
          <p:spPr bwMode="auto">
            <a:xfrm>
              <a:off x="3605" y="4077"/>
              <a:ext cx="284" cy="11"/>
            </a:xfrm>
            <a:custGeom>
              <a:avLst/>
              <a:gdLst>
                <a:gd name="T0" fmla="*/ 1064 w 218"/>
                <a:gd name="T1" fmla="*/ 27 h 9"/>
                <a:gd name="T2" fmla="*/ 1064 w 218"/>
                <a:gd name="T3" fmla="*/ 20 h 9"/>
                <a:gd name="T4" fmla="*/ 1053 w 218"/>
                <a:gd name="T5" fmla="*/ 20 h 9"/>
                <a:gd name="T6" fmla="*/ 1053 w 218"/>
                <a:gd name="T7" fmla="*/ 20 h 9"/>
                <a:gd name="T8" fmla="*/ 1045 w 218"/>
                <a:gd name="T9" fmla="*/ 11 h 9"/>
                <a:gd name="T10" fmla="*/ 1016 w 218"/>
                <a:gd name="T11" fmla="*/ 11 h 9"/>
                <a:gd name="T12" fmla="*/ 1015 w 218"/>
                <a:gd name="T13" fmla="*/ 11 h 9"/>
                <a:gd name="T14" fmla="*/ 987 w 218"/>
                <a:gd name="T15" fmla="*/ 11 h 9"/>
                <a:gd name="T16" fmla="*/ 958 w 218"/>
                <a:gd name="T17" fmla="*/ 1 h 9"/>
                <a:gd name="T18" fmla="*/ 941 w 218"/>
                <a:gd name="T19" fmla="*/ 1 h 9"/>
                <a:gd name="T20" fmla="*/ 920 w 218"/>
                <a:gd name="T21" fmla="*/ 1 h 9"/>
                <a:gd name="T22" fmla="*/ 885 w 218"/>
                <a:gd name="T23" fmla="*/ 1 h 9"/>
                <a:gd name="T24" fmla="*/ 857 w 218"/>
                <a:gd name="T25" fmla="*/ 0 h 9"/>
                <a:gd name="T26" fmla="*/ 826 w 218"/>
                <a:gd name="T27" fmla="*/ 0 h 9"/>
                <a:gd name="T28" fmla="*/ 802 w 218"/>
                <a:gd name="T29" fmla="*/ 0 h 9"/>
                <a:gd name="T30" fmla="*/ 769 w 218"/>
                <a:gd name="T31" fmla="*/ 0 h 9"/>
                <a:gd name="T32" fmla="*/ 714 w 218"/>
                <a:gd name="T33" fmla="*/ 0 h 9"/>
                <a:gd name="T34" fmla="*/ 684 w 218"/>
                <a:gd name="T35" fmla="*/ 0 h 9"/>
                <a:gd name="T36" fmla="*/ 649 w 218"/>
                <a:gd name="T37" fmla="*/ 0 h 9"/>
                <a:gd name="T38" fmla="*/ 611 w 218"/>
                <a:gd name="T39" fmla="*/ 0 h 9"/>
                <a:gd name="T40" fmla="*/ 568 w 218"/>
                <a:gd name="T41" fmla="*/ 0 h 9"/>
                <a:gd name="T42" fmla="*/ 534 w 218"/>
                <a:gd name="T43" fmla="*/ 0 h 9"/>
                <a:gd name="T44" fmla="*/ 483 w 218"/>
                <a:gd name="T45" fmla="*/ 0 h 9"/>
                <a:gd name="T46" fmla="*/ 448 w 218"/>
                <a:gd name="T47" fmla="*/ 0 h 9"/>
                <a:gd name="T48" fmla="*/ 409 w 218"/>
                <a:gd name="T49" fmla="*/ 0 h 9"/>
                <a:gd name="T50" fmla="*/ 374 w 218"/>
                <a:gd name="T51" fmla="*/ 0 h 9"/>
                <a:gd name="T52" fmla="*/ 335 w 218"/>
                <a:gd name="T53" fmla="*/ 0 h 9"/>
                <a:gd name="T54" fmla="*/ 305 w 218"/>
                <a:gd name="T55" fmla="*/ 0 h 9"/>
                <a:gd name="T56" fmla="*/ 263 w 218"/>
                <a:gd name="T57" fmla="*/ 0 h 9"/>
                <a:gd name="T58" fmla="*/ 236 w 218"/>
                <a:gd name="T59" fmla="*/ 0 h 9"/>
                <a:gd name="T60" fmla="*/ 198 w 218"/>
                <a:gd name="T61" fmla="*/ 0 h 9"/>
                <a:gd name="T62" fmla="*/ 163 w 218"/>
                <a:gd name="T63" fmla="*/ 1 h 9"/>
                <a:gd name="T64" fmla="*/ 145 w 218"/>
                <a:gd name="T65" fmla="*/ 1 h 9"/>
                <a:gd name="T66" fmla="*/ 125 w 218"/>
                <a:gd name="T67" fmla="*/ 1 h 9"/>
                <a:gd name="T68" fmla="*/ 95 w 218"/>
                <a:gd name="T69" fmla="*/ 1 h 9"/>
                <a:gd name="T70" fmla="*/ 78 w 218"/>
                <a:gd name="T71" fmla="*/ 11 h 9"/>
                <a:gd name="T72" fmla="*/ 65 w 218"/>
                <a:gd name="T73" fmla="*/ 11 h 9"/>
                <a:gd name="T74" fmla="*/ 35 w 218"/>
                <a:gd name="T75" fmla="*/ 11 h 9"/>
                <a:gd name="T76" fmla="*/ 27 w 218"/>
                <a:gd name="T77" fmla="*/ 11 h 9"/>
                <a:gd name="T78" fmla="*/ 12 w 218"/>
                <a:gd name="T79" fmla="*/ 20 h 9"/>
                <a:gd name="T80" fmla="*/ 12 w 218"/>
                <a:gd name="T81" fmla="*/ 20 h 9"/>
                <a:gd name="T82" fmla="*/ 0 w 218"/>
                <a:gd name="T83" fmla="*/ 20 h 9"/>
                <a:gd name="T84" fmla="*/ 0 w 218"/>
                <a:gd name="T85" fmla="*/ 27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9"/>
                <a:gd name="T131" fmla="*/ 218 w 218"/>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9">
                  <a:moveTo>
                    <a:pt x="217" y="8"/>
                  </a:moveTo>
                  <a:lnTo>
                    <a:pt x="217" y="6"/>
                  </a:lnTo>
                  <a:lnTo>
                    <a:pt x="215" y="6"/>
                  </a:lnTo>
                  <a:lnTo>
                    <a:pt x="214" y="3"/>
                  </a:lnTo>
                  <a:lnTo>
                    <a:pt x="208" y="3"/>
                  </a:lnTo>
                  <a:lnTo>
                    <a:pt x="207" y="3"/>
                  </a:lnTo>
                  <a:lnTo>
                    <a:pt x="202" y="3"/>
                  </a:lnTo>
                  <a:lnTo>
                    <a:pt x="196" y="1"/>
                  </a:lnTo>
                  <a:lnTo>
                    <a:pt x="192" y="1"/>
                  </a:lnTo>
                  <a:lnTo>
                    <a:pt x="188" y="1"/>
                  </a:lnTo>
                  <a:lnTo>
                    <a:pt x="181" y="1"/>
                  </a:lnTo>
                  <a:lnTo>
                    <a:pt x="176" y="0"/>
                  </a:lnTo>
                  <a:lnTo>
                    <a:pt x="169" y="0"/>
                  </a:lnTo>
                  <a:lnTo>
                    <a:pt x="164" y="0"/>
                  </a:lnTo>
                  <a:lnTo>
                    <a:pt x="157" y="0"/>
                  </a:lnTo>
                  <a:lnTo>
                    <a:pt x="146" y="0"/>
                  </a:lnTo>
                  <a:lnTo>
                    <a:pt x="140" y="0"/>
                  </a:lnTo>
                  <a:lnTo>
                    <a:pt x="133" y="0"/>
                  </a:lnTo>
                  <a:lnTo>
                    <a:pt x="125" y="0"/>
                  </a:lnTo>
                  <a:lnTo>
                    <a:pt x="116" y="0"/>
                  </a:lnTo>
                  <a:lnTo>
                    <a:pt x="110" y="0"/>
                  </a:lnTo>
                  <a:lnTo>
                    <a:pt x="99" y="0"/>
                  </a:lnTo>
                  <a:lnTo>
                    <a:pt x="92" y="0"/>
                  </a:lnTo>
                  <a:lnTo>
                    <a:pt x="84" y="0"/>
                  </a:lnTo>
                  <a:lnTo>
                    <a:pt x="77" y="0"/>
                  </a:lnTo>
                  <a:lnTo>
                    <a:pt x="68" y="0"/>
                  </a:lnTo>
                  <a:lnTo>
                    <a:pt x="62" y="0"/>
                  </a:lnTo>
                  <a:lnTo>
                    <a:pt x="54" y="0"/>
                  </a:lnTo>
                  <a:lnTo>
                    <a:pt x="48" y="0"/>
                  </a:lnTo>
                  <a:lnTo>
                    <a:pt x="41" y="0"/>
                  </a:lnTo>
                  <a:lnTo>
                    <a:pt x="34" y="1"/>
                  </a:lnTo>
                  <a:lnTo>
                    <a:pt x="29" y="1"/>
                  </a:lnTo>
                  <a:lnTo>
                    <a:pt x="26" y="1"/>
                  </a:lnTo>
                  <a:lnTo>
                    <a:pt x="19" y="1"/>
                  </a:lnTo>
                  <a:lnTo>
                    <a:pt x="16" y="3"/>
                  </a:lnTo>
                  <a:lnTo>
                    <a:pt x="13" y="3"/>
                  </a:lnTo>
                  <a:lnTo>
                    <a:pt x="7" y="3"/>
                  </a:lnTo>
                  <a:lnTo>
                    <a:pt x="5" y="3"/>
                  </a:lnTo>
                  <a:lnTo>
                    <a:pt x="2" y="6"/>
                  </a:lnTo>
                  <a:lnTo>
                    <a:pt x="0" y="6"/>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72" name="Freeform 134"/>
            <p:cNvSpPr>
              <a:spLocks noChangeAspect="1"/>
            </p:cNvSpPr>
            <p:nvPr/>
          </p:nvSpPr>
          <p:spPr bwMode="auto">
            <a:xfrm>
              <a:off x="3611" y="4252"/>
              <a:ext cx="263" cy="113"/>
            </a:xfrm>
            <a:custGeom>
              <a:avLst/>
              <a:gdLst>
                <a:gd name="T0" fmla="*/ 980 w 202"/>
                <a:gd name="T1" fmla="*/ 325 h 86"/>
                <a:gd name="T2" fmla="*/ 970 w 202"/>
                <a:gd name="T3" fmla="*/ 359 h 86"/>
                <a:gd name="T4" fmla="*/ 950 w 202"/>
                <a:gd name="T5" fmla="*/ 389 h 86"/>
                <a:gd name="T6" fmla="*/ 926 w 202"/>
                <a:gd name="T7" fmla="*/ 397 h 86"/>
                <a:gd name="T8" fmla="*/ 897 w 202"/>
                <a:gd name="T9" fmla="*/ 399 h 86"/>
                <a:gd name="T10" fmla="*/ 858 w 202"/>
                <a:gd name="T11" fmla="*/ 424 h 86"/>
                <a:gd name="T12" fmla="*/ 812 w 202"/>
                <a:gd name="T13" fmla="*/ 424 h 86"/>
                <a:gd name="T14" fmla="*/ 769 w 202"/>
                <a:gd name="T15" fmla="*/ 427 h 86"/>
                <a:gd name="T16" fmla="*/ 715 w 202"/>
                <a:gd name="T17" fmla="*/ 427 h 86"/>
                <a:gd name="T18" fmla="*/ 644 w 202"/>
                <a:gd name="T19" fmla="*/ 427 h 86"/>
                <a:gd name="T20" fmla="*/ 579 w 202"/>
                <a:gd name="T21" fmla="*/ 427 h 86"/>
                <a:gd name="T22" fmla="*/ 517 w 202"/>
                <a:gd name="T23" fmla="*/ 439 h 86"/>
                <a:gd name="T24" fmla="*/ 437 w 202"/>
                <a:gd name="T25" fmla="*/ 439 h 86"/>
                <a:gd name="T26" fmla="*/ 371 w 202"/>
                <a:gd name="T27" fmla="*/ 427 h 86"/>
                <a:gd name="T28" fmla="*/ 307 w 202"/>
                <a:gd name="T29" fmla="*/ 427 h 86"/>
                <a:gd name="T30" fmla="*/ 240 w 202"/>
                <a:gd name="T31" fmla="*/ 427 h 86"/>
                <a:gd name="T32" fmla="*/ 190 w 202"/>
                <a:gd name="T33" fmla="*/ 427 h 86"/>
                <a:gd name="T34" fmla="*/ 141 w 202"/>
                <a:gd name="T35" fmla="*/ 424 h 86"/>
                <a:gd name="T36" fmla="*/ 96 w 202"/>
                <a:gd name="T37" fmla="*/ 424 h 86"/>
                <a:gd name="T38" fmla="*/ 64 w 202"/>
                <a:gd name="T39" fmla="*/ 399 h 86"/>
                <a:gd name="T40" fmla="*/ 60 w 202"/>
                <a:gd name="T41" fmla="*/ 399 h 86"/>
                <a:gd name="T42" fmla="*/ 46 w 202"/>
                <a:gd name="T43" fmla="*/ 397 h 86"/>
                <a:gd name="T44" fmla="*/ 35 w 202"/>
                <a:gd name="T45" fmla="*/ 397 h 86"/>
                <a:gd name="T46" fmla="*/ 21 w 202"/>
                <a:gd name="T47" fmla="*/ 389 h 86"/>
                <a:gd name="T48" fmla="*/ 21 w 202"/>
                <a:gd name="T49" fmla="*/ 371 h 86"/>
                <a:gd name="T50" fmla="*/ 1 w 202"/>
                <a:gd name="T51" fmla="*/ 359 h 86"/>
                <a:gd name="T52" fmla="*/ 1 w 202"/>
                <a:gd name="T53" fmla="*/ 348 h 86"/>
                <a:gd name="T54" fmla="*/ 0 w 202"/>
                <a:gd name="T55" fmla="*/ 340 h 86"/>
                <a:gd name="T56" fmla="*/ 0 w 202"/>
                <a:gd name="T57" fmla="*/ 325 h 86"/>
                <a:gd name="T58" fmla="*/ 0 w 202"/>
                <a:gd name="T59" fmla="*/ 315 h 86"/>
                <a:gd name="T60" fmla="*/ 0 w 202"/>
                <a:gd name="T61" fmla="*/ 0 h 86"/>
                <a:gd name="T62" fmla="*/ 980 w 202"/>
                <a:gd name="T63" fmla="*/ 0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2"/>
                <a:gd name="T97" fmla="*/ 0 h 86"/>
                <a:gd name="T98" fmla="*/ 202 w 202"/>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2" h="86">
                  <a:moveTo>
                    <a:pt x="201" y="0"/>
                  </a:moveTo>
                  <a:lnTo>
                    <a:pt x="201" y="63"/>
                  </a:lnTo>
                  <a:lnTo>
                    <a:pt x="201" y="68"/>
                  </a:lnTo>
                  <a:lnTo>
                    <a:pt x="199" y="69"/>
                  </a:lnTo>
                  <a:lnTo>
                    <a:pt x="198" y="75"/>
                  </a:lnTo>
                  <a:lnTo>
                    <a:pt x="195" y="75"/>
                  </a:lnTo>
                  <a:lnTo>
                    <a:pt x="192" y="77"/>
                  </a:lnTo>
                  <a:lnTo>
                    <a:pt x="190" y="77"/>
                  </a:lnTo>
                  <a:lnTo>
                    <a:pt x="187" y="78"/>
                  </a:lnTo>
                  <a:lnTo>
                    <a:pt x="184" y="78"/>
                  </a:lnTo>
                  <a:lnTo>
                    <a:pt x="180" y="78"/>
                  </a:lnTo>
                  <a:lnTo>
                    <a:pt x="177" y="82"/>
                  </a:lnTo>
                  <a:lnTo>
                    <a:pt x="172" y="82"/>
                  </a:lnTo>
                  <a:lnTo>
                    <a:pt x="167" y="82"/>
                  </a:lnTo>
                  <a:lnTo>
                    <a:pt x="164" y="82"/>
                  </a:lnTo>
                  <a:lnTo>
                    <a:pt x="158" y="83"/>
                  </a:lnTo>
                  <a:lnTo>
                    <a:pt x="152" y="83"/>
                  </a:lnTo>
                  <a:lnTo>
                    <a:pt x="147" y="83"/>
                  </a:lnTo>
                  <a:lnTo>
                    <a:pt x="140" y="83"/>
                  </a:lnTo>
                  <a:lnTo>
                    <a:pt x="132" y="83"/>
                  </a:lnTo>
                  <a:lnTo>
                    <a:pt x="126" y="83"/>
                  </a:lnTo>
                  <a:lnTo>
                    <a:pt x="119" y="83"/>
                  </a:lnTo>
                  <a:lnTo>
                    <a:pt x="112" y="85"/>
                  </a:lnTo>
                  <a:lnTo>
                    <a:pt x="106" y="85"/>
                  </a:lnTo>
                  <a:lnTo>
                    <a:pt x="101" y="85"/>
                  </a:lnTo>
                  <a:lnTo>
                    <a:pt x="90" y="85"/>
                  </a:lnTo>
                  <a:lnTo>
                    <a:pt x="83" y="85"/>
                  </a:lnTo>
                  <a:lnTo>
                    <a:pt x="76" y="83"/>
                  </a:lnTo>
                  <a:lnTo>
                    <a:pt x="70" y="83"/>
                  </a:lnTo>
                  <a:lnTo>
                    <a:pt x="63" y="83"/>
                  </a:lnTo>
                  <a:lnTo>
                    <a:pt x="56" y="83"/>
                  </a:lnTo>
                  <a:lnTo>
                    <a:pt x="49" y="83"/>
                  </a:lnTo>
                  <a:lnTo>
                    <a:pt x="46" y="83"/>
                  </a:lnTo>
                  <a:lnTo>
                    <a:pt x="39" y="83"/>
                  </a:lnTo>
                  <a:lnTo>
                    <a:pt x="33" y="82"/>
                  </a:lnTo>
                  <a:lnTo>
                    <a:pt x="29" y="82"/>
                  </a:lnTo>
                  <a:lnTo>
                    <a:pt x="25" y="82"/>
                  </a:lnTo>
                  <a:lnTo>
                    <a:pt x="20" y="82"/>
                  </a:lnTo>
                  <a:lnTo>
                    <a:pt x="15" y="78"/>
                  </a:lnTo>
                  <a:lnTo>
                    <a:pt x="13" y="78"/>
                  </a:lnTo>
                  <a:lnTo>
                    <a:pt x="12" y="78"/>
                  </a:lnTo>
                  <a:lnTo>
                    <a:pt x="9" y="77"/>
                  </a:lnTo>
                  <a:lnTo>
                    <a:pt x="7" y="77"/>
                  </a:lnTo>
                  <a:lnTo>
                    <a:pt x="7" y="75"/>
                  </a:lnTo>
                  <a:lnTo>
                    <a:pt x="4" y="75"/>
                  </a:lnTo>
                  <a:lnTo>
                    <a:pt x="4" y="72"/>
                  </a:lnTo>
                  <a:lnTo>
                    <a:pt x="1" y="69"/>
                  </a:lnTo>
                  <a:lnTo>
                    <a:pt x="1" y="68"/>
                  </a:lnTo>
                  <a:lnTo>
                    <a:pt x="0" y="66"/>
                  </a:lnTo>
                  <a:lnTo>
                    <a:pt x="0" y="63"/>
                  </a:lnTo>
                  <a:lnTo>
                    <a:pt x="0" y="62"/>
                  </a:lnTo>
                  <a:lnTo>
                    <a:pt x="0" y="60"/>
                  </a:lnTo>
                  <a:lnTo>
                    <a:pt x="0" y="0"/>
                  </a:lnTo>
                  <a:lnTo>
                    <a:pt x="201"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73" name="Freeform 135"/>
            <p:cNvSpPr>
              <a:spLocks noChangeAspect="1"/>
            </p:cNvSpPr>
            <p:nvPr/>
          </p:nvSpPr>
          <p:spPr bwMode="auto">
            <a:xfrm>
              <a:off x="3875" y="4087"/>
              <a:ext cx="14" cy="164"/>
            </a:xfrm>
            <a:custGeom>
              <a:avLst/>
              <a:gdLst>
                <a:gd name="T0" fmla="*/ 46 w 11"/>
                <a:gd name="T1" fmla="*/ 0 h 126"/>
                <a:gd name="T2" fmla="*/ 46 w 11"/>
                <a:gd name="T3" fmla="*/ 0 h 126"/>
                <a:gd name="T4" fmla="*/ 46 w 11"/>
                <a:gd name="T5" fmla="*/ 0 h 126"/>
                <a:gd name="T6" fmla="*/ 46 w 11"/>
                <a:gd name="T7" fmla="*/ 0 h 126"/>
                <a:gd name="T8" fmla="*/ 46 w 11"/>
                <a:gd name="T9" fmla="*/ 0 h 126"/>
                <a:gd name="T10" fmla="*/ 46 w 11"/>
                <a:gd name="T11" fmla="*/ 0 h 126"/>
                <a:gd name="T12" fmla="*/ 46 w 11"/>
                <a:gd name="T13" fmla="*/ 0 h 126"/>
                <a:gd name="T14" fmla="*/ 46 w 11"/>
                <a:gd name="T15" fmla="*/ 12 h 126"/>
                <a:gd name="T16" fmla="*/ 46 w 11"/>
                <a:gd name="T17" fmla="*/ 12 h 126"/>
                <a:gd name="T18" fmla="*/ 46 w 11"/>
                <a:gd name="T19" fmla="*/ 12 h 126"/>
                <a:gd name="T20" fmla="*/ 46 w 11"/>
                <a:gd name="T21" fmla="*/ 12 h 126"/>
                <a:gd name="T22" fmla="*/ 46 w 11"/>
                <a:gd name="T23" fmla="*/ 12 h 126"/>
                <a:gd name="T24" fmla="*/ 46 w 11"/>
                <a:gd name="T25" fmla="*/ 12 h 126"/>
                <a:gd name="T26" fmla="*/ 36 w 11"/>
                <a:gd name="T27" fmla="*/ 29 h 126"/>
                <a:gd name="T28" fmla="*/ 36 w 11"/>
                <a:gd name="T29" fmla="*/ 29 h 126"/>
                <a:gd name="T30" fmla="*/ 36 w 11"/>
                <a:gd name="T31" fmla="*/ 29 h 126"/>
                <a:gd name="T32" fmla="*/ 36 w 11"/>
                <a:gd name="T33" fmla="*/ 29 h 126"/>
                <a:gd name="T34" fmla="*/ 36 w 11"/>
                <a:gd name="T35" fmla="*/ 29 h 126"/>
                <a:gd name="T36" fmla="*/ 36 w 11"/>
                <a:gd name="T37" fmla="*/ 29 h 126"/>
                <a:gd name="T38" fmla="*/ 36 w 11"/>
                <a:gd name="T39" fmla="*/ 35 h 126"/>
                <a:gd name="T40" fmla="*/ 36 w 11"/>
                <a:gd name="T41" fmla="*/ 35 h 126"/>
                <a:gd name="T42" fmla="*/ 36 w 11"/>
                <a:gd name="T43" fmla="*/ 35 h 126"/>
                <a:gd name="T44" fmla="*/ 36 w 11"/>
                <a:gd name="T45" fmla="*/ 35 h 126"/>
                <a:gd name="T46" fmla="*/ 29 w 11"/>
                <a:gd name="T47" fmla="*/ 35 h 126"/>
                <a:gd name="T48" fmla="*/ 29 w 11"/>
                <a:gd name="T49" fmla="*/ 35 h 126"/>
                <a:gd name="T50" fmla="*/ 29 w 11"/>
                <a:gd name="T51" fmla="*/ 35 h 126"/>
                <a:gd name="T52" fmla="*/ 29 w 11"/>
                <a:gd name="T53" fmla="*/ 35 h 126"/>
                <a:gd name="T54" fmla="*/ 29 w 11"/>
                <a:gd name="T55" fmla="*/ 35 h 126"/>
                <a:gd name="T56" fmla="*/ 22 w 11"/>
                <a:gd name="T57" fmla="*/ 35 h 126"/>
                <a:gd name="T58" fmla="*/ 22 w 11"/>
                <a:gd name="T59" fmla="*/ 46 h 126"/>
                <a:gd name="T60" fmla="*/ 22 w 11"/>
                <a:gd name="T61" fmla="*/ 46 h 126"/>
                <a:gd name="T62" fmla="*/ 22 w 11"/>
                <a:gd name="T63" fmla="*/ 46 h 126"/>
                <a:gd name="T64" fmla="*/ 22 w 11"/>
                <a:gd name="T65" fmla="*/ 46 h 126"/>
                <a:gd name="T66" fmla="*/ 1 w 11"/>
                <a:gd name="T67" fmla="*/ 51 h 126"/>
                <a:gd name="T68" fmla="*/ 1 w 11"/>
                <a:gd name="T69" fmla="*/ 51 h 126"/>
                <a:gd name="T70" fmla="*/ 1 w 11"/>
                <a:gd name="T71" fmla="*/ 51 h 126"/>
                <a:gd name="T72" fmla="*/ 1 w 11"/>
                <a:gd name="T73" fmla="*/ 51 h 126"/>
                <a:gd name="T74" fmla="*/ 1 w 11"/>
                <a:gd name="T75" fmla="*/ 64 h 126"/>
                <a:gd name="T76" fmla="*/ 1 w 11"/>
                <a:gd name="T77" fmla="*/ 64 h 126"/>
                <a:gd name="T78" fmla="*/ 1 w 11"/>
                <a:gd name="T79" fmla="*/ 64 h 126"/>
                <a:gd name="T80" fmla="*/ 1 w 11"/>
                <a:gd name="T81" fmla="*/ 74 h 126"/>
                <a:gd name="T82" fmla="*/ 0 w 11"/>
                <a:gd name="T83" fmla="*/ 74 h 126"/>
                <a:gd name="T84" fmla="*/ 0 w 11"/>
                <a:gd name="T85" fmla="*/ 74 h 126"/>
                <a:gd name="T86" fmla="*/ 0 w 11"/>
                <a:gd name="T87" fmla="*/ 95 h 126"/>
                <a:gd name="T88" fmla="*/ 0 w 11"/>
                <a:gd name="T89" fmla="*/ 95 h 126"/>
                <a:gd name="T90" fmla="*/ 0 w 11"/>
                <a:gd name="T91" fmla="*/ 96 h 126"/>
                <a:gd name="T92" fmla="*/ 0 w 11"/>
                <a:gd name="T93" fmla="*/ 96 h 126"/>
                <a:gd name="T94" fmla="*/ 0 w 11"/>
                <a:gd name="T95" fmla="*/ 608 h 1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
                <a:gd name="T145" fmla="*/ 0 h 126"/>
                <a:gd name="T146" fmla="*/ 11 w 11"/>
                <a:gd name="T147" fmla="*/ 126 h 1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 h="126">
                  <a:moveTo>
                    <a:pt x="10" y="0"/>
                  </a:moveTo>
                  <a:lnTo>
                    <a:pt x="10" y="0"/>
                  </a:lnTo>
                  <a:lnTo>
                    <a:pt x="10" y="2"/>
                  </a:lnTo>
                  <a:lnTo>
                    <a:pt x="8" y="6"/>
                  </a:lnTo>
                  <a:lnTo>
                    <a:pt x="8" y="7"/>
                  </a:lnTo>
                  <a:lnTo>
                    <a:pt x="7" y="7"/>
                  </a:lnTo>
                  <a:lnTo>
                    <a:pt x="5" y="7"/>
                  </a:lnTo>
                  <a:lnTo>
                    <a:pt x="5" y="9"/>
                  </a:lnTo>
                  <a:lnTo>
                    <a:pt x="1" y="11"/>
                  </a:lnTo>
                  <a:lnTo>
                    <a:pt x="1" y="13"/>
                  </a:lnTo>
                  <a:lnTo>
                    <a:pt x="1" y="15"/>
                  </a:lnTo>
                  <a:lnTo>
                    <a:pt x="0" y="15"/>
                  </a:lnTo>
                  <a:lnTo>
                    <a:pt x="0" y="19"/>
                  </a:lnTo>
                  <a:lnTo>
                    <a:pt x="0" y="20"/>
                  </a:lnTo>
                  <a:lnTo>
                    <a:pt x="0" y="125"/>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74" name="Freeform 136"/>
            <p:cNvSpPr>
              <a:spLocks noChangeAspect="1"/>
            </p:cNvSpPr>
            <p:nvPr/>
          </p:nvSpPr>
          <p:spPr bwMode="auto">
            <a:xfrm>
              <a:off x="3614" y="4092"/>
              <a:ext cx="271" cy="11"/>
            </a:xfrm>
            <a:custGeom>
              <a:avLst/>
              <a:gdLst>
                <a:gd name="T0" fmla="*/ 0 w 208"/>
                <a:gd name="T1" fmla="*/ 15 h 8"/>
                <a:gd name="T2" fmla="*/ 1 w 208"/>
                <a:gd name="T3" fmla="*/ 15 h 8"/>
                <a:gd name="T4" fmla="*/ 29 w 208"/>
                <a:gd name="T5" fmla="*/ 15 h 8"/>
                <a:gd name="T6" fmla="*/ 35 w 208"/>
                <a:gd name="T7" fmla="*/ 21 h 8"/>
                <a:gd name="T8" fmla="*/ 60 w 208"/>
                <a:gd name="T9" fmla="*/ 21 h 8"/>
                <a:gd name="T10" fmla="*/ 74 w 208"/>
                <a:gd name="T11" fmla="*/ 21 h 8"/>
                <a:gd name="T12" fmla="*/ 102 w 208"/>
                <a:gd name="T13" fmla="*/ 21 h 8"/>
                <a:gd name="T14" fmla="*/ 125 w 208"/>
                <a:gd name="T15" fmla="*/ 40 h 8"/>
                <a:gd name="T16" fmla="*/ 146 w 208"/>
                <a:gd name="T17" fmla="*/ 40 h 8"/>
                <a:gd name="T18" fmla="*/ 175 w 208"/>
                <a:gd name="T19" fmla="*/ 40 h 8"/>
                <a:gd name="T20" fmla="*/ 211 w 208"/>
                <a:gd name="T21" fmla="*/ 40 h 8"/>
                <a:gd name="T22" fmla="*/ 240 w 208"/>
                <a:gd name="T23" fmla="*/ 40 h 8"/>
                <a:gd name="T24" fmla="*/ 276 w 208"/>
                <a:gd name="T25" fmla="*/ 49 h 8"/>
                <a:gd name="T26" fmla="*/ 307 w 208"/>
                <a:gd name="T27" fmla="*/ 49 h 8"/>
                <a:gd name="T28" fmla="*/ 352 w 208"/>
                <a:gd name="T29" fmla="*/ 49 h 8"/>
                <a:gd name="T30" fmla="*/ 382 w 208"/>
                <a:gd name="T31" fmla="*/ 49 h 8"/>
                <a:gd name="T32" fmla="*/ 418 w 208"/>
                <a:gd name="T33" fmla="*/ 49 h 8"/>
                <a:gd name="T34" fmla="*/ 455 w 208"/>
                <a:gd name="T35" fmla="*/ 49 h 8"/>
                <a:gd name="T36" fmla="*/ 495 w 208"/>
                <a:gd name="T37" fmla="*/ 49 h 8"/>
                <a:gd name="T38" fmla="*/ 545 w 208"/>
                <a:gd name="T39" fmla="*/ 49 h 8"/>
                <a:gd name="T40" fmla="*/ 578 w 208"/>
                <a:gd name="T41" fmla="*/ 49 h 8"/>
                <a:gd name="T42" fmla="*/ 618 w 208"/>
                <a:gd name="T43" fmla="*/ 49 h 8"/>
                <a:gd name="T44" fmla="*/ 649 w 208"/>
                <a:gd name="T45" fmla="*/ 49 h 8"/>
                <a:gd name="T46" fmla="*/ 693 w 208"/>
                <a:gd name="T47" fmla="*/ 49 h 8"/>
                <a:gd name="T48" fmla="*/ 730 w 208"/>
                <a:gd name="T49" fmla="*/ 49 h 8"/>
                <a:gd name="T50" fmla="*/ 758 w 208"/>
                <a:gd name="T51" fmla="*/ 40 h 8"/>
                <a:gd name="T52" fmla="*/ 791 w 208"/>
                <a:gd name="T53" fmla="*/ 40 h 8"/>
                <a:gd name="T54" fmla="*/ 827 w 208"/>
                <a:gd name="T55" fmla="*/ 40 h 8"/>
                <a:gd name="T56" fmla="*/ 853 w 208"/>
                <a:gd name="T57" fmla="*/ 40 h 8"/>
                <a:gd name="T58" fmla="*/ 885 w 208"/>
                <a:gd name="T59" fmla="*/ 40 h 8"/>
                <a:gd name="T60" fmla="*/ 903 w 208"/>
                <a:gd name="T61" fmla="*/ 21 h 8"/>
                <a:gd name="T62" fmla="*/ 925 w 208"/>
                <a:gd name="T63" fmla="*/ 21 h 8"/>
                <a:gd name="T64" fmla="*/ 942 w 208"/>
                <a:gd name="T65" fmla="*/ 21 h 8"/>
                <a:gd name="T66" fmla="*/ 969 w 208"/>
                <a:gd name="T67" fmla="*/ 21 h 8"/>
                <a:gd name="T68" fmla="*/ 980 w 208"/>
                <a:gd name="T69" fmla="*/ 15 h 8"/>
                <a:gd name="T70" fmla="*/ 991 w 208"/>
                <a:gd name="T71" fmla="*/ 15 h 8"/>
                <a:gd name="T72" fmla="*/ 1002 w 208"/>
                <a:gd name="T73" fmla="*/ 15 h 8"/>
                <a:gd name="T74" fmla="*/ 1015 w 208"/>
                <a:gd name="T75" fmla="*/ 0 h 8"/>
                <a:gd name="T76" fmla="*/ 1015 w 208"/>
                <a:gd name="T77" fmla="*/ 0 h 8"/>
                <a:gd name="T78" fmla="*/ 1015 w 208"/>
                <a:gd name="T79" fmla="*/ 0 h 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8"/>
                <a:gd name="T121" fmla="*/ 0 h 8"/>
                <a:gd name="T122" fmla="*/ 208 w 208"/>
                <a:gd name="T123" fmla="*/ 8 h 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8" h="8">
                  <a:moveTo>
                    <a:pt x="0" y="2"/>
                  </a:moveTo>
                  <a:lnTo>
                    <a:pt x="1" y="2"/>
                  </a:lnTo>
                  <a:lnTo>
                    <a:pt x="6" y="2"/>
                  </a:lnTo>
                  <a:lnTo>
                    <a:pt x="7" y="3"/>
                  </a:lnTo>
                  <a:lnTo>
                    <a:pt x="12" y="3"/>
                  </a:lnTo>
                  <a:lnTo>
                    <a:pt x="15" y="3"/>
                  </a:lnTo>
                  <a:lnTo>
                    <a:pt x="21" y="3"/>
                  </a:lnTo>
                  <a:lnTo>
                    <a:pt x="26" y="6"/>
                  </a:lnTo>
                  <a:lnTo>
                    <a:pt x="30" y="6"/>
                  </a:lnTo>
                  <a:lnTo>
                    <a:pt x="36" y="6"/>
                  </a:lnTo>
                  <a:lnTo>
                    <a:pt x="43" y="6"/>
                  </a:lnTo>
                  <a:lnTo>
                    <a:pt x="49" y="6"/>
                  </a:lnTo>
                  <a:lnTo>
                    <a:pt x="57" y="7"/>
                  </a:lnTo>
                  <a:lnTo>
                    <a:pt x="63" y="7"/>
                  </a:lnTo>
                  <a:lnTo>
                    <a:pt x="72" y="7"/>
                  </a:lnTo>
                  <a:lnTo>
                    <a:pt x="78" y="7"/>
                  </a:lnTo>
                  <a:lnTo>
                    <a:pt x="85" y="7"/>
                  </a:lnTo>
                  <a:lnTo>
                    <a:pt x="93" y="7"/>
                  </a:lnTo>
                  <a:lnTo>
                    <a:pt x="101" y="7"/>
                  </a:lnTo>
                  <a:lnTo>
                    <a:pt x="111" y="7"/>
                  </a:lnTo>
                  <a:lnTo>
                    <a:pt x="118" y="7"/>
                  </a:lnTo>
                  <a:lnTo>
                    <a:pt x="126" y="7"/>
                  </a:lnTo>
                  <a:lnTo>
                    <a:pt x="133" y="7"/>
                  </a:lnTo>
                  <a:lnTo>
                    <a:pt x="141" y="7"/>
                  </a:lnTo>
                  <a:lnTo>
                    <a:pt x="149" y="7"/>
                  </a:lnTo>
                  <a:lnTo>
                    <a:pt x="155" y="6"/>
                  </a:lnTo>
                  <a:lnTo>
                    <a:pt x="162" y="6"/>
                  </a:lnTo>
                  <a:lnTo>
                    <a:pt x="169" y="6"/>
                  </a:lnTo>
                  <a:lnTo>
                    <a:pt x="174" y="6"/>
                  </a:lnTo>
                  <a:lnTo>
                    <a:pt x="181" y="6"/>
                  </a:lnTo>
                  <a:lnTo>
                    <a:pt x="184" y="3"/>
                  </a:lnTo>
                  <a:lnTo>
                    <a:pt x="189" y="3"/>
                  </a:lnTo>
                  <a:lnTo>
                    <a:pt x="193" y="3"/>
                  </a:lnTo>
                  <a:lnTo>
                    <a:pt x="198" y="3"/>
                  </a:lnTo>
                  <a:lnTo>
                    <a:pt x="200" y="2"/>
                  </a:lnTo>
                  <a:lnTo>
                    <a:pt x="203" y="2"/>
                  </a:lnTo>
                  <a:lnTo>
                    <a:pt x="205" y="2"/>
                  </a:lnTo>
                  <a:lnTo>
                    <a:pt x="20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75" name="Freeform 137"/>
            <p:cNvSpPr>
              <a:spLocks noChangeAspect="1"/>
            </p:cNvSpPr>
            <p:nvPr/>
          </p:nvSpPr>
          <p:spPr bwMode="auto">
            <a:xfrm>
              <a:off x="3819" y="4109"/>
              <a:ext cx="52" cy="5"/>
            </a:xfrm>
            <a:custGeom>
              <a:avLst/>
              <a:gdLst>
                <a:gd name="T0" fmla="*/ 0 w 40"/>
                <a:gd name="T1" fmla="*/ 11 h 4"/>
                <a:gd name="T2" fmla="*/ 35 w 40"/>
                <a:gd name="T3" fmla="*/ 11 h 4"/>
                <a:gd name="T4" fmla="*/ 60 w 40"/>
                <a:gd name="T5" fmla="*/ 11 h 4"/>
                <a:gd name="T6" fmla="*/ 83 w 40"/>
                <a:gd name="T7" fmla="*/ 9 h 4"/>
                <a:gd name="T8" fmla="*/ 114 w 40"/>
                <a:gd name="T9" fmla="*/ 9 h 4"/>
                <a:gd name="T10" fmla="*/ 134 w 40"/>
                <a:gd name="T11" fmla="*/ 9 h 4"/>
                <a:gd name="T12" fmla="*/ 170 w 40"/>
                <a:gd name="T13" fmla="*/ 9 h 4"/>
                <a:gd name="T14" fmla="*/ 182 w 40"/>
                <a:gd name="T15" fmla="*/ 0 h 4"/>
                <a:gd name="T16" fmla="*/ 190 w 40"/>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4"/>
                <a:gd name="T29" fmla="*/ 40 w 40"/>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4">
                  <a:moveTo>
                    <a:pt x="0" y="3"/>
                  </a:moveTo>
                  <a:lnTo>
                    <a:pt x="7" y="3"/>
                  </a:lnTo>
                  <a:lnTo>
                    <a:pt x="12" y="3"/>
                  </a:lnTo>
                  <a:lnTo>
                    <a:pt x="17" y="2"/>
                  </a:lnTo>
                  <a:lnTo>
                    <a:pt x="24" y="2"/>
                  </a:lnTo>
                  <a:lnTo>
                    <a:pt x="28" y="2"/>
                  </a:lnTo>
                  <a:lnTo>
                    <a:pt x="35" y="2"/>
                  </a:lnTo>
                  <a:lnTo>
                    <a:pt x="38" y="0"/>
                  </a:lnTo>
                  <a:lnTo>
                    <a:pt x="3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76" name="Line 138"/>
            <p:cNvSpPr>
              <a:spLocks noChangeAspect="1" noChangeShapeType="1"/>
            </p:cNvSpPr>
            <p:nvPr/>
          </p:nvSpPr>
          <p:spPr bwMode="auto">
            <a:xfrm>
              <a:off x="3865" y="4117"/>
              <a:ext cx="0" cy="21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477" name="Line 139"/>
            <p:cNvSpPr>
              <a:spLocks noChangeAspect="1" noChangeShapeType="1"/>
            </p:cNvSpPr>
            <p:nvPr/>
          </p:nvSpPr>
          <p:spPr bwMode="auto">
            <a:xfrm>
              <a:off x="3854" y="4122"/>
              <a:ext cx="0" cy="21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478" name="Freeform 140"/>
            <p:cNvSpPr>
              <a:spLocks noChangeAspect="1"/>
            </p:cNvSpPr>
            <p:nvPr/>
          </p:nvSpPr>
          <p:spPr bwMode="auto">
            <a:xfrm>
              <a:off x="3624" y="4112"/>
              <a:ext cx="63" cy="6"/>
            </a:xfrm>
            <a:custGeom>
              <a:avLst/>
              <a:gdLst>
                <a:gd name="T0" fmla="*/ 0 w 49"/>
                <a:gd name="T1" fmla="*/ 0 h 5"/>
                <a:gd name="T2" fmla="*/ 22 w 49"/>
                <a:gd name="T3" fmla="*/ 0 h 5"/>
                <a:gd name="T4" fmla="*/ 31 w 49"/>
                <a:gd name="T5" fmla="*/ 0 h 5"/>
                <a:gd name="T6" fmla="*/ 46 w 49"/>
                <a:gd name="T7" fmla="*/ 0 h 5"/>
                <a:gd name="T8" fmla="*/ 76 w 49"/>
                <a:gd name="T9" fmla="*/ 1 h 5"/>
                <a:gd name="T10" fmla="*/ 98 w 49"/>
                <a:gd name="T11" fmla="*/ 1 h 5"/>
                <a:gd name="T12" fmla="*/ 132 w 49"/>
                <a:gd name="T13" fmla="*/ 1 h 5"/>
                <a:gd name="T14" fmla="*/ 162 w 49"/>
                <a:gd name="T15" fmla="*/ 1 h 5"/>
                <a:gd name="T16" fmla="*/ 189 w 49"/>
                <a:gd name="T17" fmla="*/ 1 h 5"/>
                <a:gd name="T18" fmla="*/ 219 w 49"/>
                <a:gd name="T19" fmla="*/ 12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5"/>
                <a:gd name="T32" fmla="*/ 49 w 4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5">
                  <a:moveTo>
                    <a:pt x="0" y="0"/>
                  </a:moveTo>
                  <a:lnTo>
                    <a:pt x="5" y="0"/>
                  </a:lnTo>
                  <a:lnTo>
                    <a:pt x="7" y="0"/>
                  </a:lnTo>
                  <a:lnTo>
                    <a:pt x="10" y="0"/>
                  </a:lnTo>
                  <a:lnTo>
                    <a:pt x="17" y="1"/>
                  </a:lnTo>
                  <a:lnTo>
                    <a:pt x="22" y="1"/>
                  </a:lnTo>
                  <a:lnTo>
                    <a:pt x="29" y="1"/>
                  </a:lnTo>
                  <a:lnTo>
                    <a:pt x="36" y="1"/>
                  </a:lnTo>
                  <a:lnTo>
                    <a:pt x="42" y="1"/>
                  </a:lnTo>
                  <a:lnTo>
                    <a:pt x="48" y="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79" name="Freeform 141"/>
            <p:cNvSpPr>
              <a:spLocks noChangeAspect="1"/>
            </p:cNvSpPr>
            <p:nvPr/>
          </p:nvSpPr>
          <p:spPr bwMode="auto">
            <a:xfrm>
              <a:off x="3671" y="4260"/>
              <a:ext cx="80" cy="4"/>
            </a:xfrm>
            <a:custGeom>
              <a:avLst/>
              <a:gdLst>
                <a:gd name="T0" fmla="*/ 0 w 62"/>
                <a:gd name="T1" fmla="*/ 0 h 3"/>
                <a:gd name="T2" fmla="*/ 17 w 62"/>
                <a:gd name="T3" fmla="*/ 0 h 3"/>
                <a:gd name="T4" fmla="*/ 53 w 62"/>
                <a:gd name="T5" fmla="*/ 12 h 3"/>
                <a:gd name="T6" fmla="*/ 76 w 62"/>
                <a:gd name="T7" fmla="*/ 12 h 3"/>
                <a:gd name="T8" fmla="*/ 125 w 62"/>
                <a:gd name="T9" fmla="*/ 12 h 3"/>
                <a:gd name="T10" fmla="*/ 159 w 62"/>
                <a:gd name="T11" fmla="*/ 12 h 3"/>
                <a:gd name="T12" fmla="*/ 179 w 62"/>
                <a:gd name="T13" fmla="*/ 12 h 3"/>
                <a:gd name="T14" fmla="*/ 210 w 62"/>
                <a:gd name="T15" fmla="*/ 12 h 3"/>
                <a:gd name="T16" fmla="*/ 258 w 62"/>
                <a:gd name="T17" fmla="*/ 12 h 3"/>
                <a:gd name="T18" fmla="*/ 283 w 62"/>
                <a:gd name="T19" fmla="*/ 12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2"/>
                <a:gd name="T31" fmla="*/ 0 h 3"/>
                <a:gd name="T32" fmla="*/ 62 w 62"/>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2" h="3">
                  <a:moveTo>
                    <a:pt x="0" y="0"/>
                  </a:moveTo>
                  <a:lnTo>
                    <a:pt x="4" y="0"/>
                  </a:lnTo>
                  <a:lnTo>
                    <a:pt x="12" y="2"/>
                  </a:lnTo>
                  <a:lnTo>
                    <a:pt x="17" y="2"/>
                  </a:lnTo>
                  <a:lnTo>
                    <a:pt x="27" y="2"/>
                  </a:lnTo>
                  <a:lnTo>
                    <a:pt x="34" y="2"/>
                  </a:lnTo>
                  <a:lnTo>
                    <a:pt x="39" y="2"/>
                  </a:lnTo>
                  <a:lnTo>
                    <a:pt x="46" y="2"/>
                  </a:lnTo>
                  <a:lnTo>
                    <a:pt x="56" y="2"/>
                  </a:lnTo>
                  <a:lnTo>
                    <a:pt x="61"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80" name="Freeform 142"/>
            <p:cNvSpPr>
              <a:spLocks noChangeAspect="1"/>
            </p:cNvSpPr>
            <p:nvPr/>
          </p:nvSpPr>
          <p:spPr bwMode="auto">
            <a:xfrm>
              <a:off x="3850" y="4252"/>
              <a:ext cx="24" cy="8"/>
            </a:xfrm>
            <a:custGeom>
              <a:avLst/>
              <a:gdLst>
                <a:gd name="T0" fmla="*/ 0 w 18"/>
                <a:gd name="T1" fmla="*/ 28 h 6"/>
                <a:gd name="T2" fmla="*/ 21 w 18"/>
                <a:gd name="T3" fmla="*/ 28 h 6"/>
                <a:gd name="T4" fmla="*/ 48 w 18"/>
                <a:gd name="T5" fmla="*/ 28 h 6"/>
                <a:gd name="T6" fmla="*/ 65 w 18"/>
                <a:gd name="T7" fmla="*/ 12 h 6"/>
                <a:gd name="T8" fmla="*/ 79 w 18"/>
                <a:gd name="T9" fmla="*/ 12 h 6"/>
                <a:gd name="T10" fmla="*/ 85 w 18"/>
                <a:gd name="T11" fmla="*/ 12 h 6"/>
                <a:gd name="T12" fmla="*/ 97 w 18"/>
                <a:gd name="T13" fmla="*/ 12 h 6"/>
                <a:gd name="T14" fmla="*/ 97 w 18"/>
                <a:gd name="T15" fmla="*/ 0 h 6"/>
                <a:gd name="T16" fmla="*/ 97 w 18"/>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
                <a:gd name="T29" fmla="*/ 18 w 1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
                  <a:moveTo>
                    <a:pt x="0" y="5"/>
                  </a:moveTo>
                  <a:lnTo>
                    <a:pt x="4" y="5"/>
                  </a:lnTo>
                  <a:lnTo>
                    <a:pt x="8" y="5"/>
                  </a:lnTo>
                  <a:lnTo>
                    <a:pt x="12" y="2"/>
                  </a:lnTo>
                  <a:lnTo>
                    <a:pt x="14" y="2"/>
                  </a:lnTo>
                  <a:lnTo>
                    <a:pt x="15" y="2"/>
                  </a:lnTo>
                  <a:lnTo>
                    <a:pt x="17" y="2"/>
                  </a:lnTo>
                  <a:lnTo>
                    <a:pt x="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81" name="Freeform 143"/>
            <p:cNvSpPr>
              <a:spLocks noChangeAspect="1"/>
            </p:cNvSpPr>
            <p:nvPr/>
          </p:nvSpPr>
          <p:spPr bwMode="auto">
            <a:xfrm>
              <a:off x="3762" y="4260"/>
              <a:ext cx="75" cy="4"/>
            </a:xfrm>
            <a:custGeom>
              <a:avLst/>
              <a:gdLst>
                <a:gd name="T0" fmla="*/ 0 w 58"/>
                <a:gd name="T1" fmla="*/ 12 h 3"/>
                <a:gd name="T2" fmla="*/ 36 w 58"/>
                <a:gd name="T3" fmla="*/ 12 h 3"/>
                <a:gd name="T4" fmla="*/ 69 w 58"/>
                <a:gd name="T5" fmla="*/ 12 h 3"/>
                <a:gd name="T6" fmla="*/ 102 w 58"/>
                <a:gd name="T7" fmla="*/ 12 h 3"/>
                <a:gd name="T8" fmla="*/ 132 w 58"/>
                <a:gd name="T9" fmla="*/ 12 h 3"/>
                <a:gd name="T10" fmla="*/ 171 w 58"/>
                <a:gd name="T11" fmla="*/ 0 h 3"/>
                <a:gd name="T12" fmla="*/ 198 w 58"/>
                <a:gd name="T13" fmla="*/ 0 h 3"/>
                <a:gd name="T14" fmla="*/ 222 w 58"/>
                <a:gd name="T15" fmla="*/ 0 h 3"/>
                <a:gd name="T16" fmla="*/ 256 w 58"/>
                <a:gd name="T17" fmla="*/ 0 h 3"/>
                <a:gd name="T18" fmla="*/ 268 w 58"/>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8"/>
                <a:gd name="T31" fmla="*/ 0 h 3"/>
                <a:gd name="T32" fmla="*/ 58 w 58"/>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8" h="3">
                  <a:moveTo>
                    <a:pt x="0" y="2"/>
                  </a:moveTo>
                  <a:lnTo>
                    <a:pt x="8" y="2"/>
                  </a:lnTo>
                  <a:lnTo>
                    <a:pt x="15" y="2"/>
                  </a:lnTo>
                  <a:lnTo>
                    <a:pt x="22" y="2"/>
                  </a:lnTo>
                  <a:lnTo>
                    <a:pt x="28" y="2"/>
                  </a:lnTo>
                  <a:lnTo>
                    <a:pt x="36" y="0"/>
                  </a:lnTo>
                  <a:lnTo>
                    <a:pt x="42" y="0"/>
                  </a:lnTo>
                  <a:lnTo>
                    <a:pt x="48" y="0"/>
                  </a:lnTo>
                  <a:lnTo>
                    <a:pt x="54" y="0"/>
                  </a:lnTo>
                  <a:lnTo>
                    <a:pt x="57" y="0"/>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82" name="Freeform 144"/>
            <p:cNvSpPr>
              <a:spLocks noChangeAspect="1"/>
            </p:cNvSpPr>
            <p:nvPr/>
          </p:nvSpPr>
          <p:spPr bwMode="auto">
            <a:xfrm>
              <a:off x="3626" y="4338"/>
              <a:ext cx="229" cy="12"/>
            </a:xfrm>
            <a:custGeom>
              <a:avLst/>
              <a:gdLst>
                <a:gd name="T0" fmla="*/ 850 w 176"/>
                <a:gd name="T1" fmla="*/ 48 h 9"/>
                <a:gd name="T2" fmla="*/ 834 w 176"/>
                <a:gd name="T3" fmla="*/ 48 h 9"/>
                <a:gd name="T4" fmla="*/ 817 w 176"/>
                <a:gd name="T5" fmla="*/ 16 h 9"/>
                <a:gd name="T6" fmla="*/ 803 w 176"/>
                <a:gd name="T7" fmla="*/ 16 h 9"/>
                <a:gd name="T8" fmla="*/ 781 w 176"/>
                <a:gd name="T9" fmla="*/ 16 h 9"/>
                <a:gd name="T10" fmla="*/ 769 w 176"/>
                <a:gd name="T11" fmla="*/ 16 h 9"/>
                <a:gd name="T12" fmla="*/ 740 w 176"/>
                <a:gd name="T13" fmla="*/ 16 h 9"/>
                <a:gd name="T14" fmla="*/ 708 w 176"/>
                <a:gd name="T15" fmla="*/ 12 h 9"/>
                <a:gd name="T16" fmla="*/ 679 w 176"/>
                <a:gd name="T17" fmla="*/ 12 h 9"/>
                <a:gd name="T18" fmla="*/ 658 w 176"/>
                <a:gd name="T19" fmla="*/ 12 h 9"/>
                <a:gd name="T20" fmla="*/ 628 w 176"/>
                <a:gd name="T21" fmla="*/ 12 h 9"/>
                <a:gd name="T22" fmla="*/ 592 w 176"/>
                <a:gd name="T23" fmla="*/ 12 h 9"/>
                <a:gd name="T24" fmla="*/ 558 w 176"/>
                <a:gd name="T25" fmla="*/ 12 h 9"/>
                <a:gd name="T26" fmla="*/ 532 w 176"/>
                <a:gd name="T27" fmla="*/ 12 h 9"/>
                <a:gd name="T28" fmla="*/ 496 w 176"/>
                <a:gd name="T29" fmla="*/ 12 h 9"/>
                <a:gd name="T30" fmla="*/ 461 w 176"/>
                <a:gd name="T31" fmla="*/ 0 h 9"/>
                <a:gd name="T32" fmla="*/ 432 w 176"/>
                <a:gd name="T33" fmla="*/ 0 h 9"/>
                <a:gd name="T34" fmla="*/ 399 w 176"/>
                <a:gd name="T35" fmla="*/ 0 h 9"/>
                <a:gd name="T36" fmla="*/ 359 w 176"/>
                <a:gd name="T37" fmla="*/ 12 h 9"/>
                <a:gd name="T38" fmla="*/ 330 w 176"/>
                <a:gd name="T39" fmla="*/ 12 h 9"/>
                <a:gd name="T40" fmla="*/ 294 w 176"/>
                <a:gd name="T41" fmla="*/ 12 h 9"/>
                <a:gd name="T42" fmla="*/ 260 w 176"/>
                <a:gd name="T43" fmla="*/ 12 h 9"/>
                <a:gd name="T44" fmla="*/ 232 w 176"/>
                <a:gd name="T45" fmla="*/ 12 h 9"/>
                <a:gd name="T46" fmla="*/ 209 w 176"/>
                <a:gd name="T47" fmla="*/ 12 h 9"/>
                <a:gd name="T48" fmla="*/ 174 w 176"/>
                <a:gd name="T49" fmla="*/ 12 h 9"/>
                <a:gd name="T50" fmla="*/ 159 w 176"/>
                <a:gd name="T51" fmla="*/ 12 h 9"/>
                <a:gd name="T52" fmla="*/ 124 w 176"/>
                <a:gd name="T53" fmla="*/ 16 h 9"/>
                <a:gd name="T54" fmla="*/ 96 w 176"/>
                <a:gd name="T55" fmla="*/ 16 h 9"/>
                <a:gd name="T56" fmla="*/ 74 w 176"/>
                <a:gd name="T57" fmla="*/ 16 h 9"/>
                <a:gd name="T58" fmla="*/ 60 w 176"/>
                <a:gd name="T59" fmla="*/ 16 h 9"/>
                <a:gd name="T60" fmla="*/ 29 w 176"/>
                <a:gd name="T61" fmla="*/ 16 h 9"/>
                <a:gd name="T62" fmla="*/ 27 w 176"/>
                <a:gd name="T63" fmla="*/ 48 h 9"/>
                <a:gd name="T64" fmla="*/ 1 w 176"/>
                <a:gd name="T65" fmla="*/ 48 h 9"/>
                <a:gd name="T66" fmla="*/ 0 w 176"/>
                <a:gd name="T67" fmla="*/ 48 h 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6"/>
                <a:gd name="T103" fmla="*/ 0 h 9"/>
                <a:gd name="T104" fmla="*/ 176 w 176"/>
                <a:gd name="T105" fmla="*/ 9 h 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6" h="9">
                  <a:moveTo>
                    <a:pt x="175" y="8"/>
                  </a:moveTo>
                  <a:lnTo>
                    <a:pt x="172" y="8"/>
                  </a:lnTo>
                  <a:lnTo>
                    <a:pt x="168" y="3"/>
                  </a:lnTo>
                  <a:lnTo>
                    <a:pt x="165" y="3"/>
                  </a:lnTo>
                  <a:lnTo>
                    <a:pt x="161" y="3"/>
                  </a:lnTo>
                  <a:lnTo>
                    <a:pt x="158" y="3"/>
                  </a:lnTo>
                  <a:lnTo>
                    <a:pt x="152" y="3"/>
                  </a:lnTo>
                  <a:lnTo>
                    <a:pt x="146" y="2"/>
                  </a:lnTo>
                  <a:lnTo>
                    <a:pt x="140" y="2"/>
                  </a:lnTo>
                  <a:lnTo>
                    <a:pt x="136" y="2"/>
                  </a:lnTo>
                  <a:lnTo>
                    <a:pt x="129" y="2"/>
                  </a:lnTo>
                  <a:lnTo>
                    <a:pt x="122" y="2"/>
                  </a:lnTo>
                  <a:lnTo>
                    <a:pt x="115" y="2"/>
                  </a:lnTo>
                  <a:lnTo>
                    <a:pt x="109" y="2"/>
                  </a:lnTo>
                  <a:lnTo>
                    <a:pt x="102" y="2"/>
                  </a:lnTo>
                  <a:lnTo>
                    <a:pt x="95" y="0"/>
                  </a:lnTo>
                  <a:lnTo>
                    <a:pt x="89" y="0"/>
                  </a:lnTo>
                  <a:lnTo>
                    <a:pt x="82" y="0"/>
                  </a:lnTo>
                  <a:lnTo>
                    <a:pt x="74" y="2"/>
                  </a:lnTo>
                  <a:lnTo>
                    <a:pt x="68" y="2"/>
                  </a:lnTo>
                  <a:lnTo>
                    <a:pt x="61" y="2"/>
                  </a:lnTo>
                  <a:lnTo>
                    <a:pt x="54" y="2"/>
                  </a:lnTo>
                  <a:lnTo>
                    <a:pt x="48" y="2"/>
                  </a:lnTo>
                  <a:lnTo>
                    <a:pt x="43" y="2"/>
                  </a:lnTo>
                  <a:lnTo>
                    <a:pt x="36" y="2"/>
                  </a:lnTo>
                  <a:lnTo>
                    <a:pt x="32" y="2"/>
                  </a:lnTo>
                  <a:lnTo>
                    <a:pt x="25" y="3"/>
                  </a:lnTo>
                  <a:lnTo>
                    <a:pt x="20" y="3"/>
                  </a:lnTo>
                  <a:lnTo>
                    <a:pt x="15" y="3"/>
                  </a:lnTo>
                  <a:lnTo>
                    <a:pt x="12" y="3"/>
                  </a:lnTo>
                  <a:lnTo>
                    <a:pt x="6" y="3"/>
                  </a:lnTo>
                  <a:lnTo>
                    <a:pt x="5" y="8"/>
                  </a:lnTo>
                  <a:lnTo>
                    <a:pt x="1" y="8"/>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83" name="Freeform 145"/>
            <p:cNvSpPr>
              <a:spLocks noChangeAspect="1"/>
            </p:cNvSpPr>
            <p:nvPr/>
          </p:nvSpPr>
          <p:spPr bwMode="auto">
            <a:xfrm>
              <a:off x="3605" y="4084"/>
              <a:ext cx="7" cy="167"/>
            </a:xfrm>
            <a:custGeom>
              <a:avLst/>
              <a:gdLst>
                <a:gd name="T0" fmla="*/ 0 w 5"/>
                <a:gd name="T1" fmla="*/ 0 h 128"/>
                <a:gd name="T2" fmla="*/ 0 w 5"/>
                <a:gd name="T3" fmla="*/ 29 h 128"/>
                <a:gd name="T4" fmla="*/ 15 w 5"/>
                <a:gd name="T5" fmla="*/ 38 h 128"/>
                <a:gd name="T6" fmla="*/ 15 w 5"/>
                <a:gd name="T7" fmla="*/ 46 h 128"/>
                <a:gd name="T8" fmla="*/ 29 w 5"/>
                <a:gd name="T9" fmla="*/ 60 h 128"/>
                <a:gd name="T10" fmla="*/ 29 w 5"/>
                <a:gd name="T11" fmla="*/ 74 h 128"/>
                <a:gd name="T12" fmla="*/ 29 w 5"/>
                <a:gd name="T13" fmla="*/ 95 h 128"/>
                <a:gd name="T14" fmla="*/ 29 w 5"/>
                <a:gd name="T15" fmla="*/ 102 h 128"/>
                <a:gd name="T16" fmla="*/ 29 w 5"/>
                <a:gd name="T17" fmla="*/ 628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28"/>
                <a:gd name="T29" fmla="*/ 5 w 5"/>
                <a:gd name="T30" fmla="*/ 128 h 1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28">
                  <a:moveTo>
                    <a:pt x="0" y="0"/>
                  </a:moveTo>
                  <a:lnTo>
                    <a:pt x="0" y="6"/>
                  </a:lnTo>
                  <a:lnTo>
                    <a:pt x="2" y="8"/>
                  </a:lnTo>
                  <a:lnTo>
                    <a:pt x="2" y="9"/>
                  </a:lnTo>
                  <a:lnTo>
                    <a:pt x="4" y="12"/>
                  </a:lnTo>
                  <a:lnTo>
                    <a:pt x="4" y="15"/>
                  </a:lnTo>
                  <a:lnTo>
                    <a:pt x="4" y="19"/>
                  </a:lnTo>
                  <a:lnTo>
                    <a:pt x="4" y="21"/>
                  </a:lnTo>
                  <a:lnTo>
                    <a:pt x="4" y="127"/>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84" name="Freeform 146"/>
            <p:cNvSpPr>
              <a:spLocks noChangeAspect="1"/>
            </p:cNvSpPr>
            <p:nvPr/>
          </p:nvSpPr>
          <p:spPr bwMode="auto">
            <a:xfrm>
              <a:off x="3605" y="4087"/>
              <a:ext cx="284" cy="13"/>
            </a:xfrm>
            <a:custGeom>
              <a:avLst/>
              <a:gdLst>
                <a:gd name="T0" fmla="*/ 0 w 218"/>
                <a:gd name="T1" fmla="*/ 0 h 10"/>
                <a:gd name="T2" fmla="*/ 0 w 218"/>
                <a:gd name="T3" fmla="*/ 0 h 10"/>
                <a:gd name="T4" fmla="*/ 12 w 218"/>
                <a:gd name="T5" fmla="*/ 0 h 10"/>
                <a:gd name="T6" fmla="*/ 12 w 218"/>
                <a:gd name="T7" fmla="*/ 0 h 10"/>
                <a:gd name="T8" fmla="*/ 27 w 218"/>
                <a:gd name="T9" fmla="*/ 12 h 10"/>
                <a:gd name="T10" fmla="*/ 35 w 218"/>
                <a:gd name="T11" fmla="*/ 12 h 10"/>
                <a:gd name="T12" fmla="*/ 65 w 218"/>
                <a:gd name="T13" fmla="*/ 12 h 10"/>
                <a:gd name="T14" fmla="*/ 78 w 218"/>
                <a:gd name="T15" fmla="*/ 12 h 10"/>
                <a:gd name="T16" fmla="*/ 95 w 218"/>
                <a:gd name="T17" fmla="*/ 29 h 10"/>
                <a:gd name="T18" fmla="*/ 125 w 218"/>
                <a:gd name="T19" fmla="*/ 29 h 10"/>
                <a:gd name="T20" fmla="*/ 145 w 218"/>
                <a:gd name="T21" fmla="*/ 29 h 10"/>
                <a:gd name="T22" fmla="*/ 163 w 218"/>
                <a:gd name="T23" fmla="*/ 29 h 10"/>
                <a:gd name="T24" fmla="*/ 198 w 218"/>
                <a:gd name="T25" fmla="*/ 35 h 10"/>
                <a:gd name="T26" fmla="*/ 236 w 218"/>
                <a:gd name="T27" fmla="*/ 35 h 10"/>
                <a:gd name="T28" fmla="*/ 263 w 218"/>
                <a:gd name="T29" fmla="*/ 35 h 10"/>
                <a:gd name="T30" fmla="*/ 305 w 218"/>
                <a:gd name="T31" fmla="*/ 35 h 10"/>
                <a:gd name="T32" fmla="*/ 335 w 218"/>
                <a:gd name="T33" fmla="*/ 35 h 10"/>
                <a:gd name="T34" fmla="*/ 374 w 218"/>
                <a:gd name="T35" fmla="*/ 35 h 10"/>
                <a:gd name="T36" fmla="*/ 409 w 218"/>
                <a:gd name="T37" fmla="*/ 35 h 10"/>
                <a:gd name="T38" fmla="*/ 448 w 218"/>
                <a:gd name="T39" fmla="*/ 35 h 10"/>
                <a:gd name="T40" fmla="*/ 483 w 218"/>
                <a:gd name="T41" fmla="*/ 46 h 10"/>
                <a:gd name="T42" fmla="*/ 534 w 218"/>
                <a:gd name="T43" fmla="*/ 46 h 10"/>
                <a:gd name="T44" fmla="*/ 568 w 218"/>
                <a:gd name="T45" fmla="*/ 46 h 10"/>
                <a:gd name="T46" fmla="*/ 611 w 218"/>
                <a:gd name="T47" fmla="*/ 35 h 10"/>
                <a:gd name="T48" fmla="*/ 649 w 218"/>
                <a:gd name="T49" fmla="*/ 35 h 10"/>
                <a:gd name="T50" fmla="*/ 684 w 218"/>
                <a:gd name="T51" fmla="*/ 35 h 10"/>
                <a:gd name="T52" fmla="*/ 714 w 218"/>
                <a:gd name="T53" fmla="*/ 35 h 10"/>
                <a:gd name="T54" fmla="*/ 769 w 218"/>
                <a:gd name="T55" fmla="*/ 35 h 10"/>
                <a:gd name="T56" fmla="*/ 802 w 218"/>
                <a:gd name="T57" fmla="*/ 35 h 10"/>
                <a:gd name="T58" fmla="*/ 826 w 218"/>
                <a:gd name="T59" fmla="*/ 35 h 10"/>
                <a:gd name="T60" fmla="*/ 857 w 218"/>
                <a:gd name="T61" fmla="*/ 35 h 10"/>
                <a:gd name="T62" fmla="*/ 885 w 218"/>
                <a:gd name="T63" fmla="*/ 29 h 10"/>
                <a:gd name="T64" fmla="*/ 920 w 218"/>
                <a:gd name="T65" fmla="*/ 29 h 10"/>
                <a:gd name="T66" fmla="*/ 941 w 218"/>
                <a:gd name="T67" fmla="*/ 29 h 10"/>
                <a:gd name="T68" fmla="*/ 958 w 218"/>
                <a:gd name="T69" fmla="*/ 29 h 10"/>
                <a:gd name="T70" fmla="*/ 987 w 218"/>
                <a:gd name="T71" fmla="*/ 12 h 10"/>
                <a:gd name="T72" fmla="*/ 1015 w 218"/>
                <a:gd name="T73" fmla="*/ 12 h 10"/>
                <a:gd name="T74" fmla="*/ 1016 w 218"/>
                <a:gd name="T75" fmla="*/ 12 h 10"/>
                <a:gd name="T76" fmla="*/ 1045 w 218"/>
                <a:gd name="T77" fmla="*/ 12 h 10"/>
                <a:gd name="T78" fmla="*/ 1053 w 218"/>
                <a:gd name="T79" fmla="*/ 0 h 10"/>
                <a:gd name="T80" fmla="*/ 1053 w 218"/>
                <a:gd name="T81" fmla="*/ 0 h 10"/>
                <a:gd name="T82" fmla="*/ 1064 w 218"/>
                <a:gd name="T83" fmla="*/ 0 h 10"/>
                <a:gd name="T84" fmla="*/ 1064 w 218"/>
                <a:gd name="T85" fmla="*/ 0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10"/>
                <a:gd name="T131" fmla="*/ 218 w 218"/>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10">
                  <a:moveTo>
                    <a:pt x="0" y="0"/>
                  </a:moveTo>
                  <a:lnTo>
                    <a:pt x="0" y="0"/>
                  </a:lnTo>
                  <a:lnTo>
                    <a:pt x="2" y="0"/>
                  </a:lnTo>
                  <a:lnTo>
                    <a:pt x="5" y="2"/>
                  </a:lnTo>
                  <a:lnTo>
                    <a:pt x="7" y="2"/>
                  </a:lnTo>
                  <a:lnTo>
                    <a:pt x="13" y="2"/>
                  </a:lnTo>
                  <a:lnTo>
                    <a:pt x="16" y="2"/>
                  </a:lnTo>
                  <a:lnTo>
                    <a:pt x="19" y="6"/>
                  </a:lnTo>
                  <a:lnTo>
                    <a:pt x="26" y="6"/>
                  </a:lnTo>
                  <a:lnTo>
                    <a:pt x="29" y="6"/>
                  </a:lnTo>
                  <a:lnTo>
                    <a:pt x="34" y="6"/>
                  </a:lnTo>
                  <a:lnTo>
                    <a:pt x="41" y="7"/>
                  </a:lnTo>
                  <a:lnTo>
                    <a:pt x="48" y="7"/>
                  </a:lnTo>
                  <a:lnTo>
                    <a:pt x="54" y="7"/>
                  </a:lnTo>
                  <a:lnTo>
                    <a:pt x="62" y="7"/>
                  </a:lnTo>
                  <a:lnTo>
                    <a:pt x="68" y="7"/>
                  </a:lnTo>
                  <a:lnTo>
                    <a:pt x="77" y="7"/>
                  </a:lnTo>
                  <a:lnTo>
                    <a:pt x="84" y="7"/>
                  </a:lnTo>
                  <a:lnTo>
                    <a:pt x="92" y="7"/>
                  </a:lnTo>
                  <a:lnTo>
                    <a:pt x="99" y="9"/>
                  </a:lnTo>
                  <a:lnTo>
                    <a:pt x="110" y="9"/>
                  </a:lnTo>
                  <a:lnTo>
                    <a:pt x="116" y="9"/>
                  </a:lnTo>
                  <a:lnTo>
                    <a:pt x="125" y="7"/>
                  </a:lnTo>
                  <a:lnTo>
                    <a:pt x="133" y="7"/>
                  </a:lnTo>
                  <a:lnTo>
                    <a:pt x="140" y="7"/>
                  </a:lnTo>
                  <a:lnTo>
                    <a:pt x="146" y="7"/>
                  </a:lnTo>
                  <a:lnTo>
                    <a:pt x="157" y="7"/>
                  </a:lnTo>
                  <a:lnTo>
                    <a:pt x="164" y="7"/>
                  </a:lnTo>
                  <a:lnTo>
                    <a:pt x="169" y="7"/>
                  </a:lnTo>
                  <a:lnTo>
                    <a:pt x="176" y="7"/>
                  </a:lnTo>
                  <a:lnTo>
                    <a:pt x="181" y="6"/>
                  </a:lnTo>
                  <a:lnTo>
                    <a:pt x="188" y="6"/>
                  </a:lnTo>
                  <a:lnTo>
                    <a:pt x="192" y="6"/>
                  </a:lnTo>
                  <a:lnTo>
                    <a:pt x="196" y="6"/>
                  </a:lnTo>
                  <a:lnTo>
                    <a:pt x="202" y="2"/>
                  </a:lnTo>
                  <a:lnTo>
                    <a:pt x="207" y="2"/>
                  </a:lnTo>
                  <a:lnTo>
                    <a:pt x="208" y="2"/>
                  </a:lnTo>
                  <a:lnTo>
                    <a:pt x="214" y="2"/>
                  </a:lnTo>
                  <a:lnTo>
                    <a:pt x="215" y="0"/>
                  </a:lnTo>
                  <a:lnTo>
                    <a:pt x="2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85" name="Line 147"/>
            <p:cNvSpPr>
              <a:spLocks noChangeAspect="1" noChangeShapeType="1"/>
            </p:cNvSpPr>
            <p:nvPr/>
          </p:nvSpPr>
          <p:spPr bwMode="auto">
            <a:xfrm>
              <a:off x="3676" y="3255"/>
              <a:ext cx="0" cy="1056"/>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486" name="Line 148"/>
            <p:cNvSpPr>
              <a:spLocks noChangeAspect="1" noChangeShapeType="1"/>
            </p:cNvSpPr>
            <p:nvPr/>
          </p:nvSpPr>
          <p:spPr bwMode="auto">
            <a:xfrm>
              <a:off x="3661" y="4260"/>
              <a:ext cx="29"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487" name="Freeform 149"/>
            <p:cNvSpPr>
              <a:spLocks noChangeAspect="1"/>
            </p:cNvSpPr>
            <p:nvPr/>
          </p:nvSpPr>
          <p:spPr bwMode="auto">
            <a:xfrm>
              <a:off x="3611" y="4252"/>
              <a:ext cx="76" cy="12"/>
            </a:xfrm>
            <a:custGeom>
              <a:avLst/>
              <a:gdLst>
                <a:gd name="T0" fmla="*/ 0 w 59"/>
                <a:gd name="T1" fmla="*/ 0 h 9"/>
                <a:gd name="T2" fmla="*/ 82 w 59"/>
                <a:gd name="T3" fmla="*/ 28 h 9"/>
                <a:gd name="T4" fmla="*/ 113 w 59"/>
                <a:gd name="T5" fmla="*/ 36 h 9"/>
                <a:gd name="T6" fmla="*/ 146 w 59"/>
                <a:gd name="T7" fmla="*/ 36 h 9"/>
                <a:gd name="T8" fmla="*/ 223 w 59"/>
                <a:gd name="T9" fmla="*/ 48 h 9"/>
                <a:gd name="T10" fmla="*/ 267 w 59"/>
                <a:gd name="T11" fmla="*/ 48 h 9"/>
                <a:gd name="T12" fmla="*/ 0 60000 65536"/>
                <a:gd name="T13" fmla="*/ 0 60000 65536"/>
                <a:gd name="T14" fmla="*/ 0 60000 65536"/>
                <a:gd name="T15" fmla="*/ 0 60000 65536"/>
                <a:gd name="T16" fmla="*/ 0 60000 65536"/>
                <a:gd name="T17" fmla="*/ 0 60000 65536"/>
                <a:gd name="T18" fmla="*/ 0 w 59"/>
                <a:gd name="T19" fmla="*/ 0 h 9"/>
                <a:gd name="T20" fmla="*/ 59 w 59"/>
                <a:gd name="T21" fmla="*/ 9 h 9"/>
              </a:gdLst>
              <a:ahLst/>
              <a:cxnLst>
                <a:cxn ang="T12">
                  <a:pos x="T0" y="T1"/>
                </a:cxn>
                <a:cxn ang="T13">
                  <a:pos x="T2" y="T3"/>
                </a:cxn>
                <a:cxn ang="T14">
                  <a:pos x="T4" y="T5"/>
                </a:cxn>
                <a:cxn ang="T15">
                  <a:pos x="T6" y="T7"/>
                </a:cxn>
                <a:cxn ang="T16">
                  <a:pos x="T8" y="T9"/>
                </a:cxn>
                <a:cxn ang="T17">
                  <a:pos x="T10" y="T11"/>
                </a:cxn>
              </a:cxnLst>
              <a:rect l="T18" t="T19" r="T20" b="T21"/>
              <a:pathLst>
                <a:path w="59" h="9">
                  <a:moveTo>
                    <a:pt x="0" y="0"/>
                  </a:moveTo>
                  <a:lnTo>
                    <a:pt x="18" y="5"/>
                  </a:lnTo>
                  <a:lnTo>
                    <a:pt x="25" y="6"/>
                  </a:lnTo>
                  <a:lnTo>
                    <a:pt x="32" y="6"/>
                  </a:lnTo>
                  <a:lnTo>
                    <a:pt x="49" y="8"/>
                  </a:lnTo>
                  <a:lnTo>
                    <a:pt x="58" y="8"/>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88" name="Freeform 150"/>
            <p:cNvSpPr>
              <a:spLocks noChangeAspect="1"/>
            </p:cNvSpPr>
            <p:nvPr/>
          </p:nvSpPr>
          <p:spPr bwMode="auto">
            <a:xfrm>
              <a:off x="3661" y="4096"/>
              <a:ext cx="30" cy="4"/>
            </a:xfrm>
            <a:custGeom>
              <a:avLst/>
              <a:gdLst>
                <a:gd name="T0" fmla="*/ 0 w 23"/>
                <a:gd name="T1" fmla="*/ 0 h 3"/>
                <a:gd name="T2" fmla="*/ 35 w 23"/>
                <a:gd name="T3" fmla="*/ 0 h 3"/>
                <a:gd name="T4" fmla="*/ 65 w 23"/>
                <a:gd name="T5" fmla="*/ 0 h 3"/>
                <a:gd name="T6" fmla="*/ 95 w 23"/>
                <a:gd name="T7" fmla="*/ 12 h 3"/>
                <a:gd name="T8" fmla="*/ 111 w 23"/>
                <a:gd name="T9" fmla="*/ 12 h 3"/>
                <a:gd name="T10" fmla="*/ 0 60000 65536"/>
                <a:gd name="T11" fmla="*/ 0 60000 65536"/>
                <a:gd name="T12" fmla="*/ 0 60000 65536"/>
                <a:gd name="T13" fmla="*/ 0 60000 65536"/>
                <a:gd name="T14" fmla="*/ 0 60000 65536"/>
                <a:gd name="T15" fmla="*/ 0 w 23"/>
                <a:gd name="T16" fmla="*/ 0 h 3"/>
                <a:gd name="T17" fmla="*/ 23 w 23"/>
                <a:gd name="T18" fmla="*/ 3 h 3"/>
              </a:gdLst>
              <a:ahLst/>
              <a:cxnLst>
                <a:cxn ang="T10">
                  <a:pos x="T0" y="T1"/>
                </a:cxn>
                <a:cxn ang="T11">
                  <a:pos x="T2" y="T3"/>
                </a:cxn>
                <a:cxn ang="T12">
                  <a:pos x="T4" y="T5"/>
                </a:cxn>
                <a:cxn ang="T13">
                  <a:pos x="T6" y="T7"/>
                </a:cxn>
                <a:cxn ang="T14">
                  <a:pos x="T8" y="T9"/>
                </a:cxn>
              </a:cxnLst>
              <a:rect l="T15" t="T16" r="T17" b="T18"/>
              <a:pathLst>
                <a:path w="23" h="3">
                  <a:moveTo>
                    <a:pt x="0" y="0"/>
                  </a:moveTo>
                  <a:lnTo>
                    <a:pt x="7" y="0"/>
                  </a:lnTo>
                  <a:lnTo>
                    <a:pt x="13" y="0"/>
                  </a:lnTo>
                  <a:lnTo>
                    <a:pt x="19" y="2"/>
                  </a:lnTo>
                  <a:lnTo>
                    <a:pt x="22"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89" name="Freeform 151"/>
            <p:cNvSpPr>
              <a:spLocks noChangeAspect="1"/>
            </p:cNvSpPr>
            <p:nvPr/>
          </p:nvSpPr>
          <p:spPr bwMode="auto">
            <a:xfrm>
              <a:off x="1507" y="3829"/>
              <a:ext cx="526" cy="331"/>
            </a:xfrm>
            <a:custGeom>
              <a:avLst/>
              <a:gdLst>
                <a:gd name="T0" fmla="*/ 0 w 404"/>
                <a:gd name="T1" fmla="*/ 12 h 254"/>
                <a:gd name="T2" fmla="*/ 0 w 404"/>
                <a:gd name="T3" fmla="*/ 1020 h 254"/>
                <a:gd name="T4" fmla="*/ 16 w 404"/>
                <a:gd name="T5" fmla="*/ 1035 h 254"/>
                <a:gd name="T6" fmla="*/ 0 w 404"/>
                <a:gd name="T7" fmla="*/ 1065 h 254"/>
                <a:gd name="T8" fmla="*/ 16 w 404"/>
                <a:gd name="T9" fmla="*/ 1065 h 254"/>
                <a:gd name="T10" fmla="*/ 35 w 404"/>
                <a:gd name="T11" fmla="*/ 1093 h 254"/>
                <a:gd name="T12" fmla="*/ 35 w 404"/>
                <a:gd name="T13" fmla="*/ 1102 h 254"/>
                <a:gd name="T14" fmla="*/ 38 w 404"/>
                <a:gd name="T15" fmla="*/ 1108 h 254"/>
                <a:gd name="T16" fmla="*/ 49 w 404"/>
                <a:gd name="T17" fmla="*/ 1108 h 254"/>
                <a:gd name="T18" fmla="*/ 60 w 404"/>
                <a:gd name="T19" fmla="*/ 1136 h 254"/>
                <a:gd name="T20" fmla="*/ 78 w 404"/>
                <a:gd name="T21" fmla="*/ 1161 h 254"/>
                <a:gd name="T22" fmla="*/ 96 w 404"/>
                <a:gd name="T23" fmla="*/ 1161 h 254"/>
                <a:gd name="T24" fmla="*/ 108 w 404"/>
                <a:gd name="T25" fmla="*/ 1164 h 254"/>
                <a:gd name="T26" fmla="*/ 133 w 404"/>
                <a:gd name="T27" fmla="*/ 1177 h 254"/>
                <a:gd name="T28" fmla="*/ 146 w 404"/>
                <a:gd name="T29" fmla="*/ 1191 h 254"/>
                <a:gd name="T30" fmla="*/ 197 w 404"/>
                <a:gd name="T31" fmla="*/ 1199 h 254"/>
                <a:gd name="T32" fmla="*/ 262 w 404"/>
                <a:gd name="T33" fmla="*/ 1211 h 254"/>
                <a:gd name="T34" fmla="*/ 388 w 404"/>
                <a:gd name="T35" fmla="*/ 1226 h 254"/>
                <a:gd name="T36" fmla="*/ 546 w 404"/>
                <a:gd name="T37" fmla="*/ 1231 h 254"/>
                <a:gd name="T38" fmla="*/ 921 w 404"/>
                <a:gd name="T39" fmla="*/ 1239 h 254"/>
                <a:gd name="T40" fmla="*/ 1310 w 404"/>
                <a:gd name="T41" fmla="*/ 1231 h 254"/>
                <a:gd name="T42" fmla="*/ 1544 w 404"/>
                <a:gd name="T43" fmla="*/ 1226 h 254"/>
                <a:gd name="T44" fmla="*/ 1665 w 404"/>
                <a:gd name="T45" fmla="*/ 1211 h 254"/>
                <a:gd name="T46" fmla="*/ 1747 w 404"/>
                <a:gd name="T47" fmla="*/ 1199 h 254"/>
                <a:gd name="T48" fmla="*/ 1797 w 404"/>
                <a:gd name="T49" fmla="*/ 1191 h 254"/>
                <a:gd name="T50" fmla="*/ 1820 w 404"/>
                <a:gd name="T51" fmla="*/ 1191 h 254"/>
                <a:gd name="T52" fmla="*/ 1845 w 404"/>
                <a:gd name="T53" fmla="*/ 1177 h 254"/>
                <a:gd name="T54" fmla="*/ 1857 w 404"/>
                <a:gd name="T55" fmla="*/ 1177 h 254"/>
                <a:gd name="T56" fmla="*/ 1866 w 404"/>
                <a:gd name="T57" fmla="*/ 1164 h 254"/>
                <a:gd name="T58" fmla="*/ 1866 w 404"/>
                <a:gd name="T59" fmla="*/ 1164 h 254"/>
                <a:gd name="T60" fmla="*/ 1884 w 404"/>
                <a:gd name="T61" fmla="*/ 1164 h 254"/>
                <a:gd name="T62" fmla="*/ 1893 w 404"/>
                <a:gd name="T63" fmla="*/ 1161 h 254"/>
                <a:gd name="T64" fmla="*/ 1893 w 404"/>
                <a:gd name="T65" fmla="*/ 1142 h 254"/>
                <a:gd name="T66" fmla="*/ 1920 w 404"/>
                <a:gd name="T67" fmla="*/ 1142 h 254"/>
                <a:gd name="T68" fmla="*/ 1922 w 404"/>
                <a:gd name="T69" fmla="*/ 1131 h 254"/>
                <a:gd name="T70" fmla="*/ 1949 w 404"/>
                <a:gd name="T71" fmla="*/ 1108 h 254"/>
                <a:gd name="T72" fmla="*/ 1949 w 404"/>
                <a:gd name="T73" fmla="*/ 1093 h 254"/>
                <a:gd name="T74" fmla="*/ 1958 w 404"/>
                <a:gd name="T75" fmla="*/ 1066 h 254"/>
                <a:gd name="T76" fmla="*/ 1958 w 404"/>
                <a:gd name="T77" fmla="*/ 1065 h 254"/>
                <a:gd name="T78" fmla="*/ 1966 w 404"/>
                <a:gd name="T79" fmla="*/ 1053 h 254"/>
                <a:gd name="T80" fmla="*/ 1966 w 404"/>
                <a:gd name="T81" fmla="*/ 1053 h 254"/>
                <a:gd name="T82" fmla="*/ 1966 w 404"/>
                <a:gd name="T83" fmla="*/ 1035 h 254"/>
                <a:gd name="T84" fmla="*/ 1966 w 404"/>
                <a:gd name="T85" fmla="*/ 1020 h 254"/>
                <a:gd name="T86" fmla="*/ 1966 w 404"/>
                <a:gd name="T87" fmla="*/ 1020 h 254"/>
                <a:gd name="T88" fmla="*/ 1966 w 404"/>
                <a:gd name="T89" fmla="*/ 0 h 254"/>
                <a:gd name="T90" fmla="*/ 0 w 404"/>
                <a:gd name="T91" fmla="*/ 12 h 254"/>
                <a:gd name="T92" fmla="*/ 0 w 404"/>
                <a:gd name="T93" fmla="*/ 12 h 2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4"/>
                <a:gd name="T143" fmla="*/ 404 w 404"/>
                <a:gd name="T144" fmla="*/ 254 h 2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4">
                  <a:moveTo>
                    <a:pt x="0" y="2"/>
                  </a:moveTo>
                  <a:lnTo>
                    <a:pt x="0" y="209"/>
                  </a:lnTo>
                  <a:lnTo>
                    <a:pt x="3" y="211"/>
                  </a:lnTo>
                  <a:lnTo>
                    <a:pt x="0" y="217"/>
                  </a:lnTo>
                  <a:lnTo>
                    <a:pt x="3" y="217"/>
                  </a:lnTo>
                  <a:lnTo>
                    <a:pt x="7" y="223"/>
                  </a:lnTo>
                  <a:lnTo>
                    <a:pt x="7" y="225"/>
                  </a:lnTo>
                  <a:lnTo>
                    <a:pt x="8" y="226"/>
                  </a:lnTo>
                  <a:lnTo>
                    <a:pt x="10" y="226"/>
                  </a:lnTo>
                  <a:lnTo>
                    <a:pt x="12" y="232"/>
                  </a:lnTo>
                  <a:lnTo>
                    <a:pt x="16" y="237"/>
                  </a:lnTo>
                  <a:lnTo>
                    <a:pt x="20" y="237"/>
                  </a:lnTo>
                  <a:lnTo>
                    <a:pt x="22" y="238"/>
                  </a:lnTo>
                  <a:lnTo>
                    <a:pt x="27" y="240"/>
                  </a:lnTo>
                  <a:lnTo>
                    <a:pt x="30" y="243"/>
                  </a:lnTo>
                  <a:lnTo>
                    <a:pt x="40" y="245"/>
                  </a:lnTo>
                  <a:lnTo>
                    <a:pt x="54" y="247"/>
                  </a:lnTo>
                  <a:lnTo>
                    <a:pt x="80" y="250"/>
                  </a:lnTo>
                  <a:lnTo>
                    <a:pt x="112" y="252"/>
                  </a:lnTo>
                  <a:lnTo>
                    <a:pt x="189" y="253"/>
                  </a:lnTo>
                  <a:lnTo>
                    <a:pt x="269" y="252"/>
                  </a:lnTo>
                  <a:lnTo>
                    <a:pt x="317" y="250"/>
                  </a:lnTo>
                  <a:lnTo>
                    <a:pt x="342" y="247"/>
                  </a:lnTo>
                  <a:lnTo>
                    <a:pt x="359" y="245"/>
                  </a:lnTo>
                  <a:lnTo>
                    <a:pt x="369" y="243"/>
                  </a:lnTo>
                  <a:lnTo>
                    <a:pt x="374" y="243"/>
                  </a:lnTo>
                  <a:lnTo>
                    <a:pt x="379" y="240"/>
                  </a:lnTo>
                  <a:lnTo>
                    <a:pt x="381" y="240"/>
                  </a:lnTo>
                  <a:lnTo>
                    <a:pt x="383" y="238"/>
                  </a:lnTo>
                  <a:lnTo>
                    <a:pt x="386" y="238"/>
                  </a:lnTo>
                  <a:lnTo>
                    <a:pt x="389" y="237"/>
                  </a:lnTo>
                  <a:lnTo>
                    <a:pt x="389" y="233"/>
                  </a:lnTo>
                  <a:lnTo>
                    <a:pt x="394" y="233"/>
                  </a:lnTo>
                  <a:lnTo>
                    <a:pt x="395" y="231"/>
                  </a:lnTo>
                  <a:lnTo>
                    <a:pt x="400" y="226"/>
                  </a:lnTo>
                  <a:lnTo>
                    <a:pt x="400" y="223"/>
                  </a:lnTo>
                  <a:lnTo>
                    <a:pt x="402" y="218"/>
                  </a:lnTo>
                  <a:lnTo>
                    <a:pt x="402" y="217"/>
                  </a:lnTo>
                  <a:lnTo>
                    <a:pt x="403" y="215"/>
                  </a:lnTo>
                  <a:lnTo>
                    <a:pt x="403" y="211"/>
                  </a:lnTo>
                  <a:lnTo>
                    <a:pt x="403" y="209"/>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90" name="Freeform 152"/>
            <p:cNvSpPr>
              <a:spLocks noChangeAspect="1"/>
            </p:cNvSpPr>
            <p:nvPr/>
          </p:nvSpPr>
          <p:spPr bwMode="auto">
            <a:xfrm>
              <a:off x="1507" y="3815"/>
              <a:ext cx="525" cy="18"/>
            </a:xfrm>
            <a:custGeom>
              <a:avLst/>
              <a:gdLst>
                <a:gd name="T0" fmla="*/ 1967 w 403"/>
                <a:gd name="T1" fmla="*/ 59 h 14"/>
                <a:gd name="T2" fmla="*/ 1862 w 403"/>
                <a:gd name="T3" fmla="*/ 28 h 14"/>
                <a:gd name="T4" fmla="*/ 1626 w 403"/>
                <a:gd name="T5" fmla="*/ 1 h 14"/>
                <a:gd name="T6" fmla="*/ 1278 w 403"/>
                <a:gd name="T7" fmla="*/ 0 h 14"/>
                <a:gd name="T8" fmla="*/ 869 w 403"/>
                <a:gd name="T9" fmla="*/ 0 h 14"/>
                <a:gd name="T10" fmla="*/ 498 w 403"/>
                <a:gd name="T11" fmla="*/ 1 h 14"/>
                <a:gd name="T12" fmla="*/ 173 w 403"/>
                <a:gd name="T13" fmla="*/ 17 h 14"/>
                <a:gd name="T14" fmla="*/ 0 w 403"/>
                <a:gd name="T15" fmla="*/ 31 h 14"/>
                <a:gd name="T16" fmla="*/ 1967 w 403"/>
                <a:gd name="T17" fmla="*/ 59 h 14"/>
                <a:gd name="T18" fmla="*/ 1967 w 403"/>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3"/>
                <a:gd name="T31" fmla="*/ 0 h 14"/>
                <a:gd name="T32" fmla="*/ 403 w 403"/>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3" h="14">
                  <a:moveTo>
                    <a:pt x="402" y="13"/>
                  </a:moveTo>
                  <a:lnTo>
                    <a:pt x="381" y="6"/>
                  </a:lnTo>
                  <a:lnTo>
                    <a:pt x="332" y="1"/>
                  </a:lnTo>
                  <a:lnTo>
                    <a:pt x="262" y="0"/>
                  </a:lnTo>
                  <a:lnTo>
                    <a:pt x="178" y="0"/>
                  </a:lnTo>
                  <a:lnTo>
                    <a:pt x="102" y="1"/>
                  </a:lnTo>
                  <a:lnTo>
                    <a:pt x="35" y="4"/>
                  </a:lnTo>
                  <a:lnTo>
                    <a:pt x="0" y="7"/>
                  </a:lnTo>
                  <a:lnTo>
                    <a:pt x="402"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91" name="Freeform 153"/>
            <p:cNvSpPr>
              <a:spLocks noChangeAspect="1"/>
            </p:cNvSpPr>
            <p:nvPr/>
          </p:nvSpPr>
          <p:spPr bwMode="auto">
            <a:xfrm>
              <a:off x="1507" y="3294"/>
              <a:ext cx="173" cy="534"/>
            </a:xfrm>
            <a:custGeom>
              <a:avLst/>
              <a:gdLst>
                <a:gd name="T0" fmla="*/ 568 w 133"/>
                <a:gd name="T1" fmla="*/ 0 h 410"/>
                <a:gd name="T2" fmla="*/ 641 w 133"/>
                <a:gd name="T3" fmla="*/ 417 h 410"/>
                <a:gd name="T4" fmla="*/ 641 w 133"/>
                <a:gd name="T5" fmla="*/ 422 h 410"/>
                <a:gd name="T6" fmla="*/ 641 w 133"/>
                <a:gd name="T7" fmla="*/ 422 h 410"/>
                <a:gd name="T8" fmla="*/ 641 w 133"/>
                <a:gd name="T9" fmla="*/ 436 h 410"/>
                <a:gd name="T10" fmla="*/ 641 w 133"/>
                <a:gd name="T11" fmla="*/ 436 h 410"/>
                <a:gd name="T12" fmla="*/ 641 w 133"/>
                <a:gd name="T13" fmla="*/ 448 h 410"/>
                <a:gd name="T14" fmla="*/ 641 w 133"/>
                <a:gd name="T15" fmla="*/ 458 h 410"/>
                <a:gd name="T16" fmla="*/ 641 w 133"/>
                <a:gd name="T17" fmla="*/ 458 h 410"/>
                <a:gd name="T18" fmla="*/ 641 w 133"/>
                <a:gd name="T19" fmla="*/ 468 h 410"/>
                <a:gd name="T20" fmla="*/ 641 w 133"/>
                <a:gd name="T21" fmla="*/ 468 h 410"/>
                <a:gd name="T22" fmla="*/ 631 w 133"/>
                <a:gd name="T23" fmla="*/ 483 h 410"/>
                <a:gd name="T24" fmla="*/ 631 w 133"/>
                <a:gd name="T25" fmla="*/ 495 h 410"/>
                <a:gd name="T26" fmla="*/ 631 w 133"/>
                <a:gd name="T27" fmla="*/ 495 h 410"/>
                <a:gd name="T28" fmla="*/ 631 w 133"/>
                <a:gd name="T29" fmla="*/ 498 h 410"/>
                <a:gd name="T30" fmla="*/ 628 w 133"/>
                <a:gd name="T31" fmla="*/ 498 h 410"/>
                <a:gd name="T32" fmla="*/ 628 w 133"/>
                <a:gd name="T33" fmla="*/ 512 h 410"/>
                <a:gd name="T34" fmla="*/ 628 w 133"/>
                <a:gd name="T35" fmla="*/ 512 h 410"/>
                <a:gd name="T36" fmla="*/ 607 w 133"/>
                <a:gd name="T37" fmla="*/ 521 h 410"/>
                <a:gd name="T38" fmla="*/ 607 w 133"/>
                <a:gd name="T39" fmla="*/ 521 h 410"/>
                <a:gd name="T40" fmla="*/ 598 w 133"/>
                <a:gd name="T41" fmla="*/ 521 h 410"/>
                <a:gd name="T42" fmla="*/ 592 w 133"/>
                <a:gd name="T43" fmla="*/ 533 h 410"/>
                <a:gd name="T44" fmla="*/ 60 w 133"/>
                <a:gd name="T45" fmla="*/ 981 h 410"/>
                <a:gd name="T46" fmla="*/ 60 w 133"/>
                <a:gd name="T47" fmla="*/ 981 h 410"/>
                <a:gd name="T48" fmla="*/ 49 w 133"/>
                <a:gd name="T49" fmla="*/ 989 h 410"/>
                <a:gd name="T50" fmla="*/ 38 w 133"/>
                <a:gd name="T51" fmla="*/ 989 h 410"/>
                <a:gd name="T52" fmla="*/ 38 w 133"/>
                <a:gd name="T53" fmla="*/ 1005 h 410"/>
                <a:gd name="T54" fmla="*/ 35 w 133"/>
                <a:gd name="T55" fmla="*/ 1016 h 410"/>
                <a:gd name="T56" fmla="*/ 35 w 133"/>
                <a:gd name="T57" fmla="*/ 1017 h 410"/>
                <a:gd name="T58" fmla="*/ 16 w 133"/>
                <a:gd name="T59" fmla="*/ 1034 h 410"/>
                <a:gd name="T60" fmla="*/ 16 w 133"/>
                <a:gd name="T61" fmla="*/ 1034 h 410"/>
                <a:gd name="T62" fmla="*/ 16 w 133"/>
                <a:gd name="T63" fmla="*/ 1045 h 410"/>
                <a:gd name="T64" fmla="*/ 0 w 133"/>
                <a:gd name="T65" fmla="*/ 1054 h 410"/>
                <a:gd name="T66" fmla="*/ 0 w 133"/>
                <a:gd name="T67" fmla="*/ 1067 h 410"/>
                <a:gd name="T68" fmla="*/ 0 w 133"/>
                <a:gd name="T69" fmla="*/ 1076 h 410"/>
                <a:gd name="T70" fmla="*/ 0 w 133"/>
                <a:gd name="T71" fmla="*/ 1082 h 410"/>
                <a:gd name="T72" fmla="*/ 0 w 133"/>
                <a:gd name="T73" fmla="*/ 1101 h 410"/>
                <a:gd name="T74" fmla="*/ 0 w 133"/>
                <a:gd name="T75" fmla="*/ 1111 h 410"/>
                <a:gd name="T76" fmla="*/ 0 w 133"/>
                <a:gd name="T77" fmla="*/ 1116 h 410"/>
                <a:gd name="T78" fmla="*/ 0 w 133"/>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3"/>
                <a:gd name="T121" fmla="*/ 0 h 410"/>
                <a:gd name="T122" fmla="*/ 133 w 133"/>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3" h="410">
                  <a:moveTo>
                    <a:pt x="117" y="0"/>
                  </a:moveTo>
                  <a:lnTo>
                    <a:pt x="132" y="85"/>
                  </a:lnTo>
                  <a:lnTo>
                    <a:pt x="132" y="87"/>
                  </a:lnTo>
                  <a:lnTo>
                    <a:pt x="132" y="89"/>
                  </a:lnTo>
                  <a:lnTo>
                    <a:pt x="132" y="92"/>
                  </a:lnTo>
                  <a:lnTo>
                    <a:pt x="132" y="94"/>
                  </a:lnTo>
                  <a:lnTo>
                    <a:pt x="132" y="96"/>
                  </a:lnTo>
                  <a:lnTo>
                    <a:pt x="131" y="99"/>
                  </a:lnTo>
                  <a:lnTo>
                    <a:pt x="131" y="101"/>
                  </a:lnTo>
                  <a:lnTo>
                    <a:pt x="131" y="102"/>
                  </a:lnTo>
                  <a:lnTo>
                    <a:pt x="129" y="102"/>
                  </a:lnTo>
                  <a:lnTo>
                    <a:pt x="129" y="105"/>
                  </a:lnTo>
                  <a:lnTo>
                    <a:pt x="125" y="107"/>
                  </a:lnTo>
                  <a:lnTo>
                    <a:pt x="124" y="107"/>
                  </a:lnTo>
                  <a:lnTo>
                    <a:pt x="122" y="109"/>
                  </a:lnTo>
                  <a:lnTo>
                    <a:pt x="12" y="201"/>
                  </a:lnTo>
                  <a:lnTo>
                    <a:pt x="10" y="203"/>
                  </a:lnTo>
                  <a:lnTo>
                    <a:pt x="8" y="203"/>
                  </a:lnTo>
                  <a:lnTo>
                    <a:pt x="8" y="206"/>
                  </a:lnTo>
                  <a:lnTo>
                    <a:pt x="7" y="208"/>
                  </a:lnTo>
                  <a:lnTo>
                    <a:pt x="7" y="209"/>
                  </a:lnTo>
                  <a:lnTo>
                    <a:pt x="3" y="212"/>
                  </a:lnTo>
                  <a:lnTo>
                    <a:pt x="3" y="214"/>
                  </a:lnTo>
                  <a:lnTo>
                    <a:pt x="0"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92" name="Freeform 154"/>
            <p:cNvSpPr>
              <a:spLocks noChangeAspect="1"/>
            </p:cNvSpPr>
            <p:nvPr/>
          </p:nvSpPr>
          <p:spPr bwMode="auto">
            <a:xfrm>
              <a:off x="1637" y="3239"/>
              <a:ext cx="264" cy="25"/>
            </a:xfrm>
            <a:custGeom>
              <a:avLst/>
              <a:gdLst>
                <a:gd name="T0" fmla="*/ 163 w 203"/>
                <a:gd name="T1" fmla="*/ 95 h 19"/>
                <a:gd name="T2" fmla="*/ 190 w 203"/>
                <a:gd name="T3" fmla="*/ 72 h 19"/>
                <a:gd name="T4" fmla="*/ 250 w 203"/>
                <a:gd name="T5" fmla="*/ 49 h 19"/>
                <a:gd name="T6" fmla="*/ 325 w 203"/>
                <a:gd name="T7" fmla="*/ 42 h 19"/>
                <a:gd name="T8" fmla="*/ 455 w 203"/>
                <a:gd name="T9" fmla="*/ 32 h 19"/>
                <a:gd name="T10" fmla="*/ 596 w 203"/>
                <a:gd name="T11" fmla="*/ 32 h 19"/>
                <a:gd name="T12" fmla="*/ 704 w 203"/>
                <a:gd name="T13" fmla="*/ 42 h 19"/>
                <a:gd name="T14" fmla="*/ 789 w 203"/>
                <a:gd name="T15" fmla="*/ 64 h 19"/>
                <a:gd name="T16" fmla="*/ 827 w 203"/>
                <a:gd name="T17" fmla="*/ 95 h 19"/>
                <a:gd name="T18" fmla="*/ 979 w 203"/>
                <a:gd name="T19" fmla="*/ 95 h 19"/>
                <a:gd name="T20" fmla="*/ 932 w 203"/>
                <a:gd name="T21" fmla="*/ 49 h 19"/>
                <a:gd name="T22" fmla="*/ 806 w 203"/>
                <a:gd name="T23" fmla="*/ 21 h 19"/>
                <a:gd name="T24" fmla="*/ 631 w 203"/>
                <a:gd name="T25" fmla="*/ 0 h 19"/>
                <a:gd name="T26" fmla="*/ 432 w 203"/>
                <a:gd name="T27" fmla="*/ 0 h 19"/>
                <a:gd name="T28" fmla="*/ 237 w 203"/>
                <a:gd name="T29" fmla="*/ 1 h 19"/>
                <a:gd name="T30" fmla="*/ 95 w 203"/>
                <a:gd name="T31" fmla="*/ 32 h 19"/>
                <a:gd name="T32" fmla="*/ 29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39" y="14"/>
                  </a:lnTo>
                  <a:lnTo>
                    <a:pt x="52" y="9"/>
                  </a:lnTo>
                  <a:lnTo>
                    <a:pt x="68" y="8"/>
                  </a:lnTo>
                  <a:lnTo>
                    <a:pt x="94" y="6"/>
                  </a:lnTo>
                  <a:lnTo>
                    <a:pt x="123" y="6"/>
                  </a:lnTo>
                  <a:lnTo>
                    <a:pt x="145" y="8"/>
                  </a:lnTo>
                  <a:lnTo>
                    <a:pt x="163" y="12"/>
                  </a:lnTo>
                  <a:lnTo>
                    <a:pt x="171" y="18"/>
                  </a:lnTo>
                  <a:lnTo>
                    <a:pt x="202" y="18"/>
                  </a:lnTo>
                  <a:lnTo>
                    <a:pt x="193" y="9"/>
                  </a:lnTo>
                  <a:lnTo>
                    <a:pt x="167" y="4"/>
                  </a:lnTo>
                  <a:lnTo>
                    <a:pt x="131" y="0"/>
                  </a:lnTo>
                  <a:lnTo>
                    <a:pt x="89" y="0"/>
                  </a:lnTo>
                  <a:lnTo>
                    <a:pt x="49" y="1"/>
                  </a:lnTo>
                  <a:lnTo>
                    <a:pt x="19" y="6"/>
                  </a:lnTo>
                  <a:lnTo>
                    <a:pt x="6"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93" name="Freeform 155"/>
            <p:cNvSpPr>
              <a:spLocks noChangeAspect="1"/>
            </p:cNvSpPr>
            <p:nvPr/>
          </p:nvSpPr>
          <p:spPr bwMode="auto">
            <a:xfrm>
              <a:off x="1637" y="3265"/>
              <a:ext cx="264" cy="44"/>
            </a:xfrm>
            <a:custGeom>
              <a:avLst/>
              <a:gdLst>
                <a:gd name="T0" fmla="*/ 979 w 203"/>
                <a:gd name="T1" fmla="*/ 0 h 34"/>
                <a:gd name="T2" fmla="*/ 979 w 203"/>
                <a:gd name="T3" fmla="*/ 75 h 34"/>
                <a:gd name="T4" fmla="*/ 953 w 203"/>
                <a:gd name="T5" fmla="*/ 89 h 34"/>
                <a:gd name="T6" fmla="*/ 869 w 203"/>
                <a:gd name="T7" fmla="*/ 132 h 34"/>
                <a:gd name="T8" fmla="*/ 733 w 203"/>
                <a:gd name="T9" fmla="*/ 146 h 34"/>
                <a:gd name="T10" fmla="*/ 535 w 203"/>
                <a:gd name="T11" fmla="*/ 155 h 34"/>
                <a:gd name="T12" fmla="*/ 325 w 203"/>
                <a:gd name="T13" fmla="*/ 155 h 34"/>
                <a:gd name="T14" fmla="*/ 159 w 203"/>
                <a:gd name="T15" fmla="*/ 132 h 34"/>
                <a:gd name="T16" fmla="*/ 29 w 203"/>
                <a:gd name="T17" fmla="*/ 97 h 34"/>
                <a:gd name="T18" fmla="*/ 0 w 203"/>
                <a:gd name="T19" fmla="*/ 75 h 34"/>
                <a:gd name="T20" fmla="*/ 0 w 203"/>
                <a:gd name="T21" fmla="*/ 0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4"/>
                <a:gd name="T35" fmla="*/ 203 w 203"/>
                <a:gd name="T36" fmla="*/ 34 h 3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4">
                  <a:moveTo>
                    <a:pt x="202" y="0"/>
                  </a:moveTo>
                  <a:lnTo>
                    <a:pt x="202" y="16"/>
                  </a:lnTo>
                  <a:lnTo>
                    <a:pt x="198" y="19"/>
                  </a:lnTo>
                  <a:lnTo>
                    <a:pt x="180" y="28"/>
                  </a:lnTo>
                  <a:lnTo>
                    <a:pt x="152" y="31"/>
                  </a:lnTo>
                  <a:lnTo>
                    <a:pt x="111" y="33"/>
                  </a:lnTo>
                  <a:lnTo>
                    <a:pt x="68" y="33"/>
                  </a:lnTo>
                  <a:lnTo>
                    <a:pt x="32" y="28"/>
                  </a:lnTo>
                  <a:lnTo>
                    <a:pt x="6" y="21"/>
                  </a:lnTo>
                  <a:lnTo>
                    <a:pt x="0" y="16"/>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94" name="Freeform 156"/>
            <p:cNvSpPr>
              <a:spLocks noChangeAspect="1"/>
            </p:cNvSpPr>
            <p:nvPr/>
          </p:nvSpPr>
          <p:spPr bwMode="auto">
            <a:xfrm>
              <a:off x="1860" y="3301"/>
              <a:ext cx="173" cy="529"/>
            </a:xfrm>
            <a:custGeom>
              <a:avLst/>
              <a:gdLst>
                <a:gd name="T0" fmla="*/ 641 w 133"/>
                <a:gd name="T1" fmla="*/ 1982 h 406"/>
                <a:gd name="T2" fmla="*/ 641 w 133"/>
                <a:gd name="T3" fmla="*/ 1081 h 406"/>
                <a:gd name="T4" fmla="*/ 641 w 133"/>
                <a:gd name="T5" fmla="*/ 1068 h 406"/>
                <a:gd name="T6" fmla="*/ 641 w 133"/>
                <a:gd name="T7" fmla="*/ 1055 h 406"/>
                <a:gd name="T8" fmla="*/ 641 w 133"/>
                <a:gd name="T9" fmla="*/ 1049 h 406"/>
                <a:gd name="T10" fmla="*/ 641 w 133"/>
                <a:gd name="T11" fmla="*/ 1044 h 406"/>
                <a:gd name="T12" fmla="*/ 631 w 133"/>
                <a:gd name="T13" fmla="*/ 1029 h 406"/>
                <a:gd name="T14" fmla="*/ 631 w 133"/>
                <a:gd name="T15" fmla="*/ 1016 h 406"/>
                <a:gd name="T16" fmla="*/ 631 w 133"/>
                <a:gd name="T17" fmla="*/ 1007 h 406"/>
                <a:gd name="T18" fmla="*/ 628 w 133"/>
                <a:gd name="T19" fmla="*/ 995 h 406"/>
                <a:gd name="T20" fmla="*/ 628 w 133"/>
                <a:gd name="T21" fmla="*/ 988 h 406"/>
                <a:gd name="T22" fmla="*/ 628 w 133"/>
                <a:gd name="T23" fmla="*/ 980 h 406"/>
                <a:gd name="T24" fmla="*/ 609 w 133"/>
                <a:gd name="T25" fmla="*/ 980 h 406"/>
                <a:gd name="T26" fmla="*/ 598 w 133"/>
                <a:gd name="T27" fmla="*/ 964 h 406"/>
                <a:gd name="T28" fmla="*/ 598 w 133"/>
                <a:gd name="T29" fmla="*/ 954 h 406"/>
                <a:gd name="T30" fmla="*/ 597 w 133"/>
                <a:gd name="T31" fmla="*/ 941 h 406"/>
                <a:gd name="T32" fmla="*/ 570 w 133"/>
                <a:gd name="T33" fmla="*/ 941 h 406"/>
                <a:gd name="T34" fmla="*/ 570 w 133"/>
                <a:gd name="T35" fmla="*/ 941 h 406"/>
                <a:gd name="T36" fmla="*/ 29 w 133"/>
                <a:gd name="T37" fmla="*/ 483 h 406"/>
                <a:gd name="T38" fmla="*/ 29 w 133"/>
                <a:gd name="T39" fmla="*/ 483 h 406"/>
                <a:gd name="T40" fmla="*/ 29 w 133"/>
                <a:gd name="T41" fmla="*/ 483 h 406"/>
                <a:gd name="T42" fmla="*/ 21 w 133"/>
                <a:gd name="T43" fmla="*/ 482 h 406"/>
                <a:gd name="T44" fmla="*/ 21 w 133"/>
                <a:gd name="T45" fmla="*/ 482 h 406"/>
                <a:gd name="T46" fmla="*/ 1 w 133"/>
                <a:gd name="T47" fmla="*/ 466 h 406"/>
                <a:gd name="T48" fmla="*/ 1 w 133"/>
                <a:gd name="T49" fmla="*/ 466 h 406"/>
                <a:gd name="T50" fmla="*/ 1 w 133"/>
                <a:gd name="T51" fmla="*/ 455 h 406"/>
                <a:gd name="T52" fmla="*/ 0 w 133"/>
                <a:gd name="T53" fmla="*/ 455 h 406"/>
                <a:gd name="T54" fmla="*/ 0 w 133"/>
                <a:gd name="T55" fmla="*/ 450 h 406"/>
                <a:gd name="T56" fmla="*/ 0 w 133"/>
                <a:gd name="T57" fmla="*/ 431 h 406"/>
                <a:gd name="T58" fmla="*/ 0 w 133"/>
                <a:gd name="T59" fmla="*/ 431 h 406"/>
                <a:gd name="T60" fmla="*/ 0 w 133"/>
                <a:gd name="T61" fmla="*/ 421 h 406"/>
                <a:gd name="T62" fmla="*/ 0 w 133"/>
                <a:gd name="T63" fmla="*/ 421 h 406"/>
                <a:gd name="T64" fmla="*/ 0 w 133"/>
                <a:gd name="T65" fmla="*/ 418 h 406"/>
                <a:gd name="T66" fmla="*/ 0 w 133"/>
                <a:gd name="T67" fmla="*/ 399 h 406"/>
                <a:gd name="T68" fmla="*/ 0 w 133"/>
                <a:gd name="T69" fmla="*/ 399 h 406"/>
                <a:gd name="T70" fmla="*/ 0 w 133"/>
                <a:gd name="T71" fmla="*/ 387 h 406"/>
                <a:gd name="T72" fmla="*/ 60 w 133"/>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3"/>
                <a:gd name="T112" fmla="*/ 0 h 406"/>
                <a:gd name="T113" fmla="*/ 133 w 133"/>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3" h="406">
                  <a:moveTo>
                    <a:pt x="132" y="405"/>
                  </a:moveTo>
                  <a:lnTo>
                    <a:pt x="132" y="221"/>
                  </a:lnTo>
                  <a:lnTo>
                    <a:pt x="132" y="219"/>
                  </a:lnTo>
                  <a:lnTo>
                    <a:pt x="132" y="216"/>
                  </a:lnTo>
                  <a:lnTo>
                    <a:pt x="132" y="214"/>
                  </a:lnTo>
                  <a:lnTo>
                    <a:pt x="132" y="213"/>
                  </a:lnTo>
                  <a:lnTo>
                    <a:pt x="131" y="210"/>
                  </a:lnTo>
                  <a:lnTo>
                    <a:pt x="131" y="208"/>
                  </a:lnTo>
                  <a:lnTo>
                    <a:pt x="131" y="206"/>
                  </a:lnTo>
                  <a:lnTo>
                    <a:pt x="129" y="203"/>
                  </a:lnTo>
                  <a:lnTo>
                    <a:pt x="129" y="202"/>
                  </a:lnTo>
                  <a:lnTo>
                    <a:pt x="129" y="200"/>
                  </a:lnTo>
                  <a:lnTo>
                    <a:pt x="126" y="200"/>
                  </a:lnTo>
                  <a:lnTo>
                    <a:pt x="124" y="197"/>
                  </a:lnTo>
                  <a:lnTo>
                    <a:pt x="124" y="195"/>
                  </a:lnTo>
                  <a:lnTo>
                    <a:pt x="123" y="192"/>
                  </a:lnTo>
                  <a:lnTo>
                    <a:pt x="118" y="192"/>
                  </a:lnTo>
                  <a:lnTo>
                    <a:pt x="6" y="99"/>
                  </a:lnTo>
                  <a:lnTo>
                    <a:pt x="4" y="98"/>
                  </a:lnTo>
                  <a:lnTo>
                    <a:pt x="1" y="95"/>
                  </a:lnTo>
                  <a:lnTo>
                    <a:pt x="1" y="93"/>
                  </a:lnTo>
                  <a:lnTo>
                    <a:pt x="0" y="93"/>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95" name="Freeform 157"/>
            <p:cNvSpPr>
              <a:spLocks noChangeAspect="1"/>
            </p:cNvSpPr>
            <p:nvPr/>
          </p:nvSpPr>
          <p:spPr bwMode="auto">
            <a:xfrm>
              <a:off x="1537" y="4117"/>
              <a:ext cx="470" cy="23"/>
            </a:xfrm>
            <a:custGeom>
              <a:avLst/>
              <a:gdLst>
                <a:gd name="T0" fmla="*/ 1755 w 361"/>
                <a:gd name="T1" fmla="*/ 75 h 18"/>
                <a:gd name="T2" fmla="*/ 1755 w 361"/>
                <a:gd name="T3" fmla="*/ 60 h 18"/>
                <a:gd name="T4" fmla="*/ 1745 w 361"/>
                <a:gd name="T5" fmla="*/ 60 h 18"/>
                <a:gd name="T6" fmla="*/ 1733 w 361"/>
                <a:gd name="T7" fmla="*/ 51 h 18"/>
                <a:gd name="T8" fmla="*/ 1722 w 361"/>
                <a:gd name="T9" fmla="*/ 47 h 18"/>
                <a:gd name="T10" fmla="*/ 1696 w 361"/>
                <a:gd name="T11" fmla="*/ 47 h 18"/>
                <a:gd name="T12" fmla="*/ 1673 w 361"/>
                <a:gd name="T13" fmla="*/ 46 h 18"/>
                <a:gd name="T14" fmla="*/ 1646 w 361"/>
                <a:gd name="T15" fmla="*/ 46 h 18"/>
                <a:gd name="T16" fmla="*/ 1609 w 361"/>
                <a:gd name="T17" fmla="*/ 31 h 18"/>
                <a:gd name="T18" fmla="*/ 1573 w 361"/>
                <a:gd name="T19" fmla="*/ 31 h 18"/>
                <a:gd name="T20" fmla="*/ 1521 w 361"/>
                <a:gd name="T21" fmla="*/ 31 h 18"/>
                <a:gd name="T22" fmla="*/ 1475 w 361"/>
                <a:gd name="T23" fmla="*/ 17 h 18"/>
                <a:gd name="T24" fmla="*/ 1420 w 361"/>
                <a:gd name="T25" fmla="*/ 17 h 18"/>
                <a:gd name="T26" fmla="*/ 1376 w 361"/>
                <a:gd name="T27" fmla="*/ 17 h 18"/>
                <a:gd name="T28" fmla="*/ 1315 w 361"/>
                <a:gd name="T29" fmla="*/ 10 h 18"/>
                <a:gd name="T30" fmla="*/ 1267 w 361"/>
                <a:gd name="T31" fmla="*/ 10 h 18"/>
                <a:gd name="T32" fmla="*/ 1208 w 361"/>
                <a:gd name="T33" fmla="*/ 10 h 18"/>
                <a:gd name="T34" fmla="*/ 1140 w 361"/>
                <a:gd name="T35" fmla="*/ 10 h 18"/>
                <a:gd name="T36" fmla="*/ 1068 w 361"/>
                <a:gd name="T37" fmla="*/ 10 h 18"/>
                <a:gd name="T38" fmla="*/ 1001 w 361"/>
                <a:gd name="T39" fmla="*/ 0 h 18"/>
                <a:gd name="T40" fmla="*/ 941 w 361"/>
                <a:gd name="T41" fmla="*/ 0 h 18"/>
                <a:gd name="T42" fmla="*/ 883 w 361"/>
                <a:gd name="T43" fmla="*/ 0 h 18"/>
                <a:gd name="T44" fmla="*/ 819 w 361"/>
                <a:gd name="T45" fmla="*/ 0 h 18"/>
                <a:gd name="T46" fmla="*/ 747 w 361"/>
                <a:gd name="T47" fmla="*/ 0 h 18"/>
                <a:gd name="T48" fmla="*/ 681 w 361"/>
                <a:gd name="T49" fmla="*/ 10 h 18"/>
                <a:gd name="T50" fmla="*/ 616 w 361"/>
                <a:gd name="T51" fmla="*/ 10 h 18"/>
                <a:gd name="T52" fmla="*/ 546 w 361"/>
                <a:gd name="T53" fmla="*/ 10 h 18"/>
                <a:gd name="T54" fmla="*/ 496 w 361"/>
                <a:gd name="T55" fmla="*/ 10 h 18"/>
                <a:gd name="T56" fmla="*/ 441 w 361"/>
                <a:gd name="T57" fmla="*/ 10 h 18"/>
                <a:gd name="T58" fmla="*/ 388 w 361"/>
                <a:gd name="T59" fmla="*/ 17 h 18"/>
                <a:gd name="T60" fmla="*/ 333 w 361"/>
                <a:gd name="T61" fmla="*/ 17 h 18"/>
                <a:gd name="T62" fmla="*/ 276 w 361"/>
                <a:gd name="T63" fmla="*/ 17 h 18"/>
                <a:gd name="T64" fmla="*/ 232 w 361"/>
                <a:gd name="T65" fmla="*/ 31 h 18"/>
                <a:gd name="T66" fmla="*/ 190 w 361"/>
                <a:gd name="T67" fmla="*/ 31 h 18"/>
                <a:gd name="T68" fmla="*/ 161 w 361"/>
                <a:gd name="T69" fmla="*/ 31 h 18"/>
                <a:gd name="T70" fmla="*/ 125 w 361"/>
                <a:gd name="T71" fmla="*/ 46 h 18"/>
                <a:gd name="T72" fmla="*/ 95 w 361"/>
                <a:gd name="T73" fmla="*/ 46 h 18"/>
                <a:gd name="T74" fmla="*/ 60 w 361"/>
                <a:gd name="T75" fmla="*/ 47 h 18"/>
                <a:gd name="T76" fmla="*/ 35 w 361"/>
                <a:gd name="T77" fmla="*/ 47 h 18"/>
                <a:gd name="T78" fmla="*/ 27 w 361"/>
                <a:gd name="T79" fmla="*/ 51 h 18"/>
                <a:gd name="T80" fmla="*/ 12 w 361"/>
                <a:gd name="T81" fmla="*/ 60 h 18"/>
                <a:gd name="T82" fmla="*/ 0 w 361"/>
                <a:gd name="T83" fmla="*/ 60 h 18"/>
                <a:gd name="T84" fmla="*/ 0 w 361"/>
                <a:gd name="T85" fmla="*/ 75 h 18"/>
                <a:gd name="T86" fmla="*/ 1755 w 361"/>
                <a:gd name="T87" fmla="*/ 75 h 18"/>
                <a:gd name="T88" fmla="*/ 1755 w 361"/>
                <a:gd name="T89" fmla="*/ 75 h 1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8"/>
                <a:gd name="T137" fmla="*/ 361 w 361"/>
                <a:gd name="T138" fmla="*/ 18 h 1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8">
                  <a:moveTo>
                    <a:pt x="360" y="17"/>
                  </a:moveTo>
                  <a:lnTo>
                    <a:pt x="360" y="14"/>
                  </a:lnTo>
                  <a:lnTo>
                    <a:pt x="358" y="14"/>
                  </a:lnTo>
                  <a:lnTo>
                    <a:pt x="356" y="12"/>
                  </a:lnTo>
                  <a:lnTo>
                    <a:pt x="353" y="11"/>
                  </a:lnTo>
                  <a:lnTo>
                    <a:pt x="349" y="11"/>
                  </a:lnTo>
                  <a:lnTo>
                    <a:pt x="343" y="10"/>
                  </a:lnTo>
                  <a:lnTo>
                    <a:pt x="338" y="10"/>
                  </a:lnTo>
                  <a:lnTo>
                    <a:pt x="330" y="7"/>
                  </a:lnTo>
                  <a:lnTo>
                    <a:pt x="323" y="7"/>
                  </a:lnTo>
                  <a:lnTo>
                    <a:pt x="312" y="7"/>
                  </a:lnTo>
                  <a:lnTo>
                    <a:pt x="303" y="4"/>
                  </a:lnTo>
                  <a:lnTo>
                    <a:pt x="292" y="4"/>
                  </a:lnTo>
                  <a:lnTo>
                    <a:pt x="283" y="4"/>
                  </a:lnTo>
                  <a:lnTo>
                    <a:pt x="270" y="2"/>
                  </a:lnTo>
                  <a:lnTo>
                    <a:pt x="260" y="2"/>
                  </a:lnTo>
                  <a:lnTo>
                    <a:pt x="248" y="2"/>
                  </a:lnTo>
                  <a:lnTo>
                    <a:pt x="234" y="2"/>
                  </a:lnTo>
                  <a:lnTo>
                    <a:pt x="220" y="2"/>
                  </a:lnTo>
                  <a:lnTo>
                    <a:pt x="206" y="0"/>
                  </a:lnTo>
                  <a:lnTo>
                    <a:pt x="193" y="0"/>
                  </a:lnTo>
                  <a:lnTo>
                    <a:pt x="181" y="0"/>
                  </a:lnTo>
                  <a:lnTo>
                    <a:pt x="168" y="0"/>
                  </a:lnTo>
                  <a:lnTo>
                    <a:pt x="154" y="0"/>
                  </a:lnTo>
                  <a:lnTo>
                    <a:pt x="140" y="2"/>
                  </a:lnTo>
                  <a:lnTo>
                    <a:pt x="126" y="2"/>
                  </a:lnTo>
                  <a:lnTo>
                    <a:pt x="112" y="2"/>
                  </a:lnTo>
                  <a:lnTo>
                    <a:pt x="102" y="2"/>
                  </a:lnTo>
                  <a:lnTo>
                    <a:pt x="91" y="2"/>
                  </a:lnTo>
                  <a:lnTo>
                    <a:pt x="80" y="4"/>
                  </a:lnTo>
                  <a:lnTo>
                    <a:pt x="68" y="4"/>
                  </a:lnTo>
                  <a:lnTo>
                    <a:pt x="57" y="4"/>
                  </a:lnTo>
                  <a:lnTo>
                    <a:pt x="48" y="7"/>
                  </a:lnTo>
                  <a:lnTo>
                    <a:pt x="39" y="7"/>
                  </a:lnTo>
                  <a:lnTo>
                    <a:pt x="33" y="7"/>
                  </a:lnTo>
                  <a:lnTo>
                    <a:pt x="26" y="10"/>
                  </a:lnTo>
                  <a:lnTo>
                    <a:pt x="19" y="10"/>
                  </a:lnTo>
                  <a:lnTo>
                    <a:pt x="12" y="11"/>
                  </a:lnTo>
                  <a:lnTo>
                    <a:pt x="7" y="11"/>
                  </a:lnTo>
                  <a:lnTo>
                    <a:pt x="5" y="12"/>
                  </a:lnTo>
                  <a:lnTo>
                    <a:pt x="2" y="14"/>
                  </a:lnTo>
                  <a:lnTo>
                    <a:pt x="0" y="14"/>
                  </a:lnTo>
                  <a:lnTo>
                    <a:pt x="0" y="17"/>
                  </a:lnTo>
                  <a:lnTo>
                    <a:pt x="360" y="17"/>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96" name="Freeform 158"/>
            <p:cNvSpPr>
              <a:spLocks noChangeAspect="1"/>
            </p:cNvSpPr>
            <p:nvPr/>
          </p:nvSpPr>
          <p:spPr bwMode="auto">
            <a:xfrm>
              <a:off x="1530"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0 w 361"/>
                <a:gd name="T11" fmla="*/ 37 h 16"/>
                <a:gd name="T12" fmla="*/ 95 w 361"/>
                <a:gd name="T13" fmla="*/ 37 h 16"/>
                <a:gd name="T14" fmla="*/ 124 w 361"/>
                <a:gd name="T15" fmla="*/ 37 h 16"/>
                <a:gd name="T16" fmla="*/ 161 w 361"/>
                <a:gd name="T17" fmla="*/ 49 h 16"/>
                <a:gd name="T18" fmla="*/ 190 w 361"/>
                <a:gd name="T19" fmla="*/ 49 h 16"/>
                <a:gd name="T20" fmla="*/ 232 w 361"/>
                <a:gd name="T21" fmla="*/ 64 h 16"/>
                <a:gd name="T22" fmla="*/ 273 w 361"/>
                <a:gd name="T23" fmla="*/ 64 h 16"/>
                <a:gd name="T24" fmla="*/ 333 w 361"/>
                <a:gd name="T25" fmla="*/ 71 h 16"/>
                <a:gd name="T26" fmla="*/ 393 w 361"/>
                <a:gd name="T27" fmla="*/ 71 h 16"/>
                <a:gd name="T28" fmla="*/ 437 w 361"/>
                <a:gd name="T29" fmla="*/ 71 h 16"/>
                <a:gd name="T30" fmla="*/ 496 w 361"/>
                <a:gd name="T31" fmla="*/ 71 h 16"/>
                <a:gd name="T32" fmla="*/ 549 w 361"/>
                <a:gd name="T33" fmla="*/ 77 h 16"/>
                <a:gd name="T34" fmla="*/ 618 w 361"/>
                <a:gd name="T35" fmla="*/ 77 h 16"/>
                <a:gd name="T36" fmla="*/ 681 w 361"/>
                <a:gd name="T37" fmla="*/ 77 h 16"/>
                <a:gd name="T38" fmla="*/ 745 w 361"/>
                <a:gd name="T39" fmla="*/ 77 h 16"/>
                <a:gd name="T40" fmla="*/ 812 w 361"/>
                <a:gd name="T41" fmla="*/ 77 h 16"/>
                <a:gd name="T42" fmla="*/ 883 w 361"/>
                <a:gd name="T43" fmla="*/ 77 h 16"/>
                <a:gd name="T44" fmla="*/ 941 w 361"/>
                <a:gd name="T45" fmla="*/ 77 h 16"/>
                <a:gd name="T46" fmla="*/ 1001 w 361"/>
                <a:gd name="T47" fmla="*/ 77 h 16"/>
                <a:gd name="T48" fmla="*/ 1068 w 361"/>
                <a:gd name="T49" fmla="*/ 77 h 16"/>
                <a:gd name="T50" fmla="*/ 1140 w 361"/>
                <a:gd name="T51" fmla="*/ 77 h 16"/>
                <a:gd name="T52" fmla="*/ 1206 w 361"/>
                <a:gd name="T53" fmla="*/ 77 h 16"/>
                <a:gd name="T54" fmla="*/ 1263 w 361"/>
                <a:gd name="T55" fmla="*/ 71 h 16"/>
                <a:gd name="T56" fmla="*/ 1310 w 361"/>
                <a:gd name="T57" fmla="*/ 71 h 16"/>
                <a:gd name="T58" fmla="*/ 1387 w 361"/>
                <a:gd name="T59" fmla="*/ 71 h 16"/>
                <a:gd name="T60" fmla="*/ 1417 w 361"/>
                <a:gd name="T61" fmla="*/ 71 h 16"/>
                <a:gd name="T62" fmla="*/ 1475 w 361"/>
                <a:gd name="T63" fmla="*/ 64 h 16"/>
                <a:gd name="T64" fmla="*/ 1521 w 361"/>
                <a:gd name="T65" fmla="*/ 64 h 16"/>
                <a:gd name="T66" fmla="*/ 1570 w 361"/>
                <a:gd name="T67" fmla="*/ 49 h 16"/>
                <a:gd name="T68" fmla="*/ 1609 w 361"/>
                <a:gd name="T69" fmla="*/ 49 h 16"/>
                <a:gd name="T70" fmla="*/ 1644 w 361"/>
                <a:gd name="T71" fmla="*/ 37 h 16"/>
                <a:gd name="T72" fmla="*/ 1673 w 361"/>
                <a:gd name="T73" fmla="*/ 37 h 16"/>
                <a:gd name="T74" fmla="*/ 1706 w 361"/>
                <a:gd name="T75" fmla="*/ 37 h 16"/>
                <a:gd name="T76" fmla="*/ 1722 w 361"/>
                <a:gd name="T77" fmla="*/ 31 h 16"/>
                <a:gd name="T78" fmla="*/ 1733 w 361"/>
                <a:gd name="T79" fmla="*/ 12 h 16"/>
                <a:gd name="T80" fmla="*/ 174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2" y="7"/>
                  </a:lnTo>
                  <a:lnTo>
                    <a:pt x="19" y="7"/>
                  </a:lnTo>
                  <a:lnTo>
                    <a:pt x="25" y="7"/>
                  </a:lnTo>
                  <a:lnTo>
                    <a:pt x="33" y="9"/>
                  </a:lnTo>
                  <a:lnTo>
                    <a:pt x="39" y="9"/>
                  </a:lnTo>
                  <a:lnTo>
                    <a:pt x="48" y="12"/>
                  </a:lnTo>
                  <a:lnTo>
                    <a:pt x="56" y="12"/>
                  </a:lnTo>
                  <a:lnTo>
                    <a:pt x="68" y="14"/>
                  </a:lnTo>
                  <a:lnTo>
                    <a:pt x="81" y="14"/>
                  </a:lnTo>
                  <a:lnTo>
                    <a:pt x="90" y="14"/>
                  </a:lnTo>
                  <a:lnTo>
                    <a:pt x="102" y="14"/>
                  </a:lnTo>
                  <a:lnTo>
                    <a:pt x="113" y="15"/>
                  </a:lnTo>
                  <a:lnTo>
                    <a:pt x="127" y="15"/>
                  </a:lnTo>
                  <a:lnTo>
                    <a:pt x="140" y="15"/>
                  </a:lnTo>
                  <a:lnTo>
                    <a:pt x="153" y="15"/>
                  </a:lnTo>
                  <a:lnTo>
                    <a:pt x="167" y="15"/>
                  </a:lnTo>
                  <a:lnTo>
                    <a:pt x="181" y="15"/>
                  </a:lnTo>
                  <a:lnTo>
                    <a:pt x="193" y="15"/>
                  </a:lnTo>
                  <a:lnTo>
                    <a:pt x="206" y="15"/>
                  </a:lnTo>
                  <a:lnTo>
                    <a:pt x="220" y="15"/>
                  </a:lnTo>
                  <a:lnTo>
                    <a:pt x="234" y="15"/>
                  </a:lnTo>
                  <a:lnTo>
                    <a:pt x="247" y="15"/>
                  </a:lnTo>
                  <a:lnTo>
                    <a:pt x="259" y="14"/>
                  </a:lnTo>
                  <a:lnTo>
                    <a:pt x="269" y="14"/>
                  </a:lnTo>
                  <a:lnTo>
                    <a:pt x="284" y="14"/>
                  </a:lnTo>
                  <a:lnTo>
                    <a:pt x="291" y="14"/>
                  </a:lnTo>
                  <a:lnTo>
                    <a:pt x="303" y="12"/>
                  </a:lnTo>
                  <a:lnTo>
                    <a:pt x="312" y="12"/>
                  </a:lnTo>
                  <a:lnTo>
                    <a:pt x="322" y="9"/>
                  </a:lnTo>
                  <a:lnTo>
                    <a:pt x="330" y="9"/>
                  </a:lnTo>
                  <a:lnTo>
                    <a:pt x="337" y="7"/>
                  </a:lnTo>
                  <a:lnTo>
                    <a:pt x="343" y="7"/>
                  </a:lnTo>
                  <a:lnTo>
                    <a:pt x="350" y="7"/>
                  </a:lnTo>
                  <a:lnTo>
                    <a:pt x="353" y="6"/>
                  </a:lnTo>
                  <a:lnTo>
                    <a:pt x="356" y="2"/>
                  </a:lnTo>
                  <a:lnTo>
                    <a:pt x="358"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97" name="Freeform 159"/>
            <p:cNvSpPr>
              <a:spLocks noChangeAspect="1"/>
            </p:cNvSpPr>
            <p:nvPr/>
          </p:nvSpPr>
          <p:spPr bwMode="auto">
            <a:xfrm>
              <a:off x="1570" y="3544"/>
              <a:ext cx="393" cy="19"/>
            </a:xfrm>
            <a:custGeom>
              <a:avLst/>
              <a:gdLst>
                <a:gd name="T0" fmla="*/ 1487 w 301"/>
                <a:gd name="T1" fmla="*/ 60 h 15"/>
                <a:gd name="T2" fmla="*/ 1487 w 301"/>
                <a:gd name="T3" fmla="*/ 60 h 15"/>
                <a:gd name="T4" fmla="*/ 1479 w 301"/>
                <a:gd name="T5" fmla="*/ 60 h 15"/>
                <a:gd name="T6" fmla="*/ 1473 w 301"/>
                <a:gd name="T7" fmla="*/ 47 h 15"/>
                <a:gd name="T8" fmla="*/ 1454 w 301"/>
                <a:gd name="T9" fmla="*/ 47 h 15"/>
                <a:gd name="T10" fmla="*/ 1443 w 301"/>
                <a:gd name="T11" fmla="*/ 37 h 15"/>
                <a:gd name="T12" fmla="*/ 1415 w 301"/>
                <a:gd name="T13" fmla="*/ 37 h 15"/>
                <a:gd name="T14" fmla="*/ 1389 w 301"/>
                <a:gd name="T15" fmla="*/ 25 h 15"/>
                <a:gd name="T16" fmla="*/ 1367 w 301"/>
                <a:gd name="T17" fmla="*/ 25 h 15"/>
                <a:gd name="T18" fmla="*/ 1332 w 301"/>
                <a:gd name="T19" fmla="*/ 25 h 15"/>
                <a:gd name="T20" fmla="*/ 1282 w 301"/>
                <a:gd name="T21" fmla="*/ 20 h 15"/>
                <a:gd name="T22" fmla="*/ 1259 w 301"/>
                <a:gd name="T23" fmla="*/ 20 h 15"/>
                <a:gd name="T24" fmla="*/ 1210 w 301"/>
                <a:gd name="T25" fmla="*/ 20 h 15"/>
                <a:gd name="T26" fmla="*/ 1166 w 301"/>
                <a:gd name="T27" fmla="*/ 10 h 15"/>
                <a:gd name="T28" fmla="*/ 1120 w 301"/>
                <a:gd name="T29" fmla="*/ 10 h 15"/>
                <a:gd name="T30" fmla="*/ 1058 w 301"/>
                <a:gd name="T31" fmla="*/ 10 h 15"/>
                <a:gd name="T32" fmla="*/ 1020 w 301"/>
                <a:gd name="T33" fmla="*/ 10 h 15"/>
                <a:gd name="T34" fmla="*/ 960 w 301"/>
                <a:gd name="T35" fmla="*/ 10 h 15"/>
                <a:gd name="T36" fmla="*/ 904 w 301"/>
                <a:gd name="T37" fmla="*/ 10 h 15"/>
                <a:gd name="T38" fmla="*/ 854 w 301"/>
                <a:gd name="T39" fmla="*/ 10 h 15"/>
                <a:gd name="T40" fmla="*/ 807 w 301"/>
                <a:gd name="T41" fmla="*/ 0 h 15"/>
                <a:gd name="T42" fmla="*/ 748 w 301"/>
                <a:gd name="T43" fmla="*/ 0 h 15"/>
                <a:gd name="T44" fmla="*/ 693 w 301"/>
                <a:gd name="T45" fmla="*/ 0 h 15"/>
                <a:gd name="T46" fmla="*/ 636 w 301"/>
                <a:gd name="T47" fmla="*/ 10 h 15"/>
                <a:gd name="T48" fmla="*/ 584 w 301"/>
                <a:gd name="T49" fmla="*/ 10 h 15"/>
                <a:gd name="T50" fmla="*/ 522 w 301"/>
                <a:gd name="T51" fmla="*/ 10 h 15"/>
                <a:gd name="T52" fmla="*/ 474 w 301"/>
                <a:gd name="T53" fmla="*/ 10 h 15"/>
                <a:gd name="T54" fmla="*/ 420 w 301"/>
                <a:gd name="T55" fmla="*/ 10 h 15"/>
                <a:gd name="T56" fmla="*/ 372 w 301"/>
                <a:gd name="T57" fmla="*/ 10 h 15"/>
                <a:gd name="T58" fmla="*/ 322 w 301"/>
                <a:gd name="T59" fmla="*/ 10 h 15"/>
                <a:gd name="T60" fmla="*/ 274 w 301"/>
                <a:gd name="T61" fmla="*/ 20 h 15"/>
                <a:gd name="T62" fmla="*/ 239 w 301"/>
                <a:gd name="T63" fmla="*/ 20 h 15"/>
                <a:gd name="T64" fmla="*/ 197 w 301"/>
                <a:gd name="T65" fmla="*/ 20 h 15"/>
                <a:gd name="T66" fmla="*/ 166 w 301"/>
                <a:gd name="T67" fmla="*/ 25 h 15"/>
                <a:gd name="T68" fmla="*/ 133 w 301"/>
                <a:gd name="T69" fmla="*/ 25 h 15"/>
                <a:gd name="T70" fmla="*/ 97 w 301"/>
                <a:gd name="T71" fmla="*/ 25 h 15"/>
                <a:gd name="T72" fmla="*/ 78 w 301"/>
                <a:gd name="T73" fmla="*/ 37 h 15"/>
                <a:gd name="T74" fmla="*/ 52 w 301"/>
                <a:gd name="T75" fmla="*/ 37 h 15"/>
                <a:gd name="T76" fmla="*/ 35 w 301"/>
                <a:gd name="T77" fmla="*/ 47 h 15"/>
                <a:gd name="T78" fmla="*/ 27 w 301"/>
                <a:gd name="T79" fmla="*/ 47 h 15"/>
                <a:gd name="T80" fmla="*/ 12 w 301"/>
                <a:gd name="T81" fmla="*/ 60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4"/>
                  </a:lnTo>
                  <a:lnTo>
                    <a:pt x="297" y="11"/>
                  </a:lnTo>
                  <a:lnTo>
                    <a:pt x="293" y="11"/>
                  </a:lnTo>
                  <a:lnTo>
                    <a:pt x="291" y="9"/>
                  </a:lnTo>
                  <a:lnTo>
                    <a:pt x="286" y="9"/>
                  </a:lnTo>
                  <a:lnTo>
                    <a:pt x="280" y="6"/>
                  </a:lnTo>
                  <a:lnTo>
                    <a:pt x="276" y="6"/>
                  </a:lnTo>
                  <a:lnTo>
                    <a:pt x="269" y="6"/>
                  </a:lnTo>
                  <a:lnTo>
                    <a:pt x="259" y="5"/>
                  </a:lnTo>
                  <a:lnTo>
                    <a:pt x="254" y="5"/>
                  </a:lnTo>
                  <a:lnTo>
                    <a:pt x="244" y="5"/>
                  </a:lnTo>
                  <a:lnTo>
                    <a:pt x="235" y="2"/>
                  </a:lnTo>
                  <a:lnTo>
                    <a:pt x="226" y="2"/>
                  </a:lnTo>
                  <a:lnTo>
                    <a:pt x="214" y="2"/>
                  </a:lnTo>
                  <a:lnTo>
                    <a:pt x="206" y="2"/>
                  </a:lnTo>
                  <a:lnTo>
                    <a:pt x="194" y="2"/>
                  </a:lnTo>
                  <a:lnTo>
                    <a:pt x="182" y="2"/>
                  </a:lnTo>
                  <a:lnTo>
                    <a:pt x="172" y="2"/>
                  </a:lnTo>
                  <a:lnTo>
                    <a:pt x="162" y="0"/>
                  </a:lnTo>
                  <a:lnTo>
                    <a:pt x="151" y="0"/>
                  </a:lnTo>
                  <a:lnTo>
                    <a:pt x="140" y="0"/>
                  </a:lnTo>
                  <a:lnTo>
                    <a:pt x="129" y="2"/>
                  </a:lnTo>
                  <a:lnTo>
                    <a:pt x="118" y="2"/>
                  </a:lnTo>
                  <a:lnTo>
                    <a:pt x="105" y="2"/>
                  </a:lnTo>
                  <a:lnTo>
                    <a:pt x="96" y="2"/>
                  </a:lnTo>
                  <a:lnTo>
                    <a:pt x="85" y="2"/>
                  </a:lnTo>
                  <a:lnTo>
                    <a:pt x="75" y="2"/>
                  </a:lnTo>
                  <a:lnTo>
                    <a:pt x="65" y="2"/>
                  </a:lnTo>
                  <a:lnTo>
                    <a:pt x="55" y="5"/>
                  </a:lnTo>
                  <a:lnTo>
                    <a:pt x="48" y="5"/>
                  </a:lnTo>
                  <a:lnTo>
                    <a:pt x="40" y="5"/>
                  </a:lnTo>
                  <a:lnTo>
                    <a:pt x="34" y="6"/>
                  </a:lnTo>
                  <a:lnTo>
                    <a:pt x="27" y="6"/>
                  </a:lnTo>
                  <a:lnTo>
                    <a:pt x="20" y="6"/>
                  </a:lnTo>
                  <a:lnTo>
                    <a:pt x="16" y="9"/>
                  </a:lnTo>
                  <a:lnTo>
                    <a:pt x="11" y="9"/>
                  </a:lnTo>
                  <a:lnTo>
                    <a:pt x="7" y="11"/>
                  </a:lnTo>
                  <a:lnTo>
                    <a:pt x="5" y="11"/>
                  </a:lnTo>
                  <a:lnTo>
                    <a:pt x="2" y="14"/>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98" name="Freeform 160"/>
            <p:cNvSpPr>
              <a:spLocks noChangeAspect="1"/>
            </p:cNvSpPr>
            <p:nvPr/>
          </p:nvSpPr>
          <p:spPr bwMode="auto">
            <a:xfrm>
              <a:off x="1689" y="3325"/>
              <a:ext cx="158" cy="5"/>
            </a:xfrm>
            <a:custGeom>
              <a:avLst/>
              <a:gdLst>
                <a:gd name="T0" fmla="*/ 0 w 121"/>
                <a:gd name="T1" fmla="*/ 0 h 4"/>
                <a:gd name="T2" fmla="*/ 0 w 121"/>
                <a:gd name="T3" fmla="*/ 0 h 4"/>
                <a:gd name="T4" fmla="*/ 0 w 121"/>
                <a:gd name="T5" fmla="*/ 0 h 4"/>
                <a:gd name="T6" fmla="*/ 16 w 121"/>
                <a:gd name="T7" fmla="*/ 0 h 4"/>
                <a:gd name="T8" fmla="*/ 16 w 121"/>
                <a:gd name="T9" fmla="*/ 0 h 4"/>
                <a:gd name="T10" fmla="*/ 29 w 121"/>
                <a:gd name="T11" fmla="*/ 0 h 4"/>
                <a:gd name="T12" fmla="*/ 38 w 121"/>
                <a:gd name="T13" fmla="*/ 0 h 4"/>
                <a:gd name="T14" fmla="*/ 46 w 121"/>
                <a:gd name="T15" fmla="*/ 1 h 4"/>
                <a:gd name="T16" fmla="*/ 60 w 121"/>
                <a:gd name="T17" fmla="*/ 1 h 4"/>
                <a:gd name="T18" fmla="*/ 68 w 121"/>
                <a:gd name="T19" fmla="*/ 1 h 4"/>
                <a:gd name="T20" fmla="*/ 78 w 121"/>
                <a:gd name="T21" fmla="*/ 1 h 4"/>
                <a:gd name="T22" fmla="*/ 97 w 121"/>
                <a:gd name="T23" fmla="*/ 1 h 4"/>
                <a:gd name="T24" fmla="*/ 114 w 121"/>
                <a:gd name="T25" fmla="*/ 1 h 4"/>
                <a:gd name="T26" fmla="*/ 140 w 121"/>
                <a:gd name="T27" fmla="*/ 1 h 4"/>
                <a:gd name="T28" fmla="*/ 149 w 121"/>
                <a:gd name="T29" fmla="*/ 1 h 4"/>
                <a:gd name="T30" fmla="*/ 174 w 121"/>
                <a:gd name="T31" fmla="*/ 1 h 4"/>
                <a:gd name="T32" fmla="*/ 197 w 121"/>
                <a:gd name="T33" fmla="*/ 11 h 4"/>
                <a:gd name="T34" fmla="*/ 212 w 121"/>
                <a:gd name="T35" fmla="*/ 11 h 4"/>
                <a:gd name="T36" fmla="*/ 245 w 121"/>
                <a:gd name="T37" fmla="*/ 11 h 4"/>
                <a:gd name="T38" fmla="*/ 269 w 121"/>
                <a:gd name="T39" fmla="*/ 11 h 4"/>
                <a:gd name="T40" fmla="*/ 283 w 121"/>
                <a:gd name="T41" fmla="*/ 11 h 4"/>
                <a:gd name="T42" fmla="*/ 307 w 121"/>
                <a:gd name="T43" fmla="*/ 11 h 4"/>
                <a:gd name="T44" fmla="*/ 325 w 121"/>
                <a:gd name="T45" fmla="*/ 11 h 4"/>
                <a:gd name="T46" fmla="*/ 351 w 121"/>
                <a:gd name="T47" fmla="*/ 11 h 4"/>
                <a:gd name="T48" fmla="*/ 373 w 121"/>
                <a:gd name="T49" fmla="*/ 11 h 4"/>
                <a:gd name="T50" fmla="*/ 390 w 121"/>
                <a:gd name="T51" fmla="*/ 11 h 4"/>
                <a:gd name="T52" fmla="*/ 409 w 121"/>
                <a:gd name="T53" fmla="*/ 11 h 4"/>
                <a:gd name="T54" fmla="*/ 424 w 121"/>
                <a:gd name="T55" fmla="*/ 1 h 4"/>
                <a:gd name="T56" fmla="*/ 450 w 121"/>
                <a:gd name="T57" fmla="*/ 1 h 4"/>
                <a:gd name="T58" fmla="*/ 483 w 121"/>
                <a:gd name="T59" fmla="*/ 1 h 4"/>
                <a:gd name="T60" fmla="*/ 486 w 121"/>
                <a:gd name="T61" fmla="*/ 1 h 4"/>
                <a:gd name="T62" fmla="*/ 509 w 121"/>
                <a:gd name="T63" fmla="*/ 1 h 4"/>
                <a:gd name="T64" fmla="*/ 522 w 121"/>
                <a:gd name="T65" fmla="*/ 1 h 4"/>
                <a:gd name="T66" fmla="*/ 546 w 121"/>
                <a:gd name="T67" fmla="*/ 1 h 4"/>
                <a:gd name="T68" fmla="*/ 554 w 121"/>
                <a:gd name="T69" fmla="*/ 1 h 4"/>
                <a:gd name="T70" fmla="*/ 568 w 121"/>
                <a:gd name="T71" fmla="*/ 1 h 4"/>
                <a:gd name="T72" fmla="*/ 581 w 121"/>
                <a:gd name="T73" fmla="*/ 0 h 4"/>
                <a:gd name="T74" fmla="*/ 588 w 121"/>
                <a:gd name="T75" fmla="*/ 0 h 4"/>
                <a:gd name="T76" fmla="*/ 588 w 121"/>
                <a:gd name="T77" fmla="*/ 0 h 4"/>
                <a:gd name="T78" fmla="*/ 597 w 121"/>
                <a:gd name="T79" fmla="*/ 0 h 4"/>
                <a:gd name="T80" fmla="*/ 597 w 121"/>
                <a:gd name="T81" fmla="*/ 0 h 4"/>
                <a:gd name="T82" fmla="*/ 597 w 121"/>
                <a:gd name="T83" fmla="*/ 0 h 4"/>
                <a:gd name="T84" fmla="*/ 597 w 121"/>
                <a:gd name="T85" fmla="*/ 0 h 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1"/>
                <a:gd name="T130" fmla="*/ 0 h 4"/>
                <a:gd name="T131" fmla="*/ 121 w 121"/>
                <a:gd name="T132" fmla="*/ 4 h 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1" h="4">
                  <a:moveTo>
                    <a:pt x="0" y="0"/>
                  </a:moveTo>
                  <a:lnTo>
                    <a:pt x="0" y="0"/>
                  </a:lnTo>
                  <a:lnTo>
                    <a:pt x="3" y="0"/>
                  </a:lnTo>
                  <a:lnTo>
                    <a:pt x="6" y="0"/>
                  </a:lnTo>
                  <a:lnTo>
                    <a:pt x="8" y="0"/>
                  </a:lnTo>
                  <a:lnTo>
                    <a:pt x="9" y="1"/>
                  </a:lnTo>
                  <a:lnTo>
                    <a:pt x="12" y="1"/>
                  </a:lnTo>
                  <a:lnTo>
                    <a:pt x="14" y="1"/>
                  </a:lnTo>
                  <a:lnTo>
                    <a:pt x="16" y="1"/>
                  </a:lnTo>
                  <a:lnTo>
                    <a:pt x="20" y="1"/>
                  </a:lnTo>
                  <a:lnTo>
                    <a:pt x="23" y="1"/>
                  </a:lnTo>
                  <a:lnTo>
                    <a:pt x="28" y="1"/>
                  </a:lnTo>
                  <a:lnTo>
                    <a:pt x="30" y="1"/>
                  </a:lnTo>
                  <a:lnTo>
                    <a:pt x="35" y="1"/>
                  </a:lnTo>
                  <a:lnTo>
                    <a:pt x="40" y="3"/>
                  </a:lnTo>
                  <a:lnTo>
                    <a:pt x="43" y="3"/>
                  </a:lnTo>
                  <a:lnTo>
                    <a:pt x="49" y="3"/>
                  </a:lnTo>
                  <a:lnTo>
                    <a:pt x="54" y="3"/>
                  </a:lnTo>
                  <a:lnTo>
                    <a:pt x="57" y="3"/>
                  </a:lnTo>
                  <a:lnTo>
                    <a:pt x="62" y="3"/>
                  </a:lnTo>
                  <a:lnTo>
                    <a:pt x="66" y="3"/>
                  </a:lnTo>
                  <a:lnTo>
                    <a:pt x="71" y="3"/>
                  </a:lnTo>
                  <a:lnTo>
                    <a:pt x="76" y="3"/>
                  </a:lnTo>
                  <a:lnTo>
                    <a:pt x="79" y="3"/>
                  </a:lnTo>
                  <a:lnTo>
                    <a:pt x="83" y="3"/>
                  </a:lnTo>
                  <a:lnTo>
                    <a:pt x="86" y="1"/>
                  </a:lnTo>
                  <a:lnTo>
                    <a:pt x="91" y="1"/>
                  </a:lnTo>
                  <a:lnTo>
                    <a:pt x="97" y="1"/>
                  </a:lnTo>
                  <a:lnTo>
                    <a:pt x="98" y="1"/>
                  </a:lnTo>
                  <a:lnTo>
                    <a:pt x="103" y="1"/>
                  </a:lnTo>
                  <a:lnTo>
                    <a:pt x="105" y="1"/>
                  </a:lnTo>
                  <a:lnTo>
                    <a:pt x="110" y="1"/>
                  </a:lnTo>
                  <a:lnTo>
                    <a:pt x="112" y="1"/>
                  </a:lnTo>
                  <a:lnTo>
                    <a:pt x="114" y="1"/>
                  </a:lnTo>
                  <a:lnTo>
                    <a:pt x="117" y="0"/>
                  </a:lnTo>
                  <a:lnTo>
                    <a:pt x="119" y="0"/>
                  </a:lnTo>
                  <a:lnTo>
                    <a:pt x="12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499" name="Line 161"/>
            <p:cNvSpPr>
              <a:spLocks noChangeAspect="1" noChangeShapeType="1"/>
            </p:cNvSpPr>
            <p:nvPr/>
          </p:nvSpPr>
          <p:spPr bwMode="auto">
            <a:xfrm flipH="1">
              <a:off x="1848" y="3325"/>
              <a:ext cx="12"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500" name="Line 162"/>
            <p:cNvSpPr>
              <a:spLocks noChangeAspect="1" noChangeShapeType="1"/>
            </p:cNvSpPr>
            <p:nvPr/>
          </p:nvSpPr>
          <p:spPr bwMode="auto">
            <a:xfrm>
              <a:off x="2002"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501" name="Line 163"/>
            <p:cNvSpPr>
              <a:spLocks noChangeAspect="1" noChangeShapeType="1"/>
            </p:cNvSpPr>
            <p:nvPr/>
          </p:nvSpPr>
          <p:spPr bwMode="auto">
            <a:xfrm>
              <a:off x="1990" y="3621"/>
              <a:ext cx="0" cy="47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502" name="Freeform 164"/>
            <p:cNvSpPr>
              <a:spLocks noChangeAspect="1"/>
            </p:cNvSpPr>
            <p:nvPr/>
          </p:nvSpPr>
          <p:spPr bwMode="auto">
            <a:xfrm>
              <a:off x="1685" y="3423"/>
              <a:ext cx="168" cy="14"/>
            </a:xfrm>
            <a:custGeom>
              <a:avLst/>
              <a:gdLst>
                <a:gd name="T0" fmla="*/ 0 w 129"/>
                <a:gd name="T1" fmla="*/ 10 h 11"/>
                <a:gd name="T2" fmla="*/ 60 w 129"/>
                <a:gd name="T3" fmla="*/ 28 h 11"/>
                <a:gd name="T4" fmla="*/ 161 w 129"/>
                <a:gd name="T5" fmla="*/ 46 h 11"/>
                <a:gd name="T6" fmla="*/ 276 w 129"/>
                <a:gd name="T7" fmla="*/ 46 h 11"/>
                <a:gd name="T8" fmla="*/ 409 w 129"/>
                <a:gd name="T9" fmla="*/ 46 h 11"/>
                <a:gd name="T10" fmla="*/ 517 w 129"/>
                <a:gd name="T11" fmla="*/ 36 h 11"/>
                <a:gd name="T12" fmla="*/ 596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2"/>
                  </a:moveTo>
                  <a:lnTo>
                    <a:pt x="12" y="6"/>
                  </a:lnTo>
                  <a:lnTo>
                    <a:pt x="33" y="10"/>
                  </a:lnTo>
                  <a:lnTo>
                    <a:pt x="57" y="10"/>
                  </a:lnTo>
                  <a:lnTo>
                    <a:pt x="84" y="10"/>
                  </a:lnTo>
                  <a:lnTo>
                    <a:pt x="106" y="8"/>
                  </a:lnTo>
                  <a:lnTo>
                    <a:pt x="122"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03" name="Freeform 165"/>
            <p:cNvSpPr>
              <a:spLocks noChangeAspect="1"/>
            </p:cNvSpPr>
            <p:nvPr/>
          </p:nvSpPr>
          <p:spPr bwMode="auto">
            <a:xfrm>
              <a:off x="1507" y="3824"/>
              <a:ext cx="525" cy="22"/>
            </a:xfrm>
            <a:custGeom>
              <a:avLst/>
              <a:gdLst>
                <a:gd name="T0" fmla="*/ 0 w 403"/>
                <a:gd name="T1" fmla="*/ 0 h 17"/>
                <a:gd name="T2" fmla="*/ 0 w 403"/>
                <a:gd name="T3" fmla="*/ 35 h 17"/>
                <a:gd name="T4" fmla="*/ 173 w 403"/>
                <a:gd name="T5" fmla="*/ 58 h 17"/>
                <a:gd name="T6" fmla="*/ 498 w 403"/>
                <a:gd name="T7" fmla="*/ 65 h 17"/>
                <a:gd name="T8" fmla="*/ 869 w 403"/>
                <a:gd name="T9" fmla="*/ 75 h 17"/>
                <a:gd name="T10" fmla="*/ 1278 w 403"/>
                <a:gd name="T11" fmla="*/ 75 h 17"/>
                <a:gd name="T12" fmla="*/ 1626 w 403"/>
                <a:gd name="T13" fmla="*/ 65 h 17"/>
                <a:gd name="T14" fmla="*/ 1884 w 403"/>
                <a:gd name="T15" fmla="*/ 45 h 17"/>
                <a:gd name="T16" fmla="*/ 1967 w 403"/>
                <a:gd name="T17" fmla="*/ 28 h 17"/>
                <a:gd name="T18" fmla="*/ 0 w 403"/>
                <a:gd name="T19" fmla="*/ 0 h 17"/>
                <a:gd name="T20" fmla="*/ 0 w 403"/>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3"/>
                <a:gd name="T34" fmla="*/ 0 h 17"/>
                <a:gd name="T35" fmla="*/ 403 w 403"/>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3" h="17">
                  <a:moveTo>
                    <a:pt x="0" y="0"/>
                  </a:moveTo>
                  <a:lnTo>
                    <a:pt x="0" y="7"/>
                  </a:lnTo>
                  <a:lnTo>
                    <a:pt x="35" y="12"/>
                  </a:lnTo>
                  <a:lnTo>
                    <a:pt x="102" y="14"/>
                  </a:lnTo>
                  <a:lnTo>
                    <a:pt x="178" y="16"/>
                  </a:lnTo>
                  <a:lnTo>
                    <a:pt x="262" y="16"/>
                  </a:lnTo>
                  <a:lnTo>
                    <a:pt x="332" y="14"/>
                  </a:lnTo>
                  <a:lnTo>
                    <a:pt x="385" y="9"/>
                  </a:lnTo>
                  <a:lnTo>
                    <a:pt x="402"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04" name="Freeform 166"/>
            <p:cNvSpPr>
              <a:spLocks noChangeAspect="1"/>
            </p:cNvSpPr>
            <p:nvPr/>
          </p:nvSpPr>
          <p:spPr bwMode="auto">
            <a:xfrm>
              <a:off x="1636" y="3265"/>
              <a:ext cx="265" cy="25"/>
            </a:xfrm>
            <a:custGeom>
              <a:avLst/>
              <a:gdLst>
                <a:gd name="T0" fmla="*/ 977 w 204"/>
                <a:gd name="T1" fmla="*/ 0 h 19"/>
                <a:gd name="T2" fmla="*/ 931 w 204"/>
                <a:gd name="T3" fmla="*/ 28 h 19"/>
                <a:gd name="T4" fmla="*/ 807 w 204"/>
                <a:gd name="T5" fmla="*/ 66 h 19"/>
                <a:gd name="T6" fmla="*/ 647 w 204"/>
                <a:gd name="T7" fmla="*/ 95 h 19"/>
                <a:gd name="T8" fmla="*/ 446 w 204"/>
                <a:gd name="T9" fmla="*/ 95 h 19"/>
                <a:gd name="T10" fmla="*/ 239 w 204"/>
                <a:gd name="T11" fmla="*/ 84 h 19"/>
                <a:gd name="T12" fmla="*/ 96 w 204"/>
                <a:gd name="T13" fmla="*/ 50 h 19"/>
                <a:gd name="T14" fmla="*/ 0 w 204"/>
                <a:gd name="T15" fmla="*/ 0 h 19"/>
                <a:gd name="T16" fmla="*/ 164 w 204"/>
                <a:gd name="T17" fmla="*/ 0 h 19"/>
                <a:gd name="T18" fmla="*/ 226 w 204"/>
                <a:gd name="T19" fmla="*/ 28 h 19"/>
                <a:gd name="T20" fmla="*/ 333 w 204"/>
                <a:gd name="T21" fmla="*/ 37 h 19"/>
                <a:gd name="T22" fmla="*/ 456 w 204"/>
                <a:gd name="T23" fmla="*/ 50 h 19"/>
                <a:gd name="T24" fmla="*/ 594 w 204"/>
                <a:gd name="T25" fmla="*/ 50 h 19"/>
                <a:gd name="T26" fmla="*/ 704 w 204"/>
                <a:gd name="T27" fmla="*/ 37 h 19"/>
                <a:gd name="T28" fmla="*/ 772 w 204"/>
                <a:gd name="T29" fmla="*/ 21 h 19"/>
                <a:gd name="T30" fmla="*/ 807 w 204"/>
                <a:gd name="T31" fmla="*/ 0 h 19"/>
                <a:gd name="T32" fmla="*/ 977 w 204"/>
                <a:gd name="T33" fmla="*/ 0 h 19"/>
                <a:gd name="T34" fmla="*/ 977 w 204"/>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4"/>
                <a:gd name="T55" fmla="*/ 0 h 19"/>
                <a:gd name="T56" fmla="*/ 204 w 204"/>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4" h="19">
                  <a:moveTo>
                    <a:pt x="203" y="0"/>
                  </a:moveTo>
                  <a:lnTo>
                    <a:pt x="194" y="5"/>
                  </a:lnTo>
                  <a:lnTo>
                    <a:pt x="168" y="13"/>
                  </a:lnTo>
                  <a:lnTo>
                    <a:pt x="135" y="18"/>
                  </a:lnTo>
                  <a:lnTo>
                    <a:pt x="92" y="18"/>
                  </a:lnTo>
                  <a:lnTo>
                    <a:pt x="50" y="16"/>
                  </a:lnTo>
                  <a:lnTo>
                    <a:pt x="20" y="10"/>
                  </a:lnTo>
                  <a:lnTo>
                    <a:pt x="0" y="0"/>
                  </a:lnTo>
                  <a:lnTo>
                    <a:pt x="35" y="0"/>
                  </a:lnTo>
                  <a:lnTo>
                    <a:pt x="47" y="5"/>
                  </a:lnTo>
                  <a:lnTo>
                    <a:pt x="69" y="7"/>
                  </a:lnTo>
                  <a:lnTo>
                    <a:pt x="95" y="10"/>
                  </a:lnTo>
                  <a:lnTo>
                    <a:pt x="124" y="10"/>
                  </a:lnTo>
                  <a:lnTo>
                    <a:pt x="146" y="7"/>
                  </a:lnTo>
                  <a:lnTo>
                    <a:pt x="161" y="4"/>
                  </a:lnTo>
                  <a:lnTo>
                    <a:pt x="168" y="0"/>
                  </a:lnTo>
                  <a:lnTo>
                    <a:pt x="203"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05" name="Line 167"/>
            <p:cNvSpPr>
              <a:spLocks noChangeAspect="1" noChangeShapeType="1"/>
            </p:cNvSpPr>
            <p:nvPr/>
          </p:nvSpPr>
          <p:spPr bwMode="auto">
            <a:xfrm flipV="1">
              <a:off x="1767" y="2986"/>
              <a:ext cx="0" cy="1067"/>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506" name="AutoShape 168"/>
            <p:cNvSpPr>
              <a:spLocks noChangeAspect="1" noChangeArrowheads="1"/>
            </p:cNvSpPr>
            <p:nvPr/>
          </p:nvSpPr>
          <p:spPr bwMode="auto">
            <a:xfrm flipV="1">
              <a:off x="1697" y="4057"/>
              <a:ext cx="133" cy="2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07" name="Freeform 169"/>
            <p:cNvSpPr>
              <a:spLocks noChangeAspect="1"/>
            </p:cNvSpPr>
            <p:nvPr/>
          </p:nvSpPr>
          <p:spPr bwMode="auto">
            <a:xfrm>
              <a:off x="816" y="2375"/>
              <a:ext cx="357" cy="245"/>
            </a:xfrm>
            <a:custGeom>
              <a:avLst/>
              <a:gdLst>
                <a:gd name="T0" fmla="*/ 0 w 274"/>
                <a:gd name="T1" fmla="*/ 133 h 188"/>
                <a:gd name="T2" fmla="*/ 125 w 274"/>
                <a:gd name="T3" fmla="*/ 66 h 188"/>
                <a:gd name="T4" fmla="*/ 197 w 274"/>
                <a:gd name="T5" fmla="*/ 46 h 188"/>
                <a:gd name="T6" fmla="*/ 246 w 274"/>
                <a:gd name="T7" fmla="*/ 35 h 188"/>
                <a:gd name="T8" fmla="*/ 307 w 274"/>
                <a:gd name="T9" fmla="*/ 12 h 188"/>
                <a:gd name="T10" fmla="*/ 374 w 274"/>
                <a:gd name="T11" fmla="*/ 12 h 188"/>
                <a:gd name="T12" fmla="*/ 447 w 274"/>
                <a:gd name="T13" fmla="*/ 0 h 188"/>
                <a:gd name="T14" fmla="*/ 516 w 274"/>
                <a:gd name="T15" fmla="*/ 0 h 188"/>
                <a:gd name="T16" fmla="*/ 571 w 274"/>
                <a:gd name="T17" fmla="*/ 12 h 188"/>
                <a:gd name="T18" fmla="*/ 635 w 274"/>
                <a:gd name="T19" fmla="*/ 12 h 188"/>
                <a:gd name="T20" fmla="*/ 694 w 274"/>
                <a:gd name="T21" fmla="*/ 35 h 188"/>
                <a:gd name="T22" fmla="*/ 758 w 274"/>
                <a:gd name="T23" fmla="*/ 46 h 188"/>
                <a:gd name="T24" fmla="*/ 818 w 274"/>
                <a:gd name="T25" fmla="*/ 66 h 188"/>
                <a:gd name="T26" fmla="*/ 883 w 274"/>
                <a:gd name="T27" fmla="*/ 96 h 188"/>
                <a:gd name="T28" fmla="*/ 932 w 274"/>
                <a:gd name="T29" fmla="*/ 125 h 188"/>
                <a:gd name="T30" fmla="*/ 981 w 274"/>
                <a:gd name="T31" fmla="*/ 159 h 188"/>
                <a:gd name="T32" fmla="*/ 1044 w 274"/>
                <a:gd name="T33" fmla="*/ 197 h 188"/>
                <a:gd name="T34" fmla="*/ 1087 w 274"/>
                <a:gd name="T35" fmla="*/ 228 h 188"/>
                <a:gd name="T36" fmla="*/ 1131 w 274"/>
                <a:gd name="T37" fmla="*/ 275 h 188"/>
                <a:gd name="T38" fmla="*/ 1167 w 274"/>
                <a:gd name="T39" fmla="*/ 313 h 188"/>
                <a:gd name="T40" fmla="*/ 1205 w 274"/>
                <a:gd name="T41" fmla="*/ 371 h 188"/>
                <a:gd name="T42" fmla="*/ 1243 w 274"/>
                <a:gd name="T43" fmla="*/ 408 h 188"/>
                <a:gd name="T44" fmla="*/ 1273 w 274"/>
                <a:gd name="T45" fmla="*/ 467 h 188"/>
                <a:gd name="T46" fmla="*/ 1296 w 274"/>
                <a:gd name="T47" fmla="*/ 516 h 188"/>
                <a:gd name="T48" fmla="*/ 1302 w 274"/>
                <a:gd name="T49" fmla="*/ 571 h 188"/>
                <a:gd name="T50" fmla="*/ 1329 w 274"/>
                <a:gd name="T51" fmla="*/ 644 h 188"/>
                <a:gd name="T52" fmla="*/ 1329 w 274"/>
                <a:gd name="T53" fmla="*/ 695 h 188"/>
                <a:gd name="T54" fmla="*/ 1338 w 274"/>
                <a:gd name="T55" fmla="*/ 744 h 188"/>
                <a:gd name="T56" fmla="*/ 1338 w 274"/>
                <a:gd name="T57" fmla="*/ 811 h 188"/>
                <a:gd name="T58" fmla="*/ 1329 w 274"/>
                <a:gd name="T59" fmla="*/ 868 h 188"/>
                <a:gd name="T60" fmla="*/ 1329 w 274"/>
                <a:gd name="T61" fmla="*/ 917 h 18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4"/>
                <a:gd name="T94" fmla="*/ 0 h 188"/>
                <a:gd name="T95" fmla="*/ 274 w 274"/>
                <a:gd name="T96" fmla="*/ 188 h 18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4" h="188">
                  <a:moveTo>
                    <a:pt x="0" y="27"/>
                  </a:moveTo>
                  <a:lnTo>
                    <a:pt x="26" y="14"/>
                  </a:lnTo>
                  <a:lnTo>
                    <a:pt x="40" y="9"/>
                  </a:lnTo>
                  <a:lnTo>
                    <a:pt x="50" y="7"/>
                  </a:lnTo>
                  <a:lnTo>
                    <a:pt x="63" y="2"/>
                  </a:lnTo>
                  <a:lnTo>
                    <a:pt x="77" y="2"/>
                  </a:lnTo>
                  <a:lnTo>
                    <a:pt x="91" y="0"/>
                  </a:lnTo>
                  <a:lnTo>
                    <a:pt x="105" y="0"/>
                  </a:lnTo>
                  <a:lnTo>
                    <a:pt x="117" y="2"/>
                  </a:lnTo>
                  <a:lnTo>
                    <a:pt x="130" y="2"/>
                  </a:lnTo>
                  <a:lnTo>
                    <a:pt x="142" y="7"/>
                  </a:lnTo>
                  <a:lnTo>
                    <a:pt x="155" y="9"/>
                  </a:lnTo>
                  <a:lnTo>
                    <a:pt x="167" y="14"/>
                  </a:lnTo>
                  <a:lnTo>
                    <a:pt x="180" y="20"/>
                  </a:lnTo>
                  <a:lnTo>
                    <a:pt x="190" y="26"/>
                  </a:lnTo>
                  <a:lnTo>
                    <a:pt x="201" y="32"/>
                  </a:lnTo>
                  <a:lnTo>
                    <a:pt x="213" y="40"/>
                  </a:lnTo>
                  <a:lnTo>
                    <a:pt x="222" y="47"/>
                  </a:lnTo>
                  <a:lnTo>
                    <a:pt x="231" y="56"/>
                  </a:lnTo>
                  <a:lnTo>
                    <a:pt x="239" y="64"/>
                  </a:lnTo>
                  <a:lnTo>
                    <a:pt x="246" y="76"/>
                  </a:lnTo>
                  <a:lnTo>
                    <a:pt x="254" y="83"/>
                  </a:lnTo>
                  <a:lnTo>
                    <a:pt x="260" y="95"/>
                  </a:lnTo>
                  <a:lnTo>
                    <a:pt x="265" y="105"/>
                  </a:lnTo>
                  <a:lnTo>
                    <a:pt x="266" y="117"/>
                  </a:lnTo>
                  <a:lnTo>
                    <a:pt x="272" y="131"/>
                  </a:lnTo>
                  <a:lnTo>
                    <a:pt x="272" y="142"/>
                  </a:lnTo>
                  <a:lnTo>
                    <a:pt x="273" y="152"/>
                  </a:lnTo>
                  <a:lnTo>
                    <a:pt x="273" y="166"/>
                  </a:lnTo>
                  <a:lnTo>
                    <a:pt x="272" y="177"/>
                  </a:lnTo>
                  <a:lnTo>
                    <a:pt x="272" y="187"/>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08" name="Freeform 170"/>
            <p:cNvSpPr>
              <a:spLocks noChangeAspect="1"/>
            </p:cNvSpPr>
            <p:nvPr/>
          </p:nvSpPr>
          <p:spPr bwMode="auto">
            <a:xfrm>
              <a:off x="1642" y="2378"/>
              <a:ext cx="358" cy="242"/>
            </a:xfrm>
            <a:custGeom>
              <a:avLst/>
              <a:gdLst>
                <a:gd name="T0" fmla="*/ 0 w 275"/>
                <a:gd name="T1" fmla="*/ 124 h 186"/>
                <a:gd name="T2" fmla="*/ 134 w 275"/>
                <a:gd name="T3" fmla="*/ 60 h 186"/>
                <a:gd name="T4" fmla="*/ 198 w 275"/>
                <a:gd name="T5" fmla="*/ 38 h 186"/>
                <a:gd name="T6" fmla="*/ 256 w 275"/>
                <a:gd name="T7" fmla="*/ 27 h 186"/>
                <a:gd name="T8" fmla="*/ 322 w 275"/>
                <a:gd name="T9" fmla="*/ 12 h 186"/>
                <a:gd name="T10" fmla="*/ 381 w 275"/>
                <a:gd name="T11" fmla="*/ 0 h 186"/>
                <a:gd name="T12" fmla="*/ 440 w 275"/>
                <a:gd name="T13" fmla="*/ 0 h 186"/>
                <a:gd name="T14" fmla="*/ 512 w 275"/>
                <a:gd name="T15" fmla="*/ 0 h 186"/>
                <a:gd name="T16" fmla="*/ 579 w 275"/>
                <a:gd name="T17" fmla="*/ 0 h 186"/>
                <a:gd name="T18" fmla="*/ 646 w 275"/>
                <a:gd name="T19" fmla="*/ 12 h 186"/>
                <a:gd name="T20" fmla="*/ 695 w 275"/>
                <a:gd name="T21" fmla="*/ 27 h 186"/>
                <a:gd name="T22" fmla="*/ 759 w 275"/>
                <a:gd name="T23" fmla="*/ 38 h 186"/>
                <a:gd name="T24" fmla="*/ 819 w 275"/>
                <a:gd name="T25" fmla="*/ 60 h 186"/>
                <a:gd name="T26" fmla="*/ 887 w 275"/>
                <a:gd name="T27" fmla="*/ 86 h 186"/>
                <a:gd name="T28" fmla="*/ 944 w 275"/>
                <a:gd name="T29" fmla="*/ 101 h 186"/>
                <a:gd name="T30" fmla="*/ 993 w 275"/>
                <a:gd name="T31" fmla="*/ 141 h 186"/>
                <a:gd name="T32" fmla="*/ 1044 w 275"/>
                <a:gd name="T33" fmla="*/ 183 h 186"/>
                <a:gd name="T34" fmla="*/ 1079 w 275"/>
                <a:gd name="T35" fmla="*/ 220 h 186"/>
                <a:gd name="T36" fmla="*/ 1125 w 275"/>
                <a:gd name="T37" fmla="*/ 260 h 186"/>
                <a:gd name="T38" fmla="*/ 1163 w 275"/>
                <a:gd name="T39" fmla="*/ 306 h 186"/>
                <a:gd name="T40" fmla="*/ 1202 w 275"/>
                <a:gd name="T41" fmla="*/ 359 h 186"/>
                <a:gd name="T42" fmla="*/ 1229 w 275"/>
                <a:gd name="T43" fmla="*/ 409 h 186"/>
                <a:gd name="T44" fmla="*/ 1264 w 275"/>
                <a:gd name="T45" fmla="*/ 449 h 186"/>
                <a:gd name="T46" fmla="*/ 1291 w 275"/>
                <a:gd name="T47" fmla="*/ 498 h 186"/>
                <a:gd name="T48" fmla="*/ 1314 w 275"/>
                <a:gd name="T49" fmla="*/ 558 h 186"/>
                <a:gd name="T50" fmla="*/ 1324 w 275"/>
                <a:gd name="T51" fmla="*/ 628 h 186"/>
                <a:gd name="T52" fmla="*/ 1336 w 275"/>
                <a:gd name="T53" fmla="*/ 679 h 186"/>
                <a:gd name="T54" fmla="*/ 1336 w 275"/>
                <a:gd name="T55" fmla="*/ 726 h 186"/>
                <a:gd name="T56" fmla="*/ 1336 w 275"/>
                <a:gd name="T57" fmla="*/ 792 h 186"/>
                <a:gd name="T58" fmla="*/ 1336 w 275"/>
                <a:gd name="T59" fmla="*/ 850 h 186"/>
                <a:gd name="T60" fmla="*/ 1324 w 275"/>
                <a:gd name="T61" fmla="*/ 900 h 18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5"/>
                <a:gd name="T94" fmla="*/ 0 h 186"/>
                <a:gd name="T95" fmla="*/ 275 w 275"/>
                <a:gd name="T96" fmla="*/ 186 h 18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5" h="186">
                  <a:moveTo>
                    <a:pt x="0" y="25"/>
                  </a:moveTo>
                  <a:lnTo>
                    <a:pt x="28" y="12"/>
                  </a:lnTo>
                  <a:lnTo>
                    <a:pt x="41" y="8"/>
                  </a:lnTo>
                  <a:lnTo>
                    <a:pt x="52" y="5"/>
                  </a:lnTo>
                  <a:lnTo>
                    <a:pt x="66" y="2"/>
                  </a:lnTo>
                  <a:lnTo>
                    <a:pt x="78" y="0"/>
                  </a:lnTo>
                  <a:lnTo>
                    <a:pt x="91" y="0"/>
                  </a:lnTo>
                  <a:lnTo>
                    <a:pt x="105" y="0"/>
                  </a:lnTo>
                  <a:lnTo>
                    <a:pt x="119" y="0"/>
                  </a:lnTo>
                  <a:lnTo>
                    <a:pt x="133" y="2"/>
                  </a:lnTo>
                  <a:lnTo>
                    <a:pt x="143" y="5"/>
                  </a:lnTo>
                  <a:lnTo>
                    <a:pt x="156" y="8"/>
                  </a:lnTo>
                  <a:lnTo>
                    <a:pt x="168" y="12"/>
                  </a:lnTo>
                  <a:lnTo>
                    <a:pt x="182" y="18"/>
                  </a:lnTo>
                  <a:lnTo>
                    <a:pt x="194" y="21"/>
                  </a:lnTo>
                  <a:lnTo>
                    <a:pt x="204" y="29"/>
                  </a:lnTo>
                  <a:lnTo>
                    <a:pt x="214" y="38"/>
                  </a:lnTo>
                  <a:lnTo>
                    <a:pt x="222" y="45"/>
                  </a:lnTo>
                  <a:lnTo>
                    <a:pt x="231" y="54"/>
                  </a:lnTo>
                  <a:lnTo>
                    <a:pt x="239" y="63"/>
                  </a:lnTo>
                  <a:lnTo>
                    <a:pt x="247" y="74"/>
                  </a:lnTo>
                  <a:lnTo>
                    <a:pt x="253" y="84"/>
                  </a:lnTo>
                  <a:lnTo>
                    <a:pt x="260" y="93"/>
                  </a:lnTo>
                  <a:lnTo>
                    <a:pt x="265" y="103"/>
                  </a:lnTo>
                  <a:lnTo>
                    <a:pt x="270" y="115"/>
                  </a:lnTo>
                  <a:lnTo>
                    <a:pt x="272" y="129"/>
                  </a:lnTo>
                  <a:lnTo>
                    <a:pt x="274" y="140"/>
                  </a:lnTo>
                  <a:lnTo>
                    <a:pt x="274" y="150"/>
                  </a:lnTo>
                  <a:lnTo>
                    <a:pt x="274" y="164"/>
                  </a:lnTo>
                  <a:lnTo>
                    <a:pt x="274" y="175"/>
                  </a:lnTo>
                  <a:lnTo>
                    <a:pt x="272" y="18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09" name="Freeform 171"/>
            <p:cNvSpPr>
              <a:spLocks noChangeAspect="1"/>
            </p:cNvSpPr>
            <p:nvPr/>
          </p:nvSpPr>
          <p:spPr bwMode="auto">
            <a:xfrm>
              <a:off x="872" y="2401"/>
              <a:ext cx="133" cy="13"/>
            </a:xfrm>
            <a:custGeom>
              <a:avLst/>
              <a:gdLst>
                <a:gd name="T0" fmla="*/ 497 w 102"/>
                <a:gd name="T1" fmla="*/ 16 h 10"/>
                <a:gd name="T2" fmla="*/ 475 w 102"/>
                <a:gd name="T3" fmla="*/ 16 h 10"/>
                <a:gd name="T4" fmla="*/ 475 w 102"/>
                <a:gd name="T5" fmla="*/ 16 h 10"/>
                <a:gd name="T6" fmla="*/ 464 w 102"/>
                <a:gd name="T7" fmla="*/ 1 h 10"/>
                <a:gd name="T8" fmla="*/ 437 w 102"/>
                <a:gd name="T9" fmla="*/ 1 h 10"/>
                <a:gd name="T10" fmla="*/ 413 w 102"/>
                <a:gd name="T11" fmla="*/ 1 h 10"/>
                <a:gd name="T12" fmla="*/ 392 w 102"/>
                <a:gd name="T13" fmla="*/ 1 h 10"/>
                <a:gd name="T14" fmla="*/ 362 w 102"/>
                <a:gd name="T15" fmla="*/ 1 h 10"/>
                <a:gd name="T16" fmla="*/ 323 w 102"/>
                <a:gd name="T17" fmla="*/ 0 h 10"/>
                <a:gd name="T18" fmla="*/ 275 w 102"/>
                <a:gd name="T19" fmla="*/ 0 h 10"/>
                <a:gd name="T20" fmla="*/ 240 w 102"/>
                <a:gd name="T21" fmla="*/ 0 h 10"/>
                <a:gd name="T22" fmla="*/ 211 w 102"/>
                <a:gd name="T23" fmla="*/ 0 h 10"/>
                <a:gd name="T24" fmla="*/ 177 w 102"/>
                <a:gd name="T25" fmla="*/ 0 h 10"/>
                <a:gd name="T26" fmla="*/ 145 w 102"/>
                <a:gd name="T27" fmla="*/ 1 h 10"/>
                <a:gd name="T28" fmla="*/ 113 w 102"/>
                <a:gd name="T29" fmla="*/ 1 h 10"/>
                <a:gd name="T30" fmla="*/ 74 w 102"/>
                <a:gd name="T31" fmla="*/ 1 h 10"/>
                <a:gd name="T32" fmla="*/ 60 w 102"/>
                <a:gd name="T33" fmla="*/ 1 h 10"/>
                <a:gd name="T34" fmla="*/ 35 w 102"/>
                <a:gd name="T35" fmla="*/ 1 h 10"/>
                <a:gd name="T36" fmla="*/ 27 w 102"/>
                <a:gd name="T37" fmla="*/ 16 h 10"/>
                <a:gd name="T38" fmla="*/ 12 w 102"/>
                <a:gd name="T39" fmla="*/ 16 h 10"/>
                <a:gd name="T40" fmla="*/ 0 w 102"/>
                <a:gd name="T41" fmla="*/ 16 h 10"/>
                <a:gd name="T42" fmla="*/ 0 w 102"/>
                <a:gd name="T43" fmla="*/ 16 h 10"/>
                <a:gd name="T44" fmla="*/ 12 w 102"/>
                <a:gd name="T45" fmla="*/ 35 h 10"/>
                <a:gd name="T46" fmla="*/ 27 w 102"/>
                <a:gd name="T47" fmla="*/ 35 h 10"/>
                <a:gd name="T48" fmla="*/ 35 w 102"/>
                <a:gd name="T49" fmla="*/ 35 h 10"/>
                <a:gd name="T50" fmla="*/ 60 w 102"/>
                <a:gd name="T51" fmla="*/ 35 h 10"/>
                <a:gd name="T52" fmla="*/ 74 w 102"/>
                <a:gd name="T53" fmla="*/ 46 h 10"/>
                <a:gd name="T54" fmla="*/ 113 w 102"/>
                <a:gd name="T55" fmla="*/ 46 h 10"/>
                <a:gd name="T56" fmla="*/ 145 w 102"/>
                <a:gd name="T57" fmla="*/ 46 h 10"/>
                <a:gd name="T58" fmla="*/ 177 w 102"/>
                <a:gd name="T59" fmla="*/ 46 h 10"/>
                <a:gd name="T60" fmla="*/ 211 w 102"/>
                <a:gd name="T61" fmla="*/ 46 h 10"/>
                <a:gd name="T62" fmla="*/ 240 w 102"/>
                <a:gd name="T63" fmla="*/ 46 h 10"/>
                <a:gd name="T64" fmla="*/ 275 w 102"/>
                <a:gd name="T65" fmla="*/ 46 h 10"/>
                <a:gd name="T66" fmla="*/ 323 w 102"/>
                <a:gd name="T67" fmla="*/ 46 h 10"/>
                <a:gd name="T68" fmla="*/ 362 w 102"/>
                <a:gd name="T69" fmla="*/ 46 h 10"/>
                <a:gd name="T70" fmla="*/ 392 w 102"/>
                <a:gd name="T71" fmla="*/ 46 h 10"/>
                <a:gd name="T72" fmla="*/ 413 w 102"/>
                <a:gd name="T73" fmla="*/ 46 h 10"/>
                <a:gd name="T74" fmla="*/ 437 w 102"/>
                <a:gd name="T75" fmla="*/ 35 h 10"/>
                <a:gd name="T76" fmla="*/ 464 w 102"/>
                <a:gd name="T77" fmla="*/ 35 h 10"/>
                <a:gd name="T78" fmla="*/ 475 w 102"/>
                <a:gd name="T79" fmla="*/ 35 h 10"/>
                <a:gd name="T80" fmla="*/ 475 w 102"/>
                <a:gd name="T81" fmla="*/ 35 h 10"/>
                <a:gd name="T82" fmla="*/ 497 w 102"/>
                <a:gd name="T83" fmla="*/ 16 h 10"/>
                <a:gd name="T84" fmla="*/ 497 w 102"/>
                <a:gd name="T85" fmla="*/ 16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10"/>
                <a:gd name="T131" fmla="*/ 102 w 102"/>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10">
                  <a:moveTo>
                    <a:pt x="101" y="3"/>
                  </a:moveTo>
                  <a:lnTo>
                    <a:pt x="101" y="3"/>
                  </a:lnTo>
                  <a:lnTo>
                    <a:pt x="97" y="3"/>
                  </a:lnTo>
                  <a:lnTo>
                    <a:pt x="95" y="1"/>
                  </a:lnTo>
                  <a:lnTo>
                    <a:pt x="94" y="1"/>
                  </a:lnTo>
                  <a:lnTo>
                    <a:pt x="91" y="1"/>
                  </a:lnTo>
                  <a:lnTo>
                    <a:pt x="89" y="1"/>
                  </a:lnTo>
                  <a:lnTo>
                    <a:pt x="87" y="1"/>
                  </a:lnTo>
                  <a:lnTo>
                    <a:pt x="84" y="1"/>
                  </a:lnTo>
                  <a:lnTo>
                    <a:pt x="82" y="1"/>
                  </a:lnTo>
                  <a:lnTo>
                    <a:pt x="80" y="1"/>
                  </a:lnTo>
                  <a:lnTo>
                    <a:pt x="75" y="1"/>
                  </a:lnTo>
                  <a:lnTo>
                    <a:pt x="74" y="1"/>
                  </a:lnTo>
                  <a:lnTo>
                    <a:pt x="69" y="0"/>
                  </a:lnTo>
                  <a:lnTo>
                    <a:pt x="66" y="0"/>
                  </a:lnTo>
                  <a:lnTo>
                    <a:pt x="62" y="0"/>
                  </a:lnTo>
                  <a:lnTo>
                    <a:pt x="56" y="0"/>
                  </a:lnTo>
                  <a:lnTo>
                    <a:pt x="55" y="0"/>
                  </a:lnTo>
                  <a:lnTo>
                    <a:pt x="49" y="0"/>
                  </a:lnTo>
                  <a:lnTo>
                    <a:pt x="48" y="0"/>
                  </a:lnTo>
                  <a:lnTo>
                    <a:pt x="43" y="0"/>
                  </a:lnTo>
                  <a:lnTo>
                    <a:pt x="40" y="0"/>
                  </a:lnTo>
                  <a:lnTo>
                    <a:pt x="36" y="0"/>
                  </a:lnTo>
                  <a:lnTo>
                    <a:pt x="32" y="0"/>
                  </a:lnTo>
                  <a:lnTo>
                    <a:pt x="29" y="1"/>
                  </a:lnTo>
                  <a:lnTo>
                    <a:pt x="26" y="1"/>
                  </a:lnTo>
                  <a:lnTo>
                    <a:pt x="23" y="1"/>
                  </a:lnTo>
                  <a:lnTo>
                    <a:pt x="20" y="1"/>
                  </a:lnTo>
                  <a:lnTo>
                    <a:pt x="15" y="1"/>
                  </a:lnTo>
                  <a:lnTo>
                    <a:pt x="14" y="1"/>
                  </a:lnTo>
                  <a:lnTo>
                    <a:pt x="12" y="1"/>
                  </a:lnTo>
                  <a:lnTo>
                    <a:pt x="8" y="1"/>
                  </a:lnTo>
                  <a:lnTo>
                    <a:pt x="7" y="1"/>
                  </a:lnTo>
                  <a:lnTo>
                    <a:pt x="5" y="3"/>
                  </a:lnTo>
                  <a:lnTo>
                    <a:pt x="2" y="3"/>
                  </a:lnTo>
                  <a:lnTo>
                    <a:pt x="0" y="3"/>
                  </a:lnTo>
                  <a:lnTo>
                    <a:pt x="2" y="7"/>
                  </a:lnTo>
                  <a:lnTo>
                    <a:pt x="5" y="7"/>
                  </a:lnTo>
                  <a:lnTo>
                    <a:pt x="7" y="7"/>
                  </a:lnTo>
                  <a:lnTo>
                    <a:pt x="8" y="7"/>
                  </a:lnTo>
                  <a:lnTo>
                    <a:pt x="12" y="7"/>
                  </a:lnTo>
                  <a:lnTo>
                    <a:pt x="14" y="9"/>
                  </a:lnTo>
                  <a:lnTo>
                    <a:pt x="15" y="9"/>
                  </a:lnTo>
                  <a:lnTo>
                    <a:pt x="20" y="9"/>
                  </a:lnTo>
                  <a:lnTo>
                    <a:pt x="23" y="9"/>
                  </a:lnTo>
                  <a:lnTo>
                    <a:pt x="26" y="9"/>
                  </a:lnTo>
                  <a:lnTo>
                    <a:pt x="29" y="9"/>
                  </a:lnTo>
                  <a:lnTo>
                    <a:pt x="32" y="9"/>
                  </a:lnTo>
                  <a:lnTo>
                    <a:pt x="36" y="9"/>
                  </a:lnTo>
                  <a:lnTo>
                    <a:pt x="40" y="9"/>
                  </a:lnTo>
                  <a:lnTo>
                    <a:pt x="43" y="9"/>
                  </a:lnTo>
                  <a:lnTo>
                    <a:pt x="48" y="9"/>
                  </a:lnTo>
                  <a:lnTo>
                    <a:pt x="49" y="9"/>
                  </a:lnTo>
                  <a:lnTo>
                    <a:pt x="55" y="9"/>
                  </a:lnTo>
                  <a:lnTo>
                    <a:pt x="56" y="9"/>
                  </a:lnTo>
                  <a:lnTo>
                    <a:pt x="62" y="9"/>
                  </a:lnTo>
                  <a:lnTo>
                    <a:pt x="66" y="9"/>
                  </a:lnTo>
                  <a:lnTo>
                    <a:pt x="69" y="9"/>
                  </a:lnTo>
                  <a:lnTo>
                    <a:pt x="74" y="9"/>
                  </a:lnTo>
                  <a:lnTo>
                    <a:pt x="75" y="9"/>
                  </a:lnTo>
                  <a:lnTo>
                    <a:pt x="80" y="9"/>
                  </a:lnTo>
                  <a:lnTo>
                    <a:pt x="82" y="9"/>
                  </a:lnTo>
                  <a:lnTo>
                    <a:pt x="84" y="9"/>
                  </a:lnTo>
                  <a:lnTo>
                    <a:pt x="87" y="9"/>
                  </a:lnTo>
                  <a:lnTo>
                    <a:pt x="89" y="7"/>
                  </a:lnTo>
                  <a:lnTo>
                    <a:pt x="91" y="7"/>
                  </a:lnTo>
                  <a:lnTo>
                    <a:pt x="94" y="7"/>
                  </a:lnTo>
                  <a:lnTo>
                    <a:pt x="95" y="7"/>
                  </a:lnTo>
                  <a:lnTo>
                    <a:pt x="97" y="7"/>
                  </a:lnTo>
                  <a:lnTo>
                    <a:pt x="101" y="7"/>
                  </a:lnTo>
                  <a:lnTo>
                    <a:pt x="101" y="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10" name="Freeform 172"/>
            <p:cNvSpPr>
              <a:spLocks noChangeAspect="1"/>
            </p:cNvSpPr>
            <p:nvPr/>
          </p:nvSpPr>
          <p:spPr bwMode="auto">
            <a:xfrm>
              <a:off x="898" y="2375"/>
              <a:ext cx="82" cy="14"/>
            </a:xfrm>
            <a:custGeom>
              <a:avLst/>
              <a:gdLst>
                <a:gd name="T0" fmla="*/ 302 w 63"/>
                <a:gd name="T1" fmla="*/ 0 h 11"/>
                <a:gd name="T2" fmla="*/ 302 w 63"/>
                <a:gd name="T3" fmla="*/ 46 h 11"/>
                <a:gd name="T4" fmla="*/ 0 w 63"/>
                <a:gd name="T5" fmla="*/ 37 h 11"/>
                <a:gd name="T6" fmla="*/ 0 w 63"/>
                <a:gd name="T7" fmla="*/ 0 h 11"/>
                <a:gd name="T8" fmla="*/ 302 w 63"/>
                <a:gd name="T9" fmla="*/ 0 h 11"/>
                <a:gd name="T10" fmla="*/ 302 w 63"/>
                <a:gd name="T11" fmla="*/ 0 h 11"/>
                <a:gd name="T12" fmla="*/ 0 60000 65536"/>
                <a:gd name="T13" fmla="*/ 0 60000 65536"/>
                <a:gd name="T14" fmla="*/ 0 60000 65536"/>
                <a:gd name="T15" fmla="*/ 0 60000 65536"/>
                <a:gd name="T16" fmla="*/ 0 60000 65536"/>
                <a:gd name="T17" fmla="*/ 0 60000 65536"/>
                <a:gd name="T18" fmla="*/ 0 w 63"/>
                <a:gd name="T19" fmla="*/ 0 h 11"/>
                <a:gd name="T20" fmla="*/ 63 w 63"/>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63" h="11">
                  <a:moveTo>
                    <a:pt x="62" y="0"/>
                  </a:moveTo>
                  <a:lnTo>
                    <a:pt x="62" y="10"/>
                  </a:lnTo>
                  <a:lnTo>
                    <a:pt x="0" y="9"/>
                  </a:lnTo>
                  <a:lnTo>
                    <a:pt x="0" y="0"/>
                  </a:lnTo>
                  <a:lnTo>
                    <a:pt x="62"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11" name="AutoShape 173"/>
            <p:cNvSpPr>
              <a:spLocks noChangeAspect="1" noChangeArrowheads="1"/>
            </p:cNvSpPr>
            <p:nvPr/>
          </p:nvSpPr>
          <p:spPr bwMode="auto">
            <a:xfrm flipV="1">
              <a:off x="905" y="2388"/>
              <a:ext cx="71"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12" name="Freeform 174"/>
            <p:cNvSpPr>
              <a:spLocks noChangeAspect="1"/>
            </p:cNvSpPr>
            <p:nvPr/>
          </p:nvSpPr>
          <p:spPr bwMode="auto">
            <a:xfrm>
              <a:off x="881" y="2298"/>
              <a:ext cx="116" cy="78"/>
            </a:xfrm>
            <a:custGeom>
              <a:avLst/>
              <a:gdLst>
                <a:gd name="T0" fmla="*/ 433 w 89"/>
                <a:gd name="T1" fmla="*/ 226 h 60"/>
                <a:gd name="T2" fmla="*/ 433 w 89"/>
                <a:gd name="T3" fmla="*/ 237 h 60"/>
                <a:gd name="T4" fmla="*/ 433 w 89"/>
                <a:gd name="T5" fmla="*/ 257 h 60"/>
                <a:gd name="T6" fmla="*/ 433 w 89"/>
                <a:gd name="T7" fmla="*/ 257 h 60"/>
                <a:gd name="T8" fmla="*/ 418 w 89"/>
                <a:gd name="T9" fmla="*/ 269 h 60"/>
                <a:gd name="T10" fmla="*/ 418 w 89"/>
                <a:gd name="T11" fmla="*/ 272 h 60"/>
                <a:gd name="T12" fmla="*/ 409 w 89"/>
                <a:gd name="T13" fmla="*/ 272 h 60"/>
                <a:gd name="T14" fmla="*/ 401 w 89"/>
                <a:gd name="T15" fmla="*/ 272 h 60"/>
                <a:gd name="T16" fmla="*/ 387 w 89"/>
                <a:gd name="T17" fmla="*/ 286 h 60"/>
                <a:gd name="T18" fmla="*/ 374 w 89"/>
                <a:gd name="T19" fmla="*/ 286 h 60"/>
                <a:gd name="T20" fmla="*/ 370 w 89"/>
                <a:gd name="T21" fmla="*/ 286 h 60"/>
                <a:gd name="T22" fmla="*/ 65 w 89"/>
                <a:gd name="T23" fmla="*/ 286 h 60"/>
                <a:gd name="T24" fmla="*/ 65 w 89"/>
                <a:gd name="T25" fmla="*/ 286 h 60"/>
                <a:gd name="T26" fmla="*/ 51 w 89"/>
                <a:gd name="T27" fmla="*/ 286 h 60"/>
                <a:gd name="T28" fmla="*/ 38 w 89"/>
                <a:gd name="T29" fmla="*/ 286 h 60"/>
                <a:gd name="T30" fmla="*/ 35 w 89"/>
                <a:gd name="T31" fmla="*/ 272 h 60"/>
                <a:gd name="T32" fmla="*/ 27 w 89"/>
                <a:gd name="T33" fmla="*/ 272 h 60"/>
                <a:gd name="T34" fmla="*/ 1 w 89"/>
                <a:gd name="T35" fmla="*/ 269 h 60"/>
                <a:gd name="T36" fmla="*/ 1 w 89"/>
                <a:gd name="T37" fmla="*/ 269 h 60"/>
                <a:gd name="T38" fmla="*/ 0 w 89"/>
                <a:gd name="T39" fmla="*/ 257 h 60"/>
                <a:gd name="T40" fmla="*/ 0 w 89"/>
                <a:gd name="T41" fmla="*/ 237 h 60"/>
                <a:gd name="T42" fmla="*/ 0 w 89"/>
                <a:gd name="T43" fmla="*/ 226 h 60"/>
                <a:gd name="T44" fmla="*/ 0 w 89"/>
                <a:gd name="T45" fmla="*/ 51 h 60"/>
                <a:gd name="T46" fmla="*/ 0 w 89"/>
                <a:gd name="T47" fmla="*/ 38 h 60"/>
                <a:gd name="T48" fmla="*/ 0 w 89"/>
                <a:gd name="T49" fmla="*/ 27 h 60"/>
                <a:gd name="T50" fmla="*/ 0 w 89"/>
                <a:gd name="T51" fmla="*/ 27 h 60"/>
                <a:gd name="T52" fmla="*/ 1 w 89"/>
                <a:gd name="T53" fmla="*/ 16 h 60"/>
                <a:gd name="T54" fmla="*/ 27 w 89"/>
                <a:gd name="T55" fmla="*/ 1 h 60"/>
                <a:gd name="T56" fmla="*/ 27 w 89"/>
                <a:gd name="T57" fmla="*/ 1 h 60"/>
                <a:gd name="T58" fmla="*/ 35 w 89"/>
                <a:gd name="T59" fmla="*/ 1 h 60"/>
                <a:gd name="T60" fmla="*/ 38 w 89"/>
                <a:gd name="T61" fmla="*/ 0 h 60"/>
                <a:gd name="T62" fmla="*/ 51 w 89"/>
                <a:gd name="T63" fmla="*/ 0 h 60"/>
                <a:gd name="T64" fmla="*/ 65 w 89"/>
                <a:gd name="T65" fmla="*/ 0 h 60"/>
                <a:gd name="T66" fmla="*/ 370 w 89"/>
                <a:gd name="T67" fmla="*/ 0 h 60"/>
                <a:gd name="T68" fmla="*/ 370 w 89"/>
                <a:gd name="T69" fmla="*/ 0 h 60"/>
                <a:gd name="T70" fmla="*/ 374 w 89"/>
                <a:gd name="T71" fmla="*/ 0 h 60"/>
                <a:gd name="T72" fmla="*/ 401 w 89"/>
                <a:gd name="T73" fmla="*/ 0 h 60"/>
                <a:gd name="T74" fmla="*/ 401 w 89"/>
                <a:gd name="T75" fmla="*/ 1 h 60"/>
                <a:gd name="T76" fmla="*/ 409 w 89"/>
                <a:gd name="T77" fmla="*/ 1 h 60"/>
                <a:gd name="T78" fmla="*/ 418 w 89"/>
                <a:gd name="T79" fmla="*/ 16 h 60"/>
                <a:gd name="T80" fmla="*/ 433 w 89"/>
                <a:gd name="T81" fmla="*/ 16 h 60"/>
                <a:gd name="T82" fmla="*/ 433 w 89"/>
                <a:gd name="T83" fmla="*/ 27 h 60"/>
                <a:gd name="T84" fmla="*/ 433 w 89"/>
                <a:gd name="T85" fmla="*/ 38 h 60"/>
                <a:gd name="T86" fmla="*/ 433 w 8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9"/>
                <a:gd name="T133" fmla="*/ 0 h 60"/>
                <a:gd name="T134" fmla="*/ 89 w 8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9" h="60">
                  <a:moveTo>
                    <a:pt x="88" y="11"/>
                  </a:moveTo>
                  <a:lnTo>
                    <a:pt x="88" y="47"/>
                  </a:lnTo>
                  <a:lnTo>
                    <a:pt x="88" y="49"/>
                  </a:lnTo>
                  <a:lnTo>
                    <a:pt x="88" y="53"/>
                  </a:lnTo>
                  <a:lnTo>
                    <a:pt x="88" y="55"/>
                  </a:lnTo>
                  <a:lnTo>
                    <a:pt x="85" y="55"/>
                  </a:lnTo>
                  <a:lnTo>
                    <a:pt x="85" y="56"/>
                  </a:lnTo>
                  <a:lnTo>
                    <a:pt x="84" y="56"/>
                  </a:lnTo>
                  <a:lnTo>
                    <a:pt x="82" y="56"/>
                  </a:lnTo>
                  <a:lnTo>
                    <a:pt x="82" y="59"/>
                  </a:lnTo>
                  <a:lnTo>
                    <a:pt x="79" y="59"/>
                  </a:lnTo>
                  <a:lnTo>
                    <a:pt x="77" y="59"/>
                  </a:lnTo>
                  <a:lnTo>
                    <a:pt x="75" y="59"/>
                  </a:lnTo>
                  <a:lnTo>
                    <a:pt x="13" y="59"/>
                  </a:lnTo>
                  <a:lnTo>
                    <a:pt x="11" y="59"/>
                  </a:lnTo>
                  <a:lnTo>
                    <a:pt x="8" y="59"/>
                  </a:lnTo>
                  <a:lnTo>
                    <a:pt x="7" y="56"/>
                  </a:lnTo>
                  <a:lnTo>
                    <a:pt x="5" y="56"/>
                  </a:lnTo>
                  <a:lnTo>
                    <a:pt x="1" y="55"/>
                  </a:lnTo>
                  <a:lnTo>
                    <a:pt x="0" y="53"/>
                  </a:lnTo>
                  <a:lnTo>
                    <a:pt x="0" y="49"/>
                  </a:lnTo>
                  <a:lnTo>
                    <a:pt x="0" y="47"/>
                  </a:lnTo>
                  <a:lnTo>
                    <a:pt x="0" y="11"/>
                  </a:lnTo>
                  <a:lnTo>
                    <a:pt x="0" y="8"/>
                  </a:lnTo>
                  <a:lnTo>
                    <a:pt x="0" y="5"/>
                  </a:lnTo>
                  <a:lnTo>
                    <a:pt x="1" y="3"/>
                  </a:lnTo>
                  <a:lnTo>
                    <a:pt x="5" y="1"/>
                  </a:lnTo>
                  <a:lnTo>
                    <a:pt x="7" y="1"/>
                  </a:lnTo>
                  <a:lnTo>
                    <a:pt x="8" y="0"/>
                  </a:lnTo>
                  <a:lnTo>
                    <a:pt x="11" y="0"/>
                  </a:lnTo>
                  <a:lnTo>
                    <a:pt x="13" y="0"/>
                  </a:lnTo>
                  <a:lnTo>
                    <a:pt x="75" y="0"/>
                  </a:lnTo>
                  <a:lnTo>
                    <a:pt x="77" y="0"/>
                  </a:lnTo>
                  <a:lnTo>
                    <a:pt x="79" y="0"/>
                  </a:lnTo>
                  <a:lnTo>
                    <a:pt x="82" y="0"/>
                  </a:lnTo>
                  <a:lnTo>
                    <a:pt x="82" y="1"/>
                  </a:lnTo>
                  <a:lnTo>
                    <a:pt x="84" y="1"/>
                  </a:lnTo>
                  <a:lnTo>
                    <a:pt x="85" y="1"/>
                  </a:lnTo>
                  <a:lnTo>
                    <a:pt x="85" y="3"/>
                  </a:lnTo>
                  <a:lnTo>
                    <a:pt x="88" y="3"/>
                  </a:lnTo>
                  <a:lnTo>
                    <a:pt x="88" y="5"/>
                  </a:lnTo>
                  <a:lnTo>
                    <a:pt x="88" y="8"/>
                  </a:lnTo>
                  <a:lnTo>
                    <a:pt x="88"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13" name="Freeform 175"/>
            <p:cNvSpPr>
              <a:spLocks noChangeAspect="1"/>
            </p:cNvSpPr>
            <p:nvPr/>
          </p:nvSpPr>
          <p:spPr bwMode="auto">
            <a:xfrm>
              <a:off x="966" y="2298"/>
              <a:ext cx="31" cy="78"/>
            </a:xfrm>
            <a:custGeom>
              <a:avLst/>
              <a:gdLst>
                <a:gd name="T0" fmla="*/ 109 w 24"/>
                <a:gd name="T1" fmla="*/ 226 h 60"/>
                <a:gd name="T2" fmla="*/ 109 w 24"/>
                <a:gd name="T3" fmla="*/ 237 h 60"/>
                <a:gd name="T4" fmla="*/ 109 w 24"/>
                <a:gd name="T5" fmla="*/ 237 h 60"/>
                <a:gd name="T6" fmla="*/ 109 w 24"/>
                <a:gd name="T7" fmla="*/ 257 h 60"/>
                <a:gd name="T8" fmla="*/ 109 w 24"/>
                <a:gd name="T9" fmla="*/ 269 h 60"/>
                <a:gd name="T10" fmla="*/ 109 w 24"/>
                <a:gd name="T11" fmla="*/ 269 h 60"/>
                <a:gd name="T12" fmla="*/ 102 w 24"/>
                <a:gd name="T13" fmla="*/ 272 h 60"/>
                <a:gd name="T14" fmla="*/ 102 w 24"/>
                <a:gd name="T15" fmla="*/ 272 h 60"/>
                <a:gd name="T16" fmla="*/ 102 w 24"/>
                <a:gd name="T17" fmla="*/ 286 h 60"/>
                <a:gd name="T18" fmla="*/ 102 w 24"/>
                <a:gd name="T19" fmla="*/ 286 h 60"/>
                <a:gd name="T20" fmla="*/ 88 w 24"/>
                <a:gd name="T21" fmla="*/ 286 h 60"/>
                <a:gd name="T22" fmla="*/ 22 w 24"/>
                <a:gd name="T23" fmla="*/ 286 h 60"/>
                <a:gd name="T24" fmla="*/ 22 w 24"/>
                <a:gd name="T25" fmla="*/ 286 h 60"/>
                <a:gd name="T26" fmla="*/ 10 w 24"/>
                <a:gd name="T27" fmla="*/ 286 h 60"/>
                <a:gd name="T28" fmla="*/ 10 w 24"/>
                <a:gd name="T29" fmla="*/ 272 h 60"/>
                <a:gd name="T30" fmla="*/ 10 w 24"/>
                <a:gd name="T31" fmla="*/ 272 h 60"/>
                <a:gd name="T32" fmla="*/ 10 w 24"/>
                <a:gd name="T33" fmla="*/ 272 h 60"/>
                <a:gd name="T34" fmla="*/ 0 w 24"/>
                <a:gd name="T35" fmla="*/ 269 h 60"/>
                <a:gd name="T36" fmla="*/ 0 w 24"/>
                <a:gd name="T37" fmla="*/ 269 h 60"/>
                <a:gd name="T38" fmla="*/ 0 w 24"/>
                <a:gd name="T39" fmla="*/ 257 h 60"/>
                <a:gd name="T40" fmla="*/ 0 w 24"/>
                <a:gd name="T41" fmla="*/ 237 h 60"/>
                <a:gd name="T42" fmla="*/ 0 w 24"/>
                <a:gd name="T43" fmla="*/ 226 h 60"/>
                <a:gd name="T44" fmla="*/ 0 w 24"/>
                <a:gd name="T45" fmla="*/ 38 h 60"/>
                <a:gd name="T46" fmla="*/ 0 w 24"/>
                <a:gd name="T47" fmla="*/ 38 h 60"/>
                <a:gd name="T48" fmla="*/ 0 w 24"/>
                <a:gd name="T49" fmla="*/ 27 h 60"/>
                <a:gd name="T50" fmla="*/ 0 w 24"/>
                <a:gd name="T51" fmla="*/ 27 h 60"/>
                <a:gd name="T52" fmla="*/ 0 w 24"/>
                <a:gd name="T53" fmla="*/ 16 h 60"/>
                <a:gd name="T54" fmla="*/ 10 w 24"/>
                <a:gd name="T55" fmla="*/ 1 h 60"/>
                <a:gd name="T56" fmla="*/ 10 w 24"/>
                <a:gd name="T57" fmla="*/ 1 h 60"/>
                <a:gd name="T58" fmla="*/ 10 w 24"/>
                <a:gd name="T59" fmla="*/ 0 h 60"/>
                <a:gd name="T60" fmla="*/ 10 w 24"/>
                <a:gd name="T61" fmla="*/ 0 h 60"/>
                <a:gd name="T62" fmla="*/ 22 w 24"/>
                <a:gd name="T63" fmla="*/ 0 h 60"/>
                <a:gd name="T64" fmla="*/ 22 w 24"/>
                <a:gd name="T65" fmla="*/ 0 h 60"/>
                <a:gd name="T66" fmla="*/ 88 w 24"/>
                <a:gd name="T67" fmla="*/ 0 h 60"/>
                <a:gd name="T68" fmla="*/ 88 w 24"/>
                <a:gd name="T69" fmla="*/ 0 h 60"/>
                <a:gd name="T70" fmla="*/ 102 w 24"/>
                <a:gd name="T71" fmla="*/ 0 h 60"/>
                <a:gd name="T72" fmla="*/ 102 w 24"/>
                <a:gd name="T73" fmla="*/ 0 h 60"/>
                <a:gd name="T74" fmla="*/ 102 w 24"/>
                <a:gd name="T75" fmla="*/ 1 h 60"/>
                <a:gd name="T76" fmla="*/ 109 w 24"/>
                <a:gd name="T77" fmla="*/ 1 h 60"/>
                <a:gd name="T78" fmla="*/ 109 w 24"/>
                <a:gd name="T79" fmla="*/ 16 h 60"/>
                <a:gd name="T80" fmla="*/ 109 w 24"/>
                <a:gd name="T81" fmla="*/ 16 h 60"/>
                <a:gd name="T82" fmla="*/ 109 w 24"/>
                <a:gd name="T83" fmla="*/ 27 h 60"/>
                <a:gd name="T84" fmla="*/ 109 w 24"/>
                <a:gd name="T85" fmla="*/ 38 h 60"/>
                <a:gd name="T86" fmla="*/ 109 w 24"/>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0"/>
                <a:gd name="T134" fmla="*/ 24 w 2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0">
                  <a:moveTo>
                    <a:pt x="23" y="8"/>
                  </a:moveTo>
                  <a:lnTo>
                    <a:pt x="23" y="47"/>
                  </a:lnTo>
                  <a:lnTo>
                    <a:pt x="23" y="49"/>
                  </a:lnTo>
                  <a:lnTo>
                    <a:pt x="23" y="53"/>
                  </a:lnTo>
                  <a:lnTo>
                    <a:pt x="23" y="55"/>
                  </a:lnTo>
                  <a:lnTo>
                    <a:pt x="23" y="56"/>
                  </a:lnTo>
                  <a:lnTo>
                    <a:pt x="22" y="56"/>
                  </a:lnTo>
                  <a:lnTo>
                    <a:pt x="22" y="59"/>
                  </a:lnTo>
                  <a:lnTo>
                    <a:pt x="19" y="59"/>
                  </a:lnTo>
                  <a:lnTo>
                    <a:pt x="5" y="59"/>
                  </a:lnTo>
                  <a:lnTo>
                    <a:pt x="2" y="59"/>
                  </a:lnTo>
                  <a:lnTo>
                    <a:pt x="2" y="56"/>
                  </a:lnTo>
                  <a:lnTo>
                    <a:pt x="2" y="55"/>
                  </a:lnTo>
                  <a:lnTo>
                    <a:pt x="0" y="55"/>
                  </a:lnTo>
                  <a:lnTo>
                    <a:pt x="0" y="53"/>
                  </a:lnTo>
                  <a:lnTo>
                    <a:pt x="0" y="49"/>
                  </a:lnTo>
                  <a:lnTo>
                    <a:pt x="0" y="47"/>
                  </a:lnTo>
                  <a:lnTo>
                    <a:pt x="0" y="8"/>
                  </a:lnTo>
                  <a:lnTo>
                    <a:pt x="0" y="5"/>
                  </a:lnTo>
                  <a:lnTo>
                    <a:pt x="0" y="3"/>
                  </a:lnTo>
                  <a:lnTo>
                    <a:pt x="2" y="1"/>
                  </a:lnTo>
                  <a:lnTo>
                    <a:pt x="2" y="0"/>
                  </a:lnTo>
                  <a:lnTo>
                    <a:pt x="5" y="0"/>
                  </a:lnTo>
                  <a:lnTo>
                    <a:pt x="19" y="0"/>
                  </a:lnTo>
                  <a:lnTo>
                    <a:pt x="22" y="0"/>
                  </a:lnTo>
                  <a:lnTo>
                    <a:pt x="22" y="1"/>
                  </a:lnTo>
                  <a:lnTo>
                    <a:pt x="23" y="1"/>
                  </a:lnTo>
                  <a:lnTo>
                    <a:pt x="23" y="3"/>
                  </a:lnTo>
                  <a:lnTo>
                    <a:pt x="23" y="5"/>
                  </a:lnTo>
                  <a:lnTo>
                    <a:pt x="23" y="8"/>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14" name="Freeform 176"/>
            <p:cNvSpPr>
              <a:spLocks noChangeAspect="1"/>
            </p:cNvSpPr>
            <p:nvPr/>
          </p:nvSpPr>
          <p:spPr bwMode="auto">
            <a:xfrm>
              <a:off x="881" y="2298"/>
              <a:ext cx="34" cy="78"/>
            </a:xfrm>
            <a:custGeom>
              <a:avLst/>
              <a:gdLst>
                <a:gd name="T0" fmla="*/ 124 w 26"/>
                <a:gd name="T1" fmla="*/ 226 h 60"/>
                <a:gd name="T2" fmla="*/ 124 w 26"/>
                <a:gd name="T3" fmla="*/ 237 h 60"/>
                <a:gd name="T4" fmla="*/ 124 w 26"/>
                <a:gd name="T5" fmla="*/ 237 h 60"/>
                <a:gd name="T6" fmla="*/ 124 w 26"/>
                <a:gd name="T7" fmla="*/ 257 h 60"/>
                <a:gd name="T8" fmla="*/ 124 w 26"/>
                <a:gd name="T9" fmla="*/ 269 h 60"/>
                <a:gd name="T10" fmla="*/ 124 w 26"/>
                <a:gd name="T11" fmla="*/ 269 h 60"/>
                <a:gd name="T12" fmla="*/ 111 w 26"/>
                <a:gd name="T13" fmla="*/ 272 h 60"/>
                <a:gd name="T14" fmla="*/ 111 w 26"/>
                <a:gd name="T15" fmla="*/ 272 h 60"/>
                <a:gd name="T16" fmla="*/ 111 w 26"/>
                <a:gd name="T17" fmla="*/ 286 h 60"/>
                <a:gd name="T18" fmla="*/ 111 w 26"/>
                <a:gd name="T19" fmla="*/ 286 h 60"/>
                <a:gd name="T20" fmla="*/ 102 w 26"/>
                <a:gd name="T21" fmla="*/ 286 h 60"/>
                <a:gd name="T22" fmla="*/ 27 w 26"/>
                <a:gd name="T23" fmla="*/ 286 h 60"/>
                <a:gd name="T24" fmla="*/ 27 w 26"/>
                <a:gd name="T25" fmla="*/ 286 h 60"/>
                <a:gd name="T26" fmla="*/ 1 w 26"/>
                <a:gd name="T27" fmla="*/ 286 h 60"/>
                <a:gd name="T28" fmla="*/ 1 w 26"/>
                <a:gd name="T29" fmla="*/ 272 h 60"/>
                <a:gd name="T30" fmla="*/ 1 w 26"/>
                <a:gd name="T31" fmla="*/ 272 h 60"/>
                <a:gd name="T32" fmla="*/ 1 w 26"/>
                <a:gd name="T33" fmla="*/ 272 h 60"/>
                <a:gd name="T34" fmla="*/ 0 w 26"/>
                <a:gd name="T35" fmla="*/ 269 h 60"/>
                <a:gd name="T36" fmla="*/ 0 w 26"/>
                <a:gd name="T37" fmla="*/ 269 h 60"/>
                <a:gd name="T38" fmla="*/ 0 w 26"/>
                <a:gd name="T39" fmla="*/ 257 h 60"/>
                <a:gd name="T40" fmla="*/ 0 w 26"/>
                <a:gd name="T41" fmla="*/ 237 h 60"/>
                <a:gd name="T42" fmla="*/ 0 w 26"/>
                <a:gd name="T43" fmla="*/ 226 h 60"/>
                <a:gd name="T44" fmla="*/ 0 w 26"/>
                <a:gd name="T45" fmla="*/ 38 h 60"/>
                <a:gd name="T46" fmla="*/ 0 w 26"/>
                <a:gd name="T47" fmla="*/ 38 h 60"/>
                <a:gd name="T48" fmla="*/ 0 w 26"/>
                <a:gd name="T49" fmla="*/ 27 h 60"/>
                <a:gd name="T50" fmla="*/ 0 w 26"/>
                <a:gd name="T51" fmla="*/ 27 h 60"/>
                <a:gd name="T52" fmla="*/ 0 w 26"/>
                <a:gd name="T53" fmla="*/ 16 h 60"/>
                <a:gd name="T54" fmla="*/ 1 w 26"/>
                <a:gd name="T55" fmla="*/ 1 h 60"/>
                <a:gd name="T56" fmla="*/ 1 w 26"/>
                <a:gd name="T57" fmla="*/ 1 h 60"/>
                <a:gd name="T58" fmla="*/ 1 w 26"/>
                <a:gd name="T59" fmla="*/ 0 h 60"/>
                <a:gd name="T60" fmla="*/ 1 w 26"/>
                <a:gd name="T61" fmla="*/ 0 h 60"/>
                <a:gd name="T62" fmla="*/ 27 w 26"/>
                <a:gd name="T63" fmla="*/ 0 h 60"/>
                <a:gd name="T64" fmla="*/ 27 w 26"/>
                <a:gd name="T65" fmla="*/ 0 h 60"/>
                <a:gd name="T66" fmla="*/ 102 w 26"/>
                <a:gd name="T67" fmla="*/ 0 h 60"/>
                <a:gd name="T68" fmla="*/ 102 w 26"/>
                <a:gd name="T69" fmla="*/ 0 h 60"/>
                <a:gd name="T70" fmla="*/ 111 w 26"/>
                <a:gd name="T71" fmla="*/ 0 h 60"/>
                <a:gd name="T72" fmla="*/ 111 w 26"/>
                <a:gd name="T73" fmla="*/ 0 h 60"/>
                <a:gd name="T74" fmla="*/ 111 w 26"/>
                <a:gd name="T75" fmla="*/ 1 h 60"/>
                <a:gd name="T76" fmla="*/ 124 w 26"/>
                <a:gd name="T77" fmla="*/ 1 h 60"/>
                <a:gd name="T78" fmla="*/ 124 w 26"/>
                <a:gd name="T79" fmla="*/ 16 h 60"/>
                <a:gd name="T80" fmla="*/ 124 w 26"/>
                <a:gd name="T81" fmla="*/ 16 h 60"/>
                <a:gd name="T82" fmla="*/ 124 w 26"/>
                <a:gd name="T83" fmla="*/ 27 h 60"/>
                <a:gd name="T84" fmla="*/ 124 w 26"/>
                <a:gd name="T85" fmla="*/ 38 h 60"/>
                <a:gd name="T86" fmla="*/ 124 w 26"/>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0"/>
                <a:gd name="T134" fmla="*/ 26 w 26"/>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0">
                  <a:moveTo>
                    <a:pt x="25" y="8"/>
                  </a:moveTo>
                  <a:lnTo>
                    <a:pt x="25" y="47"/>
                  </a:lnTo>
                  <a:lnTo>
                    <a:pt x="25" y="49"/>
                  </a:lnTo>
                  <a:lnTo>
                    <a:pt x="25" y="53"/>
                  </a:lnTo>
                  <a:lnTo>
                    <a:pt x="25" y="55"/>
                  </a:lnTo>
                  <a:lnTo>
                    <a:pt x="25" y="56"/>
                  </a:lnTo>
                  <a:lnTo>
                    <a:pt x="22" y="56"/>
                  </a:lnTo>
                  <a:lnTo>
                    <a:pt x="22" y="59"/>
                  </a:lnTo>
                  <a:lnTo>
                    <a:pt x="21" y="59"/>
                  </a:lnTo>
                  <a:lnTo>
                    <a:pt x="5" y="59"/>
                  </a:lnTo>
                  <a:lnTo>
                    <a:pt x="1" y="59"/>
                  </a:lnTo>
                  <a:lnTo>
                    <a:pt x="1" y="56"/>
                  </a:lnTo>
                  <a:lnTo>
                    <a:pt x="1" y="55"/>
                  </a:lnTo>
                  <a:lnTo>
                    <a:pt x="0" y="55"/>
                  </a:lnTo>
                  <a:lnTo>
                    <a:pt x="0" y="53"/>
                  </a:lnTo>
                  <a:lnTo>
                    <a:pt x="0" y="49"/>
                  </a:lnTo>
                  <a:lnTo>
                    <a:pt x="0" y="47"/>
                  </a:lnTo>
                  <a:lnTo>
                    <a:pt x="0" y="8"/>
                  </a:lnTo>
                  <a:lnTo>
                    <a:pt x="0" y="5"/>
                  </a:lnTo>
                  <a:lnTo>
                    <a:pt x="0" y="3"/>
                  </a:lnTo>
                  <a:lnTo>
                    <a:pt x="1" y="1"/>
                  </a:lnTo>
                  <a:lnTo>
                    <a:pt x="1" y="0"/>
                  </a:lnTo>
                  <a:lnTo>
                    <a:pt x="5" y="0"/>
                  </a:lnTo>
                  <a:lnTo>
                    <a:pt x="21" y="0"/>
                  </a:lnTo>
                  <a:lnTo>
                    <a:pt x="22" y="0"/>
                  </a:lnTo>
                  <a:lnTo>
                    <a:pt x="22" y="1"/>
                  </a:lnTo>
                  <a:lnTo>
                    <a:pt x="25" y="1"/>
                  </a:lnTo>
                  <a:lnTo>
                    <a:pt x="25" y="3"/>
                  </a:lnTo>
                  <a:lnTo>
                    <a:pt x="25" y="5"/>
                  </a:lnTo>
                  <a:lnTo>
                    <a:pt x="25" y="8"/>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15" name="Freeform 177" descr="Light vertical"/>
            <p:cNvSpPr>
              <a:spLocks noChangeAspect="1"/>
            </p:cNvSpPr>
            <p:nvPr/>
          </p:nvSpPr>
          <p:spPr bwMode="auto">
            <a:xfrm>
              <a:off x="916" y="2298"/>
              <a:ext cx="51" cy="78"/>
            </a:xfrm>
            <a:custGeom>
              <a:avLst/>
              <a:gdLst>
                <a:gd name="T0" fmla="*/ 190 w 39"/>
                <a:gd name="T1" fmla="*/ 226 h 60"/>
                <a:gd name="T2" fmla="*/ 190 w 39"/>
                <a:gd name="T3" fmla="*/ 237 h 60"/>
                <a:gd name="T4" fmla="*/ 174 w 39"/>
                <a:gd name="T5" fmla="*/ 237 h 60"/>
                <a:gd name="T6" fmla="*/ 174 w 39"/>
                <a:gd name="T7" fmla="*/ 257 h 60"/>
                <a:gd name="T8" fmla="*/ 174 w 39"/>
                <a:gd name="T9" fmla="*/ 269 h 60"/>
                <a:gd name="T10" fmla="*/ 174 w 39"/>
                <a:gd name="T11" fmla="*/ 269 h 60"/>
                <a:gd name="T12" fmla="*/ 174 w 39"/>
                <a:gd name="T13" fmla="*/ 272 h 60"/>
                <a:gd name="T14" fmla="*/ 161 w 39"/>
                <a:gd name="T15" fmla="*/ 272 h 60"/>
                <a:gd name="T16" fmla="*/ 161 w 39"/>
                <a:gd name="T17" fmla="*/ 286 h 60"/>
                <a:gd name="T18" fmla="*/ 150 w 39"/>
                <a:gd name="T19" fmla="*/ 286 h 60"/>
                <a:gd name="T20" fmla="*/ 150 w 39"/>
                <a:gd name="T21" fmla="*/ 286 h 60"/>
                <a:gd name="T22" fmla="*/ 29 w 39"/>
                <a:gd name="T23" fmla="*/ 286 h 60"/>
                <a:gd name="T24" fmla="*/ 29 w 39"/>
                <a:gd name="T25" fmla="*/ 286 h 60"/>
                <a:gd name="T26" fmla="*/ 29 w 39"/>
                <a:gd name="T27" fmla="*/ 286 h 60"/>
                <a:gd name="T28" fmla="*/ 12 w 39"/>
                <a:gd name="T29" fmla="*/ 272 h 60"/>
                <a:gd name="T30" fmla="*/ 12 w 39"/>
                <a:gd name="T31" fmla="*/ 272 h 60"/>
                <a:gd name="T32" fmla="*/ 12 w 39"/>
                <a:gd name="T33" fmla="*/ 272 h 60"/>
                <a:gd name="T34" fmla="*/ 0 w 39"/>
                <a:gd name="T35" fmla="*/ 269 h 60"/>
                <a:gd name="T36" fmla="*/ 0 w 39"/>
                <a:gd name="T37" fmla="*/ 269 h 60"/>
                <a:gd name="T38" fmla="*/ 0 w 39"/>
                <a:gd name="T39" fmla="*/ 257 h 60"/>
                <a:gd name="T40" fmla="*/ 0 w 39"/>
                <a:gd name="T41" fmla="*/ 237 h 60"/>
                <a:gd name="T42" fmla="*/ 0 w 39"/>
                <a:gd name="T43" fmla="*/ 226 h 60"/>
                <a:gd name="T44" fmla="*/ 0 w 39"/>
                <a:gd name="T45" fmla="*/ 38 h 60"/>
                <a:gd name="T46" fmla="*/ 0 w 39"/>
                <a:gd name="T47" fmla="*/ 38 h 60"/>
                <a:gd name="T48" fmla="*/ 0 w 39"/>
                <a:gd name="T49" fmla="*/ 27 h 60"/>
                <a:gd name="T50" fmla="*/ 0 w 39"/>
                <a:gd name="T51" fmla="*/ 27 h 60"/>
                <a:gd name="T52" fmla="*/ 0 w 39"/>
                <a:gd name="T53" fmla="*/ 16 h 60"/>
                <a:gd name="T54" fmla="*/ 0 w 39"/>
                <a:gd name="T55" fmla="*/ 1 h 60"/>
                <a:gd name="T56" fmla="*/ 12 w 39"/>
                <a:gd name="T57" fmla="*/ 1 h 60"/>
                <a:gd name="T58" fmla="*/ 12 w 39"/>
                <a:gd name="T59" fmla="*/ 0 h 60"/>
                <a:gd name="T60" fmla="*/ 12 w 39"/>
                <a:gd name="T61" fmla="*/ 0 h 60"/>
                <a:gd name="T62" fmla="*/ 29 w 39"/>
                <a:gd name="T63" fmla="*/ 0 h 60"/>
                <a:gd name="T64" fmla="*/ 29 w 39"/>
                <a:gd name="T65" fmla="*/ 0 h 60"/>
                <a:gd name="T66" fmla="*/ 150 w 39"/>
                <a:gd name="T67" fmla="*/ 0 h 60"/>
                <a:gd name="T68" fmla="*/ 150 w 39"/>
                <a:gd name="T69" fmla="*/ 0 h 60"/>
                <a:gd name="T70" fmla="*/ 161 w 39"/>
                <a:gd name="T71" fmla="*/ 0 h 60"/>
                <a:gd name="T72" fmla="*/ 161 w 39"/>
                <a:gd name="T73" fmla="*/ 0 h 60"/>
                <a:gd name="T74" fmla="*/ 161 w 39"/>
                <a:gd name="T75" fmla="*/ 1 h 60"/>
                <a:gd name="T76" fmla="*/ 174 w 39"/>
                <a:gd name="T77" fmla="*/ 1 h 60"/>
                <a:gd name="T78" fmla="*/ 174 w 39"/>
                <a:gd name="T79" fmla="*/ 16 h 60"/>
                <a:gd name="T80" fmla="*/ 174 w 39"/>
                <a:gd name="T81" fmla="*/ 16 h 60"/>
                <a:gd name="T82" fmla="*/ 174 w 39"/>
                <a:gd name="T83" fmla="*/ 27 h 60"/>
                <a:gd name="T84" fmla="*/ 190 w 39"/>
                <a:gd name="T85" fmla="*/ 38 h 60"/>
                <a:gd name="T86" fmla="*/ 190 w 39"/>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0"/>
                <a:gd name="T134" fmla="*/ 39 w 3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0">
                  <a:moveTo>
                    <a:pt x="38" y="8"/>
                  </a:moveTo>
                  <a:lnTo>
                    <a:pt x="38" y="47"/>
                  </a:lnTo>
                  <a:lnTo>
                    <a:pt x="38" y="49"/>
                  </a:lnTo>
                  <a:lnTo>
                    <a:pt x="35" y="49"/>
                  </a:lnTo>
                  <a:lnTo>
                    <a:pt x="35" y="53"/>
                  </a:lnTo>
                  <a:lnTo>
                    <a:pt x="35" y="55"/>
                  </a:lnTo>
                  <a:lnTo>
                    <a:pt x="35" y="56"/>
                  </a:lnTo>
                  <a:lnTo>
                    <a:pt x="32" y="56"/>
                  </a:lnTo>
                  <a:lnTo>
                    <a:pt x="32" y="59"/>
                  </a:lnTo>
                  <a:lnTo>
                    <a:pt x="30" y="59"/>
                  </a:lnTo>
                  <a:lnTo>
                    <a:pt x="6" y="59"/>
                  </a:lnTo>
                  <a:lnTo>
                    <a:pt x="2" y="59"/>
                  </a:lnTo>
                  <a:lnTo>
                    <a:pt x="2" y="56"/>
                  </a:lnTo>
                  <a:lnTo>
                    <a:pt x="0" y="55"/>
                  </a:lnTo>
                  <a:lnTo>
                    <a:pt x="0" y="53"/>
                  </a:lnTo>
                  <a:lnTo>
                    <a:pt x="0" y="49"/>
                  </a:lnTo>
                  <a:lnTo>
                    <a:pt x="0" y="47"/>
                  </a:lnTo>
                  <a:lnTo>
                    <a:pt x="0" y="8"/>
                  </a:lnTo>
                  <a:lnTo>
                    <a:pt x="0" y="5"/>
                  </a:lnTo>
                  <a:lnTo>
                    <a:pt x="0" y="3"/>
                  </a:lnTo>
                  <a:lnTo>
                    <a:pt x="0" y="1"/>
                  </a:lnTo>
                  <a:lnTo>
                    <a:pt x="2" y="1"/>
                  </a:lnTo>
                  <a:lnTo>
                    <a:pt x="2" y="0"/>
                  </a:lnTo>
                  <a:lnTo>
                    <a:pt x="6" y="0"/>
                  </a:lnTo>
                  <a:lnTo>
                    <a:pt x="30" y="0"/>
                  </a:lnTo>
                  <a:lnTo>
                    <a:pt x="32" y="0"/>
                  </a:lnTo>
                  <a:lnTo>
                    <a:pt x="32" y="1"/>
                  </a:lnTo>
                  <a:lnTo>
                    <a:pt x="35" y="1"/>
                  </a:lnTo>
                  <a:lnTo>
                    <a:pt x="35" y="3"/>
                  </a:lnTo>
                  <a:lnTo>
                    <a:pt x="35" y="5"/>
                  </a:lnTo>
                  <a:lnTo>
                    <a:pt x="38" y="8"/>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16" name="AutoShape 178"/>
            <p:cNvSpPr>
              <a:spLocks noChangeAspect="1" noChangeArrowheads="1"/>
            </p:cNvSpPr>
            <p:nvPr/>
          </p:nvSpPr>
          <p:spPr bwMode="auto">
            <a:xfrm flipV="1">
              <a:off x="898" y="2375"/>
              <a:ext cx="11"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17" name="Freeform 179"/>
            <p:cNvSpPr>
              <a:spLocks noChangeAspect="1"/>
            </p:cNvSpPr>
            <p:nvPr/>
          </p:nvSpPr>
          <p:spPr bwMode="auto">
            <a:xfrm>
              <a:off x="966" y="2362"/>
              <a:ext cx="12" cy="26"/>
            </a:xfrm>
            <a:custGeom>
              <a:avLst/>
              <a:gdLst>
                <a:gd name="T0" fmla="*/ 0 w 9"/>
                <a:gd name="T1" fmla="*/ 0 h 20"/>
                <a:gd name="T2" fmla="*/ 48 w 9"/>
                <a:gd name="T3" fmla="*/ 29 h 20"/>
                <a:gd name="T4" fmla="*/ 0 w 9"/>
                <a:gd name="T5" fmla="*/ 46 h 20"/>
                <a:gd name="T6" fmla="*/ 48 w 9"/>
                <a:gd name="T7" fmla="*/ 66 h 20"/>
                <a:gd name="T8" fmla="*/ 0 w 9"/>
                <a:gd name="T9" fmla="*/ 92 h 20"/>
                <a:gd name="T10" fmla="*/ 0 w 9"/>
                <a:gd name="T11" fmla="*/ 0 h 20"/>
                <a:gd name="T12" fmla="*/ 0 w 9"/>
                <a:gd name="T13" fmla="*/ 0 h 20"/>
                <a:gd name="T14" fmla="*/ 0 60000 65536"/>
                <a:gd name="T15" fmla="*/ 0 60000 65536"/>
                <a:gd name="T16" fmla="*/ 0 60000 65536"/>
                <a:gd name="T17" fmla="*/ 0 60000 65536"/>
                <a:gd name="T18" fmla="*/ 0 60000 65536"/>
                <a:gd name="T19" fmla="*/ 0 60000 65536"/>
                <a:gd name="T20" fmla="*/ 0 60000 65536"/>
                <a:gd name="T21" fmla="*/ 0 w 9"/>
                <a:gd name="T22" fmla="*/ 0 h 20"/>
                <a:gd name="T23" fmla="*/ 9 w 9"/>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20">
                  <a:moveTo>
                    <a:pt x="0" y="0"/>
                  </a:moveTo>
                  <a:lnTo>
                    <a:pt x="8" y="6"/>
                  </a:lnTo>
                  <a:lnTo>
                    <a:pt x="0" y="9"/>
                  </a:lnTo>
                  <a:lnTo>
                    <a:pt x="8" y="14"/>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18" name="Line 180"/>
            <p:cNvSpPr>
              <a:spLocks noChangeAspect="1" noChangeShapeType="1"/>
            </p:cNvSpPr>
            <p:nvPr/>
          </p:nvSpPr>
          <p:spPr bwMode="auto">
            <a:xfrm>
              <a:off x="898" y="2387"/>
              <a:ext cx="87"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519" name="Line 181"/>
            <p:cNvSpPr>
              <a:spLocks noChangeAspect="1" noChangeShapeType="1"/>
            </p:cNvSpPr>
            <p:nvPr/>
          </p:nvSpPr>
          <p:spPr bwMode="auto">
            <a:xfrm flipH="1">
              <a:off x="898" y="2387"/>
              <a:ext cx="76"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520" name="Line 182"/>
            <p:cNvSpPr>
              <a:spLocks noChangeAspect="1" noChangeShapeType="1"/>
            </p:cNvSpPr>
            <p:nvPr/>
          </p:nvSpPr>
          <p:spPr bwMode="auto">
            <a:xfrm>
              <a:off x="898" y="2401"/>
              <a:ext cx="87"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521" name="Freeform 183"/>
            <p:cNvSpPr>
              <a:spLocks noChangeAspect="1"/>
            </p:cNvSpPr>
            <p:nvPr/>
          </p:nvSpPr>
          <p:spPr bwMode="auto">
            <a:xfrm>
              <a:off x="890" y="2388"/>
              <a:ext cx="16" cy="26"/>
            </a:xfrm>
            <a:custGeom>
              <a:avLst/>
              <a:gdLst>
                <a:gd name="T0" fmla="*/ 64 w 12"/>
                <a:gd name="T1" fmla="*/ 92 h 20"/>
                <a:gd name="T2" fmla="*/ 0 w 12"/>
                <a:gd name="T3" fmla="*/ 64 h 20"/>
                <a:gd name="T4" fmla="*/ 64 w 12"/>
                <a:gd name="T5" fmla="*/ 38 h 20"/>
                <a:gd name="T6" fmla="*/ 0 w 12"/>
                <a:gd name="T7" fmla="*/ 27 h 20"/>
                <a:gd name="T8" fmla="*/ 64 w 12"/>
                <a:gd name="T9" fmla="*/ 0 h 20"/>
                <a:gd name="T10" fmla="*/ 64 w 12"/>
                <a:gd name="T11" fmla="*/ 92 h 20"/>
                <a:gd name="T12" fmla="*/ 64 w 12"/>
                <a:gd name="T13" fmla="*/ 92 h 20"/>
                <a:gd name="T14" fmla="*/ 0 60000 65536"/>
                <a:gd name="T15" fmla="*/ 0 60000 65536"/>
                <a:gd name="T16" fmla="*/ 0 60000 65536"/>
                <a:gd name="T17" fmla="*/ 0 60000 65536"/>
                <a:gd name="T18" fmla="*/ 0 60000 65536"/>
                <a:gd name="T19" fmla="*/ 0 60000 65536"/>
                <a:gd name="T20" fmla="*/ 0 60000 65536"/>
                <a:gd name="T21" fmla="*/ 0 w 12"/>
                <a:gd name="T22" fmla="*/ 0 h 20"/>
                <a:gd name="T23" fmla="*/ 12 w 12"/>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0">
                  <a:moveTo>
                    <a:pt x="11" y="19"/>
                  </a:moveTo>
                  <a:lnTo>
                    <a:pt x="0" y="13"/>
                  </a:lnTo>
                  <a:lnTo>
                    <a:pt x="11" y="8"/>
                  </a:lnTo>
                  <a:lnTo>
                    <a:pt x="0" y="5"/>
                  </a:lnTo>
                  <a:lnTo>
                    <a:pt x="11" y="0"/>
                  </a:lnTo>
                  <a:lnTo>
                    <a:pt x="11"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22" name="Line 184"/>
            <p:cNvSpPr>
              <a:spLocks noChangeAspect="1" noChangeShapeType="1"/>
            </p:cNvSpPr>
            <p:nvPr/>
          </p:nvSpPr>
          <p:spPr bwMode="auto">
            <a:xfrm flipH="1" flipV="1">
              <a:off x="890"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523" name="Freeform 185"/>
            <p:cNvSpPr>
              <a:spLocks noChangeAspect="1"/>
            </p:cNvSpPr>
            <p:nvPr/>
          </p:nvSpPr>
          <p:spPr bwMode="auto">
            <a:xfrm>
              <a:off x="1705" y="2402"/>
              <a:ext cx="129" cy="12"/>
            </a:xfrm>
            <a:custGeom>
              <a:avLst/>
              <a:gdLst>
                <a:gd name="T0" fmla="*/ 482 w 99"/>
                <a:gd name="T1" fmla="*/ 12 h 9"/>
                <a:gd name="T2" fmla="*/ 482 w 99"/>
                <a:gd name="T3" fmla="*/ 12 h 9"/>
                <a:gd name="T4" fmla="*/ 466 w 99"/>
                <a:gd name="T5" fmla="*/ 12 h 9"/>
                <a:gd name="T6" fmla="*/ 447 w 99"/>
                <a:gd name="T7" fmla="*/ 0 h 9"/>
                <a:gd name="T8" fmla="*/ 421 w 99"/>
                <a:gd name="T9" fmla="*/ 0 h 9"/>
                <a:gd name="T10" fmla="*/ 399 w 99"/>
                <a:gd name="T11" fmla="*/ 0 h 9"/>
                <a:gd name="T12" fmla="*/ 374 w 99"/>
                <a:gd name="T13" fmla="*/ 0 h 9"/>
                <a:gd name="T14" fmla="*/ 349 w 99"/>
                <a:gd name="T15" fmla="*/ 0 h 9"/>
                <a:gd name="T16" fmla="*/ 313 w 99"/>
                <a:gd name="T17" fmla="*/ 0 h 9"/>
                <a:gd name="T18" fmla="*/ 276 w 99"/>
                <a:gd name="T19" fmla="*/ 0 h 9"/>
                <a:gd name="T20" fmla="*/ 236 w 99"/>
                <a:gd name="T21" fmla="*/ 0 h 9"/>
                <a:gd name="T22" fmla="*/ 207 w 99"/>
                <a:gd name="T23" fmla="*/ 0 h 9"/>
                <a:gd name="T24" fmla="*/ 163 w 99"/>
                <a:gd name="T25" fmla="*/ 0 h 9"/>
                <a:gd name="T26" fmla="*/ 134 w 99"/>
                <a:gd name="T27" fmla="*/ 0 h 9"/>
                <a:gd name="T28" fmla="*/ 102 w 99"/>
                <a:gd name="T29" fmla="*/ 0 h 9"/>
                <a:gd name="T30" fmla="*/ 78 w 99"/>
                <a:gd name="T31" fmla="*/ 0 h 9"/>
                <a:gd name="T32" fmla="*/ 50 w 99"/>
                <a:gd name="T33" fmla="*/ 0 h 9"/>
                <a:gd name="T34" fmla="*/ 29 w 99"/>
                <a:gd name="T35" fmla="*/ 0 h 9"/>
                <a:gd name="T36" fmla="*/ 12 w 99"/>
                <a:gd name="T37" fmla="*/ 12 h 9"/>
                <a:gd name="T38" fmla="*/ 0 w 99"/>
                <a:gd name="T39" fmla="*/ 12 h 9"/>
                <a:gd name="T40" fmla="*/ 0 w 99"/>
                <a:gd name="T41" fmla="*/ 12 h 9"/>
                <a:gd name="T42" fmla="*/ 0 w 99"/>
                <a:gd name="T43" fmla="*/ 36 h 9"/>
                <a:gd name="T44" fmla="*/ 0 w 99"/>
                <a:gd name="T45" fmla="*/ 36 h 9"/>
                <a:gd name="T46" fmla="*/ 12 w 99"/>
                <a:gd name="T47" fmla="*/ 36 h 9"/>
                <a:gd name="T48" fmla="*/ 29 w 99"/>
                <a:gd name="T49" fmla="*/ 36 h 9"/>
                <a:gd name="T50" fmla="*/ 50 w 99"/>
                <a:gd name="T51" fmla="*/ 48 h 9"/>
                <a:gd name="T52" fmla="*/ 78 w 99"/>
                <a:gd name="T53" fmla="*/ 48 h 9"/>
                <a:gd name="T54" fmla="*/ 102 w 99"/>
                <a:gd name="T55" fmla="*/ 48 h 9"/>
                <a:gd name="T56" fmla="*/ 134 w 99"/>
                <a:gd name="T57" fmla="*/ 48 h 9"/>
                <a:gd name="T58" fmla="*/ 163 w 99"/>
                <a:gd name="T59" fmla="*/ 48 h 9"/>
                <a:gd name="T60" fmla="*/ 207 w 99"/>
                <a:gd name="T61" fmla="*/ 48 h 9"/>
                <a:gd name="T62" fmla="*/ 236 w 99"/>
                <a:gd name="T63" fmla="*/ 48 h 9"/>
                <a:gd name="T64" fmla="*/ 276 w 99"/>
                <a:gd name="T65" fmla="*/ 48 h 9"/>
                <a:gd name="T66" fmla="*/ 313 w 99"/>
                <a:gd name="T67" fmla="*/ 48 h 9"/>
                <a:gd name="T68" fmla="*/ 349 w 99"/>
                <a:gd name="T69" fmla="*/ 48 h 9"/>
                <a:gd name="T70" fmla="*/ 374 w 99"/>
                <a:gd name="T71" fmla="*/ 48 h 9"/>
                <a:gd name="T72" fmla="*/ 399 w 99"/>
                <a:gd name="T73" fmla="*/ 48 h 9"/>
                <a:gd name="T74" fmla="*/ 421 w 99"/>
                <a:gd name="T75" fmla="*/ 48 h 9"/>
                <a:gd name="T76" fmla="*/ 447 w 99"/>
                <a:gd name="T77" fmla="*/ 36 h 9"/>
                <a:gd name="T78" fmla="*/ 466 w 99"/>
                <a:gd name="T79" fmla="*/ 36 h 9"/>
                <a:gd name="T80" fmla="*/ 482 w 99"/>
                <a:gd name="T81" fmla="*/ 36 h 9"/>
                <a:gd name="T82" fmla="*/ 482 w 99"/>
                <a:gd name="T83" fmla="*/ 36 h 9"/>
                <a:gd name="T84" fmla="*/ 482 w 99"/>
                <a:gd name="T85" fmla="*/ 12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9"/>
                <a:gd name="T130" fmla="*/ 0 h 9"/>
                <a:gd name="T131" fmla="*/ 99 w 99"/>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9" h="9">
                  <a:moveTo>
                    <a:pt x="98" y="2"/>
                  </a:moveTo>
                  <a:lnTo>
                    <a:pt x="98" y="2"/>
                  </a:lnTo>
                  <a:lnTo>
                    <a:pt x="95" y="2"/>
                  </a:lnTo>
                  <a:lnTo>
                    <a:pt x="93" y="2"/>
                  </a:lnTo>
                  <a:lnTo>
                    <a:pt x="91" y="0"/>
                  </a:lnTo>
                  <a:lnTo>
                    <a:pt x="88" y="0"/>
                  </a:lnTo>
                  <a:lnTo>
                    <a:pt x="86" y="0"/>
                  </a:lnTo>
                  <a:lnTo>
                    <a:pt x="85" y="0"/>
                  </a:lnTo>
                  <a:lnTo>
                    <a:pt x="81" y="0"/>
                  </a:lnTo>
                  <a:lnTo>
                    <a:pt x="79" y="0"/>
                  </a:lnTo>
                  <a:lnTo>
                    <a:pt x="77" y="0"/>
                  </a:lnTo>
                  <a:lnTo>
                    <a:pt x="72" y="0"/>
                  </a:lnTo>
                  <a:lnTo>
                    <a:pt x="71" y="0"/>
                  </a:lnTo>
                  <a:lnTo>
                    <a:pt x="65" y="0"/>
                  </a:lnTo>
                  <a:lnTo>
                    <a:pt x="64" y="0"/>
                  </a:lnTo>
                  <a:lnTo>
                    <a:pt x="59" y="0"/>
                  </a:lnTo>
                  <a:lnTo>
                    <a:pt x="57" y="0"/>
                  </a:lnTo>
                  <a:lnTo>
                    <a:pt x="52" y="0"/>
                  </a:lnTo>
                  <a:lnTo>
                    <a:pt x="48" y="0"/>
                  </a:lnTo>
                  <a:lnTo>
                    <a:pt x="45" y="0"/>
                  </a:lnTo>
                  <a:lnTo>
                    <a:pt x="42" y="0"/>
                  </a:lnTo>
                  <a:lnTo>
                    <a:pt x="39" y="0"/>
                  </a:lnTo>
                  <a:lnTo>
                    <a:pt x="34" y="0"/>
                  </a:lnTo>
                  <a:lnTo>
                    <a:pt x="30" y="0"/>
                  </a:lnTo>
                  <a:lnTo>
                    <a:pt x="28" y="0"/>
                  </a:lnTo>
                  <a:lnTo>
                    <a:pt x="23" y="0"/>
                  </a:lnTo>
                  <a:lnTo>
                    <a:pt x="21" y="0"/>
                  </a:lnTo>
                  <a:lnTo>
                    <a:pt x="19" y="0"/>
                  </a:lnTo>
                  <a:lnTo>
                    <a:pt x="16" y="0"/>
                  </a:lnTo>
                  <a:lnTo>
                    <a:pt x="13" y="0"/>
                  </a:lnTo>
                  <a:lnTo>
                    <a:pt x="10" y="0"/>
                  </a:lnTo>
                  <a:lnTo>
                    <a:pt x="8" y="0"/>
                  </a:lnTo>
                  <a:lnTo>
                    <a:pt x="6" y="0"/>
                  </a:lnTo>
                  <a:lnTo>
                    <a:pt x="6" y="2"/>
                  </a:lnTo>
                  <a:lnTo>
                    <a:pt x="2" y="2"/>
                  </a:lnTo>
                  <a:lnTo>
                    <a:pt x="0" y="2"/>
                  </a:lnTo>
                  <a:lnTo>
                    <a:pt x="0" y="6"/>
                  </a:lnTo>
                  <a:lnTo>
                    <a:pt x="2" y="6"/>
                  </a:lnTo>
                  <a:lnTo>
                    <a:pt x="6" y="6"/>
                  </a:lnTo>
                  <a:lnTo>
                    <a:pt x="8" y="8"/>
                  </a:lnTo>
                  <a:lnTo>
                    <a:pt x="10" y="8"/>
                  </a:lnTo>
                  <a:lnTo>
                    <a:pt x="13" y="8"/>
                  </a:lnTo>
                  <a:lnTo>
                    <a:pt x="16" y="8"/>
                  </a:lnTo>
                  <a:lnTo>
                    <a:pt x="19" y="8"/>
                  </a:lnTo>
                  <a:lnTo>
                    <a:pt x="21" y="8"/>
                  </a:lnTo>
                  <a:lnTo>
                    <a:pt x="23" y="8"/>
                  </a:lnTo>
                  <a:lnTo>
                    <a:pt x="28" y="8"/>
                  </a:lnTo>
                  <a:lnTo>
                    <a:pt x="30" y="8"/>
                  </a:lnTo>
                  <a:lnTo>
                    <a:pt x="34" y="8"/>
                  </a:lnTo>
                  <a:lnTo>
                    <a:pt x="39" y="8"/>
                  </a:lnTo>
                  <a:lnTo>
                    <a:pt x="42" y="8"/>
                  </a:lnTo>
                  <a:lnTo>
                    <a:pt x="45" y="8"/>
                  </a:lnTo>
                  <a:lnTo>
                    <a:pt x="48" y="8"/>
                  </a:lnTo>
                  <a:lnTo>
                    <a:pt x="52" y="8"/>
                  </a:lnTo>
                  <a:lnTo>
                    <a:pt x="57" y="8"/>
                  </a:lnTo>
                  <a:lnTo>
                    <a:pt x="59" y="8"/>
                  </a:lnTo>
                  <a:lnTo>
                    <a:pt x="64" y="8"/>
                  </a:lnTo>
                  <a:lnTo>
                    <a:pt x="65" y="8"/>
                  </a:lnTo>
                  <a:lnTo>
                    <a:pt x="71" y="8"/>
                  </a:lnTo>
                  <a:lnTo>
                    <a:pt x="72" y="8"/>
                  </a:lnTo>
                  <a:lnTo>
                    <a:pt x="77" y="8"/>
                  </a:lnTo>
                  <a:lnTo>
                    <a:pt x="79" y="8"/>
                  </a:lnTo>
                  <a:lnTo>
                    <a:pt x="81" y="8"/>
                  </a:lnTo>
                  <a:lnTo>
                    <a:pt x="85" y="8"/>
                  </a:lnTo>
                  <a:lnTo>
                    <a:pt x="86" y="8"/>
                  </a:lnTo>
                  <a:lnTo>
                    <a:pt x="88" y="8"/>
                  </a:lnTo>
                  <a:lnTo>
                    <a:pt x="91" y="6"/>
                  </a:lnTo>
                  <a:lnTo>
                    <a:pt x="93" y="6"/>
                  </a:lnTo>
                  <a:lnTo>
                    <a:pt x="95" y="6"/>
                  </a:lnTo>
                  <a:lnTo>
                    <a:pt x="98" y="6"/>
                  </a:lnTo>
                  <a:lnTo>
                    <a:pt x="98" y="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24" name="Freeform 186"/>
            <p:cNvSpPr>
              <a:spLocks noChangeAspect="1"/>
            </p:cNvSpPr>
            <p:nvPr/>
          </p:nvSpPr>
          <p:spPr bwMode="auto">
            <a:xfrm>
              <a:off x="1729" y="2375"/>
              <a:ext cx="77" cy="14"/>
            </a:xfrm>
            <a:custGeom>
              <a:avLst/>
              <a:gdLst>
                <a:gd name="T0" fmla="*/ 286 w 59"/>
                <a:gd name="T1" fmla="*/ 0 h 11"/>
                <a:gd name="T2" fmla="*/ 286 w 59"/>
                <a:gd name="T3" fmla="*/ 46 h 11"/>
                <a:gd name="T4" fmla="*/ 0 w 59"/>
                <a:gd name="T5" fmla="*/ 46 h 11"/>
                <a:gd name="T6" fmla="*/ 0 w 59"/>
                <a:gd name="T7" fmla="*/ 0 h 11"/>
                <a:gd name="T8" fmla="*/ 286 w 59"/>
                <a:gd name="T9" fmla="*/ 0 h 11"/>
                <a:gd name="T10" fmla="*/ 286 w 59"/>
                <a:gd name="T11" fmla="*/ 0 h 11"/>
                <a:gd name="T12" fmla="*/ 0 60000 65536"/>
                <a:gd name="T13" fmla="*/ 0 60000 65536"/>
                <a:gd name="T14" fmla="*/ 0 60000 65536"/>
                <a:gd name="T15" fmla="*/ 0 60000 65536"/>
                <a:gd name="T16" fmla="*/ 0 60000 65536"/>
                <a:gd name="T17" fmla="*/ 0 60000 65536"/>
                <a:gd name="T18" fmla="*/ 0 w 59"/>
                <a:gd name="T19" fmla="*/ 0 h 11"/>
                <a:gd name="T20" fmla="*/ 59 w 5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59" h="11">
                  <a:moveTo>
                    <a:pt x="58" y="0"/>
                  </a:moveTo>
                  <a:lnTo>
                    <a:pt x="58" y="10"/>
                  </a:lnTo>
                  <a:lnTo>
                    <a:pt x="0" y="10"/>
                  </a:lnTo>
                  <a:lnTo>
                    <a:pt x="0" y="0"/>
                  </a:lnTo>
                  <a:lnTo>
                    <a:pt x="58"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25" name="AutoShape 187"/>
            <p:cNvSpPr>
              <a:spLocks noChangeAspect="1" noChangeArrowheads="1"/>
            </p:cNvSpPr>
            <p:nvPr/>
          </p:nvSpPr>
          <p:spPr bwMode="auto">
            <a:xfrm flipV="1">
              <a:off x="1729" y="2388"/>
              <a:ext cx="75"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26" name="Freeform 188"/>
            <p:cNvSpPr>
              <a:spLocks noChangeAspect="1"/>
            </p:cNvSpPr>
            <p:nvPr/>
          </p:nvSpPr>
          <p:spPr bwMode="auto">
            <a:xfrm>
              <a:off x="1707" y="2298"/>
              <a:ext cx="123" cy="78"/>
            </a:xfrm>
            <a:custGeom>
              <a:avLst/>
              <a:gdLst>
                <a:gd name="T0" fmla="*/ 467 w 94"/>
                <a:gd name="T1" fmla="*/ 237 h 60"/>
                <a:gd name="T2" fmla="*/ 467 w 94"/>
                <a:gd name="T3" fmla="*/ 237 h 60"/>
                <a:gd name="T4" fmla="*/ 467 w 94"/>
                <a:gd name="T5" fmla="*/ 257 h 60"/>
                <a:gd name="T6" fmla="*/ 445 w 94"/>
                <a:gd name="T7" fmla="*/ 257 h 60"/>
                <a:gd name="T8" fmla="*/ 445 w 94"/>
                <a:gd name="T9" fmla="*/ 269 h 60"/>
                <a:gd name="T10" fmla="*/ 437 w 94"/>
                <a:gd name="T11" fmla="*/ 272 h 60"/>
                <a:gd name="T12" fmla="*/ 434 w 94"/>
                <a:gd name="T13" fmla="*/ 272 h 60"/>
                <a:gd name="T14" fmla="*/ 420 w 94"/>
                <a:gd name="T15" fmla="*/ 286 h 60"/>
                <a:gd name="T16" fmla="*/ 400 w 94"/>
                <a:gd name="T17" fmla="*/ 286 h 60"/>
                <a:gd name="T18" fmla="*/ 398 w 94"/>
                <a:gd name="T19" fmla="*/ 286 h 60"/>
                <a:gd name="T20" fmla="*/ 376 w 94"/>
                <a:gd name="T21" fmla="*/ 286 h 60"/>
                <a:gd name="T22" fmla="*/ 79 w 94"/>
                <a:gd name="T23" fmla="*/ 286 h 60"/>
                <a:gd name="T24" fmla="*/ 71 w 94"/>
                <a:gd name="T25" fmla="*/ 286 h 60"/>
                <a:gd name="T26" fmla="*/ 65 w 94"/>
                <a:gd name="T27" fmla="*/ 286 h 60"/>
                <a:gd name="T28" fmla="*/ 46 w 94"/>
                <a:gd name="T29" fmla="*/ 286 h 60"/>
                <a:gd name="T30" fmla="*/ 38 w 94"/>
                <a:gd name="T31" fmla="*/ 272 h 60"/>
                <a:gd name="T32" fmla="*/ 29 w 94"/>
                <a:gd name="T33" fmla="*/ 272 h 60"/>
                <a:gd name="T34" fmla="*/ 12 w 94"/>
                <a:gd name="T35" fmla="*/ 269 h 60"/>
                <a:gd name="T36" fmla="*/ 12 w 94"/>
                <a:gd name="T37" fmla="*/ 269 h 60"/>
                <a:gd name="T38" fmla="*/ 12 w 94"/>
                <a:gd name="T39" fmla="*/ 257 h 60"/>
                <a:gd name="T40" fmla="*/ 0 w 94"/>
                <a:gd name="T41" fmla="*/ 237 h 60"/>
                <a:gd name="T42" fmla="*/ 0 w 94"/>
                <a:gd name="T43" fmla="*/ 237 h 60"/>
                <a:gd name="T44" fmla="*/ 0 w 94"/>
                <a:gd name="T45" fmla="*/ 51 h 60"/>
                <a:gd name="T46" fmla="*/ 0 w 94"/>
                <a:gd name="T47" fmla="*/ 38 h 60"/>
                <a:gd name="T48" fmla="*/ 0 w 94"/>
                <a:gd name="T49" fmla="*/ 38 h 60"/>
                <a:gd name="T50" fmla="*/ 12 w 94"/>
                <a:gd name="T51" fmla="*/ 27 h 60"/>
                <a:gd name="T52" fmla="*/ 12 w 94"/>
                <a:gd name="T53" fmla="*/ 16 h 60"/>
                <a:gd name="T54" fmla="*/ 29 w 94"/>
                <a:gd name="T55" fmla="*/ 16 h 60"/>
                <a:gd name="T56" fmla="*/ 38 w 94"/>
                <a:gd name="T57" fmla="*/ 1 h 60"/>
                <a:gd name="T58" fmla="*/ 46 w 94"/>
                <a:gd name="T59" fmla="*/ 1 h 60"/>
                <a:gd name="T60" fmla="*/ 65 w 94"/>
                <a:gd name="T61" fmla="*/ 0 h 60"/>
                <a:gd name="T62" fmla="*/ 71 w 94"/>
                <a:gd name="T63" fmla="*/ 0 h 60"/>
                <a:gd name="T64" fmla="*/ 79 w 94"/>
                <a:gd name="T65" fmla="*/ 0 h 60"/>
                <a:gd name="T66" fmla="*/ 376 w 94"/>
                <a:gd name="T67" fmla="*/ 0 h 60"/>
                <a:gd name="T68" fmla="*/ 398 w 94"/>
                <a:gd name="T69" fmla="*/ 0 h 60"/>
                <a:gd name="T70" fmla="*/ 400 w 94"/>
                <a:gd name="T71" fmla="*/ 0 h 60"/>
                <a:gd name="T72" fmla="*/ 420 w 94"/>
                <a:gd name="T73" fmla="*/ 1 h 60"/>
                <a:gd name="T74" fmla="*/ 434 w 94"/>
                <a:gd name="T75" fmla="*/ 1 h 60"/>
                <a:gd name="T76" fmla="*/ 437 w 94"/>
                <a:gd name="T77" fmla="*/ 1 h 60"/>
                <a:gd name="T78" fmla="*/ 445 w 94"/>
                <a:gd name="T79" fmla="*/ 16 h 60"/>
                <a:gd name="T80" fmla="*/ 445 w 94"/>
                <a:gd name="T81" fmla="*/ 27 h 60"/>
                <a:gd name="T82" fmla="*/ 467 w 94"/>
                <a:gd name="T83" fmla="*/ 27 h 60"/>
                <a:gd name="T84" fmla="*/ 467 w 94"/>
                <a:gd name="T85" fmla="*/ 38 h 60"/>
                <a:gd name="T86" fmla="*/ 467 w 94"/>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0"/>
                <a:gd name="T134" fmla="*/ 94 w 9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0">
                  <a:moveTo>
                    <a:pt x="93" y="11"/>
                  </a:moveTo>
                  <a:lnTo>
                    <a:pt x="93" y="49"/>
                  </a:lnTo>
                  <a:lnTo>
                    <a:pt x="93" y="53"/>
                  </a:lnTo>
                  <a:lnTo>
                    <a:pt x="89" y="53"/>
                  </a:lnTo>
                  <a:lnTo>
                    <a:pt x="89" y="55"/>
                  </a:lnTo>
                  <a:lnTo>
                    <a:pt x="87" y="56"/>
                  </a:lnTo>
                  <a:lnTo>
                    <a:pt x="86" y="56"/>
                  </a:lnTo>
                  <a:lnTo>
                    <a:pt x="83" y="59"/>
                  </a:lnTo>
                  <a:lnTo>
                    <a:pt x="80" y="59"/>
                  </a:lnTo>
                  <a:lnTo>
                    <a:pt x="79" y="59"/>
                  </a:lnTo>
                  <a:lnTo>
                    <a:pt x="75" y="59"/>
                  </a:lnTo>
                  <a:lnTo>
                    <a:pt x="16" y="59"/>
                  </a:lnTo>
                  <a:lnTo>
                    <a:pt x="14" y="59"/>
                  </a:lnTo>
                  <a:lnTo>
                    <a:pt x="13" y="59"/>
                  </a:lnTo>
                  <a:lnTo>
                    <a:pt x="9" y="59"/>
                  </a:lnTo>
                  <a:lnTo>
                    <a:pt x="8" y="56"/>
                  </a:lnTo>
                  <a:lnTo>
                    <a:pt x="6" y="56"/>
                  </a:lnTo>
                  <a:lnTo>
                    <a:pt x="2" y="55"/>
                  </a:lnTo>
                  <a:lnTo>
                    <a:pt x="2" y="53"/>
                  </a:lnTo>
                  <a:lnTo>
                    <a:pt x="0" y="53"/>
                  </a:lnTo>
                  <a:lnTo>
                    <a:pt x="0" y="49"/>
                  </a:lnTo>
                  <a:lnTo>
                    <a:pt x="0" y="11"/>
                  </a:lnTo>
                  <a:lnTo>
                    <a:pt x="0" y="8"/>
                  </a:lnTo>
                  <a:lnTo>
                    <a:pt x="2" y="5"/>
                  </a:lnTo>
                  <a:lnTo>
                    <a:pt x="2" y="3"/>
                  </a:lnTo>
                  <a:lnTo>
                    <a:pt x="6" y="3"/>
                  </a:lnTo>
                  <a:lnTo>
                    <a:pt x="6" y="1"/>
                  </a:lnTo>
                  <a:lnTo>
                    <a:pt x="8" y="1"/>
                  </a:lnTo>
                  <a:lnTo>
                    <a:pt x="9" y="1"/>
                  </a:lnTo>
                  <a:lnTo>
                    <a:pt x="13" y="0"/>
                  </a:lnTo>
                  <a:lnTo>
                    <a:pt x="14" y="0"/>
                  </a:lnTo>
                  <a:lnTo>
                    <a:pt x="16" y="0"/>
                  </a:lnTo>
                  <a:lnTo>
                    <a:pt x="75" y="0"/>
                  </a:lnTo>
                  <a:lnTo>
                    <a:pt x="79" y="0"/>
                  </a:lnTo>
                  <a:lnTo>
                    <a:pt x="80" y="0"/>
                  </a:lnTo>
                  <a:lnTo>
                    <a:pt x="83" y="1"/>
                  </a:lnTo>
                  <a:lnTo>
                    <a:pt x="86" y="1"/>
                  </a:lnTo>
                  <a:lnTo>
                    <a:pt x="87" y="1"/>
                  </a:lnTo>
                  <a:lnTo>
                    <a:pt x="87" y="3"/>
                  </a:lnTo>
                  <a:lnTo>
                    <a:pt x="89" y="3"/>
                  </a:lnTo>
                  <a:lnTo>
                    <a:pt x="89" y="5"/>
                  </a:lnTo>
                  <a:lnTo>
                    <a:pt x="93" y="5"/>
                  </a:lnTo>
                  <a:lnTo>
                    <a:pt x="93" y="8"/>
                  </a:lnTo>
                  <a:lnTo>
                    <a:pt x="93"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27" name="Freeform 189"/>
            <p:cNvSpPr>
              <a:spLocks noChangeAspect="1"/>
            </p:cNvSpPr>
            <p:nvPr/>
          </p:nvSpPr>
          <p:spPr bwMode="auto">
            <a:xfrm>
              <a:off x="1792" y="2298"/>
              <a:ext cx="38" cy="78"/>
            </a:xfrm>
            <a:custGeom>
              <a:avLst/>
              <a:gdLst>
                <a:gd name="T0" fmla="*/ 143 w 29"/>
                <a:gd name="T1" fmla="*/ 226 h 60"/>
                <a:gd name="T2" fmla="*/ 143 w 29"/>
                <a:gd name="T3" fmla="*/ 237 h 60"/>
                <a:gd name="T4" fmla="*/ 143 w 29"/>
                <a:gd name="T5" fmla="*/ 257 h 60"/>
                <a:gd name="T6" fmla="*/ 122 w 29"/>
                <a:gd name="T7" fmla="*/ 257 h 60"/>
                <a:gd name="T8" fmla="*/ 122 w 29"/>
                <a:gd name="T9" fmla="*/ 269 h 60"/>
                <a:gd name="T10" fmla="*/ 122 w 29"/>
                <a:gd name="T11" fmla="*/ 272 h 60"/>
                <a:gd name="T12" fmla="*/ 122 w 29"/>
                <a:gd name="T13" fmla="*/ 272 h 60"/>
                <a:gd name="T14" fmla="*/ 122 w 29"/>
                <a:gd name="T15" fmla="*/ 272 h 60"/>
                <a:gd name="T16" fmla="*/ 113 w 29"/>
                <a:gd name="T17" fmla="*/ 286 h 60"/>
                <a:gd name="T18" fmla="*/ 113 w 29"/>
                <a:gd name="T19" fmla="*/ 286 h 60"/>
                <a:gd name="T20" fmla="*/ 113 w 29"/>
                <a:gd name="T21" fmla="*/ 286 h 60"/>
                <a:gd name="T22" fmla="*/ 28 w 29"/>
                <a:gd name="T23" fmla="*/ 286 h 60"/>
                <a:gd name="T24" fmla="*/ 28 w 29"/>
                <a:gd name="T25" fmla="*/ 286 h 60"/>
                <a:gd name="T26" fmla="*/ 28 w 29"/>
                <a:gd name="T27" fmla="*/ 286 h 60"/>
                <a:gd name="T28" fmla="*/ 28 w 29"/>
                <a:gd name="T29" fmla="*/ 286 h 60"/>
                <a:gd name="T30" fmla="*/ 12 w 29"/>
                <a:gd name="T31" fmla="*/ 272 h 60"/>
                <a:gd name="T32" fmla="*/ 12 w 29"/>
                <a:gd name="T33" fmla="*/ 272 h 60"/>
                <a:gd name="T34" fmla="*/ 12 w 29"/>
                <a:gd name="T35" fmla="*/ 269 h 60"/>
                <a:gd name="T36" fmla="*/ 12 w 29"/>
                <a:gd name="T37" fmla="*/ 269 h 60"/>
                <a:gd name="T38" fmla="*/ 0 w 29"/>
                <a:gd name="T39" fmla="*/ 257 h 60"/>
                <a:gd name="T40" fmla="*/ 0 w 29"/>
                <a:gd name="T41" fmla="*/ 237 h 60"/>
                <a:gd name="T42" fmla="*/ 0 w 29"/>
                <a:gd name="T43" fmla="*/ 226 h 60"/>
                <a:gd name="T44" fmla="*/ 0 w 29"/>
                <a:gd name="T45" fmla="*/ 51 h 60"/>
                <a:gd name="T46" fmla="*/ 0 w 29"/>
                <a:gd name="T47" fmla="*/ 38 h 60"/>
                <a:gd name="T48" fmla="*/ 0 w 29"/>
                <a:gd name="T49" fmla="*/ 27 h 60"/>
                <a:gd name="T50" fmla="*/ 12 w 29"/>
                <a:gd name="T51" fmla="*/ 27 h 60"/>
                <a:gd name="T52" fmla="*/ 12 w 29"/>
                <a:gd name="T53" fmla="*/ 16 h 60"/>
                <a:gd name="T54" fmla="*/ 12 w 29"/>
                <a:gd name="T55" fmla="*/ 16 h 60"/>
                <a:gd name="T56" fmla="*/ 12 w 29"/>
                <a:gd name="T57" fmla="*/ 1 h 60"/>
                <a:gd name="T58" fmla="*/ 12 w 29"/>
                <a:gd name="T59" fmla="*/ 1 h 60"/>
                <a:gd name="T60" fmla="*/ 28 w 29"/>
                <a:gd name="T61" fmla="*/ 0 h 60"/>
                <a:gd name="T62" fmla="*/ 28 w 29"/>
                <a:gd name="T63" fmla="*/ 0 h 60"/>
                <a:gd name="T64" fmla="*/ 28 w 29"/>
                <a:gd name="T65" fmla="*/ 0 h 60"/>
                <a:gd name="T66" fmla="*/ 113 w 29"/>
                <a:gd name="T67" fmla="*/ 0 h 60"/>
                <a:gd name="T68" fmla="*/ 113 w 29"/>
                <a:gd name="T69" fmla="*/ 0 h 60"/>
                <a:gd name="T70" fmla="*/ 113 w 29"/>
                <a:gd name="T71" fmla="*/ 0 h 60"/>
                <a:gd name="T72" fmla="*/ 113 w 29"/>
                <a:gd name="T73" fmla="*/ 0 h 60"/>
                <a:gd name="T74" fmla="*/ 122 w 29"/>
                <a:gd name="T75" fmla="*/ 1 h 60"/>
                <a:gd name="T76" fmla="*/ 122 w 29"/>
                <a:gd name="T77" fmla="*/ 1 h 60"/>
                <a:gd name="T78" fmla="*/ 122 w 29"/>
                <a:gd name="T79" fmla="*/ 16 h 60"/>
                <a:gd name="T80" fmla="*/ 122 w 29"/>
                <a:gd name="T81" fmla="*/ 16 h 60"/>
                <a:gd name="T82" fmla="*/ 143 w 29"/>
                <a:gd name="T83" fmla="*/ 27 h 60"/>
                <a:gd name="T84" fmla="*/ 143 w 29"/>
                <a:gd name="T85" fmla="*/ 38 h 60"/>
                <a:gd name="T86" fmla="*/ 143 w 2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0"/>
                <a:gd name="T134" fmla="*/ 29 w 2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0">
                  <a:moveTo>
                    <a:pt x="28" y="11"/>
                  </a:moveTo>
                  <a:lnTo>
                    <a:pt x="28" y="47"/>
                  </a:lnTo>
                  <a:lnTo>
                    <a:pt x="28" y="49"/>
                  </a:lnTo>
                  <a:lnTo>
                    <a:pt x="28" y="53"/>
                  </a:lnTo>
                  <a:lnTo>
                    <a:pt x="24" y="53"/>
                  </a:lnTo>
                  <a:lnTo>
                    <a:pt x="24" y="55"/>
                  </a:lnTo>
                  <a:lnTo>
                    <a:pt x="24" y="56"/>
                  </a:lnTo>
                  <a:lnTo>
                    <a:pt x="22" y="59"/>
                  </a:lnTo>
                  <a:lnTo>
                    <a:pt x="5" y="59"/>
                  </a:lnTo>
                  <a:lnTo>
                    <a:pt x="2" y="56"/>
                  </a:lnTo>
                  <a:lnTo>
                    <a:pt x="2" y="55"/>
                  </a:lnTo>
                  <a:lnTo>
                    <a:pt x="2" y="53"/>
                  </a:lnTo>
                  <a:lnTo>
                    <a:pt x="0" y="53"/>
                  </a:lnTo>
                  <a:lnTo>
                    <a:pt x="0" y="49"/>
                  </a:lnTo>
                  <a:lnTo>
                    <a:pt x="0" y="47"/>
                  </a:lnTo>
                  <a:lnTo>
                    <a:pt x="0" y="11"/>
                  </a:lnTo>
                  <a:lnTo>
                    <a:pt x="0" y="8"/>
                  </a:lnTo>
                  <a:lnTo>
                    <a:pt x="0" y="5"/>
                  </a:lnTo>
                  <a:lnTo>
                    <a:pt x="2" y="5"/>
                  </a:lnTo>
                  <a:lnTo>
                    <a:pt x="2" y="3"/>
                  </a:lnTo>
                  <a:lnTo>
                    <a:pt x="2" y="1"/>
                  </a:lnTo>
                  <a:lnTo>
                    <a:pt x="5" y="0"/>
                  </a:lnTo>
                  <a:lnTo>
                    <a:pt x="22" y="0"/>
                  </a:lnTo>
                  <a:lnTo>
                    <a:pt x="24" y="1"/>
                  </a:lnTo>
                  <a:lnTo>
                    <a:pt x="24" y="3"/>
                  </a:lnTo>
                  <a:lnTo>
                    <a:pt x="24" y="5"/>
                  </a:lnTo>
                  <a:lnTo>
                    <a:pt x="28" y="5"/>
                  </a:lnTo>
                  <a:lnTo>
                    <a:pt x="28" y="8"/>
                  </a:lnTo>
                  <a:lnTo>
                    <a:pt x="28" y="11"/>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28" name="Freeform 190"/>
            <p:cNvSpPr>
              <a:spLocks noChangeAspect="1"/>
            </p:cNvSpPr>
            <p:nvPr/>
          </p:nvSpPr>
          <p:spPr bwMode="auto">
            <a:xfrm>
              <a:off x="1712" y="2298"/>
              <a:ext cx="33" cy="78"/>
            </a:xfrm>
            <a:custGeom>
              <a:avLst/>
              <a:gdLst>
                <a:gd name="T0" fmla="*/ 127 w 25"/>
                <a:gd name="T1" fmla="*/ 226 h 60"/>
                <a:gd name="T2" fmla="*/ 127 w 25"/>
                <a:gd name="T3" fmla="*/ 237 h 60"/>
                <a:gd name="T4" fmla="*/ 127 w 25"/>
                <a:gd name="T5" fmla="*/ 257 h 60"/>
                <a:gd name="T6" fmla="*/ 115 w 25"/>
                <a:gd name="T7" fmla="*/ 257 h 60"/>
                <a:gd name="T8" fmla="*/ 115 w 25"/>
                <a:gd name="T9" fmla="*/ 269 h 60"/>
                <a:gd name="T10" fmla="*/ 115 w 25"/>
                <a:gd name="T11" fmla="*/ 272 h 60"/>
                <a:gd name="T12" fmla="*/ 115 w 25"/>
                <a:gd name="T13" fmla="*/ 272 h 60"/>
                <a:gd name="T14" fmla="*/ 115 w 25"/>
                <a:gd name="T15" fmla="*/ 272 h 60"/>
                <a:gd name="T16" fmla="*/ 102 w 25"/>
                <a:gd name="T17" fmla="*/ 286 h 60"/>
                <a:gd name="T18" fmla="*/ 102 w 25"/>
                <a:gd name="T19" fmla="*/ 286 h 60"/>
                <a:gd name="T20" fmla="*/ 102 w 25"/>
                <a:gd name="T21" fmla="*/ 286 h 60"/>
                <a:gd name="T22" fmla="*/ 12 w 25"/>
                <a:gd name="T23" fmla="*/ 286 h 60"/>
                <a:gd name="T24" fmla="*/ 12 w 25"/>
                <a:gd name="T25" fmla="*/ 286 h 60"/>
                <a:gd name="T26" fmla="*/ 12 w 25"/>
                <a:gd name="T27" fmla="*/ 286 h 60"/>
                <a:gd name="T28" fmla="*/ 12 w 25"/>
                <a:gd name="T29" fmla="*/ 286 h 60"/>
                <a:gd name="T30" fmla="*/ 0 w 25"/>
                <a:gd name="T31" fmla="*/ 272 h 60"/>
                <a:gd name="T32" fmla="*/ 0 w 25"/>
                <a:gd name="T33" fmla="*/ 272 h 60"/>
                <a:gd name="T34" fmla="*/ 0 w 25"/>
                <a:gd name="T35" fmla="*/ 269 h 60"/>
                <a:gd name="T36" fmla="*/ 0 w 25"/>
                <a:gd name="T37" fmla="*/ 269 h 60"/>
                <a:gd name="T38" fmla="*/ 0 w 25"/>
                <a:gd name="T39" fmla="*/ 257 h 60"/>
                <a:gd name="T40" fmla="*/ 0 w 25"/>
                <a:gd name="T41" fmla="*/ 237 h 60"/>
                <a:gd name="T42" fmla="*/ 0 w 25"/>
                <a:gd name="T43" fmla="*/ 226 h 60"/>
                <a:gd name="T44" fmla="*/ 0 w 25"/>
                <a:gd name="T45" fmla="*/ 51 h 60"/>
                <a:gd name="T46" fmla="*/ 0 w 25"/>
                <a:gd name="T47" fmla="*/ 38 h 60"/>
                <a:gd name="T48" fmla="*/ 0 w 25"/>
                <a:gd name="T49" fmla="*/ 27 h 60"/>
                <a:gd name="T50" fmla="*/ 0 w 25"/>
                <a:gd name="T51" fmla="*/ 27 h 60"/>
                <a:gd name="T52" fmla="*/ 0 w 25"/>
                <a:gd name="T53" fmla="*/ 16 h 60"/>
                <a:gd name="T54" fmla="*/ 0 w 25"/>
                <a:gd name="T55" fmla="*/ 16 h 60"/>
                <a:gd name="T56" fmla="*/ 0 w 25"/>
                <a:gd name="T57" fmla="*/ 1 h 60"/>
                <a:gd name="T58" fmla="*/ 0 w 25"/>
                <a:gd name="T59" fmla="*/ 1 h 60"/>
                <a:gd name="T60" fmla="*/ 12 w 25"/>
                <a:gd name="T61" fmla="*/ 0 h 60"/>
                <a:gd name="T62" fmla="*/ 12 w 25"/>
                <a:gd name="T63" fmla="*/ 0 h 60"/>
                <a:gd name="T64" fmla="*/ 12 w 25"/>
                <a:gd name="T65" fmla="*/ 0 h 60"/>
                <a:gd name="T66" fmla="*/ 102 w 25"/>
                <a:gd name="T67" fmla="*/ 0 h 60"/>
                <a:gd name="T68" fmla="*/ 102 w 25"/>
                <a:gd name="T69" fmla="*/ 0 h 60"/>
                <a:gd name="T70" fmla="*/ 102 w 25"/>
                <a:gd name="T71" fmla="*/ 0 h 60"/>
                <a:gd name="T72" fmla="*/ 115 w 25"/>
                <a:gd name="T73" fmla="*/ 0 h 60"/>
                <a:gd name="T74" fmla="*/ 115 w 25"/>
                <a:gd name="T75" fmla="*/ 1 h 60"/>
                <a:gd name="T76" fmla="*/ 115 w 25"/>
                <a:gd name="T77" fmla="*/ 1 h 60"/>
                <a:gd name="T78" fmla="*/ 115 w 25"/>
                <a:gd name="T79" fmla="*/ 16 h 60"/>
                <a:gd name="T80" fmla="*/ 115 w 25"/>
                <a:gd name="T81" fmla="*/ 16 h 60"/>
                <a:gd name="T82" fmla="*/ 127 w 25"/>
                <a:gd name="T83" fmla="*/ 27 h 60"/>
                <a:gd name="T84" fmla="*/ 127 w 25"/>
                <a:gd name="T85" fmla="*/ 38 h 60"/>
                <a:gd name="T86" fmla="*/ 127 w 25"/>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0"/>
                <a:gd name="T134" fmla="*/ 25 w 25"/>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0">
                  <a:moveTo>
                    <a:pt x="24" y="11"/>
                  </a:moveTo>
                  <a:lnTo>
                    <a:pt x="24" y="47"/>
                  </a:lnTo>
                  <a:lnTo>
                    <a:pt x="24" y="49"/>
                  </a:lnTo>
                  <a:lnTo>
                    <a:pt x="24" y="53"/>
                  </a:lnTo>
                  <a:lnTo>
                    <a:pt x="22" y="53"/>
                  </a:lnTo>
                  <a:lnTo>
                    <a:pt x="22" y="55"/>
                  </a:lnTo>
                  <a:lnTo>
                    <a:pt x="22" y="56"/>
                  </a:lnTo>
                  <a:lnTo>
                    <a:pt x="22" y="59"/>
                  </a:lnTo>
                  <a:lnTo>
                    <a:pt x="19" y="59"/>
                  </a:lnTo>
                  <a:lnTo>
                    <a:pt x="2" y="59"/>
                  </a:lnTo>
                  <a:lnTo>
                    <a:pt x="0" y="56"/>
                  </a:lnTo>
                  <a:lnTo>
                    <a:pt x="0" y="55"/>
                  </a:lnTo>
                  <a:lnTo>
                    <a:pt x="0" y="53"/>
                  </a:lnTo>
                  <a:lnTo>
                    <a:pt x="0" y="49"/>
                  </a:lnTo>
                  <a:lnTo>
                    <a:pt x="0" y="47"/>
                  </a:lnTo>
                  <a:lnTo>
                    <a:pt x="0" y="11"/>
                  </a:lnTo>
                  <a:lnTo>
                    <a:pt x="0" y="8"/>
                  </a:lnTo>
                  <a:lnTo>
                    <a:pt x="0" y="5"/>
                  </a:lnTo>
                  <a:lnTo>
                    <a:pt x="0" y="3"/>
                  </a:lnTo>
                  <a:lnTo>
                    <a:pt x="0" y="1"/>
                  </a:lnTo>
                  <a:lnTo>
                    <a:pt x="2" y="0"/>
                  </a:lnTo>
                  <a:lnTo>
                    <a:pt x="19" y="0"/>
                  </a:lnTo>
                  <a:lnTo>
                    <a:pt x="22" y="0"/>
                  </a:lnTo>
                  <a:lnTo>
                    <a:pt x="22" y="1"/>
                  </a:lnTo>
                  <a:lnTo>
                    <a:pt x="22" y="3"/>
                  </a:lnTo>
                  <a:lnTo>
                    <a:pt x="22" y="5"/>
                  </a:lnTo>
                  <a:lnTo>
                    <a:pt x="24" y="5"/>
                  </a:lnTo>
                  <a:lnTo>
                    <a:pt x="24" y="8"/>
                  </a:lnTo>
                  <a:lnTo>
                    <a:pt x="24" y="11"/>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29" name="Freeform 191" descr="Light vertical"/>
            <p:cNvSpPr>
              <a:spLocks noChangeAspect="1"/>
            </p:cNvSpPr>
            <p:nvPr/>
          </p:nvSpPr>
          <p:spPr bwMode="auto">
            <a:xfrm>
              <a:off x="1744" y="2298"/>
              <a:ext cx="49" cy="78"/>
            </a:xfrm>
            <a:custGeom>
              <a:avLst/>
              <a:gdLst>
                <a:gd name="T0" fmla="*/ 172 w 38"/>
                <a:gd name="T1" fmla="*/ 226 h 60"/>
                <a:gd name="T2" fmla="*/ 172 w 38"/>
                <a:gd name="T3" fmla="*/ 237 h 60"/>
                <a:gd name="T4" fmla="*/ 172 w 38"/>
                <a:gd name="T5" fmla="*/ 257 h 60"/>
                <a:gd name="T6" fmla="*/ 172 w 38"/>
                <a:gd name="T7" fmla="*/ 257 h 60"/>
                <a:gd name="T8" fmla="*/ 172 w 38"/>
                <a:gd name="T9" fmla="*/ 269 h 60"/>
                <a:gd name="T10" fmla="*/ 156 w 38"/>
                <a:gd name="T11" fmla="*/ 272 h 60"/>
                <a:gd name="T12" fmla="*/ 156 w 38"/>
                <a:gd name="T13" fmla="*/ 272 h 60"/>
                <a:gd name="T14" fmla="*/ 156 w 38"/>
                <a:gd name="T15" fmla="*/ 272 h 60"/>
                <a:gd name="T16" fmla="*/ 146 w 38"/>
                <a:gd name="T17" fmla="*/ 286 h 60"/>
                <a:gd name="T18" fmla="*/ 146 w 38"/>
                <a:gd name="T19" fmla="*/ 286 h 60"/>
                <a:gd name="T20" fmla="*/ 143 w 38"/>
                <a:gd name="T21" fmla="*/ 286 h 60"/>
                <a:gd name="T22" fmla="*/ 32 w 38"/>
                <a:gd name="T23" fmla="*/ 286 h 60"/>
                <a:gd name="T24" fmla="*/ 17 w 38"/>
                <a:gd name="T25" fmla="*/ 286 h 60"/>
                <a:gd name="T26" fmla="*/ 17 w 38"/>
                <a:gd name="T27" fmla="*/ 286 h 60"/>
                <a:gd name="T28" fmla="*/ 17 w 38"/>
                <a:gd name="T29" fmla="*/ 286 h 60"/>
                <a:gd name="T30" fmla="*/ 1 w 38"/>
                <a:gd name="T31" fmla="*/ 272 h 60"/>
                <a:gd name="T32" fmla="*/ 1 w 38"/>
                <a:gd name="T33" fmla="*/ 272 h 60"/>
                <a:gd name="T34" fmla="*/ 1 w 38"/>
                <a:gd name="T35" fmla="*/ 269 h 60"/>
                <a:gd name="T36" fmla="*/ 0 w 38"/>
                <a:gd name="T37" fmla="*/ 269 h 60"/>
                <a:gd name="T38" fmla="*/ 0 w 38"/>
                <a:gd name="T39" fmla="*/ 257 h 60"/>
                <a:gd name="T40" fmla="*/ 0 w 38"/>
                <a:gd name="T41" fmla="*/ 237 h 60"/>
                <a:gd name="T42" fmla="*/ 0 w 38"/>
                <a:gd name="T43" fmla="*/ 226 h 60"/>
                <a:gd name="T44" fmla="*/ 0 w 38"/>
                <a:gd name="T45" fmla="*/ 51 h 60"/>
                <a:gd name="T46" fmla="*/ 0 w 38"/>
                <a:gd name="T47" fmla="*/ 38 h 60"/>
                <a:gd name="T48" fmla="*/ 0 w 38"/>
                <a:gd name="T49" fmla="*/ 27 h 60"/>
                <a:gd name="T50" fmla="*/ 0 w 38"/>
                <a:gd name="T51" fmla="*/ 27 h 60"/>
                <a:gd name="T52" fmla="*/ 0 w 38"/>
                <a:gd name="T53" fmla="*/ 16 h 60"/>
                <a:gd name="T54" fmla="*/ 1 w 38"/>
                <a:gd name="T55" fmla="*/ 16 h 60"/>
                <a:gd name="T56" fmla="*/ 1 w 38"/>
                <a:gd name="T57" fmla="*/ 1 h 60"/>
                <a:gd name="T58" fmla="*/ 1 w 38"/>
                <a:gd name="T59" fmla="*/ 1 h 60"/>
                <a:gd name="T60" fmla="*/ 17 w 38"/>
                <a:gd name="T61" fmla="*/ 0 h 60"/>
                <a:gd name="T62" fmla="*/ 17 w 38"/>
                <a:gd name="T63" fmla="*/ 0 h 60"/>
                <a:gd name="T64" fmla="*/ 32 w 38"/>
                <a:gd name="T65" fmla="*/ 0 h 60"/>
                <a:gd name="T66" fmla="*/ 143 w 38"/>
                <a:gd name="T67" fmla="*/ 0 h 60"/>
                <a:gd name="T68" fmla="*/ 143 w 38"/>
                <a:gd name="T69" fmla="*/ 0 h 60"/>
                <a:gd name="T70" fmla="*/ 146 w 38"/>
                <a:gd name="T71" fmla="*/ 0 h 60"/>
                <a:gd name="T72" fmla="*/ 146 w 38"/>
                <a:gd name="T73" fmla="*/ 0 h 60"/>
                <a:gd name="T74" fmla="*/ 156 w 38"/>
                <a:gd name="T75" fmla="*/ 1 h 60"/>
                <a:gd name="T76" fmla="*/ 156 w 38"/>
                <a:gd name="T77" fmla="*/ 1 h 60"/>
                <a:gd name="T78" fmla="*/ 156 w 38"/>
                <a:gd name="T79" fmla="*/ 16 h 60"/>
                <a:gd name="T80" fmla="*/ 172 w 38"/>
                <a:gd name="T81" fmla="*/ 16 h 60"/>
                <a:gd name="T82" fmla="*/ 172 w 38"/>
                <a:gd name="T83" fmla="*/ 27 h 60"/>
                <a:gd name="T84" fmla="*/ 172 w 38"/>
                <a:gd name="T85" fmla="*/ 38 h 60"/>
                <a:gd name="T86" fmla="*/ 172 w 38"/>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0"/>
                <a:gd name="T134" fmla="*/ 38 w 38"/>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0">
                  <a:moveTo>
                    <a:pt x="37" y="11"/>
                  </a:moveTo>
                  <a:lnTo>
                    <a:pt x="37" y="47"/>
                  </a:lnTo>
                  <a:lnTo>
                    <a:pt x="37" y="49"/>
                  </a:lnTo>
                  <a:lnTo>
                    <a:pt x="37" y="53"/>
                  </a:lnTo>
                  <a:lnTo>
                    <a:pt x="37" y="55"/>
                  </a:lnTo>
                  <a:lnTo>
                    <a:pt x="34" y="55"/>
                  </a:lnTo>
                  <a:lnTo>
                    <a:pt x="34" y="56"/>
                  </a:lnTo>
                  <a:lnTo>
                    <a:pt x="32" y="59"/>
                  </a:lnTo>
                  <a:lnTo>
                    <a:pt x="31" y="59"/>
                  </a:lnTo>
                  <a:lnTo>
                    <a:pt x="7" y="59"/>
                  </a:lnTo>
                  <a:lnTo>
                    <a:pt x="4" y="59"/>
                  </a:lnTo>
                  <a:lnTo>
                    <a:pt x="1" y="56"/>
                  </a:lnTo>
                  <a:lnTo>
                    <a:pt x="1" y="55"/>
                  </a:lnTo>
                  <a:lnTo>
                    <a:pt x="0" y="55"/>
                  </a:lnTo>
                  <a:lnTo>
                    <a:pt x="0" y="53"/>
                  </a:lnTo>
                  <a:lnTo>
                    <a:pt x="0" y="49"/>
                  </a:lnTo>
                  <a:lnTo>
                    <a:pt x="0" y="47"/>
                  </a:lnTo>
                  <a:lnTo>
                    <a:pt x="0" y="11"/>
                  </a:lnTo>
                  <a:lnTo>
                    <a:pt x="0" y="8"/>
                  </a:lnTo>
                  <a:lnTo>
                    <a:pt x="0" y="5"/>
                  </a:lnTo>
                  <a:lnTo>
                    <a:pt x="0" y="3"/>
                  </a:lnTo>
                  <a:lnTo>
                    <a:pt x="1" y="3"/>
                  </a:lnTo>
                  <a:lnTo>
                    <a:pt x="1" y="1"/>
                  </a:lnTo>
                  <a:lnTo>
                    <a:pt x="4" y="0"/>
                  </a:lnTo>
                  <a:lnTo>
                    <a:pt x="7" y="0"/>
                  </a:lnTo>
                  <a:lnTo>
                    <a:pt x="31" y="0"/>
                  </a:lnTo>
                  <a:lnTo>
                    <a:pt x="32" y="0"/>
                  </a:lnTo>
                  <a:lnTo>
                    <a:pt x="34" y="1"/>
                  </a:lnTo>
                  <a:lnTo>
                    <a:pt x="34" y="3"/>
                  </a:lnTo>
                  <a:lnTo>
                    <a:pt x="37" y="3"/>
                  </a:lnTo>
                  <a:lnTo>
                    <a:pt x="37" y="5"/>
                  </a:lnTo>
                  <a:lnTo>
                    <a:pt x="37" y="8"/>
                  </a:lnTo>
                  <a:lnTo>
                    <a:pt x="37" y="11"/>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30" name="AutoShape 192"/>
            <p:cNvSpPr>
              <a:spLocks noChangeAspect="1" noChangeArrowheads="1"/>
            </p:cNvSpPr>
            <p:nvPr/>
          </p:nvSpPr>
          <p:spPr bwMode="auto">
            <a:xfrm flipV="1">
              <a:off x="1729" y="2375"/>
              <a:ext cx="9"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31" name="Freeform 193"/>
            <p:cNvSpPr>
              <a:spLocks noChangeAspect="1"/>
            </p:cNvSpPr>
            <p:nvPr/>
          </p:nvSpPr>
          <p:spPr bwMode="auto">
            <a:xfrm>
              <a:off x="1804" y="2388"/>
              <a:ext cx="13" cy="26"/>
            </a:xfrm>
            <a:custGeom>
              <a:avLst/>
              <a:gdLst>
                <a:gd name="T0" fmla="*/ 0 w 10"/>
                <a:gd name="T1" fmla="*/ 0 h 20"/>
                <a:gd name="T2" fmla="*/ 46 w 10"/>
                <a:gd name="T3" fmla="*/ 27 h 20"/>
                <a:gd name="T4" fmla="*/ 0 w 10"/>
                <a:gd name="T5" fmla="*/ 38 h 20"/>
                <a:gd name="T6" fmla="*/ 46 w 10"/>
                <a:gd name="T7" fmla="*/ 64 h 20"/>
                <a:gd name="T8" fmla="*/ 0 w 10"/>
                <a:gd name="T9" fmla="*/ 92 h 20"/>
                <a:gd name="T10" fmla="*/ 0 w 10"/>
                <a:gd name="T11" fmla="*/ 0 h 20"/>
                <a:gd name="T12" fmla="*/ 0 w 10"/>
                <a:gd name="T13" fmla="*/ 0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0" y="0"/>
                  </a:moveTo>
                  <a:lnTo>
                    <a:pt x="9" y="5"/>
                  </a:lnTo>
                  <a:lnTo>
                    <a:pt x="0" y="8"/>
                  </a:lnTo>
                  <a:lnTo>
                    <a:pt x="9" y="13"/>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32" name="Line 194"/>
            <p:cNvSpPr>
              <a:spLocks noChangeAspect="1" noChangeShapeType="1"/>
            </p:cNvSpPr>
            <p:nvPr/>
          </p:nvSpPr>
          <p:spPr bwMode="auto">
            <a:xfrm>
              <a:off x="1729" y="2387"/>
              <a:ext cx="86"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533" name="Line 195"/>
            <p:cNvSpPr>
              <a:spLocks noChangeAspect="1" noChangeShapeType="1"/>
            </p:cNvSpPr>
            <p:nvPr/>
          </p:nvSpPr>
          <p:spPr bwMode="auto">
            <a:xfrm flipH="1">
              <a:off x="1729" y="2387"/>
              <a:ext cx="75"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534" name="Line 196"/>
            <p:cNvSpPr>
              <a:spLocks noChangeAspect="1" noChangeShapeType="1"/>
            </p:cNvSpPr>
            <p:nvPr/>
          </p:nvSpPr>
          <p:spPr bwMode="auto">
            <a:xfrm>
              <a:off x="1729" y="2401"/>
              <a:ext cx="86"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535" name="Freeform 197"/>
            <p:cNvSpPr>
              <a:spLocks noChangeAspect="1"/>
            </p:cNvSpPr>
            <p:nvPr/>
          </p:nvSpPr>
          <p:spPr bwMode="auto">
            <a:xfrm>
              <a:off x="1718" y="2388"/>
              <a:ext cx="13" cy="26"/>
            </a:xfrm>
            <a:custGeom>
              <a:avLst/>
              <a:gdLst>
                <a:gd name="T0" fmla="*/ 46 w 10"/>
                <a:gd name="T1" fmla="*/ 92 h 20"/>
                <a:gd name="T2" fmla="*/ 0 w 10"/>
                <a:gd name="T3" fmla="*/ 64 h 20"/>
                <a:gd name="T4" fmla="*/ 46 w 10"/>
                <a:gd name="T5" fmla="*/ 38 h 20"/>
                <a:gd name="T6" fmla="*/ 0 w 10"/>
                <a:gd name="T7" fmla="*/ 27 h 20"/>
                <a:gd name="T8" fmla="*/ 46 w 10"/>
                <a:gd name="T9" fmla="*/ 0 h 20"/>
                <a:gd name="T10" fmla="*/ 46 w 10"/>
                <a:gd name="T11" fmla="*/ 92 h 20"/>
                <a:gd name="T12" fmla="*/ 46 w 10"/>
                <a:gd name="T13" fmla="*/ 92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9" y="19"/>
                  </a:moveTo>
                  <a:lnTo>
                    <a:pt x="0" y="13"/>
                  </a:lnTo>
                  <a:lnTo>
                    <a:pt x="9" y="8"/>
                  </a:lnTo>
                  <a:lnTo>
                    <a:pt x="0" y="5"/>
                  </a:lnTo>
                  <a:lnTo>
                    <a:pt x="9" y="0"/>
                  </a:lnTo>
                  <a:lnTo>
                    <a:pt x="9"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36" name="Line 198"/>
            <p:cNvSpPr>
              <a:spLocks noChangeAspect="1" noChangeShapeType="1"/>
            </p:cNvSpPr>
            <p:nvPr/>
          </p:nvSpPr>
          <p:spPr bwMode="auto">
            <a:xfrm flipH="1" flipV="1">
              <a:off x="1718"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537" name="Text Box 199"/>
            <p:cNvSpPr txBox="1">
              <a:spLocks noChangeArrowheads="1"/>
            </p:cNvSpPr>
            <p:nvPr/>
          </p:nvSpPr>
          <p:spPr bwMode="auto">
            <a:xfrm>
              <a:off x="4176" y="960"/>
              <a:ext cx="885"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Chromatogram</a:t>
              </a:r>
              <a:endParaRPr lang="en-US" altLang="en-US" sz="2200">
                <a:solidFill>
                  <a:srgbClr val="FF0000"/>
                </a:solidFill>
              </a:endParaRPr>
            </a:p>
          </p:txBody>
        </p:sp>
        <p:grpSp>
          <p:nvGrpSpPr>
            <p:cNvPr id="14538" name="Group 200"/>
            <p:cNvGrpSpPr>
              <a:grpSpLocks/>
            </p:cNvGrpSpPr>
            <p:nvPr/>
          </p:nvGrpSpPr>
          <p:grpSpPr bwMode="auto">
            <a:xfrm>
              <a:off x="3696" y="1029"/>
              <a:ext cx="2160" cy="1275"/>
              <a:chOff x="3696" y="1029"/>
              <a:chExt cx="1803" cy="1058"/>
            </a:xfrm>
          </p:grpSpPr>
          <p:sp>
            <p:nvSpPr>
              <p:cNvPr id="14551" name="Freeform 201"/>
              <p:cNvSpPr>
                <a:spLocks/>
              </p:cNvSpPr>
              <p:nvPr/>
            </p:nvSpPr>
            <p:spPr bwMode="auto">
              <a:xfrm>
                <a:off x="4406" y="1556"/>
                <a:ext cx="113" cy="460"/>
              </a:xfrm>
              <a:custGeom>
                <a:avLst/>
                <a:gdLst>
                  <a:gd name="T0" fmla="*/ 0 w 113"/>
                  <a:gd name="T1" fmla="*/ 446 h 460"/>
                  <a:gd name="T2" fmla="*/ 0 w 113"/>
                  <a:gd name="T3" fmla="*/ 434 h 460"/>
                  <a:gd name="T4" fmla="*/ 1 w 113"/>
                  <a:gd name="T5" fmla="*/ 421 h 460"/>
                  <a:gd name="T6" fmla="*/ 4 w 113"/>
                  <a:gd name="T7" fmla="*/ 401 h 460"/>
                  <a:gd name="T8" fmla="*/ 6 w 113"/>
                  <a:gd name="T9" fmla="*/ 373 h 460"/>
                  <a:gd name="T10" fmla="*/ 6 w 113"/>
                  <a:gd name="T11" fmla="*/ 335 h 460"/>
                  <a:gd name="T12" fmla="*/ 12 w 113"/>
                  <a:gd name="T13" fmla="*/ 294 h 460"/>
                  <a:gd name="T14" fmla="*/ 12 w 113"/>
                  <a:gd name="T15" fmla="*/ 245 h 460"/>
                  <a:gd name="T16" fmla="*/ 14 w 113"/>
                  <a:gd name="T17" fmla="*/ 194 h 460"/>
                  <a:gd name="T18" fmla="*/ 15 w 113"/>
                  <a:gd name="T19" fmla="*/ 143 h 460"/>
                  <a:gd name="T20" fmla="*/ 18 w 113"/>
                  <a:gd name="T21" fmla="*/ 96 h 460"/>
                  <a:gd name="T22" fmla="*/ 20 w 113"/>
                  <a:gd name="T23" fmla="*/ 58 h 460"/>
                  <a:gd name="T24" fmla="*/ 20 w 113"/>
                  <a:gd name="T25" fmla="*/ 27 h 460"/>
                  <a:gd name="T26" fmla="*/ 22 w 113"/>
                  <a:gd name="T27" fmla="*/ 9 h 460"/>
                  <a:gd name="T28" fmla="*/ 24 w 113"/>
                  <a:gd name="T29" fmla="*/ 0 h 460"/>
                  <a:gd name="T30" fmla="*/ 27 w 113"/>
                  <a:gd name="T31" fmla="*/ 0 h 460"/>
                  <a:gd name="T32" fmla="*/ 29 w 113"/>
                  <a:gd name="T33" fmla="*/ 9 h 460"/>
                  <a:gd name="T34" fmla="*/ 29 w 113"/>
                  <a:gd name="T35" fmla="*/ 27 h 460"/>
                  <a:gd name="T36" fmla="*/ 30 w 113"/>
                  <a:gd name="T37" fmla="*/ 49 h 460"/>
                  <a:gd name="T38" fmla="*/ 33 w 113"/>
                  <a:gd name="T39" fmla="*/ 74 h 460"/>
                  <a:gd name="T40" fmla="*/ 35 w 113"/>
                  <a:gd name="T41" fmla="*/ 101 h 460"/>
                  <a:gd name="T42" fmla="*/ 35 w 113"/>
                  <a:gd name="T43" fmla="*/ 129 h 460"/>
                  <a:gd name="T44" fmla="*/ 37 w 113"/>
                  <a:gd name="T45" fmla="*/ 159 h 460"/>
                  <a:gd name="T46" fmla="*/ 41 w 113"/>
                  <a:gd name="T47" fmla="*/ 186 h 460"/>
                  <a:gd name="T48" fmla="*/ 43 w 113"/>
                  <a:gd name="T49" fmla="*/ 212 h 460"/>
                  <a:gd name="T50" fmla="*/ 44 w 113"/>
                  <a:gd name="T51" fmla="*/ 239 h 460"/>
                  <a:gd name="T52" fmla="*/ 47 w 113"/>
                  <a:gd name="T53" fmla="*/ 263 h 460"/>
                  <a:gd name="T54" fmla="*/ 47 w 113"/>
                  <a:gd name="T55" fmla="*/ 286 h 460"/>
                  <a:gd name="T56" fmla="*/ 49 w 113"/>
                  <a:gd name="T57" fmla="*/ 308 h 460"/>
                  <a:gd name="T58" fmla="*/ 51 w 113"/>
                  <a:gd name="T59" fmla="*/ 326 h 460"/>
                  <a:gd name="T60" fmla="*/ 55 w 113"/>
                  <a:gd name="T61" fmla="*/ 343 h 460"/>
                  <a:gd name="T62" fmla="*/ 56 w 113"/>
                  <a:gd name="T63" fmla="*/ 356 h 460"/>
                  <a:gd name="T64" fmla="*/ 56 w 113"/>
                  <a:gd name="T65" fmla="*/ 370 h 460"/>
                  <a:gd name="T66" fmla="*/ 58 w 113"/>
                  <a:gd name="T67" fmla="*/ 381 h 460"/>
                  <a:gd name="T68" fmla="*/ 60 w 113"/>
                  <a:gd name="T69" fmla="*/ 392 h 460"/>
                  <a:gd name="T70" fmla="*/ 63 w 113"/>
                  <a:gd name="T71" fmla="*/ 399 h 460"/>
                  <a:gd name="T72" fmla="*/ 65 w 113"/>
                  <a:gd name="T73" fmla="*/ 407 h 460"/>
                  <a:gd name="T74" fmla="*/ 65 w 113"/>
                  <a:gd name="T75" fmla="*/ 412 h 460"/>
                  <a:gd name="T76" fmla="*/ 66 w 113"/>
                  <a:gd name="T77" fmla="*/ 420 h 460"/>
                  <a:gd name="T78" fmla="*/ 70 w 113"/>
                  <a:gd name="T79" fmla="*/ 422 h 460"/>
                  <a:gd name="T80" fmla="*/ 71 w 113"/>
                  <a:gd name="T81" fmla="*/ 427 h 460"/>
                  <a:gd name="T82" fmla="*/ 73 w 113"/>
                  <a:gd name="T83" fmla="*/ 433 h 460"/>
                  <a:gd name="T84" fmla="*/ 76 w 113"/>
                  <a:gd name="T85" fmla="*/ 434 h 460"/>
                  <a:gd name="T86" fmla="*/ 76 w 113"/>
                  <a:gd name="T87" fmla="*/ 436 h 460"/>
                  <a:gd name="T88" fmla="*/ 78 w 113"/>
                  <a:gd name="T89" fmla="*/ 439 h 460"/>
                  <a:gd name="T90" fmla="*/ 80 w 113"/>
                  <a:gd name="T91" fmla="*/ 442 h 460"/>
                  <a:gd name="T92" fmla="*/ 83 w 113"/>
                  <a:gd name="T93" fmla="*/ 442 h 460"/>
                  <a:gd name="T94" fmla="*/ 83 w 113"/>
                  <a:gd name="T95" fmla="*/ 446 h 460"/>
                  <a:gd name="T96" fmla="*/ 86 w 113"/>
                  <a:gd name="T97" fmla="*/ 447 h 460"/>
                  <a:gd name="T98" fmla="*/ 87 w 113"/>
                  <a:gd name="T99" fmla="*/ 447 h 460"/>
                  <a:gd name="T100" fmla="*/ 90 w 113"/>
                  <a:gd name="T101" fmla="*/ 449 h 460"/>
                  <a:gd name="T102" fmla="*/ 92 w 113"/>
                  <a:gd name="T103" fmla="*/ 449 h 460"/>
                  <a:gd name="T104" fmla="*/ 92 w 113"/>
                  <a:gd name="T105" fmla="*/ 453 h 460"/>
                  <a:gd name="T106" fmla="*/ 93 w 113"/>
                  <a:gd name="T107" fmla="*/ 453 h 460"/>
                  <a:gd name="T108" fmla="*/ 95 w 113"/>
                  <a:gd name="T109" fmla="*/ 454 h 460"/>
                  <a:gd name="T110" fmla="*/ 99 w 113"/>
                  <a:gd name="T111" fmla="*/ 454 h 460"/>
                  <a:gd name="T112" fmla="*/ 100 w 113"/>
                  <a:gd name="T113" fmla="*/ 454 h 460"/>
                  <a:gd name="T114" fmla="*/ 100 w 113"/>
                  <a:gd name="T115" fmla="*/ 456 h 460"/>
                  <a:gd name="T116" fmla="*/ 106 w 113"/>
                  <a:gd name="T117" fmla="*/ 456 h 460"/>
                  <a:gd name="T118" fmla="*/ 106 w 113"/>
                  <a:gd name="T119" fmla="*/ 456 h 460"/>
                  <a:gd name="T120" fmla="*/ 107 w 113"/>
                  <a:gd name="T121" fmla="*/ 456 h 460"/>
                  <a:gd name="T122" fmla="*/ 109 w 113"/>
                  <a:gd name="T123" fmla="*/ 456 h 460"/>
                  <a:gd name="T124" fmla="*/ 112 w 113"/>
                  <a:gd name="T125" fmla="*/ 459 h 46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
                  <a:gd name="T190" fmla="*/ 0 h 460"/>
                  <a:gd name="T191" fmla="*/ 113 w 113"/>
                  <a:gd name="T192" fmla="*/ 460 h 46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 h="460">
                    <a:moveTo>
                      <a:pt x="0" y="446"/>
                    </a:moveTo>
                    <a:lnTo>
                      <a:pt x="0" y="434"/>
                    </a:lnTo>
                    <a:lnTo>
                      <a:pt x="1" y="421"/>
                    </a:lnTo>
                    <a:lnTo>
                      <a:pt x="4" y="401"/>
                    </a:lnTo>
                    <a:lnTo>
                      <a:pt x="6" y="373"/>
                    </a:lnTo>
                    <a:lnTo>
                      <a:pt x="6" y="335"/>
                    </a:lnTo>
                    <a:lnTo>
                      <a:pt x="12" y="294"/>
                    </a:lnTo>
                    <a:lnTo>
                      <a:pt x="12" y="245"/>
                    </a:lnTo>
                    <a:lnTo>
                      <a:pt x="14" y="194"/>
                    </a:lnTo>
                    <a:lnTo>
                      <a:pt x="15" y="143"/>
                    </a:lnTo>
                    <a:lnTo>
                      <a:pt x="18" y="96"/>
                    </a:lnTo>
                    <a:lnTo>
                      <a:pt x="20" y="58"/>
                    </a:lnTo>
                    <a:lnTo>
                      <a:pt x="20" y="27"/>
                    </a:lnTo>
                    <a:lnTo>
                      <a:pt x="22" y="9"/>
                    </a:lnTo>
                    <a:lnTo>
                      <a:pt x="24" y="0"/>
                    </a:lnTo>
                    <a:lnTo>
                      <a:pt x="27" y="0"/>
                    </a:lnTo>
                    <a:lnTo>
                      <a:pt x="29" y="9"/>
                    </a:lnTo>
                    <a:lnTo>
                      <a:pt x="29" y="27"/>
                    </a:lnTo>
                    <a:lnTo>
                      <a:pt x="30" y="49"/>
                    </a:lnTo>
                    <a:lnTo>
                      <a:pt x="33" y="74"/>
                    </a:lnTo>
                    <a:lnTo>
                      <a:pt x="35" y="101"/>
                    </a:lnTo>
                    <a:lnTo>
                      <a:pt x="35" y="129"/>
                    </a:lnTo>
                    <a:lnTo>
                      <a:pt x="37" y="159"/>
                    </a:lnTo>
                    <a:lnTo>
                      <a:pt x="41" y="186"/>
                    </a:lnTo>
                    <a:lnTo>
                      <a:pt x="43" y="212"/>
                    </a:lnTo>
                    <a:lnTo>
                      <a:pt x="44" y="239"/>
                    </a:lnTo>
                    <a:lnTo>
                      <a:pt x="47" y="263"/>
                    </a:lnTo>
                    <a:lnTo>
                      <a:pt x="47" y="286"/>
                    </a:lnTo>
                    <a:lnTo>
                      <a:pt x="49" y="308"/>
                    </a:lnTo>
                    <a:lnTo>
                      <a:pt x="51" y="326"/>
                    </a:lnTo>
                    <a:lnTo>
                      <a:pt x="55" y="343"/>
                    </a:lnTo>
                    <a:lnTo>
                      <a:pt x="56" y="356"/>
                    </a:lnTo>
                    <a:lnTo>
                      <a:pt x="56" y="370"/>
                    </a:lnTo>
                    <a:lnTo>
                      <a:pt x="58" y="381"/>
                    </a:lnTo>
                    <a:lnTo>
                      <a:pt x="60" y="392"/>
                    </a:lnTo>
                    <a:lnTo>
                      <a:pt x="63" y="399"/>
                    </a:lnTo>
                    <a:lnTo>
                      <a:pt x="65" y="407"/>
                    </a:lnTo>
                    <a:lnTo>
                      <a:pt x="65" y="412"/>
                    </a:lnTo>
                    <a:lnTo>
                      <a:pt x="66" y="420"/>
                    </a:lnTo>
                    <a:lnTo>
                      <a:pt x="70" y="422"/>
                    </a:lnTo>
                    <a:lnTo>
                      <a:pt x="71" y="427"/>
                    </a:lnTo>
                    <a:lnTo>
                      <a:pt x="73" y="433"/>
                    </a:lnTo>
                    <a:lnTo>
                      <a:pt x="76" y="434"/>
                    </a:lnTo>
                    <a:lnTo>
                      <a:pt x="76" y="436"/>
                    </a:lnTo>
                    <a:lnTo>
                      <a:pt x="78" y="439"/>
                    </a:lnTo>
                    <a:lnTo>
                      <a:pt x="80" y="442"/>
                    </a:lnTo>
                    <a:lnTo>
                      <a:pt x="83" y="442"/>
                    </a:lnTo>
                    <a:lnTo>
                      <a:pt x="83" y="446"/>
                    </a:lnTo>
                    <a:lnTo>
                      <a:pt x="86" y="447"/>
                    </a:lnTo>
                    <a:lnTo>
                      <a:pt x="87" y="447"/>
                    </a:lnTo>
                    <a:lnTo>
                      <a:pt x="90" y="449"/>
                    </a:lnTo>
                    <a:lnTo>
                      <a:pt x="92" y="449"/>
                    </a:lnTo>
                    <a:lnTo>
                      <a:pt x="92" y="453"/>
                    </a:lnTo>
                    <a:lnTo>
                      <a:pt x="93" y="453"/>
                    </a:lnTo>
                    <a:lnTo>
                      <a:pt x="95" y="454"/>
                    </a:lnTo>
                    <a:lnTo>
                      <a:pt x="99" y="454"/>
                    </a:lnTo>
                    <a:lnTo>
                      <a:pt x="100" y="454"/>
                    </a:lnTo>
                    <a:lnTo>
                      <a:pt x="100" y="456"/>
                    </a:lnTo>
                    <a:lnTo>
                      <a:pt x="106" y="456"/>
                    </a:lnTo>
                    <a:lnTo>
                      <a:pt x="107" y="456"/>
                    </a:lnTo>
                    <a:lnTo>
                      <a:pt x="109" y="456"/>
                    </a:lnTo>
                    <a:lnTo>
                      <a:pt x="112" y="459"/>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52" name="Freeform 202"/>
              <p:cNvSpPr>
                <a:spLocks/>
              </p:cNvSpPr>
              <p:nvPr/>
            </p:nvSpPr>
            <p:spPr bwMode="auto">
              <a:xfrm>
                <a:off x="5027" y="1128"/>
                <a:ext cx="154" cy="896"/>
              </a:xfrm>
              <a:custGeom>
                <a:avLst/>
                <a:gdLst>
                  <a:gd name="T0" fmla="*/ 0 w 154"/>
                  <a:gd name="T1" fmla="*/ 895 h 896"/>
                  <a:gd name="T2" fmla="*/ 2 w 154"/>
                  <a:gd name="T3" fmla="*/ 895 h 896"/>
                  <a:gd name="T4" fmla="*/ 5 w 154"/>
                  <a:gd name="T5" fmla="*/ 895 h 896"/>
                  <a:gd name="T6" fmla="*/ 8 w 154"/>
                  <a:gd name="T7" fmla="*/ 895 h 896"/>
                  <a:gd name="T8" fmla="*/ 12 w 154"/>
                  <a:gd name="T9" fmla="*/ 895 h 896"/>
                  <a:gd name="T10" fmla="*/ 13 w 154"/>
                  <a:gd name="T11" fmla="*/ 895 h 896"/>
                  <a:gd name="T12" fmla="*/ 15 w 154"/>
                  <a:gd name="T13" fmla="*/ 895 h 896"/>
                  <a:gd name="T14" fmla="*/ 18 w 154"/>
                  <a:gd name="T15" fmla="*/ 895 h 896"/>
                  <a:gd name="T16" fmla="*/ 20 w 154"/>
                  <a:gd name="T17" fmla="*/ 895 h 896"/>
                  <a:gd name="T18" fmla="*/ 21 w 154"/>
                  <a:gd name="T19" fmla="*/ 895 h 896"/>
                  <a:gd name="T20" fmla="*/ 27 w 154"/>
                  <a:gd name="T21" fmla="*/ 895 h 896"/>
                  <a:gd name="T22" fmla="*/ 27 w 154"/>
                  <a:gd name="T23" fmla="*/ 895 h 896"/>
                  <a:gd name="T24" fmla="*/ 29 w 154"/>
                  <a:gd name="T25" fmla="*/ 895 h 896"/>
                  <a:gd name="T26" fmla="*/ 30 w 154"/>
                  <a:gd name="T27" fmla="*/ 892 h 896"/>
                  <a:gd name="T28" fmla="*/ 35 w 154"/>
                  <a:gd name="T29" fmla="*/ 892 h 896"/>
                  <a:gd name="T30" fmla="*/ 37 w 154"/>
                  <a:gd name="T31" fmla="*/ 890 h 896"/>
                  <a:gd name="T32" fmla="*/ 41 w 154"/>
                  <a:gd name="T33" fmla="*/ 885 h 896"/>
                  <a:gd name="T34" fmla="*/ 43 w 154"/>
                  <a:gd name="T35" fmla="*/ 879 h 896"/>
                  <a:gd name="T36" fmla="*/ 44 w 154"/>
                  <a:gd name="T37" fmla="*/ 870 h 896"/>
                  <a:gd name="T38" fmla="*/ 48 w 154"/>
                  <a:gd name="T39" fmla="*/ 859 h 896"/>
                  <a:gd name="T40" fmla="*/ 49 w 154"/>
                  <a:gd name="T41" fmla="*/ 838 h 896"/>
                  <a:gd name="T42" fmla="*/ 51 w 154"/>
                  <a:gd name="T43" fmla="*/ 813 h 896"/>
                  <a:gd name="T44" fmla="*/ 54 w 154"/>
                  <a:gd name="T45" fmla="*/ 775 h 896"/>
                  <a:gd name="T46" fmla="*/ 56 w 154"/>
                  <a:gd name="T47" fmla="*/ 725 h 896"/>
                  <a:gd name="T48" fmla="*/ 58 w 154"/>
                  <a:gd name="T49" fmla="*/ 662 h 896"/>
                  <a:gd name="T50" fmla="*/ 61 w 154"/>
                  <a:gd name="T51" fmla="*/ 587 h 896"/>
                  <a:gd name="T52" fmla="*/ 64 w 154"/>
                  <a:gd name="T53" fmla="*/ 500 h 896"/>
                  <a:gd name="T54" fmla="*/ 68 w 154"/>
                  <a:gd name="T55" fmla="*/ 407 h 896"/>
                  <a:gd name="T56" fmla="*/ 69 w 154"/>
                  <a:gd name="T57" fmla="*/ 313 h 896"/>
                  <a:gd name="T58" fmla="*/ 71 w 154"/>
                  <a:gd name="T59" fmla="*/ 222 h 896"/>
                  <a:gd name="T60" fmla="*/ 75 w 154"/>
                  <a:gd name="T61" fmla="*/ 142 h 896"/>
                  <a:gd name="T62" fmla="*/ 76 w 154"/>
                  <a:gd name="T63" fmla="*/ 75 h 896"/>
                  <a:gd name="T64" fmla="*/ 78 w 154"/>
                  <a:gd name="T65" fmla="*/ 32 h 896"/>
                  <a:gd name="T66" fmla="*/ 79 w 154"/>
                  <a:gd name="T67" fmla="*/ 7 h 896"/>
                  <a:gd name="T68" fmla="*/ 83 w 154"/>
                  <a:gd name="T69" fmla="*/ 0 h 896"/>
                  <a:gd name="T70" fmla="*/ 85 w 154"/>
                  <a:gd name="T71" fmla="*/ 13 h 896"/>
                  <a:gd name="T72" fmla="*/ 86 w 154"/>
                  <a:gd name="T73" fmla="*/ 41 h 896"/>
                  <a:gd name="T74" fmla="*/ 90 w 154"/>
                  <a:gd name="T75" fmla="*/ 82 h 896"/>
                  <a:gd name="T76" fmla="*/ 94 w 154"/>
                  <a:gd name="T77" fmla="*/ 129 h 896"/>
                  <a:gd name="T78" fmla="*/ 97 w 154"/>
                  <a:gd name="T79" fmla="*/ 180 h 896"/>
                  <a:gd name="T80" fmla="*/ 98 w 154"/>
                  <a:gd name="T81" fmla="*/ 233 h 896"/>
                  <a:gd name="T82" fmla="*/ 100 w 154"/>
                  <a:gd name="T83" fmla="*/ 287 h 896"/>
                  <a:gd name="T84" fmla="*/ 104 w 154"/>
                  <a:gd name="T85" fmla="*/ 340 h 896"/>
                  <a:gd name="T86" fmla="*/ 106 w 154"/>
                  <a:gd name="T87" fmla="*/ 390 h 896"/>
                  <a:gd name="T88" fmla="*/ 107 w 154"/>
                  <a:gd name="T89" fmla="*/ 440 h 896"/>
                  <a:gd name="T90" fmla="*/ 110 w 154"/>
                  <a:gd name="T91" fmla="*/ 486 h 896"/>
                  <a:gd name="T92" fmla="*/ 112 w 154"/>
                  <a:gd name="T93" fmla="*/ 530 h 896"/>
                  <a:gd name="T94" fmla="*/ 117 w 154"/>
                  <a:gd name="T95" fmla="*/ 571 h 896"/>
                  <a:gd name="T96" fmla="*/ 117 w 154"/>
                  <a:gd name="T97" fmla="*/ 607 h 896"/>
                  <a:gd name="T98" fmla="*/ 119 w 154"/>
                  <a:gd name="T99" fmla="*/ 640 h 896"/>
                  <a:gd name="T100" fmla="*/ 124 w 154"/>
                  <a:gd name="T101" fmla="*/ 670 h 896"/>
                  <a:gd name="T102" fmla="*/ 126 w 154"/>
                  <a:gd name="T103" fmla="*/ 697 h 896"/>
                  <a:gd name="T104" fmla="*/ 127 w 154"/>
                  <a:gd name="T105" fmla="*/ 722 h 896"/>
                  <a:gd name="T106" fmla="*/ 129 w 154"/>
                  <a:gd name="T107" fmla="*/ 742 h 896"/>
                  <a:gd name="T108" fmla="*/ 132 w 154"/>
                  <a:gd name="T109" fmla="*/ 758 h 896"/>
                  <a:gd name="T110" fmla="*/ 135 w 154"/>
                  <a:gd name="T111" fmla="*/ 775 h 896"/>
                  <a:gd name="T112" fmla="*/ 137 w 154"/>
                  <a:gd name="T113" fmla="*/ 790 h 896"/>
                  <a:gd name="T114" fmla="*/ 140 w 154"/>
                  <a:gd name="T115" fmla="*/ 802 h 896"/>
                  <a:gd name="T116" fmla="*/ 141 w 154"/>
                  <a:gd name="T117" fmla="*/ 813 h 896"/>
                  <a:gd name="T118" fmla="*/ 146 w 154"/>
                  <a:gd name="T119" fmla="*/ 822 h 896"/>
                  <a:gd name="T120" fmla="*/ 146 w 154"/>
                  <a:gd name="T121" fmla="*/ 831 h 896"/>
                  <a:gd name="T122" fmla="*/ 150 w 154"/>
                  <a:gd name="T123" fmla="*/ 837 h 896"/>
                  <a:gd name="T124" fmla="*/ 153 w 154"/>
                  <a:gd name="T125" fmla="*/ 842 h 89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4"/>
                  <a:gd name="T190" fmla="*/ 0 h 896"/>
                  <a:gd name="T191" fmla="*/ 154 w 154"/>
                  <a:gd name="T192" fmla="*/ 896 h 89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4" h="896">
                    <a:moveTo>
                      <a:pt x="0" y="895"/>
                    </a:moveTo>
                    <a:lnTo>
                      <a:pt x="2" y="895"/>
                    </a:lnTo>
                    <a:lnTo>
                      <a:pt x="5" y="895"/>
                    </a:lnTo>
                    <a:lnTo>
                      <a:pt x="8" y="895"/>
                    </a:lnTo>
                    <a:lnTo>
                      <a:pt x="12" y="895"/>
                    </a:lnTo>
                    <a:lnTo>
                      <a:pt x="13" y="895"/>
                    </a:lnTo>
                    <a:lnTo>
                      <a:pt x="15" y="895"/>
                    </a:lnTo>
                    <a:lnTo>
                      <a:pt x="18" y="895"/>
                    </a:lnTo>
                    <a:lnTo>
                      <a:pt x="20" y="895"/>
                    </a:lnTo>
                    <a:lnTo>
                      <a:pt x="21" y="895"/>
                    </a:lnTo>
                    <a:lnTo>
                      <a:pt x="27" y="895"/>
                    </a:lnTo>
                    <a:lnTo>
                      <a:pt x="29" y="895"/>
                    </a:lnTo>
                    <a:lnTo>
                      <a:pt x="30" y="892"/>
                    </a:lnTo>
                    <a:lnTo>
                      <a:pt x="35" y="892"/>
                    </a:lnTo>
                    <a:lnTo>
                      <a:pt x="37" y="890"/>
                    </a:lnTo>
                    <a:lnTo>
                      <a:pt x="41" y="885"/>
                    </a:lnTo>
                    <a:lnTo>
                      <a:pt x="43" y="879"/>
                    </a:lnTo>
                    <a:lnTo>
                      <a:pt x="44" y="870"/>
                    </a:lnTo>
                    <a:lnTo>
                      <a:pt x="48" y="859"/>
                    </a:lnTo>
                    <a:lnTo>
                      <a:pt x="49" y="838"/>
                    </a:lnTo>
                    <a:lnTo>
                      <a:pt x="51" y="813"/>
                    </a:lnTo>
                    <a:lnTo>
                      <a:pt x="54" y="775"/>
                    </a:lnTo>
                    <a:lnTo>
                      <a:pt x="56" y="725"/>
                    </a:lnTo>
                    <a:lnTo>
                      <a:pt x="58" y="662"/>
                    </a:lnTo>
                    <a:lnTo>
                      <a:pt x="61" y="587"/>
                    </a:lnTo>
                    <a:lnTo>
                      <a:pt x="64" y="500"/>
                    </a:lnTo>
                    <a:lnTo>
                      <a:pt x="68" y="407"/>
                    </a:lnTo>
                    <a:lnTo>
                      <a:pt x="69" y="313"/>
                    </a:lnTo>
                    <a:lnTo>
                      <a:pt x="71" y="222"/>
                    </a:lnTo>
                    <a:lnTo>
                      <a:pt x="75" y="142"/>
                    </a:lnTo>
                    <a:lnTo>
                      <a:pt x="76" y="75"/>
                    </a:lnTo>
                    <a:lnTo>
                      <a:pt x="78" y="32"/>
                    </a:lnTo>
                    <a:lnTo>
                      <a:pt x="79" y="7"/>
                    </a:lnTo>
                    <a:lnTo>
                      <a:pt x="83" y="0"/>
                    </a:lnTo>
                    <a:lnTo>
                      <a:pt x="85" y="13"/>
                    </a:lnTo>
                    <a:lnTo>
                      <a:pt x="86" y="41"/>
                    </a:lnTo>
                    <a:lnTo>
                      <a:pt x="90" y="82"/>
                    </a:lnTo>
                    <a:lnTo>
                      <a:pt x="94" y="129"/>
                    </a:lnTo>
                    <a:lnTo>
                      <a:pt x="97" y="180"/>
                    </a:lnTo>
                    <a:lnTo>
                      <a:pt x="98" y="233"/>
                    </a:lnTo>
                    <a:lnTo>
                      <a:pt x="100" y="287"/>
                    </a:lnTo>
                    <a:lnTo>
                      <a:pt x="104" y="340"/>
                    </a:lnTo>
                    <a:lnTo>
                      <a:pt x="106" y="390"/>
                    </a:lnTo>
                    <a:lnTo>
                      <a:pt x="107" y="440"/>
                    </a:lnTo>
                    <a:lnTo>
                      <a:pt x="110" y="486"/>
                    </a:lnTo>
                    <a:lnTo>
                      <a:pt x="112" y="530"/>
                    </a:lnTo>
                    <a:lnTo>
                      <a:pt x="117" y="571"/>
                    </a:lnTo>
                    <a:lnTo>
                      <a:pt x="117" y="607"/>
                    </a:lnTo>
                    <a:lnTo>
                      <a:pt x="119" y="640"/>
                    </a:lnTo>
                    <a:lnTo>
                      <a:pt x="124" y="670"/>
                    </a:lnTo>
                    <a:lnTo>
                      <a:pt x="126" y="697"/>
                    </a:lnTo>
                    <a:lnTo>
                      <a:pt x="127" y="722"/>
                    </a:lnTo>
                    <a:lnTo>
                      <a:pt x="129" y="742"/>
                    </a:lnTo>
                    <a:lnTo>
                      <a:pt x="132" y="758"/>
                    </a:lnTo>
                    <a:lnTo>
                      <a:pt x="135" y="775"/>
                    </a:lnTo>
                    <a:lnTo>
                      <a:pt x="137" y="790"/>
                    </a:lnTo>
                    <a:lnTo>
                      <a:pt x="140" y="802"/>
                    </a:lnTo>
                    <a:lnTo>
                      <a:pt x="141" y="813"/>
                    </a:lnTo>
                    <a:lnTo>
                      <a:pt x="146" y="822"/>
                    </a:lnTo>
                    <a:lnTo>
                      <a:pt x="146" y="831"/>
                    </a:lnTo>
                    <a:lnTo>
                      <a:pt x="150" y="837"/>
                    </a:lnTo>
                    <a:lnTo>
                      <a:pt x="153" y="842"/>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53" name="Freeform 203"/>
              <p:cNvSpPr>
                <a:spLocks/>
              </p:cNvSpPr>
              <p:nvPr/>
            </p:nvSpPr>
            <p:spPr bwMode="auto">
              <a:xfrm>
                <a:off x="4633" y="1645"/>
                <a:ext cx="146" cy="379"/>
              </a:xfrm>
              <a:custGeom>
                <a:avLst/>
                <a:gdLst>
                  <a:gd name="T0" fmla="*/ 0 w 146"/>
                  <a:gd name="T1" fmla="*/ 378 h 379"/>
                  <a:gd name="T2" fmla="*/ 1 w 146"/>
                  <a:gd name="T3" fmla="*/ 378 h 379"/>
                  <a:gd name="T4" fmla="*/ 1 w 146"/>
                  <a:gd name="T5" fmla="*/ 378 h 379"/>
                  <a:gd name="T6" fmla="*/ 5 w 146"/>
                  <a:gd name="T7" fmla="*/ 378 h 379"/>
                  <a:gd name="T8" fmla="*/ 8 w 146"/>
                  <a:gd name="T9" fmla="*/ 378 h 379"/>
                  <a:gd name="T10" fmla="*/ 11 w 146"/>
                  <a:gd name="T11" fmla="*/ 378 h 379"/>
                  <a:gd name="T12" fmla="*/ 12 w 146"/>
                  <a:gd name="T13" fmla="*/ 378 h 379"/>
                  <a:gd name="T14" fmla="*/ 15 w 146"/>
                  <a:gd name="T15" fmla="*/ 378 h 379"/>
                  <a:gd name="T16" fmla="*/ 19 w 146"/>
                  <a:gd name="T17" fmla="*/ 378 h 379"/>
                  <a:gd name="T18" fmla="*/ 20 w 146"/>
                  <a:gd name="T19" fmla="*/ 378 h 379"/>
                  <a:gd name="T20" fmla="*/ 22 w 146"/>
                  <a:gd name="T21" fmla="*/ 378 h 379"/>
                  <a:gd name="T22" fmla="*/ 25 w 146"/>
                  <a:gd name="T23" fmla="*/ 378 h 379"/>
                  <a:gd name="T24" fmla="*/ 27 w 146"/>
                  <a:gd name="T25" fmla="*/ 378 h 379"/>
                  <a:gd name="T26" fmla="*/ 28 w 146"/>
                  <a:gd name="T27" fmla="*/ 378 h 379"/>
                  <a:gd name="T28" fmla="*/ 32 w 146"/>
                  <a:gd name="T29" fmla="*/ 378 h 379"/>
                  <a:gd name="T30" fmla="*/ 34 w 146"/>
                  <a:gd name="T31" fmla="*/ 378 h 379"/>
                  <a:gd name="T32" fmla="*/ 35 w 146"/>
                  <a:gd name="T33" fmla="*/ 378 h 379"/>
                  <a:gd name="T34" fmla="*/ 37 w 146"/>
                  <a:gd name="T35" fmla="*/ 378 h 379"/>
                  <a:gd name="T36" fmla="*/ 40 w 146"/>
                  <a:gd name="T37" fmla="*/ 378 h 379"/>
                  <a:gd name="T38" fmla="*/ 42 w 146"/>
                  <a:gd name="T39" fmla="*/ 378 h 379"/>
                  <a:gd name="T40" fmla="*/ 43 w 146"/>
                  <a:gd name="T41" fmla="*/ 378 h 379"/>
                  <a:gd name="T42" fmla="*/ 49 w 146"/>
                  <a:gd name="T43" fmla="*/ 378 h 379"/>
                  <a:gd name="T44" fmla="*/ 49 w 146"/>
                  <a:gd name="T45" fmla="*/ 378 h 379"/>
                  <a:gd name="T46" fmla="*/ 51 w 146"/>
                  <a:gd name="T47" fmla="*/ 378 h 379"/>
                  <a:gd name="T48" fmla="*/ 54 w 146"/>
                  <a:gd name="T49" fmla="*/ 378 h 379"/>
                  <a:gd name="T50" fmla="*/ 56 w 146"/>
                  <a:gd name="T51" fmla="*/ 378 h 379"/>
                  <a:gd name="T52" fmla="*/ 61 w 146"/>
                  <a:gd name="T53" fmla="*/ 378 h 379"/>
                  <a:gd name="T54" fmla="*/ 63 w 146"/>
                  <a:gd name="T55" fmla="*/ 378 h 379"/>
                  <a:gd name="T56" fmla="*/ 65 w 146"/>
                  <a:gd name="T57" fmla="*/ 378 h 379"/>
                  <a:gd name="T58" fmla="*/ 68 w 146"/>
                  <a:gd name="T59" fmla="*/ 378 h 379"/>
                  <a:gd name="T60" fmla="*/ 70 w 146"/>
                  <a:gd name="T61" fmla="*/ 378 h 379"/>
                  <a:gd name="T62" fmla="*/ 70 w 146"/>
                  <a:gd name="T63" fmla="*/ 378 h 379"/>
                  <a:gd name="T64" fmla="*/ 75 w 146"/>
                  <a:gd name="T65" fmla="*/ 378 h 379"/>
                  <a:gd name="T66" fmla="*/ 77 w 146"/>
                  <a:gd name="T67" fmla="*/ 378 h 379"/>
                  <a:gd name="T68" fmla="*/ 78 w 146"/>
                  <a:gd name="T69" fmla="*/ 378 h 379"/>
                  <a:gd name="T70" fmla="*/ 81 w 146"/>
                  <a:gd name="T71" fmla="*/ 378 h 379"/>
                  <a:gd name="T72" fmla="*/ 83 w 146"/>
                  <a:gd name="T73" fmla="*/ 378 h 379"/>
                  <a:gd name="T74" fmla="*/ 85 w 146"/>
                  <a:gd name="T75" fmla="*/ 375 h 379"/>
                  <a:gd name="T76" fmla="*/ 88 w 146"/>
                  <a:gd name="T77" fmla="*/ 375 h 379"/>
                  <a:gd name="T78" fmla="*/ 90 w 146"/>
                  <a:gd name="T79" fmla="*/ 375 h 379"/>
                  <a:gd name="T80" fmla="*/ 92 w 146"/>
                  <a:gd name="T81" fmla="*/ 373 h 379"/>
                  <a:gd name="T82" fmla="*/ 95 w 146"/>
                  <a:gd name="T83" fmla="*/ 373 h 379"/>
                  <a:gd name="T84" fmla="*/ 97 w 146"/>
                  <a:gd name="T85" fmla="*/ 368 h 379"/>
                  <a:gd name="T86" fmla="*/ 99 w 146"/>
                  <a:gd name="T87" fmla="*/ 365 h 379"/>
                  <a:gd name="T88" fmla="*/ 102 w 146"/>
                  <a:gd name="T89" fmla="*/ 356 h 379"/>
                  <a:gd name="T90" fmla="*/ 103 w 146"/>
                  <a:gd name="T91" fmla="*/ 345 h 379"/>
                  <a:gd name="T92" fmla="*/ 105 w 146"/>
                  <a:gd name="T93" fmla="*/ 329 h 379"/>
                  <a:gd name="T94" fmla="*/ 109 w 146"/>
                  <a:gd name="T95" fmla="*/ 307 h 379"/>
                  <a:gd name="T96" fmla="*/ 112 w 146"/>
                  <a:gd name="T97" fmla="*/ 278 h 379"/>
                  <a:gd name="T98" fmla="*/ 114 w 146"/>
                  <a:gd name="T99" fmla="*/ 245 h 379"/>
                  <a:gd name="T100" fmla="*/ 114 w 146"/>
                  <a:gd name="T101" fmla="*/ 205 h 379"/>
                  <a:gd name="T102" fmla="*/ 119 w 146"/>
                  <a:gd name="T103" fmla="*/ 165 h 379"/>
                  <a:gd name="T104" fmla="*/ 121 w 146"/>
                  <a:gd name="T105" fmla="*/ 122 h 379"/>
                  <a:gd name="T106" fmla="*/ 124 w 146"/>
                  <a:gd name="T107" fmla="*/ 87 h 379"/>
                  <a:gd name="T108" fmla="*/ 126 w 146"/>
                  <a:gd name="T109" fmla="*/ 54 h 379"/>
                  <a:gd name="T110" fmla="*/ 127 w 146"/>
                  <a:gd name="T111" fmla="*/ 26 h 379"/>
                  <a:gd name="T112" fmla="*/ 131 w 146"/>
                  <a:gd name="T113" fmla="*/ 12 h 379"/>
                  <a:gd name="T114" fmla="*/ 132 w 146"/>
                  <a:gd name="T115" fmla="*/ 2 h 379"/>
                  <a:gd name="T116" fmla="*/ 134 w 146"/>
                  <a:gd name="T117" fmla="*/ 0 h 379"/>
                  <a:gd name="T118" fmla="*/ 137 w 146"/>
                  <a:gd name="T119" fmla="*/ 7 h 379"/>
                  <a:gd name="T120" fmla="*/ 139 w 146"/>
                  <a:gd name="T121" fmla="*/ 18 h 379"/>
                  <a:gd name="T122" fmla="*/ 141 w 146"/>
                  <a:gd name="T123" fmla="*/ 33 h 379"/>
                  <a:gd name="T124" fmla="*/ 145 w 146"/>
                  <a:gd name="T125" fmla="*/ 54 h 3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
                  <a:gd name="T190" fmla="*/ 0 h 379"/>
                  <a:gd name="T191" fmla="*/ 146 w 146"/>
                  <a:gd name="T192" fmla="*/ 379 h 3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 h="379">
                    <a:moveTo>
                      <a:pt x="0" y="378"/>
                    </a:moveTo>
                    <a:lnTo>
                      <a:pt x="1" y="378"/>
                    </a:lnTo>
                    <a:lnTo>
                      <a:pt x="5" y="378"/>
                    </a:lnTo>
                    <a:lnTo>
                      <a:pt x="8" y="378"/>
                    </a:lnTo>
                    <a:lnTo>
                      <a:pt x="11" y="378"/>
                    </a:lnTo>
                    <a:lnTo>
                      <a:pt x="12" y="378"/>
                    </a:lnTo>
                    <a:lnTo>
                      <a:pt x="15" y="378"/>
                    </a:lnTo>
                    <a:lnTo>
                      <a:pt x="19" y="378"/>
                    </a:lnTo>
                    <a:lnTo>
                      <a:pt x="20" y="378"/>
                    </a:lnTo>
                    <a:lnTo>
                      <a:pt x="22" y="378"/>
                    </a:lnTo>
                    <a:lnTo>
                      <a:pt x="25" y="378"/>
                    </a:lnTo>
                    <a:lnTo>
                      <a:pt x="27" y="378"/>
                    </a:lnTo>
                    <a:lnTo>
                      <a:pt x="28" y="378"/>
                    </a:lnTo>
                    <a:lnTo>
                      <a:pt x="32" y="378"/>
                    </a:lnTo>
                    <a:lnTo>
                      <a:pt x="34" y="378"/>
                    </a:lnTo>
                    <a:lnTo>
                      <a:pt x="35" y="378"/>
                    </a:lnTo>
                    <a:lnTo>
                      <a:pt x="37" y="378"/>
                    </a:lnTo>
                    <a:lnTo>
                      <a:pt x="40" y="378"/>
                    </a:lnTo>
                    <a:lnTo>
                      <a:pt x="42" y="378"/>
                    </a:lnTo>
                    <a:lnTo>
                      <a:pt x="43" y="378"/>
                    </a:lnTo>
                    <a:lnTo>
                      <a:pt x="49" y="378"/>
                    </a:lnTo>
                    <a:lnTo>
                      <a:pt x="51" y="378"/>
                    </a:lnTo>
                    <a:lnTo>
                      <a:pt x="54" y="378"/>
                    </a:lnTo>
                    <a:lnTo>
                      <a:pt x="56" y="378"/>
                    </a:lnTo>
                    <a:lnTo>
                      <a:pt x="61" y="378"/>
                    </a:lnTo>
                    <a:lnTo>
                      <a:pt x="63" y="378"/>
                    </a:lnTo>
                    <a:lnTo>
                      <a:pt x="65" y="378"/>
                    </a:lnTo>
                    <a:lnTo>
                      <a:pt x="68" y="378"/>
                    </a:lnTo>
                    <a:lnTo>
                      <a:pt x="70" y="378"/>
                    </a:lnTo>
                    <a:lnTo>
                      <a:pt x="75" y="378"/>
                    </a:lnTo>
                    <a:lnTo>
                      <a:pt x="77" y="378"/>
                    </a:lnTo>
                    <a:lnTo>
                      <a:pt x="78" y="378"/>
                    </a:lnTo>
                    <a:lnTo>
                      <a:pt x="81" y="378"/>
                    </a:lnTo>
                    <a:lnTo>
                      <a:pt x="83" y="378"/>
                    </a:lnTo>
                    <a:lnTo>
                      <a:pt x="85" y="375"/>
                    </a:lnTo>
                    <a:lnTo>
                      <a:pt x="88" y="375"/>
                    </a:lnTo>
                    <a:lnTo>
                      <a:pt x="90" y="375"/>
                    </a:lnTo>
                    <a:lnTo>
                      <a:pt x="92" y="373"/>
                    </a:lnTo>
                    <a:lnTo>
                      <a:pt x="95" y="373"/>
                    </a:lnTo>
                    <a:lnTo>
                      <a:pt x="97" y="368"/>
                    </a:lnTo>
                    <a:lnTo>
                      <a:pt x="99" y="365"/>
                    </a:lnTo>
                    <a:lnTo>
                      <a:pt x="102" y="356"/>
                    </a:lnTo>
                    <a:lnTo>
                      <a:pt x="103" y="345"/>
                    </a:lnTo>
                    <a:lnTo>
                      <a:pt x="105" y="329"/>
                    </a:lnTo>
                    <a:lnTo>
                      <a:pt x="109" y="307"/>
                    </a:lnTo>
                    <a:lnTo>
                      <a:pt x="112" y="278"/>
                    </a:lnTo>
                    <a:lnTo>
                      <a:pt x="114" y="245"/>
                    </a:lnTo>
                    <a:lnTo>
                      <a:pt x="114" y="205"/>
                    </a:lnTo>
                    <a:lnTo>
                      <a:pt x="119" y="165"/>
                    </a:lnTo>
                    <a:lnTo>
                      <a:pt x="121" y="122"/>
                    </a:lnTo>
                    <a:lnTo>
                      <a:pt x="124" y="87"/>
                    </a:lnTo>
                    <a:lnTo>
                      <a:pt x="126" y="54"/>
                    </a:lnTo>
                    <a:lnTo>
                      <a:pt x="127" y="26"/>
                    </a:lnTo>
                    <a:lnTo>
                      <a:pt x="131" y="12"/>
                    </a:lnTo>
                    <a:lnTo>
                      <a:pt x="132" y="2"/>
                    </a:lnTo>
                    <a:lnTo>
                      <a:pt x="134" y="0"/>
                    </a:lnTo>
                    <a:lnTo>
                      <a:pt x="137" y="7"/>
                    </a:lnTo>
                    <a:lnTo>
                      <a:pt x="139" y="18"/>
                    </a:lnTo>
                    <a:lnTo>
                      <a:pt x="141" y="33"/>
                    </a:lnTo>
                    <a:lnTo>
                      <a:pt x="145" y="5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54" name="Freeform 204"/>
              <p:cNvSpPr>
                <a:spLocks/>
              </p:cNvSpPr>
              <p:nvPr/>
            </p:nvSpPr>
            <p:spPr bwMode="auto">
              <a:xfrm>
                <a:off x="4778" y="1699"/>
                <a:ext cx="76" cy="325"/>
              </a:xfrm>
              <a:custGeom>
                <a:avLst/>
                <a:gdLst>
                  <a:gd name="T0" fmla="*/ 2 w 76"/>
                  <a:gd name="T1" fmla="*/ 52 h 325"/>
                  <a:gd name="T2" fmla="*/ 4 w 76"/>
                  <a:gd name="T3" fmla="*/ 93 h 325"/>
                  <a:gd name="T4" fmla="*/ 7 w 76"/>
                  <a:gd name="T5" fmla="*/ 161 h 325"/>
                  <a:gd name="T6" fmla="*/ 14 w 76"/>
                  <a:gd name="T7" fmla="*/ 231 h 325"/>
                  <a:gd name="T8" fmla="*/ 14 w 76"/>
                  <a:gd name="T9" fmla="*/ 233 h 325"/>
                  <a:gd name="T10" fmla="*/ 14 w 76"/>
                  <a:gd name="T11" fmla="*/ 245 h 325"/>
                  <a:gd name="T12" fmla="*/ 15 w 76"/>
                  <a:gd name="T13" fmla="*/ 261 h 325"/>
                  <a:gd name="T14" fmla="*/ 18 w 76"/>
                  <a:gd name="T15" fmla="*/ 278 h 325"/>
                  <a:gd name="T16" fmla="*/ 20 w 76"/>
                  <a:gd name="T17" fmla="*/ 281 h 325"/>
                  <a:gd name="T18" fmla="*/ 20 w 76"/>
                  <a:gd name="T19" fmla="*/ 286 h 325"/>
                  <a:gd name="T20" fmla="*/ 22 w 76"/>
                  <a:gd name="T21" fmla="*/ 291 h 325"/>
                  <a:gd name="T22" fmla="*/ 22 w 76"/>
                  <a:gd name="T23" fmla="*/ 294 h 325"/>
                  <a:gd name="T24" fmla="*/ 25 w 76"/>
                  <a:gd name="T25" fmla="*/ 297 h 325"/>
                  <a:gd name="T26" fmla="*/ 25 w 76"/>
                  <a:gd name="T27" fmla="*/ 299 h 325"/>
                  <a:gd name="T28" fmla="*/ 27 w 76"/>
                  <a:gd name="T29" fmla="*/ 302 h 325"/>
                  <a:gd name="T30" fmla="*/ 27 w 76"/>
                  <a:gd name="T31" fmla="*/ 304 h 325"/>
                  <a:gd name="T32" fmla="*/ 29 w 76"/>
                  <a:gd name="T33" fmla="*/ 306 h 325"/>
                  <a:gd name="T34" fmla="*/ 29 w 76"/>
                  <a:gd name="T35" fmla="*/ 308 h 325"/>
                  <a:gd name="T36" fmla="*/ 29 w 76"/>
                  <a:gd name="T37" fmla="*/ 311 h 325"/>
                  <a:gd name="T38" fmla="*/ 32 w 76"/>
                  <a:gd name="T39" fmla="*/ 311 h 325"/>
                  <a:gd name="T40" fmla="*/ 33 w 76"/>
                  <a:gd name="T41" fmla="*/ 313 h 325"/>
                  <a:gd name="T42" fmla="*/ 33 w 76"/>
                  <a:gd name="T43" fmla="*/ 313 h 325"/>
                  <a:gd name="T44" fmla="*/ 33 w 76"/>
                  <a:gd name="T45" fmla="*/ 314 h 325"/>
                  <a:gd name="T46" fmla="*/ 35 w 76"/>
                  <a:gd name="T47" fmla="*/ 314 h 325"/>
                  <a:gd name="T48" fmla="*/ 35 w 76"/>
                  <a:gd name="T49" fmla="*/ 314 h 325"/>
                  <a:gd name="T50" fmla="*/ 38 w 76"/>
                  <a:gd name="T51" fmla="*/ 318 h 325"/>
                  <a:gd name="T52" fmla="*/ 38 w 76"/>
                  <a:gd name="T53" fmla="*/ 318 h 325"/>
                  <a:gd name="T54" fmla="*/ 40 w 76"/>
                  <a:gd name="T55" fmla="*/ 318 h 325"/>
                  <a:gd name="T56" fmla="*/ 42 w 76"/>
                  <a:gd name="T57" fmla="*/ 318 h 325"/>
                  <a:gd name="T58" fmla="*/ 42 w 76"/>
                  <a:gd name="T59" fmla="*/ 319 h 325"/>
                  <a:gd name="T60" fmla="*/ 42 w 76"/>
                  <a:gd name="T61" fmla="*/ 319 h 325"/>
                  <a:gd name="T62" fmla="*/ 44 w 76"/>
                  <a:gd name="T63" fmla="*/ 319 h 325"/>
                  <a:gd name="T64" fmla="*/ 44 w 76"/>
                  <a:gd name="T65" fmla="*/ 319 h 325"/>
                  <a:gd name="T66" fmla="*/ 48 w 76"/>
                  <a:gd name="T67" fmla="*/ 319 h 325"/>
                  <a:gd name="T68" fmla="*/ 48 w 76"/>
                  <a:gd name="T69" fmla="*/ 321 h 325"/>
                  <a:gd name="T70" fmla="*/ 49 w 76"/>
                  <a:gd name="T71" fmla="*/ 321 h 325"/>
                  <a:gd name="T72" fmla="*/ 49 w 76"/>
                  <a:gd name="T73" fmla="*/ 321 h 325"/>
                  <a:gd name="T74" fmla="*/ 50 w 76"/>
                  <a:gd name="T75" fmla="*/ 321 h 325"/>
                  <a:gd name="T76" fmla="*/ 50 w 76"/>
                  <a:gd name="T77" fmla="*/ 321 h 325"/>
                  <a:gd name="T78" fmla="*/ 53 w 76"/>
                  <a:gd name="T79" fmla="*/ 321 h 325"/>
                  <a:gd name="T80" fmla="*/ 53 w 76"/>
                  <a:gd name="T81" fmla="*/ 321 h 325"/>
                  <a:gd name="T82" fmla="*/ 56 w 76"/>
                  <a:gd name="T83" fmla="*/ 321 h 325"/>
                  <a:gd name="T84" fmla="*/ 56 w 76"/>
                  <a:gd name="T85" fmla="*/ 321 h 325"/>
                  <a:gd name="T86" fmla="*/ 56 w 76"/>
                  <a:gd name="T87" fmla="*/ 321 h 325"/>
                  <a:gd name="T88" fmla="*/ 58 w 76"/>
                  <a:gd name="T89" fmla="*/ 321 h 325"/>
                  <a:gd name="T90" fmla="*/ 61 w 76"/>
                  <a:gd name="T91" fmla="*/ 321 h 325"/>
                  <a:gd name="T92" fmla="*/ 61 w 76"/>
                  <a:gd name="T93" fmla="*/ 321 h 325"/>
                  <a:gd name="T94" fmla="*/ 63 w 76"/>
                  <a:gd name="T95" fmla="*/ 321 h 325"/>
                  <a:gd name="T96" fmla="*/ 63 w 76"/>
                  <a:gd name="T97" fmla="*/ 321 h 325"/>
                  <a:gd name="T98" fmla="*/ 64 w 76"/>
                  <a:gd name="T99" fmla="*/ 321 h 325"/>
                  <a:gd name="T100" fmla="*/ 64 w 76"/>
                  <a:gd name="T101" fmla="*/ 321 h 325"/>
                  <a:gd name="T102" fmla="*/ 69 w 76"/>
                  <a:gd name="T103" fmla="*/ 324 h 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
                  <a:gd name="T157" fmla="*/ 0 h 325"/>
                  <a:gd name="T158" fmla="*/ 76 w 76"/>
                  <a:gd name="T159" fmla="*/ 325 h 32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 h="325">
                    <a:moveTo>
                      <a:pt x="0" y="0"/>
                    </a:moveTo>
                    <a:lnTo>
                      <a:pt x="2" y="52"/>
                    </a:lnTo>
                    <a:lnTo>
                      <a:pt x="4" y="86"/>
                    </a:lnTo>
                    <a:lnTo>
                      <a:pt x="4" y="93"/>
                    </a:lnTo>
                    <a:lnTo>
                      <a:pt x="4" y="108"/>
                    </a:lnTo>
                    <a:lnTo>
                      <a:pt x="7" y="161"/>
                    </a:lnTo>
                    <a:lnTo>
                      <a:pt x="12" y="214"/>
                    </a:lnTo>
                    <a:lnTo>
                      <a:pt x="14" y="231"/>
                    </a:lnTo>
                    <a:lnTo>
                      <a:pt x="14" y="228"/>
                    </a:lnTo>
                    <a:lnTo>
                      <a:pt x="14" y="233"/>
                    </a:lnTo>
                    <a:lnTo>
                      <a:pt x="14" y="239"/>
                    </a:lnTo>
                    <a:lnTo>
                      <a:pt x="14" y="245"/>
                    </a:lnTo>
                    <a:lnTo>
                      <a:pt x="14" y="251"/>
                    </a:lnTo>
                    <a:lnTo>
                      <a:pt x="15" y="261"/>
                    </a:lnTo>
                    <a:lnTo>
                      <a:pt x="18" y="273"/>
                    </a:lnTo>
                    <a:lnTo>
                      <a:pt x="18" y="278"/>
                    </a:lnTo>
                    <a:lnTo>
                      <a:pt x="20" y="279"/>
                    </a:lnTo>
                    <a:lnTo>
                      <a:pt x="20" y="281"/>
                    </a:lnTo>
                    <a:lnTo>
                      <a:pt x="20" y="284"/>
                    </a:lnTo>
                    <a:lnTo>
                      <a:pt x="20" y="286"/>
                    </a:lnTo>
                    <a:lnTo>
                      <a:pt x="20" y="288"/>
                    </a:lnTo>
                    <a:lnTo>
                      <a:pt x="22" y="291"/>
                    </a:lnTo>
                    <a:lnTo>
                      <a:pt x="22" y="293"/>
                    </a:lnTo>
                    <a:lnTo>
                      <a:pt x="22" y="294"/>
                    </a:lnTo>
                    <a:lnTo>
                      <a:pt x="25" y="297"/>
                    </a:lnTo>
                    <a:lnTo>
                      <a:pt x="25" y="299"/>
                    </a:lnTo>
                    <a:lnTo>
                      <a:pt x="25" y="302"/>
                    </a:lnTo>
                    <a:lnTo>
                      <a:pt x="27" y="302"/>
                    </a:lnTo>
                    <a:lnTo>
                      <a:pt x="27" y="304"/>
                    </a:lnTo>
                    <a:lnTo>
                      <a:pt x="29" y="306"/>
                    </a:lnTo>
                    <a:lnTo>
                      <a:pt x="29" y="308"/>
                    </a:lnTo>
                    <a:lnTo>
                      <a:pt x="29" y="311"/>
                    </a:lnTo>
                    <a:lnTo>
                      <a:pt x="32" y="311"/>
                    </a:lnTo>
                    <a:lnTo>
                      <a:pt x="32" y="313"/>
                    </a:lnTo>
                    <a:lnTo>
                      <a:pt x="33" y="313"/>
                    </a:lnTo>
                    <a:lnTo>
                      <a:pt x="33" y="314"/>
                    </a:lnTo>
                    <a:lnTo>
                      <a:pt x="35" y="314"/>
                    </a:lnTo>
                    <a:lnTo>
                      <a:pt x="38" y="318"/>
                    </a:lnTo>
                    <a:lnTo>
                      <a:pt x="40" y="318"/>
                    </a:lnTo>
                    <a:lnTo>
                      <a:pt x="42" y="318"/>
                    </a:lnTo>
                    <a:lnTo>
                      <a:pt x="42" y="319"/>
                    </a:lnTo>
                    <a:lnTo>
                      <a:pt x="44" y="319"/>
                    </a:lnTo>
                    <a:lnTo>
                      <a:pt x="48" y="319"/>
                    </a:lnTo>
                    <a:lnTo>
                      <a:pt x="48" y="321"/>
                    </a:lnTo>
                    <a:lnTo>
                      <a:pt x="49" y="321"/>
                    </a:lnTo>
                    <a:lnTo>
                      <a:pt x="50" y="321"/>
                    </a:lnTo>
                    <a:lnTo>
                      <a:pt x="53" y="321"/>
                    </a:lnTo>
                    <a:lnTo>
                      <a:pt x="56" y="321"/>
                    </a:lnTo>
                    <a:lnTo>
                      <a:pt x="58" y="321"/>
                    </a:lnTo>
                    <a:lnTo>
                      <a:pt x="61" y="321"/>
                    </a:lnTo>
                    <a:lnTo>
                      <a:pt x="63" y="321"/>
                    </a:lnTo>
                    <a:lnTo>
                      <a:pt x="64" y="321"/>
                    </a:lnTo>
                    <a:lnTo>
                      <a:pt x="69" y="324"/>
                    </a:lnTo>
                    <a:lnTo>
                      <a:pt x="75" y="32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55" name="Freeform 205"/>
              <p:cNvSpPr>
                <a:spLocks/>
              </p:cNvSpPr>
              <p:nvPr/>
            </p:nvSpPr>
            <p:spPr bwMode="auto">
              <a:xfrm>
                <a:off x="4518" y="2015"/>
                <a:ext cx="113" cy="9"/>
              </a:xfrm>
              <a:custGeom>
                <a:avLst/>
                <a:gdLst>
                  <a:gd name="T0" fmla="*/ 2 w 113"/>
                  <a:gd name="T1" fmla="*/ 0 h 9"/>
                  <a:gd name="T2" fmla="*/ 5 w 113"/>
                  <a:gd name="T3" fmla="*/ 2 h 9"/>
                  <a:gd name="T4" fmla="*/ 9 w 113"/>
                  <a:gd name="T5" fmla="*/ 2 h 9"/>
                  <a:gd name="T6" fmla="*/ 14 w 113"/>
                  <a:gd name="T7" fmla="*/ 3 h 9"/>
                  <a:gd name="T8" fmla="*/ 14 w 113"/>
                  <a:gd name="T9" fmla="*/ 3 h 9"/>
                  <a:gd name="T10" fmla="*/ 15 w 113"/>
                  <a:gd name="T11" fmla="*/ 7 h 9"/>
                  <a:gd name="T12" fmla="*/ 19 w 113"/>
                  <a:gd name="T13" fmla="*/ 7 h 9"/>
                  <a:gd name="T14" fmla="*/ 19 w 113"/>
                  <a:gd name="T15" fmla="*/ 7 h 9"/>
                  <a:gd name="T16" fmla="*/ 21 w 113"/>
                  <a:gd name="T17" fmla="*/ 7 h 9"/>
                  <a:gd name="T18" fmla="*/ 23 w 113"/>
                  <a:gd name="T19" fmla="*/ 7 h 9"/>
                  <a:gd name="T20" fmla="*/ 26 w 113"/>
                  <a:gd name="T21" fmla="*/ 7 h 9"/>
                  <a:gd name="T22" fmla="*/ 27 w 113"/>
                  <a:gd name="T23" fmla="*/ 8 h 9"/>
                  <a:gd name="T24" fmla="*/ 29 w 113"/>
                  <a:gd name="T25" fmla="*/ 8 h 9"/>
                  <a:gd name="T26" fmla="*/ 29 w 113"/>
                  <a:gd name="T27" fmla="*/ 8 h 9"/>
                  <a:gd name="T28" fmla="*/ 33 w 113"/>
                  <a:gd name="T29" fmla="*/ 8 h 9"/>
                  <a:gd name="T30" fmla="*/ 37 w 113"/>
                  <a:gd name="T31" fmla="*/ 8 h 9"/>
                  <a:gd name="T32" fmla="*/ 40 w 113"/>
                  <a:gd name="T33" fmla="*/ 8 h 9"/>
                  <a:gd name="T34" fmla="*/ 43 w 113"/>
                  <a:gd name="T35" fmla="*/ 8 h 9"/>
                  <a:gd name="T36" fmla="*/ 48 w 113"/>
                  <a:gd name="T37" fmla="*/ 8 h 9"/>
                  <a:gd name="T38" fmla="*/ 53 w 113"/>
                  <a:gd name="T39" fmla="*/ 8 h 9"/>
                  <a:gd name="T40" fmla="*/ 55 w 113"/>
                  <a:gd name="T41" fmla="*/ 8 h 9"/>
                  <a:gd name="T42" fmla="*/ 58 w 113"/>
                  <a:gd name="T43" fmla="*/ 8 h 9"/>
                  <a:gd name="T44" fmla="*/ 58 w 113"/>
                  <a:gd name="T45" fmla="*/ 8 h 9"/>
                  <a:gd name="T46" fmla="*/ 58 w 113"/>
                  <a:gd name="T47" fmla="*/ 8 h 9"/>
                  <a:gd name="T48" fmla="*/ 58 w 113"/>
                  <a:gd name="T49" fmla="*/ 8 h 9"/>
                  <a:gd name="T50" fmla="*/ 60 w 113"/>
                  <a:gd name="T51" fmla="*/ 8 h 9"/>
                  <a:gd name="T52" fmla="*/ 61 w 113"/>
                  <a:gd name="T53" fmla="*/ 8 h 9"/>
                  <a:gd name="T54" fmla="*/ 68 w 113"/>
                  <a:gd name="T55" fmla="*/ 8 h 9"/>
                  <a:gd name="T56" fmla="*/ 69 w 113"/>
                  <a:gd name="T57" fmla="*/ 8 h 9"/>
                  <a:gd name="T58" fmla="*/ 72 w 113"/>
                  <a:gd name="T59" fmla="*/ 8 h 9"/>
                  <a:gd name="T60" fmla="*/ 73 w 113"/>
                  <a:gd name="T61" fmla="*/ 8 h 9"/>
                  <a:gd name="T62" fmla="*/ 73 w 113"/>
                  <a:gd name="T63" fmla="*/ 8 h 9"/>
                  <a:gd name="T64" fmla="*/ 75 w 113"/>
                  <a:gd name="T65" fmla="*/ 8 h 9"/>
                  <a:gd name="T66" fmla="*/ 79 w 113"/>
                  <a:gd name="T67" fmla="*/ 8 h 9"/>
                  <a:gd name="T68" fmla="*/ 79 w 113"/>
                  <a:gd name="T69" fmla="*/ 8 h 9"/>
                  <a:gd name="T70" fmla="*/ 79 w 113"/>
                  <a:gd name="T71" fmla="*/ 8 h 9"/>
                  <a:gd name="T72" fmla="*/ 80 w 113"/>
                  <a:gd name="T73" fmla="*/ 8 h 9"/>
                  <a:gd name="T74" fmla="*/ 80 w 113"/>
                  <a:gd name="T75" fmla="*/ 8 h 9"/>
                  <a:gd name="T76" fmla="*/ 83 w 113"/>
                  <a:gd name="T77" fmla="*/ 8 h 9"/>
                  <a:gd name="T78" fmla="*/ 86 w 113"/>
                  <a:gd name="T79" fmla="*/ 8 h 9"/>
                  <a:gd name="T80" fmla="*/ 88 w 113"/>
                  <a:gd name="T81" fmla="*/ 8 h 9"/>
                  <a:gd name="T82" fmla="*/ 89 w 113"/>
                  <a:gd name="T83" fmla="*/ 8 h 9"/>
                  <a:gd name="T84" fmla="*/ 89 w 113"/>
                  <a:gd name="T85" fmla="*/ 8 h 9"/>
                  <a:gd name="T86" fmla="*/ 92 w 113"/>
                  <a:gd name="T87" fmla="*/ 8 h 9"/>
                  <a:gd name="T88" fmla="*/ 92 w 113"/>
                  <a:gd name="T89" fmla="*/ 7 h 9"/>
                  <a:gd name="T90" fmla="*/ 94 w 113"/>
                  <a:gd name="T91" fmla="*/ 7 h 9"/>
                  <a:gd name="T92" fmla="*/ 94 w 113"/>
                  <a:gd name="T93" fmla="*/ 7 h 9"/>
                  <a:gd name="T94" fmla="*/ 94 w 113"/>
                  <a:gd name="T95" fmla="*/ 7 h 9"/>
                  <a:gd name="T96" fmla="*/ 99 w 113"/>
                  <a:gd name="T97" fmla="*/ 8 h 9"/>
                  <a:gd name="T98" fmla="*/ 101 w 113"/>
                  <a:gd name="T99" fmla="*/ 8 h 9"/>
                  <a:gd name="T100" fmla="*/ 106 w 113"/>
                  <a:gd name="T101" fmla="*/ 8 h 9"/>
                  <a:gd name="T102" fmla="*/ 109 w 113"/>
                  <a:gd name="T103" fmla="*/ 8 h 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
                  <a:gd name="T157" fmla="*/ 0 h 9"/>
                  <a:gd name="T158" fmla="*/ 113 w 113"/>
                  <a:gd name="T159" fmla="*/ 9 h 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 h="9">
                    <a:moveTo>
                      <a:pt x="0" y="0"/>
                    </a:moveTo>
                    <a:lnTo>
                      <a:pt x="2" y="0"/>
                    </a:lnTo>
                    <a:lnTo>
                      <a:pt x="5" y="0"/>
                    </a:lnTo>
                    <a:lnTo>
                      <a:pt x="5" y="2"/>
                    </a:lnTo>
                    <a:lnTo>
                      <a:pt x="7" y="2"/>
                    </a:lnTo>
                    <a:lnTo>
                      <a:pt x="9" y="2"/>
                    </a:lnTo>
                    <a:lnTo>
                      <a:pt x="12" y="3"/>
                    </a:lnTo>
                    <a:lnTo>
                      <a:pt x="14" y="3"/>
                    </a:lnTo>
                    <a:lnTo>
                      <a:pt x="15" y="3"/>
                    </a:lnTo>
                    <a:lnTo>
                      <a:pt x="15" y="7"/>
                    </a:lnTo>
                    <a:lnTo>
                      <a:pt x="19" y="7"/>
                    </a:lnTo>
                    <a:lnTo>
                      <a:pt x="21" y="7"/>
                    </a:lnTo>
                    <a:lnTo>
                      <a:pt x="23" y="7"/>
                    </a:lnTo>
                    <a:lnTo>
                      <a:pt x="26" y="7"/>
                    </a:lnTo>
                    <a:lnTo>
                      <a:pt x="26" y="8"/>
                    </a:lnTo>
                    <a:lnTo>
                      <a:pt x="27" y="8"/>
                    </a:lnTo>
                    <a:lnTo>
                      <a:pt x="29" y="8"/>
                    </a:lnTo>
                    <a:lnTo>
                      <a:pt x="33" y="8"/>
                    </a:lnTo>
                    <a:lnTo>
                      <a:pt x="34" y="8"/>
                    </a:lnTo>
                    <a:lnTo>
                      <a:pt x="37" y="8"/>
                    </a:lnTo>
                    <a:lnTo>
                      <a:pt x="40" y="8"/>
                    </a:lnTo>
                    <a:lnTo>
                      <a:pt x="41" y="8"/>
                    </a:lnTo>
                    <a:lnTo>
                      <a:pt x="43" y="8"/>
                    </a:lnTo>
                    <a:lnTo>
                      <a:pt x="46" y="8"/>
                    </a:lnTo>
                    <a:lnTo>
                      <a:pt x="48" y="8"/>
                    </a:lnTo>
                    <a:lnTo>
                      <a:pt x="49" y="8"/>
                    </a:lnTo>
                    <a:lnTo>
                      <a:pt x="53" y="8"/>
                    </a:lnTo>
                    <a:lnTo>
                      <a:pt x="55" y="8"/>
                    </a:lnTo>
                    <a:lnTo>
                      <a:pt x="58" y="8"/>
                    </a:lnTo>
                    <a:lnTo>
                      <a:pt x="60" y="8"/>
                    </a:lnTo>
                    <a:lnTo>
                      <a:pt x="61" y="8"/>
                    </a:lnTo>
                    <a:lnTo>
                      <a:pt x="65" y="8"/>
                    </a:lnTo>
                    <a:lnTo>
                      <a:pt x="68" y="8"/>
                    </a:lnTo>
                    <a:lnTo>
                      <a:pt x="69" y="8"/>
                    </a:lnTo>
                    <a:lnTo>
                      <a:pt x="72" y="8"/>
                    </a:lnTo>
                    <a:lnTo>
                      <a:pt x="73" y="8"/>
                    </a:lnTo>
                    <a:lnTo>
                      <a:pt x="75" y="7"/>
                    </a:lnTo>
                    <a:lnTo>
                      <a:pt x="75" y="8"/>
                    </a:lnTo>
                    <a:lnTo>
                      <a:pt x="79" y="8"/>
                    </a:lnTo>
                    <a:lnTo>
                      <a:pt x="80" y="8"/>
                    </a:lnTo>
                    <a:lnTo>
                      <a:pt x="83" y="8"/>
                    </a:lnTo>
                    <a:lnTo>
                      <a:pt x="86" y="8"/>
                    </a:lnTo>
                    <a:lnTo>
                      <a:pt x="88" y="8"/>
                    </a:lnTo>
                    <a:lnTo>
                      <a:pt x="89" y="8"/>
                    </a:lnTo>
                    <a:lnTo>
                      <a:pt x="92" y="8"/>
                    </a:lnTo>
                    <a:lnTo>
                      <a:pt x="92" y="7"/>
                    </a:lnTo>
                    <a:lnTo>
                      <a:pt x="94" y="7"/>
                    </a:lnTo>
                    <a:lnTo>
                      <a:pt x="96" y="7"/>
                    </a:lnTo>
                    <a:lnTo>
                      <a:pt x="99" y="8"/>
                    </a:lnTo>
                    <a:lnTo>
                      <a:pt x="101" y="8"/>
                    </a:lnTo>
                    <a:lnTo>
                      <a:pt x="103" y="8"/>
                    </a:lnTo>
                    <a:lnTo>
                      <a:pt x="106" y="8"/>
                    </a:lnTo>
                    <a:lnTo>
                      <a:pt x="107" y="8"/>
                    </a:lnTo>
                    <a:lnTo>
                      <a:pt x="109" y="8"/>
                    </a:lnTo>
                    <a:lnTo>
                      <a:pt x="112" y="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56" name="Freeform 206"/>
              <p:cNvSpPr>
                <a:spLocks/>
              </p:cNvSpPr>
              <p:nvPr/>
            </p:nvSpPr>
            <p:spPr bwMode="auto">
              <a:xfrm>
                <a:off x="4853" y="1870"/>
                <a:ext cx="96" cy="154"/>
              </a:xfrm>
              <a:custGeom>
                <a:avLst/>
                <a:gdLst>
                  <a:gd name="T0" fmla="*/ 95 w 96"/>
                  <a:gd name="T1" fmla="*/ 0 h 154"/>
                  <a:gd name="T2" fmla="*/ 92 w 96"/>
                  <a:gd name="T3" fmla="*/ 9 h 154"/>
                  <a:gd name="T4" fmla="*/ 90 w 96"/>
                  <a:gd name="T5" fmla="*/ 20 h 154"/>
                  <a:gd name="T6" fmla="*/ 90 w 96"/>
                  <a:gd name="T7" fmla="*/ 32 h 154"/>
                  <a:gd name="T8" fmla="*/ 88 w 96"/>
                  <a:gd name="T9" fmla="*/ 40 h 154"/>
                  <a:gd name="T10" fmla="*/ 85 w 96"/>
                  <a:gd name="T11" fmla="*/ 51 h 154"/>
                  <a:gd name="T12" fmla="*/ 85 w 96"/>
                  <a:gd name="T13" fmla="*/ 60 h 154"/>
                  <a:gd name="T14" fmla="*/ 83 w 96"/>
                  <a:gd name="T15" fmla="*/ 72 h 154"/>
                  <a:gd name="T16" fmla="*/ 82 w 96"/>
                  <a:gd name="T17" fmla="*/ 80 h 154"/>
                  <a:gd name="T18" fmla="*/ 78 w 96"/>
                  <a:gd name="T19" fmla="*/ 87 h 154"/>
                  <a:gd name="T20" fmla="*/ 78 w 96"/>
                  <a:gd name="T21" fmla="*/ 95 h 154"/>
                  <a:gd name="T22" fmla="*/ 77 w 96"/>
                  <a:gd name="T23" fmla="*/ 102 h 154"/>
                  <a:gd name="T24" fmla="*/ 75 w 96"/>
                  <a:gd name="T25" fmla="*/ 108 h 154"/>
                  <a:gd name="T26" fmla="*/ 75 w 96"/>
                  <a:gd name="T27" fmla="*/ 113 h 154"/>
                  <a:gd name="T28" fmla="*/ 71 w 96"/>
                  <a:gd name="T29" fmla="*/ 117 h 154"/>
                  <a:gd name="T30" fmla="*/ 69 w 96"/>
                  <a:gd name="T31" fmla="*/ 122 h 154"/>
                  <a:gd name="T32" fmla="*/ 67 w 96"/>
                  <a:gd name="T33" fmla="*/ 126 h 154"/>
                  <a:gd name="T34" fmla="*/ 67 w 96"/>
                  <a:gd name="T35" fmla="*/ 128 h 154"/>
                  <a:gd name="T36" fmla="*/ 67 w 96"/>
                  <a:gd name="T37" fmla="*/ 131 h 154"/>
                  <a:gd name="T38" fmla="*/ 65 w 96"/>
                  <a:gd name="T39" fmla="*/ 133 h 154"/>
                  <a:gd name="T40" fmla="*/ 63 w 96"/>
                  <a:gd name="T41" fmla="*/ 135 h 154"/>
                  <a:gd name="T42" fmla="*/ 61 w 96"/>
                  <a:gd name="T43" fmla="*/ 137 h 154"/>
                  <a:gd name="T44" fmla="*/ 61 w 96"/>
                  <a:gd name="T45" fmla="*/ 140 h 154"/>
                  <a:gd name="T46" fmla="*/ 56 w 96"/>
                  <a:gd name="T47" fmla="*/ 142 h 154"/>
                  <a:gd name="T48" fmla="*/ 56 w 96"/>
                  <a:gd name="T49" fmla="*/ 142 h 154"/>
                  <a:gd name="T50" fmla="*/ 56 w 96"/>
                  <a:gd name="T51" fmla="*/ 143 h 154"/>
                  <a:gd name="T52" fmla="*/ 54 w 96"/>
                  <a:gd name="T53" fmla="*/ 143 h 154"/>
                  <a:gd name="T54" fmla="*/ 51 w 96"/>
                  <a:gd name="T55" fmla="*/ 143 h 154"/>
                  <a:gd name="T56" fmla="*/ 51 w 96"/>
                  <a:gd name="T57" fmla="*/ 147 h 154"/>
                  <a:gd name="T58" fmla="*/ 49 w 96"/>
                  <a:gd name="T59" fmla="*/ 147 h 154"/>
                  <a:gd name="T60" fmla="*/ 47 w 96"/>
                  <a:gd name="T61" fmla="*/ 147 h 154"/>
                  <a:gd name="T62" fmla="*/ 47 w 96"/>
                  <a:gd name="T63" fmla="*/ 147 h 154"/>
                  <a:gd name="T64" fmla="*/ 46 w 96"/>
                  <a:gd name="T65" fmla="*/ 148 h 154"/>
                  <a:gd name="T66" fmla="*/ 42 w 96"/>
                  <a:gd name="T67" fmla="*/ 148 h 154"/>
                  <a:gd name="T68" fmla="*/ 42 w 96"/>
                  <a:gd name="T69" fmla="*/ 148 h 154"/>
                  <a:gd name="T70" fmla="*/ 41 w 96"/>
                  <a:gd name="T71" fmla="*/ 148 h 154"/>
                  <a:gd name="T72" fmla="*/ 39 w 96"/>
                  <a:gd name="T73" fmla="*/ 148 h 154"/>
                  <a:gd name="T74" fmla="*/ 36 w 96"/>
                  <a:gd name="T75" fmla="*/ 150 h 154"/>
                  <a:gd name="T76" fmla="*/ 36 w 96"/>
                  <a:gd name="T77" fmla="*/ 150 h 154"/>
                  <a:gd name="T78" fmla="*/ 34 w 96"/>
                  <a:gd name="T79" fmla="*/ 150 h 154"/>
                  <a:gd name="T80" fmla="*/ 32 w 96"/>
                  <a:gd name="T81" fmla="*/ 150 h 154"/>
                  <a:gd name="T82" fmla="*/ 32 w 96"/>
                  <a:gd name="T83" fmla="*/ 150 h 154"/>
                  <a:gd name="T84" fmla="*/ 29 w 96"/>
                  <a:gd name="T85" fmla="*/ 150 h 154"/>
                  <a:gd name="T86" fmla="*/ 26 w 96"/>
                  <a:gd name="T87" fmla="*/ 150 h 154"/>
                  <a:gd name="T88" fmla="*/ 26 w 96"/>
                  <a:gd name="T89" fmla="*/ 150 h 154"/>
                  <a:gd name="T90" fmla="*/ 26 w 96"/>
                  <a:gd name="T91" fmla="*/ 150 h 154"/>
                  <a:gd name="T92" fmla="*/ 25 w 96"/>
                  <a:gd name="T93" fmla="*/ 150 h 154"/>
                  <a:gd name="T94" fmla="*/ 21 w 96"/>
                  <a:gd name="T95" fmla="*/ 150 h 154"/>
                  <a:gd name="T96" fmla="*/ 20 w 96"/>
                  <a:gd name="T97" fmla="*/ 150 h 154"/>
                  <a:gd name="T98" fmla="*/ 20 w 96"/>
                  <a:gd name="T99" fmla="*/ 150 h 154"/>
                  <a:gd name="T100" fmla="*/ 19 w 96"/>
                  <a:gd name="T101" fmla="*/ 150 h 154"/>
                  <a:gd name="T102" fmla="*/ 15 w 96"/>
                  <a:gd name="T103" fmla="*/ 150 h 154"/>
                  <a:gd name="T104" fmla="*/ 13 w 96"/>
                  <a:gd name="T105" fmla="*/ 150 h 154"/>
                  <a:gd name="T106" fmla="*/ 13 w 96"/>
                  <a:gd name="T107" fmla="*/ 150 h 154"/>
                  <a:gd name="T108" fmla="*/ 11 w 96"/>
                  <a:gd name="T109" fmla="*/ 150 h 154"/>
                  <a:gd name="T110" fmla="*/ 11 w 96"/>
                  <a:gd name="T111" fmla="*/ 150 h 154"/>
                  <a:gd name="T112" fmla="*/ 8 w 96"/>
                  <a:gd name="T113" fmla="*/ 153 h 154"/>
                  <a:gd name="T114" fmla="*/ 6 w 96"/>
                  <a:gd name="T115" fmla="*/ 153 h 154"/>
                  <a:gd name="T116" fmla="*/ 5 w 96"/>
                  <a:gd name="T117" fmla="*/ 153 h 154"/>
                  <a:gd name="T118" fmla="*/ 5 w 96"/>
                  <a:gd name="T119" fmla="*/ 153 h 154"/>
                  <a:gd name="T120" fmla="*/ 1 w 96"/>
                  <a:gd name="T121" fmla="*/ 153 h 154"/>
                  <a:gd name="T122" fmla="*/ 0 w 96"/>
                  <a:gd name="T123" fmla="*/ 153 h 154"/>
                  <a:gd name="T124" fmla="*/ 0 w 96"/>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6"/>
                  <a:gd name="T190" fmla="*/ 0 h 154"/>
                  <a:gd name="T191" fmla="*/ 96 w 96"/>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6" h="154">
                    <a:moveTo>
                      <a:pt x="95" y="0"/>
                    </a:moveTo>
                    <a:lnTo>
                      <a:pt x="92" y="9"/>
                    </a:lnTo>
                    <a:lnTo>
                      <a:pt x="90" y="20"/>
                    </a:lnTo>
                    <a:lnTo>
                      <a:pt x="90" y="32"/>
                    </a:lnTo>
                    <a:lnTo>
                      <a:pt x="88" y="40"/>
                    </a:lnTo>
                    <a:lnTo>
                      <a:pt x="85" y="51"/>
                    </a:lnTo>
                    <a:lnTo>
                      <a:pt x="85" y="60"/>
                    </a:lnTo>
                    <a:lnTo>
                      <a:pt x="83" y="72"/>
                    </a:lnTo>
                    <a:lnTo>
                      <a:pt x="82" y="80"/>
                    </a:lnTo>
                    <a:lnTo>
                      <a:pt x="78" y="87"/>
                    </a:lnTo>
                    <a:lnTo>
                      <a:pt x="78" y="95"/>
                    </a:lnTo>
                    <a:lnTo>
                      <a:pt x="77" y="102"/>
                    </a:lnTo>
                    <a:lnTo>
                      <a:pt x="75" y="108"/>
                    </a:lnTo>
                    <a:lnTo>
                      <a:pt x="75" y="113"/>
                    </a:lnTo>
                    <a:lnTo>
                      <a:pt x="71" y="117"/>
                    </a:lnTo>
                    <a:lnTo>
                      <a:pt x="69" y="122"/>
                    </a:lnTo>
                    <a:lnTo>
                      <a:pt x="67" y="126"/>
                    </a:lnTo>
                    <a:lnTo>
                      <a:pt x="67" y="128"/>
                    </a:lnTo>
                    <a:lnTo>
                      <a:pt x="67" y="131"/>
                    </a:lnTo>
                    <a:lnTo>
                      <a:pt x="65" y="133"/>
                    </a:lnTo>
                    <a:lnTo>
                      <a:pt x="63" y="135"/>
                    </a:lnTo>
                    <a:lnTo>
                      <a:pt x="61" y="137"/>
                    </a:lnTo>
                    <a:lnTo>
                      <a:pt x="61" y="140"/>
                    </a:lnTo>
                    <a:lnTo>
                      <a:pt x="56" y="142"/>
                    </a:lnTo>
                    <a:lnTo>
                      <a:pt x="56" y="143"/>
                    </a:lnTo>
                    <a:lnTo>
                      <a:pt x="54" y="143"/>
                    </a:lnTo>
                    <a:lnTo>
                      <a:pt x="51" y="143"/>
                    </a:lnTo>
                    <a:lnTo>
                      <a:pt x="51" y="147"/>
                    </a:lnTo>
                    <a:lnTo>
                      <a:pt x="49" y="147"/>
                    </a:lnTo>
                    <a:lnTo>
                      <a:pt x="47" y="147"/>
                    </a:lnTo>
                    <a:lnTo>
                      <a:pt x="46" y="148"/>
                    </a:lnTo>
                    <a:lnTo>
                      <a:pt x="42" y="148"/>
                    </a:lnTo>
                    <a:lnTo>
                      <a:pt x="41" y="148"/>
                    </a:lnTo>
                    <a:lnTo>
                      <a:pt x="39" y="148"/>
                    </a:lnTo>
                    <a:lnTo>
                      <a:pt x="36" y="150"/>
                    </a:lnTo>
                    <a:lnTo>
                      <a:pt x="34" y="150"/>
                    </a:lnTo>
                    <a:lnTo>
                      <a:pt x="32" y="150"/>
                    </a:lnTo>
                    <a:lnTo>
                      <a:pt x="29" y="150"/>
                    </a:lnTo>
                    <a:lnTo>
                      <a:pt x="26" y="150"/>
                    </a:lnTo>
                    <a:lnTo>
                      <a:pt x="25" y="150"/>
                    </a:lnTo>
                    <a:lnTo>
                      <a:pt x="21" y="150"/>
                    </a:lnTo>
                    <a:lnTo>
                      <a:pt x="20" y="150"/>
                    </a:lnTo>
                    <a:lnTo>
                      <a:pt x="19" y="150"/>
                    </a:lnTo>
                    <a:lnTo>
                      <a:pt x="15" y="150"/>
                    </a:lnTo>
                    <a:lnTo>
                      <a:pt x="13" y="150"/>
                    </a:lnTo>
                    <a:lnTo>
                      <a:pt x="11" y="150"/>
                    </a:lnTo>
                    <a:lnTo>
                      <a:pt x="8" y="153"/>
                    </a:lnTo>
                    <a:lnTo>
                      <a:pt x="6" y="153"/>
                    </a:lnTo>
                    <a:lnTo>
                      <a:pt x="5" y="153"/>
                    </a:lnTo>
                    <a:lnTo>
                      <a:pt x="1" y="153"/>
                    </a:lnTo>
                    <a:lnTo>
                      <a:pt x="0"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57" name="Freeform 207"/>
              <p:cNvSpPr>
                <a:spLocks/>
              </p:cNvSpPr>
              <p:nvPr/>
            </p:nvSpPr>
            <p:spPr bwMode="auto">
              <a:xfrm>
                <a:off x="4968" y="1872"/>
                <a:ext cx="73" cy="154"/>
              </a:xfrm>
              <a:custGeom>
                <a:avLst/>
                <a:gdLst>
                  <a:gd name="T0" fmla="*/ 0 w 73"/>
                  <a:gd name="T1" fmla="*/ 0 h 154"/>
                  <a:gd name="T2" fmla="*/ 2 w 73"/>
                  <a:gd name="T3" fmla="*/ 8 h 154"/>
                  <a:gd name="T4" fmla="*/ 6 w 73"/>
                  <a:gd name="T5" fmla="*/ 19 h 154"/>
                  <a:gd name="T6" fmla="*/ 6 w 73"/>
                  <a:gd name="T7" fmla="*/ 31 h 154"/>
                  <a:gd name="T8" fmla="*/ 6 w 73"/>
                  <a:gd name="T9" fmla="*/ 40 h 154"/>
                  <a:gd name="T10" fmla="*/ 8 w 73"/>
                  <a:gd name="T11" fmla="*/ 51 h 154"/>
                  <a:gd name="T12" fmla="*/ 8 w 73"/>
                  <a:gd name="T13" fmla="*/ 60 h 154"/>
                  <a:gd name="T14" fmla="*/ 9 w 73"/>
                  <a:gd name="T15" fmla="*/ 72 h 154"/>
                  <a:gd name="T16" fmla="*/ 13 w 73"/>
                  <a:gd name="T17" fmla="*/ 80 h 154"/>
                  <a:gd name="T18" fmla="*/ 13 w 73"/>
                  <a:gd name="T19" fmla="*/ 87 h 154"/>
                  <a:gd name="T20" fmla="*/ 13 w 73"/>
                  <a:gd name="T21" fmla="*/ 94 h 154"/>
                  <a:gd name="T22" fmla="*/ 14 w 73"/>
                  <a:gd name="T23" fmla="*/ 102 h 154"/>
                  <a:gd name="T24" fmla="*/ 14 w 73"/>
                  <a:gd name="T25" fmla="*/ 108 h 154"/>
                  <a:gd name="T26" fmla="*/ 16 w 73"/>
                  <a:gd name="T27" fmla="*/ 113 h 154"/>
                  <a:gd name="T28" fmla="*/ 16 w 73"/>
                  <a:gd name="T29" fmla="*/ 117 h 154"/>
                  <a:gd name="T30" fmla="*/ 19 w 73"/>
                  <a:gd name="T31" fmla="*/ 121 h 154"/>
                  <a:gd name="T32" fmla="*/ 21 w 73"/>
                  <a:gd name="T33" fmla="*/ 126 h 154"/>
                  <a:gd name="T34" fmla="*/ 21 w 73"/>
                  <a:gd name="T35" fmla="*/ 129 h 154"/>
                  <a:gd name="T36" fmla="*/ 21 w 73"/>
                  <a:gd name="T37" fmla="*/ 130 h 154"/>
                  <a:gd name="T38" fmla="*/ 23 w 73"/>
                  <a:gd name="T39" fmla="*/ 133 h 154"/>
                  <a:gd name="T40" fmla="*/ 23 w 73"/>
                  <a:gd name="T41" fmla="*/ 135 h 154"/>
                  <a:gd name="T42" fmla="*/ 26 w 73"/>
                  <a:gd name="T43" fmla="*/ 137 h 154"/>
                  <a:gd name="T44" fmla="*/ 26 w 73"/>
                  <a:gd name="T45" fmla="*/ 140 h 154"/>
                  <a:gd name="T46" fmla="*/ 28 w 73"/>
                  <a:gd name="T47" fmla="*/ 141 h 154"/>
                  <a:gd name="T48" fmla="*/ 28 w 73"/>
                  <a:gd name="T49" fmla="*/ 141 h 154"/>
                  <a:gd name="T50" fmla="*/ 29 w 73"/>
                  <a:gd name="T51" fmla="*/ 143 h 154"/>
                  <a:gd name="T52" fmla="*/ 33 w 73"/>
                  <a:gd name="T53" fmla="*/ 143 h 154"/>
                  <a:gd name="T54" fmla="*/ 33 w 73"/>
                  <a:gd name="T55" fmla="*/ 143 h 154"/>
                  <a:gd name="T56" fmla="*/ 33 w 73"/>
                  <a:gd name="T57" fmla="*/ 146 h 154"/>
                  <a:gd name="T58" fmla="*/ 34 w 73"/>
                  <a:gd name="T59" fmla="*/ 146 h 154"/>
                  <a:gd name="T60" fmla="*/ 34 w 73"/>
                  <a:gd name="T61" fmla="*/ 146 h 154"/>
                  <a:gd name="T62" fmla="*/ 39 w 73"/>
                  <a:gd name="T63" fmla="*/ 148 h 154"/>
                  <a:gd name="T64" fmla="*/ 39 w 73"/>
                  <a:gd name="T65" fmla="*/ 148 h 154"/>
                  <a:gd name="T66" fmla="*/ 40 w 73"/>
                  <a:gd name="T67" fmla="*/ 148 h 154"/>
                  <a:gd name="T68" fmla="*/ 40 w 73"/>
                  <a:gd name="T69" fmla="*/ 148 h 154"/>
                  <a:gd name="T70" fmla="*/ 42 w 73"/>
                  <a:gd name="T71" fmla="*/ 148 h 154"/>
                  <a:gd name="T72" fmla="*/ 42 w 73"/>
                  <a:gd name="T73" fmla="*/ 148 h 154"/>
                  <a:gd name="T74" fmla="*/ 45 w 73"/>
                  <a:gd name="T75" fmla="*/ 150 h 154"/>
                  <a:gd name="T76" fmla="*/ 45 w 73"/>
                  <a:gd name="T77" fmla="*/ 150 h 154"/>
                  <a:gd name="T78" fmla="*/ 46 w 73"/>
                  <a:gd name="T79" fmla="*/ 150 h 154"/>
                  <a:gd name="T80" fmla="*/ 48 w 73"/>
                  <a:gd name="T81" fmla="*/ 150 h 154"/>
                  <a:gd name="T82" fmla="*/ 48 w 73"/>
                  <a:gd name="T83" fmla="*/ 150 h 154"/>
                  <a:gd name="T84" fmla="*/ 48 w 73"/>
                  <a:gd name="T85" fmla="*/ 150 h 154"/>
                  <a:gd name="T86" fmla="*/ 52 w 73"/>
                  <a:gd name="T87" fmla="*/ 150 h 154"/>
                  <a:gd name="T88" fmla="*/ 52 w 73"/>
                  <a:gd name="T89" fmla="*/ 150 h 154"/>
                  <a:gd name="T90" fmla="*/ 52 w 73"/>
                  <a:gd name="T91" fmla="*/ 150 h 154"/>
                  <a:gd name="T92" fmla="*/ 54 w 73"/>
                  <a:gd name="T93" fmla="*/ 150 h 154"/>
                  <a:gd name="T94" fmla="*/ 55 w 73"/>
                  <a:gd name="T95" fmla="*/ 150 h 154"/>
                  <a:gd name="T96" fmla="*/ 55 w 73"/>
                  <a:gd name="T97" fmla="*/ 150 h 154"/>
                  <a:gd name="T98" fmla="*/ 59 w 73"/>
                  <a:gd name="T99" fmla="*/ 150 h 154"/>
                  <a:gd name="T100" fmla="*/ 59 w 73"/>
                  <a:gd name="T101" fmla="*/ 150 h 154"/>
                  <a:gd name="T102" fmla="*/ 61 w 73"/>
                  <a:gd name="T103" fmla="*/ 150 h 154"/>
                  <a:gd name="T104" fmla="*/ 61 w 73"/>
                  <a:gd name="T105" fmla="*/ 150 h 154"/>
                  <a:gd name="T106" fmla="*/ 62 w 73"/>
                  <a:gd name="T107" fmla="*/ 150 h 154"/>
                  <a:gd name="T108" fmla="*/ 62 w 73"/>
                  <a:gd name="T109" fmla="*/ 150 h 154"/>
                  <a:gd name="T110" fmla="*/ 62 w 73"/>
                  <a:gd name="T111" fmla="*/ 150 h 154"/>
                  <a:gd name="T112" fmla="*/ 65 w 73"/>
                  <a:gd name="T113" fmla="*/ 150 h 154"/>
                  <a:gd name="T114" fmla="*/ 67 w 73"/>
                  <a:gd name="T115" fmla="*/ 153 h 154"/>
                  <a:gd name="T116" fmla="*/ 67 w 73"/>
                  <a:gd name="T117" fmla="*/ 153 h 154"/>
                  <a:gd name="T118" fmla="*/ 69 w 73"/>
                  <a:gd name="T119" fmla="*/ 153 h 154"/>
                  <a:gd name="T120" fmla="*/ 72 w 73"/>
                  <a:gd name="T121" fmla="*/ 153 h 154"/>
                  <a:gd name="T122" fmla="*/ 72 w 73"/>
                  <a:gd name="T123" fmla="*/ 153 h 154"/>
                  <a:gd name="T124" fmla="*/ 72 w 73"/>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
                  <a:gd name="T190" fmla="*/ 0 h 154"/>
                  <a:gd name="T191" fmla="*/ 73 w 73"/>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 h="154">
                    <a:moveTo>
                      <a:pt x="0" y="0"/>
                    </a:moveTo>
                    <a:lnTo>
                      <a:pt x="2" y="8"/>
                    </a:lnTo>
                    <a:lnTo>
                      <a:pt x="6" y="19"/>
                    </a:lnTo>
                    <a:lnTo>
                      <a:pt x="6" y="31"/>
                    </a:lnTo>
                    <a:lnTo>
                      <a:pt x="6" y="40"/>
                    </a:lnTo>
                    <a:lnTo>
                      <a:pt x="8" y="51"/>
                    </a:lnTo>
                    <a:lnTo>
                      <a:pt x="8" y="60"/>
                    </a:lnTo>
                    <a:lnTo>
                      <a:pt x="9" y="72"/>
                    </a:lnTo>
                    <a:lnTo>
                      <a:pt x="13" y="80"/>
                    </a:lnTo>
                    <a:lnTo>
                      <a:pt x="13" y="87"/>
                    </a:lnTo>
                    <a:lnTo>
                      <a:pt x="13" y="94"/>
                    </a:lnTo>
                    <a:lnTo>
                      <a:pt x="14" y="102"/>
                    </a:lnTo>
                    <a:lnTo>
                      <a:pt x="14" y="108"/>
                    </a:lnTo>
                    <a:lnTo>
                      <a:pt x="16" y="113"/>
                    </a:lnTo>
                    <a:lnTo>
                      <a:pt x="16" y="117"/>
                    </a:lnTo>
                    <a:lnTo>
                      <a:pt x="19" y="121"/>
                    </a:lnTo>
                    <a:lnTo>
                      <a:pt x="21" y="126"/>
                    </a:lnTo>
                    <a:lnTo>
                      <a:pt x="21" y="129"/>
                    </a:lnTo>
                    <a:lnTo>
                      <a:pt x="21" y="130"/>
                    </a:lnTo>
                    <a:lnTo>
                      <a:pt x="23" y="133"/>
                    </a:lnTo>
                    <a:lnTo>
                      <a:pt x="23" y="135"/>
                    </a:lnTo>
                    <a:lnTo>
                      <a:pt x="26" y="137"/>
                    </a:lnTo>
                    <a:lnTo>
                      <a:pt x="26" y="140"/>
                    </a:lnTo>
                    <a:lnTo>
                      <a:pt x="28" y="141"/>
                    </a:lnTo>
                    <a:lnTo>
                      <a:pt x="29" y="143"/>
                    </a:lnTo>
                    <a:lnTo>
                      <a:pt x="33" y="143"/>
                    </a:lnTo>
                    <a:lnTo>
                      <a:pt x="33" y="146"/>
                    </a:lnTo>
                    <a:lnTo>
                      <a:pt x="34" y="146"/>
                    </a:lnTo>
                    <a:lnTo>
                      <a:pt x="39" y="148"/>
                    </a:lnTo>
                    <a:lnTo>
                      <a:pt x="40" y="148"/>
                    </a:lnTo>
                    <a:lnTo>
                      <a:pt x="42" y="148"/>
                    </a:lnTo>
                    <a:lnTo>
                      <a:pt x="45" y="150"/>
                    </a:lnTo>
                    <a:lnTo>
                      <a:pt x="46" y="150"/>
                    </a:lnTo>
                    <a:lnTo>
                      <a:pt x="48" y="150"/>
                    </a:lnTo>
                    <a:lnTo>
                      <a:pt x="52" y="150"/>
                    </a:lnTo>
                    <a:lnTo>
                      <a:pt x="54" y="150"/>
                    </a:lnTo>
                    <a:lnTo>
                      <a:pt x="55" y="150"/>
                    </a:lnTo>
                    <a:lnTo>
                      <a:pt x="59" y="150"/>
                    </a:lnTo>
                    <a:lnTo>
                      <a:pt x="61" y="150"/>
                    </a:lnTo>
                    <a:lnTo>
                      <a:pt x="62" y="150"/>
                    </a:lnTo>
                    <a:lnTo>
                      <a:pt x="65" y="150"/>
                    </a:lnTo>
                    <a:lnTo>
                      <a:pt x="67" y="153"/>
                    </a:lnTo>
                    <a:lnTo>
                      <a:pt x="69" y="153"/>
                    </a:lnTo>
                    <a:lnTo>
                      <a:pt x="72"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58" name="Freeform 208"/>
              <p:cNvSpPr>
                <a:spLocks/>
              </p:cNvSpPr>
              <p:nvPr/>
            </p:nvSpPr>
            <p:spPr bwMode="auto">
              <a:xfrm>
                <a:off x="4946" y="1831"/>
                <a:ext cx="23" cy="42"/>
              </a:xfrm>
              <a:custGeom>
                <a:avLst/>
                <a:gdLst>
                  <a:gd name="T0" fmla="*/ 0 w 23"/>
                  <a:gd name="T1" fmla="*/ 38 h 42"/>
                  <a:gd name="T2" fmla="*/ 5 w 23"/>
                  <a:gd name="T3" fmla="*/ 22 h 42"/>
                  <a:gd name="T4" fmla="*/ 9 w 23"/>
                  <a:gd name="T5" fmla="*/ 8 h 42"/>
                  <a:gd name="T6" fmla="*/ 10 w 23"/>
                  <a:gd name="T7" fmla="*/ 0 h 42"/>
                  <a:gd name="T8" fmla="*/ 16 w 23"/>
                  <a:gd name="T9" fmla="*/ 9 h 42"/>
                  <a:gd name="T10" fmla="*/ 22 w 23"/>
                  <a:gd name="T11" fmla="*/ 41 h 42"/>
                  <a:gd name="T12" fmla="*/ 0 60000 65536"/>
                  <a:gd name="T13" fmla="*/ 0 60000 65536"/>
                  <a:gd name="T14" fmla="*/ 0 60000 65536"/>
                  <a:gd name="T15" fmla="*/ 0 60000 65536"/>
                  <a:gd name="T16" fmla="*/ 0 60000 65536"/>
                  <a:gd name="T17" fmla="*/ 0 60000 65536"/>
                  <a:gd name="T18" fmla="*/ 0 w 23"/>
                  <a:gd name="T19" fmla="*/ 0 h 42"/>
                  <a:gd name="T20" fmla="*/ 23 w 23"/>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23" h="42">
                    <a:moveTo>
                      <a:pt x="0" y="38"/>
                    </a:moveTo>
                    <a:lnTo>
                      <a:pt x="5" y="22"/>
                    </a:lnTo>
                    <a:lnTo>
                      <a:pt x="9" y="8"/>
                    </a:lnTo>
                    <a:lnTo>
                      <a:pt x="10" y="0"/>
                    </a:lnTo>
                    <a:lnTo>
                      <a:pt x="16" y="9"/>
                    </a:lnTo>
                    <a:lnTo>
                      <a:pt x="22" y="41"/>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59" name="Freeform 209"/>
              <p:cNvSpPr>
                <a:spLocks/>
              </p:cNvSpPr>
              <p:nvPr/>
            </p:nvSpPr>
            <p:spPr bwMode="auto">
              <a:xfrm>
                <a:off x="5261" y="1978"/>
                <a:ext cx="192" cy="46"/>
              </a:xfrm>
              <a:custGeom>
                <a:avLst/>
                <a:gdLst>
                  <a:gd name="T0" fmla="*/ 0 w 192"/>
                  <a:gd name="T1" fmla="*/ 42 h 46"/>
                  <a:gd name="T2" fmla="*/ 1 w 192"/>
                  <a:gd name="T3" fmla="*/ 40 h 46"/>
                  <a:gd name="T4" fmla="*/ 6 w 192"/>
                  <a:gd name="T5" fmla="*/ 39 h 46"/>
                  <a:gd name="T6" fmla="*/ 8 w 192"/>
                  <a:gd name="T7" fmla="*/ 34 h 46"/>
                  <a:gd name="T8" fmla="*/ 11 w 192"/>
                  <a:gd name="T9" fmla="*/ 29 h 46"/>
                  <a:gd name="T10" fmla="*/ 15 w 192"/>
                  <a:gd name="T11" fmla="*/ 27 h 46"/>
                  <a:gd name="T12" fmla="*/ 18 w 192"/>
                  <a:gd name="T13" fmla="*/ 20 h 46"/>
                  <a:gd name="T14" fmla="*/ 21 w 192"/>
                  <a:gd name="T15" fmla="*/ 15 h 46"/>
                  <a:gd name="T16" fmla="*/ 25 w 192"/>
                  <a:gd name="T17" fmla="*/ 12 h 46"/>
                  <a:gd name="T18" fmla="*/ 26 w 192"/>
                  <a:gd name="T19" fmla="*/ 9 h 46"/>
                  <a:gd name="T20" fmla="*/ 32 w 192"/>
                  <a:gd name="T21" fmla="*/ 5 h 46"/>
                  <a:gd name="T22" fmla="*/ 33 w 192"/>
                  <a:gd name="T23" fmla="*/ 2 h 46"/>
                  <a:gd name="T24" fmla="*/ 38 w 192"/>
                  <a:gd name="T25" fmla="*/ 0 h 46"/>
                  <a:gd name="T26" fmla="*/ 41 w 192"/>
                  <a:gd name="T27" fmla="*/ 0 h 46"/>
                  <a:gd name="T28" fmla="*/ 46 w 192"/>
                  <a:gd name="T29" fmla="*/ 0 h 46"/>
                  <a:gd name="T30" fmla="*/ 47 w 192"/>
                  <a:gd name="T31" fmla="*/ 2 h 46"/>
                  <a:gd name="T32" fmla="*/ 49 w 192"/>
                  <a:gd name="T33" fmla="*/ 2 h 46"/>
                  <a:gd name="T34" fmla="*/ 52 w 192"/>
                  <a:gd name="T35" fmla="*/ 5 h 46"/>
                  <a:gd name="T36" fmla="*/ 56 w 192"/>
                  <a:gd name="T37" fmla="*/ 7 h 46"/>
                  <a:gd name="T38" fmla="*/ 59 w 192"/>
                  <a:gd name="T39" fmla="*/ 12 h 46"/>
                  <a:gd name="T40" fmla="*/ 61 w 192"/>
                  <a:gd name="T41" fmla="*/ 14 h 46"/>
                  <a:gd name="T42" fmla="*/ 62 w 192"/>
                  <a:gd name="T43" fmla="*/ 15 h 46"/>
                  <a:gd name="T44" fmla="*/ 67 w 192"/>
                  <a:gd name="T45" fmla="*/ 18 h 46"/>
                  <a:gd name="T46" fmla="*/ 69 w 192"/>
                  <a:gd name="T47" fmla="*/ 20 h 46"/>
                  <a:gd name="T48" fmla="*/ 74 w 192"/>
                  <a:gd name="T49" fmla="*/ 23 h 46"/>
                  <a:gd name="T50" fmla="*/ 74 w 192"/>
                  <a:gd name="T51" fmla="*/ 27 h 46"/>
                  <a:gd name="T52" fmla="*/ 79 w 192"/>
                  <a:gd name="T53" fmla="*/ 29 h 46"/>
                  <a:gd name="T54" fmla="*/ 82 w 192"/>
                  <a:gd name="T55" fmla="*/ 29 h 46"/>
                  <a:gd name="T56" fmla="*/ 86 w 192"/>
                  <a:gd name="T57" fmla="*/ 32 h 46"/>
                  <a:gd name="T58" fmla="*/ 90 w 192"/>
                  <a:gd name="T59" fmla="*/ 34 h 46"/>
                  <a:gd name="T60" fmla="*/ 93 w 192"/>
                  <a:gd name="T61" fmla="*/ 35 h 46"/>
                  <a:gd name="T62" fmla="*/ 95 w 192"/>
                  <a:gd name="T63" fmla="*/ 35 h 46"/>
                  <a:gd name="T64" fmla="*/ 98 w 192"/>
                  <a:gd name="T65" fmla="*/ 39 h 46"/>
                  <a:gd name="T66" fmla="*/ 102 w 192"/>
                  <a:gd name="T67" fmla="*/ 39 h 46"/>
                  <a:gd name="T68" fmla="*/ 104 w 192"/>
                  <a:gd name="T69" fmla="*/ 40 h 46"/>
                  <a:gd name="T70" fmla="*/ 109 w 192"/>
                  <a:gd name="T71" fmla="*/ 40 h 46"/>
                  <a:gd name="T72" fmla="*/ 110 w 192"/>
                  <a:gd name="T73" fmla="*/ 40 h 46"/>
                  <a:gd name="T74" fmla="*/ 112 w 192"/>
                  <a:gd name="T75" fmla="*/ 40 h 46"/>
                  <a:gd name="T76" fmla="*/ 117 w 192"/>
                  <a:gd name="T77" fmla="*/ 42 h 46"/>
                  <a:gd name="T78" fmla="*/ 119 w 192"/>
                  <a:gd name="T79" fmla="*/ 42 h 46"/>
                  <a:gd name="T80" fmla="*/ 124 w 192"/>
                  <a:gd name="T81" fmla="*/ 42 h 46"/>
                  <a:gd name="T82" fmla="*/ 124 w 192"/>
                  <a:gd name="T83" fmla="*/ 42 h 46"/>
                  <a:gd name="T84" fmla="*/ 128 w 192"/>
                  <a:gd name="T85" fmla="*/ 42 h 46"/>
                  <a:gd name="T86" fmla="*/ 130 w 192"/>
                  <a:gd name="T87" fmla="*/ 42 h 46"/>
                  <a:gd name="T88" fmla="*/ 136 w 192"/>
                  <a:gd name="T89" fmla="*/ 42 h 46"/>
                  <a:gd name="T90" fmla="*/ 138 w 192"/>
                  <a:gd name="T91" fmla="*/ 45 h 46"/>
                  <a:gd name="T92" fmla="*/ 143 w 192"/>
                  <a:gd name="T93" fmla="*/ 45 h 46"/>
                  <a:gd name="T94" fmla="*/ 143 w 192"/>
                  <a:gd name="T95" fmla="*/ 45 h 46"/>
                  <a:gd name="T96" fmla="*/ 146 w 192"/>
                  <a:gd name="T97" fmla="*/ 45 h 46"/>
                  <a:gd name="T98" fmla="*/ 150 w 192"/>
                  <a:gd name="T99" fmla="*/ 45 h 46"/>
                  <a:gd name="T100" fmla="*/ 153 w 192"/>
                  <a:gd name="T101" fmla="*/ 45 h 46"/>
                  <a:gd name="T102" fmla="*/ 156 w 192"/>
                  <a:gd name="T103" fmla="*/ 45 h 46"/>
                  <a:gd name="T104" fmla="*/ 158 w 192"/>
                  <a:gd name="T105" fmla="*/ 45 h 46"/>
                  <a:gd name="T106" fmla="*/ 163 w 192"/>
                  <a:gd name="T107" fmla="*/ 45 h 46"/>
                  <a:gd name="T108" fmla="*/ 165 w 192"/>
                  <a:gd name="T109" fmla="*/ 45 h 46"/>
                  <a:gd name="T110" fmla="*/ 170 w 192"/>
                  <a:gd name="T111" fmla="*/ 45 h 46"/>
                  <a:gd name="T112" fmla="*/ 170 w 192"/>
                  <a:gd name="T113" fmla="*/ 45 h 46"/>
                  <a:gd name="T114" fmla="*/ 173 w 192"/>
                  <a:gd name="T115" fmla="*/ 45 h 46"/>
                  <a:gd name="T116" fmla="*/ 178 w 192"/>
                  <a:gd name="T117" fmla="*/ 45 h 46"/>
                  <a:gd name="T118" fmla="*/ 181 w 192"/>
                  <a:gd name="T119" fmla="*/ 45 h 46"/>
                  <a:gd name="T120" fmla="*/ 184 w 192"/>
                  <a:gd name="T121" fmla="*/ 45 h 46"/>
                  <a:gd name="T122" fmla="*/ 187 w 192"/>
                  <a:gd name="T123" fmla="*/ 45 h 46"/>
                  <a:gd name="T124" fmla="*/ 191 w 192"/>
                  <a:gd name="T125" fmla="*/ 45 h 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92"/>
                  <a:gd name="T190" fmla="*/ 0 h 46"/>
                  <a:gd name="T191" fmla="*/ 192 w 192"/>
                  <a:gd name="T192" fmla="*/ 46 h 4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92" h="46">
                    <a:moveTo>
                      <a:pt x="0" y="42"/>
                    </a:moveTo>
                    <a:lnTo>
                      <a:pt x="1" y="40"/>
                    </a:lnTo>
                    <a:lnTo>
                      <a:pt x="6" y="39"/>
                    </a:lnTo>
                    <a:lnTo>
                      <a:pt x="8" y="34"/>
                    </a:lnTo>
                    <a:lnTo>
                      <a:pt x="11" y="29"/>
                    </a:lnTo>
                    <a:lnTo>
                      <a:pt x="15" y="27"/>
                    </a:lnTo>
                    <a:lnTo>
                      <a:pt x="18" y="20"/>
                    </a:lnTo>
                    <a:lnTo>
                      <a:pt x="21" y="15"/>
                    </a:lnTo>
                    <a:lnTo>
                      <a:pt x="25" y="12"/>
                    </a:lnTo>
                    <a:lnTo>
                      <a:pt x="26" y="9"/>
                    </a:lnTo>
                    <a:lnTo>
                      <a:pt x="32" y="5"/>
                    </a:lnTo>
                    <a:lnTo>
                      <a:pt x="33" y="2"/>
                    </a:lnTo>
                    <a:lnTo>
                      <a:pt x="38" y="0"/>
                    </a:lnTo>
                    <a:lnTo>
                      <a:pt x="41" y="0"/>
                    </a:lnTo>
                    <a:lnTo>
                      <a:pt x="46" y="0"/>
                    </a:lnTo>
                    <a:lnTo>
                      <a:pt x="47" y="2"/>
                    </a:lnTo>
                    <a:lnTo>
                      <a:pt x="49" y="2"/>
                    </a:lnTo>
                    <a:lnTo>
                      <a:pt x="52" y="5"/>
                    </a:lnTo>
                    <a:lnTo>
                      <a:pt x="56" y="7"/>
                    </a:lnTo>
                    <a:lnTo>
                      <a:pt x="59" y="12"/>
                    </a:lnTo>
                    <a:lnTo>
                      <a:pt x="61" y="14"/>
                    </a:lnTo>
                    <a:lnTo>
                      <a:pt x="62" y="15"/>
                    </a:lnTo>
                    <a:lnTo>
                      <a:pt x="67" y="18"/>
                    </a:lnTo>
                    <a:lnTo>
                      <a:pt x="69" y="20"/>
                    </a:lnTo>
                    <a:lnTo>
                      <a:pt x="74" y="23"/>
                    </a:lnTo>
                    <a:lnTo>
                      <a:pt x="74" y="27"/>
                    </a:lnTo>
                    <a:lnTo>
                      <a:pt x="79" y="29"/>
                    </a:lnTo>
                    <a:lnTo>
                      <a:pt x="82" y="29"/>
                    </a:lnTo>
                    <a:lnTo>
                      <a:pt x="86" y="32"/>
                    </a:lnTo>
                    <a:lnTo>
                      <a:pt x="90" y="34"/>
                    </a:lnTo>
                    <a:lnTo>
                      <a:pt x="93" y="35"/>
                    </a:lnTo>
                    <a:lnTo>
                      <a:pt x="95" y="35"/>
                    </a:lnTo>
                    <a:lnTo>
                      <a:pt x="98" y="39"/>
                    </a:lnTo>
                    <a:lnTo>
                      <a:pt x="102" y="39"/>
                    </a:lnTo>
                    <a:lnTo>
                      <a:pt x="104" y="40"/>
                    </a:lnTo>
                    <a:lnTo>
                      <a:pt x="109" y="40"/>
                    </a:lnTo>
                    <a:lnTo>
                      <a:pt x="110" y="40"/>
                    </a:lnTo>
                    <a:lnTo>
                      <a:pt x="112" y="40"/>
                    </a:lnTo>
                    <a:lnTo>
                      <a:pt x="117" y="42"/>
                    </a:lnTo>
                    <a:lnTo>
                      <a:pt x="119" y="42"/>
                    </a:lnTo>
                    <a:lnTo>
                      <a:pt x="124" y="42"/>
                    </a:lnTo>
                    <a:lnTo>
                      <a:pt x="128" y="42"/>
                    </a:lnTo>
                    <a:lnTo>
                      <a:pt x="130" y="42"/>
                    </a:lnTo>
                    <a:lnTo>
                      <a:pt x="136" y="42"/>
                    </a:lnTo>
                    <a:lnTo>
                      <a:pt x="138" y="45"/>
                    </a:lnTo>
                    <a:lnTo>
                      <a:pt x="143" y="45"/>
                    </a:lnTo>
                    <a:lnTo>
                      <a:pt x="146" y="45"/>
                    </a:lnTo>
                    <a:lnTo>
                      <a:pt x="150" y="45"/>
                    </a:lnTo>
                    <a:lnTo>
                      <a:pt x="153" y="45"/>
                    </a:lnTo>
                    <a:lnTo>
                      <a:pt x="156" y="45"/>
                    </a:lnTo>
                    <a:lnTo>
                      <a:pt x="158" y="45"/>
                    </a:lnTo>
                    <a:lnTo>
                      <a:pt x="163" y="45"/>
                    </a:lnTo>
                    <a:lnTo>
                      <a:pt x="165" y="45"/>
                    </a:lnTo>
                    <a:lnTo>
                      <a:pt x="170" y="45"/>
                    </a:lnTo>
                    <a:lnTo>
                      <a:pt x="173" y="45"/>
                    </a:lnTo>
                    <a:lnTo>
                      <a:pt x="178" y="45"/>
                    </a:lnTo>
                    <a:lnTo>
                      <a:pt x="181" y="45"/>
                    </a:lnTo>
                    <a:lnTo>
                      <a:pt x="184" y="45"/>
                    </a:lnTo>
                    <a:lnTo>
                      <a:pt x="187" y="45"/>
                    </a:lnTo>
                    <a:lnTo>
                      <a:pt x="191" y="45"/>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60" name="Freeform 210"/>
              <p:cNvSpPr>
                <a:spLocks/>
              </p:cNvSpPr>
              <p:nvPr/>
            </p:nvSpPr>
            <p:spPr bwMode="auto">
              <a:xfrm>
                <a:off x="5180" y="1970"/>
                <a:ext cx="83" cy="53"/>
              </a:xfrm>
              <a:custGeom>
                <a:avLst/>
                <a:gdLst>
                  <a:gd name="T0" fmla="*/ 0 w 83"/>
                  <a:gd name="T1" fmla="*/ 0 h 53"/>
                  <a:gd name="T2" fmla="*/ 8 w 83"/>
                  <a:gd name="T3" fmla="*/ 19 h 53"/>
                  <a:gd name="T4" fmla="*/ 14 w 83"/>
                  <a:gd name="T5" fmla="*/ 32 h 53"/>
                  <a:gd name="T6" fmla="*/ 21 w 83"/>
                  <a:gd name="T7" fmla="*/ 39 h 53"/>
                  <a:gd name="T8" fmla="*/ 28 w 83"/>
                  <a:gd name="T9" fmla="*/ 45 h 53"/>
                  <a:gd name="T10" fmla="*/ 39 w 83"/>
                  <a:gd name="T11" fmla="*/ 48 h 53"/>
                  <a:gd name="T12" fmla="*/ 50 w 83"/>
                  <a:gd name="T13" fmla="*/ 52 h 53"/>
                  <a:gd name="T14" fmla="*/ 61 w 83"/>
                  <a:gd name="T15" fmla="*/ 52 h 53"/>
                  <a:gd name="T16" fmla="*/ 71 w 83"/>
                  <a:gd name="T17" fmla="*/ 52 h 53"/>
                  <a:gd name="T18" fmla="*/ 82 w 83"/>
                  <a:gd name="T19" fmla="*/ 48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53"/>
                  <a:gd name="T32" fmla="*/ 83 w 83"/>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53">
                    <a:moveTo>
                      <a:pt x="0" y="0"/>
                    </a:moveTo>
                    <a:lnTo>
                      <a:pt x="8" y="19"/>
                    </a:lnTo>
                    <a:lnTo>
                      <a:pt x="14" y="32"/>
                    </a:lnTo>
                    <a:lnTo>
                      <a:pt x="21" y="39"/>
                    </a:lnTo>
                    <a:lnTo>
                      <a:pt x="28" y="45"/>
                    </a:lnTo>
                    <a:lnTo>
                      <a:pt x="39" y="48"/>
                    </a:lnTo>
                    <a:lnTo>
                      <a:pt x="50" y="52"/>
                    </a:lnTo>
                    <a:lnTo>
                      <a:pt x="61" y="52"/>
                    </a:lnTo>
                    <a:lnTo>
                      <a:pt x="71" y="52"/>
                    </a:lnTo>
                    <a:lnTo>
                      <a:pt x="82" y="4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61" name="Freeform 211"/>
              <p:cNvSpPr>
                <a:spLocks/>
              </p:cNvSpPr>
              <p:nvPr/>
            </p:nvSpPr>
            <p:spPr bwMode="auto">
              <a:xfrm>
                <a:off x="4259" y="1852"/>
                <a:ext cx="109" cy="164"/>
              </a:xfrm>
              <a:custGeom>
                <a:avLst/>
                <a:gdLst>
                  <a:gd name="T0" fmla="*/ 108 w 109"/>
                  <a:gd name="T1" fmla="*/ 0 h 164"/>
                  <a:gd name="T2" fmla="*/ 96 w 109"/>
                  <a:gd name="T3" fmla="*/ 66 h 164"/>
                  <a:gd name="T4" fmla="*/ 88 w 109"/>
                  <a:gd name="T5" fmla="*/ 96 h 164"/>
                  <a:gd name="T6" fmla="*/ 83 w 109"/>
                  <a:gd name="T7" fmla="*/ 125 h 164"/>
                  <a:gd name="T8" fmla="*/ 77 w 109"/>
                  <a:gd name="T9" fmla="*/ 143 h 164"/>
                  <a:gd name="T10" fmla="*/ 75 w 109"/>
                  <a:gd name="T11" fmla="*/ 146 h 164"/>
                  <a:gd name="T12" fmla="*/ 73 w 109"/>
                  <a:gd name="T13" fmla="*/ 153 h 164"/>
                  <a:gd name="T14" fmla="*/ 63 w 109"/>
                  <a:gd name="T15" fmla="*/ 157 h 164"/>
                  <a:gd name="T16" fmla="*/ 55 w 109"/>
                  <a:gd name="T17" fmla="*/ 158 h 164"/>
                  <a:gd name="T18" fmla="*/ 39 w 109"/>
                  <a:gd name="T19" fmla="*/ 160 h 164"/>
                  <a:gd name="T20" fmla="*/ 21 w 109"/>
                  <a:gd name="T21" fmla="*/ 160 h 164"/>
                  <a:gd name="T22" fmla="*/ 0 w 109"/>
                  <a:gd name="T23" fmla="*/ 163 h 1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9"/>
                  <a:gd name="T37" fmla="*/ 0 h 164"/>
                  <a:gd name="T38" fmla="*/ 109 w 109"/>
                  <a:gd name="T39" fmla="*/ 164 h 1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9" h="164">
                    <a:moveTo>
                      <a:pt x="108" y="0"/>
                    </a:moveTo>
                    <a:lnTo>
                      <a:pt x="96" y="66"/>
                    </a:lnTo>
                    <a:lnTo>
                      <a:pt x="88" y="96"/>
                    </a:lnTo>
                    <a:lnTo>
                      <a:pt x="83" y="125"/>
                    </a:lnTo>
                    <a:lnTo>
                      <a:pt x="77" y="143"/>
                    </a:lnTo>
                    <a:lnTo>
                      <a:pt x="75" y="146"/>
                    </a:lnTo>
                    <a:lnTo>
                      <a:pt x="73" y="153"/>
                    </a:lnTo>
                    <a:lnTo>
                      <a:pt x="63" y="157"/>
                    </a:lnTo>
                    <a:lnTo>
                      <a:pt x="55" y="158"/>
                    </a:lnTo>
                    <a:lnTo>
                      <a:pt x="39" y="160"/>
                    </a:lnTo>
                    <a:lnTo>
                      <a:pt x="21" y="160"/>
                    </a:lnTo>
                    <a:lnTo>
                      <a:pt x="0" y="16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62" name="Freeform 212"/>
              <p:cNvSpPr>
                <a:spLocks/>
              </p:cNvSpPr>
              <p:nvPr/>
            </p:nvSpPr>
            <p:spPr bwMode="auto">
              <a:xfrm>
                <a:off x="4367" y="1835"/>
                <a:ext cx="37" cy="168"/>
              </a:xfrm>
              <a:custGeom>
                <a:avLst/>
                <a:gdLst>
                  <a:gd name="T0" fmla="*/ 0 w 37"/>
                  <a:gd name="T1" fmla="*/ 18 h 168"/>
                  <a:gd name="T2" fmla="*/ 2 w 37"/>
                  <a:gd name="T3" fmla="*/ 11 h 168"/>
                  <a:gd name="T4" fmla="*/ 2 w 37"/>
                  <a:gd name="T5" fmla="*/ 0 h 168"/>
                  <a:gd name="T6" fmla="*/ 6 w 37"/>
                  <a:gd name="T7" fmla="*/ 5 h 168"/>
                  <a:gd name="T8" fmla="*/ 8 w 37"/>
                  <a:gd name="T9" fmla="*/ 18 h 168"/>
                  <a:gd name="T10" fmla="*/ 13 w 37"/>
                  <a:gd name="T11" fmla="*/ 51 h 168"/>
                  <a:gd name="T12" fmla="*/ 15 w 37"/>
                  <a:gd name="T13" fmla="*/ 68 h 168"/>
                  <a:gd name="T14" fmla="*/ 15 w 37"/>
                  <a:gd name="T15" fmla="*/ 80 h 168"/>
                  <a:gd name="T16" fmla="*/ 15 w 37"/>
                  <a:gd name="T17" fmla="*/ 100 h 168"/>
                  <a:gd name="T18" fmla="*/ 20 w 37"/>
                  <a:gd name="T19" fmla="*/ 117 h 168"/>
                  <a:gd name="T20" fmla="*/ 21 w 37"/>
                  <a:gd name="T21" fmla="*/ 135 h 168"/>
                  <a:gd name="T22" fmla="*/ 26 w 37"/>
                  <a:gd name="T23" fmla="*/ 155 h 168"/>
                  <a:gd name="T24" fmla="*/ 26 w 37"/>
                  <a:gd name="T25" fmla="*/ 163 h 168"/>
                  <a:gd name="T26" fmla="*/ 36 w 37"/>
                  <a:gd name="T27" fmla="*/ 167 h 16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168"/>
                  <a:gd name="T44" fmla="*/ 37 w 37"/>
                  <a:gd name="T45" fmla="*/ 168 h 16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168">
                    <a:moveTo>
                      <a:pt x="0" y="18"/>
                    </a:moveTo>
                    <a:lnTo>
                      <a:pt x="2" y="11"/>
                    </a:lnTo>
                    <a:lnTo>
                      <a:pt x="2" y="0"/>
                    </a:lnTo>
                    <a:lnTo>
                      <a:pt x="6" y="5"/>
                    </a:lnTo>
                    <a:lnTo>
                      <a:pt x="8" y="18"/>
                    </a:lnTo>
                    <a:lnTo>
                      <a:pt x="13" y="51"/>
                    </a:lnTo>
                    <a:lnTo>
                      <a:pt x="15" y="68"/>
                    </a:lnTo>
                    <a:lnTo>
                      <a:pt x="15" y="80"/>
                    </a:lnTo>
                    <a:lnTo>
                      <a:pt x="15" y="100"/>
                    </a:lnTo>
                    <a:lnTo>
                      <a:pt x="20" y="117"/>
                    </a:lnTo>
                    <a:lnTo>
                      <a:pt x="21" y="135"/>
                    </a:lnTo>
                    <a:lnTo>
                      <a:pt x="26" y="155"/>
                    </a:lnTo>
                    <a:lnTo>
                      <a:pt x="26" y="163"/>
                    </a:lnTo>
                    <a:lnTo>
                      <a:pt x="36" y="167"/>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63" name="Freeform 213"/>
              <p:cNvSpPr>
                <a:spLocks/>
              </p:cNvSpPr>
              <p:nvPr/>
            </p:nvSpPr>
            <p:spPr bwMode="auto">
              <a:xfrm>
                <a:off x="3764" y="1992"/>
                <a:ext cx="506" cy="59"/>
              </a:xfrm>
              <a:custGeom>
                <a:avLst/>
                <a:gdLst>
                  <a:gd name="T0" fmla="*/ 491 w 506"/>
                  <a:gd name="T1" fmla="*/ 21 h 59"/>
                  <a:gd name="T2" fmla="*/ 471 w 506"/>
                  <a:gd name="T3" fmla="*/ 25 h 59"/>
                  <a:gd name="T4" fmla="*/ 471 w 506"/>
                  <a:gd name="T5" fmla="*/ 25 h 59"/>
                  <a:gd name="T6" fmla="*/ 451 w 506"/>
                  <a:gd name="T7" fmla="*/ 25 h 59"/>
                  <a:gd name="T8" fmla="*/ 427 w 506"/>
                  <a:gd name="T9" fmla="*/ 25 h 59"/>
                  <a:gd name="T10" fmla="*/ 425 w 506"/>
                  <a:gd name="T11" fmla="*/ 25 h 59"/>
                  <a:gd name="T12" fmla="*/ 417 w 506"/>
                  <a:gd name="T13" fmla="*/ 25 h 59"/>
                  <a:gd name="T14" fmla="*/ 412 w 506"/>
                  <a:gd name="T15" fmla="*/ 25 h 59"/>
                  <a:gd name="T16" fmla="*/ 406 w 506"/>
                  <a:gd name="T17" fmla="*/ 25 h 59"/>
                  <a:gd name="T18" fmla="*/ 403 w 506"/>
                  <a:gd name="T19" fmla="*/ 25 h 59"/>
                  <a:gd name="T20" fmla="*/ 396 w 506"/>
                  <a:gd name="T21" fmla="*/ 25 h 59"/>
                  <a:gd name="T22" fmla="*/ 396 w 506"/>
                  <a:gd name="T23" fmla="*/ 26 h 59"/>
                  <a:gd name="T24" fmla="*/ 362 w 506"/>
                  <a:gd name="T25" fmla="*/ 26 h 59"/>
                  <a:gd name="T26" fmla="*/ 328 w 506"/>
                  <a:gd name="T27" fmla="*/ 26 h 59"/>
                  <a:gd name="T28" fmla="*/ 331 w 506"/>
                  <a:gd name="T29" fmla="*/ 26 h 59"/>
                  <a:gd name="T30" fmla="*/ 318 w 506"/>
                  <a:gd name="T31" fmla="*/ 26 h 59"/>
                  <a:gd name="T32" fmla="*/ 308 w 506"/>
                  <a:gd name="T33" fmla="*/ 26 h 59"/>
                  <a:gd name="T34" fmla="*/ 296 w 506"/>
                  <a:gd name="T35" fmla="*/ 26 h 59"/>
                  <a:gd name="T36" fmla="*/ 287 w 506"/>
                  <a:gd name="T37" fmla="*/ 26 h 59"/>
                  <a:gd name="T38" fmla="*/ 280 w 506"/>
                  <a:gd name="T39" fmla="*/ 26 h 59"/>
                  <a:gd name="T40" fmla="*/ 273 w 506"/>
                  <a:gd name="T41" fmla="*/ 25 h 59"/>
                  <a:gd name="T42" fmla="*/ 262 w 506"/>
                  <a:gd name="T43" fmla="*/ 25 h 59"/>
                  <a:gd name="T44" fmla="*/ 252 w 506"/>
                  <a:gd name="T45" fmla="*/ 26 h 59"/>
                  <a:gd name="T46" fmla="*/ 248 w 506"/>
                  <a:gd name="T47" fmla="*/ 26 h 59"/>
                  <a:gd name="T48" fmla="*/ 231 w 506"/>
                  <a:gd name="T49" fmla="*/ 28 h 59"/>
                  <a:gd name="T50" fmla="*/ 200 w 506"/>
                  <a:gd name="T51" fmla="*/ 31 h 59"/>
                  <a:gd name="T52" fmla="*/ 179 w 506"/>
                  <a:gd name="T53" fmla="*/ 21 h 59"/>
                  <a:gd name="T54" fmla="*/ 171 w 506"/>
                  <a:gd name="T55" fmla="*/ 4 h 59"/>
                  <a:gd name="T56" fmla="*/ 163 w 506"/>
                  <a:gd name="T57" fmla="*/ 1 h 59"/>
                  <a:gd name="T58" fmla="*/ 159 w 506"/>
                  <a:gd name="T59" fmla="*/ 31 h 59"/>
                  <a:gd name="T60" fmla="*/ 155 w 506"/>
                  <a:gd name="T61" fmla="*/ 55 h 59"/>
                  <a:gd name="T62" fmla="*/ 152 w 506"/>
                  <a:gd name="T63" fmla="*/ 55 h 59"/>
                  <a:gd name="T64" fmla="*/ 150 w 506"/>
                  <a:gd name="T65" fmla="*/ 39 h 59"/>
                  <a:gd name="T66" fmla="*/ 137 w 506"/>
                  <a:gd name="T67" fmla="*/ 26 h 59"/>
                  <a:gd name="T68" fmla="*/ 61 w 506"/>
                  <a:gd name="T69" fmla="*/ 28 h 5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6"/>
                  <a:gd name="T106" fmla="*/ 0 h 59"/>
                  <a:gd name="T107" fmla="*/ 506 w 506"/>
                  <a:gd name="T108" fmla="*/ 59 h 5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6" h="59">
                    <a:moveTo>
                      <a:pt x="505" y="20"/>
                    </a:moveTo>
                    <a:lnTo>
                      <a:pt x="491" y="21"/>
                    </a:lnTo>
                    <a:lnTo>
                      <a:pt x="480" y="21"/>
                    </a:lnTo>
                    <a:lnTo>
                      <a:pt x="471" y="25"/>
                    </a:lnTo>
                    <a:lnTo>
                      <a:pt x="468" y="25"/>
                    </a:lnTo>
                    <a:lnTo>
                      <a:pt x="471" y="25"/>
                    </a:lnTo>
                    <a:lnTo>
                      <a:pt x="466" y="25"/>
                    </a:lnTo>
                    <a:lnTo>
                      <a:pt x="451" y="25"/>
                    </a:lnTo>
                    <a:lnTo>
                      <a:pt x="432" y="25"/>
                    </a:lnTo>
                    <a:lnTo>
                      <a:pt x="427" y="25"/>
                    </a:lnTo>
                    <a:lnTo>
                      <a:pt x="425" y="25"/>
                    </a:lnTo>
                    <a:lnTo>
                      <a:pt x="418" y="25"/>
                    </a:lnTo>
                    <a:lnTo>
                      <a:pt x="417" y="25"/>
                    </a:lnTo>
                    <a:lnTo>
                      <a:pt x="413" y="25"/>
                    </a:lnTo>
                    <a:lnTo>
                      <a:pt x="412" y="25"/>
                    </a:lnTo>
                    <a:lnTo>
                      <a:pt x="410" y="25"/>
                    </a:lnTo>
                    <a:lnTo>
                      <a:pt x="406" y="25"/>
                    </a:lnTo>
                    <a:lnTo>
                      <a:pt x="405" y="21"/>
                    </a:lnTo>
                    <a:lnTo>
                      <a:pt x="403" y="25"/>
                    </a:lnTo>
                    <a:lnTo>
                      <a:pt x="397" y="25"/>
                    </a:lnTo>
                    <a:lnTo>
                      <a:pt x="396" y="25"/>
                    </a:lnTo>
                    <a:lnTo>
                      <a:pt x="392" y="25"/>
                    </a:lnTo>
                    <a:lnTo>
                      <a:pt x="396" y="26"/>
                    </a:lnTo>
                    <a:lnTo>
                      <a:pt x="389" y="26"/>
                    </a:lnTo>
                    <a:lnTo>
                      <a:pt x="362" y="26"/>
                    </a:lnTo>
                    <a:lnTo>
                      <a:pt x="336" y="26"/>
                    </a:lnTo>
                    <a:lnTo>
                      <a:pt x="328" y="26"/>
                    </a:lnTo>
                    <a:lnTo>
                      <a:pt x="331" y="26"/>
                    </a:lnTo>
                    <a:lnTo>
                      <a:pt x="325" y="26"/>
                    </a:lnTo>
                    <a:lnTo>
                      <a:pt x="318" y="26"/>
                    </a:lnTo>
                    <a:lnTo>
                      <a:pt x="311" y="26"/>
                    </a:lnTo>
                    <a:lnTo>
                      <a:pt x="308" y="26"/>
                    </a:lnTo>
                    <a:lnTo>
                      <a:pt x="302" y="26"/>
                    </a:lnTo>
                    <a:lnTo>
                      <a:pt x="296" y="26"/>
                    </a:lnTo>
                    <a:lnTo>
                      <a:pt x="288" y="26"/>
                    </a:lnTo>
                    <a:lnTo>
                      <a:pt x="287" y="26"/>
                    </a:lnTo>
                    <a:lnTo>
                      <a:pt x="282" y="26"/>
                    </a:lnTo>
                    <a:lnTo>
                      <a:pt x="280" y="26"/>
                    </a:lnTo>
                    <a:lnTo>
                      <a:pt x="275" y="25"/>
                    </a:lnTo>
                    <a:lnTo>
                      <a:pt x="273" y="25"/>
                    </a:lnTo>
                    <a:lnTo>
                      <a:pt x="268" y="25"/>
                    </a:lnTo>
                    <a:lnTo>
                      <a:pt x="262" y="25"/>
                    </a:lnTo>
                    <a:lnTo>
                      <a:pt x="254" y="26"/>
                    </a:lnTo>
                    <a:lnTo>
                      <a:pt x="252" y="26"/>
                    </a:lnTo>
                    <a:lnTo>
                      <a:pt x="251" y="26"/>
                    </a:lnTo>
                    <a:lnTo>
                      <a:pt x="248" y="26"/>
                    </a:lnTo>
                    <a:lnTo>
                      <a:pt x="239" y="26"/>
                    </a:lnTo>
                    <a:lnTo>
                      <a:pt x="231" y="28"/>
                    </a:lnTo>
                    <a:lnTo>
                      <a:pt x="214" y="31"/>
                    </a:lnTo>
                    <a:lnTo>
                      <a:pt x="200" y="31"/>
                    </a:lnTo>
                    <a:lnTo>
                      <a:pt x="190" y="28"/>
                    </a:lnTo>
                    <a:lnTo>
                      <a:pt x="179" y="21"/>
                    </a:lnTo>
                    <a:lnTo>
                      <a:pt x="173" y="13"/>
                    </a:lnTo>
                    <a:lnTo>
                      <a:pt x="171" y="4"/>
                    </a:lnTo>
                    <a:lnTo>
                      <a:pt x="165" y="0"/>
                    </a:lnTo>
                    <a:lnTo>
                      <a:pt x="163" y="1"/>
                    </a:lnTo>
                    <a:lnTo>
                      <a:pt x="162" y="13"/>
                    </a:lnTo>
                    <a:lnTo>
                      <a:pt x="159" y="31"/>
                    </a:lnTo>
                    <a:lnTo>
                      <a:pt x="157" y="46"/>
                    </a:lnTo>
                    <a:lnTo>
                      <a:pt x="155" y="55"/>
                    </a:lnTo>
                    <a:lnTo>
                      <a:pt x="155" y="58"/>
                    </a:lnTo>
                    <a:lnTo>
                      <a:pt x="152" y="55"/>
                    </a:lnTo>
                    <a:lnTo>
                      <a:pt x="152" y="48"/>
                    </a:lnTo>
                    <a:lnTo>
                      <a:pt x="150" y="39"/>
                    </a:lnTo>
                    <a:lnTo>
                      <a:pt x="148" y="28"/>
                    </a:lnTo>
                    <a:lnTo>
                      <a:pt x="137" y="26"/>
                    </a:lnTo>
                    <a:lnTo>
                      <a:pt x="109" y="28"/>
                    </a:lnTo>
                    <a:lnTo>
                      <a:pt x="61" y="28"/>
                    </a:lnTo>
                    <a:lnTo>
                      <a:pt x="0" y="2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64" name="Line 214"/>
              <p:cNvSpPr>
                <a:spLocks noChangeShapeType="1"/>
              </p:cNvSpPr>
              <p:nvPr/>
            </p:nvSpPr>
            <p:spPr bwMode="auto">
              <a:xfrm flipH="1">
                <a:off x="3696" y="2087"/>
                <a:ext cx="1803"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565" name="Line 215"/>
              <p:cNvSpPr>
                <a:spLocks noChangeShapeType="1"/>
              </p:cNvSpPr>
              <p:nvPr/>
            </p:nvSpPr>
            <p:spPr bwMode="auto">
              <a:xfrm flipV="1">
                <a:off x="3696" y="1029"/>
                <a:ext cx="0" cy="105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4539" name="Rectangle 216"/>
            <p:cNvSpPr>
              <a:spLocks noChangeArrowheads="1"/>
            </p:cNvSpPr>
            <p:nvPr/>
          </p:nvSpPr>
          <p:spPr bwMode="auto">
            <a:xfrm>
              <a:off x="3984" y="1104"/>
              <a:ext cx="1920" cy="118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4540" name="Line 217"/>
            <p:cNvSpPr>
              <a:spLocks noChangeShapeType="1"/>
            </p:cNvSpPr>
            <p:nvPr/>
          </p:nvSpPr>
          <p:spPr bwMode="auto">
            <a:xfrm flipV="1">
              <a:off x="3744" y="2352"/>
              <a:ext cx="0" cy="192"/>
            </a:xfrm>
            <a:prstGeom prst="line">
              <a:avLst/>
            </a:prstGeom>
            <a:noFill/>
            <a:ln w="9525">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4541" name="Text Box 218"/>
            <p:cNvSpPr txBox="1">
              <a:spLocks noChangeArrowheads="1"/>
            </p:cNvSpPr>
            <p:nvPr/>
          </p:nvSpPr>
          <p:spPr bwMode="auto">
            <a:xfrm>
              <a:off x="3782" y="2407"/>
              <a:ext cx="787"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solidFill>
                    <a:srgbClr val="FF0000"/>
                  </a:solidFill>
                </a:rPr>
                <a:t>Start Injection</a:t>
              </a:r>
            </a:p>
          </p:txBody>
        </p:sp>
        <p:sp>
          <p:nvSpPr>
            <p:cNvPr id="14542" name="Text Box 219"/>
            <p:cNvSpPr txBox="1">
              <a:spLocks noChangeArrowheads="1"/>
            </p:cNvSpPr>
            <p:nvPr/>
          </p:nvSpPr>
          <p:spPr bwMode="auto">
            <a:xfrm>
              <a:off x="3360" y="1440"/>
              <a:ext cx="385"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mAU</a:t>
              </a:r>
            </a:p>
          </p:txBody>
        </p:sp>
        <p:sp>
          <p:nvSpPr>
            <p:cNvPr id="14543" name="Text Box 220"/>
            <p:cNvSpPr txBox="1">
              <a:spLocks noChangeArrowheads="1"/>
            </p:cNvSpPr>
            <p:nvPr/>
          </p:nvSpPr>
          <p:spPr bwMode="auto">
            <a:xfrm>
              <a:off x="4608" y="2352"/>
              <a:ext cx="333"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time</a:t>
              </a:r>
            </a:p>
          </p:txBody>
        </p:sp>
        <p:grpSp>
          <p:nvGrpSpPr>
            <p:cNvPr id="14544" name="Group 230"/>
            <p:cNvGrpSpPr>
              <a:grpSpLocks/>
            </p:cNvGrpSpPr>
            <p:nvPr/>
          </p:nvGrpSpPr>
          <p:grpSpPr bwMode="auto">
            <a:xfrm>
              <a:off x="3145" y="2175"/>
              <a:ext cx="76" cy="81"/>
              <a:chOff x="3150" y="2175"/>
              <a:chExt cx="71" cy="81"/>
            </a:xfrm>
          </p:grpSpPr>
          <p:sp>
            <p:nvSpPr>
              <p:cNvPr id="14545" name="Line 224"/>
              <p:cNvSpPr>
                <a:spLocks noChangeShapeType="1"/>
              </p:cNvSpPr>
              <p:nvPr/>
            </p:nvSpPr>
            <p:spPr bwMode="auto">
              <a:xfrm>
                <a:off x="3150" y="2256"/>
                <a:ext cx="71"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546" name="Line 225"/>
              <p:cNvSpPr>
                <a:spLocks noChangeShapeType="1"/>
              </p:cNvSpPr>
              <p:nvPr/>
            </p:nvSpPr>
            <p:spPr bwMode="auto">
              <a:xfrm>
                <a:off x="3150" y="2242"/>
                <a:ext cx="71" cy="0"/>
              </a:xfrm>
              <a:prstGeom prst="line">
                <a:avLst/>
              </a:prstGeom>
              <a:noFill/>
              <a:ln w="28575">
                <a:solidFill>
                  <a:srgbClr val="FF9933"/>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547" name="Line 226"/>
              <p:cNvSpPr>
                <a:spLocks noChangeShapeType="1"/>
              </p:cNvSpPr>
              <p:nvPr/>
            </p:nvSpPr>
            <p:spPr bwMode="auto">
              <a:xfrm>
                <a:off x="3150" y="2224"/>
                <a:ext cx="71" cy="0"/>
              </a:xfrm>
              <a:prstGeom prst="line">
                <a:avLst/>
              </a:prstGeom>
              <a:noFill/>
              <a:ln w="28575">
                <a:solidFill>
                  <a:srgbClr val="FF3399"/>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548" name="Line 227"/>
              <p:cNvSpPr>
                <a:spLocks noChangeShapeType="1"/>
              </p:cNvSpPr>
              <p:nvPr/>
            </p:nvSpPr>
            <p:spPr bwMode="auto">
              <a:xfrm>
                <a:off x="3150" y="2206"/>
                <a:ext cx="71" cy="0"/>
              </a:xfrm>
              <a:prstGeom prst="line">
                <a:avLst/>
              </a:prstGeom>
              <a:noFill/>
              <a:ln w="28575">
                <a:solidFill>
                  <a:srgbClr val="CC00C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549" name="Line 228"/>
              <p:cNvSpPr>
                <a:spLocks noChangeShapeType="1"/>
              </p:cNvSpPr>
              <p:nvPr/>
            </p:nvSpPr>
            <p:spPr bwMode="auto">
              <a:xfrm>
                <a:off x="3150" y="2190"/>
                <a:ext cx="71" cy="0"/>
              </a:xfrm>
              <a:prstGeom prst="line">
                <a:avLst/>
              </a:prstGeom>
              <a:noFill/>
              <a:ln w="28575">
                <a:solidFill>
                  <a:srgbClr val="9966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4550" name="Line 229"/>
              <p:cNvSpPr>
                <a:spLocks noChangeShapeType="1"/>
              </p:cNvSpPr>
              <p:nvPr/>
            </p:nvSpPr>
            <p:spPr bwMode="auto">
              <a:xfrm>
                <a:off x="3150" y="2175"/>
                <a:ext cx="71" cy="0"/>
              </a:xfrm>
              <a:prstGeom prst="line">
                <a:avLst/>
              </a:prstGeom>
              <a:noFill/>
              <a:ln w="28575">
                <a:solidFill>
                  <a:srgbClr val="6666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spTree>
    <p:extLst>
      <p:ext uri="{BB962C8B-B14F-4D97-AF65-F5344CB8AC3E}">
        <p14:creationId xmlns:p14="http://schemas.microsoft.com/office/powerpoint/2010/main" val="2447806043"/>
      </p:ext>
    </p:extLst>
  </p:cSld>
  <p:clrMapOvr>
    <a:masterClrMapping/>
  </p:clrMapOvr>
  <p:transition advClick="0" advTm="5000"/>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3" name="Rectangle 2"/>
          <p:cNvSpPr>
            <a:spLocks noGrp="1" noChangeArrowheads="1"/>
          </p:cNvSpPr>
          <p:nvPr>
            <p:ph type="title"/>
          </p:nvPr>
        </p:nvSpPr>
        <p:spPr>
          <a:xfrm>
            <a:off x="2209800" y="0"/>
            <a:ext cx="7772400" cy="1143000"/>
          </a:xfrm>
        </p:spPr>
        <p:txBody>
          <a:bodyPr/>
          <a:lstStyle/>
          <a:p>
            <a:r>
              <a:rPr lang="en-US" altLang="en-US" smtClean="0"/>
              <a:t>Separations</a:t>
            </a:r>
          </a:p>
        </p:txBody>
      </p:sp>
      <p:grpSp>
        <p:nvGrpSpPr>
          <p:cNvPr id="15364" name="Group 228"/>
          <p:cNvGrpSpPr>
            <a:grpSpLocks/>
          </p:cNvGrpSpPr>
          <p:nvPr/>
        </p:nvGrpSpPr>
        <p:grpSpPr bwMode="auto">
          <a:xfrm>
            <a:off x="2216151" y="1006476"/>
            <a:ext cx="7827963" cy="4887913"/>
            <a:chOff x="480" y="912"/>
            <a:chExt cx="5424" cy="3489"/>
          </a:xfrm>
        </p:grpSpPr>
        <p:sp>
          <p:nvSpPr>
            <p:cNvPr id="15365" name="Freeform 3"/>
            <p:cNvSpPr>
              <a:spLocks noChangeAspect="1"/>
            </p:cNvSpPr>
            <p:nvPr/>
          </p:nvSpPr>
          <p:spPr bwMode="auto">
            <a:xfrm>
              <a:off x="516" y="2072"/>
              <a:ext cx="1642" cy="261"/>
            </a:xfrm>
            <a:custGeom>
              <a:avLst/>
              <a:gdLst>
                <a:gd name="T0" fmla="*/ 6168 w 1260"/>
                <a:gd name="T1" fmla="*/ 915 h 201"/>
                <a:gd name="T2" fmla="*/ 5316 w 1260"/>
                <a:gd name="T3" fmla="*/ 38 h 201"/>
                <a:gd name="T4" fmla="*/ 5316 w 1260"/>
                <a:gd name="T5" fmla="*/ 29 h 201"/>
                <a:gd name="T6" fmla="*/ 5316 w 1260"/>
                <a:gd name="T7" fmla="*/ 29 h 201"/>
                <a:gd name="T8" fmla="*/ 5295 w 1260"/>
                <a:gd name="T9" fmla="*/ 29 h 201"/>
                <a:gd name="T10" fmla="*/ 5295 w 1260"/>
                <a:gd name="T11" fmla="*/ 22 h 201"/>
                <a:gd name="T12" fmla="*/ 5295 w 1260"/>
                <a:gd name="T13" fmla="*/ 22 h 201"/>
                <a:gd name="T14" fmla="*/ 5295 w 1260"/>
                <a:gd name="T15" fmla="*/ 22 h 201"/>
                <a:gd name="T16" fmla="*/ 5290 w 1260"/>
                <a:gd name="T17" fmla="*/ 10 h 201"/>
                <a:gd name="T18" fmla="*/ 5290 w 1260"/>
                <a:gd name="T19" fmla="*/ 10 h 201"/>
                <a:gd name="T20" fmla="*/ 5280 w 1260"/>
                <a:gd name="T21" fmla="*/ 10 h 201"/>
                <a:gd name="T22" fmla="*/ 5280 w 1260"/>
                <a:gd name="T23" fmla="*/ 10 h 201"/>
                <a:gd name="T24" fmla="*/ 5267 w 1260"/>
                <a:gd name="T25" fmla="*/ 0 h 201"/>
                <a:gd name="T26" fmla="*/ 5267 w 1260"/>
                <a:gd name="T27" fmla="*/ 0 h 201"/>
                <a:gd name="T28" fmla="*/ 5267 w 1260"/>
                <a:gd name="T29" fmla="*/ 0 h 201"/>
                <a:gd name="T30" fmla="*/ 5254 w 1260"/>
                <a:gd name="T31" fmla="*/ 0 h 201"/>
                <a:gd name="T32" fmla="*/ 5254 w 1260"/>
                <a:gd name="T33" fmla="*/ 0 h 201"/>
                <a:gd name="T34" fmla="*/ 5247 w 1260"/>
                <a:gd name="T35" fmla="*/ 0 h 201"/>
                <a:gd name="T36" fmla="*/ 5232 w 1260"/>
                <a:gd name="T37" fmla="*/ 0 h 201"/>
                <a:gd name="T38" fmla="*/ 5232 w 1260"/>
                <a:gd name="T39" fmla="*/ 0 h 201"/>
                <a:gd name="T40" fmla="*/ 5221 w 1260"/>
                <a:gd name="T41" fmla="*/ 0 h 201"/>
                <a:gd name="T42" fmla="*/ 5221 w 1260"/>
                <a:gd name="T43" fmla="*/ 0 h 201"/>
                <a:gd name="T44" fmla="*/ 5217 w 1260"/>
                <a:gd name="T45" fmla="*/ 0 h 201"/>
                <a:gd name="T46" fmla="*/ 5217 w 1260"/>
                <a:gd name="T47" fmla="*/ 0 h 201"/>
                <a:gd name="T48" fmla="*/ 5204 w 1260"/>
                <a:gd name="T49" fmla="*/ 0 h 201"/>
                <a:gd name="T50" fmla="*/ 5204 w 1260"/>
                <a:gd name="T51" fmla="*/ 0 h 201"/>
                <a:gd name="T52" fmla="*/ 5192 w 1260"/>
                <a:gd name="T53" fmla="*/ 0 h 201"/>
                <a:gd name="T54" fmla="*/ 5192 w 1260"/>
                <a:gd name="T55" fmla="*/ 0 h 201"/>
                <a:gd name="T56" fmla="*/ 1199 w 1260"/>
                <a:gd name="T57" fmla="*/ 0 h 201"/>
                <a:gd name="T58" fmla="*/ 1037 w 1260"/>
                <a:gd name="T59" fmla="*/ 10 h 201"/>
                <a:gd name="T60" fmla="*/ 1037 w 1260"/>
                <a:gd name="T61" fmla="*/ 10 h 201"/>
                <a:gd name="T62" fmla="*/ 1030 w 1260"/>
                <a:gd name="T63" fmla="*/ 0 h 201"/>
                <a:gd name="T64" fmla="*/ 1030 w 1260"/>
                <a:gd name="T65" fmla="*/ 0 h 201"/>
                <a:gd name="T66" fmla="*/ 1030 w 1260"/>
                <a:gd name="T67" fmla="*/ 0 h 201"/>
                <a:gd name="T68" fmla="*/ 1015 w 1260"/>
                <a:gd name="T69" fmla="*/ 0 h 201"/>
                <a:gd name="T70" fmla="*/ 1005 w 1260"/>
                <a:gd name="T71" fmla="*/ 0 h 201"/>
                <a:gd name="T72" fmla="*/ 1005 w 1260"/>
                <a:gd name="T73" fmla="*/ 0 h 201"/>
                <a:gd name="T74" fmla="*/ 1005 w 1260"/>
                <a:gd name="T75" fmla="*/ 0 h 201"/>
                <a:gd name="T76" fmla="*/ 996 w 1260"/>
                <a:gd name="T77" fmla="*/ 0 h 201"/>
                <a:gd name="T78" fmla="*/ 996 w 1260"/>
                <a:gd name="T79" fmla="*/ 10 h 201"/>
                <a:gd name="T80" fmla="*/ 973 w 1260"/>
                <a:gd name="T81" fmla="*/ 10 h 201"/>
                <a:gd name="T82" fmla="*/ 973 w 1260"/>
                <a:gd name="T83" fmla="*/ 10 h 201"/>
                <a:gd name="T84" fmla="*/ 970 w 1260"/>
                <a:gd name="T85" fmla="*/ 10 h 201"/>
                <a:gd name="T86" fmla="*/ 970 w 1260"/>
                <a:gd name="T87" fmla="*/ 10 h 201"/>
                <a:gd name="T88" fmla="*/ 958 w 1260"/>
                <a:gd name="T89" fmla="*/ 10 h 201"/>
                <a:gd name="T90" fmla="*/ 958 w 1260"/>
                <a:gd name="T91" fmla="*/ 22 h 201"/>
                <a:gd name="T92" fmla="*/ 958 w 1260"/>
                <a:gd name="T93" fmla="*/ 22 h 201"/>
                <a:gd name="T94" fmla="*/ 945 w 1260"/>
                <a:gd name="T95" fmla="*/ 22 h 201"/>
                <a:gd name="T96" fmla="*/ 945 w 1260"/>
                <a:gd name="T97" fmla="*/ 22 h 201"/>
                <a:gd name="T98" fmla="*/ 945 w 1260"/>
                <a:gd name="T99" fmla="*/ 29 h 201"/>
                <a:gd name="T100" fmla="*/ 934 w 1260"/>
                <a:gd name="T101" fmla="*/ 29 h 201"/>
                <a:gd name="T102" fmla="*/ 934 w 1260"/>
                <a:gd name="T103" fmla="*/ 29 h 201"/>
                <a:gd name="T104" fmla="*/ 934 w 1260"/>
                <a:gd name="T105" fmla="*/ 38 h 201"/>
                <a:gd name="T106" fmla="*/ 934 w 1260"/>
                <a:gd name="T107" fmla="*/ 38 h 201"/>
                <a:gd name="T108" fmla="*/ 925 w 1260"/>
                <a:gd name="T109" fmla="*/ 38 h 201"/>
                <a:gd name="T110" fmla="*/ 0 w 1260"/>
                <a:gd name="T111" fmla="*/ 961 h 201"/>
                <a:gd name="T112" fmla="*/ 6168 w 1260"/>
                <a:gd name="T113" fmla="*/ 915 h 201"/>
                <a:gd name="T114" fmla="*/ 6168 w 1260"/>
                <a:gd name="T115" fmla="*/ 915 h 2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60"/>
                <a:gd name="T175" fmla="*/ 0 h 201"/>
                <a:gd name="T176" fmla="*/ 1260 w 1260"/>
                <a:gd name="T177" fmla="*/ 201 h 20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60" h="201">
                  <a:moveTo>
                    <a:pt x="1259" y="191"/>
                  </a:moveTo>
                  <a:lnTo>
                    <a:pt x="1085" y="8"/>
                  </a:lnTo>
                  <a:lnTo>
                    <a:pt x="1085" y="6"/>
                  </a:lnTo>
                  <a:lnTo>
                    <a:pt x="1081" y="6"/>
                  </a:lnTo>
                  <a:lnTo>
                    <a:pt x="1081" y="5"/>
                  </a:lnTo>
                  <a:lnTo>
                    <a:pt x="1080" y="2"/>
                  </a:lnTo>
                  <a:lnTo>
                    <a:pt x="1078" y="2"/>
                  </a:lnTo>
                  <a:lnTo>
                    <a:pt x="1075" y="0"/>
                  </a:lnTo>
                  <a:lnTo>
                    <a:pt x="1073" y="0"/>
                  </a:lnTo>
                  <a:lnTo>
                    <a:pt x="1071" y="0"/>
                  </a:lnTo>
                  <a:lnTo>
                    <a:pt x="1068" y="0"/>
                  </a:lnTo>
                  <a:lnTo>
                    <a:pt x="1066" y="0"/>
                  </a:lnTo>
                  <a:lnTo>
                    <a:pt x="1065" y="0"/>
                  </a:lnTo>
                  <a:lnTo>
                    <a:pt x="1062" y="0"/>
                  </a:lnTo>
                  <a:lnTo>
                    <a:pt x="1060" y="0"/>
                  </a:lnTo>
                  <a:lnTo>
                    <a:pt x="245" y="0"/>
                  </a:lnTo>
                  <a:lnTo>
                    <a:pt x="212" y="2"/>
                  </a:lnTo>
                  <a:lnTo>
                    <a:pt x="210" y="0"/>
                  </a:lnTo>
                  <a:lnTo>
                    <a:pt x="207" y="0"/>
                  </a:lnTo>
                  <a:lnTo>
                    <a:pt x="205" y="0"/>
                  </a:lnTo>
                  <a:lnTo>
                    <a:pt x="203" y="0"/>
                  </a:lnTo>
                  <a:lnTo>
                    <a:pt x="203" y="2"/>
                  </a:lnTo>
                  <a:lnTo>
                    <a:pt x="199" y="2"/>
                  </a:lnTo>
                  <a:lnTo>
                    <a:pt x="198" y="2"/>
                  </a:lnTo>
                  <a:lnTo>
                    <a:pt x="196" y="2"/>
                  </a:lnTo>
                  <a:lnTo>
                    <a:pt x="196" y="5"/>
                  </a:lnTo>
                  <a:lnTo>
                    <a:pt x="193" y="5"/>
                  </a:lnTo>
                  <a:lnTo>
                    <a:pt x="193" y="6"/>
                  </a:lnTo>
                  <a:lnTo>
                    <a:pt x="191" y="6"/>
                  </a:lnTo>
                  <a:lnTo>
                    <a:pt x="191" y="8"/>
                  </a:lnTo>
                  <a:lnTo>
                    <a:pt x="189" y="8"/>
                  </a:lnTo>
                  <a:lnTo>
                    <a:pt x="0" y="200"/>
                  </a:lnTo>
                  <a:lnTo>
                    <a:pt x="1259" y="191"/>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66" name="Freeform 4"/>
            <p:cNvSpPr>
              <a:spLocks noChangeAspect="1"/>
            </p:cNvSpPr>
            <p:nvPr/>
          </p:nvSpPr>
          <p:spPr bwMode="auto">
            <a:xfrm>
              <a:off x="480" y="2315"/>
              <a:ext cx="1721" cy="540"/>
            </a:xfrm>
            <a:custGeom>
              <a:avLst/>
              <a:gdLst>
                <a:gd name="T0" fmla="*/ 306 w 1321"/>
                <a:gd name="T1" fmla="*/ 0 h 414"/>
                <a:gd name="T2" fmla="*/ 6139 w 1321"/>
                <a:gd name="T3" fmla="*/ 0 h 414"/>
                <a:gd name="T4" fmla="*/ 6244 w 1321"/>
                <a:gd name="T5" fmla="*/ 1 h 414"/>
                <a:gd name="T6" fmla="*/ 6300 w 1321"/>
                <a:gd name="T7" fmla="*/ 29 h 414"/>
                <a:gd name="T8" fmla="*/ 6345 w 1321"/>
                <a:gd name="T9" fmla="*/ 65 h 414"/>
                <a:gd name="T10" fmla="*/ 6412 w 1321"/>
                <a:gd name="T11" fmla="*/ 151 h 414"/>
                <a:gd name="T12" fmla="*/ 6441 w 1321"/>
                <a:gd name="T13" fmla="*/ 226 h 414"/>
                <a:gd name="T14" fmla="*/ 6457 w 1321"/>
                <a:gd name="T15" fmla="*/ 301 h 414"/>
                <a:gd name="T16" fmla="*/ 6457 w 1321"/>
                <a:gd name="T17" fmla="*/ 1857 h 414"/>
                <a:gd name="T18" fmla="*/ 6457 w 1321"/>
                <a:gd name="T19" fmla="*/ 1873 h 414"/>
                <a:gd name="T20" fmla="*/ 6441 w 1321"/>
                <a:gd name="T21" fmla="*/ 1887 h 414"/>
                <a:gd name="T22" fmla="*/ 6441 w 1321"/>
                <a:gd name="T23" fmla="*/ 1900 h 414"/>
                <a:gd name="T24" fmla="*/ 6441 w 1321"/>
                <a:gd name="T25" fmla="*/ 1923 h 414"/>
                <a:gd name="T26" fmla="*/ 6431 w 1321"/>
                <a:gd name="T27" fmla="*/ 1938 h 414"/>
                <a:gd name="T28" fmla="*/ 6411 w 1321"/>
                <a:gd name="T29" fmla="*/ 1962 h 414"/>
                <a:gd name="T30" fmla="*/ 6375 w 1321"/>
                <a:gd name="T31" fmla="*/ 1996 h 414"/>
                <a:gd name="T32" fmla="*/ 6367 w 1321"/>
                <a:gd name="T33" fmla="*/ 2006 h 414"/>
                <a:gd name="T34" fmla="*/ 6347 w 1321"/>
                <a:gd name="T35" fmla="*/ 2019 h 414"/>
                <a:gd name="T36" fmla="*/ 6317 w 1321"/>
                <a:gd name="T37" fmla="*/ 2026 h 414"/>
                <a:gd name="T38" fmla="*/ 6300 w 1321"/>
                <a:gd name="T39" fmla="*/ 2026 h 414"/>
                <a:gd name="T40" fmla="*/ 6282 w 1321"/>
                <a:gd name="T41" fmla="*/ 2035 h 414"/>
                <a:gd name="T42" fmla="*/ 6280 w 1321"/>
                <a:gd name="T43" fmla="*/ 2035 h 414"/>
                <a:gd name="T44" fmla="*/ 6268 w 1321"/>
                <a:gd name="T45" fmla="*/ 2035 h 414"/>
                <a:gd name="T46" fmla="*/ 6251 w 1321"/>
                <a:gd name="T47" fmla="*/ 2035 h 414"/>
                <a:gd name="T48" fmla="*/ 189 w 1321"/>
                <a:gd name="T49" fmla="*/ 2035 h 414"/>
                <a:gd name="T50" fmla="*/ 173 w 1321"/>
                <a:gd name="T51" fmla="*/ 2035 h 414"/>
                <a:gd name="T52" fmla="*/ 133 w 1321"/>
                <a:gd name="T53" fmla="*/ 2026 h 414"/>
                <a:gd name="T54" fmla="*/ 116 w 1321"/>
                <a:gd name="T55" fmla="*/ 2026 h 414"/>
                <a:gd name="T56" fmla="*/ 102 w 1321"/>
                <a:gd name="T57" fmla="*/ 2019 h 414"/>
                <a:gd name="T58" fmla="*/ 96 w 1321"/>
                <a:gd name="T59" fmla="*/ 2019 h 414"/>
                <a:gd name="T60" fmla="*/ 86 w 1321"/>
                <a:gd name="T61" fmla="*/ 2006 h 414"/>
                <a:gd name="T62" fmla="*/ 65 w 1321"/>
                <a:gd name="T63" fmla="*/ 1996 h 414"/>
                <a:gd name="T64" fmla="*/ 51 w 1321"/>
                <a:gd name="T65" fmla="*/ 1962 h 414"/>
                <a:gd name="T66" fmla="*/ 38 w 1321"/>
                <a:gd name="T67" fmla="*/ 1962 h 414"/>
                <a:gd name="T68" fmla="*/ 29 w 1321"/>
                <a:gd name="T69" fmla="*/ 1960 h 414"/>
                <a:gd name="T70" fmla="*/ 21 w 1321"/>
                <a:gd name="T71" fmla="*/ 1924 h 414"/>
                <a:gd name="T72" fmla="*/ 1 w 1321"/>
                <a:gd name="T73" fmla="*/ 1900 h 414"/>
                <a:gd name="T74" fmla="*/ 0 w 1321"/>
                <a:gd name="T75" fmla="*/ 1887 h 414"/>
                <a:gd name="T76" fmla="*/ 0 w 1321"/>
                <a:gd name="T77" fmla="*/ 1873 h 414"/>
                <a:gd name="T78" fmla="*/ 0 w 1321"/>
                <a:gd name="T79" fmla="*/ 1857 h 414"/>
                <a:gd name="T80" fmla="*/ 0 w 1321"/>
                <a:gd name="T81" fmla="*/ 313 h 414"/>
                <a:gd name="T82" fmla="*/ 1 w 1321"/>
                <a:gd name="T83" fmla="*/ 261 h 414"/>
                <a:gd name="T84" fmla="*/ 21 w 1321"/>
                <a:gd name="T85" fmla="*/ 226 h 414"/>
                <a:gd name="T86" fmla="*/ 38 w 1321"/>
                <a:gd name="T87" fmla="*/ 166 h 414"/>
                <a:gd name="T88" fmla="*/ 51 w 1321"/>
                <a:gd name="T89" fmla="*/ 162 h 414"/>
                <a:gd name="T90" fmla="*/ 65 w 1321"/>
                <a:gd name="T91" fmla="*/ 140 h 414"/>
                <a:gd name="T92" fmla="*/ 96 w 1321"/>
                <a:gd name="T93" fmla="*/ 124 h 414"/>
                <a:gd name="T94" fmla="*/ 102 w 1321"/>
                <a:gd name="T95" fmla="*/ 102 h 414"/>
                <a:gd name="T96" fmla="*/ 134 w 1321"/>
                <a:gd name="T97" fmla="*/ 87 h 414"/>
                <a:gd name="T98" fmla="*/ 173 w 1321"/>
                <a:gd name="T99" fmla="*/ 65 h 414"/>
                <a:gd name="T100" fmla="*/ 207 w 1321"/>
                <a:gd name="T101" fmla="*/ 60 h 414"/>
                <a:gd name="T102" fmla="*/ 257 w 1321"/>
                <a:gd name="T103" fmla="*/ 29 h 414"/>
                <a:gd name="T104" fmla="*/ 287 w 1321"/>
                <a:gd name="T105" fmla="*/ 29 h 414"/>
                <a:gd name="T106" fmla="*/ 326 w 1321"/>
                <a:gd name="T107" fmla="*/ 0 h 414"/>
                <a:gd name="T108" fmla="*/ 306 w 1321"/>
                <a:gd name="T109" fmla="*/ 0 h 414"/>
                <a:gd name="T110" fmla="*/ 306 w 1321"/>
                <a:gd name="T111" fmla="*/ 0 h 4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1"/>
                <a:gd name="T169" fmla="*/ 0 h 414"/>
                <a:gd name="T170" fmla="*/ 1321 w 1321"/>
                <a:gd name="T171" fmla="*/ 414 h 4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1" h="414">
                  <a:moveTo>
                    <a:pt x="62" y="0"/>
                  </a:moveTo>
                  <a:lnTo>
                    <a:pt x="1256" y="0"/>
                  </a:lnTo>
                  <a:lnTo>
                    <a:pt x="1277" y="1"/>
                  </a:lnTo>
                  <a:lnTo>
                    <a:pt x="1289" y="6"/>
                  </a:lnTo>
                  <a:lnTo>
                    <a:pt x="1297" y="13"/>
                  </a:lnTo>
                  <a:lnTo>
                    <a:pt x="1312" y="31"/>
                  </a:lnTo>
                  <a:lnTo>
                    <a:pt x="1317" y="46"/>
                  </a:lnTo>
                  <a:lnTo>
                    <a:pt x="1320" y="61"/>
                  </a:lnTo>
                  <a:lnTo>
                    <a:pt x="1320" y="377"/>
                  </a:lnTo>
                  <a:lnTo>
                    <a:pt x="1320" y="380"/>
                  </a:lnTo>
                  <a:lnTo>
                    <a:pt x="1317" y="383"/>
                  </a:lnTo>
                  <a:lnTo>
                    <a:pt x="1317" y="386"/>
                  </a:lnTo>
                  <a:lnTo>
                    <a:pt x="1317" y="390"/>
                  </a:lnTo>
                  <a:lnTo>
                    <a:pt x="1315" y="393"/>
                  </a:lnTo>
                  <a:lnTo>
                    <a:pt x="1311" y="399"/>
                  </a:lnTo>
                  <a:lnTo>
                    <a:pt x="1304" y="405"/>
                  </a:lnTo>
                  <a:lnTo>
                    <a:pt x="1302" y="407"/>
                  </a:lnTo>
                  <a:lnTo>
                    <a:pt x="1299" y="410"/>
                  </a:lnTo>
                  <a:lnTo>
                    <a:pt x="1292" y="412"/>
                  </a:lnTo>
                  <a:lnTo>
                    <a:pt x="1289" y="412"/>
                  </a:lnTo>
                  <a:lnTo>
                    <a:pt x="1285" y="413"/>
                  </a:lnTo>
                  <a:lnTo>
                    <a:pt x="1284" y="413"/>
                  </a:lnTo>
                  <a:lnTo>
                    <a:pt x="1282" y="413"/>
                  </a:lnTo>
                  <a:lnTo>
                    <a:pt x="1279" y="413"/>
                  </a:lnTo>
                  <a:lnTo>
                    <a:pt x="38" y="413"/>
                  </a:lnTo>
                  <a:lnTo>
                    <a:pt x="35" y="413"/>
                  </a:lnTo>
                  <a:lnTo>
                    <a:pt x="27" y="412"/>
                  </a:lnTo>
                  <a:lnTo>
                    <a:pt x="24" y="412"/>
                  </a:lnTo>
                  <a:lnTo>
                    <a:pt x="21" y="410"/>
                  </a:lnTo>
                  <a:lnTo>
                    <a:pt x="20" y="410"/>
                  </a:lnTo>
                  <a:lnTo>
                    <a:pt x="18" y="407"/>
                  </a:lnTo>
                  <a:lnTo>
                    <a:pt x="13" y="405"/>
                  </a:lnTo>
                  <a:lnTo>
                    <a:pt x="11" y="399"/>
                  </a:lnTo>
                  <a:lnTo>
                    <a:pt x="8" y="399"/>
                  </a:lnTo>
                  <a:lnTo>
                    <a:pt x="6" y="398"/>
                  </a:lnTo>
                  <a:lnTo>
                    <a:pt x="4" y="391"/>
                  </a:lnTo>
                  <a:lnTo>
                    <a:pt x="1" y="386"/>
                  </a:lnTo>
                  <a:lnTo>
                    <a:pt x="0" y="383"/>
                  </a:lnTo>
                  <a:lnTo>
                    <a:pt x="0" y="380"/>
                  </a:lnTo>
                  <a:lnTo>
                    <a:pt x="0" y="377"/>
                  </a:lnTo>
                  <a:lnTo>
                    <a:pt x="0" y="64"/>
                  </a:lnTo>
                  <a:lnTo>
                    <a:pt x="1" y="53"/>
                  </a:lnTo>
                  <a:lnTo>
                    <a:pt x="4" y="46"/>
                  </a:lnTo>
                  <a:lnTo>
                    <a:pt x="8" y="34"/>
                  </a:lnTo>
                  <a:lnTo>
                    <a:pt x="11" y="33"/>
                  </a:lnTo>
                  <a:lnTo>
                    <a:pt x="13" y="28"/>
                  </a:lnTo>
                  <a:lnTo>
                    <a:pt x="20" y="25"/>
                  </a:lnTo>
                  <a:lnTo>
                    <a:pt x="21" y="21"/>
                  </a:lnTo>
                  <a:lnTo>
                    <a:pt x="28" y="18"/>
                  </a:lnTo>
                  <a:lnTo>
                    <a:pt x="35" y="13"/>
                  </a:lnTo>
                  <a:lnTo>
                    <a:pt x="42" y="12"/>
                  </a:lnTo>
                  <a:lnTo>
                    <a:pt x="52" y="6"/>
                  </a:lnTo>
                  <a:lnTo>
                    <a:pt x="59" y="6"/>
                  </a:lnTo>
                  <a:lnTo>
                    <a:pt x="67" y="0"/>
                  </a:lnTo>
                  <a:lnTo>
                    <a:pt x="62" y="0"/>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67" name="Freeform 5"/>
            <p:cNvSpPr>
              <a:spLocks noChangeAspect="1"/>
            </p:cNvSpPr>
            <p:nvPr/>
          </p:nvSpPr>
          <p:spPr bwMode="auto">
            <a:xfrm>
              <a:off x="712" y="2395"/>
              <a:ext cx="131" cy="209"/>
            </a:xfrm>
            <a:custGeom>
              <a:avLst/>
              <a:gdLst>
                <a:gd name="T0" fmla="*/ 477 w 101"/>
                <a:gd name="T1" fmla="*/ 0 h 161"/>
                <a:gd name="T2" fmla="*/ 420 w 101"/>
                <a:gd name="T3" fmla="*/ 197 h 161"/>
                <a:gd name="T4" fmla="*/ 227 w 101"/>
                <a:gd name="T5" fmla="*/ 306 h 161"/>
                <a:gd name="T6" fmla="*/ 112 w 101"/>
                <a:gd name="T7" fmla="*/ 469 h 161"/>
                <a:gd name="T8" fmla="*/ 45 w 101"/>
                <a:gd name="T9" fmla="*/ 669 h 161"/>
                <a:gd name="T10" fmla="*/ 0 w 101"/>
                <a:gd name="T11" fmla="*/ 765 h 161"/>
                <a:gd name="T12" fmla="*/ 0 w 101"/>
                <a:gd name="T13" fmla="*/ 722 h 161"/>
                <a:gd name="T14" fmla="*/ 0 w 101"/>
                <a:gd name="T15" fmla="*/ 656 h 161"/>
                <a:gd name="T16" fmla="*/ 0 w 101"/>
                <a:gd name="T17" fmla="*/ 597 h 161"/>
                <a:gd name="T18" fmla="*/ 10 w 101"/>
                <a:gd name="T19" fmla="*/ 556 h 161"/>
                <a:gd name="T20" fmla="*/ 29 w 101"/>
                <a:gd name="T21" fmla="*/ 486 h 161"/>
                <a:gd name="T22" fmla="*/ 45 w 101"/>
                <a:gd name="T23" fmla="*/ 431 h 161"/>
                <a:gd name="T24" fmla="*/ 66 w 101"/>
                <a:gd name="T25" fmla="*/ 383 h 161"/>
                <a:gd name="T26" fmla="*/ 86 w 101"/>
                <a:gd name="T27" fmla="*/ 323 h 161"/>
                <a:gd name="T28" fmla="*/ 125 w 101"/>
                <a:gd name="T29" fmla="*/ 293 h 161"/>
                <a:gd name="T30" fmla="*/ 162 w 101"/>
                <a:gd name="T31" fmla="*/ 236 h 161"/>
                <a:gd name="T32" fmla="*/ 193 w 101"/>
                <a:gd name="T33" fmla="*/ 197 h 161"/>
                <a:gd name="T34" fmla="*/ 236 w 101"/>
                <a:gd name="T35" fmla="*/ 145 h 161"/>
                <a:gd name="T36" fmla="*/ 294 w 101"/>
                <a:gd name="T37" fmla="*/ 119 h 161"/>
                <a:gd name="T38" fmla="*/ 333 w 101"/>
                <a:gd name="T39" fmla="*/ 75 h 161"/>
                <a:gd name="T40" fmla="*/ 397 w 101"/>
                <a:gd name="T41" fmla="*/ 38 h 161"/>
                <a:gd name="T42" fmla="*/ 436 w 101"/>
                <a:gd name="T43" fmla="*/ 22 h 161"/>
                <a:gd name="T44" fmla="*/ 477 w 101"/>
                <a:gd name="T45" fmla="*/ 0 h 161"/>
                <a:gd name="T46" fmla="*/ 477 w 101"/>
                <a:gd name="T47" fmla="*/ 0 h 16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1"/>
                <a:gd name="T73" fmla="*/ 0 h 161"/>
                <a:gd name="T74" fmla="*/ 101 w 101"/>
                <a:gd name="T75" fmla="*/ 161 h 16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1" h="161">
                  <a:moveTo>
                    <a:pt x="100" y="0"/>
                  </a:moveTo>
                  <a:lnTo>
                    <a:pt x="89" y="41"/>
                  </a:lnTo>
                  <a:lnTo>
                    <a:pt x="48" y="64"/>
                  </a:lnTo>
                  <a:lnTo>
                    <a:pt x="23" y="98"/>
                  </a:lnTo>
                  <a:lnTo>
                    <a:pt x="9" y="140"/>
                  </a:lnTo>
                  <a:lnTo>
                    <a:pt x="0" y="160"/>
                  </a:lnTo>
                  <a:lnTo>
                    <a:pt x="0" y="151"/>
                  </a:lnTo>
                  <a:lnTo>
                    <a:pt x="0" y="137"/>
                  </a:lnTo>
                  <a:lnTo>
                    <a:pt x="0" y="125"/>
                  </a:lnTo>
                  <a:lnTo>
                    <a:pt x="2" y="116"/>
                  </a:lnTo>
                  <a:lnTo>
                    <a:pt x="6" y="102"/>
                  </a:lnTo>
                  <a:lnTo>
                    <a:pt x="9" y="90"/>
                  </a:lnTo>
                  <a:lnTo>
                    <a:pt x="14" y="80"/>
                  </a:lnTo>
                  <a:lnTo>
                    <a:pt x="18" y="68"/>
                  </a:lnTo>
                  <a:lnTo>
                    <a:pt x="26" y="61"/>
                  </a:lnTo>
                  <a:lnTo>
                    <a:pt x="34" y="49"/>
                  </a:lnTo>
                  <a:lnTo>
                    <a:pt x="41" y="41"/>
                  </a:lnTo>
                  <a:lnTo>
                    <a:pt x="49" y="30"/>
                  </a:lnTo>
                  <a:lnTo>
                    <a:pt x="62" y="25"/>
                  </a:lnTo>
                  <a:lnTo>
                    <a:pt x="70" y="16"/>
                  </a:lnTo>
                  <a:lnTo>
                    <a:pt x="83" y="8"/>
                  </a:lnTo>
                  <a:lnTo>
                    <a:pt x="92" y="5"/>
                  </a:lnTo>
                  <a:lnTo>
                    <a:pt x="100"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68" name="AutoShape 6"/>
            <p:cNvSpPr>
              <a:spLocks noChangeAspect="1" noChangeArrowheads="1"/>
            </p:cNvSpPr>
            <p:nvPr/>
          </p:nvSpPr>
          <p:spPr bwMode="auto">
            <a:xfrm flipV="1">
              <a:off x="3162" y="1836"/>
              <a:ext cx="40" cy="3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69" name="AutoShape 7"/>
            <p:cNvSpPr>
              <a:spLocks noChangeAspect="1" noChangeArrowheads="1"/>
            </p:cNvSpPr>
            <p:nvPr/>
          </p:nvSpPr>
          <p:spPr bwMode="auto">
            <a:xfrm flipV="1">
              <a:off x="3148" y="2167"/>
              <a:ext cx="70" cy="1177"/>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70" name="Line 8"/>
            <p:cNvSpPr>
              <a:spLocks noChangeAspect="1" noChangeShapeType="1"/>
            </p:cNvSpPr>
            <p:nvPr/>
          </p:nvSpPr>
          <p:spPr bwMode="auto">
            <a:xfrm>
              <a:off x="3165" y="2167"/>
              <a:ext cx="0" cy="1175"/>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371" name="AutoShape 9"/>
            <p:cNvSpPr>
              <a:spLocks noChangeAspect="1" noChangeArrowheads="1"/>
            </p:cNvSpPr>
            <p:nvPr/>
          </p:nvSpPr>
          <p:spPr bwMode="auto">
            <a:xfrm flipV="1">
              <a:off x="3165" y="1829"/>
              <a:ext cx="8" cy="34"/>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72" name="Freeform 10"/>
            <p:cNvSpPr>
              <a:spLocks noChangeAspect="1"/>
            </p:cNvSpPr>
            <p:nvPr/>
          </p:nvSpPr>
          <p:spPr bwMode="auto">
            <a:xfrm>
              <a:off x="3127" y="1975"/>
              <a:ext cx="110" cy="20"/>
            </a:xfrm>
            <a:custGeom>
              <a:avLst/>
              <a:gdLst>
                <a:gd name="T0" fmla="*/ 420 w 84"/>
                <a:gd name="T1" fmla="*/ 0 h 15"/>
                <a:gd name="T2" fmla="*/ 420 w 84"/>
                <a:gd name="T3" fmla="*/ 79 h 15"/>
                <a:gd name="T4" fmla="*/ 0 w 84"/>
                <a:gd name="T5" fmla="*/ 79 h 15"/>
                <a:gd name="T6" fmla="*/ 0 w 84"/>
                <a:gd name="T7" fmla="*/ 0 h 15"/>
                <a:gd name="T8" fmla="*/ 420 w 84"/>
                <a:gd name="T9" fmla="*/ 0 h 15"/>
                <a:gd name="T10" fmla="*/ 420 w 84"/>
                <a:gd name="T11" fmla="*/ 0 h 15"/>
                <a:gd name="T12" fmla="*/ 0 60000 65536"/>
                <a:gd name="T13" fmla="*/ 0 60000 65536"/>
                <a:gd name="T14" fmla="*/ 0 60000 65536"/>
                <a:gd name="T15" fmla="*/ 0 60000 65536"/>
                <a:gd name="T16" fmla="*/ 0 60000 65536"/>
                <a:gd name="T17" fmla="*/ 0 60000 65536"/>
                <a:gd name="T18" fmla="*/ 0 w 84"/>
                <a:gd name="T19" fmla="*/ 0 h 15"/>
                <a:gd name="T20" fmla="*/ 84 w 84"/>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4" h="15">
                  <a:moveTo>
                    <a:pt x="83" y="0"/>
                  </a:moveTo>
                  <a:lnTo>
                    <a:pt x="83" y="14"/>
                  </a:lnTo>
                  <a:lnTo>
                    <a:pt x="0" y="14"/>
                  </a:lnTo>
                  <a:lnTo>
                    <a:pt x="0" y="0"/>
                  </a:lnTo>
                  <a:lnTo>
                    <a:pt x="83"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73" name="AutoShape 11"/>
            <p:cNvSpPr>
              <a:spLocks noChangeAspect="1" noChangeArrowheads="1"/>
            </p:cNvSpPr>
            <p:nvPr/>
          </p:nvSpPr>
          <p:spPr bwMode="auto">
            <a:xfrm flipV="1">
              <a:off x="3129" y="1993"/>
              <a:ext cx="105" cy="29"/>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74" name="Freeform 12"/>
            <p:cNvSpPr>
              <a:spLocks noChangeAspect="1"/>
            </p:cNvSpPr>
            <p:nvPr/>
          </p:nvSpPr>
          <p:spPr bwMode="auto">
            <a:xfrm>
              <a:off x="3101" y="1864"/>
              <a:ext cx="164" cy="111"/>
            </a:xfrm>
            <a:custGeom>
              <a:avLst/>
              <a:gdLst>
                <a:gd name="T0" fmla="*/ 608 w 126"/>
                <a:gd name="T1" fmla="*/ 351 h 85"/>
                <a:gd name="T2" fmla="*/ 608 w 126"/>
                <a:gd name="T3" fmla="*/ 358 h 85"/>
                <a:gd name="T4" fmla="*/ 608 w 126"/>
                <a:gd name="T5" fmla="*/ 370 h 85"/>
                <a:gd name="T6" fmla="*/ 586 w 126"/>
                <a:gd name="T7" fmla="*/ 384 h 85"/>
                <a:gd name="T8" fmla="*/ 583 w 126"/>
                <a:gd name="T9" fmla="*/ 387 h 85"/>
                <a:gd name="T10" fmla="*/ 573 w 126"/>
                <a:gd name="T11" fmla="*/ 396 h 85"/>
                <a:gd name="T12" fmla="*/ 554 w 126"/>
                <a:gd name="T13" fmla="*/ 396 h 85"/>
                <a:gd name="T14" fmla="*/ 544 w 126"/>
                <a:gd name="T15" fmla="*/ 419 h 85"/>
                <a:gd name="T16" fmla="*/ 535 w 126"/>
                <a:gd name="T17" fmla="*/ 419 h 85"/>
                <a:gd name="T18" fmla="*/ 517 w 126"/>
                <a:gd name="T19" fmla="*/ 419 h 85"/>
                <a:gd name="T20" fmla="*/ 505 w 126"/>
                <a:gd name="T21" fmla="*/ 419 h 85"/>
                <a:gd name="T22" fmla="*/ 96 w 126"/>
                <a:gd name="T23" fmla="*/ 419 h 85"/>
                <a:gd name="T24" fmla="*/ 96 w 126"/>
                <a:gd name="T25" fmla="*/ 419 h 85"/>
                <a:gd name="T26" fmla="*/ 78 w 126"/>
                <a:gd name="T27" fmla="*/ 419 h 85"/>
                <a:gd name="T28" fmla="*/ 66 w 126"/>
                <a:gd name="T29" fmla="*/ 419 h 85"/>
                <a:gd name="T30" fmla="*/ 46 w 126"/>
                <a:gd name="T31" fmla="*/ 396 h 85"/>
                <a:gd name="T32" fmla="*/ 29 w 126"/>
                <a:gd name="T33" fmla="*/ 396 h 85"/>
                <a:gd name="T34" fmla="*/ 27 w 126"/>
                <a:gd name="T35" fmla="*/ 387 h 85"/>
                <a:gd name="T36" fmla="*/ 1 w 126"/>
                <a:gd name="T37" fmla="*/ 384 h 85"/>
                <a:gd name="T38" fmla="*/ 1 w 126"/>
                <a:gd name="T39" fmla="*/ 370 h 85"/>
                <a:gd name="T40" fmla="*/ 0 w 126"/>
                <a:gd name="T41" fmla="*/ 358 h 85"/>
                <a:gd name="T42" fmla="*/ 0 w 126"/>
                <a:gd name="T43" fmla="*/ 351 h 85"/>
                <a:gd name="T44" fmla="*/ 0 w 126"/>
                <a:gd name="T45" fmla="*/ 68 h 85"/>
                <a:gd name="T46" fmla="*/ 0 w 126"/>
                <a:gd name="T47" fmla="*/ 68 h 85"/>
                <a:gd name="T48" fmla="*/ 0 w 126"/>
                <a:gd name="T49" fmla="*/ 60 h 85"/>
                <a:gd name="T50" fmla="*/ 1 w 126"/>
                <a:gd name="T51" fmla="*/ 46 h 85"/>
                <a:gd name="T52" fmla="*/ 27 w 126"/>
                <a:gd name="T53" fmla="*/ 38 h 85"/>
                <a:gd name="T54" fmla="*/ 27 w 126"/>
                <a:gd name="T55" fmla="*/ 27 h 85"/>
                <a:gd name="T56" fmla="*/ 46 w 126"/>
                <a:gd name="T57" fmla="*/ 12 h 85"/>
                <a:gd name="T58" fmla="*/ 60 w 126"/>
                <a:gd name="T59" fmla="*/ 12 h 85"/>
                <a:gd name="T60" fmla="*/ 66 w 126"/>
                <a:gd name="T61" fmla="*/ 0 h 85"/>
                <a:gd name="T62" fmla="*/ 95 w 126"/>
                <a:gd name="T63" fmla="*/ 0 h 85"/>
                <a:gd name="T64" fmla="*/ 96 w 126"/>
                <a:gd name="T65" fmla="*/ 0 h 85"/>
                <a:gd name="T66" fmla="*/ 505 w 126"/>
                <a:gd name="T67" fmla="*/ 0 h 85"/>
                <a:gd name="T68" fmla="*/ 505 w 126"/>
                <a:gd name="T69" fmla="*/ 0 h 85"/>
                <a:gd name="T70" fmla="*/ 527 w 126"/>
                <a:gd name="T71" fmla="*/ 0 h 85"/>
                <a:gd name="T72" fmla="*/ 535 w 126"/>
                <a:gd name="T73" fmla="*/ 12 h 85"/>
                <a:gd name="T74" fmla="*/ 554 w 126"/>
                <a:gd name="T75" fmla="*/ 12 h 85"/>
                <a:gd name="T76" fmla="*/ 573 w 126"/>
                <a:gd name="T77" fmla="*/ 27 h 85"/>
                <a:gd name="T78" fmla="*/ 583 w 126"/>
                <a:gd name="T79" fmla="*/ 38 h 85"/>
                <a:gd name="T80" fmla="*/ 586 w 126"/>
                <a:gd name="T81" fmla="*/ 38 h 85"/>
                <a:gd name="T82" fmla="*/ 586 w 126"/>
                <a:gd name="T83" fmla="*/ 46 h 85"/>
                <a:gd name="T84" fmla="*/ 608 w 126"/>
                <a:gd name="T85" fmla="*/ 60 h 85"/>
                <a:gd name="T86" fmla="*/ 608 w 12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125" y="14"/>
                  </a:moveTo>
                  <a:lnTo>
                    <a:pt x="125" y="71"/>
                  </a:lnTo>
                  <a:lnTo>
                    <a:pt x="125" y="72"/>
                  </a:lnTo>
                  <a:lnTo>
                    <a:pt x="125" y="74"/>
                  </a:lnTo>
                  <a:lnTo>
                    <a:pt x="121" y="74"/>
                  </a:lnTo>
                  <a:lnTo>
                    <a:pt x="121" y="77"/>
                  </a:lnTo>
                  <a:lnTo>
                    <a:pt x="120" y="78"/>
                  </a:lnTo>
                  <a:lnTo>
                    <a:pt x="118" y="80"/>
                  </a:lnTo>
                  <a:lnTo>
                    <a:pt x="114" y="80"/>
                  </a:lnTo>
                  <a:lnTo>
                    <a:pt x="112" y="84"/>
                  </a:lnTo>
                  <a:lnTo>
                    <a:pt x="111" y="84"/>
                  </a:lnTo>
                  <a:lnTo>
                    <a:pt x="108" y="84"/>
                  </a:lnTo>
                  <a:lnTo>
                    <a:pt x="106" y="84"/>
                  </a:lnTo>
                  <a:lnTo>
                    <a:pt x="104" y="84"/>
                  </a:lnTo>
                  <a:lnTo>
                    <a:pt x="20" y="84"/>
                  </a:lnTo>
                  <a:lnTo>
                    <a:pt x="19" y="84"/>
                  </a:lnTo>
                  <a:lnTo>
                    <a:pt x="16" y="84"/>
                  </a:lnTo>
                  <a:lnTo>
                    <a:pt x="14" y="84"/>
                  </a:lnTo>
                  <a:lnTo>
                    <a:pt x="12" y="84"/>
                  </a:lnTo>
                  <a:lnTo>
                    <a:pt x="9" y="80"/>
                  </a:lnTo>
                  <a:lnTo>
                    <a:pt x="6" y="80"/>
                  </a:lnTo>
                  <a:lnTo>
                    <a:pt x="5" y="80"/>
                  </a:lnTo>
                  <a:lnTo>
                    <a:pt x="5" y="78"/>
                  </a:lnTo>
                  <a:lnTo>
                    <a:pt x="1" y="77"/>
                  </a:lnTo>
                  <a:lnTo>
                    <a:pt x="1" y="74"/>
                  </a:lnTo>
                  <a:lnTo>
                    <a:pt x="0" y="74"/>
                  </a:lnTo>
                  <a:lnTo>
                    <a:pt x="0" y="72"/>
                  </a:lnTo>
                  <a:lnTo>
                    <a:pt x="0" y="71"/>
                  </a:lnTo>
                  <a:lnTo>
                    <a:pt x="0" y="14"/>
                  </a:lnTo>
                  <a:lnTo>
                    <a:pt x="0" y="12"/>
                  </a:lnTo>
                  <a:lnTo>
                    <a:pt x="1" y="9"/>
                  </a:lnTo>
                  <a:lnTo>
                    <a:pt x="1" y="8"/>
                  </a:lnTo>
                  <a:lnTo>
                    <a:pt x="5" y="8"/>
                  </a:lnTo>
                  <a:lnTo>
                    <a:pt x="5" y="5"/>
                  </a:lnTo>
                  <a:lnTo>
                    <a:pt x="6" y="5"/>
                  </a:lnTo>
                  <a:lnTo>
                    <a:pt x="9" y="2"/>
                  </a:lnTo>
                  <a:lnTo>
                    <a:pt x="12" y="2"/>
                  </a:lnTo>
                  <a:lnTo>
                    <a:pt x="14" y="2"/>
                  </a:lnTo>
                  <a:lnTo>
                    <a:pt x="14" y="0"/>
                  </a:lnTo>
                  <a:lnTo>
                    <a:pt x="16" y="0"/>
                  </a:lnTo>
                  <a:lnTo>
                    <a:pt x="19" y="0"/>
                  </a:lnTo>
                  <a:lnTo>
                    <a:pt x="20" y="0"/>
                  </a:lnTo>
                  <a:lnTo>
                    <a:pt x="104" y="0"/>
                  </a:lnTo>
                  <a:lnTo>
                    <a:pt x="106" y="0"/>
                  </a:lnTo>
                  <a:lnTo>
                    <a:pt x="108" y="0"/>
                  </a:lnTo>
                  <a:lnTo>
                    <a:pt x="111" y="0"/>
                  </a:lnTo>
                  <a:lnTo>
                    <a:pt x="111" y="2"/>
                  </a:lnTo>
                  <a:lnTo>
                    <a:pt x="112" y="2"/>
                  </a:lnTo>
                  <a:lnTo>
                    <a:pt x="114" y="2"/>
                  </a:lnTo>
                  <a:lnTo>
                    <a:pt x="118" y="5"/>
                  </a:lnTo>
                  <a:lnTo>
                    <a:pt x="120" y="8"/>
                  </a:lnTo>
                  <a:lnTo>
                    <a:pt x="121" y="8"/>
                  </a:lnTo>
                  <a:lnTo>
                    <a:pt x="121" y="9"/>
                  </a:lnTo>
                  <a:lnTo>
                    <a:pt x="125" y="12"/>
                  </a:lnTo>
                  <a:lnTo>
                    <a:pt x="12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75" name="Freeform 13"/>
            <p:cNvSpPr>
              <a:spLocks noChangeAspect="1"/>
            </p:cNvSpPr>
            <p:nvPr/>
          </p:nvSpPr>
          <p:spPr bwMode="auto">
            <a:xfrm>
              <a:off x="3217" y="1864"/>
              <a:ext cx="48" cy="111"/>
            </a:xfrm>
            <a:custGeom>
              <a:avLst/>
              <a:gdLst>
                <a:gd name="T0" fmla="*/ 171 w 37"/>
                <a:gd name="T1" fmla="*/ 351 h 85"/>
                <a:gd name="T2" fmla="*/ 171 w 37"/>
                <a:gd name="T3" fmla="*/ 358 h 85"/>
                <a:gd name="T4" fmla="*/ 153 w 37"/>
                <a:gd name="T5" fmla="*/ 370 h 85"/>
                <a:gd name="T6" fmla="*/ 153 w 37"/>
                <a:gd name="T7" fmla="*/ 384 h 85"/>
                <a:gd name="T8" fmla="*/ 153 w 37"/>
                <a:gd name="T9" fmla="*/ 384 h 85"/>
                <a:gd name="T10" fmla="*/ 153 w 37"/>
                <a:gd name="T11" fmla="*/ 387 h 85"/>
                <a:gd name="T12" fmla="*/ 153 w 37"/>
                <a:gd name="T13" fmla="*/ 396 h 85"/>
                <a:gd name="T14" fmla="*/ 147 w 37"/>
                <a:gd name="T15" fmla="*/ 419 h 85"/>
                <a:gd name="T16" fmla="*/ 147 w 37"/>
                <a:gd name="T17" fmla="*/ 419 h 85"/>
                <a:gd name="T18" fmla="*/ 140 w 37"/>
                <a:gd name="T19" fmla="*/ 419 h 85"/>
                <a:gd name="T20" fmla="*/ 140 w 37"/>
                <a:gd name="T21" fmla="*/ 419 h 85"/>
                <a:gd name="T22" fmla="*/ 29 w 37"/>
                <a:gd name="T23" fmla="*/ 419 h 85"/>
                <a:gd name="T24" fmla="*/ 29 w 37"/>
                <a:gd name="T25" fmla="*/ 419 h 85"/>
                <a:gd name="T26" fmla="*/ 22 w 37"/>
                <a:gd name="T27" fmla="*/ 419 h 85"/>
                <a:gd name="T28" fmla="*/ 22 w 37"/>
                <a:gd name="T29" fmla="*/ 419 h 85"/>
                <a:gd name="T30" fmla="*/ 1 w 37"/>
                <a:gd name="T31" fmla="*/ 396 h 85"/>
                <a:gd name="T32" fmla="*/ 1 w 37"/>
                <a:gd name="T33" fmla="*/ 396 h 85"/>
                <a:gd name="T34" fmla="*/ 1 w 37"/>
                <a:gd name="T35" fmla="*/ 387 h 85"/>
                <a:gd name="T36" fmla="*/ 0 w 37"/>
                <a:gd name="T37" fmla="*/ 384 h 85"/>
                <a:gd name="T38" fmla="*/ 0 w 37"/>
                <a:gd name="T39" fmla="*/ 370 h 85"/>
                <a:gd name="T40" fmla="*/ 0 w 37"/>
                <a:gd name="T41" fmla="*/ 358 h 85"/>
                <a:gd name="T42" fmla="*/ 0 w 37"/>
                <a:gd name="T43" fmla="*/ 351 h 85"/>
                <a:gd name="T44" fmla="*/ 0 w 37"/>
                <a:gd name="T45" fmla="*/ 68 h 85"/>
                <a:gd name="T46" fmla="*/ 0 w 37"/>
                <a:gd name="T47" fmla="*/ 68 h 85"/>
                <a:gd name="T48" fmla="*/ 0 w 37"/>
                <a:gd name="T49" fmla="*/ 60 h 85"/>
                <a:gd name="T50" fmla="*/ 0 w 37"/>
                <a:gd name="T51" fmla="*/ 46 h 85"/>
                <a:gd name="T52" fmla="*/ 0 w 37"/>
                <a:gd name="T53" fmla="*/ 38 h 85"/>
                <a:gd name="T54" fmla="*/ 1 w 37"/>
                <a:gd name="T55" fmla="*/ 27 h 85"/>
                <a:gd name="T56" fmla="*/ 1 w 37"/>
                <a:gd name="T57" fmla="*/ 12 h 85"/>
                <a:gd name="T58" fmla="*/ 1 w 37"/>
                <a:gd name="T59" fmla="*/ 12 h 85"/>
                <a:gd name="T60" fmla="*/ 22 w 37"/>
                <a:gd name="T61" fmla="*/ 0 h 85"/>
                <a:gd name="T62" fmla="*/ 22 w 37"/>
                <a:gd name="T63" fmla="*/ 0 h 85"/>
                <a:gd name="T64" fmla="*/ 29 w 37"/>
                <a:gd name="T65" fmla="*/ 0 h 85"/>
                <a:gd name="T66" fmla="*/ 140 w 37"/>
                <a:gd name="T67" fmla="*/ 0 h 85"/>
                <a:gd name="T68" fmla="*/ 140 w 37"/>
                <a:gd name="T69" fmla="*/ 0 h 85"/>
                <a:gd name="T70" fmla="*/ 147 w 37"/>
                <a:gd name="T71" fmla="*/ 0 h 85"/>
                <a:gd name="T72" fmla="*/ 147 w 37"/>
                <a:gd name="T73" fmla="*/ 12 h 85"/>
                <a:gd name="T74" fmla="*/ 147 w 37"/>
                <a:gd name="T75" fmla="*/ 12 h 85"/>
                <a:gd name="T76" fmla="*/ 153 w 37"/>
                <a:gd name="T77" fmla="*/ 27 h 85"/>
                <a:gd name="T78" fmla="*/ 153 w 37"/>
                <a:gd name="T79" fmla="*/ 38 h 85"/>
                <a:gd name="T80" fmla="*/ 153 w 37"/>
                <a:gd name="T81" fmla="*/ 38 h 85"/>
                <a:gd name="T82" fmla="*/ 153 w 37"/>
                <a:gd name="T83" fmla="*/ 46 h 85"/>
                <a:gd name="T84" fmla="*/ 171 w 37"/>
                <a:gd name="T85" fmla="*/ 60 h 85"/>
                <a:gd name="T86" fmla="*/ 171 w 37"/>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
                <a:gd name="T133" fmla="*/ 0 h 85"/>
                <a:gd name="T134" fmla="*/ 37 w 37"/>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 h="85">
                  <a:moveTo>
                    <a:pt x="36" y="14"/>
                  </a:moveTo>
                  <a:lnTo>
                    <a:pt x="36" y="71"/>
                  </a:lnTo>
                  <a:lnTo>
                    <a:pt x="36" y="72"/>
                  </a:lnTo>
                  <a:lnTo>
                    <a:pt x="32" y="74"/>
                  </a:lnTo>
                  <a:lnTo>
                    <a:pt x="32" y="77"/>
                  </a:lnTo>
                  <a:lnTo>
                    <a:pt x="32" y="78"/>
                  </a:lnTo>
                  <a:lnTo>
                    <a:pt x="32" y="80"/>
                  </a:lnTo>
                  <a:lnTo>
                    <a:pt x="31" y="80"/>
                  </a:lnTo>
                  <a:lnTo>
                    <a:pt x="31" y="84"/>
                  </a:lnTo>
                  <a:lnTo>
                    <a:pt x="29" y="84"/>
                  </a:lnTo>
                  <a:lnTo>
                    <a:pt x="6" y="84"/>
                  </a:lnTo>
                  <a:lnTo>
                    <a:pt x="5" y="84"/>
                  </a:lnTo>
                  <a:lnTo>
                    <a:pt x="1" y="84"/>
                  </a:lnTo>
                  <a:lnTo>
                    <a:pt x="1" y="80"/>
                  </a:lnTo>
                  <a:lnTo>
                    <a:pt x="1" y="78"/>
                  </a:lnTo>
                  <a:lnTo>
                    <a:pt x="0" y="77"/>
                  </a:lnTo>
                  <a:lnTo>
                    <a:pt x="0" y="74"/>
                  </a:lnTo>
                  <a:lnTo>
                    <a:pt x="0" y="72"/>
                  </a:lnTo>
                  <a:lnTo>
                    <a:pt x="0" y="71"/>
                  </a:lnTo>
                  <a:lnTo>
                    <a:pt x="0" y="14"/>
                  </a:lnTo>
                  <a:lnTo>
                    <a:pt x="0" y="12"/>
                  </a:lnTo>
                  <a:lnTo>
                    <a:pt x="0" y="9"/>
                  </a:lnTo>
                  <a:lnTo>
                    <a:pt x="0" y="8"/>
                  </a:lnTo>
                  <a:lnTo>
                    <a:pt x="1" y="8"/>
                  </a:lnTo>
                  <a:lnTo>
                    <a:pt x="1" y="5"/>
                  </a:lnTo>
                  <a:lnTo>
                    <a:pt x="1" y="2"/>
                  </a:lnTo>
                  <a:lnTo>
                    <a:pt x="5" y="2"/>
                  </a:lnTo>
                  <a:lnTo>
                    <a:pt x="5" y="0"/>
                  </a:lnTo>
                  <a:lnTo>
                    <a:pt x="6" y="0"/>
                  </a:lnTo>
                  <a:lnTo>
                    <a:pt x="29" y="0"/>
                  </a:lnTo>
                  <a:lnTo>
                    <a:pt x="31" y="0"/>
                  </a:lnTo>
                  <a:lnTo>
                    <a:pt x="31" y="2"/>
                  </a:lnTo>
                  <a:lnTo>
                    <a:pt x="32" y="2"/>
                  </a:lnTo>
                  <a:lnTo>
                    <a:pt x="32" y="5"/>
                  </a:lnTo>
                  <a:lnTo>
                    <a:pt x="32" y="8"/>
                  </a:lnTo>
                  <a:lnTo>
                    <a:pt x="32" y="9"/>
                  </a:lnTo>
                  <a:lnTo>
                    <a:pt x="32" y="12"/>
                  </a:lnTo>
                  <a:lnTo>
                    <a:pt x="36" y="12"/>
                  </a:lnTo>
                  <a:lnTo>
                    <a:pt x="36"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76" name="Freeform 14"/>
            <p:cNvSpPr>
              <a:spLocks noChangeAspect="1"/>
            </p:cNvSpPr>
            <p:nvPr/>
          </p:nvSpPr>
          <p:spPr bwMode="auto">
            <a:xfrm>
              <a:off x="3102" y="1864"/>
              <a:ext cx="47" cy="111"/>
            </a:xfrm>
            <a:custGeom>
              <a:avLst/>
              <a:gdLst>
                <a:gd name="T0" fmla="*/ 174 w 36"/>
                <a:gd name="T1" fmla="*/ 351 h 85"/>
                <a:gd name="T2" fmla="*/ 174 w 36"/>
                <a:gd name="T3" fmla="*/ 358 h 85"/>
                <a:gd name="T4" fmla="*/ 174 w 36"/>
                <a:gd name="T5" fmla="*/ 370 h 85"/>
                <a:gd name="T6" fmla="*/ 174 w 36"/>
                <a:gd name="T7" fmla="*/ 384 h 85"/>
                <a:gd name="T8" fmla="*/ 174 w 36"/>
                <a:gd name="T9" fmla="*/ 384 h 85"/>
                <a:gd name="T10" fmla="*/ 151 w 36"/>
                <a:gd name="T11" fmla="*/ 387 h 85"/>
                <a:gd name="T12" fmla="*/ 151 w 36"/>
                <a:gd name="T13" fmla="*/ 396 h 85"/>
                <a:gd name="T14" fmla="*/ 151 w 36"/>
                <a:gd name="T15" fmla="*/ 419 h 85"/>
                <a:gd name="T16" fmla="*/ 149 w 36"/>
                <a:gd name="T17" fmla="*/ 419 h 85"/>
                <a:gd name="T18" fmla="*/ 149 w 36"/>
                <a:gd name="T19" fmla="*/ 419 h 85"/>
                <a:gd name="T20" fmla="*/ 140 w 36"/>
                <a:gd name="T21" fmla="*/ 419 h 85"/>
                <a:gd name="T22" fmla="*/ 27 w 36"/>
                <a:gd name="T23" fmla="*/ 419 h 85"/>
                <a:gd name="T24" fmla="*/ 27 w 36"/>
                <a:gd name="T25" fmla="*/ 419 h 85"/>
                <a:gd name="T26" fmla="*/ 12 w 36"/>
                <a:gd name="T27" fmla="*/ 419 h 85"/>
                <a:gd name="T28" fmla="*/ 12 w 36"/>
                <a:gd name="T29" fmla="*/ 419 h 85"/>
                <a:gd name="T30" fmla="*/ 12 w 36"/>
                <a:gd name="T31" fmla="*/ 396 h 85"/>
                <a:gd name="T32" fmla="*/ 0 w 36"/>
                <a:gd name="T33" fmla="*/ 396 h 85"/>
                <a:gd name="T34" fmla="*/ 0 w 36"/>
                <a:gd name="T35" fmla="*/ 387 h 85"/>
                <a:gd name="T36" fmla="*/ 0 w 36"/>
                <a:gd name="T37" fmla="*/ 384 h 85"/>
                <a:gd name="T38" fmla="*/ 0 w 36"/>
                <a:gd name="T39" fmla="*/ 370 h 85"/>
                <a:gd name="T40" fmla="*/ 0 w 36"/>
                <a:gd name="T41" fmla="*/ 358 h 85"/>
                <a:gd name="T42" fmla="*/ 0 w 36"/>
                <a:gd name="T43" fmla="*/ 351 h 85"/>
                <a:gd name="T44" fmla="*/ 0 w 36"/>
                <a:gd name="T45" fmla="*/ 68 h 85"/>
                <a:gd name="T46" fmla="*/ 0 w 36"/>
                <a:gd name="T47" fmla="*/ 68 h 85"/>
                <a:gd name="T48" fmla="*/ 0 w 36"/>
                <a:gd name="T49" fmla="*/ 60 h 85"/>
                <a:gd name="T50" fmla="*/ 0 w 36"/>
                <a:gd name="T51" fmla="*/ 46 h 85"/>
                <a:gd name="T52" fmla="*/ 0 w 36"/>
                <a:gd name="T53" fmla="*/ 38 h 85"/>
                <a:gd name="T54" fmla="*/ 0 w 36"/>
                <a:gd name="T55" fmla="*/ 27 h 85"/>
                <a:gd name="T56" fmla="*/ 12 w 36"/>
                <a:gd name="T57" fmla="*/ 12 h 85"/>
                <a:gd name="T58" fmla="*/ 12 w 36"/>
                <a:gd name="T59" fmla="*/ 12 h 85"/>
                <a:gd name="T60" fmla="*/ 12 w 36"/>
                <a:gd name="T61" fmla="*/ 0 h 85"/>
                <a:gd name="T62" fmla="*/ 27 w 36"/>
                <a:gd name="T63" fmla="*/ 0 h 85"/>
                <a:gd name="T64" fmla="*/ 27 w 36"/>
                <a:gd name="T65" fmla="*/ 0 h 85"/>
                <a:gd name="T66" fmla="*/ 140 w 36"/>
                <a:gd name="T67" fmla="*/ 0 h 85"/>
                <a:gd name="T68" fmla="*/ 149 w 36"/>
                <a:gd name="T69" fmla="*/ 0 h 85"/>
                <a:gd name="T70" fmla="*/ 149 w 36"/>
                <a:gd name="T71" fmla="*/ 0 h 85"/>
                <a:gd name="T72" fmla="*/ 149 w 36"/>
                <a:gd name="T73" fmla="*/ 12 h 85"/>
                <a:gd name="T74" fmla="*/ 151 w 36"/>
                <a:gd name="T75" fmla="*/ 12 h 85"/>
                <a:gd name="T76" fmla="*/ 151 w 36"/>
                <a:gd name="T77" fmla="*/ 27 h 85"/>
                <a:gd name="T78" fmla="*/ 151 w 36"/>
                <a:gd name="T79" fmla="*/ 38 h 85"/>
                <a:gd name="T80" fmla="*/ 174 w 36"/>
                <a:gd name="T81" fmla="*/ 38 h 85"/>
                <a:gd name="T82" fmla="*/ 174 w 36"/>
                <a:gd name="T83" fmla="*/ 46 h 85"/>
                <a:gd name="T84" fmla="*/ 174 w 36"/>
                <a:gd name="T85" fmla="*/ 60 h 85"/>
                <a:gd name="T86" fmla="*/ 174 w 3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6"/>
                <a:gd name="T133" fmla="*/ 0 h 85"/>
                <a:gd name="T134" fmla="*/ 36 w 3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6" h="85">
                  <a:moveTo>
                    <a:pt x="35" y="14"/>
                  </a:moveTo>
                  <a:lnTo>
                    <a:pt x="35" y="71"/>
                  </a:lnTo>
                  <a:lnTo>
                    <a:pt x="35" y="72"/>
                  </a:lnTo>
                  <a:lnTo>
                    <a:pt x="35" y="74"/>
                  </a:lnTo>
                  <a:lnTo>
                    <a:pt x="35" y="77"/>
                  </a:lnTo>
                  <a:lnTo>
                    <a:pt x="31" y="78"/>
                  </a:lnTo>
                  <a:lnTo>
                    <a:pt x="31" y="80"/>
                  </a:lnTo>
                  <a:lnTo>
                    <a:pt x="31" y="84"/>
                  </a:lnTo>
                  <a:lnTo>
                    <a:pt x="30" y="84"/>
                  </a:lnTo>
                  <a:lnTo>
                    <a:pt x="28" y="84"/>
                  </a:lnTo>
                  <a:lnTo>
                    <a:pt x="5" y="84"/>
                  </a:lnTo>
                  <a:lnTo>
                    <a:pt x="2" y="84"/>
                  </a:lnTo>
                  <a:lnTo>
                    <a:pt x="2" y="80"/>
                  </a:lnTo>
                  <a:lnTo>
                    <a:pt x="0" y="80"/>
                  </a:lnTo>
                  <a:lnTo>
                    <a:pt x="0" y="78"/>
                  </a:lnTo>
                  <a:lnTo>
                    <a:pt x="0" y="77"/>
                  </a:lnTo>
                  <a:lnTo>
                    <a:pt x="0" y="74"/>
                  </a:lnTo>
                  <a:lnTo>
                    <a:pt x="0" y="72"/>
                  </a:lnTo>
                  <a:lnTo>
                    <a:pt x="0" y="71"/>
                  </a:lnTo>
                  <a:lnTo>
                    <a:pt x="0" y="14"/>
                  </a:lnTo>
                  <a:lnTo>
                    <a:pt x="0" y="12"/>
                  </a:lnTo>
                  <a:lnTo>
                    <a:pt x="0" y="9"/>
                  </a:lnTo>
                  <a:lnTo>
                    <a:pt x="0" y="8"/>
                  </a:lnTo>
                  <a:lnTo>
                    <a:pt x="0" y="5"/>
                  </a:lnTo>
                  <a:lnTo>
                    <a:pt x="2" y="2"/>
                  </a:lnTo>
                  <a:lnTo>
                    <a:pt x="2" y="0"/>
                  </a:lnTo>
                  <a:lnTo>
                    <a:pt x="5" y="0"/>
                  </a:lnTo>
                  <a:lnTo>
                    <a:pt x="28" y="0"/>
                  </a:lnTo>
                  <a:lnTo>
                    <a:pt x="30" y="0"/>
                  </a:lnTo>
                  <a:lnTo>
                    <a:pt x="30" y="2"/>
                  </a:lnTo>
                  <a:lnTo>
                    <a:pt x="31" y="2"/>
                  </a:lnTo>
                  <a:lnTo>
                    <a:pt x="31" y="5"/>
                  </a:lnTo>
                  <a:lnTo>
                    <a:pt x="31" y="8"/>
                  </a:lnTo>
                  <a:lnTo>
                    <a:pt x="35" y="8"/>
                  </a:lnTo>
                  <a:lnTo>
                    <a:pt x="35" y="9"/>
                  </a:lnTo>
                  <a:lnTo>
                    <a:pt x="35" y="12"/>
                  </a:lnTo>
                  <a:lnTo>
                    <a:pt x="3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77" name="Freeform 15" descr="Light vertical"/>
            <p:cNvSpPr>
              <a:spLocks noChangeAspect="1"/>
            </p:cNvSpPr>
            <p:nvPr/>
          </p:nvSpPr>
          <p:spPr bwMode="auto">
            <a:xfrm>
              <a:off x="3148" y="1864"/>
              <a:ext cx="70" cy="111"/>
            </a:xfrm>
            <a:custGeom>
              <a:avLst/>
              <a:gdLst>
                <a:gd name="T0" fmla="*/ 250 w 54"/>
                <a:gd name="T1" fmla="*/ 351 h 85"/>
                <a:gd name="T2" fmla="*/ 235 w 54"/>
                <a:gd name="T3" fmla="*/ 358 h 85"/>
                <a:gd name="T4" fmla="*/ 235 w 54"/>
                <a:gd name="T5" fmla="*/ 370 h 85"/>
                <a:gd name="T6" fmla="*/ 235 w 54"/>
                <a:gd name="T7" fmla="*/ 384 h 85"/>
                <a:gd name="T8" fmla="*/ 235 w 54"/>
                <a:gd name="T9" fmla="*/ 384 h 85"/>
                <a:gd name="T10" fmla="*/ 235 w 54"/>
                <a:gd name="T11" fmla="*/ 387 h 85"/>
                <a:gd name="T12" fmla="*/ 222 w 54"/>
                <a:gd name="T13" fmla="*/ 396 h 85"/>
                <a:gd name="T14" fmla="*/ 222 w 54"/>
                <a:gd name="T15" fmla="*/ 419 h 85"/>
                <a:gd name="T16" fmla="*/ 220 w 54"/>
                <a:gd name="T17" fmla="*/ 419 h 85"/>
                <a:gd name="T18" fmla="*/ 206 w 54"/>
                <a:gd name="T19" fmla="*/ 419 h 85"/>
                <a:gd name="T20" fmla="*/ 206 w 54"/>
                <a:gd name="T21" fmla="*/ 419 h 85"/>
                <a:gd name="T22" fmla="*/ 38 w 54"/>
                <a:gd name="T23" fmla="*/ 419 h 85"/>
                <a:gd name="T24" fmla="*/ 38 w 54"/>
                <a:gd name="T25" fmla="*/ 419 h 85"/>
                <a:gd name="T26" fmla="*/ 35 w 54"/>
                <a:gd name="T27" fmla="*/ 419 h 85"/>
                <a:gd name="T28" fmla="*/ 35 w 54"/>
                <a:gd name="T29" fmla="*/ 419 h 85"/>
                <a:gd name="T30" fmla="*/ 22 w 54"/>
                <a:gd name="T31" fmla="*/ 396 h 85"/>
                <a:gd name="T32" fmla="*/ 22 w 54"/>
                <a:gd name="T33" fmla="*/ 396 h 85"/>
                <a:gd name="T34" fmla="*/ 1 w 54"/>
                <a:gd name="T35" fmla="*/ 387 h 85"/>
                <a:gd name="T36" fmla="*/ 1 w 54"/>
                <a:gd name="T37" fmla="*/ 384 h 85"/>
                <a:gd name="T38" fmla="*/ 1 w 54"/>
                <a:gd name="T39" fmla="*/ 370 h 85"/>
                <a:gd name="T40" fmla="*/ 1 w 54"/>
                <a:gd name="T41" fmla="*/ 358 h 85"/>
                <a:gd name="T42" fmla="*/ 0 w 54"/>
                <a:gd name="T43" fmla="*/ 351 h 85"/>
                <a:gd name="T44" fmla="*/ 0 w 54"/>
                <a:gd name="T45" fmla="*/ 68 h 85"/>
                <a:gd name="T46" fmla="*/ 0 w 54"/>
                <a:gd name="T47" fmla="*/ 68 h 85"/>
                <a:gd name="T48" fmla="*/ 1 w 54"/>
                <a:gd name="T49" fmla="*/ 60 h 85"/>
                <a:gd name="T50" fmla="*/ 1 w 54"/>
                <a:gd name="T51" fmla="*/ 46 h 85"/>
                <a:gd name="T52" fmla="*/ 1 w 54"/>
                <a:gd name="T53" fmla="*/ 38 h 85"/>
                <a:gd name="T54" fmla="*/ 1 w 54"/>
                <a:gd name="T55" fmla="*/ 27 h 85"/>
                <a:gd name="T56" fmla="*/ 22 w 54"/>
                <a:gd name="T57" fmla="*/ 12 h 85"/>
                <a:gd name="T58" fmla="*/ 22 w 54"/>
                <a:gd name="T59" fmla="*/ 12 h 85"/>
                <a:gd name="T60" fmla="*/ 35 w 54"/>
                <a:gd name="T61" fmla="*/ 0 h 85"/>
                <a:gd name="T62" fmla="*/ 38 w 54"/>
                <a:gd name="T63" fmla="*/ 0 h 85"/>
                <a:gd name="T64" fmla="*/ 38 w 54"/>
                <a:gd name="T65" fmla="*/ 0 h 85"/>
                <a:gd name="T66" fmla="*/ 206 w 54"/>
                <a:gd name="T67" fmla="*/ 0 h 85"/>
                <a:gd name="T68" fmla="*/ 206 w 54"/>
                <a:gd name="T69" fmla="*/ 0 h 85"/>
                <a:gd name="T70" fmla="*/ 220 w 54"/>
                <a:gd name="T71" fmla="*/ 0 h 85"/>
                <a:gd name="T72" fmla="*/ 220 w 54"/>
                <a:gd name="T73" fmla="*/ 12 h 85"/>
                <a:gd name="T74" fmla="*/ 222 w 54"/>
                <a:gd name="T75" fmla="*/ 12 h 85"/>
                <a:gd name="T76" fmla="*/ 222 w 54"/>
                <a:gd name="T77" fmla="*/ 27 h 85"/>
                <a:gd name="T78" fmla="*/ 235 w 54"/>
                <a:gd name="T79" fmla="*/ 38 h 85"/>
                <a:gd name="T80" fmla="*/ 235 w 54"/>
                <a:gd name="T81" fmla="*/ 38 h 85"/>
                <a:gd name="T82" fmla="*/ 235 w 54"/>
                <a:gd name="T83" fmla="*/ 46 h 85"/>
                <a:gd name="T84" fmla="*/ 235 w 54"/>
                <a:gd name="T85" fmla="*/ 60 h 85"/>
                <a:gd name="T86" fmla="*/ 250 w 54"/>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
                <a:gd name="T133" fmla="*/ 0 h 85"/>
                <a:gd name="T134" fmla="*/ 54 w 54"/>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 h="85">
                  <a:moveTo>
                    <a:pt x="53" y="14"/>
                  </a:moveTo>
                  <a:lnTo>
                    <a:pt x="53" y="71"/>
                  </a:lnTo>
                  <a:lnTo>
                    <a:pt x="49" y="72"/>
                  </a:lnTo>
                  <a:lnTo>
                    <a:pt x="49" y="74"/>
                  </a:lnTo>
                  <a:lnTo>
                    <a:pt x="49" y="77"/>
                  </a:lnTo>
                  <a:lnTo>
                    <a:pt x="49" y="78"/>
                  </a:lnTo>
                  <a:lnTo>
                    <a:pt x="47" y="80"/>
                  </a:lnTo>
                  <a:lnTo>
                    <a:pt x="47" y="84"/>
                  </a:lnTo>
                  <a:lnTo>
                    <a:pt x="46" y="84"/>
                  </a:lnTo>
                  <a:lnTo>
                    <a:pt x="43" y="84"/>
                  </a:lnTo>
                  <a:lnTo>
                    <a:pt x="8" y="84"/>
                  </a:lnTo>
                  <a:lnTo>
                    <a:pt x="7" y="84"/>
                  </a:lnTo>
                  <a:lnTo>
                    <a:pt x="5" y="84"/>
                  </a:lnTo>
                  <a:lnTo>
                    <a:pt x="5" y="80"/>
                  </a:lnTo>
                  <a:lnTo>
                    <a:pt x="1" y="78"/>
                  </a:lnTo>
                  <a:lnTo>
                    <a:pt x="1" y="77"/>
                  </a:lnTo>
                  <a:lnTo>
                    <a:pt x="1" y="74"/>
                  </a:lnTo>
                  <a:lnTo>
                    <a:pt x="1" y="72"/>
                  </a:lnTo>
                  <a:lnTo>
                    <a:pt x="0" y="72"/>
                  </a:lnTo>
                  <a:lnTo>
                    <a:pt x="0" y="71"/>
                  </a:lnTo>
                  <a:lnTo>
                    <a:pt x="0" y="14"/>
                  </a:lnTo>
                  <a:lnTo>
                    <a:pt x="1" y="12"/>
                  </a:lnTo>
                  <a:lnTo>
                    <a:pt x="1" y="9"/>
                  </a:lnTo>
                  <a:lnTo>
                    <a:pt x="1" y="8"/>
                  </a:lnTo>
                  <a:lnTo>
                    <a:pt x="1" y="5"/>
                  </a:lnTo>
                  <a:lnTo>
                    <a:pt x="5" y="5"/>
                  </a:lnTo>
                  <a:lnTo>
                    <a:pt x="5" y="2"/>
                  </a:lnTo>
                  <a:lnTo>
                    <a:pt x="7" y="2"/>
                  </a:lnTo>
                  <a:lnTo>
                    <a:pt x="7" y="0"/>
                  </a:lnTo>
                  <a:lnTo>
                    <a:pt x="8" y="0"/>
                  </a:lnTo>
                  <a:lnTo>
                    <a:pt x="43" y="0"/>
                  </a:lnTo>
                  <a:lnTo>
                    <a:pt x="46" y="0"/>
                  </a:lnTo>
                  <a:lnTo>
                    <a:pt x="46" y="2"/>
                  </a:lnTo>
                  <a:lnTo>
                    <a:pt x="47" y="2"/>
                  </a:lnTo>
                  <a:lnTo>
                    <a:pt x="47" y="5"/>
                  </a:lnTo>
                  <a:lnTo>
                    <a:pt x="49" y="5"/>
                  </a:lnTo>
                  <a:lnTo>
                    <a:pt x="49" y="8"/>
                  </a:lnTo>
                  <a:lnTo>
                    <a:pt x="49" y="9"/>
                  </a:lnTo>
                  <a:lnTo>
                    <a:pt x="49" y="12"/>
                  </a:lnTo>
                  <a:lnTo>
                    <a:pt x="49" y="14"/>
                  </a:lnTo>
                  <a:lnTo>
                    <a:pt x="53" y="14"/>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78" name="AutoShape 16"/>
            <p:cNvSpPr>
              <a:spLocks noChangeAspect="1" noChangeArrowheads="1"/>
            </p:cNvSpPr>
            <p:nvPr/>
          </p:nvSpPr>
          <p:spPr bwMode="auto">
            <a:xfrm flipV="1">
              <a:off x="3127" y="1975"/>
              <a:ext cx="12" cy="18"/>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79" name="Freeform 17"/>
            <p:cNvSpPr>
              <a:spLocks noChangeAspect="1"/>
            </p:cNvSpPr>
            <p:nvPr/>
          </p:nvSpPr>
          <p:spPr bwMode="auto">
            <a:xfrm>
              <a:off x="3235" y="1993"/>
              <a:ext cx="16" cy="34"/>
            </a:xfrm>
            <a:custGeom>
              <a:avLst/>
              <a:gdLst>
                <a:gd name="T0" fmla="*/ 0 w 12"/>
                <a:gd name="T1" fmla="*/ 0 h 26"/>
                <a:gd name="T2" fmla="*/ 64 w 12"/>
                <a:gd name="T3" fmla="*/ 29 h 26"/>
                <a:gd name="T4" fmla="*/ 0 w 12"/>
                <a:gd name="T5" fmla="*/ 54 h 26"/>
                <a:gd name="T6" fmla="*/ 64 w 12"/>
                <a:gd name="T7" fmla="*/ 93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6"/>
                  </a:lnTo>
                  <a:lnTo>
                    <a:pt x="0" y="11"/>
                  </a:lnTo>
                  <a:lnTo>
                    <a:pt x="11" y="18"/>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80" name="Line 18"/>
            <p:cNvSpPr>
              <a:spLocks noChangeAspect="1" noChangeShapeType="1"/>
            </p:cNvSpPr>
            <p:nvPr/>
          </p:nvSpPr>
          <p:spPr bwMode="auto">
            <a:xfrm>
              <a:off x="3127" y="1993"/>
              <a:ext cx="119" cy="7"/>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381" name="Line 19"/>
            <p:cNvSpPr>
              <a:spLocks noChangeAspect="1" noChangeShapeType="1"/>
            </p:cNvSpPr>
            <p:nvPr/>
          </p:nvSpPr>
          <p:spPr bwMode="auto">
            <a:xfrm flipH="1">
              <a:off x="3127" y="1991"/>
              <a:ext cx="104"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382" name="Line 20"/>
            <p:cNvSpPr>
              <a:spLocks noChangeAspect="1" noChangeShapeType="1"/>
            </p:cNvSpPr>
            <p:nvPr/>
          </p:nvSpPr>
          <p:spPr bwMode="auto">
            <a:xfrm>
              <a:off x="3127" y="2012"/>
              <a:ext cx="119" cy="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383" name="Freeform 21"/>
            <p:cNvSpPr>
              <a:spLocks noChangeAspect="1"/>
            </p:cNvSpPr>
            <p:nvPr/>
          </p:nvSpPr>
          <p:spPr bwMode="auto">
            <a:xfrm>
              <a:off x="3117" y="1993"/>
              <a:ext cx="13" cy="36"/>
            </a:xfrm>
            <a:custGeom>
              <a:avLst/>
              <a:gdLst>
                <a:gd name="T0" fmla="*/ 46 w 10"/>
                <a:gd name="T1" fmla="*/ 149 h 27"/>
                <a:gd name="T2" fmla="*/ 0 w 10"/>
                <a:gd name="T3" fmla="*/ 113 h 27"/>
                <a:gd name="T4" fmla="*/ 46 w 10"/>
                <a:gd name="T5" fmla="*/ 79 h 27"/>
                <a:gd name="T6" fmla="*/ 0 w 10"/>
                <a:gd name="T7" fmla="*/ 36 h 27"/>
                <a:gd name="T8" fmla="*/ 46 w 10"/>
                <a:gd name="T9" fmla="*/ 0 h 27"/>
                <a:gd name="T10" fmla="*/ 46 w 10"/>
                <a:gd name="T11" fmla="*/ 149 h 27"/>
                <a:gd name="T12" fmla="*/ 46 w 10"/>
                <a:gd name="T13" fmla="*/ 149 h 27"/>
                <a:gd name="T14" fmla="*/ 0 60000 65536"/>
                <a:gd name="T15" fmla="*/ 0 60000 65536"/>
                <a:gd name="T16" fmla="*/ 0 60000 65536"/>
                <a:gd name="T17" fmla="*/ 0 60000 65536"/>
                <a:gd name="T18" fmla="*/ 0 60000 65536"/>
                <a:gd name="T19" fmla="*/ 0 60000 65536"/>
                <a:gd name="T20" fmla="*/ 0 60000 65536"/>
                <a:gd name="T21" fmla="*/ 0 w 10"/>
                <a:gd name="T22" fmla="*/ 0 h 27"/>
                <a:gd name="T23" fmla="*/ 10 w 10"/>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7">
                  <a:moveTo>
                    <a:pt x="9" y="26"/>
                  </a:moveTo>
                  <a:lnTo>
                    <a:pt x="0" y="20"/>
                  </a:lnTo>
                  <a:lnTo>
                    <a:pt x="9" y="14"/>
                  </a:lnTo>
                  <a:lnTo>
                    <a:pt x="0" y="6"/>
                  </a:lnTo>
                  <a:lnTo>
                    <a:pt x="9" y="0"/>
                  </a:lnTo>
                  <a:lnTo>
                    <a:pt x="9"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84" name="Freeform 22"/>
            <p:cNvSpPr>
              <a:spLocks noChangeAspect="1"/>
            </p:cNvSpPr>
            <p:nvPr/>
          </p:nvSpPr>
          <p:spPr bwMode="auto">
            <a:xfrm>
              <a:off x="3127" y="2111"/>
              <a:ext cx="106" cy="15"/>
            </a:xfrm>
            <a:custGeom>
              <a:avLst/>
              <a:gdLst>
                <a:gd name="T0" fmla="*/ 400 w 81"/>
                <a:gd name="T1" fmla="*/ 0 h 12"/>
                <a:gd name="T2" fmla="*/ 387 w 81"/>
                <a:gd name="T3" fmla="*/ 40 h 12"/>
                <a:gd name="T4" fmla="*/ 1 w 81"/>
                <a:gd name="T5" fmla="*/ 40 h 12"/>
                <a:gd name="T6" fmla="*/ 0 w 81"/>
                <a:gd name="T7" fmla="*/ 0 h 12"/>
                <a:gd name="T8" fmla="*/ 400 w 81"/>
                <a:gd name="T9" fmla="*/ 0 h 12"/>
                <a:gd name="T10" fmla="*/ 400 w 81"/>
                <a:gd name="T11" fmla="*/ 0 h 12"/>
                <a:gd name="T12" fmla="*/ 0 60000 65536"/>
                <a:gd name="T13" fmla="*/ 0 60000 65536"/>
                <a:gd name="T14" fmla="*/ 0 60000 65536"/>
                <a:gd name="T15" fmla="*/ 0 60000 65536"/>
                <a:gd name="T16" fmla="*/ 0 60000 65536"/>
                <a:gd name="T17" fmla="*/ 0 60000 65536"/>
                <a:gd name="T18" fmla="*/ 0 w 81"/>
                <a:gd name="T19" fmla="*/ 0 h 12"/>
                <a:gd name="T20" fmla="*/ 81 w 8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1" h="12">
                  <a:moveTo>
                    <a:pt x="80" y="0"/>
                  </a:moveTo>
                  <a:lnTo>
                    <a:pt x="77" y="11"/>
                  </a:lnTo>
                  <a:lnTo>
                    <a:pt x="1" y="11"/>
                  </a:lnTo>
                  <a:lnTo>
                    <a:pt x="0" y="0"/>
                  </a:lnTo>
                  <a:lnTo>
                    <a:pt x="8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85" name="Freeform 23"/>
            <p:cNvSpPr>
              <a:spLocks noChangeAspect="1"/>
            </p:cNvSpPr>
            <p:nvPr/>
          </p:nvSpPr>
          <p:spPr bwMode="auto">
            <a:xfrm>
              <a:off x="3073" y="2021"/>
              <a:ext cx="218" cy="150"/>
            </a:xfrm>
            <a:custGeom>
              <a:avLst/>
              <a:gdLst>
                <a:gd name="T0" fmla="*/ 799 w 168"/>
                <a:gd name="T1" fmla="*/ 464 h 115"/>
                <a:gd name="T2" fmla="*/ 799 w 168"/>
                <a:gd name="T3" fmla="*/ 468 h 115"/>
                <a:gd name="T4" fmla="*/ 799 w 168"/>
                <a:gd name="T5" fmla="*/ 481 h 115"/>
                <a:gd name="T6" fmla="*/ 780 w 168"/>
                <a:gd name="T7" fmla="*/ 502 h 115"/>
                <a:gd name="T8" fmla="*/ 771 w 168"/>
                <a:gd name="T9" fmla="*/ 513 h 115"/>
                <a:gd name="T10" fmla="*/ 764 w 168"/>
                <a:gd name="T11" fmla="*/ 531 h 115"/>
                <a:gd name="T12" fmla="*/ 741 w 168"/>
                <a:gd name="T13" fmla="*/ 535 h 115"/>
                <a:gd name="T14" fmla="*/ 732 w 168"/>
                <a:gd name="T15" fmla="*/ 548 h 115"/>
                <a:gd name="T16" fmla="*/ 706 w 168"/>
                <a:gd name="T17" fmla="*/ 548 h 115"/>
                <a:gd name="T18" fmla="*/ 684 w 168"/>
                <a:gd name="T19" fmla="*/ 561 h 115"/>
                <a:gd name="T20" fmla="*/ 668 w 168"/>
                <a:gd name="T21" fmla="*/ 561 h 115"/>
                <a:gd name="T22" fmla="*/ 126 w 168"/>
                <a:gd name="T23" fmla="*/ 561 h 115"/>
                <a:gd name="T24" fmla="*/ 119 w 168"/>
                <a:gd name="T25" fmla="*/ 561 h 115"/>
                <a:gd name="T26" fmla="*/ 96 w 168"/>
                <a:gd name="T27" fmla="*/ 548 h 115"/>
                <a:gd name="T28" fmla="*/ 75 w 168"/>
                <a:gd name="T29" fmla="*/ 548 h 115"/>
                <a:gd name="T30" fmla="*/ 58 w 168"/>
                <a:gd name="T31" fmla="*/ 535 h 115"/>
                <a:gd name="T32" fmla="*/ 38 w 168"/>
                <a:gd name="T33" fmla="*/ 531 h 115"/>
                <a:gd name="T34" fmla="*/ 22 w 168"/>
                <a:gd name="T35" fmla="*/ 513 h 115"/>
                <a:gd name="T36" fmla="*/ 10 w 168"/>
                <a:gd name="T37" fmla="*/ 502 h 115"/>
                <a:gd name="T38" fmla="*/ 0 w 168"/>
                <a:gd name="T39" fmla="*/ 497 h 115"/>
                <a:gd name="T40" fmla="*/ 0 w 168"/>
                <a:gd name="T41" fmla="*/ 481 h 115"/>
                <a:gd name="T42" fmla="*/ 0 w 168"/>
                <a:gd name="T43" fmla="*/ 464 h 115"/>
                <a:gd name="T44" fmla="*/ 0 w 168"/>
                <a:gd name="T45" fmla="*/ 95 h 115"/>
                <a:gd name="T46" fmla="*/ 0 w 168"/>
                <a:gd name="T47" fmla="*/ 74 h 115"/>
                <a:gd name="T48" fmla="*/ 0 w 168"/>
                <a:gd name="T49" fmla="*/ 67 h 115"/>
                <a:gd name="T50" fmla="*/ 10 w 168"/>
                <a:gd name="T51" fmla="*/ 60 h 115"/>
                <a:gd name="T52" fmla="*/ 22 w 168"/>
                <a:gd name="T53" fmla="*/ 35 h 115"/>
                <a:gd name="T54" fmla="*/ 35 w 168"/>
                <a:gd name="T55" fmla="*/ 27 h 115"/>
                <a:gd name="T56" fmla="*/ 38 w 168"/>
                <a:gd name="T57" fmla="*/ 12 h 115"/>
                <a:gd name="T58" fmla="*/ 64 w 168"/>
                <a:gd name="T59" fmla="*/ 12 h 115"/>
                <a:gd name="T60" fmla="*/ 86 w 168"/>
                <a:gd name="T61" fmla="*/ 0 h 115"/>
                <a:gd name="T62" fmla="*/ 108 w 168"/>
                <a:gd name="T63" fmla="*/ 0 h 115"/>
                <a:gd name="T64" fmla="*/ 126 w 168"/>
                <a:gd name="T65" fmla="*/ 0 h 115"/>
                <a:gd name="T66" fmla="*/ 668 w 168"/>
                <a:gd name="T67" fmla="*/ 0 h 115"/>
                <a:gd name="T68" fmla="*/ 677 w 168"/>
                <a:gd name="T69" fmla="*/ 0 h 115"/>
                <a:gd name="T70" fmla="*/ 703 w 168"/>
                <a:gd name="T71" fmla="*/ 0 h 115"/>
                <a:gd name="T72" fmla="*/ 718 w 168"/>
                <a:gd name="T73" fmla="*/ 0 h 115"/>
                <a:gd name="T74" fmla="*/ 741 w 168"/>
                <a:gd name="T75" fmla="*/ 12 h 115"/>
                <a:gd name="T76" fmla="*/ 751 w 168"/>
                <a:gd name="T77" fmla="*/ 27 h 115"/>
                <a:gd name="T78" fmla="*/ 771 w 168"/>
                <a:gd name="T79" fmla="*/ 35 h 115"/>
                <a:gd name="T80" fmla="*/ 780 w 168"/>
                <a:gd name="T81" fmla="*/ 46 h 115"/>
                <a:gd name="T82" fmla="*/ 799 w 168"/>
                <a:gd name="T83" fmla="*/ 60 h 115"/>
                <a:gd name="T84" fmla="*/ 799 w 168"/>
                <a:gd name="T85" fmla="*/ 74 h 115"/>
                <a:gd name="T86" fmla="*/ 799 w 168"/>
                <a:gd name="T87" fmla="*/ 95 h 11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8"/>
                <a:gd name="T133" fmla="*/ 0 h 115"/>
                <a:gd name="T134" fmla="*/ 168 w 168"/>
                <a:gd name="T135" fmla="*/ 115 h 11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8" h="115">
                  <a:moveTo>
                    <a:pt x="167" y="19"/>
                  </a:moveTo>
                  <a:lnTo>
                    <a:pt x="167" y="94"/>
                  </a:lnTo>
                  <a:lnTo>
                    <a:pt x="167" y="95"/>
                  </a:lnTo>
                  <a:lnTo>
                    <a:pt x="167" y="97"/>
                  </a:lnTo>
                  <a:lnTo>
                    <a:pt x="167" y="101"/>
                  </a:lnTo>
                  <a:lnTo>
                    <a:pt x="163" y="102"/>
                  </a:lnTo>
                  <a:lnTo>
                    <a:pt x="162" y="104"/>
                  </a:lnTo>
                  <a:lnTo>
                    <a:pt x="160" y="107"/>
                  </a:lnTo>
                  <a:lnTo>
                    <a:pt x="157" y="107"/>
                  </a:lnTo>
                  <a:lnTo>
                    <a:pt x="155" y="109"/>
                  </a:lnTo>
                  <a:lnTo>
                    <a:pt x="153" y="111"/>
                  </a:lnTo>
                  <a:lnTo>
                    <a:pt x="150" y="111"/>
                  </a:lnTo>
                  <a:lnTo>
                    <a:pt x="148" y="111"/>
                  </a:lnTo>
                  <a:lnTo>
                    <a:pt x="147" y="111"/>
                  </a:lnTo>
                  <a:lnTo>
                    <a:pt x="143" y="114"/>
                  </a:lnTo>
                  <a:lnTo>
                    <a:pt x="142" y="114"/>
                  </a:lnTo>
                  <a:lnTo>
                    <a:pt x="140" y="114"/>
                  </a:lnTo>
                  <a:lnTo>
                    <a:pt x="27" y="114"/>
                  </a:lnTo>
                  <a:lnTo>
                    <a:pt x="25" y="114"/>
                  </a:lnTo>
                  <a:lnTo>
                    <a:pt x="22" y="114"/>
                  </a:lnTo>
                  <a:lnTo>
                    <a:pt x="20" y="111"/>
                  </a:lnTo>
                  <a:lnTo>
                    <a:pt x="18" y="111"/>
                  </a:lnTo>
                  <a:lnTo>
                    <a:pt x="16" y="111"/>
                  </a:lnTo>
                  <a:lnTo>
                    <a:pt x="13" y="111"/>
                  </a:lnTo>
                  <a:lnTo>
                    <a:pt x="12" y="109"/>
                  </a:lnTo>
                  <a:lnTo>
                    <a:pt x="8" y="109"/>
                  </a:lnTo>
                  <a:lnTo>
                    <a:pt x="8" y="107"/>
                  </a:lnTo>
                  <a:lnTo>
                    <a:pt x="7" y="107"/>
                  </a:lnTo>
                  <a:lnTo>
                    <a:pt x="5" y="104"/>
                  </a:lnTo>
                  <a:lnTo>
                    <a:pt x="2" y="102"/>
                  </a:lnTo>
                  <a:lnTo>
                    <a:pt x="0" y="101"/>
                  </a:lnTo>
                  <a:lnTo>
                    <a:pt x="0" y="97"/>
                  </a:lnTo>
                  <a:lnTo>
                    <a:pt x="0" y="95"/>
                  </a:lnTo>
                  <a:lnTo>
                    <a:pt x="0" y="94"/>
                  </a:lnTo>
                  <a:lnTo>
                    <a:pt x="0" y="19"/>
                  </a:lnTo>
                  <a:lnTo>
                    <a:pt x="0" y="15"/>
                  </a:lnTo>
                  <a:lnTo>
                    <a:pt x="0" y="14"/>
                  </a:lnTo>
                  <a:lnTo>
                    <a:pt x="0" y="12"/>
                  </a:lnTo>
                  <a:lnTo>
                    <a:pt x="2" y="12"/>
                  </a:lnTo>
                  <a:lnTo>
                    <a:pt x="2" y="9"/>
                  </a:lnTo>
                  <a:lnTo>
                    <a:pt x="5" y="7"/>
                  </a:lnTo>
                  <a:lnTo>
                    <a:pt x="7" y="5"/>
                  </a:lnTo>
                  <a:lnTo>
                    <a:pt x="8" y="5"/>
                  </a:lnTo>
                  <a:lnTo>
                    <a:pt x="8" y="2"/>
                  </a:lnTo>
                  <a:lnTo>
                    <a:pt x="12" y="2"/>
                  </a:lnTo>
                  <a:lnTo>
                    <a:pt x="13" y="2"/>
                  </a:lnTo>
                  <a:lnTo>
                    <a:pt x="16" y="0"/>
                  </a:lnTo>
                  <a:lnTo>
                    <a:pt x="18" y="0"/>
                  </a:lnTo>
                  <a:lnTo>
                    <a:pt x="20" y="0"/>
                  </a:lnTo>
                  <a:lnTo>
                    <a:pt x="22" y="0"/>
                  </a:lnTo>
                  <a:lnTo>
                    <a:pt x="25" y="0"/>
                  </a:lnTo>
                  <a:lnTo>
                    <a:pt x="27" y="0"/>
                  </a:lnTo>
                  <a:lnTo>
                    <a:pt x="140" y="0"/>
                  </a:lnTo>
                  <a:lnTo>
                    <a:pt x="142" y="0"/>
                  </a:lnTo>
                  <a:lnTo>
                    <a:pt x="143" y="0"/>
                  </a:lnTo>
                  <a:lnTo>
                    <a:pt x="147" y="0"/>
                  </a:lnTo>
                  <a:lnTo>
                    <a:pt x="148" y="0"/>
                  </a:lnTo>
                  <a:lnTo>
                    <a:pt x="150" y="0"/>
                  </a:lnTo>
                  <a:lnTo>
                    <a:pt x="153" y="2"/>
                  </a:lnTo>
                  <a:lnTo>
                    <a:pt x="155" y="2"/>
                  </a:lnTo>
                  <a:lnTo>
                    <a:pt x="157" y="5"/>
                  </a:lnTo>
                  <a:lnTo>
                    <a:pt x="160" y="5"/>
                  </a:lnTo>
                  <a:lnTo>
                    <a:pt x="162" y="7"/>
                  </a:lnTo>
                  <a:lnTo>
                    <a:pt x="163" y="9"/>
                  </a:lnTo>
                  <a:lnTo>
                    <a:pt x="163" y="12"/>
                  </a:lnTo>
                  <a:lnTo>
                    <a:pt x="167" y="12"/>
                  </a:lnTo>
                  <a:lnTo>
                    <a:pt x="167" y="14"/>
                  </a:lnTo>
                  <a:lnTo>
                    <a:pt x="167" y="15"/>
                  </a:lnTo>
                  <a:lnTo>
                    <a:pt x="167" y="19"/>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86" name="Freeform 24"/>
            <p:cNvSpPr>
              <a:spLocks noChangeAspect="1"/>
            </p:cNvSpPr>
            <p:nvPr/>
          </p:nvSpPr>
          <p:spPr bwMode="auto">
            <a:xfrm>
              <a:off x="3228" y="2019"/>
              <a:ext cx="63" cy="149"/>
            </a:xfrm>
            <a:custGeom>
              <a:avLst/>
              <a:gdLst>
                <a:gd name="T0" fmla="*/ 219 w 49"/>
                <a:gd name="T1" fmla="*/ 473 h 114"/>
                <a:gd name="T2" fmla="*/ 219 w 49"/>
                <a:gd name="T3" fmla="*/ 473 h 114"/>
                <a:gd name="T4" fmla="*/ 219 w 49"/>
                <a:gd name="T5" fmla="*/ 505 h 114"/>
                <a:gd name="T6" fmla="*/ 201 w 49"/>
                <a:gd name="T7" fmla="*/ 507 h 114"/>
                <a:gd name="T8" fmla="*/ 201 w 49"/>
                <a:gd name="T9" fmla="*/ 533 h 114"/>
                <a:gd name="T10" fmla="*/ 201 w 49"/>
                <a:gd name="T11" fmla="*/ 536 h 114"/>
                <a:gd name="T12" fmla="*/ 193 w 49"/>
                <a:gd name="T13" fmla="*/ 550 h 114"/>
                <a:gd name="T14" fmla="*/ 193 w 49"/>
                <a:gd name="T15" fmla="*/ 550 h 114"/>
                <a:gd name="T16" fmla="*/ 185 w 49"/>
                <a:gd name="T17" fmla="*/ 562 h 114"/>
                <a:gd name="T18" fmla="*/ 185 w 49"/>
                <a:gd name="T19" fmla="*/ 562 h 114"/>
                <a:gd name="T20" fmla="*/ 172 w 49"/>
                <a:gd name="T21" fmla="*/ 562 h 114"/>
                <a:gd name="T22" fmla="*/ 31 w 49"/>
                <a:gd name="T23" fmla="*/ 562 h 114"/>
                <a:gd name="T24" fmla="*/ 31 w 49"/>
                <a:gd name="T25" fmla="*/ 562 h 114"/>
                <a:gd name="T26" fmla="*/ 28 w 49"/>
                <a:gd name="T27" fmla="*/ 562 h 114"/>
                <a:gd name="T28" fmla="*/ 28 w 49"/>
                <a:gd name="T29" fmla="*/ 562 h 114"/>
                <a:gd name="T30" fmla="*/ 1 w 49"/>
                <a:gd name="T31" fmla="*/ 550 h 114"/>
                <a:gd name="T32" fmla="*/ 1 w 49"/>
                <a:gd name="T33" fmla="*/ 536 h 114"/>
                <a:gd name="T34" fmla="*/ 1 w 49"/>
                <a:gd name="T35" fmla="*/ 533 h 114"/>
                <a:gd name="T36" fmla="*/ 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0 w 49"/>
                <a:gd name="T51" fmla="*/ 65 h 114"/>
                <a:gd name="T52" fmla="*/ 0 w 49"/>
                <a:gd name="T53" fmla="*/ 38 h 114"/>
                <a:gd name="T54" fmla="*/ 1 w 49"/>
                <a:gd name="T55" fmla="*/ 29 h 114"/>
                <a:gd name="T56" fmla="*/ 1 w 49"/>
                <a:gd name="T57" fmla="*/ 27 h 114"/>
                <a:gd name="T58" fmla="*/ 28 w 49"/>
                <a:gd name="T59" fmla="*/ 27 h 114"/>
                <a:gd name="T60" fmla="*/ 28 w 49"/>
                <a:gd name="T61" fmla="*/ 1 h 114"/>
                <a:gd name="T62" fmla="*/ 31 w 49"/>
                <a:gd name="T63" fmla="*/ 1 h 114"/>
                <a:gd name="T64" fmla="*/ 31 w 49"/>
                <a:gd name="T65" fmla="*/ 0 h 114"/>
                <a:gd name="T66" fmla="*/ 172 w 49"/>
                <a:gd name="T67" fmla="*/ 0 h 114"/>
                <a:gd name="T68" fmla="*/ 185 w 49"/>
                <a:gd name="T69" fmla="*/ 1 h 114"/>
                <a:gd name="T70" fmla="*/ 185 w 49"/>
                <a:gd name="T71" fmla="*/ 1 h 114"/>
                <a:gd name="T72" fmla="*/ 193 w 49"/>
                <a:gd name="T73" fmla="*/ 1 h 114"/>
                <a:gd name="T74" fmla="*/ 193 w 49"/>
                <a:gd name="T75" fmla="*/ 27 h 114"/>
                <a:gd name="T76" fmla="*/ 201 w 49"/>
                <a:gd name="T77" fmla="*/ 29 h 114"/>
                <a:gd name="T78" fmla="*/ 201 w 49"/>
                <a:gd name="T79" fmla="*/ 38 h 114"/>
                <a:gd name="T80" fmla="*/ 201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4" y="102"/>
                  </a:lnTo>
                  <a:lnTo>
                    <a:pt x="44" y="103"/>
                  </a:lnTo>
                  <a:lnTo>
                    <a:pt x="44" y="107"/>
                  </a:lnTo>
                  <a:lnTo>
                    <a:pt x="44" y="108"/>
                  </a:lnTo>
                  <a:lnTo>
                    <a:pt x="43" y="110"/>
                  </a:lnTo>
                  <a:lnTo>
                    <a:pt x="43" y="113"/>
                  </a:lnTo>
                  <a:lnTo>
                    <a:pt x="41" y="113"/>
                  </a:lnTo>
                  <a:lnTo>
                    <a:pt x="38" y="113"/>
                  </a:lnTo>
                  <a:lnTo>
                    <a:pt x="7" y="113"/>
                  </a:lnTo>
                  <a:lnTo>
                    <a:pt x="6" y="113"/>
                  </a:lnTo>
                  <a:lnTo>
                    <a:pt x="6" y="110"/>
                  </a:lnTo>
                  <a:lnTo>
                    <a:pt x="1" y="110"/>
                  </a:lnTo>
                  <a:lnTo>
                    <a:pt x="1" y="108"/>
                  </a:lnTo>
                  <a:lnTo>
                    <a:pt x="1" y="107"/>
                  </a:lnTo>
                  <a:lnTo>
                    <a:pt x="0" y="107"/>
                  </a:lnTo>
                  <a:lnTo>
                    <a:pt x="0" y="103"/>
                  </a:lnTo>
                  <a:lnTo>
                    <a:pt x="0" y="102"/>
                  </a:lnTo>
                  <a:lnTo>
                    <a:pt x="0" y="101"/>
                  </a:lnTo>
                  <a:lnTo>
                    <a:pt x="0" y="96"/>
                  </a:lnTo>
                  <a:lnTo>
                    <a:pt x="0" y="95"/>
                  </a:lnTo>
                  <a:lnTo>
                    <a:pt x="0" y="20"/>
                  </a:lnTo>
                  <a:lnTo>
                    <a:pt x="0" y="18"/>
                  </a:lnTo>
                  <a:lnTo>
                    <a:pt x="0" y="15"/>
                  </a:lnTo>
                  <a:lnTo>
                    <a:pt x="0" y="13"/>
                  </a:lnTo>
                  <a:lnTo>
                    <a:pt x="0" y="11"/>
                  </a:lnTo>
                  <a:lnTo>
                    <a:pt x="0" y="8"/>
                  </a:lnTo>
                  <a:lnTo>
                    <a:pt x="1" y="8"/>
                  </a:lnTo>
                  <a:lnTo>
                    <a:pt x="1" y="6"/>
                  </a:lnTo>
                  <a:lnTo>
                    <a:pt x="1" y="5"/>
                  </a:lnTo>
                  <a:lnTo>
                    <a:pt x="6" y="5"/>
                  </a:lnTo>
                  <a:lnTo>
                    <a:pt x="6" y="1"/>
                  </a:lnTo>
                  <a:lnTo>
                    <a:pt x="7" y="1"/>
                  </a:lnTo>
                  <a:lnTo>
                    <a:pt x="7" y="0"/>
                  </a:lnTo>
                  <a:lnTo>
                    <a:pt x="38" y="0"/>
                  </a:lnTo>
                  <a:lnTo>
                    <a:pt x="41" y="1"/>
                  </a:lnTo>
                  <a:lnTo>
                    <a:pt x="43" y="1"/>
                  </a:lnTo>
                  <a:lnTo>
                    <a:pt x="43" y="5"/>
                  </a:lnTo>
                  <a:lnTo>
                    <a:pt x="44" y="6"/>
                  </a:lnTo>
                  <a:lnTo>
                    <a:pt x="44" y="8"/>
                  </a:lnTo>
                  <a:lnTo>
                    <a:pt x="44" y="11"/>
                  </a:lnTo>
                  <a:lnTo>
                    <a:pt x="44" y="13"/>
                  </a:lnTo>
                  <a:lnTo>
                    <a:pt x="48" y="13"/>
                  </a:lnTo>
                  <a:lnTo>
                    <a:pt x="48" y="15"/>
                  </a:lnTo>
                  <a:lnTo>
                    <a:pt x="48" y="18"/>
                  </a:lnTo>
                  <a:lnTo>
                    <a:pt x="48" y="2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87" name="Freeform 25"/>
            <p:cNvSpPr>
              <a:spLocks noChangeAspect="1"/>
            </p:cNvSpPr>
            <p:nvPr/>
          </p:nvSpPr>
          <p:spPr bwMode="auto">
            <a:xfrm>
              <a:off x="3073" y="2019"/>
              <a:ext cx="63" cy="149"/>
            </a:xfrm>
            <a:custGeom>
              <a:avLst/>
              <a:gdLst>
                <a:gd name="T0" fmla="*/ 219 w 49"/>
                <a:gd name="T1" fmla="*/ 473 h 114"/>
                <a:gd name="T2" fmla="*/ 219 w 49"/>
                <a:gd name="T3" fmla="*/ 473 h 114"/>
                <a:gd name="T4" fmla="*/ 219 w 49"/>
                <a:gd name="T5" fmla="*/ 505 h 114"/>
                <a:gd name="T6" fmla="*/ 219 w 49"/>
                <a:gd name="T7" fmla="*/ 507 h 114"/>
                <a:gd name="T8" fmla="*/ 219 w 49"/>
                <a:gd name="T9" fmla="*/ 533 h 114"/>
                <a:gd name="T10" fmla="*/ 193 w 49"/>
                <a:gd name="T11" fmla="*/ 536 h 114"/>
                <a:gd name="T12" fmla="*/ 193 w 49"/>
                <a:gd name="T13" fmla="*/ 550 h 114"/>
                <a:gd name="T14" fmla="*/ 189 w 49"/>
                <a:gd name="T15" fmla="*/ 550 h 114"/>
                <a:gd name="T16" fmla="*/ 189 w 49"/>
                <a:gd name="T17" fmla="*/ 562 h 114"/>
                <a:gd name="T18" fmla="*/ 185 w 49"/>
                <a:gd name="T19" fmla="*/ 562 h 114"/>
                <a:gd name="T20" fmla="*/ 185 w 49"/>
                <a:gd name="T21" fmla="*/ 562 h 114"/>
                <a:gd name="T22" fmla="*/ 36 w 49"/>
                <a:gd name="T23" fmla="*/ 562 h 114"/>
                <a:gd name="T24" fmla="*/ 31 w 49"/>
                <a:gd name="T25" fmla="*/ 562 h 114"/>
                <a:gd name="T26" fmla="*/ 31 w 49"/>
                <a:gd name="T27" fmla="*/ 562 h 114"/>
                <a:gd name="T28" fmla="*/ 22 w 49"/>
                <a:gd name="T29" fmla="*/ 562 h 114"/>
                <a:gd name="T30" fmla="*/ 22 w 49"/>
                <a:gd name="T31" fmla="*/ 550 h 114"/>
                <a:gd name="T32" fmla="*/ 10 w 49"/>
                <a:gd name="T33" fmla="*/ 536 h 114"/>
                <a:gd name="T34" fmla="*/ 10 w 49"/>
                <a:gd name="T35" fmla="*/ 533 h 114"/>
                <a:gd name="T36" fmla="*/ 1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10 w 49"/>
                <a:gd name="T51" fmla="*/ 65 h 114"/>
                <a:gd name="T52" fmla="*/ 10 w 49"/>
                <a:gd name="T53" fmla="*/ 38 h 114"/>
                <a:gd name="T54" fmla="*/ 10 w 49"/>
                <a:gd name="T55" fmla="*/ 29 h 114"/>
                <a:gd name="T56" fmla="*/ 22 w 49"/>
                <a:gd name="T57" fmla="*/ 27 h 114"/>
                <a:gd name="T58" fmla="*/ 22 w 49"/>
                <a:gd name="T59" fmla="*/ 27 h 114"/>
                <a:gd name="T60" fmla="*/ 31 w 49"/>
                <a:gd name="T61" fmla="*/ 1 h 114"/>
                <a:gd name="T62" fmla="*/ 31 w 49"/>
                <a:gd name="T63" fmla="*/ 1 h 114"/>
                <a:gd name="T64" fmla="*/ 36 w 49"/>
                <a:gd name="T65" fmla="*/ 0 h 114"/>
                <a:gd name="T66" fmla="*/ 185 w 49"/>
                <a:gd name="T67" fmla="*/ 0 h 114"/>
                <a:gd name="T68" fmla="*/ 185 w 49"/>
                <a:gd name="T69" fmla="*/ 1 h 114"/>
                <a:gd name="T70" fmla="*/ 189 w 49"/>
                <a:gd name="T71" fmla="*/ 1 h 114"/>
                <a:gd name="T72" fmla="*/ 189 w 49"/>
                <a:gd name="T73" fmla="*/ 1 h 114"/>
                <a:gd name="T74" fmla="*/ 193 w 49"/>
                <a:gd name="T75" fmla="*/ 27 h 114"/>
                <a:gd name="T76" fmla="*/ 193 w 49"/>
                <a:gd name="T77" fmla="*/ 29 h 114"/>
                <a:gd name="T78" fmla="*/ 219 w 49"/>
                <a:gd name="T79" fmla="*/ 38 h 114"/>
                <a:gd name="T80" fmla="*/ 219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8" y="103"/>
                  </a:lnTo>
                  <a:lnTo>
                    <a:pt x="48" y="107"/>
                  </a:lnTo>
                  <a:lnTo>
                    <a:pt x="43" y="108"/>
                  </a:lnTo>
                  <a:lnTo>
                    <a:pt x="43" y="110"/>
                  </a:lnTo>
                  <a:lnTo>
                    <a:pt x="42" y="110"/>
                  </a:lnTo>
                  <a:lnTo>
                    <a:pt x="42" y="113"/>
                  </a:lnTo>
                  <a:lnTo>
                    <a:pt x="41" y="113"/>
                  </a:lnTo>
                  <a:lnTo>
                    <a:pt x="8" y="113"/>
                  </a:lnTo>
                  <a:lnTo>
                    <a:pt x="7" y="113"/>
                  </a:lnTo>
                  <a:lnTo>
                    <a:pt x="5" y="113"/>
                  </a:lnTo>
                  <a:lnTo>
                    <a:pt x="5" y="110"/>
                  </a:lnTo>
                  <a:lnTo>
                    <a:pt x="2" y="108"/>
                  </a:lnTo>
                  <a:lnTo>
                    <a:pt x="2" y="107"/>
                  </a:lnTo>
                  <a:lnTo>
                    <a:pt x="2" y="103"/>
                  </a:lnTo>
                  <a:lnTo>
                    <a:pt x="2" y="102"/>
                  </a:lnTo>
                  <a:lnTo>
                    <a:pt x="0" y="102"/>
                  </a:lnTo>
                  <a:lnTo>
                    <a:pt x="0" y="101"/>
                  </a:lnTo>
                  <a:lnTo>
                    <a:pt x="0" y="96"/>
                  </a:lnTo>
                  <a:lnTo>
                    <a:pt x="0" y="95"/>
                  </a:lnTo>
                  <a:lnTo>
                    <a:pt x="0" y="20"/>
                  </a:lnTo>
                  <a:lnTo>
                    <a:pt x="0" y="18"/>
                  </a:lnTo>
                  <a:lnTo>
                    <a:pt x="0" y="15"/>
                  </a:lnTo>
                  <a:lnTo>
                    <a:pt x="0" y="13"/>
                  </a:lnTo>
                  <a:lnTo>
                    <a:pt x="2" y="13"/>
                  </a:lnTo>
                  <a:lnTo>
                    <a:pt x="2" y="11"/>
                  </a:lnTo>
                  <a:lnTo>
                    <a:pt x="2" y="8"/>
                  </a:lnTo>
                  <a:lnTo>
                    <a:pt x="2" y="6"/>
                  </a:lnTo>
                  <a:lnTo>
                    <a:pt x="5" y="5"/>
                  </a:lnTo>
                  <a:lnTo>
                    <a:pt x="5" y="1"/>
                  </a:lnTo>
                  <a:lnTo>
                    <a:pt x="7" y="1"/>
                  </a:lnTo>
                  <a:lnTo>
                    <a:pt x="8" y="0"/>
                  </a:lnTo>
                  <a:lnTo>
                    <a:pt x="41" y="0"/>
                  </a:lnTo>
                  <a:lnTo>
                    <a:pt x="41" y="1"/>
                  </a:lnTo>
                  <a:lnTo>
                    <a:pt x="42" y="1"/>
                  </a:lnTo>
                  <a:lnTo>
                    <a:pt x="42" y="5"/>
                  </a:lnTo>
                  <a:lnTo>
                    <a:pt x="43" y="5"/>
                  </a:lnTo>
                  <a:lnTo>
                    <a:pt x="43" y="6"/>
                  </a:lnTo>
                  <a:lnTo>
                    <a:pt x="48" y="8"/>
                  </a:lnTo>
                  <a:lnTo>
                    <a:pt x="48" y="11"/>
                  </a:lnTo>
                  <a:lnTo>
                    <a:pt x="48" y="13"/>
                  </a:lnTo>
                  <a:lnTo>
                    <a:pt x="48" y="15"/>
                  </a:lnTo>
                  <a:lnTo>
                    <a:pt x="48" y="18"/>
                  </a:lnTo>
                  <a:lnTo>
                    <a:pt x="48" y="2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88" name="Freeform 26" descr="Light vertical"/>
            <p:cNvSpPr>
              <a:spLocks noChangeAspect="1"/>
            </p:cNvSpPr>
            <p:nvPr/>
          </p:nvSpPr>
          <p:spPr bwMode="auto">
            <a:xfrm>
              <a:off x="3138" y="2019"/>
              <a:ext cx="88" cy="149"/>
            </a:xfrm>
            <a:custGeom>
              <a:avLst/>
              <a:gdLst>
                <a:gd name="T0" fmla="*/ 317 w 68"/>
                <a:gd name="T1" fmla="*/ 473 h 114"/>
                <a:gd name="T2" fmla="*/ 317 w 68"/>
                <a:gd name="T3" fmla="*/ 473 h 114"/>
                <a:gd name="T4" fmla="*/ 317 w 68"/>
                <a:gd name="T5" fmla="*/ 505 h 114"/>
                <a:gd name="T6" fmla="*/ 300 w 68"/>
                <a:gd name="T7" fmla="*/ 507 h 114"/>
                <a:gd name="T8" fmla="*/ 300 w 68"/>
                <a:gd name="T9" fmla="*/ 533 h 114"/>
                <a:gd name="T10" fmla="*/ 300 w 68"/>
                <a:gd name="T11" fmla="*/ 536 h 114"/>
                <a:gd name="T12" fmla="*/ 292 w 68"/>
                <a:gd name="T13" fmla="*/ 550 h 114"/>
                <a:gd name="T14" fmla="*/ 286 w 68"/>
                <a:gd name="T15" fmla="*/ 550 h 114"/>
                <a:gd name="T16" fmla="*/ 286 w 68"/>
                <a:gd name="T17" fmla="*/ 562 h 114"/>
                <a:gd name="T18" fmla="*/ 268 w 68"/>
                <a:gd name="T19" fmla="*/ 562 h 114"/>
                <a:gd name="T20" fmla="*/ 258 w 68"/>
                <a:gd name="T21" fmla="*/ 562 h 114"/>
                <a:gd name="T22" fmla="*/ 58 w 68"/>
                <a:gd name="T23" fmla="*/ 562 h 114"/>
                <a:gd name="T24" fmla="*/ 58 w 68"/>
                <a:gd name="T25" fmla="*/ 562 h 114"/>
                <a:gd name="T26" fmla="*/ 36 w 68"/>
                <a:gd name="T27" fmla="*/ 562 h 114"/>
                <a:gd name="T28" fmla="*/ 28 w 68"/>
                <a:gd name="T29" fmla="*/ 562 h 114"/>
                <a:gd name="T30" fmla="*/ 17 w 68"/>
                <a:gd name="T31" fmla="*/ 550 h 114"/>
                <a:gd name="T32" fmla="*/ 17 w 68"/>
                <a:gd name="T33" fmla="*/ 536 h 114"/>
                <a:gd name="T34" fmla="*/ 1 w 68"/>
                <a:gd name="T35" fmla="*/ 533 h 114"/>
                <a:gd name="T36" fmla="*/ 1 w 68"/>
                <a:gd name="T37" fmla="*/ 514 h 114"/>
                <a:gd name="T38" fmla="*/ 0 w 68"/>
                <a:gd name="T39" fmla="*/ 507 h 114"/>
                <a:gd name="T40" fmla="*/ 0 w 68"/>
                <a:gd name="T41" fmla="*/ 474 h 114"/>
                <a:gd name="T42" fmla="*/ 0 w 68"/>
                <a:gd name="T43" fmla="*/ 473 h 114"/>
                <a:gd name="T44" fmla="*/ 0 w 68"/>
                <a:gd name="T45" fmla="*/ 99 h 114"/>
                <a:gd name="T46" fmla="*/ 0 w 68"/>
                <a:gd name="T47" fmla="*/ 93 h 114"/>
                <a:gd name="T48" fmla="*/ 0 w 68"/>
                <a:gd name="T49" fmla="*/ 76 h 114"/>
                <a:gd name="T50" fmla="*/ 0 w 68"/>
                <a:gd name="T51" fmla="*/ 65 h 114"/>
                <a:gd name="T52" fmla="*/ 1 w 68"/>
                <a:gd name="T53" fmla="*/ 38 h 114"/>
                <a:gd name="T54" fmla="*/ 1 w 68"/>
                <a:gd name="T55" fmla="*/ 29 h 114"/>
                <a:gd name="T56" fmla="*/ 17 w 68"/>
                <a:gd name="T57" fmla="*/ 27 h 114"/>
                <a:gd name="T58" fmla="*/ 17 w 68"/>
                <a:gd name="T59" fmla="*/ 27 h 114"/>
                <a:gd name="T60" fmla="*/ 28 w 68"/>
                <a:gd name="T61" fmla="*/ 1 h 114"/>
                <a:gd name="T62" fmla="*/ 36 w 68"/>
                <a:gd name="T63" fmla="*/ 1 h 114"/>
                <a:gd name="T64" fmla="*/ 58 w 68"/>
                <a:gd name="T65" fmla="*/ 0 h 114"/>
                <a:gd name="T66" fmla="*/ 258 w 68"/>
                <a:gd name="T67" fmla="*/ 0 h 114"/>
                <a:gd name="T68" fmla="*/ 258 w 68"/>
                <a:gd name="T69" fmla="*/ 1 h 114"/>
                <a:gd name="T70" fmla="*/ 268 w 68"/>
                <a:gd name="T71" fmla="*/ 1 h 114"/>
                <a:gd name="T72" fmla="*/ 286 w 68"/>
                <a:gd name="T73" fmla="*/ 1 h 114"/>
                <a:gd name="T74" fmla="*/ 292 w 68"/>
                <a:gd name="T75" fmla="*/ 27 h 114"/>
                <a:gd name="T76" fmla="*/ 292 w 68"/>
                <a:gd name="T77" fmla="*/ 29 h 114"/>
                <a:gd name="T78" fmla="*/ 300 w 68"/>
                <a:gd name="T79" fmla="*/ 38 h 114"/>
                <a:gd name="T80" fmla="*/ 300 w 68"/>
                <a:gd name="T81" fmla="*/ 54 h 114"/>
                <a:gd name="T82" fmla="*/ 317 w 68"/>
                <a:gd name="T83" fmla="*/ 65 h 114"/>
                <a:gd name="T84" fmla="*/ 317 w 68"/>
                <a:gd name="T85" fmla="*/ 93 h 114"/>
                <a:gd name="T86" fmla="*/ 317 w 68"/>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8"/>
                <a:gd name="T133" fmla="*/ 0 h 114"/>
                <a:gd name="T134" fmla="*/ 68 w 68"/>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8" h="114">
                  <a:moveTo>
                    <a:pt x="67" y="20"/>
                  </a:moveTo>
                  <a:lnTo>
                    <a:pt x="67" y="95"/>
                  </a:lnTo>
                  <a:lnTo>
                    <a:pt x="67" y="96"/>
                  </a:lnTo>
                  <a:lnTo>
                    <a:pt x="67" y="101"/>
                  </a:lnTo>
                  <a:lnTo>
                    <a:pt x="67" y="102"/>
                  </a:lnTo>
                  <a:lnTo>
                    <a:pt x="64" y="102"/>
                  </a:lnTo>
                  <a:lnTo>
                    <a:pt x="64" y="103"/>
                  </a:lnTo>
                  <a:lnTo>
                    <a:pt x="64" y="107"/>
                  </a:lnTo>
                  <a:lnTo>
                    <a:pt x="64" y="108"/>
                  </a:lnTo>
                  <a:lnTo>
                    <a:pt x="62" y="108"/>
                  </a:lnTo>
                  <a:lnTo>
                    <a:pt x="62" y="110"/>
                  </a:lnTo>
                  <a:lnTo>
                    <a:pt x="61" y="110"/>
                  </a:lnTo>
                  <a:lnTo>
                    <a:pt x="61" y="113"/>
                  </a:lnTo>
                  <a:lnTo>
                    <a:pt x="57" y="113"/>
                  </a:lnTo>
                  <a:lnTo>
                    <a:pt x="55" y="113"/>
                  </a:lnTo>
                  <a:lnTo>
                    <a:pt x="12" y="113"/>
                  </a:lnTo>
                  <a:lnTo>
                    <a:pt x="8" y="113"/>
                  </a:lnTo>
                  <a:lnTo>
                    <a:pt x="6" y="113"/>
                  </a:lnTo>
                  <a:lnTo>
                    <a:pt x="4" y="110"/>
                  </a:lnTo>
                  <a:lnTo>
                    <a:pt x="4" y="108"/>
                  </a:lnTo>
                  <a:lnTo>
                    <a:pt x="1" y="108"/>
                  </a:lnTo>
                  <a:lnTo>
                    <a:pt x="1" y="107"/>
                  </a:lnTo>
                  <a:lnTo>
                    <a:pt x="1" y="103"/>
                  </a:lnTo>
                  <a:lnTo>
                    <a:pt x="0" y="102"/>
                  </a:lnTo>
                  <a:lnTo>
                    <a:pt x="0" y="101"/>
                  </a:lnTo>
                  <a:lnTo>
                    <a:pt x="0" y="96"/>
                  </a:lnTo>
                  <a:lnTo>
                    <a:pt x="0" y="95"/>
                  </a:lnTo>
                  <a:lnTo>
                    <a:pt x="0" y="20"/>
                  </a:lnTo>
                  <a:lnTo>
                    <a:pt x="0" y="18"/>
                  </a:lnTo>
                  <a:lnTo>
                    <a:pt x="0" y="15"/>
                  </a:lnTo>
                  <a:lnTo>
                    <a:pt x="0" y="13"/>
                  </a:lnTo>
                  <a:lnTo>
                    <a:pt x="1" y="11"/>
                  </a:lnTo>
                  <a:lnTo>
                    <a:pt x="1" y="8"/>
                  </a:lnTo>
                  <a:lnTo>
                    <a:pt x="1" y="6"/>
                  </a:lnTo>
                  <a:lnTo>
                    <a:pt x="4" y="6"/>
                  </a:lnTo>
                  <a:lnTo>
                    <a:pt x="4" y="5"/>
                  </a:lnTo>
                  <a:lnTo>
                    <a:pt x="6" y="1"/>
                  </a:lnTo>
                  <a:lnTo>
                    <a:pt x="8" y="1"/>
                  </a:lnTo>
                  <a:lnTo>
                    <a:pt x="12" y="1"/>
                  </a:lnTo>
                  <a:lnTo>
                    <a:pt x="12" y="0"/>
                  </a:lnTo>
                  <a:lnTo>
                    <a:pt x="55" y="0"/>
                  </a:lnTo>
                  <a:lnTo>
                    <a:pt x="55" y="1"/>
                  </a:lnTo>
                  <a:lnTo>
                    <a:pt x="57" y="1"/>
                  </a:lnTo>
                  <a:lnTo>
                    <a:pt x="61" y="1"/>
                  </a:lnTo>
                  <a:lnTo>
                    <a:pt x="61" y="5"/>
                  </a:lnTo>
                  <a:lnTo>
                    <a:pt x="62" y="5"/>
                  </a:lnTo>
                  <a:lnTo>
                    <a:pt x="62" y="6"/>
                  </a:lnTo>
                  <a:lnTo>
                    <a:pt x="64" y="6"/>
                  </a:lnTo>
                  <a:lnTo>
                    <a:pt x="64" y="8"/>
                  </a:lnTo>
                  <a:lnTo>
                    <a:pt x="64" y="11"/>
                  </a:lnTo>
                  <a:lnTo>
                    <a:pt x="64" y="13"/>
                  </a:lnTo>
                  <a:lnTo>
                    <a:pt x="67" y="13"/>
                  </a:lnTo>
                  <a:lnTo>
                    <a:pt x="67" y="15"/>
                  </a:lnTo>
                  <a:lnTo>
                    <a:pt x="67" y="18"/>
                  </a:lnTo>
                  <a:lnTo>
                    <a:pt x="67" y="2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89" name="Line 27"/>
            <p:cNvSpPr>
              <a:spLocks noChangeAspect="1" noChangeShapeType="1"/>
            </p:cNvSpPr>
            <p:nvPr/>
          </p:nvSpPr>
          <p:spPr bwMode="auto">
            <a:xfrm flipH="1" flipV="1">
              <a:off x="3113" y="2000"/>
              <a:ext cx="118" cy="8"/>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390" name="Freeform 28"/>
            <p:cNvSpPr>
              <a:spLocks noChangeAspect="1"/>
            </p:cNvSpPr>
            <p:nvPr/>
          </p:nvSpPr>
          <p:spPr bwMode="auto">
            <a:xfrm>
              <a:off x="3127" y="3519"/>
              <a:ext cx="111" cy="20"/>
            </a:xfrm>
            <a:custGeom>
              <a:avLst/>
              <a:gdLst>
                <a:gd name="T0" fmla="*/ 0 w 85"/>
                <a:gd name="T1" fmla="*/ 79 h 15"/>
                <a:gd name="T2" fmla="*/ 0 w 85"/>
                <a:gd name="T3" fmla="*/ 0 h 15"/>
                <a:gd name="T4" fmla="*/ 419 w 85"/>
                <a:gd name="T5" fmla="*/ 1 h 15"/>
                <a:gd name="T6" fmla="*/ 419 w 85"/>
                <a:gd name="T7" fmla="*/ 79 h 15"/>
                <a:gd name="T8" fmla="*/ 0 w 85"/>
                <a:gd name="T9" fmla="*/ 79 h 15"/>
                <a:gd name="T10" fmla="*/ 0 w 85"/>
                <a:gd name="T11" fmla="*/ 79 h 15"/>
                <a:gd name="T12" fmla="*/ 0 60000 65536"/>
                <a:gd name="T13" fmla="*/ 0 60000 65536"/>
                <a:gd name="T14" fmla="*/ 0 60000 65536"/>
                <a:gd name="T15" fmla="*/ 0 60000 65536"/>
                <a:gd name="T16" fmla="*/ 0 60000 65536"/>
                <a:gd name="T17" fmla="*/ 0 60000 65536"/>
                <a:gd name="T18" fmla="*/ 0 w 85"/>
                <a:gd name="T19" fmla="*/ 0 h 15"/>
                <a:gd name="T20" fmla="*/ 85 w 85"/>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5" h="15">
                  <a:moveTo>
                    <a:pt x="0" y="14"/>
                  </a:moveTo>
                  <a:lnTo>
                    <a:pt x="0" y="0"/>
                  </a:lnTo>
                  <a:lnTo>
                    <a:pt x="84" y="1"/>
                  </a:lnTo>
                  <a:lnTo>
                    <a:pt x="84" y="14"/>
                  </a:lnTo>
                  <a:lnTo>
                    <a:pt x="0"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91" name="AutoShape 29"/>
            <p:cNvSpPr>
              <a:spLocks noChangeAspect="1" noChangeArrowheads="1"/>
            </p:cNvSpPr>
            <p:nvPr/>
          </p:nvSpPr>
          <p:spPr bwMode="auto">
            <a:xfrm flipV="1">
              <a:off x="3129" y="3492"/>
              <a:ext cx="102" cy="28"/>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92" name="Freeform 30"/>
            <p:cNvSpPr>
              <a:spLocks noChangeAspect="1"/>
            </p:cNvSpPr>
            <p:nvPr/>
          </p:nvSpPr>
          <p:spPr bwMode="auto">
            <a:xfrm>
              <a:off x="3101" y="3537"/>
              <a:ext cx="164" cy="111"/>
            </a:xfrm>
            <a:custGeom>
              <a:avLst/>
              <a:gdLst>
                <a:gd name="T0" fmla="*/ 0 w 126"/>
                <a:gd name="T1" fmla="*/ 68 h 85"/>
                <a:gd name="T2" fmla="*/ 0 w 126"/>
                <a:gd name="T3" fmla="*/ 68 h 85"/>
                <a:gd name="T4" fmla="*/ 0 w 126"/>
                <a:gd name="T5" fmla="*/ 52 h 85"/>
                <a:gd name="T6" fmla="*/ 0 w 126"/>
                <a:gd name="T7" fmla="*/ 38 h 85"/>
                <a:gd name="T8" fmla="*/ 1 w 126"/>
                <a:gd name="T9" fmla="*/ 35 h 85"/>
                <a:gd name="T10" fmla="*/ 27 w 126"/>
                <a:gd name="T11" fmla="*/ 27 h 85"/>
                <a:gd name="T12" fmla="*/ 29 w 126"/>
                <a:gd name="T13" fmla="*/ 12 h 85"/>
                <a:gd name="T14" fmla="*/ 46 w 126"/>
                <a:gd name="T15" fmla="*/ 12 h 85"/>
                <a:gd name="T16" fmla="*/ 66 w 126"/>
                <a:gd name="T17" fmla="*/ 0 h 85"/>
                <a:gd name="T18" fmla="*/ 78 w 126"/>
                <a:gd name="T19" fmla="*/ 0 h 85"/>
                <a:gd name="T20" fmla="*/ 96 w 126"/>
                <a:gd name="T21" fmla="*/ 0 h 85"/>
                <a:gd name="T22" fmla="*/ 484 w 126"/>
                <a:gd name="T23" fmla="*/ 0 h 85"/>
                <a:gd name="T24" fmla="*/ 505 w 126"/>
                <a:gd name="T25" fmla="*/ 0 h 85"/>
                <a:gd name="T26" fmla="*/ 527 w 126"/>
                <a:gd name="T27" fmla="*/ 0 h 85"/>
                <a:gd name="T28" fmla="*/ 535 w 126"/>
                <a:gd name="T29" fmla="*/ 0 h 85"/>
                <a:gd name="T30" fmla="*/ 544 w 126"/>
                <a:gd name="T31" fmla="*/ 12 h 85"/>
                <a:gd name="T32" fmla="*/ 573 w 126"/>
                <a:gd name="T33" fmla="*/ 27 h 85"/>
                <a:gd name="T34" fmla="*/ 583 w 126"/>
                <a:gd name="T35" fmla="*/ 27 h 85"/>
                <a:gd name="T36" fmla="*/ 583 w 126"/>
                <a:gd name="T37" fmla="*/ 35 h 85"/>
                <a:gd name="T38" fmla="*/ 586 w 126"/>
                <a:gd name="T39" fmla="*/ 38 h 85"/>
                <a:gd name="T40" fmla="*/ 586 w 126"/>
                <a:gd name="T41" fmla="*/ 52 h 85"/>
                <a:gd name="T42" fmla="*/ 608 w 126"/>
                <a:gd name="T43" fmla="*/ 68 h 85"/>
                <a:gd name="T44" fmla="*/ 608 w 126"/>
                <a:gd name="T45" fmla="*/ 345 h 85"/>
                <a:gd name="T46" fmla="*/ 608 w 126"/>
                <a:gd name="T47" fmla="*/ 358 h 85"/>
                <a:gd name="T48" fmla="*/ 586 w 126"/>
                <a:gd name="T49" fmla="*/ 370 h 85"/>
                <a:gd name="T50" fmla="*/ 586 w 126"/>
                <a:gd name="T51" fmla="*/ 384 h 85"/>
                <a:gd name="T52" fmla="*/ 583 w 126"/>
                <a:gd name="T53" fmla="*/ 384 h 85"/>
                <a:gd name="T54" fmla="*/ 573 w 126"/>
                <a:gd name="T55" fmla="*/ 392 h 85"/>
                <a:gd name="T56" fmla="*/ 554 w 126"/>
                <a:gd name="T57" fmla="*/ 396 h 85"/>
                <a:gd name="T58" fmla="*/ 544 w 126"/>
                <a:gd name="T59" fmla="*/ 396 h 85"/>
                <a:gd name="T60" fmla="*/ 527 w 126"/>
                <a:gd name="T61" fmla="*/ 419 h 85"/>
                <a:gd name="T62" fmla="*/ 517 w 126"/>
                <a:gd name="T63" fmla="*/ 419 h 85"/>
                <a:gd name="T64" fmla="*/ 484 w 126"/>
                <a:gd name="T65" fmla="*/ 419 h 85"/>
                <a:gd name="T66" fmla="*/ 96 w 126"/>
                <a:gd name="T67" fmla="*/ 419 h 85"/>
                <a:gd name="T68" fmla="*/ 95 w 126"/>
                <a:gd name="T69" fmla="*/ 419 h 85"/>
                <a:gd name="T70" fmla="*/ 78 w 126"/>
                <a:gd name="T71" fmla="*/ 419 h 85"/>
                <a:gd name="T72" fmla="*/ 60 w 126"/>
                <a:gd name="T73" fmla="*/ 419 h 85"/>
                <a:gd name="T74" fmla="*/ 46 w 126"/>
                <a:gd name="T75" fmla="*/ 396 h 85"/>
                <a:gd name="T76" fmla="*/ 29 w 126"/>
                <a:gd name="T77" fmla="*/ 396 h 85"/>
                <a:gd name="T78" fmla="*/ 27 w 126"/>
                <a:gd name="T79" fmla="*/ 392 h 85"/>
                <a:gd name="T80" fmla="*/ 1 w 126"/>
                <a:gd name="T81" fmla="*/ 384 h 85"/>
                <a:gd name="T82" fmla="*/ 0 w 126"/>
                <a:gd name="T83" fmla="*/ 370 h 85"/>
                <a:gd name="T84" fmla="*/ 0 w 126"/>
                <a:gd name="T85" fmla="*/ 358 h 85"/>
                <a:gd name="T86" fmla="*/ 0 w 126"/>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0" y="70"/>
                  </a:moveTo>
                  <a:lnTo>
                    <a:pt x="0" y="14"/>
                  </a:lnTo>
                  <a:lnTo>
                    <a:pt x="0" y="11"/>
                  </a:lnTo>
                  <a:lnTo>
                    <a:pt x="0" y="8"/>
                  </a:lnTo>
                  <a:lnTo>
                    <a:pt x="1" y="7"/>
                  </a:lnTo>
                  <a:lnTo>
                    <a:pt x="5" y="5"/>
                  </a:lnTo>
                  <a:lnTo>
                    <a:pt x="6" y="5"/>
                  </a:lnTo>
                  <a:lnTo>
                    <a:pt x="6" y="2"/>
                  </a:lnTo>
                  <a:lnTo>
                    <a:pt x="9" y="2"/>
                  </a:lnTo>
                  <a:lnTo>
                    <a:pt x="12" y="0"/>
                  </a:lnTo>
                  <a:lnTo>
                    <a:pt x="14" y="0"/>
                  </a:lnTo>
                  <a:lnTo>
                    <a:pt x="16" y="0"/>
                  </a:lnTo>
                  <a:lnTo>
                    <a:pt x="19" y="0"/>
                  </a:lnTo>
                  <a:lnTo>
                    <a:pt x="20" y="0"/>
                  </a:lnTo>
                  <a:lnTo>
                    <a:pt x="100" y="0"/>
                  </a:lnTo>
                  <a:lnTo>
                    <a:pt x="104" y="0"/>
                  </a:lnTo>
                  <a:lnTo>
                    <a:pt x="106" y="0"/>
                  </a:lnTo>
                  <a:lnTo>
                    <a:pt x="108" y="0"/>
                  </a:lnTo>
                  <a:lnTo>
                    <a:pt x="111" y="0"/>
                  </a:lnTo>
                  <a:lnTo>
                    <a:pt x="112" y="2"/>
                  </a:lnTo>
                  <a:lnTo>
                    <a:pt x="114" y="2"/>
                  </a:lnTo>
                  <a:lnTo>
                    <a:pt x="118" y="5"/>
                  </a:lnTo>
                  <a:lnTo>
                    <a:pt x="120" y="5"/>
                  </a:lnTo>
                  <a:lnTo>
                    <a:pt x="120" y="7"/>
                  </a:lnTo>
                  <a:lnTo>
                    <a:pt x="121" y="8"/>
                  </a:lnTo>
                  <a:lnTo>
                    <a:pt x="121" y="11"/>
                  </a:lnTo>
                  <a:lnTo>
                    <a:pt x="125" y="14"/>
                  </a:lnTo>
                  <a:lnTo>
                    <a:pt x="125" y="70"/>
                  </a:lnTo>
                  <a:lnTo>
                    <a:pt x="125" y="72"/>
                  </a:lnTo>
                  <a:lnTo>
                    <a:pt x="121" y="72"/>
                  </a:lnTo>
                  <a:lnTo>
                    <a:pt x="121" y="74"/>
                  </a:lnTo>
                  <a:lnTo>
                    <a:pt x="121" y="77"/>
                  </a:lnTo>
                  <a:lnTo>
                    <a:pt x="120" y="77"/>
                  </a:lnTo>
                  <a:lnTo>
                    <a:pt x="120" y="79"/>
                  </a:lnTo>
                  <a:lnTo>
                    <a:pt x="118" y="79"/>
                  </a:lnTo>
                  <a:lnTo>
                    <a:pt x="118" y="80"/>
                  </a:lnTo>
                  <a:lnTo>
                    <a:pt x="114" y="80"/>
                  </a:lnTo>
                  <a:lnTo>
                    <a:pt x="112" y="80"/>
                  </a:lnTo>
                  <a:lnTo>
                    <a:pt x="111" y="84"/>
                  </a:lnTo>
                  <a:lnTo>
                    <a:pt x="108" y="84"/>
                  </a:lnTo>
                  <a:lnTo>
                    <a:pt x="106" y="84"/>
                  </a:lnTo>
                  <a:lnTo>
                    <a:pt x="104" y="84"/>
                  </a:lnTo>
                  <a:lnTo>
                    <a:pt x="100" y="84"/>
                  </a:lnTo>
                  <a:lnTo>
                    <a:pt x="20" y="84"/>
                  </a:lnTo>
                  <a:lnTo>
                    <a:pt x="19" y="84"/>
                  </a:lnTo>
                  <a:lnTo>
                    <a:pt x="16" y="84"/>
                  </a:lnTo>
                  <a:lnTo>
                    <a:pt x="14" y="84"/>
                  </a:lnTo>
                  <a:lnTo>
                    <a:pt x="12" y="84"/>
                  </a:lnTo>
                  <a:lnTo>
                    <a:pt x="9" y="80"/>
                  </a:lnTo>
                  <a:lnTo>
                    <a:pt x="6" y="80"/>
                  </a:lnTo>
                  <a:lnTo>
                    <a:pt x="5" y="79"/>
                  </a:lnTo>
                  <a:lnTo>
                    <a:pt x="1" y="77"/>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93" name="Freeform 31"/>
            <p:cNvSpPr>
              <a:spLocks noChangeAspect="1"/>
            </p:cNvSpPr>
            <p:nvPr/>
          </p:nvSpPr>
          <p:spPr bwMode="auto">
            <a:xfrm>
              <a:off x="3101"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1 w 35"/>
                <a:gd name="T11" fmla="*/ 27 h 85"/>
                <a:gd name="T12" fmla="*/ 1 w 35"/>
                <a:gd name="T13" fmla="*/ 12 h 85"/>
                <a:gd name="T14" fmla="*/ 1 w 35"/>
                <a:gd name="T15" fmla="*/ 12 h 85"/>
                <a:gd name="T16" fmla="*/ 28 w 35"/>
                <a:gd name="T17" fmla="*/ 0 h 85"/>
                <a:gd name="T18" fmla="*/ 28 w 35"/>
                <a:gd name="T19" fmla="*/ 0 h 85"/>
                <a:gd name="T20" fmla="*/ 32 w 35"/>
                <a:gd name="T21" fmla="*/ 0 h 85"/>
                <a:gd name="T22" fmla="*/ 150 w 35"/>
                <a:gd name="T23" fmla="*/ 0 h 85"/>
                <a:gd name="T24" fmla="*/ 150 w 35"/>
                <a:gd name="T25" fmla="*/ 0 h 85"/>
                <a:gd name="T26" fmla="*/ 160 w 35"/>
                <a:gd name="T27" fmla="*/ 0 h 85"/>
                <a:gd name="T28" fmla="*/ 160 w 35"/>
                <a:gd name="T29" fmla="*/ 12 h 85"/>
                <a:gd name="T30" fmla="*/ 160 w 35"/>
                <a:gd name="T31" fmla="*/ 12 h 85"/>
                <a:gd name="T32" fmla="*/ 177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77 w 35"/>
                <a:gd name="T55" fmla="*/ 392 h 85"/>
                <a:gd name="T56" fmla="*/ 160 w 35"/>
                <a:gd name="T57" fmla="*/ 396 h 85"/>
                <a:gd name="T58" fmla="*/ 160 w 35"/>
                <a:gd name="T59" fmla="*/ 419 h 85"/>
                <a:gd name="T60" fmla="*/ 160 w 35"/>
                <a:gd name="T61" fmla="*/ 419 h 85"/>
                <a:gd name="T62" fmla="*/ 150 w 35"/>
                <a:gd name="T63" fmla="*/ 419 h 85"/>
                <a:gd name="T64" fmla="*/ 150 w 35"/>
                <a:gd name="T65" fmla="*/ 419 h 85"/>
                <a:gd name="T66" fmla="*/ 32 w 35"/>
                <a:gd name="T67" fmla="*/ 419 h 85"/>
                <a:gd name="T68" fmla="*/ 28 w 35"/>
                <a:gd name="T69" fmla="*/ 419 h 85"/>
                <a:gd name="T70" fmla="*/ 28 w 35"/>
                <a:gd name="T71" fmla="*/ 419 h 85"/>
                <a:gd name="T72" fmla="*/ 28 w 35"/>
                <a:gd name="T73" fmla="*/ 419 h 85"/>
                <a:gd name="T74" fmla="*/ 1 w 35"/>
                <a:gd name="T75" fmla="*/ 396 h 85"/>
                <a:gd name="T76" fmla="*/ 1 w 35"/>
                <a:gd name="T77" fmla="*/ 396 h 85"/>
                <a:gd name="T78" fmla="*/ 1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1" y="7"/>
                  </a:lnTo>
                  <a:lnTo>
                    <a:pt x="1" y="5"/>
                  </a:lnTo>
                  <a:lnTo>
                    <a:pt x="1" y="2"/>
                  </a:lnTo>
                  <a:lnTo>
                    <a:pt x="5" y="2"/>
                  </a:lnTo>
                  <a:lnTo>
                    <a:pt x="5" y="0"/>
                  </a:lnTo>
                  <a:lnTo>
                    <a:pt x="6" y="0"/>
                  </a:lnTo>
                  <a:lnTo>
                    <a:pt x="29" y="0"/>
                  </a:lnTo>
                  <a:lnTo>
                    <a:pt x="31" y="0"/>
                  </a:lnTo>
                  <a:lnTo>
                    <a:pt x="31" y="2"/>
                  </a:lnTo>
                  <a:lnTo>
                    <a:pt x="34" y="5"/>
                  </a:lnTo>
                  <a:lnTo>
                    <a:pt x="34" y="7"/>
                  </a:lnTo>
                  <a:lnTo>
                    <a:pt x="34" y="8"/>
                  </a:lnTo>
                  <a:lnTo>
                    <a:pt x="34" y="11"/>
                  </a:lnTo>
                  <a:lnTo>
                    <a:pt x="34" y="14"/>
                  </a:lnTo>
                  <a:lnTo>
                    <a:pt x="34" y="70"/>
                  </a:lnTo>
                  <a:lnTo>
                    <a:pt x="34" y="72"/>
                  </a:lnTo>
                  <a:lnTo>
                    <a:pt x="34" y="74"/>
                  </a:lnTo>
                  <a:lnTo>
                    <a:pt x="34" y="77"/>
                  </a:lnTo>
                  <a:lnTo>
                    <a:pt x="34" y="79"/>
                  </a:lnTo>
                  <a:lnTo>
                    <a:pt x="34" y="80"/>
                  </a:lnTo>
                  <a:lnTo>
                    <a:pt x="31" y="80"/>
                  </a:lnTo>
                  <a:lnTo>
                    <a:pt x="31" y="84"/>
                  </a:lnTo>
                  <a:lnTo>
                    <a:pt x="29" y="84"/>
                  </a:lnTo>
                  <a:lnTo>
                    <a:pt x="6" y="84"/>
                  </a:lnTo>
                  <a:lnTo>
                    <a:pt x="5" y="84"/>
                  </a:lnTo>
                  <a:lnTo>
                    <a:pt x="1" y="84"/>
                  </a:lnTo>
                  <a:lnTo>
                    <a:pt x="1" y="80"/>
                  </a:lnTo>
                  <a:lnTo>
                    <a:pt x="1" y="79"/>
                  </a:lnTo>
                  <a:lnTo>
                    <a:pt x="0" y="79"/>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94" name="Freeform 32"/>
            <p:cNvSpPr>
              <a:spLocks noChangeAspect="1"/>
            </p:cNvSpPr>
            <p:nvPr/>
          </p:nvSpPr>
          <p:spPr bwMode="auto">
            <a:xfrm>
              <a:off x="3217"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0 w 35"/>
                <a:gd name="T11" fmla="*/ 27 h 85"/>
                <a:gd name="T12" fmla="*/ 1 w 35"/>
                <a:gd name="T13" fmla="*/ 12 h 85"/>
                <a:gd name="T14" fmla="*/ 1 w 35"/>
                <a:gd name="T15" fmla="*/ 12 h 85"/>
                <a:gd name="T16" fmla="*/ 1 w 35"/>
                <a:gd name="T17" fmla="*/ 0 h 85"/>
                <a:gd name="T18" fmla="*/ 28 w 35"/>
                <a:gd name="T19" fmla="*/ 0 h 85"/>
                <a:gd name="T20" fmla="*/ 28 w 35"/>
                <a:gd name="T21" fmla="*/ 0 h 85"/>
                <a:gd name="T22" fmla="*/ 135 w 35"/>
                <a:gd name="T23" fmla="*/ 0 h 85"/>
                <a:gd name="T24" fmla="*/ 150 w 35"/>
                <a:gd name="T25" fmla="*/ 0 h 85"/>
                <a:gd name="T26" fmla="*/ 150 w 35"/>
                <a:gd name="T27" fmla="*/ 0 h 85"/>
                <a:gd name="T28" fmla="*/ 150 w 35"/>
                <a:gd name="T29" fmla="*/ 12 h 85"/>
                <a:gd name="T30" fmla="*/ 160 w 35"/>
                <a:gd name="T31" fmla="*/ 12 h 85"/>
                <a:gd name="T32" fmla="*/ 160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60 w 35"/>
                <a:gd name="T55" fmla="*/ 392 h 85"/>
                <a:gd name="T56" fmla="*/ 160 w 35"/>
                <a:gd name="T57" fmla="*/ 396 h 85"/>
                <a:gd name="T58" fmla="*/ 160 w 35"/>
                <a:gd name="T59" fmla="*/ 419 h 85"/>
                <a:gd name="T60" fmla="*/ 150 w 35"/>
                <a:gd name="T61" fmla="*/ 419 h 85"/>
                <a:gd name="T62" fmla="*/ 150 w 35"/>
                <a:gd name="T63" fmla="*/ 419 h 85"/>
                <a:gd name="T64" fmla="*/ 135 w 35"/>
                <a:gd name="T65" fmla="*/ 419 h 85"/>
                <a:gd name="T66" fmla="*/ 28 w 35"/>
                <a:gd name="T67" fmla="*/ 419 h 85"/>
                <a:gd name="T68" fmla="*/ 28 w 35"/>
                <a:gd name="T69" fmla="*/ 419 h 85"/>
                <a:gd name="T70" fmla="*/ 28 w 35"/>
                <a:gd name="T71" fmla="*/ 419 h 85"/>
                <a:gd name="T72" fmla="*/ 1 w 35"/>
                <a:gd name="T73" fmla="*/ 419 h 85"/>
                <a:gd name="T74" fmla="*/ 1 w 35"/>
                <a:gd name="T75" fmla="*/ 396 h 85"/>
                <a:gd name="T76" fmla="*/ 0 w 35"/>
                <a:gd name="T77" fmla="*/ 396 h 85"/>
                <a:gd name="T78" fmla="*/ 0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0" y="5"/>
                  </a:lnTo>
                  <a:lnTo>
                    <a:pt x="1" y="2"/>
                  </a:lnTo>
                  <a:lnTo>
                    <a:pt x="1" y="0"/>
                  </a:lnTo>
                  <a:lnTo>
                    <a:pt x="5" y="0"/>
                  </a:lnTo>
                  <a:lnTo>
                    <a:pt x="26" y="0"/>
                  </a:lnTo>
                  <a:lnTo>
                    <a:pt x="29" y="0"/>
                  </a:lnTo>
                  <a:lnTo>
                    <a:pt x="29" y="2"/>
                  </a:lnTo>
                  <a:lnTo>
                    <a:pt x="31" y="2"/>
                  </a:lnTo>
                  <a:lnTo>
                    <a:pt x="31" y="5"/>
                  </a:lnTo>
                  <a:lnTo>
                    <a:pt x="34" y="7"/>
                  </a:lnTo>
                  <a:lnTo>
                    <a:pt x="34" y="8"/>
                  </a:lnTo>
                  <a:lnTo>
                    <a:pt x="34" y="11"/>
                  </a:lnTo>
                  <a:lnTo>
                    <a:pt x="34" y="14"/>
                  </a:lnTo>
                  <a:lnTo>
                    <a:pt x="34" y="70"/>
                  </a:lnTo>
                  <a:lnTo>
                    <a:pt x="34" y="72"/>
                  </a:lnTo>
                  <a:lnTo>
                    <a:pt x="34" y="74"/>
                  </a:lnTo>
                  <a:lnTo>
                    <a:pt x="34" y="77"/>
                  </a:lnTo>
                  <a:lnTo>
                    <a:pt x="34" y="79"/>
                  </a:lnTo>
                  <a:lnTo>
                    <a:pt x="31" y="79"/>
                  </a:lnTo>
                  <a:lnTo>
                    <a:pt x="31" y="80"/>
                  </a:lnTo>
                  <a:lnTo>
                    <a:pt x="31" y="84"/>
                  </a:lnTo>
                  <a:lnTo>
                    <a:pt x="29" y="84"/>
                  </a:lnTo>
                  <a:lnTo>
                    <a:pt x="26" y="84"/>
                  </a:lnTo>
                  <a:lnTo>
                    <a:pt x="5" y="84"/>
                  </a:lnTo>
                  <a:lnTo>
                    <a:pt x="1" y="84"/>
                  </a:lnTo>
                  <a:lnTo>
                    <a:pt x="1" y="80"/>
                  </a:lnTo>
                  <a:lnTo>
                    <a:pt x="0" y="80"/>
                  </a:lnTo>
                  <a:lnTo>
                    <a:pt x="0" y="79"/>
                  </a:lnTo>
                  <a:lnTo>
                    <a:pt x="0" y="77"/>
                  </a:lnTo>
                  <a:lnTo>
                    <a:pt x="0" y="74"/>
                  </a:lnTo>
                  <a:lnTo>
                    <a:pt x="0" y="72"/>
                  </a:lnTo>
                  <a:lnTo>
                    <a:pt x="0" y="7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95" name="Freeform 33" descr="Light vertical"/>
            <p:cNvSpPr>
              <a:spLocks noChangeAspect="1"/>
            </p:cNvSpPr>
            <p:nvPr/>
          </p:nvSpPr>
          <p:spPr bwMode="auto">
            <a:xfrm>
              <a:off x="3148" y="3537"/>
              <a:ext cx="68" cy="111"/>
            </a:xfrm>
            <a:custGeom>
              <a:avLst/>
              <a:gdLst>
                <a:gd name="T0" fmla="*/ 0 w 52"/>
                <a:gd name="T1" fmla="*/ 68 h 85"/>
                <a:gd name="T2" fmla="*/ 0 w 52"/>
                <a:gd name="T3" fmla="*/ 68 h 85"/>
                <a:gd name="T4" fmla="*/ 0 w 52"/>
                <a:gd name="T5" fmla="*/ 52 h 85"/>
                <a:gd name="T6" fmla="*/ 0 w 52"/>
                <a:gd name="T7" fmla="*/ 38 h 85"/>
                <a:gd name="T8" fmla="*/ 1 w 52"/>
                <a:gd name="T9" fmla="*/ 35 h 85"/>
                <a:gd name="T10" fmla="*/ 1 w 52"/>
                <a:gd name="T11" fmla="*/ 27 h 85"/>
                <a:gd name="T12" fmla="*/ 27 w 52"/>
                <a:gd name="T13" fmla="*/ 12 h 85"/>
                <a:gd name="T14" fmla="*/ 27 w 52"/>
                <a:gd name="T15" fmla="*/ 12 h 85"/>
                <a:gd name="T16" fmla="*/ 35 w 52"/>
                <a:gd name="T17" fmla="*/ 0 h 85"/>
                <a:gd name="T18" fmla="*/ 35 w 52"/>
                <a:gd name="T19" fmla="*/ 0 h 85"/>
                <a:gd name="T20" fmla="*/ 38 w 52"/>
                <a:gd name="T21" fmla="*/ 0 h 85"/>
                <a:gd name="T22" fmla="*/ 221 w 52"/>
                <a:gd name="T23" fmla="*/ 0 h 85"/>
                <a:gd name="T24" fmla="*/ 221 w 52"/>
                <a:gd name="T25" fmla="*/ 0 h 85"/>
                <a:gd name="T26" fmla="*/ 221 w 52"/>
                <a:gd name="T27" fmla="*/ 0 h 85"/>
                <a:gd name="T28" fmla="*/ 228 w 52"/>
                <a:gd name="T29" fmla="*/ 12 h 85"/>
                <a:gd name="T30" fmla="*/ 228 w 52"/>
                <a:gd name="T31" fmla="*/ 12 h 85"/>
                <a:gd name="T32" fmla="*/ 234 w 52"/>
                <a:gd name="T33" fmla="*/ 27 h 85"/>
                <a:gd name="T34" fmla="*/ 234 w 52"/>
                <a:gd name="T35" fmla="*/ 35 h 85"/>
                <a:gd name="T36" fmla="*/ 256 w 52"/>
                <a:gd name="T37" fmla="*/ 35 h 85"/>
                <a:gd name="T38" fmla="*/ 256 w 52"/>
                <a:gd name="T39" fmla="*/ 38 h 85"/>
                <a:gd name="T40" fmla="*/ 256 w 52"/>
                <a:gd name="T41" fmla="*/ 52 h 85"/>
                <a:gd name="T42" fmla="*/ 256 w 52"/>
                <a:gd name="T43" fmla="*/ 68 h 85"/>
                <a:gd name="T44" fmla="*/ 256 w 52"/>
                <a:gd name="T45" fmla="*/ 345 h 85"/>
                <a:gd name="T46" fmla="*/ 256 w 52"/>
                <a:gd name="T47" fmla="*/ 358 h 85"/>
                <a:gd name="T48" fmla="*/ 256 w 52"/>
                <a:gd name="T49" fmla="*/ 370 h 85"/>
                <a:gd name="T50" fmla="*/ 256 w 52"/>
                <a:gd name="T51" fmla="*/ 384 h 85"/>
                <a:gd name="T52" fmla="*/ 256 w 52"/>
                <a:gd name="T53" fmla="*/ 392 h 85"/>
                <a:gd name="T54" fmla="*/ 234 w 52"/>
                <a:gd name="T55" fmla="*/ 392 h 85"/>
                <a:gd name="T56" fmla="*/ 234 w 52"/>
                <a:gd name="T57" fmla="*/ 396 h 85"/>
                <a:gd name="T58" fmla="*/ 228 w 52"/>
                <a:gd name="T59" fmla="*/ 419 h 85"/>
                <a:gd name="T60" fmla="*/ 228 w 52"/>
                <a:gd name="T61" fmla="*/ 419 h 85"/>
                <a:gd name="T62" fmla="*/ 221 w 52"/>
                <a:gd name="T63" fmla="*/ 419 h 85"/>
                <a:gd name="T64" fmla="*/ 221 w 52"/>
                <a:gd name="T65" fmla="*/ 419 h 85"/>
                <a:gd name="T66" fmla="*/ 38 w 52"/>
                <a:gd name="T67" fmla="*/ 419 h 85"/>
                <a:gd name="T68" fmla="*/ 35 w 52"/>
                <a:gd name="T69" fmla="*/ 419 h 85"/>
                <a:gd name="T70" fmla="*/ 35 w 52"/>
                <a:gd name="T71" fmla="*/ 419 h 85"/>
                <a:gd name="T72" fmla="*/ 27 w 52"/>
                <a:gd name="T73" fmla="*/ 419 h 85"/>
                <a:gd name="T74" fmla="*/ 27 w 52"/>
                <a:gd name="T75" fmla="*/ 396 h 85"/>
                <a:gd name="T76" fmla="*/ 1 w 52"/>
                <a:gd name="T77" fmla="*/ 396 h 85"/>
                <a:gd name="T78" fmla="*/ 1 w 52"/>
                <a:gd name="T79" fmla="*/ 392 h 85"/>
                <a:gd name="T80" fmla="*/ 1 w 52"/>
                <a:gd name="T81" fmla="*/ 384 h 85"/>
                <a:gd name="T82" fmla="*/ 0 w 52"/>
                <a:gd name="T83" fmla="*/ 370 h 85"/>
                <a:gd name="T84" fmla="*/ 0 w 52"/>
                <a:gd name="T85" fmla="*/ 358 h 85"/>
                <a:gd name="T86" fmla="*/ 0 w 52"/>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2"/>
                <a:gd name="T133" fmla="*/ 0 h 85"/>
                <a:gd name="T134" fmla="*/ 52 w 52"/>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2" h="85">
                  <a:moveTo>
                    <a:pt x="0" y="70"/>
                  </a:moveTo>
                  <a:lnTo>
                    <a:pt x="0" y="14"/>
                  </a:lnTo>
                  <a:lnTo>
                    <a:pt x="0" y="11"/>
                  </a:lnTo>
                  <a:lnTo>
                    <a:pt x="0" y="8"/>
                  </a:lnTo>
                  <a:lnTo>
                    <a:pt x="1" y="7"/>
                  </a:lnTo>
                  <a:lnTo>
                    <a:pt x="1" y="5"/>
                  </a:lnTo>
                  <a:lnTo>
                    <a:pt x="5" y="2"/>
                  </a:lnTo>
                  <a:lnTo>
                    <a:pt x="7" y="0"/>
                  </a:lnTo>
                  <a:lnTo>
                    <a:pt x="8" y="0"/>
                  </a:lnTo>
                  <a:lnTo>
                    <a:pt x="44" y="0"/>
                  </a:lnTo>
                  <a:lnTo>
                    <a:pt x="46" y="0"/>
                  </a:lnTo>
                  <a:lnTo>
                    <a:pt x="46" y="2"/>
                  </a:lnTo>
                  <a:lnTo>
                    <a:pt x="47" y="2"/>
                  </a:lnTo>
                  <a:lnTo>
                    <a:pt x="47" y="5"/>
                  </a:lnTo>
                  <a:lnTo>
                    <a:pt x="47" y="7"/>
                  </a:lnTo>
                  <a:lnTo>
                    <a:pt x="51" y="7"/>
                  </a:lnTo>
                  <a:lnTo>
                    <a:pt x="51" y="8"/>
                  </a:lnTo>
                  <a:lnTo>
                    <a:pt x="51" y="11"/>
                  </a:lnTo>
                  <a:lnTo>
                    <a:pt x="51" y="14"/>
                  </a:lnTo>
                  <a:lnTo>
                    <a:pt x="51" y="70"/>
                  </a:lnTo>
                  <a:lnTo>
                    <a:pt x="51" y="72"/>
                  </a:lnTo>
                  <a:lnTo>
                    <a:pt x="51" y="74"/>
                  </a:lnTo>
                  <a:lnTo>
                    <a:pt x="51" y="77"/>
                  </a:lnTo>
                  <a:lnTo>
                    <a:pt x="51" y="79"/>
                  </a:lnTo>
                  <a:lnTo>
                    <a:pt x="47" y="79"/>
                  </a:lnTo>
                  <a:lnTo>
                    <a:pt x="47" y="80"/>
                  </a:lnTo>
                  <a:lnTo>
                    <a:pt x="46" y="80"/>
                  </a:lnTo>
                  <a:lnTo>
                    <a:pt x="46" y="84"/>
                  </a:lnTo>
                  <a:lnTo>
                    <a:pt x="44" y="84"/>
                  </a:lnTo>
                  <a:lnTo>
                    <a:pt x="8" y="84"/>
                  </a:lnTo>
                  <a:lnTo>
                    <a:pt x="7" y="84"/>
                  </a:lnTo>
                  <a:lnTo>
                    <a:pt x="5" y="84"/>
                  </a:lnTo>
                  <a:lnTo>
                    <a:pt x="5" y="80"/>
                  </a:lnTo>
                  <a:lnTo>
                    <a:pt x="1" y="80"/>
                  </a:lnTo>
                  <a:lnTo>
                    <a:pt x="1" y="79"/>
                  </a:lnTo>
                  <a:lnTo>
                    <a:pt x="1" y="77"/>
                  </a:lnTo>
                  <a:lnTo>
                    <a:pt x="0" y="77"/>
                  </a:lnTo>
                  <a:lnTo>
                    <a:pt x="0" y="74"/>
                  </a:lnTo>
                  <a:lnTo>
                    <a:pt x="0" y="72"/>
                  </a:lnTo>
                  <a:lnTo>
                    <a:pt x="0" y="7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96" name="AutoShape 34"/>
            <p:cNvSpPr>
              <a:spLocks noChangeAspect="1" noChangeArrowheads="1"/>
            </p:cNvSpPr>
            <p:nvPr/>
          </p:nvSpPr>
          <p:spPr bwMode="auto">
            <a:xfrm flipV="1">
              <a:off x="3127" y="3520"/>
              <a:ext cx="12" cy="1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97" name="Freeform 35"/>
            <p:cNvSpPr>
              <a:spLocks noChangeAspect="1"/>
            </p:cNvSpPr>
            <p:nvPr/>
          </p:nvSpPr>
          <p:spPr bwMode="auto">
            <a:xfrm>
              <a:off x="3113" y="3486"/>
              <a:ext cx="17" cy="36"/>
            </a:xfrm>
            <a:custGeom>
              <a:avLst/>
              <a:gdLst>
                <a:gd name="T0" fmla="*/ 60 w 13"/>
                <a:gd name="T1" fmla="*/ 149 h 27"/>
                <a:gd name="T2" fmla="*/ 0 w 13"/>
                <a:gd name="T3" fmla="*/ 105 h 27"/>
                <a:gd name="T4" fmla="*/ 60 w 13"/>
                <a:gd name="T5" fmla="*/ 73 h 27"/>
                <a:gd name="T6" fmla="*/ 0 w 13"/>
                <a:gd name="T7" fmla="*/ 28 h 27"/>
                <a:gd name="T8" fmla="*/ 60 w 13"/>
                <a:gd name="T9" fmla="*/ 0 h 27"/>
                <a:gd name="T10" fmla="*/ 60 w 13"/>
                <a:gd name="T11" fmla="*/ 149 h 27"/>
                <a:gd name="T12" fmla="*/ 60 w 13"/>
                <a:gd name="T13" fmla="*/ 149 h 27"/>
                <a:gd name="T14" fmla="*/ 0 60000 65536"/>
                <a:gd name="T15" fmla="*/ 0 60000 65536"/>
                <a:gd name="T16" fmla="*/ 0 60000 65536"/>
                <a:gd name="T17" fmla="*/ 0 60000 65536"/>
                <a:gd name="T18" fmla="*/ 0 60000 65536"/>
                <a:gd name="T19" fmla="*/ 0 60000 65536"/>
                <a:gd name="T20" fmla="*/ 0 60000 65536"/>
                <a:gd name="T21" fmla="*/ 0 w 13"/>
                <a:gd name="T22" fmla="*/ 0 h 27"/>
                <a:gd name="T23" fmla="*/ 13 w 13"/>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7">
                  <a:moveTo>
                    <a:pt x="12" y="26"/>
                  </a:moveTo>
                  <a:lnTo>
                    <a:pt x="0" y="19"/>
                  </a:lnTo>
                  <a:lnTo>
                    <a:pt x="12" y="13"/>
                  </a:lnTo>
                  <a:lnTo>
                    <a:pt x="0" y="5"/>
                  </a:lnTo>
                  <a:lnTo>
                    <a:pt x="12" y="0"/>
                  </a:lnTo>
                  <a:lnTo>
                    <a:pt x="12"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398" name="Line 36"/>
            <p:cNvSpPr>
              <a:spLocks noChangeAspect="1" noChangeShapeType="1"/>
            </p:cNvSpPr>
            <p:nvPr/>
          </p:nvSpPr>
          <p:spPr bwMode="auto">
            <a:xfrm flipH="1" flipV="1">
              <a:off x="3113" y="3509"/>
              <a:ext cx="118" cy="1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399" name="Line 37"/>
            <p:cNvSpPr>
              <a:spLocks noChangeAspect="1" noChangeShapeType="1"/>
            </p:cNvSpPr>
            <p:nvPr/>
          </p:nvSpPr>
          <p:spPr bwMode="auto">
            <a:xfrm>
              <a:off x="3129" y="3519"/>
              <a:ext cx="102"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400" name="Line 38"/>
            <p:cNvSpPr>
              <a:spLocks noChangeAspect="1" noChangeShapeType="1"/>
            </p:cNvSpPr>
            <p:nvPr/>
          </p:nvSpPr>
          <p:spPr bwMode="auto">
            <a:xfrm flipH="1" flipV="1">
              <a:off x="3113" y="3492"/>
              <a:ext cx="118" cy="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401" name="Freeform 39"/>
            <p:cNvSpPr>
              <a:spLocks noChangeAspect="1"/>
            </p:cNvSpPr>
            <p:nvPr/>
          </p:nvSpPr>
          <p:spPr bwMode="auto">
            <a:xfrm>
              <a:off x="3235" y="3486"/>
              <a:ext cx="16" cy="34"/>
            </a:xfrm>
            <a:custGeom>
              <a:avLst/>
              <a:gdLst>
                <a:gd name="T0" fmla="*/ 0 w 12"/>
                <a:gd name="T1" fmla="*/ 0 h 26"/>
                <a:gd name="T2" fmla="*/ 64 w 12"/>
                <a:gd name="T3" fmla="*/ 27 h 26"/>
                <a:gd name="T4" fmla="*/ 0 w 12"/>
                <a:gd name="T5" fmla="*/ 65 h 26"/>
                <a:gd name="T6" fmla="*/ 64 w 12"/>
                <a:gd name="T7" fmla="*/ 95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5"/>
                  </a:lnTo>
                  <a:lnTo>
                    <a:pt x="0" y="13"/>
                  </a:lnTo>
                  <a:lnTo>
                    <a:pt x="11" y="19"/>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02" name="Freeform 40"/>
            <p:cNvSpPr>
              <a:spLocks noChangeAspect="1"/>
            </p:cNvSpPr>
            <p:nvPr/>
          </p:nvSpPr>
          <p:spPr bwMode="auto">
            <a:xfrm>
              <a:off x="3129" y="3387"/>
              <a:ext cx="108" cy="17"/>
            </a:xfrm>
            <a:custGeom>
              <a:avLst/>
              <a:gdLst>
                <a:gd name="T0" fmla="*/ 0 w 83"/>
                <a:gd name="T1" fmla="*/ 60 h 13"/>
                <a:gd name="T2" fmla="*/ 16 w 83"/>
                <a:gd name="T3" fmla="*/ 0 h 13"/>
                <a:gd name="T4" fmla="*/ 372 w 83"/>
                <a:gd name="T5" fmla="*/ 0 h 13"/>
                <a:gd name="T6" fmla="*/ 399 w 83"/>
                <a:gd name="T7" fmla="*/ 60 h 13"/>
                <a:gd name="T8" fmla="*/ 0 w 83"/>
                <a:gd name="T9" fmla="*/ 60 h 13"/>
                <a:gd name="T10" fmla="*/ 0 w 83"/>
                <a:gd name="T11" fmla="*/ 60 h 13"/>
                <a:gd name="T12" fmla="*/ 0 60000 65536"/>
                <a:gd name="T13" fmla="*/ 0 60000 65536"/>
                <a:gd name="T14" fmla="*/ 0 60000 65536"/>
                <a:gd name="T15" fmla="*/ 0 60000 65536"/>
                <a:gd name="T16" fmla="*/ 0 60000 65536"/>
                <a:gd name="T17" fmla="*/ 0 60000 65536"/>
                <a:gd name="T18" fmla="*/ 0 w 83"/>
                <a:gd name="T19" fmla="*/ 0 h 13"/>
                <a:gd name="T20" fmla="*/ 83 w 83"/>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83" h="13">
                  <a:moveTo>
                    <a:pt x="0" y="12"/>
                  </a:moveTo>
                  <a:lnTo>
                    <a:pt x="3" y="0"/>
                  </a:lnTo>
                  <a:lnTo>
                    <a:pt x="77" y="0"/>
                  </a:lnTo>
                  <a:lnTo>
                    <a:pt x="82" y="12"/>
                  </a:lnTo>
                  <a:lnTo>
                    <a:pt x="0" y="1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03" name="Freeform 41"/>
            <p:cNvSpPr>
              <a:spLocks noChangeAspect="1"/>
            </p:cNvSpPr>
            <p:nvPr/>
          </p:nvSpPr>
          <p:spPr bwMode="auto">
            <a:xfrm>
              <a:off x="3073" y="3344"/>
              <a:ext cx="224" cy="149"/>
            </a:xfrm>
            <a:custGeom>
              <a:avLst/>
              <a:gdLst>
                <a:gd name="T0" fmla="*/ 0 w 172"/>
                <a:gd name="T1" fmla="*/ 93 h 114"/>
                <a:gd name="T2" fmla="*/ 0 w 172"/>
                <a:gd name="T3" fmla="*/ 93 h 114"/>
                <a:gd name="T4" fmla="*/ 12 w 172"/>
                <a:gd name="T5" fmla="*/ 65 h 114"/>
                <a:gd name="T6" fmla="*/ 12 w 172"/>
                <a:gd name="T7" fmla="*/ 60 h 114"/>
                <a:gd name="T8" fmla="*/ 27 w 172"/>
                <a:gd name="T9" fmla="*/ 38 h 114"/>
                <a:gd name="T10" fmla="*/ 38 w 172"/>
                <a:gd name="T11" fmla="*/ 35 h 114"/>
                <a:gd name="T12" fmla="*/ 60 w 172"/>
                <a:gd name="T13" fmla="*/ 27 h 114"/>
                <a:gd name="T14" fmla="*/ 78 w 172"/>
                <a:gd name="T15" fmla="*/ 12 h 114"/>
                <a:gd name="T16" fmla="*/ 96 w 172"/>
                <a:gd name="T17" fmla="*/ 0 h 114"/>
                <a:gd name="T18" fmla="*/ 124 w 172"/>
                <a:gd name="T19" fmla="*/ 0 h 114"/>
                <a:gd name="T20" fmla="*/ 134 w 172"/>
                <a:gd name="T21" fmla="*/ 0 h 114"/>
                <a:gd name="T22" fmla="*/ 682 w 172"/>
                <a:gd name="T23" fmla="*/ 0 h 114"/>
                <a:gd name="T24" fmla="*/ 707 w 172"/>
                <a:gd name="T25" fmla="*/ 0 h 114"/>
                <a:gd name="T26" fmla="*/ 731 w 172"/>
                <a:gd name="T27" fmla="*/ 0 h 114"/>
                <a:gd name="T28" fmla="*/ 745 w 172"/>
                <a:gd name="T29" fmla="*/ 12 h 114"/>
                <a:gd name="T30" fmla="*/ 764 w 172"/>
                <a:gd name="T31" fmla="*/ 12 h 114"/>
                <a:gd name="T32" fmla="*/ 780 w 172"/>
                <a:gd name="T33" fmla="*/ 27 h 114"/>
                <a:gd name="T34" fmla="*/ 793 w 172"/>
                <a:gd name="T35" fmla="*/ 35 h 114"/>
                <a:gd name="T36" fmla="*/ 815 w 172"/>
                <a:gd name="T37" fmla="*/ 38 h 114"/>
                <a:gd name="T38" fmla="*/ 815 w 172"/>
                <a:gd name="T39" fmla="*/ 65 h 114"/>
                <a:gd name="T40" fmla="*/ 835 w 172"/>
                <a:gd name="T41" fmla="*/ 76 h 114"/>
                <a:gd name="T42" fmla="*/ 835 w 172"/>
                <a:gd name="T43" fmla="*/ 93 h 114"/>
                <a:gd name="T44" fmla="*/ 835 w 172"/>
                <a:gd name="T45" fmla="*/ 465 h 114"/>
                <a:gd name="T46" fmla="*/ 835 w 172"/>
                <a:gd name="T47" fmla="*/ 473 h 114"/>
                <a:gd name="T48" fmla="*/ 835 w 172"/>
                <a:gd name="T49" fmla="*/ 474 h 114"/>
                <a:gd name="T50" fmla="*/ 815 w 172"/>
                <a:gd name="T51" fmla="*/ 507 h 114"/>
                <a:gd name="T52" fmla="*/ 806 w 172"/>
                <a:gd name="T53" fmla="*/ 514 h 114"/>
                <a:gd name="T54" fmla="*/ 793 w 172"/>
                <a:gd name="T55" fmla="*/ 533 h 114"/>
                <a:gd name="T56" fmla="*/ 772 w 172"/>
                <a:gd name="T57" fmla="*/ 544 h 114"/>
                <a:gd name="T58" fmla="*/ 764 w 172"/>
                <a:gd name="T59" fmla="*/ 550 h 114"/>
                <a:gd name="T60" fmla="*/ 742 w 172"/>
                <a:gd name="T61" fmla="*/ 550 h 114"/>
                <a:gd name="T62" fmla="*/ 716 w 172"/>
                <a:gd name="T63" fmla="*/ 562 h 114"/>
                <a:gd name="T64" fmla="*/ 682 w 172"/>
                <a:gd name="T65" fmla="*/ 562 h 114"/>
                <a:gd name="T66" fmla="*/ 134 w 172"/>
                <a:gd name="T67" fmla="*/ 562 h 114"/>
                <a:gd name="T68" fmla="*/ 133 w 172"/>
                <a:gd name="T69" fmla="*/ 562 h 114"/>
                <a:gd name="T70" fmla="*/ 108 w 172"/>
                <a:gd name="T71" fmla="*/ 562 h 114"/>
                <a:gd name="T72" fmla="*/ 86 w 172"/>
                <a:gd name="T73" fmla="*/ 550 h 114"/>
                <a:gd name="T74" fmla="*/ 64 w 172"/>
                <a:gd name="T75" fmla="*/ 544 h 114"/>
                <a:gd name="T76" fmla="*/ 38 w 172"/>
                <a:gd name="T77" fmla="*/ 544 h 114"/>
                <a:gd name="T78" fmla="*/ 35 w 172"/>
                <a:gd name="T79" fmla="*/ 514 h 114"/>
                <a:gd name="T80" fmla="*/ 27 w 172"/>
                <a:gd name="T81" fmla="*/ 507 h 114"/>
                <a:gd name="T82" fmla="*/ 12 w 172"/>
                <a:gd name="T83" fmla="*/ 501 h 114"/>
                <a:gd name="T84" fmla="*/ 0 w 172"/>
                <a:gd name="T85" fmla="*/ 474 h 114"/>
                <a:gd name="T86" fmla="*/ 0 w 172"/>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2"/>
                <a:gd name="T133" fmla="*/ 0 h 114"/>
                <a:gd name="T134" fmla="*/ 172 w 172"/>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2" h="114">
                  <a:moveTo>
                    <a:pt x="0" y="93"/>
                  </a:moveTo>
                  <a:lnTo>
                    <a:pt x="0" y="18"/>
                  </a:lnTo>
                  <a:lnTo>
                    <a:pt x="0" y="15"/>
                  </a:lnTo>
                  <a:lnTo>
                    <a:pt x="2" y="13"/>
                  </a:lnTo>
                  <a:lnTo>
                    <a:pt x="2" y="12"/>
                  </a:lnTo>
                  <a:lnTo>
                    <a:pt x="5" y="8"/>
                  </a:lnTo>
                  <a:lnTo>
                    <a:pt x="7" y="7"/>
                  </a:lnTo>
                  <a:lnTo>
                    <a:pt x="8" y="7"/>
                  </a:lnTo>
                  <a:lnTo>
                    <a:pt x="8" y="5"/>
                  </a:lnTo>
                  <a:lnTo>
                    <a:pt x="12" y="5"/>
                  </a:lnTo>
                  <a:lnTo>
                    <a:pt x="13" y="2"/>
                  </a:lnTo>
                  <a:lnTo>
                    <a:pt x="16" y="2"/>
                  </a:lnTo>
                  <a:lnTo>
                    <a:pt x="18" y="2"/>
                  </a:lnTo>
                  <a:lnTo>
                    <a:pt x="20" y="0"/>
                  </a:lnTo>
                  <a:lnTo>
                    <a:pt x="22" y="0"/>
                  </a:lnTo>
                  <a:lnTo>
                    <a:pt x="25" y="0"/>
                  </a:lnTo>
                  <a:lnTo>
                    <a:pt x="27" y="0"/>
                  </a:lnTo>
                  <a:lnTo>
                    <a:pt x="28" y="0"/>
                  </a:lnTo>
                  <a:lnTo>
                    <a:pt x="140" y="0"/>
                  </a:lnTo>
                  <a:lnTo>
                    <a:pt x="145" y="0"/>
                  </a:lnTo>
                  <a:lnTo>
                    <a:pt x="147" y="0"/>
                  </a:lnTo>
                  <a:lnTo>
                    <a:pt x="150" y="0"/>
                  </a:lnTo>
                  <a:lnTo>
                    <a:pt x="152" y="0"/>
                  </a:lnTo>
                  <a:lnTo>
                    <a:pt x="153" y="2"/>
                  </a:lnTo>
                  <a:lnTo>
                    <a:pt x="157" y="2"/>
                  </a:lnTo>
                  <a:lnTo>
                    <a:pt x="158" y="5"/>
                  </a:lnTo>
                  <a:lnTo>
                    <a:pt x="160" y="5"/>
                  </a:lnTo>
                  <a:lnTo>
                    <a:pt x="163" y="7"/>
                  </a:lnTo>
                  <a:lnTo>
                    <a:pt x="165" y="8"/>
                  </a:lnTo>
                  <a:lnTo>
                    <a:pt x="167" y="8"/>
                  </a:lnTo>
                  <a:lnTo>
                    <a:pt x="167" y="12"/>
                  </a:lnTo>
                  <a:lnTo>
                    <a:pt x="167" y="13"/>
                  </a:lnTo>
                  <a:lnTo>
                    <a:pt x="171" y="13"/>
                  </a:lnTo>
                  <a:lnTo>
                    <a:pt x="171" y="15"/>
                  </a:lnTo>
                  <a:lnTo>
                    <a:pt x="171" y="18"/>
                  </a:lnTo>
                  <a:lnTo>
                    <a:pt x="171" y="93"/>
                  </a:lnTo>
                  <a:lnTo>
                    <a:pt x="171" y="95"/>
                  </a:lnTo>
                  <a:lnTo>
                    <a:pt x="171" y="96"/>
                  </a:lnTo>
                  <a:lnTo>
                    <a:pt x="167" y="100"/>
                  </a:lnTo>
                  <a:lnTo>
                    <a:pt x="167" y="102"/>
                  </a:lnTo>
                  <a:lnTo>
                    <a:pt x="165" y="103"/>
                  </a:lnTo>
                  <a:lnTo>
                    <a:pt x="163" y="103"/>
                  </a:lnTo>
                  <a:lnTo>
                    <a:pt x="163" y="107"/>
                  </a:lnTo>
                  <a:lnTo>
                    <a:pt x="160" y="109"/>
                  </a:lnTo>
                  <a:lnTo>
                    <a:pt x="158" y="109"/>
                  </a:lnTo>
                  <a:lnTo>
                    <a:pt x="157" y="109"/>
                  </a:lnTo>
                  <a:lnTo>
                    <a:pt x="157" y="110"/>
                  </a:lnTo>
                  <a:lnTo>
                    <a:pt x="153" y="110"/>
                  </a:lnTo>
                  <a:lnTo>
                    <a:pt x="152" y="110"/>
                  </a:lnTo>
                  <a:lnTo>
                    <a:pt x="150" y="113"/>
                  </a:lnTo>
                  <a:lnTo>
                    <a:pt x="147" y="113"/>
                  </a:lnTo>
                  <a:lnTo>
                    <a:pt x="145" y="113"/>
                  </a:lnTo>
                  <a:lnTo>
                    <a:pt x="140" y="113"/>
                  </a:lnTo>
                  <a:lnTo>
                    <a:pt x="28" y="113"/>
                  </a:lnTo>
                  <a:lnTo>
                    <a:pt x="27" y="113"/>
                  </a:lnTo>
                  <a:lnTo>
                    <a:pt x="25" y="113"/>
                  </a:lnTo>
                  <a:lnTo>
                    <a:pt x="22" y="113"/>
                  </a:lnTo>
                  <a:lnTo>
                    <a:pt x="20" y="110"/>
                  </a:lnTo>
                  <a:lnTo>
                    <a:pt x="18" y="110"/>
                  </a:lnTo>
                  <a:lnTo>
                    <a:pt x="16" y="110"/>
                  </a:lnTo>
                  <a:lnTo>
                    <a:pt x="13" y="109"/>
                  </a:lnTo>
                  <a:lnTo>
                    <a:pt x="12" y="109"/>
                  </a:lnTo>
                  <a:lnTo>
                    <a:pt x="8" y="109"/>
                  </a:lnTo>
                  <a:lnTo>
                    <a:pt x="8" y="107"/>
                  </a:lnTo>
                  <a:lnTo>
                    <a:pt x="7" y="103"/>
                  </a:lnTo>
                  <a:lnTo>
                    <a:pt x="5" y="103"/>
                  </a:lnTo>
                  <a:lnTo>
                    <a:pt x="5" y="102"/>
                  </a:lnTo>
                  <a:lnTo>
                    <a:pt x="2" y="102"/>
                  </a:lnTo>
                  <a:lnTo>
                    <a:pt x="2" y="100"/>
                  </a:lnTo>
                  <a:lnTo>
                    <a:pt x="2" y="96"/>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04" name="Freeform 42"/>
            <p:cNvSpPr>
              <a:spLocks noChangeAspect="1"/>
            </p:cNvSpPr>
            <p:nvPr/>
          </p:nvSpPr>
          <p:spPr bwMode="auto">
            <a:xfrm>
              <a:off x="3075" y="3344"/>
              <a:ext cx="64" cy="149"/>
            </a:xfrm>
            <a:custGeom>
              <a:avLst/>
              <a:gdLst>
                <a:gd name="T0" fmla="*/ 0 w 49"/>
                <a:gd name="T1" fmla="*/ 99 h 114"/>
                <a:gd name="T2" fmla="*/ 0 w 49"/>
                <a:gd name="T3" fmla="*/ 93 h 114"/>
                <a:gd name="T4" fmla="*/ 0 w 49"/>
                <a:gd name="T5" fmla="*/ 76 h 114"/>
                <a:gd name="T6" fmla="*/ 0 w 49"/>
                <a:gd name="T7" fmla="*/ 60 h 114"/>
                <a:gd name="T8" fmla="*/ 0 w 49"/>
                <a:gd name="T9" fmla="*/ 38 h 114"/>
                <a:gd name="T10" fmla="*/ 1 w 49"/>
                <a:gd name="T11" fmla="*/ 35 h 114"/>
                <a:gd name="T12" fmla="*/ 1 w 49"/>
                <a:gd name="T13" fmla="*/ 27 h 114"/>
                <a:gd name="T14" fmla="*/ 27 w 49"/>
                <a:gd name="T15" fmla="*/ 12 h 114"/>
                <a:gd name="T16" fmla="*/ 27 w 49"/>
                <a:gd name="T17" fmla="*/ 12 h 114"/>
                <a:gd name="T18" fmla="*/ 29 w 49"/>
                <a:gd name="T19" fmla="*/ 0 h 114"/>
                <a:gd name="T20" fmla="*/ 29 w 49"/>
                <a:gd name="T21" fmla="*/ 0 h 114"/>
                <a:gd name="T22" fmla="*/ 183 w 49"/>
                <a:gd name="T23" fmla="*/ 0 h 114"/>
                <a:gd name="T24" fmla="*/ 199 w 49"/>
                <a:gd name="T25" fmla="*/ 0 h 114"/>
                <a:gd name="T26" fmla="*/ 199 w 49"/>
                <a:gd name="T27" fmla="*/ 0 h 114"/>
                <a:gd name="T28" fmla="*/ 206 w 49"/>
                <a:gd name="T29" fmla="*/ 12 h 114"/>
                <a:gd name="T30" fmla="*/ 206 w 49"/>
                <a:gd name="T31" fmla="*/ 12 h 114"/>
                <a:gd name="T32" fmla="*/ 217 w 49"/>
                <a:gd name="T33" fmla="*/ 27 h 114"/>
                <a:gd name="T34" fmla="*/ 217 w 49"/>
                <a:gd name="T35" fmla="*/ 35 h 114"/>
                <a:gd name="T36" fmla="*/ 217 w 49"/>
                <a:gd name="T37" fmla="*/ 38 h 114"/>
                <a:gd name="T38" fmla="*/ 239 w 49"/>
                <a:gd name="T39" fmla="*/ 65 h 114"/>
                <a:gd name="T40" fmla="*/ 239 w 49"/>
                <a:gd name="T41" fmla="*/ 76 h 114"/>
                <a:gd name="T42" fmla="*/ 239 w 49"/>
                <a:gd name="T43" fmla="*/ 99 h 114"/>
                <a:gd name="T44" fmla="*/ 239 w 49"/>
                <a:gd name="T45" fmla="*/ 465 h 114"/>
                <a:gd name="T46" fmla="*/ 239 w 49"/>
                <a:gd name="T47" fmla="*/ 473 h 114"/>
                <a:gd name="T48" fmla="*/ 239 w 49"/>
                <a:gd name="T49" fmla="*/ 501 h 114"/>
                <a:gd name="T50" fmla="*/ 217 w 49"/>
                <a:gd name="T51" fmla="*/ 507 h 114"/>
                <a:gd name="T52" fmla="*/ 217 w 49"/>
                <a:gd name="T53" fmla="*/ 514 h 114"/>
                <a:gd name="T54" fmla="*/ 217 w 49"/>
                <a:gd name="T55" fmla="*/ 533 h 114"/>
                <a:gd name="T56" fmla="*/ 206 w 49"/>
                <a:gd name="T57" fmla="*/ 544 h 114"/>
                <a:gd name="T58" fmla="*/ 206 w 49"/>
                <a:gd name="T59" fmla="*/ 550 h 114"/>
                <a:gd name="T60" fmla="*/ 199 w 49"/>
                <a:gd name="T61" fmla="*/ 550 h 114"/>
                <a:gd name="T62" fmla="*/ 199 w 49"/>
                <a:gd name="T63" fmla="*/ 562 h 114"/>
                <a:gd name="T64" fmla="*/ 183 w 49"/>
                <a:gd name="T65" fmla="*/ 562 h 114"/>
                <a:gd name="T66" fmla="*/ 29 w 49"/>
                <a:gd name="T67" fmla="*/ 562 h 114"/>
                <a:gd name="T68" fmla="*/ 29 w 49"/>
                <a:gd name="T69" fmla="*/ 562 h 114"/>
                <a:gd name="T70" fmla="*/ 27 w 49"/>
                <a:gd name="T71" fmla="*/ 562 h 114"/>
                <a:gd name="T72" fmla="*/ 27 w 49"/>
                <a:gd name="T73" fmla="*/ 550 h 114"/>
                <a:gd name="T74" fmla="*/ 1 w 49"/>
                <a:gd name="T75" fmla="*/ 550 h 114"/>
                <a:gd name="T76" fmla="*/ 1 w 49"/>
                <a:gd name="T77" fmla="*/ 544 h 114"/>
                <a:gd name="T78" fmla="*/ 0 w 49"/>
                <a:gd name="T79" fmla="*/ 533 h 114"/>
                <a:gd name="T80" fmla="*/ 0 w 49"/>
                <a:gd name="T81" fmla="*/ 514 h 114"/>
                <a:gd name="T82" fmla="*/ 0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0" y="13"/>
                  </a:lnTo>
                  <a:lnTo>
                    <a:pt x="0" y="12"/>
                  </a:lnTo>
                  <a:lnTo>
                    <a:pt x="0" y="8"/>
                  </a:lnTo>
                  <a:lnTo>
                    <a:pt x="0" y="7"/>
                  </a:lnTo>
                  <a:lnTo>
                    <a:pt x="1" y="7"/>
                  </a:lnTo>
                  <a:lnTo>
                    <a:pt x="1" y="5"/>
                  </a:lnTo>
                  <a:lnTo>
                    <a:pt x="1" y="2"/>
                  </a:lnTo>
                  <a:lnTo>
                    <a:pt x="5" y="2"/>
                  </a:lnTo>
                  <a:lnTo>
                    <a:pt x="5" y="0"/>
                  </a:lnTo>
                  <a:lnTo>
                    <a:pt x="6" y="0"/>
                  </a:lnTo>
                  <a:lnTo>
                    <a:pt x="37" y="0"/>
                  </a:lnTo>
                  <a:lnTo>
                    <a:pt x="40" y="0"/>
                  </a:lnTo>
                  <a:lnTo>
                    <a:pt x="40" y="2"/>
                  </a:lnTo>
                  <a:lnTo>
                    <a:pt x="41" y="2"/>
                  </a:lnTo>
                  <a:lnTo>
                    <a:pt x="41" y="5"/>
                  </a:lnTo>
                  <a:lnTo>
                    <a:pt x="44" y="5"/>
                  </a:lnTo>
                  <a:lnTo>
                    <a:pt x="44" y="7"/>
                  </a:lnTo>
                  <a:lnTo>
                    <a:pt x="44" y="8"/>
                  </a:lnTo>
                  <a:lnTo>
                    <a:pt x="44" y="12"/>
                  </a:lnTo>
                  <a:lnTo>
                    <a:pt x="48" y="13"/>
                  </a:lnTo>
                  <a:lnTo>
                    <a:pt x="48" y="15"/>
                  </a:lnTo>
                  <a:lnTo>
                    <a:pt x="48" y="18"/>
                  </a:lnTo>
                  <a:lnTo>
                    <a:pt x="48" y="20"/>
                  </a:lnTo>
                  <a:lnTo>
                    <a:pt x="48" y="93"/>
                  </a:lnTo>
                  <a:lnTo>
                    <a:pt x="48" y="95"/>
                  </a:lnTo>
                  <a:lnTo>
                    <a:pt x="48" y="96"/>
                  </a:lnTo>
                  <a:lnTo>
                    <a:pt x="48" y="100"/>
                  </a:lnTo>
                  <a:lnTo>
                    <a:pt x="44" y="102"/>
                  </a:lnTo>
                  <a:lnTo>
                    <a:pt x="44" y="103"/>
                  </a:lnTo>
                  <a:lnTo>
                    <a:pt x="44" y="107"/>
                  </a:lnTo>
                  <a:lnTo>
                    <a:pt x="44" y="109"/>
                  </a:lnTo>
                  <a:lnTo>
                    <a:pt x="41" y="109"/>
                  </a:lnTo>
                  <a:lnTo>
                    <a:pt x="41" y="110"/>
                  </a:lnTo>
                  <a:lnTo>
                    <a:pt x="40" y="110"/>
                  </a:lnTo>
                  <a:lnTo>
                    <a:pt x="40" y="113"/>
                  </a:lnTo>
                  <a:lnTo>
                    <a:pt x="37" y="113"/>
                  </a:lnTo>
                  <a:lnTo>
                    <a:pt x="6" y="113"/>
                  </a:lnTo>
                  <a:lnTo>
                    <a:pt x="5" y="113"/>
                  </a:lnTo>
                  <a:lnTo>
                    <a:pt x="5" y="110"/>
                  </a:lnTo>
                  <a:lnTo>
                    <a:pt x="1" y="110"/>
                  </a:lnTo>
                  <a:lnTo>
                    <a:pt x="1" y="109"/>
                  </a:lnTo>
                  <a:lnTo>
                    <a:pt x="1" y="107"/>
                  </a:lnTo>
                  <a:lnTo>
                    <a:pt x="0" y="107"/>
                  </a:lnTo>
                  <a:lnTo>
                    <a:pt x="0" y="103"/>
                  </a:lnTo>
                  <a:lnTo>
                    <a:pt x="0" y="102"/>
                  </a:lnTo>
                  <a:lnTo>
                    <a:pt x="0" y="100"/>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05" name="Freeform 43"/>
            <p:cNvSpPr>
              <a:spLocks noChangeAspect="1"/>
            </p:cNvSpPr>
            <p:nvPr/>
          </p:nvSpPr>
          <p:spPr bwMode="auto">
            <a:xfrm>
              <a:off x="3228" y="3344"/>
              <a:ext cx="63" cy="149"/>
            </a:xfrm>
            <a:custGeom>
              <a:avLst/>
              <a:gdLst>
                <a:gd name="T0" fmla="*/ 0 w 49"/>
                <a:gd name="T1" fmla="*/ 99 h 114"/>
                <a:gd name="T2" fmla="*/ 0 w 49"/>
                <a:gd name="T3" fmla="*/ 93 h 114"/>
                <a:gd name="T4" fmla="*/ 0 w 49"/>
                <a:gd name="T5" fmla="*/ 76 h 114"/>
                <a:gd name="T6" fmla="*/ 1 w 49"/>
                <a:gd name="T7" fmla="*/ 60 h 114"/>
                <a:gd name="T8" fmla="*/ 1 w 49"/>
                <a:gd name="T9" fmla="*/ 38 h 114"/>
                <a:gd name="T10" fmla="*/ 1 w 49"/>
                <a:gd name="T11" fmla="*/ 35 h 114"/>
                <a:gd name="T12" fmla="*/ 28 w 49"/>
                <a:gd name="T13" fmla="*/ 27 h 114"/>
                <a:gd name="T14" fmla="*/ 28 w 49"/>
                <a:gd name="T15" fmla="*/ 12 h 114"/>
                <a:gd name="T16" fmla="*/ 31 w 49"/>
                <a:gd name="T17" fmla="*/ 12 h 114"/>
                <a:gd name="T18" fmla="*/ 31 w 49"/>
                <a:gd name="T19" fmla="*/ 0 h 114"/>
                <a:gd name="T20" fmla="*/ 40 w 49"/>
                <a:gd name="T21" fmla="*/ 0 h 114"/>
                <a:gd name="T22" fmla="*/ 185 w 49"/>
                <a:gd name="T23" fmla="*/ 0 h 114"/>
                <a:gd name="T24" fmla="*/ 185 w 49"/>
                <a:gd name="T25" fmla="*/ 0 h 114"/>
                <a:gd name="T26" fmla="*/ 193 w 49"/>
                <a:gd name="T27" fmla="*/ 0 h 114"/>
                <a:gd name="T28" fmla="*/ 193 w 49"/>
                <a:gd name="T29" fmla="*/ 12 h 114"/>
                <a:gd name="T30" fmla="*/ 201 w 49"/>
                <a:gd name="T31" fmla="*/ 12 h 114"/>
                <a:gd name="T32" fmla="*/ 201 w 49"/>
                <a:gd name="T33" fmla="*/ 27 h 114"/>
                <a:gd name="T34" fmla="*/ 219 w 49"/>
                <a:gd name="T35" fmla="*/ 35 h 114"/>
                <a:gd name="T36" fmla="*/ 219 w 49"/>
                <a:gd name="T37" fmla="*/ 38 h 114"/>
                <a:gd name="T38" fmla="*/ 219 w 49"/>
                <a:gd name="T39" fmla="*/ 65 h 114"/>
                <a:gd name="T40" fmla="*/ 219 w 49"/>
                <a:gd name="T41" fmla="*/ 76 h 114"/>
                <a:gd name="T42" fmla="*/ 219 w 49"/>
                <a:gd name="T43" fmla="*/ 99 h 114"/>
                <a:gd name="T44" fmla="*/ 219 w 49"/>
                <a:gd name="T45" fmla="*/ 465 h 114"/>
                <a:gd name="T46" fmla="*/ 219 w 49"/>
                <a:gd name="T47" fmla="*/ 473 h 114"/>
                <a:gd name="T48" fmla="*/ 219 w 49"/>
                <a:gd name="T49" fmla="*/ 501 h 114"/>
                <a:gd name="T50" fmla="*/ 219 w 49"/>
                <a:gd name="T51" fmla="*/ 507 h 114"/>
                <a:gd name="T52" fmla="*/ 219 w 49"/>
                <a:gd name="T53" fmla="*/ 514 h 114"/>
                <a:gd name="T54" fmla="*/ 201 w 49"/>
                <a:gd name="T55" fmla="*/ 533 h 114"/>
                <a:gd name="T56" fmla="*/ 201 w 49"/>
                <a:gd name="T57" fmla="*/ 544 h 114"/>
                <a:gd name="T58" fmla="*/ 193 w 49"/>
                <a:gd name="T59" fmla="*/ 550 h 114"/>
                <a:gd name="T60" fmla="*/ 193 w 49"/>
                <a:gd name="T61" fmla="*/ 550 h 114"/>
                <a:gd name="T62" fmla="*/ 185 w 49"/>
                <a:gd name="T63" fmla="*/ 562 h 114"/>
                <a:gd name="T64" fmla="*/ 185 w 49"/>
                <a:gd name="T65" fmla="*/ 562 h 114"/>
                <a:gd name="T66" fmla="*/ 40 w 49"/>
                <a:gd name="T67" fmla="*/ 562 h 114"/>
                <a:gd name="T68" fmla="*/ 40 w 49"/>
                <a:gd name="T69" fmla="*/ 562 h 114"/>
                <a:gd name="T70" fmla="*/ 31 w 49"/>
                <a:gd name="T71" fmla="*/ 562 h 114"/>
                <a:gd name="T72" fmla="*/ 28 w 49"/>
                <a:gd name="T73" fmla="*/ 550 h 114"/>
                <a:gd name="T74" fmla="*/ 28 w 49"/>
                <a:gd name="T75" fmla="*/ 550 h 114"/>
                <a:gd name="T76" fmla="*/ 1 w 49"/>
                <a:gd name="T77" fmla="*/ 544 h 114"/>
                <a:gd name="T78" fmla="*/ 1 w 49"/>
                <a:gd name="T79" fmla="*/ 533 h 114"/>
                <a:gd name="T80" fmla="*/ 1 w 49"/>
                <a:gd name="T81" fmla="*/ 514 h 114"/>
                <a:gd name="T82" fmla="*/ 1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1" y="13"/>
                  </a:lnTo>
                  <a:lnTo>
                    <a:pt x="1" y="12"/>
                  </a:lnTo>
                  <a:lnTo>
                    <a:pt x="1" y="8"/>
                  </a:lnTo>
                  <a:lnTo>
                    <a:pt x="1" y="7"/>
                  </a:lnTo>
                  <a:lnTo>
                    <a:pt x="1" y="5"/>
                  </a:lnTo>
                  <a:lnTo>
                    <a:pt x="6" y="5"/>
                  </a:lnTo>
                  <a:lnTo>
                    <a:pt x="6" y="2"/>
                  </a:lnTo>
                  <a:lnTo>
                    <a:pt x="7" y="2"/>
                  </a:lnTo>
                  <a:lnTo>
                    <a:pt x="7" y="0"/>
                  </a:lnTo>
                  <a:lnTo>
                    <a:pt x="9" y="0"/>
                  </a:lnTo>
                  <a:lnTo>
                    <a:pt x="41" y="0"/>
                  </a:lnTo>
                  <a:lnTo>
                    <a:pt x="43" y="0"/>
                  </a:lnTo>
                  <a:lnTo>
                    <a:pt x="43" y="2"/>
                  </a:lnTo>
                  <a:lnTo>
                    <a:pt x="44" y="2"/>
                  </a:lnTo>
                  <a:lnTo>
                    <a:pt x="44" y="5"/>
                  </a:lnTo>
                  <a:lnTo>
                    <a:pt x="44" y="7"/>
                  </a:lnTo>
                  <a:lnTo>
                    <a:pt x="48" y="7"/>
                  </a:lnTo>
                  <a:lnTo>
                    <a:pt x="48" y="8"/>
                  </a:lnTo>
                  <a:lnTo>
                    <a:pt x="48" y="12"/>
                  </a:lnTo>
                  <a:lnTo>
                    <a:pt x="48" y="13"/>
                  </a:lnTo>
                  <a:lnTo>
                    <a:pt x="48" y="15"/>
                  </a:lnTo>
                  <a:lnTo>
                    <a:pt x="48" y="18"/>
                  </a:lnTo>
                  <a:lnTo>
                    <a:pt x="48" y="20"/>
                  </a:lnTo>
                  <a:lnTo>
                    <a:pt x="48" y="93"/>
                  </a:lnTo>
                  <a:lnTo>
                    <a:pt x="48" y="95"/>
                  </a:lnTo>
                  <a:lnTo>
                    <a:pt x="48" y="96"/>
                  </a:lnTo>
                  <a:lnTo>
                    <a:pt x="48" y="100"/>
                  </a:lnTo>
                  <a:lnTo>
                    <a:pt x="48" y="102"/>
                  </a:lnTo>
                  <a:lnTo>
                    <a:pt x="48" y="103"/>
                  </a:lnTo>
                  <a:lnTo>
                    <a:pt x="48" y="107"/>
                  </a:lnTo>
                  <a:lnTo>
                    <a:pt x="44" y="107"/>
                  </a:lnTo>
                  <a:lnTo>
                    <a:pt x="44" y="109"/>
                  </a:lnTo>
                  <a:lnTo>
                    <a:pt x="44" y="110"/>
                  </a:lnTo>
                  <a:lnTo>
                    <a:pt x="43" y="110"/>
                  </a:lnTo>
                  <a:lnTo>
                    <a:pt x="43" y="113"/>
                  </a:lnTo>
                  <a:lnTo>
                    <a:pt x="41" y="113"/>
                  </a:lnTo>
                  <a:lnTo>
                    <a:pt x="9" y="113"/>
                  </a:lnTo>
                  <a:lnTo>
                    <a:pt x="7" y="113"/>
                  </a:lnTo>
                  <a:lnTo>
                    <a:pt x="7" y="110"/>
                  </a:lnTo>
                  <a:lnTo>
                    <a:pt x="6" y="110"/>
                  </a:lnTo>
                  <a:lnTo>
                    <a:pt x="6" y="109"/>
                  </a:lnTo>
                  <a:lnTo>
                    <a:pt x="1" y="109"/>
                  </a:lnTo>
                  <a:lnTo>
                    <a:pt x="1" y="107"/>
                  </a:lnTo>
                  <a:lnTo>
                    <a:pt x="1" y="103"/>
                  </a:lnTo>
                  <a:lnTo>
                    <a:pt x="1" y="102"/>
                  </a:lnTo>
                  <a:lnTo>
                    <a:pt x="1" y="100"/>
                  </a:lnTo>
                  <a:lnTo>
                    <a:pt x="0" y="100"/>
                  </a:lnTo>
                  <a:lnTo>
                    <a:pt x="0" y="96"/>
                  </a:lnTo>
                  <a:lnTo>
                    <a:pt x="0" y="95"/>
                  </a:lnTo>
                  <a:lnTo>
                    <a:pt x="0" y="9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06" name="Freeform 44" descr="Light vertical"/>
            <p:cNvSpPr>
              <a:spLocks noChangeAspect="1"/>
            </p:cNvSpPr>
            <p:nvPr/>
          </p:nvSpPr>
          <p:spPr bwMode="auto">
            <a:xfrm>
              <a:off x="3139" y="3344"/>
              <a:ext cx="90" cy="149"/>
            </a:xfrm>
            <a:custGeom>
              <a:avLst/>
              <a:gdLst>
                <a:gd name="T0" fmla="*/ 0 w 69"/>
                <a:gd name="T1" fmla="*/ 99 h 114"/>
                <a:gd name="T2" fmla="*/ 0 w 69"/>
                <a:gd name="T3" fmla="*/ 93 h 114"/>
                <a:gd name="T4" fmla="*/ 0 w 69"/>
                <a:gd name="T5" fmla="*/ 76 h 114"/>
                <a:gd name="T6" fmla="*/ 0 w 69"/>
                <a:gd name="T7" fmla="*/ 60 h 114"/>
                <a:gd name="T8" fmla="*/ 0 w 69"/>
                <a:gd name="T9" fmla="*/ 38 h 114"/>
                <a:gd name="T10" fmla="*/ 12 w 69"/>
                <a:gd name="T11" fmla="*/ 35 h 114"/>
                <a:gd name="T12" fmla="*/ 27 w 69"/>
                <a:gd name="T13" fmla="*/ 27 h 114"/>
                <a:gd name="T14" fmla="*/ 27 w 69"/>
                <a:gd name="T15" fmla="*/ 12 h 114"/>
                <a:gd name="T16" fmla="*/ 35 w 69"/>
                <a:gd name="T17" fmla="*/ 12 h 114"/>
                <a:gd name="T18" fmla="*/ 38 w 69"/>
                <a:gd name="T19" fmla="*/ 0 h 114"/>
                <a:gd name="T20" fmla="*/ 60 w 69"/>
                <a:gd name="T21" fmla="*/ 0 h 114"/>
                <a:gd name="T22" fmla="*/ 275 w 69"/>
                <a:gd name="T23" fmla="*/ 0 h 114"/>
                <a:gd name="T24" fmla="*/ 275 w 69"/>
                <a:gd name="T25" fmla="*/ 0 h 114"/>
                <a:gd name="T26" fmla="*/ 286 w 69"/>
                <a:gd name="T27" fmla="*/ 0 h 114"/>
                <a:gd name="T28" fmla="*/ 301 w 69"/>
                <a:gd name="T29" fmla="*/ 12 h 114"/>
                <a:gd name="T30" fmla="*/ 312 w 69"/>
                <a:gd name="T31" fmla="*/ 12 h 114"/>
                <a:gd name="T32" fmla="*/ 312 w 69"/>
                <a:gd name="T33" fmla="*/ 27 h 114"/>
                <a:gd name="T34" fmla="*/ 322 w 69"/>
                <a:gd name="T35" fmla="*/ 35 h 114"/>
                <a:gd name="T36" fmla="*/ 322 w 69"/>
                <a:gd name="T37" fmla="*/ 38 h 114"/>
                <a:gd name="T38" fmla="*/ 322 w 69"/>
                <a:gd name="T39" fmla="*/ 65 h 114"/>
                <a:gd name="T40" fmla="*/ 335 w 69"/>
                <a:gd name="T41" fmla="*/ 76 h 114"/>
                <a:gd name="T42" fmla="*/ 335 w 69"/>
                <a:gd name="T43" fmla="*/ 99 h 114"/>
                <a:gd name="T44" fmla="*/ 335 w 69"/>
                <a:gd name="T45" fmla="*/ 465 h 114"/>
                <a:gd name="T46" fmla="*/ 335 w 69"/>
                <a:gd name="T47" fmla="*/ 473 h 114"/>
                <a:gd name="T48" fmla="*/ 335 w 69"/>
                <a:gd name="T49" fmla="*/ 501 h 114"/>
                <a:gd name="T50" fmla="*/ 322 w 69"/>
                <a:gd name="T51" fmla="*/ 507 h 114"/>
                <a:gd name="T52" fmla="*/ 322 w 69"/>
                <a:gd name="T53" fmla="*/ 514 h 114"/>
                <a:gd name="T54" fmla="*/ 312 w 69"/>
                <a:gd name="T55" fmla="*/ 533 h 114"/>
                <a:gd name="T56" fmla="*/ 312 w 69"/>
                <a:gd name="T57" fmla="*/ 544 h 114"/>
                <a:gd name="T58" fmla="*/ 301 w 69"/>
                <a:gd name="T59" fmla="*/ 550 h 114"/>
                <a:gd name="T60" fmla="*/ 286 w 69"/>
                <a:gd name="T61" fmla="*/ 550 h 114"/>
                <a:gd name="T62" fmla="*/ 275 w 69"/>
                <a:gd name="T63" fmla="*/ 562 h 114"/>
                <a:gd name="T64" fmla="*/ 275 w 69"/>
                <a:gd name="T65" fmla="*/ 562 h 114"/>
                <a:gd name="T66" fmla="*/ 60 w 69"/>
                <a:gd name="T67" fmla="*/ 562 h 114"/>
                <a:gd name="T68" fmla="*/ 38 w 69"/>
                <a:gd name="T69" fmla="*/ 562 h 114"/>
                <a:gd name="T70" fmla="*/ 35 w 69"/>
                <a:gd name="T71" fmla="*/ 562 h 114"/>
                <a:gd name="T72" fmla="*/ 35 w 69"/>
                <a:gd name="T73" fmla="*/ 550 h 114"/>
                <a:gd name="T74" fmla="*/ 27 w 69"/>
                <a:gd name="T75" fmla="*/ 550 h 114"/>
                <a:gd name="T76" fmla="*/ 12 w 69"/>
                <a:gd name="T77" fmla="*/ 544 h 114"/>
                <a:gd name="T78" fmla="*/ 12 w 69"/>
                <a:gd name="T79" fmla="*/ 533 h 114"/>
                <a:gd name="T80" fmla="*/ 0 w 69"/>
                <a:gd name="T81" fmla="*/ 514 h 114"/>
                <a:gd name="T82" fmla="*/ 0 w 69"/>
                <a:gd name="T83" fmla="*/ 501 h 114"/>
                <a:gd name="T84" fmla="*/ 0 w 69"/>
                <a:gd name="T85" fmla="*/ 474 h 114"/>
                <a:gd name="T86" fmla="*/ 0 w 6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114"/>
                <a:gd name="T134" fmla="*/ 69 w 6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114">
                  <a:moveTo>
                    <a:pt x="0" y="93"/>
                  </a:moveTo>
                  <a:lnTo>
                    <a:pt x="0" y="20"/>
                  </a:lnTo>
                  <a:lnTo>
                    <a:pt x="0" y="18"/>
                  </a:lnTo>
                  <a:lnTo>
                    <a:pt x="0" y="15"/>
                  </a:lnTo>
                  <a:lnTo>
                    <a:pt x="0" y="13"/>
                  </a:lnTo>
                  <a:lnTo>
                    <a:pt x="0" y="12"/>
                  </a:lnTo>
                  <a:lnTo>
                    <a:pt x="0" y="8"/>
                  </a:lnTo>
                  <a:lnTo>
                    <a:pt x="2" y="7"/>
                  </a:lnTo>
                  <a:lnTo>
                    <a:pt x="2" y="5"/>
                  </a:lnTo>
                  <a:lnTo>
                    <a:pt x="5" y="5"/>
                  </a:lnTo>
                  <a:lnTo>
                    <a:pt x="5" y="2"/>
                  </a:lnTo>
                  <a:lnTo>
                    <a:pt x="7" y="2"/>
                  </a:lnTo>
                  <a:lnTo>
                    <a:pt x="7" y="0"/>
                  </a:lnTo>
                  <a:lnTo>
                    <a:pt x="8" y="0"/>
                  </a:lnTo>
                  <a:lnTo>
                    <a:pt x="12" y="0"/>
                  </a:lnTo>
                  <a:lnTo>
                    <a:pt x="56" y="0"/>
                  </a:lnTo>
                  <a:lnTo>
                    <a:pt x="58" y="0"/>
                  </a:lnTo>
                  <a:lnTo>
                    <a:pt x="58" y="2"/>
                  </a:lnTo>
                  <a:lnTo>
                    <a:pt x="61" y="2"/>
                  </a:lnTo>
                  <a:lnTo>
                    <a:pt x="63" y="2"/>
                  </a:lnTo>
                  <a:lnTo>
                    <a:pt x="63" y="5"/>
                  </a:lnTo>
                  <a:lnTo>
                    <a:pt x="63" y="7"/>
                  </a:lnTo>
                  <a:lnTo>
                    <a:pt x="65" y="7"/>
                  </a:lnTo>
                  <a:lnTo>
                    <a:pt x="65" y="8"/>
                  </a:lnTo>
                  <a:lnTo>
                    <a:pt x="65" y="12"/>
                  </a:lnTo>
                  <a:lnTo>
                    <a:pt x="65" y="13"/>
                  </a:lnTo>
                  <a:lnTo>
                    <a:pt x="68" y="15"/>
                  </a:lnTo>
                  <a:lnTo>
                    <a:pt x="68" y="18"/>
                  </a:lnTo>
                  <a:lnTo>
                    <a:pt x="68" y="20"/>
                  </a:lnTo>
                  <a:lnTo>
                    <a:pt x="68" y="93"/>
                  </a:lnTo>
                  <a:lnTo>
                    <a:pt x="68" y="95"/>
                  </a:lnTo>
                  <a:lnTo>
                    <a:pt x="68" y="96"/>
                  </a:lnTo>
                  <a:lnTo>
                    <a:pt x="68" y="100"/>
                  </a:lnTo>
                  <a:lnTo>
                    <a:pt x="65" y="100"/>
                  </a:lnTo>
                  <a:lnTo>
                    <a:pt x="65" y="102"/>
                  </a:lnTo>
                  <a:lnTo>
                    <a:pt x="65" y="103"/>
                  </a:lnTo>
                  <a:lnTo>
                    <a:pt x="65" y="107"/>
                  </a:lnTo>
                  <a:lnTo>
                    <a:pt x="63" y="107"/>
                  </a:lnTo>
                  <a:lnTo>
                    <a:pt x="63" y="109"/>
                  </a:lnTo>
                  <a:lnTo>
                    <a:pt x="63" y="110"/>
                  </a:lnTo>
                  <a:lnTo>
                    <a:pt x="61" y="110"/>
                  </a:lnTo>
                  <a:lnTo>
                    <a:pt x="58" y="110"/>
                  </a:lnTo>
                  <a:lnTo>
                    <a:pt x="58" y="113"/>
                  </a:lnTo>
                  <a:lnTo>
                    <a:pt x="56" y="113"/>
                  </a:lnTo>
                  <a:lnTo>
                    <a:pt x="12" y="113"/>
                  </a:lnTo>
                  <a:lnTo>
                    <a:pt x="8" y="113"/>
                  </a:lnTo>
                  <a:lnTo>
                    <a:pt x="7" y="113"/>
                  </a:lnTo>
                  <a:lnTo>
                    <a:pt x="7" y="110"/>
                  </a:lnTo>
                  <a:lnTo>
                    <a:pt x="5" y="110"/>
                  </a:lnTo>
                  <a:lnTo>
                    <a:pt x="5" y="109"/>
                  </a:lnTo>
                  <a:lnTo>
                    <a:pt x="2" y="109"/>
                  </a:lnTo>
                  <a:lnTo>
                    <a:pt x="2" y="107"/>
                  </a:lnTo>
                  <a:lnTo>
                    <a:pt x="0" y="103"/>
                  </a:lnTo>
                  <a:lnTo>
                    <a:pt x="0" y="102"/>
                  </a:lnTo>
                  <a:lnTo>
                    <a:pt x="0" y="100"/>
                  </a:lnTo>
                  <a:lnTo>
                    <a:pt x="0" y="96"/>
                  </a:lnTo>
                  <a:lnTo>
                    <a:pt x="0" y="95"/>
                  </a:lnTo>
                  <a:lnTo>
                    <a:pt x="0" y="93"/>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07" name="Line 45"/>
            <p:cNvSpPr>
              <a:spLocks noChangeAspect="1" noChangeShapeType="1"/>
            </p:cNvSpPr>
            <p:nvPr/>
          </p:nvSpPr>
          <p:spPr bwMode="auto">
            <a:xfrm>
              <a:off x="3127" y="3503"/>
              <a:ext cx="119"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408" name="AutoShape 46"/>
            <p:cNvSpPr>
              <a:spLocks noChangeAspect="1" noChangeArrowheads="1"/>
            </p:cNvSpPr>
            <p:nvPr/>
          </p:nvSpPr>
          <p:spPr bwMode="auto">
            <a:xfrm flipV="1">
              <a:off x="3161" y="3648"/>
              <a:ext cx="38" cy="33"/>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09" name="Freeform 47"/>
            <p:cNvSpPr>
              <a:spLocks noChangeAspect="1"/>
            </p:cNvSpPr>
            <p:nvPr/>
          </p:nvSpPr>
          <p:spPr bwMode="auto">
            <a:xfrm>
              <a:off x="3139" y="3681"/>
              <a:ext cx="87" cy="58"/>
            </a:xfrm>
            <a:custGeom>
              <a:avLst/>
              <a:gdLst>
                <a:gd name="T0" fmla="*/ 0 w 67"/>
                <a:gd name="T1" fmla="*/ 36 h 45"/>
                <a:gd name="T2" fmla="*/ 0 w 67"/>
                <a:gd name="T3" fmla="*/ 31 h 45"/>
                <a:gd name="T4" fmla="*/ 0 w 67"/>
                <a:gd name="T5" fmla="*/ 31 h 45"/>
                <a:gd name="T6" fmla="*/ 10 w 67"/>
                <a:gd name="T7" fmla="*/ 22 h 45"/>
                <a:gd name="T8" fmla="*/ 10 w 67"/>
                <a:gd name="T9" fmla="*/ 22 h 45"/>
                <a:gd name="T10" fmla="*/ 10 w 67"/>
                <a:gd name="T11" fmla="*/ 10 h 45"/>
                <a:gd name="T12" fmla="*/ 22 w 67"/>
                <a:gd name="T13" fmla="*/ 10 h 45"/>
                <a:gd name="T14" fmla="*/ 35 w 67"/>
                <a:gd name="T15" fmla="*/ 10 h 45"/>
                <a:gd name="T16" fmla="*/ 35 w 67"/>
                <a:gd name="T17" fmla="*/ 10 h 45"/>
                <a:gd name="T18" fmla="*/ 38 w 67"/>
                <a:gd name="T19" fmla="*/ 0 h 45"/>
                <a:gd name="T20" fmla="*/ 58 w 67"/>
                <a:gd name="T21" fmla="*/ 0 h 45"/>
                <a:gd name="T22" fmla="*/ 258 w 67"/>
                <a:gd name="T23" fmla="*/ 0 h 45"/>
                <a:gd name="T24" fmla="*/ 258 w 67"/>
                <a:gd name="T25" fmla="*/ 0 h 45"/>
                <a:gd name="T26" fmla="*/ 270 w 67"/>
                <a:gd name="T27" fmla="*/ 0 h 45"/>
                <a:gd name="T28" fmla="*/ 287 w 67"/>
                <a:gd name="T29" fmla="*/ 10 h 45"/>
                <a:gd name="T30" fmla="*/ 287 w 67"/>
                <a:gd name="T31" fmla="*/ 10 h 45"/>
                <a:gd name="T32" fmla="*/ 293 w 67"/>
                <a:gd name="T33" fmla="*/ 10 h 45"/>
                <a:gd name="T34" fmla="*/ 301 w 67"/>
                <a:gd name="T35" fmla="*/ 22 h 45"/>
                <a:gd name="T36" fmla="*/ 301 w 67"/>
                <a:gd name="T37" fmla="*/ 22 h 45"/>
                <a:gd name="T38" fmla="*/ 301 w 67"/>
                <a:gd name="T39" fmla="*/ 31 h 45"/>
                <a:gd name="T40" fmla="*/ 301 w 67"/>
                <a:gd name="T41" fmla="*/ 31 h 45"/>
                <a:gd name="T42" fmla="*/ 317 w 67"/>
                <a:gd name="T43" fmla="*/ 36 h 45"/>
                <a:gd name="T44" fmla="*/ 317 w 67"/>
                <a:gd name="T45" fmla="*/ 161 h 45"/>
                <a:gd name="T46" fmla="*/ 317 w 67"/>
                <a:gd name="T47" fmla="*/ 171 h 45"/>
                <a:gd name="T48" fmla="*/ 301 w 67"/>
                <a:gd name="T49" fmla="*/ 171 h 45"/>
                <a:gd name="T50" fmla="*/ 301 w 67"/>
                <a:gd name="T51" fmla="*/ 173 h 45"/>
                <a:gd name="T52" fmla="*/ 301 w 67"/>
                <a:gd name="T53" fmla="*/ 173 h 45"/>
                <a:gd name="T54" fmla="*/ 293 w 67"/>
                <a:gd name="T55" fmla="*/ 188 h 45"/>
                <a:gd name="T56" fmla="*/ 293 w 67"/>
                <a:gd name="T57" fmla="*/ 188 h 45"/>
                <a:gd name="T58" fmla="*/ 287 w 67"/>
                <a:gd name="T59" fmla="*/ 188 h 45"/>
                <a:gd name="T60" fmla="*/ 270 w 67"/>
                <a:gd name="T61" fmla="*/ 188 h 45"/>
                <a:gd name="T62" fmla="*/ 270 w 67"/>
                <a:gd name="T63" fmla="*/ 201 h 45"/>
                <a:gd name="T64" fmla="*/ 258 w 67"/>
                <a:gd name="T65" fmla="*/ 201 h 45"/>
                <a:gd name="T66" fmla="*/ 58 w 67"/>
                <a:gd name="T67" fmla="*/ 201 h 45"/>
                <a:gd name="T68" fmla="*/ 58 w 67"/>
                <a:gd name="T69" fmla="*/ 201 h 45"/>
                <a:gd name="T70" fmla="*/ 38 w 67"/>
                <a:gd name="T71" fmla="*/ 201 h 45"/>
                <a:gd name="T72" fmla="*/ 35 w 67"/>
                <a:gd name="T73" fmla="*/ 188 h 45"/>
                <a:gd name="T74" fmla="*/ 22 w 67"/>
                <a:gd name="T75" fmla="*/ 188 h 45"/>
                <a:gd name="T76" fmla="*/ 22 w 67"/>
                <a:gd name="T77" fmla="*/ 188 h 45"/>
                <a:gd name="T78" fmla="*/ 10 w 67"/>
                <a:gd name="T79" fmla="*/ 173 h 45"/>
                <a:gd name="T80" fmla="*/ 10 w 67"/>
                <a:gd name="T81" fmla="*/ 173 h 45"/>
                <a:gd name="T82" fmla="*/ 0 w 67"/>
                <a:gd name="T83" fmla="*/ 171 h 45"/>
                <a:gd name="T84" fmla="*/ 0 w 67"/>
                <a:gd name="T85" fmla="*/ 171 h 45"/>
                <a:gd name="T86" fmla="*/ 0 w 6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0" y="35"/>
                  </a:moveTo>
                  <a:lnTo>
                    <a:pt x="0" y="8"/>
                  </a:lnTo>
                  <a:lnTo>
                    <a:pt x="0" y="7"/>
                  </a:lnTo>
                  <a:lnTo>
                    <a:pt x="2" y="5"/>
                  </a:lnTo>
                  <a:lnTo>
                    <a:pt x="2" y="2"/>
                  </a:lnTo>
                  <a:lnTo>
                    <a:pt x="5" y="2"/>
                  </a:lnTo>
                  <a:lnTo>
                    <a:pt x="7" y="2"/>
                  </a:lnTo>
                  <a:lnTo>
                    <a:pt x="8" y="0"/>
                  </a:lnTo>
                  <a:lnTo>
                    <a:pt x="12" y="0"/>
                  </a:lnTo>
                  <a:lnTo>
                    <a:pt x="54" y="0"/>
                  </a:lnTo>
                  <a:lnTo>
                    <a:pt x="56" y="0"/>
                  </a:lnTo>
                  <a:lnTo>
                    <a:pt x="56" y="2"/>
                  </a:lnTo>
                  <a:lnTo>
                    <a:pt x="60" y="2"/>
                  </a:lnTo>
                  <a:lnTo>
                    <a:pt x="61" y="2"/>
                  </a:lnTo>
                  <a:lnTo>
                    <a:pt x="63" y="5"/>
                  </a:lnTo>
                  <a:lnTo>
                    <a:pt x="63" y="7"/>
                  </a:lnTo>
                  <a:lnTo>
                    <a:pt x="66" y="7"/>
                  </a:lnTo>
                  <a:lnTo>
                    <a:pt x="66" y="8"/>
                  </a:lnTo>
                  <a:lnTo>
                    <a:pt x="66" y="35"/>
                  </a:lnTo>
                  <a:lnTo>
                    <a:pt x="66" y="37"/>
                  </a:lnTo>
                  <a:lnTo>
                    <a:pt x="63" y="37"/>
                  </a:lnTo>
                  <a:lnTo>
                    <a:pt x="63" y="38"/>
                  </a:lnTo>
                  <a:lnTo>
                    <a:pt x="61" y="41"/>
                  </a:lnTo>
                  <a:lnTo>
                    <a:pt x="60" y="41"/>
                  </a:lnTo>
                  <a:lnTo>
                    <a:pt x="56" y="41"/>
                  </a:lnTo>
                  <a:lnTo>
                    <a:pt x="56" y="44"/>
                  </a:lnTo>
                  <a:lnTo>
                    <a:pt x="54" y="44"/>
                  </a:lnTo>
                  <a:lnTo>
                    <a:pt x="12" y="44"/>
                  </a:lnTo>
                  <a:lnTo>
                    <a:pt x="8" y="44"/>
                  </a:lnTo>
                  <a:lnTo>
                    <a:pt x="7" y="41"/>
                  </a:lnTo>
                  <a:lnTo>
                    <a:pt x="5" y="41"/>
                  </a:lnTo>
                  <a:lnTo>
                    <a:pt x="2" y="41"/>
                  </a:lnTo>
                  <a:lnTo>
                    <a:pt x="2"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10" name="Freeform 48"/>
            <p:cNvSpPr>
              <a:spLocks noChangeAspect="1"/>
            </p:cNvSpPr>
            <p:nvPr/>
          </p:nvSpPr>
          <p:spPr bwMode="auto">
            <a:xfrm>
              <a:off x="3139" y="3681"/>
              <a:ext cx="25" cy="58"/>
            </a:xfrm>
            <a:custGeom>
              <a:avLst/>
              <a:gdLst>
                <a:gd name="T0" fmla="*/ 0 w 19"/>
                <a:gd name="T1" fmla="*/ 36 h 45"/>
                <a:gd name="T2" fmla="*/ 0 w 19"/>
                <a:gd name="T3" fmla="*/ 31 h 45"/>
                <a:gd name="T4" fmla="*/ 0 w 19"/>
                <a:gd name="T5" fmla="*/ 31 h 45"/>
                <a:gd name="T6" fmla="*/ 0 w 19"/>
                <a:gd name="T7" fmla="*/ 22 h 45"/>
                <a:gd name="T8" fmla="*/ 12 w 19"/>
                <a:gd name="T9" fmla="*/ 22 h 45"/>
                <a:gd name="T10" fmla="*/ 12 w 19"/>
                <a:gd name="T11" fmla="*/ 22 h 45"/>
                <a:gd name="T12" fmla="*/ 12 w 19"/>
                <a:gd name="T13" fmla="*/ 10 h 45"/>
                <a:gd name="T14" fmla="*/ 12 w 19"/>
                <a:gd name="T15" fmla="*/ 10 h 45"/>
                <a:gd name="T16" fmla="*/ 12 w 19"/>
                <a:gd name="T17" fmla="*/ 10 h 45"/>
                <a:gd name="T18" fmla="*/ 12 w 19"/>
                <a:gd name="T19" fmla="*/ 10 h 45"/>
                <a:gd name="T20" fmla="*/ 28 w 19"/>
                <a:gd name="T21" fmla="*/ 0 h 45"/>
                <a:gd name="T22" fmla="*/ 78 w 19"/>
                <a:gd name="T23" fmla="*/ 0 h 45"/>
                <a:gd name="T24" fmla="*/ 78 w 19"/>
                <a:gd name="T25" fmla="*/ 10 h 45"/>
                <a:gd name="T26" fmla="*/ 78 w 19"/>
                <a:gd name="T27" fmla="*/ 10 h 45"/>
                <a:gd name="T28" fmla="*/ 95 w 19"/>
                <a:gd name="T29" fmla="*/ 10 h 45"/>
                <a:gd name="T30" fmla="*/ 95 w 19"/>
                <a:gd name="T31" fmla="*/ 10 h 45"/>
                <a:gd name="T32" fmla="*/ 95 w 19"/>
                <a:gd name="T33" fmla="*/ 10 h 45"/>
                <a:gd name="T34" fmla="*/ 95 w 19"/>
                <a:gd name="T35" fmla="*/ 22 h 45"/>
                <a:gd name="T36" fmla="*/ 95 w 19"/>
                <a:gd name="T37" fmla="*/ 22 h 45"/>
                <a:gd name="T38" fmla="*/ 95 w 19"/>
                <a:gd name="T39" fmla="*/ 31 h 45"/>
                <a:gd name="T40" fmla="*/ 95 w 19"/>
                <a:gd name="T41" fmla="*/ 31 h 45"/>
                <a:gd name="T42" fmla="*/ 95 w 19"/>
                <a:gd name="T43" fmla="*/ 36 h 45"/>
                <a:gd name="T44" fmla="*/ 95 w 19"/>
                <a:gd name="T45" fmla="*/ 161 h 45"/>
                <a:gd name="T46" fmla="*/ 95 w 19"/>
                <a:gd name="T47" fmla="*/ 171 h 45"/>
                <a:gd name="T48" fmla="*/ 95 w 19"/>
                <a:gd name="T49" fmla="*/ 171 h 45"/>
                <a:gd name="T50" fmla="*/ 95 w 19"/>
                <a:gd name="T51" fmla="*/ 173 h 45"/>
                <a:gd name="T52" fmla="*/ 95 w 19"/>
                <a:gd name="T53" fmla="*/ 173 h 45"/>
                <a:gd name="T54" fmla="*/ 95 w 19"/>
                <a:gd name="T55" fmla="*/ 188 h 45"/>
                <a:gd name="T56" fmla="*/ 95 w 19"/>
                <a:gd name="T57" fmla="*/ 188 h 45"/>
                <a:gd name="T58" fmla="*/ 95 w 19"/>
                <a:gd name="T59" fmla="*/ 188 h 45"/>
                <a:gd name="T60" fmla="*/ 78 w 19"/>
                <a:gd name="T61" fmla="*/ 201 h 45"/>
                <a:gd name="T62" fmla="*/ 78 w 19"/>
                <a:gd name="T63" fmla="*/ 201 h 45"/>
                <a:gd name="T64" fmla="*/ 78 w 19"/>
                <a:gd name="T65" fmla="*/ 201 h 45"/>
                <a:gd name="T66" fmla="*/ 28 w 19"/>
                <a:gd name="T67" fmla="*/ 201 h 45"/>
                <a:gd name="T68" fmla="*/ 28 w 19"/>
                <a:gd name="T69" fmla="*/ 201 h 45"/>
                <a:gd name="T70" fmla="*/ 12 w 19"/>
                <a:gd name="T71" fmla="*/ 201 h 45"/>
                <a:gd name="T72" fmla="*/ 12 w 19"/>
                <a:gd name="T73" fmla="*/ 188 h 45"/>
                <a:gd name="T74" fmla="*/ 12 w 19"/>
                <a:gd name="T75" fmla="*/ 188 h 45"/>
                <a:gd name="T76" fmla="*/ 12 w 19"/>
                <a:gd name="T77" fmla="*/ 188 h 45"/>
                <a:gd name="T78" fmla="*/ 12 w 19"/>
                <a:gd name="T79" fmla="*/ 173 h 45"/>
                <a:gd name="T80" fmla="*/ 12 w 19"/>
                <a:gd name="T81" fmla="*/ 173 h 45"/>
                <a:gd name="T82" fmla="*/ 0 w 19"/>
                <a:gd name="T83" fmla="*/ 171 h 45"/>
                <a:gd name="T84" fmla="*/ 0 w 19"/>
                <a:gd name="T85" fmla="*/ 171 h 45"/>
                <a:gd name="T86" fmla="*/ 0 w 19"/>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0" y="35"/>
                  </a:moveTo>
                  <a:lnTo>
                    <a:pt x="0" y="8"/>
                  </a:lnTo>
                  <a:lnTo>
                    <a:pt x="0" y="7"/>
                  </a:lnTo>
                  <a:lnTo>
                    <a:pt x="0" y="5"/>
                  </a:lnTo>
                  <a:lnTo>
                    <a:pt x="2" y="5"/>
                  </a:lnTo>
                  <a:lnTo>
                    <a:pt x="2" y="2"/>
                  </a:lnTo>
                  <a:lnTo>
                    <a:pt x="5" y="2"/>
                  </a:lnTo>
                  <a:lnTo>
                    <a:pt x="5" y="0"/>
                  </a:lnTo>
                  <a:lnTo>
                    <a:pt x="15" y="0"/>
                  </a:lnTo>
                  <a:lnTo>
                    <a:pt x="15" y="2"/>
                  </a:lnTo>
                  <a:lnTo>
                    <a:pt x="18" y="2"/>
                  </a:lnTo>
                  <a:lnTo>
                    <a:pt x="18" y="5"/>
                  </a:lnTo>
                  <a:lnTo>
                    <a:pt x="18" y="7"/>
                  </a:lnTo>
                  <a:lnTo>
                    <a:pt x="18" y="8"/>
                  </a:lnTo>
                  <a:lnTo>
                    <a:pt x="18" y="35"/>
                  </a:lnTo>
                  <a:lnTo>
                    <a:pt x="18" y="37"/>
                  </a:lnTo>
                  <a:lnTo>
                    <a:pt x="18" y="38"/>
                  </a:lnTo>
                  <a:lnTo>
                    <a:pt x="18" y="41"/>
                  </a:lnTo>
                  <a:lnTo>
                    <a:pt x="15" y="44"/>
                  </a:lnTo>
                  <a:lnTo>
                    <a:pt x="5" y="44"/>
                  </a:lnTo>
                  <a:lnTo>
                    <a:pt x="2" y="44"/>
                  </a:lnTo>
                  <a:lnTo>
                    <a:pt x="2" y="41"/>
                  </a:lnTo>
                  <a:lnTo>
                    <a:pt x="2" y="38"/>
                  </a:lnTo>
                  <a:lnTo>
                    <a:pt x="0"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11" name="Freeform 49"/>
            <p:cNvSpPr>
              <a:spLocks noChangeAspect="1"/>
            </p:cNvSpPr>
            <p:nvPr/>
          </p:nvSpPr>
          <p:spPr bwMode="auto">
            <a:xfrm>
              <a:off x="3199" y="3681"/>
              <a:ext cx="26" cy="58"/>
            </a:xfrm>
            <a:custGeom>
              <a:avLst/>
              <a:gdLst>
                <a:gd name="T0" fmla="*/ 0 w 20"/>
                <a:gd name="T1" fmla="*/ 36 h 45"/>
                <a:gd name="T2" fmla="*/ 0 w 20"/>
                <a:gd name="T3" fmla="*/ 31 h 45"/>
                <a:gd name="T4" fmla="*/ 0 w 20"/>
                <a:gd name="T5" fmla="*/ 31 h 45"/>
                <a:gd name="T6" fmla="*/ 0 w 20"/>
                <a:gd name="T7" fmla="*/ 22 h 45"/>
                <a:gd name="T8" fmla="*/ 0 w 20"/>
                <a:gd name="T9" fmla="*/ 22 h 45"/>
                <a:gd name="T10" fmla="*/ 12 w 20"/>
                <a:gd name="T11" fmla="*/ 22 h 45"/>
                <a:gd name="T12" fmla="*/ 12 w 20"/>
                <a:gd name="T13" fmla="*/ 10 h 45"/>
                <a:gd name="T14" fmla="*/ 12 w 20"/>
                <a:gd name="T15" fmla="*/ 10 h 45"/>
                <a:gd name="T16" fmla="*/ 12 w 20"/>
                <a:gd name="T17" fmla="*/ 10 h 45"/>
                <a:gd name="T18" fmla="*/ 12 w 20"/>
                <a:gd name="T19" fmla="*/ 10 h 45"/>
                <a:gd name="T20" fmla="*/ 27 w 20"/>
                <a:gd name="T21" fmla="*/ 0 h 45"/>
                <a:gd name="T22" fmla="*/ 71 w 20"/>
                <a:gd name="T23" fmla="*/ 0 h 45"/>
                <a:gd name="T24" fmla="*/ 71 w 20"/>
                <a:gd name="T25" fmla="*/ 10 h 45"/>
                <a:gd name="T26" fmla="*/ 71 w 20"/>
                <a:gd name="T27" fmla="*/ 10 h 45"/>
                <a:gd name="T28" fmla="*/ 71 w 20"/>
                <a:gd name="T29" fmla="*/ 10 h 45"/>
                <a:gd name="T30" fmla="*/ 92 w 20"/>
                <a:gd name="T31" fmla="*/ 10 h 45"/>
                <a:gd name="T32" fmla="*/ 92 w 20"/>
                <a:gd name="T33" fmla="*/ 10 h 45"/>
                <a:gd name="T34" fmla="*/ 92 w 20"/>
                <a:gd name="T35" fmla="*/ 22 h 45"/>
                <a:gd name="T36" fmla="*/ 92 w 20"/>
                <a:gd name="T37" fmla="*/ 22 h 45"/>
                <a:gd name="T38" fmla="*/ 92 w 20"/>
                <a:gd name="T39" fmla="*/ 31 h 45"/>
                <a:gd name="T40" fmla="*/ 92 w 20"/>
                <a:gd name="T41" fmla="*/ 31 h 45"/>
                <a:gd name="T42" fmla="*/ 92 w 20"/>
                <a:gd name="T43" fmla="*/ 36 h 45"/>
                <a:gd name="T44" fmla="*/ 92 w 20"/>
                <a:gd name="T45" fmla="*/ 161 h 45"/>
                <a:gd name="T46" fmla="*/ 92 w 20"/>
                <a:gd name="T47" fmla="*/ 171 h 45"/>
                <a:gd name="T48" fmla="*/ 92 w 20"/>
                <a:gd name="T49" fmla="*/ 171 h 45"/>
                <a:gd name="T50" fmla="*/ 92 w 20"/>
                <a:gd name="T51" fmla="*/ 173 h 45"/>
                <a:gd name="T52" fmla="*/ 92 w 20"/>
                <a:gd name="T53" fmla="*/ 173 h 45"/>
                <a:gd name="T54" fmla="*/ 92 w 20"/>
                <a:gd name="T55" fmla="*/ 188 h 45"/>
                <a:gd name="T56" fmla="*/ 92 w 20"/>
                <a:gd name="T57" fmla="*/ 188 h 45"/>
                <a:gd name="T58" fmla="*/ 92 w 20"/>
                <a:gd name="T59" fmla="*/ 188 h 45"/>
                <a:gd name="T60" fmla="*/ 71 w 20"/>
                <a:gd name="T61" fmla="*/ 201 h 45"/>
                <a:gd name="T62" fmla="*/ 71 w 20"/>
                <a:gd name="T63" fmla="*/ 201 h 45"/>
                <a:gd name="T64" fmla="*/ 71 w 20"/>
                <a:gd name="T65" fmla="*/ 201 h 45"/>
                <a:gd name="T66" fmla="*/ 27 w 20"/>
                <a:gd name="T67" fmla="*/ 201 h 45"/>
                <a:gd name="T68" fmla="*/ 27 w 20"/>
                <a:gd name="T69" fmla="*/ 201 h 45"/>
                <a:gd name="T70" fmla="*/ 12 w 20"/>
                <a:gd name="T71" fmla="*/ 201 h 45"/>
                <a:gd name="T72" fmla="*/ 12 w 20"/>
                <a:gd name="T73" fmla="*/ 188 h 45"/>
                <a:gd name="T74" fmla="*/ 12 w 20"/>
                <a:gd name="T75" fmla="*/ 188 h 45"/>
                <a:gd name="T76" fmla="*/ 12 w 20"/>
                <a:gd name="T77" fmla="*/ 188 h 45"/>
                <a:gd name="T78" fmla="*/ 12 w 20"/>
                <a:gd name="T79" fmla="*/ 173 h 45"/>
                <a:gd name="T80" fmla="*/ 0 w 20"/>
                <a:gd name="T81" fmla="*/ 173 h 45"/>
                <a:gd name="T82" fmla="*/ 0 w 20"/>
                <a:gd name="T83" fmla="*/ 171 h 45"/>
                <a:gd name="T84" fmla="*/ 0 w 20"/>
                <a:gd name="T85" fmla="*/ 171 h 45"/>
                <a:gd name="T86" fmla="*/ 0 w 20"/>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0" y="35"/>
                  </a:moveTo>
                  <a:lnTo>
                    <a:pt x="0" y="8"/>
                  </a:lnTo>
                  <a:lnTo>
                    <a:pt x="0" y="7"/>
                  </a:lnTo>
                  <a:lnTo>
                    <a:pt x="0" y="5"/>
                  </a:lnTo>
                  <a:lnTo>
                    <a:pt x="2" y="5"/>
                  </a:lnTo>
                  <a:lnTo>
                    <a:pt x="2" y="2"/>
                  </a:lnTo>
                  <a:lnTo>
                    <a:pt x="5" y="2"/>
                  </a:lnTo>
                  <a:lnTo>
                    <a:pt x="5" y="0"/>
                  </a:lnTo>
                  <a:lnTo>
                    <a:pt x="15" y="0"/>
                  </a:lnTo>
                  <a:lnTo>
                    <a:pt x="15" y="2"/>
                  </a:lnTo>
                  <a:lnTo>
                    <a:pt x="19" y="2"/>
                  </a:lnTo>
                  <a:lnTo>
                    <a:pt x="19" y="5"/>
                  </a:lnTo>
                  <a:lnTo>
                    <a:pt x="19" y="7"/>
                  </a:lnTo>
                  <a:lnTo>
                    <a:pt x="19" y="8"/>
                  </a:lnTo>
                  <a:lnTo>
                    <a:pt x="19" y="35"/>
                  </a:lnTo>
                  <a:lnTo>
                    <a:pt x="19" y="37"/>
                  </a:lnTo>
                  <a:lnTo>
                    <a:pt x="19" y="38"/>
                  </a:lnTo>
                  <a:lnTo>
                    <a:pt x="19" y="41"/>
                  </a:lnTo>
                  <a:lnTo>
                    <a:pt x="15" y="41"/>
                  </a:lnTo>
                  <a:lnTo>
                    <a:pt x="15" y="44"/>
                  </a:lnTo>
                  <a:lnTo>
                    <a:pt x="5" y="44"/>
                  </a:lnTo>
                  <a:lnTo>
                    <a:pt x="2" y="44"/>
                  </a:lnTo>
                  <a:lnTo>
                    <a:pt x="2" y="41"/>
                  </a:lnTo>
                  <a:lnTo>
                    <a:pt x="2" y="38"/>
                  </a:lnTo>
                  <a:lnTo>
                    <a:pt x="0" y="38"/>
                  </a:lnTo>
                  <a:lnTo>
                    <a:pt x="0" y="37"/>
                  </a:lnTo>
                  <a:lnTo>
                    <a:pt x="0" y="3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12" name="Freeform 50" descr="Light vertical"/>
            <p:cNvSpPr>
              <a:spLocks noChangeAspect="1"/>
            </p:cNvSpPr>
            <p:nvPr/>
          </p:nvSpPr>
          <p:spPr bwMode="auto">
            <a:xfrm>
              <a:off x="3165" y="3681"/>
              <a:ext cx="35" cy="58"/>
            </a:xfrm>
            <a:custGeom>
              <a:avLst/>
              <a:gdLst>
                <a:gd name="T0" fmla="*/ 0 w 27"/>
                <a:gd name="T1" fmla="*/ 36 h 45"/>
                <a:gd name="T2" fmla="*/ 0 w 27"/>
                <a:gd name="T3" fmla="*/ 31 h 45"/>
                <a:gd name="T4" fmla="*/ 0 w 27"/>
                <a:gd name="T5" fmla="*/ 31 h 45"/>
                <a:gd name="T6" fmla="*/ 0 w 27"/>
                <a:gd name="T7" fmla="*/ 22 h 45"/>
                <a:gd name="T8" fmla="*/ 0 w 27"/>
                <a:gd name="T9" fmla="*/ 22 h 45"/>
                <a:gd name="T10" fmla="*/ 0 w 27"/>
                <a:gd name="T11" fmla="*/ 22 h 45"/>
                <a:gd name="T12" fmla="*/ 0 w 27"/>
                <a:gd name="T13" fmla="*/ 10 h 45"/>
                <a:gd name="T14" fmla="*/ 10 w 27"/>
                <a:gd name="T15" fmla="*/ 10 h 45"/>
                <a:gd name="T16" fmla="*/ 10 w 27"/>
                <a:gd name="T17" fmla="*/ 10 h 45"/>
                <a:gd name="T18" fmla="*/ 10 w 27"/>
                <a:gd name="T19" fmla="*/ 10 h 45"/>
                <a:gd name="T20" fmla="*/ 29 w 27"/>
                <a:gd name="T21" fmla="*/ 0 h 45"/>
                <a:gd name="T22" fmla="*/ 96 w 27"/>
                <a:gd name="T23" fmla="*/ 0 h 45"/>
                <a:gd name="T24" fmla="*/ 96 w 27"/>
                <a:gd name="T25" fmla="*/ 10 h 45"/>
                <a:gd name="T26" fmla="*/ 111 w 27"/>
                <a:gd name="T27" fmla="*/ 10 h 45"/>
                <a:gd name="T28" fmla="*/ 111 w 27"/>
                <a:gd name="T29" fmla="*/ 10 h 45"/>
                <a:gd name="T30" fmla="*/ 111 w 27"/>
                <a:gd name="T31" fmla="*/ 10 h 45"/>
                <a:gd name="T32" fmla="*/ 111 w 27"/>
                <a:gd name="T33" fmla="*/ 10 h 45"/>
                <a:gd name="T34" fmla="*/ 124 w 27"/>
                <a:gd name="T35" fmla="*/ 22 h 45"/>
                <a:gd name="T36" fmla="*/ 124 w 27"/>
                <a:gd name="T37" fmla="*/ 22 h 45"/>
                <a:gd name="T38" fmla="*/ 124 w 27"/>
                <a:gd name="T39" fmla="*/ 31 h 45"/>
                <a:gd name="T40" fmla="*/ 124 w 27"/>
                <a:gd name="T41" fmla="*/ 31 h 45"/>
                <a:gd name="T42" fmla="*/ 124 w 27"/>
                <a:gd name="T43" fmla="*/ 36 h 45"/>
                <a:gd name="T44" fmla="*/ 124 w 27"/>
                <a:gd name="T45" fmla="*/ 161 h 45"/>
                <a:gd name="T46" fmla="*/ 124 w 27"/>
                <a:gd name="T47" fmla="*/ 171 h 45"/>
                <a:gd name="T48" fmla="*/ 124 w 27"/>
                <a:gd name="T49" fmla="*/ 171 h 45"/>
                <a:gd name="T50" fmla="*/ 124 w 27"/>
                <a:gd name="T51" fmla="*/ 173 h 45"/>
                <a:gd name="T52" fmla="*/ 124 w 27"/>
                <a:gd name="T53" fmla="*/ 173 h 45"/>
                <a:gd name="T54" fmla="*/ 124 w 27"/>
                <a:gd name="T55" fmla="*/ 188 h 45"/>
                <a:gd name="T56" fmla="*/ 111 w 27"/>
                <a:gd name="T57" fmla="*/ 188 h 45"/>
                <a:gd name="T58" fmla="*/ 111 w 27"/>
                <a:gd name="T59" fmla="*/ 188 h 45"/>
                <a:gd name="T60" fmla="*/ 111 w 27"/>
                <a:gd name="T61" fmla="*/ 201 h 45"/>
                <a:gd name="T62" fmla="*/ 96 w 27"/>
                <a:gd name="T63" fmla="*/ 201 h 45"/>
                <a:gd name="T64" fmla="*/ 96 w 27"/>
                <a:gd name="T65" fmla="*/ 201 h 45"/>
                <a:gd name="T66" fmla="*/ 29 w 27"/>
                <a:gd name="T67" fmla="*/ 201 h 45"/>
                <a:gd name="T68" fmla="*/ 10 w 27"/>
                <a:gd name="T69" fmla="*/ 201 h 45"/>
                <a:gd name="T70" fmla="*/ 10 w 27"/>
                <a:gd name="T71" fmla="*/ 201 h 45"/>
                <a:gd name="T72" fmla="*/ 10 w 27"/>
                <a:gd name="T73" fmla="*/ 188 h 45"/>
                <a:gd name="T74" fmla="*/ 0 w 27"/>
                <a:gd name="T75" fmla="*/ 188 h 45"/>
                <a:gd name="T76" fmla="*/ 0 w 27"/>
                <a:gd name="T77" fmla="*/ 188 h 45"/>
                <a:gd name="T78" fmla="*/ 0 w 27"/>
                <a:gd name="T79" fmla="*/ 173 h 45"/>
                <a:gd name="T80" fmla="*/ 0 w 27"/>
                <a:gd name="T81" fmla="*/ 173 h 45"/>
                <a:gd name="T82" fmla="*/ 0 w 27"/>
                <a:gd name="T83" fmla="*/ 171 h 45"/>
                <a:gd name="T84" fmla="*/ 0 w 27"/>
                <a:gd name="T85" fmla="*/ 171 h 45"/>
                <a:gd name="T86" fmla="*/ 0 w 2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0" y="35"/>
                  </a:moveTo>
                  <a:lnTo>
                    <a:pt x="0" y="8"/>
                  </a:lnTo>
                  <a:lnTo>
                    <a:pt x="0" y="7"/>
                  </a:lnTo>
                  <a:lnTo>
                    <a:pt x="0" y="5"/>
                  </a:lnTo>
                  <a:lnTo>
                    <a:pt x="0" y="2"/>
                  </a:lnTo>
                  <a:lnTo>
                    <a:pt x="2" y="2"/>
                  </a:lnTo>
                  <a:lnTo>
                    <a:pt x="6" y="0"/>
                  </a:lnTo>
                  <a:lnTo>
                    <a:pt x="20" y="0"/>
                  </a:lnTo>
                  <a:lnTo>
                    <a:pt x="20" y="2"/>
                  </a:lnTo>
                  <a:lnTo>
                    <a:pt x="23" y="2"/>
                  </a:lnTo>
                  <a:lnTo>
                    <a:pt x="26" y="5"/>
                  </a:lnTo>
                  <a:lnTo>
                    <a:pt x="26" y="7"/>
                  </a:lnTo>
                  <a:lnTo>
                    <a:pt x="26" y="8"/>
                  </a:lnTo>
                  <a:lnTo>
                    <a:pt x="26" y="35"/>
                  </a:lnTo>
                  <a:lnTo>
                    <a:pt x="26" y="37"/>
                  </a:lnTo>
                  <a:lnTo>
                    <a:pt x="26" y="38"/>
                  </a:lnTo>
                  <a:lnTo>
                    <a:pt x="26" y="41"/>
                  </a:lnTo>
                  <a:lnTo>
                    <a:pt x="23" y="41"/>
                  </a:lnTo>
                  <a:lnTo>
                    <a:pt x="23" y="44"/>
                  </a:lnTo>
                  <a:lnTo>
                    <a:pt x="20" y="44"/>
                  </a:lnTo>
                  <a:lnTo>
                    <a:pt x="6" y="44"/>
                  </a:lnTo>
                  <a:lnTo>
                    <a:pt x="2" y="44"/>
                  </a:lnTo>
                  <a:lnTo>
                    <a:pt x="2" y="41"/>
                  </a:lnTo>
                  <a:lnTo>
                    <a:pt x="0" y="41"/>
                  </a:lnTo>
                  <a:lnTo>
                    <a:pt x="0" y="38"/>
                  </a:lnTo>
                  <a:lnTo>
                    <a:pt x="0" y="37"/>
                  </a:lnTo>
                  <a:lnTo>
                    <a:pt x="0" y="3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13" name="AutoShape 51"/>
            <p:cNvSpPr>
              <a:spLocks noChangeAspect="1" noChangeArrowheads="1"/>
            </p:cNvSpPr>
            <p:nvPr/>
          </p:nvSpPr>
          <p:spPr bwMode="auto">
            <a:xfrm flipV="1">
              <a:off x="3161" y="3648"/>
              <a:ext cx="8" cy="3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14" name="Freeform 52"/>
            <p:cNvSpPr>
              <a:spLocks noChangeAspect="1"/>
            </p:cNvSpPr>
            <p:nvPr/>
          </p:nvSpPr>
          <p:spPr bwMode="auto">
            <a:xfrm>
              <a:off x="707" y="2430"/>
              <a:ext cx="465" cy="409"/>
            </a:xfrm>
            <a:custGeom>
              <a:avLst/>
              <a:gdLst>
                <a:gd name="T0" fmla="*/ 1529 w 357"/>
                <a:gd name="T1" fmla="*/ 1278 h 314"/>
                <a:gd name="T2" fmla="*/ 1599 w 357"/>
                <a:gd name="T3" fmla="*/ 1181 h 314"/>
                <a:gd name="T4" fmla="*/ 1661 w 357"/>
                <a:gd name="T5" fmla="*/ 1079 h 314"/>
                <a:gd name="T6" fmla="*/ 1706 w 357"/>
                <a:gd name="T7" fmla="*/ 969 h 314"/>
                <a:gd name="T8" fmla="*/ 1728 w 357"/>
                <a:gd name="T9" fmla="*/ 854 h 314"/>
                <a:gd name="T10" fmla="*/ 1739 w 357"/>
                <a:gd name="T11" fmla="*/ 740 h 314"/>
                <a:gd name="T12" fmla="*/ 1728 w 357"/>
                <a:gd name="T13" fmla="*/ 628 h 314"/>
                <a:gd name="T14" fmla="*/ 1695 w 357"/>
                <a:gd name="T15" fmla="*/ 505 h 314"/>
                <a:gd name="T16" fmla="*/ 1644 w 357"/>
                <a:gd name="T17" fmla="*/ 408 h 314"/>
                <a:gd name="T18" fmla="*/ 1571 w 357"/>
                <a:gd name="T19" fmla="*/ 307 h 314"/>
                <a:gd name="T20" fmla="*/ 1487 w 357"/>
                <a:gd name="T21" fmla="*/ 220 h 314"/>
                <a:gd name="T22" fmla="*/ 1387 w 357"/>
                <a:gd name="T23" fmla="*/ 159 h 314"/>
                <a:gd name="T24" fmla="*/ 1278 w 357"/>
                <a:gd name="T25" fmla="*/ 86 h 314"/>
                <a:gd name="T26" fmla="*/ 1159 w 357"/>
                <a:gd name="T27" fmla="*/ 29 h 314"/>
                <a:gd name="T28" fmla="*/ 1030 w 357"/>
                <a:gd name="T29" fmla="*/ 12 h 314"/>
                <a:gd name="T30" fmla="*/ 914 w 357"/>
                <a:gd name="T31" fmla="*/ 0 h 314"/>
                <a:gd name="T32" fmla="*/ 778 w 357"/>
                <a:gd name="T33" fmla="*/ 0 h 314"/>
                <a:gd name="T34" fmla="*/ 645 w 357"/>
                <a:gd name="T35" fmla="*/ 27 h 314"/>
                <a:gd name="T36" fmla="*/ 521 w 357"/>
                <a:gd name="T37" fmla="*/ 51 h 314"/>
                <a:gd name="T38" fmla="*/ 409 w 357"/>
                <a:gd name="T39" fmla="*/ 124 h 314"/>
                <a:gd name="T40" fmla="*/ 313 w 357"/>
                <a:gd name="T41" fmla="*/ 184 h 314"/>
                <a:gd name="T42" fmla="*/ 211 w 357"/>
                <a:gd name="T43" fmla="*/ 258 h 314"/>
                <a:gd name="T44" fmla="*/ 134 w 357"/>
                <a:gd name="T45" fmla="*/ 360 h 314"/>
                <a:gd name="T46" fmla="*/ 83 w 357"/>
                <a:gd name="T47" fmla="*/ 458 h 314"/>
                <a:gd name="T48" fmla="*/ 35 w 357"/>
                <a:gd name="T49" fmla="*/ 561 h 314"/>
                <a:gd name="T50" fmla="*/ 12 w 357"/>
                <a:gd name="T51" fmla="*/ 683 h 314"/>
                <a:gd name="T52" fmla="*/ 0 w 357"/>
                <a:gd name="T53" fmla="*/ 796 h 314"/>
                <a:gd name="T54" fmla="*/ 29 w 357"/>
                <a:gd name="T55" fmla="*/ 904 h 314"/>
                <a:gd name="T56" fmla="*/ 64 w 357"/>
                <a:gd name="T57" fmla="*/ 1028 h 314"/>
                <a:gd name="T58" fmla="*/ 102 w 357"/>
                <a:gd name="T59" fmla="*/ 1129 h 314"/>
                <a:gd name="T60" fmla="*/ 175 w 357"/>
                <a:gd name="T61" fmla="*/ 1224 h 314"/>
                <a:gd name="T62" fmla="*/ 258 w 357"/>
                <a:gd name="T63" fmla="*/ 1319 h 314"/>
                <a:gd name="T64" fmla="*/ 358 w 357"/>
                <a:gd name="T65" fmla="*/ 1386 h 314"/>
                <a:gd name="T66" fmla="*/ 468 w 357"/>
                <a:gd name="T67" fmla="*/ 1448 h 314"/>
                <a:gd name="T68" fmla="*/ 584 w 357"/>
                <a:gd name="T69" fmla="*/ 1499 h 314"/>
                <a:gd name="T70" fmla="*/ 707 w 357"/>
                <a:gd name="T71" fmla="*/ 1520 h 314"/>
                <a:gd name="T72" fmla="*/ 845 w 357"/>
                <a:gd name="T73" fmla="*/ 1529 h 314"/>
                <a:gd name="T74" fmla="*/ 969 w 357"/>
                <a:gd name="T75" fmla="*/ 1529 h 314"/>
                <a:gd name="T76" fmla="*/ 1094 w 357"/>
                <a:gd name="T77" fmla="*/ 1514 h 314"/>
                <a:gd name="T78" fmla="*/ 1224 w 357"/>
                <a:gd name="T79" fmla="*/ 1482 h 314"/>
                <a:gd name="T80" fmla="*/ 1327 w 357"/>
                <a:gd name="T81" fmla="*/ 1425 h 314"/>
                <a:gd name="T82" fmla="*/ 1447 w 357"/>
                <a:gd name="T83" fmla="*/ 1352 h 3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7"/>
                <a:gd name="T127" fmla="*/ 0 h 314"/>
                <a:gd name="T128" fmla="*/ 357 w 357"/>
                <a:gd name="T129" fmla="*/ 314 h 3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7" h="314">
                  <a:moveTo>
                    <a:pt x="305" y="270"/>
                  </a:moveTo>
                  <a:lnTo>
                    <a:pt x="313" y="262"/>
                  </a:lnTo>
                  <a:lnTo>
                    <a:pt x="322" y="250"/>
                  </a:lnTo>
                  <a:lnTo>
                    <a:pt x="328" y="242"/>
                  </a:lnTo>
                  <a:lnTo>
                    <a:pt x="336" y="231"/>
                  </a:lnTo>
                  <a:lnTo>
                    <a:pt x="340" y="221"/>
                  </a:lnTo>
                  <a:lnTo>
                    <a:pt x="347" y="210"/>
                  </a:lnTo>
                  <a:lnTo>
                    <a:pt x="349" y="198"/>
                  </a:lnTo>
                  <a:lnTo>
                    <a:pt x="354" y="185"/>
                  </a:lnTo>
                  <a:lnTo>
                    <a:pt x="354" y="175"/>
                  </a:lnTo>
                  <a:lnTo>
                    <a:pt x="356" y="163"/>
                  </a:lnTo>
                  <a:lnTo>
                    <a:pt x="356" y="151"/>
                  </a:lnTo>
                  <a:lnTo>
                    <a:pt x="354" y="140"/>
                  </a:lnTo>
                  <a:lnTo>
                    <a:pt x="354" y="128"/>
                  </a:lnTo>
                  <a:lnTo>
                    <a:pt x="349" y="115"/>
                  </a:lnTo>
                  <a:lnTo>
                    <a:pt x="347" y="104"/>
                  </a:lnTo>
                  <a:lnTo>
                    <a:pt x="340" y="94"/>
                  </a:lnTo>
                  <a:lnTo>
                    <a:pt x="336" y="83"/>
                  </a:lnTo>
                  <a:lnTo>
                    <a:pt x="328" y="74"/>
                  </a:lnTo>
                  <a:lnTo>
                    <a:pt x="322" y="63"/>
                  </a:lnTo>
                  <a:lnTo>
                    <a:pt x="313" y="53"/>
                  </a:lnTo>
                  <a:lnTo>
                    <a:pt x="305" y="45"/>
                  </a:lnTo>
                  <a:lnTo>
                    <a:pt x="296" y="38"/>
                  </a:lnTo>
                  <a:lnTo>
                    <a:pt x="284" y="32"/>
                  </a:lnTo>
                  <a:lnTo>
                    <a:pt x="272" y="25"/>
                  </a:lnTo>
                  <a:lnTo>
                    <a:pt x="262" y="18"/>
                  </a:lnTo>
                  <a:lnTo>
                    <a:pt x="250" y="11"/>
                  </a:lnTo>
                  <a:lnTo>
                    <a:pt x="237" y="6"/>
                  </a:lnTo>
                  <a:lnTo>
                    <a:pt x="224" y="5"/>
                  </a:lnTo>
                  <a:lnTo>
                    <a:pt x="211" y="2"/>
                  </a:lnTo>
                  <a:lnTo>
                    <a:pt x="198" y="0"/>
                  </a:lnTo>
                  <a:lnTo>
                    <a:pt x="187" y="0"/>
                  </a:lnTo>
                  <a:lnTo>
                    <a:pt x="173" y="0"/>
                  </a:lnTo>
                  <a:lnTo>
                    <a:pt x="159" y="0"/>
                  </a:lnTo>
                  <a:lnTo>
                    <a:pt x="145" y="2"/>
                  </a:lnTo>
                  <a:lnTo>
                    <a:pt x="132" y="5"/>
                  </a:lnTo>
                  <a:lnTo>
                    <a:pt x="120" y="6"/>
                  </a:lnTo>
                  <a:lnTo>
                    <a:pt x="107" y="11"/>
                  </a:lnTo>
                  <a:lnTo>
                    <a:pt x="96" y="18"/>
                  </a:lnTo>
                  <a:lnTo>
                    <a:pt x="84" y="25"/>
                  </a:lnTo>
                  <a:lnTo>
                    <a:pt x="73" y="32"/>
                  </a:lnTo>
                  <a:lnTo>
                    <a:pt x="64" y="38"/>
                  </a:lnTo>
                  <a:lnTo>
                    <a:pt x="53" y="45"/>
                  </a:lnTo>
                  <a:lnTo>
                    <a:pt x="43" y="53"/>
                  </a:lnTo>
                  <a:lnTo>
                    <a:pt x="36" y="63"/>
                  </a:lnTo>
                  <a:lnTo>
                    <a:pt x="28" y="74"/>
                  </a:lnTo>
                  <a:lnTo>
                    <a:pt x="21" y="83"/>
                  </a:lnTo>
                  <a:lnTo>
                    <a:pt x="17" y="94"/>
                  </a:lnTo>
                  <a:lnTo>
                    <a:pt x="13" y="104"/>
                  </a:lnTo>
                  <a:lnTo>
                    <a:pt x="7" y="115"/>
                  </a:lnTo>
                  <a:lnTo>
                    <a:pt x="6" y="128"/>
                  </a:lnTo>
                  <a:lnTo>
                    <a:pt x="2" y="140"/>
                  </a:lnTo>
                  <a:lnTo>
                    <a:pt x="0" y="151"/>
                  </a:lnTo>
                  <a:lnTo>
                    <a:pt x="0" y="163"/>
                  </a:lnTo>
                  <a:lnTo>
                    <a:pt x="2" y="175"/>
                  </a:lnTo>
                  <a:lnTo>
                    <a:pt x="6" y="185"/>
                  </a:lnTo>
                  <a:lnTo>
                    <a:pt x="7" y="198"/>
                  </a:lnTo>
                  <a:lnTo>
                    <a:pt x="13" y="210"/>
                  </a:lnTo>
                  <a:lnTo>
                    <a:pt x="17" y="221"/>
                  </a:lnTo>
                  <a:lnTo>
                    <a:pt x="21" y="231"/>
                  </a:lnTo>
                  <a:lnTo>
                    <a:pt x="28" y="242"/>
                  </a:lnTo>
                  <a:lnTo>
                    <a:pt x="36" y="250"/>
                  </a:lnTo>
                  <a:lnTo>
                    <a:pt x="43" y="262"/>
                  </a:lnTo>
                  <a:lnTo>
                    <a:pt x="53" y="270"/>
                  </a:lnTo>
                  <a:lnTo>
                    <a:pt x="64" y="277"/>
                  </a:lnTo>
                  <a:lnTo>
                    <a:pt x="73" y="283"/>
                  </a:lnTo>
                  <a:lnTo>
                    <a:pt x="84" y="292"/>
                  </a:lnTo>
                  <a:lnTo>
                    <a:pt x="96" y="297"/>
                  </a:lnTo>
                  <a:lnTo>
                    <a:pt x="107" y="303"/>
                  </a:lnTo>
                  <a:lnTo>
                    <a:pt x="120" y="307"/>
                  </a:lnTo>
                  <a:lnTo>
                    <a:pt x="132" y="310"/>
                  </a:lnTo>
                  <a:lnTo>
                    <a:pt x="145" y="311"/>
                  </a:lnTo>
                  <a:lnTo>
                    <a:pt x="159" y="313"/>
                  </a:lnTo>
                  <a:lnTo>
                    <a:pt x="173" y="313"/>
                  </a:lnTo>
                  <a:lnTo>
                    <a:pt x="187" y="313"/>
                  </a:lnTo>
                  <a:lnTo>
                    <a:pt x="198" y="313"/>
                  </a:lnTo>
                  <a:lnTo>
                    <a:pt x="211" y="311"/>
                  </a:lnTo>
                  <a:lnTo>
                    <a:pt x="224" y="310"/>
                  </a:lnTo>
                  <a:lnTo>
                    <a:pt x="237" y="307"/>
                  </a:lnTo>
                  <a:lnTo>
                    <a:pt x="250" y="303"/>
                  </a:lnTo>
                  <a:lnTo>
                    <a:pt x="262" y="297"/>
                  </a:lnTo>
                  <a:lnTo>
                    <a:pt x="272" y="292"/>
                  </a:lnTo>
                  <a:lnTo>
                    <a:pt x="284" y="283"/>
                  </a:lnTo>
                  <a:lnTo>
                    <a:pt x="296" y="277"/>
                  </a:lnTo>
                  <a:lnTo>
                    <a:pt x="305"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15" name="AutoShape 53"/>
            <p:cNvSpPr>
              <a:spLocks noChangeAspect="1" noChangeArrowheads="1"/>
            </p:cNvSpPr>
            <p:nvPr/>
          </p:nvSpPr>
          <p:spPr bwMode="auto">
            <a:xfrm flipV="1">
              <a:off x="926" y="2273"/>
              <a:ext cx="30"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16" name="Freeform 54"/>
            <p:cNvSpPr>
              <a:spLocks noChangeAspect="1"/>
            </p:cNvSpPr>
            <p:nvPr/>
          </p:nvSpPr>
          <p:spPr bwMode="auto">
            <a:xfrm>
              <a:off x="909" y="2230"/>
              <a:ext cx="62" cy="43"/>
            </a:xfrm>
            <a:custGeom>
              <a:avLst/>
              <a:gdLst>
                <a:gd name="T0" fmla="*/ 221 w 48"/>
                <a:gd name="T1" fmla="*/ 125 h 33"/>
                <a:gd name="T2" fmla="*/ 221 w 48"/>
                <a:gd name="T3" fmla="*/ 125 h 33"/>
                <a:gd name="T4" fmla="*/ 221 w 48"/>
                <a:gd name="T5" fmla="*/ 125 h 33"/>
                <a:gd name="T6" fmla="*/ 221 w 48"/>
                <a:gd name="T7" fmla="*/ 134 h 33"/>
                <a:gd name="T8" fmla="*/ 207 w 48"/>
                <a:gd name="T9" fmla="*/ 134 h 33"/>
                <a:gd name="T10" fmla="*/ 207 w 48"/>
                <a:gd name="T11" fmla="*/ 134 h 33"/>
                <a:gd name="T12" fmla="*/ 200 w 48"/>
                <a:gd name="T13" fmla="*/ 159 h 33"/>
                <a:gd name="T14" fmla="*/ 200 w 48"/>
                <a:gd name="T15" fmla="*/ 159 h 33"/>
                <a:gd name="T16" fmla="*/ 190 w 48"/>
                <a:gd name="T17" fmla="*/ 159 h 33"/>
                <a:gd name="T18" fmla="*/ 190 w 48"/>
                <a:gd name="T19" fmla="*/ 159 h 33"/>
                <a:gd name="T20" fmla="*/ 171 w 48"/>
                <a:gd name="T21" fmla="*/ 159 h 33"/>
                <a:gd name="T22" fmla="*/ 36 w 48"/>
                <a:gd name="T23" fmla="*/ 159 h 33"/>
                <a:gd name="T24" fmla="*/ 28 w 48"/>
                <a:gd name="T25" fmla="*/ 159 h 33"/>
                <a:gd name="T26" fmla="*/ 28 w 48"/>
                <a:gd name="T27" fmla="*/ 159 h 33"/>
                <a:gd name="T28" fmla="*/ 17 w 48"/>
                <a:gd name="T29" fmla="*/ 159 h 33"/>
                <a:gd name="T30" fmla="*/ 17 w 48"/>
                <a:gd name="T31" fmla="*/ 159 h 33"/>
                <a:gd name="T32" fmla="*/ 1 w 48"/>
                <a:gd name="T33" fmla="*/ 134 h 33"/>
                <a:gd name="T34" fmla="*/ 1 w 48"/>
                <a:gd name="T35" fmla="*/ 134 h 33"/>
                <a:gd name="T36" fmla="*/ 1 w 48"/>
                <a:gd name="T37" fmla="*/ 134 h 33"/>
                <a:gd name="T38" fmla="*/ 0 w 48"/>
                <a:gd name="T39" fmla="*/ 125 h 33"/>
                <a:gd name="T40" fmla="*/ 0 w 48"/>
                <a:gd name="T41" fmla="*/ 125 h 33"/>
                <a:gd name="T42" fmla="*/ 0 w 48"/>
                <a:gd name="T43" fmla="*/ 125 h 33"/>
                <a:gd name="T44" fmla="*/ 0 w 48"/>
                <a:gd name="T45" fmla="*/ 27 h 33"/>
                <a:gd name="T46" fmla="*/ 0 w 48"/>
                <a:gd name="T47" fmla="*/ 27 h 33"/>
                <a:gd name="T48" fmla="*/ 0 w 48"/>
                <a:gd name="T49" fmla="*/ 27 h 33"/>
                <a:gd name="T50" fmla="*/ 0 w 48"/>
                <a:gd name="T51" fmla="*/ 12 h 33"/>
                <a:gd name="T52" fmla="*/ 1 w 48"/>
                <a:gd name="T53" fmla="*/ 12 h 33"/>
                <a:gd name="T54" fmla="*/ 1 w 48"/>
                <a:gd name="T55" fmla="*/ 12 h 33"/>
                <a:gd name="T56" fmla="*/ 17 w 48"/>
                <a:gd name="T57" fmla="*/ 12 h 33"/>
                <a:gd name="T58" fmla="*/ 17 w 48"/>
                <a:gd name="T59" fmla="*/ 0 h 33"/>
                <a:gd name="T60" fmla="*/ 28 w 48"/>
                <a:gd name="T61" fmla="*/ 0 h 33"/>
                <a:gd name="T62" fmla="*/ 28 w 48"/>
                <a:gd name="T63" fmla="*/ 0 h 33"/>
                <a:gd name="T64" fmla="*/ 36 w 48"/>
                <a:gd name="T65" fmla="*/ 0 h 33"/>
                <a:gd name="T66" fmla="*/ 171 w 48"/>
                <a:gd name="T67" fmla="*/ 0 h 33"/>
                <a:gd name="T68" fmla="*/ 190 w 48"/>
                <a:gd name="T69" fmla="*/ 0 h 33"/>
                <a:gd name="T70" fmla="*/ 190 w 48"/>
                <a:gd name="T71" fmla="*/ 0 h 33"/>
                <a:gd name="T72" fmla="*/ 200 w 48"/>
                <a:gd name="T73" fmla="*/ 0 h 33"/>
                <a:gd name="T74" fmla="*/ 200 w 48"/>
                <a:gd name="T75" fmla="*/ 0 h 33"/>
                <a:gd name="T76" fmla="*/ 207 w 48"/>
                <a:gd name="T77" fmla="*/ 12 h 33"/>
                <a:gd name="T78" fmla="*/ 207 w 48"/>
                <a:gd name="T79" fmla="*/ 12 h 33"/>
                <a:gd name="T80" fmla="*/ 207 w 48"/>
                <a:gd name="T81" fmla="*/ 12 h 33"/>
                <a:gd name="T82" fmla="*/ 221 w 48"/>
                <a:gd name="T83" fmla="*/ 27 h 33"/>
                <a:gd name="T84" fmla="*/ 221 w 48"/>
                <a:gd name="T85" fmla="*/ 27 h 33"/>
                <a:gd name="T86" fmla="*/ 221 w 48"/>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47" y="5"/>
                  </a:moveTo>
                  <a:lnTo>
                    <a:pt x="47" y="26"/>
                  </a:lnTo>
                  <a:lnTo>
                    <a:pt x="47" y="28"/>
                  </a:lnTo>
                  <a:lnTo>
                    <a:pt x="44" y="28"/>
                  </a:lnTo>
                  <a:lnTo>
                    <a:pt x="43" y="32"/>
                  </a:lnTo>
                  <a:lnTo>
                    <a:pt x="41" y="32"/>
                  </a:lnTo>
                  <a:lnTo>
                    <a:pt x="36" y="32"/>
                  </a:lnTo>
                  <a:lnTo>
                    <a:pt x="8" y="32"/>
                  </a:lnTo>
                  <a:lnTo>
                    <a:pt x="6" y="32"/>
                  </a:lnTo>
                  <a:lnTo>
                    <a:pt x="4" y="32"/>
                  </a:lnTo>
                  <a:lnTo>
                    <a:pt x="1" y="28"/>
                  </a:lnTo>
                  <a:lnTo>
                    <a:pt x="0" y="28"/>
                  </a:lnTo>
                  <a:lnTo>
                    <a:pt x="0" y="26"/>
                  </a:lnTo>
                  <a:lnTo>
                    <a:pt x="0" y="5"/>
                  </a:lnTo>
                  <a:lnTo>
                    <a:pt x="0" y="2"/>
                  </a:lnTo>
                  <a:lnTo>
                    <a:pt x="1" y="2"/>
                  </a:lnTo>
                  <a:lnTo>
                    <a:pt x="4" y="2"/>
                  </a:lnTo>
                  <a:lnTo>
                    <a:pt x="4" y="0"/>
                  </a:lnTo>
                  <a:lnTo>
                    <a:pt x="6" y="0"/>
                  </a:lnTo>
                  <a:lnTo>
                    <a:pt x="8" y="0"/>
                  </a:lnTo>
                  <a:lnTo>
                    <a:pt x="36" y="0"/>
                  </a:lnTo>
                  <a:lnTo>
                    <a:pt x="41" y="0"/>
                  </a:lnTo>
                  <a:lnTo>
                    <a:pt x="43" y="0"/>
                  </a:lnTo>
                  <a:lnTo>
                    <a:pt x="43" y="2"/>
                  </a:lnTo>
                  <a:lnTo>
                    <a:pt x="44" y="2"/>
                  </a:lnTo>
                  <a:lnTo>
                    <a:pt x="47" y="2"/>
                  </a:lnTo>
                  <a:lnTo>
                    <a:pt x="47" y="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17" name="Freeform 55"/>
            <p:cNvSpPr>
              <a:spLocks noChangeAspect="1"/>
            </p:cNvSpPr>
            <p:nvPr/>
          </p:nvSpPr>
          <p:spPr bwMode="auto">
            <a:xfrm>
              <a:off x="953"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46 w 14"/>
                <a:gd name="T11" fmla="*/ 134 h 33"/>
                <a:gd name="T12" fmla="*/ 46 w 14"/>
                <a:gd name="T13" fmla="*/ 134 h 33"/>
                <a:gd name="T14" fmla="*/ 46 w 14"/>
                <a:gd name="T15" fmla="*/ 159 h 33"/>
                <a:gd name="T16" fmla="*/ 46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0 w 14"/>
                <a:gd name="T29" fmla="*/ 159 h 33"/>
                <a:gd name="T30" fmla="*/ 0 w 14"/>
                <a:gd name="T31" fmla="*/ 159 h 33"/>
                <a:gd name="T32" fmla="*/ 0 w 14"/>
                <a:gd name="T33" fmla="*/ 134 h 33"/>
                <a:gd name="T34" fmla="*/ 0 w 14"/>
                <a:gd name="T35" fmla="*/ 134 h 33"/>
                <a:gd name="T36" fmla="*/ 0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0 w 14"/>
                <a:gd name="T53" fmla="*/ 12 h 33"/>
                <a:gd name="T54" fmla="*/ 0 w 14"/>
                <a:gd name="T55" fmla="*/ 12 h 33"/>
                <a:gd name="T56" fmla="*/ 0 w 14"/>
                <a:gd name="T57" fmla="*/ 12 h 33"/>
                <a:gd name="T58" fmla="*/ 0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46 w 14"/>
                <a:gd name="T71" fmla="*/ 0 h 33"/>
                <a:gd name="T72" fmla="*/ 46 w 14"/>
                <a:gd name="T73" fmla="*/ 0 h 33"/>
                <a:gd name="T74" fmla="*/ 46 w 14"/>
                <a:gd name="T75" fmla="*/ 0 h 33"/>
                <a:gd name="T76" fmla="*/ 46 w 14"/>
                <a:gd name="T77" fmla="*/ 12 h 33"/>
                <a:gd name="T78" fmla="*/ 46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0" y="28"/>
                  </a:lnTo>
                  <a:lnTo>
                    <a:pt x="10" y="32"/>
                  </a:lnTo>
                  <a:lnTo>
                    <a:pt x="1" y="32"/>
                  </a:lnTo>
                  <a:lnTo>
                    <a:pt x="0" y="32"/>
                  </a:lnTo>
                  <a:lnTo>
                    <a:pt x="0" y="28"/>
                  </a:lnTo>
                  <a:lnTo>
                    <a:pt x="0" y="26"/>
                  </a:lnTo>
                  <a:lnTo>
                    <a:pt x="0" y="5"/>
                  </a:lnTo>
                  <a:lnTo>
                    <a:pt x="0" y="2"/>
                  </a:lnTo>
                  <a:lnTo>
                    <a:pt x="0" y="0"/>
                  </a:lnTo>
                  <a:lnTo>
                    <a:pt x="1" y="0"/>
                  </a:lnTo>
                  <a:lnTo>
                    <a:pt x="10" y="0"/>
                  </a:lnTo>
                  <a:lnTo>
                    <a:pt x="10" y="2"/>
                  </a:lnTo>
                  <a:lnTo>
                    <a:pt x="13" y="2"/>
                  </a:lnTo>
                  <a:lnTo>
                    <a:pt x="13" y="5"/>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18" name="Freeform 56"/>
            <p:cNvSpPr>
              <a:spLocks noChangeAspect="1"/>
            </p:cNvSpPr>
            <p:nvPr/>
          </p:nvSpPr>
          <p:spPr bwMode="auto">
            <a:xfrm>
              <a:off x="909"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59 w 14"/>
                <a:gd name="T11" fmla="*/ 134 h 33"/>
                <a:gd name="T12" fmla="*/ 59 w 14"/>
                <a:gd name="T13" fmla="*/ 134 h 33"/>
                <a:gd name="T14" fmla="*/ 59 w 14"/>
                <a:gd name="T15" fmla="*/ 159 h 33"/>
                <a:gd name="T16" fmla="*/ 59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1 w 14"/>
                <a:gd name="T29" fmla="*/ 159 h 33"/>
                <a:gd name="T30" fmla="*/ 1 w 14"/>
                <a:gd name="T31" fmla="*/ 159 h 33"/>
                <a:gd name="T32" fmla="*/ 1 w 14"/>
                <a:gd name="T33" fmla="*/ 134 h 33"/>
                <a:gd name="T34" fmla="*/ 1 w 14"/>
                <a:gd name="T35" fmla="*/ 134 h 33"/>
                <a:gd name="T36" fmla="*/ 1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1 w 14"/>
                <a:gd name="T53" fmla="*/ 12 h 33"/>
                <a:gd name="T54" fmla="*/ 1 w 14"/>
                <a:gd name="T55" fmla="*/ 12 h 33"/>
                <a:gd name="T56" fmla="*/ 1 w 14"/>
                <a:gd name="T57" fmla="*/ 12 h 33"/>
                <a:gd name="T58" fmla="*/ 1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59 w 14"/>
                <a:gd name="T71" fmla="*/ 0 h 33"/>
                <a:gd name="T72" fmla="*/ 59 w 14"/>
                <a:gd name="T73" fmla="*/ 0 h 33"/>
                <a:gd name="T74" fmla="*/ 59 w 14"/>
                <a:gd name="T75" fmla="*/ 0 h 33"/>
                <a:gd name="T76" fmla="*/ 59 w 14"/>
                <a:gd name="T77" fmla="*/ 12 h 33"/>
                <a:gd name="T78" fmla="*/ 59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3" y="32"/>
                  </a:lnTo>
                  <a:lnTo>
                    <a:pt x="10" y="32"/>
                  </a:lnTo>
                  <a:lnTo>
                    <a:pt x="1" y="32"/>
                  </a:lnTo>
                  <a:lnTo>
                    <a:pt x="1" y="28"/>
                  </a:lnTo>
                  <a:lnTo>
                    <a:pt x="0" y="28"/>
                  </a:lnTo>
                  <a:lnTo>
                    <a:pt x="0" y="26"/>
                  </a:lnTo>
                  <a:lnTo>
                    <a:pt x="0" y="5"/>
                  </a:lnTo>
                  <a:lnTo>
                    <a:pt x="0" y="2"/>
                  </a:lnTo>
                  <a:lnTo>
                    <a:pt x="1" y="2"/>
                  </a:lnTo>
                  <a:lnTo>
                    <a:pt x="1" y="0"/>
                  </a:lnTo>
                  <a:lnTo>
                    <a:pt x="10" y="0"/>
                  </a:lnTo>
                  <a:lnTo>
                    <a:pt x="13" y="0"/>
                  </a:lnTo>
                  <a:lnTo>
                    <a:pt x="13" y="2"/>
                  </a:lnTo>
                  <a:lnTo>
                    <a:pt x="13" y="5"/>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19" name="Freeform 57" descr="Light vertical"/>
            <p:cNvSpPr>
              <a:spLocks noChangeAspect="1"/>
            </p:cNvSpPr>
            <p:nvPr/>
          </p:nvSpPr>
          <p:spPr bwMode="auto">
            <a:xfrm>
              <a:off x="926" y="2230"/>
              <a:ext cx="28" cy="43"/>
            </a:xfrm>
            <a:custGeom>
              <a:avLst/>
              <a:gdLst>
                <a:gd name="T0" fmla="*/ 89 w 22"/>
                <a:gd name="T1" fmla="*/ 125 h 33"/>
                <a:gd name="T2" fmla="*/ 89 w 22"/>
                <a:gd name="T3" fmla="*/ 125 h 33"/>
                <a:gd name="T4" fmla="*/ 89 w 22"/>
                <a:gd name="T5" fmla="*/ 125 h 33"/>
                <a:gd name="T6" fmla="*/ 89 w 22"/>
                <a:gd name="T7" fmla="*/ 134 h 33"/>
                <a:gd name="T8" fmla="*/ 75 w 22"/>
                <a:gd name="T9" fmla="*/ 134 h 33"/>
                <a:gd name="T10" fmla="*/ 75 w 22"/>
                <a:gd name="T11" fmla="*/ 134 h 33"/>
                <a:gd name="T12" fmla="*/ 75 w 22"/>
                <a:gd name="T13" fmla="*/ 134 h 33"/>
                <a:gd name="T14" fmla="*/ 75 w 22"/>
                <a:gd name="T15" fmla="*/ 159 h 33"/>
                <a:gd name="T16" fmla="*/ 75 w 22"/>
                <a:gd name="T17" fmla="*/ 159 h 33"/>
                <a:gd name="T18" fmla="*/ 75 w 22"/>
                <a:gd name="T19" fmla="*/ 159 h 33"/>
                <a:gd name="T20" fmla="*/ 64 w 22"/>
                <a:gd name="T21" fmla="*/ 159 h 33"/>
                <a:gd name="T22" fmla="*/ 22 w 22"/>
                <a:gd name="T23" fmla="*/ 159 h 33"/>
                <a:gd name="T24" fmla="*/ 22 w 22"/>
                <a:gd name="T25" fmla="*/ 159 h 33"/>
                <a:gd name="T26" fmla="*/ 10 w 22"/>
                <a:gd name="T27" fmla="*/ 159 h 33"/>
                <a:gd name="T28" fmla="*/ 10 w 22"/>
                <a:gd name="T29" fmla="*/ 159 h 33"/>
                <a:gd name="T30" fmla="*/ 10 w 22"/>
                <a:gd name="T31" fmla="*/ 159 h 33"/>
                <a:gd name="T32" fmla="*/ 10 w 22"/>
                <a:gd name="T33" fmla="*/ 134 h 33"/>
                <a:gd name="T34" fmla="*/ 10 w 22"/>
                <a:gd name="T35" fmla="*/ 134 h 33"/>
                <a:gd name="T36" fmla="*/ 10 w 22"/>
                <a:gd name="T37" fmla="*/ 134 h 33"/>
                <a:gd name="T38" fmla="*/ 0 w 22"/>
                <a:gd name="T39" fmla="*/ 125 h 33"/>
                <a:gd name="T40" fmla="*/ 0 w 22"/>
                <a:gd name="T41" fmla="*/ 125 h 33"/>
                <a:gd name="T42" fmla="*/ 0 w 22"/>
                <a:gd name="T43" fmla="*/ 125 h 33"/>
                <a:gd name="T44" fmla="*/ 0 w 22"/>
                <a:gd name="T45" fmla="*/ 27 h 33"/>
                <a:gd name="T46" fmla="*/ 0 w 22"/>
                <a:gd name="T47" fmla="*/ 27 h 33"/>
                <a:gd name="T48" fmla="*/ 0 w 22"/>
                <a:gd name="T49" fmla="*/ 27 h 33"/>
                <a:gd name="T50" fmla="*/ 0 w 22"/>
                <a:gd name="T51" fmla="*/ 12 h 33"/>
                <a:gd name="T52" fmla="*/ 10 w 22"/>
                <a:gd name="T53" fmla="*/ 12 h 33"/>
                <a:gd name="T54" fmla="*/ 10 w 22"/>
                <a:gd name="T55" fmla="*/ 12 h 33"/>
                <a:gd name="T56" fmla="*/ 10 w 22"/>
                <a:gd name="T57" fmla="*/ 12 h 33"/>
                <a:gd name="T58" fmla="*/ 10 w 22"/>
                <a:gd name="T59" fmla="*/ 0 h 33"/>
                <a:gd name="T60" fmla="*/ 10 w 22"/>
                <a:gd name="T61" fmla="*/ 0 h 33"/>
                <a:gd name="T62" fmla="*/ 22 w 22"/>
                <a:gd name="T63" fmla="*/ 0 h 33"/>
                <a:gd name="T64" fmla="*/ 22 w 22"/>
                <a:gd name="T65" fmla="*/ 0 h 33"/>
                <a:gd name="T66" fmla="*/ 64 w 22"/>
                <a:gd name="T67" fmla="*/ 0 h 33"/>
                <a:gd name="T68" fmla="*/ 64 w 22"/>
                <a:gd name="T69" fmla="*/ 0 h 33"/>
                <a:gd name="T70" fmla="*/ 75 w 22"/>
                <a:gd name="T71" fmla="*/ 0 h 33"/>
                <a:gd name="T72" fmla="*/ 75 w 22"/>
                <a:gd name="T73" fmla="*/ 0 h 33"/>
                <a:gd name="T74" fmla="*/ 75 w 22"/>
                <a:gd name="T75" fmla="*/ 0 h 33"/>
                <a:gd name="T76" fmla="*/ 75 w 22"/>
                <a:gd name="T77" fmla="*/ 12 h 33"/>
                <a:gd name="T78" fmla="*/ 75 w 22"/>
                <a:gd name="T79" fmla="*/ 12 h 33"/>
                <a:gd name="T80" fmla="*/ 89 w 22"/>
                <a:gd name="T81" fmla="*/ 12 h 33"/>
                <a:gd name="T82" fmla="*/ 89 w 22"/>
                <a:gd name="T83" fmla="*/ 27 h 33"/>
                <a:gd name="T84" fmla="*/ 89 w 22"/>
                <a:gd name="T85" fmla="*/ 27 h 33"/>
                <a:gd name="T86" fmla="*/ 89 w 22"/>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
                <a:gd name="T133" fmla="*/ 0 h 33"/>
                <a:gd name="T134" fmla="*/ 22 w 22"/>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 h="33">
                  <a:moveTo>
                    <a:pt x="21" y="5"/>
                  </a:moveTo>
                  <a:lnTo>
                    <a:pt x="21" y="26"/>
                  </a:lnTo>
                  <a:lnTo>
                    <a:pt x="21" y="28"/>
                  </a:lnTo>
                  <a:lnTo>
                    <a:pt x="17" y="28"/>
                  </a:lnTo>
                  <a:lnTo>
                    <a:pt x="17" y="32"/>
                  </a:lnTo>
                  <a:lnTo>
                    <a:pt x="15" y="32"/>
                  </a:lnTo>
                  <a:lnTo>
                    <a:pt x="5" y="32"/>
                  </a:lnTo>
                  <a:lnTo>
                    <a:pt x="2" y="32"/>
                  </a:lnTo>
                  <a:lnTo>
                    <a:pt x="2" y="28"/>
                  </a:lnTo>
                  <a:lnTo>
                    <a:pt x="0" y="28"/>
                  </a:lnTo>
                  <a:lnTo>
                    <a:pt x="0" y="26"/>
                  </a:lnTo>
                  <a:lnTo>
                    <a:pt x="0" y="5"/>
                  </a:lnTo>
                  <a:lnTo>
                    <a:pt x="0" y="2"/>
                  </a:lnTo>
                  <a:lnTo>
                    <a:pt x="2" y="2"/>
                  </a:lnTo>
                  <a:lnTo>
                    <a:pt x="2" y="0"/>
                  </a:lnTo>
                  <a:lnTo>
                    <a:pt x="5" y="0"/>
                  </a:lnTo>
                  <a:lnTo>
                    <a:pt x="15" y="0"/>
                  </a:lnTo>
                  <a:lnTo>
                    <a:pt x="17" y="0"/>
                  </a:lnTo>
                  <a:lnTo>
                    <a:pt x="17" y="2"/>
                  </a:lnTo>
                  <a:lnTo>
                    <a:pt x="21" y="2"/>
                  </a:lnTo>
                  <a:lnTo>
                    <a:pt x="21" y="5"/>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20" name="AutoShape 58"/>
            <p:cNvSpPr>
              <a:spLocks noChangeAspect="1" noChangeArrowheads="1"/>
            </p:cNvSpPr>
            <p:nvPr/>
          </p:nvSpPr>
          <p:spPr bwMode="auto">
            <a:xfrm flipV="1">
              <a:off x="929" y="2272"/>
              <a:ext cx="3" cy="21"/>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21" name="AutoShape 59"/>
            <p:cNvSpPr>
              <a:spLocks noChangeAspect="1" noChangeArrowheads="1"/>
            </p:cNvSpPr>
            <p:nvPr/>
          </p:nvSpPr>
          <p:spPr bwMode="auto">
            <a:xfrm flipV="1">
              <a:off x="926" y="2918"/>
              <a:ext cx="26" cy="25"/>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22" name="Freeform 60"/>
            <p:cNvSpPr>
              <a:spLocks noChangeAspect="1"/>
            </p:cNvSpPr>
            <p:nvPr/>
          </p:nvSpPr>
          <p:spPr bwMode="auto">
            <a:xfrm>
              <a:off x="909" y="2944"/>
              <a:ext cx="62" cy="43"/>
            </a:xfrm>
            <a:custGeom>
              <a:avLst/>
              <a:gdLst>
                <a:gd name="T0" fmla="*/ 0 w 48"/>
                <a:gd name="T1" fmla="*/ 27 h 33"/>
                <a:gd name="T2" fmla="*/ 0 w 48"/>
                <a:gd name="T3" fmla="*/ 27 h 33"/>
                <a:gd name="T4" fmla="*/ 1 w 48"/>
                <a:gd name="T5" fmla="*/ 12 h 33"/>
                <a:gd name="T6" fmla="*/ 1 w 48"/>
                <a:gd name="T7" fmla="*/ 12 h 33"/>
                <a:gd name="T8" fmla="*/ 1 w 48"/>
                <a:gd name="T9" fmla="*/ 12 h 33"/>
                <a:gd name="T10" fmla="*/ 1 w 48"/>
                <a:gd name="T11" fmla="*/ 0 h 33"/>
                <a:gd name="T12" fmla="*/ 17 w 48"/>
                <a:gd name="T13" fmla="*/ 0 h 33"/>
                <a:gd name="T14" fmla="*/ 17 w 48"/>
                <a:gd name="T15" fmla="*/ 0 h 33"/>
                <a:gd name="T16" fmla="*/ 28 w 48"/>
                <a:gd name="T17" fmla="*/ 0 h 33"/>
                <a:gd name="T18" fmla="*/ 28 w 48"/>
                <a:gd name="T19" fmla="*/ 0 h 33"/>
                <a:gd name="T20" fmla="*/ 36 w 48"/>
                <a:gd name="T21" fmla="*/ 0 h 33"/>
                <a:gd name="T22" fmla="*/ 190 w 48"/>
                <a:gd name="T23" fmla="*/ 0 h 33"/>
                <a:gd name="T24" fmla="*/ 190 w 48"/>
                <a:gd name="T25" fmla="*/ 0 h 33"/>
                <a:gd name="T26" fmla="*/ 190 w 48"/>
                <a:gd name="T27" fmla="*/ 0 h 33"/>
                <a:gd name="T28" fmla="*/ 200 w 48"/>
                <a:gd name="T29" fmla="*/ 0 h 33"/>
                <a:gd name="T30" fmla="*/ 207 w 48"/>
                <a:gd name="T31" fmla="*/ 0 h 33"/>
                <a:gd name="T32" fmla="*/ 207 w 48"/>
                <a:gd name="T33" fmla="*/ 0 h 33"/>
                <a:gd name="T34" fmla="*/ 207 w 48"/>
                <a:gd name="T35" fmla="*/ 12 h 33"/>
                <a:gd name="T36" fmla="*/ 221 w 48"/>
                <a:gd name="T37" fmla="*/ 12 h 33"/>
                <a:gd name="T38" fmla="*/ 221 w 48"/>
                <a:gd name="T39" fmla="*/ 12 h 33"/>
                <a:gd name="T40" fmla="*/ 221 w 48"/>
                <a:gd name="T41" fmla="*/ 27 h 33"/>
                <a:gd name="T42" fmla="*/ 221 w 48"/>
                <a:gd name="T43" fmla="*/ 27 h 33"/>
                <a:gd name="T44" fmla="*/ 221 w 48"/>
                <a:gd name="T45" fmla="*/ 124 h 33"/>
                <a:gd name="T46" fmla="*/ 221 w 48"/>
                <a:gd name="T47" fmla="*/ 124 h 33"/>
                <a:gd name="T48" fmla="*/ 221 w 48"/>
                <a:gd name="T49" fmla="*/ 125 h 33"/>
                <a:gd name="T50" fmla="*/ 221 w 48"/>
                <a:gd name="T51" fmla="*/ 125 h 33"/>
                <a:gd name="T52" fmla="*/ 221 w 48"/>
                <a:gd name="T53" fmla="*/ 145 h 33"/>
                <a:gd name="T54" fmla="*/ 207 w 48"/>
                <a:gd name="T55" fmla="*/ 145 h 33"/>
                <a:gd name="T56" fmla="*/ 207 w 48"/>
                <a:gd name="T57" fmla="*/ 145 h 33"/>
                <a:gd name="T58" fmla="*/ 200 w 48"/>
                <a:gd name="T59" fmla="*/ 145 h 33"/>
                <a:gd name="T60" fmla="*/ 200 w 48"/>
                <a:gd name="T61" fmla="*/ 145 h 33"/>
                <a:gd name="T62" fmla="*/ 190 w 48"/>
                <a:gd name="T63" fmla="*/ 159 h 33"/>
                <a:gd name="T64" fmla="*/ 190 w 48"/>
                <a:gd name="T65" fmla="*/ 159 h 33"/>
                <a:gd name="T66" fmla="*/ 36 w 48"/>
                <a:gd name="T67" fmla="*/ 159 h 33"/>
                <a:gd name="T68" fmla="*/ 36 w 48"/>
                <a:gd name="T69" fmla="*/ 159 h 33"/>
                <a:gd name="T70" fmla="*/ 28 w 48"/>
                <a:gd name="T71" fmla="*/ 159 h 33"/>
                <a:gd name="T72" fmla="*/ 28 w 48"/>
                <a:gd name="T73" fmla="*/ 145 h 33"/>
                <a:gd name="T74" fmla="*/ 17 w 48"/>
                <a:gd name="T75" fmla="*/ 145 h 33"/>
                <a:gd name="T76" fmla="*/ 17 w 48"/>
                <a:gd name="T77" fmla="*/ 145 h 33"/>
                <a:gd name="T78" fmla="*/ 1 w 48"/>
                <a:gd name="T79" fmla="*/ 145 h 33"/>
                <a:gd name="T80" fmla="*/ 1 w 48"/>
                <a:gd name="T81" fmla="*/ 125 h 33"/>
                <a:gd name="T82" fmla="*/ 1 w 48"/>
                <a:gd name="T83" fmla="*/ 125 h 33"/>
                <a:gd name="T84" fmla="*/ 0 w 48"/>
                <a:gd name="T85" fmla="*/ 125 h 33"/>
                <a:gd name="T86" fmla="*/ 0 w 4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0" y="25"/>
                  </a:moveTo>
                  <a:lnTo>
                    <a:pt x="0" y="5"/>
                  </a:lnTo>
                  <a:lnTo>
                    <a:pt x="1" y="2"/>
                  </a:lnTo>
                  <a:lnTo>
                    <a:pt x="1" y="0"/>
                  </a:lnTo>
                  <a:lnTo>
                    <a:pt x="4" y="0"/>
                  </a:lnTo>
                  <a:lnTo>
                    <a:pt x="6" y="0"/>
                  </a:lnTo>
                  <a:lnTo>
                    <a:pt x="8" y="0"/>
                  </a:lnTo>
                  <a:lnTo>
                    <a:pt x="41" y="0"/>
                  </a:lnTo>
                  <a:lnTo>
                    <a:pt x="43" y="0"/>
                  </a:lnTo>
                  <a:lnTo>
                    <a:pt x="44" y="0"/>
                  </a:lnTo>
                  <a:lnTo>
                    <a:pt x="44" y="2"/>
                  </a:lnTo>
                  <a:lnTo>
                    <a:pt x="47" y="2"/>
                  </a:lnTo>
                  <a:lnTo>
                    <a:pt x="47" y="5"/>
                  </a:lnTo>
                  <a:lnTo>
                    <a:pt x="47" y="25"/>
                  </a:lnTo>
                  <a:lnTo>
                    <a:pt x="47" y="26"/>
                  </a:lnTo>
                  <a:lnTo>
                    <a:pt x="47" y="29"/>
                  </a:lnTo>
                  <a:lnTo>
                    <a:pt x="44" y="29"/>
                  </a:lnTo>
                  <a:lnTo>
                    <a:pt x="43" y="29"/>
                  </a:lnTo>
                  <a:lnTo>
                    <a:pt x="41" y="32"/>
                  </a:lnTo>
                  <a:lnTo>
                    <a:pt x="8" y="32"/>
                  </a:lnTo>
                  <a:lnTo>
                    <a:pt x="6" y="32"/>
                  </a:lnTo>
                  <a:lnTo>
                    <a:pt x="6" y="29"/>
                  </a:lnTo>
                  <a:lnTo>
                    <a:pt x="4" y="29"/>
                  </a:lnTo>
                  <a:lnTo>
                    <a:pt x="1" y="29"/>
                  </a:lnTo>
                  <a:lnTo>
                    <a:pt x="1" y="26"/>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23" name="Freeform 61"/>
            <p:cNvSpPr>
              <a:spLocks noChangeAspect="1"/>
            </p:cNvSpPr>
            <p:nvPr/>
          </p:nvSpPr>
          <p:spPr bwMode="auto">
            <a:xfrm>
              <a:off x="913" y="2944"/>
              <a:ext cx="14" cy="43"/>
            </a:xfrm>
            <a:custGeom>
              <a:avLst/>
              <a:gdLst>
                <a:gd name="T0" fmla="*/ 0 w 11"/>
                <a:gd name="T1" fmla="*/ 27 h 33"/>
                <a:gd name="T2" fmla="*/ 0 w 11"/>
                <a:gd name="T3" fmla="*/ 27 h 33"/>
                <a:gd name="T4" fmla="*/ 0 w 11"/>
                <a:gd name="T5" fmla="*/ 12 h 33"/>
                <a:gd name="T6" fmla="*/ 0 w 11"/>
                <a:gd name="T7" fmla="*/ 12 h 33"/>
                <a:gd name="T8" fmla="*/ 0 w 11"/>
                <a:gd name="T9" fmla="*/ 12 h 33"/>
                <a:gd name="T10" fmla="*/ 0 w 11"/>
                <a:gd name="T11" fmla="*/ 0 h 33"/>
                <a:gd name="T12" fmla="*/ 0 w 11"/>
                <a:gd name="T13" fmla="*/ 0 h 33"/>
                <a:gd name="T14" fmla="*/ 0 w 11"/>
                <a:gd name="T15" fmla="*/ 0 h 33"/>
                <a:gd name="T16" fmla="*/ 0 w 11"/>
                <a:gd name="T17" fmla="*/ 0 h 33"/>
                <a:gd name="T18" fmla="*/ 0 w 11"/>
                <a:gd name="T19" fmla="*/ 0 h 33"/>
                <a:gd name="T20" fmla="*/ 1 w 11"/>
                <a:gd name="T21" fmla="*/ 0 h 33"/>
                <a:gd name="T22" fmla="*/ 37 w 11"/>
                <a:gd name="T23" fmla="*/ 0 h 33"/>
                <a:gd name="T24" fmla="*/ 4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4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7 w 11"/>
                <a:gd name="T65" fmla="*/ 159 h 33"/>
                <a:gd name="T66" fmla="*/ 1 w 11"/>
                <a:gd name="T67" fmla="*/ 159 h 33"/>
                <a:gd name="T68" fmla="*/ 1 w 11"/>
                <a:gd name="T69" fmla="*/ 159 h 33"/>
                <a:gd name="T70" fmla="*/ 0 w 11"/>
                <a:gd name="T71" fmla="*/ 159 h 33"/>
                <a:gd name="T72" fmla="*/ 0 w 11"/>
                <a:gd name="T73" fmla="*/ 145 h 33"/>
                <a:gd name="T74" fmla="*/ 0 w 11"/>
                <a:gd name="T75" fmla="*/ 145 h 33"/>
                <a:gd name="T76" fmla="*/ 0 w 11"/>
                <a:gd name="T77" fmla="*/ 145 h 33"/>
                <a:gd name="T78" fmla="*/ 0 w 11"/>
                <a:gd name="T79" fmla="*/ 145 h 33"/>
                <a:gd name="T80" fmla="*/ 0 w 11"/>
                <a:gd name="T81" fmla="*/ 12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1" y="0"/>
                  </a:lnTo>
                  <a:lnTo>
                    <a:pt x="9" y="0"/>
                  </a:lnTo>
                  <a:lnTo>
                    <a:pt x="10" y="0"/>
                  </a:lnTo>
                  <a:lnTo>
                    <a:pt x="10" y="2"/>
                  </a:lnTo>
                  <a:lnTo>
                    <a:pt x="10" y="5"/>
                  </a:lnTo>
                  <a:lnTo>
                    <a:pt x="10" y="25"/>
                  </a:lnTo>
                  <a:lnTo>
                    <a:pt x="10" y="26"/>
                  </a:lnTo>
                  <a:lnTo>
                    <a:pt x="10" y="29"/>
                  </a:lnTo>
                  <a:lnTo>
                    <a:pt x="10" y="32"/>
                  </a:lnTo>
                  <a:lnTo>
                    <a:pt x="9" y="32"/>
                  </a:lnTo>
                  <a:lnTo>
                    <a:pt x="1" y="32"/>
                  </a:lnTo>
                  <a:lnTo>
                    <a:pt x="0" y="32"/>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24" name="Freeform 62"/>
            <p:cNvSpPr>
              <a:spLocks noChangeAspect="1"/>
            </p:cNvSpPr>
            <p:nvPr/>
          </p:nvSpPr>
          <p:spPr bwMode="auto">
            <a:xfrm>
              <a:off x="953" y="2944"/>
              <a:ext cx="18" cy="43"/>
            </a:xfrm>
            <a:custGeom>
              <a:avLst/>
              <a:gdLst>
                <a:gd name="T0" fmla="*/ 0 w 14"/>
                <a:gd name="T1" fmla="*/ 27 h 33"/>
                <a:gd name="T2" fmla="*/ 0 w 14"/>
                <a:gd name="T3" fmla="*/ 27 h 33"/>
                <a:gd name="T4" fmla="*/ 0 w 14"/>
                <a:gd name="T5" fmla="*/ 12 h 33"/>
                <a:gd name="T6" fmla="*/ 0 w 14"/>
                <a:gd name="T7" fmla="*/ 12 h 33"/>
                <a:gd name="T8" fmla="*/ 0 w 14"/>
                <a:gd name="T9" fmla="*/ 12 h 33"/>
                <a:gd name="T10" fmla="*/ 0 w 14"/>
                <a:gd name="T11" fmla="*/ 0 h 33"/>
                <a:gd name="T12" fmla="*/ 1 w 14"/>
                <a:gd name="T13" fmla="*/ 0 h 33"/>
                <a:gd name="T14" fmla="*/ 1 w 14"/>
                <a:gd name="T15" fmla="*/ 0 h 33"/>
                <a:gd name="T16" fmla="*/ 1 w 14"/>
                <a:gd name="T17" fmla="*/ 0 h 33"/>
                <a:gd name="T18" fmla="*/ 1 w 14"/>
                <a:gd name="T19" fmla="*/ 0 h 33"/>
                <a:gd name="T20" fmla="*/ 1 w 14"/>
                <a:gd name="T21" fmla="*/ 0 h 33"/>
                <a:gd name="T22" fmla="*/ 46 w 14"/>
                <a:gd name="T23" fmla="*/ 0 h 33"/>
                <a:gd name="T24" fmla="*/ 46 w 14"/>
                <a:gd name="T25" fmla="*/ 0 h 33"/>
                <a:gd name="T26" fmla="*/ 46 w 14"/>
                <a:gd name="T27" fmla="*/ 0 h 33"/>
                <a:gd name="T28" fmla="*/ 46 w 14"/>
                <a:gd name="T29" fmla="*/ 0 h 33"/>
                <a:gd name="T30" fmla="*/ 46 w 14"/>
                <a:gd name="T31" fmla="*/ 0 h 33"/>
                <a:gd name="T32" fmla="*/ 59 w 14"/>
                <a:gd name="T33" fmla="*/ 0 h 33"/>
                <a:gd name="T34" fmla="*/ 59 w 14"/>
                <a:gd name="T35" fmla="*/ 12 h 33"/>
                <a:gd name="T36" fmla="*/ 59 w 14"/>
                <a:gd name="T37" fmla="*/ 12 h 33"/>
                <a:gd name="T38" fmla="*/ 59 w 14"/>
                <a:gd name="T39" fmla="*/ 12 h 33"/>
                <a:gd name="T40" fmla="*/ 59 w 14"/>
                <a:gd name="T41" fmla="*/ 27 h 33"/>
                <a:gd name="T42" fmla="*/ 59 w 14"/>
                <a:gd name="T43" fmla="*/ 27 h 33"/>
                <a:gd name="T44" fmla="*/ 59 w 14"/>
                <a:gd name="T45" fmla="*/ 124 h 33"/>
                <a:gd name="T46" fmla="*/ 59 w 14"/>
                <a:gd name="T47" fmla="*/ 124 h 33"/>
                <a:gd name="T48" fmla="*/ 59 w 14"/>
                <a:gd name="T49" fmla="*/ 125 h 33"/>
                <a:gd name="T50" fmla="*/ 59 w 14"/>
                <a:gd name="T51" fmla="*/ 125 h 33"/>
                <a:gd name="T52" fmla="*/ 59 w 14"/>
                <a:gd name="T53" fmla="*/ 145 h 33"/>
                <a:gd name="T54" fmla="*/ 59 w 14"/>
                <a:gd name="T55" fmla="*/ 145 h 33"/>
                <a:gd name="T56" fmla="*/ 46 w 14"/>
                <a:gd name="T57" fmla="*/ 145 h 33"/>
                <a:gd name="T58" fmla="*/ 46 w 14"/>
                <a:gd name="T59" fmla="*/ 145 h 33"/>
                <a:gd name="T60" fmla="*/ 46 w 14"/>
                <a:gd name="T61" fmla="*/ 159 h 33"/>
                <a:gd name="T62" fmla="*/ 46 w 14"/>
                <a:gd name="T63" fmla="*/ 159 h 33"/>
                <a:gd name="T64" fmla="*/ 46 w 14"/>
                <a:gd name="T65" fmla="*/ 159 h 33"/>
                <a:gd name="T66" fmla="*/ 1 w 14"/>
                <a:gd name="T67" fmla="*/ 159 h 33"/>
                <a:gd name="T68" fmla="*/ 1 w 14"/>
                <a:gd name="T69" fmla="*/ 159 h 33"/>
                <a:gd name="T70" fmla="*/ 1 w 14"/>
                <a:gd name="T71" fmla="*/ 159 h 33"/>
                <a:gd name="T72" fmla="*/ 1 w 14"/>
                <a:gd name="T73" fmla="*/ 145 h 33"/>
                <a:gd name="T74" fmla="*/ 1 w 14"/>
                <a:gd name="T75" fmla="*/ 145 h 33"/>
                <a:gd name="T76" fmla="*/ 0 w 14"/>
                <a:gd name="T77" fmla="*/ 145 h 33"/>
                <a:gd name="T78" fmla="*/ 0 w 14"/>
                <a:gd name="T79" fmla="*/ 145 h 33"/>
                <a:gd name="T80" fmla="*/ 0 w 14"/>
                <a:gd name="T81" fmla="*/ 125 h 33"/>
                <a:gd name="T82" fmla="*/ 0 w 14"/>
                <a:gd name="T83" fmla="*/ 125 h 33"/>
                <a:gd name="T84" fmla="*/ 0 w 14"/>
                <a:gd name="T85" fmla="*/ 125 h 33"/>
                <a:gd name="T86" fmla="*/ 0 w 14"/>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0" y="25"/>
                  </a:moveTo>
                  <a:lnTo>
                    <a:pt x="0" y="5"/>
                  </a:lnTo>
                  <a:lnTo>
                    <a:pt x="0" y="2"/>
                  </a:lnTo>
                  <a:lnTo>
                    <a:pt x="0" y="0"/>
                  </a:lnTo>
                  <a:lnTo>
                    <a:pt x="1" y="0"/>
                  </a:lnTo>
                  <a:lnTo>
                    <a:pt x="10" y="0"/>
                  </a:lnTo>
                  <a:lnTo>
                    <a:pt x="13" y="0"/>
                  </a:lnTo>
                  <a:lnTo>
                    <a:pt x="13" y="2"/>
                  </a:lnTo>
                  <a:lnTo>
                    <a:pt x="13" y="5"/>
                  </a:lnTo>
                  <a:lnTo>
                    <a:pt x="13" y="25"/>
                  </a:lnTo>
                  <a:lnTo>
                    <a:pt x="13" y="26"/>
                  </a:lnTo>
                  <a:lnTo>
                    <a:pt x="13" y="29"/>
                  </a:lnTo>
                  <a:lnTo>
                    <a:pt x="10" y="29"/>
                  </a:lnTo>
                  <a:lnTo>
                    <a:pt x="10" y="32"/>
                  </a:lnTo>
                  <a:lnTo>
                    <a:pt x="1" y="32"/>
                  </a:lnTo>
                  <a:lnTo>
                    <a:pt x="1"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25" name="Freeform 63" descr="Light vertical"/>
            <p:cNvSpPr>
              <a:spLocks noChangeAspect="1"/>
            </p:cNvSpPr>
            <p:nvPr/>
          </p:nvSpPr>
          <p:spPr bwMode="auto">
            <a:xfrm>
              <a:off x="929" y="2944"/>
              <a:ext cx="25" cy="43"/>
            </a:xfrm>
            <a:custGeom>
              <a:avLst/>
              <a:gdLst>
                <a:gd name="T0" fmla="*/ 0 w 19"/>
                <a:gd name="T1" fmla="*/ 27 h 33"/>
                <a:gd name="T2" fmla="*/ 0 w 19"/>
                <a:gd name="T3" fmla="*/ 27 h 33"/>
                <a:gd name="T4" fmla="*/ 0 w 19"/>
                <a:gd name="T5" fmla="*/ 12 h 33"/>
                <a:gd name="T6" fmla="*/ 0 w 19"/>
                <a:gd name="T7" fmla="*/ 12 h 33"/>
                <a:gd name="T8" fmla="*/ 0 w 19"/>
                <a:gd name="T9" fmla="*/ 12 h 33"/>
                <a:gd name="T10" fmla="*/ 0 w 19"/>
                <a:gd name="T11" fmla="*/ 0 h 33"/>
                <a:gd name="T12" fmla="*/ 0 w 19"/>
                <a:gd name="T13" fmla="*/ 0 h 33"/>
                <a:gd name="T14" fmla="*/ 0 w 19"/>
                <a:gd name="T15" fmla="*/ 0 h 33"/>
                <a:gd name="T16" fmla="*/ 12 w 19"/>
                <a:gd name="T17" fmla="*/ 0 h 33"/>
                <a:gd name="T18" fmla="*/ 12 w 19"/>
                <a:gd name="T19" fmla="*/ 0 h 33"/>
                <a:gd name="T20" fmla="*/ 12 w 19"/>
                <a:gd name="T21" fmla="*/ 0 h 33"/>
                <a:gd name="T22" fmla="*/ 84 w 19"/>
                <a:gd name="T23" fmla="*/ 0 h 33"/>
                <a:gd name="T24" fmla="*/ 84 w 19"/>
                <a:gd name="T25" fmla="*/ 0 h 33"/>
                <a:gd name="T26" fmla="*/ 84 w 19"/>
                <a:gd name="T27" fmla="*/ 0 h 33"/>
                <a:gd name="T28" fmla="*/ 84 w 19"/>
                <a:gd name="T29" fmla="*/ 0 h 33"/>
                <a:gd name="T30" fmla="*/ 84 w 19"/>
                <a:gd name="T31" fmla="*/ 0 h 33"/>
                <a:gd name="T32" fmla="*/ 84 w 19"/>
                <a:gd name="T33" fmla="*/ 0 h 33"/>
                <a:gd name="T34" fmla="*/ 95 w 19"/>
                <a:gd name="T35" fmla="*/ 12 h 33"/>
                <a:gd name="T36" fmla="*/ 95 w 19"/>
                <a:gd name="T37" fmla="*/ 12 h 33"/>
                <a:gd name="T38" fmla="*/ 95 w 19"/>
                <a:gd name="T39" fmla="*/ 12 h 33"/>
                <a:gd name="T40" fmla="*/ 95 w 19"/>
                <a:gd name="T41" fmla="*/ 27 h 33"/>
                <a:gd name="T42" fmla="*/ 95 w 19"/>
                <a:gd name="T43" fmla="*/ 27 h 33"/>
                <a:gd name="T44" fmla="*/ 95 w 19"/>
                <a:gd name="T45" fmla="*/ 124 h 33"/>
                <a:gd name="T46" fmla="*/ 95 w 19"/>
                <a:gd name="T47" fmla="*/ 124 h 33"/>
                <a:gd name="T48" fmla="*/ 95 w 19"/>
                <a:gd name="T49" fmla="*/ 125 h 33"/>
                <a:gd name="T50" fmla="*/ 95 w 19"/>
                <a:gd name="T51" fmla="*/ 125 h 33"/>
                <a:gd name="T52" fmla="*/ 95 w 19"/>
                <a:gd name="T53" fmla="*/ 145 h 33"/>
                <a:gd name="T54" fmla="*/ 95 w 19"/>
                <a:gd name="T55" fmla="*/ 145 h 33"/>
                <a:gd name="T56" fmla="*/ 84 w 19"/>
                <a:gd name="T57" fmla="*/ 145 h 33"/>
                <a:gd name="T58" fmla="*/ 84 w 19"/>
                <a:gd name="T59" fmla="*/ 145 h 33"/>
                <a:gd name="T60" fmla="*/ 84 w 19"/>
                <a:gd name="T61" fmla="*/ 159 h 33"/>
                <a:gd name="T62" fmla="*/ 84 w 19"/>
                <a:gd name="T63" fmla="*/ 159 h 33"/>
                <a:gd name="T64" fmla="*/ 84 w 19"/>
                <a:gd name="T65" fmla="*/ 159 h 33"/>
                <a:gd name="T66" fmla="*/ 12 w 19"/>
                <a:gd name="T67" fmla="*/ 159 h 33"/>
                <a:gd name="T68" fmla="*/ 12 w 19"/>
                <a:gd name="T69" fmla="*/ 159 h 33"/>
                <a:gd name="T70" fmla="*/ 12 w 19"/>
                <a:gd name="T71" fmla="*/ 159 h 33"/>
                <a:gd name="T72" fmla="*/ 12 w 19"/>
                <a:gd name="T73" fmla="*/ 145 h 33"/>
                <a:gd name="T74" fmla="*/ 0 w 19"/>
                <a:gd name="T75" fmla="*/ 145 h 33"/>
                <a:gd name="T76" fmla="*/ 0 w 19"/>
                <a:gd name="T77" fmla="*/ 145 h 33"/>
                <a:gd name="T78" fmla="*/ 0 w 19"/>
                <a:gd name="T79" fmla="*/ 145 h 33"/>
                <a:gd name="T80" fmla="*/ 0 w 19"/>
                <a:gd name="T81" fmla="*/ 125 h 33"/>
                <a:gd name="T82" fmla="*/ 0 w 19"/>
                <a:gd name="T83" fmla="*/ 125 h 33"/>
                <a:gd name="T84" fmla="*/ 0 w 19"/>
                <a:gd name="T85" fmla="*/ 125 h 33"/>
                <a:gd name="T86" fmla="*/ 0 w 19"/>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33"/>
                <a:gd name="T134" fmla="*/ 19 w 19"/>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33">
                  <a:moveTo>
                    <a:pt x="0" y="25"/>
                  </a:moveTo>
                  <a:lnTo>
                    <a:pt x="0" y="5"/>
                  </a:lnTo>
                  <a:lnTo>
                    <a:pt x="0" y="2"/>
                  </a:lnTo>
                  <a:lnTo>
                    <a:pt x="0" y="0"/>
                  </a:lnTo>
                  <a:lnTo>
                    <a:pt x="2" y="0"/>
                  </a:lnTo>
                  <a:lnTo>
                    <a:pt x="16" y="0"/>
                  </a:lnTo>
                  <a:lnTo>
                    <a:pt x="18" y="0"/>
                  </a:lnTo>
                  <a:lnTo>
                    <a:pt x="18" y="2"/>
                  </a:lnTo>
                  <a:lnTo>
                    <a:pt x="18" y="5"/>
                  </a:lnTo>
                  <a:lnTo>
                    <a:pt x="18" y="25"/>
                  </a:lnTo>
                  <a:lnTo>
                    <a:pt x="18" y="26"/>
                  </a:lnTo>
                  <a:lnTo>
                    <a:pt x="18" y="29"/>
                  </a:lnTo>
                  <a:lnTo>
                    <a:pt x="16" y="29"/>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26" name="AutoShape 64"/>
            <p:cNvSpPr>
              <a:spLocks noChangeAspect="1" noChangeArrowheads="1"/>
            </p:cNvSpPr>
            <p:nvPr/>
          </p:nvSpPr>
          <p:spPr bwMode="auto">
            <a:xfrm flipV="1">
              <a:off x="948" y="2924"/>
              <a:ext cx="2"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27" name="Freeform 65"/>
            <p:cNvSpPr>
              <a:spLocks noChangeAspect="1"/>
            </p:cNvSpPr>
            <p:nvPr/>
          </p:nvSpPr>
          <p:spPr bwMode="auto">
            <a:xfrm>
              <a:off x="881" y="2839"/>
              <a:ext cx="121" cy="81"/>
            </a:xfrm>
            <a:custGeom>
              <a:avLst/>
              <a:gdLst>
                <a:gd name="T0" fmla="*/ 0 w 93"/>
                <a:gd name="T1" fmla="*/ 50 h 62"/>
                <a:gd name="T2" fmla="*/ 0 w 93"/>
                <a:gd name="T3" fmla="*/ 50 h 62"/>
                <a:gd name="T4" fmla="*/ 0 w 93"/>
                <a:gd name="T5" fmla="*/ 38 h 62"/>
                <a:gd name="T6" fmla="*/ 0 w 93"/>
                <a:gd name="T7" fmla="*/ 29 h 62"/>
                <a:gd name="T8" fmla="*/ 1 w 93"/>
                <a:gd name="T9" fmla="*/ 29 h 62"/>
                <a:gd name="T10" fmla="*/ 27 w 93"/>
                <a:gd name="T11" fmla="*/ 16 h 62"/>
                <a:gd name="T12" fmla="*/ 27 w 93"/>
                <a:gd name="T13" fmla="*/ 16 h 62"/>
                <a:gd name="T14" fmla="*/ 35 w 93"/>
                <a:gd name="T15" fmla="*/ 0 h 62"/>
                <a:gd name="T16" fmla="*/ 38 w 93"/>
                <a:gd name="T17" fmla="*/ 0 h 62"/>
                <a:gd name="T18" fmla="*/ 51 w 93"/>
                <a:gd name="T19" fmla="*/ 0 h 62"/>
                <a:gd name="T20" fmla="*/ 78 w 93"/>
                <a:gd name="T21" fmla="*/ 0 h 62"/>
                <a:gd name="T22" fmla="*/ 367 w 93"/>
                <a:gd name="T23" fmla="*/ 0 h 62"/>
                <a:gd name="T24" fmla="*/ 367 w 93"/>
                <a:gd name="T25" fmla="*/ 0 h 62"/>
                <a:gd name="T26" fmla="*/ 388 w 93"/>
                <a:gd name="T27" fmla="*/ 0 h 62"/>
                <a:gd name="T28" fmla="*/ 398 w 93"/>
                <a:gd name="T29" fmla="*/ 0 h 62"/>
                <a:gd name="T30" fmla="*/ 411 w 93"/>
                <a:gd name="T31" fmla="*/ 16 h 62"/>
                <a:gd name="T32" fmla="*/ 411 w 93"/>
                <a:gd name="T33" fmla="*/ 16 h 62"/>
                <a:gd name="T34" fmla="*/ 422 w 93"/>
                <a:gd name="T35" fmla="*/ 29 h 62"/>
                <a:gd name="T36" fmla="*/ 425 w 93"/>
                <a:gd name="T37" fmla="*/ 29 h 62"/>
                <a:gd name="T38" fmla="*/ 425 w 93"/>
                <a:gd name="T39" fmla="*/ 38 h 62"/>
                <a:gd name="T40" fmla="*/ 425 w 93"/>
                <a:gd name="T41" fmla="*/ 50 h 62"/>
                <a:gd name="T42" fmla="*/ 446 w 93"/>
                <a:gd name="T43" fmla="*/ 50 h 62"/>
                <a:gd name="T44" fmla="*/ 446 w 93"/>
                <a:gd name="T45" fmla="*/ 247 h 62"/>
                <a:gd name="T46" fmla="*/ 446 w 93"/>
                <a:gd name="T47" fmla="*/ 260 h 62"/>
                <a:gd name="T48" fmla="*/ 425 w 93"/>
                <a:gd name="T49" fmla="*/ 260 h 62"/>
                <a:gd name="T50" fmla="*/ 425 w 93"/>
                <a:gd name="T51" fmla="*/ 274 h 62"/>
                <a:gd name="T52" fmla="*/ 422 w 93"/>
                <a:gd name="T53" fmla="*/ 277 h 62"/>
                <a:gd name="T54" fmla="*/ 422 w 93"/>
                <a:gd name="T55" fmla="*/ 277 h 62"/>
                <a:gd name="T56" fmla="*/ 411 w 93"/>
                <a:gd name="T57" fmla="*/ 284 h 62"/>
                <a:gd name="T58" fmla="*/ 398 w 93"/>
                <a:gd name="T59" fmla="*/ 284 h 62"/>
                <a:gd name="T60" fmla="*/ 388 w 93"/>
                <a:gd name="T61" fmla="*/ 306 h 62"/>
                <a:gd name="T62" fmla="*/ 383 w 93"/>
                <a:gd name="T63" fmla="*/ 306 h 62"/>
                <a:gd name="T64" fmla="*/ 367 w 93"/>
                <a:gd name="T65" fmla="*/ 306 h 62"/>
                <a:gd name="T66" fmla="*/ 78 w 93"/>
                <a:gd name="T67" fmla="*/ 306 h 62"/>
                <a:gd name="T68" fmla="*/ 64 w 93"/>
                <a:gd name="T69" fmla="*/ 306 h 62"/>
                <a:gd name="T70" fmla="*/ 51 w 93"/>
                <a:gd name="T71" fmla="*/ 306 h 62"/>
                <a:gd name="T72" fmla="*/ 38 w 93"/>
                <a:gd name="T73" fmla="*/ 284 h 62"/>
                <a:gd name="T74" fmla="*/ 35 w 93"/>
                <a:gd name="T75" fmla="*/ 284 h 62"/>
                <a:gd name="T76" fmla="*/ 27 w 93"/>
                <a:gd name="T77" fmla="*/ 284 h 62"/>
                <a:gd name="T78" fmla="*/ 1 w 93"/>
                <a:gd name="T79" fmla="*/ 277 h 62"/>
                <a:gd name="T80" fmla="*/ 1 w 93"/>
                <a:gd name="T81" fmla="*/ 274 h 62"/>
                <a:gd name="T82" fmla="*/ 0 w 93"/>
                <a:gd name="T83" fmla="*/ 274 h 62"/>
                <a:gd name="T84" fmla="*/ 0 w 93"/>
                <a:gd name="T85" fmla="*/ 260 h 62"/>
                <a:gd name="T86" fmla="*/ 0 w 93"/>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3"/>
                <a:gd name="T133" fmla="*/ 0 h 62"/>
                <a:gd name="T134" fmla="*/ 93 w 93"/>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3" h="62">
                  <a:moveTo>
                    <a:pt x="0" y="50"/>
                  </a:moveTo>
                  <a:lnTo>
                    <a:pt x="0" y="10"/>
                  </a:lnTo>
                  <a:lnTo>
                    <a:pt x="0" y="8"/>
                  </a:lnTo>
                  <a:lnTo>
                    <a:pt x="0" y="6"/>
                  </a:lnTo>
                  <a:lnTo>
                    <a:pt x="1" y="6"/>
                  </a:lnTo>
                  <a:lnTo>
                    <a:pt x="5" y="3"/>
                  </a:lnTo>
                  <a:lnTo>
                    <a:pt x="7" y="3"/>
                  </a:lnTo>
                  <a:lnTo>
                    <a:pt x="7" y="0"/>
                  </a:lnTo>
                  <a:lnTo>
                    <a:pt x="8" y="0"/>
                  </a:lnTo>
                  <a:lnTo>
                    <a:pt x="11" y="0"/>
                  </a:lnTo>
                  <a:lnTo>
                    <a:pt x="13" y="0"/>
                  </a:lnTo>
                  <a:lnTo>
                    <a:pt x="16" y="0"/>
                  </a:lnTo>
                  <a:lnTo>
                    <a:pt x="75" y="0"/>
                  </a:lnTo>
                  <a:lnTo>
                    <a:pt x="79" y="0"/>
                  </a:lnTo>
                  <a:lnTo>
                    <a:pt x="80" y="0"/>
                  </a:lnTo>
                  <a:lnTo>
                    <a:pt x="82" y="0"/>
                  </a:lnTo>
                  <a:lnTo>
                    <a:pt x="85" y="3"/>
                  </a:lnTo>
                  <a:lnTo>
                    <a:pt x="87" y="3"/>
                  </a:lnTo>
                  <a:lnTo>
                    <a:pt x="87" y="6"/>
                  </a:lnTo>
                  <a:lnTo>
                    <a:pt x="88" y="6"/>
                  </a:lnTo>
                  <a:lnTo>
                    <a:pt x="88" y="8"/>
                  </a:lnTo>
                  <a:lnTo>
                    <a:pt x="88" y="10"/>
                  </a:lnTo>
                  <a:lnTo>
                    <a:pt x="92" y="10"/>
                  </a:lnTo>
                  <a:lnTo>
                    <a:pt x="92" y="50"/>
                  </a:lnTo>
                  <a:lnTo>
                    <a:pt x="92" y="52"/>
                  </a:lnTo>
                  <a:lnTo>
                    <a:pt x="88" y="52"/>
                  </a:lnTo>
                  <a:lnTo>
                    <a:pt x="88" y="55"/>
                  </a:lnTo>
                  <a:lnTo>
                    <a:pt x="87" y="56"/>
                  </a:lnTo>
                  <a:lnTo>
                    <a:pt x="85" y="57"/>
                  </a:lnTo>
                  <a:lnTo>
                    <a:pt x="82" y="57"/>
                  </a:lnTo>
                  <a:lnTo>
                    <a:pt x="80" y="61"/>
                  </a:lnTo>
                  <a:lnTo>
                    <a:pt x="79" y="61"/>
                  </a:lnTo>
                  <a:lnTo>
                    <a:pt x="75" y="61"/>
                  </a:lnTo>
                  <a:lnTo>
                    <a:pt x="16" y="61"/>
                  </a:lnTo>
                  <a:lnTo>
                    <a:pt x="13" y="61"/>
                  </a:lnTo>
                  <a:lnTo>
                    <a:pt x="11" y="61"/>
                  </a:lnTo>
                  <a:lnTo>
                    <a:pt x="8" y="61"/>
                  </a:lnTo>
                  <a:lnTo>
                    <a:pt x="8" y="57"/>
                  </a:lnTo>
                  <a:lnTo>
                    <a:pt x="7" y="57"/>
                  </a:lnTo>
                  <a:lnTo>
                    <a:pt x="5" y="57"/>
                  </a:lnTo>
                  <a:lnTo>
                    <a:pt x="5" y="56"/>
                  </a:lnTo>
                  <a:lnTo>
                    <a:pt x="1" y="56"/>
                  </a:lnTo>
                  <a:lnTo>
                    <a:pt x="1" y="55"/>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28" name="Freeform 66"/>
            <p:cNvSpPr>
              <a:spLocks noChangeAspect="1"/>
            </p:cNvSpPr>
            <p:nvPr/>
          </p:nvSpPr>
          <p:spPr bwMode="auto">
            <a:xfrm>
              <a:off x="881" y="2839"/>
              <a:ext cx="34" cy="81"/>
            </a:xfrm>
            <a:custGeom>
              <a:avLst/>
              <a:gdLst>
                <a:gd name="T0" fmla="*/ 0 w 26"/>
                <a:gd name="T1" fmla="*/ 50 h 62"/>
                <a:gd name="T2" fmla="*/ 0 w 26"/>
                <a:gd name="T3" fmla="*/ 50 h 62"/>
                <a:gd name="T4" fmla="*/ 0 w 26"/>
                <a:gd name="T5" fmla="*/ 38 h 62"/>
                <a:gd name="T6" fmla="*/ 0 w 26"/>
                <a:gd name="T7" fmla="*/ 38 h 62"/>
                <a:gd name="T8" fmla="*/ 0 w 26"/>
                <a:gd name="T9" fmla="*/ 29 h 62"/>
                <a:gd name="T10" fmla="*/ 1 w 26"/>
                <a:gd name="T11" fmla="*/ 16 h 62"/>
                <a:gd name="T12" fmla="*/ 1 w 26"/>
                <a:gd name="T13" fmla="*/ 16 h 62"/>
                <a:gd name="T14" fmla="*/ 1 w 26"/>
                <a:gd name="T15" fmla="*/ 0 h 62"/>
                <a:gd name="T16" fmla="*/ 1 w 26"/>
                <a:gd name="T17" fmla="*/ 0 h 62"/>
                <a:gd name="T18" fmla="*/ 27 w 26"/>
                <a:gd name="T19" fmla="*/ 0 h 62"/>
                <a:gd name="T20" fmla="*/ 27 w 26"/>
                <a:gd name="T21" fmla="*/ 0 h 62"/>
                <a:gd name="T22" fmla="*/ 102 w 26"/>
                <a:gd name="T23" fmla="*/ 0 h 62"/>
                <a:gd name="T24" fmla="*/ 111 w 26"/>
                <a:gd name="T25" fmla="*/ 0 h 62"/>
                <a:gd name="T26" fmla="*/ 111 w 26"/>
                <a:gd name="T27" fmla="*/ 0 h 62"/>
                <a:gd name="T28" fmla="*/ 111 w 26"/>
                <a:gd name="T29" fmla="*/ 0 h 62"/>
                <a:gd name="T30" fmla="*/ 111 w 26"/>
                <a:gd name="T31" fmla="*/ 16 h 62"/>
                <a:gd name="T32" fmla="*/ 124 w 26"/>
                <a:gd name="T33" fmla="*/ 16 h 62"/>
                <a:gd name="T34" fmla="*/ 124 w 26"/>
                <a:gd name="T35" fmla="*/ 29 h 62"/>
                <a:gd name="T36" fmla="*/ 124 w 26"/>
                <a:gd name="T37" fmla="*/ 29 h 62"/>
                <a:gd name="T38" fmla="*/ 124 w 26"/>
                <a:gd name="T39" fmla="*/ 38 h 62"/>
                <a:gd name="T40" fmla="*/ 124 w 26"/>
                <a:gd name="T41" fmla="*/ 50 h 62"/>
                <a:gd name="T42" fmla="*/ 124 w 26"/>
                <a:gd name="T43" fmla="*/ 50 h 62"/>
                <a:gd name="T44" fmla="*/ 124 w 26"/>
                <a:gd name="T45" fmla="*/ 247 h 62"/>
                <a:gd name="T46" fmla="*/ 124 w 26"/>
                <a:gd name="T47" fmla="*/ 260 h 62"/>
                <a:gd name="T48" fmla="*/ 124 w 26"/>
                <a:gd name="T49" fmla="*/ 260 h 62"/>
                <a:gd name="T50" fmla="*/ 124 w 26"/>
                <a:gd name="T51" fmla="*/ 274 h 62"/>
                <a:gd name="T52" fmla="*/ 124 w 26"/>
                <a:gd name="T53" fmla="*/ 277 h 62"/>
                <a:gd name="T54" fmla="*/ 124 w 26"/>
                <a:gd name="T55" fmla="*/ 277 h 62"/>
                <a:gd name="T56" fmla="*/ 124 w 26"/>
                <a:gd name="T57" fmla="*/ 284 h 62"/>
                <a:gd name="T58" fmla="*/ 111 w 26"/>
                <a:gd name="T59" fmla="*/ 284 h 62"/>
                <a:gd name="T60" fmla="*/ 111 w 26"/>
                <a:gd name="T61" fmla="*/ 306 h 62"/>
                <a:gd name="T62" fmla="*/ 111 w 26"/>
                <a:gd name="T63" fmla="*/ 306 h 62"/>
                <a:gd name="T64" fmla="*/ 102 w 26"/>
                <a:gd name="T65" fmla="*/ 306 h 62"/>
                <a:gd name="T66" fmla="*/ 27 w 26"/>
                <a:gd name="T67" fmla="*/ 306 h 62"/>
                <a:gd name="T68" fmla="*/ 27 w 26"/>
                <a:gd name="T69" fmla="*/ 306 h 62"/>
                <a:gd name="T70" fmla="*/ 27 w 26"/>
                <a:gd name="T71" fmla="*/ 306 h 62"/>
                <a:gd name="T72" fmla="*/ 1 w 26"/>
                <a:gd name="T73" fmla="*/ 284 h 62"/>
                <a:gd name="T74" fmla="*/ 1 w 26"/>
                <a:gd name="T75" fmla="*/ 284 h 62"/>
                <a:gd name="T76" fmla="*/ 1 w 26"/>
                <a:gd name="T77" fmla="*/ 284 h 62"/>
                <a:gd name="T78" fmla="*/ 1 w 26"/>
                <a:gd name="T79" fmla="*/ 277 h 62"/>
                <a:gd name="T80" fmla="*/ 0 w 26"/>
                <a:gd name="T81" fmla="*/ 277 h 62"/>
                <a:gd name="T82" fmla="*/ 0 w 26"/>
                <a:gd name="T83" fmla="*/ 274 h 62"/>
                <a:gd name="T84" fmla="*/ 0 w 26"/>
                <a:gd name="T85" fmla="*/ 260 h 62"/>
                <a:gd name="T86" fmla="*/ 0 w 26"/>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2"/>
                <a:gd name="T134" fmla="*/ 26 w 26"/>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2">
                  <a:moveTo>
                    <a:pt x="0" y="50"/>
                  </a:moveTo>
                  <a:lnTo>
                    <a:pt x="0" y="10"/>
                  </a:lnTo>
                  <a:lnTo>
                    <a:pt x="0" y="8"/>
                  </a:lnTo>
                  <a:lnTo>
                    <a:pt x="0" y="6"/>
                  </a:lnTo>
                  <a:lnTo>
                    <a:pt x="1" y="6"/>
                  </a:lnTo>
                  <a:lnTo>
                    <a:pt x="1" y="3"/>
                  </a:lnTo>
                  <a:lnTo>
                    <a:pt x="1" y="0"/>
                  </a:lnTo>
                  <a:lnTo>
                    <a:pt x="5" y="0"/>
                  </a:lnTo>
                  <a:lnTo>
                    <a:pt x="21" y="0"/>
                  </a:lnTo>
                  <a:lnTo>
                    <a:pt x="22" y="0"/>
                  </a:lnTo>
                  <a:lnTo>
                    <a:pt x="22" y="3"/>
                  </a:lnTo>
                  <a:lnTo>
                    <a:pt x="25" y="3"/>
                  </a:lnTo>
                  <a:lnTo>
                    <a:pt x="25" y="6"/>
                  </a:lnTo>
                  <a:lnTo>
                    <a:pt x="25" y="8"/>
                  </a:lnTo>
                  <a:lnTo>
                    <a:pt x="25" y="10"/>
                  </a:lnTo>
                  <a:lnTo>
                    <a:pt x="25" y="50"/>
                  </a:lnTo>
                  <a:lnTo>
                    <a:pt x="25" y="52"/>
                  </a:lnTo>
                  <a:lnTo>
                    <a:pt x="25" y="55"/>
                  </a:lnTo>
                  <a:lnTo>
                    <a:pt x="25" y="56"/>
                  </a:lnTo>
                  <a:lnTo>
                    <a:pt x="25" y="57"/>
                  </a:lnTo>
                  <a:lnTo>
                    <a:pt x="22" y="57"/>
                  </a:lnTo>
                  <a:lnTo>
                    <a:pt x="22" y="61"/>
                  </a:lnTo>
                  <a:lnTo>
                    <a:pt x="21" y="61"/>
                  </a:lnTo>
                  <a:lnTo>
                    <a:pt x="5" y="61"/>
                  </a:lnTo>
                  <a:lnTo>
                    <a:pt x="1" y="61"/>
                  </a:lnTo>
                  <a:lnTo>
                    <a:pt x="1" y="57"/>
                  </a:lnTo>
                  <a:lnTo>
                    <a:pt x="1" y="56"/>
                  </a:lnTo>
                  <a:lnTo>
                    <a:pt x="0" y="56"/>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29" name="Freeform 67"/>
            <p:cNvSpPr>
              <a:spLocks noChangeAspect="1"/>
            </p:cNvSpPr>
            <p:nvPr/>
          </p:nvSpPr>
          <p:spPr bwMode="auto">
            <a:xfrm>
              <a:off x="966" y="2839"/>
              <a:ext cx="31" cy="81"/>
            </a:xfrm>
            <a:custGeom>
              <a:avLst/>
              <a:gdLst>
                <a:gd name="T0" fmla="*/ 0 w 24"/>
                <a:gd name="T1" fmla="*/ 50 h 62"/>
                <a:gd name="T2" fmla="*/ 0 w 24"/>
                <a:gd name="T3" fmla="*/ 50 h 62"/>
                <a:gd name="T4" fmla="*/ 0 w 24"/>
                <a:gd name="T5" fmla="*/ 38 h 62"/>
                <a:gd name="T6" fmla="*/ 0 w 24"/>
                <a:gd name="T7" fmla="*/ 38 h 62"/>
                <a:gd name="T8" fmla="*/ 0 w 24"/>
                <a:gd name="T9" fmla="*/ 29 h 62"/>
                <a:gd name="T10" fmla="*/ 10 w 24"/>
                <a:gd name="T11" fmla="*/ 16 h 62"/>
                <a:gd name="T12" fmla="*/ 10 w 24"/>
                <a:gd name="T13" fmla="*/ 16 h 62"/>
                <a:gd name="T14" fmla="*/ 10 w 24"/>
                <a:gd name="T15" fmla="*/ 0 h 62"/>
                <a:gd name="T16" fmla="*/ 10 w 24"/>
                <a:gd name="T17" fmla="*/ 0 h 62"/>
                <a:gd name="T18" fmla="*/ 22 w 24"/>
                <a:gd name="T19" fmla="*/ 0 h 62"/>
                <a:gd name="T20" fmla="*/ 22 w 24"/>
                <a:gd name="T21" fmla="*/ 0 h 62"/>
                <a:gd name="T22" fmla="*/ 88 w 24"/>
                <a:gd name="T23" fmla="*/ 0 h 62"/>
                <a:gd name="T24" fmla="*/ 88 w 24"/>
                <a:gd name="T25" fmla="*/ 0 h 62"/>
                <a:gd name="T26" fmla="*/ 102 w 24"/>
                <a:gd name="T27" fmla="*/ 0 h 62"/>
                <a:gd name="T28" fmla="*/ 102 w 24"/>
                <a:gd name="T29" fmla="*/ 0 h 62"/>
                <a:gd name="T30" fmla="*/ 102 w 24"/>
                <a:gd name="T31" fmla="*/ 16 h 62"/>
                <a:gd name="T32" fmla="*/ 109 w 24"/>
                <a:gd name="T33" fmla="*/ 16 h 62"/>
                <a:gd name="T34" fmla="*/ 109 w 24"/>
                <a:gd name="T35" fmla="*/ 29 h 62"/>
                <a:gd name="T36" fmla="*/ 109 w 24"/>
                <a:gd name="T37" fmla="*/ 29 h 62"/>
                <a:gd name="T38" fmla="*/ 109 w 24"/>
                <a:gd name="T39" fmla="*/ 38 h 62"/>
                <a:gd name="T40" fmla="*/ 109 w 24"/>
                <a:gd name="T41" fmla="*/ 50 h 62"/>
                <a:gd name="T42" fmla="*/ 109 w 24"/>
                <a:gd name="T43" fmla="*/ 50 h 62"/>
                <a:gd name="T44" fmla="*/ 109 w 24"/>
                <a:gd name="T45" fmla="*/ 247 h 62"/>
                <a:gd name="T46" fmla="*/ 109 w 24"/>
                <a:gd name="T47" fmla="*/ 260 h 62"/>
                <a:gd name="T48" fmla="*/ 109 w 24"/>
                <a:gd name="T49" fmla="*/ 260 h 62"/>
                <a:gd name="T50" fmla="*/ 109 w 24"/>
                <a:gd name="T51" fmla="*/ 274 h 62"/>
                <a:gd name="T52" fmla="*/ 109 w 24"/>
                <a:gd name="T53" fmla="*/ 277 h 62"/>
                <a:gd name="T54" fmla="*/ 109 w 24"/>
                <a:gd name="T55" fmla="*/ 277 h 62"/>
                <a:gd name="T56" fmla="*/ 102 w 24"/>
                <a:gd name="T57" fmla="*/ 284 h 62"/>
                <a:gd name="T58" fmla="*/ 102 w 24"/>
                <a:gd name="T59" fmla="*/ 284 h 62"/>
                <a:gd name="T60" fmla="*/ 102 w 24"/>
                <a:gd name="T61" fmla="*/ 306 h 62"/>
                <a:gd name="T62" fmla="*/ 102 w 24"/>
                <a:gd name="T63" fmla="*/ 306 h 62"/>
                <a:gd name="T64" fmla="*/ 88 w 24"/>
                <a:gd name="T65" fmla="*/ 306 h 62"/>
                <a:gd name="T66" fmla="*/ 22 w 24"/>
                <a:gd name="T67" fmla="*/ 306 h 62"/>
                <a:gd name="T68" fmla="*/ 22 w 24"/>
                <a:gd name="T69" fmla="*/ 306 h 62"/>
                <a:gd name="T70" fmla="*/ 10 w 24"/>
                <a:gd name="T71" fmla="*/ 306 h 62"/>
                <a:gd name="T72" fmla="*/ 10 w 24"/>
                <a:gd name="T73" fmla="*/ 284 h 62"/>
                <a:gd name="T74" fmla="*/ 10 w 24"/>
                <a:gd name="T75" fmla="*/ 284 h 62"/>
                <a:gd name="T76" fmla="*/ 10 w 24"/>
                <a:gd name="T77" fmla="*/ 284 h 62"/>
                <a:gd name="T78" fmla="*/ 0 w 24"/>
                <a:gd name="T79" fmla="*/ 277 h 62"/>
                <a:gd name="T80" fmla="*/ 0 w 24"/>
                <a:gd name="T81" fmla="*/ 277 h 62"/>
                <a:gd name="T82" fmla="*/ 0 w 24"/>
                <a:gd name="T83" fmla="*/ 274 h 62"/>
                <a:gd name="T84" fmla="*/ 0 w 24"/>
                <a:gd name="T85" fmla="*/ 260 h 62"/>
                <a:gd name="T86" fmla="*/ 0 w 2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2"/>
                <a:gd name="T134" fmla="*/ 24 w 2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2">
                  <a:moveTo>
                    <a:pt x="0" y="50"/>
                  </a:moveTo>
                  <a:lnTo>
                    <a:pt x="0" y="10"/>
                  </a:lnTo>
                  <a:lnTo>
                    <a:pt x="0" y="8"/>
                  </a:lnTo>
                  <a:lnTo>
                    <a:pt x="0" y="6"/>
                  </a:lnTo>
                  <a:lnTo>
                    <a:pt x="2" y="3"/>
                  </a:lnTo>
                  <a:lnTo>
                    <a:pt x="2" y="0"/>
                  </a:lnTo>
                  <a:lnTo>
                    <a:pt x="5" y="0"/>
                  </a:lnTo>
                  <a:lnTo>
                    <a:pt x="19" y="0"/>
                  </a:lnTo>
                  <a:lnTo>
                    <a:pt x="22" y="0"/>
                  </a:lnTo>
                  <a:lnTo>
                    <a:pt x="22" y="3"/>
                  </a:lnTo>
                  <a:lnTo>
                    <a:pt x="23" y="3"/>
                  </a:lnTo>
                  <a:lnTo>
                    <a:pt x="23" y="6"/>
                  </a:lnTo>
                  <a:lnTo>
                    <a:pt x="23" y="8"/>
                  </a:lnTo>
                  <a:lnTo>
                    <a:pt x="23" y="10"/>
                  </a:lnTo>
                  <a:lnTo>
                    <a:pt x="23" y="50"/>
                  </a:lnTo>
                  <a:lnTo>
                    <a:pt x="23" y="52"/>
                  </a:lnTo>
                  <a:lnTo>
                    <a:pt x="23" y="55"/>
                  </a:lnTo>
                  <a:lnTo>
                    <a:pt x="23" y="56"/>
                  </a:lnTo>
                  <a:lnTo>
                    <a:pt x="23" y="57"/>
                  </a:lnTo>
                  <a:lnTo>
                    <a:pt x="22" y="57"/>
                  </a:lnTo>
                  <a:lnTo>
                    <a:pt x="22" y="61"/>
                  </a:lnTo>
                  <a:lnTo>
                    <a:pt x="19" y="61"/>
                  </a:lnTo>
                  <a:lnTo>
                    <a:pt x="5" y="61"/>
                  </a:lnTo>
                  <a:lnTo>
                    <a:pt x="2" y="61"/>
                  </a:lnTo>
                  <a:lnTo>
                    <a:pt x="2" y="57"/>
                  </a:lnTo>
                  <a:lnTo>
                    <a:pt x="2" y="56"/>
                  </a:lnTo>
                  <a:lnTo>
                    <a:pt x="0" y="56"/>
                  </a:lnTo>
                  <a:lnTo>
                    <a:pt x="0" y="55"/>
                  </a:lnTo>
                  <a:lnTo>
                    <a:pt x="0" y="52"/>
                  </a:lnTo>
                  <a:lnTo>
                    <a:pt x="0" y="5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30" name="Freeform 68" descr="Light vertical"/>
            <p:cNvSpPr>
              <a:spLocks noChangeAspect="1"/>
            </p:cNvSpPr>
            <p:nvPr/>
          </p:nvSpPr>
          <p:spPr bwMode="auto">
            <a:xfrm>
              <a:off x="916" y="2839"/>
              <a:ext cx="51" cy="81"/>
            </a:xfrm>
            <a:custGeom>
              <a:avLst/>
              <a:gdLst>
                <a:gd name="T0" fmla="*/ 0 w 39"/>
                <a:gd name="T1" fmla="*/ 50 h 62"/>
                <a:gd name="T2" fmla="*/ 0 w 39"/>
                <a:gd name="T3" fmla="*/ 50 h 62"/>
                <a:gd name="T4" fmla="*/ 0 w 39"/>
                <a:gd name="T5" fmla="*/ 38 h 62"/>
                <a:gd name="T6" fmla="*/ 0 w 39"/>
                <a:gd name="T7" fmla="*/ 38 h 62"/>
                <a:gd name="T8" fmla="*/ 0 w 39"/>
                <a:gd name="T9" fmla="*/ 29 h 62"/>
                <a:gd name="T10" fmla="*/ 0 w 39"/>
                <a:gd name="T11" fmla="*/ 16 h 62"/>
                <a:gd name="T12" fmla="*/ 12 w 39"/>
                <a:gd name="T13" fmla="*/ 16 h 62"/>
                <a:gd name="T14" fmla="*/ 12 w 39"/>
                <a:gd name="T15" fmla="*/ 0 h 62"/>
                <a:gd name="T16" fmla="*/ 12 w 39"/>
                <a:gd name="T17" fmla="*/ 0 h 62"/>
                <a:gd name="T18" fmla="*/ 29 w 39"/>
                <a:gd name="T19" fmla="*/ 0 h 62"/>
                <a:gd name="T20" fmla="*/ 29 w 39"/>
                <a:gd name="T21" fmla="*/ 0 h 62"/>
                <a:gd name="T22" fmla="*/ 150 w 39"/>
                <a:gd name="T23" fmla="*/ 0 h 62"/>
                <a:gd name="T24" fmla="*/ 150 w 39"/>
                <a:gd name="T25" fmla="*/ 0 h 62"/>
                <a:gd name="T26" fmla="*/ 161 w 39"/>
                <a:gd name="T27" fmla="*/ 0 h 62"/>
                <a:gd name="T28" fmla="*/ 161 w 39"/>
                <a:gd name="T29" fmla="*/ 0 h 62"/>
                <a:gd name="T30" fmla="*/ 174 w 39"/>
                <a:gd name="T31" fmla="*/ 16 h 62"/>
                <a:gd name="T32" fmla="*/ 174 w 39"/>
                <a:gd name="T33" fmla="*/ 16 h 62"/>
                <a:gd name="T34" fmla="*/ 174 w 39"/>
                <a:gd name="T35" fmla="*/ 29 h 62"/>
                <a:gd name="T36" fmla="*/ 174 w 39"/>
                <a:gd name="T37" fmla="*/ 29 h 62"/>
                <a:gd name="T38" fmla="*/ 190 w 39"/>
                <a:gd name="T39" fmla="*/ 38 h 62"/>
                <a:gd name="T40" fmla="*/ 190 w 39"/>
                <a:gd name="T41" fmla="*/ 50 h 62"/>
                <a:gd name="T42" fmla="*/ 190 w 39"/>
                <a:gd name="T43" fmla="*/ 50 h 62"/>
                <a:gd name="T44" fmla="*/ 190 w 39"/>
                <a:gd name="T45" fmla="*/ 247 h 62"/>
                <a:gd name="T46" fmla="*/ 190 w 39"/>
                <a:gd name="T47" fmla="*/ 260 h 62"/>
                <a:gd name="T48" fmla="*/ 190 w 39"/>
                <a:gd name="T49" fmla="*/ 260 h 62"/>
                <a:gd name="T50" fmla="*/ 174 w 39"/>
                <a:gd name="T51" fmla="*/ 274 h 62"/>
                <a:gd name="T52" fmla="*/ 174 w 39"/>
                <a:gd name="T53" fmla="*/ 277 h 62"/>
                <a:gd name="T54" fmla="*/ 174 w 39"/>
                <a:gd name="T55" fmla="*/ 277 h 62"/>
                <a:gd name="T56" fmla="*/ 174 w 39"/>
                <a:gd name="T57" fmla="*/ 284 h 62"/>
                <a:gd name="T58" fmla="*/ 161 w 39"/>
                <a:gd name="T59" fmla="*/ 284 h 62"/>
                <a:gd name="T60" fmla="*/ 161 w 39"/>
                <a:gd name="T61" fmla="*/ 306 h 62"/>
                <a:gd name="T62" fmla="*/ 150 w 39"/>
                <a:gd name="T63" fmla="*/ 306 h 62"/>
                <a:gd name="T64" fmla="*/ 150 w 39"/>
                <a:gd name="T65" fmla="*/ 306 h 62"/>
                <a:gd name="T66" fmla="*/ 29 w 39"/>
                <a:gd name="T67" fmla="*/ 306 h 62"/>
                <a:gd name="T68" fmla="*/ 29 w 39"/>
                <a:gd name="T69" fmla="*/ 306 h 62"/>
                <a:gd name="T70" fmla="*/ 29 w 39"/>
                <a:gd name="T71" fmla="*/ 306 h 62"/>
                <a:gd name="T72" fmla="*/ 12 w 39"/>
                <a:gd name="T73" fmla="*/ 284 h 62"/>
                <a:gd name="T74" fmla="*/ 12 w 39"/>
                <a:gd name="T75" fmla="*/ 284 h 62"/>
                <a:gd name="T76" fmla="*/ 12 w 39"/>
                <a:gd name="T77" fmla="*/ 284 h 62"/>
                <a:gd name="T78" fmla="*/ 0 w 39"/>
                <a:gd name="T79" fmla="*/ 277 h 62"/>
                <a:gd name="T80" fmla="*/ 0 w 39"/>
                <a:gd name="T81" fmla="*/ 277 h 62"/>
                <a:gd name="T82" fmla="*/ 0 w 39"/>
                <a:gd name="T83" fmla="*/ 274 h 62"/>
                <a:gd name="T84" fmla="*/ 0 w 39"/>
                <a:gd name="T85" fmla="*/ 260 h 62"/>
                <a:gd name="T86" fmla="*/ 0 w 39"/>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2"/>
                <a:gd name="T134" fmla="*/ 39 w 3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2">
                  <a:moveTo>
                    <a:pt x="0" y="50"/>
                  </a:moveTo>
                  <a:lnTo>
                    <a:pt x="0" y="10"/>
                  </a:lnTo>
                  <a:lnTo>
                    <a:pt x="0" y="8"/>
                  </a:lnTo>
                  <a:lnTo>
                    <a:pt x="0" y="6"/>
                  </a:lnTo>
                  <a:lnTo>
                    <a:pt x="0" y="3"/>
                  </a:lnTo>
                  <a:lnTo>
                    <a:pt x="2" y="3"/>
                  </a:lnTo>
                  <a:lnTo>
                    <a:pt x="2" y="0"/>
                  </a:lnTo>
                  <a:lnTo>
                    <a:pt x="6" y="0"/>
                  </a:lnTo>
                  <a:lnTo>
                    <a:pt x="30" y="0"/>
                  </a:lnTo>
                  <a:lnTo>
                    <a:pt x="32" y="0"/>
                  </a:lnTo>
                  <a:lnTo>
                    <a:pt x="35" y="3"/>
                  </a:lnTo>
                  <a:lnTo>
                    <a:pt x="35" y="6"/>
                  </a:lnTo>
                  <a:lnTo>
                    <a:pt x="35" y="8"/>
                  </a:lnTo>
                  <a:lnTo>
                    <a:pt x="38" y="8"/>
                  </a:lnTo>
                  <a:lnTo>
                    <a:pt x="38" y="10"/>
                  </a:lnTo>
                  <a:lnTo>
                    <a:pt x="38" y="50"/>
                  </a:lnTo>
                  <a:lnTo>
                    <a:pt x="38" y="52"/>
                  </a:lnTo>
                  <a:lnTo>
                    <a:pt x="38" y="55"/>
                  </a:lnTo>
                  <a:lnTo>
                    <a:pt x="35" y="55"/>
                  </a:lnTo>
                  <a:lnTo>
                    <a:pt x="35" y="56"/>
                  </a:lnTo>
                  <a:lnTo>
                    <a:pt x="35" y="57"/>
                  </a:lnTo>
                  <a:lnTo>
                    <a:pt x="32" y="57"/>
                  </a:lnTo>
                  <a:lnTo>
                    <a:pt x="32" y="61"/>
                  </a:lnTo>
                  <a:lnTo>
                    <a:pt x="30" y="61"/>
                  </a:lnTo>
                  <a:lnTo>
                    <a:pt x="6" y="61"/>
                  </a:lnTo>
                  <a:lnTo>
                    <a:pt x="2" y="61"/>
                  </a:lnTo>
                  <a:lnTo>
                    <a:pt x="2" y="57"/>
                  </a:lnTo>
                  <a:lnTo>
                    <a:pt x="0" y="56"/>
                  </a:lnTo>
                  <a:lnTo>
                    <a:pt x="0" y="55"/>
                  </a:lnTo>
                  <a:lnTo>
                    <a:pt x="0" y="52"/>
                  </a:lnTo>
                  <a:lnTo>
                    <a:pt x="0" y="5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31" name="Freeform 69"/>
            <p:cNvSpPr>
              <a:spLocks noChangeAspect="1"/>
            </p:cNvSpPr>
            <p:nvPr/>
          </p:nvSpPr>
          <p:spPr bwMode="auto">
            <a:xfrm>
              <a:off x="905" y="2597"/>
              <a:ext cx="70" cy="69"/>
            </a:xfrm>
            <a:custGeom>
              <a:avLst/>
              <a:gdLst>
                <a:gd name="T0" fmla="*/ 250 w 54"/>
                <a:gd name="T1" fmla="*/ 116 h 53"/>
                <a:gd name="T2" fmla="*/ 250 w 54"/>
                <a:gd name="T3" fmla="*/ 96 h 53"/>
                <a:gd name="T4" fmla="*/ 245 w 54"/>
                <a:gd name="T5" fmla="*/ 74 h 53"/>
                <a:gd name="T6" fmla="*/ 237 w 54"/>
                <a:gd name="T7" fmla="*/ 64 h 53"/>
                <a:gd name="T8" fmla="*/ 235 w 54"/>
                <a:gd name="T9" fmla="*/ 46 h 53"/>
                <a:gd name="T10" fmla="*/ 220 w 54"/>
                <a:gd name="T11" fmla="*/ 35 h 53"/>
                <a:gd name="T12" fmla="*/ 209 w 54"/>
                <a:gd name="T13" fmla="*/ 27 h 53"/>
                <a:gd name="T14" fmla="*/ 181 w 54"/>
                <a:gd name="T15" fmla="*/ 12 h 53"/>
                <a:gd name="T16" fmla="*/ 163 w 54"/>
                <a:gd name="T17" fmla="*/ 0 h 53"/>
                <a:gd name="T18" fmla="*/ 146 w 54"/>
                <a:gd name="T19" fmla="*/ 0 h 53"/>
                <a:gd name="T20" fmla="*/ 132 w 54"/>
                <a:gd name="T21" fmla="*/ 0 h 53"/>
                <a:gd name="T22" fmla="*/ 111 w 54"/>
                <a:gd name="T23" fmla="*/ 0 h 53"/>
                <a:gd name="T24" fmla="*/ 89 w 54"/>
                <a:gd name="T25" fmla="*/ 0 h 53"/>
                <a:gd name="T26" fmla="*/ 69 w 54"/>
                <a:gd name="T27" fmla="*/ 12 h 53"/>
                <a:gd name="T28" fmla="*/ 64 w 54"/>
                <a:gd name="T29" fmla="*/ 27 h 53"/>
                <a:gd name="T30" fmla="*/ 35 w 54"/>
                <a:gd name="T31" fmla="*/ 35 h 53"/>
                <a:gd name="T32" fmla="*/ 29 w 54"/>
                <a:gd name="T33" fmla="*/ 46 h 53"/>
                <a:gd name="T34" fmla="*/ 17 w 54"/>
                <a:gd name="T35" fmla="*/ 64 h 53"/>
                <a:gd name="T36" fmla="*/ 1 w 54"/>
                <a:gd name="T37" fmla="*/ 74 h 53"/>
                <a:gd name="T38" fmla="*/ 1 w 54"/>
                <a:gd name="T39" fmla="*/ 96 h 53"/>
                <a:gd name="T40" fmla="*/ 1 w 54"/>
                <a:gd name="T41" fmla="*/ 116 h 53"/>
                <a:gd name="T42" fmla="*/ 1 w 54"/>
                <a:gd name="T43" fmla="*/ 141 h 53"/>
                <a:gd name="T44" fmla="*/ 1 w 54"/>
                <a:gd name="T45" fmla="*/ 163 h 53"/>
                <a:gd name="T46" fmla="*/ 1 w 54"/>
                <a:gd name="T47" fmla="*/ 173 h 53"/>
                <a:gd name="T48" fmla="*/ 17 w 54"/>
                <a:gd name="T49" fmla="*/ 197 h 53"/>
                <a:gd name="T50" fmla="*/ 29 w 54"/>
                <a:gd name="T51" fmla="*/ 207 h 53"/>
                <a:gd name="T52" fmla="*/ 35 w 54"/>
                <a:gd name="T53" fmla="*/ 220 h 53"/>
                <a:gd name="T54" fmla="*/ 64 w 54"/>
                <a:gd name="T55" fmla="*/ 232 h 53"/>
                <a:gd name="T56" fmla="*/ 69 w 54"/>
                <a:gd name="T57" fmla="*/ 246 h 53"/>
                <a:gd name="T58" fmla="*/ 89 w 54"/>
                <a:gd name="T59" fmla="*/ 246 h 53"/>
                <a:gd name="T60" fmla="*/ 111 w 54"/>
                <a:gd name="T61" fmla="*/ 256 h 53"/>
                <a:gd name="T62" fmla="*/ 132 w 54"/>
                <a:gd name="T63" fmla="*/ 256 h 53"/>
                <a:gd name="T64" fmla="*/ 146 w 54"/>
                <a:gd name="T65" fmla="*/ 256 h 53"/>
                <a:gd name="T66" fmla="*/ 163 w 54"/>
                <a:gd name="T67" fmla="*/ 246 h 53"/>
                <a:gd name="T68" fmla="*/ 181 w 54"/>
                <a:gd name="T69" fmla="*/ 246 h 53"/>
                <a:gd name="T70" fmla="*/ 209 w 54"/>
                <a:gd name="T71" fmla="*/ 232 h 53"/>
                <a:gd name="T72" fmla="*/ 220 w 54"/>
                <a:gd name="T73" fmla="*/ 220 h 53"/>
                <a:gd name="T74" fmla="*/ 235 w 54"/>
                <a:gd name="T75" fmla="*/ 207 h 53"/>
                <a:gd name="T76" fmla="*/ 237 w 54"/>
                <a:gd name="T77" fmla="*/ 197 h 53"/>
                <a:gd name="T78" fmla="*/ 245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2" y="17"/>
                  </a:lnTo>
                  <a:lnTo>
                    <a:pt x="52" y="15"/>
                  </a:lnTo>
                  <a:lnTo>
                    <a:pt x="50" y="13"/>
                  </a:lnTo>
                  <a:lnTo>
                    <a:pt x="50" y="12"/>
                  </a:lnTo>
                  <a:lnTo>
                    <a:pt x="49" y="9"/>
                  </a:lnTo>
                  <a:lnTo>
                    <a:pt x="49" y="7"/>
                  </a:lnTo>
                  <a:lnTo>
                    <a:pt x="46" y="7"/>
                  </a:lnTo>
                  <a:lnTo>
                    <a:pt x="44" y="5"/>
                  </a:lnTo>
                  <a:lnTo>
                    <a:pt x="41" y="2"/>
                  </a:lnTo>
                  <a:lnTo>
                    <a:pt x="38" y="2"/>
                  </a:lnTo>
                  <a:lnTo>
                    <a:pt x="37" y="0"/>
                  </a:lnTo>
                  <a:lnTo>
                    <a:pt x="35" y="0"/>
                  </a:lnTo>
                  <a:lnTo>
                    <a:pt x="31" y="0"/>
                  </a:lnTo>
                  <a:lnTo>
                    <a:pt x="30" y="0"/>
                  </a:lnTo>
                  <a:lnTo>
                    <a:pt x="28" y="0"/>
                  </a:lnTo>
                  <a:lnTo>
                    <a:pt x="26" y="0"/>
                  </a:lnTo>
                  <a:lnTo>
                    <a:pt x="23" y="0"/>
                  </a:lnTo>
                  <a:lnTo>
                    <a:pt x="21" y="0"/>
                  </a:lnTo>
                  <a:lnTo>
                    <a:pt x="19" y="0"/>
                  </a:lnTo>
                  <a:lnTo>
                    <a:pt x="16" y="0"/>
                  </a:lnTo>
                  <a:lnTo>
                    <a:pt x="15" y="2"/>
                  </a:lnTo>
                  <a:lnTo>
                    <a:pt x="13" y="5"/>
                  </a:lnTo>
                  <a:lnTo>
                    <a:pt x="9" y="5"/>
                  </a:lnTo>
                  <a:lnTo>
                    <a:pt x="7" y="7"/>
                  </a:lnTo>
                  <a:lnTo>
                    <a:pt x="6" y="9"/>
                  </a:lnTo>
                  <a:lnTo>
                    <a:pt x="6" y="12"/>
                  </a:lnTo>
                  <a:lnTo>
                    <a:pt x="4" y="13"/>
                  </a:lnTo>
                  <a:lnTo>
                    <a:pt x="4" y="15"/>
                  </a:lnTo>
                  <a:lnTo>
                    <a:pt x="1" y="15"/>
                  </a:lnTo>
                  <a:lnTo>
                    <a:pt x="1" y="17"/>
                  </a:lnTo>
                  <a:lnTo>
                    <a:pt x="1" y="20"/>
                  </a:lnTo>
                  <a:lnTo>
                    <a:pt x="1" y="23"/>
                  </a:lnTo>
                  <a:lnTo>
                    <a:pt x="1" y="24"/>
                  </a:lnTo>
                  <a:lnTo>
                    <a:pt x="0" y="27"/>
                  </a:lnTo>
                  <a:lnTo>
                    <a:pt x="1" y="29"/>
                  </a:lnTo>
                  <a:lnTo>
                    <a:pt x="1" y="30"/>
                  </a:lnTo>
                  <a:lnTo>
                    <a:pt x="1" y="34"/>
                  </a:lnTo>
                  <a:lnTo>
                    <a:pt x="1" y="35"/>
                  </a:lnTo>
                  <a:lnTo>
                    <a:pt x="4" y="37"/>
                  </a:lnTo>
                  <a:lnTo>
                    <a:pt x="4" y="40"/>
                  </a:lnTo>
                  <a:lnTo>
                    <a:pt x="6" y="42"/>
                  </a:lnTo>
                  <a:lnTo>
                    <a:pt x="7" y="44"/>
                  </a:lnTo>
                  <a:lnTo>
                    <a:pt x="7" y="45"/>
                  </a:lnTo>
                  <a:lnTo>
                    <a:pt x="9" y="45"/>
                  </a:lnTo>
                  <a:lnTo>
                    <a:pt x="13" y="48"/>
                  </a:lnTo>
                  <a:lnTo>
                    <a:pt x="15" y="50"/>
                  </a:lnTo>
                  <a:lnTo>
                    <a:pt x="16" y="50"/>
                  </a:lnTo>
                  <a:lnTo>
                    <a:pt x="19" y="50"/>
                  </a:lnTo>
                  <a:lnTo>
                    <a:pt x="21" y="52"/>
                  </a:lnTo>
                  <a:lnTo>
                    <a:pt x="23" y="52"/>
                  </a:lnTo>
                  <a:lnTo>
                    <a:pt x="26" y="52"/>
                  </a:lnTo>
                  <a:lnTo>
                    <a:pt x="28" y="52"/>
                  </a:lnTo>
                  <a:lnTo>
                    <a:pt x="30" y="52"/>
                  </a:lnTo>
                  <a:lnTo>
                    <a:pt x="31" y="52"/>
                  </a:lnTo>
                  <a:lnTo>
                    <a:pt x="35" y="50"/>
                  </a:lnTo>
                  <a:lnTo>
                    <a:pt x="37" y="50"/>
                  </a:lnTo>
                  <a:lnTo>
                    <a:pt x="38" y="50"/>
                  </a:lnTo>
                  <a:lnTo>
                    <a:pt x="41" y="50"/>
                  </a:lnTo>
                  <a:lnTo>
                    <a:pt x="44" y="48"/>
                  </a:lnTo>
                  <a:lnTo>
                    <a:pt x="44" y="45"/>
                  </a:lnTo>
                  <a:lnTo>
                    <a:pt x="46" y="45"/>
                  </a:lnTo>
                  <a:lnTo>
                    <a:pt x="49" y="44"/>
                  </a:lnTo>
                  <a:lnTo>
                    <a:pt x="49" y="42"/>
                  </a:lnTo>
                  <a:lnTo>
                    <a:pt x="50" y="42"/>
                  </a:lnTo>
                  <a:lnTo>
                    <a:pt x="50" y="40"/>
                  </a:lnTo>
                  <a:lnTo>
                    <a:pt x="52" y="37"/>
                  </a:lnTo>
                  <a:lnTo>
                    <a:pt x="52" y="35"/>
                  </a:lnTo>
                  <a:lnTo>
                    <a:pt x="52" y="34"/>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32" name="Freeform 70"/>
            <p:cNvSpPr>
              <a:spLocks noChangeAspect="1"/>
            </p:cNvSpPr>
            <p:nvPr/>
          </p:nvSpPr>
          <p:spPr bwMode="auto">
            <a:xfrm>
              <a:off x="1539" y="2397"/>
              <a:ext cx="121" cy="207"/>
            </a:xfrm>
            <a:custGeom>
              <a:avLst/>
              <a:gdLst>
                <a:gd name="T0" fmla="*/ 446 w 93"/>
                <a:gd name="T1" fmla="*/ 0 h 159"/>
                <a:gd name="T2" fmla="*/ 403 w 93"/>
                <a:gd name="T3" fmla="*/ 197 h 159"/>
                <a:gd name="T4" fmla="*/ 209 w 93"/>
                <a:gd name="T5" fmla="*/ 336 h 159"/>
                <a:gd name="T6" fmla="*/ 74 w 93"/>
                <a:gd name="T7" fmla="*/ 501 h 159"/>
                <a:gd name="T8" fmla="*/ 38 w 93"/>
                <a:gd name="T9" fmla="*/ 673 h 159"/>
                <a:gd name="T10" fmla="*/ 0 w 93"/>
                <a:gd name="T11" fmla="*/ 769 h 159"/>
                <a:gd name="T12" fmla="*/ 0 w 93"/>
                <a:gd name="T13" fmla="*/ 725 h 159"/>
                <a:gd name="T14" fmla="*/ 0 w 93"/>
                <a:gd name="T15" fmla="*/ 657 h 159"/>
                <a:gd name="T16" fmla="*/ 0 w 93"/>
                <a:gd name="T17" fmla="*/ 599 h 159"/>
                <a:gd name="T18" fmla="*/ 12 w 93"/>
                <a:gd name="T19" fmla="*/ 555 h 159"/>
                <a:gd name="T20" fmla="*/ 27 w 93"/>
                <a:gd name="T21" fmla="*/ 484 h 159"/>
                <a:gd name="T22" fmla="*/ 38 w 93"/>
                <a:gd name="T23" fmla="*/ 431 h 159"/>
                <a:gd name="T24" fmla="*/ 64 w 93"/>
                <a:gd name="T25" fmla="*/ 372 h 159"/>
                <a:gd name="T26" fmla="*/ 96 w 93"/>
                <a:gd name="T27" fmla="*/ 336 h 159"/>
                <a:gd name="T28" fmla="*/ 134 w 93"/>
                <a:gd name="T29" fmla="*/ 276 h 159"/>
                <a:gd name="T30" fmla="*/ 161 w 93"/>
                <a:gd name="T31" fmla="*/ 232 h 159"/>
                <a:gd name="T32" fmla="*/ 209 w 93"/>
                <a:gd name="T33" fmla="*/ 190 h 159"/>
                <a:gd name="T34" fmla="*/ 247 w 93"/>
                <a:gd name="T35" fmla="*/ 134 h 159"/>
                <a:gd name="T36" fmla="*/ 294 w 93"/>
                <a:gd name="T37" fmla="*/ 102 h 159"/>
                <a:gd name="T38" fmla="*/ 350 w 93"/>
                <a:gd name="T39" fmla="*/ 66 h 159"/>
                <a:gd name="T40" fmla="*/ 393 w 93"/>
                <a:gd name="T41" fmla="*/ 29 h 159"/>
                <a:gd name="T42" fmla="*/ 446 w 93"/>
                <a:gd name="T43" fmla="*/ 1 h 159"/>
                <a:gd name="T44" fmla="*/ 446 w 93"/>
                <a:gd name="T45" fmla="*/ 0 h 159"/>
                <a:gd name="T46" fmla="*/ 446 w 93"/>
                <a:gd name="T47" fmla="*/ 0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159"/>
                <a:gd name="T74" fmla="*/ 93 w 93"/>
                <a:gd name="T75" fmla="*/ 159 h 15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159">
                  <a:moveTo>
                    <a:pt x="92" y="0"/>
                  </a:moveTo>
                  <a:lnTo>
                    <a:pt x="83" y="40"/>
                  </a:lnTo>
                  <a:lnTo>
                    <a:pt x="43" y="69"/>
                  </a:lnTo>
                  <a:lnTo>
                    <a:pt x="15" y="103"/>
                  </a:lnTo>
                  <a:lnTo>
                    <a:pt x="8" y="138"/>
                  </a:lnTo>
                  <a:lnTo>
                    <a:pt x="0" y="158"/>
                  </a:lnTo>
                  <a:lnTo>
                    <a:pt x="0" y="149"/>
                  </a:lnTo>
                  <a:lnTo>
                    <a:pt x="0" y="135"/>
                  </a:lnTo>
                  <a:lnTo>
                    <a:pt x="0" y="123"/>
                  </a:lnTo>
                  <a:lnTo>
                    <a:pt x="2" y="114"/>
                  </a:lnTo>
                  <a:lnTo>
                    <a:pt x="5" y="100"/>
                  </a:lnTo>
                  <a:lnTo>
                    <a:pt x="8" y="88"/>
                  </a:lnTo>
                  <a:lnTo>
                    <a:pt x="13" y="77"/>
                  </a:lnTo>
                  <a:lnTo>
                    <a:pt x="20" y="69"/>
                  </a:lnTo>
                  <a:lnTo>
                    <a:pt x="28" y="57"/>
                  </a:lnTo>
                  <a:lnTo>
                    <a:pt x="33" y="48"/>
                  </a:lnTo>
                  <a:lnTo>
                    <a:pt x="43" y="39"/>
                  </a:lnTo>
                  <a:lnTo>
                    <a:pt x="51" y="28"/>
                  </a:lnTo>
                  <a:lnTo>
                    <a:pt x="61" y="21"/>
                  </a:lnTo>
                  <a:lnTo>
                    <a:pt x="72" y="14"/>
                  </a:lnTo>
                  <a:lnTo>
                    <a:pt x="81" y="6"/>
                  </a:lnTo>
                  <a:lnTo>
                    <a:pt x="92" y="1"/>
                  </a:lnTo>
                  <a:lnTo>
                    <a:pt x="92"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33" name="Freeform 71"/>
            <p:cNvSpPr>
              <a:spLocks noChangeAspect="1"/>
            </p:cNvSpPr>
            <p:nvPr/>
          </p:nvSpPr>
          <p:spPr bwMode="auto">
            <a:xfrm>
              <a:off x="1537" y="2430"/>
              <a:ext cx="461" cy="414"/>
            </a:xfrm>
            <a:custGeom>
              <a:avLst/>
              <a:gdLst>
                <a:gd name="T0" fmla="*/ 1513 w 354"/>
                <a:gd name="T1" fmla="*/ 1275 h 318"/>
                <a:gd name="T2" fmla="*/ 1591 w 354"/>
                <a:gd name="T3" fmla="*/ 1178 h 318"/>
                <a:gd name="T4" fmla="*/ 1659 w 354"/>
                <a:gd name="T5" fmla="*/ 1077 h 318"/>
                <a:gd name="T6" fmla="*/ 1701 w 354"/>
                <a:gd name="T7" fmla="*/ 971 h 318"/>
                <a:gd name="T8" fmla="*/ 1723 w 354"/>
                <a:gd name="T9" fmla="*/ 854 h 318"/>
                <a:gd name="T10" fmla="*/ 1723 w 354"/>
                <a:gd name="T11" fmla="*/ 741 h 318"/>
                <a:gd name="T12" fmla="*/ 1711 w 354"/>
                <a:gd name="T13" fmla="*/ 624 h 318"/>
                <a:gd name="T14" fmla="*/ 1683 w 354"/>
                <a:gd name="T15" fmla="*/ 521 h 318"/>
                <a:gd name="T16" fmla="*/ 1620 w 354"/>
                <a:gd name="T17" fmla="*/ 417 h 318"/>
                <a:gd name="T18" fmla="*/ 1552 w 354"/>
                <a:gd name="T19" fmla="*/ 320 h 318"/>
                <a:gd name="T20" fmla="*/ 1474 w 354"/>
                <a:gd name="T21" fmla="*/ 227 h 318"/>
                <a:gd name="T22" fmla="*/ 1382 w 354"/>
                <a:gd name="T23" fmla="*/ 159 h 318"/>
                <a:gd name="T24" fmla="*/ 1274 w 354"/>
                <a:gd name="T25" fmla="*/ 86 h 318"/>
                <a:gd name="T26" fmla="*/ 1150 w 354"/>
                <a:gd name="T27" fmla="*/ 38 h 318"/>
                <a:gd name="T28" fmla="*/ 1029 w 354"/>
                <a:gd name="T29" fmla="*/ 12 h 318"/>
                <a:gd name="T30" fmla="*/ 904 w 354"/>
                <a:gd name="T31" fmla="*/ 0 h 318"/>
                <a:gd name="T32" fmla="*/ 764 w 354"/>
                <a:gd name="T33" fmla="*/ 0 h 318"/>
                <a:gd name="T34" fmla="*/ 641 w 354"/>
                <a:gd name="T35" fmla="*/ 27 h 318"/>
                <a:gd name="T36" fmla="*/ 517 w 354"/>
                <a:gd name="T37" fmla="*/ 66 h 318"/>
                <a:gd name="T38" fmla="*/ 393 w 354"/>
                <a:gd name="T39" fmla="*/ 124 h 318"/>
                <a:gd name="T40" fmla="*/ 297 w 354"/>
                <a:gd name="T41" fmla="*/ 184 h 318"/>
                <a:gd name="T42" fmla="*/ 210 w 354"/>
                <a:gd name="T43" fmla="*/ 258 h 318"/>
                <a:gd name="T44" fmla="*/ 134 w 354"/>
                <a:gd name="T45" fmla="*/ 359 h 318"/>
                <a:gd name="T46" fmla="*/ 66 w 354"/>
                <a:gd name="T47" fmla="*/ 462 h 318"/>
                <a:gd name="T48" fmla="*/ 27 w 354"/>
                <a:gd name="T49" fmla="*/ 573 h 318"/>
                <a:gd name="T50" fmla="*/ 0 w 354"/>
                <a:gd name="T51" fmla="*/ 681 h 318"/>
                <a:gd name="T52" fmla="*/ 0 w 354"/>
                <a:gd name="T53" fmla="*/ 792 h 318"/>
                <a:gd name="T54" fmla="*/ 12 w 354"/>
                <a:gd name="T55" fmla="*/ 915 h 318"/>
                <a:gd name="T56" fmla="*/ 38 w 354"/>
                <a:gd name="T57" fmla="*/ 1018 h 318"/>
                <a:gd name="T58" fmla="*/ 96 w 354"/>
                <a:gd name="T59" fmla="*/ 1133 h 318"/>
                <a:gd name="T60" fmla="*/ 163 w 354"/>
                <a:gd name="T61" fmla="*/ 1229 h 318"/>
                <a:gd name="T62" fmla="*/ 258 w 354"/>
                <a:gd name="T63" fmla="*/ 1315 h 318"/>
                <a:gd name="T64" fmla="*/ 342 w 354"/>
                <a:gd name="T65" fmla="*/ 1398 h 318"/>
                <a:gd name="T66" fmla="*/ 448 w 354"/>
                <a:gd name="T67" fmla="*/ 1448 h 318"/>
                <a:gd name="T68" fmla="*/ 570 w 354"/>
                <a:gd name="T69" fmla="*/ 1504 h 318"/>
                <a:gd name="T70" fmla="*/ 703 w 354"/>
                <a:gd name="T71" fmla="*/ 1528 h 318"/>
                <a:gd name="T72" fmla="*/ 835 w 354"/>
                <a:gd name="T73" fmla="*/ 1544 h 318"/>
                <a:gd name="T74" fmla="*/ 966 w 354"/>
                <a:gd name="T75" fmla="*/ 1528 h 318"/>
                <a:gd name="T76" fmla="*/ 1082 w 354"/>
                <a:gd name="T77" fmla="*/ 1511 h 318"/>
                <a:gd name="T78" fmla="*/ 1211 w 354"/>
                <a:gd name="T79" fmla="*/ 1475 h 318"/>
                <a:gd name="T80" fmla="*/ 1323 w 354"/>
                <a:gd name="T81" fmla="*/ 1433 h 318"/>
                <a:gd name="T82" fmla="*/ 1425 w 354"/>
                <a:gd name="T83" fmla="*/ 1351 h 31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4"/>
                <a:gd name="T127" fmla="*/ 0 h 318"/>
                <a:gd name="T128" fmla="*/ 354 w 354"/>
                <a:gd name="T129" fmla="*/ 318 h 31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4" h="318">
                  <a:moveTo>
                    <a:pt x="302" y="270"/>
                  </a:moveTo>
                  <a:lnTo>
                    <a:pt x="310" y="262"/>
                  </a:lnTo>
                  <a:lnTo>
                    <a:pt x="319" y="253"/>
                  </a:lnTo>
                  <a:lnTo>
                    <a:pt x="326" y="242"/>
                  </a:lnTo>
                  <a:lnTo>
                    <a:pt x="332" y="233"/>
                  </a:lnTo>
                  <a:lnTo>
                    <a:pt x="340" y="221"/>
                  </a:lnTo>
                  <a:lnTo>
                    <a:pt x="345" y="210"/>
                  </a:lnTo>
                  <a:lnTo>
                    <a:pt x="349" y="200"/>
                  </a:lnTo>
                  <a:lnTo>
                    <a:pt x="351" y="188"/>
                  </a:lnTo>
                  <a:lnTo>
                    <a:pt x="353" y="175"/>
                  </a:lnTo>
                  <a:lnTo>
                    <a:pt x="353" y="163"/>
                  </a:lnTo>
                  <a:lnTo>
                    <a:pt x="353" y="152"/>
                  </a:lnTo>
                  <a:lnTo>
                    <a:pt x="353" y="140"/>
                  </a:lnTo>
                  <a:lnTo>
                    <a:pt x="351" y="128"/>
                  </a:lnTo>
                  <a:lnTo>
                    <a:pt x="349" y="118"/>
                  </a:lnTo>
                  <a:lnTo>
                    <a:pt x="345" y="107"/>
                  </a:lnTo>
                  <a:lnTo>
                    <a:pt x="340" y="95"/>
                  </a:lnTo>
                  <a:lnTo>
                    <a:pt x="332" y="85"/>
                  </a:lnTo>
                  <a:lnTo>
                    <a:pt x="326" y="74"/>
                  </a:lnTo>
                  <a:lnTo>
                    <a:pt x="319" y="65"/>
                  </a:lnTo>
                  <a:lnTo>
                    <a:pt x="310" y="53"/>
                  </a:lnTo>
                  <a:lnTo>
                    <a:pt x="302" y="47"/>
                  </a:lnTo>
                  <a:lnTo>
                    <a:pt x="292" y="38"/>
                  </a:lnTo>
                  <a:lnTo>
                    <a:pt x="283" y="32"/>
                  </a:lnTo>
                  <a:lnTo>
                    <a:pt x="271" y="25"/>
                  </a:lnTo>
                  <a:lnTo>
                    <a:pt x="261" y="18"/>
                  </a:lnTo>
                  <a:lnTo>
                    <a:pt x="248" y="14"/>
                  </a:lnTo>
                  <a:lnTo>
                    <a:pt x="236" y="8"/>
                  </a:lnTo>
                  <a:lnTo>
                    <a:pt x="222" y="5"/>
                  </a:lnTo>
                  <a:lnTo>
                    <a:pt x="211" y="2"/>
                  </a:lnTo>
                  <a:lnTo>
                    <a:pt x="198" y="0"/>
                  </a:lnTo>
                  <a:lnTo>
                    <a:pt x="185" y="0"/>
                  </a:lnTo>
                  <a:lnTo>
                    <a:pt x="171" y="0"/>
                  </a:lnTo>
                  <a:lnTo>
                    <a:pt x="157" y="0"/>
                  </a:lnTo>
                  <a:lnTo>
                    <a:pt x="144" y="2"/>
                  </a:lnTo>
                  <a:lnTo>
                    <a:pt x="131" y="5"/>
                  </a:lnTo>
                  <a:lnTo>
                    <a:pt x="117" y="8"/>
                  </a:lnTo>
                  <a:lnTo>
                    <a:pt x="106" y="14"/>
                  </a:lnTo>
                  <a:lnTo>
                    <a:pt x="92" y="18"/>
                  </a:lnTo>
                  <a:lnTo>
                    <a:pt x="81" y="25"/>
                  </a:lnTo>
                  <a:lnTo>
                    <a:pt x="70" y="32"/>
                  </a:lnTo>
                  <a:lnTo>
                    <a:pt x="61" y="38"/>
                  </a:lnTo>
                  <a:lnTo>
                    <a:pt x="53" y="47"/>
                  </a:lnTo>
                  <a:lnTo>
                    <a:pt x="43" y="53"/>
                  </a:lnTo>
                  <a:lnTo>
                    <a:pt x="34" y="65"/>
                  </a:lnTo>
                  <a:lnTo>
                    <a:pt x="28" y="74"/>
                  </a:lnTo>
                  <a:lnTo>
                    <a:pt x="20" y="85"/>
                  </a:lnTo>
                  <a:lnTo>
                    <a:pt x="14" y="95"/>
                  </a:lnTo>
                  <a:lnTo>
                    <a:pt x="8" y="107"/>
                  </a:lnTo>
                  <a:lnTo>
                    <a:pt x="5" y="118"/>
                  </a:lnTo>
                  <a:lnTo>
                    <a:pt x="2" y="128"/>
                  </a:lnTo>
                  <a:lnTo>
                    <a:pt x="0" y="140"/>
                  </a:lnTo>
                  <a:lnTo>
                    <a:pt x="0" y="152"/>
                  </a:lnTo>
                  <a:lnTo>
                    <a:pt x="0" y="163"/>
                  </a:lnTo>
                  <a:lnTo>
                    <a:pt x="0" y="175"/>
                  </a:lnTo>
                  <a:lnTo>
                    <a:pt x="2" y="188"/>
                  </a:lnTo>
                  <a:lnTo>
                    <a:pt x="5" y="200"/>
                  </a:lnTo>
                  <a:lnTo>
                    <a:pt x="8" y="210"/>
                  </a:lnTo>
                  <a:lnTo>
                    <a:pt x="14" y="221"/>
                  </a:lnTo>
                  <a:lnTo>
                    <a:pt x="20" y="233"/>
                  </a:lnTo>
                  <a:lnTo>
                    <a:pt x="28" y="242"/>
                  </a:lnTo>
                  <a:lnTo>
                    <a:pt x="34" y="253"/>
                  </a:lnTo>
                  <a:lnTo>
                    <a:pt x="43" y="262"/>
                  </a:lnTo>
                  <a:lnTo>
                    <a:pt x="53" y="270"/>
                  </a:lnTo>
                  <a:lnTo>
                    <a:pt x="61" y="277"/>
                  </a:lnTo>
                  <a:lnTo>
                    <a:pt x="70" y="287"/>
                  </a:lnTo>
                  <a:lnTo>
                    <a:pt x="81" y="294"/>
                  </a:lnTo>
                  <a:lnTo>
                    <a:pt x="92" y="297"/>
                  </a:lnTo>
                  <a:lnTo>
                    <a:pt x="106" y="303"/>
                  </a:lnTo>
                  <a:lnTo>
                    <a:pt x="117" y="309"/>
                  </a:lnTo>
                  <a:lnTo>
                    <a:pt x="131" y="310"/>
                  </a:lnTo>
                  <a:lnTo>
                    <a:pt x="144" y="314"/>
                  </a:lnTo>
                  <a:lnTo>
                    <a:pt x="157" y="314"/>
                  </a:lnTo>
                  <a:lnTo>
                    <a:pt x="171" y="317"/>
                  </a:lnTo>
                  <a:lnTo>
                    <a:pt x="185" y="317"/>
                  </a:lnTo>
                  <a:lnTo>
                    <a:pt x="198" y="314"/>
                  </a:lnTo>
                  <a:lnTo>
                    <a:pt x="211" y="314"/>
                  </a:lnTo>
                  <a:lnTo>
                    <a:pt x="222" y="310"/>
                  </a:lnTo>
                  <a:lnTo>
                    <a:pt x="236" y="309"/>
                  </a:lnTo>
                  <a:lnTo>
                    <a:pt x="248" y="303"/>
                  </a:lnTo>
                  <a:lnTo>
                    <a:pt x="261" y="297"/>
                  </a:lnTo>
                  <a:lnTo>
                    <a:pt x="271" y="294"/>
                  </a:lnTo>
                  <a:lnTo>
                    <a:pt x="283" y="287"/>
                  </a:lnTo>
                  <a:lnTo>
                    <a:pt x="292" y="277"/>
                  </a:lnTo>
                  <a:lnTo>
                    <a:pt x="302"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34" name="Freeform 72"/>
            <p:cNvSpPr>
              <a:spLocks noChangeAspect="1"/>
            </p:cNvSpPr>
            <p:nvPr/>
          </p:nvSpPr>
          <p:spPr bwMode="auto">
            <a:xfrm>
              <a:off x="1732" y="2597"/>
              <a:ext cx="70" cy="69"/>
            </a:xfrm>
            <a:custGeom>
              <a:avLst/>
              <a:gdLst>
                <a:gd name="T0" fmla="*/ 250 w 54"/>
                <a:gd name="T1" fmla="*/ 116 h 53"/>
                <a:gd name="T2" fmla="*/ 250 w 54"/>
                <a:gd name="T3" fmla="*/ 96 h 53"/>
                <a:gd name="T4" fmla="*/ 250 w 54"/>
                <a:gd name="T5" fmla="*/ 83 h 53"/>
                <a:gd name="T6" fmla="*/ 242 w 54"/>
                <a:gd name="T7" fmla="*/ 64 h 53"/>
                <a:gd name="T8" fmla="*/ 237 w 54"/>
                <a:gd name="T9" fmla="*/ 46 h 53"/>
                <a:gd name="T10" fmla="*/ 209 w 54"/>
                <a:gd name="T11" fmla="*/ 35 h 53"/>
                <a:gd name="T12" fmla="*/ 206 w 54"/>
                <a:gd name="T13" fmla="*/ 27 h 53"/>
                <a:gd name="T14" fmla="*/ 181 w 54"/>
                <a:gd name="T15" fmla="*/ 12 h 53"/>
                <a:gd name="T16" fmla="*/ 171 w 54"/>
                <a:gd name="T17" fmla="*/ 0 h 53"/>
                <a:gd name="T18" fmla="*/ 146 w 54"/>
                <a:gd name="T19" fmla="*/ 0 h 53"/>
                <a:gd name="T20" fmla="*/ 126 w 54"/>
                <a:gd name="T21" fmla="*/ 0 h 53"/>
                <a:gd name="T22" fmla="*/ 108 w 54"/>
                <a:gd name="T23" fmla="*/ 0 h 53"/>
                <a:gd name="T24" fmla="*/ 97 w 54"/>
                <a:gd name="T25" fmla="*/ 0 h 53"/>
                <a:gd name="T26" fmla="*/ 75 w 54"/>
                <a:gd name="T27" fmla="*/ 12 h 53"/>
                <a:gd name="T28" fmla="*/ 58 w 54"/>
                <a:gd name="T29" fmla="*/ 27 h 53"/>
                <a:gd name="T30" fmla="*/ 45 w 54"/>
                <a:gd name="T31" fmla="*/ 35 h 53"/>
                <a:gd name="T32" fmla="*/ 35 w 54"/>
                <a:gd name="T33" fmla="*/ 46 h 53"/>
                <a:gd name="T34" fmla="*/ 22 w 54"/>
                <a:gd name="T35" fmla="*/ 64 h 53"/>
                <a:gd name="T36" fmla="*/ 10 w 54"/>
                <a:gd name="T37" fmla="*/ 83 h 53"/>
                <a:gd name="T38" fmla="*/ 0 w 54"/>
                <a:gd name="T39" fmla="*/ 96 h 53"/>
                <a:gd name="T40" fmla="*/ 0 w 54"/>
                <a:gd name="T41" fmla="*/ 116 h 53"/>
                <a:gd name="T42" fmla="*/ 0 w 54"/>
                <a:gd name="T43" fmla="*/ 141 h 53"/>
                <a:gd name="T44" fmla="*/ 0 w 54"/>
                <a:gd name="T45" fmla="*/ 163 h 53"/>
                <a:gd name="T46" fmla="*/ 10 w 54"/>
                <a:gd name="T47" fmla="*/ 173 h 53"/>
                <a:gd name="T48" fmla="*/ 22 w 54"/>
                <a:gd name="T49" fmla="*/ 197 h 53"/>
                <a:gd name="T50" fmla="*/ 35 w 54"/>
                <a:gd name="T51" fmla="*/ 212 h 53"/>
                <a:gd name="T52" fmla="*/ 45 w 54"/>
                <a:gd name="T53" fmla="*/ 220 h 53"/>
                <a:gd name="T54" fmla="*/ 58 w 54"/>
                <a:gd name="T55" fmla="*/ 232 h 53"/>
                <a:gd name="T56" fmla="*/ 75 w 54"/>
                <a:gd name="T57" fmla="*/ 246 h 53"/>
                <a:gd name="T58" fmla="*/ 97 w 54"/>
                <a:gd name="T59" fmla="*/ 256 h 53"/>
                <a:gd name="T60" fmla="*/ 108 w 54"/>
                <a:gd name="T61" fmla="*/ 256 h 53"/>
                <a:gd name="T62" fmla="*/ 126 w 54"/>
                <a:gd name="T63" fmla="*/ 256 h 53"/>
                <a:gd name="T64" fmla="*/ 146 w 54"/>
                <a:gd name="T65" fmla="*/ 256 h 53"/>
                <a:gd name="T66" fmla="*/ 171 w 54"/>
                <a:gd name="T67" fmla="*/ 256 h 53"/>
                <a:gd name="T68" fmla="*/ 181 w 54"/>
                <a:gd name="T69" fmla="*/ 246 h 53"/>
                <a:gd name="T70" fmla="*/ 206 w 54"/>
                <a:gd name="T71" fmla="*/ 232 h 53"/>
                <a:gd name="T72" fmla="*/ 209 w 54"/>
                <a:gd name="T73" fmla="*/ 220 h 53"/>
                <a:gd name="T74" fmla="*/ 237 w 54"/>
                <a:gd name="T75" fmla="*/ 212 h 53"/>
                <a:gd name="T76" fmla="*/ 242 w 54"/>
                <a:gd name="T77" fmla="*/ 197 h 53"/>
                <a:gd name="T78" fmla="*/ 250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3" y="17"/>
                  </a:lnTo>
                  <a:lnTo>
                    <a:pt x="51" y="15"/>
                  </a:lnTo>
                  <a:lnTo>
                    <a:pt x="51" y="13"/>
                  </a:lnTo>
                  <a:lnTo>
                    <a:pt x="50" y="12"/>
                  </a:lnTo>
                  <a:lnTo>
                    <a:pt x="50" y="9"/>
                  </a:lnTo>
                  <a:lnTo>
                    <a:pt x="46" y="9"/>
                  </a:lnTo>
                  <a:lnTo>
                    <a:pt x="44" y="7"/>
                  </a:lnTo>
                  <a:lnTo>
                    <a:pt x="44" y="5"/>
                  </a:lnTo>
                  <a:lnTo>
                    <a:pt x="43" y="5"/>
                  </a:lnTo>
                  <a:lnTo>
                    <a:pt x="41" y="2"/>
                  </a:lnTo>
                  <a:lnTo>
                    <a:pt x="38" y="2"/>
                  </a:lnTo>
                  <a:lnTo>
                    <a:pt x="36" y="0"/>
                  </a:lnTo>
                  <a:lnTo>
                    <a:pt x="35" y="0"/>
                  </a:lnTo>
                  <a:lnTo>
                    <a:pt x="31" y="0"/>
                  </a:lnTo>
                  <a:lnTo>
                    <a:pt x="29" y="0"/>
                  </a:lnTo>
                  <a:lnTo>
                    <a:pt x="27" y="0"/>
                  </a:lnTo>
                  <a:lnTo>
                    <a:pt x="24" y="0"/>
                  </a:lnTo>
                  <a:lnTo>
                    <a:pt x="22" y="0"/>
                  </a:lnTo>
                  <a:lnTo>
                    <a:pt x="21" y="0"/>
                  </a:lnTo>
                  <a:lnTo>
                    <a:pt x="18" y="2"/>
                  </a:lnTo>
                  <a:lnTo>
                    <a:pt x="16" y="2"/>
                  </a:lnTo>
                  <a:lnTo>
                    <a:pt x="13" y="2"/>
                  </a:lnTo>
                  <a:lnTo>
                    <a:pt x="12" y="5"/>
                  </a:lnTo>
                  <a:lnTo>
                    <a:pt x="9" y="7"/>
                  </a:lnTo>
                  <a:lnTo>
                    <a:pt x="7" y="9"/>
                  </a:lnTo>
                  <a:lnTo>
                    <a:pt x="5" y="12"/>
                  </a:lnTo>
                  <a:lnTo>
                    <a:pt x="5" y="13"/>
                  </a:lnTo>
                  <a:lnTo>
                    <a:pt x="2" y="15"/>
                  </a:lnTo>
                  <a:lnTo>
                    <a:pt x="2" y="17"/>
                  </a:lnTo>
                  <a:lnTo>
                    <a:pt x="0" y="17"/>
                  </a:lnTo>
                  <a:lnTo>
                    <a:pt x="0" y="20"/>
                  </a:lnTo>
                  <a:lnTo>
                    <a:pt x="0" y="23"/>
                  </a:lnTo>
                  <a:lnTo>
                    <a:pt x="0" y="24"/>
                  </a:lnTo>
                  <a:lnTo>
                    <a:pt x="0" y="27"/>
                  </a:lnTo>
                  <a:lnTo>
                    <a:pt x="0" y="29"/>
                  </a:lnTo>
                  <a:lnTo>
                    <a:pt x="0" y="30"/>
                  </a:lnTo>
                  <a:lnTo>
                    <a:pt x="0" y="34"/>
                  </a:lnTo>
                  <a:lnTo>
                    <a:pt x="0" y="35"/>
                  </a:lnTo>
                  <a:lnTo>
                    <a:pt x="2" y="35"/>
                  </a:lnTo>
                  <a:lnTo>
                    <a:pt x="2" y="37"/>
                  </a:lnTo>
                  <a:lnTo>
                    <a:pt x="5" y="40"/>
                  </a:lnTo>
                  <a:lnTo>
                    <a:pt x="5" y="42"/>
                  </a:lnTo>
                  <a:lnTo>
                    <a:pt x="7" y="44"/>
                  </a:lnTo>
                  <a:lnTo>
                    <a:pt x="9" y="45"/>
                  </a:lnTo>
                  <a:lnTo>
                    <a:pt x="12" y="48"/>
                  </a:lnTo>
                  <a:lnTo>
                    <a:pt x="13" y="50"/>
                  </a:lnTo>
                  <a:lnTo>
                    <a:pt x="16" y="50"/>
                  </a:lnTo>
                  <a:lnTo>
                    <a:pt x="18" y="50"/>
                  </a:lnTo>
                  <a:lnTo>
                    <a:pt x="21" y="52"/>
                  </a:lnTo>
                  <a:lnTo>
                    <a:pt x="22" y="52"/>
                  </a:lnTo>
                  <a:lnTo>
                    <a:pt x="24" y="52"/>
                  </a:lnTo>
                  <a:lnTo>
                    <a:pt x="27" y="52"/>
                  </a:lnTo>
                  <a:lnTo>
                    <a:pt x="29" y="52"/>
                  </a:lnTo>
                  <a:lnTo>
                    <a:pt x="31" y="52"/>
                  </a:lnTo>
                  <a:lnTo>
                    <a:pt x="35" y="52"/>
                  </a:lnTo>
                  <a:lnTo>
                    <a:pt x="36" y="52"/>
                  </a:lnTo>
                  <a:lnTo>
                    <a:pt x="38" y="50"/>
                  </a:lnTo>
                  <a:lnTo>
                    <a:pt x="41" y="50"/>
                  </a:lnTo>
                  <a:lnTo>
                    <a:pt x="43" y="48"/>
                  </a:lnTo>
                  <a:lnTo>
                    <a:pt x="44" y="48"/>
                  </a:lnTo>
                  <a:lnTo>
                    <a:pt x="44" y="45"/>
                  </a:lnTo>
                  <a:lnTo>
                    <a:pt x="46" y="44"/>
                  </a:lnTo>
                  <a:lnTo>
                    <a:pt x="50" y="44"/>
                  </a:lnTo>
                  <a:lnTo>
                    <a:pt x="50" y="42"/>
                  </a:lnTo>
                  <a:lnTo>
                    <a:pt x="51" y="40"/>
                  </a:lnTo>
                  <a:lnTo>
                    <a:pt x="51" y="37"/>
                  </a:lnTo>
                  <a:lnTo>
                    <a:pt x="53" y="35"/>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35" name="Text Box 73"/>
            <p:cNvSpPr txBox="1">
              <a:spLocks noChangeAspect="1" noChangeArrowheads="1"/>
            </p:cNvSpPr>
            <p:nvPr/>
          </p:nvSpPr>
          <p:spPr bwMode="auto">
            <a:xfrm>
              <a:off x="2532" y="912"/>
              <a:ext cx="564"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Injector</a:t>
              </a:r>
              <a:endParaRPr lang="en-US" altLang="en-US" sz="2200">
                <a:solidFill>
                  <a:srgbClr val="FF0000"/>
                </a:solidFill>
              </a:endParaRPr>
            </a:p>
          </p:txBody>
        </p:sp>
        <p:sp>
          <p:nvSpPr>
            <p:cNvPr id="15436" name="Text Box 74"/>
            <p:cNvSpPr txBox="1">
              <a:spLocks noChangeAspect="1" noChangeArrowheads="1"/>
            </p:cNvSpPr>
            <p:nvPr/>
          </p:nvSpPr>
          <p:spPr bwMode="auto">
            <a:xfrm>
              <a:off x="4047" y="3509"/>
              <a:ext cx="6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Detector</a:t>
              </a:r>
              <a:endParaRPr lang="en-US" altLang="en-US" sz="2200"/>
            </a:p>
          </p:txBody>
        </p:sp>
        <p:sp>
          <p:nvSpPr>
            <p:cNvPr id="15437" name="Freeform 75"/>
            <p:cNvSpPr>
              <a:spLocks noChangeAspect="1"/>
            </p:cNvSpPr>
            <p:nvPr/>
          </p:nvSpPr>
          <p:spPr bwMode="auto">
            <a:xfrm>
              <a:off x="3454" y="3107"/>
              <a:ext cx="1084" cy="339"/>
            </a:xfrm>
            <a:custGeom>
              <a:avLst/>
              <a:gdLst>
                <a:gd name="T0" fmla="*/ 198 w 832"/>
                <a:gd name="T1" fmla="*/ 12 h 260"/>
                <a:gd name="T2" fmla="*/ 173 w 832"/>
                <a:gd name="T3" fmla="*/ 27 h 260"/>
                <a:gd name="T4" fmla="*/ 111 w 832"/>
                <a:gd name="T5" fmla="*/ 29 h 260"/>
                <a:gd name="T6" fmla="*/ 96 w 832"/>
                <a:gd name="T7" fmla="*/ 46 h 260"/>
                <a:gd name="T8" fmla="*/ 74 w 832"/>
                <a:gd name="T9" fmla="*/ 60 h 260"/>
                <a:gd name="T10" fmla="*/ 35 w 832"/>
                <a:gd name="T11" fmla="*/ 96 h 260"/>
                <a:gd name="T12" fmla="*/ 12 w 832"/>
                <a:gd name="T13" fmla="*/ 145 h 260"/>
                <a:gd name="T14" fmla="*/ 0 w 832"/>
                <a:gd name="T15" fmla="*/ 189 h 260"/>
                <a:gd name="T16" fmla="*/ 0 w 832"/>
                <a:gd name="T17" fmla="*/ 209 h 260"/>
                <a:gd name="T18" fmla="*/ 0 w 832"/>
                <a:gd name="T19" fmla="*/ 1164 h 260"/>
                <a:gd name="T20" fmla="*/ 0 w 832"/>
                <a:gd name="T21" fmla="*/ 1176 h 260"/>
                <a:gd name="T22" fmla="*/ 0 w 832"/>
                <a:gd name="T23" fmla="*/ 1176 h 260"/>
                <a:gd name="T24" fmla="*/ 12 w 832"/>
                <a:gd name="T25" fmla="*/ 1190 h 260"/>
                <a:gd name="T26" fmla="*/ 27 w 832"/>
                <a:gd name="T27" fmla="*/ 1218 h 260"/>
                <a:gd name="T28" fmla="*/ 35 w 832"/>
                <a:gd name="T29" fmla="*/ 1227 h 260"/>
                <a:gd name="T30" fmla="*/ 46 w 832"/>
                <a:gd name="T31" fmla="*/ 1240 h 260"/>
                <a:gd name="T32" fmla="*/ 60 w 832"/>
                <a:gd name="T33" fmla="*/ 1257 h 260"/>
                <a:gd name="T34" fmla="*/ 60 w 832"/>
                <a:gd name="T35" fmla="*/ 1257 h 260"/>
                <a:gd name="T36" fmla="*/ 65 w 832"/>
                <a:gd name="T37" fmla="*/ 1263 h 260"/>
                <a:gd name="T38" fmla="*/ 74 w 832"/>
                <a:gd name="T39" fmla="*/ 1263 h 260"/>
                <a:gd name="T40" fmla="*/ 74 w 832"/>
                <a:gd name="T41" fmla="*/ 1263 h 260"/>
                <a:gd name="T42" fmla="*/ 102 w 832"/>
                <a:gd name="T43" fmla="*/ 1275 h 260"/>
                <a:gd name="T44" fmla="*/ 124 w 832"/>
                <a:gd name="T45" fmla="*/ 1275 h 260"/>
                <a:gd name="T46" fmla="*/ 3945 w 832"/>
                <a:gd name="T47" fmla="*/ 1275 h 260"/>
                <a:gd name="T48" fmla="*/ 3961 w 832"/>
                <a:gd name="T49" fmla="*/ 1275 h 260"/>
                <a:gd name="T50" fmla="*/ 3983 w 832"/>
                <a:gd name="T51" fmla="*/ 1263 h 260"/>
                <a:gd name="T52" fmla="*/ 3989 w 832"/>
                <a:gd name="T53" fmla="*/ 1263 h 260"/>
                <a:gd name="T54" fmla="*/ 3995 w 832"/>
                <a:gd name="T55" fmla="*/ 1263 h 260"/>
                <a:gd name="T56" fmla="*/ 4008 w 832"/>
                <a:gd name="T57" fmla="*/ 1257 h 260"/>
                <a:gd name="T58" fmla="*/ 4022 w 832"/>
                <a:gd name="T59" fmla="*/ 1227 h 260"/>
                <a:gd name="T60" fmla="*/ 4052 w 832"/>
                <a:gd name="T61" fmla="*/ 1202 h 260"/>
                <a:gd name="T62" fmla="*/ 4052 w 832"/>
                <a:gd name="T63" fmla="*/ 1198 h 260"/>
                <a:gd name="T64" fmla="*/ 4056 w 832"/>
                <a:gd name="T65" fmla="*/ 1198 h 260"/>
                <a:gd name="T66" fmla="*/ 4056 w 832"/>
                <a:gd name="T67" fmla="*/ 1176 h 260"/>
                <a:gd name="T68" fmla="*/ 4056 w 832"/>
                <a:gd name="T69" fmla="*/ 1164 h 260"/>
                <a:gd name="T70" fmla="*/ 4065 w 832"/>
                <a:gd name="T71" fmla="*/ 173 h 260"/>
                <a:gd name="T72" fmla="*/ 4056 w 832"/>
                <a:gd name="T73" fmla="*/ 160 h 260"/>
                <a:gd name="T74" fmla="*/ 4056 w 832"/>
                <a:gd name="T75" fmla="*/ 145 h 260"/>
                <a:gd name="T76" fmla="*/ 4031 w 832"/>
                <a:gd name="T77" fmla="*/ 96 h 260"/>
                <a:gd name="T78" fmla="*/ 4022 w 832"/>
                <a:gd name="T79" fmla="*/ 66 h 260"/>
                <a:gd name="T80" fmla="*/ 3989 w 832"/>
                <a:gd name="T81" fmla="*/ 29 h 260"/>
                <a:gd name="T82" fmla="*/ 3983 w 832"/>
                <a:gd name="T83" fmla="*/ 29 h 260"/>
                <a:gd name="T84" fmla="*/ 3961 w 832"/>
                <a:gd name="T85" fmla="*/ 27 h 260"/>
                <a:gd name="T86" fmla="*/ 3933 w 832"/>
                <a:gd name="T87" fmla="*/ 12 h 260"/>
                <a:gd name="T88" fmla="*/ 3897 w 832"/>
                <a:gd name="T89" fmla="*/ 0 h 260"/>
                <a:gd name="T90" fmla="*/ 198 w 832"/>
                <a:gd name="T91" fmla="*/ 0 h 260"/>
                <a:gd name="T92" fmla="*/ 198 w 832"/>
                <a:gd name="T93" fmla="*/ 12 h 260"/>
                <a:gd name="T94" fmla="*/ 198 w 832"/>
                <a:gd name="T95" fmla="*/ 12 h 2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32"/>
                <a:gd name="T145" fmla="*/ 0 h 260"/>
                <a:gd name="T146" fmla="*/ 832 w 832"/>
                <a:gd name="T147" fmla="*/ 260 h 2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32" h="260">
                  <a:moveTo>
                    <a:pt x="41" y="2"/>
                  </a:moveTo>
                  <a:lnTo>
                    <a:pt x="35" y="5"/>
                  </a:lnTo>
                  <a:lnTo>
                    <a:pt x="22" y="6"/>
                  </a:lnTo>
                  <a:lnTo>
                    <a:pt x="20" y="9"/>
                  </a:lnTo>
                  <a:lnTo>
                    <a:pt x="15" y="12"/>
                  </a:lnTo>
                  <a:lnTo>
                    <a:pt x="7" y="20"/>
                  </a:lnTo>
                  <a:lnTo>
                    <a:pt x="2" y="29"/>
                  </a:lnTo>
                  <a:lnTo>
                    <a:pt x="0" y="38"/>
                  </a:lnTo>
                  <a:lnTo>
                    <a:pt x="0" y="42"/>
                  </a:lnTo>
                  <a:lnTo>
                    <a:pt x="0" y="237"/>
                  </a:lnTo>
                  <a:lnTo>
                    <a:pt x="0" y="239"/>
                  </a:lnTo>
                  <a:lnTo>
                    <a:pt x="2" y="242"/>
                  </a:lnTo>
                  <a:lnTo>
                    <a:pt x="5" y="248"/>
                  </a:lnTo>
                  <a:lnTo>
                    <a:pt x="7" y="250"/>
                  </a:lnTo>
                  <a:lnTo>
                    <a:pt x="9" y="252"/>
                  </a:lnTo>
                  <a:lnTo>
                    <a:pt x="12" y="256"/>
                  </a:lnTo>
                  <a:lnTo>
                    <a:pt x="13" y="257"/>
                  </a:lnTo>
                  <a:lnTo>
                    <a:pt x="15" y="257"/>
                  </a:lnTo>
                  <a:lnTo>
                    <a:pt x="21" y="259"/>
                  </a:lnTo>
                  <a:lnTo>
                    <a:pt x="25" y="259"/>
                  </a:lnTo>
                  <a:lnTo>
                    <a:pt x="807" y="259"/>
                  </a:lnTo>
                  <a:lnTo>
                    <a:pt x="810" y="259"/>
                  </a:lnTo>
                  <a:lnTo>
                    <a:pt x="814" y="257"/>
                  </a:lnTo>
                  <a:lnTo>
                    <a:pt x="816" y="257"/>
                  </a:lnTo>
                  <a:lnTo>
                    <a:pt x="817" y="257"/>
                  </a:lnTo>
                  <a:lnTo>
                    <a:pt x="820" y="256"/>
                  </a:lnTo>
                  <a:lnTo>
                    <a:pt x="822" y="250"/>
                  </a:lnTo>
                  <a:lnTo>
                    <a:pt x="828" y="245"/>
                  </a:lnTo>
                  <a:lnTo>
                    <a:pt x="828" y="244"/>
                  </a:lnTo>
                  <a:lnTo>
                    <a:pt x="830" y="244"/>
                  </a:lnTo>
                  <a:lnTo>
                    <a:pt x="830" y="239"/>
                  </a:lnTo>
                  <a:lnTo>
                    <a:pt x="830" y="237"/>
                  </a:lnTo>
                  <a:lnTo>
                    <a:pt x="831" y="35"/>
                  </a:lnTo>
                  <a:lnTo>
                    <a:pt x="830" y="32"/>
                  </a:lnTo>
                  <a:lnTo>
                    <a:pt x="830" y="29"/>
                  </a:lnTo>
                  <a:lnTo>
                    <a:pt x="824" y="20"/>
                  </a:lnTo>
                  <a:lnTo>
                    <a:pt x="822" y="14"/>
                  </a:lnTo>
                  <a:lnTo>
                    <a:pt x="816" y="6"/>
                  </a:lnTo>
                  <a:lnTo>
                    <a:pt x="814" y="6"/>
                  </a:lnTo>
                  <a:lnTo>
                    <a:pt x="810" y="5"/>
                  </a:lnTo>
                  <a:lnTo>
                    <a:pt x="804" y="2"/>
                  </a:lnTo>
                  <a:lnTo>
                    <a:pt x="797" y="0"/>
                  </a:lnTo>
                  <a:lnTo>
                    <a:pt x="41" y="0"/>
                  </a:lnTo>
                  <a:lnTo>
                    <a:pt x="41" y="2"/>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38" name="Freeform 76"/>
            <p:cNvSpPr>
              <a:spLocks noChangeAspect="1"/>
            </p:cNvSpPr>
            <p:nvPr/>
          </p:nvSpPr>
          <p:spPr bwMode="auto">
            <a:xfrm>
              <a:off x="3474" y="2934"/>
              <a:ext cx="1049" cy="186"/>
            </a:xfrm>
            <a:custGeom>
              <a:avLst/>
              <a:gdLst>
                <a:gd name="T0" fmla="*/ 3939 w 805"/>
                <a:gd name="T1" fmla="*/ 688 h 143"/>
                <a:gd name="T2" fmla="*/ 3322 w 805"/>
                <a:gd name="T3" fmla="*/ 35 h 143"/>
                <a:gd name="T4" fmla="*/ 3322 w 805"/>
                <a:gd name="T5" fmla="*/ 35 h 143"/>
                <a:gd name="T6" fmla="*/ 3322 w 805"/>
                <a:gd name="T7" fmla="*/ 35 h 143"/>
                <a:gd name="T8" fmla="*/ 3322 w 805"/>
                <a:gd name="T9" fmla="*/ 21 h 143"/>
                <a:gd name="T10" fmla="*/ 3322 w 805"/>
                <a:gd name="T11" fmla="*/ 21 h 143"/>
                <a:gd name="T12" fmla="*/ 3322 w 805"/>
                <a:gd name="T13" fmla="*/ 21 h 143"/>
                <a:gd name="T14" fmla="*/ 3307 w 805"/>
                <a:gd name="T15" fmla="*/ 21 h 143"/>
                <a:gd name="T16" fmla="*/ 3307 w 805"/>
                <a:gd name="T17" fmla="*/ 21 h 143"/>
                <a:gd name="T18" fmla="*/ 3307 w 805"/>
                <a:gd name="T19" fmla="*/ 1 h 143"/>
                <a:gd name="T20" fmla="*/ 3307 w 805"/>
                <a:gd name="T21" fmla="*/ 1 h 143"/>
                <a:gd name="T22" fmla="*/ 3294 w 805"/>
                <a:gd name="T23" fmla="*/ 1 h 143"/>
                <a:gd name="T24" fmla="*/ 3294 w 805"/>
                <a:gd name="T25" fmla="*/ 1 h 143"/>
                <a:gd name="T26" fmla="*/ 3294 w 805"/>
                <a:gd name="T27" fmla="*/ 1 h 143"/>
                <a:gd name="T28" fmla="*/ 3283 w 805"/>
                <a:gd name="T29" fmla="*/ 1 h 143"/>
                <a:gd name="T30" fmla="*/ 3283 w 805"/>
                <a:gd name="T31" fmla="*/ 1 h 143"/>
                <a:gd name="T32" fmla="*/ 3283 w 805"/>
                <a:gd name="T33" fmla="*/ 1 h 143"/>
                <a:gd name="T34" fmla="*/ 3264 w 805"/>
                <a:gd name="T35" fmla="*/ 0 h 143"/>
                <a:gd name="T36" fmla="*/ 3264 w 805"/>
                <a:gd name="T37" fmla="*/ 0 h 143"/>
                <a:gd name="T38" fmla="*/ 3264 w 805"/>
                <a:gd name="T39" fmla="*/ 0 h 143"/>
                <a:gd name="T40" fmla="*/ 3262 w 805"/>
                <a:gd name="T41" fmla="*/ 0 h 143"/>
                <a:gd name="T42" fmla="*/ 3262 w 805"/>
                <a:gd name="T43" fmla="*/ 0 h 143"/>
                <a:gd name="T44" fmla="*/ 3262 w 805"/>
                <a:gd name="T45" fmla="*/ 0 h 143"/>
                <a:gd name="T46" fmla="*/ 3250 w 805"/>
                <a:gd name="T47" fmla="*/ 0 h 143"/>
                <a:gd name="T48" fmla="*/ 3250 w 805"/>
                <a:gd name="T49" fmla="*/ 0 h 143"/>
                <a:gd name="T50" fmla="*/ 3250 w 805"/>
                <a:gd name="T51" fmla="*/ 1 h 143"/>
                <a:gd name="T52" fmla="*/ 3233 w 805"/>
                <a:gd name="T53" fmla="*/ 1 h 143"/>
                <a:gd name="T54" fmla="*/ 3233 w 805"/>
                <a:gd name="T55" fmla="*/ 1 h 143"/>
                <a:gd name="T56" fmla="*/ 741 w 805"/>
                <a:gd name="T57" fmla="*/ 1 h 143"/>
                <a:gd name="T58" fmla="*/ 741 w 805"/>
                <a:gd name="T59" fmla="*/ 1 h 143"/>
                <a:gd name="T60" fmla="*/ 741 w 805"/>
                <a:gd name="T61" fmla="*/ 0 h 143"/>
                <a:gd name="T62" fmla="*/ 741 w 805"/>
                <a:gd name="T63" fmla="*/ 0 h 143"/>
                <a:gd name="T64" fmla="*/ 730 w 805"/>
                <a:gd name="T65" fmla="*/ 0 h 143"/>
                <a:gd name="T66" fmla="*/ 730 w 805"/>
                <a:gd name="T67" fmla="*/ 0 h 143"/>
                <a:gd name="T68" fmla="*/ 730 w 805"/>
                <a:gd name="T69" fmla="*/ 0 h 143"/>
                <a:gd name="T70" fmla="*/ 710 w 805"/>
                <a:gd name="T71" fmla="*/ 0 h 143"/>
                <a:gd name="T72" fmla="*/ 710 w 805"/>
                <a:gd name="T73" fmla="*/ 0 h 143"/>
                <a:gd name="T74" fmla="*/ 710 w 805"/>
                <a:gd name="T75" fmla="*/ 0 h 143"/>
                <a:gd name="T76" fmla="*/ 706 w 805"/>
                <a:gd name="T77" fmla="*/ 0 h 143"/>
                <a:gd name="T78" fmla="*/ 706 w 805"/>
                <a:gd name="T79" fmla="*/ 0 h 143"/>
                <a:gd name="T80" fmla="*/ 706 w 805"/>
                <a:gd name="T81" fmla="*/ 0 h 143"/>
                <a:gd name="T82" fmla="*/ 706 w 805"/>
                <a:gd name="T83" fmla="*/ 1 h 143"/>
                <a:gd name="T84" fmla="*/ 695 w 805"/>
                <a:gd name="T85" fmla="*/ 1 h 143"/>
                <a:gd name="T86" fmla="*/ 695 w 805"/>
                <a:gd name="T87" fmla="*/ 1 h 143"/>
                <a:gd name="T88" fmla="*/ 695 w 805"/>
                <a:gd name="T89" fmla="*/ 1 h 143"/>
                <a:gd name="T90" fmla="*/ 695 w 805"/>
                <a:gd name="T91" fmla="*/ 1 h 143"/>
                <a:gd name="T92" fmla="*/ 678 w 805"/>
                <a:gd name="T93" fmla="*/ 1 h 143"/>
                <a:gd name="T94" fmla="*/ 678 w 805"/>
                <a:gd name="T95" fmla="*/ 1 h 143"/>
                <a:gd name="T96" fmla="*/ 678 w 805"/>
                <a:gd name="T97" fmla="*/ 21 h 143"/>
                <a:gd name="T98" fmla="*/ 678 w 805"/>
                <a:gd name="T99" fmla="*/ 21 h 143"/>
                <a:gd name="T100" fmla="*/ 672 w 805"/>
                <a:gd name="T101" fmla="*/ 21 h 143"/>
                <a:gd name="T102" fmla="*/ 672 w 805"/>
                <a:gd name="T103" fmla="*/ 21 h 143"/>
                <a:gd name="T104" fmla="*/ 672 w 805"/>
                <a:gd name="T105" fmla="*/ 21 h 143"/>
                <a:gd name="T106" fmla="*/ 672 w 805"/>
                <a:gd name="T107" fmla="*/ 35 h 143"/>
                <a:gd name="T108" fmla="*/ 672 w 805"/>
                <a:gd name="T109" fmla="*/ 35 h 143"/>
                <a:gd name="T110" fmla="*/ 0 w 805"/>
                <a:gd name="T111" fmla="*/ 674 h 143"/>
                <a:gd name="T112" fmla="*/ 3939 w 805"/>
                <a:gd name="T113" fmla="*/ 688 h 143"/>
                <a:gd name="T114" fmla="*/ 3939 w 805"/>
                <a:gd name="T115" fmla="*/ 688 h 14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05"/>
                <a:gd name="T175" fmla="*/ 0 h 143"/>
                <a:gd name="T176" fmla="*/ 805 w 805"/>
                <a:gd name="T177" fmla="*/ 143 h 14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05" h="143">
                  <a:moveTo>
                    <a:pt x="804" y="142"/>
                  </a:moveTo>
                  <a:lnTo>
                    <a:pt x="678" y="7"/>
                  </a:lnTo>
                  <a:lnTo>
                    <a:pt x="678" y="4"/>
                  </a:lnTo>
                  <a:lnTo>
                    <a:pt x="675" y="4"/>
                  </a:lnTo>
                  <a:lnTo>
                    <a:pt x="675" y="1"/>
                  </a:lnTo>
                  <a:lnTo>
                    <a:pt x="673" y="1"/>
                  </a:lnTo>
                  <a:lnTo>
                    <a:pt x="670" y="1"/>
                  </a:lnTo>
                  <a:lnTo>
                    <a:pt x="667" y="0"/>
                  </a:lnTo>
                  <a:lnTo>
                    <a:pt x="666" y="0"/>
                  </a:lnTo>
                  <a:lnTo>
                    <a:pt x="664" y="0"/>
                  </a:lnTo>
                  <a:lnTo>
                    <a:pt x="664" y="1"/>
                  </a:lnTo>
                  <a:lnTo>
                    <a:pt x="660" y="1"/>
                  </a:lnTo>
                  <a:lnTo>
                    <a:pt x="151" y="1"/>
                  </a:lnTo>
                  <a:lnTo>
                    <a:pt x="151" y="0"/>
                  </a:lnTo>
                  <a:lnTo>
                    <a:pt x="149" y="0"/>
                  </a:lnTo>
                  <a:lnTo>
                    <a:pt x="145" y="0"/>
                  </a:lnTo>
                  <a:lnTo>
                    <a:pt x="144" y="0"/>
                  </a:lnTo>
                  <a:lnTo>
                    <a:pt x="144" y="1"/>
                  </a:lnTo>
                  <a:lnTo>
                    <a:pt x="142" y="1"/>
                  </a:lnTo>
                  <a:lnTo>
                    <a:pt x="138" y="1"/>
                  </a:lnTo>
                  <a:lnTo>
                    <a:pt x="138" y="4"/>
                  </a:lnTo>
                  <a:lnTo>
                    <a:pt x="137" y="4"/>
                  </a:lnTo>
                  <a:lnTo>
                    <a:pt x="137" y="7"/>
                  </a:lnTo>
                  <a:lnTo>
                    <a:pt x="0" y="139"/>
                  </a:lnTo>
                  <a:lnTo>
                    <a:pt x="804" y="142"/>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39" name="Freeform 77"/>
            <p:cNvSpPr>
              <a:spLocks noChangeAspect="1"/>
            </p:cNvSpPr>
            <p:nvPr/>
          </p:nvSpPr>
          <p:spPr bwMode="auto">
            <a:xfrm>
              <a:off x="935" y="1561"/>
              <a:ext cx="375" cy="667"/>
            </a:xfrm>
            <a:custGeom>
              <a:avLst/>
              <a:gdLst>
                <a:gd name="T0" fmla="*/ 1401 w 288"/>
                <a:gd name="T1" fmla="*/ 0 h 512"/>
                <a:gd name="T2" fmla="*/ 293 w 288"/>
                <a:gd name="T3" fmla="*/ 780 h 512"/>
                <a:gd name="T4" fmla="*/ 293 w 288"/>
                <a:gd name="T5" fmla="*/ 780 h 512"/>
                <a:gd name="T6" fmla="*/ 262 w 288"/>
                <a:gd name="T7" fmla="*/ 806 h 512"/>
                <a:gd name="T8" fmla="*/ 227 w 288"/>
                <a:gd name="T9" fmla="*/ 839 h 512"/>
                <a:gd name="T10" fmla="*/ 198 w 288"/>
                <a:gd name="T11" fmla="*/ 875 h 512"/>
                <a:gd name="T12" fmla="*/ 163 w 288"/>
                <a:gd name="T13" fmla="*/ 904 h 512"/>
                <a:gd name="T14" fmla="*/ 141 w 288"/>
                <a:gd name="T15" fmla="*/ 951 h 512"/>
                <a:gd name="T16" fmla="*/ 125 w 288"/>
                <a:gd name="T17" fmla="*/ 981 h 512"/>
                <a:gd name="T18" fmla="*/ 86 w 288"/>
                <a:gd name="T19" fmla="*/ 1020 h 512"/>
                <a:gd name="T20" fmla="*/ 74 w 288"/>
                <a:gd name="T21" fmla="*/ 1066 h 512"/>
                <a:gd name="T22" fmla="*/ 60 w 288"/>
                <a:gd name="T23" fmla="*/ 1111 h 512"/>
                <a:gd name="T24" fmla="*/ 35 w 288"/>
                <a:gd name="T25" fmla="*/ 1149 h 512"/>
                <a:gd name="T26" fmla="*/ 27 w 288"/>
                <a:gd name="T27" fmla="*/ 1206 h 512"/>
                <a:gd name="T28" fmla="*/ 1 w 288"/>
                <a:gd name="T29" fmla="*/ 1255 h 512"/>
                <a:gd name="T30" fmla="*/ 1 w 288"/>
                <a:gd name="T31" fmla="*/ 1294 h 512"/>
                <a:gd name="T32" fmla="*/ 0 w 288"/>
                <a:gd name="T33" fmla="*/ 1339 h 512"/>
                <a:gd name="T34" fmla="*/ 0 w 288"/>
                <a:gd name="T35" fmla="*/ 1390 h 512"/>
                <a:gd name="T36" fmla="*/ 0 w 288"/>
                <a:gd name="T37" fmla="*/ 2500 h 5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8"/>
                <a:gd name="T58" fmla="*/ 0 h 512"/>
                <a:gd name="T59" fmla="*/ 288 w 288"/>
                <a:gd name="T60" fmla="*/ 512 h 5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8" h="512">
                  <a:moveTo>
                    <a:pt x="287" y="0"/>
                  </a:moveTo>
                  <a:lnTo>
                    <a:pt x="60" y="160"/>
                  </a:lnTo>
                  <a:lnTo>
                    <a:pt x="54" y="165"/>
                  </a:lnTo>
                  <a:lnTo>
                    <a:pt x="47" y="171"/>
                  </a:lnTo>
                  <a:lnTo>
                    <a:pt x="41" y="179"/>
                  </a:lnTo>
                  <a:lnTo>
                    <a:pt x="34" y="185"/>
                  </a:lnTo>
                  <a:lnTo>
                    <a:pt x="29" y="194"/>
                  </a:lnTo>
                  <a:lnTo>
                    <a:pt x="26" y="201"/>
                  </a:lnTo>
                  <a:lnTo>
                    <a:pt x="18" y="209"/>
                  </a:lnTo>
                  <a:lnTo>
                    <a:pt x="15" y="218"/>
                  </a:lnTo>
                  <a:lnTo>
                    <a:pt x="12" y="227"/>
                  </a:lnTo>
                  <a:lnTo>
                    <a:pt x="7" y="235"/>
                  </a:lnTo>
                  <a:lnTo>
                    <a:pt x="5" y="247"/>
                  </a:lnTo>
                  <a:lnTo>
                    <a:pt x="1" y="256"/>
                  </a:lnTo>
                  <a:lnTo>
                    <a:pt x="1" y="265"/>
                  </a:lnTo>
                  <a:lnTo>
                    <a:pt x="0" y="274"/>
                  </a:lnTo>
                  <a:lnTo>
                    <a:pt x="0" y="285"/>
                  </a:lnTo>
                  <a:lnTo>
                    <a:pt x="0" y="511"/>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40" name="Freeform 78"/>
            <p:cNvSpPr>
              <a:spLocks noChangeAspect="1"/>
            </p:cNvSpPr>
            <p:nvPr/>
          </p:nvSpPr>
          <p:spPr bwMode="auto">
            <a:xfrm>
              <a:off x="1414" y="1576"/>
              <a:ext cx="357" cy="683"/>
            </a:xfrm>
            <a:custGeom>
              <a:avLst/>
              <a:gdLst>
                <a:gd name="T0" fmla="*/ 0 w 274"/>
                <a:gd name="T1" fmla="*/ 0 h 524"/>
                <a:gd name="T2" fmla="*/ 1068 w 274"/>
                <a:gd name="T3" fmla="*/ 846 h 524"/>
                <a:gd name="T4" fmla="*/ 1068 w 274"/>
                <a:gd name="T5" fmla="*/ 846 h 524"/>
                <a:gd name="T6" fmla="*/ 1087 w 274"/>
                <a:gd name="T7" fmla="*/ 868 h 524"/>
                <a:gd name="T8" fmla="*/ 1119 w 274"/>
                <a:gd name="T9" fmla="*/ 901 h 524"/>
                <a:gd name="T10" fmla="*/ 1153 w 274"/>
                <a:gd name="T11" fmla="*/ 925 h 524"/>
                <a:gd name="T12" fmla="*/ 1178 w 274"/>
                <a:gd name="T13" fmla="*/ 968 h 524"/>
                <a:gd name="T14" fmla="*/ 1214 w 274"/>
                <a:gd name="T15" fmla="*/ 1014 h 524"/>
                <a:gd name="T16" fmla="*/ 1239 w 274"/>
                <a:gd name="T17" fmla="*/ 1053 h 524"/>
                <a:gd name="T18" fmla="*/ 1255 w 274"/>
                <a:gd name="T19" fmla="*/ 1082 h 524"/>
                <a:gd name="T20" fmla="*/ 1278 w 274"/>
                <a:gd name="T21" fmla="*/ 1130 h 524"/>
                <a:gd name="T22" fmla="*/ 1287 w 274"/>
                <a:gd name="T23" fmla="*/ 1177 h 524"/>
                <a:gd name="T24" fmla="*/ 1302 w 274"/>
                <a:gd name="T25" fmla="*/ 1216 h 524"/>
                <a:gd name="T26" fmla="*/ 1322 w 274"/>
                <a:gd name="T27" fmla="*/ 1276 h 524"/>
                <a:gd name="T28" fmla="*/ 1322 w 274"/>
                <a:gd name="T29" fmla="*/ 1314 h 524"/>
                <a:gd name="T30" fmla="*/ 1338 w 274"/>
                <a:gd name="T31" fmla="*/ 1359 h 524"/>
                <a:gd name="T32" fmla="*/ 1338 w 274"/>
                <a:gd name="T33" fmla="*/ 1410 h 524"/>
                <a:gd name="T34" fmla="*/ 1338 w 274"/>
                <a:gd name="T35" fmla="*/ 1452 h 524"/>
                <a:gd name="T36" fmla="*/ 1338 w 274"/>
                <a:gd name="T37" fmla="*/ 2566 h 5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4"/>
                <a:gd name="T58" fmla="*/ 0 h 524"/>
                <a:gd name="T59" fmla="*/ 274 w 274"/>
                <a:gd name="T60" fmla="*/ 524 h 5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4" h="524">
                  <a:moveTo>
                    <a:pt x="0" y="0"/>
                  </a:moveTo>
                  <a:lnTo>
                    <a:pt x="219" y="173"/>
                  </a:lnTo>
                  <a:lnTo>
                    <a:pt x="222" y="177"/>
                  </a:lnTo>
                  <a:lnTo>
                    <a:pt x="229" y="183"/>
                  </a:lnTo>
                  <a:lnTo>
                    <a:pt x="236" y="189"/>
                  </a:lnTo>
                  <a:lnTo>
                    <a:pt x="241" y="197"/>
                  </a:lnTo>
                  <a:lnTo>
                    <a:pt x="248" y="206"/>
                  </a:lnTo>
                  <a:lnTo>
                    <a:pt x="253" y="215"/>
                  </a:lnTo>
                  <a:lnTo>
                    <a:pt x="256" y="221"/>
                  </a:lnTo>
                  <a:lnTo>
                    <a:pt x="262" y="230"/>
                  </a:lnTo>
                  <a:lnTo>
                    <a:pt x="263" y="240"/>
                  </a:lnTo>
                  <a:lnTo>
                    <a:pt x="266" y="248"/>
                  </a:lnTo>
                  <a:lnTo>
                    <a:pt x="270" y="260"/>
                  </a:lnTo>
                  <a:lnTo>
                    <a:pt x="270" y="268"/>
                  </a:lnTo>
                  <a:lnTo>
                    <a:pt x="273" y="277"/>
                  </a:lnTo>
                  <a:lnTo>
                    <a:pt x="273" y="288"/>
                  </a:lnTo>
                  <a:lnTo>
                    <a:pt x="273" y="296"/>
                  </a:lnTo>
                  <a:lnTo>
                    <a:pt x="273" y="523"/>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41" name="Freeform 79"/>
            <p:cNvSpPr>
              <a:spLocks noChangeAspect="1"/>
            </p:cNvSpPr>
            <p:nvPr/>
          </p:nvSpPr>
          <p:spPr bwMode="auto">
            <a:xfrm>
              <a:off x="1241" y="1446"/>
              <a:ext cx="243" cy="240"/>
            </a:xfrm>
            <a:custGeom>
              <a:avLst/>
              <a:gdLst>
                <a:gd name="T0" fmla="*/ 790 w 187"/>
                <a:gd name="T1" fmla="*/ 754 h 184"/>
                <a:gd name="T2" fmla="*/ 829 w 187"/>
                <a:gd name="T3" fmla="*/ 694 h 184"/>
                <a:gd name="T4" fmla="*/ 867 w 187"/>
                <a:gd name="T5" fmla="*/ 630 h 184"/>
                <a:gd name="T6" fmla="*/ 886 w 187"/>
                <a:gd name="T7" fmla="*/ 578 h 184"/>
                <a:gd name="T8" fmla="*/ 895 w 187"/>
                <a:gd name="T9" fmla="*/ 502 h 184"/>
                <a:gd name="T10" fmla="*/ 895 w 187"/>
                <a:gd name="T11" fmla="*/ 436 h 184"/>
                <a:gd name="T12" fmla="*/ 895 w 187"/>
                <a:gd name="T13" fmla="*/ 369 h 184"/>
                <a:gd name="T14" fmla="*/ 881 w 187"/>
                <a:gd name="T15" fmla="*/ 301 h 184"/>
                <a:gd name="T16" fmla="*/ 850 w 187"/>
                <a:gd name="T17" fmla="*/ 239 h 184"/>
                <a:gd name="T18" fmla="*/ 816 w 187"/>
                <a:gd name="T19" fmla="*/ 189 h 184"/>
                <a:gd name="T20" fmla="*/ 774 w 187"/>
                <a:gd name="T21" fmla="*/ 140 h 184"/>
                <a:gd name="T22" fmla="*/ 717 w 187"/>
                <a:gd name="T23" fmla="*/ 95 h 184"/>
                <a:gd name="T24" fmla="*/ 659 w 187"/>
                <a:gd name="T25" fmla="*/ 51 h 184"/>
                <a:gd name="T26" fmla="*/ 608 w 187"/>
                <a:gd name="T27" fmla="*/ 29 h 184"/>
                <a:gd name="T28" fmla="*/ 534 w 187"/>
                <a:gd name="T29" fmla="*/ 1 h 184"/>
                <a:gd name="T30" fmla="*/ 469 w 187"/>
                <a:gd name="T31" fmla="*/ 0 h 184"/>
                <a:gd name="T32" fmla="*/ 405 w 187"/>
                <a:gd name="T33" fmla="*/ 1 h 184"/>
                <a:gd name="T34" fmla="*/ 337 w 187"/>
                <a:gd name="T35" fmla="*/ 27 h 184"/>
                <a:gd name="T36" fmla="*/ 270 w 187"/>
                <a:gd name="T37" fmla="*/ 38 h 184"/>
                <a:gd name="T38" fmla="*/ 213 w 187"/>
                <a:gd name="T39" fmla="*/ 74 h 184"/>
                <a:gd name="T40" fmla="*/ 164 w 187"/>
                <a:gd name="T41" fmla="*/ 102 h 184"/>
                <a:gd name="T42" fmla="*/ 108 w 187"/>
                <a:gd name="T43" fmla="*/ 162 h 184"/>
                <a:gd name="T44" fmla="*/ 71 w 187"/>
                <a:gd name="T45" fmla="*/ 222 h 184"/>
                <a:gd name="T46" fmla="*/ 45 w 187"/>
                <a:gd name="T47" fmla="*/ 273 h 184"/>
                <a:gd name="T48" fmla="*/ 29 w 187"/>
                <a:gd name="T49" fmla="*/ 335 h 184"/>
                <a:gd name="T50" fmla="*/ 10 w 187"/>
                <a:gd name="T51" fmla="*/ 400 h 184"/>
                <a:gd name="T52" fmla="*/ 0 w 187"/>
                <a:gd name="T53" fmla="*/ 464 h 184"/>
                <a:gd name="T54" fmla="*/ 10 w 187"/>
                <a:gd name="T55" fmla="*/ 535 h 184"/>
                <a:gd name="T56" fmla="*/ 35 w 187"/>
                <a:gd name="T57" fmla="*/ 597 h 184"/>
                <a:gd name="T58" fmla="*/ 58 w 187"/>
                <a:gd name="T59" fmla="*/ 665 h 184"/>
                <a:gd name="T60" fmla="*/ 96 w 187"/>
                <a:gd name="T61" fmla="*/ 716 h 184"/>
                <a:gd name="T62" fmla="*/ 134 w 187"/>
                <a:gd name="T63" fmla="*/ 767 h 184"/>
                <a:gd name="T64" fmla="*/ 182 w 187"/>
                <a:gd name="T65" fmla="*/ 818 h 184"/>
                <a:gd name="T66" fmla="*/ 240 w 187"/>
                <a:gd name="T67" fmla="*/ 854 h 184"/>
                <a:gd name="T68" fmla="*/ 305 w 187"/>
                <a:gd name="T69" fmla="*/ 882 h 184"/>
                <a:gd name="T70" fmla="*/ 372 w 187"/>
                <a:gd name="T71" fmla="*/ 904 h 184"/>
                <a:gd name="T72" fmla="*/ 438 w 187"/>
                <a:gd name="T73" fmla="*/ 904 h 184"/>
                <a:gd name="T74" fmla="*/ 498 w 187"/>
                <a:gd name="T75" fmla="*/ 904 h 184"/>
                <a:gd name="T76" fmla="*/ 580 w 187"/>
                <a:gd name="T77" fmla="*/ 891 h 184"/>
                <a:gd name="T78" fmla="*/ 628 w 187"/>
                <a:gd name="T79" fmla="*/ 867 h 184"/>
                <a:gd name="T80" fmla="*/ 694 w 187"/>
                <a:gd name="T81" fmla="*/ 839 h 184"/>
                <a:gd name="T82" fmla="*/ 745 w 187"/>
                <a:gd name="T83" fmla="*/ 796 h 184"/>
                <a:gd name="T84" fmla="*/ 774 w 187"/>
                <a:gd name="T85" fmla="*/ 767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7"/>
                <a:gd name="T130" fmla="*/ 0 h 184"/>
                <a:gd name="T131" fmla="*/ 187 w 187"/>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7" h="184">
                  <a:moveTo>
                    <a:pt x="161" y="156"/>
                  </a:moveTo>
                  <a:lnTo>
                    <a:pt x="164" y="153"/>
                  </a:lnTo>
                  <a:lnTo>
                    <a:pt x="169" y="146"/>
                  </a:lnTo>
                  <a:lnTo>
                    <a:pt x="172" y="141"/>
                  </a:lnTo>
                  <a:lnTo>
                    <a:pt x="176" y="135"/>
                  </a:lnTo>
                  <a:lnTo>
                    <a:pt x="180" y="128"/>
                  </a:lnTo>
                  <a:lnTo>
                    <a:pt x="183" y="121"/>
                  </a:lnTo>
                  <a:lnTo>
                    <a:pt x="184" y="117"/>
                  </a:lnTo>
                  <a:lnTo>
                    <a:pt x="186" y="109"/>
                  </a:lnTo>
                  <a:lnTo>
                    <a:pt x="186" y="102"/>
                  </a:lnTo>
                  <a:lnTo>
                    <a:pt x="186" y="94"/>
                  </a:lnTo>
                  <a:lnTo>
                    <a:pt x="186" y="88"/>
                  </a:lnTo>
                  <a:lnTo>
                    <a:pt x="186" y="81"/>
                  </a:lnTo>
                  <a:lnTo>
                    <a:pt x="186" y="74"/>
                  </a:lnTo>
                  <a:lnTo>
                    <a:pt x="184" y="68"/>
                  </a:lnTo>
                  <a:lnTo>
                    <a:pt x="183" y="61"/>
                  </a:lnTo>
                  <a:lnTo>
                    <a:pt x="180" y="55"/>
                  </a:lnTo>
                  <a:lnTo>
                    <a:pt x="176" y="48"/>
                  </a:lnTo>
                  <a:lnTo>
                    <a:pt x="172" y="45"/>
                  </a:lnTo>
                  <a:lnTo>
                    <a:pt x="169" y="38"/>
                  </a:lnTo>
                  <a:lnTo>
                    <a:pt x="164" y="33"/>
                  </a:lnTo>
                  <a:lnTo>
                    <a:pt x="161" y="28"/>
                  </a:lnTo>
                  <a:lnTo>
                    <a:pt x="155" y="21"/>
                  </a:lnTo>
                  <a:lnTo>
                    <a:pt x="149" y="19"/>
                  </a:lnTo>
                  <a:lnTo>
                    <a:pt x="144" y="15"/>
                  </a:lnTo>
                  <a:lnTo>
                    <a:pt x="137" y="11"/>
                  </a:lnTo>
                  <a:lnTo>
                    <a:pt x="130" y="8"/>
                  </a:lnTo>
                  <a:lnTo>
                    <a:pt x="126" y="6"/>
                  </a:lnTo>
                  <a:lnTo>
                    <a:pt x="120" y="5"/>
                  </a:lnTo>
                  <a:lnTo>
                    <a:pt x="111" y="1"/>
                  </a:lnTo>
                  <a:lnTo>
                    <a:pt x="104" y="1"/>
                  </a:lnTo>
                  <a:lnTo>
                    <a:pt x="98" y="0"/>
                  </a:lnTo>
                  <a:lnTo>
                    <a:pt x="91" y="0"/>
                  </a:lnTo>
                  <a:lnTo>
                    <a:pt x="84" y="1"/>
                  </a:lnTo>
                  <a:lnTo>
                    <a:pt x="77" y="1"/>
                  </a:lnTo>
                  <a:lnTo>
                    <a:pt x="70" y="5"/>
                  </a:lnTo>
                  <a:lnTo>
                    <a:pt x="63" y="6"/>
                  </a:lnTo>
                  <a:lnTo>
                    <a:pt x="56" y="8"/>
                  </a:lnTo>
                  <a:lnTo>
                    <a:pt x="50" y="11"/>
                  </a:lnTo>
                  <a:lnTo>
                    <a:pt x="45" y="15"/>
                  </a:lnTo>
                  <a:lnTo>
                    <a:pt x="38" y="19"/>
                  </a:lnTo>
                  <a:lnTo>
                    <a:pt x="35" y="21"/>
                  </a:lnTo>
                  <a:lnTo>
                    <a:pt x="28" y="28"/>
                  </a:lnTo>
                  <a:lnTo>
                    <a:pt x="22" y="33"/>
                  </a:lnTo>
                  <a:lnTo>
                    <a:pt x="20" y="38"/>
                  </a:lnTo>
                  <a:lnTo>
                    <a:pt x="15" y="45"/>
                  </a:lnTo>
                  <a:lnTo>
                    <a:pt x="12" y="48"/>
                  </a:lnTo>
                  <a:lnTo>
                    <a:pt x="9" y="55"/>
                  </a:lnTo>
                  <a:lnTo>
                    <a:pt x="7" y="61"/>
                  </a:lnTo>
                  <a:lnTo>
                    <a:pt x="6" y="68"/>
                  </a:lnTo>
                  <a:lnTo>
                    <a:pt x="2" y="74"/>
                  </a:lnTo>
                  <a:lnTo>
                    <a:pt x="2" y="81"/>
                  </a:lnTo>
                  <a:lnTo>
                    <a:pt x="0" y="88"/>
                  </a:lnTo>
                  <a:lnTo>
                    <a:pt x="0" y="94"/>
                  </a:lnTo>
                  <a:lnTo>
                    <a:pt x="2" y="102"/>
                  </a:lnTo>
                  <a:lnTo>
                    <a:pt x="2" y="109"/>
                  </a:lnTo>
                  <a:lnTo>
                    <a:pt x="6" y="117"/>
                  </a:lnTo>
                  <a:lnTo>
                    <a:pt x="7" y="121"/>
                  </a:lnTo>
                  <a:lnTo>
                    <a:pt x="9" y="128"/>
                  </a:lnTo>
                  <a:lnTo>
                    <a:pt x="12" y="135"/>
                  </a:lnTo>
                  <a:lnTo>
                    <a:pt x="15" y="141"/>
                  </a:lnTo>
                  <a:lnTo>
                    <a:pt x="20" y="146"/>
                  </a:lnTo>
                  <a:lnTo>
                    <a:pt x="22" y="153"/>
                  </a:lnTo>
                  <a:lnTo>
                    <a:pt x="28" y="156"/>
                  </a:lnTo>
                  <a:lnTo>
                    <a:pt x="35" y="162"/>
                  </a:lnTo>
                  <a:lnTo>
                    <a:pt x="38" y="166"/>
                  </a:lnTo>
                  <a:lnTo>
                    <a:pt x="45" y="170"/>
                  </a:lnTo>
                  <a:lnTo>
                    <a:pt x="50" y="173"/>
                  </a:lnTo>
                  <a:lnTo>
                    <a:pt x="56" y="176"/>
                  </a:lnTo>
                  <a:lnTo>
                    <a:pt x="63" y="179"/>
                  </a:lnTo>
                  <a:lnTo>
                    <a:pt x="70" y="181"/>
                  </a:lnTo>
                  <a:lnTo>
                    <a:pt x="77" y="183"/>
                  </a:lnTo>
                  <a:lnTo>
                    <a:pt x="84" y="183"/>
                  </a:lnTo>
                  <a:lnTo>
                    <a:pt x="91" y="183"/>
                  </a:lnTo>
                  <a:lnTo>
                    <a:pt x="98" y="183"/>
                  </a:lnTo>
                  <a:lnTo>
                    <a:pt x="104" y="183"/>
                  </a:lnTo>
                  <a:lnTo>
                    <a:pt x="111" y="183"/>
                  </a:lnTo>
                  <a:lnTo>
                    <a:pt x="120" y="181"/>
                  </a:lnTo>
                  <a:lnTo>
                    <a:pt x="126" y="179"/>
                  </a:lnTo>
                  <a:lnTo>
                    <a:pt x="130" y="176"/>
                  </a:lnTo>
                  <a:lnTo>
                    <a:pt x="137" y="173"/>
                  </a:lnTo>
                  <a:lnTo>
                    <a:pt x="144" y="170"/>
                  </a:lnTo>
                  <a:lnTo>
                    <a:pt x="149" y="166"/>
                  </a:lnTo>
                  <a:lnTo>
                    <a:pt x="155" y="162"/>
                  </a:lnTo>
                  <a:lnTo>
                    <a:pt x="161" y="156"/>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42" name="Line 80"/>
            <p:cNvSpPr>
              <a:spLocks noChangeAspect="1" noChangeShapeType="1"/>
            </p:cNvSpPr>
            <p:nvPr/>
          </p:nvSpPr>
          <p:spPr bwMode="auto">
            <a:xfrm flipH="1">
              <a:off x="1277" y="1481"/>
              <a:ext cx="171" cy="168"/>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443" name="Line 81"/>
            <p:cNvSpPr>
              <a:spLocks noChangeAspect="1" noChangeShapeType="1"/>
            </p:cNvSpPr>
            <p:nvPr/>
          </p:nvSpPr>
          <p:spPr bwMode="auto">
            <a:xfrm>
              <a:off x="1280" y="1483"/>
              <a:ext cx="165" cy="162"/>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444" name="Freeform 82"/>
            <p:cNvSpPr>
              <a:spLocks noChangeAspect="1"/>
            </p:cNvSpPr>
            <p:nvPr/>
          </p:nvSpPr>
          <p:spPr bwMode="auto">
            <a:xfrm>
              <a:off x="1361" y="1209"/>
              <a:ext cx="1824" cy="575"/>
            </a:xfrm>
            <a:custGeom>
              <a:avLst/>
              <a:gdLst>
                <a:gd name="T0" fmla="*/ 6843 w 1400"/>
                <a:gd name="T1" fmla="*/ 2160 h 441"/>
                <a:gd name="T2" fmla="*/ 6843 w 1400"/>
                <a:gd name="T3" fmla="*/ 468 h 441"/>
                <a:gd name="T4" fmla="*/ 6843 w 1400"/>
                <a:gd name="T5" fmla="*/ 435 h 441"/>
                <a:gd name="T6" fmla="*/ 6843 w 1400"/>
                <a:gd name="T7" fmla="*/ 399 h 441"/>
                <a:gd name="T8" fmla="*/ 6828 w 1400"/>
                <a:gd name="T9" fmla="*/ 385 h 441"/>
                <a:gd name="T10" fmla="*/ 6828 w 1400"/>
                <a:gd name="T11" fmla="*/ 356 h 441"/>
                <a:gd name="T12" fmla="*/ 6819 w 1400"/>
                <a:gd name="T13" fmla="*/ 323 h 441"/>
                <a:gd name="T14" fmla="*/ 6809 w 1400"/>
                <a:gd name="T15" fmla="*/ 295 h 441"/>
                <a:gd name="T16" fmla="*/ 6789 w 1400"/>
                <a:gd name="T17" fmla="*/ 273 h 441"/>
                <a:gd name="T18" fmla="*/ 6783 w 1400"/>
                <a:gd name="T19" fmla="*/ 248 h 441"/>
                <a:gd name="T20" fmla="*/ 6761 w 1400"/>
                <a:gd name="T21" fmla="*/ 222 h 441"/>
                <a:gd name="T22" fmla="*/ 6753 w 1400"/>
                <a:gd name="T23" fmla="*/ 197 h 441"/>
                <a:gd name="T24" fmla="*/ 6731 w 1400"/>
                <a:gd name="T25" fmla="*/ 173 h 441"/>
                <a:gd name="T26" fmla="*/ 6716 w 1400"/>
                <a:gd name="T27" fmla="*/ 151 h 441"/>
                <a:gd name="T28" fmla="*/ 6690 w 1400"/>
                <a:gd name="T29" fmla="*/ 125 h 441"/>
                <a:gd name="T30" fmla="*/ 6673 w 1400"/>
                <a:gd name="T31" fmla="*/ 124 h 441"/>
                <a:gd name="T32" fmla="*/ 6652 w 1400"/>
                <a:gd name="T33" fmla="*/ 96 h 441"/>
                <a:gd name="T34" fmla="*/ 6629 w 1400"/>
                <a:gd name="T35" fmla="*/ 86 h 441"/>
                <a:gd name="T36" fmla="*/ 6592 w 1400"/>
                <a:gd name="T37" fmla="*/ 66 h 441"/>
                <a:gd name="T38" fmla="*/ 6578 w 1400"/>
                <a:gd name="T39" fmla="*/ 60 h 441"/>
                <a:gd name="T40" fmla="*/ 6548 w 1400"/>
                <a:gd name="T41" fmla="*/ 46 h 441"/>
                <a:gd name="T42" fmla="*/ 6512 w 1400"/>
                <a:gd name="T43" fmla="*/ 29 h 441"/>
                <a:gd name="T44" fmla="*/ 6491 w 1400"/>
                <a:gd name="T45" fmla="*/ 21 h 441"/>
                <a:gd name="T46" fmla="*/ 6461 w 1400"/>
                <a:gd name="T47" fmla="*/ 21 h 441"/>
                <a:gd name="T48" fmla="*/ 6441 w 1400"/>
                <a:gd name="T49" fmla="*/ 1 h 441"/>
                <a:gd name="T50" fmla="*/ 6410 w 1400"/>
                <a:gd name="T51" fmla="*/ 1 h 441"/>
                <a:gd name="T52" fmla="*/ 6388 w 1400"/>
                <a:gd name="T53" fmla="*/ 1 h 441"/>
                <a:gd name="T54" fmla="*/ 6388 w 1400"/>
                <a:gd name="T55" fmla="*/ 1 h 441"/>
                <a:gd name="T56" fmla="*/ 459 w 1400"/>
                <a:gd name="T57" fmla="*/ 0 h 441"/>
                <a:gd name="T58" fmla="*/ 436 w 1400"/>
                <a:gd name="T59" fmla="*/ 0 h 441"/>
                <a:gd name="T60" fmla="*/ 408 w 1400"/>
                <a:gd name="T61" fmla="*/ 0 h 441"/>
                <a:gd name="T62" fmla="*/ 374 w 1400"/>
                <a:gd name="T63" fmla="*/ 1 h 441"/>
                <a:gd name="T64" fmla="*/ 349 w 1400"/>
                <a:gd name="T65" fmla="*/ 1 h 441"/>
                <a:gd name="T66" fmla="*/ 326 w 1400"/>
                <a:gd name="T67" fmla="*/ 21 h 441"/>
                <a:gd name="T68" fmla="*/ 293 w 1400"/>
                <a:gd name="T69" fmla="*/ 29 h 441"/>
                <a:gd name="T70" fmla="*/ 270 w 1400"/>
                <a:gd name="T71" fmla="*/ 46 h 441"/>
                <a:gd name="T72" fmla="*/ 236 w 1400"/>
                <a:gd name="T73" fmla="*/ 60 h 441"/>
                <a:gd name="T74" fmla="*/ 211 w 1400"/>
                <a:gd name="T75" fmla="*/ 66 h 441"/>
                <a:gd name="T76" fmla="*/ 197 w 1400"/>
                <a:gd name="T77" fmla="*/ 86 h 441"/>
                <a:gd name="T78" fmla="*/ 163 w 1400"/>
                <a:gd name="T79" fmla="*/ 96 h 441"/>
                <a:gd name="T80" fmla="*/ 146 w 1400"/>
                <a:gd name="T81" fmla="*/ 124 h 441"/>
                <a:gd name="T82" fmla="*/ 125 w 1400"/>
                <a:gd name="T83" fmla="*/ 140 h 441"/>
                <a:gd name="T84" fmla="*/ 112 w 1400"/>
                <a:gd name="T85" fmla="*/ 162 h 441"/>
                <a:gd name="T86" fmla="*/ 95 w 1400"/>
                <a:gd name="T87" fmla="*/ 190 h 441"/>
                <a:gd name="T88" fmla="*/ 66 w 1400"/>
                <a:gd name="T89" fmla="*/ 209 h 441"/>
                <a:gd name="T90" fmla="*/ 60 w 1400"/>
                <a:gd name="T91" fmla="*/ 231 h 441"/>
                <a:gd name="T92" fmla="*/ 46 w 1400"/>
                <a:gd name="T93" fmla="*/ 248 h 441"/>
                <a:gd name="T94" fmla="*/ 35 w 1400"/>
                <a:gd name="T95" fmla="*/ 289 h 441"/>
                <a:gd name="T96" fmla="*/ 29 w 1400"/>
                <a:gd name="T97" fmla="*/ 301 h 441"/>
                <a:gd name="T98" fmla="*/ 12 w 1400"/>
                <a:gd name="T99" fmla="*/ 335 h 441"/>
                <a:gd name="T100" fmla="*/ 12 w 1400"/>
                <a:gd name="T101" fmla="*/ 359 h 441"/>
                <a:gd name="T102" fmla="*/ 0 w 1400"/>
                <a:gd name="T103" fmla="*/ 392 h 441"/>
                <a:gd name="T104" fmla="*/ 0 w 1400"/>
                <a:gd name="T105" fmla="*/ 419 h 441"/>
                <a:gd name="T106" fmla="*/ 0 w 1400"/>
                <a:gd name="T107" fmla="*/ 451 h 441"/>
                <a:gd name="T108" fmla="*/ 0 w 1400"/>
                <a:gd name="T109" fmla="*/ 451 h 441"/>
                <a:gd name="T110" fmla="*/ 0 w 1400"/>
                <a:gd name="T111" fmla="*/ 877 h 44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00"/>
                <a:gd name="T169" fmla="*/ 0 h 441"/>
                <a:gd name="T170" fmla="*/ 1400 w 1400"/>
                <a:gd name="T171" fmla="*/ 441 h 44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00" h="441">
                  <a:moveTo>
                    <a:pt x="1399" y="440"/>
                  </a:moveTo>
                  <a:lnTo>
                    <a:pt x="1399" y="95"/>
                  </a:lnTo>
                  <a:lnTo>
                    <a:pt x="1399" y="88"/>
                  </a:lnTo>
                  <a:lnTo>
                    <a:pt x="1399" y="81"/>
                  </a:lnTo>
                  <a:lnTo>
                    <a:pt x="1396" y="78"/>
                  </a:lnTo>
                  <a:lnTo>
                    <a:pt x="1396" y="72"/>
                  </a:lnTo>
                  <a:lnTo>
                    <a:pt x="1394" y="66"/>
                  </a:lnTo>
                  <a:lnTo>
                    <a:pt x="1392" y="60"/>
                  </a:lnTo>
                  <a:lnTo>
                    <a:pt x="1388" y="55"/>
                  </a:lnTo>
                  <a:lnTo>
                    <a:pt x="1387" y="51"/>
                  </a:lnTo>
                  <a:lnTo>
                    <a:pt x="1382" y="45"/>
                  </a:lnTo>
                  <a:lnTo>
                    <a:pt x="1380" y="40"/>
                  </a:lnTo>
                  <a:lnTo>
                    <a:pt x="1376" y="35"/>
                  </a:lnTo>
                  <a:lnTo>
                    <a:pt x="1373" y="31"/>
                  </a:lnTo>
                  <a:lnTo>
                    <a:pt x="1368" y="26"/>
                  </a:lnTo>
                  <a:lnTo>
                    <a:pt x="1365" y="25"/>
                  </a:lnTo>
                  <a:lnTo>
                    <a:pt x="1360" y="20"/>
                  </a:lnTo>
                  <a:lnTo>
                    <a:pt x="1355" y="18"/>
                  </a:lnTo>
                  <a:lnTo>
                    <a:pt x="1348" y="14"/>
                  </a:lnTo>
                  <a:lnTo>
                    <a:pt x="1345" y="12"/>
                  </a:lnTo>
                  <a:lnTo>
                    <a:pt x="1339" y="9"/>
                  </a:lnTo>
                  <a:lnTo>
                    <a:pt x="1332" y="6"/>
                  </a:lnTo>
                  <a:lnTo>
                    <a:pt x="1327" y="4"/>
                  </a:lnTo>
                  <a:lnTo>
                    <a:pt x="1321" y="4"/>
                  </a:lnTo>
                  <a:lnTo>
                    <a:pt x="1317" y="1"/>
                  </a:lnTo>
                  <a:lnTo>
                    <a:pt x="1310" y="1"/>
                  </a:lnTo>
                  <a:lnTo>
                    <a:pt x="1306" y="1"/>
                  </a:lnTo>
                  <a:lnTo>
                    <a:pt x="94" y="0"/>
                  </a:lnTo>
                  <a:lnTo>
                    <a:pt x="89" y="0"/>
                  </a:lnTo>
                  <a:lnTo>
                    <a:pt x="83" y="0"/>
                  </a:lnTo>
                  <a:lnTo>
                    <a:pt x="77" y="1"/>
                  </a:lnTo>
                  <a:lnTo>
                    <a:pt x="71" y="1"/>
                  </a:lnTo>
                  <a:lnTo>
                    <a:pt x="67" y="4"/>
                  </a:lnTo>
                  <a:lnTo>
                    <a:pt x="60" y="6"/>
                  </a:lnTo>
                  <a:lnTo>
                    <a:pt x="55" y="9"/>
                  </a:lnTo>
                  <a:lnTo>
                    <a:pt x="48" y="12"/>
                  </a:lnTo>
                  <a:lnTo>
                    <a:pt x="43" y="14"/>
                  </a:lnTo>
                  <a:lnTo>
                    <a:pt x="40" y="18"/>
                  </a:lnTo>
                  <a:lnTo>
                    <a:pt x="34" y="20"/>
                  </a:lnTo>
                  <a:lnTo>
                    <a:pt x="30" y="25"/>
                  </a:lnTo>
                  <a:lnTo>
                    <a:pt x="26" y="28"/>
                  </a:lnTo>
                  <a:lnTo>
                    <a:pt x="23" y="33"/>
                  </a:lnTo>
                  <a:lnTo>
                    <a:pt x="19" y="39"/>
                  </a:lnTo>
                  <a:lnTo>
                    <a:pt x="14" y="42"/>
                  </a:lnTo>
                  <a:lnTo>
                    <a:pt x="12" y="47"/>
                  </a:lnTo>
                  <a:lnTo>
                    <a:pt x="9" y="51"/>
                  </a:lnTo>
                  <a:lnTo>
                    <a:pt x="7" y="59"/>
                  </a:lnTo>
                  <a:lnTo>
                    <a:pt x="6" y="61"/>
                  </a:lnTo>
                  <a:lnTo>
                    <a:pt x="2" y="68"/>
                  </a:lnTo>
                  <a:lnTo>
                    <a:pt x="2" y="73"/>
                  </a:lnTo>
                  <a:lnTo>
                    <a:pt x="0" y="80"/>
                  </a:lnTo>
                  <a:lnTo>
                    <a:pt x="0" y="85"/>
                  </a:lnTo>
                  <a:lnTo>
                    <a:pt x="0" y="92"/>
                  </a:lnTo>
                  <a:lnTo>
                    <a:pt x="0" y="17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45" name="Freeform 83"/>
            <p:cNvSpPr>
              <a:spLocks noChangeAspect="1"/>
            </p:cNvSpPr>
            <p:nvPr/>
          </p:nvSpPr>
          <p:spPr bwMode="auto">
            <a:xfrm>
              <a:off x="3183" y="3257"/>
              <a:ext cx="400" cy="653"/>
            </a:xfrm>
            <a:custGeom>
              <a:avLst/>
              <a:gdLst>
                <a:gd name="T0" fmla="*/ 1498 w 307"/>
                <a:gd name="T1" fmla="*/ 0 h 501"/>
                <a:gd name="T2" fmla="*/ 1498 w 307"/>
                <a:gd name="T3" fmla="*/ 2161 h 501"/>
                <a:gd name="T4" fmla="*/ 1498 w 307"/>
                <a:gd name="T5" fmla="*/ 2161 h 501"/>
                <a:gd name="T6" fmla="*/ 1498 w 307"/>
                <a:gd name="T7" fmla="*/ 2179 h 501"/>
                <a:gd name="T8" fmla="*/ 1498 w 307"/>
                <a:gd name="T9" fmla="*/ 2199 h 501"/>
                <a:gd name="T10" fmla="*/ 1498 w 307"/>
                <a:gd name="T11" fmla="*/ 2211 h 501"/>
                <a:gd name="T12" fmla="*/ 1498 w 307"/>
                <a:gd name="T13" fmla="*/ 2234 h 501"/>
                <a:gd name="T14" fmla="*/ 1475 w 307"/>
                <a:gd name="T15" fmla="*/ 2242 h 501"/>
                <a:gd name="T16" fmla="*/ 1475 w 307"/>
                <a:gd name="T17" fmla="*/ 2264 h 501"/>
                <a:gd name="T18" fmla="*/ 1467 w 307"/>
                <a:gd name="T19" fmla="*/ 2291 h 501"/>
                <a:gd name="T20" fmla="*/ 1464 w 307"/>
                <a:gd name="T21" fmla="*/ 2294 h 501"/>
                <a:gd name="T22" fmla="*/ 1440 w 307"/>
                <a:gd name="T23" fmla="*/ 2323 h 501"/>
                <a:gd name="T24" fmla="*/ 1438 w 307"/>
                <a:gd name="T25" fmla="*/ 2330 h 501"/>
                <a:gd name="T26" fmla="*/ 1425 w 307"/>
                <a:gd name="T27" fmla="*/ 2341 h 501"/>
                <a:gd name="T28" fmla="*/ 1416 w 307"/>
                <a:gd name="T29" fmla="*/ 2357 h 501"/>
                <a:gd name="T30" fmla="*/ 1401 w 307"/>
                <a:gd name="T31" fmla="*/ 2372 h 501"/>
                <a:gd name="T32" fmla="*/ 1392 w 307"/>
                <a:gd name="T33" fmla="*/ 2389 h 501"/>
                <a:gd name="T34" fmla="*/ 1373 w 307"/>
                <a:gd name="T35" fmla="*/ 2389 h 501"/>
                <a:gd name="T36" fmla="*/ 1360 w 307"/>
                <a:gd name="T37" fmla="*/ 2396 h 501"/>
                <a:gd name="T38" fmla="*/ 1343 w 307"/>
                <a:gd name="T39" fmla="*/ 2407 h 501"/>
                <a:gd name="T40" fmla="*/ 1324 w 307"/>
                <a:gd name="T41" fmla="*/ 2423 h 501"/>
                <a:gd name="T42" fmla="*/ 1312 w 307"/>
                <a:gd name="T43" fmla="*/ 2428 h 501"/>
                <a:gd name="T44" fmla="*/ 1293 w 307"/>
                <a:gd name="T45" fmla="*/ 2428 h 501"/>
                <a:gd name="T46" fmla="*/ 1277 w 307"/>
                <a:gd name="T47" fmla="*/ 2437 h 501"/>
                <a:gd name="T48" fmla="*/ 1263 w 307"/>
                <a:gd name="T49" fmla="*/ 2437 h 501"/>
                <a:gd name="T50" fmla="*/ 1243 w 307"/>
                <a:gd name="T51" fmla="*/ 2437 h 501"/>
                <a:gd name="T52" fmla="*/ 1227 w 307"/>
                <a:gd name="T53" fmla="*/ 2453 h 501"/>
                <a:gd name="T54" fmla="*/ 1205 w 307"/>
                <a:gd name="T55" fmla="*/ 2453 h 501"/>
                <a:gd name="T56" fmla="*/ 293 w 307"/>
                <a:gd name="T57" fmla="*/ 2453 h 501"/>
                <a:gd name="T58" fmla="*/ 293 w 307"/>
                <a:gd name="T59" fmla="*/ 2453 h 501"/>
                <a:gd name="T60" fmla="*/ 270 w 307"/>
                <a:gd name="T61" fmla="*/ 2453 h 501"/>
                <a:gd name="T62" fmla="*/ 240 w 307"/>
                <a:gd name="T63" fmla="*/ 2437 h 501"/>
                <a:gd name="T64" fmla="*/ 236 w 307"/>
                <a:gd name="T65" fmla="*/ 2437 h 501"/>
                <a:gd name="T66" fmla="*/ 211 w 307"/>
                <a:gd name="T67" fmla="*/ 2437 h 501"/>
                <a:gd name="T68" fmla="*/ 198 w 307"/>
                <a:gd name="T69" fmla="*/ 2428 h 501"/>
                <a:gd name="T70" fmla="*/ 173 w 307"/>
                <a:gd name="T71" fmla="*/ 2428 h 501"/>
                <a:gd name="T72" fmla="*/ 163 w 307"/>
                <a:gd name="T73" fmla="*/ 2423 h 501"/>
                <a:gd name="T74" fmla="*/ 145 w 307"/>
                <a:gd name="T75" fmla="*/ 2407 h 501"/>
                <a:gd name="T76" fmla="*/ 133 w 307"/>
                <a:gd name="T77" fmla="*/ 2396 h 501"/>
                <a:gd name="T78" fmla="*/ 111 w 307"/>
                <a:gd name="T79" fmla="*/ 2396 h 501"/>
                <a:gd name="T80" fmla="*/ 96 w 307"/>
                <a:gd name="T81" fmla="*/ 2389 h 501"/>
                <a:gd name="T82" fmla="*/ 95 w 307"/>
                <a:gd name="T83" fmla="*/ 2372 h 501"/>
                <a:gd name="T84" fmla="*/ 78 w 307"/>
                <a:gd name="T85" fmla="*/ 2357 h 501"/>
                <a:gd name="T86" fmla="*/ 66 w 307"/>
                <a:gd name="T87" fmla="*/ 2341 h 501"/>
                <a:gd name="T88" fmla="*/ 60 w 307"/>
                <a:gd name="T89" fmla="*/ 2330 h 501"/>
                <a:gd name="T90" fmla="*/ 46 w 307"/>
                <a:gd name="T91" fmla="*/ 2323 h 501"/>
                <a:gd name="T92" fmla="*/ 29 w 307"/>
                <a:gd name="T93" fmla="*/ 2294 h 501"/>
                <a:gd name="T94" fmla="*/ 21 w 307"/>
                <a:gd name="T95" fmla="*/ 2291 h 501"/>
                <a:gd name="T96" fmla="*/ 12 w 307"/>
                <a:gd name="T97" fmla="*/ 2264 h 501"/>
                <a:gd name="T98" fmla="*/ 12 w 307"/>
                <a:gd name="T99" fmla="*/ 2261 h 501"/>
                <a:gd name="T100" fmla="*/ 0 w 307"/>
                <a:gd name="T101" fmla="*/ 2234 h 501"/>
                <a:gd name="T102" fmla="*/ 0 w 307"/>
                <a:gd name="T103" fmla="*/ 2211 h 501"/>
                <a:gd name="T104" fmla="*/ 0 w 307"/>
                <a:gd name="T105" fmla="*/ 2199 h 501"/>
                <a:gd name="T106" fmla="*/ 0 w 307"/>
                <a:gd name="T107" fmla="*/ 2179 h 501"/>
                <a:gd name="T108" fmla="*/ 0 w 307"/>
                <a:gd name="T109" fmla="*/ 2168 h 501"/>
                <a:gd name="T110" fmla="*/ 0 w 307"/>
                <a:gd name="T111" fmla="*/ 1809 h 50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7"/>
                <a:gd name="T169" fmla="*/ 0 h 501"/>
                <a:gd name="T170" fmla="*/ 307 w 307"/>
                <a:gd name="T171" fmla="*/ 501 h 50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7" h="501">
                  <a:moveTo>
                    <a:pt x="306" y="0"/>
                  </a:moveTo>
                  <a:lnTo>
                    <a:pt x="306" y="441"/>
                  </a:lnTo>
                  <a:lnTo>
                    <a:pt x="306" y="444"/>
                  </a:lnTo>
                  <a:lnTo>
                    <a:pt x="306" y="449"/>
                  </a:lnTo>
                  <a:lnTo>
                    <a:pt x="306" y="451"/>
                  </a:lnTo>
                  <a:lnTo>
                    <a:pt x="306" y="456"/>
                  </a:lnTo>
                  <a:lnTo>
                    <a:pt x="302" y="457"/>
                  </a:lnTo>
                  <a:lnTo>
                    <a:pt x="302" y="462"/>
                  </a:lnTo>
                  <a:lnTo>
                    <a:pt x="300" y="467"/>
                  </a:lnTo>
                  <a:lnTo>
                    <a:pt x="299" y="468"/>
                  </a:lnTo>
                  <a:lnTo>
                    <a:pt x="295" y="474"/>
                  </a:lnTo>
                  <a:lnTo>
                    <a:pt x="294" y="476"/>
                  </a:lnTo>
                  <a:lnTo>
                    <a:pt x="292" y="477"/>
                  </a:lnTo>
                  <a:lnTo>
                    <a:pt x="289" y="480"/>
                  </a:lnTo>
                  <a:lnTo>
                    <a:pt x="286" y="484"/>
                  </a:lnTo>
                  <a:lnTo>
                    <a:pt x="285" y="487"/>
                  </a:lnTo>
                  <a:lnTo>
                    <a:pt x="281" y="487"/>
                  </a:lnTo>
                  <a:lnTo>
                    <a:pt x="278" y="489"/>
                  </a:lnTo>
                  <a:lnTo>
                    <a:pt x="275" y="491"/>
                  </a:lnTo>
                  <a:lnTo>
                    <a:pt x="271" y="494"/>
                  </a:lnTo>
                  <a:lnTo>
                    <a:pt x="268" y="495"/>
                  </a:lnTo>
                  <a:lnTo>
                    <a:pt x="264" y="495"/>
                  </a:lnTo>
                  <a:lnTo>
                    <a:pt x="261" y="497"/>
                  </a:lnTo>
                  <a:lnTo>
                    <a:pt x="258" y="497"/>
                  </a:lnTo>
                  <a:lnTo>
                    <a:pt x="254" y="497"/>
                  </a:lnTo>
                  <a:lnTo>
                    <a:pt x="251" y="500"/>
                  </a:lnTo>
                  <a:lnTo>
                    <a:pt x="246" y="500"/>
                  </a:lnTo>
                  <a:lnTo>
                    <a:pt x="60" y="500"/>
                  </a:lnTo>
                  <a:lnTo>
                    <a:pt x="55" y="500"/>
                  </a:lnTo>
                  <a:lnTo>
                    <a:pt x="49" y="497"/>
                  </a:lnTo>
                  <a:lnTo>
                    <a:pt x="48" y="497"/>
                  </a:lnTo>
                  <a:lnTo>
                    <a:pt x="43" y="497"/>
                  </a:lnTo>
                  <a:lnTo>
                    <a:pt x="41" y="495"/>
                  </a:lnTo>
                  <a:lnTo>
                    <a:pt x="35" y="495"/>
                  </a:lnTo>
                  <a:lnTo>
                    <a:pt x="34" y="494"/>
                  </a:lnTo>
                  <a:lnTo>
                    <a:pt x="29" y="491"/>
                  </a:lnTo>
                  <a:lnTo>
                    <a:pt x="27" y="489"/>
                  </a:lnTo>
                  <a:lnTo>
                    <a:pt x="22" y="489"/>
                  </a:lnTo>
                  <a:lnTo>
                    <a:pt x="20" y="487"/>
                  </a:lnTo>
                  <a:lnTo>
                    <a:pt x="19" y="484"/>
                  </a:lnTo>
                  <a:lnTo>
                    <a:pt x="16" y="480"/>
                  </a:lnTo>
                  <a:lnTo>
                    <a:pt x="14" y="477"/>
                  </a:lnTo>
                  <a:lnTo>
                    <a:pt x="12" y="476"/>
                  </a:lnTo>
                  <a:lnTo>
                    <a:pt x="9" y="474"/>
                  </a:lnTo>
                  <a:lnTo>
                    <a:pt x="6" y="468"/>
                  </a:lnTo>
                  <a:lnTo>
                    <a:pt x="4" y="467"/>
                  </a:lnTo>
                  <a:lnTo>
                    <a:pt x="2" y="462"/>
                  </a:lnTo>
                  <a:lnTo>
                    <a:pt x="2" y="461"/>
                  </a:lnTo>
                  <a:lnTo>
                    <a:pt x="0" y="456"/>
                  </a:lnTo>
                  <a:lnTo>
                    <a:pt x="0" y="451"/>
                  </a:lnTo>
                  <a:lnTo>
                    <a:pt x="0" y="449"/>
                  </a:lnTo>
                  <a:lnTo>
                    <a:pt x="0" y="444"/>
                  </a:lnTo>
                  <a:lnTo>
                    <a:pt x="0" y="442"/>
                  </a:lnTo>
                  <a:lnTo>
                    <a:pt x="0" y="36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46" name="Freeform 84"/>
            <p:cNvSpPr>
              <a:spLocks noChangeAspect="1"/>
            </p:cNvSpPr>
            <p:nvPr/>
          </p:nvSpPr>
          <p:spPr bwMode="auto">
            <a:xfrm>
              <a:off x="3517" y="3154"/>
              <a:ext cx="230" cy="233"/>
            </a:xfrm>
            <a:custGeom>
              <a:avLst/>
              <a:gdLst>
                <a:gd name="T0" fmla="*/ 850 w 177"/>
                <a:gd name="T1" fmla="*/ 0 h 179"/>
                <a:gd name="T2" fmla="*/ 850 w 177"/>
                <a:gd name="T3" fmla="*/ 867 h 179"/>
                <a:gd name="T4" fmla="*/ 0 w 177"/>
                <a:gd name="T5" fmla="*/ 867 h 179"/>
                <a:gd name="T6" fmla="*/ 0 w 177"/>
                <a:gd name="T7" fmla="*/ 0 h 179"/>
                <a:gd name="T8" fmla="*/ 850 w 177"/>
                <a:gd name="T9" fmla="*/ 0 h 179"/>
                <a:gd name="T10" fmla="*/ 0 60000 65536"/>
                <a:gd name="T11" fmla="*/ 0 60000 65536"/>
                <a:gd name="T12" fmla="*/ 0 60000 65536"/>
                <a:gd name="T13" fmla="*/ 0 60000 65536"/>
                <a:gd name="T14" fmla="*/ 0 60000 65536"/>
                <a:gd name="T15" fmla="*/ 0 w 177"/>
                <a:gd name="T16" fmla="*/ 0 h 179"/>
                <a:gd name="T17" fmla="*/ 177 w 177"/>
                <a:gd name="T18" fmla="*/ 179 h 179"/>
              </a:gdLst>
              <a:ahLst/>
              <a:cxnLst>
                <a:cxn ang="T10">
                  <a:pos x="T0" y="T1"/>
                </a:cxn>
                <a:cxn ang="T11">
                  <a:pos x="T2" y="T3"/>
                </a:cxn>
                <a:cxn ang="T12">
                  <a:pos x="T4" y="T5"/>
                </a:cxn>
                <a:cxn ang="T13">
                  <a:pos x="T6" y="T7"/>
                </a:cxn>
                <a:cxn ang="T14">
                  <a:pos x="T8" y="T9"/>
                </a:cxn>
              </a:cxnLst>
              <a:rect l="T15" t="T16" r="T17" b="T18"/>
              <a:pathLst>
                <a:path w="177" h="179">
                  <a:moveTo>
                    <a:pt x="176" y="0"/>
                  </a:moveTo>
                  <a:lnTo>
                    <a:pt x="176" y="178"/>
                  </a:lnTo>
                  <a:lnTo>
                    <a:pt x="0" y="178"/>
                  </a:lnTo>
                  <a:lnTo>
                    <a:pt x="0" y="0"/>
                  </a:lnTo>
                  <a:lnTo>
                    <a:pt x="176" y="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47" name="Text Box 85"/>
            <p:cNvSpPr txBox="1">
              <a:spLocks noChangeAspect="1" noChangeArrowheads="1"/>
            </p:cNvSpPr>
            <p:nvPr/>
          </p:nvSpPr>
          <p:spPr bwMode="auto">
            <a:xfrm>
              <a:off x="2640" y="2688"/>
              <a:ext cx="59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Column</a:t>
              </a:r>
              <a:endParaRPr lang="en-US" altLang="en-US" sz="2200"/>
            </a:p>
          </p:txBody>
        </p:sp>
        <p:sp>
          <p:nvSpPr>
            <p:cNvPr id="15448" name="Text Box 86"/>
            <p:cNvSpPr txBox="1">
              <a:spLocks noChangeAspect="1" noChangeArrowheads="1"/>
            </p:cNvSpPr>
            <p:nvPr/>
          </p:nvSpPr>
          <p:spPr bwMode="auto">
            <a:xfrm>
              <a:off x="924" y="4221"/>
              <a:ext cx="666"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Solvents</a:t>
              </a:r>
              <a:endParaRPr lang="en-US" altLang="en-US" sz="2200"/>
            </a:p>
          </p:txBody>
        </p:sp>
        <p:sp>
          <p:nvSpPr>
            <p:cNvPr id="15449" name="Text Box 87"/>
            <p:cNvSpPr txBox="1">
              <a:spLocks noChangeAspect="1" noChangeArrowheads="1"/>
            </p:cNvSpPr>
            <p:nvPr/>
          </p:nvSpPr>
          <p:spPr bwMode="auto">
            <a:xfrm>
              <a:off x="1084" y="2108"/>
              <a:ext cx="539"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FFFF"/>
                  </a:solidFill>
                </a:rPr>
                <a:t>Pumps</a:t>
              </a:r>
              <a:endParaRPr lang="en-US" altLang="en-US" sz="2200"/>
            </a:p>
          </p:txBody>
        </p:sp>
        <p:sp>
          <p:nvSpPr>
            <p:cNvPr id="15450" name="Text Box 88"/>
            <p:cNvSpPr txBox="1">
              <a:spLocks noChangeAspect="1" noChangeArrowheads="1"/>
            </p:cNvSpPr>
            <p:nvPr/>
          </p:nvSpPr>
          <p:spPr bwMode="auto">
            <a:xfrm>
              <a:off x="1561" y="1454"/>
              <a:ext cx="415"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Mixer</a:t>
              </a:r>
              <a:endParaRPr lang="en-US" altLang="en-US" sz="2200"/>
            </a:p>
          </p:txBody>
        </p:sp>
        <p:sp>
          <p:nvSpPr>
            <p:cNvPr id="15451" name="Freeform 89"/>
            <p:cNvSpPr>
              <a:spLocks noChangeAspect="1"/>
            </p:cNvSpPr>
            <p:nvPr/>
          </p:nvSpPr>
          <p:spPr bwMode="auto">
            <a:xfrm>
              <a:off x="682" y="3829"/>
              <a:ext cx="526" cy="327"/>
            </a:xfrm>
            <a:custGeom>
              <a:avLst/>
              <a:gdLst>
                <a:gd name="T0" fmla="*/ 0 w 404"/>
                <a:gd name="T1" fmla="*/ 12 h 251"/>
                <a:gd name="T2" fmla="*/ 0 w 404"/>
                <a:gd name="T3" fmla="*/ 1016 h 251"/>
                <a:gd name="T4" fmla="*/ 1 w 404"/>
                <a:gd name="T5" fmla="*/ 1031 h 251"/>
                <a:gd name="T6" fmla="*/ 0 w 404"/>
                <a:gd name="T7" fmla="*/ 1038 h 251"/>
                <a:gd name="T8" fmla="*/ 1 w 404"/>
                <a:gd name="T9" fmla="*/ 1053 h 251"/>
                <a:gd name="T10" fmla="*/ 21 w 404"/>
                <a:gd name="T11" fmla="*/ 1076 h 251"/>
                <a:gd name="T12" fmla="*/ 29 w 404"/>
                <a:gd name="T13" fmla="*/ 1081 h 251"/>
                <a:gd name="T14" fmla="*/ 29 w 404"/>
                <a:gd name="T15" fmla="*/ 1102 h 251"/>
                <a:gd name="T16" fmla="*/ 38 w 404"/>
                <a:gd name="T17" fmla="*/ 1103 h 251"/>
                <a:gd name="T18" fmla="*/ 51 w 404"/>
                <a:gd name="T19" fmla="*/ 1131 h 251"/>
                <a:gd name="T20" fmla="*/ 74 w 404"/>
                <a:gd name="T21" fmla="*/ 1140 h 251"/>
                <a:gd name="T22" fmla="*/ 86 w 404"/>
                <a:gd name="T23" fmla="*/ 1149 h 251"/>
                <a:gd name="T24" fmla="*/ 95 w 404"/>
                <a:gd name="T25" fmla="*/ 1161 h 251"/>
                <a:gd name="T26" fmla="*/ 124 w 404"/>
                <a:gd name="T27" fmla="*/ 1176 h 251"/>
                <a:gd name="T28" fmla="*/ 141 w 404"/>
                <a:gd name="T29" fmla="*/ 1176 h 251"/>
                <a:gd name="T30" fmla="*/ 190 w 404"/>
                <a:gd name="T31" fmla="*/ 1182 h 251"/>
                <a:gd name="T32" fmla="*/ 256 w 404"/>
                <a:gd name="T33" fmla="*/ 1189 h 251"/>
                <a:gd name="T34" fmla="*/ 381 w 404"/>
                <a:gd name="T35" fmla="*/ 1212 h 251"/>
                <a:gd name="T36" fmla="*/ 534 w 404"/>
                <a:gd name="T37" fmla="*/ 1226 h 251"/>
                <a:gd name="T38" fmla="*/ 907 w 404"/>
                <a:gd name="T39" fmla="*/ 1226 h 251"/>
                <a:gd name="T40" fmla="*/ 1302 w 404"/>
                <a:gd name="T41" fmla="*/ 1226 h 251"/>
                <a:gd name="T42" fmla="*/ 1534 w 404"/>
                <a:gd name="T43" fmla="*/ 1212 h 251"/>
                <a:gd name="T44" fmla="*/ 1661 w 404"/>
                <a:gd name="T45" fmla="*/ 1206 h 251"/>
                <a:gd name="T46" fmla="*/ 1745 w 404"/>
                <a:gd name="T47" fmla="*/ 1189 h 251"/>
                <a:gd name="T48" fmla="*/ 1811 w 404"/>
                <a:gd name="T49" fmla="*/ 1182 h 251"/>
                <a:gd name="T50" fmla="*/ 1819 w 404"/>
                <a:gd name="T51" fmla="*/ 1176 h 251"/>
                <a:gd name="T52" fmla="*/ 1842 w 404"/>
                <a:gd name="T53" fmla="*/ 1176 h 251"/>
                <a:gd name="T54" fmla="*/ 1849 w 404"/>
                <a:gd name="T55" fmla="*/ 1161 h 251"/>
                <a:gd name="T56" fmla="*/ 1857 w 404"/>
                <a:gd name="T57" fmla="*/ 1161 h 251"/>
                <a:gd name="T58" fmla="*/ 1857 w 404"/>
                <a:gd name="T59" fmla="*/ 1161 h 251"/>
                <a:gd name="T60" fmla="*/ 1874 w 404"/>
                <a:gd name="T61" fmla="*/ 1161 h 251"/>
                <a:gd name="T62" fmla="*/ 1887 w 404"/>
                <a:gd name="T63" fmla="*/ 1149 h 251"/>
                <a:gd name="T64" fmla="*/ 1887 w 404"/>
                <a:gd name="T65" fmla="*/ 1140 h 251"/>
                <a:gd name="T66" fmla="*/ 1909 w 404"/>
                <a:gd name="T67" fmla="*/ 1131 h 251"/>
                <a:gd name="T68" fmla="*/ 1922 w 404"/>
                <a:gd name="T69" fmla="*/ 1115 h 251"/>
                <a:gd name="T70" fmla="*/ 1937 w 404"/>
                <a:gd name="T71" fmla="*/ 1102 h 251"/>
                <a:gd name="T72" fmla="*/ 1949 w 404"/>
                <a:gd name="T73" fmla="*/ 1081 h 251"/>
                <a:gd name="T74" fmla="*/ 1949 w 404"/>
                <a:gd name="T75" fmla="*/ 1066 h 251"/>
                <a:gd name="T76" fmla="*/ 1966 w 404"/>
                <a:gd name="T77" fmla="*/ 1053 h 251"/>
                <a:gd name="T78" fmla="*/ 1966 w 404"/>
                <a:gd name="T79" fmla="*/ 1038 h 251"/>
                <a:gd name="T80" fmla="*/ 1966 w 404"/>
                <a:gd name="T81" fmla="*/ 1031 h 251"/>
                <a:gd name="T82" fmla="*/ 1966 w 404"/>
                <a:gd name="T83" fmla="*/ 1031 h 251"/>
                <a:gd name="T84" fmla="*/ 1966 w 404"/>
                <a:gd name="T85" fmla="*/ 1015 h 251"/>
                <a:gd name="T86" fmla="*/ 1966 w 404"/>
                <a:gd name="T87" fmla="*/ 1016 h 251"/>
                <a:gd name="T88" fmla="*/ 1966 w 404"/>
                <a:gd name="T89" fmla="*/ 0 h 251"/>
                <a:gd name="T90" fmla="*/ 0 w 404"/>
                <a:gd name="T91" fmla="*/ 12 h 251"/>
                <a:gd name="T92" fmla="*/ 0 w 404"/>
                <a:gd name="T93" fmla="*/ 12 h 25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1"/>
                <a:gd name="T143" fmla="*/ 404 w 404"/>
                <a:gd name="T144" fmla="*/ 251 h 25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1">
                  <a:moveTo>
                    <a:pt x="0" y="2"/>
                  </a:moveTo>
                  <a:lnTo>
                    <a:pt x="0" y="208"/>
                  </a:lnTo>
                  <a:lnTo>
                    <a:pt x="1" y="211"/>
                  </a:lnTo>
                  <a:lnTo>
                    <a:pt x="0" y="213"/>
                  </a:lnTo>
                  <a:lnTo>
                    <a:pt x="1" y="215"/>
                  </a:lnTo>
                  <a:lnTo>
                    <a:pt x="4" y="220"/>
                  </a:lnTo>
                  <a:lnTo>
                    <a:pt x="6" y="221"/>
                  </a:lnTo>
                  <a:lnTo>
                    <a:pt x="6" y="225"/>
                  </a:lnTo>
                  <a:lnTo>
                    <a:pt x="8" y="226"/>
                  </a:lnTo>
                  <a:lnTo>
                    <a:pt x="11" y="231"/>
                  </a:lnTo>
                  <a:lnTo>
                    <a:pt x="15" y="233"/>
                  </a:lnTo>
                  <a:lnTo>
                    <a:pt x="18" y="235"/>
                  </a:lnTo>
                  <a:lnTo>
                    <a:pt x="19" y="237"/>
                  </a:lnTo>
                  <a:lnTo>
                    <a:pt x="25" y="240"/>
                  </a:lnTo>
                  <a:lnTo>
                    <a:pt x="29" y="240"/>
                  </a:lnTo>
                  <a:lnTo>
                    <a:pt x="39" y="242"/>
                  </a:lnTo>
                  <a:lnTo>
                    <a:pt x="52" y="243"/>
                  </a:lnTo>
                  <a:lnTo>
                    <a:pt x="78" y="248"/>
                  </a:lnTo>
                  <a:lnTo>
                    <a:pt x="110" y="250"/>
                  </a:lnTo>
                  <a:lnTo>
                    <a:pt x="187" y="250"/>
                  </a:lnTo>
                  <a:lnTo>
                    <a:pt x="267" y="250"/>
                  </a:lnTo>
                  <a:lnTo>
                    <a:pt x="315" y="248"/>
                  </a:lnTo>
                  <a:lnTo>
                    <a:pt x="341" y="247"/>
                  </a:lnTo>
                  <a:lnTo>
                    <a:pt x="358" y="243"/>
                  </a:lnTo>
                  <a:lnTo>
                    <a:pt x="372" y="242"/>
                  </a:lnTo>
                  <a:lnTo>
                    <a:pt x="373" y="240"/>
                  </a:lnTo>
                  <a:lnTo>
                    <a:pt x="378" y="240"/>
                  </a:lnTo>
                  <a:lnTo>
                    <a:pt x="380" y="237"/>
                  </a:lnTo>
                  <a:lnTo>
                    <a:pt x="381" y="237"/>
                  </a:lnTo>
                  <a:lnTo>
                    <a:pt x="385" y="237"/>
                  </a:lnTo>
                  <a:lnTo>
                    <a:pt x="388" y="235"/>
                  </a:lnTo>
                  <a:lnTo>
                    <a:pt x="388" y="233"/>
                  </a:lnTo>
                  <a:lnTo>
                    <a:pt x="392" y="231"/>
                  </a:lnTo>
                  <a:lnTo>
                    <a:pt x="395" y="228"/>
                  </a:lnTo>
                  <a:lnTo>
                    <a:pt x="398" y="225"/>
                  </a:lnTo>
                  <a:lnTo>
                    <a:pt x="400" y="221"/>
                  </a:lnTo>
                  <a:lnTo>
                    <a:pt x="400" y="218"/>
                  </a:lnTo>
                  <a:lnTo>
                    <a:pt x="403" y="215"/>
                  </a:lnTo>
                  <a:lnTo>
                    <a:pt x="403" y="213"/>
                  </a:lnTo>
                  <a:lnTo>
                    <a:pt x="403" y="211"/>
                  </a:lnTo>
                  <a:lnTo>
                    <a:pt x="403" y="207"/>
                  </a:lnTo>
                  <a:lnTo>
                    <a:pt x="403" y="208"/>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52" name="Freeform 90"/>
            <p:cNvSpPr>
              <a:spLocks noChangeAspect="1"/>
            </p:cNvSpPr>
            <p:nvPr/>
          </p:nvSpPr>
          <p:spPr bwMode="auto">
            <a:xfrm>
              <a:off x="682" y="3815"/>
              <a:ext cx="526" cy="18"/>
            </a:xfrm>
            <a:custGeom>
              <a:avLst/>
              <a:gdLst>
                <a:gd name="T0" fmla="*/ 1966 w 404"/>
                <a:gd name="T1" fmla="*/ 59 h 14"/>
                <a:gd name="T2" fmla="*/ 1849 w 404"/>
                <a:gd name="T3" fmla="*/ 28 h 14"/>
                <a:gd name="T4" fmla="*/ 1609 w 404"/>
                <a:gd name="T5" fmla="*/ 1 h 14"/>
                <a:gd name="T6" fmla="*/ 1279 w 404"/>
                <a:gd name="T7" fmla="*/ 0 h 14"/>
                <a:gd name="T8" fmla="*/ 858 w 404"/>
                <a:gd name="T9" fmla="*/ 0 h 14"/>
                <a:gd name="T10" fmla="*/ 479 w 404"/>
                <a:gd name="T11" fmla="*/ 0 h 14"/>
                <a:gd name="T12" fmla="*/ 174 w 404"/>
                <a:gd name="T13" fmla="*/ 17 h 14"/>
                <a:gd name="T14" fmla="*/ 0 w 404"/>
                <a:gd name="T15" fmla="*/ 31 h 14"/>
                <a:gd name="T16" fmla="*/ 1966 w 404"/>
                <a:gd name="T17" fmla="*/ 59 h 14"/>
                <a:gd name="T18" fmla="*/ 1966 w 404"/>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4"/>
                <a:gd name="T31" fmla="*/ 0 h 14"/>
                <a:gd name="T32" fmla="*/ 404 w 404"/>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4" h="14">
                  <a:moveTo>
                    <a:pt x="403" y="13"/>
                  </a:moveTo>
                  <a:lnTo>
                    <a:pt x="380" y="6"/>
                  </a:lnTo>
                  <a:lnTo>
                    <a:pt x="330" y="1"/>
                  </a:lnTo>
                  <a:lnTo>
                    <a:pt x="263" y="0"/>
                  </a:lnTo>
                  <a:lnTo>
                    <a:pt x="177" y="0"/>
                  </a:lnTo>
                  <a:lnTo>
                    <a:pt x="98" y="0"/>
                  </a:lnTo>
                  <a:lnTo>
                    <a:pt x="36" y="4"/>
                  </a:lnTo>
                  <a:lnTo>
                    <a:pt x="0" y="7"/>
                  </a:lnTo>
                  <a:lnTo>
                    <a:pt x="403"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53" name="Freeform 91"/>
            <p:cNvSpPr>
              <a:spLocks noChangeAspect="1"/>
            </p:cNvSpPr>
            <p:nvPr/>
          </p:nvSpPr>
          <p:spPr bwMode="auto">
            <a:xfrm>
              <a:off x="682" y="3294"/>
              <a:ext cx="172" cy="534"/>
            </a:xfrm>
            <a:custGeom>
              <a:avLst/>
              <a:gdLst>
                <a:gd name="T0" fmla="*/ 562 w 132"/>
                <a:gd name="T1" fmla="*/ 0 h 410"/>
                <a:gd name="T2" fmla="*/ 644 w 132"/>
                <a:gd name="T3" fmla="*/ 417 h 410"/>
                <a:gd name="T4" fmla="*/ 644 w 132"/>
                <a:gd name="T5" fmla="*/ 417 h 410"/>
                <a:gd name="T6" fmla="*/ 644 w 132"/>
                <a:gd name="T7" fmla="*/ 422 h 410"/>
                <a:gd name="T8" fmla="*/ 644 w 132"/>
                <a:gd name="T9" fmla="*/ 422 h 410"/>
                <a:gd name="T10" fmla="*/ 644 w 132"/>
                <a:gd name="T11" fmla="*/ 436 h 410"/>
                <a:gd name="T12" fmla="*/ 644 w 132"/>
                <a:gd name="T13" fmla="*/ 448 h 410"/>
                <a:gd name="T14" fmla="*/ 644 w 132"/>
                <a:gd name="T15" fmla="*/ 448 h 410"/>
                <a:gd name="T16" fmla="*/ 644 w 132"/>
                <a:gd name="T17" fmla="*/ 458 h 410"/>
                <a:gd name="T18" fmla="*/ 644 w 132"/>
                <a:gd name="T19" fmla="*/ 468 h 410"/>
                <a:gd name="T20" fmla="*/ 644 w 132"/>
                <a:gd name="T21" fmla="*/ 468 h 410"/>
                <a:gd name="T22" fmla="*/ 629 w 132"/>
                <a:gd name="T23" fmla="*/ 483 h 410"/>
                <a:gd name="T24" fmla="*/ 629 w 132"/>
                <a:gd name="T25" fmla="*/ 483 h 410"/>
                <a:gd name="T26" fmla="*/ 629 w 132"/>
                <a:gd name="T27" fmla="*/ 495 h 410"/>
                <a:gd name="T28" fmla="*/ 629 w 132"/>
                <a:gd name="T29" fmla="*/ 495 h 410"/>
                <a:gd name="T30" fmla="*/ 628 w 132"/>
                <a:gd name="T31" fmla="*/ 498 h 410"/>
                <a:gd name="T32" fmla="*/ 628 w 132"/>
                <a:gd name="T33" fmla="*/ 498 h 410"/>
                <a:gd name="T34" fmla="*/ 628 w 132"/>
                <a:gd name="T35" fmla="*/ 512 h 410"/>
                <a:gd name="T36" fmla="*/ 607 w 132"/>
                <a:gd name="T37" fmla="*/ 512 h 410"/>
                <a:gd name="T38" fmla="*/ 607 w 132"/>
                <a:gd name="T39" fmla="*/ 521 h 410"/>
                <a:gd name="T40" fmla="*/ 599 w 132"/>
                <a:gd name="T41" fmla="*/ 521 h 410"/>
                <a:gd name="T42" fmla="*/ 599 w 132"/>
                <a:gd name="T43" fmla="*/ 533 h 410"/>
                <a:gd name="T44" fmla="*/ 51 w 132"/>
                <a:gd name="T45" fmla="*/ 981 h 410"/>
                <a:gd name="T46" fmla="*/ 51 w 132"/>
                <a:gd name="T47" fmla="*/ 981 h 410"/>
                <a:gd name="T48" fmla="*/ 38 w 132"/>
                <a:gd name="T49" fmla="*/ 981 h 410"/>
                <a:gd name="T50" fmla="*/ 38 w 132"/>
                <a:gd name="T51" fmla="*/ 989 h 410"/>
                <a:gd name="T52" fmla="*/ 29 w 132"/>
                <a:gd name="T53" fmla="*/ 1005 h 410"/>
                <a:gd name="T54" fmla="*/ 21 w 132"/>
                <a:gd name="T55" fmla="*/ 1016 h 410"/>
                <a:gd name="T56" fmla="*/ 21 w 132"/>
                <a:gd name="T57" fmla="*/ 1016 h 410"/>
                <a:gd name="T58" fmla="*/ 1 w 132"/>
                <a:gd name="T59" fmla="*/ 1017 h 410"/>
                <a:gd name="T60" fmla="*/ 1 w 132"/>
                <a:gd name="T61" fmla="*/ 1034 h 410"/>
                <a:gd name="T62" fmla="*/ 1 w 132"/>
                <a:gd name="T63" fmla="*/ 1045 h 410"/>
                <a:gd name="T64" fmla="*/ 1 w 132"/>
                <a:gd name="T65" fmla="*/ 1054 h 410"/>
                <a:gd name="T66" fmla="*/ 0 w 132"/>
                <a:gd name="T67" fmla="*/ 1067 h 410"/>
                <a:gd name="T68" fmla="*/ 0 w 132"/>
                <a:gd name="T69" fmla="*/ 1076 h 410"/>
                <a:gd name="T70" fmla="*/ 0 w 132"/>
                <a:gd name="T71" fmla="*/ 1082 h 410"/>
                <a:gd name="T72" fmla="*/ 0 w 132"/>
                <a:gd name="T73" fmla="*/ 1101 h 410"/>
                <a:gd name="T74" fmla="*/ 0 w 132"/>
                <a:gd name="T75" fmla="*/ 1111 h 410"/>
                <a:gd name="T76" fmla="*/ 0 w 132"/>
                <a:gd name="T77" fmla="*/ 1116 h 410"/>
                <a:gd name="T78" fmla="*/ 0 w 132"/>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2"/>
                <a:gd name="T121" fmla="*/ 0 h 410"/>
                <a:gd name="T122" fmla="*/ 132 w 132"/>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2" h="410">
                  <a:moveTo>
                    <a:pt x="115" y="0"/>
                  </a:moveTo>
                  <a:lnTo>
                    <a:pt x="131" y="85"/>
                  </a:lnTo>
                  <a:lnTo>
                    <a:pt x="131" y="87"/>
                  </a:lnTo>
                  <a:lnTo>
                    <a:pt x="131" y="89"/>
                  </a:lnTo>
                  <a:lnTo>
                    <a:pt x="131" y="92"/>
                  </a:lnTo>
                  <a:lnTo>
                    <a:pt x="131" y="94"/>
                  </a:lnTo>
                  <a:lnTo>
                    <a:pt x="131" y="96"/>
                  </a:lnTo>
                  <a:lnTo>
                    <a:pt x="129" y="99"/>
                  </a:lnTo>
                  <a:lnTo>
                    <a:pt x="129" y="101"/>
                  </a:lnTo>
                  <a:lnTo>
                    <a:pt x="128" y="102"/>
                  </a:lnTo>
                  <a:lnTo>
                    <a:pt x="128" y="105"/>
                  </a:lnTo>
                  <a:lnTo>
                    <a:pt x="124" y="105"/>
                  </a:lnTo>
                  <a:lnTo>
                    <a:pt x="124" y="107"/>
                  </a:lnTo>
                  <a:lnTo>
                    <a:pt x="123" y="107"/>
                  </a:lnTo>
                  <a:lnTo>
                    <a:pt x="123" y="109"/>
                  </a:lnTo>
                  <a:lnTo>
                    <a:pt x="11" y="201"/>
                  </a:lnTo>
                  <a:lnTo>
                    <a:pt x="8" y="201"/>
                  </a:lnTo>
                  <a:lnTo>
                    <a:pt x="8" y="203"/>
                  </a:lnTo>
                  <a:lnTo>
                    <a:pt x="6" y="206"/>
                  </a:lnTo>
                  <a:lnTo>
                    <a:pt x="4" y="208"/>
                  </a:lnTo>
                  <a:lnTo>
                    <a:pt x="1" y="209"/>
                  </a:lnTo>
                  <a:lnTo>
                    <a:pt x="1" y="212"/>
                  </a:lnTo>
                  <a:lnTo>
                    <a:pt x="1" y="214"/>
                  </a:lnTo>
                  <a:lnTo>
                    <a:pt x="1"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54" name="Freeform 92"/>
            <p:cNvSpPr>
              <a:spLocks noChangeAspect="1"/>
            </p:cNvSpPr>
            <p:nvPr/>
          </p:nvSpPr>
          <p:spPr bwMode="auto">
            <a:xfrm>
              <a:off x="810" y="3239"/>
              <a:ext cx="264" cy="25"/>
            </a:xfrm>
            <a:custGeom>
              <a:avLst/>
              <a:gdLst>
                <a:gd name="T0" fmla="*/ 163 w 203"/>
                <a:gd name="T1" fmla="*/ 95 h 19"/>
                <a:gd name="T2" fmla="*/ 192 w 203"/>
                <a:gd name="T3" fmla="*/ 64 h 19"/>
                <a:gd name="T4" fmla="*/ 257 w 203"/>
                <a:gd name="T5" fmla="*/ 42 h 19"/>
                <a:gd name="T6" fmla="*/ 325 w 203"/>
                <a:gd name="T7" fmla="*/ 32 h 19"/>
                <a:gd name="T8" fmla="*/ 455 w 203"/>
                <a:gd name="T9" fmla="*/ 32 h 19"/>
                <a:gd name="T10" fmla="*/ 596 w 203"/>
                <a:gd name="T11" fmla="*/ 32 h 19"/>
                <a:gd name="T12" fmla="*/ 704 w 203"/>
                <a:gd name="T13" fmla="*/ 42 h 19"/>
                <a:gd name="T14" fmla="*/ 800 w 203"/>
                <a:gd name="T15" fmla="*/ 64 h 19"/>
                <a:gd name="T16" fmla="*/ 827 w 203"/>
                <a:gd name="T17" fmla="*/ 95 h 19"/>
                <a:gd name="T18" fmla="*/ 979 w 203"/>
                <a:gd name="T19" fmla="*/ 95 h 19"/>
                <a:gd name="T20" fmla="*/ 932 w 203"/>
                <a:gd name="T21" fmla="*/ 49 h 19"/>
                <a:gd name="T22" fmla="*/ 812 w 203"/>
                <a:gd name="T23" fmla="*/ 21 h 19"/>
                <a:gd name="T24" fmla="*/ 640 w 203"/>
                <a:gd name="T25" fmla="*/ 0 h 19"/>
                <a:gd name="T26" fmla="*/ 432 w 203"/>
                <a:gd name="T27" fmla="*/ 0 h 19"/>
                <a:gd name="T28" fmla="*/ 243 w 203"/>
                <a:gd name="T29" fmla="*/ 0 h 19"/>
                <a:gd name="T30" fmla="*/ 95 w 203"/>
                <a:gd name="T31" fmla="*/ 32 h 19"/>
                <a:gd name="T32" fmla="*/ 38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40" y="12"/>
                  </a:lnTo>
                  <a:lnTo>
                    <a:pt x="53" y="8"/>
                  </a:lnTo>
                  <a:lnTo>
                    <a:pt x="68" y="6"/>
                  </a:lnTo>
                  <a:lnTo>
                    <a:pt x="94" y="6"/>
                  </a:lnTo>
                  <a:lnTo>
                    <a:pt x="123" y="6"/>
                  </a:lnTo>
                  <a:lnTo>
                    <a:pt x="145" y="8"/>
                  </a:lnTo>
                  <a:lnTo>
                    <a:pt x="165" y="12"/>
                  </a:lnTo>
                  <a:lnTo>
                    <a:pt x="171" y="18"/>
                  </a:lnTo>
                  <a:lnTo>
                    <a:pt x="202" y="18"/>
                  </a:lnTo>
                  <a:lnTo>
                    <a:pt x="193" y="9"/>
                  </a:lnTo>
                  <a:lnTo>
                    <a:pt x="168" y="4"/>
                  </a:lnTo>
                  <a:lnTo>
                    <a:pt x="132" y="0"/>
                  </a:lnTo>
                  <a:lnTo>
                    <a:pt x="89" y="0"/>
                  </a:lnTo>
                  <a:lnTo>
                    <a:pt x="50" y="0"/>
                  </a:lnTo>
                  <a:lnTo>
                    <a:pt x="19" y="6"/>
                  </a:lnTo>
                  <a:lnTo>
                    <a:pt x="8"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55" name="Freeform 93"/>
            <p:cNvSpPr>
              <a:spLocks noChangeAspect="1"/>
            </p:cNvSpPr>
            <p:nvPr/>
          </p:nvSpPr>
          <p:spPr bwMode="auto">
            <a:xfrm>
              <a:off x="810" y="3265"/>
              <a:ext cx="264" cy="42"/>
            </a:xfrm>
            <a:custGeom>
              <a:avLst/>
              <a:gdLst>
                <a:gd name="T0" fmla="*/ 979 w 203"/>
                <a:gd name="T1" fmla="*/ 0 h 32"/>
                <a:gd name="T2" fmla="*/ 979 w 203"/>
                <a:gd name="T3" fmla="*/ 71 h 32"/>
                <a:gd name="T4" fmla="*/ 968 w 203"/>
                <a:gd name="T5" fmla="*/ 96 h 32"/>
                <a:gd name="T6" fmla="*/ 877 w 203"/>
                <a:gd name="T7" fmla="*/ 133 h 32"/>
                <a:gd name="T8" fmla="*/ 733 w 203"/>
                <a:gd name="T9" fmla="*/ 160 h 32"/>
                <a:gd name="T10" fmla="*/ 535 w 203"/>
                <a:gd name="T11" fmla="*/ 160 h 32"/>
                <a:gd name="T12" fmla="*/ 325 w 203"/>
                <a:gd name="T13" fmla="*/ 160 h 32"/>
                <a:gd name="T14" fmla="*/ 161 w 203"/>
                <a:gd name="T15" fmla="*/ 144 h 32"/>
                <a:gd name="T16" fmla="*/ 38 w 203"/>
                <a:gd name="T17" fmla="*/ 110 h 32"/>
                <a:gd name="T18" fmla="*/ 0 w 203"/>
                <a:gd name="T19" fmla="*/ 71 h 32"/>
                <a:gd name="T20" fmla="*/ 0 w 203"/>
                <a:gd name="T21" fmla="*/ 0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2"/>
                <a:gd name="T35" fmla="*/ 203 w 203"/>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2">
                  <a:moveTo>
                    <a:pt x="202" y="0"/>
                  </a:moveTo>
                  <a:lnTo>
                    <a:pt x="202" y="14"/>
                  </a:lnTo>
                  <a:lnTo>
                    <a:pt x="200" y="19"/>
                  </a:lnTo>
                  <a:lnTo>
                    <a:pt x="181" y="26"/>
                  </a:lnTo>
                  <a:lnTo>
                    <a:pt x="152" y="31"/>
                  </a:lnTo>
                  <a:lnTo>
                    <a:pt x="111" y="31"/>
                  </a:lnTo>
                  <a:lnTo>
                    <a:pt x="68" y="31"/>
                  </a:lnTo>
                  <a:lnTo>
                    <a:pt x="33" y="28"/>
                  </a:lnTo>
                  <a:lnTo>
                    <a:pt x="8" y="21"/>
                  </a:lnTo>
                  <a:lnTo>
                    <a:pt x="0" y="14"/>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56" name="Freeform 94"/>
            <p:cNvSpPr>
              <a:spLocks noChangeAspect="1"/>
            </p:cNvSpPr>
            <p:nvPr/>
          </p:nvSpPr>
          <p:spPr bwMode="auto">
            <a:xfrm>
              <a:off x="1032" y="3301"/>
              <a:ext cx="176" cy="529"/>
            </a:xfrm>
            <a:custGeom>
              <a:avLst/>
              <a:gdLst>
                <a:gd name="T0" fmla="*/ 658 w 135"/>
                <a:gd name="T1" fmla="*/ 1982 h 406"/>
                <a:gd name="T2" fmla="*/ 658 w 135"/>
                <a:gd name="T3" fmla="*/ 1081 h 406"/>
                <a:gd name="T4" fmla="*/ 658 w 135"/>
                <a:gd name="T5" fmla="*/ 1068 h 406"/>
                <a:gd name="T6" fmla="*/ 658 w 135"/>
                <a:gd name="T7" fmla="*/ 1055 h 406"/>
                <a:gd name="T8" fmla="*/ 658 w 135"/>
                <a:gd name="T9" fmla="*/ 1049 h 406"/>
                <a:gd name="T10" fmla="*/ 658 w 135"/>
                <a:gd name="T11" fmla="*/ 1044 h 406"/>
                <a:gd name="T12" fmla="*/ 658 w 135"/>
                <a:gd name="T13" fmla="*/ 1029 h 406"/>
                <a:gd name="T14" fmla="*/ 644 w 135"/>
                <a:gd name="T15" fmla="*/ 1016 h 406"/>
                <a:gd name="T16" fmla="*/ 644 w 135"/>
                <a:gd name="T17" fmla="*/ 1007 h 406"/>
                <a:gd name="T18" fmla="*/ 644 w 135"/>
                <a:gd name="T19" fmla="*/ 995 h 406"/>
                <a:gd name="T20" fmla="*/ 634 w 135"/>
                <a:gd name="T21" fmla="*/ 988 h 406"/>
                <a:gd name="T22" fmla="*/ 634 w 135"/>
                <a:gd name="T23" fmla="*/ 980 h 406"/>
                <a:gd name="T24" fmla="*/ 619 w 135"/>
                <a:gd name="T25" fmla="*/ 964 h 406"/>
                <a:gd name="T26" fmla="*/ 610 w 135"/>
                <a:gd name="T27" fmla="*/ 964 h 406"/>
                <a:gd name="T28" fmla="*/ 610 w 135"/>
                <a:gd name="T29" fmla="*/ 954 h 406"/>
                <a:gd name="T30" fmla="*/ 604 w 135"/>
                <a:gd name="T31" fmla="*/ 941 h 406"/>
                <a:gd name="T32" fmla="*/ 583 w 135"/>
                <a:gd name="T33" fmla="*/ 941 h 406"/>
                <a:gd name="T34" fmla="*/ 583 w 135"/>
                <a:gd name="T35" fmla="*/ 941 h 406"/>
                <a:gd name="T36" fmla="*/ 46 w 135"/>
                <a:gd name="T37" fmla="*/ 483 h 406"/>
                <a:gd name="T38" fmla="*/ 35 w 135"/>
                <a:gd name="T39" fmla="*/ 483 h 406"/>
                <a:gd name="T40" fmla="*/ 35 w 135"/>
                <a:gd name="T41" fmla="*/ 482 h 406"/>
                <a:gd name="T42" fmla="*/ 27 w 135"/>
                <a:gd name="T43" fmla="*/ 482 h 406"/>
                <a:gd name="T44" fmla="*/ 27 w 135"/>
                <a:gd name="T45" fmla="*/ 466 h 406"/>
                <a:gd name="T46" fmla="*/ 27 w 135"/>
                <a:gd name="T47" fmla="*/ 466 h 406"/>
                <a:gd name="T48" fmla="*/ 1 w 135"/>
                <a:gd name="T49" fmla="*/ 455 h 406"/>
                <a:gd name="T50" fmla="*/ 1 w 135"/>
                <a:gd name="T51" fmla="*/ 455 h 406"/>
                <a:gd name="T52" fmla="*/ 1 w 135"/>
                <a:gd name="T53" fmla="*/ 450 h 406"/>
                <a:gd name="T54" fmla="*/ 0 w 135"/>
                <a:gd name="T55" fmla="*/ 450 h 406"/>
                <a:gd name="T56" fmla="*/ 0 w 135"/>
                <a:gd name="T57" fmla="*/ 431 h 406"/>
                <a:gd name="T58" fmla="*/ 0 w 135"/>
                <a:gd name="T59" fmla="*/ 431 h 406"/>
                <a:gd name="T60" fmla="*/ 0 w 135"/>
                <a:gd name="T61" fmla="*/ 421 h 406"/>
                <a:gd name="T62" fmla="*/ 0 w 135"/>
                <a:gd name="T63" fmla="*/ 418 h 406"/>
                <a:gd name="T64" fmla="*/ 0 w 135"/>
                <a:gd name="T65" fmla="*/ 418 h 406"/>
                <a:gd name="T66" fmla="*/ 0 w 135"/>
                <a:gd name="T67" fmla="*/ 399 h 406"/>
                <a:gd name="T68" fmla="*/ 0 w 135"/>
                <a:gd name="T69" fmla="*/ 399 h 406"/>
                <a:gd name="T70" fmla="*/ 0 w 135"/>
                <a:gd name="T71" fmla="*/ 387 h 406"/>
                <a:gd name="T72" fmla="*/ 60 w 135"/>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5"/>
                <a:gd name="T112" fmla="*/ 0 h 406"/>
                <a:gd name="T113" fmla="*/ 135 w 135"/>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5" h="406">
                  <a:moveTo>
                    <a:pt x="134" y="405"/>
                  </a:moveTo>
                  <a:lnTo>
                    <a:pt x="134" y="221"/>
                  </a:lnTo>
                  <a:lnTo>
                    <a:pt x="134" y="219"/>
                  </a:lnTo>
                  <a:lnTo>
                    <a:pt x="134" y="216"/>
                  </a:lnTo>
                  <a:lnTo>
                    <a:pt x="134" y="214"/>
                  </a:lnTo>
                  <a:lnTo>
                    <a:pt x="134" y="213"/>
                  </a:lnTo>
                  <a:lnTo>
                    <a:pt x="134" y="210"/>
                  </a:lnTo>
                  <a:lnTo>
                    <a:pt x="131" y="208"/>
                  </a:lnTo>
                  <a:lnTo>
                    <a:pt x="131" y="206"/>
                  </a:lnTo>
                  <a:lnTo>
                    <a:pt x="131" y="203"/>
                  </a:lnTo>
                  <a:lnTo>
                    <a:pt x="129" y="202"/>
                  </a:lnTo>
                  <a:lnTo>
                    <a:pt x="129" y="200"/>
                  </a:lnTo>
                  <a:lnTo>
                    <a:pt x="126" y="197"/>
                  </a:lnTo>
                  <a:lnTo>
                    <a:pt x="124" y="197"/>
                  </a:lnTo>
                  <a:lnTo>
                    <a:pt x="124" y="195"/>
                  </a:lnTo>
                  <a:lnTo>
                    <a:pt x="123" y="192"/>
                  </a:lnTo>
                  <a:lnTo>
                    <a:pt x="119" y="192"/>
                  </a:lnTo>
                  <a:lnTo>
                    <a:pt x="9" y="99"/>
                  </a:lnTo>
                  <a:lnTo>
                    <a:pt x="7" y="99"/>
                  </a:lnTo>
                  <a:lnTo>
                    <a:pt x="7" y="98"/>
                  </a:lnTo>
                  <a:lnTo>
                    <a:pt x="5" y="98"/>
                  </a:lnTo>
                  <a:lnTo>
                    <a:pt x="5" y="95"/>
                  </a:lnTo>
                  <a:lnTo>
                    <a:pt x="1" y="93"/>
                  </a:lnTo>
                  <a:lnTo>
                    <a:pt x="1" y="92"/>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57" name="Freeform 95"/>
            <p:cNvSpPr>
              <a:spLocks noChangeAspect="1"/>
            </p:cNvSpPr>
            <p:nvPr/>
          </p:nvSpPr>
          <p:spPr bwMode="auto">
            <a:xfrm>
              <a:off x="709" y="4117"/>
              <a:ext cx="471" cy="22"/>
            </a:xfrm>
            <a:custGeom>
              <a:avLst/>
              <a:gdLst>
                <a:gd name="T0" fmla="*/ 1777 w 361"/>
                <a:gd name="T1" fmla="*/ 75 h 17"/>
                <a:gd name="T2" fmla="*/ 1777 w 361"/>
                <a:gd name="T3" fmla="*/ 75 h 17"/>
                <a:gd name="T4" fmla="*/ 1770 w 361"/>
                <a:gd name="T5" fmla="*/ 58 h 17"/>
                <a:gd name="T6" fmla="*/ 1761 w 361"/>
                <a:gd name="T7" fmla="*/ 58 h 17"/>
                <a:gd name="T8" fmla="*/ 1748 w 361"/>
                <a:gd name="T9" fmla="*/ 50 h 17"/>
                <a:gd name="T10" fmla="*/ 1733 w 361"/>
                <a:gd name="T11" fmla="*/ 50 h 17"/>
                <a:gd name="T12" fmla="*/ 1700 w 361"/>
                <a:gd name="T13" fmla="*/ 47 h 17"/>
                <a:gd name="T14" fmla="*/ 1666 w 361"/>
                <a:gd name="T15" fmla="*/ 47 h 17"/>
                <a:gd name="T16" fmla="*/ 1635 w 361"/>
                <a:gd name="T17" fmla="*/ 35 h 17"/>
                <a:gd name="T18" fmla="*/ 1590 w 361"/>
                <a:gd name="T19" fmla="*/ 35 h 17"/>
                <a:gd name="T20" fmla="*/ 1541 w 361"/>
                <a:gd name="T21" fmla="*/ 17 h 17"/>
                <a:gd name="T22" fmla="*/ 1502 w 361"/>
                <a:gd name="T23" fmla="*/ 17 h 17"/>
                <a:gd name="T24" fmla="*/ 1438 w 361"/>
                <a:gd name="T25" fmla="*/ 17 h 17"/>
                <a:gd name="T26" fmla="*/ 1395 w 361"/>
                <a:gd name="T27" fmla="*/ 10 h 17"/>
                <a:gd name="T28" fmla="*/ 1343 w 361"/>
                <a:gd name="T29" fmla="*/ 10 h 17"/>
                <a:gd name="T30" fmla="*/ 1281 w 361"/>
                <a:gd name="T31" fmla="*/ 10 h 17"/>
                <a:gd name="T32" fmla="*/ 1225 w 361"/>
                <a:gd name="T33" fmla="*/ 10 h 17"/>
                <a:gd name="T34" fmla="*/ 1152 w 361"/>
                <a:gd name="T35" fmla="*/ 0 h 17"/>
                <a:gd name="T36" fmla="*/ 1084 w 361"/>
                <a:gd name="T37" fmla="*/ 0 h 17"/>
                <a:gd name="T38" fmla="*/ 1020 w 361"/>
                <a:gd name="T39" fmla="*/ 0 h 17"/>
                <a:gd name="T40" fmla="*/ 968 w 361"/>
                <a:gd name="T41" fmla="*/ 0 h 17"/>
                <a:gd name="T42" fmla="*/ 892 w 361"/>
                <a:gd name="T43" fmla="*/ 0 h 17"/>
                <a:gd name="T44" fmla="*/ 828 w 361"/>
                <a:gd name="T45" fmla="*/ 0 h 17"/>
                <a:gd name="T46" fmla="*/ 759 w 361"/>
                <a:gd name="T47" fmla="*/ 0 h 17"/>
                <a:gd name="T48" fmla="*/ 693 w 361"/>
                <a:gd name="T49" fmla="*/ 0 h 17"/>
                <a:gd name="T50" fmla="*/ 628 w 361"/>
                <a:gd name="T51" fmla="*/ 0 h 17"/>
                <a:gd name="T52" fmla="*/ 581 w 361"/>
                <a:gd name="T53" fmla="*/ 10 h 17"/>
                <a:gd name="T54" fmla="*/ 505 w 361"/>
                <a:gd name="T55" fmla="*/ 10 h 17"/>
                <a:gd name="T56" fmla="*/ 449 w 361"/>
                <a:gd name="T57" fmla="*/ 10 h 17"/>
                <a:gd name="T58" fmla="*/ 401 w 361"/>
                <a:gd name="T59" fmla="*/ 10 h 17"/>
                <a:gd name="T60" fmla="*/ 341 w 361"/>
                <a:gd name="T61" fmla="*/ 17 h 17"/>
                <a:gd name="T62" fmla="*/ 301 w 361"/>
                <a:gd name="T63" fmla="*/ 17 h 17"/>
                <a:gd name="T64" fmla="*/ 239 w 361"/>
                <a:gd name="T65" fmla="*/ 17 h 17"/>
                <a:gd name="T66" fmla="*/ 197 w 361"/>
                <a:gd name="T67" fmla="*/ 35 h 17"/>
                <a:gd name="T68" fmla="*/ 162 w 361"/>
                <a:gd name="T69" fmla="*/ 35 h 17"/>
                <a:gd name="T70" fmla="*/ 127 w 361"/>
                <a:gd name="T71" fmla="*/ 47 h 17"/>
                <a:gd name="T72" fmla="*/ 95 w 361"/>
                <a:gd name="T73" fmla="*/ 47 h 17"/>
                <a:gd name="T74" fmla="*/ 65 w 361"/>
                <a:gd name="T75" fmla="*/ 50 h 17"/>
                <a:gd name="T76" fmla="*/ 38 w 361"/>
                <a:gd name="T77" fmla="*/ 50 h 17"/>
                <a:gd name="T78" fmla="*/ 27 w 361"/>
                <a:gd name="T79" fmla="*/ 58 h 17"/>
                <a:gd name="T80" fmla="*/ 12 w 361"/>
                <a:gd name="T81" fmla="*/ 58 h 17"/>
                <a:gd name="T82" fmla="*/ 0 w 361"/>
                <a:gd name="T83" fmla="*/ 75 h 17"/>
                <a:gd name="T84" fmla="*/ 0 w 361"/>
                <a:gd name="T85" fmla="*/ 75 h 17"/>
                <a:gd name="T86" fmla="*/ 1777 w 361"/>
                <a:gd name="T87" fmla="*/ 75 h 17"/>
                <a:gd name="T88" fmla="*/ 1777 w 361"/>
                <a:gd name="T89" fmla="*/ 75 h 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7"/>
                <a:gd name="T137" fmla="*/ 361 w 361"/>
                <a:gd name="T138" fmla="*/ 17 h 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7">
                  <a:moveTo>
                    <a:pt x="360" y="16"/>
                  </a:moveTo>
                  <a:lnTo>
                    <a:pt x="360" y="16"/>
                  </a:lnTo>
                  <a:lnTo>
                    <a:pt x="359" y="12"/>
                  </a:lnTo>
                  <a:lnTo>
                    <a:pt x="357" y="12"/>
                  </a:lnTo>
                  <a:lnTo>
                    <a:pt x="354" y="11"/>
                  </a:lnTo>
                  <a:lnTo>
                    <a:pt x="351" y="11"/>
                  </a:lnTo>
                  <a:lnTo>
                    <a:pt x="345" y="10"/>
                  </a:lnTo>
                  <a:lnTo>
                    <a:pt x="338" y="10"/>
                  </a:lnTo>
                  <a:lnTo>
                    <a:pt x="331" y="7"/>
                  </a:lnTo>
                  <a:lnTo>
                    <a:pt x="323" y="7"/>
                  </a:lnTo>
                  <a:lnTo>
                    <a:pt x="313" y="4"/>
                  </a:lnTo>
                  <a:lnTo>
                    <a:pt x="304" y="4"/>
                  </a:lnTo>
                  <a:lnTo>
                    <a:pt x="292" y="4"/>
                  </a:lnTo>
                  <a:lnTo>
                    <a:pt x="283" y="2"/>
                  </a:lnTo>
                  <a:lnTo>
                    <a:pt x="273" y="2"/>
                  </a:lnTo>
                  <a:lnTo>
                    <a:pt x="260" y="2"/>
                  </a:lnTo>
                  <a:lnTo>
                    <a:pt x="248" y="2"/>
                  </a:lnTo>
                  <a:lnTo>
                    <a:pt x="234" y="0"/>
                  </a:lnTo>
                  <a:lnTo>
                    <a:pt x="220" y="0"/>
                  </a:lnTo>
                  <a:lnTo>
                    <a:pt x="207" y="0"/>
                  </a:lnTo>
                  <a:lnTo>
                    <a:pt x="196" y="0"/>
                  </a:lnTo>
                  <a:lnTo>
                    <a:pt x="181" y="0"/>
                  </a:lnTo>
                  <a:lnTo>
                    <a:pt x="168" y="0"/>
                  </a:lnTo>
                  <a:lnTo>
                    <a:pt x="154" y="0"/>
                  </a:lnTo>
                  <a:lnTo>
                    <a:pt x="140" y="0"/>
                  </a:lnTo>
                  <a:lnTo>
                    <a:pt x="127" y="0"/>
                  </a:lnTo>
                  <a:lnTo>
                    <a:pt x="117" y="2"/>
                  </a:lnTo>
                  <a:lnTo>
                    <a:pt x="103" y="2"/>
                  </a:lnTo>
                  <a:lnTo>
                    <a:pt x="91" y="2"/>
                  </a:lnTo>
                  <a:lnTo>
                    <a:pt x="81" y="2"/>
                  </a:lnTo>
                  <a:lnTo>
                    <a:pt x="69" y="4"/>
                  </a:lnTo>
                  <a:lnTo>
                    <a:pt x="61" y="4"/>
                  </a:lnTo>
                  <a:lnTo>
                    <a:pt x="48" y="4"/>
                  </a:lnTo>
                  <a:lnTo>
                    <a:pt x="40" y="7"/>
                  </a:lnTo>
                  <a:lnTo>
                    <a:pt x="33" y="7"/>
                  </a:lnTo>
                  <a:lnTo>
                    <a:pt x="26" y="10"/>
                  </a:lnTo>
                  <a:lnTo>
                    <a:pt x="19" y="10"/>
                  </a:lnTo>
                  <a:lnTo>
                    <a:pt x="13" y="11"/>
                  </a:lnTo>
                  <a:lnTo>
                    <a:pt x="8" y="11"/>
                  </a:lnTo>
                  <a:lnTo>
                    <a:pt x="5" y="12"/>
                  </a:lnTo>
                  <a:lnTo>
                    <a:pt x="2" y="12"/>
                  </a:lnTo>
                  <a:lnTo>
                    <a:pt x="0" y="16"/>
                  </a:lnTo>
                  <a:lnTo>
                    <a:pt x="360" y="16"/>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58" name="Freeform 96"/>
            <p:cNvSpPr>
              <a:spLocks noChangeAspect="1"/>
            </p:cNvSpPr>
            <p:nvPr/>
          </p:nvSpPr>
          <p:spPr bwMode="auto">
            <a:xfrm>
              <a:off x="703"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4 w 361"/>
                <a:gd name="T11" fmla="*/ 31 h 16"/>
                <a:gd name="T12" fmla="*/ 96 w 361"/>
                <a:gd name="T13" fmla="*/ 37 h 16"/>
                <a:gd name="T14" fmla="*/ 124 w 361"/>
                <a:gd name="T15" fmla="*/ 37 h 16"/>
                <a:gd name="T16" fmla="*/ 161 w 361"/>
                <a:gd name="T17" fmla="*/ 49 h 16"/>
                <a:gd name="T18" fmla="*/ 190 w 361"/>
                <a:gd name="T19" fmla="*/ 49 h 16"/>
                <a:gd name="T20" fmla="*/ 232 w 361"/>
                <a:gd name="T21" fmla="*/ 49 h 16"/>
                <a:gd name="T22" fmla="*/ 273 w 361"/>
                <a:gd name="T23" fmla="*/ 64 h 16"/>
                <a:gd name="T24" fmla="*/ 336 w 361"/>
                <a:gd name="T25" fmla="*/ 64 h 16"/>
                <a:gd name="T26" fmla="*/ 393 w 361"/>
                <a:gd name="T27" fmla="*/ 64 h 16"/>
                <a:gd name="T28" fmla="*/ 441 w 361"/>
                <a:gd name="T29" fmla="*/ 71 h 16"/>
                <a:gd name="T30" fmla="*/ 496 w 361"/>
                <a:gd name="T31" fmla="*/ 71 h 16"/>
                <a:gd name="T32" fmla="*/ 565 w 361"/>
                <a:gd name="T33" fmla="*/ 71 h 16"/>
                <a:gd name="T34" fmla="*/ 618 w 361"/>
                <a:gd name="T35" fmla="*/ 71 h 16"/>
                <a:gd name="T36" fmla="*/ 681 w 361"/>
                <a:gd name="T37" fmla="*/ 77 h 16"/>
                <a:gd name="T38" fmla="*/ 754 w 361"/>
                <a:gd name="T39" fmla="*/ 77 h 16"/>
                <a:gd name="T40" fmla="*/ 819 w 361"/>
                <a:gd name="T41" fmla="*/ 77 h 16"/>
                <a:gd name="T42" fmla="*/ 883 w 361"/>
                <a:gd name="T43" fmla="*/ 77 h 16"/>
                <a:gd name="T44" fmla="*/ 944 w 361"/>
                <a:gd name="T45" fmla="*/ 77 h 16"/>
                <a:gd name="T46" fmla="*/ 1010 w 361"/>
                <a:gd name="T47" fmla="*/ 77 h 16"/>
                <a:gd name="T48" fmla="*/ 1077 w 361"/>
                <a:gd name="T49" fmla="*/ 77 h 16"/>
                <a:gd name="T50" fmla="*/ 1140 w 361"/>
                <a:gd name="T51" fmla="*/ 71 h 16"/>
                <a:gd name="T52" fmla="*/ 1208 w 361"/>
                <a:gd name="T53" fmla="*/ 71 h 16"/>
                <a:gd name="T54" fmla="*/ 1267 w 361"/>
                <a:gd name="T55" fmla="*/ 71 h 16"/>
                <a:gd name="T56" fmla="*/ 1325 w 361"/>
                <a:gd name="T57" fmla="*/ 71 h 16"/>
                <a:gd name="T58" fmla="*/ 1387 w 361"/>
                <a:gd name="T59" fmla="*/ 64 h 16"/>
                <a:gd name="T60" fmla="*/ 1426 w 361"/>
                <a:gd name="T61" fmla="*/ 64 h 16"/>
                <a:gd name="T62" fmla="*/ 1483 w 361"/>
                <a:gd name="T63" fmla="*/ 64 h 16"/>
                <a:gd name="T64" fmla="*/ 1526 w 361"/>
                <a:gd name="T65" fmla="*/ 49 h 16"/>
                <a:gd name="T66" fmla="*/ 1573 w 361"/>
                <a:gd name="T67" fmla="*/ 49 h 16"/>
                <a:gd name="T68" fmla="*/ 1610 w 361"/>
                <a:gd name="T69" fmla="*/ 49 h 16"/>
                <a:gd name="T70" fmla="*/ 1650 w 361"/>
                <a:gd name="T71" fmla="*/ 37 h 16"/>
                <a:gd name="T72" fmla="*/ 1682 w 361"/>
                <a:gd name="T73" fmla="*/ 37 h 16"/>
                <a:gd name="T74" fmla="*/ 1706 w 361"/>
                <a:gd name="T75" fmla="*/ 31 h 16"/>
                <a:gd name="T76" fmla="*/ 1722 w 361"/>
                <a:gd name="T77" fmla="*/ 31 h 16"/>
                <a:gd name="T78" fmla="*/ 1739 w 361"/>
                <a:gd name="T79" fmla="*/ 12 h 16"/>
                <a:gd name="T80" fmla="*/ 175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3" y="6"/>
                  </a:lnTo>
                  <a:lnTo>
                    <a:pt x="20" y="7"/>
                  </a:lnTo>
                  <a:lnTo>
                    <a:pt x="25" y="7"/>
                  </a:lnTo>
                  <a:lnTo>
                    <a:pt x="33" y="9"/>
                  </a:lnTo>
                  <a:lnTo>
                    <a:pt x="39" y="9"/>
                  </a:lnTo>
                  <a:lnTo>
                    <a:pt x="48" y="9"/>
                  </a:lnTo>
                  <a:lnTo>
                    <a:pt x="56" y="12"/>
                  </a:lnTo>
                  <a:lnTo>
                    <a:pt x="69" y="12"/>
                  </a:lnTo>
                  <a:lnTo>
                    <a:pt x="81" y="12"/>
                  </a:lnTo>
                  <a:lnTo>
                    <a:pt x="91" y="14"/>
                  </a:lnTo>
                  <a:lnTo>
                    <a:pt x="102" y="14"/>
                  </a:lnTo>
                  <a:lnTo>
                    <a:pt x="116" y="14"/>
                  </a:lnTo>
                  <a:lnTo>
                    <a:pt x="127" y="14"/>
                  </a:lnTo>
                  <a:lnTo>
                    <a:pt x="140" y="15"/>
                  </a:lnTo>
                  <a:lnTo>
                    <a:pt x="155" y="15"/>
                  </a:lnTo>
                  <a:lnTo>
                    <a:pt x="168" y="15"/>
                  </a:lnTo>
                  <a:lnTo>
                    <a:pt x="181" y="15"/>
                  </a:lnTo>
                  <a:lnTo>
                    <a:pt x="194" y="15"/>
                  </a:lnTo>
                  <a:lnTo>
                    <a:pt x="207" y="15"/>
                  </a:lnTo>
                  <a:lnTo>
                    <a:pt x="221" y="15"/>
                  </a:lnTo>
                  <a:lnTo>
                    <a:pt x="234" y="14"/>
                  </a:lnTo>
                  <a:lnTo>
                    <a:pt x="248" y="14"/>
                  </a:lnTo>
                  <a:lnTo>
                    <a:pt x="260" y="14"/>
                  </a:lnTo>
                  <a:lnTo>
                    <a:pt x="273" y="14"/>
                  </a:lnTo>
                  <a:lnTo>
                    <a:pt x="284" y="12"/>
                  </a:lnTo>
                  <a:lnTo>
                    <a:pt x="293" y="12"/>
                  </a:lnTo>
                  <a:lnTo>
                    <a:pt x="304" y="12"/>
                  </a:lnTo>
                  <a:lnTo>
                    <a:pt x="313" y="9"/>
                  </a:lnTo>
                  <a:lnTo>
                    <a:pt x="323" y="9"/>
                  </a:lnTo>
                  <a:lnTo>
                    <a:pt x="331" y="9"/>
                  </a:lnTo>
                  <a:lnTo>
                    <a:pt x="339" y="7"/>
                  </a:lnTo>
                  <a:lnTo>
                    <a:pt x="345" y="7"/>
                  </a:lnTo>
                  <a:lnTo>
                    <a:pt x="350" y="6"/>
                  </a:lnTo>
                  <a:lnTo>
                    <a:pt x="353" y="6"/>
                  </a:lnTo>
                  <a:lnTo>
                    <a:pt x="357" y="2"/>
                  </a:lnTo>
                  <a:lnTo>
                    <a:pt x="360"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59" name="Freeform 97"/>
            <p:cNvSpPr>
              <a:spLocks noChangeAspect="1"/>
            </p:cNvSpPr>
            <p:nvPr/>
          </p:nvSpPr>
          <p:spPr bwMode="auto">
            <a:xfrm>
              <a:off x="743" y="3544"/>
              <a:ext cx="392" cy="19"/>
            </a:xfrm>
            <a:custGeom>
              <a:avLst/>
              <a:gdLst>
                <a:gd name="T0" fmla="*/ 1464 w 301"/>
                <a:gd name="T1" fmla="*/ 60 h 15"/>
                <a:gd name="T2" fmla="*/ 1464 w 301"/>
                <a:gd name="T3" fmla="*/ 60 h 15"/>
                <a:gd name="T4" fmla="*/ 1459 w 301"/>
                <a:gd name="T5" fmla="*/ 47 h 15"/>
                <a:gd name="T6" fmla="*/ 1459 w 301"/>
                <a:gd name="T7" fmla="*/ 47 h 15"/>
                <a:gd name="T8" fmla="*/ 1436 w 301"/>
                <a:gd name="T9" fmla="*/ 37 h 15"/>
                <a:gd name="T10" fmla="*/ 1425 w 301"/>
                <a:gd name="T11" fmla="*/ 37 h 15"/>
                <a:gd name="T12" fmla="*/ 1401 w 301"/>
                <a:gd name="T13" fmla="*/ 25 h 15"/>
                <a:gd name="T14" fmla="*/ 1367 w 301"/>
                <a:gd name="T15" fmla="*/ 25 h 15"/>
                <a:gd name="T16" fmla="*/ 1352 w 301"/>
                <a:gd name="T17" fmla="*/ 25 h 15"/>
                <a:gd name="T18" fmla="*/ 1313 w 301"/>
                <a:gd name="T19" fmla="*/ 20 h 15"/>
                <a:gd name="T20" fmla="*/ 1263 w 301"/>
                <a:gd name="T21" fmla="*/ 20 h 15"/>
                <a:gd name="T22" fmla="*/ 1240 w 301"/>
                <a:gd name="T23" fmla="*/ 20 h 15"/>
                <a:gd name="T24" fmla="*/ 1190 w 301"/>
                <a:gd name="T25" fmla="*/ 10 h 15"/>
                <a:gd name="T26" fmla="*/ 1151 w 301"/>
                <a:gd name="T27" fmla="*/ 10 h 15"/>
                <a:gd name="T28" fmla="*/ 1106 w 301"/>
                <a:gd name="T29" fmla="*/ 10 h 15"/>
                <a:gd name="T30" fmla="*/ 1061 w 301"/>
                <a:gd name="T31" fmla="*/ 10 h 15"/>
                <a:gd name="T32" fmla="*/ 1011 w 301"/>
                <a:gd name="T33" fmla="*/ 10 h 15"/>
                <a:gd name="T34" fmla="*/ 944 w 301"/>
                <a:gd name="T35" fmla="*/ 0 h 15"/>
                <a:gd name="T36" fmla="*/ 905 w 301"/>
                <a:gd name="T37" fmla="*/ 0 h 15"/>
                <a:gd name="T38" fmla="*/ 849 w 301"/>
                <a:gd name="T39" fmla="*/ 0 h 15"/>
                <a:gd name="T40" fmla="*/ 791 w 301"/>
                <a:gd name="T41" fmla="*/ 0 h 15"/>
                <a:gd name="T42" fmla="*/ 742 w 301"/>
                <a:gd name="T43" fmla="*/ 0 h 15"/>
                <a:gd name="T44" fmla="*/ 682 w 301"/>
                <a:gd name="T45" fmla="*/ 0 h 15"/>
                <a:gd name="T46" fmla="*/ 634 w 301"/>
                <a:gd name="T47" fmla="*/ 0 h 15"/>
                <a:gd name="T48" fmla="*/ 570 w 301"/>
                <a:gd name="T49" fmla="*/ 0 h 15"/>
                <a:gd name="T50" fmla="*/ 517 w 301"/>
                <a:gd name="T51" fmla="*/ 0 h 15"/>
                <a:gd name="T52" fmla="*/ 468 w 301"/>
                <a:gd name="T53" fmla="*/ 10 h 15"/>
                <a:gd name="T54" fmla="*/ 417 w 301"/>
                <a:gd name="T55" fmla="*/ 10 h 15"/>
                <a:gd name="T56" fmla="*/ 371 w 301"/>
                <a:gd name="T57" fmla="*/ 10 h 15"/>
                <a:gd name="T58" fmla="*/ 320 w 301"/>
                <a:gd name="T59" fmla="*/ 10 h 15"/>
                <a:gd name="T60" fmla="*/ 273 w 301"/>
                <a:gd name="T61" fmla="*/ 10 h 15"/>
                <a:gd name="T62" fmla="*/ 246 w 301"/>
                <a:gd name="T63" fmla="*/ 20 h 15"/>
                <a:gd name="T64" fmla="*/ 198 w 301"/>
                <a:gd name="T65" fmla="*/ 20 h 15"/>
                <a:gd name="T66" fmla="*/ 173 w 301"/>
                <a:gd name="T67" fmla="*/ 20 h 15"/>
                <a:gd name="T68" fmla="*/ 134 w 301"/>
                <a:gd name="T69" fmla="*/ 25 h 15"/>
                <a:gd name="T70" fmla="*/ 96 w 301"/>
                <a:gd name="T71" fmla="*/ 25 h 15"/>
                <a:gd name="T72" fmla="*/ 74 w 301"/>
                <a:gd name="T73" fmla="*/ 25 h 15"/>
                <a:gd name="T74" fmla="*/ 64 w 301"/>
                <a:gd name="T75" fmla="*/ 37 h 15"/>
                <a:gd name="T76" fmla="*/ 35 w 301"/>
                <a:gd name="T77" fmla="*/ 37 h 15"/>
                <a:gd name="T78" fmla="*/ 27 w 301"/>
                <a:gd name="T79" fmla="*/ 47 h 15"/>
                <a:gd name="T80" fmla="*/ 12 w 301"/>
                <a:gd name="T81" fmla="*/ 47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1"/>
                  </a:lnTo>
                  <a:lnTo>
                    <a:pt x="294" y="9"/>
                  </a:lnTo>
                  <a:lnTo>
                    <a:pt x="292" y="9"/>
                  </a:lnTo>
                  <a:lnTo>
                    <a:pt x="287" y="6"/>
                  </a:lnTo>
                  <a:lnTo>
                    <a:pt x="280" y="6"/>
                  </a:lnTo>
                  <a:lnTo>
                    <a:pt x="277" y="6"/>
                  </a:lnTo>
                  <a:lnTo>
                    <a:pt x="269" y="5"/>
                  </a:lnTo>
                  <a:lnTo>
                    <a:pt x="259" y="5"/>
                  </a:lnTo>
                  <a:lnTo>
                    <a:pt x="254" y="5"/>
                  </a:lnTo>
                  <a:lnTo>
                    <a:pt x="244" y="2"/>
                  </a:lnTo>
                  <a:lnTo>
                    <a:pt x="236" y="2"/>
                  </a:lnTo>
                  <a:lnTo>
                    <a:pt x="227" y="2"/>
                  </a:lnTo>
                  <a:lnTo>
                    <a:pt x="217" y="2"/>
                  </a:lnTo>
                  <a:lnTo>
                    <a:pt x="207" y="2"/>
                  </a:lnTo>
                  <a:lnTo>
                    <a:pt x="194" y="0"/>
                  </a:lnTo>
                  <a:lnTo>
                    <a:pt x="186" y="0"/>
                  </a:lnTo>
                  <a:lnTo>
                    <a:pt x="174" y="0"/>
                  </a:lnTo>
                  <a:lnTo>
                    <a:pt x="162" y="0"/>
                  </a:lnTo>
                  <a:lnTo>
                    <a:pt x="152" y="0"/>
                  </a:lnTo>
                  <a:lnTo>
                    <a:pt x="140" y="0"/>
                  </a:lnTo>
                  <a:lnTo>
                    <a:pt x="130" y="0"/>
                  </a:lnTo>
                  <a:lnTo>
                    <a:pt x="117" y="0"/>
                  </a:lnTo>
                  <a:lnTo>
                    <a:pt x="106" y="0"/>
                  </a:lnTo>
                  <a:lnTo>
                    <a:pt x="96" y="2"/>
                  </a:lnTo>
                  <a:lnTo>
                    <a:pt x="85" y="2"/>
                  </a:lnTo>
                  <a:lnTo>
                    <a:pt x="76" y="2"/>
                  </a:lnTo>
                  <a:lnTo>
                    <a:pt x="65" y="2"/>
                  </a:lnTo>
                  <a:lnTo>
                    <a:pt x="56" y="2"/>
                  </a:lnTo>
                  <a:lnTo>
                    <a:pt x="50" y="5"/>
                  </a:lnTo>
                  <a:lnTo>
                    <a:pt x="41" y="5"/>
                  </a:lnTo>
                  <a:lnTo>
                    <a:pt x="35" y="5"/>
                  </a:lnTo>
                  <a:lnTo>
                    <a:pt x="28" y="6"/>
                  </a:lnTo>
                  <a:lnTo>
                    <a:pt x="20" y="6"/>
                  </a:lnTo>
                  <a:lnTo>
                    <a:pt x="15" y="6"/>
                  </a:lnTo>
                  <a:lnTo>
                    <a:pt x="13" y="9"/>
                  </a:lnTo>
                  <a:lnTo>
                    <a:pt x="7" y="9"/>
                  </a:lnTo>
                  <a:lnTo>
                    <a:pt x="5" y="11"/>
                  </a:lnTo>
                  <a:lnTo>
                    <a:pt x="2" y="11"/>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60" name="Freeform 98"/>
            <p:cNvSpPr>
              <a:spLocks noChangeAspect="1"/>
            </p:cNvSpPr>
            <p:nvPr/>
          </p:nvSpPr>
          <p:spPr bwMode="auto">
            <a:xfrm>
              <a:off x="863" y="3321"/>
              <a:ext cx="156" cy="6"/>
            </a:xfrm>
            <a:custGeom>
              <a:avLst/>
              <a:gdLst>
                <a:gd name="T0" fmla="*/ 0 w 120"/>
                <a:gd name="T1" fmla="*/ 0 h 5"/>
                <a:gd name="T2" fmla="*/ 0 w 120"/>
                <a:gd name="T3" fmla="*/ 0 h 5"/>
                <a:gd name="T4" fmla="*/ 0 w 120"/>
                <a:gd name="T5" fmla="*/ 0 h 5"/>
                <a:gd name="T6" fmla="*/ 12 w 120"/>
                <a:gd name="T7" fmla="*/ 1 h 5"/>
                <a:gd name="T8" fmla="*/ 12 w 120"/>
                <a:gd name="T9" fmla="*/ 1 h 5"/>
                <a:gd name="T10" fmla="*/ 27 w 120"/>
                <a:gd name="T11" fmla="*/ 1 h 5"/>
                <a:gd name="T12" fmla="*/ 35 w 120"/>
                <a:gd name="T13" fmla="*/ 1 h 5"/>
                <a:gd name="T14" fmla="*/ 46 w 120"/>
                <a:gd name="T15" fmla="*/ 1 h 5"/>
                <a:gd name="T16" fmla="*/ 60 w 120"/>
                <a:gd name="T17" fmla="*/ 1 h 5"/>
                <a:gd name="T18" fmla="*/ 66 w 120"/>
                <a:gd name="T19" fmla="*/ 12 h 5"/>
                <a:gd name="T20" fmla="*/ 74 w 120"/>
                <a:gd name="T21" fmla="*/ 12 h 5"/>
                <a:gd name="T22" fmla="*/ 101 w 120"/>
                <a:gd name="T23" fmla="*/ 12 h 5"/>
                <a:gd name="T24" fmla="*/ 108 w 120"/>
                <a:gd name="T25" fmla="*/ 12 h 5"/>
                <a:gd name="T26" fmla="*/ 131 w 120"/>
                <a:gd name="T27" fmla="*/ 12 h 5"/>
                <a:gd name="T28" fmla="*/ 146 w 120"/>
                <a:gd name="T29" fmla="*/ 12 h 5"/>
                <a:gd name="T30" fmla="*/ 170 w 120"/>
                <a:gd name="T31" fmla="*/ 12 h 5"/>
                <a:gd name="T32" fmla="*/ 190 w 120"/>
                <a:gd name="T33" fmla="*/ 12 h 5"/>
                <a:gd name="T34" fmla="*/ 209 w 120"/>
                <a:gd name="T35" fmla="*/ 12 h 5"/>
                <a:gd name="T36" fmla="*/ 231 w 120"/>
                <a:gd name="T37" fmla="*/ 12 h 5"/>
                <a:gd name="T38" fmla="*/ 257 w 120"/>
                <a:gd name="T39" fmla="*/ 12 h 5"/>
                <a:gd name="T40" fmla="*/ 272 w 120"/>
                <a:gd name="T41" fmla="*/ 12 h 5"/>
                <a:gd name="T42" fmla="*/ 300 w 120"/>
                <a:gd name="T43" fmla="*/ 12 h 5"/>
                <a:gd name="T44" fmla="*/ 316 w 120"/>
                <a:gd name="T45" fmla="*/ 12 h 5"/>
                <a:gd name="T46" fmla="*/ 337 w 120"/>
                <a:gd name="T47" fmla="*/ 12 h 5"/>
                <a:gd name="T48" fmla="*/ 368 w 120"/>
                <a:gd name="T49" fmla="*/ 12 h 5"/>
                <a:gd name="T50" fmla="*/ 382 w 120"/>
                <a:gd name="T51" fmla="*/ 12 h 5"/>
                <a:gd name="T52" fmla="*/ 407 w 120"/>
                <a:gd name="T53" fmla="*/ 12 h 5"/>
                <a:gd name="T54" fmla="*/ 411 w 120"/>
                <a:gd name="T55" fmla="*/ 12 h 5"/>
                <a:gd name="T56" fmla="*/ 438 w 120"/>
                <a:gd name="T57" fmla="*/ 12 h 5"/>
                <a:gd name="T58" fmla="*/ 463 w 120"/>
                <a:gd name="T59" fmla="*/ 12 h 5"/>
                <a:gd name="T60" fmla="*/ 473 w 120"/>
                <a:gd name="T61" fmla="*/ 12 h 5"/>
                <a:gd name="T62" fmla="*/ 495 w 120"/>
                <a:gd name="T63" fmla="*/ 12 h 5"/>
                <a:gd name="T64" fmla="*/ 503 w 120"/>
                <a:gd name="T65" fmla="*/ 12 h 5"/>
                <a:gd name="T66" fmla="*/ 529 w 120"/>
                <a:gd name="T67" fmla="*/ 12 h 5"/>
                <a:gd name="T68" fmla="*/ 534 w 120"/>
                <a:gd name="T69" fmla="*/ 1 h 5"/>
                <a:gd name="T70" fmla="*/ 545 w 120"/>
                <a:gd name="T71" fmla="*/ 1 h 5"/>
                <a:gd name="T72" fmla="*/ 559 w 120"/>
                <a:gd name="T73" fmla="*/ 1 h 5"/>
                <a:gd name="T74" fmla="*/ 564 w 120"/>
                <a:gd name="T75" fmla="*/ 1 h 5"/>
                <a:gd name="T76" fmla="*/ 564 w 120"/>
                <a:gd name="T77" fmla="*/ 1 h 5"/>
                <a:gd name="T78" fmla="*/ 579 w 120"/>
                <a:gd name="T79" fmla="*/ 1 h 5"/>
                <a:gd name="T80" fmla="*/ 579 w 120"/>
                <a:gd name="T81" fmla="*/ 0 h 5"/>
                <a:gd name="T82" fmla="*/ 579 w 120"/>
                <a:gd name="T83" fmla="*/ 0 h 5"/>
                <a:gd name="T84" fmla="*/ 579 w 120"/>
                <a:gd name="T85" fmla="*/ 0 h 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0"/>
                <a:gd name="T130" fmla="*/ 0 h 5"/>
                <a:gd name="T131" fmla="*/ 120 w 120"/>
                <a:gd name="T132" fmla="*/ 5 h 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0" h="5">
                  <a:moveTo>
                    <a:pt x="0" y="0"/>
                  </a:moveTo>
                  <a:lnTo>
                    <a:pt x="0" y="0"/>
                  </a:lnTo>
                  <a:lnTo>
                    <a:pt x="2" y="1"/>
                  </a:lnTo>
                  <a:lnTo>
                    <a:pt x="5" y="1"/>
                  </a:lnTo>
                  <a:lnTo>
                    <a:pt x="7" y="1"/>
                  </a:lnTo>
                  <a:lnTo>
                    <a:pt x="9" y="1"/>
                  </a:lnTo>
                  <a:lnTo>
                    <a:pt x="12" y="1"/>
                  </a:lnTo>
                  <a:lnTo>
                    <a:pt x="14" y="4"/>
                  </a:lnTo>
                  <a:lnTo>
                    <a:pt x="15" y="4"/>
                  </a:lnTo>
                  <a:lnTo>
                    <a:pt x="21" y="4"/>
                  </a:lnTo>
                  <a:lnTo>
                    <a:pt x="22" y="4"/>
                  </a:lnTo>
                  <a:lnTo>
                    <a:pt x="27" y="4"/>
                  </a:lnTo>
                  <a:lnTo>
                    <a:pt x="30" y="4"/>
                  </a:lnTo>
                  <a:lnTo>
                    <a:pt x="35" y="4"/>
                  </a:lnTo>
                  <a:lnTo>
                    <a:pt x="39" y="4"/>
                  </a:lnTo>
                  <a:lnTo>
                    <a:pt x="43" y="4"/>
                  </a:lnTo>
                  <a:lnTo>
                    <a:pt x="48" y="4"/>
                  </a:lnTo>
                  <a:lnTo>
                    <a:pt x="53" y="4"/>
                  </a:lnTo>
                  <a:lnTo>
                    <a:pt x="56" y="4"/>
                  </a:lnTo>
                  <a:lnTo>
                    <a:pt x="62" y="4"/>
                  </a:lnTo>
                  <a:lnTo>
                    <a:pt x="65" y="4"/>
                  </a:lnTo>
                  <a:lnTo>
                    <a:pt x="70" y="4"/>
                  </a:lnTo>
                  <a:lnTo>
                    <a:pt x="76" y="4"/>
                  </a:lnTo>
                  <a:lnTo>
                    <a:pt x="79" y="4"/>
                  </a:lnTo>
                  <a:lnTo>
                    <a:pt x="84" y="4"/>
                  </a:lnTo>
                  <a:lnTo>
                    <a:pt x="85" y="4"/>
                  </a:lnTo>
                  <a:lnTo>
                    <a:pt x="91" y="4"/>
                  </a:lnTo>
                  <a:lnTo>
                    <a:pt x="96" y="4"/>
                  </a:lnTo>
                  <a:lnTo>
                    <a:pt x="98" y="4"/>
                  </a:lnTo>
                  <a:lnTo>
                    <a:pt x="102" y="4"/>
                  </a:lnTo>
                  <a:lnTo>
                    <a:pt x="104" y="4"/>
                  </a:lnTo>
                  <a:lnTo>
                    <a:pt x="109" y="4"/>
                  </a:lnTo>
                  <a:lnTo>
                    <a:pt x="111" y="1"/>
                  </a:lnTo>
                  <a:lnTo>
                    <a:pt x="113" y="1"/>
                  </a:lnTo>
                  <a:lnTo>
                    <a:pt x="116" y="1"/>
                  </a:lnTo>
                  <a:lnTo>
                    <a:pt x="117" y="1"/>
                  </a:lnTo>
                  <a:lnTo>
                    <a:pt x="119" y="1"/>
                  </a:lnTo>
                  <a:lnTo>
                    <a:pt x="11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61" name="Line 99"/>
            <p:cNvSpPr>
              <a:spLocks noChangeAspect="1" noChangeShapeType="1"/>
            </p:cNvSpPr>
            <p:nvPr/>
          </p:nvSpPr>
          <p:spPr bwMode="auto">
            <a:xfrm flipH="1">
              <a:off x="1021" y="3325"/>
              <a:ext cx="11"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462" name="Line 100"/>
            <p:cNvSpPr>
              <a:spLocks noChangeAspect="1" noChangeShapeType="1"/>
            </p:cNvSpPr>
            <p:nvPr/>
          </p:nvSpPr>
          <p:spPr bwMode="auto">
            <a:xfrm>
              <a:off x="1174"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463" name="Line 101"/>
            <p:cNvSpPr>
              <a:spLocks noChangeAspect="1" noChangeShapeType="1"/>
            </p:cNvSpPr>
            <p:nvPr/>
          </p:nvSpPr>
          <p:spPr bwMode="auto">
            <a:xfrm>
              <a:off x="1163" y="3617"/>
              <a:ext cx="0" cy="483"/>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464" name="Freeform 102"/>
            <p:cNvSpPr>
              <a:spLocks noChangeAspect="1"/>
            </p:cNvSpPr>
            <p:nvPr/>
          </p:nvSpPr>
          <p:spPr bwMode="auto">
            <a:xfrm>
              <a:off x="859" y="3423"/>
              <a:ext cx="168" cy="14"/>
            </a:xfrm>
            <a:custGeom>
              <a:avLst/>
              <a:gdLst>
                <a:gd name="T0" fmla="*/ 0 w 129"/>
                <a:gd name="T1" fmla="*/ 0 h 11"/>
                <a:gd name="T2" fmla="*/ 60 w 129"/>
                <a:gd name="T3" fmla="*/ 28 h 11"/>
                <a:gd name="T4" fmla="*/ 173 w 129"/>
                <a:gd name="T5" fmla="*/ 36 h 11"/>
                <a:gd name="T6" fmla="*/ 273 w 129"/>
                <a:gd name="T7" fmla="*/ 46 h 11"/>
                <a:gd name="T8" fmla="*/ 409 w 129"/>
                <a:gd name="T9" fmla="*/ 46 h 11"/>
                <a:gd name="T10" fmla="*/ 512 w 129"/>
                <a:gd name="T11" fmla="*/ 36 h 11"/>
                <a:gd name="T12" fmla="*/ 583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0"/>
                  </a:moveTo>
                  <a:lnTo>
                    <a:pt x="12" y="6"/>
                  </a:lnTo>
                  <a:lnTo>
                    <a:pt x="35" y="8"/>
                  </a:lnTo>
                  <a:lnTo>
                    <a:pt x="56" y="10"/>
                  </a:lnTo>
                  <a:lnTo>
                    <a:pt x="84" y="10"/>
                  </a:lnTo>
                  <a:lnTo>
                    <a:pt x="105" y="8"/>
                  </a:lnTo>
                  <a:lnTo>
                    <a:pt x="120"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65" name="Freeform 103"/>
            <p:cNvSpPr>
              <a:spLocks noChangeAspect="1"/>
            </p:cNvSpPr>
            <p:nvPr/>
          </p:nvSpPr>
          <p:spPr bwMode="auto">
            <a:xfrm>
              <a:off x="682" y="3824"/>
              <a:ext cx="526" cy="22"/>
            </a:xfrm>
            <a:custGeom>
              <a:avLst/>
              <a:gdLst>
                <a:gd name="T0" fmla="*/ 0 w 404"/>
                <a:gd name="T1" fmla="*/ 0 h 17"/>
                <a:gd name="T2" fmla="*/ 0 w 404"/>
                <a:gd name="T3" fmla="*/ 28 h 17"/>
                <a:gd name="T4" fmla="*/ 174 w 404"/>
                <a:gd name="T5" fmla="*/ 58 h 17"/>
                <a:gd name="T6" fmla="*/ 479 w 404"/>
                <a:gd name="T7" fmla="*/ 65 h 17"/>
                <a:gd name="T8" fmla="*/ 858 w 404"/>
                <a:gd name="T9" fmla="*/ 75 h 17"/>
                <a:gd name="T10" fmla="*/ 1279 w 404"/>
                <a:gd name="T11" fmla="*/ 75 h 17"/>
                <a:gd name="T12" fmla="*/ 1609 w 404"/>
                <a:gd name="T13" fmla="*/ 58 h 17"/>
                <a:gd name="T14" fmla="*/ 1857 w 404"/>
                <a:gd name="T15" fmla="*/ 45 h 17"/>
                <a:gd name="T16" fmla="*/ 1966 w 404"/>
                <a:gd name="T17" fmla="*/ 28 h 17"/>
                <a:gd name="T18" fmla="*/ 0 w 404"/>
                <a:gd name="T19" fmla="*/ 0 h 17"/>
                <a:gd name="T20" fmla="*/ 0 w 404"/>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4"/>
                <a:gd name="T34" fmla="*/ 0 h 17"/>
                <a:gd name="T35" fmla="*/ 404 w 404"/>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4" h="17">
                  <a:moveTo>
                    <a:pt x="0" y="0"/>
                  </a:moveTo>
                  <a:lnTo>
                    <a:pt x="0" y="6"/>
                  </a:lnTo>
                  <a:lnTo>
                    <a:pt x="36" y="12"/>
                  </a:lnTo>
                  <a:lnTo>
                    <a:pt x="98" y="14"/>
                  </a:lnTo>
                  <a:lnTo>
                    <a:pt x="177" y="16"/>
                  </a:lnTo>
                  <a:lnTo>
                    <a:pt x="263" y="16"/>
                  </a:lnTo>
                  <a:lnTo>
                    <a:pt x="330" y="12"/>
                  </a:lnTo>
                  <a:lnTo>
                    <a:pt x="381" y="9"/>
                  </a:lnTo>
                  <a:lnTo>
                    <a:pt x="403"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66" name="Freeform 104"/>
            <p:cNvSpPr>
              <a:spLocks noChangeAspect="1"/>
            </p:cNvSpPr>
            <p:nvPr/>
          </p:nvSpPr>
          <p:spPr bwMode="auto">
            <a:xfrm>
              <a:off x="810" y="3265"/>
              <a:ext cx="264" cy="25"/>
            </a:xfrm>
            <a:custGeom>
              <a:avLst/>
              <a:gdLst>
                <a:gd name="T0" fmla="*/ 979 w 203"/>
                <a:gd name="T1" fmla="*/ 0 h 19"/>
                <a:gd name="T2" fmla="*/ 932 w 203"/>
                <a:gd name="T3" fmla="*/ 28 h 19"/>
                <a:gd name="T4" fmla="*/ 812 w 203"/>
                <a:gd name="T5" fmla="*/ 66 h 19"/>
                <a:gd name="T6" fmla="*/ 659 w 203"/>
                <a:gd name="T7" fmla="*/ 95 h 19"/>
                <a:gd name="T8" fmla="*/ 438 w 203"/>
                <a:gd name="T9" fmla="*/ 95 h 19"/>
                <a:gd name="T10" fmla="*/ 243 w 203"/>
                <a:gd name="T11" fmla="*/ 72 h 19"/>
                <a:gd name="T12" fmla="*/ 95 w 203"/>
                <a:gd name="T13" fmla="*/ 50 h 19"/>
                <a:gd name="T14" fmla="*/ 0 w 203"/>
                <a:gd name="T15" fmla="*/ 0 h 19"/>
                <a:gd name="T16" fmla="*/ 163 w 203"/>
                <a:gd name="T17" fmla="*/ 0 h 19"/>
                <a:gd name="T18" fmla="*/ 221 w 203"/>
                <a:gd name="T19" fmla="*/ 28 h 19"/>
                <a:gd name="T20" fmla="*/ 325 w 203"/>
                <a:gd name="T21" fmla="*/ 37 h 19"/>
                <a:gd name="T22" fmla="*/ 455 w 203"/>
                <a:gd name="T23" fmla="*/ 50 h 19"/>
                <a:gd name="T24" fmla="*/ 596 w 203"/>
                <a:gd name="T25" fmla="*/ 50 h 19"/>
                <a:gd name="T26" fmla="*/ 704 w 203"/>
                <a:gd name="T27" fmla="*/ 28 h 19"/>
                <a:gd name="T28" fmla="*/ 800 w 203"/>
                <a:gd name="T29" fmla="*/ 21 h 19"/>
                <a:gd name="T30" fmla="*/ 812 w 203"/>
                <a:gd name="T31" fmla="*/ 0 h 19"/>
                <a:gd name="T32" fmla="*/ 979 w 203"/>
                <a:gd name="T33" fmla="*/ 0 h 19"/>
                <a:gd name="T34" fmla="*/ 979 w 203"/>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3"/>
                <a:gd name="T55" fmla="*/ 0 h 19"/>
                <a:gd name="T56" fmla="*/ 203 w 203"/>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3" h="19">
                  <a:moveTo>
                    <a:pt x="202" y="0"/>
                  </a:moveTo>
                  <a:lnTo>
                    <a:pt x="193" y="5"/>
                  </a:lnTo>
                  <a:lnTo>
                    <a:pt x="168" y="13"/>
                  </a:lnTo>
                  <a:lnTo>
                    <a:pt x="137" y="18"/>
                  </a:lnTo>
                  <a:lnTo>
                    <a:pt x="91" y="18"/>
                  </a:lnTo>
                  <a:lnTo>
                    <a:pt x="50" y="14"/>
                  </a:lnTo>
                  <a:lnTo>
                    <a:pt x="19" y="10"/>
                  </a:lnTo>
                  <a:lnTo>
                    <a:pt x="0" y="0"/>
                  </a:lnTo>
                  <a:lnTo>
                    <a:pt x="34" y="0"/>
                  </a:lnTo>
                  <a:lnTo>
                    <a:pt x="46" y="5"/>
                  </a:lnTo>
                  <a:lnTo>
                    <a:pt x="68" y="7"/>
                  </a:lnTo>
                  <a:lnTo>
                    <a:pt x="94" y="10"/>
                  </a:lnTo>
                  <a:lnTo>
                    <a:pt x="123" y="10"/>
                  </a:lnTo>
                  <a:lnTo>
                    <a:pt x="145" y="5"/>
                  </a:lnTo>
                  <a:lnTo>
                    <a:pt x="165" y="4"/>
                  </a:lnTo>
                  <a:lnTo>
                    <a:pt x="168" y="0"/>
                  </a:lnTo>
                  <a:lnTo>
                    <a:pt x="202"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67" name="Line 105"/>
            <p:cNvSpPr>
              <a:spLocks noChangeAspect="1" noChangeShapeType="1"/>
            </p:cNvSpPr>
            <p:nvPr/>
          </p:nvSpPr>
          <p:spPr bwMode="auto">
            <a:xfrm flipV="1">
              <a:off x="939" y="2986"/>
              <a:ext cx="0" cy="1081"/>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468" name="AutoShape 106"/>
            <p:cNvSpPr>
              <a:spLocks noChangeAspect="1" noChangeArrowheads="1"/>
            </p:cNvSpPr>
            <p:nvPr/>
          </p:nvSpPr>
          <p:spPr bwMode="auto">
            <a:xfrm flipV="1">
              <a:off x="876" y="4067"/>
              <a:ext cx="134" cy="29"/>
            </a:xfrm>
            <a:prstGeom prst="roundRect">
              <a:avLst>
                <a:gd name="adj" fmla="val 0"/>
              </a:avLst>
            </a:prstGeom>
            <a:solidFill>
              <a:srgbClr val="00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69" name="AutoShape 107"/>
            <p:cNvSpPr>
              <a:spLocks noChangeAspect="1" noChangeArrowheads="1"/>
            </p:cNvSpPr>
            <p:nvPr/>
          </p:nvSpPr>
          <p:spPr bwMode="auto">
            <a:xfrm flipV="1">
              <a:off x="1753" y="2924"/>
              <a:ext cx="26" cy="2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70" name="Freeform 108"/>
            <p:cNvSpPr>
              <a:spLocks noChangeAspect="1"/>
            </p:cNvSpPr>
            <p:nvPr/>
          </p:nvSpPr>
          <p:spPr bwMode="auto">
            <a:xfrm>
              <a:off x="1738" y="2944"/>
              <a:ext cx="60" cy="43"/>
            </a:xfrm>
            <a:custGeom>
              <a:avLst/>
              <a:gdLst>
                <a:gd name="T0" fmla="*/ 0 w 46"/>
                <a:gd name="T1" fmla="*/ 27 h 33"/>
                <a:gd name="T2" fmla="*/ 0 w 46"/>
                <a:gd name="T3" fmla="*/ 27 h 33"/>
                <a:gd name="T4" fmla="*/ 0 w 46"/>
                <a:gd name="T5" fmla="*/ 27 h 33"/>
                <a:gd name="T6" fmla="*/ 0 w 46"/>
                <a:gd name="T7" fmla="*/ 12 h 33"/>
                <a:gd name="T8" fmla="*/ 0 w 46"/>
                <a:gd name="T9" fmla="*/ 12 h 33"/>
                <a:gd name="T10" fmla="*/ 12 w 46"/>
                <a:gd name="T11" fmla="*/ 12 h 33"/>
                <a:gd name="T12" fmla="*/ 12 w 46"/>
                <a:gd name="T13" fmla="*/ 0 h 33"/>
                <a:gd name="T14" fmla="*/ 27 w 46"/>
                <a:gd name="T15" fmla="*/ 0 h 33"/>
                <a:gd name="T16" fmla="*/ 27 w 46"/>
                <a:gd name="T17" fmla="*/ 0 h 33"/>
                <a:gd name="T18" fmla="*/ 35 w 46"/>
                <a:gd name="T19" fmla="*/ 0 h 33"/>
                <a:gd name="T20" fmla="*/ 35 w 46"/>
                <a:gd name="T21" fmla="*/ 0 h 33"/>
                <a:gd name="T22" fmla="*/ 189 w 46"/>
                <a:gd name="T23" fmla="*/ 0 h 33"/>
                <a:gd name="T24" fmla="*/ 189 w 46"/>
                <a:gd name="T25" fmla="*/ 0 h 33"/>
                <a:gd name="T26" fmla="*/ 192 w 46"/>
                <a:gd name="T27" fmla="*/ 0 h 33"/>
                <a:gd name="T28" fmla="*/ 192 w 46"/>
                <a:gd name="T29" fmla="*/ 0 h 33"/>
                <a:gd name="T30" fmla="*/ 200 w 46"/>
                <a:gd name="T31" fmla="*/ 0 h 33"/>
                <a:gd name="T32" fmla="*/ 200 w 46"/>
                <a:gd name="T33" fmla="*/ 0 h 33"/>
                <a:gd name="T34" fmla="*/ 222 w 46"/>
                <a:gd name="T35" fmla="*/ 12 h 33"/>
                <a:gd name="T36" fmla="*/ 222 w 46"/>
                <a:gd name="T37" fmla="*/ 12 h 33"/>
                <a:gd name="T38" fmla="*/ 222 w 46"/>
                <a:gd name="T39" fmla="*/ 12 h 33"/>
                <a:gd name="T40" fmla="*/ 222 w 46"/>
                <a:gd name="T41" fmla="*/ 27 h 33"/>
                <a:gd name="T42" fmla="*/ 222 w 46"/>
                <a:gd name="T43" fmla="*/ 27 h 33"/>
                <a:gd name="T44" fmla="*/ 222 w 46"/>
                <a:gd name="T45" fmla="*/ 124 h 33"/>
                <a:gd name="T46" fmla="*/ 222 w 46"/>
                <a:gd name="T47" fmla="*/ 125 h 33"/>
                <a:gd name="T48" fmla="*/ 222 w 46"/>
                <a:gd name="T49" fmla="*/ 125 h 33"/>
                <a:gd name="T50" fmla="*/ 222 w 46"/>
                <a:gd name="T51" fmla="*/ 125 h 33"/>
                <a:gd name="T52" fmla="*/ 222 w 46"/>
                <a:gd name="T53" fmla="*/ 145 h 33"/>
                <a:gd name="T54" fmla="*/ 222 w 46"/>
                <a:gd name="T55" fmla="*/ 145 h 33"/>
                <a:gd name="T56" fmla="*/ 200 w 46"/>
                <a:gd name="T57" fmla="*/ 145 h 33"/>
                <a:gd name="T58" fmla="*/ 200 w 46"/>
                <a:gd name="T59" fmla="*/ 145 h 33"/>
                <a:gd name="T60" fmla="*/ 192 w 46"/>
                <a:gd name="T61" fmla="*/ 159 h 33"/>
                <a:gd name="T62" fmla="*/ 192 w 46"/>
                <a:gd name="T63" fmla="*/ 159 h 33"/>
                <a:gd name="T64" fmla="*/ 189 w 46"/>
                <a:gd name="T65" fmla="*/ 159 h 33"/>
                <a:gd name="T66" fmla="*/ 35 w 46"/>
                <a:gd name="T67" fmla="*/ 159 h 33"/>
                <a:gd name="T68" fmla="*/ 35 w 46"/>
                <a:gd name="T69" fmla="*/ 159 h 33"/>
                <a:gd name="T70" fmla="*/ 35 w 46"/>
                <a:gd name="T71" fmla="*/ 159 h 33"/>
                <a:gd name="T72" fmla="*/ 27 w 46"/>
                <a:gd name="T73" fmla="*/ 159 h 33"/>
                <a:gd name="T74" fmla="*/ 12 w 46"/>
                <a:gd name="T75" fmla="*/ 145 h 33"/>
                <a:gd name="T76" fmla="*/ 12 w 46"/>
                <a:gd name="T77" fmla="*/ 145 h 33"/>
                <a:gd name="T78" fmla="*/ 12 w 46"/>
                <a:gd name="T79" fmla="*/ 145 h 33"/>
                <a:gd name="T80" fmla="*/ 0 w 46"/>
                <a:gd name="T81" fmla="*/ 145 h 33"/>
                <a:gd name="T82" fmla="*/ 0 w 46"/>
                <a:gd name="T83" fmla="*/ 125 h 33"/>
                <a:gd name="T84" fmla="*/ 0 w 46"/>
                <a:gd name="T85" fmla="*/ 125 h 33"/>
                <a:gd name="T86" fmla="*/ 0 w 46"/>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0" y="25"/>
                  </a:moveTo>
                  <a:lnTo>
                    <a:pt x="0" y="5"/>
                  </a:lnTo>
                  <a:lnTo>
                    <a:pt x="0" y="2"/>
                  </a:lnTo>
                  <a:lnTo>
                    <a:pt x="2" y="2"/>
                  </a:lnTo>
                  <a:lnTo>
                    <a:pt x="2" y="0"/>
                  </a:lnTo>
                  <a:lnTo>
                    <a:pt x="5" y="0"/>
                  </a:lnTo>
                  <a:lnTo>
                    <a:pt x="7" y="0"/>
                  </a:lnTo>
                  <a:lnTo>
                    <a:pt x="38" y="0"/>
                  </a:lnTo>
                  <a:lnTo>
                    <a:pt x="39" y="0"/>
                  </a:lnTo>
                  <a:lnTo>
                    <a:pt x="41" y="0"/>
                  </a:lnTo>
                  <a:lnTo>
                    <a:pt x="45" y="2"/>
                  </a:lnTo>
                  <a:lnTo>
                    <a:pt x="45" y="5"/>
                  </a:lnTo>
                  <a:lnTo>
                    <a:pt x="45" y="25"/>
                  </a:lnTo>
                  <a:lnTo>
                    <a:pt x="45" y="26"/>
                  </a:lnTo>
                  <a:lnTo>
                    <a:pt x="45" y="29"/>
                  </a:lnTo>
                  <a:lnTo>
                    <a:pt x="41" y="29"/>
                  </a:lnTo>
                  <a:lnTo>
                    <a:pt x="39" y="32"/>
                  </a:lnTo>
                  <a:lnTo>
                    <a:pt x="38" y="32"/>
                  </a:lnTo>
                  <a:lnTo>
                    <a:pt x="7" y="32"/>
                  </a:lnTo>
                  <a:lnTo>
                    <a:pt x="5" y="32"/>
                  </a:lnTo>
                  <a:lnTo>
                    <a:pt x="5" y="29"/>
                  </a:lnTo>
                  <a:lnTo>
                    <a:pt x="2"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71" name="Freeform 109"/>
            <p:cNvSpPr>
              <a:spLocks noChangeAspect="1"/>
            </p:cNvSpPr>
            <p:nvPr/>
          </p:nvSpPr>
          <p:spPr bwMode="auto">
            <a:xfrm>
              <a:off x="1738" y="2944"/>
              <a:ext cx="20" cy="43"/>
            </a:xfrm>
            <a:custGeom>
              <a:avLst/>
              <a:gdLst>
                <a:gd name="T0" fmla="*/ 0 w 15"/>
                <a:gd name="T1" fmla="*/ 27 h 33"/>
                <a:gd name="T2" fmla="*/ 0 w 15"/>
                <a:gd name="T3" fmla="*/ 27 h 33"/>
                <a:gd name="T4" fmla="*/ 0 w 15"/>
                <a:gd name="T5" fmla="*/ 27 h 33"/>
                <a:gd name="T6" fmla="*/ 0 w 15"/>
                <a:gd name="T7" fmla="*/ 12 h 33"/>
                <a:gd name="T8" fmla="*/ 0 w 15"/>
                <a:gd name="T9" fmla="*/ 12 h 33"/>
                <a:gd name="T10" fmla="*/ 0 w 15"/>
                <a:gd name="T11" fmla="*/ 12 h 33"/>
                <a:gd name="T12" fmla="*/ 0 w 15"/>
                <a:gd name="T13" fmla="*/ 0 h 33"/>
                <a:gd name="T14" fmla="*/ 12 w 15"/>
                <a:gd name="T15" fmla="*/ 0 h 33"/>
                <a:gd name="T16" fmla="*/ 12 w 15"/>
                <a:gd name="T17" fmla="*/ 0 h 33"/>
                <a:gd name="T18" fmla="*/ 12 w 15"/>
                <a:gd name="T19" fmla="*/ 0 h 33"/>
                <a:gd name="T20" fmla="*/ 12 w 15"/>
                <a:gd name="T21" fmla="*/ 0 h 33"/>
                <a:gd name="T22" fmla="*/ 64 w 15"/>
                <a:gd name="T23" fmla="*/ 0 h 33"/>
                <a:gd name="T24" fmla="*/ 64 w 15"/>
                <a:gd name="T25" fmla="*/ 0 h 33"/>
                <a:gd name="T26" fmla="*/ 64 w 15"/>
                <a:gd name="T27" fmla="*/ 0 h 33"/>
                <a:gd name="T28" fmla="*/ 64 w 15"/>
                <a:gd name="T29" fmla="*/ 0 h 33"/>
                <a:gd name="T30" fmla="*/ 64 w 15"/>
                <a:gd name="T31" fmla="*/ 0 h 33"/>
                <a:gd name="T32" fmla="*/ 64 w 15"/>
                <a:gd name="T33" fmla="*/ 0 h 33"/>
                <a:gd name="T34" fmla="*/ 79 w 15"/>
                <a:gd name="T35" fmla="*/ 12 h 33"/>
                <a:gd name="T36" fmla="*/ 79 w 15"/>
                <a:gd name="T37" fmla="*/ 12 h 33"/>
                <a:gd name="T38" fmla="*/ 79 w 15"/>
                <a:gd name="T39" fmla="*/ 12 h 33"/>
                <a:gd name="T40" fmla="*/ 79 w 15"/>
                <a:gd name="T41" fmla="*/ 27 h 33"/>
                <a:gd name="T42" fmla="*/ 79 w 15"/>
                <a:gd name="T43" fmla="*/ 27 h 33"/>
                <a:gd name="T44" fmla="*/ 79 w 15"/>
                <a:gd name="T45" fmla="*/ 124 h 33"/>
                <a:gd name="T46" fmla="*/ 79 w 15"/>
                <a:gd name="T47" fmla="*/ 125 h 33"/>
                <a:gd name="T48" fmla="*/ 79 w 15"/>
                <a:gd name="T49" fmla="*/ 125 h 33"/>
                <a:gd name="T50" fmla="*/ 79 w 15"/>
                <a:gd name="T51" fmla="*/ 125 h 33"/>
                <a:gd name="T52" fmla="*/ 79 w 15"/>
                <a:gd name="T53" fmla="*/ 145 h 33"/>
                <a:gd name="T54" fmla="*/ 79 w 15"/>
                <a:gd name="T55" fmla="*/ 145 h 33"/>
                <a:gd name="T56" fmla="*/ 64 w 15"/>
                <a:gd name="T57" fmla="*/ 145 h 33"/>
                <a:gd name="T58" fmla="*/ 64 w 15"/>
                <a:gd name="T59" fmla="*/ 145 h 33"/>
                <a:gd name="T60" fmla="*/ 64 w 15"/>
                <a:gd name="T61" fmla="*/ 159 h 33"/>
                <a:gd name="T62" fmla="*/ 64 w 15"/>
                <a:gd name="T63" fmla="*/ 159 h 33"/>
                <a:gd name="T64" fmla="*/ 64 w 15"/>
                <a:gd name="T65" fmla="*/ 159 h 33"/>
                <a:gd name="T66" fmla="*/ 12 w 15"/>
                <a:gd name="T67" fmla="*/ 159 h 33"/>
                <a:gd name="T68" fmla="*/ 12 w 15"/>
                <a:gd name="T69" fmla="*/ 159 h 33"/>
                <a:gd name="T70" fmla="*/ 12 w 15"/>
                <a:gd name="T71" fmla="*/ 159 h 33"/>
                <a:gd name="T72" fmla="*/ 12 w 15"/>
                <a:gd name="T73" fmla="*/ 159 h 33"/>
                <a:gd name="T74" fmla="*/ 0 w 15"/>
                <a:gd name="T75" fmla="*/ 145 h 33"/>
                <a:gd name="T76" fmla="*/ 0 w 15"/>
                <a:gd name="T77" fmla="*/ 145 h 33"/>
                <a:gd name="T78" fmla="*/ 0 w 15"/>
                <a:gd name="T79" fmla="*/ 145 h 33"/>
                <a:gd name="T80" fmla="*/ 0 w 15"/>
                <a:gd name="T81" fmla="*/ 145 h 33"/>
                <a:gd name="T82" fmla="*/ 0 w 15"/>
                <a:gd name="T83" fmla="*/ 125 h 33"/>
                <a:gd name="T84" fmla="*/ 0 w 15"/>
                <a:gd name="T85" fmla="*/ 125 h 33"/>
                <a:gd name="T86" fmla="*/ 0 w 15"/>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0" y="25"/>
                  </a:moveTo>
                  <a:lnTo>
                    <a:pt x="0" y="5"/>
                  </a:lnTo>
                  <a:lnTo>
                    <a:pt x="0" y="2"/>
                  </a:lnTo>
                  <a:lnTo>
                    <a:pt x="0" y="0"/>
                  </a:lnTo>
                  <a:lnTo>
                    <a:pt x="2" y="0"/>
                  </a:lnTo>
                  <a:lnTo>
                    <a:pt x="11" y="0"/>
                  </a:lnTo>
                  <a:lnTo>
                    <a:pt x="14" y="2"/>
                  </a:lnTo>
                  <a:lnTo>
                    <a:pt x="14" y="5"/>
                  </a:lnTo>
                  <a:lnTo>
                    <a:pt x="14" y="25"/>
                  </a:lnTo>
                  <a:lnTo>
                    <a:pt x="14" y="26"/>
                  </a:lnTo>
                  <a:lnTo>
                    <a:pt x="14" y="29"/>
                  </a:lnTo>
                  <a:lnTo>
                    <a:pt x="11" y="29"/>
                  </a:lnTo>
                  <a:lnTo>
                    <a:pt x="11" y="32"/>
                  </a:lnTo>
                  <a:lnTo>
                    <a:pt x="2" y="32"/>
                  </a:lnTo>
                  <a:lnTo>
                    <a:pt x="2" y="29"/>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72" name="Freeform 110"/>
            <p:cNvSpPr>
              <a:spLocks noChangeAspect="1"/>
            </p:cNvSpPr>
            <p:nvPr/>
          </p:nvSpPr>
          <p:spPr bwMode="auto">
            <a:xfrm>
              <a:off x="1784" y="2944"/>
              <a:ext cx="14" cy="43"/>
            </a:xfrm>
            <a:custGeom>
              <a:avLst/>
              <a:gdLst>
                <a:gd name="T0" fmla="*/ 0 w 11"/>
                <a:gd name="T1" fmla="*/ 27 h 33"/>
                <a:gd name="T2" fmla="*/ 0 w 11"/>
                <a:gd name="T3" fmla="*/ 27 h 33"/>
                <a:gd name="T4" fmla="*/ 0 w 11"/>
                <a:gd name="T5" fmla="*/ 27 h 33"/>
                <a:gd name="T6" fmla="*/ 0 w 11"/>
                <a:gd name="T7" fmla="*/ 12 h 33"/>
                <a:gd name="T8" fmla="*/ 0 w 11"/>
                <a:gd name="T9" fmla="*/ 12 h 33"/>
                <a:gd name="T10" fmla="*/ 0 w 11"/>
                <a:gd name="T11" fmla="*/ 12 h 33"/>
                <a:gd name="T12" fmla="*/ 0 w 11"/>
                <a:gd name="T13" fmla="*/ 0 h 33"/>
                <a:gd name="T14" fmla="*/ 0 w 11"/>
                <a:gd name="T15" fmla="*/ 0 h 33"/>
                <a:gd name="T16" fmla="*/ 0 w 11"/>
                <a:gd name="T17" fmla="*/ 0 h 33"/>
                <a:gd name="T18" fmla="*/ 0 w 11"/>
                <a:gd name="T19" fmla="*/ 0 h 33"/>
                <a:gd name="T20" fmla="*/ 0 w 11"/>
                <a:gd name="T21" fmla="*/ 0 h 33"/>
                <a:gd name="T22" fmla="*/ 36 w 11"/>
                <a:gd name="T23" fmla="*/ 0 h 33"/>
                <a:gd name="T24" fmla="*/ 3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5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6 w 11"/>
                <a:gd name="T65" fmla="*/ 159 h 33"/>
                <a:gd name="T66" fmla="*/ 0 w 11"/>
                <a:gd name="T67" fmla="*/ 159 h 33"/>
                <a:gd name="T68" fmla="*/ 0 w 11"/>
                <a:gd name="T69" fmla="*/ 159 h 33"/>
                <a:gd name="T70" fmla="*/ 0 w 11"/>
                <a:gd name="T71" fmla="*/ 159 h 33"/>
                <a:gd name="T72" fmla="*/ 0 w 11"/>
                <a:gd name="T73" fmla="*/ 159 h 33"/>
                <a:gd name="T74" fmla="*/ 0 w 11"/>
                <a:gd name="T75" fmla="*/ 145 h 33"/>
                <a:gd name="T76" fmla="*/ 0 w 11"/>
                <a:gd name="T77" fmla="*/ 145 h 33"/>
                <a:gd name="T78" fmla="*/ 0 w 11"/>
                <a:gd name="T79" fmla="*/ 145 h 33"/>
                <a:gd name="T80" fmla="*/ 0 w 11"/>
                <a:gd name="T81" fmla="*/ 14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8" y="0"/>
                  </a:lnTo>
                  <a:lnTo>
                    <a:pt x="10" y="0"/>
                  </a:lnTo>
                  <a:lnTo>
                    <a:pt x="10" y="2"/>
                  </a:lnTo>
                  <a:lnTo>
                    <a:pt x="10" y="5"/>
                  </a:lnTo>
                  <a:lnTo>
                    <a:pt x="10" y="25"/>
                  </a:lnTo>
                  <a:lnTo>
                    <a:pt x="10" y="26"/>
                  </a:lnTo>
                  <a:lnTo>
                    <a:pt x="10" y="29"/>
                  </a:lnTo>
                  <a:lnTo>
                    <a:pt x="10" y="32"/>
                  </a:lnTo>
                  <a:lnTo>
                    <a:pt x="8" y="32"/>
                  </a:lnTo>
                  <a:lnTo>
                    <a:pt x="0" y="32"/>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73" name="Freeform 111" descr="Light vertical"/>
            <p:cNvSpPr>
              <a:spLocks noChangeAspect="1"/>
            </p:cNvSpPr>
            <p:nvPr/>
          </p:nvSpPr>
          <p:spPr bwMode="auto">
            <a:xfrm>
              <a:off x="1757" y="2944"/>
              <a:ext cx="23" cy="43"/>
            </a:xfrm>
            <a:custGeom>
              <a:avLst/>
              <a:gdLst>
                <a:gd name="T0" fmla="*/ 0 w 18"/>
                <a:gd name="T1" fmla="*/ 27 h 33"/>
                <a:gd name="T2" fmla="*/ 0 w 18"/>
                <a:gd name="T3" fmla="*/ 27 h 33"/>
                <a:gd name="T4" fmla="*/ 0 w 18"/>
                <a:gd name="T5" fmla="*/ 27 h 33"/>
                <a:gd name="T6" fmla="*/ 0 w 18"/>
                <a:gd name="T7" fmla="*/ 12 h 33"/>
                <a:gd name="T8" fmla="*/ 0 w 18"/>
                <a:gd name="T9" fmla="*/ 12 h 33"/>
                <a:gd name="T10" fmla="*/ 0 w 18"/>
                <a:gd name="T11" fmla="*/ 12 h 33"/>
                <a:gd name="T12" fmla="*/ 10 w 18"/>
                <a:gd name="T13" fmla="*/ 0 h 33"/>
                <a:gd name="T14" fmla="*/ 10 w 18"/>
                <a:gd name="T15" fmla="*/ 0 h 33"/>
                <a:gd name="T16" fmla="*/ 10 w 18"/>
                <a:gd name="T17" fmla="*/ 0 h 33"/>
                <a:gd name="T18" fmla="*/ 10 w 18"/>
                <a:gd name="T19" fmla="*/ 0 h 33"/>
                <a:gd name="T20" fmla="*/ 10 w 18"/>
                <a:gd name="T21" fmla="*/ 0 h 33"/>
                <a:gd name="T22" fmla="*/ 69 w 18"/>
                <a:gd name="T23" fmla="*/ 0 h 33"/>
                <a:gd name="T24" fmla="*/ 69 w 18"/>
                <a:gd name="T25" fmla="*/ 0 h 33"/>
                <a:gd name="T26" fmla="*/ 69 w 18"/>
                <a:gd name="T27" fmla="*/ 0 h 33"/>
                <a:gd name="T28" fmla="*/ 75 w 18"/>
                <a:gd name="T29" fmla="*/ 0 h 33"/>
                <a:gd name="T30" fmla="*/ 75 w 18"/>
                <a:gd name="T31" fmla="*/ 0 h 33"/>
                <a:gd name="T32" fmla="*/ 75 w 18"/>
                <a:gd name="T33" fmla="*/ 0 h 33"/>
                <a:gd name="T34" fmla="*/ 75 w 18"/>
                <a:gd name="T35" fmla="*/ 12 h 33"/>
                <a:gd name="T36" fmla="*/ 75 w 18"/>
                <a:gd name="T37" fmla="*/ 12 h 33"/>
                <a:gd name="T38" fmla="*/ 75 w 18"/>
                <a:gd name="T39" fmla="*/ 12 h 33"/>
                <a:gd name="T40" fmla="*/ 75 w 18"/>
                <a:gd name="T41" fmla="*/ 27 h 33"/>
                <a:gd name="T42" fmla="*/ 75 w 18"/>
                <a:gd name="T43" fmla="*/ 27 h 33"/>
                <a:gd name="T44" fmla="*/ 75 w 18"/>
                <a:gd name="T45" fmla="*/ 124 h 33"/>
                <a:gd name="T46" fmla="*/ 75 w 18"/>
                <a:gd name="T47" fmla="*/ 125 h 33"/>
                <a:gd name="T48" fmla="*/ 75 w 18"/>
                <a:gd name="T49" fmla="*/ 125 h 33"/>
                <a:gd name="T50" fmla="*/ 75 w 18"/>
                <a:gd name="T51" fmla="*/ 125 h 33"/>
                <a:gd name="T52" fmla="*/ 75 w 18"/>
                <a:gd name="T53" fmla="*/ 145 h 33"/>
                <a:gd name="T54" fmla="*/ 75 w 18"/>
                <a:gd name="T55" fmla="*/ 145 h 33"/>
                <a:gd name="T56" fmla="*/ 75 w 18"/>
                <a:gd name="T57" fmla="*/ 145 h 33"/>
                <a:gd name="T58" fmla="*/ 75 w 18"/>
                <a:gd name="T59" fmla="*/ 145 h 33"/>
                <a:gd name="T60" fmla="*/ 69 w 18"/>
                <a:gd name="T61" fmla="*/ 159 h 33"/>
                <a:gd name="T62" fmla="*/ 69 w 18"/>
                <a:gd name="T63" fmla="*/ 159 h 33"/>
                <a:gd name="T64" fmla="*/ 69 w 18"/>
                <a:gd name="T65" fmla="*/ 159 h 33"/>
                <a:gd name="T66" fmla="*/ 10 w 18"/>
                <a:gd name="T67" fmla="*/ 159 h 33"/>
                <a:gd name="T68" fmla="*/ 10 w 18"/>
                <a:gd name="T69" fmla="*/ 159 h 33"/>
                <a:gd name="T70" fmla="*/ 10 w 18"/>
                <a:gd name="T71" fmla="*/ 159 h 33"/>
                <a:gd name="T72" fmla="*/ 10 w 18"/>
                <a:gd name="T73" fmla="*/ 159 h 33"/>
                <a:gd name="T74" fmla="*/ 10 w 18"/>
                <a:gd name="T75" fmla="*/ 145 h 33"/>
                <a:gd name="T76" fmla="*/ 0 w 18"/>
                <a:gd name="T77" fmla="*/ 145 h 33"/>
                <a:gd name="T78" fmla="*/ 0 w 18"/>
                <a:gd name="T79" fmla="*/ 145 h 33"/>
                <a:gd name="T80" fmla="*/ 0 w 18"/>
                <a:gd name="T81" fmla="*/ 145 h 33"/>
                <a:gd name="T82" fmla="*/ 0 w 18"/>
                <a:gd name="T83" fmla="*/ 125 h 33"/>
                <a:gd name="T84" fmla="*/ 0 w 18"/>
                <a:gd name="T85" fmla="*/ 125 h 33"/>
                <a:gd name="T86" fmla="*/ 0 w 1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0" y="25"/>
                  </a:moveTo>
                  <a:lnTo>
                    <a:pt x="0" y="5"/>
                  </a:lnTo>
                  <a:lnTo>
                    <a:pt x="0" y="2"/>
                  </a:lnTo>
                  <a:lnTo>
                    <a:pt x="0" y="0"/>
                  </a:lnTo>
                  <a:lnTo>
                    <a:pt x="2" y="0"/>
                  </a:lnTo>
                  <a:lnTo>
                    <a:pt x="16" y="0"/>
                  </a:lnTo>
                  <a:lnTo>
                    <a:pt x="17" y="0"/>
                  </a:lnTo>
                  <a:lnTo>
                    <a:pt x="17" y="2"/>
                  </a:lnTo>
                  <a:lnTo>
                    <a:pt x="17" y="5"/>
                  </a:lnTo>
                  <a:lnTo>
                    <a:pt x="17" y="25"/>
                  </a:lnTo>
                  <a:lnTo>
                    <a:pt x="17" y="26"/>
                  </a:lnTo>
                  <a:lnTo>
                    <a:pt x="17" y="29"/>
                  </a:lnTo>
                  <a:lnTo>
                    <a:pt x="17" y="32"/>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74" name="AutoShape 112"/>
            <p:cNvSpPr>
              <a:spLocks noChangeAspect="1" noChangeArrowheads="1"/>
            </p:cNvSpPr>
            <p:nvPr/>
          </p:nvSpPr>
          <p:spPr bwMode="auto">
            <a:xfrm flipV="1">
              <a:off x="1775" y="2924"/>
              <a:ext cx="4"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75" name="Freeform 113"/>
            <p:cNvSpPr>
              <a:spLocks noChangeAspect="1"/>
            </p:cNvSpPr>
            <p:nvPr/>
          </p:nvSpPr>
          <p:spPr bwMode="auto">
            <a:xfrm>
              <a:off x="1707" y="2839"/>
              <a:ext cx="123" cy="81"/>
            </a:xfrm>
            <a:custGeom>
              <a:avLst/>
              <a:gdLst>
                <a:gd name="T0" fmla="*/ 0 w 94"/>
                <a:gd name="T1" fmla="*/ 50 h 62"/>
                <a:gd name="T2" fmla="*/ 0 w 94"/>
                <a:gd name="T3" fmla="*/ 50 h 62"/>
                <a:gd name="T4" fmla="*/ 12 w 94"/>
                <a:gd name="T5" fmla="*/ 38 h 62"/>
                <a:gd name="T6" fmla="*/ 12 w 94"/>
                <a:gd name="T7" fmla="*/ 38 h 62"/>
                <a:gd name="T8" fmla="*/ 12 w 94"/>
                <a:gd name="T9" fmla="*/ 29 h 62"/>
                <a:gd name="T10" fmla="*/ 29 w 94"/>
                <a:gd name="T11" fmla="*/ 16 h 62"/>
                <a:gd name="T12" fmla="*/ 38 w 94"/>
                <a:gd name="T13" fmla="*/ 16 h 62"/>
                <a:gd name="T14" fmla="*/ 46 w 94"/>
                <a:gd name="T15" fmla="*/ 0 h 62"/>
                <a:gd name="T16" fmla="*/ 65 w 94"/>
                <a:gd name="T17" fmla="*/ 0 h 62"/>
                <a:gd name="T18" fmla="*/ 71 w 94"/>
                <a:gd name="T19" fmla="*/ 0 h 62"/>
                <a:gd name="T20" fmla="*/ 79 w 94"/>
                <a:gd name="T21" fmla="*/ 0 h 62"/>
                <a:gd name="T22" fmla="*/ 376 w 94"/>
                <a:gd name="T23" fmla="*/ 0 h 62"/>
                <a:gd name="T24" fmla="*/ 398 w 94"/>
                <a:gd name="T25" fmla="*/ 0 h 62"/>
                <a:gd name="T26" fmla="*/ 400 w 94"/>
                <a:gd name="T27" fmla="*/ 0 h 62"/>
                <a:gd name="T28" fmla="*/ 420 w 94"/>
                <a:gd name="T29" fmla="*/ 0 h 62"/>
                <a:gd name="T30" fmla="*/ 434 w 94"/>
                <a:gd name="T31" fmla="*/ 16 h 62"/>
                <a:gd name="T32" fmla="*/ 437 w 94"/>
                <a:gd name="T33" fmla="*/ 16 h 62"/>
                <a:gd name="T34" fmla="*/ 445 w 94"/>
                <a:gd name="T35" fmla="*/ 29 h 62"/>
                <a:gd name="T36" fmla="*/ 445 w 94"/>
                <a:gd name="T37" fmla="*/ 29 h 62"/>
                <a:gd name="T38" fmla="*/ 467 w 94"/>
                <a:gd name="T39" fmla="*/ 38 h 62"/>
                <a:gd name="T40" fmla="*/ 467 w 94"/>
                <a:gd name="T41" fmla="*/ 50 h 62"/>
                <a:gd name="T42" fmla="*/ 467 w 94"/>
                <a:gd name="T43" fmla="*/ 50 h 62"/>
                <a:gd name="T44" fmla="*/ 467 w 94"/>
                <a:gd name="T45" fmla="*/ 247 h 62"/>
                <a:gd name="T46" fmla="*/ 467 w 94"/>
                <a:gd name="T47" fmla="*/ 260 h 62"/>
                <a:gd name="T48" fmla="*/ 467 w 94"/>
                <a:gd name="T49" fmla="*/ 274 h 62"/>
                <a:gd name="T50" fmla="*/ 445 w 94"/>
                <a:gd name="T51" fmla="*/ 274 h 62"/>
                <a:gd name="T52" fmla="*/ 445 w 94"/>
                <a:gd name="T53" fmla="*/ 277 h 62"/>
                <a:gd name="T54" fmla="*/ 437 w 94"/>
                <a:gd name="T55" fmla="*/ 284 h 62"/>
                <a:gd name="T56" fmla="*/ 434 w 94"/>
                <a:gd name="T57" fmla="*/ 284 h 62"/>
                <a:gd name="T58" fmla="*/ 434 w 94"/>
                <a:gd name="T59" fmla="*/ 284 h 62"/>
                <a:gd name="T60" fmla="*/ 420 w 94"/>
                <a:gd name="T61" fmla="*/ 306 h 62"/>
                <a:gd name="T62" fmla="*/ 398 w 94"/>
                <a:gd name="T63" fmla="*/ 306 h 62"/>
                <a:gd name="T64" fmla="*/ 376 w 94"/>
                <a:gd name="T65" fmla="*/ 306 h 62"/>
                <a:gd name="T66" fmla="*/ 79 w 94"/>
                <a:gd name="T67" fmla="*/ 306 h 62"/>
                <a:gd name="T68" fmla="*/ 71 w 94"/>
                <a:gd name="T69" fmla="*/ 306 h 62"/>
                <a:gd name="T70" fmla="*/ 65 w 94"/>
                <a:gd name="T71" fmla="*/ 306 h 62"/>
                <a:gd name="T72" fmla="*/ 46 w 94"/>
                <a:gd name="T73" fmla="*/ 306 h 62"/>
                <a:gd name="T74" fmla="*/ 38 w 94"/>
                <a:gd name="T75" fmla="*/ 284 h 62"/>
                <a:gd name="T76" fmla="*/ 29 w 94"/>
                <a:gd name="T77" fmla="*/ 284 h 62"/>
                <a:gd name="T78" fmla="*/ 29 w 94"/>
                <a:gd name="T79" fmla="*/ 277 h 62"/>
                <a:gd name="T80" fmla="*/ 12 w 94"/>
                <a:gd name="T81" fmla="*/ 277 h 62"/>
                <a:gd name="T82" fmla="*/ 12 w 94"/>
                <a:gd name="T83" fmla="*/ 274 h 62"/>
                <a:gd name="T84" fmla="*/ 0 w 94"/>
                <a:gd name="T85" fmla="*/ 260 h 62"/>
                <a:gd name="T86" fmla="*/ 0 w 9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2"/>
                <a:gd name="T134" fmla="*/ 94 w 9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2">
                  <a:moveTo>
                    <a:pt x="0" y="50"/>
                  </a:moveTo>
                  <a:lnTo>
                    <a:pt x="0" y="10"/>
                  </a:lnTo>
                  <a:lnTo>
                    <a:pt x="2" y="8"/>
                  </a:lnTo>
                  <a:lnTo>
                    <a:pt x="2" y="6"/>
                  </a:lnTo>
                  <a:lnTo>
                    <a:pt x="6" y="6"/>
                  </a:lnTo>
                  <a:lnTo>
                    <a:pt x="6" y="3"/>
                  </a:lnTo>
                  <a:lnTo>
                    <a:pt x="8" y="3"/>
                  </a:lnTo>
                  <a:lnTo>
                    <a:pt x="9" y="0"/>
                  </a:lnTo>
                  <a:lnTo>
                    <a:pt x="13" y="0"/>
                  </a:lnTo>
                  <a:lnTo>
                    <a:pt x="14" y="0"/>
                  </a:lnTo>
                  <a:lnTo>
                    <a:pt x="16" y="0"/>
                  </a:lnTo>
                  <a:lnTo>
                    <a:pt x="75" y="0"/>
                  </a:lnTo>
                  <a:lnTo>
                    <a:pt x="79" y="0"/>
                  </a:lnTo>
                  <a:lnTo>
                    <a:pt x="80" y="0"/>
                  </a:lnTo>
                  <a:lnTo>
                    <a:pt x="83" y="0"/>
                  </a:lnTo>
                  <a:lnTo>
                    <a:pt x="86" y="0"/>
                  </a:lnTo>
                  <a:lnTo>
                    <a:pt x="86" y="3"/>
                  </a:lnTo>
                  <a:lnTo>
                    <a:pt x="87" y="3"/>
                  </a:lnTo>
                  <a:lnTo>
                    <a:pt x="89" y="6"/>
                  </a:lnTo>
                  <a:lnTo>
                    <a:pt x="89" y="8"/>
                  </a:lnTo>
                  <a:lnTo>
                    <a:pt x="93" y="8"/>
                  </a:lnTo>
                  <a:lnTo>
                    <a:pt x="93" y="10"/>
                  </a:lnTo>
                  <a:lnTo>
                    <a:pt x="93" y="50"/>
                  </a:lnTo>
                  <a:lnTo>
                    <a:pt x="93" y="52"/>
                  </a:lnTo>
                  <a:lnTo>
                    <a:pt x="93" y="55"/>
                  </a:lnTo>
                  <a:lnTo>
                    <a:pt x="89" y="55"/>
                  </a:lnTo>
                  <a:lnTo>
                    <a:pt x="89" y="56"/>
                  </a:lnTo>
                  <a:lnTo>
                    <a:pt x="87" y="57"/>
                  </a:lnTo>
                  <a:lnTo>
                    <a:pt x="86" y="57"/>
                  </a:lnTo>
                  <a:lnTo>
                    <a:pt x="83" y="61"/>
                  </a:lnTo>
                  <a:lnTo>
                    <a:pt x="80" y="61"/>
                  </a:lnTo>
                  <a:lnTo>
                    <a:pt x="79" y="61"/>
                  </a:lnTo>
                  <a:lnTo>
                    <a:pt x="75" y="61"/>
                  </a:lnTo>
                  <a:lnTo>
                    <a:pt x="16" y="61"/>
                  </a:lnTo>
                  <a:lnTo>
                    <a:pt x="14" y="61"/>
                  </a:lnTo>
                  <a:lnTo>
                    <a:pt x="13" y="61"/>
                  </a:lnTo>
                  <a:lnTo>
                    <a:pt x="9" y="61"/>
                  </a:lnTo>
                  <a:lnTo>
                    <a:pt x="9" y="57"/>
                  </a:lnTo>
                  <a:lnTo>
                    <a:pt x="8" y="57"/>
                  </a:lnTo>
                  <a:lnTo>
                    <a:pt x="6" y="57"/>
                  </a:lnTo>
                  <a:lnTo>
                    <a:pt x="6" y="56"/>
                  </a:lnTo>
                  <a:lnTo>
                    <a:pt x="2" y="56"/>
                  </a:lnTo>
                  <a:lnTo>
                    <a:pt x="2"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76" name="Freeform 114"/>
            <p:cNvSpPr>
              <a:spLocks noChangeAspect="1"/>
            </p:cNvSpPr>
            <p:nvPr/>
          </p:nvSpPr>
          <p:spPr bwMode="auto">
            <a:xfrm>
              <a:off x="1712" y="2839"/>
              <a:ext cx="33" cy="81"/>
            </a:xfrm>
            <a:custGeom>
              <a:avLst/>
              <a:gdLst>
                <a:gd name="T0" fmla="*/ 0 w 25"/>
                <a:gd name="T1" fmla="*/ 65 h 62"/>
                <a:gd name="T2" fmla="*/ 0 w 25"/>
                <a:gd name="T3" fmla="*/ 50 h 62"/>
                <a:gd name="T4" fmla="*/ 0 w 25"/>
                <a:gd name="T5" fmla="*/ 38 h 62"/>
                <a:gd name="T6" fmla="*/ 0 w 25"/>
                <a:gd name="T7" fmla="*/ 38 h 62"/>
                <a:gd name="T8" fmla="*/ 0 w 25"/>
                <a:gd name="T9" fmla="*/ 29 h 62"/>
                <a:gd name="T10" fmla="*/ 0 w 25"/>
                <a:gd name="T11" fmla="*/ 29 h 62"/>
                <a:gd name="T12" fmla="*/ 0 w 25"/>
                <a:gd name="T13" fmla="*/ 16 h 62"/>
                <a:gd name="T14" fmla="*/ 0 w 25"/>
                <a:gd name="T15" fmla="*/ 16 h 62"/>
                <a:gd name="T16" fmla="*/ 12 w 25"/>
                <a:gd name="T17" fmla="*/ 0 h 62"/>
                <a:gd name="T18" fmla="*/ 12 w 25"/>
                <a:gd name="T19" fmla="*/ 0 h 62"/>
                <a:gd name="T20" fmla="*/ 12 w 25"/>
                <a:gd name="T21" fmla="*/ 0 h 62"/>
                <a:gd name="T22" fmla="*/ 102 w 25"/>
                <a:gd name="T23" fmla="*/ 0 h 62"/>
                <a:gd name="T24" fmla="*/ 102 w 25"/>
                <a:gd name="T25" fmla="*/ 0 h 62"/>
                <a:gd name="T26" fmla="*/ 102 w 25"/>
                <a:gd name="T27" fmla="*/ 0 h 62"/>
                <a:gd name="T28" fmla="*/ 115 w 25"/>
                <a:gd name="T29" fmla="*/ 0 h 62"/>
                <a:gd name="T30" fmla="*/ 115 w 25"/>
                <a:gd name="T31" fmla="*/ 16 h 62"/>
                <a:gd name="T32" fmla="*/ 115 w 25"/>
                <a:gd name="T33" fmla="*/ 16 h 62"/>
                <a:gd name="T34" fmla="*/ 115 w 25"/>
                <a:gd name="T35" fmla="*/ 29 h 62"/>
                <a:gd name="T36" fmla="*/ 115 w 25"/>
                <a:gd name="T37" fmla="*/ 29 h 62"/>
                <a:gd name="T38" fmla="*/ 127 w 25"/>
                <a:gd name="T39" fmla="*/ 38 h 62"/>
                <a:gd name="T40" fmla="*/ 127 w 25"/>
                <a:gd name="T41" fmla="*/ 50 h 62"/>
                <a:gd name="T42" fmla="*/ 127 w 25"/>
                <a:gd name="T43" fmla="*/ 65 h 62"/>
                <a:gd name="T44" fmla="*/ 127 w 25"/>
                <a:gd name="T45" fmla="*/ 260 h 62"/>
                <a:gd name="T46" fmla="*/ 127 w 25"/>
                <a:gd name="T47" fmla="*/ 260 h 62"/>
                <a:gd name="T48" fmla="*/ 127 w 25"/>
                <a:gd name="T49" fmla="*/ 274 h 62"/>
                <a:gd name="T50" fmla="*/ 127 w 25"/>
                <a:gd name="T51" fmla="*/ 274 h 62"/>
                <a:gd name="T52" fmla="*/ 115 w 25"/>
                <a:gd name="T53" fmla="*/ 277 h 62"/>
                <a:gd name="T54" fmla="*/ 115 w 25"/>
                <a:gd name="T55" fmla="*/ 284 h 62"/>
                <a:gd name="T56" fmla="*/ 115 w 25"/>
                <a:gd name="T57" fmla="*/ 284 h 62"/>
                <a:gd name="T58" fmla="*/ 115 w 25"/>
                <a:gd name="T59" fmla="*/ 284 h 62"/>
                <a:gd name="T60" fmla="*/ 102 w 25"/>
                <a:gd name="T61" fmla="*/ 306 h 62"/>
                <a:gd name="T62" fmla="*/ 102 w 25"/>
                <a:gd name="T63" fmla="*/ 306 h 62"/>
                <a:gd name="T64" fmla="*/ 102 w 25"/>
                <a:gd name="T65" fmla="*/ 306 h 62"/>
                <a:gd name="T66" fmla="*/ 12 w 25"/>
                <a:gd name="T67" fmla="*/ 306 h 62"/>
                <a:gd name="T68" fmla="*/ 12 w 25"/>
                <a:gd name="T69" fmla="*/ 306 h 62"/>
                <a:gd name="T70" fmla="*/ 12 w 25"/>
                <a:gd name="T71" fmla="*/ 306 h 62"/>
                <a:gd name="T72" fmla="*/ 12 w 25"/>
                <a:gd name="T73" fmla="*/ 306 h 62"/>
                <a:gd name="T74" fmla="*/ 0 w 25"/>
                <a:gd name="T75" fmla="*/ 284 h 62"/>
                <a:gd name="T76" fmla="*/ 0 w 25"/>
                <a:gd name="T77" fmla="*/ 284 h 62"/>
                <a:gd name="T78" fmla="*/ 0 w 25"/>
                <a:gd name="T79" fmla="*/ 277 h 62"/>
                <a:gd name="T80" fmla="*/ 0 w 25"/>
                <a:gd name="T81" fmla="*/ 277 h 62"/>
                <a:gd name="T82" fmla="*/ 0 w 25"/>
                <a:gd name="T83" fmla="*/ 274 h 62"/>
                <a:gd name="T84" fmla="*/ 0 w 25"/>
                <a:gd name="T85" fmla="*/ 260 h 62"/>
                <a:gd name="T86" fmla="*/ 0 w 25"/>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2"/>
                <a:gd name="T134" fmla="*/ 25 w 25"/>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2">
                  <a:moveTo>
                    <a:pt x="0" y="52"/>
                  </a:moveTo>
                  <a:lnTo>
                    <a:pt x="0" y="13"/>
                  </a:lnTo>
                  <a:lnTo>
                    <a:pt x="0" y="10"/>
                  </a:lnTo>
                  <a:lnTo>
                    <a:pt x="0" y="8"/>
                  </a:lnTo>
                  <a:lnTo>
                    <a:pt x="0" y="6"/>
                  </a:lnTo>
                  <a:lnTo>
                    <a:pt x="0" y="3"/>
                  </a:lnTo>
                  <a:lnTo>
                    <a:pt x="2" y="0"/>
                  </a:lnTo>
                  <a:lnTo>
                    <a:pt x="19" y="0"/>
                  </a:lnTo>
                  <a:lnTo>
                    <a:pt x="22" y="0"/>
                  </a:lnTo>
                  <a:lnTo>
                    <a:pt x="22" y="3"/>
                  </a:lnTo>
                  <a:lnTo>
                    <a:pt x="22" y="6"/>
                  </a:lnTo>
                  <a:lnTo>
                    <a:pt x="24" y="8"/>
                  </a:lnTo>
                  <a:lnTo>
                    <a:pt x="24" y="10"/>
                  </a:lnTo>
                  <a:lnTo>
                    <a:pt x="24" y="13"/>
                  </a:lnTo>
                  <a:lnTo>
                    <a:pt x="24" y="52"/>
                  </a:lnTo>
                  <a:lnTo>
                    <a:pt x="24" y="55"/>
                  </a:lnTo>
                  <a:lnTo>
                    <a:pt x="22" y="56"/>
                  </a:lnTo>
                  <a:lnTo>
                    <a:pt x="22" y="57"/>
                  </a:lnTo>
                  <a:lnTo>
                    <a:pt x="22" y="61"/>
                  </a:lnTo>
                  <a:lnTo>
                    <a:pt x="19" y="61"/>
                  </a:lnTo>
                  <a:lnTo>
                    <a:pt x="2" y="61"/>
                  </a:lnTo>
                  <a:lnTo>
                    <a:pt x="0" y="57"/>
                  </a:lnTo>
                  <a:lnTo>
                    <a:pt x="0" y="56"/>
                  </a:lnTo>
                  <a:lnTo>
                    <a:pt x="0" y="55"/>
                  </a:lnTo>
                  <a:lnTo>
                    <a:pt x="0" y="5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77" name="Freeform 115"/>
            <p:cNvSpPr>
              <a:spLocks noChangeAspect="1"/>
            </p:cNvSpPr>
            <p:nvPr/>
          </p:nvSpPr>
          <p:spPr bwMode="auto">
            <a:xfrm>
              <a:off x="1792" y="2839"/>
              <a:ext cx="38" cy="81"/>
            </a:xfrm>
            <a:custGeom>
              <a:avLst/>
              <a:gdLst>
                <a:gd name="T0" fmla="*/ 0 w 29"/>
                <a:gd name="T1" fmla="*/ 65 h 62"/>
                <a:gd name="T2" fmla="*/ 0 w 29"/>
                <a:gd name="T3" fmla="*/ 50 h 62"/>
                <a:gd name="T4" fmla="*/ 0 w 29"/>
                <a:gd name="T5" fmla="*/ 38 h 62"/>
                <a:gd name="T6" fmla="*/ 12 w 29"/>
                <a:gd name="T7" fmla="*/ 38 h 62"/>
                <a:gd name="T8" fmla="*/ 12 w 29"/>
                <a:gd name="T9" fmla="*/ 29 h 62"/>
                <a:gd name="T10" fmla="*/ 12 w 29"/>
                <a:gd name="T11" fmla="*/ 29 h 62"/>
                <a:gd name="T12" fmla="*/ 12 w 29"/>
                <a:gd name="T13" fmla="*/ 16 h 62"/>
                <a:gd name="T14" fmla="*/ 12 w 29"/>
                <a:gd name="T15" fmla="*/ 16 h 62"/>
                <a:gd name="T16" fmla="*/ 28 w 29"/>
                <a:gd name="T17" fmla="*/ 0 h 62"/>
                <a:gd name="T18" fmla="*/ 28 w 29"/>
                <a:gd name="T19" fmla="*/ 0 h 62"/>
                <a:gd name="T20" fmla="*/ 28 w 29"/>
                <a:gd name="T21" fmla="*/ 0 h 62"/>
                <a:gd name="T22" fmla="*/ 113 w 29"/>
                <a:gd name="T23" fmla="*/ 0 h 62"/>
                <a:gd name="T24" fmla="*/ 113 w 29"/>
                <a:gd name="T25" fmla="*/ 0 h 62"/>
                <a:gd name="T26" fmla="*/ 113 w 29"/>
                <a:gd name="T27" fmla="*/ 0 h 62"/>
                <a:gd name="T28" fmla="*/ 122 w 29"/>
                <a:gd name="T29" fmla="*/ 0 h 62"/>
                <a:gd name="T30" fmla="*/ 122 w 29"/>
                <a:gd name="T31" fmla="*/ 16 h 62"/>
                <a:gd name="T32" fmla="*/ 122 w 29"/>
                <a:gd name="T33" fmla="*/ 16 h 62"/>
                <a:gd name="T34" fmla="*/ 122 w 29"/>
                <a:gd name="T35" fmla="*/ 29 h 62"/>
                <a:gd name="T36" fmla="*/ 122 w 29"/>
                <a:gd name="T37" fmla="*/ 29 h 62"/>
                <a:gd name="T38" fmla="*/ 143 w 29"/>
                <a:gd name="T39" fmla="*/ 38 h 62"/>
                <a:gd name="T40" fmla="*/ 143 w 29"/>
                <a:gd name="T41" fmla="*/ 50 h 62"/>
                <a:gd name="T42" fmla="*/ 143 w 29"/>
                <a:gd name="T43" fmla="*/ 65 h 62"/>
                <a:gd name="T44" fmla="*/ 143 w 29"/>
                <a:gd name="T45" fmla="*/ 260 h 62"/>
                <a:gd name="T46" fmla="*/ 143 w 29"/>
                <a:gd name="T47" fmla="*/ 260 h 62"/>
                <a:gd name="T48" fmla="*/ 143 w 29"/>
                <a:gd name="T49" fmla="*/ 274 h 62"/>
                <a:gd name="T50" fmla="*/ 122 w 29"/>
                <a:gd name="T51" fmla="*/ 274 h 62"/>
                <a:gd name="T52" fmla="*/ 122 w 29"/>
                <a:gd name="T53" fmla="*/ 277 h 62"/>
                <a:gd name="T54" fmla="*/ 122 w 29"/>
                <a:gd name="T55" fmla="*/ 284 h 62"/>
                <a:gd name="T56" fmla="*/ 122 w 29"/>
                <a:gd name="T57" fmla="*/ 284 h 62"/>
                <a:gd name="T58" fmla="*/ 122 w 29"/>
                <a:gd name="T59" fmla="*/ 284 h 62"/>
                <a:gd name="T60" fmla="*/ 113 w 29"/>
                <a:gd name="T61" fmla="*/ 306 h 62"/>
                <a:gd name="T62" fmla="*/ 113 w 29"/>
                <a:gd name="T63" fmla="*/ 306 h 62"/>
                <a:gd name="T64" fmla="*/ 113 w 29"/>
                <a:gd name="T65" fmla="*/ 306 h 62"/>
                <a:gd name="T66" fmla="*/ 28 w 29"/>
                <a:gd name="T67" fmla="*/ 306 h 62"/>
                <a:gd name="T68" fmla="*/ 28 w 29"/>
                <a:gd name="T69" fmla="*/ 306 h 62"/>
                <a:gd name="T70" fmla="*/ 28 w 29"/>
                <a:gd name="T71" fmla="*/ 306 h 62"/>
                <a:gd name="T72" fmla="*/ 28 w 29"/>
                <a:gd name="T73" fmla="*/ 306 h 62"/>
                <a:gd name="T74" fmla="*/ 12 w 29"/>
                <a:gd name="T75" fmla="*/ 284 h 62"/>
                <a:gd name="T76" fmla="*/ 12 w 29"/>
                <a:gd name="T77" fmla="*/ 284 h 62"/>
                <a:gd name="T78" fmla="*/ 12 w 29"/>
                <a:gd name="T79" fmla="*/ 277 h 62"/>
                <a:gd name="T80" fmla="*/ 12 w 29"/>
                <a:gd name="T81" fmla="*/ 277 h 62"/>
                <a:gd name="T82" fmla="*/ 12 w 29"/>
                <a:gd name="T83" fmla="*/ 274 h 62"/>
                <a:gd name="T84" fmla="*/ 0 w 29"/>
                <a:gd name="T85" fmla="*/ 260 h 62"/>
                <a:gd name="T86" fmla="*/ 0 w 29"/>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2"/>
                <a:gd name="T134" fmla="*/ 29 w 2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2">
                  <a:moveTo>
                    <a:pt x="0" y="52"/>
                  </a:moveTo>
                  <a:lnTo>
                    <a:pt x="0" y="13"/>
                  </a:lnTo>
                  <a:lnTo>
                    <a:pt x="0" y="10"/>
                  </a:lnTo>
                  <a:lnTo>
                    <a:pt x="0" y="8"/>
                  </a:lnTo>
                  <a:lnTo>
                    <a:pt x="2" y="8"/>
                  </a:lnTo>
                  <a:lnTo>
                    <a:pt x="2" y="6"/>
                  </a:lnTo>
                  <a:lnTo>
                    <a:pt x="2" y="3"/>
                  </a:lnTo>
                  <a:lnTo>
                    <a:pt x="5" y="0"/>
                  </a:lnTo>
                  <a:lnTo>
                    <a:pt x="22" y="0"/>
                  </a:lnTo>
                  <a:lnTo>
                    <a:pt x="24" y="0"/>
                  </a:lnTo>
                  <a:lnTo>
                    <a:pt x="24" y="3"/>
                  </a:lnTo>
                  <a:lnTo>
                    <a:pt x="24" y="6"/>
                  </a:lnTo>
                  <a:lnTo>
                    <a:pt x="24" y="8"/>
                  </a:lnTo>
                  <a:lnTo>
                    <a:pt x="28" y="8"/>
                  </a:lnTo>
                  <a:lnTo>
                    <a:pt x="28" y="10"/>
                  </a:lnTo>
                  <a:lnTo>
                    <a:pt x="28" y="13"/>
                  </a:lnTo>
                  <a:lnTo>
                    <a:pt x="28" y="52"/>
                  </a:lnTo>
                  <a:lnTo>
                    <a:pt x="28" y="55"/>
                  </a:lnTo>
                  <a:lnTo>
                    <a:pt x="24" y="55"/>
                  </a:lnTo>
                  <a:lnTo>
                    <a:pt x="24" y="56"/>
                  </a:lnTo>
                  <a:lnTo>
                    <a:pt x="24" y="57"/>
                  </a:lnTo>
                  <a:lnTo>
                    <a:pt x="24" y="61"/>
                  </a:lnTo>
                  <a:lnTo>
                    <a:pt x="22" y="61"/>
                  </a:lnTo>
                  <a:lnTo>
                    <a:pt x="5" y="61"/>
                  </a:lnTo>
                  <a:lnTo>
                    <a:pt x="2" y="57"/>
                  </a:lnTo>
                  <a:lnTo>
                    <a:pt x="2" y="56"/>
                  </a:lnTo>
                  <a:lnTo>
                    <a:pt x="2" y="55"/>
                  </a:lnTo>
                  <a:lnTo>
                    <a:pt x="0" y="55"/>
                  </a:lnTo>
                  <a:lnTo>
                    <a:pt x="0" y="5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78" name="Freeform 116" descr="Light vertical"/>
            <p:cNvSpPr>
              <a:spLocks noChangeAspect="1"/>
            </p:cNvSpPr>
            <p:nvPr/>
          </p:nvSpPr>
          <p:spPr bwMode="auto">
            <a:xfrm>
              <a:off x="1744" y="2839"/>
              <a:ext cx="49" cy="81"/>
            </a:xfrm>
            <a:custGeom>
              <a:avLst/>
              <a:gdLst>
                <a:gd name="T0" fmla="*/ 0 w 38"/>
                <a:gd name="T1" fmla="*/ 65 h 62"/>
                <a:gd name="T2" fmla="*/ 0 w 38"/>
                <a:gd name="T3" fmla="*/ 50 h 62"/>
                <a:gd name="T4" fmla="*/ 0 w 38"/>
                <a:gd name="T5" fmla="*/ 38 h 62"/>
                <a:gd name="T6" fmla="*/ 0 w 38"/>
                <a:gd name="T7" fmla="*/ 38 h 62"/>
                <a:gd name="T8" fmla="*/ 1 w 38"/>
                <a:gd name="T9" fmla="*/ 29 h 62"/>
                <a:gd name="T10" fmla="*/ 1 w 38"/>
                <a:gd name="T11" fmla="*/ 29 h 62"/>
                <a:gd name="T12" fmla="*/ 1 w 38"/>
                <a:gd name="T13" fmla="*/ 16 h 62"/>
                <a:gd name="T14" fmla="*/ 17 w 38"/>
                <a:gd name="T15" fmla="*/ 16 h 62"/>
                <a:gd name="T16" fmla="*/ 17 w 38"/>
                <a:gd name="T17" fmla="*/ 0 h 62"/>
                <a:gd name="T18" fmla="*/ 17 w 38"/>
                <a:gd name="T19" fmla="*/ 0 h 62"/>
                <a:gd name="T20" fmla="*/ 32 w 38"/>
                <a:gd name="T21" fmla="*/ 0 h 62"/>
                <a:gd name="T22" fmla="*/ 143 w 38"/>
                <a:gd name="T23" fmla="*/ 0 h 62"/>
                <a:gd name="T24" fmla="*/ 146 w 38"/>
                <a:gd name="T25" fmla="*/ 0 h 62"/>
                <a:gd name="T26" fmla="*/ 146 w 38"/>
                <a:gd name="T27" fmla="*/ 0 h 62"/>
                <a:gd name="T28" fmla="*/ 146 w 38"/>
                <a:gd name="T29" fmla="*/ 0 h 62"/>
                <a:gd name="T30" fmla="*/ 156 w 38"/>
                <a:gd name="T31" fmla="*/ 16 h 62"/>
                <a:gd name="T32" fmla="*/ 156 w 38"/>
                <a:gd name="T33" fmla="*/ 16 h 62"/>
                <a:gd name="T34" fmla="*/ 172 w 38"/>
                <a:gd name="T35" fmla="*/ 29 h 62"/>
                <a:gd name="T36" fmla="*/ 172 w 38"/>
                <a:gd name="T37" fmla="*/ 29 h 62"/>
                <a:gd name="T38" fmla="*/ 172 w 38"/>
                <a:gd name="T39" fmla="*/ 38 h 62"/>
                <a:gd name="T40" fmla="*/ 172 w 38"/>
                <a:gd name="T41" fmla="*/ 50 h 62"/>
                <a:gd name="T42" fmla="*/ 172 w 38"/>
                <a:gd name="T43" fmla="*/ 65 h 62"/>
                <a:gd name="T44" fmla="*/ 172 w 38"/>
                <a:gd name="T45" fmla="*/ 260 h 62"/>
                <a:gd name="T46" fmla="*/ 172 w 38"/>
                <a:gd name="T47" fmla="*/ 260 h 62"/>
                <a:gd name="T48" fmla="*/ 172 w 38"/>
                <a:gd name="T49" fmla="*/ 274 h 62"/>
                <a:gd name="T50" fmla="*/ 172 w 38"/>
                <a:gd name="T51" fmla="*/ 274 h 62"/>
                <a:gd name="T52" fmla="*/ 172 w 38"/>
                <a:gd name="T53" fmla="*/ 277 h 62"/>
                <a:gd name="T54" fmla="*/ 156 w 38"/>
                <a:gd name="T55" fmla="*/ 284 h 62"/>
                <a:gd name="T56" fmla="*/ 156 w 38"/>
                <a:gd name="T57" fmla="*/ 284 h 62"/>
                <a:gd name="T58" fmla="*/ 156 w 38"/>
                <a:gd name="T59" fmla="*/ 284 h 62"/>
                <a:gd name="T60" fmla="*/ 146 w 38"/>
                <a:gd name="T61" fmla="*/ 306 h 62"/>
                <a:gd name="T62" fmla="*/ 146 w 38"/>
                <a:gd name="T63" fmla="*/ 306 h 62"/>
                <a:gd name="T64" fmla="*/ 143 w 38"/>
                <a:gd name="T65" fmla="*/ 306 h 62"/>
                <a:gd name="T66" fmla="*/ 32 w 38"/>
                <a:gd name="T67" fmla="*/ 306 h 62"/>
                <a:gd name="T68" fmla="*/ 32 w 38"/>
                <a:gd name="T69" fmla="*/ 306 h 62"/>
                <a:gd name="T70" fmla="*/ 17 w 38"/>
                <a:gd name="T71" fmla="*/ 306 h 62"/>
                <a:gd name="T72" fmla="*/ 17 w 38"/>
                <a:gd name="T73" fmla="*/ 306 h 62"/>
                <a:gd name="T74" fmla="*/ 1 w 38"/>
                <a:gd name="T75" fmla="*/ 284 h 62"/>
                <a:gd name="T76" fmla="*/ 1 w 38"/>
                <a:gd name="T77" fmla="*/ 284 h 62"/>
                <a:gd name="T78" fmla="*/ 1 w 38"/>
                <a:gd name="T79" fmla="*/ 277 h 62"/>
                <a:gd name="T80" fmla="*/ 0 w 38"/>
                <a:gd name="T81" fmla="*/ 277 h 62"/>
                <a:gd name="T82" fmla="*/ 0 w 38"/>
                <a:gd name="T83" fmla="*/ 274 h 62"/>
                <a:gd name="T84" fmla="*/ 0 w 38"/>
                <a:gd name="T85" fmla="*/ 260 h 62"/>
                <a:gd name="T86" fmla="*/ 0 w 38"/>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2"/>
                <a:gd name="T134" fmla="*/ 38 w 38"/>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2">
                  <a:moveTo>
                    <a:pt x="0" y="52"/>
                  </a:moveTo>
                  <a:lnTo>
                    <a:pt x="0" y="13"/>
                  </a:lnTo>
                  <a:lnTo>
                    <a:pt x="0" y="10"/>
                  </a:lnTo>
                  <a:lnTo>
                    <a:pt x="0" y="8"/>
                  </a:lnTo>
                  <a:lnTo>
                    <a:pt x="0" y="6"/>
                  </a:lnTo>
                  <a:lnTo>
                    <a:pt x="1" y="6"/>
                  </a:lnTo>
                  <a:lnTo>
                    <a:pt x="1" y="3"/>
                  </a:lnTo>
                  <a:lnTo>
                    <a:pt x="4" y="3"/>
                  </a:lnTo>
                  <a:lnTo>
                    <a:pt x="4" y="0"/>
                  </a:lnTo>
                  <a:lnTo>
                    <a:pt x="7" y="0"/>
                  </a:lnTo>
                  <a:lnTo>
                    <a:pt x="31" y="0"/>
                  </a:lnTo>
                  <a:lnTo>
                    <a:pt x="32" y="0"/>
                  </a:lnTo>
                  <a:lnTo>
                    <a:pt x="34" y="3"/>
                  </a:lnTo>
                  <a:lnTo>
                    <a:pt x="34" y="6"/>
                  </a:lnTo>
                  <a:lnTo>
                    <a:pt x="37" y="6"/>
                  </a:lnTo>
                  <a:lnTo>
                    <a:pt x="37" y="8"/>
                  </a:lnTo>
                  <a:lnTo>
                    <a:pt x="37" y="10"/>
                  </a:lnTo>
                  <a:lnTo>
                    <a:pt x="37" y="13"/>
                  </a:lnTo>
                  <a:lnTo>
                    <a:pt x="37" y="52"/>
                  </a:lnTo>
                  <a:lnTo>
                    <a:pt x="37" y="55"/>
                  </a:lnTo>
                  <a:lnTo>
                    <a:pt x="37" y="56"/>
                  </a:lnTo>
                  <a:lnTo>
                    <a:pt x="34" y="57"/>
                  </a:lnTo>
                  <a:lnTo>
                    <a:pt x="32" y="61"/>
                  </a:lnTo>
                  <a:lnTo>
                    <a:pt x="31" y="61"/>
                  </a:lnTo>
                  <a:lnTo>
                    <a:pt x="7" y="61"/>
                  </a:lnTo>
                  <a:lnTo>
                    <a:pt x="4" y="61"/>
                  </a:lnTo>
                  <a:lnTo>
                    <a:pt x="4" y="57"/>
                  </a:lnTo>
                  <a:lnTo>
                    <a:pt x="1" y="57"/>
                  </a:lnTo>
                  <a:lnTo>
                    <a:pt x="1" y="56"/>
                  </a:lnTo>
                  <a:lnTo>
                    <a:pt x="0" y="56"/>
                  </a:lnTo>
                  <a:lnTo>
                    <a:pt x="0" y="55"/>
                  </a:lnTo>
                  <a:lnTo>
                    <a:pt x="0" y="52"/>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79" name="AutoShape 117"/>
            <p:cNvSpPr>
              <a:spLocks noChangeAspect="1" noChangeArrowheads="1"/>
            </p:cNvSpPr>
            <p:nvPr/>
          </p:nvSpPr>
          <p:spPr bwMode="auto">
            <a:xfrm flipV="1">
              <a:off x="1753" y="2273"/>
              <a:ext cx="31"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80" name="Freeform 118"/>
            <p:cNvSpPr>
              <a:spLocks noChangeAspect="1"/>
            </p:cNvSpPr>
            <p:nvPr/>
          </p:nvSpPr>
          <p:spPr bwMode="auto">
            <a:xfrm>
              <a:off x="1738" y="2230"/>
              <a:ext cx="60" cy="43"/>
            </a:xfrm>
            <a:custGeom>
              <a:avLst/>
              <a:gdLst>
                <a:gd name="T0" fmla="*/ 222 w 46"/>
                <a:gd name="T1" fmla="*/ 125 h 33"/>
                <a:gd name="T2" fmla="*/ 222 w 46"/>
                <a:gd name="T3" fmla="*/ 125 h 33"/>
                <a:gd name="T4" fmla="*/ 222 w 46"/>
                <a:gd name="T5" fmla="*/ 125 h 33"/>
                <a:gd name="T6" fmla="*/ 222 w 46"/>
                <a:gd name="T7" fmla="*/ 134 h 33"/>
                <a:gd name="T8" fmla="*/ 222 w 46"/>
                <a:gd name="T9" fmla="*/ 134 h 33"/>
                <a:gd name="T10" fmla="*/ 200 w 46"/>
                <a:gd name="T11" fmla="*/ 134 h 33"/>
                <a:gd name="T12" fmla="*/ 200 w 46"/>
                <a:gd name="T13" fmla="*/ 159 h 33"/>
                <a:gd name="T14" fmla="*/ 192 w 46"/>
                <a:gd name="T15" fmla="*/ 159 h 33"/>
                <a:gd name="T16" fmla="*/ 192 w 46"/>
                <a:gd name="T17" fmla="*/ 159 h 33"/>
                <a:gd name="T18" fmla="*/ 189 w 46"/>
                <a:gd name="T19" fmla="*/ 159 h 33"/>
                <a:gd name="T20" fmla="*/ 189 w 46"/>
                <a:gd name="T21" fmla="*/ 159 h 33"/>
                <a:gd name="T22" fmla="*/ 35 w 46"/>
                <a:gd name="T23" fmla="*/ 159 h 33"/>
                <a:gd name="T24" fmla="*/ 35 w 46"/>
                <a:gd name="T25" fmla="*/ 159 h 33"/>
                <a:gd name="T26" fmla="*/ 27 w 46"/>
                <a:gd name="T27" fmla="*/ 159 h 33"/>
                <a:gd name="T28" fmla="*/ 27 w 46"/>
                <a:gd name="T29" fmla="*/ 159 h 33"/>
                <a:gd name="T30" fmla="*/ 12 w 46"/>
                <a:gd name="T31" fmla="*/ 159 h 33"/>
                <a:gd name="T32" fmla="*/ 12 w 46"/>
                <a:gd name="T33" fmla="*/ 159 h 33"/>
                <a:gd name="T34" fmla="*/ 0 w 46"/>
                <a:gd name="T35" fmla="*/ 134 h 33"/>
                <a:gd name="T36" fmla="*/ 0 w 46"/>
                <a:gd name="T37" fmla="*/ 134 h 33"/>
                <a:gd name="T38" fmla="*/ 0 w 46"/>
                <a:gd name="T39" fmla="*/ 134 h 33"/>
                <a:gd name="T40" fmla="*/ 0 w 46"/>
                <a:gd name="T41" fmla="*/ 125 h 33"/>
                <a:gd name="T42" fmla="*/ 0 w 46"/>
                <a:gd name="T43" fmla="*/ 125 h 33"/>
                <a:gd name="T44" fmla="*/ 0 w 46"/>
                <a:gd name="T45" fmla="*/ 29 h 33"/>
                <a:gd name="T46" fmla="*/ 0 w 46"/>
                <a:gd name="T47" fmla="*/ 27 h 33"/>
                <a:gd name="T48" fmla="*/ 0 w 46"/>
                <a:gd name="T49" fmla="*/ 27 h 33"/>
                <a:gd name="T50" fmla="*/ 0 w 46"/>
                <a:gd name="T51" fmla="*/ 27 h 33"/>
                <a:gd name="T52" fmla="*/ 0 w 46"/>
                <a:gd name="T53" fmla="*/ 12 h 33"/>
                <a:gd name="T54" fmla="*/ 12 w 46"/>
                <a:gd name="T55" fmla="*/ 12 h 33"/>
                <a:gd name="T56" fmla="*/ 12 w 46"/>
                <a:gd name="T57" fmla="*/ 12 h 33"/>
                <a:gd name="T58" fmla="*/ 12 w 46"/>
                <a:gd name="T59" fmla="*/ 12 h 33"/>
                <a:gd name="T60" fmla="*/ 27 w 46"/>
                <a:gd name="T61" fmla="*/ 0 h 33"/>
                <a:gd name="T62" fmla="*/ 35 w 46"/>
                <a:gd name="T63" fmla="*/ 0 h 33"/>
                <a:gd name="T64" fmla="*/ 35 w 46"/>
                <a:gd name="T65" fmla="*/ 0 h 33"/>
                <a:gd name="T66" fmla="*/ 189 w 46"/>
                <a:gd name="T67" fmla="*/ 0 h 33"/>
                <a:gd name="T68" fmla="*/ 189 w 46"/>
                <a:gd name="T69" fmla="*/ 0 h 33"/>
                <a:gd name="T70" fmla="*/ 192 w 46"/>
                <a:gd name="T71" fmla="*/ 0 h 33"/>
                <a:gd name="T72" fmla="*/ 192 w 46"/>
                <a:gd name="T73" fmla="*/ 0 h 33"/>
                <a:gd name="T74" fmla="*/ 200 w 46"/>
                <a:gd name="T75" fmla="*/ 12 h 33"/>
                <a:gd name="T76" fmla="*/ 200 w 46"/>
                <a:gd name="T77" fmla="*/ 12 h 33"/>
                <a:gd name="T78" fmla="*/ 222 w 46"/>
                <a:gd name="T79" fmla="*/ 12 h 33"/>
                <a:gd name="T80" fmla="*/ 222 w 46"/>
                <a:gd name="T81" fmla="*/ 12 h 33"/>
                <a:gd name="T82" fmla="*/ 222 w 46"/>
                <a:gd name="T83" fmla="*/ 27 h 33"/>
                <a:gd name="T84" fmla="*/ 222 w 46"/>
                <a:gd name="T85" fmla="*/ 27 h 33"/>
                <a:gd name="T86" fmla="*/ 222 w 46"/>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45" y="6"/>
                  </a:moveTo>
                  <a:lnTo>
                    <a:pt x="45" y="26"/>
                  </a:lnTo>
                  <a:lnTo>
                    <a:pt x="45" y="28"/>
                  </a:lnTo>
                  <a:lnTo>
                    <a:pt x="41" y="28"/>
                  </a:lnTo>
                  <a:lnTo>
                    <a:pt x="41" y="32"/>
                  </a:lnTo>
                  <a:lnTo>
                    <a:pt x="39" y="32"/>
                  </a:lnTo>
                  <a:lnTo>
                    <a:pt x="38" y="32"/>
                  </a:lnTo>
                  <a:lnTo>
                    <a:pt x="7" y="32"/>
                  </a:lnTo>
                  <a:lnTo>
                    <a:pt x="5" y="32"/>
                  </a:lnTo>
                  <a:lnTo>
                    <a:pt x="2" y="32"/>
                  </a:lnTo>
                  <a:lnTo>
                    <a:pt x="2" y="28"/>
                  </a:lnTo>
                  <a:lnTo>
                    <a:pt x="0" y="28"/>
                  </a:lnTo>
                  <a:lnTo>
                    <a:pt x="0" y="26"/>
                  </a:lnTo>
                  <a:lnTo>
                    <a:pt x="0" y="6"/>
                  </a:lnTo>
                  <a:lnTo>
                    <a:pt x="0" y="5"/>
                  </a:lnTo>
                  <a:lnTo>
                    <a:pt x="0" y="2"/>
                  </a:lnTo>
                  <a:lnTo>
                    <a:pt x="2" y="2"/>
                  </a:lnTo>
                  <a:lnTo>
                    <a:pt x="5" y="0"/>
                  </a:lnTo>
                  <a:lnTo>
                    <a:pt x="7" y="0"/>
                  </a:lnTo>
                  <a:lnTo>
                    <a:pt x="38" y="0"/>
                  </a:lnTo>
                  <a:lnTo>
                    <a:pt x="39" y="0"/>
                  </a:lnTo>
                  <a:lnTo>
                    <a:pt x="39" y="2"/>
                  </a:lnTo>
                  <a:lnTo>
                    <a:pt x="41" y="2"/>
                  </a:lnTo>
                  <a:lnTo>
                    <a:pt x="45" y="2"/>
                  </a:lnTo>
                  <a:lnTo>
                    <a:pt x="45" y="5"/>
                  </a:lnTo>
                  <a:lnTo>
                    <a:pt x="45"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81" name="Freeform 119"/>
            <p:cNvSpPr>
              <a:spLocks noChangeAspect="1"/>
            </p:cNvSpPr>
            <p:nvPr/>
          </p:nvSpPr>
          <p:spPr bwMode="auto">
            <a:xfrm>
              <a:off x="1779" y="2230"/>
              <a:ext cx="19" cy="43"/>
            </a:xfrm>
            <a:custGeom>
              <a:avLst/>
              <a:gdLst>
                <a:gd name="T0" fmla="*/ 60 w 15"/>
                <a:gd name="T1" fmla="*/ 125 h 33"/>
                <a:gd name="T2" fmla="*/ 60 w 15"/>
                <a:gd name="T3" fmla="*/ 125 h 33"/>
                <a:gd name="T4" fmla="*/ 60 w 15"/>
                <a:gd name="T5" fmla="*/ 125 h 33"/>
                <a:gd name="T6" fmla="*/ 60 w 15"/>
                <a:gd name="T7" fmla="*/ 134 h 33"/>
                <a:gd name="T8" fmla="*/ 60 w 15"/>
                <a:gd name="T9" fmla="*/ 134 h 33"/>
                <a:gd name="T10" fmla="*/ 60 w 15"/>
                <a:gd name="T11" fmla="*/ 134 h 33"/>
                <a:gd name="T12" fmla="*/ 60 w 15"/>
                <a:gd name="T13" fmla="*/ 159 h 33"/>
                <a:gd name="T14" fmla="*/ 60 w 15"/>
                <a:gd name="T15" fmla="*/ 159 h 33"/>
                <a:gd name="T16" fmla="*/ 41 w 15"/>
                <a:gd name="T17" fmla="*/ 159 h 33"/>
                <a:gd name="T18" fmla="*/ 41 w 15"/>
                <a:gd name="T19" fmla="*/ 159 h 33"/>
                <a:gd name="T20" fmla="*/ 41 w 15"/>
                <a:gd name="T21" fmla="*/ 159 h 33"/>
                <a:gd name="T22" fmla="*/ 10 w 15"/>
                <a:gd name="T23" fmla="*/ 159 h 33"/>
                <a:gd name="T24" fmla="*/ 10 w 15"/>
                <a:gd name="T25" fmla="*/ 159 h 33"/>
                <a:gd name="T26" fmla="*/ 10 w 15"/>
                <a:gd name="T27" fmla="*/ 159 h 33"/>
                <a:gd name="T28" fmla="*/ 10 w 15"/>
                <a:gd name="T29" fmla="*/ 159 h 33"/>
                <a:gd name="T30" fmla="*/ 10 w 15"/>
                <a:gd name="T31" fmla="*/ 159 h 33"/>
                <a:gd name="T32" fmla="*/ 10 w 15"/>
                <a:gd name="T33" fmla="*/ 134 h 33"/>
                <a:gd name="T34" fmla="*/ 10 w 15"/>
                <a:gd name="T35" fmla="*/ 134 h 33"/>
                <a:gd name="T36" fmla="*/ 1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10 w 15"/>
                <a:gd name="T53" fmla="*/ 12 h 33"/>
                <a:gd name="T54" fmla="*/ 10 w 15"/>
                <a:gd name="T55" fmla="*/ 12 h 33"/>
                <a:gd name="T56" fmla="*/ 10 w 15"/>
                <a:gd name="T57" fmla="*/ 12 h 33"/>
                <a:gd name="T58" fmla="*/ 10 w 15"/>
                <a:gd name="T59" fmla="*/ 0 h 33"/>
                <a:gd name="T60" fmla="*/ 10 w 15"/>
                <a:gd name="T61" fmla="*/ 0 h 33"/>
                <a:gd name="T62" fmla="*/ 10 w 15"/>
                <a:gd name="T63" fmla="*/ 0 h 33"/>
                <a:gd name="T64" fmla="*/ 10 w 15"/>
                <a:gd name="T65" fmla="*/ 0 h 33"/>
                <a:gd name="T66" fmla="*/ 41 w 15"/>
                <a:gd name="T67" fmla="*/ 0 h 33"/>
                <a:gd name="T68" fmla="*/ 41 w 15"/>
                <a:gd name="T69" fmla="*/ 0 h 33"/>
                <a:gd name="T70" fmla="*/ 41 w 15"/>
                <a:gd name="T71" fmla="*/ 0 h 33"/>
                <a:gd name="T72" fmla="*/ 60 w 15"/>
                <a:gd name="T73" fmla="*/ 0 h 33"/>
                <a:gd name="T74" fmla="*/ 60 w 15"/>
                <a:gd name="T75" fmla="*/ 12 h 33"/>
                <a:gd name="T76" fmla="*/ 60 w 15"/>
                <a:gd name="T77" fmla="*/ 12 h 33"/>
                <a:gd name="T78" fmla="*/ 60 w 15"/>
                <a:gd name="T79" fmla="*/ 12 h 33"/>
                <a:gd name="T80" fmla="*/ 60 w 15"/>
                <a:gd name="T81" fmla="*/ 12 h 33"/>
                <a:gd name="T82" fmla="*/ 60 w 15"/>
                <a:gd name="T83" fmla="*/ 27 h 33"/>
                <a:gd name="T84" fmla="*/ 60 w 15"/>
                <a:gd name="T85" fmla="*/ 27 h 33"/>
                <a:gd name="T86" fmla="*/ 60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4" y="32"/>
                  </a:lnTo>
                  <a:lnTo>
                    <a:pt x="10" y="32"/>
                  </a:lnTo>
                  <a:lnTo>
                    <a:pt x="2" y="32"/>
                  </a:lnTo>
                  <a:lnTo>
                    <a:pt x="2" y="28"/>
                  </a:lnTo>
                  <a:lnTo>
                    <a:pt x="0" y="28"/>
                  </a:lnTo>
                  <a:lnTo>
                    <a:pt x="0" y="26"/>
                  </a:lnTo>
                  <a:lnTo>
                    <a:pt x="0" y="6"/>
                  </a:lnTo>
                  <a:lnTo>
                    <a:pt x="0" y="5"/>
                  </a:lnTo>
                  <a:lnTo>
                    <a:pt x="2" y="2"/>
                  </a:lnTo>
                  <a:lnTo>
                    <a:pt x="2" y="0"/>
                  </a:lnTo>
                  <a:lnTo>
                    <a:pt x="10" y="0"/>
                  </a:lnTo>
                  <a:lnTo>
                    <a:pt x="14" y="0"/>
                  </a:lnTo>
                  <a:lnTo>
                    <a:pt x="14" y="2"/>
                  </a:lnTo>
                  <a:lnTo>
                    <a:pt x="14" y="5"/>
                  </a:lnTo>
                  <a:lnTo>
                    <a:pt x="14" y="6"/>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82" name="Freeform 120"/>
            <p:cNvSpPr>
              <a:spLocks noChangeAspect="1"/>
            </p:cNvSpPr>
            <p:nvPr/>
          </p:nvSpPr>
          <p:spPr bwMode="auto">
            <a:xfrm>
              <a:off x="1738" y="2230"/>
              <a:ext cx="20" cy="43"/>
            </a:xfrm>
            <a:custGeom>
              <a:avLst/>
              <a:gdLst>
                <a:gd name="T0" fmla="*/ 79 w 15"/>
                <a:gd name="T1" fmla="*/ 125 h 33"/>
                <a:gd name="T2" fmla="*/ 79 w 15"/>
                <a:gd name="T3" fmla="*/ 125 h 33"/>
                <a:gd name="T4" fmla="*/ 79 w 15"/>
                <a:gd name="T5" fmla="*/ 125 h 33"/>
                <a:gd name="T6" fmla="*/ 79 w 15"/>
                <a:gd name="T7" fmla="*/ 134 h 33"/>
                <a:gd name="T8" fmla="*/ 64 w 15"/>
                <a:gd name="T9" fmla="*/ 134 h 33"/>
                <a:gd name="T10" fmla="*/ 64 w 15"/>
                <a:gd name="T11" fmla="*/ 134 h 33"/>
                <a:gd name="T12" fmla="*/ 64 w 15"/>
                <a:gd name="T13" fmla="*/ 159 h 33"/>
                <a:gd name="T14" fmla="*/ 64 w 15"/>
                <a:gd name="T15" fmla="*/ 159 h 33"/>
                <a:gd name="T16" fmla="*/ 64 w 15"/>
                <a:gd name="T17" fmla="*/ 159 h 33"/>
                <a:gd name="T18" fmla="*/ 64 w 15"/>
                <a:gd name="T19" fmla="*/ 159 h 33"/>
                <a:gd name="T20" fmla="*/ 64 w 15"/>
                <a:gd name="T21" fmla="*/ 159 h 33"/>
                <a:gd name="T22" fmla="*/ 12 w 15"/>
                <a:gd name="T23" fmla="*/ 159 h 33"/>
                <a:gd name="T24" fmla="*/ 12 w 15"/>
                <a:gd name="T25" fmla="*/ 159 h 33"/>
                <a:gd name="T26" fmla="*/ 12 w 15"/>
                <a:gd name="T27" fmla="*/ 159 h 33"/>
                <a:gd name="T28" fmla="*/ 0 w 15"/>
                <a:gd name="T29" fmla="*/ 159 h 33"/>
                <a:gd name="T30" fmla="*/ 0 w 15"/>
                <a:gd name="T31" fmla="*/ 159 h 33"/>
                <a:gd name="T32" fmla="*/ 0 w 15"/>
                <a:gd name="T33" fmla="*/ 134 h 33"/>
                <a:gd name="T34" fmla="*/ 0 w 15"/>
                <a:gd name="T35" fmla="*/ 134 h 33"/>
                <a:gd name="T36" fmla="*/ 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0 w 15"/>
                <a:gd name="T53" fmla="*/ 12 h 33"/>
                <a:gd name="T54" fmla="*/ 0 w 15"/>
                <a:gd name="T55" fmla="*/ 12 h 33"/>
                <a:gd name="T56" fmla="*/ 0 w 15"/>
                <a:gd name="T57" fmla="*/ 12 h 33"/>
                <a:gd name="T58" fmla="*/ 0 w 15"/>
                <a:gd name="T59" fmla="*/ 0 h 33"/>
                <a:gd name="T60" fmla="*/ 12 w 15"/>
                <a:gd name="T61" fmla="*/ 0 h 33"/>
                <a:gd name="T62" fmla="*/ 12 w 15"/>
                <a:gd name="T63" fmla="*/ 0 h 33"/>
                <a:gd name="T64" fmla="*/ 12 w 15"/>
                <a:gd name="T65" fmla="*/ 0 h 33"/>
                <a:gd name="T66" fmla="*/ 64 w 15"/>
                <a:gd name="T67" fmla="*/ 0 h 33"/>
                <a:gd name="T68" fmla="*/ 64 w 15"/>
                <a:gd name="T69" fmla="*/ 0 h 33"/>
                <a:gd name="T70" fmla="*/ 64 w 15"/>
                <a:gd name="T71" fmla="*/ 0 h 33"/>
                <a:gd name="T72" fmla="*/ 64 w 15"/>
                <a:gd name="T73" fmla="*/ 0 h 33"/>
                <a:gd name="T74" fmla="*/ 64 w 15"/>
                <a:gd name="T75" fmla="*/ 12 h 33"/>
                <a:gd name="T76" fmla="*/ 64 w 15"/>
                <a:gd name="T77" fmla="*/ 12 h 33"/>
                <a:gd name="T78" fmla="*/ 64 w 15"/>
                <a:gd name="T79" fmla="*/ 12 h 33"/>
                <a:gd name="T80" fmla="*/ 64 w 15"/>
                <a:gd name="T81" fmla="*/ 12 h 33"/>
                <a:gd name="T82" fmla="*/ 79 w 15"/>
                <a:gd name="T83" fmla="*/ 27 h 33"/>
                <a:gd name="T84" fmla="*/ 79 w 15"/>
                <a:gd name="T85" fmla="*/ 27 h 33"/>
                <a:gd name="T86" fmla="*/ 79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1" y="28"/>
                  </a:lnTo>
                  <a:lnTo>
                    <a:pt x="11" y="32"/>
                  </a:lnTo>
                  <a:lnTo>
                    <a:pt x="2" y="32"/>
                  </a:lnTo>
                  <a:lnTo>
                    <a:pt x="0" y="32"/>
                  </a:lnTo>
                  <a:lnTo>
                    <a:pt x="0" y="28"/>
                  </a:lnTo>
                  <a:lnTo>
                    <a:pt x="0" y="26"/>
                  </a:lnTo>
                  <a:lnTo>
                    <a:pt x="0" y="6"/>
                  </a:lnTo>
                  <a:lnTo>
                    <a:pt x="0" y="5"/>
                  </a:lnTo>
                  <a:lnTo>
                    <a:pt x="0" y="2"/>
                  </a:lnTo>
                  <a:lnTo>
                    <a:pt x="0" y="0"/>
                  </a:lnTo>
                  <a:lnTo>
                    <a:pt x="2" y="0"/>
                  </a:lnTo>
                  <a:lnTo>
                    <a:pt x="11" y="0"/>
                  </a:lnTo>
                  <a:lnTo>
                    <a:pt x="11" y="2"/>
                  </a:lnTo>
                  <a:lnTo>
                    <a:pt x="14" y="5"/>
                  </a:lnTo>
                  <a:lnTo>
                    <a:pt x="14"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83" name="Freeform 121" descr="Light vertical"/>
            <p:cNvSpPr>
              <a:spLocks noChangeAspect="1"/>
            </p:cNvSpPr>
            <p:nvPr/>
          </p:nvSpPr>
          <p:spPr bwMode="auto">
            <a:xfrm>
              <a:off x="1757" y="2230"/>
              <a:ext cx="23" cy="43"/>
            </a:xfrm>
            <a:custGeom>
              <a:avLst/>
              <a:gdLst>
                <a:gd name="T0" fmla="*/ 75 w 18"/>
                <a:gd name="T1" fmla="*/ 125 h 33"/>
                <a:gd name="T2" fmla="*/ 75 w 18"/>
                <a:gd name="T3" fmla="*/ 125 h 33"/>
                <a:gd name="T4" fmla="*/ 75 w 18"/>
                <a:gd name="T5" fmla="*/ 125 h 33"/>
                <a:gd name="T6" fmla="*/ 75 w 18"/>
                <a:gd name="T7" fmla="*/ 134 h 33"/>
                <a:gd name="T8" fmla="*/ 75 w 18"/>
                <a:gd name="T9" fmla="*/ 134 h 33"/>
                <a:gd name="T10" fmla="*/ 75 w 18"/>
                <a:gd name="T11" fmla="*/ 134 h 33"/>
                <a:gd name="T12" fmla="*/ 75 w 18"/>
                <a:gd name="T13" fmla="*/ 159 h 33"/>
                <a:gd name="T14" fmla="*/ 69 w 18"/>
                <a:gd name="T15" fmla="*/ 159 h 33"/>
                <a:gd name="T16" fmla="*/ 69 w 18"/>
                <a:gd name="T17" fmla="*/ 159 h 33"/>
                <a:gd name="T18" fmla="*/ 69 w 18"/>
                <a:gd name="T19" fmla="*/ 159 h 33"/>
                <a:gd name="T20" fmla="*/ 69 w 18"/>
                <a:gd name="T21" fmla="*/ 159 h 33"/>
                <a:gd name="T22" fmla="*/ 10 w 18"/>
                <a:gd name="T23" fmla="*/ 159 h 33"/>
                <a:gd name="T24" fmla="*/ 10 w 18"/>
                <a:gd name="T25" fmla="*/ 159 h 33"/>
                <a:gd name="T26" fmla="*/ 10 w 18"/>
                <a:gd name="T27" fmla="*/ 159 h 33"/>
                <a:gd name="T28" fmla="*/ 10 w 18"/>
                <a:gd name="T29" fmla="*/ 159 h 33"/>
                <a:gd name="T30" fmla="*/ 0 w 18"/>
                <a:gd name="T31" fmla="*/ 159 h 33"/>
                <a:gd name="T32" fmla="*/ 0 w 18"/>
                <a:gd name="T33" fmla="*/ 134 h 33"/>
                <a:gd name="T34" fmla="*/ 0 w 18"/>
                <a:gd name="T35" fmla="*/ 134 h 33"/>
                <a:gd name="T36" fmla="*/ 0 w 18"/>
                <a:gd name="T37" fmla="*/ 134 h 33"/>
                <a:gd name="T38" fmla="*/ 0 w 18"/>
                <a:gd name="T39" fmla="*/ 134 h 33"/>
                <a:gd name="T40" fmla="*/ 0 w 18"/>
                <a:gd name="T41" fmla="*/ 125 h 33"/>
                <a:gd name="T42" fmla="*/ 0 w 18"/>
                <a:gd name="T43" fmla="*/ 125 h 33"/>
                <a:gd name="T44" fmla="*/ 0 w 18"/>
                <a:gd name="T45" fmla="*/ 29 h 33"/>
                <a:gd name="T46" fmla="*/ 0 w 18"/>
                <a:gd name="T47" fmla="*/ 27 h 33"/>
                <a:gd name="T48" fmla="*/ 0 w 18"/>
                <a:gd name="T49" fmla="*/ 27 h 33"/>
                <a:gd name="T50" fmla="*/ 0 w 18"/>
                <a:gd name="T51" fmla="*/ 27 h 33"/>
                <a:gd name="T52" fmla="*/ 0 w 18"/>
                <a:gd name="T53" fmla="*/ 12 h 33"/>
                <a:gd name="T54" fmla="*/ 0 w 18"/>
                <a:gd name="T55" fmla="*/ 12 h 33"/>
                <a:gd name="T56" fmla="*/ 0 w 18"/>
                <a:gd name="T57" fmla="*/ 12 h 33"/>
                <a:gd name="T58" fmla="*/ 0 w 18"/>
                <a:gd name="T59" fmla="*/ 0 h 33"/>
                <a:gd name="T60" fmla="*/ 10 w 18"/>
                <a:gd name="T61" fmla="*/ 0 h 33"/>
                <a:gd name="T62" fmla="*/ 10 w 18"/>
                <a:gd name="T63" fmla="*/ 0 h 33"/>
                <a:gd name="T64" fmla="*/ 10 w 18"/>
                <a:gd name="T65" fmla="*/ 0 h 33"/>
                <a:gd name="T66" fmla="*/ 69 w 18"/>
                <a:gd name="T67" fmla="*/ 0 h 33"/>
                <a:gd name="T68" fmla="*/ 69 w 18"/>
                <a:gd name="T69" fmla="*/ 0 h 33"/>
                <a:gd name="T70" fmla="*/ 69 w 18"/>
                <a:gd name="T71" fmla="*/ 0 h 33"/>
                <a:gd name="T72" fmla="*/ 69 w 18"/>
                <a:gd name="T73" fmla="*/ 0 h 33"/>
                <a:gd name="T74" fmla="*/ 75 w 18"/>
                <a:gd name="T75" fmla="*/ 12 h 33"/>
                <a:gd name="T76" fmla="*/ 75 w 18"/>
                <a:gd name="T77" fmla="*/ 12 h 33"/>
                <a:gd name="T78" fmla="*/ 75 w 18"/>
                <a:gd name="T79" fmla="*/ 12 h 33"/>
                <a:gd name="T80" fmla="*/ 75 w 18"/>
                <a:gd name="T81" fmla="*/ 12 h 33"/>
                <a:gd name="T82" fmla="*/ 75 w 18"/>
                <a:gd name="T83" fmla="*/ 27 h 33"/>
                <a:gd name="T84" fmla="*/ 75 w 18"/>
                <a:gd name="T85" fmla="*/ 27 h 33"/>
                <a:gd name="T86" fmla="*/ 75 w 18"/>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17" y="6"/>
                  </a:moveTo>
                  <a:lnTo>
                    <a:pt x="17" y="26"/>
                  </a:lnTo>
                  <a:lnTo>
                    <a:pt x="17" y="28"/>
                  </a:lnTo>
                  <a:lnTo>
                    <a:pt x="17" y="32"/>
                  </a:lnTo>
                  <a:lnTo>
                    <a:pt x="16" y="32"/>
                  </a:lnTo>
                  <a:lnTo>
                    <a:pt x="2" y="32"/>
                  </a:lnTo>
                  <a:lnTo>
                    <a:pt x="0" y="32"/>
                  </a:lnTo>
                  <a:lnTo>
                    <a:pt x="0" y="28"/>
                  </a:lnTo>
                  <a:lnTo>
                    <a:pt x="0" y="26"/>
                  </a:lnTo>
                  <a:lnTo>
                    <a:pt x="0" y="6"/>
                  </a:lnTo>
                  <a:lnTo>
                    <a:pt x="0" y="5"/>
                  </a:lnTo>
                  <a:lnTo>
                    <a:pt x="0" y="2"/>
                  </a:lnTo>
                  <a:lnTo>
                    <a:pt x="0" y="0"/>
                  </a:lnTo>
                  <a:lnTo>
                    <a:pt x="2" y="0"/>
                  </a:lnTo>
                  <a:lnTo>
                    <a:pt x="16" y="0"/>
                  </a:lnTo>
                  <a:lnTo>
                    <a:pt x="17" y="2"/>
                  </a:lnTo>
                  <a:lnTo>
                    <a:pt x="17" y="5"/>
                  </a:lnTo>
                  <a:lnTo>
                    <a:pt x="17" y="6"/>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84" name="AutoShape 122"/>
            <p:cNvSpPr>
              <a:spLocks noChangeAspect="1" noChangeArrowheads="1"/>
            </p:cNvSpPr>
            <p:nvPr/>
          </p:nvSpPr>
          <p:spPr bwMode="auto">
            <a:xfrm flipV="1">
              <a:off x="1757" y="2272"/>
              <a:ext cx="2" cy="21"/>
            </a:xfrm>
            <a:prstGeom prst="roundRect">
              <a:avLst>
                <a:gd name="adj" fmla="val 0"/>
              </a:avLst>
            </a:prstGeom>
            <a:solidFill>
              <a:srgbClr val="000000"/>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85" name="Freeform 123"/>
            <p:cNvSpPr>
              <a:spLocks noChangeAspect="1"/>
            </p:cNvSpPr>
            <p:nvPr/>
          </p:nvSpPr>
          <p:spPr bwMode="auto">
            <a:xfrm>
              <a:off x="2008" y="965"/>
              <a:ext cx="469" cy="187"/>
            </a:xfrm>
            <a:custGeom>
              <a:avLst/>
              <a:gdLst>
                <a:gd name="T0" fmla="*/ 1739 w 360"/>
                <a:gd name="T1" fmla="*/ 111 h 143"/>
                <a:gd name="T2" fmla="*/ 1711 w 360"/>
                <a:gd name="T3" fmla="*/ 71 h 143"/>
                <a:gd name="T4" fmla="*/ 1665 w 360"/>
                <a:gd name="T5" fmla="*/ 38 h 143"/>
                <a:gd name="T6" fmla="*/ 1599 w 360"/>
                <a:gd name="T7" fmla="*/ 27 h 143"/>
                <a:gd name="T8" fmla="*/ 1503 w 360"/>
                <a:gd name="T9" fmla="*/ 12 h 143"/>
                <a:gd name="T10" fmla="*/ 1408 w 360"/>
                <a:gd name="T11" fmla="*/ 0 h 143"/>
                <a:gd name="T12" fmla="*/ 1305 w 360"/>
                <a:gd name="T13" fmla="*/ 12 h 143"/>
                <a:gd name="T14" fmla="*/ 1192 w 360"/>
                <a:gd name="T15" fmla="*/ 12 h 143"/>
                <a:gd name="T16" fmla="*/ 1066 w 360"/>
                <a:gd name="T17" fmla="*/ 35 h 143"/>
                <a:gd name="T18" fmla="*/ 930 w 360"/>
                <a:gd name="T19" fmla="*/ 54 h 143"/>
                <a:gd name="T20" fmla="*/ 808 w 360"/>
                <a:gd name="T21" fmla="*/ 93 h 143"/>
                <a:gd name="T22" fmla="*/ 674 w 360"/>
                <a:gd name="T23" fmla="*/ 129 h 143"/>
                <a:gd name="T24" fmla="*/ 560 w 360"/>
                <a:gd name="T25" fmla="*/ 162 h 143"/>
                <a:gd name="T26" fmla="*/ 436 w 360"/>
                <a:gd name="T27" fmla="*/ 221 h 143"/>
                <a:gd name="T28" fmla="*/ 335 w 360"/>
                <a:gd name="T29" fmla="*/ 263 h 143"/>
                <a:gd name="T30" fmla="*/ 228 w 360"/>
                <a:gd name="T31" fmla="*/ 322 h 143"/>
                <a:gd name="T32" fmla="*/ 159 w 360"/>
                <a:gd name="T33" fmla="*/ 373 h 143"/>
                <a:gd name="T34" fmla="*/ 86 w 360"/>
                <a:gd name="T35" fmla="*/ 418 h 143"/>
                <a:gd name="T36" fmla="*/ 46 w 360"/>
                <a:gd name="T37" fmla="*/ 473 h 143"/>
                <a:gd name="T38" fmla="*/ 1 w 360"/>
                <a:gd name="T39" fmla="*/ 517 h 143"/>
                <a:gd name="T40" fmla="*/ 0 w 360"/>
                <a:gd name="T41" fmla="*/ 560 h 143"/>
                <a:gd name="T42" fmla="*/ 1 w 360"/>
                <a:gd name="T43" fmla="*/ 611 h 143"/>
                <a:gd name="T44" fmla="*/ 46 w 360"/>
                <a:gd name="T45" fmla="*/ 638 h 143"/>
                <a:gd name="T46" fmla="*/ 96 w 360"/>
                <a:gd name="T47" fmla="*/ 676 h 143"/>
                <a:gd name="T48" fmla="*/ 163 w 360"/>
                <a:gd name="T49" fmla="*/ 685 h 143"/>
                <a:gd name="T50" fmla="*/ 240 w 360"/>
                <a:gd name="T51" fmla="*/ 711 h 143"/>
                <a:gd name="T52" fmla="*/ 343 w 360"/>
                <a:gd name="T53" fmla="*/ 711 h 143"/>
                <a:gd name="T54" fmla="*/ 438 w 360"/>
                <a:gd name="T55" fmla="*/ 711 h 143"/>
                <a:gd name="T56" fmla="*/ 568 w 360"/>
                <a:gd name="T57" fmla="*/ 685 h 143"/>
                <a:gd name="T58" fmla="*/ 693 w 360"/>
                <a:gd name="T59" fmla="*/ 684 h 143"/>
                <a:gd name="T60" fmla="*/ 826 w 360"/>
                <a:gd name="T61" fmla="*/ 649 h 143"/>
                <a:gd name="T62" fmla="*/ 958 w 360"/>
                <a:gd name="T63" fmla="*/ 624 h 143"/>
                <a:gd name="T64" fmla="*/ 1076 w 360"/>
                <a:gd name="T65" fmla="*/ 582 h 143"/>
                <a:gd name="T66" fmla="*/ 1200 w 360"/>
                <a:gd name="T67" fmla="*/ 547 h 143"/>
                <a:gd name="T68" fmla="*/ 1324 w 360"/>
                <a:gd name="T69" fmla="*/ 501 h 143"/>
                <a:gd name="T70" fmla="*/ 1436 w 360"/>
                <a:gd name="T71" fmla="*/ 450 h 143"/>
                <a:gd name="T72" fmla="*/ 1524 w 360"/>
                <a:gd name="T73" fmla="*/ 400 h 143"/>
                <a:gd name="T74" fmla="*/ 1599 w 360"/>
                <a:gd name="T75" fmla="*/ 340 h 143"/>
                <a:gd name="T76" fmla="*/ 1665 w 360"/>
                <a:gd name="T77" fmla="*/ 277 h 143"/>
                <a:gd name="T78" fmla="*/ 1711 w 360"/>
                <a:gd name="T79" fmla="*/ 239 h 143"/>
                <a:gd name="T80" fmla="*/ 1739 w 360"/>
                <a:gd name="T81" fmla="*/ 183 h 143"/>
                <a:gd name="T82" fmla="*/ 1759 w 360"/>
                <a:gd name="T83" fmla="*/ 145 h 14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0"/>
                <a:gd name="T127" fmla="*/ 0 h 143"/>
                <a:gd name="T128" fmla="*/ 360 w 360"/>
                <a:gd name="T129" fmla="*/ 143 h 14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0" h="143">
                  <a:moveTo>
                    <a:pt x="356" y="25"/>
                  </a:moveTo>
                  <a:lnTo>
                    <a:pt x="356" y="22"/>
                  </a:lnTo>
                  <a:lnTo>
                    <a:pt x="353" y="18"/>
                  </a:lnTo>
                  <a:lnTo>
                    <a:pt x="350" y="14"/>
                  </a:lnTo>
                  <a:lnTo>
                    <a:pt x="346" y="11"/>
                  </a:lnTo>
                  <a:lnTo>
                    <a:pt x="341" y="8"/>
                  </a:lnTo>
                  <a:lnTo>
                    <a:pt x="334" y="7"/>
                  </a:lnTo>
                  <a:lnTo>
                    <a:pt x="327" y="5"/>
                  </a:lnTo>
                  <a:lnTo>
                    <a:pt x="319" y="2"/>
                  </a:lnTo>
                  <a:lnTo>
                    <a:pt x="308" y="2"/>
                  </a:lnTo>
                  <a:lnTo>
                    <a:pt x="300" y="2"/>
                  </a:lnTo>
                  <a:lnTo>
                    <a:pt x="288" y="0"/>
                  </a:lnTo>
                  <a:lnTo>
                    <a:pt x="279" y="0"/>
                  </a:lnTo>
                  <a:lnTo>
                    <a:pt x="267" y="2"/>
                  </a:lnTo>
                  <a:lnTo>
                    <a:pt x="257" y="2"/>
                  </a:lnTo>
                  <a:lnTo>
                    <a:pt x="244" y="2"/>
                  </a:lnTo>
                  <a:lnTo>
                    <a:pt x="231" y="5"/>
                  </a:lnTo>
                  <a:lnTo>
                    <a:pt x="218" y="7"/>
                  </a:lnTo>
                  <a:lnTo>
                    <a:pt x="205" y="8"/>
                  </a:lnTo>
                  <a:lnTo>
                    <a:pt x="190" y="11"/>
                  </a:lnTo>
                  <a:lnTo>
                    <a:pt x="177" y="15"/>
                  </a:lnTo>
                  <a:lnTo>
                    <a:pt x="165" y="18"/>
                  </a:lnTo>
                  <a:lnTo>
                    <a:pt x="152" y="22"/>
                  </a:lnTo>
                  <a:lnTo>
                    <a:pt x="138" y="26"/>
                  </a:lnTo>
                  <a:lnTo>
                    <a:pt x="124" y="29"/>
                  </a:lnTo>
                  <a:lnTo>
                    <a:pt x="114" y="33"/>
                  </a:lnTo>
                  <a:lnTo>
                    <a:pt x="101" y="37"/>
                  </a:lnTo>
                  <a:lnTo>
                    <a:pt x="89" y="44"/>
                  </a:lnTo>
                  <a:lnTo>
                    <a:pt x="76" y="48"/>
                  </a:lnTo>
                  <a:lnTo>
                    <a:pt x="68" y="53"/>
                  </a:lnTo>
                  <a:lnTo>
                    <a:pt x="56" y="61"/>
                  </a:lnTo>
                  <a:lnTo>
                    <a:pt x="47" y="64"/>
                  </a:lnTo>
                  <a:lnTo>
                    <a:pt x="39" y="68"/>
                  </a:lnTo>
                  <a:lnTo>
                    <a:pt x="32" y="75"/>
                  </a:lnTo>
                  <a:lnTo>
                    <a:pt x="25" y="80"/>
                  </a:lnTo>
                  <a:lnTo>
                    <a:pt x="18" y="83"/>
                  </a:lnTo>
                  <a:lnTo>
                    <a:pt x="14" y="90"/>
                  </a:lnTo>
                  <a:lnTo>
                    <a:pt x="9" y="95"/>
                  </a:lnTo>
                  <a:lnTo>
                    <a:pt x="4" y="100"/>
                  </a:lnTo>
                  <a:lnTo>
                    <a:pt x="1" y="103"/>
                  </a:lnTo>
                  <a:lnTo>
                    <a:pt x="1" y="109"/>
                  </a:lnTo>
                  <a:lnTo>
                    <a:pt x="0" y="112"/>
                  </a:lnTo>
                  <a:lnTo>
                    <a:pt x="1" y="116"/>
                  </a:lnTo>
                  <a:lnTo>
                    <a:pt x="1" y="122"/>
                  </a:lnTo>
                  <a:lnTo>
                    <a:pt x="7" y="125"/>
                  </a:lnTo>
                  <a:lnTo>
                    <a:pt x="9" y="128"/>
                  </a:lnTo>
                  <a:lnTo>
                    <a:pt x="14" y="130"/>
                  </a:lnTo>
                  <a:lnTo>
                    <a:pt x="20" y="135"/>
                  </a:lnTo>
                  <a:lnTo>
                    <a:pt x="25" y="137"/>
                  </a:lnTo>
                  <a:lnTo>
                    <a:pt x="34" y="138"/>
                  </a:lnTo>
                  <a:lnTo>
                    <a:pt x="41" y="138"/>
                  </a:lnTo>
                  <a:lnTo>
                    <a:pt x="49" y="142"/>
                  </a:lnTo>
                  <a:lnTo>
                    <a:pt x="60" y="142"/>
                  </a:lnTo>
                  <a:lnTo>
                    <a:pt x="70" y="142"/>
                  </a:lnTo>
                  <a:lnTo>
                    <a:pt x="80" y="142"/>
                  </a:lnTo>
                  <a:lnTo>
                    <a:pt x="90" y="142"/>
                  </a:lnTo>
                  <a:lnTo>
                    <a:pt x="104" y="142"/>
                  </a:lnTo>
                  <a:lnTo>
                    <a:pt x="116" y="138"/>
                  </a:lnTo>
                  <a:lnTo>
                    <a:pt x="129" y="138"/>
                  </a:lnTo>
                  <a:lnTo>
                    <a:pt x="141" y="137"/>
                  </a:lnTo>
                  <a:lnTo>
                    <a:pt x="155" y="135"/>
                  </a:lnTo>
                  <a:lnTo>
                    <a:pt x="169" y="130"/>
                  </a:lnTo>
                  <a:lnTo>
                    <a:pt x="183" y="128"/>
                  </a:lnTo>
                  <a:lnTo>
                    <a:pt x="196" y="125"/>
                  </a:lnTo>
                  <a:lnTo>
                    <a:pt x="206" y="122"/>
                  </a:lnTo>
                  <a:lnTo>
                    <a:pt x="220" y="116"/>
                  </a:lnTo>
                  <a:lnTo>
                    <a:pt x="233" y="112"/>
                  </a:lnTo>
                  <a:lnTo>
                    <a:pt x="246" y="109"/>
                  </a:lnTo>
                  <a:lnTo>
                    <a:pt x="259" y="103"/>
                  </a:lnTo>
                  <a:lnTo>
                    <a:pt x="271" y="100"/>
                  </a:lnTo>
                  <a:lnTo>
                    <a:pt x="281" y="95"/>
                  </a:lnTo>
                  <a:lnTo>
                    <a:pt x="293" y="90"/>
                  </a:lnTo>
                  <a:lnTo>
                    <a:pt x="302" y="83"/>
                  </a:lnTo>
                  <a:lnTo>
                    <a:pt x="312" y="80"/>
                  </a:lnTo>
                  <a:lnTo>
                    <a:pt x="321" y="74"/>
                  </a:lnTo>
                  <a:lnTo>
                    <a:pt x="327" y="68"/>
                  </a:lnTo>
                  <a:lnTo>
                    <a:pt x="334" y="64"/>
                  </a:lnTo>
                  <a:lnTo>
                    <a:pt x="341" y="56"/>
                  </a:lnTo>
                  <a:lnTo>
                    <a:pt x="346" y="53"/>
                  </a:lnTo>
                  <a:lnTo>
                    <a:pt x="350" y="48"/>
                  </a:lnTo>
                  <a:lnTo>
                    <a:pt x="355" y="44"/>
                  </a:lnTo>
                  <a:lnTo>
                    <a:pt x="356" y="37"/>
                  </a:lnTo>
                  <a:lnTo>
                    <a:pt x="356" y="33"/>
                  </a:lnTo>
                  <a:lnTo>
                    <a:pt x="359" y="29"/>
                  </a:lnTo>
                  <a:lnTo>
                    <a:pt x="356" y="2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86" name="Freeform 124"/>
            <p:cNvSpPr>
              <a:spLocks noChangeAspect="1"/>
            </p:cNvSpPr>
            <p:nvPr/>
          </p:nvSpPr>
          <p:spPr bwMode="auto">
            <a:xfrm>
              <a:off x="2148" y="1016"/>
              <a:ext cx="246" cy="240"/>
            </a:xfrm>
            <a:custGeom>
              <a:avLst/>
              <a:gdLst>
                <a:gd name="T0" fmla="*/ 491 w 189"/>
                <a:gd name="T1" fmla="*/ 904 h 184"/>
                <a:gd name="T2" fmla="*/ 554 w 189"/>
                <a:gd name="T3" fmla="*/ 882 h 184"/>
                <a:gd name="T4" fmla="*/ 622 w 189"/>
                <a:gd name="T5" fmla="*/ 867 h 184"/>
                <a:gd name="T6" fmla="*/ 679 w 189"/>
                <a:gd name="T7" fmla="*/ 831 h 184"/>
                <a:gd name="T8" fmla="*/ 741 w 189"/>
                <a:gd name="T9" fmla="*/ 805 h 184"/>
                <a:gd name="T10" fmla="*/ 790 w 189"/>
                <a:gd name="T11" fmla="*/ 743 h 184"/>
                <a:gd name="T12" fmla="*/ 827 w 189"/>
                <a:gd name="T13" fmla="*/ 706 h 184"/>
                <a:gd name="T14" fmla="*/ 858 w 189"/>
                <a:gd name="T15" fmla="*/ 643 h 184"/>
                <a:gd name="T16" fmla="*/ 889 w 189"/>
                <a:gd name="T17" fmla="*/ 570 h 184"/>
                <a:gd name="T18" fmla="*/ 901 w 189"/>
                <a:gd name="T19" fmla="*/ 505 h 184"/>
                <a:gd name="T20" fmla="*/ 915 w 189"/>
                <a:gd name="T21" fmla="*/ 437 h 184"/>
                <a:gd name="T22" fmla="*/ 901 w 189"/>
                <a:gd name="T23" fmla="*/ 370 h 184"/>
                <a:gd name="T24" fmla="*/ 889 w 189"/>
                <a:gd name="T25" fmla="*/ 312 h 184"/>
                <a:gd name="T26" fmla="*/ 858 w 189"/>
                <a:gd name="T27" fmla="*/ 247 h 184"/>
                <a:gd name="T28" fmla="*/ 827 w 189"/>
                <a:gd name="T29" fmla="*/ 192 h 184"/>
                <a:gd name="T30" fmla="*/ 790 w 189"/>
                <a:gd name="T31" fmla="*/ 140 h 184"/>
                <a:gd name="T32" fmla="*/ 741 w 189"/>
                <a:gd name="T33" fmla="*/ 97 h 184"/>
                <a:gd name="T34" fmla="*/ 679 w 189"/>
                <a:gd name="T35" fmla="*/ 51 h 184"/>
                <a:gd name="T36" fmla="*/ 622 w 189"/>
                <a:gd name="T37" fmla="*/ 29 h 184"/>
                <a:gd name="T38" fmla="*/ 554 w 189"/>
                <a:gd name="T39" fmla="*/ 1 h 184"/>
                <a:gd name="T40" fmla="*/ 491 w 189"/>
                <a:gd name="T41" fmla="*/ 0 h 184"/>
                <a:gd name="T42" fmla="*/ 411 w 189"/>
                <a:gd name="T43" fmla="*/ 0 h 184"/>
                <a:gd name="T44" fmla="*/ 350 w 189"/>
                <a:gd name="T45" fmla="*/ 1 h 184"/>
                <a:gd name="T46" fmla="*/ 282 w 189"/>
                <a:gd name="T47" fmla="*/ 29 h 184"/>
                <a:gd name="T48" fmla="*/ 232 w 189"/>
                <a:gd name="T49" fmla="*/ 51 h 184"/>
                <a:gd name="T50" fmla="*/ 173 w 189"/>
                <a:gd name="T51" fmla="*/ 97 h 184"/>
                <a:gd name="T52" fmla="*/ 125 w 189"/>
                <a:gd name="T53" fmla="*/ 140 h 184"/>
                <a:gd name="T54" fmla="*/ 74 w 189"/>
                <a:gd name="T55" fmla="*/ 192 h 184"/>
                <a:gd name="T56" fmla="*/ 46 w 189"/>
                <a:gd name="T57" fmla="*/ 247 h 184"/>
                <a:gd name="T58" fmla="*/ 27 w 189"/>
                <a:gd name="T59" fmla="*/ 312 h 184"/>
                <a:gd name="T60" fmla="*/ 12 w 189"/>
                <a:gd name="T61" fmla="*/ 370 h 184"/>
                <a:gd name="T62" fmla="*/ 0 w 189"/>
                <a:gd name="T63" fmla="*/ 437 h 184"/>
                <a:gd name="T64" fmla="*/ 12 w 189"/>
                <a:gd name="T65" fmla="*/ 505 h 184"/>
                <a:gd name="T66" fmla="*/ 27 w 189"/>
                <a:gd name="T67" fmla="*/ 570 h 184"/>
                <a:gd name="T68" fmla="*/ 46 w 189"/>
                <a:gd name="T69" fmla="*/ 643 h 184"/>
                <a:gd name="T70" fmla="*/ 74 w 189"/>
                <a:gd name="T71" fmla="*/ 706 h 184"/>
                <a:gd name="T72" fmla="*/ 125 w 189"/>
                <a:gd name="T73" fmla="*/ 743 h 184"/>
                <a:gd name="T74" fmla="*/ 173 w 189"/>
                <a:gd name="T75" fmla="*/ 805 h 184"/>
                <a:gd name="T76" fmla="*/ 232 w 189"/>
                <a:gd name="T77" fmla="*/ 831 h 184"/>
                <a:gd name="T78" fmla="*/ 282 w 189"/>
                <a:gd name="T79" fmla="*/ 867 h 184"/>
                <a:gd name="T80" fmla="*/ 350 w 189"/>
                <a:gd name="T81" fmla="*/ 882 h 184"/>
                <a:gd name="T82" fmla="*/ 411 w 189"/>
                <a:gd name="T83" fmla="*/ 904 h 184"/>
                <a:gd name="T84" fmla="*/ 448 w 189"/>
                <a:gd name="T85" fmla="*/ 904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9"/>
                <a:gd name="T130" fmla="*/ 0 h 184"/>
                <a:gd name="T131" fmla="*/ 189 w 189"/>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9" h="184">
                  <a:moveTo>
                    <a:pt x="92" y="183"/>
                  </a:moveTo>
                  <a:lnTo>
                    <a:pt x="101" y="183"/>
                  </a:lnTo>
                  <a:lnTo>
                    <a:pt x="108" y="179"/>
                  </a:lnTo>
                  <a:lnTo>
                    <a:pt x="114" y="179"/>
                  </a:lnTo>
                  <a:lnTo>
                    <a:pt x="122" y="178"/>
                  </a:lnTo>
                  <a:lnTo>
                    <a:pt x="128" y="176"/>
                  </a:lnTo>
                  <a:lnTo>
                    <a:pt x="134" y="173"/>
                  </a:lnTo>
                  <a:lnTo>
                    <a:pt x="140" y="169"/>
                  </a:lnTo>
                  <a:lnTo>
                    <a:pt x="147" y="165"/>
                  </a:lnTo>
                  <a:lnTo>
                    <a:pt x="152" y="163"/>
                  </a:lnTo>
                  <a:lnTo>
                    <a:pt x="159" y="158"/>
                  </a:lnTo>
                  <a:lnTo>
                    <a:pt x="162" y="151"/>
                  </a:lnTo>
                  <a:lnTo>
                    <a:pt x="168" y="148"/>
                  </a:lnTo>
                  <a:lnTo>
                    <a:pt x="170" y="143"/>
                  </a:lnTo>
                  <a:lnTo>
                    <a:pt x="174" y="136"/>
                  </a:lnTo>
                  <a:lnTo>
                    <a:pt x="177" y="130"/>
                  </a:lnTo>
                  <a:lnTo>
                    <a:pt x="181" y="122"/>
                  </a:lnTo>
                  <a:lnTo>
                    <a:pt x="183" y="116"/>
                  </a:lnTo>
                  <a:lnTo>
                    <a:pt x="185" y="109"/>
                  </a:lnTo>
                  <a:lnTo>
                    <a:pt x="185" y="103"/>
                  </a:lnTo>
                  <a:lnTo>
                    <a:pt x="188" y="96"/>
                  </a:lnTo>
                  <a:lnTo>
                    <a:pt x="188" y="89"/>
                  </a:lnTo>
                  <a:lnTo>
                    <a:pt x="188" y="83"/>
                  </a:lnTo>
                  <a:lnTo>
                    <a:pt x="185" y="75"/>
                  </a:lnTo>
                  <a:lnTo>
                    <a:pt x="185" y="70"/>
                  </a:lnTo>
                  <a:lnTo>
                    <a:pt x="183" y="63"/>
                  </a:lnTo>
                  <a:lnTo>
                    <a:pt x="181" y="56"/>
                  </a:lnTo>
                  <a:lnTo>
                    <a:pt x="177" y="50"/>
                  </a:lnTo>
                  <a:lnTo>
                    <a:pt x="174" y="42"/>
                  </a:lnTo>
                  <a:lnTo>
                    <a:pt x="170" y="39"/>
                  </a:lnTo>
                  <a:lnTo>
                    <a:pt x="168" y="33"/>
                  </a:lnTo>
                  <a:lnTo>
                    <a:pt x="162" y="28"/>
                  </a:lnTo>
                  <a:lnTo>
                    <a:pt x="159" y="25"/>
                  </a:lnTo>
                  <a:lnTo>
                    <a:pt x="152" y="20"/>
                  </a:lnTo>
                  <a:lnTo>
                    <a:pt x="147" y="14"/>
                  </a:lnTo>
                  <a:lnTo>
                    <a:pt x="140" y="11"/>
                  </a:lnTo>
                  <a:lnTo>
                    <a:pt x="134" y="8"/>
                  </a:lnTo>
                  <a:lnTo>
                    <a:pt x="128" y="6"/>
                  </a:lnTo>
                  <a:lnTo>
                    <a:pt x="122" y="5"/>
                  </a:lnTo>
                  <a:lnTo>
                    <a:pt x="114" y="1"/>
                  </a:lnTo>
                  <a:lnTo>
                    <a:pt x="108" y="0"/>
                  </a:lnTo>
                  <a:lnTo>
                    <a:pt x="101" y="0"/>
                  </a:lnTo>
                  <a:lnTo>
                    <a:pt x="92" y="0"/>
                  </a:lnTo>
                  <a:lnTo>
                    <a:pt x="85" y="0"/>
                  </a:lnTo>
                  <a:lnTo>
                    <a:pt x="78" y="0"/>
                  </a:lnTo>
                  <a:lnTo>
                    <a:pt x="72" y="1"/>
                  </a:lnTo>
                  <a:lnTo>
                    <a:pt x="65" y="5"/>
                  </a:lnTo>
                  <a:lnTo>
                    <a:pt x="58" y="6"/>
                  </a:lnTo>
                  <a:lnTo>
                    <a:pt x="55" y="8"/>
                  </a:lnTo>
                  <a:lnTo>
                    <a:pt x="48" y="11"/>
                  </a:lnTo>
                  <a:lnTo>
                    <a:pt x="42" y="14"/>
                  </a:lnTo>
                  <a:lnTo>
                    <a:pt x="35" y="20"/>
                  </a:lnTo>
                  <a:lnTo>
                    <a:pt x="30" y="25"/>
                  </a:lnTo>
                  <a:lnTo>
                    <a:pt x="26" y="28"/>
                  </a:lnTo>
                  <a:lnTo>
                    <a:pt x="20" y="33"/>
                  </a:lnTo>
                  <a:lnTo>
                    <a:pt x="15" y="39"/>
                  </a:lnTo>
                  <a:lnTo>
                    <a:pt x="14" y="42"/>
                  </a:lnTo>
                  <a:lnTo>
                    <a:pt x="9" y="50"/>
                  </a:lnTo>
                  <a:lnTo>
                    <a:pt x="7" y="56"/>
                  </a:lnTo>
                  <a:lnTo>
                    <a:pt x="5" y="63"/>
                  </a:lnTo>
                  <a:lnTo>
                    <a:pt x="2" y="70"/>
                  </a:lnTo>
                  <a:lnTo>
                    <a:pt x="2" y="75"/>
                  </a:lnTo>
                  <a:lnTo>
                    <a:pt x="0" y="83"/>
                  </a:lnTo>
                  <a:lnTo>
                    <a:pt x="0" y="89"/>
                  </a:lnTo>
                  <a:lnTo>
                    <a:pt x="0" y="96"/>
                  </a:lnTo>
                  <a:lnTo>
                    <a:pt x="2" y="103"/>
                  </a:lnTo>
                  <a:lnTo>
                    <a:pt x="2" y="109"/>
                  </a:lnTo>
                  <a:lnTo>
                    <a:pt x="5" y="116"/>
                  </a:lnTo>
                  <a:lnTo>
                    <a:pt x="7" y="122"/>
                  </a:lnTo>
                  <a:lnTo>
                    <a:pt x="9" y="130"/>
                  </a:lnTo>
                  <a:lnTo>
                    <a:pt x="14" y="136"/>
                  </a:lnTo>
                  <a:lnTo>
                    <a:pt x="15" y="143"/>
                  </a:lnTo>
                  <a:lnTo>
                    <a:pt x="20" y="148"/>
                  </a:lnTo>
                  <a:lnTo>
                    <a:pt x="26" y="151"/>
                  </a:lnTo>
                  <a:lnTo>
                    <a:pt x="30" y="158"/>
                  </a:lnTo>
                  <a:lnTo>
                    <a:pt x="35" y="163"/>
                  </a:lnTo>
                  <a:lnTo>
                    <a:pt x="42" y="165"/>
                  </a:lnTo>
                  <a:lnTo>
                    <a:pt x="48" y="169"/>
                  </a:lnTo>
                  <a:lnTo>
                    <a:pt x="55" y="173"/>
                  </a:lnTo>
                  <a:lnTo>
                    <a:pt x="58" y="176"/>
                  </a:lnTo>
                  <a:lnTo>
                    <a:pt x="65" y="178"/>
                  </a:lnTo>
                  <a:lnTo>
                    <a:pt x="72" y="179"/>
                  </a:lnTo>
                  <a:lnTo>
                    <a:pt x="78" y="179"/>
                  </a:lnTo>
                  <a:lnTo>
                    <a:pt x="85" y="183"/>
                  </a:lnTo>
                  <a:lnTo>
                    <a:pt x="92" y="18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87" name="Freeform 125"/>
            <p:cNvSpPr>
              <a:spLocks noChangeAspect="1"/>
            </p:cNvSpPr>
            <p:nvPr/>
          </p:nvSpPr>
          <p:spPr bwMode="auto">
            <a:xfrm>
              <a:off x="2184" y="1053"/>
              <a:ext cx="173" cy="170"/>
            </a:xfrm>
            <a:custGeom>
              <a:avLst/>
              <a:gdLst>
                <a:gd name="T0" fmla="*/ 641 w 133"/>
                <a:gd name="T1" fmla="*/ 287 h 131"/>
                <a:gd name="T2" fmla="*/ 628 w 133"/>
                <a:gd name="T3" fmla="*/ 236 h 131"/>
                <a:gd name="T4" fmla="*/ 615 w 133"/>
                <a:gd name="T5" fmla="*/ 191 h 131"/>
                <a:gd name="T6" fmla="*/ 592 w 133"/>
                <a:gd name="T7" fmla="*/ 145 h 131"/>
                <a:gd name="T8" fmla="*/ 562 w 133"/>
                <a:gd name="T9" fmla="*/ 112 h 131"/>
                <a:gd name="T10" fmla="*/ 535 w 133"/>
                <a:gd name="T11" fmla="*/ 66 h 131"/>
                <a:gd name="T12" fmla="*/ 497 w 133"/>
                <a:gd name="T13" fmla="*/ 51 h 131"/>
                <a:gd name="T14" fmla="*/ 455 w 133"/>
                <a:gd name="T15" fmla="*/ 22 h 131"/>
                <a:gd name="T16" fmla="*/ 411 w 133"/>
                <a:gd name="T17" fmla="*/ 1 h 131"/>
                <a:gd name="T18" fmla="*/ 371 w 133"/>
                <a:gd name="T19" fmla="*/ 0 h 131"/>
                <a:gd name="T20" fmla="*/ 308 w 133"/>
                <a:gd name="T21" fmla="*/ 0 h 131"/>
                <a:gd name="T22" fmla="*/ 269 w 133"/>
                <a:gd name="T23" fmla="*/ 0 h 131"/>
                <a:gd name="T24" fmla="*/ 232 w 133"/>
                <a:gd name="T25" fmla="*/ 1 h 131"/>
                <a:gd name="T26" fmla="*/ 170 w 133"/>
                <a:gd name="T27" fmla="*/ 22 h 131"/>
                <a:gd name="T28" fmla="*/ 140 w 133"/>
                <a:gd name="T29" fmla="*/ 51 h 131"/>
                <a:gd name="T30" fmla="*/ 96 w 133"/>
                <a:gd name="T31" fmla="*/ 66 h 131"/>
                <a:gd name="T32" fmla="*/ 66 w 133"/>
                <a:gd name="T33" fmla="*/ 112 h 131"/>
                <a:gd name="T34" fmla="*/ 35 w 133"/>
                <a:gd name="T35" fmla="*/ 145 h 131"/>
                <a:gd name="T36" fmla="*/ 21 w 133"/>
                <a:gd name="T37" fmla="*/ 191 h 131"/>
                <a:gd name="T38" fmla="*/ 0 w 133"/>
                <a:gd name="T39" fmla="*/ 236 h 131"/>
                <a:gd name="T40" fmla="*/ 0 w 133"/>
                <a:gd name="T41" fmla="*/ 287 h 131"/>
                <a:gd name="T42" fmla="*/ 0 w 133"/>
                <a:gd name="T43" fmla="*/ 323 h 131"/>
                <a:gd name="T44" fmla="*/ 0 w 133"/>
                <a:gd name="T45" fmla="*/ 372 h 131"/>
                <a:gd name="T46" fmla="*/ 21 w 133"/>
                <a:gd name="T47" fmla="*/ 419 h 131"/>
                <a:gd name="T48" fmla="*/ 35 w 133"/>
                <a:gd name="T49" fmla="*/ 459 h 131"/>
                <a:gd name="T50" fmla="*/ 66 w 133"/>
                <a:gd name="T51" fmla="*/ 498 h 131"/>
                <a:gd name="T52" fmla="*/ 96 w 133"/>
                <a:gd name="T53" fmla="*/ 531 h 131"/>
                <a:gd name="T54" fmla="*/ 140 w 133"/>
                <a:gd name="T55" fmla="*/ 565 h 131"/>
                <a:gd name="T56" fmla="*/ 170 w 133"/>
                <a:gd name="T57" fmla="*/ 589 h 131"/>
                <a:gd name="T58" fmla="*/ 232 w 133"/>
                <a:gd name="T59" fmla="*/ 603 h 131"/>
                <a:gd name="T60" fmla="*/ 269 w 133"/>
                <a:gd name="T61" fmla="*/ 603 h 131"/>
                <a:gd name="T62" fmla="*/ 308 w 133"/>
                <a:gd name="T63" fmla="*/ 622 h 131"/>
                <a:gd name="T64" fmla="*/ 371 w 133"/>
                <a:gd name="T65" fmla="*/ 603 h 131"/>
                <a:gd name="T66" fmla="*/ 411 w 133"/>
                <a:gd name="T67" fmla="*/ 603 h 131"/>
                <a:gd name="T68" fmla="*/ 455 w 133"/>
                <a:gd name="T69" fmla="*/ 589 h 131"/>
                <a:gd name="T70" fmla="*/ 497 w 133"/>
                <a:gd name="T71" fmla="*/ 565 h 131"/>
                <a:gd name="T72" fmla="*/ 535 w 133"/>
                <a:gd name="T73" fmla="*/ 531 h 131"/>
                <a:gd name="T74" fmla="*/ 562 w 133"/>
                <a:gd name="T75" fmla="*/ 498 h 131"/>
                <a:gd name="T76" fmla="*/ 592 w 133"/>
                <a:gd name="T77" fmla="*/ 459 h 131"/>
                <a:gd name="T78" fmla="*/ 615 w 133"/>
                <a:gd name="T79" fmla="*/ 419 h 131"/>
                <a:gd name="T80" fmla="*/ 628 w 133"/>
                <a:gd name="T81" fmla="*/ 372 h 131"/>
                <a:gd name="T82" fmla="*/ 641 w 133"/>
                <a:gd name="T83" fmla="*/ 323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3"/>
                <a:gd name="T127" fmla="*/ 0 h 131"/>
                <a:gd name="T128" fmla="*/ 133 w 133"/>
                <a:gd name="T129" fmla="*/ 131 h 13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3" h="131">
                  <a:moveTo>
                    <a:pt x="132" y="63"/>
                  </a:moveTo>
                  <a:lnTo>
                    <a:pt x="132" y="60"/>
                  </a:lnTo>
                  <a:lnTo>
                    <a:pt x="132" y="55"/>
                  </a:lnTo>
                  <a:lnTo>
                    <a:pt x="129" y="49"/>
                  </a:lnTo>
                  <a:lnTo>
                    <a:pt x="129" y="43"/>
                  </a:lnTo>
                  <a:lnTo>
                    <a:pt x="127" y="40"/>
                  </a:lnTo>
                  <a:lnTo>
                    <a:pt x="126" y="35"/>
                  </a:lnTo>
                  <a:lnTo>
                    <a:pt x="122" y="30"/>
                  </a:lnTo>
                  <a:lnTo>
                    <a:pt x="121" y="27"/>
                  </a:lnTo>
                  <a:lnTo>
                    <a:pt x="116" y="23"/>
                  </a:lnTo>
                  <a:lnTo>
                    <a:pt x="114" y="20"/>
                  </a:lnTo>
                  <a:lnTo>
                    <a:pt x="111" y="14"/>
                  </a:lnTo>
                  <a:lnTo>
                    <a:pt x="107" y="13"/>
                  </a:lnTo>
                  <a:lnTo>
                    <a:pt x="103" y="11"/>
                  </a:lnTo>
                  <a:lnTo>
                    <a:pt x="98" y="7"/>
                  </a:lnTo>
                  <a:lnTo>
                    <a:pt x="94" y="5"/>
                  </a:lnTo>
                  <a:lnTo>
                    <a:pt x="90" y="5"/>
                  </a:lnTo>
                  <a:lnTo>
                    <a:pt x="85" y="1"/>
                  </a:lnTo>
                  <a:lnTo>
                    <a:pt x="80" y="0"/>
                  </a:lnTo>
                  <a:lnTo>
                    <a:pt x="76" y="0"/>
                  </a:lnTo>
                  <a:lnTo>
                    <a:pt x="70" y="0"/>
                  </a:lnTo>
                  <a:lnTo>
                    <a:pt x="64" y="0"/>
                  </a:lnTo>
                  <a:lnTo>
                    <a:pt x="61" y="0"/>
                  </a:lnTo>
                  <a:lnTo>
                    <a:pt x="55" y="0"/>
                  </a:lnTo>
                  <a:lnTo>
                    <a:pt x="50" y="0"/>
                  </a:lnTo>
                  <a:lnTo>
                    <a:pt x="48" y="1"/>
                  </a:lnTo>
                  <a:lnTo>
                    <a:pt x="40" y="5"/>
                  </a:lnTo>
                  <a:lnTo>
                    <a:pt x="35" y="5"/>
                  </a:lnTo>
                  <a:lnTo>
                    <a:pt x="30" y="7"/>
                  </a:lnTo>
                  <a:lnTo>
                    <a:pt x="29" y="11"/>
                  </a:lnTo>
                  <a:lnTo>
                    <a:pt x="23" y="13"/>
                  </a:lnTo>
                  <a:lnTo>
                    <a:pt x="20" y="14"/>
                  </a:lnTo>
                  <a:lnTo>
                    <a:pt x="18" y="20"/>
                  </a:lnTo>
                  <a:lnTo>
                    <a:pt x="14" y="23"/>
                  </a:lnTo>
                  <a:lnTo>
                    <a:pt x="12" y="27"/>
                  </a:lnTo>
                  <a:lnTo>
                    <a:pt x="7" y="30"/>
                  </a:lnTo>
                  <a:lnTo>
                    <a:pt x="6" y="35"/>
                  </a:lnTo>
                  <a:lnTo>
                    <a:pt x="4" y="40"/>
                  </a:lnTo>
                  <a:lnTo>
                    <a:pt x="2" y="43"/>
                  </a:lnTo>
                  <a:lnTo>
                    <a:pt x="0" y="49"/>
                  </a:lnTo>
                  <a:lnTo>
                    <a:pt x="0" y="55"/>
                  </a:lnTo>
                  <a:lnTo>
                    <a:pt x="0" y="60"/>
                  </a:lnTo>
                  <a:lnTo>
                    <a:pt x="0" y="63"/>
                  </a:lnTo>
                  <a:lnTo>
                    <a:pt x="0" y="68"/>
                  </a:lnTo>
                  <a:lnTo>
                    <a:pt x="0" y="71"/>
                  </a:lnTo>
                  <a:lnTo>
                    <a:pt x="0" y="78"/>
                  </a:lnTo>
                  <a:lnTo>
                    <a:pt x="2" y="83"/>
                  </a:lnTo>
                  <a:lnTo>
                    <a:pt x="4" y="88"/>
                  </a:lnTo>
                  <a:lnTo>
                    <a:pt x="6" y="91"/>
                  </a:lnTo>
                  <a:lnTo>
                    <a:pt x="7" y="96"/>
                  </a:lnTo>
                  <a:lnTo>
                    <a:pt x="12" y="102"/>
                  </a:lnTo>
                  <a:lnTo>
                    <a:pt x="14" y="105"/>
                  </a:lnTo>
                  <a:lnTo>
                    <a:pt x="18" y="108"/>
                  </a:lnTo>
                  <a:lnTo>
                    <a:pt x="20" y="111"/>
                  </a:lnTo>
                  <a:lnTo>
                    <a:pt x="23" y="113"/>
                  </a:lnTo>
                  <a:lnTo>
                    <a:pt x="29" y="118"/>
                  </a:lnTo>
                  <a:lnTo>
                    <a:pt x="30" y="120"/>
                  </a:lnTo>
                  <a:lnTo>
                    <a:pt x="35" y="123"/>
                  </a:lnTo>
                  <a:lnTo>
                    <a:pt x="40" y="124"/>
                  </a:lnTo>
                  <a:lnTo>
                    <a:pt x="48" y="126"/>
                  </a:lnTo>
                  <a:lnTo>
                    <a:pt x="50" y="126"/>
                  </a:lnTo>
                  <a:lnTo>
                    <a:pt x="55" y="126"/>
                  </a:lnTo>
                  <a:lnTo>
                    <a:pt x="61" y="130"/>
                  </a:lnTo>
                  <a:lnTo>
                    <a:pt x="64" y="130"/>
                  </a:lnTo>
                  <a:lnTo>
                    <a:pt x="70" y="130"/>
                  </a:lnTo>
                  <a:lnTo>
                    <a:pt x="76" y="126"/>
                  </a:lnTo>
                  <a:lnTo>
                    <a:pt x="80" y="126"/>
                  </a:lnTo>
                  <a:lnTo>
                    <a:pt x="85" y="126"/>
                  </a:lnTo>
                  <a:lnTo>
                    <a:pt x="90" y="124"/>
                  </a:lnTo>
                  <a:lnTo>
                    <a:pt x="94" y="123"/>
                  </a:lnTo>
                  <a:lnTo>
                    <a:pt x="98" y="120"/>
                  </a:lnTo>
                  <a:lnTo>
                    <a:pt x="103" y="118"/>
                  </a:lnTo>
                  <a:lnTo>
                    <a:pt x="107" y="113"/>
                  </a:lnTo>
                  <a:lnTo>
                    <a:pt x="111" y="111"/>
                  </a:lnTo>
                  <a:lnTo>
                    <a:pt x="114" y="108"/>
                  </a:lnTo>
                  <a:lnTo>
                    <a:pt x="116" y="105"/>
                  </a:lnTo>
                  <a:lnTo>
                    <a:pt x="121" y="102"/>
                  </a:lnTo>
                  <a:lnTo>
                    <a:pt x="122" y="96"/>
                  </a:lnTo>
                  <a:lnTo>
                    <a:pt x="126" y="91"/>
                  </a:lnTo>
                  <a:lnTo>
                    <a:pt x="127" y="88"/>
                  </a:lnTo>
                  <a:lnTo>
                    <a:pt x="129" y="83"/>
                  </a:lnTo>
                  <a:lnTo>
                    <a:pt x="129" y="78"/>
                  </a:lnTo>
                  <a:lnTo>
                    <a:pt x="132" y="71"/>
                  </a:lnTo>
                  <a:lnTo>
                    <a:pt x="132" y="68"/>
                  </a:lnTo>
                  <a:lnTo>
                    <a:pt x="132" y="63"/>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88" name="Freeform 126"/>
            <p:cNvSpPr>
              <a:spLocks noChangeAspect="1"/>
            </p:cNvSpPr>
            <p:nvPr/>
          </p:nvSpPr>
          <p:spPr bwMode="auto">
            <a:xfrm>
              <a:off x="2264" y="994"/>
              <a:ext cx="85" cy="146"/>
            </a:xfrm>
            <a:custGeom>
              <a:avLst/>
              <a:gdLst>
                <a:gd name="T0" fmla="*/ 98 w 66"/>
                <a:gd name="T1" fmla="*/ 545 h 112"/>
                <a:gd name="T2" fmla="*/ 111 w 66"/>
                <a:gd name="T3" fmla="*/ 516 h 112"/>
                <a:gd name="T4" fmla="*/ 133 w 66"/>
                <a:gd name="T5" fmla="*/ 482 h 112"/>
                <a:gd name="T6" fmla="*/ 143 w 66"/>
                <a:gd name="T7" fmla="*/ 447 h 112"/>
                <a:gd name="T8" fmla="*/ 156 w 66"/>
                <a:gd name="T9" fmla="*/ 418 h 112"/>
                <a:gd name="T10" fmla="*/ 161 w 66"/>
                <a:gd name="T11" fmla="*/ 385 h 112"/>
                <a:gd name="T12" fmla="*/ 176 w 66"/>
                <a:gd name="T13" fmla="*/ 355 h 112"/>
                <a:gd name="T14" fmla="*/ 192 w 66"/>
                <a:gd name="T15" fmla="*/ 321 h 112"/>
                <a:gd name="T16" fmla="*/ 207 w 66"/>
                <a:gd name="T17" fmla="*/ 285 h 112"/>
                <a:gd name="T18" fmla="*/ 209 w 66"/>
                <a:gd name="T19" fmla="*/ 257 h 112"/>
                <a:gd name="T20" fmla="*/ 227 w 66"/>
                <a:gd name="T21" fmla="*/ 226 h 112"/>
                <a:gd name="T22" fmla="*/ 232 w 66"/>
                <a:gd name="T23" fmla="*/ 197 h 112"/>
                <a:gd name="T24" fmla="*/ 242 w 66"/>
                <a:gd name="T25" fmla="*/ 163 h 112"/>
                <a:gd name="T26" fmla="*/ 258 w 66"/>
                <a:gd name="T27" fmla="*/ 151 h 112"/>
                <a:gd name="T28" fmla="*/ 267 w 66"/>
                <a:gd name="T29" fmla="*/ 125 h 112"/>
                <a:gd name="T30" fmla="*/ 272 w 66"/>
                <a:gd name="T31" fmla="*/ 111 h 112"/>
                <a:gd name="T32" fmla="*/ 272 w 66"/>
                <a:gd name="T33" fmla="*/ 86 h 112"/>
                <a:gd name="T34" fmla="*/ 281 w 66"/>
                <a:gd name="T35" fmla="*/ 74 h 112"/>
                <a:gd name="T36" fmla="*/ 281 w 66"/>
                <a:gd name="T37" fmla="*/ 51 h 112"/>
                <a:gd name="T38" fmla="*/ 297 w 66"/>
                <a:gd name="T39" fmla="*/ 46 h 112"/>
                <a:gd name="T40" fmla="*/ 297 w 66"/>
                <a:gd name="T41" fmla="*/ 35 h 112"/>
                <a:gd name="T42" fmla="*/ 297 w 66"/>
                <a:gd name="T43" fmla="*/ 21 h 112"/>
                <a:gd name="T44" fmla="*/ 297 w 66"/>
                <a:gd name="T45" fmla="*/ 1 h 112"/>
                <a:gd name="T46" fmla="*/ 297 w 66"/>
                <a:gd name="T47" fmla="*/ 1 h 112"/>
                <a:gd name="T48" fmla="*/ 297 w 66"/>
                <a:gd name="T49" fmla="*/ 0 h 112"/>
                <a:gd name="T50" fmla="*/ 297 w 66"/>
                <a:gd name="T51" fmla="*/ 0 h 112"/>
                <a:gd name="T52" fmla="*/ 297 w 66"/>
                <a:gd name="T53" fmla="*/ 0 h 112"/>
                <a:gd name="T54" fmla="*/ 297 w 66"/>
                <a:gd name="T55" fmla="*/ 0 h 112"/>
                <a:gd name="T56" fmla="*/ 281 w 66"/>
                <a:gd name="T57" fmla="*/ 0 h 112"/>
                <a:gd name="T58" fmla="*/ 281 w 66"/>
                <a:gd name="T59" fmla="*/ 1 h 112"/>
                <a:gd name="T60" fmla="*/ 272 w 66"/>
                <a:gd name="T61" fmla="*/ 21 h 112"/>
                <a:gd name="T62" fmla="*/ 267 w 66"/>
                <a:gd name="T63" fmla="*/ 35 h 112"/>
                <a:gd name="T64" fmla="*/ 258 w 66"/>
                <a:gd name="T65" fmla="*/ 46 h 112"/>
                <a:gd name="T66" fmla="*/ 258 w 66"/>
                <a:gd name="T67" fmla="*/ 51 h 112"/>
                <a:gd name="T68" fmla="*/ 232 w 66"/>
                <a:gd name="T69" fmla="*/ 65 h 112"/>
                <a:gd name="T70" fmla="*/ 232 w 66"/>
                <a:gd name="T71" fmla="*/ 86 h 112"/>
                <a:gd name="T72" fmla="*/ 209 w 66"/>
                <a:gd name="T73" fmla="*/ 111 h 112"/>
                <a:gd name="T74" fmla="*/ 207 w 66"/>
                <a:gd name="T75" fmla="*/ 124 h 112"/>
                <a:gd name="T76" fmla="*/ 192 w 66"/>
                <a:gd name="T77" fmla="*/ 139 h 112"/>
                <a:gd name="T78" fmla="*/ 176 w 66"/>
                <a:gd name="T79" fmla="*/ 163 h 112"/>
                <a:gd name="T80" fmla="*/ 161 w 66"/>
                <a:gd name="T81" fmla="*/ 197 h 112"/>
                <a:gd name="T82" fmla="*/ 156 w 66"/>
                <a:gd name="T83" fmla="*/ 220 h 112"/>
                <a:gd name="T84" fmla="*/ 133 w 66"/>
                <a:gd name="T85" fmla="*/ 257 h 112"/>
                <a:gd name="T86" fmla="*/ 125 w 66"/>
                <a:gd name="T87" fmla="*/ 272 h 112"/>
                <a:gd name="T88" fmla="*/ 98 w 66"/>
                <a:gd name="T89" fmla="*/ 301 h 112"/>
                <a:gd name="T90" fmla="*/ 76 w 66"/>
                <a:gd name="T91" fmla="*/ 326 h 112"/>
                <a:gd name="T92" fmla="*/ 67 w 66"/>
                <a:gd name="T93" fmla="*/ 358 h 112"/>
                <a:gd name="T94" fmla="*/ 52 w 66"/>
                <a:gd name="T95" fmla="*/ 392 h 112"/>
                <a:gd name="T96" fmla="*/ 31 w 66"/>
                <a:gd name="T97" fmla="*/ 425 h 112"/>
                <a:gd name="T98" fmla="*/ 22 w 66"/>
                <a:gd name="T99" fmla="*/ 450 h 112"/>
                <a:gd name="T100" fmla="*/ 0 w 66"/>
                <a:gd name="T101" fmla="*/ 488 h 112"/>
                <a:gd name="T102" fmla="*/ 0 w 66"/>
                <a:gd name="T103" fmla="*/ 488 h 112"/>
                <a:gd name="T104" fmla="*/ 98 w 66"/>
                <a:gd name="T105" fmla="*/ 545 h 112"/>
                <a:gd name="T106" fmla="*/ 98 w 66"/>
                <a:gd name="T107" fmla="*/ 545 h 11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6"/>
                <a:gd name="T163" fmla="*/ 0 h 112"/>
                <a:gd name="T164" fmla="*/ 66 w 66"/>
                <a:gd name="T165" fmla="*/ 112 h 11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6" h="112">
                  <a:moveTo>
                    <a:pt x="22" y="111"/>
                  </a:moveTo>
                  <a:lnTo>
                    <a:pt x="24" y="105"/>
                  </a:lnTo>
                  <a:lnTo>
                    <a:pt x="29" y="98"/>
                  </a:lnTo>
                  <a:lnTo>
                    <a:pt x="31" y="91"/>
                  </a:lnTo>
                  <a:lnTo>
                    <a:pt x="34" y="85"/>
                  </a:lnTo>
                  <a:lnTo>
                    <a:pt x="35" y="78"/>
                  </a:lnTo>
                  <a:lnTo>
                    <a:pt x="39" y="72"/>
                  </a:lnTo>
                  <a:lnTo>
                    <a:pt x="42" y="65"/>
                  </a:lnTo>
                  <a:lnTo>
                    <a:pt x="45" y="58"/>
                  </a:lnTo>
                  <a:lnTo>
                    <a:pt x="46" y="52"/>
                  </a:lnTo>
                  <a:lnTo>
                    <a:pt x="50" y="46"/>
                  </a:lnTo>
                  <a:lnTo>
                    <a:pt x="51" y="40"/>
                  </a:lnTo>
                  <a:lnTo>
                    <a:pt x="53" y="34"/>
                  </a:lnTo>
                  <a:lnTo>
                    <a:pt x="56" y="31"/>
                  </a:lnTo>
                  <a:lnTo>
                    <a:pt x="58" y="26"/>
                  </a:lnTo>
                  <a:lnTo>
                    <a:pt x="60" y="22"/>
                  </a:lnTo>
                  <a:lnTo>
                    <a:pt x="60" y="18"/>
                  </a:lnTo>
                  <a:lnTo>
                    <a:pt x="61" y="15"/>
                  </a:lnTo>
                  <a:lnTo>
                    <a:pt x="61" y="11"/>
                  </a:lnTo>
                  <a:lnTo>
                    <a:pt x="65" y="9"/>
                  </a:lnTo>
                  <a:lnTo>
                    <a:pt x="65" y="7"/>
                  </a:lnTo>
                  <a:lnTo>
                    <a:pt x="65" y="4"/>
                  </a:lnTo>
                  <a:lnTo>
                    <a:pt x="65" y="1"/>
                  </a:lnTo>
                  <a:lnTo>
                    <a:pt x="65" y="0"/>
                  </a:lnTo>
                  <a:lnTo>
                    <a:pt x="61" y="0"/>
                  </a:lnTo>
                  <a:lnTo>
                    <a:pt x="61" y="1"/>
                  </a:lnTo>
                  <a:lnTo>
                    <a:pt x="60" y="4"/>
                  </a:lnTo>
                  <a:lnTo>
                    <a:pt x="58" y="7"/>
                  </a:lnTo>
                  <a:lnTo>
                    <a:pt x="56" y="9"/>
                  </a:lnTo>
                  <a:lnTo>
                    <a:pt x="56" y="11"/>
                  </a:lnTo>
                  <a:lnTo>
                    <a:pt x="51" y="13"/>
                  </a:lnTo>
                  <a:lnTo>
                    <a:pt x="51" y="18"/>
                  </a:lnTo>
                  <a:lnTo>
                    <a:pt x="46" y="22"/>
                  </a:lnTo>
                  <a:lnTo>
                    <a:pt x="45" y="25"/>
                  </a:lnTo>
                  <a:lnTo>
                    <a:pt x="42" y="28"/>
                  </a:lnTo>
                  <a:lnTo>
                    <a:pt x="39" y="34"/>
                  </a:lnTo>
                  <a:lnTo>
                    <a:pt x="35" y="40"/>
                  </a:lnTo>
                  <a:lnTo>
                    <a:pt x="34" y="45"/>
                  </a:lnTo>
                  <a:lnTo>
                    <a:pt x="29" y="52"/>
                  </a:lnTo>
                  <a:lnTo>
                    <a:pt x="27" y="55"/>
                  </a:lnTo>
                  <a:lnTo>
                    <a:pt x="22" y="61"/>
                  </a:lnTo>
                  <a:lnTo>
                    <a:pt x="17" y="67"/>
                  </a:lnTo>
                  <a:lnTo>
                    <a:pt x="15" y="73"/>
                  </a:lnTo>
                  <a:lnTo>
                    <a:pt x="12" y="80"/>
                  </a:lnTo>
                  <a:lnTo>
                    <a:pt x="7" y="87"/>
                  </a:lnTo>
                  <a:lnTo>
                    <a:pt x="5" y="92"/>
                  </a:lnTo>
                  <a:lnTo>
                    <a:pt x="0" y="100"/>
                  </a:lnTo>
                  <a:lnTo>
                    <a:pt x="22" y="1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89" name="Freeform 127"/>
            <p:cNvSpPr>
              <a:spLocks noChangeAspect="1"/>
            </p:cNvSpPr>
            <p:nvPr/>
          </p:nvSpPr>
          <p:spPr bwMode="auto">
            <a:xfrm>
              <a:off x="2204" y="1128"/>
              <a:ext cx="89" cy="145"/>
            </a:xfrm>
            <a:custGeom>
              <a:avLst/>
              <a:gdLst>
                <a:gd name="T0" fmla="*/ 208 w 69"/>
                <a:gd name="T1" fmla="*/ 0 h 111"/>
                <a:gd name="T2" fmla="*/ 184 w 69"/>
                <a:gd name="T3" fmla="*/ 35 h 111"/>
                <a:gd name="T4" fmla="*/ 172 w 69"/>
                <a:gd name="T5" fmla="*/ 65 h 111"/>
                <a:gd name="T6" fmla="*/ 161 w 69"/>
                <a:gd name="T7" fmla="*/ 97 h 111"/>
                <a:gd name="T8" fmla="*/ 153 w 69"/>
                <a:gd name="T9" fmla="*/ 145 h 111"/>
                <a:gd name="T10" fmla="*/ 133 w 69"/>
                <a:gd name="T11" fmla="*/ 174 h 111"/>
                <a:gd name="T12" fmla="*/ 125 w 69"/>
                <a:gd name="T13" fmla="*/ 206 h 111"/>
                <a:gd name="T14" fmla="*/ 114 w 69"/>
                <a:gd name="T15" fmla="*/ 234 h 111"/>
                <a:gd name="T16" fmla="*/ 98 w 69"/>
                <a:gd name="T17" fmla="*/ 263 h 111"/>
                <a:gd name="T18" fmla="*/ 95 w 69"/>
                <a:gd name="T19" fmla="*/ 294 h 111"/>
                <a:gd name="T20" fmla="*/ 88 w 69"/>
                <a:gd name="T21" fmla="*/ 312 h 111"/>
                <a:gd name="T22" fmla="*/ 68 w 69"/>
                <a:gd name="T23" fmla="*/ 351 h 111"/>
                <a:gd name="T24" fmla="*/ 64 w 69"/>
                <a:gd name="T25" fmla="*/ 378 h 111"/>
                <a:gd name="T26" fmla="*/ 53 w 69"/>
                <a:gd name="T27" fmla="*/ 392 h 111"/>
                <a:gd name="T28" fmla="*/ 36 w 69"/>
                <a:gd name="T29" fmla="*/ 410 h 111"/>
                <a:gd name="T30" fmla="*/ 32 w 69"/>
                <a:gd name="T31" fmla="*/ 436 h 111"/>
                <a:gd name="T32" fmla="*/ 32 w 69"/>
                <a:gd name="T33" fmla="*/ 457 h 111"/>
                <a:gd name="T34" fmla="*/ 22 w 69"/>
                <a:gd name="T35" fmla="*/ 483 h 111"/>
                <a:gd name="T36" fmla="*/ 22 w 69"/>
                <a:gd name="T37" fmla="*/ 486 h 111"/>
                <a:gd name="T38" fmla="*/ 10 w 69"/>
                <a:gd name="T39" fmla="*/ 502 h 111"/>
                <a:gd name="T40" fmla="*/ 10 w 69"/>
                <a:gd name="T41" fmla="*/ 519 h 111"/>
                <a:gd name="T42" fmla="*/ 10 w 69"/>
                <a:gd name="T43" fmla="*/ 523 h 111"/>
                <a:gd name="T44" fmla="*/ 0 w 69"/>
                <a:gd name="T45" fmla="*/ 533 h 111"/>
                <a:gd name="T46" fmla="*/ 0 w 69"/>
                <a:gd name="T47" fmla="*/ 547 h 111"/>
                <a:gd name="T48" fmla="*/ 0 w 69"/>
                <a:gd name="T49" fmla="*/ 547 h 111"/>
                <a:gd name="T50" fmla="*/ 10 w 69"/>
                <a:gd name="T51" fmla="*/ 547 h 111"/>
                <a:gd name="T52" fmla="*/ 10 w 69"/>
                <a:gd name="T53" fmla="*/ 547 h 111"/>
                <a:gd name="T54" fmla="*/ 10 w 69"/>
                <a:gd name="T55" fmla="*/ 547 h 111"/>
                <a:gd name="T56" fmla="*/ 22 w 69"/>
                <a:gd name="T57" fmla="*/ 547 h 111"/>
                <a:gd name="T58" fmla="*/ 22 w 69"/>
                <a:gd name="T59" fmla="*/ 533 h 111"/>
                <a:gd name="T60" fmla="*/ 32 w 69"/>
                <a:gd name="T61" fmla="*/ 523 h 111"/>
                <a:gd name="T62" fmla="*/ 32 w 69"/>
                <a:gd name="T63" fmla="*/ 523 h 111"/>
                <a:gd name="T64" fmla="*/ 36 w 69"/>
                <a:gd name="T65" fmla="*/ 519 h 111"/>
                <a:gd name="T66" fmla="*/ 53 w 69"/>
                <a:gd name="T67" fmla="*/ 486 h 111"/>
                <a:gd name="T68" fmla="*/ 64 w 69"/>
                <a:gd name="T69" fmla="*/ 483 h 111"/>
                <a:gd name="T70" fmla="*/ 68 w 69"/>
                <a:gd name="T71" fmla="*/ 457 h 111"/>
                <a:gd name="T72" fmla="*/ 88 w 69"/>
                <a:gd name="T73" fmla="*/ 449 h 111"/>
                <a:gd name="T74" fmla="*/ 98 w 69"/>
                <a:gd name="T75" fmla="*/ 422 h 111"/>
                <a:gd name="T76" fmla="*/ 114 w 69"/>
                <a:gd name="T77" fmla="*/ 408 h 111"/>
                <a:gd name="T78" fmla="*/ 125 w 69"/>
                <a:gd name="T79" fmla="*/ 384 h 111"/>
                <a:gd name="T80" fmla="*/ 153 w 69"/>
                <a:gd name="T81" fmla="*/ 351 h 111"/>
                <a:gd name="T82" fmla="*/ 159 w 69"/>
                <a:gd name="T83" fmla="*/ 323 h 111"/>
                <a:gd name="T84" fmla="*/ 161 w 69"/>
                <a:gd name="T85" fmla="*/ 307 h 111"/>
                <a:gd name="T86" fmla="*/ 184 w 69"/>
                <a:gd name="T87" fmla="*/ 274 h 111"/>
                <a:gd name="T88" fmla="*/ 208 w 69"/>
                <a:gd name="T89" fmla="*/ 246 h 111"/>
                <a:gd name="T90" fmla="*/ 222 w 69"/>
                <a:gd name="T91" fmla="*/ 217 h 111"/>
                <a:gd name="T92" fmla="*/ 236 w 69"/>
                <a:gd name="T93" fmla="*/ 179 h 111"/>
                <a:gd name="T94" fmla="*/ 258 w 69"/>
                <a:gd name="T95" fmla="*/ 150 h 111"/>
                <a:gd name="T96" fmla="*/ 268 w 69"/>
                <a:gd name="T97" fmla="*/ 115 h 111"/>
                <a:gd name="T98" fmla="*/ 288 w 69"/>
                <a:gd name="T99" fmla="*/ 95 h 111"/>
                <a:gd name="T100" fmla="*/ 316 w 69"/>
                <a:gd name="T101" fmla="*/ 60 h 111"/>
                <a:gd name="T102" fmla="*/ 316 w 69"/>
                <a:gd name="T103" fmla="*/ 60 h 111"/>
                <a:gd name="T104" fmla="*/ 208 w 69"/>
                <a:gd name="T105" fmla="*/ 0 h 111"/>
                <a:gd name="T106" fmla="*/ 208 w 69"/>
                <a:gd name="T107" fmla="*/ 0 h 11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9"/>
                <a:gd name="T163" fmla="*/ 0 h 111"/>
                <a:gd name="T164" fmla="*/ 69 w 69"/>
                <a:gd name="T165" fmla="*/ 111 h 11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9" h="111">
                  <a:moveTo>
                    <a:pt x="45" y="0"/>
                  </a:moveTo>
                  <a:lnTo>
                    <a:pt x="40" y="7"/>
                  </a:lnTo>
                  <a:lnTo>
                    <a:pt x="37" y="13"/>
                  </a:lnTo>
                  <a:lnTo>
                    <a:pt x="35" y="20"/>
                  </a:lnTo>
                  <a:lnTo>
                    <a:pt x="33" y="29"/>
                  </a:lnTo>
                  <a:lnTo>
                    <a:pt x="29" y="35"/>
                  </a:lnTo>
                  <a:lnTo>
                    <a:pt x="27" y="41"/>
                  </a:lnTo>
                  <a:lnTo>
                    <a:pt x="25" y="47"/>
                  </a:lnTo>
                  <a:lnTo>
                    <a:pt x="22" y="53"/>
                  </a:lnTo>
                  <a:lnTo>
                    <a:pt x="20" y="59"/>
                  </a:lnTo>
                  <a:lnTo>
                    <a:pt x="19" y="63"/>
                  </a:lnTo>
                  <a:lnTo>
                    <a:pt x="15" y="71"/>
                  </a:lnTo>
                  <a:lnTo>
                    <a:pt x="14" y="76"/>
                  </a:lnTo>
                  <a:lnTo>
                    <a:pt x="12" y="79"/>
                  </a:lnTo>
                  <a:lnTo>
                    <a:pt x="8" y="83"/>
                  </a:lnTo>
                  <a:lnTo>
                    <a:pt x="7" y="88"/>
                  </a:lnTo>
                  <a:lnTo>
                    <a:pt x="7" y="92"/>
                  </a:lnTo>
                  <a:lnTo>
                    <a:pt x="5" y="97"/>
                  </a:lnTo>
                  <a:lnTo>
                    <a:pt x="5" y="98"/>
                  </a:lnTo>
                  <a:lnTo>
                    <a:pt x="2" y="101"/>
                  </a:lnTo>
                  <a:lnTo>
                    <a:pt x="2" y="104"/>
                  </a:lnTo>
                  <a:lnTo>
                    <a:pt x="2" y="105"/>
                  </a:lnTo>
                  <a:lnTo>
                    <a:pt x="0" y="107"/>
                  </a:lnTo>
                  <a:lnTo>
                    <a:pt x="0" y="110"/>
                  </a:lnTo>
                  <a:lnTo>
                    <a:pt x="2" y="110"/>
                  </a:lnTo>
                  <a:lnTo>
                    <a:pt x="5" y="110"/>
                  </a:lnTo>
                  <a:lnTo>
                    <a:pt x="5" y="107"/>
                  </a:lnTo>
                  <a:lnTo>
                    <a:pt x="7" y="105"/>
                  </a:lnTo>
                  <a:lnTo>
                    <a:pt x="8" y="104"/>
                  </a:lnTo>
                  <a:lnTo>
                    <a:pt x="12" y="98"/>
                  </a:lnTo>
                  <a:lnTo>
                    <a:pt x="14" y="97"/>
                  </a:lnTo>
                  <a:lnTo>
                    <a:pt x="15" y="92"/>
                  </a:lnTo>
                  <a:lnTo>
                    <a:pt x="19" y="90"/>
                  </a:lnTo>
                  <a:lnTo>
                    <a:pt x="22" y="85"/>
                  </a:lnTo>
                  <a:lnTo>
                    <a:pt x="25" y="82"/>
                  </a:lnTo>
                  <a:lnTo>
                    <a:pt x="27" y="77"/>
                  </a:lnTo>
                  <a:lnTo>
                    <a:pt x="33" y="71"/>
                  </a:lnTo>
                  <a:lnTo>
                    <a:pt x="34" y="65"/>
                  </a:lnTo>
                  <a:lnTo>
                    <a:pt x="35" y="62"/>
                  </a:lnTo>
                  <a:lnTo>
                    <a:pt x="40" y="55"/>
                  </a:lnTo>
                  <a:lnTo>
                    <a:pt x="45" y="49"/>
                  </a:lnTo>
                  <a:lnTo>
                    <a:pt x="48" y="44"/>
                  </a:lnTo>
                  <a:lnTo>
                    <a:pt x="51" y="36"/>
                  </a:lnTo>
                  <a:lnTo>
                    <a:pt x="56" y="30"/>
                  </a:lnTo>
                  <a:lnTo>
                    <a:pt x="58" y="23"/>
                  </a:lnTo>
                  <a:lnTo>
                    <a:pt x="63" y="19"/>
                  </a:lnTo>
                  <a:lnTo>
                    <a:pt x="68" y="12"/>
                  </a:lnTo>
                  <a:lnTo>
                    <a:pt x="45"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90" name="Freeform 128"/>
            <p:cNvSpPr>
              <a:spLocks noChangeAspect="1"/>
            </p:cNvSpPr>
            <p:nvPr/>
          </p:nvSpPr>
          <p:spPr bwMode="auto">
            <a:xfrm>
              <a:off x="3139" y="1778"/>
              <a:ext cx="87" cy="59"/>
            </a:xfrm>
            <a:custGeom>
              <a:avLst/>
              <a:gdLst>
                <a:gd name="T0" fmla="*/ 317 w 67"/>
                <a:gd name="T1" fmla="*/ 182 h 45"/>
                <a:gd name="T2" fmla="*/ 317 w 67"/>
                <a:gd name="T3" fmla="*/ 182 h 45"/>
                <a:gd name="T4" fmla="*/ 301 w 67"/>
                <a:gd name="T5" fmla="*/ 195 h 45"/>
                <a:gd name="T6" fmla="*/ 301 w 67"/>
                <a:gd name="T7" fmla="*/ 195 h 45"/>
                <a:gd name="T8" fmla="*/ 301 w 67"/>
                <a:gd name="T9" fmla="*/ 198 h 45"/>
                <a:gd name="T10" fmla="*/ 293 w 67"/>
                <a:gd name="T11" fmla="*/ 198 h 45"/>
                <a:gd name="T12" fmla="*/ 293 w 67"/>
                <a:gd name="T13" fmla="*/ 198 h 45"/>
                <a:gd name="T14" fmla="*/ 287 w 67"/>
                <a:gd name="T15" fmla="*/ 226 h 45"/>
                <a:gd name="T16" fmla="*/ 270 w 67"/>
                <a:gd name="T17" fmla="*/ 226 h 45"/>
                <a:gd name="T18" fmla="*/ 270 w 67"/>
                <a:gd name="T19" fmla="*/ 226 h 45"/>
                <a:gd name="T20" fmla="*/ 258 w 67"/>
                <a:gd name="T21" fmla="*/ 226 h 45"/>
                <a:gd name="T22" fmla="*/ 58 w 67"/>
                <a:gd name="T23" fmla="*/ 226 h 45"/>
                <a:gd name="T24" fmla="*/ 58 w 67"/>
                <a:gd name="T25" fmla="*/ 226 h 45"/>
                <a:gd name="T26" fmla="*/ 38 w 67"/>
                <a:gd name="T27" fmla="*/ 226 h 45"/>
                <a:gd name="T28" fmla="*/ 35 w 67"/>
                <a:gd name="T29" fmla="*/ 226 h 45"/>
                <a:gd name="T30" fmla="*/ 22 w 67"/>
                <a:gd name="T31" fmla="*/ 226 h 45"/>
                <a:gd name="T32" fmla="*/ 22 w 67"/>
                <a:gd name="T33" fmla="*/ 198 h 45"/>
                <a:gd name="T34" fmla="*/ 10 w 67"/>
                <a:gd name="T35" fmla="*/ 198 h 45"/>
                <a:gd name="T36" fmla="*/ 10 w 67"/>
                <a:gd name="T37" fmla="*/ 195 h 45"/>
                <a:gd name="T38" fmla="*/ 0 w 67"/>
                <a:gd name="T39" fmla="*/ 195 h 45"/>
                <a:gd name="T40" fmla="*/ 0 w 67"/>
                <a:gd name="T41" fmla="*/ 182 h 45"/>
                <a:gd name="T42" fmla="*/ 0 w 67"/>
                <a:gd name="T43" fmla="*/ 182 h 45"/>
                <a:gd name="T44" fmla="*/ 0 w 67"/>
                <a:gd name="T45" fmla="*/ 29 h 45"/>
                <a:gd name="T46" fmla="*/ 0 w 67"/>
                <a:gd name="T47" fmla="*/ 29 h 45"/>
                <a:gd name="T48" fmla="*/ 0 w 67"/>
                <a:gd name="T49" fmla="*/ 21 h 45"/>
                <a:gd name="T50" fmla="*/ 10 w 67"/>
                <a:gd name="T51" fmla="*/ 21 h 45"/>
                <a:gd name="T52" fmla="*/ 10 w 67"/>
                <a:gd name="T53" fmla="*/ 1 h 45"/>
                <a:gd name="T54" fmla="*/ 10 w 67"/>
                <a:gd name="T55" fmla="*/ 1 h 45"/>
                <a:gd name="T56" fmla="*/ 22 w 67"/>
                <a:gd name="T57" fmla="*/ 1 h 45"/>
                <a:gd name="T58" fmla="*/ 35 w 67"/>
                <a:gd name="T59" fmla="*/ 0 h 45"/>
                <a:gd name="T60" fmla="*/ 35 w 67"/>
                <a:gd name="T61" fmla="*/ 0 h 45"/>
                <a:gd name="T62" fmla="*/ 38 w 67"/>
                <a:gd name="T63" fmla="*/ 0 h 45"/>
                <a:gd name="T64" fmla="*/ 58 w 67"/>
                <a:gd name="T65" fmla="*/ 0 h 45"/>
                <a:gd name="T66" fmla="*/ 258 w 67"/>
                <a:gd name="T67" fmla="*/ 0 h 45"/>
                <a:gd name="T68" fmla="*/ 258 w 67"/>
                <a:gd name="T69" fmla="*/ 0 h 45"/>
                <a:gd name="T70" fmla="*/ 270 w 67"/>
                <a:gd name="T71" fmla="*/ 0 h 45"/>
                <a:gd name="T72" fmla="*/ 287 w 67"/>
                <a:gd name="T73" fmla="*/ 0 h 45"/>
                <a:gd name="T74" fmla="*/ 287 w 67"/>
                <a:gd name="T75" fmla="*/ 0 h 45"/>
                <a:gd name="T76" fmla="*/ 293 w 67"/>
                <a:gd name="T77" fmla="*/ 1 h 45"/>
                <a:gd name="T78" fmla="*/ 301 w 67"/>
                <a:gd name="T79" fmla="*/ 1 h 45"/>
                <a:gd name="T80" fmla="*/ 301 w 67"/>
                <a:gd name="T81" fmla="*/ 21 h 45"/>
                <a:gd name="T82" fmla="*/ 301 w 67"/>
                <a:gd name="T83" fmla="*/ 21 h 45"/>
                <a:gd name="T84" fmla="*/ 317 w 67"/>
                <a:gd name="T85" fmla="*/ 29 h 45"/>
                <a:gd name="T86" fmla="*/ 317 w 6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66" y="6"/>
                  </a:moveTo>
                  <a:lnTo>
                    <a:pt x="66" y="36"/>
                  </a:lnTo>
                  <a:lnTo>
                    <a:pt x="63" y="38"/>
                  </a:lnTo>
                  <a:lnTo>
                    <a:pt x="63" y="39"/>
                  </a:lnTo>
                  <a:lnTo>
                    <a:pt x="61" y="39"/>
                  </a:lnTo>
                  <a:lnTo>
                    <a:pt x="60" y="44"/>
                  </a:lnTo>
                  <a:lnTo>
                    <a:pt x="56" y="44"/>
                  </a:lnTo>
                  <a:lnTo>
                    <a:pt x="54" y="44"/>
                  </a:lnTo>
                  <a:lnTo>
                    <a:pt x="12" y="44"/>
                  </a:lnTo>
                  <a:lnTo>
                    <a:pt x="8" y="44"/>
                  </a:lnTo>
                  <a:lnTo>
                    <a:pt x="7" y="44"/>
                  </a:lnTo>
                  <a:lnTo>
                    <a:pt x="5" y="44"/>
                  </a:lnTo>
                  <a:lnTo>
                    <a:pt x="5" y="39"/>
                  </a:lnTo>
                  <a:lnTo>
                    <a:pt x="2" y="39"/>
                  </a:lnTo>
                  <a:lnTo>
                    <a:pt x="2" y="38"/>
                  </a:lnTo>
                  <a:lnTo>
                    <a:pt x="0" y="38"/>
                  </a:lnTo>
                  <a:lnTo>
                    <a:pt x="0" y="36"/>
                  </a:lnTo>
                  <a:lnTo>
                    <a:pt x="0" y="6"/>
                  </a:lnTo>
                  <a:lnTo>
                    <a:pt x="0" y="4"/>
                  </a:lnTo>
                  <a:lnTo>
                    <a:pt x="2" y="4"/>
                  </a:lnTo>
                  <a:lnTo>
                    <a:pt x="2" y="1"/>
                  </a:lnTo>
                  <a:lnTo>
                    <a:pt x="5" y="1"/>
                  </a:lnTo>
                  <a:lnTo>
                    <a:pt x="5" y="0"/>
                  </a:lnTo>
                  <a:lnTo>
                    <a:pt x="7" y="0"/>
                  </a:lnTo>
                  <a:lnTo>
                    <a:pt x="8" y="0"/>
                  </a:lnTo>
                  <a:lnTo>
                    <a:pt x="12" y="0"/>
                  </a:lnTo>
                  <a:lnTo>
                    <a:pt x="54" y="0"/>
                  </a:lnTo>
                  <a:lnTo>
                    <a:pt x="56" y="0"/>
                  </a:lnTo>
                  <a:lnTo>
                    <a:pt x="60" y="0"/>
                  </a:lnTo>
                  <a:lnTo>
                    <a:pt x="61" y="1"/>
                  </a:lnTo>
                  <a:lnTo>
                    <a:pt x="63" y="1"/>
                  </a:lnTo>
                  <a:lnTo>
                    <a:pt x="63" y="4"/>
                  </a:lnTo>
                  <a:lnTo>
                    <a:pt x="66"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91" name="Freeform 129"/>
            <p:cNvSpPr>
              <a:spLocks noChangeAspect="1"/>
            </p:cNvSpPr>
            <p:nvPr/>
          </p:nvSpPr>
          <p:spPr bwMode="auto">
            <a:xfrm>
              <a:off x="3199" y="1778"/>
              <a:ext cx="26" cy="59"/>
            </a:xfrm>
            <a:custGeom>
              <a:avLst/>
              <a:gdLst>
                <a:gd name="T0" fmla="*/ 92 w 20"/>
                <a:gd name="T1" fmla="*/ 182 h 45"/>
                <a:gd name="T2" fmla="*/ 92 w 20"/>
                <a:gd name="T3" fmla="*/ 182 h 45"/>
                <a:gd name="T4" fmla="*/ 92 w 20"/>
                <a:gd name="T5" fmla="*/ 195 h 45"/>
                <a:gd name="T6" fmla="*/ 92 w 20"/>
                <a:gd name="T7" fmla="*/ 195 h 45"/>
                <a:gd name="T8" fmla="*/ 92 w 20"/>
                <a:gd name="T9" fmla="*/ 198 h 45"/>
                <a:gd name="T10" fmla="*/ 92 w 20"/>
                <a:gd name="T11" fmla="*/ 198 h 45"/>
                <a:gd name="T12" fmla="*/ 92 w 20"/>
                <a:gd name="T13" fmla="*/ 198 h 45"/>
                <a:gd name="T14" fmla="*/ 92 w 20"/>
                <a:gd name="T15" fmla="*/ 226 h 45"/>
                <a:gd name="T16" fmla="*/ 92 w 20"/>
                <a:gd name="T17" fmla="*/ 226 h 45"/>
                <a:gd name="T18" fmla="*/ 71 w 20"/>
                <a:gd name="T19" fmla="*/ 226 h 45"/>
                <a:gd name="T20" fmla="*/ 71 w 20"/>
                <a:gd name="T21" fmla="*/ 226 h 45"/>
                <a:gd name="T22" fmla="*/ 27 w 20"/>
                <a:gd name="T23" fmla="*/ 226 h 45"/>
                <a:gd name="T24" fmla="*/ 27 w 20"/>
                <a:gd name="T25" fmla="*/ 226 h 45"/>
                <a:gd name="T26" fmla="*/ 12 w 20"/>
                <a:gd name="T27" fmla="*/ 226 h 45"/>
                <a:gd name="T28" fmla="*/ 12 w 20"/>
                <a:gd name="T29" fmla="*/ 226 h 45"/>
                <a:gd name="T30" fmla="*/ 12 w 20"/>
                <a:gd name="T31" fmla="*/ 226 h 45"/>
                <a:gd name="T32" fmla="*/ 12 w 20"/>
                <a:gd name="T33" fmla="*/ 198 h 45"/>
                <a:gd name="T34" fmla="*/ 12 w 20"/>
                <a:gd name="T35" fmla="*/ 198 h 45"/>
                <a:gd name="T36" fmla="*/ 12 w 20"/>
                <a:gd name="T37" fmla="*/ 195 h 45"/>
                <a:gd name="T38" fmla="*/ 0 w 20"/>
                <a:gd name="T39" fmla="*/ 195 h 45"/>
                <a:gd name="T40" fmla="*/ 0 w 20"/>
                <a:gd name="T41" fmla="*/ 182 h 45"/>
                <a:gd name="T42" fmla="*/ 0 w 20"/>
                <a:gd name="T43" fmla="*/ 182 h 45"/>
                <a:gd name="T44" fmla="*/ 0 w 20"/>
                <a:gd name="T45" fmla="*/ 29 h 45"/>
                <a:gd name="T46" fmla="*/ 0 w 20"/>
                <a:gd name="T47" fmla="*/ 29 h 45"/>
                <a:gd name="T48" fmla="*/ 0 w 20"/>
                <a:gd name="T49" fmla="*/ 21 h 45"/>
                <a:gd name="T50" fmla="*/ 12 w 20"/>
                <a:gd name="T51" fmla="*/ 21 h 45"/>
                <a:gd name="T52" fmla="*/ 12 w 20"/>
                <a:gd name="T53" fmla="*/ 1 h 45"/>
                <a:gd name="T54" fmla="*/ 12 w 20"/>
                <a:gd name="T55" fmla="*/ 1 h 45"/>
                <a:gd name="T56" fmla="*/ 12 w 20"/>
                <a:gd name="T57" fmla="*/ 1 h 45"/>
                <a:gd name="T58" fmla="*/ 12 w 20"/>
                <a:gd name="T59" fmla="*/ 0 h 45"/>
                <a:gd name="T60" fmla="*/ 12 w 20"/>
                <a:gd name="T61" fmla="*/ 0 h 45"/>
                <a:gd name="T62" fmla="*/ 27 w 20"/>
                <a:gd name="T63" fmla="*/ 0 h 45"/>
                <a:gd name="T64" fmla="*/ 27 w 20"/>
                <a:gd name="T65" fmla="*/ 0 h 45"/>
                <a:gd name="T66" fmla="*/ 71 w 20"/>
                <a:gd name="T67" fmla="*/ 0 h 45"/>
                <a:gd name="T68" fmla="*/ 71 w 20"/>
                <a:gd name="T69" fmla="*/ 0 h 45"/>
                <a:gd name="T70" fmla="*/ 71 w 20"/>
                <a:gd name="T71" fmla="*/ 0 h 45"/>
                <a:gd name="T72" fmla="*/ 92 w 20"/>
                <a:gd name="T73" fmla="*/ 0 h 45"/>
                <a:gd name="T74" fmla="*/ 92 w 20"/>
                <a:gd name="T75" fmla="*/ 0 h 45"/>
                <a:gd name="T76" fmla="*/ 92 w 20"/>
                <a:gd name="T77" fmla="*/ 1 h 45"/>
                <a:gd name="T78" fmla="*/ 92 w 20"/>
                <a:gd name="T79" fmla="*/ 1 h 45"/>
                <a:gd name="T80" fmla="*/ 92 w 20"/>
                <a:gd name="T81" fmla="*/ 21 h 45"/>
                <a:gd name="T82" fmla="*/ 92 w 20"/>
                <a:gd name="T83" fmla="*/ 21 h 45"/>
                <a:gd name="T84" fmla="*/ 92 w 20"/>
                <a:gd name="T85" fmla="*/ 21 h 45"/>
                <a:gd name="T86" fmla="*/ 92 w 20"/>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19" y="6"/>
                  </a:moveTo>
                  <a:lnTo>
                    <a:pt x="19" y="36"/>
                  </a:lnTo>
                  <a:lnTo>
                    <a:pt x="19" y="38"/>
                  </a:lnTo>
                  <a:lnTo>
                    <a:pt x="19" y="39"/>
                  </a:lnTo>
                  <a:lnTo>
                    <a:pt x="19" y="44"/>
                  </a:lnTo>
                  <a:lnTo>
                    <a:pt x="15" y="44"/>
                  </a:lnTo>
                  <a:lnTo>
                    <a:pt x="5" y="44"/>
                  </a:lnTo>
                  <a:lnTo>
                    <a:pt x="2" y="44"/>
                  </a:lnTo>
                  <a:lnTo>
                    <a:pt x="2" y="39"/>
                  </a:lnTo>
                  <a:lnTo>
                    <a:pt x="2" y="38"/>
                  </a:lnTo>
                  <a:lnTo>
                    <a:pt x="0" y="38"/>
                  </a:lnTo>
                  <a:lnTo>
                    <a:pt x="0" y="36"/>
                  </a:lnTo>
                  <a:lnTo>
                    <a:pt x="0" y="6"/>
                  </a:lnTo>
                  <a:lnTo>
                    <a:pt x="0" y="4"/>
                  </a:lnTo>
                  <a:lnTo>
                    <a:pt x="2" y="4"/>
                  </a:lnTo>
                  <a:lnTo>
                    <a:pt x="2" y="1"/>
                  </a:lnTo>
                  <a:lnTo>
                    <a:pt x="2" y="0"/>
                  </a:lnTo>
                  <a:lnTo>
                    <a:pt x="5" y="0"/>
                  </a:lnTo>
                  <a:lnTo>
                    <a:pt x="15" y="0"/>
                  </a:lnTo>
                  <a:lnTo>
                    <a:pt x="19" y="0"/>
                  </a:lnTo>
                  <a:lnTo>
                    <a:pt x="19" y="1"/>
                  </a:lnTo>
                  <a:lnTo>
                    <a:pt x="19" y="4"/>
                  </a:lnTo>
                  <a:lnTo>
                    <a:pt x="19" y="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92" name="Freeform 130"/>
            <p:cNvSpPr>
              <a:spLocks noChangeAspect="1"/>
            </p:cNvSpPr>
            <p:nvPr/>
          </p:nvSpPr>
          <p:spPr bwMode="auto">
            <a:xfrm>
              <a:off x="3139" y="1778"/>
              <a:ext cx="25" cy="59"/>
            </a:xfrm>
            <a:custGeom>
              <a:avLst/>
              <a:gdLst>
                <a:gd name="T0" fmla="*/ 95 w 19"/>
                <a:gd name="T1" fmla="*/ 182 h 45"/>
                <a:gd name="T2" fmla="*/ 95 w 19"/>
                <a:gd name="T3" fmla="*/ 182 h 45"/>
                <a:gd name="T4" fmla="*/ 95 w 19"/>
                <a:gd name="T5" fmla="*/ 195 h 45"/>
                <a:gd name="T6" fmla="*/ 95 w 19"/>
                <a:gd name="T7" fmla="*/ 195 h 45"/>
                <a:gd name="T8" fmla="*/ 95 w 19"/>
                <a:gd name="T9" fmla="*/ 198 h 45"/>
                <a:gd name="T10" fmla="*/ 95 w 19"/>
                <a:gd name="T11" fmla="*/ 198 h 45"/>
                <a:gd name="T12" fmla="*/ 95 w 19"/>
                <a:gd name="T13" fmla="*/ 198 h 45"/>
                <a:gd name="T14" fmla="*/ 95 w 19"/>
                <a:gd name="T15" fmla="*/ 226 h 45"/>
                <a:gd name="T16" fmla="*/ 95 w 19"/>
                <a:gd name="T17" fmla="*/ 226 h 45"/>
                <a:gd name="T18" fmla="*/ 78 w 19"/>
                <a:gd name="T19" fmla="*/ 226 h 45"/>
                <a:gd name="T20" fmla="*/ 78 w 19"/>
                <a:gd name="T21" fmla="*/ 226 h 45"/>
                <a:gd name="T22" fmla="*/ 28 w 19"/>
                <a:gd name="T23" fmla="*/ 226 h 45"/>
                <a:gd name="T24" fmla="*/ 28 w 19"/>
                <a:gd name="T25" fmla="*/ 226 h 45"/>
                <a:gd name="T26" fmla="*/ 12 w 19"/>
                <a:gd name="T27" fmla="*/ 226 h 45"/>
                <a:gd name="T28" fmla="*/ 12 w 19"/>
                <a:gd name="T29" fmla="*/ 226 h 45"/>
                <a:gd name="T30" fmla="*/ 12 w 19"/>
                <a:gd name="T31" fmla="*/ 226 h 45"/>
                <a:gd name="T32" fmla="*/ 12 w 19"/>
                <a:gd name="T33" fmla="*/ 198 h 45"/>
                <a:gd name="T34" fmla="*/ 12 w 19"/>
                <a:gd name="T35" fmla="*/ 198 h 45"/>
                <a:gd name="T36" fmla="*/ 12 w 19"/>
                <a:gd name="T37" fmla="*/ 195 h 45"/>
                <a:gd name="T38" fmla="*/ 12 w 19"/>
                <a:gd name="T39" fmla="*/ 195 h 45"/>
                <a:gd name="T40" fmla="*/ 12 w 19"/>
                <a:gd name="T41" fmla="*/ 182 h 45"/>
                <a:gd name="T42" fmla="*/ 0 w 19"/>
                <a:gd name="T43" fmla="*/ 182 h 45"/>
                <a:gd name="T44" fmla="*/ 0 w 19"/>
                <a:gd name="T45" fmla="*/ 29 h 45"/>
                <a:gd name="T46" fmla="*/ 12 w 19"/>
                <a:gd name="T47" fmla="*/ 29 h 45"/>
                <a:gd name="T48" fmla="*/ 12 w 19"/>
                <a:gd name="T49" fmla="*/ 21 h 45"/>
                <a:gd name="T50" fmla="*/ 12 w 19"/>
                <a:gd name="T51" fmla="*/ 21 h 45"/>
                <a:gd name="T52" fmla="*/ 12 w 19"/>
                <a:gd name="T53" fmla="*/ 1 h 45"/>
                <a:gd name="T54" fmla="*/ 12 w 19"/>
                <a:gd name="T55" fmla="*/ 1 h 45"/>
                <a:gd name="T56" fmla="*/ 12 w 19"/>
                <a:gd name="T57" fmla="*/ 1 h 45"/>
                <a:gd name="T58" fmla="*/ 12 w 19"/>
                <a:gd name="T59" fmla="*/ 0 h 45"/>
                <a:gd name="T60" fmla="*/ 12 w 19"/>
                <a:gd name="T61" fmla="*/ 0 h 45"/>
                <a:gd name="T62" fmla="*/ 28 w 19"/>
                <a:gd name="T63" fmla="*/ 0 h 45"/>
                <a:gd name="T64" fmla="*/ 28 w 19"/>
                <a:gd name="T65" fmla="*/ 0 h 45"/>
                <a:gd name="T66" fmla="*/ 78 w 19"/>
                <a:gd name="T67" fmla="*/ 0 h 45"/>
                <a:gd name="T68" fmla="*/ 78 w 19"/>
                <a:gd name="T69" fmla="*/ 0 h 45"/>
                <a:gd name="T70" fmla="*/ 78 w 19"/>
                <a:gd name="T71" fmla="*/ 0 h 45"/>
                <a:gd name="T72" fmla="*/ 95 w 19"/>
                <a:gd name="T73" fmla="*/ 0 h 45"/>
                <a:gd name="T74" fmla="*/ 95 w 19"/>
                <a:gd name="T75" fmla="*/ 0 h 45"/>
                <a:gd name="T76" fmla="*/ 95 w 19"/>
                <a:gd name="T77" fmla="*/ 1 h 45"/>
                <a:gd name="T78" fmla="*/ 95 w 19"/>
                <a:gd name="T79" fmla="*/ 1 h 45"/>
                <a:gd name="T80" fmla="*/ 95 w 19"/>
                <a:gd name="T81" fmla="*/ 21 h 45"/>
                <a:gd name="T82" fmla="*/ 95 w 19"/>
                <a:gd name="T83" fmla="*/ 21 h 45"/>
                <a:gd name="T84" fmla="*/ 95 w 19"/>
                <a:gd name="T85" fmla="*/ 21 h 45"/>
                <a:gd name="T86" fmla="*/ 95 w 19"/>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18" y="6"/>
                  </a:moveTo>
                  <a:lnTo>
                    <a:pt x="18" y="36"/>
                  </a:lnTo>
                  <a:lnTo>
                    <a:pt x="18" y="38"/>
                  </a:lnTo>
                  <a:lnTo>
                    <a:pt x="18" y="39"/>
                  </a:lnTo>
                  <a:lnTo>
                    <a:pt x="18" y="44"/>
                  </a:lnTo>
                  <a:lnTo>
                    <a:pt x="15" y="44"/>
                  </a:lnTo>
                  <a:lnTo>
                    <a:pt x="5" y="44"/>
                  </a:lnTo>
                  <a:lnTo>
                    <a:pt x="2" y="44"/>
                  </a:lnTo>
                  <a:lnTo>
                    <a:pt x="2" y="39"/>
                  </a:lnTo>
                  <a:lnTo>
                    <a:pt x="2" y="38"/>
                  </a:lnTo>
                  <a:lnTo>
                    <a:pt x="2" y="36"/>
                  </a:lnTo>
                  <a:lnTo>
                    <a:pt x="0" y="36"/>
                  </a:lnTo>
                  <a:lnTo>
                    <a:pt x="0" y="6"/>
                  </a:lnTo>
                  <a:lnTo>
                    <a:pt x="2" y="6"/>
                  </a:lnTo>
                  <a:lnTo>
                    <a:pt x="2" y="4"/>
                  </a:lnTo>
                  <a:lnTo>
                    <a:pt x="2" y="1"/>
                  </a:lnTo>
                  <a:lnTo>
                    <a:pt x="2" y="0"/>
                  </a:lnTo>
                  <a:lnTo>
                    <a:pt x="5" y="0"/>
                  </a:lnTo>
                  <a:lnTo>
                    <a:pt x="15" y="0"/>
                  </a:lnTo>
                  <a:lnTo>
                    <a:pt x="18" y="0"/>
                  </a:lnTo>
                  <a:lnTo>
                    <a:pt x="18" y="1"/>
                  </a:lnTo>
                  <a:lnTo>
                    <a:pt x="18" y="4"/>
                  </a:lnTo>
                  <a:lnTo>
                    <a:pt x="18"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93" name="Freeform 131" descr="Light vertical"/>
            <p:cNvSpPr>
              <a:spLocks noChangeAspect="1"/>
            </p:cNvSpPr>
            <p:nvPr/>
          </p:nvSpPr>
          <p:spPr bwMode="auto">
            <a:xfrm>
              <a:off x="3165" y="1778"/>
              <a:ext cx="35" cy="59"/>
            </a:xfrm>
            <a:custGeom>
              <a:avLst/>
              <a:gdLst>
                <a:gd name="T0" fmla="*/ 124 w 27"/>
                <a:gd name="T1" fmla="*/ 182 h 45"/>
                <a:gd name="T2" fmla="*/ 124 w 27"/>
                <a:gd name="T3" fmla="*/ 182 h 45"/>
                <a:gd name="T4" fmla="*/ 124 w 27"/>
                <a:gd name="T5" fmla="*/ 195 h 45"/>
                <a:gd name="T6" fmla="*/ 124 w 27"/>
                <a:gd name="T7" fmla="*/ 195 h 45"/>
                <a:gd name="T8" fmla="*/ 124 w 27"/>
                <a:gd name="T9" fmla="*/ 198 h 45"/>
                <a:gd name="T10" fmla="*/ 124 w 27"/>
                <a:gd name="T11" fmla="*/ 198 h 45"/>
                <a:gd name="T12" fmla="*/ 111 w 27"/>
                <a:gd name="T13" fmla="*/ 198 h 45"/>
                <a:gd name="T14" fmla="*/ 111 w 27"/>
                <a:gd name="T15" fmla="*/ 226 h 45"/>
                <a:gd name="T16" fmla="*/ 111 w 27"/>
                <a:gd name="T17" fmla="*/ 226 h 45"/>
                <a:gd name="T18" fmla="*/ 96 w 27"/>
                <a:gd name="T19" fmla="*/ 226 h 45"/>
                <a:gd name="T20" fmla="*/ 96 w 27"/>
                <a:gd name="T21" fmla="*/ 226 h 45"/>
                <a:gd name="T22" fmla="*/ 29 w 27"/>
                <a:gd name="T23" fmla="*/ 226 h 45"/>
                <a:gd name="T24" fmla="*/ 10 w 27"/>
                <a:gd name="T25" fmla="*/ 226 h 45"/>
                <a:gd name="T26" fmla="*/ 10 w 27"/>
                <a:gd name="T27" fmla="*/ 226 h 45"/>
                <a:gd name="T28" fmla="*/ 10 w 27"/>
                <a:gd name="T29" fmla="*/ 226 h 45"/>
                <a:gd name="T30" fmla="*/ 10 w 27"/>
                <a:gd name="T31" fmla="*/ 226 h 45"/>
                <a:gd name="T32" fmla="*/ 0 w 27"/>
                <a:gd name="T33" fmla="*/ 198 h 45"/>
                <a:gd name="T34" fmla="*/ 0 w 27"/>
                <a:gd name="T35" fmla="*/ 198 h 45"/>
                <a:gd name="T36" fmla="*/ 0 w 27"/>
                <a:gd name="T37" fmla="*/ 195 h 45"/>
                <a:gd name="T38" fmla="*/ 0 w 27"/>
                <a:gd name="T39" fmla="*/ 195 h 45"/>
                <a:gd name="T40" fmla="*/ 0 w 27"/>
                <a:gd name="T41" fmla="*/ 182 h 45"/>
                <a:gd name="T42" fmla="*/ 0 w 27"/>
                <a:gd name="T43" fmla="*/ 182 h 45"/>
                <a:gd name="T44" fmla="*/ 0 w 27"/>
                <a:gd name="T45" fmla="*/ 29 h 45"/>
                <a:gd name="T46" fmla="*/ 0 w 27"/>
                <a:gd name="T47" fmla="*/ 29 h 45"/>
                <a:gd name="T48" fmla="*/ 0 w 27"/>
                <a:gd name="T49" fmla="*/ 21 h 45"/>
                <a:gd name="T50" fmla="*/ 0 w 27"/>
                <a:gd name="T51" fmla="*/ 21 h 45"/>
                <a:gd name="T52" fmla="*/ 0 w 27"/>
                <a:gd name="T53" fmla="*/ 1 h 45"/>
                <a:gd name="T54" fmla="*/ 0 w 27"/>
                <a:gd name="T55" fmla="*/ 1 h 45"/>
                <a:gd name="T56" fmla="*/ 0 w 27"/>
                <a:gd name="T57" fmla="*/ 1 h 45"/>
                <a:gd name="T58" fmla="*/ 10 w 27"/>
                <a:gd name="T59" fmla="*/ 0 h 45"/>
                <a:gd name="T60" fmla="*/ 10 w 27"/>
                <a:gd name="T61" fmla="*/ 0 h 45"/>
                <a:gd name="T62" fmla="*/ 10 w 27"/>
                <a:gd name="T63" fmla="*/ 0 h 45"/>
                <a:gd name="T64" fmla="*/ 29 w 27"/>
                <a:gd name="T65" fmla="*/ 0 h 45"/>
                <a:gd name="T66" fmla="*/ 96 w 27"/>
                <a:gd name="T67" fmla="*/ 0 h 45"/>
                <a:gd name="T68" fmla="*/ 96 w 27"/>
                <a:gd name="T69" fmla="*/ 0 h 45"/>
                <a:gd name="T70" fmla="*/ 111 w 27"/>
                <a:gd name="T71" fmla="*/ 0 h 45"/>
                <a:gd name="T72" fmla="*/ 111 w 27"/>
                <a:gd name="T73" fmla="*/ 0 h 45"/>
                <a:gd name="T74" fmla="*/ 111 w 27"/>
                <a:gd name="T75" fmla="*/ 0 h 45"/>
                <a:gd name="T76" fmla="*/ 111 w 27"/>
                <a:gd name="T77" fmla="*/ 1 h 45"/>
                <a:gd name="T78" fmla="*/ 124 w 27"/>
                <a:gd name="T79" fmla="*/ 1 h 45"/>
                <a:gd name="T80" fmla="*/ 124 w 27"/>
                <a:gd name="T81" fmla="*/ 21 h 45"/>
                <a:gd name="T82" fmla="*/ 124 w 27"/>
                <a:gd name="T83" fmla="*/ 21 h 45"/>
                <a:gd name="T84" fmla="*/ 124 w 27"/>
                <a:gd name="T85" fmla="*/ 21 h 45"/>
                <a:gd name="T86" fmla="*/ 124 w 2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26" y="6"/>
                  </a:moveTo>
                  <a:lnTo>
                    <a:pt x="26" y="36"/>
                  </a:lnTo>
                  <a:lnTo>
                    <a:pt x="26" y="38"/>
                  </a:lnTo>
                  <a:lnTo>
                    <a:pt x="26" y="39"/>
                  </a:lnTo>
                  <a:lnTo>
                    <a:pt x="23" y="39"/>
                  </a:lnTo>
                  <a:lnTo>
                    <a:pt x="23" y="44"/>
                  </a:lnTo>
                  <a:lnTo>
                    <a:pt x="20" y="44"/>
                  </a:lnTo>
                  <a:lnTo>
                    <a:pt x="6" y="44"/>
                  </a:lnTo>
                  <a:lnTo>
                    <a:pt x="2" y="44"/>
                  </a:lnTo>
                  <a:lnTo>
                    <a:pt x="0" y="39"/>
                  </a:lnTo>
                  <a:lnTo>
                    <a:pt x="0" y="38"/>
                  </a:lnTo>
                  <a:lnTo>
                    <a:pt x="0" y="36"/>
                  </a:lnTo>
                  <a:lnTo>
                    <a:pt x="0" y="6"/>
                  </a:lnTo>
                  <a:lnTo>
                    <a:pt x="0" y="4"/>
                  </a:lnTo>
                  <a:lnTo>
                    <a:pt x="0" y="1"/>
                  </a:lnTo>
                  <a:lnTo>
                    <a:pt x="2" y="0"/>
                  </a:lnTo>
                  <a:lnTo>
                    <a:pt x="6" y="0"/>
                  </a:lnTo>
                  <a:lnTo>
                    <a:pt x="20" y="0"/>
                  </a:lnTo>
                  <a:lnTo>
                    <a:pt x="23" y="0"/>
                  </a:lnTo>
                  <a:lnTo>
                    <a:pt x="23" y="1"/>
                  </a:lnTo>
                  <a:lnTo>
                    <a:pt x="26" y="1"/>
                  </a:lnTo>
                  <a:lnTo>
                    <a:pt x="26" y="4"/>
                  </a:lnTo>
                  <a:lnTo>
                    <a:pt x="26" y="6"/>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94" name="Freeform 132"/>
            <p:cNvSpPr>
              <a:spLocks noChangeAspect="1"/>
            </p:cNvSpPr>
            <p:nvPr/>
          </p:nvSpPr>
          <p:spPr bwMode="auto">
            <a:xfrm>
              <a:off x="3611" y="4241"/>
              <a:ext cx="263" cy="23"/>
            </a:xfrm>
            <a:custGeom>
              <a:avLst/>
              <a:gdLst>
                <a:gd name="T0" fmla="*/ 980 w 202"/>
                <a:gd name="T1" fmla="*/ 40 h 18"/>
                <a:gd name="T2" fmla="*/ 970 w 202"/>
                <a:gd name="T3" fmla="*/ 31 h 18"/>
                <a:gd name="T4" fmla="*/ 950 w 202"/>
                <a:gd name="T5" fmla="*/ 28 h 18"/>
                <a:gd name="T6" fmla="*/ 907 w 202"/>
                <a:gd name="T7" fmla="*/ 28 h 18"/>
                <a:gd name="T8" fmla="*/ 871 w 202"/>
                <a:gd name="T9" fmla="*/ 10 h 18"/>
                <a:gd name="T10" fmla="*/ 827 w 202"/>
                <a:gd name="T11" fmla="*/ 10 h 18"/>
                <a:gd name="T12" fmla="*/ 769 w 202"/>
                <a:gd name="T13" fmla="*/ 10 h 18"/>
                <a:gd name="T14" fmla="*/ 697 w 202"/>
                <a:gd name="T15" fmla="*/ 0 h 18"/>
                <a:gd name="T16" fmla="*/ 641 w 202"/>
                <a:gd name="T17" fmla="*/ 0 h 18"/>
                <a:gd name="T18" fmla="*/ 565 w 202"/>
                <a:gd name="T19" fmla="*/ 0 h 18"/>
                <a:gd name="T20" fmla="*/ 496 w 202"/>
                <a:gd name="T21" fmla="*/ 0 h 18"/>
                <a:gd name="T22" fmla="*/ 419 w 202"/>
                <a:gd name="T23" fmla="*/ 0 h 18"/>
                <a:gd name="T24" fmla="*/ 355 w 202"/>
                <a:gd name="T25" fmla="*/ 0 h 18"/>
                <a:gd name="T26" fmla="*/ 273 w 202"/>
                <a:gd name="T27" fmla="*/ 0 h 18"/>
                <a:gd name="T28" fmla="*/ 225 w 202"/>
                <a:gd name="T29" fmla="*/ 10 h 18"/>
                <a:gd name="T30" fmla="*/ 161 w 202"/>
                <a:gd name="T31" fmla="*/ 10 h 18"/>
                <a:gd name="T32" fmla="*/ 108 w 202"/>
                <a:gd name="T33" fmla="*/ 10 h 18"/>
                <a:gd name="T34" fmla="*/ 64 w 202"/>
                <a:gd name="T35" fmla="*/ 28 h 18"/>
                <a:gd name="T36" fmla="*/ 35 w 202"/>
                <a:gd name="T37" fmla="*/ 28 h 18"/>
                <a:gd name="T38" fmla="*/ 1 w 202"/>
                <a:gd name="T39" fmla="*/ 31 h 18"/>
                <a:gd name="T40" fmla="*/ 0 w 202"/>
                <a:gd name="T41" fmla="*/ 40 h 18"/>
                <a:gd name="T42" fmla="*/ 0 w 202"/>
                <a:gd name="T43" fmla="*/ 40 h 18"/>
                <a:gd name="T44" fmla="*/ 1 w 202"/>
                <a:gd name="T45" fmla="*/ 51 h 18"/>
                <a:gd name="T46" fmla="*/ 35 w 202"/>
                <a:gd name="T47" fmla="*/ 51 h 18"/>
                <a:gd name="T48" fmla="*/ 64 w 202"/>
                <a:gd name="T49" fmla="*/ 60 h 18"/>
                <a:gd name="T50" fmla="*/ 108 w 202"/>
                <a:gd name="T51" fmla="*/ 60 h 18"/>
                <a:gd name="T52" fmla="*/ 161 w 202"/>
                <a:gd name="T53" fmla="*/ 65 h 18"/>
                <a:gd name="T54" fmla="*/ 225 w 202"/>
                <a:gd name="T55" fmla="*/ 65 h 18"/>
                <a:gd name="T56" fmla="*/ 273 w 202"/>
                <a:gd name="T57" fmla="*/ 75 h 18"/>
                <a:gd name="T58" fmla="*/ 355 w 202"/>
                <a:gd name="T59" fmla="*/ 75 h 18"/>
                <a:gd name="T60" fmla="*/ 419 w 202"/>
                <a:gd name="T61" fmla="*/ 75 h 18"/>
                <a:gd name="T62" fmla="*/ 496 w 202"/>
                <a:gd name="T63" fmla="*/ 75 h 18"/>
                <a:gd name="T64" fmla="*/ 565 w 202"/>
                <a:gd name="T65" fmla="*/ 75 h 18"/>
                <a:gd name="T66" fmla="*/ 641 w 202"/>
                <a:gd name="T67" fmla="*/ 75 h 18"/>
                <a:gd name="T68" fmla="*/ 697 w 202"/>
                <a:gd name="T69" fmla="*/ 75 h 18"/>
                <a:gd name="T70" fmla="*/ 769 w 202"/>
                <a:gd name="T71" fmla="*/ 65 h 18"/>
                <a:gd name="T72" fmla="*/ 827 w 202"/>
                <a:gd name="T73" fmla="*/ 65 h 18"/>
                <a:gd name="T74" fmla="*/ 871 w 202"/>
                <a:gd name="T75" fmla="*/ 60 h 18"/>
                <a:gd name="T76" fmla="*/ 907 w 202"/>
                <a:gd name="T77" fmla="*/ 60 h 18"/>
                <a:gd name="T78" fmla="*/ 950 w 202"/>
                <a:gd name="T79" fmla="*/ 51 h 18"/>
                <a:gd name="T80" fmla="*/ 970 w 202"/>
                <a:gd name="T81" fmla="*/ 51 h 18"/>
                <a:gd name="T82" fmla="*/ 980 w 202"/>
                <a:gd name="T83" fmla="*/ 40 h 18"/>
                <a:gd name="T84" fmla="*/ 980 w 202"/>
                <a:gd name="T85" fmla="*/ 40 h 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2"/>
                <a:gd name="T130" fmla="*/ 0 h 18"/>
                <a:gd name="T131" fmla="*/ 202 w 202"/>
                <a:gd name="T132" fmla="*/ 18 h 1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2" h="18">
                  <a:moveTo>
                    <a:pt x="201" y="9"/>
                  </a:moveTo>
                  <a:lnTo>
                    <a:pt x="201" y="9"/>
                  </a:lnTo>
                  <a:lnTo>
                    <a:pt x="201" y="7"/>
                  </a:lnTo>
                  <a:lnTo>
                    <a:pt x="199" y="7"/>
                  </a:lnTo>
                  <a:lnTo>
                    <a:pt x="198" y="7"/>
                  </a:lnTo>
                  <a:lnTo>
                    <a:pt x="195" y="6"/>
                  </a:lnTo>
                  <a:lnTo>
                    <a:pt x="192" y="6"/>
                  </a:lnTo>
                  <a:lnTo>
                    <a:pt x="187" y="6"/>
                  </a:lnTo>
                  <a:lnTo>
                    <a:pt x="184" y="6"/>
                  </a:lnTo>
                  <a:lnTo>
                    <a:pt x="179" y="2"/>
                  </a:lnTo>
                  <a:lnTo>
                    <a:pt x="173" y="2"/>
                  </a:lnTo>
                  <a:lnTo>
                    <a:pt x="170" y="2"/>
                  </a:lnTo>
                  <a:lnTo>
                    <a:pt x="164" y="2"/>
                  </a:lnTo>
                  <a:lnTo>
                    <a:pt x="158" y="2"/>
                  </a:lnTo>
                  <a:lnTo>
                    <a:pt x="152" y="2"/>
                  </a:lnTo>
                  <a:lnTo>
                    <a:pt x="144" y="0"/>
                  </a:lnTo>
                  <a:lnTo>
                    <a:pt x="138" y="0"/>
                  </a:lnTo>
                  <a:lnTo>
                    <a:pt x="131" y="0"/>
                  </a:lnTo>
                  <a:lnTo>
                    <a:pt x="124" y="0"/>
                  </a:lnTo>
                  <a:lnTo>
                    <a:pt x="116" y="0"/>
                  </a:lnTo>
                  <a:lnTo>
                    <a:pt x="109" y="0"/>
                  </a:lnTo>
                  <a:lnTo>
                    <a:pt x="102" y="0"/>
                  </a:lnTo>
                  <a:lnTo>
                    <a:pt x="94" y="0"/>
                  </a:lnTo>
                  <a:lnTo>
                    <a:pt x="86" y="0"/>
                  </a:lnTo>
                  <a:lnTo>
                    <a:pt x="80" y="0"/>
                  </a:lnTo>
                  <a:lnTo>
                    <a:pt x="73" y="0"/>
                  </a:lnTo>
                  <a:lnTo>
                    <a:pt x="63" y="0"/>
                  </a:lnTo>
                  <a:lnTo>
                    <a:pt x="56" y="0"/>
                  </a:lnTo>
                  <a:lnTo>
                    <a:pt x="49" y="2"/>
                  </a:lnTo>
                  <a:lnTo>
                    <a:pt x="46" y="2"/>
                  </a:lnTo>
                  <a:lnTo>
                    <a:pt x="39" y="2"/>
                  </a:lnTo>
                  <a:lnTo>
                    <a:pt x="33" y="2"/>
                  </a:lnTo>
                  <a:lnTo>
                    <a:pt x="27" y="2"/>
                  </a:lnTo>
                  <a:lnTo>
                    <a:pt x="22" y="2"/>
                  </a:lnTo>
                  <a:lnTo>
                    <a:pt x="18" y="6"/>
                  </a:lnTo>
                  <a:lnTo>
                    <a:pt x="13" y="6"/>
                  </a:lnTo>
                  <a:lnTo>
                    <a:pt x="12" y="6"/>
                  </a:lnTo>
                  <a:lnTo>
                    <a:pt x="7" y="6"/>
                  </a:lnTo>
                  <a:lnTo>
                    <a:pt x="4" y="7"/>
                  </a:lnTo>
                  <a:lnTo>
                    <a:pt x="1" y="7"/>
                  </a:lnTo>
                  <a:lnTo>
                    <a:pt x="0" y="9"/>
                  </a:lnTo>
                  <a:lnTo>
                    <a:pt x="1" y="12"/>
                  </a:lnTo>
                  <a:lnTo>
                    <a:pt x="4" y="12"/>
                  </a:lnTo>
                  <a:lnTo>
                    <a:pt x="7" y="12"/>
                  </a:lnTo>
                  <a:lnTo>
                    <a:pt x="12" y="14"/>
                  </a:lnTo>
                  <a:lnTo>
                    <a:pt x="13" y="14"/>
                  </a:lnTo>
                  <a:lnTo>
                    <a:pt x="18" y="14"/>
                  </a:lnTo>
                  <a:lnTo>
                    <a:pt x="22" y="14"/>
                  </a:lnTo>
                  <a:lnTo>
                    <a:pt x="27" y="15"/>
                  </a:lnTo>
                  <a:lnTo>
                    <a:pt x="33" y="15"/>
                  </a:lnTo>
                  <a:lnTo>
                    <a:pt x="39" y="15"/>
                  </a:lnTo>
                  <a:lnTo>
                    <a:pt x="46" y="15"/>
                  </a:lnTo>
                  <a:lnTo>
                    <a:pt x="49" y="15"/>
                  </a:lnTo>
                  <a:lnTo>
                    <a:pt x="56" y="17"/>
                  </a:lnTo>
                  <a:lnTo>
                    <a:pt x="63" y="17"/>
                  </a:lnTo>
                  <a:lnTo>
                    <a:pt x="73" y="17"/>
                  </a:lnTo>
                  <a:lnTo>
                    <a:pt x="80" y="17"/>
                  </a:lnTo>
                  <a:lnTo>
                    <a:pt x="86" y="17"/>
                  </a:lnTo>
                  <a:lnTo>
                    <a:pt x="94" y="17"/>
                  </a:lnTo>
                  <a:lnTo>
                    <a:pt x="102" y="17"/>
                  </a:lnTo>
                  <a:lnTo>
                    <a:pt x="109" y="17"/>
                  </a:lnTo>
                  <a:lnTo>
                    <a:pt x="116" y="17"/>
                  </a:lnTo>
                  <a:lnTo>
                    <a:pt x="124" y="17"/>
                  </a:lnTo>
                  <a:lnTo>
                    <a:pt x="131" y="17"/>
                  </a:lnTo>
                  <a:lnTo>
                    <a:pt x="138" y="17"/>
                  </a:lnTo>
                  <a:lnTo>
                    <a:pt x="144" y="17"/>
                  </a:lnTo>
                  <a:lnTo>
                    <a:pt x="152" y="15"/>
                  </a:lnTo>
                  <a:lnTo>
                    <a:pt x="158" y="15"/>
                  </a:lnTo>
                  <a:lnTo>
                    <a:pt x="164" y="15"/>
                  </a:lnTo>
                  <a:lnTo>
                    <a:pt x="170" y="15"/>
                  </a:lnTo>
                  <a:lnTo>
                    <a:pt x="173" y="15"/>
                  </a:lnTo>
                  <a:lnTo>
                    <a:pt x="179" y="14"/>
                  </a:lnTo>
                  <a:lnTo>
                    <a:pt x="184" y="14"/>
                  </a:lnTo>
                  <a:lnTo>
                    <a:pt x="187" y="14"/>
                  </a:lnTo>
                  <a:lnTo>
                    <a:pt x="192" y="14"/>
                  </a:lnTo>
                  <a:lnTo>
                    <a:pt x="195" y="12"/>
                  </a:lnTo>
                  <a:lnTo>
                    <a:pt x="198" y="12"/>
                  </a:lnTo>
                  <a:lnTo>
                    <a:pt x="199" y="12"/>
                  </a:lnTo>
                  <a:lnTo>
                    <a:pt x="201" y="12"/>
                  </a:lnTo>
                  <a:lnTo>
                    <a:pt x="201" y="9"/>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95" name="Freeform 133"/>
            <p:cNvSpPr>
              <a:spLocks noChangeAspect="1"/>
            </p:cNvSpPr>
            <p:nvPr/>
          </p:nvSpPr>
          <p:spPr bwMode="auto">
            <a:xfrm>
              <a:off x="3605" y="4077"/>
              <a:ext cx="284" cy="11"/>
            </a:xfrm>
            <a:custGeom>
              <a:avLst/>
              <a:gdLst>
                <a:gd name="T0" fmla="*/ 1064 w 218"/>
                <a:gd name="T1" fmla="*/ 27 h 9"/>
                <a:gd name="T2" fmla="*/ 1064 w 218"/>
                <a:gd name="T3" fmla="*/ 20 h 9"/>
                <a:gd name="T4" fmla="*/ 1053 w 218"/>
                <a:gd name="T5" fmla="*/ 20 h 9"/>
                <a:gd name="T6" fmla="*/ 1053 w 218"/>
                <a:gd name="T7" fmla="*/ 20 h 9"/>
                <a:gd name="T8" fmla="*/ 1045 w 218"/>
                <a:gd name="T9" fmla="*/ 11 h 9"/>
                <a:gd name="T10" fmla="*/ 1016 w 218"/>
                <a:gd name="T11" fmla="*/ 11 h 9"/>
                <a:gd name="T12" fmla="*/ 1015 w 218"/>
                <a:gd name="T13" fmla="*/ 11 h 9"/>
                <a:gd name="T14" fmla="*/ 987 w 218"/>
                <a:gd name="T15" fmla="*/ 11 h 9"/>
                <a:gd name="T16" fmla="*/ 958 w 218"/>
                <a:gd name="T17" fmla="*/ 1 h 9"/>
                <a:gd name="T18" fmla="*/ 941 w 218"/>
                <a:gd name="T19" fmla="*/ 1 h 9"/>
                <a:gd name="T20" fmla="*/ 920 w 218"/>
                <a:gd name="T21" fmla="*/ 1 h 9"/>
                <a:gd name="T22" fmla="*/ 885 w 218"/>
                <a:gd name="T23" fmla="*/ 1 h 9"/>
                <a:gd name="T24" fmla="*/ 857 w 218"/>
                <a:gd name="T25" fmla="*/ 0 h 9"/>
                <a:gd name="T26" fmla="*/ 826 w 218"/>
                <a:gd name="T27" fmla="*/ 0 h 9"/>
                <a:gd name="T28" fmla="*/ 802 w 218"/>
                <a:gd name="T29" fmla="*/ 0 h 9"/>
                <a:gd name="T30" fmla="*/ 769 w 218"/>
                <a:gd name="T31" fmla="*/ 0 h 9"/>
                <a:gd name="T32" fmla="*/ 714 w 218"/>
                <a:gd name="T33" fmla="*/ 0 h 9"/>
                <a:gd name="T34" fmla="*/ 684 w 218"/>
                <a:gd name="T35" fmla="*/ 0 h 9"/>
                <a:gd name="T36" fmla="*/ 649 w 218"/>
                <a:gd name="T37" fmla="*/ 0 h 9"/>
                <a:gd name="T38" fmla="*/ 611 w 218"/>
                <a:gd name="T39" fmla="*/ 0 h 9"/>
                <a:gd name="T40" fmla="*/ 568 w 218"/>
                <a:gd name="T41" fmla="*/ 0 h 9"/>
                <a:gd name="T42" fmla="*/ 534 w 218"/>
                <a:gd name="T43" fmla="*/ 0 h 9"/>
                <a:gd name="T44" fmla="*/ 483 w 218"/>
                <a:gd name="T45" fmla="*/ 0 h 9"/>
                <a:gd name="T46" fmla="*/ 448 w 218"/>
                <a:gd name="T47" fmla="*/ 0 h 9"/>
                <a:gd name="T48" fmla="*/ 409 w 218"/>
                <a:gd name="T49" fmla="*/ 0 h 9"/>
                <a:gd name="T50" fmla="*/ 374 w 218"/>
                <a:gd name="T51" fmla="*/ 0 h 9"/>
                <a:gd name="T52" fmla="*/ 335 w 218"/>
                <a:gd name="T53" fmla="*/ 0 h 9"/>
                <a:gd name="T54" fmla="*/ 305 w 218"/>
                <a:gd name="T55" fmla="*/ 0 h 9"/>
                <a:gd name="T56" fmla="*/ 263 w 218"/>
                <a:gd name="T57" fmla="*/ 0 h 9"/>
                <a:gd name="T58" fmla="*/ 236 w 218"/>
                <a:gd name="T59" fmla="*/ 0 h 9"/>
                <a:gd name="T60" fmla="*/ 198 w 218"/>
                <a:gd name="T61" fmla="*/ 0 h 9"/>
                <a:gd name="T62" fmla="*/ 163 w 218"/>
                <a:gd name="T63" fmla="*/ 1 h 9"/>
                <a:gd name="T64" fmla="*/ 145 w 218"/>
                <a:gd name="T65" fmla="*/ 1 h 9"/>
                <a:gd name="T66" fmla="*/ 125 w 218"/>
                <a:gd name="T67" fmla="*/ 1 h 9"/>
                <a:gd name="T68" fmla="*/ 95 w 218"/>
                <a:gd name="T69" fmla="*/ 1 h 9"/>
                <a:gd name="T70" fmla="*/ 78 w 218"/>
                <a:gd name="T71" fmla="*/ 11 h 9"/>
                <a:gd name="T72" fmla="*/ 65 w 218"/>
                <a:gd name="T73" fmla="*/ 11 h 9"/>
                <a:gd name="T74" fmla="*/ 35 w 218"/>
                <a:gd name="T75" fmla="*/ 11 h 9"/>
                <a:gd name="T76" fmla="*/ 27 w 218"/>
                <a:gd name="T77" fmla="*/ 11 h 9"/>
                <a:gd name="T78" fmla="*/ 12 w 218"/>
                <a:gd name="T79" fmla="*/ 20 h 9"/>
                <a:gd name="T80" fmla="*/ 12 w 218"/>
                <a:gd name="T81" fmla="*/ 20 h 9"/>
                <a:gd name="T82" fmla="*/ 0 w 218"/>
                <a:gd name="T83" fmla="*/ 20 h 9"/>
                <a:gd name="T84" fmla="*/ 0 w 218"/>
                <a:gd name="T85" fmla="*/ 27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9"/>
                <a:gd name="T131" fmla="*/ 218 w 218"/>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9">
                  <a:moveTo>
                    <a:pt x="217" y="8"/>
                  </a:moveTo>
                  <a:lnTo>
                    <a:pt x="217" y="6"/>
                  </a:lnTo>
                  <a:lnTo>
                    <a:pt x="215" y="6"/>
                  </a:lnTo>
                  <a:lnTo>
                    <a:pt x="214" y="3"/>
                  </a:lnTo>
                  <a:lnTo>
                    <a:pt x="208" y="3"/>
                  </a:lnTo>
                  <a:lnTo>
                    <a:pt x="207" y="3"/>
                  </a:lnTo>
                  <a:lnTo>
                    <a:pt x="202" y="3"/>
                  </a:lnTo>
                  <a:lnTo>
                    <a:pt x="196" y="1"/>
                  </a:lnTo>
                  <a:lnTo>
                    <a:pt x="192" y="1"/>
                  </a:lnTo>
                  <a:lnTo>
                    <a:pt x="188" y="1"/>
                  </a:lnTo>
                  <a:lnTo>
                    <a:pt x="181" y="1"/>
                  </a:lnTo>
                  <a:lnTo>
                    <a:pt x="176" y="0"/>
                  </a:lnTo>
                  <a:lnTo>
                    <a:pt x="169" y="0"/>
                  </a:lnTo>
                  <a:lnTo>
                    <a:pt x="164" y="0"/>
                  </a:lnTo>
                  <a:lnTo>
                    <a:pt x="157" y="0"/>
                  </a:lnTo>
                  <a:lnTo>
                    <a:pt x="146" y="0"/>
                  </a:lnTo>
                  <a:lnTo>
                    <a:pt x="140" y="0"/>
                  </a:lnTo>
                  <a:lnTo>
                    <a:pt x="133" y="0"/>
                  </a:lnTo>
                  <a:lnTo>
                    <a:pt x="125" y="0"/>
                  </a:lnTo>
                  <a:lnTo>
                    <a:pt x="116" y="0"/>
                  </a:lnTo>
                  <a:lnTo>
                    <a:pt x="110" y="0"/>
                  </a:lnTo>
                  <a:lnTo>
                    <a:pt x="99" y="0"/>
                  </a:lnTo>
                  <a:lnTo>
                    <a:pt x="92" y="0"/>
                  </a:lnTo>
                  <a:lnTo>
                    <a:pt x="84" y="0"/>
                  </a:lnTo>
                  <a:lnTo>
                    <a:pt x="77" y="0"/>
                  </a:lnTo>
                  <a:lnTo>
                    <a:pt x="68" y="0"/>
                  </a:lnTo>
                  <a:lnTo>
                    <a:pt x="62" y="0"/>
                  </a:lnTo>
                  <a:lnTo>
                    <a:pt x="54" y="0"/>
                  </a:lnTo>
                  <a:lnTo>
                    <a:pt x="48" y="0"/>
                  </a:lnTo>
                  <a:lnTo>
                    <a:pt x="41" y="0"/>
                  </a:lnTo>
                  <a:lnTo>
                    <a:pt x="34" y="1"/>
                  </a:lnTo>
                  <a:lnTo>
                    <a:pt x="29" y="1"/>
                  </a:lnTo>
                  <a:lnTo>
                    <a:pt x="26" y="1"/>
                  </a:lnTo>
                  <a:lnTo>
                    <a:pt x="19" y="1"/>
                  </a:lnTo>
                  <a:lnTo>
                    <a:pt x="16" y="3"/>
                  </a:lnTo>
                  <a:lnTo>
                    <a:pt x="13" y="3"/>
                  </a:lnTo>
                  <a:lnTo>
                    <a:pt x="7" y="3"/>
                  </a:lnTo>
                  <a:lnTo>
                    <a:pt x="5" y="3"/>
                  </a:lnTo>
                  <a:lnTo>
                    <a:pt x="2" y="6"/>
                  </a:lnTo>
                  <a:lnTo>
                    <a:pt x="0" y="6"/>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96" name="Freeform 134"/>
            <p:cNvSpPr>
              <a:spLocks noChangeAspect="1"/>
            </p:cNvSpPr>
            <p:nvPr/>
          </p:nvSpPr>
          <p:spPr bwMode="auto">
            <a:xfrm>
              <a:off x="3611" y="4252"/>
              <a:ext cx="263" cy="113"/>
            </a:xfrm>
            <a:custGeom>
              <a:avLst/>
              <a:gdLst>
                <a:gd name="T0" fmla="*/ 980 w 202"/>
                <a:gd name="T1" fmla="*/ 325 h 86"/>
                <a:gd name="T2" fmla="*/ 970 w 202"/>
                <a:gd name="T3" fmla="*/ 359 h 86"/>
                <a:gd name="T4" fmla="*/ 950 w 202"/>
                <a:gd name="T5" fmla="*/ 389 h 86"/>
                <a:gd name="T6" fmla="*/ 926 w 202"/>
                <a:gd name="T7" fmla="*/ 397 h 86"/>
                <a:gd name="T8" fmla="*/ 897 w 202"/>
                <a:gd name="T9" fmla="*/ 399 h 86"/>
                <a:gd name="T10" fmla="*/ 858 w 202"/>
                <a:gd name="T11" fmla="*/ 424 h 86"/>
                <a:gd name="T12" fmla="*/ 812 w 202"/>
                <a:gd name="T13" fmla="*/ 424 h 86"/>
                <a:gd name="T14" fmla="*/ 769 w 202"/>
                <a:gd name="T15" fmla="*/ 427 h 86"/>
                <a:gd name="T16" fmla="*/ 715 w 202"/>
                <a:gd name="T17" fmla="*/ 427 h 86"/>
                <a:gd name="T18" fmla="*/ 644 w 202"/>
                <a:gd name="T19" fmla="*/ 427 h 86"/>
                <a:gd name="T20" fmla="*/ 579 w 202"/>
                <a:gd name="T21" fmla="*/ 427 h 86"/>
                <a:gd name="T22" fmla="*/ 517 w 202"/>
                <a:gd name="T23" fmla="*/ 439 h 86"/>
                <a:gd name="T24" fmla="*/ 437 w 202"/>
                <a:gd name="T25" fmla="*/ 439 h 86"/>
                <a:gd name="T26" fmla="*/ 371 w 202"/>
                <a:gd name="T27" fmla="*/ 427 h 86"/>
                <a:gd name="T28" fmla="*/ 307 w 202"/>
                <a:gd name="T29" fmla="*/ 427 h 86"/>
                <a:gd name="T30" fmla="*/ 240 w 202"/>
                <a:gd name="T31" fmla="*/ 427 h 86"/>
                <a:gd name="T32" fmla="*/ 190 w 202"/>
                <a:gd name="T33" fmla="*/ 427 h 86"/>
                <a:gd name="T34" fmla="*/ 141 w 202"/>
                <a:gd name="T35" fmla="*/ 424 h 86"/>
                <a:gd name="T36" fmla="*/ 96 w 202"/>
                <a:gd name="T37" fmla="*/ 424 h 86"/>
                <a:gd name="T38" fmla="*/ 64 w 202"/>
                <a:gd name="T39" fmla="*/ 399 h 86"/>
                <a:gd name="T40" fmla="*/ 60 w 202"/>
                <a:gd name="T41" fmla="*/ 399 h 86"/>
                <a:gd name="T42" fmla="*/ 46 w 202"/>
                <a:gd name="T43" fmla="*/ 397 h 86"/>
                <a:gd name="T44" fmla="*/ 35 w 202"/>
                <a:gd name="T45" fmla="*/ 397 h 86"/>
                <a:gd name="T46" fmla="*/ 21 w 202"/>
                <a:gd name="T47" fmla="*/ 389 h 86"/>
                <a:gd name="T48" fmla="*/ 21 w 202"/>
                <a:gd name="T49" fmla="*/ 371 h 86"/>
                <a:gd name="T50" fmla="*/ 1 w 202"/>
                <a:gd name="T51" fmla="*/ 359 h 86"/>
                <a:gd name="T52" fmla="*/ 1 w 202"/>
                <a:gd name="T53" fmla="*/ 348 h 86"/>
                <a:gd name="T54" fmla="*/ 0 w 202"/>
                <a:gd name="T55" fmla="*/ 340 h 86"/>
                <a:gd name="T56" fmla="*/ 0 w 202"/>
                <a:gd name="T57" fmla="*/ 325 h 86"/>
                <a:gd name="T58" fmla="*/ 0 w 202"/>
                <a:gd name="T59" fmla="*/ 315 h 86"/>
                <a:gd name="T60" fmla="*/ 0 w 202"/>
                <a:gd name="T61" fmla="*/ 0 h 86"/>
                <a:gd name="T62" fmla="*/ 980 w 202"/>
                <a:gd name="T63" fmla="*/ 0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2"/>
                <a:gd name="T97" fmla="*/ 0 h 86"/>
                <a:gd name="T98" fmla="*/ 202 w 202"/>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2" h="86">
                  <a:moveTo>
                    <a:pt x="201" y="0"/>
                  </a:moveTo>
                  <a:lnTo>
                    <a:pt x="201" y="63"/>
                  </a:lnTo>
                  <a:lnTo>
                    <a:pt x="201" y="68"/>
                  </a:lnTo>
                  <a:lnTo>
                    <a:pt x="199" y="69"/>
                  </a:lnTo>
                  <a:lnTo>
                    <a:pt x="198" y="75"/>
                  </a:lnTo>
                  <a:lnTo>
                    <a:pt x="195" y="75"/>
                  </a:lnTo>
                  <a:lnTo>
                    <a:pt x="192" y="77"/>
                  </a:lnTo>
                  <a:lnTo>
                    <a:pt x="190" y="77"/>
                  </a:lnTo>
                  <a:lnTo>
                    <a:pt x="187" y="78"/>
                  </a:lnTo>
                  <a:lnTo>
                    <a:pt x="184" y="78"/>
                  </a:lnTo>
                  <a:lnTo>
                    <a:pt x="180" y="78"/>
                  </a:lnTo>
                  <a:lnTo>
                    <a:pt x="177" y="82"/>
                  </a:lnTo>
                  <a:lnTo>
                    <a:pt x="172" y="82"/>
                  </a:lnTo>
                  <a:lnTo>
                    <a:pt x="167" y="82"/>
                  </a:lnTo>
                  <a:lnTo>
                    <a:pt x="164" y="82"/>
                  </a:lnTo>
                  <a:lnTo>
                    <a:pt x="158" y="83"/>
                  </a:lnTo>
                  <a:lnTo>
                    <a:pt x="152" y="83"/>
                  </a:lnTo>
                  <a:lnTo>
                    <a:pt x="147" y="83"/>
                  </a:lnTo>
                  <a:lnTo>
                    <a:pt x="140" y="83"/>
                  </a:lnTo>
                  <a:lnTo>
                    <a:pt x="132" y="83"/>
                  </a:lnTo>
                  <a:lnTo>
                    <a:pt x="126" y="83"/>
                  </a:lnTo>
                  <a:lnTo>
                    <a:pt x="119" y="83"/>
                  </a:lnTo>
                  <a:lnTo>
                    <a:pt x="112" y="85"/>
                  </a:lnTo>
                  <a:lnTo>
                    <a:pt x="106" y="85"/>
                  </a:lnTo>
                  <a:lnTo>
                    <a:pt x="101" y="85"/>
                  </a:lnTo>
                  <a:lnTo>
                    <a:pt x="90" y="85"/>
                  </a:lnTo>
                  <a:lnTo>
                    <a:pt x="83" y="85"/>
                  </a:lnTo>
                  <a:lnTo>
                    <a:pt x="76" y="83"/>
                  </a:lnTo>
                  <a:lnTo>
                    <a:pt x="70" y="83"/>
                  </a:lnTo>
                  <a:lnTo>
                    <a:pt x="63" y="83"/>
                  </a:lnTo>
                  <a:lnTo>
                    <a:pt x="56" y="83"/>
                  </a:lnTo>
                  <a:lnTo>
                    <a:pt x="49" y="83"/>
                  </a:lnTo>
                  <a:lnTo>
                    <a:pt x="46" y="83"/>
                  </a:lnTo>
                  <a:lnTo>
                    <a:pt x="39" y="83"/>
                  </a:lnTo>
                  <a:lnTo>
                    <a:pt x="33" y="82"/>
                  </a:lnTo>
                  <a:lnTo>
                    <a:pt x="29" y="82"/>
                  </a:lnTo>
                  <a:lnTo>
                    <a:pt x="25" y="82"/>
                  </a:lnTo>
                  <a:lnTo>
                    <a:pt x="20" y="82"/>
                  </a:lnTo>
                  <a:lnTo>
                    <a:pt x="15" y="78"/>
                  </a:lnTo>
                  <a:lnTo>
                    <a:pt x="13" y="78"/>
                  </a:lnTo>
                  <a:lnTo>
                    <a:pt x="12" y="78"/>
                  </a:lnTo>
                  <a:lnTo>
                    <a:pt x="9" y="77"/>
                  </a:lnTo>
                  <a:lnTo>
                    <a:pt x="7" y="77"/>
                  </a:lnTo>
                  <a:lnTo>
                    <a:pt x="7" y="75"/>
                  </a:lnTo>
                  <a:lnTo>
                    <a:pt x="4" y="75"/>
                  </a:lnTo>
                  <a:lnTo>
                    <a:pt x="4" y="72"/>
                  </a:lnTo>
                  <a:lnTo>
                    <a:pt x="1" y="69"/>
                  </a:lnTo>
                  <a:lnTo>
                    <a:pt x="1" y="68"/>
                  </a:lnTo>
                  <a:lnTo>
                    <a:pt x="0" y="66"/>
                  </a:lnTo>
                  <a:lnTo>
                    <a:pt x="0" y="63"/>
                  </a:lnTo>
                  <a:lnTo>
                    <a:pt x="0" y="62"/>
                  </a:lnTo>
                  <a:lnTo>
                    <a:pt x="0" y="60"/>
                  </a:lnTo>
                  <a:lnTo>
                    <a:pt x="0" y="0"/>
                  </a:lnTo>
                  <a:lnTo>
                    <a:pt x="201"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97" name="Freeform 135"/>
            <p:cNvSpPr>
              <a:spLocks noChangeAspect="1"/>
            </p:cNvSpPr>
            <p:nvPr/>
          </p:nvSpPr>
          <p:spPr bwMode="auto">
            <a:xfrm>
              <a:off x="3875" y="4087"/>
              <a:ext cx="14" cy="164"/>
            </a:xfrm>
            <a:custGeom>
              <a:avLst/>
              <a:gdLst>
                <a:gd name="T0" fmla="*/ 46 w 11"/>
                <a:gd name="T1" fmla="*/ 0 h 126"/>
                <a:gd name="T2" fmla="*/ 46 w 11"/>
                <a:gd name="T3" fmla="*/ 0 h 126"/>
                <a:gd name="T4" fmla="*/ 46 w 11"/>
                <a:gd name="T5" fmla="*/ 0 h 126"/>
                <a:gd name="T6" fmla="*/ 46 w 11"/>
                <a:gd name="T7" fmla="*/ 0 h 126"/>
                <a:gd name="T8" fmla="*/ 46 w 11"/>
                <a:gd name="T9" fmla="*/ 0 h 126"/>
                <a:gd name="T10" fmla="*/ 46 w 11"/>
                <a:gd name="T11" fmla="*/ 0 h 126"/>
                <a:gd name="T12" fmla="*/ 46 w 11"/>
                <a:gd name="T13" fmla="*/ 0 h 126"/>
                <a:gd name="T14" fmla="*/ 46 w 11"/>
                <a:gd name="T15" fmla="*/ 12 h 126"/>
                <a:gd name="T16" fmla="*/ 46 w 11"/>
                <a:gd name="T17" fmla="*/ 12 h 126"/>
                <a:gd name="T18" fmla="*/ 46 w 11"/>
                <a:gd name="T19" fmla="*/ 12 h 126"/>
                <a:gd name="T20" fmla="*/ 46 w 11"/>
                <a:gd name="T21" fmla="*/ 12 h 126"/>
                <a:gd name="T22" fmla="*/ 46 w 11"/>
                <a:gd name="T23" fmla="*/ 12 h 126"/>
                <a:gd name="T24" fmla="*/ 46 w 11"/>
                <a:gd name="T25" fmla="*/ 12 h 126"/>
                <a:gd name="T26" fmla="*/ 36 w 11"/>
                <a:gd name="T27" fmla="*/ 29 h 126"/>
                <a:gd name="T28" fmla="*/ 36 w 11"/>
                <a:gd name="T29" fmla="*/ 29 h 126"/>
                <a:gd name="T30" fmla="*/ 36 w 11"/>
                <a:gd name="T31" fmla="*/ 29 h 126"/>
                <a:gd name="T32" fmla="*/ 36 w 11"/>
                <a:gd name="T33" fmla="*/ 29 h 126"/>
                <a:gd name="T34" fmla="*/ 36 w 11"/>
                <a:gd name="T35" fmla="*/ 29 h 126"/>
                <a:gd name="T36" fmla="*/ 36 w 11"/>
                <a:gd name="T37" fmla="*/ 29 h 126"/>
                <a:gd name="T38" fmla="*/ 36 w 11"/>
                <a:gd name="T39" fmla="*/ 35 h 126"/>
                <a:gd name="T40" fmla="*/ 36 w 11"/>
                <a:gd name="T41" fmla="*/ 35 h 126"/>
                <a:gd name="T42" fmla="*/ 36 w 11"/>
                <a:gd name="T43" fmla="*/ 35 h 126"/>
                <a:gd name="T44" fmla="*/ 36 w 11"/>
                <a:gd name="T45" fmla="*/ 35 h 126"/>
                <a:gd name="T46" fmla="*/ 29 w 11"/>
                <a:gd name="T47" fmla="*/ 35 h 126"/>
                <a:gd name="T48" fmla="*/ 29 w 11"/>
                <a:gd name="T49" fmla="*/ 35 h 126"/>
                <a:gd name="T50" fmla="*/ 29 w 11"/>
                <a:gd name="T51" fmla="*/ 35 h 126"/>
                <a:gd name="T52" fmla="*/ 29 w 11"/>
                <a:gd name="T53" fmla="*/ 35 h 126"/>
                <a:gd name="T54" fmla="*/ 29 w 11"/>
                <a:gd name="T55" fmla="*/ 35 h 126"/>
                <a:gd name="T56" fmla="*/ 22 w 11"/>
                <a:gd name="T57" fmla="*/ 35 h 126"/>
                <a:gd name="T58" fmla="*/ 22 w 11"/>
                <a:gd name="T59" fmla="*/ 46 h 126"/>
                <a:gd name="T60" fmla="*/ 22 w 11"/>
                <a:gd name="T61" fmla="*/ 46 h 126"/>
                <a:gd name="T62" fmla="*/ 22 w 11"/>
                <a:gd name="T63" fmla="*/ 46 h 126"/>
                <a:gd name="T64" fmla="*/ 22 w 11"/>
                <a:gd name="T65" fmla="*/ 46 h 126"/>
                <a:gd name="T66" fmla="*/ 1 w 11"/>
                <a:gd name="T67" fmla="*/ 51 h 126"/>
                <a:gd name="T68" fmla="*/ 1 w 11"/>
                <a:gd name="T69" fmla="*/ 51 h 126"/>
                <a:gd name="T70" fmla="*/ 1 w 11"/>
                <a:gd name="T71" fmla="*/ 51 h 126"/>
                <a:gd name="T72" fmla="*/ 1 w 11"/>
                <a:gd name="T73" fmla="*/ 51 h 126"/>
                <a:gd name="T74" fmla="*/ 1 w 11"/>
                <a:gd name="T75" fmla="*/ 64 h 126"/>
                <a:gd name="T76" fmla="*/ 1 w 11"/>
                <a:gd name="T77" fmla="*/ 64 h 126"/>
                <a:gd name="T78" fmla="*/ 1 w 11"/>
                <a:gd name="T79" fmla="*/ 64 h 126"/>
                <a:gd name="T80" fmla="*/ 1 w 11"/>
                <a:gd name="T81" fmla="*/ 74 h 126"/>
                <a:gd name="T82" fmla="*/ 0 w 11"/>
                <a:gd name="T83" fmla="*/ 74 h 126"/>
                <a:gd name="T84" fmla="*/ 0 w 11"/>
                <a:gd name="T85" fmla="*/ 74 h 126"/>
                <a:gd name="T86" fmla="*/ 0 w 11"/>
                <a:gd name="T87" fmla="*/ 95 h 126"/>
                <a:gd name="T88" fmla="*/ 0 w 11"/>
                <a:gd name="T89" fmla="*/ 95 h 126"/>
                <a:gd name="T90" fmla="*/ 0 w 11"/>
                <a:gd name="T91" fmla="*/ 96 h 126"/>
                <a:gd name="T92" fmla="*/ 0 w 11"/>
                <a:gd name="T93" fmla="*/ 96 h 126"/>
                <a:gd name="T94" fmla="*/ 0 w 11"/>
                <a:gd name="T95" fmla="*/ 608 h 1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
                <a:gd name="T145" fmla="*/ 0 h 126"/>
                <a:gd name="T146" fmla="*/ 11 w 11"/>
                <a:gd name="T147" fmla="*/ 126 h 1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 h="126">
                  <a:moveTo>
                    <a:pt x="10" y="0"/>
                  </a:moveTo>
                  <a:lnTo>
                    <a:pt x="10" y="0"/>
                  </a:lnTo>
                  <a:lnTo>
                    <a:pt x="10" y="2"/>
                  </a:lnTo>
                  <a:lnTo>
                    <a:pt x="8" y="6"/>
                  </a:lnTo>
                  <a:lnTo>
                    <a:pt x="8" y="7"/>
                  </a:lnTo>
                  <a:lnTo>
                    <a:pt x="7" y="7"/>
                  </a:lnTo>
                  <a:lnTo>
                    <a:pt x="5" y="7"/>
                  </a:lnTo>
                  <a:lnTo>
                    <a:pt x="5" y="9"/>
                  </a:lnTo>
                  <a:lnTo>
                    <a:pt x="1" y="11"/>
                  </a:lnTo>
                  <a:lnTo>
                    <a:pt x="1" y="13"/>
                  </a:lnTo>
                  <a:lnTo>
                    <a:pt x="1" y="15"/>
                  </a:lnTo>
                  <a:lnTo>
                    <a:pt x="0" y="15"/>
                  </a:lnTo>
                  <a:lnTo>
                    <a:pt x="0" y="19"/>
                  </a:lnTo>
                  <a:lnTo>
                    <a:pt x="0" y="20"/>
                  </a:lnTo>
                  <a:lnTo>
                    <a:pt x="0" y="125"/>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98" name="Freeform 136"/>
            <p:cNvSpPr>
              <a:spLocks noChangeAspect="1"/>
            </p:cNvSpPr>
            <p:nvPr/>
          </p:nvSpPr>
          <p:spPr bwMode="auto">
            <a:xfrm>
              <a:off x="3614" y="4092"/>
              <a:ext cx="271" cy="11"/>
            </a:xfrm>
            <a:custGeom>
              <a:avLst/>
              <a:gdLst>
                <a:gd name="T0" fmla="*/ 0 w 208"/>
                <a:gd name="T1" fmla="*/ 15 h 8"/>
                <a:gd name="T2" fmla="*/ 1 w 208"/>
                <a:gd name="T3" fmla="*/ 15 h 8"/>
                <a:gd name="T4" fmla="*/ 29 w 208"/>
                <a:gd name="T5" fmla="*/ 15 h 8"/>
                <a:gd name="T6" fmla="*/ 35 w 208"/>
                <a:gd name="T7" fmla="*/ 21 h 8"/>
                <a:gd name="T8" fmla="*/ 60 w 208"/>
                <a:gd name="T9" fmla="*/ 21 h 8"/>
                <a:gd name="T10" fmla="*/ 74 w 208"/>
                <a:gd name="T11" fmla="*/ 21 h 8"/>
                <a:gd name="T12" fmla="*/ 102 w 208"/>
                <a:gd name="T13" fmla="*/ 21 h 8"/>
                <a:gd name="T14" fmla="*/ 125 w 208"/>
                <a:gd name="T15" fmla="*/ 40 h 8"/>
                <a:gd name="T16" fmla="*/ 146 w 208"/>
                <a:gd name="T17" fmla="*/ 40 h 8"/>
                <a:gd name="T18" fmla="*/ 175 w 208"/>
                <a:gd name="T19" fmla="*/ 40 h 8"/>
                <a:gd name="T20" fmla="*/ 211 w 208"/>
                <a:gd name="T21" fmla="*/ 40 h 8"/>
                <a:gd name="T22" fmla="*/ 240 w 208"/>
                <a:gd name="T23" fmla="*/ 40 h 8"/>
                <a:gd name="T24" fmla="*/ 276 w 208"/>
                <a:gd name="T25" fmla="*/ 49 h 8"/>
                <a:gd name="T26" fmla="*/ 307 w 208"/>
                <a:gd name="T27" fmla="*/ 49 h 8"/>
                <a:gd name="T28" fmla="*/ 352 w 208"/>
                <a:gd name="T29" fmla="*/ 49 h 8"/>
                <a:gd name="T30" fmla="*/ 382 w 208"/>
                <a:gd name="T31" fmla="*/ 49 h 8"/>
                <a:gd name="T32" fmla="*/ 418 w 208"/>
                <a:gd name="T33" fmla="*/ 49 h 8"/>
                <a:gd name="T34" fmla="*/ 455 w 208"/>
                <a:gd name="T35" fmla="*/ 49 h 8"/>
                <a:gd name="T36" fmla="*/ 495 w 208"/>
                <a:gd name="T37" fmla="*/ 49 h 8"/>
                <a:gd name="T38" fmla="*/ 545 w 208"/>
                <a:gd name="T39" fmla="*/ 49 h 8"/>
                <a:gd name="T40" fmla="*/ 578 w 208"/>
                <a:gd name="T41" fmla="*/ 49 h 8"/>
                <a:gd name="T42" fmla="*/ 618 w 208"/>
                <a:gd name="T43" fmla="*/ 49 h 8"/>
                <a:gd name="T44" fmla="*/ 649 w 208"/>
                <a:gd name="T45" fmla="*/ 49 h 8"/>
                <a:gd name="T46" fmla="*/ 693 w 208"/>
                <a:gd name="T47" fmla="*/ 49 h 8"/>
                <a:gd name="T48" fmla="*/ 730 w 208"/>
                <a:gd name="T49" fmla="*/ 49 h 8"/>
                <a:gd name="T50" fmla="*/ 758 w 208"/>
                <a:gd name="T51" fmla="*/ 40 h 8"/>
                <a:gd name="T52" fmla="*/ 791 w 208"/>
                <a:gd name="T53" fmla="*/ 40 h 8"/>
                <a:gd name="T54" fmla="*/ 827 w 208"/>
                <a:gd name="T55" fmla="*/ 40 h 8"/>
                <a:gd name="T56" fmla="*/ 853 w 208"/>
                <a:gd name="T57" fmla="*/ 40 h 8"/>
                <a:gd name="T58" fmla="*/ 885 w 208"/>
                <a:gd name="T59" fmla="*/ 40 h 8"/>
                <a:gd name="T60" fmla="*/ 903 w 208"/>
                <a:gd name="T61" fmla="*/ 21 h 8"/>
                <a:gd name="T62" fmla="*/ 925 w 208"/>
                <a:gd name="T63" fmla="*/ 21 h 8"/>
                <a:gd name="T64" fmla="*/ 942 w 208"/>
                <a:gd name="T65" fmla="*/ 21 h 8"/>
                <a:gd name="T66" fmla="*/ 969 w 208"/>
                <a:gd name="T67" fmla="*/ 21 h 8"/>
                <a:gd name="T68" fmla="*/ 980 w 208"/>
                <a:gd name="T69" fmla="*/ 15 h 8"/>
                <a:gd name="T70" fmla="*/ 991 w 208"/>
                <a:gd name="T71" fmla="*/ 15 h 8"/>
                <a:gd name="T72" fmla="*/ 1002 w 208"/>
                <a:gd name="T73" fmla="*/ 15 h 8"/>
                <a:gd name="T74" fmla="*/ 1015 w 208"/>
                <a:gd name="T75" fmla="*/ 0 h 8"/>
                <a:gd name="T76" fmla="*/ 1015 w 208"/>
                <a:gd name="T77" fmla="*/ 0 h 8"/>
                <a:gd name="T78" fmla="*/ 1015 w 208"/>
                <a:gd name="T79" fmla="*/ 0 h 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8"/>
                <a:gd name="T121" fmla="*/ 0 h 8"/>
                <a:gd name="T122" fmla="*/ 208 w 208"/>
                <a:gd name="T123" fmla="*/ 8 h 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8" h="8">
                  <a:moveTo>
                    <a:pt x="0" y="2"/>
                  </a:moveTo>
                  <a:lnTo>
                    <a:pt x="1" y="2"/>
                  </a:lnTo>
                  <a:lnTo>
                    <a:pt x="6" y="2"/>
                  </a:lnTo>
                  <a:lnTo>
                    <a:pt x="7" y="3"/>
                  </a:lnTo>
                  <a:lnTo>
                    <a:pt x="12" y="3"/>
                  </a:lnTo>
                  <a:lnTo>
                    <a:pt x="15" y="3"/>
                  </a:lnTo>
                  <a:lnTo>
                    <a:pt x="21" y="3"/>
                  </a:lnTo>
                  <a:lnTo>
                    <a:pt x="26" y="6"/>
                  </a:lnTo>
                  <a:lnTo>
                    <a:pt x="30" y="6"/>
                  </a:lnTo>
                  <a:lnTo>
                    <a:pt x="36" y="6"/>
                  </a:lnTo>
                  <a:lnTo>
                    <a:pt x="43" y="6"/>
                  </a:lnTo>
                  <a:lnTo>
                    <a:pt x="49" y="6"/>
                  </a:lnTo>
                  <a:lnTo>
                    <a:pt x="57" y="7"/>
                  </a:lnTo>
                  <a:lnTo>
                    <a:pt x="63" y="7"/>
                  </a:lnTo>
                  <a:lnTo>
                    <a:pt x="72" y="7"/>
                  </a:lnTo>
                  <a:lnTo>
                    <a:pt x="78" y="7"/>
                  </a:lnTo>
                  <a:lnTo>
                    <a:pt x="85" y="7"/>
                  </a:lnTo>
                  <a:lnTo>
                    <a:pt x="93" y="7"/>
                  </a:lnTo>
                  <a:lnTo>
                    <a:pt x="101" y="7"/>
                  </a:lnTo>
                  <a:lnTo>
                    <a:pt x="111" y="7"/>
                  </a:lnTo>
                  <a:lnTo>
                    <a:pt x="118" y="7"/>
                  </a:lnTo>
                  <a:lnTo>
                    <a:pt x="126" y="7"/>
                  </a:lnTo>
                  <a:lnTo>
                    <a:pt x="133" y="7"/>
                  </a:lnTo>
                  <a:lnTo>
                    <a:pt x="141" y="7"/>
                  </a:lnTo>
                  <a:lnTo>
                    <a:pt x="149" y="7"/>
                  </a:lnTo>
                  <a:lnTo>
                    <a:pt x="155" y="6"/>
                  </a:lnTo>
                  <a:lnTo>
                    <a:pt x="162" y="6"/>
                  </a:lnTo>
                  <a:lnTo>
                    <a:pt x="169" y="6"/>
                  </a:lnTo>
                  <a:lnTo>
                    <a:pt x="174" y="6"/>
                  </a:lnTo>
                  <a:lnTo>
                    <a:pt x="181" y="6"/>
                  </a:lnTo>
                  <a:lnTo>
                    <a:pt x="184" y="3"/>
                  </a:lnTo>
                  <a:lnTo>
                    <a:pt x="189" y="3"/>
                  </a:lnTo>
                  <a:lnTo>
                    <a:pt x="193" y="3"/>
                  </a:lnTo>
                  <a:lnTo>
                    <a:pt x="198" y="3"/>
                  </a:lnTo>
                  <a:lnTo>
                    <a:pt x="200" y="2"/>
                  </a:lnTo>
                  <a:lnTo>
                    <a:pt x="203" y="2"/>
                  </a:lnTo>
                  <a:lnTo>
                    <a:pt x="205" y="2"/>
                  </a:lnTo>
                  <a:lnTo>
                    <a:pt x="20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499" name="Freeform 137"/>
            <p:cNvSpPr>
              <a:spLocks noChangeAspect="1"/>
            </p:cNvSpPr>
            <p:nvPr/>
          </p:nvSpPr>
          <p:spPr bwMode="auto">
            <a:xfrm>
              <a:off x="3819" y="4109"/>
              <a:ext cx="52" cy="5"/>
            </a:xfrm>
            <a:custGeom>
              <a:avLst/>
              <a:gdLst>
                <a:gd name="T0" fmla="*/ 0 w 40"/>
                <a:gd name="T1" fmla="*/ 11 h 4"/>
                <a:gd name="T2" fmla="*/ 35 w 40"/>
                <a:gd name="T3" fmla="*/ 11 h 4"/>
                <a:gd name="T4" fmla="*/ 60 w 40"/>
                <a:gd name="T5" fmla="*/ 11 h 4"/>
                <a:gd name="T6" fmla="*/ 83 w 40"/>
                <a:gd name="T7" fmla="*/ 9 h 4"/>
                <a:gd name="T8" fmla="*/ 114 w 40"/>
                <a:gd name="T9" fmla="*/ 9 h 4"/>
                <a:gd name="T10" fmla="*/ 134 w 40"/>
                <a:gd name="T11" fmla="*/ 9 h 4"/>
                <a:gd name="T12" fmla="*/ 170 w 40"/>
                <a:gd name="T13" fmla="*/ 9 h 4"/>
                <a:gd name="T14" fmla="*/ 182 w 40"/>
                <a:gd name="T15" fmla="*/ 0 h 4"/>
                <a:gd name="T16" fmla="*/ 190 w 40"/>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4"/>
                <a:gd name="T29" fmla="*/ 40 w 40"/>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4">
                  <a:moveTo>
                    <a:pt x="0" y="3"/>
                  </a:moveTo>
                  <a:lnTo>
                    <a:pt x="7" y="3"/>
                  </a:lnTo>
                  <a:lnTo>
                    <a:pt x="12" y="3"/>
                  </a:lnTo>
                  <a:lnTo>
                    <a:pt x="17" y="2"/>
                  </a:lnTo>
                  <a:lnTo>
                    <a:pt x="24" y="2"/>
                  </a:lnTo>
                  <a:lnTo>
                    <a:pt x="28" y="2"/>
                  </a:lnTo>
                  <a:lnTo>
                    <a:pt x="35" y="2"/>
                  </a:lnTo>
                  <a:lnTo>
                    <a:pt x="38" y="0"/>
                  </a:lnTo>
                  <a:lnTo>
                    <a:pt x="3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00" name="Line 138"/>
            <p:cNvSpPr>
              <a:spLocks noChangeAspect="1" noChangeShapeType="1"/>
            </p:cNvSpPr>
            <p:nvPr/>
          </p:nvSpPr>
          <p:spPr bwMode="auto">
            <a:xfrm>
              <a:off x="3865" y="4117"/>
              <a:ext cx="0" cy="21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01" name="Line 139"/>
            <p:cNvSpPr>
              <a:spLocks noChangeAspect="1" noChangeShapeType="1"/>
            </p:cNvSpPr>
            <p:nvPr/>
          </p:nvSpPr>
          <p:spPr bwMode="auto">
            <a:xfrm>
              <a:off x="3854" y="4122"/>
              <a:ext cx="0" cy="21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02" name="Freeform 140"/>
            <p:cNvSpPr>
              <a:spLocks noChangeAspect="1"/>
            </p:cNvSpPr>
            <p:nvPr/>
          </p:nvSpPr>
          <p:spPr bwMode="auto">
            <a:xfrm>
              <a:off x="3624" y="4112"/>
              <a:ext cx="63" cy="6"/>
            </a:xfrm>
            <a:custGeom>
              <a:avLst/>
              <a:gdLst>
                <a:gd name="T0" fmla="*/ 0 w 49"/>
                <a:gd name="T1" fmla="*/ 0 h 5"/>
                <a:gd name="T2" fmla="*/ 22 w 49"/>
                <a:gd name="T3" fmla="*/ 0 h 5"/>
                <a:gd name="T4" fmla="*/ 31 w 49"/>
                <a:gd name="T5" fmla="*/ 0 h 5"/>
                <a:gd name="T6" fmla="*/ 46 w 49"/>
                <a:gd name="T7" fmla="*/ 0 h 5"/>
                <a:gd name="T8" fmla="*/ 76 w 49"/>
                <a:gd name="T9" fmla="*/ 1 h 5"/>
                <a:gd name="T10" fmla="*/ 98 w 49"/>
                <a:gd name="T11" fmla="*/ 1 h 5"/>
                <a:gd name="T12" fmla="*/ 132 w 49"/>
                <a:gd name="T13" fmla="*/ 1 h 5"/>
                <a:gd name="T14" fmla="*/ 162 w 49"/>
                <a:gd name="T15" fmla="*/ 1 h 5"/>
                <a:gd name="T16" fmla="*/ 189 w 49"/>
                <a:gd name="T17" fmla="*/ 1 h 5"/>
                <a:gd name="T18" fmla="*/ 219 w 49"/>
                <a:gd name="T19" fmla="*/ 12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5"/>
                <a:gd name="T32" fmla="*/ 49 w 4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5">
                  <a:moveTo>
                    <a:pt x="0" y="0"/>
                  </a:moveTo>
                  <a:lnTo>
                    <a:pt x="5" y="0"/>
                  </a:lnTo>
                  <a:lnTo>
                    <a:pt x="7" y="0"/>
                  </a:lnTo>
                  <a:lnTo>
                    <a:pt x="10" y="0"/>
                  </a:lnTo>
                  <a:lnTo>
                    <a:pt x="17" y="1"/>
                  </a:lnTo>
                  <a:lnTo>
                    <a:pt x="22" y="1"/>
                  </a:lnTo>
                  <a:lnTo>
                    <a:pt x="29" y="1"/>
                  </a:lnTo>
                  <a:lnTo>
                    <a:pt x="36" y="1"/>
                  </a:lnTo>
                  <a:lnTo>
                    <a:pt x="42" y="1"/>
                  </a:lnTo>
                  <a:lnTo>
                    <a:pt x="48" y="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03" name="Freeform 141"/>
            <p:cNvSpPr>
              <a:spLocks noChangeAspect="1"/>
            </p:cNvSpPr>
            <p:nvPr/>
          </p:nvSpPr>
          <p:spPr bwMode="auto">
            <a:xfrm>
              <a:off x="3671" y="4260"/>
              <a:ext cx="80" cy="4"/>
            </a:xfrm>
            <a:custGeom>
              <a:avLst/>
              <a:gdLst>
                <a:gd name="T0" fmla="*/ 0 w 62"/>
                <a:gd name="T1" fmla="*/ 0 h 3"/>
                <a:gd name="T2" fmla="*/ 17 w 62"/>
                <a:gd name="T3" fmla="*/ 0 h 3"/>
                <a:gd name="T4" fmla="*/ 53 w 62"/>
                <a:gd name="T5" fmla="*/ 12 h 3"/>
                <a:gd name="T6" fmla="*/ 76 w 62"/>
                <a:gd name="T7" fmla="*/ 12 h 3"/>
                <a:gd name="T8" fmla="*/ 125 w 62"/>
                <a:gd name="T9" fmla="*/ 12 h 3"/>
                <a:gd name="T10" fmla="*/ 159 w 62"/>
                <a:gd name="T11" fmla="*/ 12 h 3"/>
                <a:gd name="T12" fmla="*/ 179 w 62"/>
                <a:gd name="T13" fmla="*/ 12 h 3"/>
                <a:gd name="T14" fmla="*/ 210 w 62"/>
                <a:gd name="T15" fmla="*/ 12 h 3"/>
                <a:gd name="T16" fmla="*/ 258 w 62"/>
                <a:gd name="T17" fmla="*/ 12 h 3"/>
                <a:gd name="T18" fmla="*/ 283 w 62"/>
                <a:gd name="T19" fmla="*/ 12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2"/>
                <a:gd name="T31" fmla="*/ 0 h 3"/>
                <a:gd name="T32" fmla="*/ 62 w 62"/>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2" h="3">
                  <a:moveTo>
                    <a:pt x="0" y="0"/>
                  </a:moveTo>
                  <a:lnTo>
                    <a:pt x="4" y="0"/>
                  </a:lnTo>
                  <a:lnTo>
                    <a:pt x="12" y="2"/>
                  </a:lnTo>
                  <a:lnTo>
                    <a:pt x="17" y="2"/>
                  </a:lnTo>
                  <a:lnTo>
                    <a:pt x="27" y="2"/>
                  </a:lnTo>
                  <a:lnTo>
                    <a:pt x="34" y="2"/>
                  </a:lnTo>
                  <a:lnTo>
                    <a:pt x="39" y="2"/>
                  </a:lnTo>
                  <a:lnTo>
                    <a:pt x="46" y="2"/>
                  </a:lnTo>
                  <a:lnTo>
                    <a:pt x="56" y="2"/>
                  </a:lnTo>
                  <a:lnTo>
                    <a:pt x="61"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04" name="Freeform 142"/>
            <p:cNvSpPr>
              <a:spLocks noChangeAspect="1"/>
            </p:cNvSpPr>
            <p:nvPr/>
          </p:nvSpPr>
          <p:spPr bwMode="auto">
            <a:xfrm>
              <a:off x="3850" y="4252"/>
              <a:ext cx="24" cy="8"/>
            </a:xfrm>
            <a:custGeom>
              <a:avLst/>
              <a:gdLst>
                <a:gd name="T0" fmla="*/ 0 w 18"/>
                <a:gd name="T1" fmla="*/ 28 h 6"/>
                <a:gd name="T2" fmla="*/ 21 w 18"/>
                <a:gd name="T3" fmla="*/ 28 h 6"/>
                <a:gd name="T4" fmla="*/ 48 w 18"/>
                <a:gd name="T5" fmla="*/ 28 h 6"/>
                <a:gd name="T6" fmla="*/ 65 w 18"/>
                <a:gd name="T7" fmla="*/ 12 h 6"/>
                <a:gd name="T8" fmla="*/ 79 w 18"/>
                <a:gd name="T9" fmla="*/ 12 h 6"/>
                <a:gd name="T10" fmla="*/ 85 w 18"/>
                <a:gd name="T11" fmla="*/ 12 h 6"/>
                <a:gd name="T12" fmla="*/ 97 w 18"/>
                <a:gd name="T13" fmla="*/ 12 h 6"/>
                <a:gd name="T14" fmla="*/ 97 w 18"/>
                <a:gd name="T15" fmla="*/ 0 h 6"/>
                <a:gd name="T16" fmla="*/ 97 w 18"/>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
                <a:gd name="T29" fmla="*/ 18 w 1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
                  <a:moveTo>
                    <a:pt x="0" y="5"/>
                  </a:moveTo>
                  <a:lnTo>
                    <a:pt x="4" y="5"/>
                  </a:lnTo>
                  <a:lnTo>
                    <a:pt x="8" y="5"/>
                  </a:lnTo>
                  <a:lnTo>
                    <a:pt x="12" y="2"/>
                  </a:lnTo>
                  <a:lnTo>
                    <a:pt x="14" y="2"/>
                  </a:lnTo>
                  <a:lnTo>
                    <a:pt x="15" y="2"/>
                  </a:lnTo>
                  <a:lnTo>
                    <a:pt x="17" y="2"/>
                  </a:lnTo>
                  <a:lnTo>
                    <a:pt x="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05" name="Freeform 143"/>
            <p:cNvSpPr>
              <a:spLocks noChangeAspect="1"/>
            </p:cNvSpPr>
            <p:nvPr/>
          </p:nvSpPr>
          <p:spPr bwMode="auto">
            <a:xfrm>
              <a:off x="3762" y="4260"/>
              <a:ext cx="75" cy="4"/>
            </a:xfrm>
            <a:custGeom>
              <a:avLst/>
              <a:gdLst>
                <a:gd name="T0" fmla="*/ 0 w 58"/>
                <a:gd name="T1" fmla="*/ 12 h 3"/>
                <a:gd name="T2" fmla="*/ 36 w 58"/>
                <a:gd name="T3" fmla="*/ 12 h 3"/>
                <a:gd name="T4" fmla="*/ 69 w 58"/>
                <a:gd name="T5" fmla="*/ 12 h 3"/>
                <a:gd name="T6" fmla="*/ 102 w 58"/>
                <a:gd name="T7" fmla="*/ 12 h 3"/>
                <a:gd name="T8" fmla="*/ 132 w 58"/>
                <a:gd name="T9" fmla="*/ 12 h 3"/>
                <a:gd name="T10" fmla="*/ 171 w 58"/>
                <a:gd name="T11" fmla="*/ 0 h 3"/>
                <a:gd name="T12" fmla="*/ 198 w 58"/>
                <a:gd name="T13" fmla="*/ 0 h 3"/>
                <a:gd name="T14" fmla="*/ 222 w 58"/>
                <a:gd name="T15" fmla="*/ 0 h 3"/>
                <a:gd name="T16" fmla="*/ 256 w 58"/>
                <a:gd name="T17" fmla="*/ 0 h 3"/>
                <a:gd name="T18" fmla="*/ 268 w 58"/>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8"/>
                <a:gd name="T31" fmla="*/ 0 h 3"/>
                <a:gd name="T32" fmla="*/ 58 w 58"/>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8" h="3">
                  <a:moveTo>
                    <a:pt x="0" y="2"/>
                  </a:moveTo>
                  <a:lnTo>
                    <a:pt x="8" y="2"/>
                  </a:lnTo>
                  <a:lnTo>
                    <a:pt x="15" y="2"/>
                  </a:lnTo>
                  <a:lnTo>
                    <a:pt x="22" y="2"/>
                  </a:lnTo>
                  <a:lnTo>
                    <a:pt x="28" y="2"/>
                  </a:lnTo>
                  <a:lnTo>
                    <a:pt x="36" y="0"/>
                  </a:lnTo>
                  <a:lnTo>
                    <a:pt x="42" y="0"/>
                  </a:lnTo>
                  <a:lnTo>
                    <a:pt x="48" y="0"/>
                  </a:lnTo>
                  <a:lnTo>
                    <a:pt x="54" y="0"/>
                  </a:lnTo>
                  <a:lnTo>
                    <a:pt x="57" y="0"/>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06" name="Freeform 144"/>
            <p:cNvSpPr>
              <a:spLocks noChangeAspect="1"/>
            </p:cNvSpPr>
            <p:nvPr/>
          </p:nvSpPr>
          <p:spPr bwMode="auto">
            <a:xfrm>
              <a:off x="3626" y="4338"/>
              <a:ext cx="229" cy="12"/>
            </a:xfrm>
            <a:custGeom>
              <a:avLst/>
              <a:gdLst>
                <a:gd name="T0" fmla="*/ 850 w 176"/>
                <a:gd name="T1" fmla="*/ 48 h 9"/>
                <a:gd name="T2" fmla="*/ 834 w 176"/>
                <a:gd name="T3" fmla="*/ 48 h 9"/>
                <a:gd name="T4" fmla="*/ 817 w 176"/>
                <a:gd name="T5" fmla="*/ 16 h 9"/>
                <a:gd name="T6" fmla="*/ 803 w 176"/>
                <a:gd name="T7" fmla="*/ 16 h 9"/>
                <a:gd name="T8" fmla="*/ 781 w 176"/>
                <a:gd name="T9" fmla="*/ 16 h 9"/>
                <a:gd name="T10" fmla="*/ 769 w 176"/>
                <a:gd name="T11" fmla="*/ 16 h 9"/>
                <a:gd name="T12" fmla="*/ 740 w 176"/>
                <a:gd name="T13" fmla="*/ 16 h 9"/>
                <a:gd name="T14" fmla="*/ 708 w 176"/>
                <a:gd name="T15" fmla="*/ 12 h 9"/>
                <a:gd name="T16" fmla="*/ 679 w 176"/>
                <a:gd name="T17" fmla="*/ 12 h 9"/>
                <a:gd name="T18" fmla="*/ 658 w 176"/>
                <a:gd name="T19" fmla="*/ 12 h 9"/>
                <a:gd name="T20" fmla="*/ 628 w 176"/>
                <a:gd name="T21" fmla="*/ 12 h 9"/>
                <a:gd name="T22" fmla="*/ 592 w 176"/>
                <a:gd name="T23" fmla="*/ 12 h 9"/>
                <a:gd name="T24" fmla="*/ 558 w 176"/>
                <a:gd name="T25" fmla="*/ 12 h 9"/>
                <a:gd name="T26" fmla="*/ 532 w 176"/>
                <a:gd name="T27" fmla="*/ 12 h 9"/>
                <a:gd name="T28" fmla="*/ 496 w 176"/>
                <a:gd name="T29" fmla="*/ 12 h 9"/>
                <a:gd name="T30" fmla="*/ 461 w 176"/>
                <a:gd name="T31" fmla="*/ 0 h 9"/>
                <a:gd name="T32" fmla="*/ 432 w 176"/>
                <a:gd name="T33" fmla="*/ 0 h 9"/>
                <a:gd name="T34" fmla="*/ 399 w 176"/>
                <a:gd name="T35" fmla="*/ 0 h 9"/>
                <a:gd name="T36" fmla="*/ 359 w 176"/>
                <a:gd name="T37" fmla="*/ 12 h 9"/>
                <a:gd name="T38" fmla="*/ 330 w 176"/>
                <a:gd name="T39" fmla="*/ 12 h 9"/>
                <a:gd name="T40" fmla="*/ 294 w 176"/>
                <a:gd name="T41" fmla="*/ 12 h 9"/>
                <a:gd name="T42" fmla="*/ 260 w 176"/>
                <a:gd name="T43" fmla="*/ 12 h 9"/>
                <a:gd name="T44" fmla="*/ 232 w 176"/>
                <a:gd name="T45" fmla="*/ 12 h 9"/>
                <a:gd name="T46" fmla="*/ 209 w 176"/>
                <a:gd name="T47" fmla="*/ 12 h 9"/>
                <a:gd name="T48" fmla="*/ 174 w 176"/>
                <a:gd name="T49" fmla="*/ 12 h 9"/>
                <a:gd name="T50" fmla="*/ 159 w 176"/>
                <a:gd name="T51" fmla="*/ 12 h 9"/>
                <a:gd name="T52" fmla="*/ 124 w 176"/>
                <a:gd name="T53" fmla="*/ 16 h 9"/>
                <a:gd name="T54" fmla="*/ 96 w 176"/>
                <a:gd name="T55" fmla="*/ 16 h 9"/>
                <a:gd name="T56" fmla="*/ 74 w 176"/>
                <a:gd name="T57" fmla="*/ 16 h 9"/>
                <a:gd name="T58" fmla="*/ 60 w 176"/>
                <a:gd name="T59" fmla="*/ 16 h 9"/>
                <a:gd name="T60" fmla="*/ 29 w 176"/>
                <a:gd name="T61" fmla="*/ 16 h 9"/>
                <a:gd name="T62" fmla="*/ 27 w 176"/>
                <a:gd name="T63" fmla="*/ 48 h 9"/>
                <a:gd name="T64" fmla="*/ 1 w 176"/>
                <a:gd name="T65" fmla="*/ 48 h 9"/>
                <a:gd name="T66" fmla="*/ 0 w 176"/>
                <a:gd name="T67" fmla="*/ 48 h 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6"/>
                <a:gd name="T103" fmla="*/ 0 h 9"/>
                <a:gd name="T104" fmla="*/ 176 w 176"/>
                <a:gd name="T105" fmla="*/ 9 h 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6" h="9">
                  <a:moveTo>
                    <a:pt x="175" y="8"/>
                  </a:moveTo>
                  <a:lnTo>
                    <a:pt x="172" y="8"/>
                  </a:lnTo>
                  <a:lnTo>
                    <a:pt x="168" y="3"/>
                  </a:lnTo>
                  <a:lnTo>
                    <a:pt x="165" y="3"/>
                  </a:lnTo>
                  <a:lnTo>
                    <a:pt x="161" y="3"/>
                  </a:lnTo>
                  <a:lnTo>
                    <a:pt x="158" y="3"/>
                  </a:lnTo>
                  <a:lnTo>
                    <a:pt x="152" y="3"/>
                  </a:lnTo>
                  <a:lnTo>
                    <a:pt x="146" y="2"/>
                  </a:lnTo>
                  <a:lnTo>
                    <a:pt x="140" y="2"/>
                  </a:lnTo>
                  <a:lnTo>
                    <a:pt x="136" y="2"/>
                  </a:lnTo>
                  <a:lnTo>
                    <a:pt x="129" y="2"/>
                  </a:lnTo>
                  <a:lnTo>
                    <a:pt x="122" y="2"/>
                  </a:lnTo>
                  <a:lnTo>
                    <a:pt x="115" y="2"/>
                  </a:lnTo>
                  <a:lnTo>
                    <a:pt x="109" y="2"/>
                  </a:lnTo>
                  <a:lnTo>
                    <a:pt x="102" y="2"/>
                  </a:lnTo>
                  <a:lnTo>
                    <a:pt x="95" y="0"/>
                  </a:lnTo>
                  <a:lnTo>
                    <a:pt x="89" y="0"/>
                  </a:lnTo>
                  <a:lnTo>
                    <a:pt x="82" y="0"/>
                  </a:lnTo>
                  <a:lnTo>
                    <a:pt x="74" y="2"/>
                  </a:lnTo>
                  <a:lnTo>
                    <a:pt x="68" y="2"/>
                  </a:lnTo>
                  <a:lnTo>
                    <a:pt x="61" y="2"/>
                  </a:lnTo>
                  <a:lnTo>
                    <a:pt x="54" y="2"/>
                  </a:lnTo>
                  <a:lnTo>
                    <a:pt x="48" y="2"/>
                  </a:lnTo>
                  <a:lnTo>
                    <a:pt x="43" y="2"/>
                  </a:lnTo>
                  <a:lnTo>
                    <a:pt x="36" y="2"/>
                  </a:lnTo>
                  <a:lnTo>
                    <a:pt x="32" y="2"/>
                  </a:lnTo>
                  <a:lnTo>
                    <a:pt x="25" y="3"/>
                  </a:lnTo>
                  <a:lnTo>
                    <a:pt x="20" y="3"/>
                  </a:lnTo>
                  <a:lnTo>
                    <a:pt x="15" y="3"/>
                  </a:lnTo>
                  <a:lnTo>
                    <a:pt x="12" y="3"/>
                  </a:lnTo>
                  <a:lnTo>
                    <a:pt x="6" y="3"/>
                  </a:lnTo>
                  <a:lnTo>
                    <a:pt x="5" y="8"/>
                  </a:lnTo>
                  <a:lnTo>
                    <a:pt x="1" y="8"/>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07" name="Freeform 145"/>
            <p:cNvSpPr>
              <a:spLocks noChangeAspect="1"/>
            </p:cNvSpPr>
            <p:nvPr/>
          </p:nvSpPr>
          <p:spPr bwMode="auto">
            <a:xfrm>
              <a:off x="3605" y="4084"/>
              <a:ext cx="7" cy="167"/>
            </a:xfrm>
            <a:custGeom>
              <a:avLst/>
              <a:gdLst>
                <a:gd name="T0" fmla="*/ 0 w 5"/>
                <a:gd name="T1" fmla="*/ 0 h 128"/>
                <a:gd name="T2" fmla="*/ 0 w 5"/>
                <a:gd name="T3" fmla="*/ 29 h 128"/>
                <a:gd name="T4" fmla="*/ 15 w 5"/>
                <a:gd name="T5" fmla="*/ 38 h 128"/>
                <a:gd name="T6" fmla="*/ 15 w 5"/>
                <a:gd name="T7" fmla="*/ 46 h 128"/>
                <a:gd name="T8" fmla="*/ 29 w 5"/>
                <a:gd name="T9" fmla="*/ 60 h 128"/>
                <a:gd name="T10" fmla="*/ 29 w 5"/>
                <a:gd name="T11" fmla="*/ 74 h 128"/>
                <a:gd name="T12" fmla="*/ 29 w 5"/>
                <a:gd name="T13" fmla="*/ 95 h 128"/>
                <a:gd name="T14" fmla="*/ 29 w 5"/>
                <a:gd name="T15" fmla="*/ 102 h 128"/>
                <a:gd name="T16" fmla="*/ 29 w 5"/>
                <a:gd name="T17" fmla="*/ 628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28"/>
                <a:gd name="T29" fmla="*/ 5 w 5"/>
                <a:gd name="T30" fmla="*/ 128 h 1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28">
                  <a:moveTo>
                    <a:pt x="0" y="0"/>
                  </a:moveTo>
                  <a:lnTo>
                    <a:pt x="0" y="6"/>
                  </a:lnTo>
                  <a:lnTo>
                    <a:pt x="2" y="8"/>
                  </a:lnTo>
                  <a:lnTo>
                    <a:pt x="2" y="9"/>
                  </a:lnTo>
                  <a:lnTo>
                    <a:pt x="4" y="12"/>
                  </a:lnTo>
                  <a:lnTo>
                    <a:pt x="4" y="15"/>
                  </a:lnTo>
                  <a:lnTo>
                    <a:pt x="4" y="19"/>
                  </a:lnTo>
                  <a:lnTo>
                    <a:pt x="4" y="21"/>
                  </a:lnTo>
                  <a:lnTo>
                    <a:pt x="4" y="127"/>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08" name="Freeform 146"/>
            <p:cNvSpPr>
              <a:spLocks noChangeAspect="1"/>
            </p:cNvSpPr>
            <p:nvPr/>
          </p:nvSpPr>
          <p:spPr bwMode="auto">
            <a:xfrm>
              <a:off x="3605" y="4087"/>
              <a:ext cx="284" cy="13"/>
            </a:xfrm>
            <a:custGeom>
              <a:avLst/>
              <a:gdLst>
                <a:gd name="T0" fmla="*/ 0 w 218"/>
                <a:gd name="T1" fmla="*/ 0 h 10"/>
                <a:gd name="T2" fmla="*/ 0 w 218"/>
                <a:gd name="T3" fmla="*/ 0 h 10"/>
                <a:gd name="T4" fmla="*/ 12 w 218"/>
                <a:gd name="T5" fmla="*/ 0 h 10"/>
                <a:gd name="T6" fmla="*/ 12 w 218"/>
                <a:gd name="T7" fmla="*/ 0 h 10"/>
                <a:gd name="T8" fmla="*/ 27 w 218"/>
                <a:gd name="T9" fmla="*/ 12 h 10"/>
                <a:gd name="T10" fmla="*/ 35 w 218"/>
                <a:gd name="T11" fmla="*/ 12 h 10"/>
                <a:gd name="T12" fmla="*/ 65 w 218"/>
                <a:gd name="T13" fmla="*/ 12 h 10"/>
                <a:gd name="T14" fmla="*/ 78 w 218"/>
                <a:gd name="T15" fmla="*/ 12 h 10"/>
                <a:gd name="T16" fmla="*/ 95 w 218"/>
                <a:gd name="T17" fmla="*/ 29 h 10"/>
                <a:gd name="T18" fmla="*/ 125 w 218"/>
                <a:gd name="T19" fmla="*/ 29 h 10"/>
                <a:gd name="T20" fmla="*/ 145 w 218"/>
                <a:gd name="T21" fmla="*/ 29 h 10"/>
                <a:gd name="T22" fmla="*/ 163 w 218"/>
                <a:gd name="T23" fmla="*/ 29 h 10"/>
                <a:gd name="T24" fmla="*/ 198 w 218"/>
                <a:gd name="T25" fmla="*/ 35 h 10"/>
                <a:gd name="T26" fmla="*/ 236 w 218"/>
                <a:gd name="T27" fmla="*/ 35 h 10"/>
                <a:gd name="T28" fmla="*/ 263 w 218"/>
                <a:gd name="T29" fmla="*/ 35 h 10"/>
                <a:gd name="T30" fmla="*/ 305 w 218"/>
                <a:gd name="T31" fmla="*/ 35 h 10"/>
                <a:gd name="T32" fmla="*/ 335 w 218"/>
                <a:gd name="T33" fmla="*/ 35 h 10"/>
                <a:gd name="T34" fmla="*/ 374 w 218"/>
                <a:gd name="T35" fmla="*/ 35 h 10"/>
                <a:gd name="T36" fmla="*/ 409 w 218"/>
                <a:gd name="T37" fmla="*/ 35 h 10"/>
                <a:gd name="T38" fmla="*/ 448 w 218"/>
                <a:gd name="T39" fmla="*/ 35 h 10"/>
                <a:gd name="T40" fmla="*/ 483 w 218"/>
                <a:gd name="T41" fmla="*/ 46 h 10"/>
                <a:gd name="T42" fmla="*/ 534 w 218"/>
                <a:gd name="T43" fmla="*/ 46 h 10"/>
                <a:gd name="T44" fmla="*/ 568 w 218"/>
                <a:gd name="T45" fmla="*/ 46 h 10"/>
                <a:gd name="T46" fmla="*/ 611 w 218"/>
                <a:gd name="T47" fmla="*/ 35 h 10"/>
                <a:gd name="T48" fmla="*/ 649 w 218"/>
                <a:gd name="T49" fmla="*/ 35 h 10"/>
                <a:gd name="T50" fmla="*/ 684 w 218"/>
                <a:gd name="T51" fmla="*/ 35 h 10"/>
                <a:gd name="T52" fmla="*/ 714 w 218"/>
                <a:gd name="T53" fmla="*/ 35 h 10"/>
                <a:gd name="T54" fmla="*/ 769 w 218"/>
                <a:gd name="T55" fmla="*/ 35 h 10"/>
                <a:gd name="T56" fmla="*/ 802 w 218"/>
                <a:gd name="T57" fmla="*/ 35 h 10"/>
                <a:gd name="T58" fmla="*/ 826 w 218"/>
                <a:gd name="T59" fmla="*/ 35 h 10"/>
                <a:gd name="T60" fmla="*/ 857 w 218"/>
                <a:gd name="T61" fmla="*/ 35 h 10"/>
                <a:gd name="T62" fmla="*/ 885 w 218"/>
                <a:gd name="T63" fmla="*/ 29 h 10"/>
                <a:gd name="T64" fmla="*/ 920 w 218"/>
                <a:gd name="T65" fmla="*/ 29 h 10"/>
                <a:gd name="T66" fmla="*/ 941 w 218"/>
                <a:gd name="T67" fmla="*/ 29 h 10"/>
                <a:gd name="T68" fmla="*/ 958 w 218"/>
                <a:gd name="T69" fmla="*/ 29 h 10"/>
                <a:gd name="T70" fmla="*/ 987 w 218"/>
                <a:gd name="T71" fmla="*/ 12 h 10"/>
                <a:gd name="T72" fmla="*/ 1015 w 218"/>
                <a:gd name="T73" fmla="*/ 12 h 10"/>
                <a:gd name="T74" fmla="*/ 1016 w 218"/>
                <a:gd name="T75" fmla="*/ 12 h 10"/>
                <a:gd name="T76" fmla="*/ 1045 w 218"/>
                <a:gd name="T77" fmla="*/ 12 h 10"/>
                <a:gd name="T78" fmla="*/ 1053 w 218"/>
                <a:gd name="T79" fmla="*/ 0 h 10"/>
                <a:gd name="T80" fmla="*/ 1053 w 218"/>
                <a:gd name="T81" fmla="*/ 0 h 10"/>
                <a:gd name="T82" fmla="*/ 1064 w 218"/>
                <a:gd name="T83" fmla="*/ 0 h 10"/>
                <a:gd name="T84" fmla="*/ 1064 w 218"/>
                <a:gd name="T85" fmla="*/ 0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10"/>
                <a:gd name="T131" fmla="*/ 218 w 218"/>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10">
                  <a:moveTo>
                    <a:pt x="0" y="0"/>
                  </a:moveTo>
                  <a:lnTo>
                    <a:pt x="0" y="0"/>
                  </a:lnTo>
                  <a:lnTo>
                    <a:pt x="2" y="0"/>
                  </a:lnTo>
                  <a:lnTo>
                    <a:pt x="5" y="2"/>
                  </a:lnTo>
                  <a:lnTo>
                    <a:pt x="7" y="2"/>
                  </a:lnTo>
                  <a:lnTo>
                    <a:pt x="13" y="2"/>
                  </a:lnTo>
                  <a:lnTo>
                    <a:pt x="16" y="2"/>
                  </a:lnTo>
                  <a:lnTo>
                    <a:pt x="19" y="6"/>
                  </a:lnTo>
                  <a:lnTo>
                    <a:pt x="26" y="6"/>
                  </a:lnTo>
                  <a:lnTo>
                    <a:pt x="29" y="6"/>
                  </a:lnTo>
                  <a:lnTo>
                    <a:pt x="34" y="6"/>
                  </a:lnTo>
                  <a:lnTo>
                    <a:pt x="41" y="7"/>
                  </a:lnTo>
                  <a:lnTo>
                    <a:pt x="48" y="7"/>
                  </a:lnTo>
                  <a:lnTo>
                    <a:pt x="54" y="7"/>
                  </a:lnTo>
                  <a:lnTo>
                    <a:pt x="62" y="7"/>
                  </a:lnTo>
                  <a:lnTo>
                    <a:pt x="68" y="7"/>
                  </a:lnTo>
                  <a:lnTo>
                    <a:pt x="77" y="7"/>
                  </a:lnTo>
                  <a:lnTo>
                    <a:pt x="84" y="7"/>
                  </a:lnTo>
                  <a:lnTo>
                    <a:pt x="92" y="7"/>
                  </a:lnTo>
                  <a:lnTo>
                    <a:pt x="99" y="9"/>
                  </a:lnTo>
                  <a:lnTo>
                    <a:pt x="110" y="9"/>
                  </a:lnTo>
                  <a:lnTo>
                    <a:pt x="116" y="9"/>
                  </a:lnTo>
                  <a:lnTo>
                    <a:pt x="125" y="7"/>
                  </a:lnTo>
                  <a:lnTo>
                    <a:pt x="133" y="7"/>
                  </a:lnTo>
                  <a:lnTo>
                    <a:pt x="140" y="7"/>
                  </a:lnTo>
                  <a:lnTo>
                    <a:pt x="146" y="7"/>
                  </a:lnTo>
                  <a:lnTo>
                    <a:pt x="157" y="7"/>
                  </a:lnTo>
                  <a:lnTo>
                    <a:pt x="164" y="7"/>
                  </a:lnTo>
                  <a:lnTo>
                    <a:pt x="169" y="7"/>
                  </a:lnTo>
                  <a:lnTo>
                    <a:pt x="176" y="7"/>
                  </a:lnTo>
                  <a:lnTo>
                    <a:pt x="181" y="6"/>
                  </a:lnTo>
                  <a:lnTo>
                    <a:pt x="188" y="6"/>
                  </a:lnTo>
                  <a:lnTo>
                    <a:pt x="192" y="6"/>
                  </a:lnTo>
                  <a:lnTo>
                    <a:pt x="196" y="6"/>
                  </a:lnTo>
                  <a:lnTo>
                    <a:pt x="202" y="2"/>
                  </a:lnTo>
                  <a:lnTo>
                    <a:pt x="207" y="2"/>
                  </a:lnTo>
                  <a:lnTo>
                    <a:pt x="208" y="2"/>
                  </a:lnTo>
                  <a:lnTo>
                    <a:pt x="214" y="2"/>
                  </a:lnTo>
                  <a:lnTo>
                    <a:pt x="215" y="0"/>
                  </a:lnTo>
                  <a:lnTo>
                    <a:pt x="2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09" name="Line 147"/>
            <p:cNvSpPr>
              <a:spLocks noChangeAspect="1" noChangeShapeType="1"/>
            </p:cNvSpPr>
            <p:nvPr/>
          </p:nvSpPr>
          <p:spPr bwMode="auto">
            <a:xfrm>
              <a:off x="3676" y="3255"/>
              <a:ext cx="0" cy="1056"/>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10" name="Line 148"/>
            <p:cNvSpPr>
              <a:spLocks noChangeAspect="1" noChangeShapeType="1"/>
            </p:cNvSpPr>
            <p:nvPr/>
          </p:nvSpPr>
          <p:spPr bwMode="auto">
            <a:xfrm>
              <a:off x="3661" y="4260"/>
              <a:ext cx="29"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11" name="Freeform 149"/>
            <p:cNvSpPr>
              <a:spLocks noChangeAspect="1"/>
            </p:cNvSpPr>
            <p:nvPr/>
          </p:nvSpPr>
          <p:spPr bwMode="auto">
            <a:xfrm>
              <a:off x="3611" y="4252"/>
              <a:ext cx="76" cy="12"/>
            </a:xfrm>
            <a:custGeom>
              <a:avLst/>
              <a:gdLst>
                <a:gd name="T0" fmla="*/ 0 w 59"/>
                <a:gd name="T1" fmla="*/ 0 h 9"/>
                <a:gd name="T2" fmla="*/ 82 w 59"/>
                <a:gd name="T3" fmla="*/ 28 h 9"/>
                <a:gd name="T4" fmla="*/ 113 w 59"/>
                <a:gd name="T5" fmla="*/ 36 h 9"/>
                <a:gd name="T6" fmla="*/ 146 w 59"/>
                <a:gd name="T7" fmla="*/ 36 h 9"/>
                <a:gd name="T8" fmla="*/ 223 w 59"/>
                <a:gd name="T9" fmla="*/ 48 h 9"/>
                <a:gd name="T10" fmla="*/ 267 w 59"/>
                <a:gd name="T11" fmla="*/ 48 h 9"/>
                <a:gd name="T12" fmla="*/ 0 60000 65536"/>
                <a:gd name="T13" fmla="*/ 0 60000 65536"/>
                <a:gd name="T14" fmla="*/ 0 60000 65536"/>
                <a:gd name="T15" fmla="*/ 0 60000 65536"/>
                <a:gd name="T16" fmla="*/ 0 60000 65536"/>
                <a:gd name="T17" fmla="*/ 0 60000 65536"/>
                <a:gd name="T18" fmla="*/ 0 w 59"/>
                <a:gd name="T19" fmla="*/ 0 h 9"/>
                <a:gd name="T20" fmla="*/ 59 w 59"/>
                <a:gd name="T21" fmla="*/ 9 h 9"/>
              </a:gdLst>
              <a:ahLst/>
              <a:cxnLst>
                <a:cxn ang="T12">
                  <a:pos x="T0" y="T1"/>
                </a:cxn>
                <a:cxn ang="T13">
                  <a:pos x="T2" y="T3"/>
                </a:cxn>
                <a:cxn ang="T14">
                  <a:pos x="T4" y="T5"/>
                </a:cxn>
                <a:cxn ang="T15">
                  <a:pos x="T6" y="T7"/>
                </a:cxn>
                <a:cxn ang="T16">
                  <a:pos x="T8" y="T9"/>
                </a:cxn>
                <a:cxn ang="T17">
                  <a:pos x="T10" y="T11"/>
                </a:cxn>
              </a:cxnLst>
              <a:rect l="T18" t="T19" r="T20" b="T21"/>
              <a:pathLst>
                <a:path w="59" h="9">
                  <a:moveTo>
                    <a:pt x="0" y="0"/>
                  </a:moveTo>
                  <a:lnTo>
                    <a:pt x="18" y="5"/>
                  </a:lnTo>
                  <a:lnTo>
                    <a:pt x="25" y="6"/>
                  </a:lnTo>
                  <a:lnTo>
                    <a:pt x="32" y="6"/>
                  </a:lnTo>
                  <a:lnTo>
                    <a:pt x="49" y="8"/>
                  </a:lnTo>
                  <a:lnTo>
                    <a:pt x="58" y="8"/>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12" name="Freeform 150"/>
            <p:cNvSpPr>
              <a:spLocks noChangeAspect="1"/>
            </p:cNvSpPr>
            <p:nvPr/>
          </p:nvSpPr>
          <p:spPr bwMode="auto">
            <a:xfrm>
              <a:off x="3661" y="4096"/>
              <a:ext cx="30" cy="4"/>
            </a:xfrm>
            <a:custGeom>
              <a:avLst/>
              <a:gdLst>
                <a:gd name="T0" fmla="*/ 0 w 23"/>
                <a:gd name="T1" fmla="*/ 0 h 3"/>
                <a:gd name="T2" fmla="*/ 35 w 23"/>
                <a:gd name="T3" fmla="*/ 0 h 3"/>
                <a:gd name="T4" fmla="*/ 65 w 23"/>
                <a:gd name="T5" fmla="*/ 0 h 3"/>
                <a:gd name="T6" fmla="*/ 95 w 23"/>
                <a:gd name="T7" fmla="*/ 12 h 3"/>
                <a:gd name="T8" fmla="*/ 111 w 23"/>
                <a:gd name="T9" fmla="*/ 12 h 3"/>
                <a:gd name="T10" fmla="*/ 0 60000 65536"/>
                <a:gd name="T11" fmla="*/ 0 60000 65536"/>
                <a:gd name="T12" fmla="*/ 0 60000 65536"/>
                <a:gd name="T13" fmla="*/ 0 60000 65536"/>
                <a:gd name="T14" fmla="*/ 0 60000 65536"/>
                <a:gd name="T15" fmla="*/ 0 w 23"/>
                <a:gd name="T16" fmla="*/ 0 h 3"/>
                <a:gd name="T17" fmla="*/ 23 w 23"/>
                <a:gd name="T18" fmla="*/ 3 h 3"/>
              </a:gdLst>
              <a:ahLst/>
              <a:cxnLst>
                <a:cxn ang="T10">
                  <a:pos x="T0" y="T1"/>
                </a:cxn>
                <a:cxn ang="T11">
                  <a:pos x="T2" y="T3"/>
                </a:cxn>
                <a:cxn ang="T12">
                  <a:pos x="T4" y="T5"/>
                </a:cxn>
                <a:cxn ang="T13">
                  <a:pos x="T6" y="T7"/>
                </a:cxn>
                <a:cxn ang="T14">
                  <a:pos x="T8" y="T9"/>
                </a:cxn>
              </a:cxnLst>
              <a:rect l="T15" t="T16" r="T17" b="T18"/>
              <a:pathLst>
                <a:path w="23" h="3">
                  <a:moveTo>
                    <a:pt x="0" y="0"/>
                  </a:moveTo>
                  <a:lnTo>
                    <a:pt x="7" y="0"/>
                  </a:lnTo>
                  <a:lnTo>
                    <a:pt x="13" y="0"/>
                  </a:lnTo>
                  <a:lnTo>
                    <a:pt x="19" y="2"/>
                  </a:lnTo>
                  <a:lnTo>
                    <a:pt x="22"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13" name="Freeform 151"/>
            <p:cNvSpPr>
              <a:spLocks noChangeAspect="1"/>
            </p:cNvSpPr>
            <p:nvPr/>
          </p:nvSpPr>
          <p:spPr bwMode="auto">
            <a:xfrm>
              <a:off x="1507" y="3829"/>
              <a:ext cx="526" cy="331"/>
            </a:xfrm>
            <a:custGeom>
              <a:avLst/>
              <a:gdLst>
                <a:gd name="T0" fmla="*/ 0 w 404"/>
                <a:gd name="T1" fmla="*/ 12 h 254"/>
                <a:gd name="T2" fmla="*/ 0 w 404"/>
                <a:gd name="T3" fmla="*/ 1020 h 254"/>
                <a:gd name="T4" fmla="*/ 16 w 404"/>
                <a:gd name="T5" fmla="*/ 1035 h 254"/>
                <a:gd name="T6" fmla="*/ 0 w 404"/>
                <a:gd name="T7" fmla="*/ 1065 h 254"/>
                <a:gd name="T8" fmla="*/ 16 w 404"/>
                <a:gd name="T9" fmla="*/ 1065 h 254"/>
                <a:gd name="T10" fmla="*/ 35 w 404"/>
                <a:gd name="T11" fmla="*/ 1093 h 254"/>
                <a:gd name="T12" fmla="*/ 35 w 404"/>
                <a:gd name="T13" fmla="*/ 1102 h 254"/>
                <a:gd name="T14" fmla="*/ 38 w 404"/>
                <a:gd name="T15" fmla="*/ 1108 h 254"/>
                <a:gd name="T16" fmla="*/ 49 w 404"/>
                <a:gd name="T17" fmla="*/ 1108 h 254"/>
                <a:gd name="T18" fmla="*/ 60 w 404"/>
                <a:gd name="T19" fmla="*/ 1136 h 254"/>
                <a:gd name="T20" fmla="*/ 78 w 404"/>
                <a:gd name="T21" fmla="*/ 1161 h 254"/>
                <a:gd name="T22" fmla="*/ 96 w 404"/>
                <a:gd name="T23" fmla="*/ 1161 h 254"/>
                <a:gd name="T24" fmla="*/ 108 w 404"/>
                <a:gd name="T25" fmla="*/ 1164 h 254"/>
                <a:gd name="T26" fmla="*/ 133 w 404"/>
                <a:gd name="T27" fmla="*/ 1177 h 254"/>
                <a:gd name="T28" fmla="*/ 146 w 404"/>
                <a:gd name="T29" fmla="*/ 1191 h 254"/>
                <a:gd name="T30" fmla="*/ 197 w 404"/>
                <a:gd name="T31" fmla="*/ 1199 h 254"/>
                <a:gd name="T32" fmla="*/ 262 w 404"/>
                <a:gd name="T33" fmla="*/ 1211 h 254"/>
                <a:gd name="T34" fmla="*/ 388 w 404"/>
                <a:gd name="T35" fmla="*/ 1226 h 254"/>
                <a:gd name="T36" fmla="*/ 546 w 404"/>
                <a:gd name="T37" fmla="*/ 1231 h 254"/>
                <a:gd name="T38" fmla="*/ 921 w 404"/>
                <a:gd name="T39" fmla="*/ 1239 h 254"/>
                <a:gd name="T40" fmla="*/ 1310 w 404"/>
                <a:gd name="T41" fmla="*/ 1231 h 254"/>
                <a:gd name="T42" fmla="*/ 1544 w 404"/>
                <a:gd name="T43" fmla="*/ 1226 h 254"/>
                <a:gd name="T44" fmla="*/ 1665 w 404"/>
                <a:gd name="T45" fmla="*/ 1211 h 254"/>
                <a:gd name="T46" fmla="*/ 1747 w 404"/>
                <a:gd name="T47" fmla="*/ 1199 h 254"/>
                <a:gd name="T48" fmla="*/ 1797 w 404"/>
                <a:gd name="T49" fmla="*/ 1191 h 254"/>
                <a:gd name="T50" fmla="*/ 1820 w 404"/>
                <a:gd name="T51" fmla="*/ 1191 h 254"/>
                <a:gd name="T52" fmla="*/ 1845 w 404"/>
                <a:gd name="T53" fmla="*/ 1177 h 254"/>
                <a:gd name="T54" fmla="*/ 1857 w 404"/>
                <a:gd name="T55" fmla="*/ 1177 h 254"/>
                <a:gd name="T56" fmla="*/ 1866 w 404"/>
                <a:gd name="T57" fmla="*/ 1164 h 254"/>
                <a:gd name="T58" fmla="*/ 1866 w 404"/>
                <a:gd name="T59" fmla="*/ 1164 h 254"/>
                <a:gd name="T60" fmla="*/ 1884 w 404"/>
                <a:gd name="T61" fmla="*/ 1164 h 254"/>
                <a:gd name="T62" fmla="*/ 1893 w 404"/>
                <a:gd name="T63" fmla="*/ 1161 h 254"/>
                <a:gd name="T64" fmla="*/ 1893 w 404"/>
                <a:gd name="T65" fmla="*/ 1142 h 254"/>
                <a:gd name="T66" fmla="*/ 1920 w 404"/>
                <a:gd name="T67" fmla="*/ 1142 h 254"/>
                <a:gd name="T68" fmla="*/ 1922 w 404"/>
                <a:gd name="T69" fmla="*/ 1131 h 254"/>
                <a:gd name="T70" fmla="*/ 1949 w 404"/>
                <a:gd name="T71" fmla="*/ 1108 h 254"/>
                <a:gd name="T72" fmla="*/ 1949 w 404"/>
                <a:gd name="T73" fmla="*/ 1093 h 254"/>
                <a:gd name="T74" fmla="*/ 1958 w 404"/>
                <a:gd name="T75" fmla="*/ 1066 h 254"/>
                <a:gd name="T76" fmla="*/ 1958 w 404"/>
                <a:gd name="T77" fmla="*/ 1065 h 254"/>
                <a:gd name="T78" fmla="*/ 1966 w 404"/>
                <a:gd name="T79" fmla="*/ 1053 h 254"/>
                <a:gd name="T80" fmla="*/ 1966 w 404"/>
                <a:gd name="T81" fmla="*/ 1053 h 254"/>
                <a:gd name="T82" fmla="*/ 1966 w 404"/>
                <a:gd name="T83" fmla="*/ 1035 h 254"/>
                <a:gd name="T84" fmla="*/ 1966 w 404"/>
                <a:gd name="T85" fmla="*/ 1020 h 254"/>
                <a:gd name="T86" fmla="*/ 1966 w 404"/>
                <a:gd name="T87" fmla="*/ 1020 h 254"/>
                <a:gd name="T88" fmla="*/ 1966 w 404"/>
                <a:gd name="T89" fmla="*/ 0 h 254"/>
                <a:gd name="T90" fmla="*/ 0 w 404"/>
                <a:gd name="T91" fmla="*/ 12 h 254"/>
                <a:gd name="T92" fmla="*/ 0 w 404"/>
                <a:gd name="T93" fmla="*/ 12 h 2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4"/>
                <a:gd name="T143" fmla="*/ 404 w 404"/>
                <a:gd name="T144" fmla="*/ 254 h 2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4">
                  <a:moveTo>
                    <a:pt x="0" y="2"/>
                  </a:moveTo>
                  <a:lnTo>
                    <a:pt x="0" y="209"/>
                  </a:lnTo>
                  <a:lnTo>
                    <a:pt x="3" y="211"/>
                  </a:lnTo>
                  <a:lnTo>
                    <a:pt x="0" y="217"/>
                  </a:lnTo>
                  <a:lnTo>
                    <a:pt x="3" y="217"/>
                  </a:lnTo>
                  <a:lnTo>
                    <a:pt x="7" y="223"/>
                  </a:lnTo>
                  <a:lnTo>
                    <a:pt x="7" y="225"/>
                  </a:lnTo>
                  <a:lnTo>
                    <a:pt x="8" y="226"/>
                  </a:lnTo>
                  <a:lnTo>
                    <a:pt x="10" y="226"/>
                  </a:lnTo>
                  <a:lnTo>
                    <a:pt x="12" y="232"/>
                  </a:lnTo>
                  <a:lnTo>
                    <a:pt x="16" y="237"/>
                  </a:lnTo>
                  <a:lnTo>
                    <a:pt x="20" y="237"/>
                  </a:lnTo>
                  <a:lnTo>
                    <a:pt x="22" y="238"/>
                  </a:lnTo>
                  <a:lnTo>
                    <a:pt x="27" y="240"/>
                  </a:lnTo>
                  <a:lnTo>
                    <a:pt x="30" y="243"/>
                  </a:lnTo>
                  <a:lnTo>
                    <a:pt x="40" y="245"/>
                  </a:lnTo>
                  <a:lnTo>
                    <a:pt x="54" y="247"/>
                  </a:lnTo>
                  <a:lnTo>
                    <a:pt x="80" y="250"/>
                  </a:lnTo>
                  <a:lnTo>
                    <a:pt x="112" y="252"/>
                  </a:lnTo>
                  <a:lnTo>
                    <a:pt x="189" y="253"/>
                  </a:lnTo>
                  <a:lnTo>
                    <a:pt x="269" y="252"/>
                  </a:lnTo>
                  <a:lnTo>
                    <a:pt x="317" y="250"/>
                  </a:lnTo>
                  <a:lnTo>
                    <a:pt x="342" y="247"/>
                  </a:lnTo>
                  <a:lnTo>
                    <a:pt x="359" y="245"/>
                  </a:lnTo>
                  <a:lnTo>
                    <a:pt x="369" y="243"/>
                  </a:lnTo>
                  <a:lnTo>
                    <a:pt x="374" y="243"/>
                  </a:lnTo>
                  <a:lnTo>
                    <a:pt x="379" y="240"/>
                  </a:lnTo>
                  <a:lnTo>
                    <a:pt x="381" y="240"/>
                  </a:lnTo>
                  <a:lnTo>
                    <a:pt x="383" y="238"/>
                  </a:lnTo>
                  <a:lnTo>
                    <a:pt x="386" y="238"/>
                  </a:lnTo>
                  <a:lnTo>
                    <a:pt x="389" y="237"/>
                  </a:lnTo>
                  <a:lnTo>
                    <a:pt x="389" y="233"/>
                  </a:lnTo>
                  <a:lnTo>
                    <a:pt x="394" y="233"/>
                  </a:lnTo>
                  <a:lnTo>
                    <a:pt x="395" y="231"/>
                  </a:lnTo>
                  <a:lnTo>
                    <a:pt x="400" y="226"/>
                  </a:lnTo>
                  <a:lnTo>
                    <a:pt x="400" y="223"/>
                  </a:lnTo>
                  <a:lnTo>
                    <a:pt x="402" y="218"/>
                  </a:lnTo>
                  <a:lnTo>
                    <a:pt x="402" y="217"/>
                  </a:lnTo>
                  <a:lnTo>
                    <a:pt x="403" y="215"/>
                  </a:lnTo>
                  <a:lnTo>
                    <a:pt x="403" y="211"/>
                  </a:lnTo>
                  <a:lnTo>
                    <a:pt x="403" y="209"/>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14" name="Freeform 152"/>
            <p:cNvSpPr>
              <a:spLocks noChangeAspect="1"/>
            </p:cNvSpPr>
            <p:nvPr/>
          </p:nvSpPr>
          <p:spPr bwMode="auto">
            <a:xfrm>
              <a:off x="1507" y="3815"/>
              <a:ext cx="525" cy="18"/>
            </a:xfrm>
            <a:custGeom>
              <a:avLst/>
              <a:gdLst>
                <a:gd name="T0" fmla="*/ 1967 w 403"/>
                <a:gd name="T1" fmla="*/ 59 h 14"/>
                <a:gd name="T2" fmla="*/ 1862 w 403"/>
                <a:gd name="T3" fmla="*/ 28 h 14"/>
                <a:gd name="T4" fmla="*/ 1626 w 403"/>
                <a:gd name="T5" fmla="*/ 1 h 14"/>
                <a:gd name="T6" fmla="*/ 1278 w 403"/>
                <a:gd name="T7" fmla="*/ 0 h 14"/>
                <a:gd name="T8" fmla="*/ 869 w 403"/>
                <a:gd name="T9" fmla="*/ 0 h 14"/>
                <a:gd name="T10" fmla="*/ 498 w 403"/>
                <a:gd name="T11" fmla="*/ 1 h 14"/>
                <a:gd name="T12" fmla="*/ 173 w 403"/>
                <a:gd name="T13" fmla="*/ 17 h 14"/>
                <a:gd name="T14" fmla="*/ 0 w 403"/>
                <a:gd name="T15" fmla="*/ 31 h 14"/>
                <a:gd name="T16" fmla="*/ 1967 w 403"/>
                <a:gd name="T17" fmla="*/ 59 h 14"/>
                <a:gd name="T18" fmla="*/ 1967 w 403"/>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3"/>
                <a:gd name="T31" fmla="*/ 0 h 14"/>
                <a:gd name="T32" fmla="*/ 403 w 403"/>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3" h="14">
                  <a:moveTo>
                    <a:pt x="402" y="13"/>
                  </a:moveTo>
                  <a:lnTo>
                    <a:pt x="381" y="6"/>
                  </a:lnTo>
                  <a:lnTo>
                    <a:pt x="332" y="1"/>
                  </a:lnTo>
                  <a:lnTo>
                    <a:pt x="262" y="0"/>
                  </a:lnTo>
                  <a:lnTo>
                    <a:pt x="178" y="0"/>
                  </a:lnTo>
                  <a:lnTo>
                    <a:pt x="102" y="1"/>
                  </a:lnTo>
                  <a:lnTo>
                    <a:pt x="35" y="4"/>
                  </a:lnTo>
                  <a:lnTo>
                    <a:pt x="0" y="7"/>
                  </a:lnTo>
                  <a:lnTo>
                    <a:pt x="402"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15" name="Freeform 153"/>
            <p:cNvSpPr>
              <a:spLocks noChangeAspect="1"/>
            </p:cNvSpPr>
            <p:nvPr/>
          </p:nvSpPr>
          <p:spPr bwMode="auto">
            <a:xfrm>
              <a:off x="1507" y="3294"/>
              <a:ext cx="173" cy="534"/>
            </a:xfrm>
            <a:custGeom>
              <a:avLst/>
              <a:gdLst>
                <a:gd name="T0" fmla="*/ 568 w 133"/>
                <a:gd name="T1" fmla="*/ 0 h 410"/>
                <a:gd name="T2" fmla="*/ 641 w 133"/>
                <a:gd name="T3" fmla="*/ 417 h 410"/>
                <a:gd name="T4" fmla="*/ 641 w 133"/>
                <a:gd name="T5" fmla="*/ 422 h 410"/>
                <a:gd name="T6" fmla="*/ 641 w 133"/>
                <a:gd name="T7" fmla="*/ 422 h 410"/>
                <a:gd name="T8" fmla="*/ 641 w 133"/>
                <a:gd name="T9" fmla="*/ 436 h 410"/>
                <a:gd name="T10" fmla="*/ 641 w 133"/>
                <a:gd name="T11" fmla="*/ 436 h 410"/>
                <a:gd name="T12" fmla="*/ 641 w 133"/>
                <a:gd name="T13" fmla="*/ 448 h 410"/>
                <a:gd name="T14" fmla="*/ 641 w 133"/>
                <a:gd name="T15" fmla="*/ 458 h 410"/>
                <a:gd name="T16" fmla="*/ 641 w 133"/>
                <a:gd name="T17" fmla="*/ 458 h 410"/>
                <a:gd name="T18" fmla="*/ 641 w 133"/>
                <a:gd name="T19" fmla="*/ 468 h 410"/>
                <a:gd name="T20" fmla="*/ 641 w 133"/>
                <a:gd name="T21" fmla="*/ 468 h 410"/>
                <a:gd name="T22" fmla="*/ 631 w 133"/>
                <a:gd name="T23" fmla="*/ 483 h 410"/>
                <a:gd name="T24" fmla="*/ 631 w 133"/>
                <a:gd name="T25" fmla="*/ 495 h 410"/>
                <a:gd name="T26" fmla="*/ 631 w 133"/>
                <a:gd name="T27" fmla="*/ 495 h 410"/>
                <a:gd name="T28" fmla="*/ 631 w 133"/>
                <a:gd name="T29" fmla="*/ 498 h 410"/>
                <a:gd name="T30" fmla="*/ 628 w 133"/>
                <a:gd name="T31" fmla="*/ 498 h 410"/>
                <a:gd name="T32" fmla="*/ 628 w 133"/>
                <a:gd name="T33" fmla="*/ 512 h 410"/>
                <a:gd name="T34" fmla="*/ 628 w 133"/>
                <a:gd name="T35" fmla="*/ 512 h 410"/>
                <a:gd name="T36" fmla="*/ 607 w 133"/>
                <a:gd name="T37" fmla="*/ 521 h 410"/>
                <a:gd name="T38" fmla="*/ 607 w 133"/>
                <a:gd name="T39" fmla="*/ 521 h 410"/>
                <a:gd name="T40" fmla="*/ 598 w 133"/>
                <a:gd name="T41" fmla="*/ 521 h 410"/>
                <a:gd name="T42" fmla="*/ 592 w 133"/>
                <a:gd name="T43" fmla="*/ 533 h 410"/>
                <a:gd name="T44" fmla="*/ 60 w 133"/>
                <a:gd name="T45" fmla="*/ 981 h 410"/>
                <a:gd name="T46" fmla="*/ 60 w 133"/>
                <a:gd name="T47" fmla="*/ 981 h 410"/>
                <a:gd name="T48" fmla="*/ 49 w 133"/>
                <a:gd name="T49" fmla="*/ 989 h 410"/>
                <a:gd name="T50" fmla="*/ 38 w 133"/>
                <a:gd name="T51" fmla="*/ 989 h 410"/>
                <a:gd name="T52" fmla="*/ 38 w 133"/>
                <a:gd name="T53" fmla="*/ 1005 h 410"/>
                <a:gd name="T54" fmla="*/ 35 w 133"/>
                <a:gd name="T55" fmla="*/ 1016 h 410"/>
                <a:gd name="T56" fmla="*/ 35 w 133"/>
                <a:gd name="T57" fmla="*/ 1017 h 410"/>
                <a:gd name="T58" fmla="*/ 16 w 133"/>
                <a:gd name="T59" fmla="*/ 1034 h 410"/>
                <a:gd name="T60" fmla="*/ 16 w 133"/>
                <a:gd name="T61" fmla="*/ 1034 h 410"/>
                <a:gd name="T62" fmla="*/ 16 w 133"/>
                <a:gd name="T63" fmla="*/ 1045 h 410"/>
                <a:gd name="T64" fmla="*/ 0 w 133"/>
                <a:gd name="T65" fmla="*/ 1054 h 410"/>
                <a:gd name="T66" fmla="*/ 0 w 133"/>
                <a:gd name="T67" fmla="*/ 1067 h 410"/>
                <a:gd name="T68" fmla="*/ 0 w 133"/>
                <a:gd name="T69" fmla="*/ 1076 h 410"/>
                <a:gd name="T70" fmla="*/ 0 w 133"/>
                <a:gd name="T71" fmla="*/ 1082 h 410"/>
                <a:gd name="T72" fmla="*/ 0 w 133"/>
                <a:gd name="T73" fmla="*/ 1101 h 410"/>
                <a:gd name="T74" fmla="*/ 0 w 133"/>
                <a:gd name="T75" fmla="*/ 1111 h 410"/>
                <a:gd name="T76" fmla="*/ 0 w 133"/>
                <a:gd name="T77" fmla="*/ 1116 h 410"/>
                <a:gd name="T78" fmla="*/ 0 w 133"/>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3"/>
                <a:gd name="T121" fmla="*/ 0 h 410"/>
                <a:gd name="T122" fmla="*/ 133 w 133"/>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3" h="410">
                  <a:moveTo>
                    <a:pt x="117" y="0"/>
                  </a:moveTo>
                  <a:lnTo>
                    <a:pt x="132" y="85"/>
                  </a:lnTo>
                  <a:lnTo>
                    <a:pt x="132" y="87"/>
                  </a:lnTo>
                  <a:lnTo>
                    <a:pt x="132" y="89"/>
                  </a:lnTo>
                  <a:lnTo>
                    <a:pt x="132" y="92"/>
                  </a:lnTo>
                  <a:lnTo>
                    <a:pt x="132" y="94"/>
                  </a:lnTo>
                  <a:lnTo>
                    <a:pt x="132" y="96"/>
                  </a:lnTo>
                  <a:lnTo>
                    <a:pt x="131" y="99"/>
                  </a:lnTo>
                  <a:lnTo>
                    <a:pt x="131" y="101"/>
                  </a:lnTo>
                  <a:lnTo>
                    <a:pt x="131" y="102"/>
                  </a:lnTo>
                  <a:lnTo>
                    <a:pt x="129" y="102"/>
                  </a:lnTo>
                  <a:lnTo>
                    <a:pt x="129" y="105"/>
                  </a:lnTo>
                  <a:lnTo>
                    <a:pt x="125" y="107"/>
                  </a:lnTo>
                  <a:lnTo>
                    <a:pt x="124" y="107"/>
                  </a:lnTo>
                  <a:lnTo>
                    <a:pt x="122" y="109"/>
                  </a:lnTo>
                  <a:lnTo>
                    <a:pt x="12" y="201"/>
                  </a:lnTo>
                  <a:lnTo>
                    <a:pt x="10" y="203"/>
                  </a:lnTo>
                  <a:lnTo>
                    <a:pt x="8" y="203"/>
                  </a:lnTo>
                  <a:lnTo>
                    <a:pt x="8" y="206"/>
                  </a:lnTo>
                  <a:lnTo>
                    <a:pt x="7" y="208"/>
                  </a:lnTo>
                  <a:lnTo>
                    <a:pt x="7" y="209"/>
                  </a:lnTo>
                  <a:lnTo>
                    <a:pt x="3" y="212"/>
                  </a:lnTo>
                  <a:lnTo>
                    <a:pt x="3" y="214"/>
                  </a:lnTo>
                  <a:lnTo>
                    <a:pt x="0"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16" name="Freeform 154"/>
            <p:cNvSpPr>
              <a:spLocks noChangeAspect="1"/>
            </p:cNvSpPr>
            <p:nvPr/>
          </p:nvSpPr>
          <p:spPr bwMode="auto">
            <a:xfrm>
              <a:off x="1637" y="3239"/>
              <a:ext cx="264" cy="25"/>
            </a:xfrm>
            <a:custGeom>
              <a:avLst/>
              <a:gdLst>
                <a:gd name="T0" fmla="*/ 163 w 203"/>
                <a:gd name="T1" fmla="*/ 95 h 19"/>
                <a:gd name="T2" fmla="*/ 190 w 203"/>
                <a:gd name="T3" fmla="*/ 72 h 19"/>
                <a:gd name="T4" fmla="*/ 250 w 203"/>
                <a:gd name="T5" fmla="*/ 49 h 19"/>
                <a:gd name="T6" fmla="*/ 325 w 203"/>
                <a:gd name="T7" fmla="*/ 42 h 19"/>
                <a:gd name="T8" fmla="*/ 455 w 203"/>
                <a:gd name="T9" fmla="*/ 32 h 19"/>
                <a:gd name="T10" fmla="*/ 596 w 203"/>
                <a:gd name="T11" fmla="*/ 32 h 19"/>
                <a:gd name="T12" fmla="*/ 704 w 203"/>
                <a:gd name="T13" fmla="*/ 42 h 19"/>
                <a:gd name="T14" fmla="*/ 789 w 203"/>
                <a:gd name="T15" fmla="*/ 64 h 19"/>
                <a:gd name="T16" fmla="*/ 827 w 203"/>
                <a:gd name="T17" fmla="*/ 95 h 19"/>
                <a:gd name="T18" fmla="*/ 979 w 203"/>
                <a:gd name="T19" fmla="*/ 95 h 19"/>
                <a:gd name="T20" fmla="*/ 932 w 203"/>
                <a:gd name="T21" fmla="*/ 49 h 19"/>
                <a:gd name="T22" fmla="*/ 806 w 203"/>
                <a:gd name="T23" fmla="*/ 21 h 19"/>
                <a:gd name="T24" fmla="*/ 631 w 203"/>
                <a:gd name="T25" fmla="*/ 0 h 19"/>
                <a:gd name="T26" fmla="*/ 432 w 203"/>
                <a:gd name="T27" fmla="*/ 0 h 19"/>
                <a:gd name="T28" fmla="*/ 237 w 203"/>
                <a:gd name="T29" fmla="*/ 1 h 19"/>
                <a:gd name="T30" fmla="*/ 95 w 203"/>
                <a:gd name="T31" fmla="*/ 32 h 19"/>
                <a:gd name="T32" fmla="*/ 29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39" y="14"/>
                  </a:lnTo>
                  <a:lnTo>
                    <a:pt x="52" y="9"/>
                  </a:lnTo>
                  <a:lnTo>
                    <a:pt x="68" y="8"/>
                  </a:lnTo>
                  <a:lnTo>
                    <a:pt x="94" y="6"/>
                  </a:lnTo>
                  <a:lnTo>
                    <a:pt x="123" y="6"/>
                  </a:lnTo>
                  <a:lnTo>
                    <a:pt x="145" y="8"/>
                  </a:lnTo>
                  <a:lnTo>
                    <a:pt x="163" y="12"/>
                  </a:lnTo>
                  <a:lnTo>
                    <a:pt x="171" y="18"/>
                  </a:lnTo>
                  <a:lnTo>
                    <a:pt x="202" y="18"/>
                  </a:lnTo>
                  <a:lnTo>
                    <a:pt x="193" y="9"/>
                  </a:lnTo>
                  <a:lnTo>
                    <a:pt x="167" y="4"/>
                  </a:lnTo>
                  <a:lnTo>
                    <a:pt x="131" y="0"/>
                  </a:lnTo>
                  <a:lnTo>
                    <a:pt x="89" y="0"/>
                  </a:lnTo>
                  <a:lnTo>
                    <a:pt x="49" y="1"/>
                  </a:lnTo>
                  <a:lnTo>
                    <a:pt x="19" y="6"/>
                  </a:lnTo>
                  <a:lnTo>
                    <a:pt x="6"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17" name="Freeform 155"/>
            <p:cNvSpPr>
              <a:spLocks noChangeAspect="1"/>
            </p:cNvSpPr>
            <p:nvPr/>
          </p:nvSpPr>
          <p:spPr bwMode="auto">
            <a:xfrm>
              <a:off x="1637" y="3265"/>
              <a:ext cx="264" cy="44"/>
            </a:xfrm>
            <a:custGeom>
              <a:avLst/>
              <a:gdLst>
                <a:gd name="T0" fmla="*/ 979 w 203"/>
                <a:gd name="T1" fmla="*/ 0 h 34"/>
                <a:gd name="T2" fmla="*/ 979 w 203"/>
                <a:gd name="T3" fmla="*/ 75 h 34"/>
                <a:gd name="T4" fmla="*/ 953 w 203"/>
                <a:gd name="T5" fmla="*/ 89 h 34"/>
                <a:gd name="T6" fmla="*/ 869 w 203"/>
                <a:gd name="T7" fmla="*/ 132 h 34"/>
                <a:gd name="T8" fmla="*/ 733 w 203"/>
                <a:gd name="T9" fmla="*/ 146 h 34"/>
                <a:gd name="T10" fmla="*/ 535 w 203"/>
                <a:gd name="T11" fmla="*/ 155 h 34"/>
                <a:gd name="T12" fmla="*/ 325 w 203"/>
                <a:gd name="T13" fmla="*/ 155 h 34"/>
                <a:gd name="T14" fmla="*/ 159 w 203"/>
                <a:gd name="T15" fmla="*/ 132 h 34"/>
                <a:gd name="T16" fmla="*/ 29 w 203"/>
                <a:gd name="T17" fmla="*/ 97 h 34"/>
                <a:gd name="T18" fmla="*/ 0 w 203"/>
                <a:gd name="T19" fmla="*/ 75 h 34"/>
                <a:gd name="T20" fmla="*/ 0 w 203"/>
                <a:gd name="T21" fmla="*/ 0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4"/>
                <a:gd name="T35" fmla="*/ 203 w 203"/>
                <a:gd name="T36" fmla="*/ 34 h 3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4">
                  <a:moveTo>
                    <a:pt x="202" y="0"/>
                  </a:moveTo>
                  <a:lnTo>
                    <a:pt x="202" y="16"/>
                  </a:lnTo>
                  <a:lnTo>
                    <a:pt x="198" y="19"/>
                  </a:lnTo>
                  <a:lnTo>
                    <a:pt x="180" y="28"/>
                  </a:lnTo>
                  <a:lnTo>
                    <a:pt x="152" y="31"/>
                  </a:lnTo>
                  <a:lnTo>
                    <a:pt x="111" y="33"/>
                  </a:lnTo>
                  <a:lnTo>
                    <a:pt x="68" y="33"/>
                  </a:lnTo>
                  <a:lnTo>
                    <a:pt x="32" y="28"/>
                  </a:lnTo>
                  <a:lnTo>
                    <a:pt x="6" y="21"/>
                  </a:lnTo>
                  <a:lnTo>
                    <a:pt x="0" y="16"/>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18" name="Freeform 156"/>
            <p:cNvSpPr>
              <a:spLocks noChangeAspect="1"/>
            </p:cNvSpPr>
            <p:nvPr/>
          </p:nvSpPr>
          <p:spPr bwMode="auto">
            <a:xfrm>
              <a:off x="1860" y="3301"/>
              <a:ext cx="173" cy="529"/>
            </a:xfrm>
            <a:custGeom>
              <a:avLst/>
              <a:gdLst>
                <a:gd name="T0" fmla="*/ 641 w 133"/>
                <a:gd name="T1" fmla="*/ 1982 h 406"/>
                <a:gd name="T2" fmla="*/ 641 w 133"/>
                <a:gd name="T3" fmla="*/ 1081 h 406"/>
                <a:gd name="T4" fmla="*/ 641 w 133"/>
                <a:gd name="T5" fmla="*/ 1068 h 406"/>
                <a:gd name="T6" fmla="*/ 641 w 133"/>
                <a:gd name="T7" fmla="*/ 1055 h 406"/>
                <a:gd name="T8" fmla="*/ 641 w 133"/>
                <a:gd name="T9" fmla="*/ 1049 h 406"/>
                <a:gd name="T10" fmla="*/ 641 w 133"/>
                <a:gd name="T11" fmla="*/ 1044 h 406"/>
                <a:gd name="T12" fmla="*/ 631 w 133"/>
                <a:gd name="T13" fmla="*/ 1029 h 406"/>
                <a:gd name="T14" fmla="*/ 631 w 133"/>
                <a:gd name="T15" fmla="*/ 1016 h 406"/>
                <a:gd name="T16" fmla="*/ 631 w 133"/>
                <a:gd name="T17" fmla="*/ 1007 h 406"/>
                <a:gd name="T18" fmla="*/ 628 w 133"/>
                <a:gd name="T19" fmla="*/ 995 h 406"/>
                <a:gd name="T20" fmla="*/ 628 w 133"/>
                <a:gd name="T21" fmla="*/ 988 h 406"/>
                <a:gd name="T22" fmla="*/ 628 w 133"/>
                <a:gd name="T23" fmla="*/ 980 h 406"/>
                <a:gd name="T24" fmla="*/ 609 w 133"/>
                <a:gd name="T25" fmla="*/ 980 h 406"/>
                <a:gd name="T26" fmla="*/ 598 w 133"/>
                <a:gd name="T27" fmla="*/ 964 h 406"/>
                <a:gd name="T28" fmla="*/ 598 w 133"/>
                <a:gd name="T29" fmla="*/ 954 h 406"/>
                <a:gd name="T30" fmla="*/ 597 w 133"/>
                <a:gd name="T31" fmla="*/ 941 h 406"/>
                <a:gd name="T32" fmla="*/ 570 w 133"/>
                <a:gd name="T33" fmla="*/ 941 h 406"/>
                <a:gd name="T34" fmla="*/ 570 w 133"/>
                <a:gd name="T35" fmla="*/ 941 h 406"/>
                <a:gd name="T36" fmla="*/ 29 w 133"/>
                <a:gd name="T37" fmla="*/ 483 h 406"/>
                <a:gd name="T38" fmla="*/ 29 w 133"/>
                <a:gd name="T39" fmla="*/ 483 h 406"/>
                <a:gd name="T40" fmla="*/ 29 w 133"/>
                <a:gd name="T41" fmla="*/ 483 h 406"/>
                <a:gd name="T42" fmla="*/ 21 w 133"/>
                <a:gd name="T43" fmla="*/ 482 h 406"/>
                <a:gd name="T44" fmla="*/ 21 w 133"/>
                <a:gd name="T45" fmla="*/ 482 h 406"/>
                <a:gd name="T46" fmla="*/ 1 w 133"/>
                <a:gd name="T47" fmla="*/ 466 h 406"/>
                <a:gd name="T48" fmla="*/ 1 w 133"/>
                <a:gd name="T49" fmla="*/ 466 h 406"/>
                <a:gd name="T50" fmla="*/ 1 w 133"/>
                <a:gd name="T51" fmla="*/ 455 h 406"/>
                <a:gd name="T52" fmla="*/ 0 w 133"/>
                <a:gd name="T53" fmla="*/ 455 h 406"/>
                <a:gd name="T54" fmla="*/ 0 w 133"/>
                <a:gd name="T55" fmla="*/ 450 h 406"/>
                <a:gd name="T56" fmla="*/ 0 w 133"/>
                <a:gd name="T57" fmla="*/ 431 h 406"/>
                <a:gd name="T58" fmla="*/ 0 w 133"/>
                <a:gd name="T59" fmla="*/ 431 h 406"/>
                <a:gd name="T60" fmla="*/ 0 w 133"/>
                <a:gd name="T61" fmla="*/ 421 h 406"/>
                <a:gd name="T62" fmla="*/ 0 w 133"/>
                <a:gd name="T63" fmla="*/ 421 h 406"/>
                <a:gd name="T64" fmla="*/ 0 w 133"/>
                <a:gd name="T65" fmla="*/ 418 h 406"/>
                <a:gd name="T66" fmla="*/ 0 w 133"/>
                <a:gd name="T67" fmla="*/ 399 h 406"/>
                <a:gd name="T68" fmla="*/ 0 w 133"/>
                <a:gd name="T69" fmla="*/ 399 h 406"/>
                <a:gd name="T70" fmla="*/ 0 w 133"/>
                <a:gd name="T71" fmla="*/ 387 h 406"/>
                <a:gd name="T72" fmla="*/ 60 w 133"/>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3"/>
                <a:gd name="T112" fmla="*/ 0 h 406"/>
                <a:gd name="T113" fmla="*/ 133 w 133"/>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3" h="406">
                  <a:moveTo>
                    <a:pt x="132" y="405"/>
                  </a:moveTo>
                  <a:lnTo>
                    <a:pt x="132" y="221"/>
                  </a:lnTo>
                  <a:lnTo>
                    <a:pt x="132" y="219"/>
                  </a:lnTo>
                  <a:lnTo>
                    <a:pt x="132" y="216"/>
                  </a:lnTo>
                  <a:lnTo>
                    <a:pt x="132" y="214"/>
                  </a:lnTo>
                  <a:lnTo>
                    <a:pt x="132" y="213"/>
                  </a:lnTo>
                  <a:lnTo>
                    <a:pt x="131" y="210"/>
                  </a:lnTo>
                  <a:lnTo>
                    <a:pt x="131" y="208"/>
                  </a:lnTo>
                  <a:lnTo>
                    <a:pt x="131" y="206"/>
                  </a:lnTo>
                  <a:lnTo>
                    <a:pt x="129" y="203"/>
                  </a:lnTo>
                  <a:lnTo>
                    <a:pt x="129" y="202"/>
                  </a:lnTo>
                  <a:lnTo>
                    <a:pt x="129" y="200"/>
                  </a:lnTo>
                  <a:lnTo>
                    <a:pt x="126" y="200"/>
                  </a:lnTo>
                  <a:lnTo>
                    <a:pt x="124" y="197"/>
                  </a:lnTo>
                  <a:lnTo>
                    <a:pt x="124" y="195"/>
                  </a:lnTo>
                  <a:lnTo>
                    <a:pt x="123" y="192"/>
                  </a:lnTo>
                  <a:lnTo>
                    <a:pt x="118" y="192"/>
                  </a:lnTo>
                  <a:lnTo>
                    <a:pt x="6" y="99"/>
                  </a:lnTo>
                  <a:lnTo>
                    <a:pt x="4" y="98"/>
                  </a:lnTo>
                  <a:lnTo>
                    <a:pt x="1" y="95"/>
                  </a:lnTo>
                  <a:lnTo>
                    <a:pt x="1" y="93"/>
                  </a:lnTo>
                  <a:lnTo>
                    <a:pt x="0" y="93"/>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19" name="Freeform 157"/>
            <p:cNvSpPr>
              <a:spLocks noChangeAspect="1"/>
            </p:cNvSpPr>
            <p:nvPr/>
          </p:nvSpPr>
          <p:spPr bwMode="auto">
            <a:xfrm>
              <a:off x="1537" y="4117"/>
              <a:ext cx="470" cy="23"/>
            </a:xfrm>
            <a:custGeom>
              <a:avLst/>
              <a:gdLst>
                <a:gd name="T0" fmla="*/ 1755 w 361"/>
                <a:gd name="T1" fmla="*/ 75 h 18"/>
                <a:gd name="T2" fmla="*/ 1755 w 361"/>
                <a:gd name="T3" fmla="*/ 60 h 18"/>
                <a:gd name="T4" fmla="*/ 1745 w 361"/>
                <a:gd name="T5" fmla="*/ 60 h 18"/>
                <a:gd name="T6" fmla="*/ 1733 w 361"/>
                <a:gd name="T7" fmla="*/ 51 h 18"/>
                <a:gd name="T8" fmla="*/ 1722 w 361"/>
                <a:gd name="T9" fmla="*/ 47 h 18"/>
                <a:gd name="T10" fmla="*/ 1696 w 361"/>
                <a:gd name="T11" fmla="*/ 47 h 18"/>
                <a:gd name="T12" fmla="*/ 1673 w 361"/>
                <a:gd name="T13" fmla="*/ 46 h 18"/>
                <a:gd name="T14" fmla="*/ 1646 w 361"/>
                <a:gd name="T15" fmla="*/ 46 h 18"/>
                <a:gd name="T16" fmla="*/ 1609 w 361"/>
                <a:gd name="T17" fmla="*/ 31 h 18"/>
                <a:gd name="T18" fmla="*/ 1573 w 361"/>
                <a:gd name="T19" fmla="*/ 31 h 18"/>
                <a:gd name="T20" fmla="*/ 1521 w 361"/>
                <a:gd name="T21" fmla="*/ 31 h 18"/>
                <a:gd name="T22" fmla="*/ 1475 w 361"/>
                <a:gd name="T23" fmla="*/ 17 h 18"/>
                <a:gd name="T24" fmla="*/ 1420 w 361"/>
                <a:gd name="T25" fmla="*/ 17 h 18"/>
                <a:gd name="T26" fmla="*/ 1376 w 361"/>
                <a:gd name="T27" fmla="*/ 17 h 18"/>
                <a:gd name="T28" fmla="*/ 1315 w 361"/>
                <a:gd name="T29" fmla="*/ 10 h 18"/>
                <a:gd name="T30" fmla="*/ 1267 w 361"/>
                <a:gd name="T31" fmla="*/ 10 h 18"/>
                <a:gd name="T32" fmla="*/ 1208 w 361"/>
                <a:gd name="T33" fmla="*/ 10 h 18"/>
                <a:gd name="T34" fmla="*/ 1140 w 361"/>
                <a:gd name="T35" fmla="*/ 10 h 18"/>
                <a:gd name="T36" fmla="*/ 1068 w 361"/>
                <a:gd name="T37" fmla="*/ 10 h 18"/>
                <a:gd name="T38" fmla="*/ 1001 w 361"/>
                <a:gd name="T39" fmla="*/ 0 h 18"/>
                <a:gd name="T40" fmla="*/ 941 w 361"/>
                <a:gd name="T41" fmla="*/ 0 h 18"/>
                <a:gd name="T42" fmla="*/ 883 w 361"/>
                <a:gd name="T43" fmla="*/ 0 h 18"/>
                <a:gd name="T44" fmla="*/ 819 w 361"/>
                <a:gd name="T45" fmla="*/ 0 h 18"/>
                <a:gd name="T46" fmla="*/ 747 w 361"/>
                <a:gd name="T47" fmla="*/ 0 h 18"/>
                <a:gd name="T48" fmla="*/ 681 w 361"/>
                <a:gd name="T49" fmla="*/ 10 h 18"/>
                <a:gd name="T50" fmla="*/ 616 w 361"/>
                <a:gd name="T51" fmla="*/ 10 h 18"/>
                <a:gd name="T52" fmla="*/ 546 w 361"/>
                <a:gd name="T53" fmla="*/ 10 h 18"/>
                <a:gd name="T54" fmla="*/ 496 w 361"/>
                <a:gd name="T55" fmla="*/ 10 h 18"/>
                <a:gd name="T56" fmla="*/ 441 w 361"/>
                <a:gd name="T57" fmla="*/ 10 h 18"/>
                <a:gd name="T58" fmla="*/ 388 w 361"/>
                <a:gd name="T59" fmla="*/ 17 h 18"/>
                <a:gd name="T60" fmla="*/ 333 w 361"/>
                <a:gd name="T61" fmla="*/ 17 h 18"/>
                <a:gd name="T62" fmla="*/ 276 w 361"/>
                <a:gd name="T63" fmla="*/ 17 h 18"/>
                <a:gd name="T64" fmla="*/ 232 w 361"/>
                <a:gd name="T65" fmla="*/ 31 h 18"/>
                <a:gd name="T66" fmla="*/ 190 w 361"/>
                <a:gd name="T67" fmla="*/ 31 h 18"/>
                <a:gd name="T68" fmla="*/ 161 w 361"/>
                <a:gd name="T69" fmla="*/ 31 h 18"/>
                <a:gd name="T70" fmla="*/ 125 w 361"/>
                <a:gd name="T71" fmla="*/ 46 h 18"/>
                <a:gd name="T72" fmla="*/ 95 w 361"/>
                <a:gd name="T73" fmla="*/ 46 h 18"/>
                <a:gd name="T74" fmla="*/ 60 w 361"/>
                <a:gd name="T75" fmla="*/ 47 h 18"/>
                <a:gd name="T76" fmla="*/ 35 w 361"/>
                <a:gd name="T77" fmla="*/ 47 h 18"/>
                <a:gd name="T78" fmla="*/ 27 w 361"/>
                <a:gd name="T79" fmla="*/ 51 h 18"/>
                <a:gd name="T80" fmla="*/ 12 w 361"/>
                <a:gd name="T81" fmla="*/ 60 h 18"/>
                <a:gd name="T82" fmla="*/ 0 w 361"/>
                <a:gd name="T83" fmla="*/ 60 h 18"/>
                <a:gd name="T84" fmla="*/ 0 w 361"/>
                <a:gd name="T85" fmla="*/ 75 h 18"/>
                <a:gd name="T86" fmla="*/ 1755 w 361"/>
                <a:gd name="T87" fmla="*/ 75 h 18"/>
                <a:gd name="T88" fmla="*/ 1755 w 361"/>
                <a:gd name="T89" fmla="*/ 75 h 1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8"/>
                <a:gd name="T137" fmla="*/ 361 w 361"/>
                <a:gd name="T138" fmla="*/ 18 h 1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8">
                  <a:moveTo>
                    <a:pt x="360" y="17"/>
                  </a:moveTo>
                  <a:lnTo>
                    <a:pt x="360" y="14"/>
                  </a:lnTo>
                  <a:lnTo>
                    <a:pt x="358" y="14"/>
                  </a:lnTo>
                  <a:lnTo>
                    <a:pt x="356" y="12"/>
                  </a:lnTo>
                  <a:lnTo>
                    <a:pt x="353" y="11"/>
                  </a:lnTo>
                  <a:lnTo>
                    <a:pt x="349" y="11"/>
                  </a:lnTo>
                  <a:lnTo>
                    <a:pt x="343" y="10"/>
                  </a:lnTo>
                  <a:lnTo>
                    <a:pt x="338" y="10"/>
                  </a:lnTo>
                  <a:lnTo>
                    <a:pt x="330" y="7"/>
                  </a:lnTo>
                  <a:lnTo>
                    <a:pt x="323" y="7"/>
                  </a:lnTo>
                  <a:lnTo>
                    <a:pt x="312" y="7"/>
                  </a:lnTo>
                  <a:lnTo>
                    <a:pt x="303" y="4"/>
                  </a:lnTo>
                  <a:lnTo>
                    <a:pt x="292" y="4"/>
                  </a:lnTo>
                  <a:lnTo>
                    <a:pt x="283" y="4"/>
                  </a:lnTo>
                  <a:lnTo>
                    <a:pt x="270" y="2"/>
                  </a:lnTo>
                  <a:lnTo>
                    <a:pt x="260" y="2"/>
                  </a:lnTo>
                  <a:lnTo>
                    <a:pt x="248" y="2"/>
                  </a:lnTo>
                  <a:lnTo>
                    <a:pt x="234" y="2"/>
                  </a:lnTo>
                  <a:lnTo>
                    <a:pt x="220" y="2"/>
                  </a:lnTo>
                  <a:lnTo>
                    <a:pt x="206" y="0"/>
                  </a:lnTo>
                  <a:lnTo>
                    <a:pt x="193" y="0"/>
                  </a:lnTo>
                  <a:lnTo>
                    <a:pt x="181" y="0"/>
                  </a:lnTo>
                  <a:lnTo>
                    <a:pt x="168" y="0"/>
                  </a:lnTo>
                  <a:lnTo>
                    <a:pt x="154" y="0"/>
                  </a:lnTo>
                  <a:lnTo>
                    <a:pt x="140" y="2"/>
                  </a:lnTo>
                  <a:lnTo>
                    <a:pt x="126" y="2"/>
                  </a:lnTo>
                  <a:lnTo>
                    <a:pt x="112" y="2"/>
                  </a:lnTo>
                  <a:lnTo>
                    <a:pt x="102" y="2"/>
                  </a:lnTo>
                  <a:lnTo>
                    <a:pt x="91" y="2"/>
                  </a:lnTo>
                  <a:lnTo>
                    <a:pt x="80" y="4"/>
                  </a:lnTo>
                  <a:lnTo>
                    <a:pt x="68" y="4"/>
                  </a:lnTo>
                  <a:lnTo>
                    <a:pt x="57" y="4"/>
                  </a:lnTo>
                  <a:lnTo>
                    <a:pt x="48" y="7"/>
                  </a:lnTo>
                  <a:lnTo>
                    <a:pt x="39" y="7"/>
                  </a:lnTo>
                  <a:lnTo>
                    <a:pt x="33" y="7"/>
                  </a:lnTo>
                  <a:lnTo>
                    <a:pt x="26" y="10"/>
                  </a:lnTo>
                  <a:lnTo>
                    <a:pt x="19" y="10"/>
                  </a:lnTo>
                  <a:lnTo>
                    <a:pt x="12" y="11"/>
                  </a:lnTo>
                  <a:lnTo>
                    <a:pt x="7" y="11"/>
                  </a:lnTo>
                  <a:lnTo>
                    <a:pt x="5" y="12"/>
                  </a:lnTo>
                  <a:lnTo>
                    <a:pt x="2" y="14"/>
                  </a:lnTo>
                  <a:lnTo>
                    <a:pt x="0" y="14"/>
                  </a:lnTo>
                  <a:lnTo>
                    <a:pt x="0" y="17"/>
                  </a:lnTo>
                  <a:lnTo>
                    <a:pt x="360" y="17"/>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20" name="Freeform 158"/>
            <p:cNvSpPr>
              <a:spLocks noChangeAspect="1"/>
            </p:cNvSpPr>
            <p:nvPr/>
          </p:nvSpPr>
          <p:spPr bwMode="auto">
            <a:xfrm>
              <a:off x="1530"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0 w 361"/>
                <a:gd name="T11" fmla="*/ 37 h 16"/>
                <a:gd name="T12" fmla="*/ 95 w 361"/>
                <a:gd name="T13" fmla="*/ 37 h 16"/>
                <a:gd name="T14" fmla="*/ 124 w 361"/>
                <a:gd name="T15" fmla="*/ 37 h 16"/>
                <a:gd name="T16" fmla="*/ 161 w 361"/>
                <a:gd name="T17" fmla="*/ 49 h 16"/>
                <a:gd name="T18" fmla="*/ 190 w 361"/>
                <a:gd name="T19" fmla="*/ 49 h 16"/>
                <a:gd name="T20" fmla="*/ 232 w 361"/>
                <a:gd name="T21" fmla="*/ 64 h 16"/>
                <a:gd name="T22" fmla="*/ 273 w 361"/>
                <a:gd name="T23" fmla="*/ 64 h 16"/>
                <a:gd name="T24" fmla="*/ 333 w 361"/>
                <a:gd name="T25" fmla="*/ 71 h 16"/>
                <a:gd name="T26" fmla="*/ 393 w 361"/>
                <a:gd name="T27" fmla="*/ 71 h 16"/>
                <a:gd name="T28" fmla="*/ 437 w 361"/>
                <a:gd name="T29" fmla="*/ 71 h 16"/>
                <a:gd name="T30" fmla="*/ 496 w 361"/>
                <a:gd name="T31" fmla="*/ 71 h 16"/>
                <a:gd name="T32" fmla="*/ 549 w 361"/>
                <a:gd name="T33" fmla="*/ 77 h 16"/>
                <a:gd name="T34" fmla="*/ 618 w 361"/>
                <a:gd name="T35" fmla="*/ 77 h 16"/>
                <a:gd name="T36" fmla="*/ 681 w 361"/>
                <a:gd name="T37" fmla="*/ 77 h 16"/>
                <a:gd name="T38" fmla="*/ 745 w 361"/>
                <a:gd name="T39" fmla="*/ 77 h 16"/>
                <a:gd name="T40" fmla="*/ 812 w 361"/>
                <a:gd name="T41" fmla="*/ 77 h 16"/>
                <a:gd name="T42" fmla="*/ 883 w 361"/>
                <a:gd name="T43" fmla="*/ 77 h 16"/>
                <a:gd name="T44" fmla="*/ 941 w 361"/>
                <a:gd name="T45" fmla="*/ 77 h 16"/>
                <a:gd name="T46" fmla="*/ 1001 w 361"/>
                <a:gd name="T47" fmla="*/ 77 h 16"/>
                <a:gd name="T48" fmla="*/ 1068 w 361"/>
                <a:gd name="T49" fmla="*/ 77 h 16"/>
                <a:gd name="T50" fmla="*/ 1140 w 361"/>
                <a:gd name="T51" fmla="*/ 77 h 16"/>
                <a:gd name="T52" fmla="*/ 1206 w 361"/>
                <a:gd name="T53" fmla="*/ 77 h 16"/>
                <a:gd name="T54" fmla="*/ 1263 w 361"/>
                <a:gd name="T55" fmla="*/ 71 h 16"/>
                <a:gd name="T56" fmla="*/ 1310 w 361"/>
                <a:gd name="T57" fmla="*/ 71 h 16"/>
                <a:gd name="T58" fmla="*/ 1387 w 361"/>
                <a:gd name="T59" fmla="*/ 71 h 16"/>
                <a:gd name="T60" fmla="*/ 1417 w 361"/>
                <a:gd name="T61" fmla="*/ 71 h 16"/>
                <a:gd name="T62" fmla="*/ 1475 w 361"/>
                <a:gd name="T63" fmla="*/ 64 h 16"/>
                <a:gd name="T64" fmla="*/ 1521 w 361"/>
                <a:gd name="T65" fmla="*/ 64 h 16"/>
                <a:gd name="T66" fmla="*/ 1570 w 361"/>
                <a:gd name="T67" fmla="*/ 49 h 16"/>
                <a:gd name="T68" fmla="*/ 1609 w 361"/>
                <a:gd name="T69" fmla="*/ 49 h 16"/>
                <a:gd name="T70" fmla="*/ 1644 w 361"/>
                <a:gd name="T71" fmla="*/ 37 h 16"/>
                <a:gd name="T72" fmla="*/ 1673 w 361"/>
                <a:gd name="T73" fmla="*/ 37 h 16"/>
                <a:gd name="T74" fmla="*/ 1706 w 361"/>
                <a:gd name="T75" fmla="*/ 37 h 16"/>
                <a:gd name="T76" fmla="*/ 1722 w 361"/>
                <a:gd name="T77" fmla="*/ 31 h 16"/>
                <a:gd name="T78" fmla="*/ 1733 w 361"/>
                <a:gd name="T79" fmla="*/ 12 h 16"/>
                <a:gd name="T80" fmla="*/ 174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2" y="7"/>
                  </a:lnTo>
                  <a:lnTo>
                    <a:pt x="19" y="7"/>
                  </a:lnTo>
                  <a:lnTo>
                    <a:pt x="25" y="7"/>
                  </a:lnTo>
                  <a:lnTo>
                    <a:pt x="33" y="9"/>
                  </a:lnTo>
                  <a:lnTo>
                    <a:pt x="39" y="9"/>
                  </a:lnTo>
                  <a:lnTo>
                    <a:pt x="48" y="12"/>
                  </a:lnTo>
                  <a:lnTo>
                    <a:pt x="56" y="12"/>
                  </a:lnTo>
                  <a:lnTo>
                    <a:pt x="68" y="14"/>
                  </a:lnTo>
                  <a:lnTo>
                    <a:pt x="81" y="14"/>
                  </a:lnTo>
                  <a:lnTo>
                    <a:pt x="90" y="14"/>
                  </a:lnTo>
                  <a:lnTo>
                    <a:pt x="102" y="14"/>
                  </a:lnTo>
                  <a:lnTo>
                    <a:pt x="113" y="15"/>
                  </a:lnTo>
                  <a:lnTo>
                    <a:pt x="127" y="15"/>
                  </a:lnTo>
                  <a:lnTo>
                    <a:pt x="140" y="15"/>
                  </a:lnTo>
                  <a:lnTo>
                    <a:pt x="153" y="15"/>
                  </a:lnTo>
                  <a:lnTo>
                    <a:pt x="167" y="15"/>
                  </a:lnTo>
                  <a:lnTo>
                    <a:pt x="181" y="15"/>
                  </a:lnTo>
                  <a:lnTo>
                    <a:pt x="193" y="15"/>
                  </a:lnTo>
                  <a:lnTo>
                    <a:pt x="206" y="15"/>
                  </a:lnTo>
                  <a:lnTo>
                    <a:pt x="220" y="15"/>
                  </a:lnTo>
                  <a:lnTo>
                    <a:pt x="234" y="15"/>
                  </a:lnTo>
                  <a:lnTo>
                    <a:pt x="247" y="15"/>
                  </a:lnTo>
                  <a:lnTo>
                    <a:pt x="259" y="14"/>
                  </a:lnTo>
                  <a:lnTo>
                    <a:pt x="269" y="14"/>
                  </a:lnTo>
                  <a:lnTo>
                    <a:pt x="284" y="14"/>
                  </a:lnTo>
                  <a:lnTo>
                    <a:pt x="291" y="14"/>
                  </a:lnTo>
                  <a:lnTo>
                    <a:pt x="303" y="12"/>
                  </a:lnTo>
                  <a:lnTo>
                    <a:pt x="312" y="12"/>
                  </a:lnTo>
                  <a:lnTo>
                    <a:pt x="322" y="9"/>
                  </a:lnTo>
                  <a:lnTo>
                    <a:pt x="330" y="9"/>
                  </a:lnTo>
                  <a:lnTo>
                    <a:pt x="337" y="7"/>
                  </a:lnTo>
                  <a:lnTo>
                    <a:pt x="343" y="7"/>
                  </a:lnTo>
                  <a:lnTo>
                    <a:pt x="350" y="7"/>
                  </a:lnTo>
                  <a:lnTo>
                    <a:pt x="353" y="6"/>
                  </a:lnTo>
                  <a:lnTo>
                    <a:pt x="356" y="2"/>
                  </a:lnTo>
                  <a:lnTo>
                    <a:pt x="358"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21" name="Freeform 159"/>
            <p:cNvSpPr>
              <a:spLocks noChangeAspect="1"/>
            </p:cNvSpPr>
            <p:nvPr/>
          </p:nvSpPr>
          <p:spPr bwMode="auto">
            <a:xfrm>
              <a:off x="1570" y="3544"/>
              <a:ext cx="393" cy="19"/>
            </a:xfrm>
            <a:custGeom>
              <a:avLst/>
              <a:gdLst>
                <a:gd name="T0" fmla="*/ 1487 w 301"/>
                <a:gd name="T1" fmla="*/ 60 h 15"/>
                <a:gd name="T2" fmla="*/ 1487 w 301"/>
                <a:gd name="T3" fmla="*/ 60 h 15"/>
                <a:gd name="T4" fmla="*/ 1479 w 301"/>
                <a:gd name="T5" fmla="*/ 60 h 15"/>
                <a:gd name="T6" fmla="*/ 1473 w 301"/>
                <a:gd name="T7" fmla="*/ 47 h 15"/>
                <a:gd name="T8" fmla="*/ 1454 w 301"/>
                <a:gd name="T9" fmla="*/ 47 h 15"/>
                <a:gd name="T10" fmla="*/ 1443 w 301"/>
                <a:gd name="T11" fmla="*/ 37 h 15"/>
                <a:gd name="T12" fmla="*/ 1415 w 301"/>
                <a:gd name="T13" fmla="*/ 37 h 15"/>
                <a:gd name="T14" fmla="*/ 1389 w 301"/>
                <a:gd name="T15" fmla="*/ 25 h 15"/>
                <a:gd name="T16" fmla="*/ 1367 w 301"/>
                <a:gd name="T17" fmla="*/ 25 h 15"/>
                <a:gd name="T18" fmla="*/ 1332 w 301"/>
                <a:gd name="T19" fmla="*/ 25 h 15"/>
                <a:gd name="T20" fmla="*/ 1282 w 301"/>
                <a:gd name="T21" fmla="*/ 20 h 15"/>
                <a:gd name="T22" fmla="*/ 1259 w 301"/>
                <a:gd name="T23" fmla="*/ 20 h 15"/>
                <a:gd name="T24" fmla="*/ 1210 w 301"/>
                <a:gd name="T25" fmla="*/ 20 h 15"/>
                <a:gd name="T26" fmla="*/ 1166 w 301"/>
                <a:gd name="T27" fmla="*/ 10 h 15"/>
                <a:gd name="T28" fmla="*/ 1120 w 301"/>
                <a:gd name="T29" fmla="*/ 10 h 15"/>
                <a:gd name="T30" fmla="*/ 1058 w 301"/>
                <a:gd name="T31" fmla="*/ 10 h 15"/>
                <a:gd name="T32" fmla="*/ 1020 w 301"/>
                <a:gd name="T33" fmla="*/ 10 h 15"/>
                <a:gd name="T34" fmla="*/ 960 w 301"/>
                <a:gd name="T35" fmla="*/ 10 h 15"/>
                <a:gd name="T36" fmla="*/ 904 w 301"/>
                <a:gd name="T37" fmla="*/ 10 h 15"/>
                <a:gd name="T38" fmla="*/ 854 w 301"/>
                <a:gd name="T39" fmla="*/ 10 h 15"/>
                <a:gd name="T40" fmla="*/ 807 w 301"/>
                <a:gd name="T41" fmla="*/ 0 h 15"/>
                <a:gd name="T42" fmla="*/ 748 w 301"/>
                <a:gd name="T43" fmla="*/ 0 h 15"/>
                <a:gd name="T44" fmla="*/ 693 w 301"/>
                <a:gd name="T45" fmla="*/ 0 h 15"/>
                <a:gd name="T46" fmla="*/ 636 w 301"/>
                <a:gd name="T47" fmla="*/ 10 h 15"/>
                <a:gd name="T48" fmla="*/ 584 w 301"/>
                <a:gd name="T49" fmla="*/ 10 h 15"/>
                <a:gd name="T50" fmla="*/ 522 w 301"/>
                <a:gd name="T51" fmla="*/ 10 h 15"/>
                <a:gd name="T52" fmla="*/ 474 w 301"/>
                <a:gd name="T53" fmla="*/ 10 h 15"/>
                <a:gd name="T54" fmla="*/ 420 w 301"/>
                <a:gd name="T55" fmla="*/ 10 h 15"/>
                <a:gd name="T56" fmla="*/ 372 w 301"/>
                <a:gd name="T57" fmla="*/ 10 h 15"/>
                <a:gd name="T58" fmla="*/ 322 w 301"/>
                <a:gd name="T59" fmla="*/ 10 h 15"/>
                <a:gd name="T60" fmla="*/ 274 w 301"/>
                <a:gd name="T61" fmla="*/ 20 h 15"/>
                <a:gd name="T62" fmla="*/ 239 w 301"/>
                <a:gd name="T63" fmla="*/ 20 h 15"/>
                <a:gd name="T64" fmla="*/ 197 w 301"/>
                <a:gd name="T65" fmla="*/ 20 h 15"/>
                <a:gd name="T66" fmla="*/ 166 w 301"/>
                <a:gd name="T67" fmla="*/ 25 h 15"/>
                <a:gd name="T68" fmla="*/ 133 w 301"/>
                <a:gd name="T69" fmla="*/ 25 h 15"/>
                <a:gd name="T70" fmla="*/ 97 w 301"/>
                <a:gd name="T71" fmla="*/ 25 h 15"/>
                <a:gd name="T72" fmla="*/ 78 w 301"/>
                <a:gd name="T73" fmla="*/ 37 h 15"/>
                <a:gd name="T74" fmla="*/ 52 w 301"/>
                <a:gd name="T75" fmla="*/ 37 h 15"/>
                <a:gd name="T76" fmla="*/ 35 w 301"/>
                <a:gd name="T77" fmla="*/ 47 h 15"/>
                <a:gd name="T78" fmla="*/ 27 w 301"/>
                <a:gd name="T79" fmla="*/ 47 h 15"/>
                <a:gd name="T80" fmla="*/ 12 w 301"/>
                <a:gd name="T81" fmla="*/ 60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4"/>
                  </a:lnTo>
                  <a:lnTo>
                    <a:pt x="297" y="11"/>
                  </a:lnTo>
                  <a:lnTo>
                    <a:pt x="293" y="11"/>
                  </a:lnTo>
                  <a:lnTo>
                    <a:pt x="291" y="9"/>
                  </a:lnTo>
                  <a:lnTo>
                    <a:pt x="286" y="9"/>
                  </a:lnTo>
                  <a:lnTo>
                    <a:pt x="280" y="6"/>
                  </a:lnTo>
                  <a:lnTo>
                    <a:pt x="276" y="6"/>
                  </a:lnTo>
                  <a:lnTo>
                    <a:pt x="269" y="6"/>
                  </a:lnTo>
                  <a:lnTo>
                    <a:pt x="259" y="5"/>
                  </a:lnTo>
                  <a:lnTo>
                    <a:pt x="254" y="5"/>
                  </a:lnTo>
                  <a:lnTo>
                    <a:pt x="244" y="5"/>
                  </a:lnTo>
                  <a:lnTo>
                    <a:pt x="235" y="2"/>
                  </a:lnTo>
                  <a:lnTo>
                    <a:pt x="226" y="2"/>
                  </a:lnTo>
                  <a:lnTo>
                    <a:pt x="214" y="2"/>
                  </a:lnTo>
                  <a:lnTo>
                    <a:pt x="206" y="2"/>
                  </a:lnTo>
                  <a:lnTo>
                    <a:pt x="194" y="2"/>
                  </a:lnTo>
                  <a:lnTo>
                    <a:pt x="182" y="2"/>
                  </a:lnTo>
                  <a:lnTo>
                    <a:pt x="172" y="2"/>
                  </a:lnTo>
                  <a:lnTo>
                    <a:pt x="162" y="0"/>
                  </a:lnTo>
                  <a:lnTo>
                    <a:pt x="151" y="0"/>
                  </a:lnTo>
                  <a:lnTo>
                    <a:pt x="140" y="0"/>
                  </a:lnTo>
                  <a:lnTo>
                    <a:pt x="129" y="2"/>
                  </a:lnTo>
                  <a:lnTo>
                    <a:pt x="118" y="2"/>
                  </a:lnTo>
                  <a:lnTo>
                    <a:pt x="105" y="2"/>
                  </a:lnTo>
                  <a:lnTo>
                    <a:pt x="96" y="2"/>
                  </a:lnTo>
                  <a:lnTo>
                    <a:pt x="85" y="2"/>
                  </a:lnTo>
                  <a:lnTo>
                    <a:pt x="75" y="2"/>
                  </a:lnTo>
                  <a:lnTo>
                    <a:pt x="65" y="2"/>
                  </a:lnTo>
                  <a:lnTo>
                    <a:pt x="55" y="5"/>
                  </a:lnTo>
                  <a:lnTo>
                    <a:pt x="48" y="5"/>
                  </a:lnTo>
                  <a:lnTo>
                    <a:pt x="40" y="5"/>
                  </a:lnTo>
                  <a:lnTo>
                    <a:pt x="34" y="6"/>
                  </a:lnTo>
                  <a:lnTo>
                    <a:pt x="27" y="6"/>
                  </a:lnTo>
                  <a:lnTo>
                    <a:pt x="20" y="6"/>
                  </a:lnTo>
                  <a:lnTo>
                    <a:pt x="16" y="9"/>
                  </a:lnTo>
                  <a:lnTo>
                    <a:pt x="11" y="9"/>
                  </a:lnTo>
                  <a:lnTo>
                    <a:pt x="7" y="11"/>
                  </a:lnTo>
                  <a:lnTo>
                    <a:pt x="5" y="11"/>
                  </a:lnTo>
                  <a:lnTo>
                    <a:pt x="2" y="14"/>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22" name="Freeform 160"/>
            <p:cNvSpPr>
              <a:spLocks noChangeAspect="1"/>
            </p:cNvSpPr>
            <p:nvPr/>
          </p:nvSpPr>
          <p:spPr bwMode="auto">
            <a:xfrm>
              <a:off x="1689" y="3325"/>
              <a:ext cx="158" cy="5"/>
            </a:xfrm>
            <a:custGeom>
              <a:avLst/>
              <a:gdLst>
                <a:gd name="T0" fmla="*/ 0 w 121"/>
                <a:gd name="T1" fmla="*/ 0 h 4"/>
                <a:gd name="T2" fmla="*/ 0 w 121"/>
                <a:gd name="T3" fmla="*/ 0 h 4"/>
                <a:gd name="T4" fmla="*/ 0 w 121"/>
                <a:gd name="T5" fmla="*/ 0 h 4"/>
                <a:gd name="T6" fmla="*/ 16 w 121"/>
                <a:gd name="T7" fmla="*/ 0 h 4"/>
                <a:gd name="T8" fmla="*/ 16 w 121"/>
                <a:gd name="T9" fmla="*/ 0 h 4"/>
                <a:gd name="T10" fmla="*/ 29 w 121"/>
                <a:gd name="T11" fmla="*/ 0 h 4"/>
                <a:gd name="T12" fmla="*/ 38 w 121"/>
                <a:gd name="T13" fmla="*/ 0 h 4"/>
                <a:gd name="T14" fmla="*/ 46 w 121"/>
                <a:gd name="T15" fmla="*/ 1 h 4"/>
                <a:gd name="T16" fmla="*/ 60 w 121"/>
                <a:gd name="T17" fmla="*/ 1 h 4"/>
                <a:gd name="T18" fmla="*/ 68 w 121"/>
                <a:gd name="T19" fmla="*/ 1 h 4"/>
                <a:gd name="T20" fmla="*/ 78 w 121"/>
                <a:gd name="T21" fmla="*/ 1 h 4"/>
                <a:gd name="T22" fmla="*/ 97 w 121"/>
                <a:gd name="T23" fmla="*/ 1 h 4"/>
                <a:gd name="T24" fmla="*/ 114 w 121"/>
                <a:gd name="T25" fmla="*/ 1 h 4"/>
                <a:gd name="T26" fmla="*/ 140 w 121"/>
                <a:gd name="T27" fmla="*/ 1 h 4"/>
                <a:gd name="T28" fmla="*/ 149 w 121"/>
                <a:gd name="T29" fmla="*/ 1 h 4"/>
                <a:gd name="T30" fmla="*/ 174 w 121"/>
                <a:gd name="T31" fmla="*/ 1 h 4"/>
                <a:gd name="T32" fmla="*/ 197 w 121"/>
                <a:gd name="T33" fmla="*/ 11 h 4"/>
                <a:gd name="T34" fmla="*/ 212 w 121"/>
                <a:gd name="T35" fmla="*/ 11 h 4"/>
                <a:gd name="T36" fmla="*/ 245 w 121"/>
                <a:gd name="T37" fmla="*/ 11 h 4"/>
                <a:gd name="T38" fmla="*/ 269 w 121"/>
                <a:gd name="T39" fmla="*/ 11 h 4"/>
                <a:gd name="T40" fmla="*/ 283 w 121"/>
                <a:gd name="T41" fmla="*/ 11 h 4"/>
                <a:gd name="T42" fmla="*/ 307 w 121"/>
                <a:gd name="T43" fmla="*/ 11 h 4"/>
                <a:gd name="T44" fmla="*/ 325 w 121"/>
                <a:gd name="T45" fmla="*/ 11 h 4"/>
                <a:gd name="T46" fmla="*/ 351 w 121"/>
                <a:gd name="T47" fmla="*/ 11 h 4"/>
                <a:gd name="T48" fmla="*/ 373 w 121"/>
                <a:gd name="T49" fmla="*/ 11 h 4"/>
                <a:gd name="T50" fmla="*/ 390 w 121"/>
                <a:gd name="T51" fmla="*/ 11 h 4"/>
                <a:gd name="T52" fmla="*/ 409 w 121"/>
                <a:gd name="T53" fmla="*/ 11 h 4"/>
                <a:gd name="T54" fmla="*/ 424 w 121"/>
                <a:gd name="T55" fmla="*/ 1 h 4"/>
                <a:gd name="T56" fmla="*/ 450 w 121"/>
                <a:gd name="T57" fmla="*/ 1 h 4"/>
                <a:gd name="T58" fmla="*/ 483 w 121"/>
                <a:gd name="T59" fmla="*/ 1 h 4"/>
                <a:gd name="T60" fmla="*/ 486 w 121"/>
                <a:gd name="T61" fmla="*/ 1 h 4"/>
                <a:gd name="T62" fmla="*/ 509 w 121"/>
                <a:gd name="T63" fmla="*/ 1 h 4"/>
                <a:gd name="T64" fmla="*/ 522 w 121"/>
                <a:gd name="T65" fmla="*/ 1 h 4"/>
                <a:gd name="T66" fmla="*/ 546 w 121"/>
                <a:gd name="T67" fmla="*/ 1 h 4"/>
                <a:gd name="T68" fmla="*/ 554 w 121"/>
                <a:gd name="T69" fmla="*/ 1 h 4"/>
                <a:gd name="T70" fmla="*/ 568 w 121"/>
                <a:gd name="T71" fmla="*/ 1 h 4"/>
                <a:gd name="T72" fmla="*/ 581 w 121"/>
                <a:gd name="T73" fmla="*/ 0 h 4"/>
                <a:gd name="T74" fmla="*/ 588 w 121"/>
                <a:gd name="T75" fmla="*/ 0 h 4"/>
                <a:gd name="T76" fmla="*/ 588 w 121"/>
                <a:gd name="T77" fmla="*/ 0 h 4"/>
                <a:gd name="T78" fmla="*/ 597 w 121"/>
                <a:gd name="T79" fmla="*/ 0 h 4"/>
                <a:gd name="T80" fmla="*/ 597 w 121"/>
                <a:gd name="T81" fmla="*/ 0 h 4"/>
                <a:gd name="T82" fmla="*/ 597 w 121"/>
                <a:gd name="T83" fmla="*/ 0 h 4"/>
                <a:gd name="T84" fmla="*/ 597 w 121"/>
                <a:gd name="T85" fmla="*/ 0 h 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1"/>
                <a:gd name="T130" fmla="*/ 0 h 4"/>
                <a:gd name="T131" fmla="*/ 121 w 121"/>
                <a:gd name="T132" fmla="*/ 4 h 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1" h="4">
                  <a:moveTo>
                    <a:pt x="0" y="0"/>
                  </a:moveTo>
                  <a:lnTo>
                    <a:pt x="0" y="0"/>
                  </a:lnTo>
                  <a:lnTo>
                    <a:pt x="3" y="0"/>
                  </a:lnTo>
                  <a:lnTo>
                    <a:pt x="6" y="0"/>
                  </a:lnTo>
                  <a:lnTo>
                    <a:pt x="8" y="0"/>
                  </a:lnTo>
                  <a:lnTo>
                    <a:pt x="9" y="1"/>
                  </a:lnTo>
                  <a:lnTo>
                    <a:pt x="12" y="1"/>
                  </a:lnTo>
                  <a:lnTo>
                    <a:pt x="14" y="1"/>
                  </a:lnTo>
                  <a:lnTo>
                    <a:pt x="16" y="1"/>
                  </a:lnTo>
                  <a:lnTo>
                    <a:pt x="20" y="1"/>
                  </a:lnTo>
                  <a:lnTo>
                    <a:pt x="23" y="1"/>
                  </a:lnTo>
                  <a:lnTo>
                    <a:pt x="28" y="1"/>
                  </a:lnTo>
                  <a:lnTo>
                    <a:pt x="30" y="1"/>
                  </a:lnTo>
                  <a:lnTo>
                    <a:pt x="35" y="1"/>
                  </a:lnTo>
                  <a:lnTo>
                    <a:pt x="40" y="3"/>
                  </a:lnTo>
                  <a:lnTo>
                    <a:pt x="43" y="3"/>
                  </a:lnTo>
                  <a:lnTo>
                    <a:pt x="49" y="3"/>
                  </a:lnTo>
                  <a:lnTo>
                    <a:pt x="54" y="3"/>
                  </a:lnTo>
                  <a:lnTo>
                    <a:pt x="57" y="3"/>
                  </a:lnTo>
                  <a:lnTo>
                    <a:pt x="62" y="3"/>
                  </a:lnTo>
                  <a:lnTo>
                    <a:pt x="66" y="3"/>
                  </a:lnTo>
                  <a:lnTo>
                    <a:pt x="71" y="3"/>
                  </a:lnTo>
                  <a:lnTo>
                    <a:pt x="76" y="3"/>
                  </a:lnTo>
                  <a:lnTo>
                    <a:pt x="79" y="3"/>
                  </a:lnTo>
                  <a:lnTo>
                    <a:pt x="83" y="3"/>
                  </a:lnTo>
                  <a:lnTo>
                    <a:pt x="86" y="1"/>
                  </a:lnTo>
                  <a:lnTo>
                    <a:pt x="91" y="1"/>
                  </a:lnTo>
                  <a:lnTo>
                    <a:pt x="97" y="1"/>
                  </a:lnTo>
                  <a:lnTo>
                    <a:pt x="98" y="1"/>
                  </a:lnTo>
                  <a:lnTo>
                    <a:pt x="103" y="1"/>
                  </a:lnTo>
                  <a:lnTo>
                    <a:pt x="105" y="1"/>
                  </a:lnTo>
                  <a:lnTo>
                    <a:pt x="110" y="1"/>
                  </a:lnTo>
                  <a:lnTo>
                    <a:pt x="112" y="1"/>
                  </a:lnTo>
                  <a:lnTo>
                    <a:pt x="114" y="1"/>
                  </a:lnTo>
                  <a:lnTo>
                    <a:pt x="117" y="0"/>
                  </a:lnTo>
                  <a:lnTo>
                    <a:pt x="119" y="0"/>
                  </a:lnTo>
                  <a:lnTo>
                    <a:pt x="12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23" name="Line 161"/>
            <p:cNvSpPr>
              <a:spLocks noChangeAspect="1" noChangeShapeType="1"/>
            </p:cNvSpPr>
            <p:nvPr/>
          </p:nvSpPr>
          <p:spPr bwMode="auto">
            <a:xfrm flipH="1">
              <a:off x="1848" y="3325"/>
              <a:ext cx="12"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24" name="Line 162"/>
            <p:cNvSpPr>
              <a:spLocks noChangeAspect="1" noChangeShapeType="1"/>
            </p:cNvSpPr>
            <p:nvPr/>
          </p:nvSpPr>
          <p:spPr bwMode="auto">
            <a:xfrm>
              <a:off x="2002"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25" name="Line 163"/>
            <p:cNvSpPr>
              <a:spLocks noChangeAspect="1" noChangeShapeType="1"/>
            </p:cNvSpPr>
            <p:nvPr/>
          </p:nvSpPr>
          <p:spPr bwMode="auto">
            <a:xfrm>
              <a:off x="1990" y="3621"/>
              <a:ext cx="0" cy="47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26" name="Freeform 164"/>
            <p:cNvSpPr>
              <a:spLocks noChangeAspect="1"/>
            </p:cNvSpPr>
            <p:nvPr/>
          </p:nvSpPr>
          <p:spPr bwMode="auto">
            <a:xfrm>
              <a:off x="1685" y="3423"/>
              <a:ext cx="168" cy="14"/>
            </a:xfrm>
            <a:custGeom>
              <a:avLst/>
              <a:gdLst>
                <a:gd name="T0" fmla="*/ 0 w 129"/>
                <a:gd name="T1" fmla="*/ 10 h 11"/>
                <a:gd name="T2" fmla="*/ 60 w 129"/>
                <a:gd name="T3" fmla="*/ 28 h 11"/>
                <a:gd name="T4" fmla="*/ 161 w 129"/>
                <a:gd name="T5" fmla="*/ 46 h 11"/>
                <a:gd name="T6" fmla="*/ 276 w 129"/>
                <a:gd name="T7" fmla="*/ 46 h 11"/>
                <a:gd name="T8" fmla="*/ 409 w 129"/>
                <a:gd name="T9" fmla="*/ 46 h 11"/>
                <a:gd name="T10" fmla="*/ 517 w 129"/>
                <a:gd name="T11" fmla="*/ 36 h 11"/>
                <a:gd name="T12" fmla="*/ 596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2"/>
                  </a:moveTo>
                  <a:lnTo>
                    <a:pt x="12" y="6"/>
                  </a:lnTo>
                  <a:lnTo>
                    <a:pt x="33" y="10"/>
                  </a:lnTo>
                  <a:lnTo>
                    <a:pt x="57" y="10"/>
                  </a:lnTo>
                  <a:lnTo>
                    <a:pt x="84" y="10"/>
                  </a:lnTo>
                  <a:lnTo>
                    <a:pt x="106" y="8"/>
                  </a:lnTo>
                  <a:lnTo>
                    <a:pt x="122"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27" name="Freeform 165"/>
            <p:cNvSpPr>
              <a:spLocks noChangeAspect="1"/>
            </p:cNvSpPr>
            <p:nvPr/>
          </p:nvSpPr>
          <p:spPr bwMode="auto">
            <a:xfrm>
              <a:off x="1507" y="3824"/>
              <a:ext cx="525" cy="22"/>
            </a:xfrm>
            <a:custGeom>
              <a:avLst/>
              <a:gdLst>
                <a:gd name="T0" fmla="*/ 0 w 403"/>
                <a:gd name="T1" fmla="*/ 0 h 17"/>
                <a:gd name="T2" fmla="*/ 0 w 403"/>
                <a:gd name="T3" fmla="*/ 35 h 17"/>
                <a:gd name="T4" fmla="*/ 173 w 403"/>
                <a:gd name="T5" fmla="*/ 58 h 17"/>
                <a:gd name="T6" fmla="*/ 498 w 403"/>
                <a:gd name="T7" fmla="*/ 65 h 17"/>
                <a:gd name="T8" fmla="*/ 869 w 403"/>
                <a:gd name="T9" fmla="*/ 75 h 17"/>
                <a:gd name="T10" fmla="*/ 1278 w 403"/>
                <a:gd name="T11" fmla="*/ 75 h 17"/>
                <a:gd name="T12" fmla="*/ 1626 w 403"/>
                <a:gd name="T13" fmla="*/ 65 h 17"/>
                <a:gd name="T14" fmla="*/ 1884 w 403"/>
                <a:gd name="T15" fmla="*/ 45 h 17"/>
                <a:gd name="T16" fmla="*/ 1967 w 403"/>
                <a:gd name="T17" fmla="*/ 28 h 17"/>
                <a:gd name="T18" fmla="*/ 0 w 403"/>
                <a:gd name="T19" fmla="*/ 0 h 17"/>
                <a:gd name="T20" fmla="*/ 0 w 403"/>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3"/>
                <a:gd name="T34" fmla="*/ 0 h 17"/>
                <a:gd name="T35" fmla="*/ 403 w 403"/>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3" h="17">
                  <a:moveTo>
                    <a:pt x="0" y="0"/>
                  </a:moveTo>
                  <a:lnTo>
                    <a:pt x="0" y="7"/>
                  </a:lnTo>
                  <a:lnTo>
                    <a:pt x="35" y="12"/>
                  </a:lnTo>
                  <a:lnTo>
                    <a:pt x="102" y="14"/>
                  </a:lnTo>
                  <a:lnTo>
                    <a:pt x="178" y="16"/>
                  </a:lnTo>
                  <a:lnTo>
                    <a:pt x="262" y="16"/>
                  </a:lnTo>
                  <a:lnTo>
                    <a:pt x="332" y="14"/>
                  </a:lnTo>
                  <a:lnTo>
                    <a:pt x="385" y="9"/>
                  </a:lnTo>
                  <a:lnTo>
                    <a:pt x="402"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28" name="Freeform 166"/>
            <p:cNvSpPr>
              <a:spLocks noChangeAspect="1"/>
            </p:cNvSpPr>
            <p:nvPr/>
          </p:nvSpPr>
          <p:spPr bwMode="auto">
            <a:xfrm>
              <a:off x="1636" y="3265"/>
              <a:ext cx="265" cy="25"/>
            </a:xfrm>
            <a:custGeom>
              <a:avLst/>
              <a:gdLst>
                <a:gd name="T0" fmla="*/ 977 w 204"/>
                <a:gd name="T1" fmla="*/ 0 h 19"/>
                <a:gd name="T2" fmla="*/ 931 w 204"/>
                <a:gd name="T3" fmla="*/ 28 h 19"/>
                <a:gd name="T4" fmla="*/ 807 w 204"/>
                <a:gd name="T5" fmla="*/ 66 h 19"/>
                <a:gd name="T6" fmla="*/ 647 w 204"/>
                <a:gd name="T7" fmla="*/ 95 h 19"/>
                <a:gd name="T8" fmla="*/ 446 w 204"/>
                <a:gd name="T9" fmla="*/ 95 h 19"/>
                <a:gd name="T10" fmla="*/ 239 w 204"/>
                <a:gd name="T11" fmla="*/ 84 h 19"/>
                <a:gd name="T12" fmla="*/ 96 w 204"/>
                <a:gd name="T13" fmla="*/ 50 h 19"/>
                <a:gd name="T14" fmla="*/ 0 w 204"/>
                <a:gd name="T15" fmla="*/ 0 h 19"/>
                <a:gd name="T16" fmla="*/ 164 w 204"/>
                <a:gd name="T17" fmla="*/ 0 h 19"/>
                <a:gd name="T18" fmla="*/ 226 w 204"/>
                <a:gd name="T19" fmla="*/ 28 h 19"/>
                <a:gd name="T20" fmla="*/ 333 w 204"/>
                <a:gd name="T21" fmla="*/ 37 h 19"/>
                <a:gd name="T22" fmla="*/ 456 w 204"/>
                <a:gd name="T23" fmla="*/ 50 h 19"/>
                <a:gd name="T24" fmla="*/ 594 w 204"/>
                <a:gd name="T25" fmla="*/ 50 h 19"/>
                <a:gd name="T26" fmla="*/ 704 w 204"/>
                <a:gd name="T27" fmla="*/ 37 h 19"/>
                <a:gd name="T28" fmla="*/ 772 w 204"/>
                <a:gd name="T29" fmla="*/ 21 h 19"/>
                <a:gd name="T30" fmla="*/ 807 w 204"/>
                <a:gd name="T31" fmla="*/ 0 h 19"/>
                <a:gd name="T32" fmla="*/ 977 w 204"/>
                <a:gd name="T33" fmla="*/ 0 h 19"/>
                <a:gd name="T34" fmla="*/ 977 w 204"/>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4"/>
                <a:gd name="T55" fmla="*/ 0 h 19"/>
                <a:gd name="T56" fmla="*/ 204 w 204"/>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4" h="19">
                  <a:moveTo>
                    <a:pt x="203" y="0"/>
                  </a:moveTo>
                  <a:lnTo>
                    <a:pt x="194" y="5"/>
                  </a:lnTo>
                  <a:lnTo>
                    <a:pt x="168" y="13"/>
                  </a:lnTo>
                  <a:lnTo>
                    <a:pt x="135" y="18"/>
                  </a:lnTo>
                  <a:lnTo>
                    <a:pt x="92" y="18"/>
                  </a:lnTo>
                  <a:lnTo>
                    <a:pt x="50" y="16"/>
                  </a:lnTo>
                  <a:lnTo>
                    <a:pt x="20" y="10"/>
                  </a:lnTo>
                  <a:lnTo>
                    <a:pt x="0" y="0"/>
                  </a:lnTo>
                  <a:lnTo>
                    <a:pt x="35" y="0"/>
                  </a:lnTo>
                  <a:lnTo>
                    <a:pt x="47" y="5"/>
                  </a:lnTo>
                  <a:lnTo>
                    <a:pt x="69" y="7"/>
                  </a:lnTo>
                  <a:lnTo>
                    <a:pt x="95" y="10"/>
                  </a:lnTo>
                  <a:lnTo>
                    <a:pt x="124" y="10"/>
                  </a:lnTo>
                  <a:lnTo>
                    <a:pt x="146" y="7"/>
                  </a:lnTo>
                  <a:lnTo>
                    <a:pt x="161" y="4"/>
                  </a:lnTo>
                  <a:lnTo>
                    <a:pt x="168" y="0"/>
                  </a:lnTo>
                  <a:lnTo>
                    <a:pt x="203"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29" name="Line 167"/>
            <p:cNvSpPr>
              <a:spLocks noChangeAspect="1" noChangeShapeType="1"/>
            </p:cNvSpPr>
            <p:nvPr/>
          </p:nvSpPr>
          <p:spPr bwMode="auto">
            <a:xfrm flipV="1">
              <a:off x="1767" y="2986"/>
              <a:ext cx="0" cy="1067"/>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30" name="AutoShape 168"/>
            <p:cNvSpPr>
              <a:spLocks noChangeAspect="1" noChangeArrowheads="1"/>
            </p:cNvSpPr>
            <p:nvPr/>
          </p:nvSpPr>
          <p:spPr bwMode="auto">
            <a:xfrm flipV="1">
              <a:off x="1697" y="4057"/>
              <a:ext cx="133" cy="2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31" name="Freeform 169"/>
            <p:cNvSpPr>
              <a:spLocks noChangeAspect="1"/>
            </p:cNvSpPr>
            <p:nvPr/>
          </p:nvSpPr>
          <p:spPr bwMode="auto">
            <a:xfrm>
              <a:off x="816" y="2375"/>
              <a:ext cx="357" cy="245"/>
            </a:xfrm>
            <a:custGeom>
              <a:avLst/>
              <a:gdLst>
                <a:gd name="T0" fmla="*/ 0 w 274"/>
                <a:gd name="T1" fmla="*/ 133 h 188"/>
                <a:gd name="T2" fmla="*/ 125 w 274"/>
                <a:gd name="T3" fmla="*/ 66 h 188"/>
                <a:gd name="T4" fmla="*/ 197 w 274"/>
                <a:gd name="T5" fmla="*/ 46 h 188"/>
                <a:gd name="T6" fmla="*/ 246 w 274"/>
                <a:gd name="T7" fmla="*/ 35 h 188"/>
                <a:gd name="T8" fmla="*/ 307 w 274"/>
                <a:gd name="T9" fmla="*/ 12 h 188"/>
                <a:gd name="T10" fmla="*/ 374 w 274"/>
                <a:gd name="T11" fmla="*/ 12 h 188"/>
                <a:gd name="T12" fmla="*/ 447 w 274"/>
                <a:gd name="T13" fmla="*/ 0 h 188"/>
                <a:gd name="T14" fmla="*/ 516 w 274"/>
                <a:gd name="T15" fmla="*/ 0 h 188"/>
                <a:gd name="T16" fmla="*/ 571 w 274"/>
                <a:gd name="T17" fmla="*/ 12 h 188"/>
                <a:gd name="T18" fmla="*/ 635 w 274"/>
                <a:gd name="T19" fmla="*/ 12 h 188"/>
                <a:gd name="T20" fmla="*/ 694 w 274"/>
                <a:gd name="T21" fmla="*/ 35 h 188"/>
                <a:gd name="T22" fmla="*/ 758 w 274"/>
                <a:gd name="T23" fmla="*/ 46 h 188"/>
                <a:gd name="T24" fmla="*/ 818 w 274"/>
                <a:gd name="T25" fmla="*/ 66 h 188"/>
                <a:gd name="T26" fmla="*/ 883 w 274"/>
                <a:gd name="T27" fmla="*/ 96 h 188"/>
                <a:gd name="T28" fmla="*/ 932 w 274"/>
                <a:gd name="T29" fmla="*/ 125 h 188"/>
                <a:gd name="T30" fmla="*/ 981 w 274"/>
                <a:gd name="T31" fmla="*/ 159 h 188"/>
                <a:gd name="T32" fmla="*/ 1044 w 274"/>
                <a:gd name="T33" fmla="*/ 197 h 188"/>
                <a:gd name="T34" fmla="*/ 1087 w 274"/>
                <a:gd name="T35" fmla="*/ 228 h 188"/>
                <a:gd name="T36" fmla="*/ 1131 w 274"/>
                <a:gd name="T37" fmla="*/ 275 h 188"/>
                <a:gd name="T38" fmla="*/ 1167 w 274"/>
                <a:gd name="T39" fmla="*/ 313 h 188"/>
                <a:gd name="T40" fmla="*/ 1205 w 274"/>
                <a:gd name="T41" fmla="*/ 371 h 188"/>
                <a:gd name="T42" fmla="*/ 1243 w 274"/>
                <a:gd name="T43" fmla="*/ 408 h 188"/>
                <a:gd name="T44" fmla="*/ 1273 w 274"/>
                <a:gd name="T45" fmla="*/ 467 h 188"/>
                <a:gd name="T46" fmla="*/ 1296 w 274"/>
                <a:gd name="T47" fmla="*/ 516 h 188"/>
                <a:gd name="T48" fmla="*/ 1302 w 274"/>
                <a:gd name="T49" fmla="*/ 571 h 188"/>
                <a:gd name="T50" fmla="*/ 1329 w 274"/>
                <a:gd name="T51" fmla="*/ 644 h 188"/>
                <a:gd name="T52" fmla="*/ 1329 w 274"/>
                <a:gd name="T53" fmla="*/ 695 h 188"/>
                <a:gd name="T54" fmla="*/ 1338 w 274"/>
                <a:gd name="T55" fmla="*/ 744 h 188"/>
                <a:gd name="T56" fmla="*/ 1338 w 274"/>
                <a:gd name="T57" fmla="*/ 811 h 188"/>
                <a:gd name="T58" fmla="*/ 1329 w 274"/>
                <a:gd name="T59" fmla="*/ 868 h 188"/>
                <a:gd name="T60" fmla="*/ 1329 w 274"/>
                <a:gd name="T61" fmla="*/ 917 h 18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4"/>
                <a:gd name="T94" fmla="*/ 0 h 188"/>
                <a:gd name="T95" fmla="*/ 274 w 274"/>
                <a:gd name="T96" fmla="*/ 188 h 18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4" h="188">
                  <a:moveTo>
                    <a:pt x="0" y="27"/>
                  </a:moveTo>
                  <a:lnTo>
                    <a:pt x="26" y="14"/>
                  </a:lnTo>
                  <a:lnTo>
                    <a:pt x="40" y="9"/>
                  </a:lnTo>
                  <a:lnTo>
                    <a:pt x="50" y="7"/>
                  </a:lnTo>
                  <a:lnTo>
                    <a:pt x="63" y="2"/>
                  </a:lnTo>
                  <a:lnTo>
                    <a:pt x="77" y="2"/>
                  </a:lnTo>
                  <a:lnTo>
                    <a:pt x="91" y="0"/>
                  </a:lnTo>
                  <a:lnTo>
                    <a:pt x="105" y="0"/>
                  </a:lnTo>
                  <a:lnTo>
                    <a:pt x="117" y="2"/>
                  </a:lnTo>
                  <a:lnTo>
                    <a:pt x="130" y="2"/>
                  </a:lnTo>
                  <a:lnTo>
                    <a:pt x="142" y="7"/>
                  </a:lnTo>
                  <a:lnTo>
                    <a:pt x="155" y="9"/>
                  </a:lnTo>
                  <a:lnTo>
                    <a:pt x="167" y="14"/>
                  </a:lnTo>
                  <a:lnTo>
                    <a:pt x="180" y="20"/>
                  </a:lnTo>
                  <a:lnTo>
                    <a:pt x="190" y="26"/>
                  </a:lnTo>
                  <a:lnTo>
                    <a:pt x="201" y="32"/>
                  </a:lnTo>
                  <a:lnTo>
                    <a:pt x="213" y="40"/>
                  </a:lnTo>
                  <a:lnTo>
                    <a:pt x="222" y="47"/>
                  </a:lnTo>
                  <a:lnTo>
                    <a:pt x="231" y="56"/>
                  </a:lnTo>
                  <a:lnTo>
                    <a:pt x="239" y="64"/>
                  </a:lnTo>
                  <a:lnTo>
                    <a:pt x="246" y="76"/>
                  </a:lnTo>
                  <a:lnTo>
                    <a:pt x="254" y="83"/>
                  </a:lnTo>
                  <a:lnTo>
                    <a:pt x="260" y="95"/>
                  </a:lnTo>
                  <a:lnTo>
                    <a:pt x="265" y="105"/>
                  </a:lnTo>
                  <a:lnTo>
                    <a:pt x="266" y="117"/>
                  </a:lnTo>
                  <a:lnTo>
                    <a:pt x="272" y="131"/>
                  </a:lnTo>
                  <a:lnTo>
                    <a:pt x="272" y="142"/>
                  </a:lnTo>
                  <a:lnTo>
                    <a:pt x="273" y="152"/>
                  </a:lnTo>
                  <a:lnTo>
                    <a:pt x="273" y="166"/>
                  </a:lnTo>
                  <a:lnTo>
                    <a:pt x="272" y="177"/>
                  </a:lnTo>
                  <a:lnTo>
                    <a:pt x="272" y="187"/>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32" name="Freeform 170"/>
            <p:cNvSpPr>
              <a:spLocks noChangeAspect="1"/>
            </p:cNvSpPr>
            <p:nvPr/>
          </p:nvSpPr>
          <p:spPr bwMode="auto">
            <a:xfrm>
              <a:off x="1642" y="2378"/>
              <a:ext cx="358" cy="242"/>
            </a:xfrm>
            <a:custGeom>
              <a:avLst/>
              <a:gdLst>
                <a:gd name="T0" fmla="*/ 0 w 275"/>
                <a:gd name="T1" fmla="*/ 124 h 186"/>
                <a:gd name="T2" fmla="*/ 134 w 275"/>
                <a:gd name="T3" fmla="*/ 60 h 186"/>
                <a:gd name="T4" fmla="*/ 198 w 275"/>
                <a:gd name="T5" fmla="*/ 38 h 186"/>
                <a:gd name="T6" fmla="*/ 256 w 275"/>
                <a:gd name="T7" fmla="*/ 27 h 186"/>
                <a:gd name="T8" fmla="*/ 322 w 275"/>
                <a:gd name="T9" fmla="*/ 12 h 186"/>
                <a:gd name="T10" fmla="*/ 381 w 275"/>
                <a:gd name="T11" fmla="*/ 0 h 186"/>
                <a:gd name="T12" fmla="*/ 440 w 275"/>
                <a:gd name="T13" fmla="*/ 0 h 186"/>
                <a:gd name="T14" fmla="*/ 512 w 275"/>
                <a:gd name="T15" fmla="*/ 0 h 186"/>
                <a:gd name="T16" fmla="*/ 579 w 275"/>
                <a:gd name="T17" fmla="*/ 0 h 186"/>
                <a:gd name="T18" fmla="*/ 646 w 275"/>
                <a:gd name="T19" fmla="*/ 12 h 186"/>
                <a:gd name="T20" fmla="*/ 695 w 275"/>
                <a:gd name="T21" fmla="*/ 27 h 186"/>
                <a:gd name="T22" fmla="*/ 759 w 275"/>
                <a:gd name="T23" fmla="*/ 38 h 186"/>
                <a:gd name="T24" fmla="*/ 819 w 275"/>
                <a:gd name="T25" fmla="*/ 60 h 186"/>
                <a:gd name="T26" fmla="*/ 887 w 275"/>
                <a:gd name="T27" fmla="*/ 86 h 186"/>
                <a:gd name="T28" fmla="*/ 944 w 275"/>
                <a:gd name="T29" fmla="*/ 101 h 186"/>
                <a:gd name="T30" fmla="*/ 993 w 275"/>
                <a:gd name="T31" fmla="*/ 141 h 186"/>
                <a:gd name="T32" fmla="*/ 1044 w 275"/>
                <a:gd name="T33" fmla="*/ 183 h 186"/>
                <a:gd name="T34" fmla="*/ 1079 w 275"/>
                <a:gd name="T35" fmla="*/ 220 h 186"/>
                <a:gd name="T36" fmla="*/ 1125 w 275"/>
                <a:gd name="T37" fmla="*/ 260 h 186"/>
                <a:gd name="T38" fmla="*/ 1163 w 275"/>
                <a:gd name="T39" fmla="*/ 306 h 186"/>
                <a:gd name="T40" fmla="*/ 1202 w 275"/>
                <a:gd name="T41" fmla="*/ 359 h 186"/>
                <a:gd name="T42" fmla="*/ 1229 w 275"/>
                <a:gd name="T43" fmla="*/ 409 h 186"/>
                <a:gd name="T44" fmla="*/ 1264 w 275"/>
                <a:gd name="T45" fmla="*/ 449 h 186"/>
                <a:gd name="T46" fmla="*/ 1291 w 275"/>
                <a:gd name="T47" fmla="*/ 498 h 186"/>
                <a:gd name="T48" fmla="*/ 1314 w 275"/>
                <a:gd name="T49" fmla="*/ 558 h 186"/>
                <a:gd name="T50" fmla="*/ 1324 w 275"/>
                <a:gd name="T51" fmla="*/ 628 h 186"/>
                <a:gd name="T52" fmla="*/ 1336 w 275"/>
                <a:gd name="T53" fmla="*/ 679 h 186"/>
                <a:gd name="T54" fmla="*/ 1336 w 275"/>
                <a:gd name="T55" fmla="*/ 726 h 186"/>
                <a:gd name="T56" fmla="*/ 1336 w 275"/>
                <a:gd name="T57" fmla="*/ 792 h 186"/>
                <a:gd name="T58" fmla="*/ 1336 w 275"/>
                <a:gd name="T59" fmla="*/ 850 h 186"/>
                <a:gd name="T60" fmla="*/ 1324 w 275"/>
                <a:gd name="T61" fmla="*/ 900 h 18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5"/>
                <a:gd name="T94" fmla="*/ 0 h 186"/>
                <a:gd name="T95" fmla="*/ 275 w 275"/>
                <a:gd name="T96" fmla="*/ 186 h 18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5" h="186">
                  <a:moveTo>
                    <a:pt x="0" y="25"/>
                  </a:moveTo>
                  <a:lnTo>
                    <a:pt x="28" y="12"/>
                  </a:lnTo>
                  <a:lnTo>
                    <a:pt x="41" y="8"/>
                  </a:lnTo>
                  <a:lnTo>
                    <a:pt x="52" y="5"/>
                  </a:lnTo>
                  <a:lnTo>
                    <a:pt x="66" y="2"/>
                  </a:lnTo>
                  <a:lnTo>
                    <a:pt x="78" y="0"/>
                  </a:lnTo>
                  <a:lnTo>
                    <a:pt x="91" y="0"/>
                  </a:lnTo>
                  <a:lnTo>
                    <a:pt x="105" y="0"/>
                  </a:lnTo>
                  <a:lnTo>
                    <a:pt x="119" y="0"/>
                  </a:lnTo>
                  <a:lnTo>
                    <a:pt x="133" y="2"/>
                  </a:lnTo>
                  <a:lnTo>
                    <a:pt x="143" y="5"/>
                  </a:lnTo>
                  <a:lnTo>
                    <a:pt x="156" y="8"/>
                  </a:lnTo>
                  <a:lnTo>
                    <a:pt x="168" y="12"/>
                  </a:lnTo>
                  <a:lnTo>
                    <a:pt x="182" y="18"/>
                  </a:lnTo>
                  <a:lnTo>
                    <a:pt x="194" y="21"/>
                  </a:lnTo>
                  <a:lnTo>
                    <a:pt x="204" y="29"/>
                  </a:lnTo>
                  <a:lnTo>
                    <a:pt x="214" y="38"/>
                  </a:lnTo>
                  <a:lnTo>
                    <a:pt x="222" y="45"/>
                  </a:lnTo>
                  <a:lnTo>
                    <a:pt x="231" y="54"/>
                  </a:lnTo>
                  <a:lnTo>
                    <a:pt x="239" y="63"/>
                  </a:lnTo>
                  <a:lnTo>
                    <a:pt x="247" y="74"/>
                  </a:lnTo>
                  <a:lnTo>
                    <a:pt x="253" y="84"/>
                  </a:lnTo>
                  <a:lnTo>
                    <a:pt x="260" y="93"/>
                  </a:lnTo>
                  <a:lnTo>
                    <a:pt x="265" y="103"/>
                  </a:lnTo>
                  <a:lnTo>
                    <a:pt x="270" y="115"/>
                  </a:lnTo>
                  <a:lnTo>
                    <a:pt x="272" y="129"/>
                  </a:lnTo>
                  <a:lnTo>
                    <a:pt x="274" y="140"/>
                  </a:lnTo>
                  <a:lnTo>
                    <a:pt x="274" y="150"/>
                  </a:lnTo>
                  <a:lnTo>
                    <a:pt x="274" y="164"/>
                  </a:lnTo>
                  <a:lnTo>
                    <a:pt x="274" y="175"/>
                  </a:lnTo>
                  <a:lnTo>
                    <a:pt x="272" y="18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33" name="Freeform 171"/>
            <p:cNvSpPr>
              <a:spLocks noChangeAspect="1"/>
            </p:cNvSpPr>
            <p:nvPr/>
          </p:nvSpPr>
          <p:spPr bwMode="auto">
            <a:xfrm>
              <a:off x="872" y="2401"/>
              <a:ext cx="133" cy="13"/>
            </a:xfrm>
            <a:custGeom>
              <a:avLst/>
              <a:gdLst>
                <a:gd name="T0" fmla="*/ 497 w 102"/>
                <a:gd name="T1" fmla="*/ 16 h 10"/>
                <a:gd name="T2" fmla="*/ 475 w 102"/>
                <a:gd name="T3" fmla="*/ 16 h 10"/>
                <a:gd name="T4" fmla="*/ 475 w 102"/>
                <a:gd name="T5" fmla="*/ 16 h 10"/>
                <a:gd name="T6" fmla="*/ 464 w 102"/>
                <a:gd name="T7" fmla="*/ 1 h 10"/>
                <a:gd name="T8" fmla="*/ 437 w 102"/>
                <a:gd name="T9" fmla="*/ 1 h 10"/>
                <a:gd name="T10" fmla="*/ 413 w 102"/>
                <a:gd name="T11" fmla="*/ 1 h 10"/>
                <a:gd name="T12" fmla="*/ 392 w 102"/>
                <a:gd name="T13" fmla="*/ 1 h 10"/>
                <a:gd name="T14" fmla="*/ 362 w 102"/>
                <a:gd name="T15" fmla="*/ 1 h 10"/>
                <a:gd name="T16" fmla="*/ 323 w 102"/>
                <a:gd name="T17" fmla="*/ 0 h 10"/>
                <a:gd name="T18" fmla="*/ 275 w 102"/>
                <a:gd name="T19" fmla="*/ 0 h 10"/>
                <a:gd name="T20" fmla="*/ 240 w 102"/>
                <a:gd name="T21" fmla="*/ 0 h 10"/>
                <a:gd name="T22" fmla="*/ 211 w 102"/>
                <a:gd name="T23" fmla="*/ 0 h 10"/>
                <a:gd name="T24" fmla="*/ 177 w 102"/>
                <a:gd name="T25" fmla="*/ 0 h 10"/>
                <a:gd name="T26" fmla="*/ 145 w 102"/>
                <a:gd name="T27" fmla="*/ 1 h 10"/>
                <a:gd name="T28" fmla="*/ 113 w 102"/>
                <a:gd name="T29" fmla="*/ 1 h 10"/>
                <a:gd name="T30" fmla="*/ 74 w 102"/>
                <a:gd name="T31" fmla="*/ 1 h 10"/>
                <a:gd name="T32" fmla="*/ 60 w 102"/>
                <a:gd name="T33" fmla="*/ 1 h 10"/>
                <a:gd name="T34" fmla="*/ 35 w 102"/>
                <a:gd name="T35" fmla="*/ 1 h 10"/>
                <a:gd name="T36" fmla="*/ 27 w 102"/>
                <a:gd name="T37" fmla="*/ 16 h 10"/>
                <a:gd name="T38" fmla="*/ 12 w 102"/>
                <a:gd name="T39" fmla="*/ 16 h 10"/>
                <a:gd name="T40" fmla="*/ 0 w 102"/>
                <a:gd name="T41" fmla="*/ 16 h 10"/>
                <a:gd name="T42" fmla="*/ 0 w 102"/>
                <a:gd name="T43" fmla="*/ 16 h 10"/>
                <a:gd name="T44" fmla="*/ 12 w 102"/>
                <a:gd name="T45" fmla="*/ 35 h 10"/>
                <a:gd name="T46" fmla="*/ 27 w 102"/>
                <a:gd name="T47" fmla="*/ 35 h 10"/>
                <a:gd name="T48" fmla="*/ 35 w 102"/>
                <a:gd name="T49" fmla="*/ 35 h 10"/>
                <a:gd name="T50" fmla="*/ 60 w 102"/>
                <a:gd name="T51" fmla="*/ 35 h 10"/>
                <a:gd name="T52" fmla="*/ 74 w 102"/>
                <a:gd name="T53" fmla="*/ 46 h 10"/>
                <a:gd name="T54" fmla="*/ 113 w 102"/>
                <a:gd name="T55" fmla="*/ 46 h 10"/>
                <a:gd name="T56" fmla="*/ 145 w 102"/>
                <a:gd name="T57" fmla="*/ 46 h 10"/>
                <a:gd name="T58" fmla="*/ 177 w 102"/>
                <a:gd name="T59" fmla="*/ 46 h 10"/>
                <a:gd name="T60" fmla="*/ 211 w 102"/>
                <a:gd name="T61" fmla="*/ 46 h 10"/>
                <a:gd name="T62" fmla="*/ 240 w 102"/>
                <a:gd name="T63" fmla="*/ 46 h 10"/>
                <a:gd name="T64" fmla="*/ 275 w 102"/>
                <a:gd name="T65" fmla="*/ 46 h 10"/>
                <a:gd name="T66" fmla="*/ 323 w 102"/>
                <a:gd name="T67" fmla="*/ 46 h 10"/>
                <a:gd name="T68" fmla="*/ 362 w 102"/>
                <a:gd name="T69" fmla="*/ 46 h 10"/>
                <a:gd name="T70" fmla="*/ 392 w 102"/>
                <a:gd name="T71" fmla="*/ 46 h 10"/>
                <a:gd name="T72" fmla="*/ 413 w 102"/>
                <a:gd name="T73" fmla="*/ 46 h 10"/>
                <a:gd name="T74" fmla="*/ 437 w 102"/>
                <a:gd name="T75" fmla="*/ 35 h 10"/>
                <a:gd name="T76" fmla="*/ 464 w 102"/>
                <a:gd name="T77" fmla="*/ 35 h 10"/>
                <a:gd name="T78" fmla="*/ 475 w 102"/>
                <a:gd name="T79" fmla="*/ 35 h 10"/>
                <a:gd name="T80" fmla="*/ 475 w 102"/>
                <a:gd name="T81" fmla="*/ 35 h 10"/>
                <a:gd name="T82" fmla="*/ 497 w 102"/>
                <a:gd name="T83" fmla="*/ 16 h 10"/>
                <a:gd name="T84" fmla="*/ 497 w 102"/>
                <a:gd name="T85" fmla="*/ 16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10"/>
                <a:gd name="T131" fmla="*/ 102 w 102"/>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10">
                  <a:moveTo>
                    <a:pt x="101" y="3"/>
                  </a:moveTo>
                  <a:lnTo>
                    <a:pt x="101" y="3"/>
                  </a:lnTo>
                  <a:lnTo>
                    <a:pt x="97" y="3"/>
                  </a:lnTo>
                  <a:lnTo>
                    <a:pt x="95" y="1"/>
                  </a:lnTo>
                  <a:lnTo>
                    <a:pt x="94" y="1"/>
                  </a:lnTo>
                  <a:lnTo>
                    <a:pt x="91" y="1"/>
                  </a:lnTo>
                  <a:lnTo>
                    <a:pt x="89" y="1"/>
                  </a:lnTo>
                  <a:lnTo>
                    <a:pt x="87" y="1"/>
                  </a:lnTo>
                  <a:lnTo>
                    <a:pt x="84" y="1"/>
                  </a:lnTo>
                  <a:lnTo>
                    <a:pt x="82" y="1"/>
                  </a:lnTo>
                  <a:lnTo>
                    <a:pt x="80" y="1"/>
                  </a:lnTo>
                  <a:lnTo>
                    <a:pt x="75" y="1"/>
                  </a:lnTo>
                  <a:lnTo>
                    <a:pt x="74" y="1"/>
                  </a:lnTo>
                  <a:lnTo>
                    <a:pt x="69" y="0"/>
                  </a:lnTo>
                  <a:lnTo>
                    <a:pt x="66" y="0"/>
                  </a:lnTo>
                  <a:lnTo>
                    <a:pt x="62" y="0"/>
                  </a:lnTo>
                  <a:lnTo>
                    <a:pt x="56" y="0"/>
                  </a:lnTo>
                  <a:lnTo>
                    <a:pt x="55" y="0"/>
                  </a:lnTo>
                  <a:lnTo>
                    <a:pt x="49" y="0"/>
                  </a:lnTo>
                  <a:lnTo>
                    <a:pt x="48" y="0"/>
                  </a:lnTo>
                  <a:lnTo>
                    <a:pt x="43" y="0"/>
                  </a:lnTo>
                  <a:lnTo>
                    <a:pt x="40" y="0"/>
                  </a:lnTo>
                  <a:lnTo>
                    <a:pt x="36" y="0"/>
                  </a:lnTo>
                  <a:lnTo>
                    <a:pt x="32" y="0"/>
                  </a:lnTo>
                  <a:lnTo>
                    <a:pt x="29" y="1"/>
                  </a:lnTo>
                  <a:lnTo>
                    <a:pt x="26" y="1"/>
                  </a:lnTo>
                  <a:lnTo>
                    <a:pt x="23" y="1"/>
                  </a:lnTo>
                  <a:lnTo>
                    <a:pt x="20" y="1"/>
                  </a:lnTo>
                  <a:lnTo>
                    <a:pt x="15" y="1"/>
                  </a:lnTo>
                  <a:lnTo>
                    <a:pt x="14" y="1"/>
                  </a:lnTo>
                  <a:lnTo>
                    <a:pt x="12" y="1"/>
                  </a:lnTo>
                  <a:lnTo>
                    <a:pt x="8" y="1"/>
                  </a:lnTo>
                  <a:lnTo>
                    <a:pt x="7" y="1"/>
                  </a:lnTo>
                  <a:lnTo>
                    <a:pt x="5" y="3"/>
                  </a:lnTo>
                  <a:lnTo>
                    <a:pt x="2" y="3"/>
                  </a:lnTo>
                  <a:lnTo>
                    <a:pt x="0" y="3"/>
                  </a:lnTo>
                  <a:lnTo>
                    <a:pt x="2" y="7"/>
                  </a:lnTo>
                  <a:lnTo>
                    <a:pt x="5" y="7"/>
                  </a:lnTo>
                  <a:lnTo>
                    <a:pt x="7" y="7"/>
                  </a:lnTo>
                  <a:lnTo>
                    <a:pt x="8" y="7"/>
                  </a:lnTo>
                  <a:lnTo>
                    <a:pt x="12" y="7"/>
                  </a:lnTo>
                  <a:lnTo>
                    <a:pt x="14" y="9"/>
                  </a:lnTo>
                  <a:lnTo>
                    <a:pt x="15" y="9"/>
                  </a:lnTo>
                  <a:lnTo>
                    <a:pt x="20" y="9"/>
                  </a:lnTo>
                  <a:lnTo>
                    <a:pt x="23" y="9"/>
                  </a:lnTo>
                  <a:lnTo>
                    <a:pt x="26" y="9"/>
                  </a:lnTo>
                  <a:lnTo>
                    <a:pt x="29" y="9"/>
                  </a:lnTo>
                  <a:lnTo>
                    <a:pt x="32" y="9"/>
                  </a:lnTo>
                  <a:lnTo>
                    <a:pt x="36" y="9"/>
                  </a:lnTo>
                  <a:lnTo>
                    <a:pt x="40" y="9"/>
                  </a:lnTo>
                  <a:lnTo>
                    <a:pt x="43" y="9"/>
                  </a:lnTo>
                  <a:lnTo>
                    <a:pt x="48" y="9"/>
                  </a:lnTo>
                  <a:lnTo>
                    <a:pt x="49" y="9"/>
                  </a:lnTo>
                  <a:lnTo>
                    <a:pt x="55" y="9"/>
                  </a:lnTo>
                  <a:lnTo>
                    <a:pt x="56" y="9"/>
                  </a:lnTo>
                  <a:lnTo>
                    <a:pt x="62" y="9"/>
                  </a:lnTo>
                  <a:lnTo>
                    <a:pt x="66" y="9"/>
                  </a:lnTo>
                  <a:lnTo>
                    <a:pt x="69" y="9"/>
                  </a:lnTo>
                  <a:lnTo>
                    <a:pt x="74" y="9"/>
                  </a:lnTo>
                  <a:lnTo>
                    <a:pt x="75" y="9"/>
                  </a:lnTo>
                  <a:lnTo>
                    <a:pt x="80" y="9"/>
                  </a:lnTo>
                  <a:lnTo>
                    <a:pt x="82" y="9"/>
                  </a:lnTo>
                  <a:lnTo>
                    <a:pt x="84" y="9"/>
                  </a:lnTo>
                  <a:lnTo>
                    <a:pt x="87" y="9"/>
                  </a:lnTo>
                  <a:lnTo>
                    <a:pt x="89" y="7"/>
                  </a:lnTo>
                  <a:lnTo>
                    <a:pt x="91" y="7"/>
                  </a:lnTo>
                  <a:lnTo>
                    <a:pt x="94" y="7"/>
                  </a:lnTo>
                  <a:lnTo>
                    <a:pt x="95" y="7"/>
                  </a:lnTo>
                  <a:lnTo>
                    <a:pt x="97" y="7"/>
                  </a:lnTo>
                  <a:lnTo>
                    <a:pt x="101" y="7"/>
                  </a:lnTo>
                  <a:lnTo>
                    <a:pt x="101" y="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34" name="Freeform 172"/>
            <p:cNvSpPr>
              <a:spLocks noChangeAspect="1"/>
            </p:cNvSpPr>
            <p:nvPr/>
          </p:nvSpPr>
          <p:spPr bwMode="auto">
            <a:xfrm>
              <a:off x="898" y="2375"/>
              <a:ext cx="82" cy="14"/>
            </a:xfrm>
            <a:custGeom>
              <a:avLst/>
              <a:gdLst>
                <a:gd name="T0" fmla="*/ 302 w 63"/>
                <a:gd name="T1" fmla="*/ 0 h 11"/>
                <a:gd name="T2" fmla="*/ 302 w 63"/>
                <a:gd name="T3" fmla="*/ 46 h 11"/>
                <a:gd name="T4" fmla="*/ 0 w 63"/>
                <a:gd name="T5" fmla="*/ 37 h 11"/>
                <a:gd name="T6" fmla="*/ 0 w 63"/>
                <a:gd name="T7" fmla="*/ 0 h 11"/>
                <a:gd name="T8" fmla="*/ 302 w 63"/>
                <a:gd name="T9" fmla="*/ 0 h 11"/>
                <a:gd name="T10" fmla="*/ 302 w 63"/>
                <a:gd name="T11" fmla="*/ 0 h 11"/>
                <a:gd name="T12" fmla="*/ 0 60000 65536"/>
                <a:gd name="T13" fmla="*/ 0 60000 65536"/>
                <a:gd name="T14" fmla="*/ 0 60000 65536"/>
                <a:gd name="T15" fmla="*/ 0 60000 65536"/>
                <a:gd name="T16" fmla="*/ 0 60000 65536"/>
                <a:gd name="T17" fmla="*/ 0 60000 65536"/>
                <a:gd name="T18" fmla="*/ 0 w 63"/>
                <a:gd name="T19" fmla="*/ 0 h 11"/>
                <a:gd name="T20" fmla="*/ 63 w 63"/>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63" h="11">
                  <a:moveTo>
                    <a:pt x="62" y="0"/>
                  </a:moveTo>
                  <a:lnTo>
                    <a:pt x="62" y="10"/>
                  </a:lnTo>
                  <a:lnTo>
                    <a:pt x="0" y="9"/>
                  </a:lnTo>
                  <a:lnTo>
                    <a:pt x="0" y="0"/>
                  </a:lnTo>
                  <a:lnTo>
                    <a:pt x="62"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35" name="AutoShape 173"/>
            <p:cNvSpPr>
              <a:spLocks noChangeAspect="1" noChangeArrowheads="1"/>
            </p:cNvSpPr>
            <p:nvPr/>
          </p:nvSpPr>
          <p:spPr bwMode="auto">
            <a:xfrm flipV="1">
              <a:off x="905" y="2388"/>
              <a:ext cx="71"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36" name="Freeform 174"/>
            <p:cNvSpPr>
              <a:spLocks noChangeAspect="1"/>
            </p:cNvSpPr>
            <p:nvPr/>
          </p:nvSpPr>
          <p:spPr bwMode="auto">
            <a:xfrm>
              <a:off x="881" y="2298"/>
              <a:ext cx="116" cy="78"/>
            </a:xfrm>
            <a:custGeom>
              <a:avLst/>
              <a:gdLst>
                <a:gd name="T0" fmla="*/ 433 w 89"/>
                <a:gd name="T1" fmla="*/ 226 h 60"/>
                <a:gd name="T2" fmla="*/ 433 w 89"/>
                <a:gd name="T3" fmla="*/ 237 h 60"/>
                <a:gd name="T4" fmla="*/ 433 w 89"/>
                <a:gd name="T5" fmla="*/ 257 h 60"/>
                <a:gd name="T6" fmla="*/ 433 w 89"/>
                <a:gd name="T7" fmla="*/ 257 h 60"/>
                <a:gd name="T8" fmla="*/ 418 w 89"/>
                <a:gd name="T9" fmla="*/ 269 h 60"/>
                <a:gd name="T10" fmla="*/ 418 w 89"/>
                <a:gd name="T11" fmla="*/ 272 h 60"/>
                <a:gd name="T12" fmla="*/ 409 w 89"/>
                <a:gd name="T13" fmla="*/ 272 h 60"/>
                <a:gd name="T14" fmla="*/ 401 w 89"/>
                <a:gd name="T15" fmla="*/ 272 h 60"/>
                <a:gd name="T16" fmla="*/ 387 w 89"/>
                <a:gd name="T17" fmla="*/ 286 h 60"/>
                <a:gd name="T18" fmla="*/ 374 w 89"/>
                <a:gd name="T19" fmla="*/ 286 h 60"/>
                <a:gd name="T20" fmla="*/ 370 w 89"/>
                <a:gd name="T21" fmla="*/ 286 h 60"/>
                <a:gd name="T22" fmla="*/ 65 w 89"/>
                <a:gd name="T23" fmla="*/ 286 h 60"/>
                <a:gd name="T24" fmla="*/ 65 w 89"/>
                <a:gd name="T25" fmla="*/ 286 h 60"/>
                <a:gd name="T26" fmla="*/ 51 w 89"/>
                <a:gd name="T27" fmla="*/ 286 h 60"/>
                <a:gd name="T28" fmla="*/ 38 w 89"/>
                <a:gd name="T29" fmla="*/ 286 h 60"/>
                <a:gd name="T30" fmla="*/ 35 w 89"/>
                <a:gd name="T31" fmla="*/ 272 h 60"/>
                <a:gd name="T32" fmla="*/ 27 w 89"/>
                <a:gd name="T33" fmla="*/ 272 h 60"/>
                <a:gd name="T34" fmla="*/ 1 w 89"/>
                <a:gd name="T35" fmla="*/ 269 h 60"/>
                <a:gd name="T36" fmla="*/ 1 w 89"/>
                <a:gd name="T37" fmla="*/ 269 h 60"/>
                <a:gd name="T38" fmla="*/ 0 w 89"/>
                <a:gd name="T39" fmla="*/ 257 h 60"/>
                <a:gd name="T40" fmla="*/ 0 w 89"/>
                <a:gd name="T41" fmla="*/ 237 h 60"/>
                <a:gd name="T42" fmla="*/ 0 w 89"/>
                <a:gd name="T43" fmla="*/ 226 h 60"/>
                <a:gd name="T44" fmla="*/ 0 w 89"/>
                <a:gd name="T45" fmla="*/ 51 h 60"/>
                <a:gd name="T46" fmla="*/ 0 w 89"/>
                <a:gd name="T47" fmla="*/ 38 h 60"/>
                <a:gd name="T48" fmla="*/ 0 w 89"/>
                <a:gd name="T49" fmla="*/ 27 h 60"/>
                <a:gd name="T50" fmla="*/ 0 w 89"/>
                <a:gd name="T51" fmla="*/ 27 h 60"/>
                <a:gd name="T52" fmla="*/ 1 w 89"/>
                <a:gd name="T53" fmla="*/ 16 h 60"/>
                <a:gd name="T54" fmla="*/ 27 w 89"/>
                <a:gd name="T55" fmla="*/ 1 h 60"/>
                <a:gd name="T56" fmla="*/ 27 w 89"/>
                <a:gd name="T57" fmla="*/ 1 h 60"/>
                <a:gd name="T58" fmla="*/ 35 w 89"/>
                <a:gd name="T59" fmla="*/ 1 h 60"/>
                <a:gd name="T60" fmla="*/ 38 w 89"/>
                <a:gd name="T61" fmla="*/ 0 h 60"/>
                <a:gd name="T62" fmla="*/ 51 w 89"/>
                <a:gd name="T63" fmla="*/ 0 h 60"/>
                <a:gd name="T64" fmla="*/ 65 w 89"/>
                <a:gd name="T65" fmla="*/ 0 h 60"/>
                <a:gd name="T66" fmla="*/ 370 w 89"/>
                <a:gd name="T67" fmla="*/ 0 h 60"/>
                <a:gd name="T68" fmla="*/ 370 w 89"/>
                <a:gd name="T69" fmla="*/ 0 h 60"/>
                <a:gd name="T70" fmla="*/ 374 w 89"/>
                <a:gd name="T71" fmla="*/ 0 h 60"/>
                <a:gd name="T72" fmla="*/ 401 w 89"/>
                <a:gd name="T73" fmla="*/ 0 h 60"/>
                <a:gd name="T74" fmla="*/ 401 w 89"/>
                <a:gd name="T75" fmla="*/ 1 h 60"/>
                <a:gd name="T76" fmla="*/ 409 w 89"/>
                <a:gd name="T77" fmla="*/ 1 h 60"/>
                <a:gd name="T78" fmla="*/ 418 w 89"/>
                <a:gd name="T79" fmla="*/ 16 h 60"/>
                <a:gd name="T80" fmla="*/ 433 w 89"/>
                <a:gd name="T81" fmla="*/ 16 h 60"/>
                <a:gd name="T82" fmla="*/ 433 w 89"/>
                <a:gd name="T83" fmla="*/ 27 h 60"/>
                <a:gd name="T84" fmla="*/ 433 w 89"/>
                <a:gd name="T85" fmla="*/ 38 h 60"/>
                <a:gd name="T86" fmla="*/ 433 w 8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9"/>
                <a:gd name="T133" fmla="*/ 0 h 60"/>
                <a:gd name="T134" fmla="*/ 89 w 8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9" h="60">
                  <a:moveTo>
                    <a:pt x="88" y="11"/>
                  </a:moveTo>
                  <a:lnTo>
                    <a:pt x="88" y="47"/>
                  </a:lnTo>
                  <a:lnTo>
                    <a:pt x="88" y="49"/>
                  </a:lnTo>
                  <a:lnTo>
                    <a:pt x="88" y="53"/>
                  </a:lnTo>
                  <a:lnTo>
                    <a:pt x="88" y="55"/>
                  </a:lnTo>
                  <a:lnTo>
                    <a:pt x="85" y="55"/>
                  </a:lnTo>
                  <a:lnTo>
                    <a:pt x="85" y="56"/>
                  </a:lnTo>
                  <a:lnTo>
                    <a:pt x="84" y="56"/>
                  </a:lnTo>
                  <a:lnTo>
                    <a:pt x="82" y="56"/>
                  </a:lnTo>
                  <a:lnTo>
                    <a:pt x="82" y="59"/>
                  </a:lnTo>
                  <a:lnTo>
                    <a:pt x="79" y="59"/>
                  </a:lnTo>
                  <a:lnTo>
                    <a:pt x="77" y="59"/>
                  </a:lnTo>
                  <a:lnTo>
                    <a:pt x="75" y="59"/>
                  </a:lnTo>
                  <a:lnTo>
                    <a:pt x="13" y="59"/>
                  </a:lnTo>
                  <a:lnTo>
                    <a:pt x="11" y="59"/>
                  </a:lnTo>
                  <a:lnTo>
                    <a:pt x="8" y="59"/>
                  </a:lnTo>
                  <a:lnTo>
                    <a:pt x="7" y="56"/>
                  </a:lnTo>
                  <a:lnTo>
                    <a:pt x="5" y="56"/>
                  </a:lnTo>
                  <a:lnTo>
                    <a:pt x="1" y="55"/>
                  </a:lnTo>
                  <a:lnTo>
                    <a:pt x="0" y="53"/>
                  </a:lnTo>
                  <a:lnTo>
                    <a:pt x="0" y="49"/>
                  </a:lnTo>
                  <a:lnTo>
                    <a:pt x="0" y="47"/>
                  </a:lnTo>
                  <a:lnTo>
                    <a:pt x="0" y="11"/>
                  </a:lnTo>
                  <a:lnTo>
                    <a:pt x="0" y="8"/>
                  </a:lnTo>
                  <a:lnTo>
                    <a:pt x="0" y="5"/>
                  </a:lnTo>
                  <a:lnTo>
                    <a:pt x="1" y="3"/>
                  </a:lnTo>
                  <a:lnTo>
                    <a:pt x="5" y="1"/>
                  </a:lnTo>
                  <a:lnTo>
                    <a:pt x="7" y="1"/>
                  </a:lnTo>
                  <a:lnTo>
                    <a:pt x="8" y="0"/>
                  </a:lnTo>
                  <a:lnTo>
                    <a:pt x="11" y="0"/>
                  </a:lnTo>
                  <a:lnTo>
                    <a:pt x="13" y="0"/>
                  </a:lnTo>
                  <a:lnTo>
                    <a:pt x="75" y="0"/>
                  </a:lnTo>
                  <a:lnTo>
                    <a:pt x="77" y="0"/>
                  </a:lnTo>
                  <a:lnTo>
                    <a:pt x="79" y="0"/>
                  </a:lnTo>
                  <a:lnTo>
                    <a:pt x="82" y="0"/>
                  </a:lnTo>
                  <a:lnTo>
                    <a:pt x="82" y="1"/>
                  </a:lnTo>
                  <a:lnTo>
                    <a:pt x="84" y="1"/>
                  </a:lnTo>
                  <a:lnTo>
                    <a:pt x="85" y="1"/>
                  </a:lnTo>
                  <a:lnTo>
                    <a:pt x="85" y="3"/>
                  </a:lnTo>
                  <a:lnTo>
                    <a:pt x="88" y="3"/>
                  </a:lnTo>
                  <a:lnTo>
                    <a:pt x="88" y="5"/>
                  </a:lnTo>
                  <a:lnTo>
                    <a:pt x="88" y="8"/>
                  </a:lnTo>
                  <a:lnTo>
                    <a:pt x="88"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37" name="Freeform 175"/>
            <p:cNvSpPr>
              <a:spLocks noChangeAspect="1"/>
            </p:cNvSpPr>
            <p:nvPr/>
          </p:nvSpPr>
          <p:spPr bwMode="auto">
            <a:xfrm>
              <a:off x="966" y="2298"/>
              <a:ext cx="31" cy="78"/>
            </a:xfrm>
            <a:custGeom>
              <a:avLst/>
              <a:gdLst>
                <a:gd name="T0" fmla="*/ 109 w 24"/>
                <a:gd name="T1" fmla="*/ 226 h 60"/>
                <a:gd name="T2" fmla="*/ 109 w 24"/>
                <a:gd name="T3" fmla="*/ 237 h 60"/>
                <a:gd name="T4" fmla="*/ 109 w 24"/>
                <a:gd name="T5" fmla="*/ 237 h 60"/>
                <a:gd name="T6" fmla="*/ 109 w 24"/>
                <a:gd name="T7" fmla="*/ 257 h 60"/>
                <a:gd name="T8" fmla="*/ 109 w 24"/>
                <a:gd name="T9" fmla="*/ 269 h 60"/>
                <a:gd name="T10" fmla="*/ 109 w 24"/>
                <a:gd name="T11" fmla="*/ 269 h 60"/>
                <a:gd name="T12" fmla="*/ 102 w 24"/>
                <a:gd name="T13" fmla="*/ 272 h 60"/>
                <a:gd name="T14" fmla="*/ 102 w 24"/>
                <a:gd name="T15" fmla="*/ 272 h 60"/>
                <a:gd name="T16" fmla="*/ 102 w 24"/>
                <a:gd name="T17" fmla="*/ 286 h 60"/>
                <a:gd name="T18" fmla="*/ 102 w 24"/>
                <a:gd name="T19" fmla="*/ 286 h 60"/>
                <a:gd name="T20" fmla="*/ 88 w 24"/>
                <a:gd name="T21" fmla="*/ 286 h 60"/>
                <a:gd name="T22" fmla="*/ 22 w 24"/>
                <a:gd name="T23" fmla="*/ 286 h 60"/>
                <a:gd name="T24" fmla="*/ 22 w 24"/>
                <a:gd name="T25" fmla="*/ 286 h 60"/>
                <a:gd name="T26" fmla="*/ 10 w 24"/>
                <a:gd name="T27" fmla="*/ 286 h 60"/>
                <a:gd name="T28" fmla="*/ 10 w 24"/>
                <a:gd name="T29" fmla="*/ 272 h 60"/>
                <a:gd name="T30" fmla="*/ 10 w 24"/>
                <a:gd name="T31" fmla="*/ 272 h 60"/>
                <a:gd name="T32" fmla="*/ 10 w 24"/>
                <a:gd name="T33" fmla="*/ 272 h 60"/>
                <a:gd name="T34" fmla="*/ 0 w 24"/>
                <a:gd name="T35" fmla="*/ 269 h 60"/>
                <a:gd name="T36" fmla="*/ 0 w 24"/>
                <a:gd name="T37" fmla="*/ 269 h 60"/>
                <a:gd name="T38" fmla="*/ 0 w 24"/>
                <a:gd name="T39" fmla="*/ 257 h 60"/>
                <a:gd name="T40" fmla="*/ 0 w 24"/>
                <a:gd name="T41" fmla="*/ 237 h 60"/>
                <a:gd name="T42" fmla="*/ 0 w 24"/>
                <a:gd name="T43" fmla="*/ 226 h 60"/>
                <a:gd name="T44" fmla="*/ 0 w 24"/>
                <a:gd name="T45" fmla="*/ 38 h 60"/>
                <a:gd name="T46" fmla="*/ 0 w 24"/>
                <a:gd name="T47" fmla="*/ 38 h 60"/>
                <a:gd name="T48" fmla="*/ 0 w 24"/>
                <a:gd name="T49" fmla="*/ 27 h 60"/>
                <a:gd name="T50" fmla="*/ 0 w 24"/>
                <a:gd name="T51" fmla="*/ 27 h 60"/>
                <a:gd name="T52" fmla="*/ 0 w 24"/>
                <a:gd name="T53" fmla="*/ 16 h 60"/>
                <a:gd name="T54" fmla="*/ 10 w 24"/>
                <a:gd name="T55" fmla="*/ 1 h 60"/>
                <a:gd name="T56" fmla="*/ 10 w 24"/>
                <a:gd name="T57" fmla="*/ 1 h 60"/>
                <a:gd name="T58" fmla="*/ 10 w 24"/>
                <a:gd name="T59" fmla="*/ 0 h 60"/>
                <a:gd name="T60" fmla="*/ 10 w 24"/>
                <a:gd name="T61" fmla="*/ 0 h 60"/>
                <a:gd name="T62" fmla="*/ 22 w 24"/>
                <a:gd name="T63" fmla="*/ 0 h 60"/>
                <a:gd name="T64" fmla="*/ 22 w 24"/>
                <a:gd name="T65" fmla="*/ 0 h 60"/>
                <a:gd name="T66" fmla="*/ 88 w 24"/>
                <a:gd name="T67" fmla="*/ 0 h 60"/>
                <a:gd name="T68" fmla="*/ 88 w 24"/>
                <a:gd name="T69" fmla="*/ 0 h 60"/>
                <a:gd name="T70" fmla="*/ 102 w 24"/>
                <a:gd name="T71" fmla="*/ 0 h 60"/>
                <a:gd name="T72" fmla="*/ 102 w 24"/>
                <a:gd name="T73" fmla="*/ 0 h 60"/>
                <a:gd name="T74" fmla="*/ 102 w 24"/>
                <a:gd name="T75" fmla="*/ 1 h 60"/>
                <a:gd name="T76" fmla="*/ 109 w 24"/>
                <a:gd name="T77" fmla="*/ 1 h 60"/>
                <a:gd name="T78" fmla="*/ 109 w 24"/>
                <a:gd name="T79" fmla="*/ 16 h 60"/>
                <a:gd name="T80" fmla="*/ 109 w 24"/>
                <a:gd name="T81" fmla="*/ 16 h 60"/>
                <a:gd name="T82" fmla="*/ 109 w 24"/>
                <a:gd name="T83" fmla="*/ 27 h 60"/>
                <a:gd name="T84" fmla="*/ 109 w 24"/>
                <a:gd name="T85" fmla="*/ 38 h 60"/>
                <a:gd name="T86" fmla="*/ 109 w 24"/>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0"/>
                <a:gd name="T134" fmla="*/ 24 w 2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0">
                  <a:moveTo>
                    <a:pt x="23" y="8"/>
                  </a:moveTo>
                  <a:lnTo>
                    <a:pt x="23" y="47"/>
                  </a:lnTo>
                  <a:lnTo>
                    <a:pt x="23" y="49"/>
                  </a:lnTo>
                  <a:lnTo>
                    <a:pt x="23" y="53"/>
                  </a:lnTo>
                  <a:lnTo>
                    <a:pt x="23" y="55"/>
                  </a:lnTo>
                  <a:lnTo>
                    <a:pt x="23" y="56"/>
                  </a:lnTo>
                  <a:lnTo>
                    <a:pt x="22" y="56"/>
                  </a:lnTo>
                  <a:lnTo>
                    <a:pt x="22" y="59"/>
                  </a:lnTo>
                  <a:lnTo>
                    <a:pt x="19" y="59"/>
                  </a:lnTo>
                  <a:lnTo>
                    <a:pt x="5" y="59"/>
                  </a:lnTo>
                  <a:lnTo>
                    <a:pt x="2" y="59"/>
                  </a:lnTo>
                  <a:lnTo>
                    <a:pt x="2" y="56"/>
                  </a:lnTo>
                  <a:lnTo>
                    <a:pt x="2" y="55"/>
                  </a:lnTo>
                  <a:lnTo>
                    <a:pt x="0" y="55"/>
                  </a:lnTo>
                  <a:lnTo>
                    <a:pt x="0" y="53"/>
                  </a:lnTo>
                  <a:lnTo>
                    <a:pt x="0" y="49"/>
                  </a:lnTo>
                  <a:lnTo>
                    <a:pt x="0" y="47"/>
                  </a:lnTo>
                  <a:lnTo>
                    <a:pt x="0" y="8"/>
                  </a:lnTo>
                  <a:lnTo>
                    <a:pt x="0" y="5"/>
                  </a:lnTo>
                  <a:lnTo>
                    <a:pt x="0" y="3"/>
                  </a:lnTo>
                  <a:lnTo>
                    <a:pt x="2" y="1"/>
                  </a:lnTo>
                  <a:lnTo>
                    <a:pt x="2" y="0"/>
                  </a:lnTo>
                  <a:lnTo>
                    <a:pt x="5" y="0"/>
                  </a:lnTo>
                  <a:lnTo>
                    <a:pt x="19" y="0"/>
                  </a:lnTo>
                  <a:lnTo>
                    <a:pt x="22" y="0"/>
                  </a:lnTo>
                  <a:lnTo>
                    <a:pt x="22" y="1"/>
                  </a:lnTo>
                  <a:lnTo>
                    <a:pt x="23" y="1"/>
                  </a:lnTo>
                  <a:lnTo>
                    <a:pt x="23" y="3"/>
                  </a:lnTo>
                  <a:lnTo>
                    <a:pt x="23" y="5"/>
                  </a:lnTo>
                  <a:lnTo>
                    <a:pt x="23" y="8"/>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38" name="Freeform 176"/>
            <p:cNvSpPr>
              <a:spLocks noChangeAspect="1"/>
            </p:cNvSpPr>
            <p:nvPr/>
          </p:nvSpPr>
          <p:spPr bwMode="auto">
            <a:xfrm>
              <a:off x="881" y="2298"/>
              <a:ext cx="34" cy="78"/>
            </a:xfrm>
            <a:custGeom>
              <a:avLst/>
              <a:gdLst>
                <a:gd name="T0" fmla="*/ 124 w 26"/>
                <a:gd name="T1" fmla="*/ 226 h 60"/>
                <a:gd name="T2" fmla="*/ 124 w 26"/>
                <a:gd name="T3" fmla="*/ 237 h 60"/>
                <a:gd name="T4" fmla="*/ 124 w 26"/>
                <a:gd name="T5" fmla="*/ 237 h 60"/>
                <a:gd name="T6" fmla="*/ 124 w 26"/>
                <a:gd name="T7" fmla="*/ 257 h 60"/>
                <a:gd name="T8" fmla="*/ 124 w 26"/>
                <a:gd name="T9" fmla="*/ 269 h 60"/>
                <a:gd name="T10" fmla="*/ 124 w 26"/>
                <a:gd name="T11" fmla="*/ 269 h 60"/>
                <a:gd name="T12" fmla="*/ 111 w 26"/>
                <a:gd name="T13" fmla="*/ 272 h 60"/>
                <a:gd name="T14" fmla="*/ 111 w 26"/>
                <a:gd name="T15" fmla="*/ 272 h 60"/>
                <a:gd name="T16" fmla="*/ 111 w 26"/>
                <a:gd name="T17" fmla="*/ 286 h 60"/>
                <a:gd name="T18" fmla="*/ 111 w 26"/>
                <a:gd name="T19" fmla="*/ 286 h 60"/>
                <a:gd name="T20" fmla="*/ 102 w 26"/>
                <a:gd name="T21" fmla="*/ 286 h 60"/>
                <a:gd name="T22" fmla="*/ 27 w 26"/>
                <a:gd name="T23" fmla="*/ 286 h 60"/>
                <a:gd name="T24" fmla="*/ 27 w 26"/>
                <a:gd name="T25" fmla="*/ 286 h 60"/>
                <a:gd name="T26" fmla="*/ 1 w 26"/>
                <a:gd name="T27" fmla="*/ 286 h 60"/>
                <a:gd name="T28" fmla="*/ 1 w 26"/>
                <a:gd name="T29" fmla="*/ 272 h 60"/>
                <a:gd name="T30" fmla="*/ 1 w 26"/>
                <a:gd name="T31" fmla="*/ 272 h 60"/>
                <a:gd name="T32" fmla="*/ 1 w 26"/>
                <a:gd name="T33" fmla="*/ 272 h 60"/>
                <a:gd name="T34" fmla="*/ 0 w 26"/>
                <a:gd name="T35" fmla="*/ 269 h 60"/>
                <a:gd name="T36" fmla="*/ 0 w 26"/>
                <a:gd name="T37" fmla="*/ 269 h 60"/>
                <a:gd name="T38" fmla="*/ 0 w 26"/>
                <a:gd name="T39" fmla="*/ 257 h 60"/>
                <a:gd name="T40" fmla="*/ 0 w 26"/>
                <a:gd name="T41" fmla="*/ 237 h 60"/>
                <a:gd name="T42" fmla="*/ 0 w 26"/>
                <a:gd name="T43" fmla="*/ 226 h 60"/>
                <a:gd name="T44" fmla="*/ 0 w 26"/>
                <a:gd name="T45" fmla="*/ 38 h 60"/>
                <a:gd name="T46" fmla="*/ 0 w 26"/>
                <a:gd name="T47" fmla="*/ 38 h 60"/>
                <a:gd name="T48" fmla="*/ 0 w 26"/>
                <a:gd name="T49" fmla="*/ 27 h 60"/>
                <a:gd name="T50" fmla="*/ 0 w 26"/>
                <a:gd name="T51" fmla="*/ 27 h 60"/>
                <a:gd name="T52" fmla="*/ 0 w 26"/>
                <a:gd name="T53" fmla="*/ 16 h 60"/>
                <a:gd name="T54" fmla="*/ 1 w 26"/>
                <a:gd name="T55" fmla="*/ 1 h 60"/>
                <a:gd name="T56" fmla="*/ 1 w 26"/>
                <a:gd name="T57" fmla="*/ 1 h 60"/>
                <a:gd name="T58" fmla="*/ 1 w 26"/>
                <a:gd name="T59" fmla="*/ 0 h 60"/>
                <a:gd name="T60" fmla="*/ 1 w 26"/>
                <a:gd name="T61" fmla="*/ 0 h 60"/>
                <a:gd name="T62" fmla="*/ 27 w 26"/>
                <a:gd name="T63" fmla="*/ 0 h 60"/>
                <a:gd name="T64" fmla="*/ 27 w 26"/>
                <a:gd name="T65" fmla="*/ 0 h 60"/>
                <a:gd name="T66" fmla="*/ 102 w 26"/>
                <a:gd name="T67" fmla="*/ 0 h 60"/>
                <a:gd name="T68" fmla="*/ 102 w 26"/>
                <a:gd name="T69" fmla="*/ 0 h 60"/>
                <a:gd name="T70" fmla="*/ 111 w 26"/>
                <a:gd name="T71" fmla="*/ 0 h 60"/>
                <a:gd name="T72" fmla="*/ 111 w 26"/>
                <a:gd name="T73" fmla="*/ 0 h 60"/>
                <a:gd name="T74" fmla="*/ 111 w 26"/>
                <a:gd name="T75" fmla="*/ 1 h 60"/>
                <a:gd name="T76" fmla="*/ 124 w 26"/>
                <a:gd name="T77" fmla="*/ 1 h 60"/>
                <a:gd name="T78" fmla="*/ 124 w 26"/>
                <a:gd name="T79" fmla="*/ 16 h 60"/>
                <a:gd name="T80" fmla="*/ 124 w 26"/>
                <a:gd name="T81" fmla="*/ 16 h 60"/>
                <a:gd name="T82" fmla="*/ 124 w 26"/>
                <a:gd name="T83" fmla="*/ 27 h 60"/>
                <a:gd name="T84" fmla="*/ 124 w 26"/>
                <a:gd name="T85" fmla="*/ 38 h 60"/>
                <a:gd name="T86" fmla="*/ 124 w 26"/>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0"/>
                <a:gd name="T134" fmla="*/ 26 w 26"/>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0">
                  <a:moveTo>
                    <a:pt x="25" y="8"/>
                  </a:moveTo>
                  <a:lnTo>
                    <a:pt x="25" y="47"/>
                  </a:lnTo>
                  <a:lnTo>
                    <a:pt x="25" y="49"/>
                  </a:lnTo>
                  <a:lnTo>
                    <a:pt x="25" y="53"/>
                  </a:lnTo>
                  <a:lnTo>
                    <a:pt x="25" y="55"/>
                  </a:lnTo>
                  <a:lnTo>
                    <a:pt x="25" y="56"/>
                  </a:lnTo>
                  <a:lnTo>
                    <a:pt x="22" y="56"/>
                  </a:lnTo>
                  <a:lnTo>
                    <a:pt x="22" y="59"/>
                  </a:lnTo>
                  <a:lnTo>
                    <a:pt x="21" y="59"/>
                  </a:lnTo>
                  <a:lnTo>
                    <a:pt x="5" y="59"/>
                  </a:lnTo>
                  <a:lnTo>
                    <a:pt x="1" y="59"/>
                  </a:lnTo>
                  <a:lnTo>
                    <a:pt x="1" y="56"/>
                  </a:lnTo>
                  <a:lnTo>
                    <a:pt x="1" y="55"/>
                  </a:lnTo>
                  <a:lnTo>
                    <a:pt x="0" y="55"/>
                  </a:lnTo>
                  <a:lnTo>
                    <a:pt x="0" y="53"/>
                  </a:lnTo>
                  <a:lnTo>
                    <a:pt x="0" y="49"/>
                  </a:lnTo>
                  <a:lnTo>
                    <a:pt x="0" y="47"/>
                  </a:lnTo>
                  <a:lnTo>
                    <a:pt x="0" y="8"/>
                  </a:lnTo>
                  <a:lnTo>
                    <a:pt x="0" y="5"/>
                  </a:lnTo>
                  <a:lnTo>
                    <a:pt x="0" y="3"/>
                  </a:lnTo>
                  <a:lnTo>
                    <a:pt x="1" y="1"/>
                  </a:lnTo>
                  <a:lnTo>
                    <a:pt x="1" y="0"/>
                  </a:lnTo>
                  <a:lnTo>
                    <a:pt x="5" y="0"/>
                  </a:lnTo>
                  <a:lnTo>
                    <a:pt x="21" y="0"/>
                  </a:lnTo>
                  <a:lnTo>
                    <a:pt x="22" y="0"/>
                  </a:lnTo>
                  <a:lnTo>
                    <a:pt x="22" y="1"/>
                  </a:lnTo>
                  <a:lnTo>
                    <a:pt x="25" y="1"/>
                  </a:lnTo>
                  <a:lnTo>
                    <a:pt x="25" y="3"/>
                  </a:lnTo>
                  <a:lnTo>
                    <a:pt x="25" y="5"/>
                  </a:lnTo>
                  <a:lnTo>
                    <a:pt x="25" y="8"/>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39" name="Freeform 177" descr="Light vertical"/>
            <p:cNvSpPr>
              <a:spLocks noChangeAspect="1"/>
            </p:cNvSpPr>
            <p:nvPr/>
          </p:nvSpPr>
          <p:spPr bwMode="auto">
            <a:xfrm>
              <a:off x="916" y="2298"/>
              <a:ext cx="51" cy="78"/>
            </a:xfrm>
            <a:custGeom>
              <a:avLst/>
              <a:gdLst>
                <a:gd name="T0" fmla="*/ 190 w 39"/>
                <a:gd name="T1" fmla="*/ 226 h 60"/>
                <a:gd name="T2" fmla="*/ 190 w 39"/>
                <a:gd name="T3" fmla="*/ 237 h 60"/>
                <a:gd name="T4" fmla="*/ 174 w 39"/>
                <a:gd name="T5" fmla="*/ 237 h 60"/>
                <a:gd name="T6" fmla="*/ 174 w 39"/>
                <a:gd name="T7" fmla="*/ 257 h 60"/>
                <a:gd name="T8" fmla="*/ 174 w 39"/>
                <a:gd name="T9" fmla="*/ 269 h 60"/>
                <a:gd name="T10" fmla="*/ 174 w 39"/>
                <a:gd name="T11" fmla="*/ 269 h 60"/>
                <a:gd name="T12" fmla="*/ 174 w 39"/>
                <a:gd name="T13" fmla="*/ 272 h 60"/>
                <a:gd name="T14" fmla="*/ 161 w 39"/>
                <a:gd name="T15" fmla="*/ 272 h 60"/>
                <a:gd name="T16" fmla="*/ 161 w 39"/>
                <a:gd name="T17" fmla="*/ 286 h 60"/>
                <a:gd name="T18" fmla="*/ 150 w 39"/>
                <a:gd name="T19" fmla="*/ 286 h 60"/>
                <a:gd name="T20" fmla="*/ 150 w 39"/>
                <a:gd name="T21" fmla="*/ 286 h 60"/>
                <a:gd name="T22" fmla="*/ 29 w 39"/>
                <a:gd name="T23" fmla="*/ 286 h 60"/>
                <a:gd name="T24" fmla="*/ 29 w 39"/>
                <a:gd name="T25" fmla="*/ 286 h 60"/>
                <a:gd name="T26" fmla="*/ 29 w 39"/>
                <a:gd name="T27" fmla="*/ 286 h 60"/>
                <a:gd name="T28" fmla="*/ 12 w 39"/>
                <a:gd name="T29" fmla="*/ 272 h 60"/>
                <a:gd name="T30" fmla="*/ 12 w 39"/>
                <a:gd name="T31" fmla="*/ 272 h 60"/>
                <a:gd name="T32" fmla="*/ 12 w 39"/>
                <a:gd name="T33" fmla="*/ 272 h 60"/>
                <a:gd name="T34" fmla="*/ 0 w 39"/>
                <a:gd name="T35" fmla="*/ 269 h 60"/>
                <a:gd name="T36" fmla="*/ 0 w 39"/>
                <a:gd name="T37" fmla="*/ 269 h 60"/>
                <a:gd name="T38" fmla="*/ 0 w 39"/>
                <a:gd name="T39" fmla="*/ 257 h 60"/>
                <a:gd name="T40" fmla="*/ 0 w 39"/>
                <a:gd name="T41" fmla="*/ 237 h 60"/>
                <a:gd name="T42" fmla="*/ 0 w 39"/>
                <a:gd name="T43" fmla="*/ 226 h 60"/>
                <a:gd name="T44" fmla="*/ 0 w 39"/>
                <a:gd name="T45" fmla="*/ 38 h 60"/>
                <a:gd name="T46" fmla="*/ 0 w 39"/>
                <a:gd name="T47" fmla="*/ 38 h 60"/>
                <a:gd name="T48" fmla="*/ 0 w 39"/>
                <a:gd name="T49" fmla="*/ 27 h 60"/>
                <a:gd name="T50" fmla="*/ 0 w 39"/>
                <a:gd name="T51" fmla="*/ 27 h 60"/>
                <a:gd name="T52" fmla="*/ 0 w 39"/>
                <a:gd name="T53" fmla="*/ 16 h 60"/>
                <a:gd name="T54" fmla="*/ 0 w 39"/>
                <a:gd name="T55" fmla="*/ 1 h 60"/>
                <a:gd name="T56" fmla="*/ 12 w 39"/>
                <a:gd name="T57" fmla="*/ 1 h 60"/>
                <a:gd name="T58" fmla="*/ 12 w 39"/>
                <a:gd name="T59" fmla="*/ 0 h 60"/>
                <a:gd name="T60" fmla="*/ 12 w 39"/>
                <a:gd name="T61" fmla="*/ 0 h 60"/>
                <a:gd name="T62" fmla="*/ 29 w 39"/>
                <a:gd name="T63" fmla="*/ 0 h 60"/>
                <a:gd name="T64" fmla="*/ 29 w 39"/>
                <a:gd name="T65" fmla="*/ 0 h 60"/>
                <a:gd name="T66" fmla="*/ 150 w 39"/>
                <a:gd name="T67" fmla="*/ 0 h 60"/>
                <a:gd name="T68" fmla="*/ 150 w 39"/>
                <a:gd name="T69" fmla="*/ 0 h 60"/>
                <a:gd name="T70" fmla="*/ 161 w 39"/>
                <a:gd name="T71" fmla="*/ 0 h 60"/>
                <a:gd name="T72" fmla="*/ 161 w 39"/>
                <a:gd name="T73" fmla="*/ 0 h 60"/>
                <a:gd name="T74" fmla="*/ 161 w 39"/>
                <a:gd name="T75" fmla="*/ 1 h 60"/>
                <a:gd name="T76" fmla="*/ 174 w 39"/>
                <a:gd name="T77" fmla="*/ 1 h 60"/>
                <a:gd name="T78" fmla="*/ 174 w 39"/>
                <a:gd name="T79" fmla="*/ 16 h 60"/>
                <a:gd name="T80" fmla="*/ 174 w 39"/>
                <a:gd name="T81" fmla="*/ 16 h 60"/>
                <a:gd name="T82" fmla="*/ 174 w 39"/>
                <a:gd name="T83" fmla="*/ 27 h 60"/>
                <a:gd name="T84" fmla="*/ 190 w 39"/>
                <a:gd name="T85" fmla="*/ 38 h 60"/>
                <a:gd name="T86" fmla="*/ 190 w 39"/>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0"/>
                <a:gd name="T134" fmla="*/ 39 w 3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0">
                  <a:moveTo>
                    <a:pt x="38" y="8"/>
                  </a:moveTo>
                  <a:lnTo>
                    <a:pt x="38" y="47"/>
                  </a:lnTo>
                  <a:lnTo>
                    <a:pt x="38" y="49"/>
                  </a:lnTo>
                  <a:lnTo>
                    <a:pt x="35" y="49"/>
                  </a:lnTo>
                  <a:lnTo>
                    <a:pt x="35" y="53"/>
                  </a:lnTo>
                  <a:lnTo>
                    <a:pt x="35" y="55"/>
                  </a:lnTo>
                  <a:lnTo>
                    <a:pt x="35" y="56"/>
                  </a:lnTo>
                  <a:lnTo>
                    <a:pt x="32" y="56"/>
                  </a:lnTo>
                  <a:lnTo>
                    <a:pt x="32" y="59"/>
                  </a:lnTo>
                  <a:lnTo>
                    <a:pt x="30" y="59"/>
                  </a:lnTo>
                  <a:lnTo>
                    <a:pt x="6" y="59"/>
                  </a:lnTo>
                  <a:lnTo>
                    <a:pt x="2" y="59"/>
                  </a:lnTo>
                  <a:lnTo>
                    <a:pt x="2" y="56"/>
                  </a:lnTo>
                  <a:lnTo>
                    <a:pt x="0" y="55"/>
                  </a:lnTo>
                  <a:lnTo>
                    <a:pt x="0" y="53"/>
                  </a:lnTo>
                  <a:lnTo>
                    <a:pt x="0" y="49"/>
                  </a:lnTo>
                  <a:lnTo>
                    <a:pt x="0" y="47"/>
                  </a:lnTo>
                  <a:lnTo>
                    <a:pt x="0" y="8"/>
                  </a:lnTo>
                  <a:lnTo>
                    <a:pt x="0" y="5"/>
                  </a:lnTo>
                  <a:lnTo>
                    <a:pt x="0" y="3"/>
                  </a:lnTo>
                  <a:lnTo>
                    <a:pt x="0" y="1"/>
                  </a:lnTo>
                  <a:lnTo>
                    <a:pt x="2" y="1"/>
                  </a:lnTo>
                  <a:lnTo>
                    <a:pt x="2" y="0"/>
                  </a:lnTo>
                  <a:lnTo>
                    <a:pt x="6" y="0"/>
                  </a:lnTo>
                  <a:lnTo>
                    <a:pt x="30" y="0"/>
                  </a:lnTo>
                  <a:lnTo>
                    <a:pt x="32" y="0"/>
                  </a:lnTo>
                  <a:lnTo>
                    <a:pt x="32" y="1"/>
                  </a:lnTo>
                  <a:lnTo>
                    <a:pt x="35" y="1"/>
                  </a:lnTo>
                  <a:lnTo>
                    <a:pt x="35" y="3"/>
                  </a:lnTo>
                  <a:lnTo>
                    <a:pt x="35" y="5"/>
                  </a:lnTo>
                  <a:lnTo>
                    <a:pt x="38" y="8"/>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40" name="AutoShape 178"/>
            <p:cNvSpPr>
              <a:spLocks noChangeAspect="1" noChangeArrowheads="1"/>
            </p:cNvSpPr>
            <p:nvPr/>
          </p:nvSpPr>
          <p:spPr bwMode="auto">
            <a:xfrm flipV="1">
              <a:off x="898" y="2375"/>
              <a:ext cx="11"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41" name="Freeform 179"/>
            <p:cNvSpPr>
              <a:spLocks noChangeAspect="1"/>
            </p:cNvSpPr>
            <p:nvPr/>
          </p:nvSpPr>
          <p:spPr bwMode="auto">
            <a:xfrm>
              <a:off x="966" y="2362"/>
              <a:ext cx="12" cy="26"/>
            </a:xfrm>
            <a:custGeom>
              <a:avLst/>
              <a:gdLst>
                <a:gd name="T0" fmla="*/ 0 w 9"/>
                <a:gd name="T1" fmla="*/ 0 h 20"/>
                <a:gd name="T2" fmla="*/ 48 w 9"/>
                <a:gd name="T3" fmla="*/ 29 h 20"/>
                <a:gd name="T4" fmla="*/ 0 w 9"/>
                <a:gd name="T5" fmla="*/ 46 h 20"/>
                <a:gd name="T6" fmla="*/ 48 w 9"/>
                <a:gd name="T7" fmla="*/ 66 h 20"/>
                <a:gd name="T8" fmla="*/ 0 w 9"/>
                <a:gd name="T9" fmla="*/ 92 h 20"/>
                <a:gd name="T10" fmla="*/ 0 w 9"/>
                <a:gd name="T11" fmla="*/ 0 h 20"/>
                <a:gd name="T12" fmla="*/ 0 w 9"/>
                <a:gd name="T13" fmla="*/ 0 h 20"/>
                <a:gd name="T14" fmla="*/ 0 60000 65536"/>
                <a:gd name="T15" fmla="*/ 0 60000 65536"/>
                <a:gd name="T16" fmla="*/ 0 60000 65536"/>
                <a:gd name="T17" fmla="*/ 0 60000 65536"/>
                <a:gd name="T18" fmla="*/ 0 60000 65536"/>
                <a:gd name="T19" fmla="*/ 0 60000 65536"/>
                <a:gd name="T20" fmla="*/ 0 60000 65536"/>
                <a:gd name="T21" fmla="*/ 0 w 9"/>
                <a:gd name="T22" fmla="*/ 0 h 20"/>
                <a:gd name="T23" fmla="*/ 9 w 9"/>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20">
                  <a:moveTo>
                    <a:pt x="0" y="0"/>
                  </a:moveTo>
                  <a:lnTo>
                    <a:pt x="8" y="6"/>
                  </a:lnTo>
                  <a:lnTo>
                    <a:pt x="0" y="9"/>
                  </a:lnTo>
                  <a:lnTo>
                    <a:pt x="8" y="14"/>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42" name="Line 180"/>
            <p:cNvSpPr>
              <a:spLocks noChangeAspect="1" noChangeShapeType="1"/>
            </p:cNvSpPr>
            <p:nvPr/>
          </p:nvSpPr>
          <p:spPr bwMode="auto">
            <a:xfrm>
              <a:off x="898" y="2387"/>
              <a:ext cx="87"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43" name="Line 181"/>
            <p:cNvSpPr>
              <a:spLocks noChangeAspect="1" noChangeShapeType="1"/>
            </p:cNvSpPr>
            <p:nvPr/>
          </p:nvSpPr>
          <p:spPr bwMode="auto">
            <a:xfrm flipH="1">
              <a:off x="898" y="2387"/>
              <a:ext cx="76"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44" name="Line 182"/>
            <p:cNvSpPr>
              <a:spLocks noChangeAspect="1" noChangeShapeType="1"/>
            </p:cNvSpPr>
            <p:nvPr/>
          </p:nvSpPr>
          <p:spPr bwMode="auto">
            <a:xfrm>
              <a:off x="898" y="2401"/>
              <a:ext cx="87"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45" name="Freeform 183"/>
            <p:cNvSpPr>
              <a:spLocks noChangeAspect="1"/>
            </p:cNvSpPr>
            <p:nvPr/>
          </p:nvSpPr>
          <p:spPr bwMode="auto">
            <a:xfrm>
              <a:off x="890" y="2388"/>
              <a:ext cx="16" cy="26"/>
            </a:xfrm>
            <a:custGeom>
              <a:avLst/>
              <a:gdLst>
                <a:gd name="T0" fmla="*/ 64 w 12"/>
                <a:gd name="T1" fmla="*/ 92 h 20"/>
                <a:gd name="T2" fmla="*/ 0 w 12"/>
                <a:gd name="T3" fmla="*/ 64 h 20"/>
                <a:gd name="T4" fmla="*/ 64 w 12"/>
                <a:gd name="T5" fmla="*/ 38 h 20"/>
                <a:gd name="T6" fmla="*/ 0 w 12"/>
                <a:gd name="T7" fmla="*/ 27 h 20"/>
                <a:gd name="T8" fmla="*/ 64 w 12"/>
                <a:gd name="T9" fmla="*/ 0 h 20"/>
                <a:gd name="T10" fmla="*/ 64 w 12"/>
                <a:gd name="T11" fmla="*/ 92 h 20"/>
                <a:gd name="T12" fmla="*/ 64 w 12"/>
                <a:gd name="T13" fmla="*/ 92 h 20"/>
                <a:gd name="T14" fmla="*/ 0 60000 65536"/>
                <a:gd name="T15" fmla="*/ 0 60000 65536"/>
                <a:gd name="T16" fmla="*/ 0 60000 65536"/>
                <a:gd name="T17" fmla="*/ 0 60000 65536"/>
                <a:gd name="T18" fmla="*/ 0 60000 65536"/>
                <a:gd name="T19" fmla="*/ 0 60000 65536"/>
                <a:gd name="T20" fmla="*/ 0 60000 65536"/>
                <a:gd name="T21" fmla="*/ 0 w 12"/>
                <a:gd name="T22" fmla="*/ 0 h 20"/>
                <a:gd name="T23" fmla="*/ 12 w 12"/>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0">
                  <a:moveTo>
                    <a:pt x="11" y="19"/>
                  </a:moveTo>
                  <a:lnTo>
                    <a:pt x="0" y="13"/>
                  </a:lnTo>
                  <a:lnTo>
                    <a:pt x="11" y="8"/>
                  </a:lnTo>
                  <a:lnTo>
                    <a:pt x="0" y="5"/>
                  </a:lnTo>
                  <a:lnTo>
                    <a:pt x="11" y="0"/>
                  </a:lnTo>
                  <a:lnTo>
                    <a:pt x="11"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46" name="Line 184"/>
            <p:cNvSpPr>
              <a:spLocks noChangeAspect="1" noChangeShapeType="1"/>
            </p:cNvSpPr>
            <p:nvPr/>
          </p:nvSpPr>
          <p:spPr bwMode="auto">
            <a:xfrm flipH="1" flipV="1">
              <a:off x="890"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47" name="Freeform 185"/>
            <p:cNvSpPr>
              <a:spLocks noChangeAspect="1"/>
            </p:cNvSpPr>
            <p:nvPr/>
          </p:nvSpPr>
          <p:spPr bwMode="auto">
            <a:xfrm>
              <a:off x="1705" y="2402"/>
              <a:ext cx="129" cy="12"/>
            </a:xfrm>
            <a:custGeom>
              <a:avLst/>
              <a:gdLst>
                <a:gd name="T0" fmla="*/ 482 w 99"/>
                <a:gd name="T1" fmla="*/ 12 h 9"/>
                <a:gd name="T2" fmla="*/ 482 w 99"/>
                <a:gd name="T3" fmla="*/ 12 h 9"/>
                <a:gd name="T4" fmla="*/ 466 w 99"/>
                <a:gd name="T5" fmla="*/ 12 h 9"/>
                <a:gd name="T6" fmla="*/ 447 w 99"/>
                <a:gd name="T7" fmla="*/ 0 h 9"/>
                <a:gd name="T8" fmla="*/ 421 w 99"/>
                <a:gd name="T9" fmla="*/ 0 h 9"/>
                <a:gd name="T10" fmla="*/ 399 w 99"/>
                <a:gd name="T11" fmla="*/ 0 h 9"/>
                <a:gd name="T12" fmla="*/ 374 w 99"/>
                <a:gd name="T13" fmla="*/ 0 h 9"/>
                <a:gd name="T14" fmla="*/ 349 w 99"/>
                <a:gd name="T15" fmla="*/ 0 h 9"/>
                <a:gd name="T16" fmla="*/ 313 w 99"/>
                <a:gd name="T17" fmla="*/ 0 h 9"/>
                <a:gd name="T18" fmla="*/ 276 w 99"/>
                <a:gd name="T19" fmla="*/ 0 h 9"/>
                <a:gd name="T20" fmla="*/ 236 w 99"/>
                <a:gd name="T21" fmla="*/ 0 h 9"/>
                <a:gd name="T22" fmla="*/ 207 w 99"/>
                <a:gd name="T23" fmla="*/ 0 h 9"/>
                <a:gd name="T24" fmla="*/ 163 w 99"/>
                <a:gd name="T25" fmla="*/ 0 h 9"/>
                <a:gd name="T26" fmla="*/ 134 w 99"/>
                <a:gd name="T27" fmla="*/ 0 h 9"/>
                <a:gd name="T28" fmla="*/ 102 w 99"/>
                <a:gd name="T29" fmla="*/ 0 h 9"/>
                <a:gd name="T30" fmla="*/ 78 w 99"/>
                <a:gd name="T31" fmla="*/ 0 h 9"/>
                <a:gd name="T32" fmla="*/ 50 w 99"/>
                <a:gd name="T33" fmla="*/ 0 h 9"/>
                <a:gd name="T34" fmla="*/ 29 w 99"/>
                <a:gd name="T35" fmla="*/ 0 h 9"/>
                <a:gd name="T36" fmla="*/ 12 w 99"/>
                <a:gd name="T37" fmla="*/ 12 h 9"/>
                <a:gd name="T38" fmla="*/ 0 w 99"/>
                <a:gd name="T39" fmla="*/ 12 h 9"/>
                <a:gd name="T40" fmla="*/ 0 w 99"/>
                <a:gd name="T41" fmla="*/ 12 h 9"/>
                <a:gd name="T42" fmla="*/ 0 w 99"/>
                <a:gd name="T43" fmla="*/ 36 h 9"/>
                <a:gd name="T44" fmla="*/ 0 w 99"/>
                <a:gd name="T45" fmla="*/ 36 h 9"/>
                <a:gd name="T46" fmla="*/ 12 w 99"/>
                <a:gd name="T47" fmla="*/ 36 h 9"/>
                <a:gd name="T48" fmla="*/ 29 w 99"/>
                <a:gd name="T49" fmla="*/ 36 h 9"/>
                <a:gd name="T50" fmla="*/ 50 w 99"/>
                <a:gd name="T51" fmla="*/ 48 h 9"/>
                <a:gd name="T52" fmla="*/ 78 w 99"/>
                <a:gd name="T53" fmla="*/ 48 h 9"/>
                <a:gd name="T54" fmla="*/ 102 w 99"/>
                <a:gd name="T55" fmla="*/ 48 h 9"/>
                <a:gd name="T56" fmla="*/ 134 w 99"/>
                <a:gd name="T57" fmla="*/ 48 h 9"/>
                <a:gd name="T58" fmla="*/ 163 w 99"/>
                <a:gd name="T59" fmla="*/ 48 h 9"/>
                <a:gd name="T60" fmla="*/ 207 w 99"/>
                <a:gd name="T61" fmla="*/ 48 h 9"/>
                <a:gd name="T62" fmla="*/ 236 w 99"/>
                <a:gd name="T63" fmla="*/ 48 h 9"/>
                <a:gd name="T64" fmla="*/ 276 w 99"/>
                <a:gd name="T65" fmla="*/ 48 h 9"/>
                <a:gd name="T66" fmla="*/ 313 w 99"/>
                <a:gd name="T67" fmla="*/ 48 h 9"/>
                <a:gd name="T68" fmla="*/ 349 w 99"/>
                <a:gd name="T69" fmla="*/ 48 h 9"/>
                <a:gd name="T70" fmla="*/ 374 w 99"/>
                <a:gd name="T71" fmla="*/ 48 h 9"/>
                <a:gd name="T72" fmla="*/ 399 w 99"/>
                <a:gd name="T73" fmla="*/ 48 h 9"/>
                <a:gd name="T74" fmla="*/ 421 w 99"/>
                <a:gd name="T75" fmla="*/ 48 h 9"/>
                <a:gd name="T76" fmla="*/ 447 w 99"/>
                <a:gd name="T77" fmla="*/ 36 h 9"/>
                <a:gd name="T78" fmla="*/ 466 w 99"/>
                <a:gd name="T79" fmla="*/ 36 h 9"/>
                <a:gd name="T80" fmla="*/ 482 w 99"/>
                <a:gd name="T81" fmla="*/ 36 h 9"/>
                <a:gd name="T82" fmla="*/ 482 w 99"/>
                <a:gd name="T83" fmla="*/ 36 h 9"/>
                <a:gd name="T84" fmla="*/ 482 w 99"/>
                <a:gd name="T85" fmla="*/ 12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9"/>
                <a:gd name="T130" fmla="*/ 0 h 9"/>
                <a:gd name="T131" fmla="*/ 99 w 99"/>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9" h="9">
                  <a:moveTo>
                    <a:pt x="98" y="2"/>
                  </a:moveTo>
                  <a:lnTo>
                    <a:pt x="98" y="2"/>
                  </a:lnTo>
                  <a:lnTo>
                    <a:pt x="95" y="2"/>
                  </a:lnTo>
                  <a:lnTo>
                    <a:pt x="93" y="2"/>
                  </a:lnTo>
                  <a:lnTo>
                    <a:pt x="91" y="0"/>
                  </a:lnTo>
                  <a:lnTo>
                    <a:pt x="88" y="0"/>
                  </a:lnTo>
                  <a:lnTo>
                    <a:pt x="86" y="0"/>
                  </a:lnTo>
                  <a:lnTo>
                    <a:pt x="85" y="0"/>
                  </a:lnTo>
                  <a:lnTo>
                    <a:pt x="81" y="0"/>
                  </a:lnTo>
                  <a:lnTo>
                    <a:pt x="79" y="0"/>
                  </a:lnTo>
                  <a:lnTo>
                    <a:pt x="77" y="0"/>
                  </a:lnTo>
                  <a:lnTo>
                    <a:pt x="72" y="0"/>
                  </a:lnTo>
                  <a:lnTo>
                    <a:pt x="71" y="0"/>
                  </a:lnTo>
                  <a:lnTo>
                    <a:pt x="65" y="0"/>
                  </a:lnTo>
                  <a:lnTo>
                    <a:pt x="64" y="0"/>
                  </a:lnTo>
                  <a:lnTo>
                    <a:pt x="59" y="0"/>
                  </a:lnTo>
                  <a:lnTo>
                    <a:pt x="57" y="0"/>
                  </a:lnTo>
                  <a:lnTo>
                    <a:pt x="52" y="0"/>
                  </a:lnTo>
                  <a:lnTo>
                    <a:pt x="48" y="0"/>
                  </a:lnTo>
                  <a:lnTo>
                    <a:pt x="45" y="0"/>
                  </a:lnTo>
                  <a:lnTo>
                    <a:pt x="42" y="0"/>
                  </a:lnTo>
                  <a:lnTo>
                    <a:pt x="39" y="0"/>
                  </a:lnTo>
                  <a:lnTo>
                    <a:pt x="34" y="0"/>
                  </a:lnTo>
                  <a:lnTo>
                    <a:pt x="30" y="0"/>
                  </a:lnTo>
                  <a:lnTo>
                    <a:pt x="28" y="0"/>
                  </a:lnTo>
                  <a:lnTo>
                    <a:pt x="23" y="0"/>
                  </a:lnTo>
                  <a:lnTo>
                    <a:pt x="21" y="0"/>
                  </a:lnTo>
                  <a:lnTo>
                    <a:pt x="19" y="0"/>
                  </a:lnTo>
                  <a:lnTo>
                    <a:pt x="16" y="0"/>
                  </a:lnTo>
                  <a:lnTo>
                    <a:pt x="13" y="0"/>
                  </a:lnTo>
                  <a:lnTo>
                    <a:pt x="10" y="0"/>
                  </a:lnTo>
                  <a:lnTo>
                    <a:pt x="8" y="0"/>
                  </a:lnTo>
                  <a:lnTo>
                    <a:pt x="6" y="0"/>
                  </a:lnTo>
                  <a:lnTo>
                    <a:pt x="6" y="2"/>
                  </a:lnTo>
                  <a:lnTo>
                    <a:pt x="2" y="2"/>
                  </a:lnTo>
                  <a:lnTo>
                    <a:pt x="0" y="2"/>
                  </a:lnTo>
                  <a:lnTo>
                    <a:pt x="0" y="6"/>
                  </a:lnTo>
                  <a:lnTo>
                    <a:pt x="2" y="6"/>
                  </a:lnTo>
                  <a:lnTo>
                    <a:pt x="6" y="6"/>
                  </a:lnTo>
                  <a:lnTo>
                    <a:pt x="8" y="8"/>
                  </a:lnTo>
                  <a:lnTo>
                    <a:pt x="10" y="8"/>
                  </a:lnTo>
                  <a:lnTo>
                    <a:pt x="13" y="8"/>
                  </a:lnTo>
                  <a:lnTo>
                    <a:pt x="16" y="8"/>
                  </a:lnTo>
                  <a:lnTo>
                    <a:pt x="19" y="8"/>
                  </a:lnTo>
                  <a:lnTo>
                    <a:pt x="21" y="8"/>
                  </a:lnTo>
                  <a:lnTo>
                    <a:pt x="23" y="8"/>
                  </a:lnTo>
                  <a:lnTo>
                    <a:pt x="28" y="8"/>
                  </a:lnTo>
                  <a:lnTo>
                    <a:pt x="30" y="8"/>
                  </a:lnTo>
                  <a:lnTo>
                    <a:pt x="34" y="8"/>
                  </a:lnTo>
                  <a:lnTo>
                    <a:pt x="39" y="8"/>
                  </a:lnTo>
                  <a:lnTo>
                    <a:pt x="42" y="8"/>
                  </a:lnTo>
                  <a:lnTo>
                    <a:pt x="45" y="8"/>
                  </a:lnTo>
                  <a:lnTo>
                    <a:pt x="48" y="8"/>
                  </a:lnTo>
                  <a:lnTo>
                    <a:pt x="52" y="8"/>
                  </a:lnTo>
                  <a:lnTo>
                    <a:pt x="57" y="8"/>
                  </a:lnTo>
                  <a:lnTo>
                    <a:pt x="59" y="8"/>
                  </a:lnTo>
                  <a:lnTo>
                    <a:pt x="64" y="8"/>
                  </a:lnTo>
                  <a:lnTo>
                    <a:pt x="65" y="8"/>
                  </a:lnTo>
                  <a:lnTo>
                    <a:pt x="71" y="8"/>
                  </a:lnTo>
                  <a:lnTo>
                    <a:pt x="72" y="8"/>
                  </a:lnTo>
                  <a:lnTo>
                    <a:pt x="77" y="8"/>
                  </a:lnTo>
                  <a:lnTo>
                    <a:pt x="79" y="8"/>
                  </a:lnTo>
                  <a:lnTo>
                    <a:pt x="81" y="8"/>
                  </a:lnTo>
                  <a:lnTo>
                    <a:pt x="85" y="8"/>
                  </a:lnTo>
                  <a:lnTo>
                    <a:pt x="86" y="8"/>
                  </a:lnTo>
                  <a:lnTo>
                    <a:pt x="88" y="8"/>
                  </a:lnTo>
                  <a:lnTo>
                    <a:pt x="91" y="6"/>
                  </a:lnTo>
                  <a:lnTo>
                    <a:pt x="93" y="6"/>
                  </a:lnTo>
                  <a:lnTo>
                    <a:pt x="95" y="6"/>
                  </a:lnTo>
                  <a:lnTo>
                    <a:pt x="98" y="6"/>
                  </a:lnTo>
                  <a:lnTo>
                    <a:pt x="98" y="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48" name="Freeform 186"/>
            <p:cNvSpPr>
              <a:spLocks noChangeAspect="1"/>
            </p:cNvSpPr>
            <p:nvPr/>
          </p:nvSpPr>
          <p:spPr bwMode="auto">
            <a:xfrm>
              <a:off x="1729" y="2375"/>
              <a:ext cx="77" cy="14"/>
            </a:xfrm>
            <a:custGeom>
              <a:avLst/>
              <a:gdLst>
                <a:gd name="T0" fmla="*/ 286 w 59"/>
                <a:gd name="T1" fmla="*/ 0 h 11"/>
                <a:gd name="T2" fmla="*/ 286 w 59"/>
                <a:gd name="T3" fmla="*/ 46 h 11"/>
                <a:gd name="T4" fmla="*/ 0 w 59"/>
                <a:gd name="T5" fmla="*/ 46 h 11"/>
                <a:gd name="T6" fmla="*/ 0 w 59"/>
                <a:gd name="T7" fmla="*/ 0 h 11"/>
                <a:gd name="T8" fmla="*/ 286 w 59"/>
                <a:gd name="T9" fmla="*/ 0 h 11"/>
                <a:gd name="T10" fmla="*/ 286 w 59"/>
                <a:gd name="T11" fmla="*/ 0 h 11"/>
                <a:gd name="T12" fmla="*/ 0 60000 65536"/>
                <a:gd name="T13" fmla="*/ 0 60000 65536"/>
                <a:gd name="T14" fmla="*/ 0 60000 65536"/>
                <a:gd name="T15" fmla="*/ 0 60000 65536"/>
                <a:gd name="T16" fmla="*/ 0 60000 65536"/>
                <a:gd name="T17" fmla="*/ 0 60000 65536"/>
                <a:gd name="T18" fmla="*/ 0 w 59"/>
                <a:gd name="T19" fmla="*/ 0 h 11"/>
                <a:gd name="T20" fmla="*/ 59 w 5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59" h="11">
                  <a:moveTo>
                    <a:pt x="58" y="0"/>
                  </a:moveTo>
                  <a:lnTo>
                    <a:pt x="58" y="10"/>
                  </a:lnTo>
                  <a:lnTo>
                    <a:pt x="0" y="10"/>
                  </a:lnTo>
                  <a:lnTo>
                    <a:pt x="0" y="0"/>
                  </a:lnTo>
                  <a:lnTo>
                    <a:pt x="58"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49" name="AutoShape 187"/>
            <p:cNvSpPr>
              <a:spLocks noChangeAspect="1" noChangeArrowheads="1"/>
            </p:cNvSpPr>
            <p:nvPr/>
          </p:nvSpPr>
          <p:spPr bwMode="auto">
            <a:xfrm flipV="1">
              <a:off x="1729" y="2388"/>
              <a:ext cx="75"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50" name="Freeform 188"/>
            <p:cNvSpPr>
              <a:spLocks noChangeAspect="1"/>
            </p:cNvSpPr>
            <p:nvPr/>
          </p:nvSpPr>
          <p:spPr bwMode="auto">
            <a:xfrm>
              <a:off x="1707" y="2298"/>
              <a:ext cx="123" cy="78"/>
            </a:xfrm>
            <a:custGeom>
              <a:avLst/>
              <a:gdLst>
                <a:gd name="T0" fmla="*/ 467 w 94"/>
                <a:gd name="T1" fmla="*/ 237 h 60"/>
                <a:gd name="T2" fmla="*/ 467 w 94"/>
                <a:gd name="T3" fmla="*/ 237 h 60"/>
                <a:gd name="T4" fmla="*/ 467 w 94"/>
                <a:gd name="T5" fmla="*/ 257 h 60"/>
                <a:gd name="T6" fmla="*/ 445 w 94"/>
                <a:gd name="T7" fmla="*/ 257 h 60"/>
                <a:gd name="T8" fmla="*/ 445 w 94"/>
                <a:gd name="T9" fmla="*/ 269 h 60"/>
                <a:gd name="T10" fmla="*/ 437 w 94"/>
                <a:gd name="T11" fmla="*/ 272 h 60"/>
                <a:gd name="T12" fmla="*/ 434 w 94"/>
                <a:gd name="T13" fmla="*/ 272 h 60"/>
                <a:gd name="T14" fmla="*/ 420 w 94"/>
                <a:gd name="T15" fmla="*/ 286 h 60"/>
                <a:gd name="T16" fmla="*/ 400 w 94"/>
                <a:gd name="T17" fmla="*/ 286 h 60"/>
                <a:gd name="T18" fmla="*/ 398 w 94"/>
                <a:gd name="T19" fmla="*/ 286 h 60"/>
                <a:gd name="T20" fmla="*/ 376 w 94"/>
                <a:gd name="T21" fmla="*/ 286 h 60"/>
                <a:gd name="T22" fmla="*/ 79 w 94"/>
                <a:gd name="T23" fmla="*/ 286 h 60"/>
                <a:gd name="T24" fmla="*/ 71 w 94"/>
                <a:gd name="T25" fmla="*/ 286 h 60"/>
                <a:gd name="T26" fmla="*/ 65 w 94"/>
                <a:gd name="T27" fmla="*/ 286 h 60"/>
                <a:gd name="T28" fmla="*/ 46 w 94"/>
                <a:gd name="T29" fmla="*/ 286 h 60"/>
                <a:gd name="T30" fmla="*/ 38 w 94"/>
                <a:gd name="T31" fmla="*/ 272 h 60"/>
                <a:gd name="T32" fmla="*/ 29 w 94"/>
                <a:gd name="T33" fmla="*/ 272 h 60"/>
                <a:gd name="T34" fmla="*/ 12 w 94"/>
                <a:gd name="T35" fmla="*/ 269 h 60"/>
                <a:gd name="T36" fmla="*/ 12 w 94"/>
                <a:gd name="T37" fmla="*/ 269 h 60"/>
                <a:gd name="T38" fmla="*/ 12 w 94"/>
                <a:gd name="T39" fmla="*/ 257 h 60"/>
                <a:gd name="T40" fmla="*/ 0 w 94"/>
                <a:gd name="T41" fmla="*/ 237 h 60"/>
                <a:gd name="T42" fmla="*/ 0 w 94"/>
                <a:gd name="T43" fmla="*/ 237 h 60"/>
                <a:gd name="T44" fmla="*/ 0 w 94"/>
                <a:gd name="T45" fmla="*/ 51 h 60"/>
                <a:gd name="T46" fmla="*/ 0 w 94"/>
                <a:gd name="T47" fmla="*/ 38 h 60"/>
                <a:gd name="T48" fmla="*/ 0 w 94"/>
                <a:gd name="T49" fmla="*/ 38 h 60"/>
                <a:gd name="T50" fmla="*/ 12 w 94"/>
                <a:gd name="T51" fmla="*/ 27 h 60"/>
                <a:gd name="T52" fmla="*/ 12 w 94"/>
                <a:gd name="T53" fmla="*/ 16 h 60"/>
                <a:gd name="T54" fmla="*/ 29 w 94"/>
                <a:gd name="T55" fmla="*/ 16 h 60"/>
                <a:gd name="T56" fmla="*/ 38 w 94"/>
                <a:gd name="T57" fmla="*/ 1 h 60"/>
                <a:gd name="T58" fmla="*/ 46 w 94"/>
                <a:gd name="T59" fmla="*/ 1 h 60"/>
                <a:gd name="T60" fmla="*/ 65 w 94"/>
                <a:gd name="T61" fmla="*/ 0 h 60"/>
                <a:gd name="T62" fmla="*/ 71 w 94"/>
                <a:gd name="T63" fmla="*/ 0 h 60"/>
                <a:gd name="T64" fmla="*/ 79 w 94"/>
                <a:gd name="T65" fmla="*/ 0 h 60"/>
                <a:gd name="T66" fmla="*/ 376 w 94"/>
                <a:gd name="T67" fmla="*/ 0 h 60"/>
                <a:gd name="T68" fmla="*/ 398 w 94"/>
                <a:gd name="T69" fmla="*/ 0 h 60"/>
                <a:gd name="T70" fmla="*/ 400 w 94"/>
                <a:gd name="T71" fmla="*/ 0 h 60"/>
                <a:gd name="T72" fmla="*/ 420 w 94"/>
                <a:gd name="T73" fmla="*/ 1 h 60"/>
                <a:gd name="T74" fmla="*/ 434 w 94"/>
                <a:gd name="T75" fmla="*/ 1 h 60"/>
                <a:gd name="T76" fmla="*/ 437 w 94"/>
                <a:gd name="T77" fmla="*/ 1 h 60"/>
                <a:gd name="T78" fmla="*/ 445 w 94"/>
                <a:gd name="T79" fmla="*/ 16 h 60"/>
                <a:gd name="T80" fmla="*/ 445 w 94"/>
                <a:gd name="T81" fmla="*/ 27 h 60"/>
                <a:gd name="T82" fmla="*/ 467 w 94"/>
                <a:gd name="T83" fmla="*/ 27 h 60"/>
                <a:gd name="T84" fmla="*/ 467 w 94"/>
                <a:gd name="T85" fmla="*/ 38 h 60"/>
                <a:gd name="T86" fmla="*/ 467 w 94"/>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0"/>
                <a:gd name="T134" fmla="*/ 94 w 9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0">
                  <a:moveTo>
                    <a:pt x="93" y="11"/>
                  </a:moveTo>
                  <a:lnTo>
                    <a:pt x="93" y="49"/>
                  </a:lnTo>
                  <a:lnTo>
                    <a:pt x="93" y="53"/>
                  </a:lnTo>
                  <a:lnTo>
                    <a:pt x="89" y="53"/>
                  </a:lnTo>
                  <a:lnTo>
                    <a:pt x="89" y="55"/>
                  </a:lnTo>
                  <a:lnTo>
                    <a:pt x="87" y="56"/>
                  </a:lnTo>
                  <a:lnTo>
                    <a:pt x="86" y="56"/>
                  </a:lnTo>
                  <a:lnTo>
                    <a:pt x="83" y="59"/>
                  </a:lnTo>
                  <a:lnTo>
                    <a:pt x="80" y="59"/>
                  </a:lnTo>
                  <a:lnTo>
                    <a:pt x="79" y="59"/>
                  </a:lnTo>
                  <a:lnTo>
                    <a:pt x="75" y="59"/>
                  </a:lnTo>
                  <a:lnTo>
                    <a:pt x="16" y="59"/>
                  </a:lnTo>
                  <a:lnTo>
                    <a:pt x="14" y="59"/>
                  </a:lnTo>
                  <a:lnTo>
                    <a:pt x="13" y="59"/>
                  </a:lnTo>
                  <a:lnTo>
                    <a:pt x="9" y="59"/>
                  </a:lnTo>
                  <a:lnTo>
                    <a:pt x="8" y="56"/>
                  </a:lnTo>
                  <a:lnTo>
                    <a:pt x="6" y="56"/>
                  </a:lnTo>
                  <a:lnTo>
                    <a:pt x="2" y="55"/>
                  </a:lnTo>
                  <a:lnTo>
                    <a:pt x="2" y="53"/>
                  </a:lnTo>
                  <a:lnTo>
                    <a:pt x="0" y="53"/>
                  </a:lnTo>
                  <a:lnTo>
                    <a:pt x="0" y="49"/>
                  </a:lnTo>
                  <a:lnTo>
                    <a:pt x="0" y="11"/>
                  </a:lnTo>
                  <a:lnTo>
                    <a:pt x="0" y="8"/>
                  </a:lnTo>
                  <a:lnTo>
                    <a:pt x="2" y="5"/>
                  </a:lnTo>
                  <a:lnTo>
                    <a:pt x="2" y="3"/>
                  </a:lnTo>
                  <a:lnTo>
                    <a:pt x="6" y="3"/>
                  </a:lnTo>
                  <a:lnTo>
                    <a:pt x="6" y="1"/>
                  </a:lnTo>
                  <a:lnTo>
                    <a:pt x="8" y="1"/>
                  </a:lnTo>
                  <a:lnTo>
                    <a:pt x="9" y="1"/>
                  </a:lnTo>
                  <a:lnTo>
                    <a:pt x="13" y="0"/>
                  </a:lnTo>
                  <a:lnTo>
                    <a:pt x="14" y="0"/>
                  </a:lnTo>
                  <a:lnTo>
                    <a:pt x="16" y="0"/>
                  </a:lnTo>
                  <a:lnTo>
                    <a:pt x="75" y="0"/>
                  </a:lnTo>
                  <a:lnTo>
                    <a:pt x="79" y="0"/>
                  </a:lnTo>
                  <a:lnTo>
                    <a:pt x="80" y="0"/>
                  </a:lnTo>
                  <a:lnTo>
                    <a:pt x="83" y="1"/>
                  </a:lnTo>
                  <a:lnTo>
                    <a:pt x="86" y="1"/>
                  </a:lnTo>
                  <a:lnTo>
                    <a:pt x="87" y="1"/>
                  </a:lnTo>
                  <a:lnTo>
                    <a:pt x="87" y="3"/>
                  </a:lnTo>
                  <a:lnTo>
                    <a:pt x="89" y="3"/>
                  </a:lnTo>
                  <a:lnTo>
                    <a:pt x="89" y="5"/>
                  </a:lnTo>
                  <a:lnTo>
                    <a:pt x="93" y="5"/>
                  </a:lnTo>
                  <a:lnTo>
                    <a:pt x="93" y="8"/>
                  </a:lnTo>
                  <a:lnTo>
                    <a:pt x="93"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51" name="Freeform 189"/>
            <p:cNvSpPr>
              <a:spLocks noChangeAspect="1"/>
            </p:cNvSpPr>
            <p:nvPr/>
          </p:nvSpPr>
          <p:spPr bwMode="auto">
            <a:xfrm>
              <a:off x="1792" y="2298"/>
              <a:ext cx="38" cy="78"/>
            </a:xfrm>
            <a:custGeom>
              <a:avLst/>
              <a:gdLst>
                <a:gd name="T0" fmla="*/ 143 w 29"/>
                <a:gd name="T1" fmla="*/ 226 h 60"/>
                <a:gd name="T2" fmla="*/ 143 w 29"/>
                <a:gd name="T3" fmla="*/ 237 h 60"/>
                <a:gd name="T4" fmla="*/ 143 w 29"/>
                <a:gd name="T5" fmla="*/ 257 h 60"/>
                <a:gd name="T6" fmla="*/ 122 w 29"/>
                <a:gd name="T7" fmla="*/ 257 h 60"/>
                <a:gd name="T8" fmla="*/ 122 w 29"/>
                <a:gd name="T9" fmla="*/ 269 h 60"/>
                <a:gd name="T10" fmla="*/ 122 w 29"/>
                <a:gd name="T11" fmla="*/ 272 h 60"/>
                <a:gd name="T12" fmla="*/ 122 w 29"/>
                <a:gd name="T13" fmla="*/ 272 h 60"/>
                <a:gd name="T14" fmla="*/ 122 w 29"/>
                <a:gd name="T15" fmla="*/ 272 h 60"/>
                <a:gd name="T16" fmla="*/ 113 w 29"/>
                <a:gd name="T17" fmla="*/ 286 h 60"/>
                <a:gd name="T18" fmla="*/ 113 w 29"/>
                <a:gd name="T19" fmla="*/ 286 h 60"/>
                <a:gd name="T20" fmla="*/ 113 w 29"/>
                <a:gd name="T21" fmla="*/ 286 h 60"/>
                <a:gd name="T22" fmla="*/ 28 w 29"/>
                <a:gd name="T23" fmla="*/ 286 h 60"/>
                <a:gd name="T24" fmla="*/ 28 w 29"/>
                <a:gd name="T25" fmla="*/ 286 h 60"/>
                <a:gd name="T26" fmla="*/ 28 w 29"/>
                <a:gd name="T27" fmla="*/ 286 h 60"/>
                <a:gd name="T28" fmla="*/ 28 w 29"/>
                <a:gd name="T29" fmla="*/ 286 h 60"/>
                <a:gd name="T30" fmla="*/ 12 w 29"/>
                <a:gd name="T31" fmla="*/ 272 h 60"/>
                <a:gd name="T32" fmla="*/ 12 w 29"/>
                <a:gd name="T33" fmla="*/ 272 h 60"/>
                <a:gd name="T34" fmla="*/ 12 w 29"/>
                <a:gd name="T35" fmla="*/ 269 h 60"/>
                <a:gd name="T36" fmla="*/ 12 w 29"/>
                <a:gd name="T37" fmla="*/ 269 h 60"/>
                <a:gd name="T38" fmla="*/ 0 w 29"/>
                <a:gd name="T39" fmla="*/ 257 h 60"/>
                <a:gd name="T40" fmla="*/ 0 w 29"/>
                <a:gd name="T41" fmla="*/ 237 h 60"/>
                <a:gd name="T42" fmla="*/ 0 w 29"/>
                <a:gd name="T43" fmla="*/ 226 h 60"/>
                <a:gd name="T44" fmla="*/ 0 w 29"/>
                <a:gd name="T45" fmla="*/ 51 h 60"/>
                <a:gd name="T46" fmla="*/ 0 w 29"/>
                <a:gd name="T47" fmla="*/ 38 h 60"/>
                <a:gd name="T48" fmla="*/ 0 w 29"/>
                <a:gd name="T49" fmla="*/ 27 h 60"/>
                <a:gd name="T50" fmla="*/ 12 w 29"/>
                <a:gd name="T51" fmla="*/ 27 h 60"/>
                <a:gd name="T52" fmla="*/ 12 w 29"/>
                <a:gd name="T53" fmla="*/ 16 h 60"/>
                <a:gd name="T54" fmla="*/ 12 w 29"/>
                <a:gd name="T55" fmla="*/ 16 h 60"/>
                <a:gd name="T56" fmla="*/ 12 w 29"/>
                <a:gd name="T57" fmla="*/ 1 h 60"/>
                <a:gd name="T58" fmla="*/ 12 w 29"/>
                <a:gd name="T59" fmla="*/ 1 h 60"/>
                <a:gd name="T60" fmla="*/ 28 w 29"/>
                <a:gd name="T61" fmla="*/ 0 h 60"/>
                <a:gd name="T62" fmla="*/ 28 w 29"/>
                <a:gd name="T63" fmla="*/ 0 h 60"/>
                <a:gd name="T64" fmla="*/ 28 w 29"/>
                <a:gd name="T65" fmla="*/ 0 h 60"/>
                <a:gd name="T66" fmla="*/ 113 w 29"/>
                <a:gd name="T67" fmla="*/ 0 h 60"/>
                <a:gd name="T68" fmla="*/ 113 w 29"/>
                <a:gd name="T69" fmla="*/ 0 h 60"/>
                <a:gd name="T70" fmla="*/ 113 w 29"/>
                <a:gd name="T71" fmla="*/ 0 h 60"/>
                <a:gd name="T72" fmla="*/ 113 w 29"/>
                <a:gd name="T73" fmla="*/ 0 h 60"/>
                <a:gd name="T74" fmla="*/ 122 w 29"/>
                <a:gd name="T75" fmla="*/ 1 h 60"/>
                <a:gd name="T76" fmla="*/ 122 w 29"/>
                <a:gd name="T77" fmla="*/ 1 h 60"/>
                <a:gd name="T78" fmla="*/ 122 w 29"/>
                <a:gd name="T79" fmla="*/ 16 h 60"/>
                <a:gd name="T80" fmla="*/ 122 w 29"/>
                <a:gd name="T81" fmla="*/ 16 h 60"/>
                <a:gd name="T82" fmla="*/ 143 w 29"/>
                <a:gd name="T83" fmla="*/ 27 h 60"/>
                <a:gd name="T84" fmla="*/ 143 w 29"/>
                <a:gd name="T85" fmla="*/ 38 h 60"/>
                <a:gd name="T86" fmla="*/ 143 w 2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0"/>
                <a:gd name="T134" fmla="*/ 29 w 2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0">
                  <a:moveTo>
                    <a:pt x="28" y="11"/>
                  </a:moveTo>
                  <a:lnTo>
                    <a:pt x="28" y="47"/>
                  </a:lnTo>
                  <a:lnTo>
                    <a:pt x="28" y="49"/>
                  </a:lnTo>
                  <a:lnTo>
                    <a:pt x="28" y="53"/>
                  </a:lnTo>
                  <a:lnTo>
                    <a:pt x="24" y="53"/>
                  </a:lnTo>
                  <a:lnTo>
                    <a:pt x="24" y="55"/>
                  </a:lnTo>
                  <a:lnTo>
                    <a:pt x="24" y="56"/>
                  </a:lnTo>
                  <a:lnTo>
                    <a:pt x="22" y="59"/>
                  </a:lnTo>
                  <a:lnTo>
                    <a:pt x="5" y="59"/>
                  </a:lnTo>
                  <a:lnTo>
                    <a:pt x="2" y="56"/>
                  </a:lnTo>
                  <a:lnTo>
                    <a:pt x="2" y="55"/>
                  </a:lnTo>
                  <a:lnTo>
                    <a:pt x="2" y="53"/>
                  </a:lnTo>
                  <a:lnTo>
                    <a:pt x="0" y="53"/>
                  </a:lnTo>
                  <a:lnTo>
                    <a:pt x="0" y="49"/>
                  </a:lnTo>
                  <a:lnTo>
                    <a:pt x="0" y="47"/>
                  </a:lnTo>
                  <a:lnTo>
                    <a:pt x="0" y="11"/>
                  </a:lnTo>
                  <a:lnTo>
                    <a:pt x="0" y="8"/>
                  </a:lnTo>
                  <a:lnTo>
                    <a:pt x="0" y="5"/>
                  </a:lnTo>
                  <a:lnTo>
                    <a:pt x="2" y="5"/>
                  </a:lnTo>
                  <a:lnTo>
                    <a:pt x="2" y="3"/>
                  </a:lnTo>
                  <a:lnTo>
                    <a:pt x="2" y="1"/>
                  </a:lnTo>
                  <a:lnTo>
                    <a:pt x="5" y="0"/>
                  </a:lnTo>
                  <a:lnTo>
                    <a:pt x="22" y="0"/>
                  </a:lnTo>
                  <a:lnTo>
                    <a:pt x="24" y="1"/>
                  </a:lnTo>
                  <a:lnTo>
                    <a:pt x="24" y="3"/>
                  </a:lnTo>
                  <a:lnTo>
                    <a:pt x="24" y="5"/>
                  </a:lnTo>
                  <a:lnTo>
                    <a:pt x="28" y="5"/>
                  </a:lnTo>
                  <a:lnTo>
                    <a:pt x="28" y="8"/>
                  </a:lnTo>
                  <a:lnTo>
                    <a:pt x="28" y="11"/>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52" name="Freeform 190"/>
            <p:cNvSpPr>
              <a:spLocks noChangeAspect="1"/>
            </p:cNvSpPr>
            <p:nvPr/>
          </p:nvSpPr>
          <p:spPr bwMode="auto">
            <a:xfrm>
              <a:off x="1712" y="2298"/>
              <a:ext cx="33" cy="78"/>
            </a:xfrm>
            <a:custGeom>
              <a:avLst/>
              <a:gdLst>
                <a:gd name="T0" fmla="*/ 127 w 25"/>
                <a:gd name="T1" fmla="*/ 226 h 60"/>
                <a:gd name="T2" fmla="*/ 127 w 25"/>
                <a:gd name="T3" fmla="*/ 237 h 60"/>
                <a:gd name="T4" fmla="*/ 127 w 25"/>
                <a:gd name="T5" fmla="*/ 257 h 60"/>
                <a:gd name="T6" fmla="*/ 115 w 25"/>
                <a:gd name="T7" fmla="*/ 257 h 60"/>
                <a:gd name="T8" fmla="*/ 115 w 25"/>
                <a:gd name="T9" fmla="*/ 269 h 60"/>
                <a:gd name="T10" fmla="*/ 115 w 25"/>
                <a:gd name="T11" fmla="*/ 272 h 60"/>
                <a:gd name="T12" fmla="*/ 115 w 25"/>
                <a:gd name="T13" fmla="*/ 272 h 60"/>
                <a:gd name="T14" fmla="*/ 115 w 25"/>
                <a:gd name="T15" fmla="*/ 272 h 60"/>
                <a:gd name="T16" fmla="*/ 102 w 25"/>
                <a:gd name="T17" fmla="*/ 286 h 60"/>
                <a:gd name="T18" fmla="*/ 102 w 25"/>
                <a:gd name="T19" fmla="*/ 286 h 60"/>
                <a:gd name="T20" fmla="*/ 102 w 25"/>
                <a:gd name="T21" fmla="*/ 286 h 60"/>
                <a:gd name="T22" fmla="*/ 12 w 25"/>
                <a:gd name="T23" fmla="*/ 286 h 60"/>
                <a:gd name="T24" fmla="*/ 12 w 25"/>
                <a:gd name="T25" fmla="*/ 286 h 60"/>
                <a:gd name="T26" fmla="*/ 12 w 25"/>
                <a:gd name="T27" fmla="*/ 286 h 60"/>
                <a:gd name="T28" fmla="*/ 12 w 25"/>
                <a:gd name="T29" fmla="*/ 286 h 60"/>
                <a:gd name="T30" fmla="*/ 0 w 25"/>
                <a:gd name="T31" fmla="*/ 272 h 60"/>
                <a:gd name="T32" fmla="*/ 0 w 25"/>
                <a:gd name="T33" fmla="*/ 272 h 60"/>
                <a:gd name="T34" fmla="*/ 0 w 25"/>
                <a:gd name="T35" fmla="*/ 269 h 60"/>
                <a:gd name="T36" fmla="*/ 0 w 25"/>
                <a:gd name="T37" fmla="*/ 269 h 60"/>
                <a:gd name="T38" fmla="*/ 0 w 25"/>
                <a:gd name="T39" fmla="*/ 257 h 60"/>
                <a:gd name="T40" fmla="*/ 0 w 25"/>
                <a:gd name="T41" fmla="*/ 237 h 60"/>
                <a:gd name="T42" fmla="*/ 0 w 25"/>
                <a:gd name="T43" fmla="*/ 226 h 60"/>
                <a:gd name="T44" fmla="*/ 0 w 25"/>
                <a:gd name="T45" fmla="*/ 51 h 60"/>
                <a:gd name="T46" fmla="*/ 0 w 25"/>
                <a:gd name="T47" fmla="*/ 38 h 60"/>
                <a:gd name="T48" fmla="*/ 0 w 25"/>
                <a:gd name="T49" fmla="*/ 27 h 60"/>
                <a:gd name="T50" fmla="*/ 0 w 25"/>
                <a:gd name="T51" fmla="*/ 27 h 60"/>
                <a:gd name="T52" fmla="*/ 0 w 25"/>
                <a:gd name="T53" fmla="*/ 16 h 60"/>
                <a:gd name="T54" fmla="*/ 0 w 25"/>
                <a:gd name="T55" fmla="*/ 16 h 60"/>
                <a:gd name="T56" fmla="*/ 0 w 25"/>
                <a:gd name="T57" fmla="*/ 1 h 60"/>
                <a:gd name="T58" fmla="*/ 0 w 25"/>
                <a:gd name="T59" fmla="*/ 1 h 60"/>
                <a:gd name="T60" fmla="*/ 12 w 25"/>
                <a:gd name="T61" fmla="*/ 0 h 60"/>
                <a:gd name="T62" fmla="*/ 12 w 25"/>
                <a:gd name="T63" fmla="*/ 0 h 60"/>
                <a:gd name="T64" fmla="*/ 12 w 25"/>
                <a:gd name="T65" fmla="*/ 0 h 60"/>
                <a:gd name="T66" fmla="*/ 102 w 25"/>
                <a:gd name="T67" fmla="*/ 0 h 60"/>
                <a:gd name="T68" fmla="*/ 102 w 25"/>
                <a:gd name="T69" fmla="*/ 0 h 60"/>
                <a:gd name="T70" fmla="*/ 102 w 25"/>
                <a:gd name="T71" fmla="*/ 0 h 60"/>
                <a:gd name="T72" fmla="*/ 115 w 25"/>
                <a:gd name="T73" fmla="*/ 0 h 60"/>
                <a:gd name="T74" fmla="*/ 115 w 25"/>
                <a:gd name="T75" fmla="*/ 1 h 60"/>
                <a:gd name="T76" fmla="*/ 115 w 25"/>
                <a:gd name="T77" fmla="*/ 1 h 60"/>
                <a:gd name="T78" fmla="*/ 115 w 25"/>
                <a:gd name="T79" fmla="*/ 16 h 60"/>
                <a:gd name="T80" fmla="*/ 115 w 25"/>
                <a:gd name="T81" fmla="*/ 16 h 60"/>
                <a:gd name="T82" fmla="*/ 127 w 25"/>
                <a:gd name="T83" fmla="*/ 27 h 60"/>
                <a:gd name="T84" fmla="*/ 127 w 25"/>
                <a:gd name="T85" fmla="*/ 38 h 60"/>
                <a:gd name="T86" fmla="*/ 127 w 25"/>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0"/>
                <a:gd name="T134" fmla="*/ 25 w 25"/>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0">
                  <a:moveTo>
                    <a:pt x="24" y="11"/>
                  </a:moveTo>
                  <a:lnTo>
                    <a:pt x="24" y="47"/>
                  </a:lnTo>
                  <a:lnTo>
                    <a:pt x="24" y="49"/>
                  </a:lnTo>
                  <a:lnTo>
                    <a:pt x="24" y="53"/>
                  </a:lnTo>
                  <a:lnTo>
                    <a:pt x="22" y="53"/>
                  </a:lnTo>
                  <a:lnTo>
                    <a:pt x="22" y="55"/>
                  </a:lnTo>
                  <a:lnTo>
                    <a:pt x="22" y="56"/>
                  </a:lnTo>
                  <a:lnTo>
                    <a:pt x="22" y="59"/>
                  </a:lnTo>
                  <a:lnTo>
                    <a:pt x="19" y="59"/>
                  </a:lnTo>
                  <a:lnTo>
                    <a:pt x="2" y="59"/>
                  </a:lnTo>
                  <a:lnTo>
                    <a:pt x="0" y="56"/>
                  </a:lnTo>
                  <a:lnTo>
                    <a:pt x="0" y="55"/>
                  </a:lnTo>
                  <a:lnTo>
                    <a:pt x="0" y="53"/>
                  </a:lnTo>
                  <a:lnTo>
                    <a:pt x="0" y="49"/>
                  </a:lnTo>
                  <a:lnTo>
                    <a:pt x="0" y="47"/>
                  </a:lnTo>
                  <a:lnTo>
                    <a:pt x="0" y="11"/>
                  </a:lnTo>
                  <a:lnTo>
                    <a:pt x="0" y="8"/>
                  </a:lnTo>
                  <a:lnTo>
                    <a:pt x="0" y="5"/>
                  </a:lnTo>
                  <a:lnTo>
                    <a:pt x="0" y="3"/>
                  </a:lnTo>
                  <a:lnTo>
                    <a:pt x="0" y="1"/>
                  </a:lnTo>
                  <a:lnTo>
                    <a:pt x="2" y="0"/>
                  </a:lnTo>
                  <a:lnTo>
                    <a:pt x="19" y="0"/>
                  </a:lnTo>
                  <a:lnTo>
                    <a:pt x="22" y="0"/>
                  </a:lnTo>
                  <a:lnTo>
                    <a:pt x="22" y="1"/>
                  </a:lnTo>
                  <a:lnTo>
                    <a:pt x="22" y="3"/>
                  </a:lnTo>
                  <a:lnTo>
                    <a:pt x="22" y="5"/>
                  </a:lnTo>
                  <a:lnTo>
                    <a:pt x="24" y="5"/>
                  </a:lnTo>
                  <a:lnTo>
                    <a:pt x="24" y="8"/>
                  </a:lnTo>
                  <a:lnTo>
                    <a:pt x="24" y="11"/>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53" name="Freeform 191" descr="Light vertical"/>
            <p:cNvSpPr>
              <a:spLocks noChangeAspect="1"/>
            </p:cNvSpPr>
            <p:nvPr/>
          </p:nvSpPr>
          <p:spPr bwMode="auto">
            <a:xfrm>
              <a:off x="1744" y="2298"/>
              <a:ext cx="49" cy="78"/>
            </a:xfrm>
            <a:custGeom>
              <a:avLst/>
              <a:gdLst>
                <a:gd name="T0" fmla="*/ 172 w 38"/>
                <a:gd name="T1" fmla="*/ 226 h 60"/>
                <a:gd name="T2" fmla="*/ 172 w 38"/>
                <a:gd name="T3" fmla="*/ 237 h 60"/>
                <a:gd name="T4" fmla="*/ 172 w 38"/>
                <a:gd name="T5" fmla="*/ 257 h 60"/>
                <a:gd name="T6" fmla="*/ 172 w 38"/>
                <a:gd name="T7" fmla="*/ 257 h 60"/>
                <a:gd name="T8" fmla="*/ 172 w 38"/>
                <a:gd name="T9" fmla="*/ 269 h 60"/>
                <a:gd name="T10" fmla="*/ 156 w 38"/>
                <a:gd name="T11" fmla="*/ 272 h 60"/>
                <a:gd name="T12" fmla="*/ 156 w 38"/>
                <a:gd name="T13" fmla="*/ 272 h 60"/>
                <a:gd name="T14" fmla="*/ 156 w 38"/>
                <a:gd name="T15" fmla="*/ 272 h 60"/>
                <a:gd name="T16" fmla="*/ 146 w 38"/>
                <a:gd name="T17" fmla="*/ 286 h 60"/>
                <a:gd name="T18" fmla="*/ 146 w 38"/>
                <a:gd name="T19" fmla="*/ 286 h 60"/>
                <a:gd name="T20" fmla="*/ 143 w 38"/>
                <a:gd name="T21" fmla="*/ 286 h 60"/>
                <a:gd name="T22" fmla="*/ 32 w 38"/>
                <a:gd name="T23" fmla="*/ 286 h 60"/>
                <a:gd name="T24" fmla="*/ 17 w 38"/>
                <a:gd name="T25" fmla="*/ 286 h 60"/>
                <a:gd name="T26" fmla="*/ 17 w 38"/>
                <a:gd name="T27" fmla="*/ 286 h 60"/>
                <a:gd name="T28" fmla="*/ 17 w 38"/>
                <a:gd name="T29" fmla="*/ 286 h 60"/>
                <a:gd name="T30" fmla="*/ 1 w 38"/>
                <a:gd name="T31" fmla="*/ 272 h 60"/>
                <a:gd name="T32" fmla="*/ 1 w 38"/>
                <a:gd name="T33" fmla="*/ 272 h 60"/>
                <a:gd name="T34" fmla="*/ 1 w 38"/>
                <a:gd name="T35" fmla="*/ 269 h 60"/>
                <a:gd name="T36" fmla="*/ 0 w 38"/>
                <a:gd name="T37" fmla="*/ 269 h 60"/>
                <a:gd name="T38" fmla="*/ 0 w 38"/>
                <a:gd name="T39" fmla="*/ 257 h 60"/>
                <a:gd name="T40" fmla="*/ 0 w 38"/>
                <a:gd name="T41" fmla="*/ 237 h 60"/>
                <a:gd name="T42" fmla="*/ 0 w 38"/>
                <a:gd name="T43" fmla="*/ 226 h 60"/>
                <a:gd name="T44" fmla="*/ 0 w 38"/>
                <a:gd name="T45" fmla="*/ 51 h 60"/>
                <a:gd name="T46" fmla="*/ 0 w 38"/>
                <a:gd name="T47" fmla="*/ 38 h 60"/>
                <a:gd name="T48" fmla="*/ 0 w 38"/>
                <a:gd name="T49" fmla="*/ 27 h 60"/>
                <a:gd name="T50" fmla="*/ 0 w 38"/>
                <a:gd name="T51" fmla="*/ 27 h 60"/>
                <a:gd name="T52" fmla="*/ 0 w 38"/>
                <a:gd name="T53" fmla="*/ 16 h 60"/>
                <a:gd name="T54" fmla="*/ 1 w 38"/>
                <a:gd name="T55" fmla="*/ 16 h 60"/>
                <a:gd name="T56" fmla="*/ 1 w 38"/>
                <a:gd name="T57" fmla="*/ 1 h 60"/>
                <a:gd name="T58" fmla="*/ 1 w 38"/>
                <a:gd name="T59" fmla="*/ 1 h 60"/>
                <a:gd name="T60" fmla="*/ 17 w 38"/>
                <a:gd name="T61" fmla="*/ 0 h 60"/>
                <a:gd name="T62" fmla="*/ 17 w 38"/>
                <a:gd name="T63" fmla="*/ 0 h 60"/>
                <a:gd name="T64" fmla="*/ 32 w 38"/>
                <a:gd name="T65" fmla="*/ 0 h 60"/>
                <a:gd name="T66" fmla="*/ 143 w 38"/>
                <a:gd name="T67" fmla="*/ 0 h 60"/>
                <a:gd name="T68" fmla="*/ 143 w 38"/>
                <a:gd name="T69" fmla="*/ 0 h 60"/>
                <a:gd name="T70" fmla="*/ 146 w 38"/>
                <a:gd name="T71" fmla="*/ 0 h 60"/>
                <a:gd name="T72" fmla="*/ 146 w 38"/>
                <a:gd name="T73" fmla="*/ 0 h 60"/>
                <a:gd name="T74" fmla="*/ 156 w 38"/>
                <a:gd name="T75" fmla="*/ 1 h 60"/>
                <a:gd name="T76" fmla="*/ 156 w 38"/>
                <a:gd name="T77" fmla="*/ 1 h 60"/>
                <a:gd name="T78" fmla="*/ 156 w 38"/>
                <a:gd name="T79" fmla="*/ 16 h 60"/>
                <a:gd name="T80" fmla="*/ 172 w 38"/>
                <a:gd name="T81" fmla="*/ 16 h 60"/>
                <a:gd name="T82" fmla="*/ 172 w 38"/>
                <a:gd name="T83" fmla="*/ 27 h 60"/>
                <a:gd name="T84" fmla="*/ 172 w 38"/>
                <a:gd name="T85" fmla="*/ 38 h 60"/>
                <a:gd name="T86" fmla="*/ 172 w 38"/>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0"/>
                <a:gd name="T134" fmla="*/ 38 w 38"/>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0">
                  <a:moveTo>
                    <a:pt x="37" y="11"/>
                  </a:moveTo>
                  <a:lnTo>
                    <a:pt x="37" y="47"/>
                  </a:lnTo>
                  <a:lnTo>
                    <a:pt x="37" y="49"/>
                  </a:lnTo>
                  <a:lnTo>
                    <a:pt x="37" y="53"/>
                  </a:lnTo>
                  <a:lnTo>
                    <a:pt x="37" y="55"/>
                  </a:lnTo>
                  <a:lnTo>
                    <a:pt x="34" y="55"/>
                  </a:lnTo>
                  <a:lnTo>
                    <a:pt x="34" y="56"/>
                  </a:lnTo>
                  <a:lnTo>
                    <a:pt x="32" y="59"/>
                  </a:lnTo>
                  <a:lnTo>
                    <a:pt x="31" y="59"/>
                  </a:lnTo>
                  <a:lnTo>
                    <a:pt x="7" y="59"/>
                  </a:lnTo>
                  <a:lnTo>
                    <a:pt x="4" y="59"/>
                  </a:lnTo>
                  <a:lnTo>
                    <a:pt x="1" y="56"/>
                  </a:lnTo>
                  <a:lnTo>
                    <a:pt x="1" y="55"/>
                  </a:lnTo>
                  <a:lnTo>
                    <a:pt x="0" y="55"/>
                  </a:lnTo>
                  <a:lnTo>
                    <a:pt x="0" y="53"/>
                  </a:lnTo>
                  <a:lnTo>
                    <a:pt x="0" y="49"/>
                  </a:lnTo>
                  <a:lnTo>
                    <a:pt x="0" y="47"/>
                  </a:lnTo>
                  <a:lnTo>
                    <a:pt x="0" y="11"/>
                  </a:lnTo>
                  <a:lnTo>
                    <a:pt x="0" y="8"/>
                  </a:lnTo>
                  <a:lnTo>
                    <a:pt x="0" y="5"/>
                  </a:lnTo>
                  <a:lnTo>
                    <a:pt x="0" y="3"/>
                  </a:lnTo>
                  <a:lnTo>
                    <a:pt x="1" y="3"/>
                  </a:lnTo>
                  <a:lnTo>
                    <a:pt x="1" y="1"/>
                  </a:lnTo>
                  <a:lnTo>
                    <a:pt x="4" y="0"/>
                  </a:lnTo>
                  <a:lnTo>
                    <a:pt x="7" y="0"/>
                  </a:lnTo>
                  <a:lnTo>
                    <a:pt x="31" y="0"/>
                  </a:lnTo>
                  <a:lnTo>
                    <a:pt x="32" y="0"/>
                  </a:lnTo>
                  <a:lnTo>
                    <a:pt x="34" y="1"/>
                  </a:lnTo>
                  <a:lnTo>
                    <a:pt x="34" y="3"/>
                  </a:lnTo>
                  <a:lnTo>
                    <a:pt x="37" y="3"/>
                  </a:lnTo>
                  <a:lnTo>
                    <a:pt x="37" y="5"/>
                  </a:lnTo>
                  <a:lnTo>
                    <a:pt x="37" y="8"/>
                  </a:lnTo>
                  <a:lnTo>
                    <a:pt x="37" y="11"/>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54" name="AutoShape 192"/>
            <p:cNvSpPr>
              <a:spLocks noChangeAspect="1" noChangeArrowheads="1"/>
            </p:cNvSpPr>
            <p:nvPr/>
          </p:nvSpPr>
          <p:spPr bwMode="auto">
            <a:xfrm flipV="1">
              <a:off x="1729" y="2375"/>
              <a:ext cx="9"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55" name="Freeform 193"/>
            <p:cNvSpPr>
              <a:spLocks noChangeAspect="1"/>
            </p:cNvSpPr>
            <p:nvPr/>
          </p:nvSpPr>
          <p:spPr bwMode="auto">
            <a:xfrm>
              <a:off x="1804" y="2388"/>
              <a:ext cx="13" cy="26"/>
            </a:xfrm>
            <a:custGeom>
              <a:avLst/>
              <a:gdLst>
                <a:gd name="T0" fmla="*/ 0 w 10"/>
                <a:gd name="T1" fmla="*/ 0 h 20"/>
                <a:gd name="T2" fmla="*/ 46 w 10"/>
                <a:gd name="T3" fmla="*/ 27 h 20"/>
                <a:gd name="T4" fmla="*/ 0 w 10"/>
                <a:gd name="T5" fmla="*/ 38 h 20"/>
                <a:gd name="T6" fmla="*/ 46 w 10"/>
                <a:gd name="T7" fmla="*/ 64 h 20"/>
                <a:gd name="T8" fmla="*/ 0 w 10"/>
                <a:gd name="T9" fmla="*/ 92 h 20"/>
                <a:gd name="T10" fmla="*/ 0 w 10"/>
                <a:gd name="T11" fmla="*/ 0 h 20"/>
                <a:gd name="T12" fmla="*/ 0 w 10"/>
                <a:gd name="T13" fmla="*/ 0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0" y="0"/>
                  </a:moveTo>
                  <a:lnTo>
                    <a:pt x="9" y="5"/>
                  </a:lnTo>
                  <a:lnTo>
                    <a:pt x="0" y="8"/>
                  </a:lnTo>
                  <a:lnTo>
                    <a:pt x="9" y="13"/>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56" name="Line 194"/>
            <p:cNvSpPr>
              <a:spLocks noChangeAspect="1" noChangeShapeType="1"/>
            </p:cNvSpPr>
            <p:nvPr/>
          </p:nvSpPr>
          <p:spPr bwMode="auto">
            <a:xfrm>
              <a:off x="1729" y="2387"/>
              <a:ext cx="86"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57" name="Line 195"/>
            <p:cNvSpPr>
              <a:spLocks noChangeAspect="1" noChangeShapeType="1"/>
            </p:cNvSpPr>
            <p:nvPr/>
          </p:nvSpPr>
          <p:spPr bwMode="auto">
            <a:xfrm flipH="1">
              <a:off x="1729" y="2387"/>
              <a:ext cx="75"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58" name="Line 196"/>
            <p:cNvSpPr>
              <a:spLocks noChangeAspect="1" noChangeShapeType="1"/>
            </p:cNvSpPr>
            <p:nvPr/>
          </p:nvSpPr>
          <p:spPr bwMode="auto">
            <a:xfrm>
              <a:off x="1729" y="2401"/>
              <a:ext cx="86"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59" name="Freeform 197"/>
            <p:cNvSpPr>
              <a:spLocks noChangeAspect="1"/>
            </p:cNvSpPr>
            <p:nvPr/>
          </p:nvSpPr>
          <p:spPr bwMode="auto">
            <a:xfrm>
              <a:off x="1718" y="2388"/>
              <a:ext cx="13" cy="26"/>
            </a:xfrm>
            <a:custGeom>
              <a:avLst/>
              <a:gdLst>
                <a:gd name="T0" fmla="*/ 46 w 10"/>
                <a:gd name="T1" fmla="*/ 92 h 20"/>
                <a:gd name="T2" fmla="*/ 0 w 10"/>
                <a:gd name="T3" fmla="*/ 64 h 20"/>
                <a:gd name="T4" fmla="*/ 46 w 10"/>
                <a:gd name="T5" fmla="*/ 38 h 20"/>
                <a:gd name="T6" fmla="*/ 0 w 10"/>
                <a:gd name="T7" fmla="*/ 27 h 20"/>
                <a:gd name="T8" fmla="*/ 46 w 10"/>
                <a:gd name="T9" fmla="*/ 0 h 20"/>
                <a:gd name="T10" fmla="*/ 46 w 10"/>
                <a:gd name="T11" fmla="*/ 92 h 20"/>
                <a:gd name="T12" fmla="*/ 46 w 10"/>
                <a:gd name="T13" fmla="*/ 92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9" y="19"/>
                  </a:moveTo>
                  <a:lnTo>
                    <a:pt x="0" y="13"/>
                  </a:lnTo>
                  <a:lnTo>
                    <a:pt x="9" y="8"/>
                  </a:lnTo>
                  <a:lnTo>
                    <a:pt x="0" y="5"/>
                  </a:lnTo>
                  <a:lnTo>
                    <a:pt x="9" y="0"/>
                  </a:lnTo>
                  <a:lnTo>
                    <a:pt x="9"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60" name="Line 198"/>
            <p:cNvSpPr>
              <a:spLocks noChangeAspect="1" noChangeShapeType="1"/>
            </p:cNvSpPr>
            <p:nvPr/>
          </p:nvSpPr>
          <p:spPr bwMode="auto">
            <a:xfrm flipH="1" flipV="1">
              <a:off x="1718"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61" name="Text Box 199"/>
            <p:cNvSpPr txBox="1">
              <a:spLocks noChangeArrowheads="1"/>
            </p:cNvSpPr>
            <p:nvPr/>
          </p:nvSpPr>
          <p:spPr bwMode="auto">
            <a:xfrm>
              <a:off x="4176" y="960"/>
              <a:ext cx="885"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Chromatogram</a:t>
              </a:r>
              <a:endParaRPr lang="en-US" altLang="en-US" sz="2200">
                <a:solidFill>
                  <a:srgbClr val="FF0000"/>
                </a:solidFill>
              </a:endParaRPr>
            </a:p>
          </p:txBody>
        </p:sp>
        <p:grpSp>
          <p:nvGrpSpPr>
            <p:cNvPr id="15562" name="Group 200"/>
            <p:cNvGrpSpPr>
              <a:grpSpLocks/>
            </p:cNvGrpSpPr>
            <p:nvPr/>
          </p:nvGrpSpPr>
          <p:grpSpPr bwMode="auto">
            <a:xfrm>
              <a:off x="3696" y="1029"/>
              <a:ext cx="2160" cy="1275"/>
              <a:chOff x="3696" y="1029"/>
              <a:chExt cx="1803" cy="1058"/>
            </a:xfrm>
          </p:grpSpPr>
          <p:sp>
            <p:nvSpPr>
              <p:cNvPr id="15574" name="Freeform 201"/>
              <p:cNvSpPr>
                <a:spLocks/>
              </p:cNvSpPr>
              <p:nvPr/>
            </p:nvSpPr>
            <p:spPr bwMode="auto">
              <a:xfrm>
                <a:off x="4406" y="1556"/>
                <a:ext cx="113" cy="460"/>
              </a:xfrm>
              <a:custGeom>
                <a:avLst/>
                <a:gdLst>
                  <a:gd name="T0" fmla="*/ 0 w 113"/>
                  <a:gd name="T1" fmla="*/ 446 h 460"/>
                  <a:gd name="T2" fmla="*/ 0 w 113"/>
                  <a:gd name="T3" fmla="*/ 434 h 460"/>
                  <a:gd name="T4" fmla="*/ 1 w 113"/>
                  <a:gd name="T5" fmla="*/ 421 h 460"/>
                  <a:gd name="T6" fmla="*/ 4 w 113"/>
                  <a:gd name="T7" fmla="*/ 401 h 460"/>
                  <a:gd name="T8" fmla="*/ 6 w 113"/>
                  <a:gd name="T9" fmla="*/ 373 h 460"/>
                  <a:gd name="T10" fmla="*/ 6 w 113"/>
                  <a:gd name="T11" fmla="*/ 335 h 460"/>
                  <a:gd name="T12" fmla="*/ 12 w 113"/>
                  <a:gd name="T13" fmla="*/ 294 h 460"/>
                  <a:gd name="T14" fmla="*/ 12 w 113"/>
                  <a:gd name="T15" fmla="*/ 245 h 460"/>
                  <a:gd name="T16" fmla="*/ 14 w 113"/>
                  <a:gd name="T17" fmla="*/ 194 h 460"/>
                  <a:gd name="T18" fmla="*/ 15 w 113"/>
                  <a:gd name="T19" fmla="*/ 143 h 460"/>
                  <a:gd name="T20" fmla="*/ 18 w 113"/>
                  <a:gd name="T21" fmla="*/ 96 h 460"/>
                  <a:gd name="T22" fmla="*/ 20 w 113"/>
                  <a:gd name="T23" fmla="*/ 58 h 460"/>
                  <a:gd name="T24" fmla="*/ 20 w 113"/>
                  <a:gd name="T25" fmla="*/ 27 h 460"/>
                  <a:gd name="T26" fmla="*/ 22 w 113"/>
                  <a:gd name="T27" fmla="*/ 9 h 460"/>
                  <a:gd name="T28" fmla="*/ 24 w 113"/>
                  <a:gd name="T29" fmla="*/ 0 h 460"/>
                  <a:gd name="T30" fmla="*/ 27 w 113"/>
                  <a:gd name="T31" fmla="*/ 0 h 460"/>
                  <a:gd name="T32" fmla="*/ 29 w 113"/>
                  <a:gd name="T33" fmla="*/ 9 h 460"/>
                  <a:gd name="T34" fmla="*/ 29 w 113"/>
                  <a:gd name="T35" fmla="*/ 27 h 460"/>
                  <a:gd name="T36" fmla="*/ 30 w 113"/>
                  <a:gd name="T37" fmla="*/ 49 h 460"/>
                  <a:gd name="T38" fmla="*/ 33 w 113"/>
                  <a:gd name="T39" fmla="*/ 74 h 460"/>
                  <a:gd name="T40" fmla="*/ 35 w 113"/>
                  <a:gd name="T41" fmla="*/ 101 h 460"/>
                  <a:gd name="T42" fmla="*/ 35 w 113"/>
                  <a:gd name="T43" fmla="*/ 129 h 460"/>
                  <a:gd name="T44" fmla="*/ 37 w 113"/>
                  <a:gd name="T45" fmla="*/ 159 h 460"/>
                  <a:gd name="T46" fmla="*/ 41 w 113"/>
                  <a:gd name="T47" fmla="*/ 186 h 460"/>
                  <a:gd name="T48" fmla="*/ 43 w 113"/>
                  <a:gd name="T49" fmla="*/ 212 h 460"/>
                  <a:gd name="T50" fmla="*/ 44 w 113"/>
                  <a:gd name="T51" fmla="*/ 239 h 460"/>
                  <a:gd name="T52" fmla="*/ 47 w 113"/>
                  <a:gd name="T53" fmla="*/ 263 h 460"/>
                  <a:gd name="T54" fmla="*/ 47 w 113"/>
                  <a:gd name="T55" fmla="*/ 286 h 460"/>
                  <a:gd name="T56" fmla="*/ 49 w 113"/>
                  <a:gd name="T57" fmla="*/ 308 h 460"/>
                  <a:gd name="T58" fmla="*/ 51 w 113"/>
                  <a:gd name="T59" fmla="*/ 326 h 460"/>
                  <a:gd name="T60" fmla="*/ 55 w 113"/>
                  <a:gd name="T61" fmla="*/ 343 h 460"/>
                  <a:gd name="T62" fmla="*/ 56 w 113"/>
                  <a:gd name="T63" fmla="*/ 356 h 460"/>
                  <a:gd name="T64" fmla="*/ 56 w 113"/>
                  <a:gd name="T65" fmla="*/ 370 h 460"/>
                  <a:gd name="T66" fmla="*/ 58 w 113"/>
                  <a:gd name="T67" fmla="*/ 381 h 460"/>
                  <a:gd name="T68" fmla="*/ 60 w 113"/>
                  <a:gd name="T69" fmla="*/ 392 h 460"/>
                  <a:gd name="T70" fmla="*/ 63 w 113"/>
                  <a:gd name="T71" fmla="*/ 399 h 460"/>
                  <a:gd name="T72" fmla="*/ 65 w 113"/>
                  <a:gd name="T73" fmla="*/ 407 h 460"/>
                  <a:gd name="T74" fmla="*/ 65 w 113"/>
                  <a:gd name="T75" fmla="*/ 412 h 460"/>
                  <a:gd name="T76" fmla="*/ 66 w 113"/>
                  <a:gd name="T77" fmla="*/ 420 h 460"/>
                  <a:gd name="T78" fmla="*/ 70 w 113"/>
                  <a:gd name="T79" fmla="*/ 422 h 460"/>
                  <a:gd name="T80" fmla="*/ 71 w 113"/>
                  <a:gd name="T81" fmla="*/ 427 h 460"/>
                  <a:gd name="T82" fmla="*/ 73 w 113"/>
                  <a:gd name="T83" fmla="*/ 433 h 460"/>
                  <a:gd name="T84" fmla="*/ 76 w 113"/>
                  <a:gd name="T85" fmla="*/ 434 h 460"/>
                  <a:gd name="T86" fmla="*/ 76 w 113"/>
                  <a:gd name="T87" fmla="*/ 436 h 460"/>
                  <a:gd name="T88" fmla="*/ 78 w 113"/>
                  <a:gd name="T89" fmla="*/ 439 h 460"/>
                  <a:gd name="T90" fmla="*/ 80 w 113"/>
                  <a:gd name="T91" fmla="*/ 442 h 460"/>
                  <a:gd name="T92" fmla="*/ 83 w 113"/>
                  <a:gd name="T93" fmla="*/ 442 h 460"/>
                  <a:gd name="T94" fmla="*/ 83 w 113"/>
                  <a:gd name="T95" fmla="*/ 446 h 460"/>
                  <a:gd name="T96" fmla="*/ 86 w 113"/>
                  <a:gd name="T97" fmla="*/ 447 h 460"/>
                  <a:gd name="T98" fmla="*/ 87 w 113"/>
                  <a:gd name="T99" fmla="*/ 447 h 460"/>
                  <a:gd name="T100" fmla="*/ 90 w 113"/>
                  <a:gd name="T101" fmla="*/ 449 h 460"/>
                  <a:gd name="T102" fmla="*/ 92 w 113"/>
                  <a:gd name="T103" fmla="*/ 449 h 460"/>
                  <a:gd name="T104" fmla="*/ 92 w 113"/>
                  <a:gd name="T105" fmla="*/ 453 h 460"/>
                  <a:gd name="T106" fmla="*/ 93 w 113"/>
                  <a:gd name="T107" fmla="*/ 453 h 460"/>
                  <a:gd name="T108" fmla="*/ 95 w 113"/>
                  <a:gd name="T109" fmla="*/ 454 h 460"/>
                  <a:gd name="T110" fmla="*/ 99 w 113"/>
                  <a:gd name="T111" fmla="*/ 454 h 460"/>
                  <a:gd name="T112" fmla="*/ 100 w 113"/>
                  <a:gd name="T113" fmla="*/ 454 h 460"/>
                  <a:gd name="T114" fmla="*/ 100 w 113"/>
                  <a:gd name="T115" fmla="*/ 456 h 460"/>
                  <a:gd name="T116" fmla="*/ 106 w 113"/>
                  <a:gd name="T117" fmla="*/ 456 h 460"/>
                  <a:gd name="T118" fmla="*/ 106 w 113"/>
                  <a:gd name="T119" fmla="*/ 456 h 460"/>
                  <a:gd name="T120" fmla="*/ 107 w 113"/>
                  <a:gd name="T121" fmla="*/ 456 h 460"/>
                  <a:gd name="T122" fmla="*/ 109 w 113"/>
                  <a:gd name="T123" fmla="*/ 456 h 460"/>
                  <a:gd name="T124" fmla="*/ 112 w 113"/>
                  <a:gd name="T125" fmla="*/ 459 h 46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
                  <a:gd name="T190" fmla="*/ 0 h 460"/>
                  <a:gd name="T191" fmla="*/ 113 w 113"/>
                  <a:gd name="T192" fmla="*/ 460 h 46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 h="460">
                    <a:moveTo>
                      <a:pt x="0" y="446"/>
                    </a:moveTo>
                    <a:lnTo>
                      <a:pt x="0" y="434"/>
                    </a:lnTo>
                    <a:lnTo>
                      <a:pt x="1" y="421"/>
                    </a:lnTo>
                    <a:lnTo>
                      <a:pt x="4" y="401"/>
                    </a:lnTo>
                    <a:lnTo>
                      <a:pt x="6" y="373"/>
                    </a:lnTo>
                    <a:lnTo>
                      <a:pt x="6" y="335"/>
                    </a:lnTo>
                    <a:lnTo>
                      <a:pt x="12" y="294"/>
                    </a:lnTo>
                    <a:lnTo>
                      <a:pt x="12" y="245"/>
                    </a:lnTo>
                    <a:lnTo>
                      <a:pt x="14" y="194"/>
                    </a:lnTo>
                    <a:lnTo>
                      <a:pt x="15" y="143"/>
                    </a:lnTo>
                    <a:lnTo>
                      <a:pt x="18" y="96"/>
                    </a:lnTo>
                    <a:lnTo>
                      <a:pt x="20" y="58"/>
                    </a:lnTo>
                    <a:lnTo>
                      <a:pt x="20" y="27"/>
                    </a:lnTo>
                    <a:lnTo>
                      <a:pt x="22" y="9"/>
                    </a:lnTo>
                    <a:lnTo>
                      <a:pt x="24" y="0"/>
                    </a:lnTo>
                    <a:lnTo>
                      <a:pt x="27" y="0"/>
                    </a:lnTo>
                    <a:lnTo>
                      <a:pt x="29" y="9"/>
                    </a:lnTo>
                    <a:lnTo>
                      <a:pt x="29" y="27"/>
                    </a:lnTo>
                    <a:lnTo>
                      <a:pt x="30" y="49"/>
                    </a:lnTo>
                    <a:lnTo>
                      <a:pt x="33" y="74"/>
                    </a:lnTo>
                    <a:lnTo>
                      <a:pt x="35" y="101"/>
                    </a:lnTo>
                    <a:lnTo>
                      <a:pt x="35" y="129"/>
                    </a:lnTo>
                    <a:lnTo>
                      <a:pt x="37" y="159"/>
                    </a:lnTo>
                    <a:lnTo>
                      <a:pt x="41" y="186"/>
                    </a:lnTo>
                    <a:lnTo>
                      <a:pt x="43" y="212"/>
                    </a:lnTo>
                    <a:lnTo>
                      <a:pt x="44" y="239"/>
                    </a:lnTo>
                    <a:lnTo>
                      <a:pt x="47" y="263"/>
                    </a:lnTo>
                    <a:lnTo>
                      <a:pt x="47" y="286"/>
                    </a:lnTo>
                    <a:lnTo>
                      <a:pt x="49" y="308"/>
                    </a:lnTo>
                    <a:lnTo>
                      <a:pt x="51" y="326"/>
                    </a:lnTo>
                    <a:lnTo>
                      <a:pt x="55" y="343"/>
                    </a:lnTo>
                    <a:lnTo>
                      <a:pt x="56" y="356"/>
                    </a:lnTo>
                    <a:lnTo>
                      <a:pt x="56" y="370"/>
                    </a:lnTo>
                    <a:lnTo>
                      <a:pt x="58" y="381"/>
                    </a:lnTo>
                    <a:lnTo>
                      <a:pt x="60" y="392"/>
                    </a:lnTo>
                    <a:lnTo>
                      <a:pt x="63" y="399"/>
                    </a:lnTo>
                    <a:lnTo>
                      <a:pt x="65" y="407"/>
                    </a:lnTo>
                    <a:lnTo>
                      <a:pt x="65" y="412"/>
                    </a:lnTo>
                    <a:lnTo>
                      <a:pt x="66" y="420"/>
                    </a:lnTo>
                    <a:lnTo>
                      <a:pt x="70" y="422"/>
                    </a:lnTo>
                    <a:lnTo>
                      <a:pt x="71" y="427"/>
                    </a:lnTo>
                    <a:lnTo>
                      <a:pt x="73" y="433"/>
                    </a:lnTo>
                    <a:lnTo>
                      <a:pt x="76" y="434"/>
                    </a:lnTo>
                    <a:lnTo>
                      <a:pt x="76" y="436"/>
                    </a:lnTo>
                    <a:lnTo>
                      <a:pt x="78" y="439"/>
                    </a:lnTo>
                    <a:lnTo>
                      <a:pt x="80" y="442"/>
                    </a:lnTo>
                    <a:lnTo>
                      <a:pt x="83" y="442"/>
                    </a:lnTo>
                    <a:lnTo>
                      <a:pt x="83" y="446"/>
                    </a:lnTo>
                    <a:lnTo>
                      <a:pt x="86" y="447"/>
                    </a:lnTo>
                    <a:lnTo>
                      <a:pt x="87" y="447"/>
                    </a:lnTo>
                    <a:lnTo>
                      <a:pt x="90" y="449"/>
                    </a:lnTo>
                    <a:lnTo>
                      <a:pt x="92" y="449"/>
                    </a:lnTo>
                    <a:lnTo>
                      <a:pt x="92" y="453"/>
                    </a:lnTo>
                    <a:lnTo>
                      <a:pt x="93" y="453"/>
                    </a:lnTo>
                    <a:lnTo>
                      <a:pt x="95" y="454"/>
                    </a:lnTo>
                    <a:lnTo>
                      <a:pt x="99" y="454"/>
                    </a:lnTo>
                    <a:lnTo>
                      <a:pt x="100" y="454"/>
                    </a:lnTo>
                    <a:lnTo>
                      <a:pt x="100" y="456"/>
                    </a:lnTo>
                    <a:lnTo>
                      <a:pt x="106" y="456"/>
                    </a:lnTo>
                    <a:lnTo>
                      <a:pt x="107" y="456"/>
                    </a:lnTo>
                    <a:lnTo>
                      <a:pt x="109" y="456"/>
                    </a:lnTo>
                    <a:lnTo>
                      <a:pt x="112" y="459"/>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75" name="Freeform 202"/>
              <p:cNvSpPr>
                <a:spLocks/>
              </p:cNvSpPr>
              <p:nvPr/>
            </p:nvSpPr>
            <p:spPr bwMode="auto">
              <a:xfrm>
                <a:off x="5027" y="1128"/>
                <a:ext cx="154" cy="896"/>
              </a:xfrm>
              <a:custGeom>
                <a:avLst/>
                <a:gdLst>
                  <a:gd name="T0" fmla="*/ 0 w 154"/>
                  <a:gd name="T1" fmla="*/ 895 h 896"/>
                  <a:gd name="T2" fmla="*/ 2 w 154"/>
                  <a:gd name="T3" fmla="*/ 895 h 896"/>
                  <a:gd name="T4" fmla="*/ 5 w 154"/>
                  <a:gd name="T5" fmla="*/ 895 h 896"/>
                  <a:gd name="T6" fmla="*/ 8 w 154"/>
                  <a:gd name="T7" fmla="*/ 895 h 896"/>
                  <a:gd name="T8" fmla="*/ 12 w 154"/>
                  <a:gd name="T9" fmla="*/ 895 h 896"/>
                  <a:gd name="T10" fmla="*/ 13 w 154"/>
                  <a:gd name="T11" fmla="*/ 895 h 896"/>
                  <a:gd name="T12" fmla="*/ 15 w 154"/>
                  <a:gd name="T13" fmla="*/ 895 h 896"/>
                  <a:gd name="T14" fmla="*/ 18 w 154"/>
                  <a:gd name="T15" fmla="*/ 895 h 896"/>
                  <a:gd name="T16" fmla="*/ 20 w 154"/>
                  <a:gd name="T17" fmla="*/ 895 h 896"/>
                  <a:gd name="T18" fmla="*/ 21 w 154"/>
                  <a:gd name="T19" fmla="*/ 895 h 896"/>
                  <a:gd name="T20" fmla="*/ 27 w 154"/>
                  <a:gd name="T21" fmla="*/ 895 h 896"/>
                  <a:gd name="T22" fmla="*/ 27 w 154"/>
                  <a:gd name="T23" fmla="*/ 895 h 896"/>
                  <a:gd name="T24" fmla="*/ 29 w 154"/>
                  <a:gd name="T25" fmla="*/ 895 h 896"/>
                  <a:gd name="T26" fmla="*/ 30 w 154"/>
                  <a:gd name="T27" fmla="*/ 892 h 896"/>
                  <a:gd name="T28" fmla="*/ 35 w 154"/>
                  <a:gd name="T29" fmla="*/ 892 h 896"/>
                  <a:gd name="T30" fmla="*/ 37 w 154"/>
                  <a:gd name="T31" fmla="*/ 890 h 896"/>
                  <a:gd name="T32" fmla="*/ 41 w 154"/>
                  <a:gd name="T33" fmla="*/ 885 h 896"/>
                  <a:gd name="T34" fmla="*/ 43 w 154"/>
                  <a:gd name="T35" fmla="*/ 879 h 896"/>
                  <a:gd name="T36" fmla="*/ 44 w 154"/>
                  <a:gd name="T37" fmla="*/ 870 h 896"/>
                  <a:gd name="T38" fmla="*/ 48 w 154"/>
                  <a:gd name="T39" fmla="*/ 859 h 896"/>
                  <a:gd name="T40" fmla="*/ 49 w 154"/>
                  <a:gd name="T41" fmla="*/ 838 h 896"/>
                  <a:gd name="T42" fmla="*/ 51 w 154"/>
                  <a:gd name="T43" fmla="*/ 813 h 896"/>
                  <a:gd name="T44" fmla="*/ 54 w 154"/>
                  <a:gd name="T45" fmla="*/ 775 h 896"/>
                  <a:gd name="T46" fmla="*/ 56 w 154"/>
                  <a:gd name="T47" fmla="*/ 725 h 896"/>
                  <a:gd name="T48" fmla="*/ 58 w 154"/>
                  <a:gd name="T49" fmla="*/ 662 h 896"/>
                  <a:gd name="T50" fmla="*/ 61 w 154"/>
                  <a:gd name="T51" fmla="*/ 587 h 896"/>
                  <a:gd name="T52" fmla="*/ 64 w 154"/>
                  <a:gd name="T53" fmla="*/ 500 h 896"/>
                  <a:gd name="T54" fmla="*/ 68 w 154"/>
                  <a:gd name="T55" fmla="*/ 407 h 896"/>
                  <a:gd name="T56" fmla="*/ 69 w 154"/>
                  <a:gd name="T57" fmla="*/ 313 h 896"/>
                  <a:gd name="T58" fmla="*/ 71 w 154"/>
                  <a:gd name="T59" fmla="*/ 222 h 896"/>
                  <a:gd name="T60" fmla="*/ 75 w 154"/>
                  <a:gd name="T61" fmla="*/ 142 h 896"/>
                  <a:gd name="T62" fmla="*/ 76 w 154"/>
                  <a:gd name="T63" fmla="*/ 75 h 896"/>
                  <a:gd name="T64" fmla="*/ 78 w 154"/>
                  <a:gd name="T65" fmla="*/ 32 h 896"/>
                  <a:gd name="T66" fmla="*/ 79 w 154"/>
                  <a:gd name="T67" fmla="*/ 7 h 896"/>
                  <a:gd name="T68" fmla="*/ 83 w 154"/>
                  <a:gd name="T69" fmla="*/ 0 h 896"/>
                  <a:gd name="T70" fmla="*/ 85 w 154"/>
                  <a:gd name="T71" fmla="*/ 13 h 896"/>
                  <a:gd name="T72" fmla="*/ 86 w 154"/>
                  <a:gd name="T73" fmla="*/ 41 h 896"/>
                  <a:gd name="T74" fmla="*/ 90 w 154"/>
                  <a:gd name="T75" fmla="*/ 82 h 896"/>
                  <a:gd name="T76" fmla="*/ 94 w 154"/>
                  <a:gd name="T77" fmla="*/ 129 h 896"/>
                  <a:gd name="T78" fmla="*/ 97 w 154"/>
                  <a:gd name="T79" fmla="*/ 180 h 896"/>
                  <a:gd name="T80" fmla="*/ 98 w 154"/>
                  <a:gd name="T81" fmla="*/ 233 h 896"/>
                  <a:gd name="T82" fmla="*/ 100 w 154"/>
                  <a:gd name="T83" fmla="*/ 287 h 896"/>
                  <a:gd name="T84" fmla="*/ 104 w 154"/>
                  <a:gd name="T85" fmla="*/ 340 h 896"/>
                  <a:gd name="T86" fmla="*/ 106 w 154"/>
                  <a:gd name="T87" fmla="*/ 390 h 896"/>
                  <a:gd name="T88" fmla="*/ 107 w 154"/>
                  <a:gd name="T89" fmla="*/ 440 h 896"/>
                  <a:gd name="T90" fmla="*/ 110 w 154"/>
                  <a:gd name="T91" fmla="*/ 486 h 896"/>
                  <a:gd name="T92" fmla="*/ 112 w 154"/>
                  <a:gd name="T93" fmla="*/ 530 h 896"/>
                  <a:gd name="T94" fmla="*/ 117 w 154"/>
                  <a:gd name="T95" fmla="*/ 571 h 896"/>
                  <a:gd name="T96" fmla="*/ 117 w 154"/>
                  <a:gd name="T97" fmla="*/ 607 h 896"/>
                  <a:gd name="T98" fmla="*/ 119 w 154"/>
                  <a:gd name="T99" fmla="*/ 640 h 896"/>
                  <a:gd name="T100" fmla="*/ 124 w 154"/>
                  <a:gd name="T101" fmla="*/ 670 h 896"/>
                  <a:gd name="T102" fmla="*/ 126 w 154"/>
                  <a:gd name="T103" fmla="*/ 697 h 896"/>
                  <a:gd name="T104" fmla="*/ 127 w 154"/>
                  <a:gd name="T105" fmla="*/ 722 h 896"/>
                  <a:gd name="T106" fmla="*/ 129 w 154"/>
                  <a:gd name="T107" fmla="*/ 742 h 896"/>
                  <a:gd name="T108" fmla="*/ 132 w 154"/>
                  <a:gd name="T109" fmla="*/ 758 h 896"/>
                  <a:gd name="T110" fmla="*/ 135 w 154"/>
                  <a:gd name="T111" fmla="*/ 775 h 896"/>
                  <a:gd name="T112" fmla="*/ 137 w 154"/>
                  <a:gd name="T113" fmla="*/ 790 h 896"/>
                  <a:gd name="T114" fmla="*/ 140 w 154"/>
                  <a:gd name="T115" fmla="*/ 802 h 896"/>
                  <a:gd name="T116" fmla="*/ 141 w 154"/>
                  <a:gd name="T117" fmla="*/ 813 h 896"/>
                  <a:gd name="T118" fmla="*/ 146 w 154"/>
                  <a:gd name="T119" fmla="*/ 822 h 896"/>
                  <a:gd name="T120" fmla="*/ 146 w 154"/>
                  <a:gd name="T121" fmla="*/ 831 h 896"/>
                  <a:gd name="T122" fmla="*/ 150 w 154"/>
                  <a:gd name="T123" fmla="*/ 837 h 896"/>
                  <a:gd name="T124" fmla="*/ 153 w 154"/>
                  <a:gd name="T125" fmla="*/ 842 h 89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4"/>
                  <a:gd name="T190" fmla="*/ 0 h 896"/>
                  <a:gd name="T191" fmla="*/ 154 w 154"/>
                  <a:gd name="T192" fmla="*/ 896 h 89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4" h="896">
                    <a:moveTo>
                      <a:pt x="0" y="895"/>
                    </a:moveTo>
                    <a:lnTo>
                      <a:pt x="2" y="895"/>
                    </a:lnTo>
                    <a:lnTo>
                      <a:pt x="5" y="895"/>
                    </a:lnTo>
                    <a:lnTo>
                      <a:pt x="8" y="895"/>
                    </a:lnTo>
                    <a:lnTo>
                      <a:pt x="12" y="895"/>
                    </a:lnTo>
                    <a:lnTo>
                      <a:pt x="13" y="895"/>
                    </a:lnTo>
                    <a:lnTo>
                      <a:pt x="15" y="895"/>
                    </a:lnTo>
                    <a:lnTo>
                      <a:pt x="18" y="895"/>
                    </a:lnTo>
                    <a:lnTo>
                      <a:pt x="20" y="895"/>
                    </a:lnTo>
                    <a:lnTo>
                      <a:pt x="21" y="895"/>
                    </a:lnTo>
                    <a:lnTo>
                      <a:pt x="27" y="895"/>
                    </a:lnTo>
                    <a:lnTo>
                      <a:pt x="29" y="895"/>
                    </a:lnTo>
                    <a:lnTo>
                      <a:pt x="30" y="892"/>
                    </a:lnTo>
                    <a:lnTo>
                      <a:pt x="35" y="892"/>
                    </a:lnTo>
                    <a:lnTo>
                      <a:pt x="37" y="890"/>
                    </a:lnTo>
                    <a:lnTo>
                      <a:pt x="41" y="885"/>
                    </a:lnTo>
                    <a:lnTo>
                      <a:pt x="43" y="879"/>
                    </a:lnTo>
                    <a:lnTo>
                      <a:pt x="44" y="870"/>
                    </a:lnTo>
                    <a:lnTo>
                      <a:pt x="48" y="859"/>
                    </a:lnTo>
                    <a:lnTo>
                      <a:pt x="49" y="838"/>
                    </a:lnTo>
                    <a:lnTo>
                      <a:pt x="51" y="813"/>
                    </a:lnTo>
                    <a:lnTo>
                      <a:pt x="54" y="775"/>
                    </a:lnTo>
                    <a:lnTo>
                      <a:pt x="56" y="725"/>
                    </a:lnTo>
                    <a:lnTo>
                      <a:pt x="58" y="662"/>
                    </a:lnTo>
                    <a:lnTo>
                      <a:pt x="61" y="587"/>
                    </a:lnTo>
                    <a:lnTo>
                      <a:pt x="64" y="500"/>
                    </a:lnTo>
                    <a:lnTo>
                      <a:pt x="68" y="407"/>
                    </a:lnTo>
                    <a:lnTo>
                      <a:pt x="69" y="313"/>
                    </a:lnTo>
                    <a:lnTo>
                      <a:pt x="71" y="222"/>
                    </a:lnTo>
                    <a:lnTo>
                      <a:pt x="75" y="142"/>
                    </a:lnTo>
                    <a:lnTo>
                      <a:pt x="76" y="75"/>
                    </a:lnTo>
                    <a:lnTo>
                      <a:pt x="78" y="32"/>
                    </a:lnTo>
                    <a:lnTo>
                      <a:pt x="79" y="7"/>
                    </a:lnTo>
                    <a:lnTo>
                      <a:pt x="83" y="0"/>
                    </a:lnTo>
                    <a:lnTo>
                      <a:pt x="85" y="13"/>
                    </a:lnTo>
                    <a:lnTo>
                      <a:pt x="86" y="41"/>
                    </a:lnTo>
                    <a:lnTo>
                      <a:pt x="90" y="82"/>
                    </a:lnTo>
                    <a:lnTo>
                      <a:pt x="94" y="129"/>
                    </a:lnTo>
                    <a:lnTo>
                      <a:pt x="97" y="180"/>
                    </a:lnTo>
                    <a:lnTo>
                      <a:pt x="98" y="233"/>
                    </a:lnTo>
                    <a:lnTo>
                      <a:pt x="100" y="287"/>
                    </a:lnTo>
                    <a:lnTo>
                      <a:pt x="104" y="340"/>
                    </a:lnTo>
                    <a:lnTo>
                      <a:pt x="106" y="390"/>
                    </a:lnTo>
                    <a:lnTo>
                      <a:pt x="107" y="440"/>
                    </a:lnTo>
                    <a:lnTo>
                      <a:pt x="110" y="486"/>
                    </a:lnTo>
                    <a:lnTo>
                      <a:pt x="112" y="530"/>
                    </a:lnTo>
                    <a:lnTo>
                      <a:pt x="117" y="571"/>
                    </a:lnTo>
                    <a:lnTo>
                      <a:pt x="117" y="607"/>
                    </a:lnTo>
                    <a:lnTo>
                      <a:pt x="119" y="640"/>
                    </a:lnTo>
                    <a:lnTo>
                      <a:pt x="124" y="670"/>
                    </a:lnTo>
                    <a:lnTo>
                      <a:pt x="126" y="697"/>
                    </a:lnTo>
                    <a:lnTo>
                      <a:pt x="127" y="722"/>
                    </a:lnTo>
                    <a:lnTo>
                      <a:pt x="129" y="742"/>
                    </a:lnTo>
                    <a:lnTo>
                      <a:pt x="132" y="758"/>
                    </a:lnTo>
                    <a:lnTo>
                      <a:pt x="135" y="775"/>
                    </a:lnTo>
                    <a:lnTo>
                      <a:pt x="137" y="790"/>
                    </a:lnTo>
                    <a:lnTo>
                      <a:pt x="140" y="802"/>
                    </a:lnTo>
                    <a:lnTo>
                      <a:pt x="141" y="813"/>
                    </a:lnTo>
                    <a:lnTo>
                      <a:pt x="146" y="822"/>
                    </a:lnTo>
                    <a:lnTo>
                      <a:pt x="146" y="831"/>
                    </a:lnTo>
                    <a:lnTo>
                      <a:pt x="150" y="837"/>
                    </a:lnTo>
                    <a:lnTo>
                      <a:pt x="153" y="842"/>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76" name="Freeform 203"/>
              <p:cNvSpPr>
                <a:spLocks/>
              </p:cNvSpPr>
              <p:nvPr/>
            </p:nvSpPr>
            <p:spPr bwMode="auto">
              <a:xfrm>
                <a:off x="4633" y="1645"/>
                <a:ext cx="146" cy="379"/>
              </a:xfrm>
              <a:custGeom>
                <a:avLst/>
                <a:gdLst>
                  <a:gd name="T0" fmla="*/ 0 w 146"/>
                  <a:gd name="T1" fmla="*/ 378 h 379"/>
                  <a:gd name="T2" fmla="*/ 1 w 146"/>
                  <a:gd name="T3" fmla="*/ 378 h 379"/>
                  <a:gd name="T4" fmla="*/ 1 w 146"/>
                  <a:gd name="T5" fmla="*/ 378 h 379"/>
                  <a:gd name="T6" fmla="*/ 5 w 146"/>
                  <a:gd name="T7" fmla="*/ 378 h 379"/>
                  <a:gd name="T8" fmla="*/ 8 w 146"/>
                  <a:gd name="T9" fmla="*/ 378 h 379"/>
                  <a:gd name="T10" fmla="*/ 11 w 146"/>
                  <a:gd name="T11" fmla="*/ 378 h 379"/>
                  <a:gd name="T12" fmla="*/ 12 w 146"/>
                  <a:gd name="T13" fmla="*/ 378 h 379"/>
                  <a:gd name="T14" fmla="*/ 15 w 146"/>
                  <a:gd name="T15" fmla="*/ 378 h 379"/>
                  <a:gd name="T16" fmla="*/ 19 w 146"/>
                  <a:gd name="T17" fmla="*/ 378 h 379"/>
                  <a:gd name="T18" fmla="*/ 20 w 146"/>
                  <a:gd name="T19" fmla="*/ 378 h 379"/>
                  <a:gd name="T20" fmla="*/ 22 w 146"/>
                  <a:gd name="T21" fmla="*/ 378 h 379"/>
                  <a:gd name="T22" fmla="*/ 25 w 146"/>
                  <a:gd name="T23" fmla="*/ 378 h 379"/>
                  <a:gd name="T24" fmla="*/ 27 w 146"/>
                  <a:gd name="T25" fmla="*/ 378 h 379"/>
                  <a:gd name="T26" fmla="*/ 28 w 146"/>
                  <a:gd name="T27" fmla="*/ 378 h 379"/>
                  <a:gd name="T28" fmla="*/ 32 w 146"/>
                  <a:gd name="T29" fmla="*/ 378 h 379"/>
                  <a:gd name="T30" fmla="*/ 34 w 146"/>
                  <a:gd name="T31" fmla="*/ 378 h 379"/>
                  <a:gd name="T32" fmla="*/ 35 w 146"/>
                  <a:gd name="T33" fmla="*/ 378 h 379"/>
                  <a:gd name="T34" fmla="*/ 37 w 146"/>
                  <a:gd name="T35" fmla="*/ 378 h 379"/>
                  <a:gd name="T36" fmla="*/ 40 w 146"/>
                  <a:gd name="T37" fmla="*/ 378 h 379"/>
                  <a:gd name="T38" fmla="*/ 42 w 146"/>
                  <a:gd name="T39" fmla="*/ 378 h 379"/>
                  <a:gd name="T40" fmla="*/ 43 w 146"/>
                  <a:gd name="T41" fmla="*/ 378 h 379"/>
                  <a:gd name="T42" fmla="*/ 49 w 146"/>
                  <a:gd name="T43" fmla="*/ 378 h 379"/>
                  <a:gd name="T44" fmla="*/ 49 w 146"/>
                  <a:gd name="T45" fmla="*/ 378 h 379"/>
                  <a:gd name="T46" fmla="*/ 51 w 146"/>
                  <a:gd name="T47" fmla="*/ 378 h 379"/>
                  <a:gd name="T48" fmla="*/ 54 w 146"/>
                  <a:gd name="T49" fmla="*/ 378 h 379"/>
                  <a:gd name="T50" fmla="*/ 56 w 146"/>
                  <a:gd name="T51" fmla="*/ 378 h 379"/>
                  <a:gd name="T52" fmla="*/ 61 w 146"/>
                  <a:gd name="T53" fmla="*/ 378 h 379"/>
                  <a:gd name="T54" fmla="*/ 63 w 146"/>
                  <a:gd name="T55" fmla="*/ 378 h 379"/>
                  <a:gd name="T56" fmla="*/ 65 w 146"/>
                  <a:gd name="T57" fmla="*/ 378 h 379"/>
                  <a:gd name="T58" fmla="*/ 68 w 146"/>
                  <a:gd name="T59" fmla="*/ 378 h 379"/>
                  <a:gd name="T60" fmla="*/ 70 w 146"/>
                  <a:gd name="T61" fmla="*/ 378 h 379"/>
                  <a:gd name="T62" fmla="*/ 70 w 146"/>
                  <a:gd name="T63" fmla="*/ 378 h 379"/>
                  <a:gd name="T64" fmla="*/ 75 w 146"/>
                  <a:gd name="T65" fmla="*/ 378 h 379"/>
                  <a:gd name="T66" fmla="*/ 77 w 146"/>
                  <a:gd name="T67" fmla="*/ 378 h 379"/>
                  <a:gd name="T68" fmla="*/ 78 w 146"/>
                  <a:gd name="T69" fmla="*/ 378 h 379"/>
                  <a:gd name="T70" fmla="*/ 81 w 146"/>
                  <a:gd name="T71" fmla="*/ 378 h 379"/>
                  <a:gd name="T72" fmla="*/ 83 w 146"/>
                  <a:gd name="T73" fmla="*/ 378 h 379"/>
                  <a:gd name="T74" fmla="*/ 85 w 146"/>
                  <a:gd name="T75" fmla="*/ 375 h 379"/>
                  <a:gd name="T76" fmla="*/ 88 w 146"/>
                  <a:gd name="T77" fmla="*/ 375 h 379"/>
                  <a:gd name="T78" fmla="*/ 90 w 146"/>
                  <a:gd name="T79" fmla="*/ 375 h 379"/>
                  <a:gd name="T80" fmla="*/ 92 w 146"/>
                  <a:gd name="T81" fmla="*/ 373 h 379"/>
                  <a:gd name="T82" fmla="*/ 95 w 146"/>
                  <a:gd name="T83" fmla="*/ 373 h 379"/>
                  <a:gd name="T84" fmla="*/ 97 w 146"/>
                  <a:gd name="T85" fmla="*/ 368 h 379"/>
                  <a:gd name="T86" fmla="*/ 99 w 146"/>
                  <a:gd name="T87" fmla="*/ 365 h 379"/>
                  <a:gd name="T88" fmla="*/ 102 w 146"/>
                  <a:gd name="T89" fmla="*/ 356 h 379"/>
                  <a:gd name="T90" fmla="*/ 103 w 146"/>
                  <a:gd name="T91" fmla="*/ 345 h 379"/>
                  <a:gd name="T92" fmla="*/ 105 w 146"/>
                  <a:gd name="T93" fmla="*/ 329 h 379"/>
                  <a:gd name="T94" fmla="*/ 109 w 146"/>
                  <a:gd name="T95" fmla="*/ 307 h 379"/>
                  <a:gd name="T96" fmla="*/ 112 w 146"/>
                  <a:gd name="T97" fmla="*/ 278 h 379"/>
                  <a:gd name="T98" fmla="*/ 114 w 146"/>
                  <a:gd name="T99" fmla="*/ 245 h 379"/>
                  <a:gd name="T100" fmla="*/ 114 w 146"/>
                  <a:gd name="T101" fmla="*/ 205 h 379"/>
                  <a:gd name="T102" fmla="*/ 119 w 146"/>
                  <a:gd name="T103" fmla="*/ 165 h 379"/>
                  <a:gd name="T104" fmla="*/ 121 w 146"/>
                  <a:gd name="T105" fmla="*/ 122 h 379"/>
                  <a:gd name="T106" fmla="*/ 124 w 146"/>
                  <a:gd name="T107" fmla="*/ 87 h 379"/>
                  <a:gd name="T108" fmla="*/ 126 w 146"/>
                  <a:gd name="T109" fmla="*/ 54 h 379"/>
                  <a:gd name="T110" fmla="*/ 127 w 146"/>
                  <a:gd name="T111" fmla="*/ 26 h 379"/>
                  <a:gd name="T112" fmla="*/ 131 w 146"/>
                  <a:gd name="T113" fmla="*/ 12 h 379"/>
                  <a:gd name="T114" fmla="*/ 132 w 146"/>
                  <a:gd name="T115" fmla="*/ 2 h 379"/>
                  <a:gd name="T116" fmla="*/ 134 w 146"/>
                  <a:gd name="T117" fmla="*/ 0 h 379"/>
                  <a:gd name="T118" fmla="*/ 137 w 146"/>
                  <a:gd name="T119" fmla="*/ 7 h 379"/>
                  <a:gd name="T120" fmla="*/ 139 w 146"/>
                  <a:gd name="T121" fmla="*/ 18 h 379"/>
                  <a:gd name="T122" fmla="*/ 141 w 146"/>
                  <a:gd name="T123" fmla="*/ 33 h 379"/>
                  <a:gd name="T124" fmla="*/ 145 w 146"/>
                  <a:gd name="T125" fmla="*/ 54 h 3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
                  <a:gd name="T190" fmla="*/ 0 h 379"/>
                  <a:gd name="T191" fmla="*/ 146 w 146"/>
                  <a:gd name="T192" fmla="*/ 379 h 3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 h="379">
                    <a:moveTo>
                      <a:pt x="0" y="378"/>
                    </a:moveTo>
                    <a:lnTo>
                      <a:pt x="1" y="378"/>
                    </a:lnTo>
                    <a:lnTo>
                      <a:pt x="5" y="378"/>
                    </a:lnTo>
                    <a:lnTo>
                      <a:pt x="8" y="378"/>
                    </a:lnTo>
                    <a:lnTo>
                      <a:pt x="11" y="378"/>
                    </a:lnTo>
                    <a:lnTo>
                      <a:pt x="12" y="378"/>
                    </a:lnTo>
                    <a:lnTo>
                      <a:pt x="15" y="378"/>
                    </a:lnTo>
                    <a:lnTo>
                      <a:pt x="19" y="378"/>
                    </a:lnTo>
                    <a:lnTo>
                      <a:pt x="20" y="378"/>
                    </a:lnTo>
                    <a:lnTo>
                      <a:pt x="22" y="378"/>
                    </a:lnTo>
                    <a:lnTo>
                      <a:pt x="25" y="378"/>
                    </a:lnTo>
                    <a:lnTo>
                      <a:pt x="27" y="378"/>
                    </a:lnTo>
                    <a:lnTo>
                      <a:pt x="28" y="378"/>
                    </a:lnTo>
                    <a:lnTo>
                      <a:pt x="32" y="378"/>
                    </a:lnTo>
                    <a:lnTo>
                      <a:pt x="34" y="378"/>
                    </a:lnTo>
                    <a:lnTo>
                      <a:pt x="35" y="378"/>
                    </a:lnTo>
                    <a:lnTo>
                      <a:pt x="37" y="378"/>
                    </a:lnTo>
                    <a:lnTo>
                      <a:pt x="40" y="378"/>
                    </a:lnTo>
                    <a:lnTo>
                      <a:pt x="42" y="378"/>
                    </a:lnTo>
                    <a:lnTo>
                      <a:pt x="43" y="378"/>
                    </a:lnTo>
                    <a:lnTo>
                      <a:pt x="49" y="378"/>
                    </a:lnTo>
                    <a:lnTo>
                      <a:pt x="51" y="378"/>
                    </a:lnTo>
                    <a:lnTo>
                      <a:pt x="54" y="378"/>
                    </a:lnTo>
                    <a:lnTo>
                      <a:pt x="56" y="378"/>
                    </a:lnTo>
                    <a:lnTo>
                      <a:pt x="61" y="378"/>
                    </a:lnTo>
                    <a:lnTo>
                      <a:pt x="63" y="378"/>
                    </a:lnTo>
                    <a:lnTo>
                      <a:pt x="65" y="378"/>
                    </a:lnTo>
                    <a:lnTo>
                      <a:pt x="68" y="378"/>
                    </a:lnTo>
                    <a:lnTo>
                      <a:pt x="70" y="378"/>
                    </a:lnTo>
                    <a:lnTo>
                      <a:pt x="75" y="378"/>
                    </a:lnTo>
                    <a:lnTo>
                      <a:pt x="77" y="378"/>
                    </a:lnTo>
                    <a:lnTo>
                      <a:pt x="78" y="378"/>
                    </a:lnTo>
                    <a:lnTo>
                      <a:pt x="81" y="378"/>
                    </a:lnTo>
                    <a:lnTo>
                      <a:pt x="83" y="378"/>
                    </a:lnTo>
                    <a:lnTo>
                      <a:pt x="85" y="375"/>
                    </a:lnTo>
                    <a:lnTo>
                      <a:pt x="88" y="375"/>
                    </a:lnTo>
                    <a:lnTo>
                      <a:pt x="90" y="375"/>
                    </a:lnTo>
                    <a:lnTo>
                      <a:pt x="92" y="373"/>
                    </a:lnTo>
                    <a:lnTo>
                      <a:pt x="95" y="373"/>
                    </a:lnTo>
                    <a:lnTo>
                      <a:pt x="97" y="368"/>
                    </a:lnTo>
                    <a:lnTo>
                      <a:pt x="99" y="365"/>
                    </a:lnTo>
                    <a:lnTo>
                      <a:pt x="102" y="356"/>
                    </a:lnTo>
                    <a:lnTo>
                      <a:pt x="103" y="345"/>
                    </a:lnTo>
                    <a:lnTo>
                      <a:pt x="105" y="329"/>
                    </a:lnTo>
                    <a:lnTo>
                      <a:pt x="109" y="307"/>
                    </a:lnTo>
                    <a:lnTo>
                      <a:pt x="112" y="278"/>
                    </a:lnTo>
                    <a:lnTo>
                      <a:pt x="114" y="245"/>
                    </a:lnTo>
                    <a:lnTo>
                      <a:pt x="114" y="205"/>
                    </a:lnTo>
                    <a:lnTo>
                      <a:pt x="119" y="165"/>
                    </a:lnTo>
                    <a:lnTo>
                      <a:pt x="121" y="122"/>
                    </a:lnTo>
                    <a:lnTo>
                      <a:pt x="124" y="87"/>
                    </a:lnTo>
                    <a:lnTo>
                      <a:pt x="126" y="54"/>
                    </a:lnTo>
                    <a:lnTo>
                      <a:pt x="127" y="26"/>
                    </a:lnTo>
                    <a:lnTo>
                      <a:pt x="131" y="12"/>
                    </a:lnTo>
                    <a:lnTo>
                      <a:pt x="132" y="2"/>
                    </a:lnTo>
                    <a:lnTo>
                      <a:pt x="134" y="0"/>
                    </a:lnTo>
                    <a:lnTo>
                      <a:pt x="137" y="7"/>
                    </a:lnTo>
                    <a:lnTo>
                      <a:pt x="139" y="18"/>
                    </a:lnTo>
                    <a:lnTo>
                      <a:pt x="141" y="33"/>
                    </a:lnTo>
                    <a:lnTo>
                      <a:pt x="145" y="5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77" name="Freeform 204"/>
              <p:cNvSpPr>
                <a:spLocks/>
              </p:cNvSpPr>
              <p:nvPr/>
            </p:nvSpPr>
            <p:spPr bwMode="auto">
              <a:xfrm>
                <a:off x="4778" y="1699"/>
                <a:ext cx="76" cy="325"/>
              </a:xfrm>
              <a:custGeom>
                <a:avLst/>
                <a:gdLst>
                  <a:gd name="T0" fmla="*/ 2 w 76"/>
                  <a:gd name="T1" fmla="*/ 52 h 325"/>
                  <a:gd name="T2" fmla="*/ 4 w 76"/>
                  <a:gd name="T3" fmla="*/ 93 h 325"/>
                  <a:gd name="T4" fmla="*/ 7 w 76"/>
                  <a:gd name="T5" fmla="*/ 161 h 325"/>
                  <a:gd name="T6" fmla="*/ 14 w 76"/>
                  <a:gd name="T7" fmla="*/ 231 h 325"/>
                  <a:gd name="T8" fmla="*/ 14 w 76"/>
                  <a:gd name="T9" fmla="*/ 233 h 325"/>
                  <a:gd name="T10" fmla="*/ 14 w 76"/>
                  <a:gd name="T11" fmla="*/ 245 h 325"/>
                  <a:gd name="T12" fmla="*/ 15 w 76"/>
                  <a:gd name="T13" fmla="*/ 261 h 325"/>
                  <a:gd name="T14" fmla="*/ 18 w 76"/>
                  <a:gd name="T15" fmla="*/ 278 h 325"/>
                  <a:gd name="T16" fmla="*/ 20 w 76"/>
                  <a:gd name="T17" fmla="*/ 281 h 325"/>
                  <a:gd name="T18" fmla="*/ 20 w 76"/>
                  <a:gd name="T19" fmla="*/ 286 h 325"/>
                  <a:gd name="T20" fmla="*/ 22 w 76"/>
                  <a:gd name="T21" fmla="*/ 291 h 325"/>
                  <a:gd name="T22" fmla="*/ 22 w 76"/>
                  <a:gd name="T23" fmla="*/ 294 h 325"/>
                  <a:gd name="T24" fmla="*/ 25 w 76"/>
                  <a:gd name="T25" fmla="*/ 297 h 325"/>
                  <a:gd name="T26" fmla="*/ 25 w 76"/>
                  <a:gd name="T27" fmla="*/ 299 h 325"/>
                  <a:gd name="T28" fmla="*/ 27 w 76"/>
                  <a:gd name="T29" fmla="*/ 302 h 325"/>
                  <a:gd name="T30" fmla="*/ 27 w 76"/>
                  <a:gd name="T31" fmla="*/ 304 h 325"/>
                  <a:gd name="T32" fmla="*/ 29 w 76"/>
                  <a:gd name="T33" fmla="*/ 306 h 325"/>
                  <a:gd name="T34" fmla="*/ 29 w 76"/>
                  <a:gd name="T35" fmla="*/ 308 h 325"/>
                  <a:gd name="T36" fmla="*/ 29 w 76"/>
                  <a:gd name="T37" fmla="*/ 311 h 325"/>
                  <a:gd name="T38" fmla="*/ 32 w 76"/>
                  <a:gd name="T39" fmla="*/ 311 h 325"/>
                  <a:gd name="T40" fmla="*/ 33 w 76"/>
                  <a:gd name="T41" fmla="*/ 313 h 325"/>
                  <a:gd name="T42" fmla="*/ 33 w 76"/>
                  <a:gd name="T43" fmla="*/ 313 h 325"/>
                  <a:gd name="T44" fmla="*/ 33 w 76"/>
                  <a:gd name="T45" fmla="*/ 314 h 325"/>
                  <a:gd name="T46" fmla="*/ 35 w 76"/>
                  <a:gd name="T47" fmla="*/ 314 h 325"/>
                  <a:gd name="T48" fmla="*/ 35 w 76"/>
                  <a:gd name="T49" fmla="*/ 314 h 325"/>
                  <a:gd name="T50" fmla="*/ 38 w 76"/>
                  <a:gd name="T51" fmla="*/ 318 h 325"/>
                  <a:gd name="T52" fmla="*/ 38 w 76"/>
                  <a:gd name="T53" fmla="*/ 318 h 325"/>
                  <a:gd name="T54" fmla="*/ 40 w 76"/>
                  <a:gd name="T55" fmla="*/ 318 h 325"/>
                  <a:gd name="T56" fmla="*/ 42 w 76"/>
                  <a:gd name="T57" fmla="*/ 318 h 325"/>
                  <a:gd name="T58" fmla="*/ 42 w 76"/>
                  <a:gd name="T59" fmla="*/ 319 h 325"/>
                  <a:gd name="T60" fmla="*/ 42 w 76"/>
                  <a:gd name="T61" fmla="*/ 319 h 325"/>
                  <a:gd name="T62" fmla="*/ 44 w 76"/>
                  <a:gd name="T63" fmla="*/ 319 h 325"/>
                  <a:gd name="T64" fmla="*/ 44 w 76"/>
                  <a:gd name="T65" fmla="*/ 319 h 325"/>
                  <a:gd name="T66" fmla="*/ 48 w 76"/>
                  <a:gd name="T67" fmla="*/ 319 h 325"/>
                  <a:gd name="T68" fmla="*/ 48 w 76"/>
                  <a:gd name="T69" fmla="*/ 321 h 325"/>
                  <a:gd name="T70" fmla="*/ 49 w 76"/>
                  <a:gd name="T71" fmla="*/ 321 h 325"/>
                  <a:gd name="T72" fmla="*/ 49 w 76"/>
                  <a:gd name="T73" fmla="*/ 321 h 325"/>
                  <a:gd name="T74" fmla="*/ 50 w 76"/>
                  <a:gd name="T75" fmla="*/ 321 h 325"/>
                  <a:gd name="T76" fmla="*/ 50 w 76"/>
                  <a:gd name="T77" fmla="*/ 321 h 325"/>
                  <a:gd name="T78" fmla="*/ 53 w 76"/>
                  <a:gd name="T79" fmla="*/ 321 h 325"/>
                  <a:gd name="T80" fmla="*/ 53 w 76"/>
                  <a:gd name="T81" fmla="*/ 321 h 325"/>
                  <a:gd name="T82" fmla="*/ 56 w 76"/>
                  <a:gd name="T83" fmla="*/ 321 h 325"/>
                  <a:gd name="T84" fmla="*/ 56 w 76"/>
                  <a:gd name="T85" fmla="*/ 321 h 325"/>
                  <a:gd name="T86" fmla="*/ 56 w 76"/>
                  <a:gd name="T87" fmla="*/ 321 h 325"/>
                  <a:gd name="T88" fmla="*/ 58 w 76"/>
                  <a:gd name="T89" fmla="*/ 321 h 325"/>
                  <a:gd name="T90" fmla="*/ 61 w 76"/>
                  <a:gd name="T91" fmla="*/ 321 h 325"/>
                  <a:gd name="T92" fmla="*/ 61 w 76"/>
                  <a:gd name="T93" fmla="*/ 321 h 325"/>
                  <a:gd name="T94" fmla="*/ 63 w 76"/>
                  <a:gd name="T95" fmla="*/ 321 h 325"/>
                  <a:gd name="T96" fmla="*/ 63 w 76"/>
                  <a:gd name="T97" fmla="*/ 321 h 325"/>
                  <a:gd name="T98" fmla="*/ 64 w 76"/>
                  <a:gd name="T99" fmla="*/ 321 h 325"/>
                  <a:gd name="T100" fmla="*/ 64 w 76"/>
                  <a:gd name="T101" fmla="*/ 321 h 325"/>
                  <a:gd name="T102" fmla="*/ 69 w 76"/>
                  <a:gd name="T103" fmla="*/ 324 h 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
                  <a:gd name="T157" fmla="*/ 0 h 325"/>
                  <a:gd name="T158" fmla="*/ 76 w 76"/>
                  <a:gd name="T159" fmla="*/ 325 h 32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 h="325">
                    <a:moveTo>
                      <a:pt x="0" y="0"/>
                    </a:moveTo>
                    <a:lnTo>
                      <a:pt x="2" y="52"/>
                    </a:lnTo>
                    <a:lnTo>
                      <a:pt x="4" y="86"/>
                    </a:lnTo>
                    <a:lnTo>
                      <a:pt x="4" y="93"/>
                    </a:lnTo>
                    <a:lnTo>
                      <a:pt x="4" y="108"/>
                    </a:lnTo>
                    <a:lnTo>
                      <a:pt x="7" y="161"/>
                    </a:lnTo>
                    <a:lnTo>
                      <a:pt x="12" y="214"/>
                    </a:lnTo>
                    <a:lnTo>
                      <a:pt x="14" y="231"/>
                    </a:lnTo>
                    <a:lnTo>
                      <a:pt x="14" y="228"/>
                    </a:lnTo>
                    <a:lnTo>
                      <a:pt x="14" y="233"/>
                    </a:lnTo>
                    <a:lnTo>
                      <a:pt x="14" y="239"/>
                    </a:lnTo>
                    <a:lnTo>
                      <a:pt x="14" y="245"/>
                    </a:lnTo>
                    <a:lnTo>
                      <a:pt x="14" y="251"/>
                    </a:lnTo>
                    <a:lnTo>
                      <a:pt x="15" y="261"/>
                    </a:lnTo>
                    <a:lnTo>
                      <a:pt x="18" y="273"/>
                    </a:lnTo>
                    <a:lnTo>
                      <a:pt x="18" y="278"/>
                    </a:lnTo>
                    <a:lnTo>
                      <a:pt x="20" y="279"/>
                    </a:lnTo>
                    <a:lnTo>
                      <a:pt x="20" y="281"/>
                    </a:lnTo>
                    <a:lnTo>
                      <a:pt x="20" y="284"/>
                    </a:lnTo>
                    <a:lnTo>
                      <a:pt x="20" y="286"/>
                    </a:lnTo>
                    <a:lnTo>
                      <a:pt x="20" y="288"/>
                    </a:lnTo>
                    <a:lnTo>
                      <a:pt x="22" y="291"/>
                    </a:lnTo>
                    <a:lnTo>
                      <a:pt x="22" y="293"/>
                    </a:lnTo>
                    <a:lnTo>
                      <a:pt x="22" y="294"/>
                    </a:lnTo>
                    <a:lnTo>
                      <a:pt x="25" y="297"/>
                    </a:lnTo>
                    <a:lnTo>
                      <a:pt x="25" y="299"/>
                    </a:lnTo>
                    <a:lnTo>
                      <a:pt x="25" y="302"/>
                    </a:lnTo>
                    <a:lnTo>
                      <a:pt x="27" y="302"/>
                    </a:lnTo>
                    <a:lnTo>
                      <a:pt x="27" y="304"/>
                    </a:lnTo>
                    <a:lnTo>
                      <a:pt x="29" y="306"/>
                    </a:lnTo>
                    <a:lnTo>
                      <a:pt x="29" y="308"/>
                    </a:lnTo>
                    <a:lnTo>
                      <a:pt x="29" y="311"/>
                    </a:lnTo>
                    <a:lnTo>
                      <a:pt x="32" y="311"/>
                    </a:lnTo>
                    <a:lnTo>
                      <a:pt x="32" y="313"/>
                    </a:lnTo>
                    <a:lnTo>
                      <a:pt x="33" y="313"/>
                    </a:lnTo>
                    <a:lnTo>
                      <a:pt x="33" y="314"/>
                    </a:lnTo>
                    <a:lnTo>
                      <a:pt x="35" y="314"/>
                    </a:lnTo>
                    <a:lnTo>
                      <a:pt x="38" y="318"/>
                    </a:lnTo>
                    <a:lnTo>
                      <a:pt x="40" y="318"/>
                    </a:lnTo>
                    <a:lnTo>
                      <a:pt x="42" y="318"/>
                    </a:lnTo>
                    <a:lnTo>
                      <a:pt x="42" y="319"/>
                    </a:lnTo>
                    <a:lnTo>
                      <a:pt x="44" y="319"/>
                    </a:lnTo>
                    <a:lnTo>
                      <a:pt x="48" y="319"/>
                    </a:lnTo>
                    <a:lnTo>
                      <a:pt x="48" y="321"/>
                    </a:lnTo>
                    <a:lnTo>
                      <a:pt x="49" y="321"/>
                    </a:lnTo>
                    <a:lnTo>
                      <a:pt x="50" y="321"/>
                    </a:lnTo>
                    <a:lnTo>
                      <a:pt x="53" y="321"/>
                    </a:lnTo>
                    <a:lnTo>
                      <a:pt x="56" y="321"/>
                    </a:lnTo>
                    <a:lnTo>
                      <a:pt x="58" y="321"/>
                    </a:lnTo>
                    <a:lnTo>
                      <a:pt x="61" y="321"/>
                    </a:lnTo>
                    <a:lnTo>
                      <a:pt x="63" y="321"/>
                    </a:lnTo>
                    <a:lnTo>
                      <a:pt x="64" y="321"/>
                    </a:lnTo>
                    <a:lnTo>
                      <a:pt x="69" y="324"/>
                    </a:lnTo>
                    <a:lnTo>
                      <a:pt x="75" y="32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78" name="Freeform 205"/>
              <p:cNvSpPr>
                <a:spLocks/>
              </p:cNvSpPr>
              <p:nvPr/>
            </p:nvSpPr>
            <p:spPr bwMode="auto">
              <a:xfrm>
                <a:off x="4518" y="2015"/>
                <a:ext cx="113" cy="9"/>
              </a:xfrm>
              <a:custGeom>
                <a:avLst/>
                <a:gdLst>
                  <a:gd name="T0" fmla="*/ 2 w 113"/>
                  <a:gd name="T1" fmla="*/ 0 h 9"/>
                  <a:gd name="T2" fmla="*/ 5 w 113"/>
                  <a:gd name="T3" fmla="*/ 2 h 9"/>
                  <a:gd name="T4" fmla="*/ 9 w 113"/>
                  <a:gd name="T5" fmla="*/ 2 h 9"/>
                  <a:gd name="T6" fmla="*/ 14 w 113"/>
                  <a:gd name="T7" fmla="*/ 3 h 9"/>
                  <a:gd name="T8" fmla="*/ 14 w 113"/>
                  <a:gd name="T9" fmla="*/ 3 h 9"/>
                  <a:gd name="T10" fmla="*/ 15 w 113"/>
                  <a:gd name="T11" fmla="*/ 7 h 9"/>
                  <a:gd name="T12" fmla="*/ 19 w 113"/>
                  <a:gd name="T13" fmla="*/ 7 h 9"/>
                  <a:gd name="T14" fmla="*/ 19 w 113"/>
                  <a:gd name="T15" fmla="*/ 7 h 9"/>
                  <a:gd name="T16" fmla="*/ 21 w 113"/>
                  <a:gd name="T17" fmla="*/ 7 h 9"/>
                  <a:gd name="T18" fmla="*/ 23 w 113"/>
                  <a:gd name="T19" fmla="*/ 7 h 9"/>
                  <a:gd name="T20" fmla="*/ 26 w 113"/>
                  <a:gd name="T21" fmla="*/ 7 h 9"/>
                  <a:gd name="T22" fmla="*/ 27 w 113"/>
                  <a:gd name="T23" fmla="*/ 8 h 9"/>
                  <a:gd name="T24" fmla="*/ 29 w 113"/>
                  <a:gd name="T25" fmla="*/ 8 h 9"/>
                  <a:gd name="T26" fmla="*/ 29 w 113"/>
                  <a:gd name="T27" fmla="*/ 8 h 9"/>
                  <a:gd name="T28" fmla="*/ 33 w 113"/>
                  <a:gd name="T29" fmla="*/ 8 h 9"/>
                  <a:gd name="T30" fmla="*/ 37 w 113"/>
                  <a:gd name="T31" fmla="*/ 8 h 9"/>
                  <a:gd name="T32" fmla="*/ 40 w 113"/>
                  <a:gd name="T33" fmla="*/ 8 h 9"/>
                  <a:gd name="T34" fmla="*/ 43 w 113"/>
                  <a:gd name="T35" fmla="*/ 8 h 9"/>
                  <a:gd name="T36" fmla="*/ 48 w 113"/>
                  <a:gd name="T37" fmla="*/ 8 h 9"/>
                  <a:gd name="T38" fmla="*/ 53 w 113"/>
                  <a:gd name="T39" fmla="*/ 8 h 9"/>
                  <a:gd name="T40" fmla="*/ 55 w 113"/>
                  <a:gd name="T41" fmla="*/ 8 h 9"/>
                  <a:gd name="T42" fmla="*/ 58 w 113"/>
                  <a:gd name="T43" fmla="*/ 8 h 9"/>
                  <a:gd name="T44" fmla="*/ 58 w 113"/>
                  <a:gd name="T45" fmla="*/ 8 h 9"/>
                  <a:gd name="T46" fmla="*/ 58 w 113"/>
                  <a:gd name="T47" fmla="*/ 8 h 9"/>
                  <a:gd name="T48" fmla="*/ 58 w 113"/>
                  <a:gd name="T49" fmla="*/ 8 h 9"/>
                  <a:gd name="T50" fmla="*/ 60 w 113"/>
                  <a:gd name="T51" fmla="*/ 8 h 9"/>
                  <a:gd name="T52" fmla="*/ 61 w 113"/>
                  <a:gd name="T53" fmla="*/ 8 h 9"/>
                  <a:gd name="T54" fmla="*/ 68 w 113"/>
                  <a:gd name="T55" fmla="*/ 8 h 9"/>
                  <a:gd name="T56" fmla="*/ 69 w 113"/>
                  <a:gd name="T57" fmla="*/ 8 h 9"/>
                  <a:gd name="T58" fmla="*/ 72 w 113"/>
                  <a:gd name="T59" fmla="*/ 8 h 9"/>
                  <a:gd name="T60" fmla="*/ 73 w 113"/>
                  <a:gd name="T61" fmla="*/ 8 h 9"/>
                  <a:gd name="T62" fmla="*/ 73 w 113"/>
                  <a:gd name="T63" fmla="*/ 8 h 9"/>
                  <a:gd name="T64" fmla="*/ 75 w 113"/>
                  <a:gd name="T65" fmla="*/ 8 h 9"/>
                  <a:gd name="T66" fmla="*/ 79 w 113"/>
                  <a:gd name="T67" fmla="*/ 8 h 9"/>
                  <a:gd name="T68" fmla="*/ 79 w 113"/>
                  <a:gd name="T69" fmla="*/ 8 h 9"/>
                  <a:gd name="T70" fmla="*/ 79 w 113"/>
                  <a:gd name="T71" fmla="*/ 8 h 9"/>
                  <a:gd name="T72" fmla="*/ 80 w 113"/>
                  <a:gd name="T73" fmla="*/ 8 h 9"/>
                  <a:gd name="T74" fmla="*/ 80 w 113"/>
                  <a:gd name="T75" fmla="*/ 8 h 9"/>
                  <a:gd name="T76" fmla="*/ 83 w 113"/>
                  <a:gd name="T77" fmla="*/ 8 h 9"/>
                  <a:gd name="T78" fmla="*/ 86 w 113"/>
                  <a:gd name="T79" fmla="*/ 8 h 9"/>
                  <a:gd name="T80" fmla="*/ 88 w 113"/>
                  <a:gd name="T81" fmla="*/ 8 h 9"/>
                  <a:gd name="T82" fmla="*/ 89 w 113"/>
                  <a:gd name="T83" fmla="*/ 8 h 9"/>
                  <a:gd name="T84" fmla="*/ 89 w 113"/>
                  <a:gd name="T85" fmla="*/ 8 h 9"/>
                  <a:gd name="T86" fmla="*/ 92 w 113"/>
                  <a:gd name="T87" fmla="*/ 8 h 9"/>
                  <a:gd name="T88" fmla="*/ 92 w 113"/>
                  <a:gd name="T89" fmla="*/ 7 h 9"/>
                  <a:gd name="T90" fmla="*/ 94 w 113"/>
                  <a:gd name="T91" fmla="*/ 7 h 9"/>
                  <a:gd name="T92" fmla="*/ 94 w 113"/>
                  <a:gd name="T93" fmla="*/ 7 h 9"/>
                  <a:gd name="T94" fmla="*/ 94 w 113"/>
                  <a:gd name="T95" fmla="*/ 7 h 9"/>
                  <a:gd name="T96" fmla="*/ 99 w 113"/>
                  <a:gd name="T97" fmla="*/ 8 h 9"/>
                  <a:gd name="T98" fmla="*/ 101 w 113"/>
                  <a:gd name="T99" fmla="*/ 8 h 9"/>
                  <a:gd name="T100" fmla="*/ 106 w 113"/>
                  <a:gd name="T101" fmla="*/ 8 h 9"/>
                  <a:gd name="T102" fmla="*/ 109 w 113"/>
                  <a:gd name="T103" fmla="*/ 8 h 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
                  <a:gd name="T157" fmla="*/ 0 h 9"/>
                  <a:gd name="T158" fmla="*/ 113 w 113"/>
                  <a:gd name="T159" fmla="*/ 9 h 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 h="9">
                    <a:moveTo>
                      <a:pt x="0" y="0"/>
                    </a:moveTo>
                    <a:lnTo>
                      <a:pt x="2" y="0"/>
                    </a:lnTo>
                    <a:lnTo>
                      <a:pt x="5" y="0"/>
                    </a:lnTo>
                    <a:lnTo>
                      <a:pt x="5" y="2"/>
                    </a:lnTo>
                    <a:lnTo>
                      <a:pt x="7" y="2"/>
                    </a:lnTo>
                    <a:lnTo>
                      <a:pt x="9" y="2"/>
                    </a:lnTo>
                    <a:lnTo>
                      <a:pt x="12" y="3"/>
                    </a:lnTo>
                    <a:lnTo>
                      <a:pt x="14" y="3"/>
                    </a:lnTo>
                    <a:lnTo>
                      <a:pt x="15" y="3"/>
                    </a:lnTo>
                    <a:lnTo>
                      <a:pt x="15" y="7"/>
                    </a:lnTo>
                    <a:lnTo>
                      <a:pt x="19" y="7"/>
                    </a:lnTo>
                    <a:lnTo>
                      <a:pt x="21" y="7"/>
                    </a:lnTo>
                    <a:lnTo>
                      <a:pt x="23" y="7"/>
                    </a:lnTo>
                    <a:lnTo>
                      <a:pt x="26" y="7"/>
                    </a:lnTo>
                    <a:lnTo>
                      <a:pt x="26" y="8"/>
                    </a:lnTo>
                    <a:lnTo>
                      <a:pt x="27" y="8"/>
                    </a:lnTo>
                    <a:lnTo>
                      <a:pt x="29" y="8"/>
                    </a:lnTo>
                    <a:lnTo>
                      <a:pt x="33" y="8"/>
                    </a:lnTo>
                    <a:lnTo>
                      <a:pt x="34" y="8"/>
                    </a:lnTo>
                    <a:lnTo>
                      <a:pt x="37" y="8"/>
                    </a:lnTo>
                    <a:lnTo>
                      <a:pt x="40" y="8"/>
                    </a:lnTo>
                    <a:lnTo>
                      <a:pt x="41" y="8"/>
                    </a:lnTo>
                    <a:lnTo>
                      <a:pt x="43" y="8"/>
                    </a:lnTo>
                    <a:lnTo>
                      <a:pt x="46" y="8"/>
                    </a:lnTo>
                    <a:lnTo>
                      <a:pt x="48" y="8"/>
                    </a:lnTo>
                    <a:lnTo>
                      <a:pt x="49" y="8"/>
                    </a:lnTo>
                    <a:lnTo>
                      <a:pt x="53" y="8"/>
                    </a:lnTo>
                    <a:lnTo>
                      <a:pt x="55" y="8"/>
                    </a:lnTo>
                    <a:lnTo>
                      <a:pt x="58" y="8"/>
                    </a:lnTo>
                    <a:lnTo>
                      <a:pt x="60" y="8"/>
                    </a:lnTo>
                    <a:lnTo>
                      <a:pt x="61" y="8"/>
                    </a:lnTo>
                    <a:lnTo>
                      <a:pt x="65" y="8"/>
                    </a:lnTo>
                    <a:lnTo>
                      <a:pt x="68" y="8"/>
                    </a:lnTo>
                    <a:lnTo>
                      <a:pt x="69" y="8"/>
                    </a:lnTo>
                    <a:lnTo>
                      <a:pt x="72" y="8"/>
                    </a:lnTo>
                    <a:lnTo>
                      <a:pt x="73" y="8"/>
                    </a:lnTo>
                    <a:lnTo>
                      <a:pt x="75" y="7"/>
                    </a:lnTo>
                    <a:lnTo>
                      <a:pt x="75" y="8"/>
                    </a:lnTo>
                    <a:lnTo>
                      <a:pt x="79" y="8"/>
                    </a:lnTo>
                    <a:lnTo>
                      <a:pt x="80" y="8"/>
                    </a:lnTo>
                    <a:lnTo>
                      <a:pt x="83" y="8"/>
                    </a:lnTo>
                    <a:lnTo>
                      <a:pt x="86" y="8"/>
                    </a:lnTo>
                    <a:lnTo>
                      <a:pt x="88" y="8"/>
                    </a:lnTo>
                    <a:lnTo>
                      <a:pt x="89" y="8"/>
                    </a:lnTo>
                    <a:lnTo>
                      <a:pt x="92" y="8"/>
                    </a:lnTo>
                    <a:lnTo>
                      <a:pt x="92" y="7"/>
                    </a:lnTo>
                    <a:lnTo>
                      <a:pt x="94" y="7"/>
                    </a:lnTo>
                    <a:lnTo>
                      <a:pt x="96" y="7"/>
                    </a:lnTo>
                    <a:lnTo>
                      <a:pt x="99" y="8"/>
                    </a:lnTo>
                    <a:lnTo>
                      <a:pt x="101" y="8"/>
                    </a:lnTo>
                    <a:lnTo>
                      <a:pt x="103" y="8"/>
                    </a:lnTo>
                    <a:lnTo>
                      <a:pt x="106" y="8"/>
                    </a:lnTo>
                    <a:lnTo>
                      <a:pt x="107" y="8"/>
                    </a:lnTo>
                    <a:lnTo>
                      <a:pt x="109" y="8"/>
                    </a:lnTo>
                    <a:lnTo>
                      <a:pt x="112" y="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79" name="Freeform 206"/>
              <p:cNvSpPr>
                <a:spLocks/>
              </p:cNvSpPr>
              <p:nvPr/>
            </p:nvSpPr>
            <p:spPr bwMode="auto">
              <a:xfrm>
                <a:off x="4853" y="1870"/>
                <a:ext cx="96" cy="154"/>
              </a:xfrm>
              <a:custGeom>
                <a:avLst/>
                <a:gdLst>
                  <a:gd name="T0" fmla="*/ 95 w 96"/>
                  <a:gd name="T1" fmla="*/ 0 h 154"/>
                  <a:gd name="T2" fmla="*/ 92 w 96"/>
                  <a:gd name="T3" fmla="*/ 9 h 154"/>
                  <a:gd name="T4" fmla="*/ 90 w 96"/>
                  <a:gd name="T5" fmla="*/ 20 h 154"/>
                  <a:gd name="T6" fmla="*/ 90 w 96"/>
                  <a:gd name="T7" fmla="*/ 32 h 154"/>
                  <a:gd name="T8" fmla="*/ 88 w 96"/>
                  <a:gd name="T9" fmla="*/ 40 h 154"/>
                  <a:gd name="T10" fmla="*/ 85 w 96"/>
                  <a:gd name="T11" fmla="*/ 51 h 154"/>
                  <a:gd name="T12" fmla="*/ 85 w 96"/>
                  <a:gd name="T13" fmla="*/ 60 h 154"/>
                  <a:gd name="T14" fmla="*/ 83 w 96"/>
                  <a:gd name="T15" fmla="*/ 72 h 154"/>
                  <a:gd name="T16" fmla="*/ 82 w 96"/>
                  <a:gd name="T17" fmla="*/ 80 h 154"/>
                  <a:gd name="T18" fmla="*/ 78 w 96"/>
                  <a:gd name="T19" fmla="*/ 87 h 154"/>
                  <a:gd name="T20" fmla="*/ 78 w 96"/>
                  <a:gd name="T21" fmla="*/ 95 h 154"/>
                  <a:gd name="T22" fmla="*/ 77 w 96"/>
                  <a:gd name="T23" fmla="*/ 102 h 154"/>
                  <a:gd name="T24" fmla="*/ 75 w 96"/>
                  <a:gd name="T25" fmla="*/ 108 h 154"/>
                  <a:gd name="T26" fmla="*/ 75 w 96"/>
                  <a:gd name="T27" fmla="*/ 113 h 154"/>
                  <a:gd name="T28" fmla="*/ 71 w 96"/>
                  <a:gd name="T29" fmla="*/ 117 h 154"/>
                  <a:gd name="T30" fmla="*/ 69 w 96"/>
                  <a:gd name="T31" fmla="*/ 122 h 154"/>
                  <a:gd name="T32" fmla="*/ 67 w 96"/>
                  <a:gd name="T33" fmla="*/ 126 h 154"/>
                  <a:gd name="T34" fmla="*/ 67 w 96"/>
                  <a:gd name="T35" fmla="*/ 128 h 154"/>
                  <a:gd name="T36" fmla="*/ 67 w 96"/>
                  <a:gd name="T37" fmla="*/ 131 h 154"/>
                  <a:gd name="T38" fmla="*/ 65 w 96"/>
                  <a:gd name="T39" fmla="*/ 133 h 154"/>
                  <a:gd name="T40" fmla="*/ 63 w 96"/>
                  <a:gd name="T41" fmla="*/ 135 h 154"/>
                  <a:gd name="T42" fmla="*/ 61 w 96"/>
                  <a:gd name="T43" fmla="*/ 137 h 154"/>
                  <a:gd name="T44" fmla="*/ 61 w 96"/>
                  <a:gd name="T45" fmla="*/ 140 h 154"/>
                  <a:gd name="T46" fmla="*/ 56 w 96"/>
                  <a:gd name="T47" fmla="*/ 142 h 154"/>
                  <a:gd name="T48" fmla="*/ 56 w 96"/>
                  <a:gd name="T49" fmla="*/ 142 h 154"/>
                  <a:gd name="T50" fmla="*/ 56 w 96"/>
                  <a:gd name="T51" fmla="*/ 143 h 154"/>
                  <a:gd name="T52" fmla="*/ 54 w 96"/>
                  <a:gd name="T53" fmla="*/ 143 h 154"/>
                  <a:gd name="T54" fmla="*/ 51 w 96"/>
                  <a:gd name="T55" fmla="*/ 143 h 154"/>
                  <a:gd name="T56" fmla="*/ 51 w 96"/>
                  <a:gd name="T57" fmla="*/ 147 h 154"/>
                  <a:gd name="T58" fmla="*/ 49 w 96"/>
                  <a:gd name="T59" fmla="*/ 147 h 154"/>
                  <a:gd name="T60" fmla="*/ 47 w 96"/>
                  <a:gd name="T61" fmla="*/ 147 h 154"/>
                  <a:gd name="T62" fmla="*/ 47 w 96"/>
                  <a:gd name="T63" fmla="*/ 147 h 154"/>
                  <a:gd name="T64" fmla="*/ 46 w 96"/>
                  <a:gd name="T65" fmla="*/ 148 h 154"/>
                  <a:gd name="T66" fmla="*/ 42 w 96"/>
                  <a:gd name="T67" fmla="*/ 148 h 154"/>
                  <a:gd name="T68" fmla="*/ 42 w 96"/>
                  <a:gd name="T69" fmla="*/ 148 h 154"/>
                  <a:gd name="T70" fmla="*/ 41 w 96"/>
                  <a:gd name="T71" fmla="*/ 148 h 154"/>
                  <a:gd name="T72" fmla="*/ 39 w 96"/>
                  <a:gd name="T73" fmla="*/ 148 h 154"/>
                  <a:gd name="T74" fmla="*/ 36 w 96"/>
                  <a:gd name="T75" fmla="*/ 150 h 154"/>
                  <a:gd name="T76" fmla="*/ 36 w 96"/>
                  <a:gd name="T77" fmla="*/ 150 h 154"/>
                  <a:gd name="T78" fmla="*/ 34 w 96"/>
                  <a:gd name="T79" fmla="*/ 150 h 154"/>
                  <a:gd name="T80" fmla="*/ 32 w 96"/>
                  <a:gd name="T81" fmla="*/ 150 h 154"/>
                  <a:gd name="T82" fmla="*/ 32 w 96"/>
                  <a:gd name="T83" fmla="*/ 150 h 154"/>
                  <a:gd name="T84" fmla="*/ 29 w 96"/>
                  <a:gd name="T85" fmla="*/ 150 h 154"/>
                  <a:gd name="T86" fmla="*/ 26 w 96"/>
                  <a:gd name="T87" fmla="*/ 150 h 154"/>
                  <a:gd name="T88" fmla="*/ 26 w 96"/>
                  <a:gd name="T89" fmla="*/ 150 h 154"/>
                  <a:gd name="T90" fmla="*/ 26 w 96"/>
                  <a:gd name="T91" fmla="*/ 150 h 154"/>
                  <a:gd name="T92" fmla="*/ 25 w 96"/>
                  <a:gd name="T93" fmla="*/ 150 h 154"/>
                  <a:gd name="T94" fmla="*/ 21 w 96"/>
                  <a:gd name="T95" fmla="*/ 150 h 154"/>
                  <a:gd name="T96" fmla="*/ 20 w 96"/>
                  <a:gd name="T97" fmla="*/ 150 h 154"/>
                  <a:gd name="T98" fmla="*/ 20 w 96"/>
                  <a:gd name="T99" fmla="*/ 150 h 154"/>
                  <a:gd name="T100" fmla="*/ 19 w 96"/>
                  <a:gd name="T101" fmla="*/ 150 h 154"/>
                  <a:gd name="T102" fmla="*/ 15 w 96"/>
                  <a:gd name="T103" fmla="*/ 150 h 154"/>
                  <a:gd name="T104" fmla="*/ 13 w 96"/>
                  <a:gd name="T105" fmla="*/ 150 h 154"/>
                  <a:gd name="T106" fmla="*/ 13 w 96"/>
                  <a:gd name="T107" fmla="*/ 150 h 154"/>
                  <a:gd name="T108" fmla="*/ 11 w 96"/>
                  <a:gd name="T109" fmla="*/ 150 h 154"/>
                  <a:gd name="T110" fmla="*/ 11 w 96"/>
                  <a:gd name="T111" fmla="*/ 150 h 154"/>
                  <a:gd name="T112" fmla="*/ 8 w 96"/>
                  <a:gd name="T113" fmla="*/ 153 h 154"/>
                  <a:gd name="T114" fmla="*/ 6 w 96"/>
                  <a:gd name="T115" fmla="*/ 153 h 154"/>
                  <a:gd name="T116" fmla="*/ 5 w 96"/>
                  <a:gd name="T117" fmla="*/ 153 h 154"/>
                  <a:gd name="T118" fmla="*/ 5 w 96"/>
                  <a:gd name="T119" fmla="*/ 153 h 154"/>
                  <a:gd name="T120" fmla="*/ 1 w 96"/>
                  <a:gd name="T121" fmla="*/ 153 h 154"/>
                  <a:gd name="T122" fmla="*/ 0 w 96"/>
                  <a:gd name="T123" fmla="*/ 153 h 154"/>
                  <a:gd name="T124" fmla="*/ 0 w 96"/>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6"/>
                  <a:gd name="T190" fmla="*/ 0 h 154"/>
                  <a:gd name="T191" fmla="*/ 96 w 96"/>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6" h="154">
                    <a:moveTo>
                      <a:pt x="95" y="0"/>
                    </a:moveTo>
                    <a:lnTo>
                      <a:pt x="92" y="9"/>
                    </a:lnTo>
                    <a:lnTo>
                      <a:pt x="90" y="20"/>
                    </a:lnTo>
                    <a:lnTo>
                      <a:pt x="90" y="32"/>
                    </a:lnTo>
                    <a:lnTo>
                      <a:pt x="88" y="40"/>
                    </a:lnTo>
                    <a:lnTo>
                      <a:pt x="85" y="51"/>
                    </a:lnTo>
                    <a:lnTo>
                      <a:pt x="85" y="60"/>
                    </a:lnTo>
                    <a:lnTo>
                      <a:pt x="83" y="72"/>
                    </a:lnTo>
                    <a:lnTo>
                      <a:pt x="82" y="80"/>
                    </a:lnTo>
                    <a:lnTo>
                      <a:pt x="78" y="87"/>
                    </a:lnTo>
                    <a:lnTo>
                      <a:pt x="78" y="95"/>
                    </a:lnTo>
                    <a:lnTo>
                      <a:pt x="77" y="102"/>
                    </a:lnTo>
                    <a:lnTo>
                      <a:pt x="75" y="108"/>
                    </a:lnTo>
                    <a:lnTo>
                      <a:pt x="75" y="113"/>
                    </a:lnTo>
                    <a:lnTo>
                      <a:pt x="71" y="117"/>
                    </a:lnTo>
                    <a:lnTo>
                      <a:pt x="69" y="122"/>
                    </a:lnTo>
                    <a:lnTo>
                      <a:pt x="67" y="126"/>
                    </a:lnTo>
                    <a:lnTo>
                      <a:pt x="67" y="128"/>
                    </a:lnTo>
                    <a:lnTo>
                      <a:pt x="67" y="131"/>
                    </a:lnTo>
                    <a:lnTo>
                      <a:pt x="65" y="133"/>
                    </a:lnTo>
                    <a:lnTo>
                      <a:pt x="63" y="135"/>
                    </a:lnTo>
                    <a:lnTo>
                      <a:pt x="61" y="137"/>
                    </a:lnTo>
                    <a:lnTo>
                      <a:pt x="61" y="140"/>
                    </a:lnTo>
                    <a:lnTo>
                      <a:pt x="56" y="142"/>
                    </a:lnTo>
                    <a:lnTo>
                      <a:pt x="56" y="143"/>
                    </a:lnTo>
                    <a:lnTo>
                      <a:pt x="54" y="143"/>
                    </a:lnTo>
                    <a:lnTo>
                      <a:pt x="51" y="143"/>
                    </a:lnTo>
                    <a:lnTo>
                      <a:pt x="51" y="147"/>
                    </a:lnTo>
                    <a:lnTo>
                      <a:pt x="49" y="147"/>
                    </a:lnTo>
                    <a:lnTo>
                      <a:pt x="47" y="147"/>
                    </a:lnTo>
                    <a:lnTo>
                      <a:pt x="46" y="148"/>
                    </a:lnTo>
                    <a:lnTo>
                      <a:pt x="42" y="148"/>
                    </a:lnTo>
                    <a:lnTo>
                      <a:pt x="41" y="148"/>
                    </a:lnTo>
                    <a:lnTo>
                      <a:pt x="39" y="148"/>
                    </a:lnTo>
                    <a:lnTo>
                      <a:pt x="36" y="150"/>
                    </a:lnTo>
                    <a:lnTo>
                      <a:pt x="34" y="150"/>
                    </a:lnTo>
                    <a:lnTo>
                      <a:pt x="32" y="150"/>
                    </a:lnTo>
                    <a:lnTo>
                      <a:pt x="29" y="150"/>
                    </a:lnTo>
                    <a:lnTo>
                      <a:pt x="26" y="150"/>
                    </a:lnTo>
                    <a:lnTo>
                      <a:pt x="25" y="150"/>
                    </a:lnTo>
                    <a:lnTo>
                      <a:pt x="21" y="150"/>
                    </a:lnTo>
                    <a:lnTo>
                      <a:pt x="20" y="150"/>
                    </a:lnTo>
                    <a:lnTo>
                      <a:pt x="19" y="150"/>
                    </a:lnTo>
                    <a:lnTo>
                      <a:pt x="15" y="150"/>
                    </a:lnTo>
                    <a:lnTo>
                      <a:pt x="13" y="150"/>
                    </a:lnTo>
                    <a:lnTo>
                      <a:pt x="11" y="150"/>
                    </a:lnTo>
                    <a:lnTo>
                      <a:pt x="8" y="153"/>
                    </a:lnTo>
                    <a:lnTo>
                      <a:pt x="6" y="153"/>
                    </a:lnTo>
                    <a:lnTo>
                      <a:pt x="5" y="153"/>
                    </a:lnTo>
                    <a:lnTo>
                      <a:pt x="1" y="153"/>
                    </a:lnTo>
                    <a:lnTo>
                      <a:pt x="0"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80" name="Freeform 207"/>
              <p:cNvSpPr>
                <a:spLocks/>
              </p:cNvSpPr>
              <p:nvPr/>
            </p:nvSpPr>
            <p:spPr bwMode="auto">
              <a:xfrm>
                <a:off x="4968" y="1872"/>
                <a:ext cx="73" cy="154"/>
              </a:xfrm>
              <a:custGeom>
                <a:avLst/>
                <a:gdLst>
                  <a:gd name="T0" fmla="*/ 0 w 73"/>
                  <a:gd name="T1" fmla="*/ 0 h 154"/>
                  <a:gd name="T2" fmla="*/ 2 w 73"/>
                  <a:gd name="T3" fmla="*/ 8 h 154"/>
                  <a:gd name="T4" fmla="*/ 6 w 73"/>
                  <a:gd name="T5" fmla="*/ 19 h 154"/>
                  <a:gd name="T6" fmla="*/ 6 w 73"/>
                  <a:gd name="T7" fmla="*/ 31 h 154"/>
                  <a:gd name="T8" fmla="*/ 6 w 73"/>
                  <a:gd name="T9" fmla="*/ 40 h 154"/>
                  <a:gd name="T10" fmla="*/ 8 w 73"/>
                  <a:gd name="T11" fmla="*/ 51 h 154"/>
                  <a:gd name="T12" fmla="*/ 8 w 73"/>
                  <a:gd name="T13" fmla="*/ 60 h 154"/>
                  <a:gd name="T14" fmla="*/ 9 w 73"/>
                  <a:gd name="T15" fmla="*/ 72 h 154"/>
                  <a:gd name="T16" fmla="*/ 13 w 73"/>
                  <a:gd name="T17" fmla="*/ 80 h 154"/>
                  <a:gd name="T18" fmla="*/ 13 w 73"/>
                  <a:gd name="T19" fmla="*/ 87 h 154"/>
                  <a:gd name="T20" fmla="*/ 13 w 73"/>
                  <a:gd name="T21" fmla="*/ 94 h 154"/>
                  <a:gd name="T22" fmla="*/ 14 w 73"/>
                  <a:gd name="T23" fmla="*/ 102 h 154"/>
                  <a:gd name="T24" fmla="*/ 14 w 73"/>
                  <a:gd name="T25" fmla="*/ 108 h 154"/>
                  <a:gd name="T26" fmla="*/ 16 w 73"/>
                  <a:gd name="T27" fmla="*/ 113 h 154"/>
                  <a:gd name="T28" fmla="*/ 16 w 73"/>
                  <a:gd name="T29" fmla="*/ 117 h 154"/>
                  <a:gd name="T30" fmla="*/ 19 w 73"/>
                  <a:gd name="T31" fmla="*/ 121 h 154"/>
                  <a:gd name="T32" fmla="*/ 21 w 73"/>
                  <a:gd name="T33" fmla="*/ 126 h 154"/>
                  <a:gd name="T34" fmla="*/ 21 w 73"/>
                  <a:gd name="T35" fmla="*/ 129 h 154"/>
                  <a:gd name="T36" fmla="*/ 21 w 73"/>
                  <a:gd name="T37" fmla="*/ 130 h 154"/>
                  <a:gd name="T38" fmla="*/ 23 w 73"/>
                  <a:gd name="T39" fmla="*/ 133 h 154"/>
                  <a:gd name="T40" fmla="*/ 23 w 73"/>
                  <a:gd name="T41" fmla="*/ 135 h 154"/>
                  <a:gd name="T42" fmla="*/ 26 w 73"/>
                  <a:gd name="T43" fmla="*/ 137 h 154"/>
                  <a:gd name="T44" fmla="*/ 26 w 73"/>
                  <a:gd name="T45" fmla="*/ 140 h 154"/>
                  <a:gd name="T46" fmla="*/ 28 w 73"/>
                  <a:gd name="T47" fmla="*/ 141 h 154"/>
                  <a:gd name="T48" fmla="*/ 28 w 73"/>
                  <a:gd name="T49" fmla="*/ 141 h 154"/>
                  <a:gd name="T50" fmla="*/ 29 w 73"/>
                  <a:gd name="T51" fmla="*/ 143 h 154"/>
                  <a:gd name="T52" fmla="*/ 33 w 73"/>
                  <a:gd name="T53" fmla="*/ 143 h 154"/>
                  <a:gd name="T54" fmla="*/ 33 w 73"/>
                  <a:gd name="T55" fmla="*/ 143 h 154"/>
                  <a:gd name="T56" fmla="*/ 33 w 73"/>
                  <a:gd name="T57" fmla="*/ 146 h 154"/>
                  <a:gd name="T58" fmla="*/ 34 w 73"/>
                  <a:gd name="T59" fmla="*/ 146 h 154"/>
                  <a:gd name="T60" fmla="*/ 34 w 73"/>
                  <a:gd name="T61" fmla="*/ 146 h 154"/>
                  <a:gd name="T62" fmla="*/ 39 w 73"/>
                  <a:gd name="T63" fmla="*/ 148 h 154"/>
                  <a:gd name="T64" fmla="*/ 39 w 73"/>
                  <a:gd name="T65" fmla="*/ 148 h 154"/>
                  <a:gd name="T66" fmla="*/ 40 w 73"/>
                  <a:gd name="T67" fmla="*/ 148 h 154"/>
                  <a:gd name="T68" fmla="*/ 40 w 73"/>
                  <a:gd name="T69" fmla="*/ 148 h 154"/>
                  <a:gd name="T70" fmla="*/ 42 w 73"/>
                  <a:gd name="T71" fmla="*/ 148 h 154"/>
                  <a:gd name="T72" fmla="*/ 42 w 73"/>
                  <a:gd name="T73" fmla="*/ 148 h 154"/>
                  <a:gd name="T74" fmla="*/ 45 w 73"/>
                  <a:gd name="T75" fmla="*/ 150 h 154"/>
                  <a:gd name="T76" fmla="*/ 45 w 73"/>
                  <a:gd name="T77" fmla="*/ 150 h 154"/>
                  <a:gd name="T78" fmla="*/ 46 w 73"/>
                  <a:gd name="T79" fmla="*/ 150 h 154"/>
                  <a:gd name="T80" fmla="*/ 48 w 73"/>
                  <a:gd name="T81" fmla="*/ 150 h 154"/>
                  <a:gd name="T82" fmla="*/ 48 w 73"/>
                  <a:gd name="T83" fmla="*/ 150 h 154"/>
                  <a:gd name="T84" fmla="*/ 48 w 73"/>
                  <a:gd name="T85" fmla="*/ 150 h 154"/>
                  <a:gd name="T86" fmla="*/ 52 w 73"/>
                  <a:gd name="T87" fmla="*/ 150 h 154"/>
                  <a:gd name="T88" fmla="*/ 52 w 73"/>
                  <a:gd name="T89" fmla="*/ 150 h 154"/>
                  <a:gd name="T90" fmla="*/ 52 w 73"/>
                  <a:gd name="T91" fmla="*/ 150 h 154"/>
                  <a:gd name="T92" fmla="*/ 54 w 73"/>
                  <a:gd name="T93" fmla="*/ 150 h 154"/>
                  <a:gd name="T94" fmla="*/ 55 w 73"/>
                  <a:gd name="T95" fmla="*/ 150 h 154"/>
                  <a:gd name="T96" fmla="*/ 55 w 73"/>
                  <a:gd name="T97" fmla="*/ 150 h 154"/>
                  <a:gd name="T98" fmla="*/ 59 w 73"/>
                  <a:gd name="T99" fmla="*/ 150 h 154"/>
                  <a:gd name="T100" fmla="*/ 59 w 73"/>
                  <a:gd name="T101" fmla="*/ 150 h 154"/>
                  <a:gd name="T102" fmla="*/ 61 w 73"/>
                  <a:gd name="T103" fmla="*/ 150 h 154"/>
                  <a:gd name="T104" fmla="*/ 61 w 73"/>
                  <a:gd name="T105" fmla="*/ 150 h 154"/>
                  <a:gd name="T106" fmla="*/ 62 w 73"/>
                  <a:gd name="T107" fmla="*/ 150 h 154"/>
                  <a:gd name="T108" fmla="*/ 62 w 73"/>
                  <a:gd name="T109" fmla="*/ 150 h 154"/>
                  <a:gd name="T110" fmla="*/ 62 w 73"/>
                  <a:gd name="T111" fmla="*/ 150 h 154"/>
                  <a:gd name="T112" fmla="*/ 65 w 73"/>
                  <a:gd name="T113" fmla="*/ 150 h 154"/>
                  <a:gd name="T114" fmla="*/ 67 w 73"/>
                  <a:gd name="T115" fmla="*/ 153 h 154"/>
                  <a:gd name="T116" fmla="*/ 67 w 73"/>
                  <a:gd name="T117" fmla="*/ 153 h 154"/>
                  <a:gd name="T118" fmla="*/ 69 w 73"/>
                  <a:gd name="T119" fmla="*/ 153 h 154"/>
                  <a:gd name="T120" fmla="*/ 72 w 73"/>
                  <a:gd name="T121" fmla="*/ 153 h 154"/>
                  <a:gd name="T122" fmla="*/ 72 w 73"/>
                  <a:gd name="T123" fmla="*/ 153 h 154"/>
                  <a:gd name="T124" fmla="*/ 72 w 73"/>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
                  <a:gd name="T190" fmla="*/ 0 h 154"/>
                  <a:gd name="T191" fmla="*/ 73 w 73"/>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 h="154">
                    <a:moveTo>
                      <a:pt x="0" y="0"/>
                    </a:moveTo>
                    <a:lnTo>
                      <a:pt x="2" y="8"/>
                    </a:lnTo>
                    <a:lnTo>
                      <a:pt x="6" y="19"/>
                    </a:lnTo>
                    <a:lnTo>
                      <a:pt x="6" y="31"/>
                    </a:lnTo>
                    <a:lnTo>
                      <a:pt x="6" y="40"/>
                    </a:lnTo>
                    <a:lnTo>
                      <a:pt x="8" y="51"/>
                    </a:lnTo>
                    <a:lnTo>
                      <a:pt x="8" y="60"/>
                    </a:lnTo>
                    <a:lnTo>
                      <a:pt x="9" y="72"/>
                    </a:lnTo>
                    <a:lnTo>
                      <a:pt x="13" y="80"/>
                    </a:lnTo>
                    <a:lnTo>
                      <a:pt x="13" y="87"/>
                    </a:lnTo>
                    <a:lnTo>
                      <a:pt x="13" y="94"/>
                    </a:lnTo>
                    <a:lnTo>
                      <a:pt x="14" y="102"/>
                    </a:lnTo>
                    <a:lnTo>
                      <a:pt x="14" y="108"/>
                    </a:lnTo>
                    <a:lnTo>
                      <a:pt x="16" y="113"/>
                    </a:lnTo>
                    <a:lnTo>
                      <a:pt x="16" y="117"/>
                    </a:lnTo>
                    <a:lnTo>
                      <a:pt x="19" y="121"/>
                    </a:lnTo>
                    <a:lnTo>
                      <a:pt x="21" y="126"/>
                    </a:lnTo>
                    <a:lnTo>
                      <a:pt x="21" y="129"/>
                    </a:lnTo>
                    <a:lnTo>
                      <a:pt x="21" y="130"/>
                    </a:lnTo>
                    <a:lnTo>
                      <a:pt x="23" y="133"/>
                    </a:lnTo>
                    <a:lnTo>
                      <a:pt x="23" y="135"/>
                    </a:lnTo>
                    <a:lnTo>
                      <a:pt x="26" y="137"/>
                    </a:lnTo>
                    <a:lnTo>
                      <a:pt x="26" y="140"/>
                    </a:lnTo>
                    <a:lnTo>
                      <a:pt x="28" y="141"/>
                    </a:lnTo>
                    <a:lnTo>
                      <a:pt x="29" y="143"/>
                    </a:lnTo>
                    <a:lnTo>
                      <a:pt x="33" y="143"/>
                    </a:lnTo>
                    <a:lnTo>
                      <a:pt x="33" y="146"/>
                    </a:lnTo>
                    <a:lnTo>
                      <a:pt x="34" y="146"/>
                    </a:lnTo>
                    <a:lnTo>
                      <a:pt x="39" y="148"/>
                    </a:lnTo>
                    <a:lnTo>
                      <a:pt x="40" y="148"/>
                    </a:lnTo>
                    <a:lnTo>
                      <a:pt x="42" y="148"/>
                    </a:lnTo>
                    <a:lnTo>
                      <a:pt x="45" y="150"/>
                    </a:lnTo>
                    <a:lnTo>
                      <a:pt x="46" y="150"/>
                    </a:lnTo>
                    <a:lnTo>
                      <a:pt x="48" y="150"/>
                    </a:lnTo>
                    <a:lnTo>
                      <a:pt x="52" y="150"/>
                    </a:lnTo>
                    <a:lnTo>
                      <a:pt x="54" y="150"/>
                    </a:lnTo>
                    <a:lnTo>
                      <a:pt x="55" y="150"/>
                    </a:lnTo>
                    <a:lnTo>
                      <a:pt x="59" y="150"/>
                    </a:lnTo>
                    <a:lnTo>
                      <a:pt x="61" y="150"/>
                    </a:lnTo>
                    <a:lnTo>
                      <a:pt x="62" y="150"/>
                    </a:lnTo>
                    <a:lnTo>
                      <a:pt x="65" y="150"/>
                    </a:lnTo>
                    <a:lnTo>
                      <a:pt x="67" y="153"/>
                    </a:lnTo>
                    <a:lnTo>
                      <a:pt x="69" y="153"/>
                    </a:lnTo>
                    <a:lnTo>
                      <a:pt x="72"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81" name="Freeform 208"/>
              <p:cNvSpPr>
                <a:spLocks/>
              </p:cNvSpPr>
              <p:nvPr/>
            </p:nvSpPr>
            <p:spPr bwMode="auto">
              <a:xfrm>
                <a:off x="4946" y="1831"/>
                <a:ext cx="23" cy="42"/>
              </a:xfrm>
              <a:custGeom>
                <a:avLst/>
                <a:gdLst>
                  <a:gd name="T0" fmla="*/ 0 w 23"/>
                  <a:gd name="T1" fmla="*/ 38 h 42"/>
                  <a:gd name="T2" fmla="*/ 5 w 23"/>
                  <a:gd name="T3" fmla="*/ 22 h 42"/>
                  <a:gd name="T4" fmla="*/ 9 w 23"/>
                  <a:gd name="T5" fmla="*/ 8 h 42"/>
                  <a:gd name="T6" fmla="*/ 10 w 23"/>
                  <a:gd name="T7" fmla="*/ 0 h 42"/>
                  <a:gd name="T8" fmla="*/ 16 w 23"/>
                  <a:gd name="T9" fmla="*/ 9 h 42"/>
                  <a:gd name="T10" fmla="*/ 22 w 23"/>
                  <a:gd name="T11" fmla="*/ 41 h 42"/>
                  <a:gd name="T12" fmla="*/ 0 60000 65536"/>
                  <a:gd name="T13" fmla="*/ 0 60000 65536"/>
                  <a:gd name="T14" fmla="*/ 0 60000 65536"/>
                  <a:gd name="T15" fmla="*/ 0 60000 65536"/>
                  <a:gd name="T16" fmla="*/ 0 60000 65536"/>
                  <a:gd name="T17" fmla="*/ 0 60000 65536"/>
                  <a:gd name="T18" fmla="*/ 0 w 23"/>
                  <a:gd name="T19" fmla="*/ 0 h 42"/>
                  <a:gd name="T20" fmla="*/ 23 w 23"/>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23" h="42">
                    <a:moveTo>
                      <a:pt x="0" y="38"/>
                    </a:moveTo>
                    <a:lnTo>
                      <a:pt x="5" y="22"/>
                    </a:lnTo>
                    <a:lnTo>
                      <a:pt x="9" y="8"/>
                    </a:lnTo>
                    <a:lnTo>
                      <a:pt x="10" y="0"/>
                    </a:lnTo>
                    <a:lnTo>
                      <a:pt x="16" y="9"/>
                    </a:lnTo>
                    <a:lnTo>
                      <a:pt x="22" y="41"/>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82" name="Freeform 209"/>
              <p:cNvSpPr>
                <a:spLocks/>
              </p:cNvSpPr>
              <p:nvPr/>
            </p:nvSpPr>
            <p:spPr bwMode="auto">
              <a:xfrm>
                <a:off x="5261" y="1978"/>
                <a:ext cx="192" cy="46"/>
              </a:xfrm>
              <a:custGeom>
                <a:avLst/>
                <a:gdLst>
                  <a:gd name="T0" fmla="*/ 0 w 192"/>
                  <a:gd name="T1" fmla="*/ 42 h 46"/>
                  <a:gd name="T2" fmla="*/ 1 w 192"/>
                  <a:gd name="T3" fmla="*/ 40 h 46"/>
                  <a:gd name="T4" fmla="*/ 6 w 192"/>
                  <a:gd name="T5" fmla="*/ 39 h 46"/>
                  <a:gd name="T6" fmla="*/ 8 w 192"/>
                  <a:gd name="T7" fmla="*/ 34 h 46"/>
                  <a:gd name="T8" fmla="*/ 11 w 192"/>
                  <a:gd name="T9" fmla="*/ 29 h 46"/>
                  <a:gd name="T10" fmla="*/ 15 w 192"/>
                  <a:gd name="T11" fmla="*/ 27 h 46"/>
                  <a:gd name="T12" fmla="*/ 18 w 192"/>
                  <a:gd name="T13" fmla="*/ 20 h 46"/>
                  <a:gd name="T14" fmla="*/ 21 w 192"/>
                  <a:gd name="T15" fmla="*/ 15 h 46"/>
                  <a:gd name="T16" fmla="*/ 25 w 192"/>
                  <a:gd name="T17" fmla="*/ 12 h 46"/>
                  <a:gd name="T18" fmla="*/ 26 w 192"/>
                  <a:gd name="T19" fmla="*/ 9 h 46"/>
                  <a:gd name="T20" fmla="*/ 32 w 192"/>
                  <a:gd name="T21" fmla="*/ 5 h 46"/>
                  <a:gd name="T22" fmla="*/ 33 w 192"/>
                  <a:gd name="T23" fmla="*/ 2 h 46"/>
                  <a:gd name="T24" fmla="*/ 38 w 192"/>
                  <a:gd name="T25" fmla="*/ 0 h 46"/>
                  <a:gd name="T26" fmla="*/ 41 w 192"/>
                  <a:gd name="T27" fmla="*/ 0 h 46"/>
                  <a:gd name="T28" fmla="*/ 46 w 192"/>
                  <a:gd name="T29" fmla="*/ 0 h 46"/>
                  <a:gd name="T30" fmla="*/ 47 w 192"/>
                  <a:gd name="T31" fmla="*/ 2 h 46"/>
                  <a:gd name="T32" fmla="*/ 49 w 192"/>
                  <a:gd name="T33" fmla="*/ 2 h 46"/>
                  <a:gd name="T34" fmla="*/ 52 w 192"/>
                  <a:gd name="T35" fmla="*/ 5 h 46"/>
                  <a:gd name="T36" fmla="*/ 56 w 192"/>
                  <a:gd name="T37" fmla="*/ 7 h 46"/>
                  <a:gd name="T38" fmla="*/ 59 w 192"/>
                  <a:gd name="T39" fmla="*/ 12 h 46"/>
                  <a:gd name="T40" fmla="*/ 61 w 192"/>
                  <a:gd name="T41" fmla="*/ 14 h 46"/>
                  <a:gd name="T42" fmla="*/ 62 w 192"/>
                  <a:gd name="T43" fmla="*/ 15 h 46"/>
                  <a:gd name="T44" fmla="*/ 67 w 192"/>
                  <a:gd name="T45" fmla="*/ 18 h 46"/>
                  <a:gd name="T46" fmla="*/ 69 w 192"/>
                  <a:gd name="T47" fmla="*/ 20 h 46"/>
                  <a:gd name="T48" fmla="*/ 74 w 192"/>
                  <a:gd name="T49" fmla="*/ 23 h 46"/>
                  <a:gd name="T50" fmla="*/ 74 w 192"/>
                  <a:gd name="T51" fmla="*/ 27 h 46"/>
                  <a:gd name="T52" fmla="*/ 79 w 192"/>
                  <a:gd name="T53" fmla="*/ 29 h 46"/>
                  <a:gd name="T54" fmla="*/ 82 w 192"/>
                  <a:gd name="T55" fmla="*/ 29 h 46"/>
                  <a:gd name="T56" fmla="*/ 86 w 192"/>
                  <a:gd name="T57" fmla="*/ 32 h 46"/>
                  <a:gd name="T58" fmla="*/ 90 w 192"/>
                  <a:gd name="T59" fmla="*/ 34 h 46"/>
                  <a:gd name="T60" fmla="*/ 93 w 192"/>
                  <a:gd name="T61" fmla="*/ 35 h 46"/>
                  <a:gd name="T62" fmla="*/ 95 w 192"/>
                  <a:gd name="T63" fmla="*/ 35 h 46"/>
                  <a:gd name="T64" fmla="*/ 98 w 192"/>
                  <a:gd name="T65" fmla="*/ 39 h 46"/>
                  <a:gd name="T66" fmla="*/ 102 w 192"/>
                  <a:gd name="T67" fmla="*/ 39 h 46"/>
                  <a:gd name="T68" fmla="*/ 104 w 192"/>
                  <a:gd name="T69" fmla="*/ 40 h 46"/>
                  <a:gd name="T70" fmla="*/ 109 w 192"/>
                  <a:gd name="T71" fmla="*/ 40 h 46"/>
                  <a:gd name="T72" fmla="*/ 110 w 192"/>
                  <a:gd name="T73" fmla="*/ 40 h 46"/>
                  <a:gd name="T74" fmla="*/ 112 w 192"/>
                  <a:gd name="T75" fmla="*/ 40 h 46"/>
                  <a:gd name="T76" fmla="*/ 117 w 192"/>
                  <a:gd name="T77" fmla="*/ 42 h 46"/>
                  <a:gd name="T78" fmla="*/ 119 w 192"/>
                  <a:gd name="T79" fmla="*/ 42 h 46"/>
                  <a:gd name="T80" fmla="*/ 124 w 192"/>
                  <a:gd name="T81" fmla="*/ 42 h 46"/>
                  <a:gd name="T82" fmla="*/ 124 w 192"/>
                  <a:gd name="T83" fmla="*/ 42 h 46"/>
                  <a:gd name="T84" fmla="*/ 128 w 192"/>
                  <a:gd name="T85" fmla="*/ 42 h 46"/>
                  <a:gd name="T86" fmla="*/ 130 w 192"/>
                  <a:gd name="T87" fmla="*/ 42 h 46"/>
                  <a:gd name="T88" fmla="*/ 136 w 192"/>
                  <a:gd name="T89" fmla="*/ 42 h 46"/>
                  <a:gd name="T90" fmla="*/ 138 w 192"/>
                  <a:gd name="T91" fmla="*/ 45 h 46"/>
                  <a:gd name="T92" fmla="*/ 143 w 192"/>
                  <a:gd name="T93" fmla="*/ 45 h 46"/>
                  <a:gd name="T94" fmla="*/ 143 w 192"/>
                  <a:gd name="T95" fmla="*/ 45 h 46"/>
                  <a:gd name="T96" fmla="*/ 146 w 192"/>
                  <a:gd name="T97" fmla="*/ 45 h 46"/>
                  <a:gd name="T98" fmla="*/ 150 w 192"/>
                  <a:gd name="T99" fmla="*/ 45 h 46"/>
                  <a:gd name="T100" fmla="*/ 153 w 192"/>
                  <a:gd name="T101" fmla="*/ 45 h 46"/>
                  <a:gd name="T102" fmla="*/ 156 w 192"/>
                  <a:gd name="T103" fmla="*/ 45 h 46"/>
                  <a:gd name="T104" fmla="*/ 158 w 192"/>
                  <a:gd name="T105" fmla="*/ 45 h 46"/>
                  <a:gd name="T106" fmla="*/ 163 w 192"/>
                  <a:gd name="T107" fmla="*/ 45 h 46"/>
                  <a:gd name="T108" fmla="*/ 165 w 192"/>
                  <a:gd name="T109" fmla="*/ 45 h 46"/>
                  <a:gd name="T110" fmla="*/ 170 w 192"/>
                  <a:gd name="T111" fmla="*/ 45 h 46"/>
                  <a:gd name="T112" fmla="*/ 170 w 192"/>
                  <a:gd name="T113" fmla="*/ 45 h 46"/>
                  <a:gd name="T114" fmla="*/ 173 w 192"/>
                  <a:gd name="T115" fmla="*/ 45 h 46"/>
                  <a:gd name="T116" fmla="*/ 178 w 192"/>
                  <a:gd name="T117" fmla="*/ 45 h 46"/>
                  <a:gd name="T118" fmla="*/ 181 w 192"/>
                  <a:gd name="T119" fmla="*/ 45 h 46"/>
                  <a:gd name="T120" fmla="*/ 184 w 192"/>
                  <a:gd name="T121" fmla="*/ 45 h 46"/>
                  <a:gd name="T122" fmla="*/ 187 w 192"/>
                  <a:gd name="T123" fmla="*/ 45 h 46"/>
                  <a:gd name="T124" fmla="*/ 191 w 192"/>
                  <a:gd name="T125" fmla="*/ 45 h 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92"/>
                  <a:gd name="T190" fmla="*/ 0 h 46"/>
                  <a:gd name="T191" fmla="*/ 192 w 192"/>
                  <a:gd name="T192" fmla="*/ 46 h 4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92" h="46">
                    <a:moveTo>
                      <a:pt x="0" y="42"/>
                    </a:moveTo>
                    <a:lnTo>
                      <a:pt x="1" y="40"/>
                    </a:lnTo>
                    <a:lnTo>
                      <a:pt x="6" y="39"/>
                    </a:lnTo>
                    <a:lnTo>
                      <a:pt x="8" y="34"/>
                    </a:lnTo>
                    <a:lnTo>
                      <a:pt x="11" y="29"/>
                    </a:lnTo>
                    <a:lnTo>
                      <a:pt x="15" y="27"/>
                    </a:lnTo>
                    <a:lnTo>
                      <a:pt x="18" y="20"/>
                    </a:lnTo>
                    <a:lnTo>
                      <a:pt x="21" y="15"/>
                    </a:lnTo>
                    <a:lnTo>
                      <a:pt x="25" y="12"/>
                    </a:lnTo>
                    <a:lnTo>
                      <a:pt x="26" y="9"/>
                    </a:lnTo>
                    <a:lnTo>
                      <a:pt x="32" y="5"/>
                    </a:lnTo>
                    <a:lnTo>
                      <a:pt x="33" y="2"/>
                    </a:lnTo>
                    <a:lnTo>
                      <a:pt x="38" y="0"/>
                    </a:lnTo>
                    <a:lnTo>
                      <a:pt x="41" y="0"/>
                    </a:lnTo>
                    <a:lnTo>
                      <a:pt x="46" y="0"/>
                    </a:lnTo>
                    <a:lnTo>
                      <a:pt x="47" y="2"/>
                    </a:lnTo>
                    <a:lnTo>
                      <a:pt x="49" y="2"/>
                    </a:lnTo>
                    <a:lnTo>
                      <a:pt x="52" y="5"/>
                    </a:lnTo>
                    <a:lnTo>
                      <a:pt x="56" y="7"/>
                    </a:lnTo>
                    <a:lnTo>
                      <a:pt x="59" y="12"/>
                    </a:lnTo>
                    <a:lnTo>
                      <a:pt x="61" y="14"/>
                    </a:lnTo>
                    <a:lnTo>
                      <a:pt x="62" y="15"/>
                    </a:lnTo>
                    <a:lnTo>
                      <a:pt x="67" y="18"/>
                    </a:lnTo>
                    <a:lnTo>
                      <a:pt x="69" y="20"/>
                    </a:lnTo>
                    <a:lnTo>
                      <a:pt x="74" y="23"/>
                    </a:lnTo>
                    <a:lnTo>
                      <a:pt x="74" y="27"/>
                    </a:lnTo>
                    <a:lnTo>
                      <a:pt x="79" y="29"/>
                    </a:lnTo>
                    <a:lnTo>
                      <a:pt x="82" y="29"/>
                    </a:lnTo>
                    <a:lnTo>
                      <a:pt x="86" y="32"/>
                    </a:lnTo>
                    <a:lnTo>
                      <a:pt x="90" y="34"/>
                    </a:lnTo>
                    <a:lnTo>
                      <a:pt x="93" y="35"/>
                    </a:lnTo>
                    <a:lnTo>
                      <a:pt x="95" y="35"/>
                    </a:lnTo>
                    <a:lnTo>
                      <a:pt x="98" y="39"/>
                    </a:lnTo>
                    <a:lnTo>
                      <a:pt x="102" y="39"/>
                    </a:lnTo>
                    <a:lnTo>
                      <a:pt x="104" y="40"/>
                    </a:lnTo>
                    <a:lnTo>
                      <a:pt x="109" y="40"/>
                    </a:lnTo>
                    <a:lnTo>
                      <a:pt x="110" y="40"/>
                    </a:lnTo>
                    <a:lnTo>
                      <a:pt x="112" y="40"/>
                    </a:lnTo>
                    <a:lnTo>
                      <a:pt x="117" y="42"/>
                    </a:lnTo>
                    <a:lnTo>
                      <a:pt x="119" y="42"/>
                    </a:lnTo>
                    <a:lnTo>
                      <a:pt x="124" y="42"/>
                    </a:lnTo>
                    <a:lnTo>
                      <a:pt x="128" y="42"/>
                    </a:lnTo>
                    <a:lnTo>
                      <a:pt x="130" y="42"/>
                    </a:lnTo>
                    <a:lnTo>
                      <a:pt x="136" y="42"/>
                    </a:lnTo>
                    <a:lnTo>
                      <a:pt x="138" y="45"/>
                    </a:lnTo>
                    <a:lnTo>
                      <a:pt x="143" y="45"/>
                    </a:lnTo>
                    <a:lnTo>
                      <a:pt x="146" y="45"/>
                    </a:lnTo>
                    <a:lnTo>
                      <a:pt x="150" y="45"/>
                    </a:lnTo>
                    <a:lnTo>
                      <a:pt x="153" y="45"/>
                    </a:lnTo>
                    <a:lnTo>
                      <a:pt x="156" y="45"/>
                    </a:lnTo>
                    <a:lnTo>
                      <a:pt x="158" y="45"/>
                    </a:lnTo>
                    <a:lnTo>
                      <a:pt x="163" y="45"/>
                    </a:lnTo>
                    <a:lnTo>
                      <a:pt x="165" y="45"/>
                    </a:lnTo>
                    <a:lnTo>
                      <a:pt x="170" y="45"/>
                    </a:lnTo>
                    <a:lnTo>
                      <a:pt x="173" y="45"/>
                    </a:lnTo>
                    <a:lnTo>
                      <a:pt x="178" y="45"/>
                    </a:lnTo>
                    <a:lnTo>
                      <a:pt x="181" y="45"/>
                    </a:lnTo>
                    <a:lnTo>
                      <a:pt x="184" y="45"/>
                    </a:lnTo>
                    <a:lnTo>
                      <a:pt x="187" y="45"/>
                    </a:lnTo>
                    <a:lnTo>
                      <a:pt x="191" y="45"/>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83" name="Freeform 210"/>
              <p:cNvSpPr>
                <a:spLocks/>
              </p:cNvSpPr>
              <p:nvPr/>
            </p:nvSpPr>
            <p:spPr bwMode="auto">
              <a:xfrm>
                <a:off x="5180" y="1970"/>
                <a:ext cx="83" cy="53"/>
              </a:xfrm>
              <a:custGeom>
                <a:avLst/>
                <a:gdLst>
                  <a:gd name="T0" fmla="*/ 0 w 83"/>
                  <a:gd name="T1" fmla="*/ 0 h 53"/>
                  <a:gd name="T2" fmla="*/ 8 w 83"/>
                  <a:gd name="T3" fmla="*/ 19 h 53"/>
                  <a:gd name="T4" fmla="*/ 14 w 83"/>
                  <a:gd name="T5" fmla="*/ 32 h 53"/>
                  <a:gd name="T6" fmla="*/ 21 w 83"/>
                  <a:gd name="T7" fmla="*/ 39 h 53"/>
                  <a:gd name="T8" fmla="*/ 28 w 83"/>
                  <a:gd name="T9" fmla="*/ 45 h 53"/>
                  <a:gd name="T10" fmla="*/ 39 w 83"/>
                  <a:gd name="T11" fmla="*/ 48 h 53"/>
                  <a:gd name="T12" fmla="*/ 50 w 83"/>
                  <a:gd name="T13" fmla="*/ 52 h 53"/>
                  <a:gd name="T14" fmla="*/ 61 w 83"/>
                  <a:gd name="T15" fmla="*/ 52 h 53"/>
                  <a:gd name="T16" fmla="*/ 71 w 83"/>
                  <a:gd name="T17" fmla="*/ 52 h 53"/>
                  <a:gd name="T18" fmla="*/ 82 w 83"/>
                  <a:gd name="T19" fmla="*/ 48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53"/>
                  <a:gd name="T32" fmla="*/ 83 w 83"/>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53">
                    <a:moveTo>
                      <a:pt x="0" y="0"/>
                    </a:moveTo>
                    <a:lnTo>
                      <a:pt x="8" y="19"/>
                    </a:lnTo>
                    <a:lnTo>
                      <a:pt x="14" y="32"/>
                    </a:lnTo>
                    <a:lnTo>
                      <a:pt x="21" y="39"/>
                    </a:lnTo>
                    <a:lnTo>
                      <a:pt x="28" y="45"/>
                    </a:lnTo>
                    <a:lnTo>
                      <a:pt x="39" y="48"/>
                    </a:lnTo>
                    <a:lnTo>
                      <a:pt x="50" y="52"/>
                    </a:lnTo>
                    <a:lnTo>
                      <a:pt x="61" y="52"/>
                    </a:lnTo>
                    <a:lnTo>
                      <a:pt x="71" y="52"/>
                    </a:lnTo>
                    <a:lnTo>
                      <a:pt x="82" y="4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84" name="Freeform 211"/>
              <p:cNvSpPr>
                <a:spLocks/>
              </p:cNvSpPr>
              <p:nvPr/>
            </p:nvSpPr>
            <p:spPr bwMode="auto">
              <a:xfrm>
                <a:off x="4259" y="1852"/>
                <a:ext cx="109" cy="164"/>
              </a:xfrm>
              <a:custGeom>
                <a:avLst/>
                <a:gdLst>
                  <a:gd name="T0" fmla="*/ 108 w 109"/>
                  <a:gd name="T1" fmla="*/ 0 h 164"/>
                  <a:gd name="T2" fmla="*/ 96 w 109"/>
                  <a:gd name="T3" fmla="*/ 66 h 164"/>
                  <a:gd name="T4" fmla="*/ 88 w 109"/>
                  <a:gd name="T5" fmla="*/ 96 h 164"/>
                  <a:gd name="T6" fmla="*/ 83 w 109"/>
                  <a:gd name="T7" fmla="*/ 125 h 164"/>
                  <a:gd name="T8" fmla="*/ 77 w 109"/>
                  <a:gd name="T9" fmla="*/ 143 h 164"/>
                  <a:gd name="T10" fmla="*/ 75 w 109"/>
                  <a:gd name="T11" fmla="*/ 146 h 164"/>
                  <a:gd name="T12" fmla="*/ 73 w 109"/>
                  <a:gd name="T13" fmla="*/ 153 h 164"/>
                  <a:gd name="T14" fmla="*/ 63 w 109"/>
                  <a:gd name="T15" fmla="*/ 157 h 164"/>
                  <a:gd name="T16" fmla="*/ 55 w 109"/>
                  <a:gd name="T17" fmla="*/ 158 h 164"/>
                  <a:gd name="T18" fmla="*/ 39 w 109"/>
                  <a:gd name="T19" fmla="*/ 160 h 164"/>
                  <a:gd name="T20" fmla="*/ 21 w 109"/>
                  <a:gd name="T21" fmla="*/ 160 h 164"/>
                  <a:gd name="T22" fmla="*/ 0 w 109"/>
                  <a:gd name="T23" fmla="*/ 163 h 1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9"/>
                  <a:gd name="T37" fmla="*/ 0 h 164"/>
                  <a:gd name="T38" fmla="*/ 109 w 109"/>
                  <a:gd name="T39" fmla="*/ 164 h 1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9" h="164">
                    <a:moveTo>
                      <a:pt x="108" y="0"/>
                    </a:moveTo>
                    <a:lnTo>
                      <a:pt x="96" y="66"/>
                    </a:lnTo>
                    <a:lnTo>
                      <a:pt x="88" y="96"/>
                    </a:lnTo>
                    <a:lnTo>
                      <a:pt x="83" y="125"/>
                    </a:lnTo>
                    <a:lnTo>
                      <a:pt x="77" y="143"/>
                    </a:lnTo>
                    <a:lnTo>
                      <a:pt x="75" y="146"/>
                    </a:lnTo>
                    <a:lnTo>
                      <a:pt x="73" y="153"/>
                    </a:lnTo>
                    <a:lnTo>
                      <a:pt x="63" y="157"/>
                    </a:lnTo>
                    <a:lnTo>
                      <a:pt x="55" y="158"/>
                    </a:lnTo>
                    <a:lnTo>
                      <a:pt x="39" y="160"/>
                    </a:lnTo>
                    <a:lnTo>
                      <a:pt x="21" y="160"/>
                    </a:lnTo>
                    <a:lnTo>
                      <a:pt x="0" y="16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85" name="Freeform 212"/>
              <p:cNvSpPr>
                <a:spLocks/>
              </p:cNvSpPr>
              <p:nvPr/>
            </p:nvSpPr>
            <p:spPr bwMode="auto">
              <a:xfrm>
                <a:off x="4367" y="1835"/>
                <a:ext cx="37" cy="168"/>
              </a:xfrm>
              <a:custGeom>
                <a:avLst/>
                <a:gdLst>
                  <a:gd name="T0" fmla="*/ 0 w 37"/>
                  <a:gd name="T1" fmla="*/ 18 h 168"/>
                  <a:gd name="T2" fmla="*/ 2 w 37"/>
                  <a:gd name="T3" fmla="*/ 11 h 168"/>
                  <a:gd name="T4" fmla="*/ 2 w 37"/>
                  <a:gd name="T5" fmla="*/ 0 h 168"/>
                  <a:gd name="T6" fmla="*/ 6 w 37"/>
                  <a:gd name="T7" fmla="*/ 5 h 168"/>
                  <a:gd name="T8" fmla="*/ 8 w 37"/>
                  <a:gd name="T9" fmla="*/ 18 h 168"/>
                  <a:gd name="T10" fmla="*/ 13 w 37"/>
                  <a:gd name="T11" fmla="*/ 51 h 168"/>
                  <a:gd name="T12" fmla="*/ 15 w 37"/>
                  <a:gd name="T13" fmla="*/ 68 h 168"/>
                  <a:gd name="T14" fmla="*/ 15 w 37"/>
                  <a:gd name="T15" fmla="*/ 80 h 168"/>
                  <a:gd name="T16" fmla="*/ 15 w 37"/>
                  <a:gd name="T17" fmla="*/ 100 h 168"/>
                  <a:gd name="T18" fmla="*/ 20 w 37"/>
                  <a:gd name="T19" fmla="*/ 117 h 168"/>
                  <a:gd name="T20" fmla="*/ 21 w 37"/>
                  <a:gd name="T21" fmla="*/ 135 h 168"/>
                  <a:gd name="T22" fmla="*/ 26 w 37"/>
                  <a:gd name="T23" fmla="*/ 155 h 168"/>
                  <a:gd name="T24" fmla="*/ 26 w 37"/>
                  <a:gd name="T25" fmla="*/ 163 h 168"/>
                  <a:gd name="T26" fmla="*/ 36 w 37"/>
                  <a:gd name="T27" fmla="*/ 167 h 16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168"/>
                  <a:gd name="T44" fmla="*/ 37 w 37"/>
                  <a:gd name="T45" fmla="*/ 168 h 16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168">
                    <a:moveTo>
                      <a:pt x="0" y="18"/>
                    </a:moveTo>
                    <a:lnTo>
                      <a:pt x="2" y="11"/>
                    </a:lnTo>
                    <a:lnTo>
                      <a:pt x="2" y="0"/>
                    </a:lnTo>
                    <a:lnTo>
                      <a:pt x="6" y="5"/>
                    </a:lnTo>
                    <a:lnTo>
                      <a:pt x="8" y="18"/>
                    </a:lnTo>
                    <a:lnTo>
                      <a:pt x="13" y="51"/>
                    </a:lnTo>
                    <a:lnTo>
                      <a:pt x="15" y="68"/>
                    </a:lnTo>
                    <a:lnTo>
                      <a:pt x="15" y="80"/>
                    </a:lnTo>
                    <a:lnTo>
                      <a:pt x="15" y="100"/>
                    </a:lnTo>
                    <a:lnTo>
                      <a:pt x="20" y="117"/>
                    </a:lnTo>
                    <a:lnTo>
                      <a:pt x="21" y="135"/>
                    </a:lnTo>
                    <a:lnTo>
                      <a:pt x="26" y="155"/>
                    </a:lnTo>
                    <a:lnTo>
                      <a:pt x="26" y="163"/>
                    </a:lnTo>
                    <a:lnTo>
                      <a:pt x="36" y="167"/>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86" name="Freeform 213"/>
              <p:cNvSpPr>
                <a:spLocks/>
              </p:cNvSpPr>
              <p:nvPr/>
            </p:nvSpPr>
            <p:spPr bwMode="auto">
              <a:xfrm>
                <a:off x="3764" y="1992"/>
                <a:ext cx="506" cy="59"/>
              </a:xfrm>
              <a:custGeom>
                <a:avLst/>
                <a:gdLst>
                  <a:gd name="T0" fmla="*/ 491 w 506"/>
                  <a:gd name="T1" fmla="*/ 21 h 59"/>
                  <a:gd name="T2" fmla="*/ 471 w 506"/>
                  <a:gd name="T3" fmla="*/ 25 h 59"/>
                  <a:gd name="T4" fmla="*/ 471 w 506"/>
                  <a:gd name="T5" fmla="*/ 25 h 59"/>
                  <a:gd name="T6" fmla="*/ 451 w 506"/>
                  <a:gd name="T7" fmla="*/ 25 h 59"/>
                  <a:gd name="T8" fmla="*/ 427 w 506"/>
                  <a:gd name="T9" fmla="*/ 25 h 59"/>
                  <a:gd name="T10" fmla="*/ 425 w 506"/>
                  <a:gd name="T11" fmla="*/ 25 h 59"/>
                  <a:gd name="T12" fmla="*/ 417 w 506"/>
                  <a:gd name="T13" fmla="*/ 25 h 59"/>
                  <a:gd name="T14" fmla="*/ 412 w 506"/>
                  <a:gd name="T15" fmla="*/ 25 h 59"/>
                  <a:gd name="T16" fmla="*/ 406 w 506"/>
                  <a:gd name="T17" fmla="*/ 25 h 59"/>
                  <a:gd name="T18" fmla="*/ 403 w 506"/>
                  <a:gd name="T19" fmla="*/ 25 h 59"/>
                  <a:gd name="T20" fmla="*/ 396 w 506"/>
                  <a:gd name="T21" fmla="*/ 25 h 59"/>
                  <a:gd name="T22" fmla="*/ 396 w 506"/>
                  <a:gd name="T23" fmla="*/ 26 h 59"/>
                  <a:gd name="T24" fmla="*/ 362 w 506"/>
                  <a:gd name="T25" fmla="*/ 26 h 59"/>
                  <a:gd name="T26" fmla="*/ 328 w 506"/>
                  <a:gd name="T27" fmla="*/ 26 h 59"/>
                  <a:gd name="T28" fmla="*/ 331 w 506"/>
                  <a:gd name="T29" fmla="*/ 26 h 59"/>
                  <a:gd name="T30" fmla="*/ 318 w 506"/>
                  <a:gd name="T31" fmla="*/ 26 h 59"/>
                  <a:gd name="T32" fmla="*/ 308 w 506"/>
                  <a:gd name="T33" fmla="*/ 26 h 59"/>
                  <a:gd name="T34" fmla="*/ 296 w 506"/>
                  <a:gd name="T35" fmla="*/ 26 h 59"/>
                  <a:gd name="T36" fmla="*/ 287 w 506"/>
                  <a:gd name="T37" fmla="*/ 26 h 59"/>
                  <a:gd name="T38" fmla="*/ 280 w 506"/>
                  <a:gd name="T39" fmla="*/ 26 h 59"/>
                  <a:gd name="T40" fmla="*/ 273 w 506"/>
                  <a:gd name="T41" fmla="*/ 25 h 59"/>
                  <a:gd name="T42" fmla="*/ 262 w 506"/>
                  <a:gd name="T43" fmla="*/ 25 h 59"/>
                  <a:gd name="T44" fmla="*/ 252 w 506"/>
                  <a:gd name="T45" fmla="*/ 26 h 59"/>
                  <a:gd name="T46" fmla="*/ 248 w 506"/>
                  <a:gd name="T47" fmla="*/ 26 h 59"/>
                  <a:gd name="T48" fmla="*/ 231 w 506"/>
                  <a:gd name="T49" fmla="*/ 28 h 59"/>
                  <a:gd name="T50" fmla="*/ 200 w 506"/>
                  <a:gd name="T51" fmla="*/ 31 h 59"/>
                  <a:gd name="T52" fmla="*/ 179 w 506"/>
                  <a:gd name="T53" fmla="*/ 21 h 59"/>
                  <a:gd name="T54" fmla="*/ 171 w 506"/>
                  <a:gd name="T55" fmla="*/ 4 h 59"/>
                  <a:gd name="T56" fmla="*/ 163 w 506"/>
                  <a:gd name="T57" fmla="*/ 1 h 59"/>
                  <a:gd name="T58" fmla="*/ 159 w 506"/>
                  <a:gd name="T59" fmla="*/ 31 h 59"/>
                  <a:gd name="T60" fmla="*/ 155 w 506"/>
                  <a:gd name="T61" fmla="*/ 55 h 59"/>
                  <a:gd name="T62" fmla="*/ 152 w 506"/>
                  <a:gd name="T63" fmla="*/ 55 h 59"/>
                  <a:gd name="T64" fmla="*/ 150 w 506"/>
                  <a:gd name="T65" fmla="*/ 39 h 59"/>
                  <a:gd name="T66" fmla="*/ 137 w 506"/>
                  <a:gd name="T67" fmla="*/ 26 h 59"/>
                  <a:gd name="T68" fmla="*/ 61 w 506"/>
                  <a:gd name="T69" fmla="*/ 28 h 5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6"/>
                  <a:gd name="T106" fmla="*/ 0 h 59"/>
                  <a:gd name="T107" fmla="*/ 506 w 506"/>
                  <a:gd name="T108" fmla="*/ 59 h 5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6" h="59">
                    <a:moveTo>
                      <a:pt x="505" y="20"/>
                    </a:moveTo>
                    <a:lnTo>
                      <a:pt x="491" y="21"/>
                    </a:lnTo>
                    <a:lnTo>
                      <a:pt x="480" y="21"/>
                    </a:lnTo>
                    <a:lnTo>
                      <a:pt x="471" y="25"/>
                    </a:lnTo>
                    <a:lnTo>
                      <a:pt x="468" y="25"/>
                    </a:lnTo>
                    <a:lnTo>
                      <a:pt x="471" y="25"/>
                    </a:lnTo>
                    <a:lnTo>
                      <a:pt x="466" y="25"/>
                    </a:lnTo>
                    <a:lnTo>
                      <a:pt x="451" y="25"/>
                    </a:lnTo>
                    <a:lnTo>
                      <a:pt x="432" y="25"/>
                    </a:lnTo>
                    <a:lnTo>
                      <a:pt x="427" y="25"/>
                    </a:lnTo>
                    <a:lnTo>
                      <a:pt x="425" y="25"/>
                    </a:lnTo>
                    <a:lnTo>
                      <a:pt x="418" y="25"/>
                    </a:lnTo>
                    <a:lnTo>
                      <a:pt x="417" y="25"/>
                    </a:lnTo>
                    <a:lnTo>
                      <a:pt x="413" y="25"/>
                    </a:lnTo>
                    <a:lnTo>
                      <a:pt x="412" y="25"/>
                    </a:lnTo>
                    <a:lnTo>
                      <a:pt x="410" y="25"/>
                    </a:lnTo>
                    <a:lnTo>
                      <a:pt x="406" y="25"/>
                    </a:lnTo>
                    <a:lnTo>
                      <a:pt x="405" y="21"/>
                    </a:lnTo>
                    <a:lnTo>
                      <a:pt x="403" y="25"/>
                    </a:lnTo>
                    <a:lnTo>
                      <a:pt x="397" y="25"/>
                    </a:lnTo>
                    <a:lnTo>
                      <a:pt x="396" y="25"/>
                    </a:lnTo>
                    <a:lnTo>
                      <a:pt x="392" y="25"/>
                    </a:lnTo>
                    <a:lnTo>
                      <a:pt x="396" y="26"/>
                    </a:lnTo>
                    <a:lnTo>
                      <a:pt x="389" y="26"/>
                    </a:lnTo>
                    <a:lnTo>
                      <a:pt x="362" y="26"/>
                    </a:lnTo>
                    <a:lnTo>
                      <a:pt x="336" y="26"/>
                    </a:lnTo>
                    <a:lnTo>
                      <a:pt x="328" y="26"/>
                    </a:lnTo>
                    <a:lnTo>
                      <a:pt x="331" y="26"/>
                    </a:lnTo>
                    <a:lnTo>
                      <a:pt x="325" y="26"/>
                    </a:lnTo>
                    <a:lnTo>
                      <a:pt x="318" y="26"/>
                    </a:lnTo>
                    <a:lnTo>
                      <a:pt x="311" y="26"/>
                    </a:lnTo>
                    <a:lnTo>
                      <a:pt x="308" y="26"/>
                    </a:lnTo>
                    <a:lnTo>
                      <a:pt x="302" y="26"/>
                    </a:lnTo>
                    <a:lnTo>
                      <a:pt x="296" y="26"/>
                    </a:lnTo>
                    <a:lnTo>
                      <a:pt x="288" y="26"/>
                    </a:lnTo>
                    <a:lnTo>
                      <a:pt x="287" y="26"/>
                    </a:lnTo>
                    <a:lnTo>
                      <a:pt x="282" y="26"/>
                    </a:lnTo>
                    <a:lnTo>
                      <a:pt x="280" y="26"/>
                    </a:lnTo>
                    <a:lnTo>
                      <a:pt x="275" y="25"/>
                    </a:lnTo>
                    <a:lnTo>
                      <a:pt x="273" y="25"/>
                    </a:lnTo>
                    <a:lnTo>
                      <a:pt x="268" y="25"/>
                    </a:lnTo>
                    <a:lnTo>
                      <a:pt x="262" y="25"/>
                    </a:lnTo>
                    <a:lnTo>
                      <a:pt x="254" y="26"/>
                    </a:lnTo>
                    <a:lnTo>
                      <a:pt x="252" y="26"/>
                    </a:lnTo>
                    <a:lnTo>
                      <a:pt x="251" y="26"/>
                    </a:lnTo>
                    <a:lnTo>
                      <a:pt x="248" y="26"/>
                    </a:lnTo>
                    <a:lnTo>
                      <a:pt x="239" y="26"/>
                    </a:lnTo>
                    <a:lnTo>
                      <a:pt x="231" y="28"/>
                    </a:lnTo>
                    <a:lnTo>
                      <a:pt x="214" y="31"/>
                    </a:lnTo>
                    <a:lnTo>
                      <a:pt x="200" y="31"/>
                    </a:lnTo>
                    <a:lnTo>
                      <a:pt x="190" y="28"/>
                    </a:lnTo>
                    <a:lnTo>
                      <a:pt x="179" y="21"/>
                    </a:lnTo>
                    <a:lnTo>
                      <a:pt x="173" y="13"/>
                    </a:lnTo>
                    <a:lnTo>
                      <a:pt x="171" y="4"/>
                    </a:lnTo>
                    <a:lnTo>
                      <a:pt x="165" y="0"/>
                    </a:lnTo>
                    <a:lnTo>
                      <a:pt x="163" y="1"/>
                    </a:lnTo>
                    <a:lnTo>
                      <a:pt x="162" y="13"/>
                    </a:lnTo>
                    <a:lnTo>
                      <a:pt x="159" y="31"/>
                    </a:lnTo>
                    <a:lnTo>
                      <a:pt x="157" y="46"/>
                    </a:lnTo>
                    <a:lnTo>
                      <a:pt x="155" y="55"/>
                    </a:lnTo>
                    <a:lnTo>
                      <a:pt x="155" y="58"/>
                    </a:lnTo>
                    <a:lnTo>
                      <a:pt x="152" y="55"/>
                    </a:lnTo>
                    <a:lnTo>
                      <a:pt x="152" y="48"/>
                    </a:lnTo>
                    <a:lnTo>
                      <a:pt x="150" y="39"/>
                    </a:lnTo>
                    <a:lnTo>
                      <a:pt x="148" y="28"/>
                    </a:lnTo>
                    <a:lnTo>
                      <a:pt x="137" y="26"/>
                    </a:lnTo>
                    <a:lnTo>
                      <a:pt x="109" y="28"/>
                    </a:lnTo>
                    <a:lnTo>
                      <a:pt x="61" y="28"/>
                    </a:lnTo>
                    <a:lnTo>
                      <a:pt x="0" y="2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87" name="Line 214"/>
              <p:cNvSpPr>
                <a:spLocks noChangeShapeType="1"/>
              </p:cNvSpPr>
              <p:nvPr/>
            </p:nvSpPr>
            <p:spPr bwMode="auto">
              <a:xfrm flipH="1">
                <a:off x="3696" y="2087"/>
                <a:ext cx="1803"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88" name="Line 215"/>
              <p:cNvSpPr>
                <a:spLocks noChangeShapeType="1"/>
              </p:cNvSpPr>
              <p:nvPr/>
            </p:nvSpPr>
            <p:spPr bwMode="auto">
              <a:xfrm flipV="1">
                <a:off x="3696" y="1029"/>
                <a:ext cx="0" cy="105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5563" name="Rectangle 216"/>
            <p:cNvSpPr>
              <a:spLocks noChangeArrowheads="1"/>
            </p:cNvSpPr>
            <p:nvPr/>
          </p:nvSpPr>
          <p:spPr bwMode="auto">
            <a:xfrm>
              <a:off x="4128" y="1104"/>
              <a:ext cx="1776" cy="118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5564" name="Line 217"/>
            <p:cNvSpPr>
              <a:spLocks noChangeShapeType="1"/>
            </p:cNvSpPr>
            <p:nvPr/>
          </p:nvSpPr>
          <p:spPr bwMode="auto">
            <a:xfrm flipV="1">
              <a:off x="3744" y="2352"/>
              <a:ext cx="0" cy="192"/>
            </a:xfrm>
            <a:prstGeom prst="line">
              <a:avLst/>
            </a:prstGeom>
            <a:noFill/>
            <a:ln w="9525">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5565" name="Text Box 218"/>
            <p:cNvSpPr txBox="1">
              <a:spLocks noChangeArrowheads="1"/>
            </p:cNvSpPr>
            <p:nvPr/>
          </p:nvSpPr>
          <p:spPr bwMode="auto">
            <a:xfrm>
              <a:off x="3782" y="2407"/>
              <a:ext cx="787"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solidFill>
                    <a:srgbClr val="FF0000"/>
                  </a:solidFill>
                </a:rPr>
                <a:t>Start Injection</a:t>
              </a:r>
            </a:p>
          </p:txBody>
        </p:sp>
        <p:sp>
          <p:nvSpPr>
            <p:cNvPr id="15566" name="Text Box 219"/>
            <p:cNvSpPr txBox="1">
              <a:spLocks noChangeArrowheads="1"/>
            </p:cNvSpPr>
            <p:nvPr/>
          </p:nvSpPr>
          <p:spPr bwMode="auto">
            <a:xfrm>
              <a:off x="3360" y="1440"/>
              <a:ext cx="385"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mAU</a:t>
              </a:r>
            </a:p>
          </p:txBody>
        </p:sp>
        <p:sp>
          <p:nvSpPr>
            <p:cNvPr id="15567" name="Text Box 220"/>
            <p:cNvSpPr txBox="1">
              <a:spLocks noChangeArrowheads="1"/>
            </p:cNvSpPr>
            <p:nvPr/>
          </p:nvSpPr>
          <p:spPr bwMode="auto">
            <a:xfrm>
              <a:off x="4608" y="2352"/>
              <a:ext cx="333"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time</a:t>
              </a:r>
            </a:p>
          </p:txBody>
        </p:sp>
        <p:sp>
          <p:nvSpPr>
            <p:cNvPr id="15568" name="Line 222"/>
            <p:cNvSpPr>
              <a:spLocks noChangeShapeType="1"/>
            </p:cNvSpPr>
            <p:nvPr/>
          </p:nvSpPr>
          <p:spPr bwMode="auto">
            <a:xfrm>
              <a:off x="3148" y="2606"/>
              <a:ext cx="76" cy="0"/>
            </a:xfrm>
            <a:prstGeom prst="line">
              <a:avLst/>
            </a:prstGeom>
            <a:noFill/>
            <a:ln w="5715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69" name="Line 223"/>
            <p:cNvSpPr>
              <a:spLocks noChangeShapeType="1"/>
            </p:cNvSpPr>
            <p:nvPr/>
          </p:nvSpPr>
          <p:spPr bwMode="auto">
            <a:xfrm>
              <a:off x="3148" y="2550"/>
              <a:ext cx="76" cy="0"/>
            </a:xfrm>
            <a:prstGeom prst="line">
              <a:avLst/>
            </a:prstGeom>
            <a:noFill/>
            <a:ln w="57150">
              <a:solidFill>
                <a:srgbClr val="FF9933"/>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70" name="Line 224"/>
            <p:cNvSpPr>
              <a:spLocks noChangeShapeType="1"/>
            </p:cNvSpPr>
            <p:nvPr/>
          </p:nvSpPr>
          <p:spPr bwMode="auto">
            <a:xfrm>
              <a:off x="3148" y="2412"/>
              <a:ext cx="76" cy="0"/>
            </a:xfrm>
            <a:prstGeom prst="line">
              <a:avLst/>
            </a:prstGeom>
            <a:noFill/>
            <a:ln w="57150">
              <a:solidFill>
                <a:srgbClr val="FF3399"/>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71" name="Line 225"/>
            <p:cNvSpPr>
              <a:spLocks noChangeShapeType="1"/>
            </p:cNvSpPr>
            <p:nvPr/>
          </p:nvSpPr>
          <p:spPr bwMode="auto">
            <a:xfrm>
              <a:off x="3148" y="2346"/>
              <a:ext cx="76" cy="0"/>
            </a:xfrm>
            <a:prstGeom prst="line">
              <a:avLst/>
            </a:prstGeom>
            <a:noFill/>
            <a:ln w="57150">
              <a:solidFill>
                <a:srgbClr val="CC00C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72" name="Line 226"/>
            <p:cNvSpPr>
              <a:spLocks noChangeShapeType="1"/>
            </p:cNvSpPr>
            <p:nvPr/>
          </p:nvSpPr>
          <p:spPr bwMode="auto">
            <a:xfrm>
              <a:off x="3148" y="2286"/>
              <a:ext cx="76" cy="0"/>
            </a:xfrm>
            <a:prstGeom prst="line">
              <a:avLst/>
            </a:prstGeom>
            <a:noFill/>
            <a:ln w="57150">
              <a:solidFill>
                <a:srgbClr val="9966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5573" name="Line 227"/>
            <p:cNvSpPr>
              <a:spLocks noChangeShapeType="1"/>
            </p:cNvSpPr>
            <p:nvPr/>
          </p:nvSpPr>
          <p:spPr bwMode="auto">
            <a:xfrm>
              <a:off x="3148" y="2240"/>
              <a:ext cx="76" cy="0"/>
            </a:xfrm>
            <a:prstGeom prst="line">
              <a:avLst/>
            </a:prstGeom>
            <a:noFill/>
            <a:ln w="57150">
              <a:solidFill>
                <a:srgbClr val="6666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Tree>
    <p:extLst>
      <p:ext uri="{BB962C8B-B14F-4D97-AF65-F5344CB8AC3E}">
        <p14:creationId xmlns:p14="http://schemas.microsoft.com/office/powerpoint/2010/main" val="1246643484"/>
      </p:ext>
    </p:extLst>
  </p:cSld>
  <p:clrMapOvr>
    <a:masterClrMapping/>
  </p:clrMapOvr>
  <p:transition advClick="0" advTm="5000"/>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7" name="Rectangle 2"/>
          <p:cNvSpPr>
            <a:spLocks noGrp="1" noChangeArrowheads="1"/>
          </p:cNvSpPr>
          <p:nvPr>
            <p:ph type="title"/>
          </p:nvPr>
        </p:nvSpPr>
        <p:spPr>
          <a:xfrm>
            <a:off x="2133600" y="0"/>
            <a:ext cx="7772400" cy="1143000"/>
          </a:xfrm>
        </p:spPr>
        <p:txBody>
          <a:bodyPr/>
          <a:lstStyle/>
          <a:p>
            <a:r>
              <a:rPr lang="en-US" altLang="en-US" smtClean="0"/>
              <a:t>Separations</a:t>
            </a:r>
          </a:p>
        </p:txBody>
      </p:sp>
      <p:grpSp>
        <p:nvGrpSpPr>
          <p:cNvPr id="16388" name="Group 230"/>
          <p:cNvGrpSpPr>
            <a:grpSpLocks/>
          </p:cNvGrpSpPr>
          <p:nvPr/>
        </p:nvGrpSpPr>
        <p:grpSpPr bwMode="auto">
          <a:xfrm>
            <a:off x="2216151" y="1006476"/>
            <a:ext cx="7827963" cy="4887913"/>
            <a:chOff x="480" y="912"/>
            <a:chExt cx="5424" cy="3489"/>
          </a:xfrm>
        </p:grpSpPr>
        <p:sp>
          <p:nvSpPr>
            <p:cNvPr id="16389" name="Freeform 3"/>
            <p:cNvSpPr>
              <a:spLocks noChangeAspect="1"/>
            </p:cNvSpPr>
            <p:nvPr/>
          </p:nvSpPr>
          <p:spPr bwMode="auto">
            <a:xfrm>
              <a:off x="516" y="2072"/>
              <a:ext cx="1642" cy="261"/>
            </a:xfrm>
            <a:custGeom>
              <a:avLst/>
              <a:gdLst>
                <a:gd name="T0" fmla="*/ 6168 w 1260"/>
                <a:gd name="T1" fmla="*/ 915 h 201"/>
                <a:gd name="T2" fmla="*/ 5316 w 1260"/>
                <a:gd name="T3" fmla="*/ 38 h 201"/>
                <a:gd name="T4" fmla="*/ 5316 w 1260"/>
                <a:gd name="T5" fmla="*/ 29 h 201"/>
                <a:gd name="T6" fmla="*/ 5316 w 1260"/>
                <a:gd name="T7" fmla="*/ 29 h 201"/>
                <a:gd name="T8" fmla="*/ 5295 w 1260"/>
                <a:gd name="T9" fmla="*/ 29 h 201"/>
                <a:gd name="T10" fmla="*/ 5295 w 1260"/>
                <a:gd name="T11" fmla="*/ 22 h 201"/>
                <a:gd name="T12" fmla="*/ 5295 w 1260"/>
                <a:gd name="T13" fmla="*/ 22 h 201"/>
                <a:gd name="T14" fmla="*/ 5295 w 1260"/>
                <a:gd name="T15" fmla="*/ 22 h 201"/>
                <a:gd name="T16" fmla="*/ 5290 w 1260"/>
                <a:gd name="T17" fmla="*/ 10 h 201"/>
                <a:gd name="T18" fmla="*/ 5290 w 1260"/>
                <a:gd name="T19" fmla="*/ 10 h 201"/>
                <a:gd name="T20" fmla="*/ 5280 w 1260"/>
                <a:gd name="T21" fmla="*/ 10 h 201"/>
                <a:gd name="T22" fmla="*/ 5280 w 1260"/>
                <a:gd name="T23" fmla="*/ 10 h 201"/>
                <a:gd name="T24" fmla="*/ 5267 w 1260"/>
                <a:gd name="T25" fmla="*/ 0 h 201"/>
                <a:gd name="T26" fmla="*/ 5267 w 1260"/>
                <a:gd name="T27" fmla="*/ 0 h 201"/>
                <a:gd name="T28" fmla="*/ 5267 w 1260"/>
                <a:gd name="T29" fmla="*/ 0 h 201"/>
                <a:gd name="T30" fmla="*/ 5254 w 1260"/>
                <a:gd name="T31" fmla="*/ 0 h 201"/>
                <a:gd name="T32" fmla="*/ 5254 w 1260"/>
                <a:gd name="T33" fmla="*/ 0 h 201"/>
                <a:gd name="T34" fmla="*/ 5247 w 1260"/>
                <a:gd name="T35" fmla="*/ 0 h 201"/>
                <a:gd name="T36" fmla="*/ 5232 w 1260"/>
                <a:gd name="T37" fmla="*/ 0 h 201"/>
                <a:gd name="T38" fmla="*/ 5232 w 1260"/>
                <a:gd name="T39" fmla="*/ 0 h 201"/>
                <a:gd name="T40" fmla="*/ 5221 w 1260"/>
                <a:gd name="T41" fmla="*/ 0 h 201"/>
                <a:gd name="T42" fmla="*/ 5221 w 1260"/>
                <a:gd name="T43" fmla="*/ 0 h 201"/>
                <a:gd name="T44" fmla="*/ 5217 w 1260"/>
                <a:gd name="T45" fmla="*/ 0 h 201"/>
                <a:gd name="T46" fmla="*/ 5217 w 1260"/>
                <a:gd name="T47" fmla="*/ 0 h 201"/>
                <a:gd name="T48" fmla="*/ 5204 w 1260"/>
                <a:gd name="T49" fmla="*/ 0 h 201"/>
                <a:gd name="T50" fmla="*/ 5204 w 1260"/>
                <a:gd name="T51" fmla="*/ 0 h 201"/>
                <a:gd name="T52" fmla="*/ 5192 w 1260"/>
                <a:gd name="T53" fmla="*/ 0 h 201"/>
                <a:gd name="T54" fmla="*/ 5192 w 1260"/>
                <a:gd name="T55" fmla="*/ 0 h 201"/>
                <a:gd name="T56" fmla="*/ 1199 w 1260"/>
                <a:gd name="T57" fmla="*/ 0 h 201"/>
                <a:gd name="T58" fmla="*/ 1037 w 1260"/>
                <a:gd name="T59" fmla="*/ 10 h 201"/>
                <a:gd name="T60" fmla="*/ 1037 w 1260"/>
                <a:gd name="T61" fmla="*/ 10 h 201"/>
                <a:gd name="T62" fmla="*/ 1030 w 1260"/>
                <a:gd name="T63" fmla="*/ 0 h 201"/>
                <a:gd name="T64" fmla="*/ 1030 w 1260"/>
                <a:gd name="T65" fmla="*/ 0 h 201"/>
                <a:gd name="T66" fmla="*/ 1030 w 1260"/>
                <a:gd name="T67" fmla="*/ 0 h 201"/>
                <a:gd name="T68" fmla="*/ 1015 w 1260"/>
                <a:gd name="T69" fmla="*/ 0 h 201"/>
                <a:gd name="T70" fmla="*/ 1005 w 1260"/>
                <a:gd name="T71" fmla="*/ 0 h 201"/>
                <a:gd name="T72" fmla="*/ 1005 w 1260"/>
                <a:gd name="T73" fmla="*/ 0 h 201"/>
                <a:gd name="T74" fmla="*/ 1005 w 1260"/>
                <a:gd name="T75" fmla="*/ 0 h 201"/>
                <a:gd name="T76" fmla="*/ 996 w 1260"/>
                <a:gd name="T77" fmla="*/ 0 h 201"/>
                <a:gd name="T78" fmla="*/ 996 w 1260"/>
                <a:gd name="T79" fmla="*/ 10 h 201"/>
                <a:gd name="T80" fmla="*/ 973 w 1260"/>
                <a:gd name="T81" fmla="*/ 10 h 201"/>
                <a:gd name="T82" fmla="*/ 973 w 1260"/>
                <a:gd name="T83" fmla="*/ 10 h 201"/>
                <a:gd name="T84" fmla="*/ 970 w 1260"/>
                <a:gd name="T85" fmla="*/ 10 h 201"/>
                <a:gd name="T86" fmla="*/ 970 w 1260"/>
                <a:gd name="T87" fmla="*/ 10 h 201"/>
                <a:gd name="T88" fmla="*/ 958 w 1260"/>
                <a:gd name="T89" fmla="*/ 10 h 201"/>
                <a:gd name="T90" fmla="*/ 958 w 1260"/>
                <a:gd name="T91" fmla="*/ 22 h 201"/>
                <a:gd name="T92" fmla="*/ 958 w 1260"/>
                <a:gd name="T93" fmla="*/ 22 h 201"/>
                <a:gd name="T94" fmla="*/ 945 w 1260"/>
                <a:gd name="T95" fmla="*/ 22 h 201"/>
                <a:gd name="T96" fmla="*/ 945 w 1260"/>
                <a:gd name="T97" fmla="*/ 22 h 201"/>
                <a:gd name="T98" fmla="*/ 945 w 1260"/>
                <a:gd name="T99" fmla="*/ 29 h 201"/>
                <a:gd name="T100" fmla="*/ 934 w 1260"/>
                <a:gd name="T101" fmla="*/ 29 h 201"/>
                <a:gd name="T102" fmla="*/ 934 w 1260"/>
                <a:gd name="T103" fmla="*/ 29 h 201"/>
                <a:gd name="T104" fmla="*/ 934 w 1260"/>
                <a:gd name="T105" fmla="*/ 38 h 201"/>
                <a:gd name="T106" fmla="*/ 934 w 1260"/>
                <a:gd name="T107" fmla="*/ 38 h 201"/>
                <a:gd name="T108" fmla="*/ 925 w 1260"/>
                <a:gd name="T109" fmla="*/ 38 h 201"/>
                <a:gd name="T110" fmla="*/ 0 w 1260"/>
                <a:gd name="T111" fmla="*/ 961 h 201"/>
                <a:gd name="T112" fmla="*/ 6168 w 1260"/>
                <a:gd name="T113" fmla="*/ 915 h 201"/>
                <a:gd name="T114" fmla="*/ 6168 w 1260"/>
                <a:gd name="T115" fmla="*/ 915 h 2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60"/>
                <a:gd name="T175" fmla="*/ 0 h 201"/>
                <a:gd name="T176" fmla="*/ 1260 w 1260"/>
                <a:gd name="T177" fmla="*/ 201 h 20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60" h="201">
                  <a:moveTo>
                    <a:pt x="1259" y="191"/>
                  </a:moveTo>
                  <a:lnTo>
                    <a:pt x="1085" y="8"/>
                  </a:lnTo>
                  <a:lnTo>
                    <a:pt x="1085" y="6"/>
                  </a:lnTo>
                  <a:lnTo>
                    <a:pt x="1081" y="6"/>
                  </a:lnTo>
                  <a:lnTo>
                    <a:pt x="1081" y="5"/>
                  </a:lnTo>
                  <a:lnTo>
                    <a:pt x="1080" y="2"/>
                  </a:lnTo>
                  <a:lnTo>
                    <a:pt x="1078" y="2"/>
                  </a:lnTo>
                  <a:lnTo>
                    <a:pt x="1075" y="0"/>
                  </a:lnTo>
                  <a:lnTo>
                    <a:pt x="1073" y="0"/>
                  </a:lnTo>
                  <a:lnTo>
                    <a:pt x="1071" y="0"/>
                  </a:lnTo>
                  <a:lnTo>
                    <a:pt x="1068" y="0"/>
                  </a:lnTo>
                  <a:lnTo>
                    <a:pt x="1066" y="0"/>
                  </a:lnTo>
                  <a:lnTo>
                    <a:pt x="1065" y="0"/>
                  </a:lnTo>
                  <a:lnTo>
                    <a:pt x="1062" y="0"/>
                  </a:lnTo>
                  <a:lnTo>
                    <a:pt x="1060" y="0"/>
                  </a:lnTo>
                  <a:lnTo>
                    <a:pt x="245" y="0"/>
                  </a:lnTo>
                  <a:lnTo>
                    <a:pt x="212" y="2"/>
                  </a:lnTo>
                  <a:lnTo>
                    <a:pt x="210" y="0"/>
                  </a:lnTo>
                  <a:lnTo>
                    <a:pt x="207" y="0"/>
                  </a:lnTo>
                  <a:lnTo>
                    <a:pt x="205" y="0"/>
                  </a:lnTo>
                  <a:lnTo>
                    <a:pt x="203" y="0"/>
                  </a:lnTo>
                  <a:lnTo>
                    <a:pt x="203" y="2"/>
                  </a:lnTo>
                  <a:lnTo>
                    <a:pt x="199" y="2"/>
                  </a:lnTo>
                  <a:lnTo>
                    <a:pt x="198" y="2"/>
                  </a:lnTo>
                  <a:lnTo>
                    <a:pt x="196" y="2"/>
                  </a:lnTo>
                  <a:lnTo>
                    <a:pt x="196" y="5"/>
                  </a:lnTo>
                  <a:lnTo>
                    <a:pt x="193" y="5"/>
                  </a:lnTo>
                  <a:lnTo>
                    <a:pt x="193" y="6"/>
                  </a:lnTo>
                  <a:lnTo>
                    <a:pt x="191" y="6"/>
                  </a:lnTo>
                  <a:lnTo>
                    <a:pt x="191" y="8"/>
                  </a:lnTo>
                  <a:lnTo>
                    <a:pt x="189" y="8"/>
                  </a:lnTo>
                  <a:lnTo>
                    <a:pt x="0" y="200"/>
                  </a:lnTo>
                  <a:lnTo>
                    <a:pt x="1259" y="191"/>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390" name="Freeform 4"/>
            <p:cNvSpPr>
              <a:spLocks noChangeAspect="1"/>
            </p:cNvSpPr>
            <p:nvPr/>
          </p:nvSpPr>
          <p:spPr bwMode="auto">
            <a:xfrm>
              <a:off x="480" y="2315"/>
              <a:ext cx="1721" cy="540"/>
            </a:xfrm>
            <a:custGeom>
              <a:avLst/>
              <a:gdLst>
                <a:gd name="T0" fmla="*/ 306 w 1321"/>
                <a:gd name="T1" fmla="*/ 0 h 414"/>
                <a:gd name="T2" fmla="*/ 6139 w 1321"/>
                <a:gd name="T3" fmla="*/ 0 h 414"/>
                <a:gd name="T4" fmla="*/ 6244 w 1321"/>
                <a:gd name="T5" fmla="*/ 1 h 414"/>
                <a:gd name="T6" fmla="*/ 6300 w 1321"/>
                <a:gd name="T7" fmla="*/ 29 h 414"/>
                <a:gd name="T8" fmla="*/ 6345 w 1321"/>
                <a:gd name="T9" fmla="*/ 65 h 414"/>
                <a:gd name="T10" fmla="*/ 6412 w 1321"/>
                <a:gd name="T11" fmla="*/ 151 h 414"/>
                <a:gd name="T12" fmla="*/ 6441 w 1321"/>
                <a:gd name="T13" fmla="*/ 226 h 414"/>
                <a:gd name="T14" fmla="*/ 6457 w 1321"/>
                <a:gd name="T15" fmla="*/ 301 h 414"/>
                <a:gd name="T16" fmla="*/ 6457 w 1321"/>
                <a:gd name="T17" fmla="*/ 1857 h 414"/>
                <a:gd name="T18" fmla="*/ 6457 w 1321"/>
                <a:gd name="T19" fmla="*/ 1873 h 414"/>
                <a:gd name="T20" fmla="*/ 6441 w 1321"/>
                <a:gd name="T21" fmla="*/ 1887 h 414"/>
                <a:gd name="T22" fmla="*/ 6441 w 1321"/>
                <a:gd name="T23" fmla="*/ 1900 h 414"/>
                <a:gd name="T24" fmla="*/ 6441 w 1321"/>
                <a:gd name="T25" fmla="*/ 1923 h 414"/>
                <a:gd name="T26" fmla="*/ 6431 w 1321"/>
                <a:gd name="T27" fmla="*/ 1938 h 414"/>
                <a:gd name="T28" fmla="*/ 6411 w 1321"/>
                <a:gd name="T29" fmla="*/ 1962 h 414"/>
                <a:gd name="T30" fmla="*/ 6375 w 1321"/>
                <a:gd name="T31" fmla="*/ 1996 h 414"/>
                <a:gd name="T32" fmla="*/ 6367 w 1321"/>
                <a:gd name="T33" fmla="*/ 2006 h 414"/>
                <a:gd name="T34" fmla="*/ 6347 w 1321"/>
                <a:gd name="T35" fmla="*/ 2019 h 414"/>
                <a:gd name="T36" fmla="*/ 6317 w 1321"/>
                <a:gd name="T37" fmla="*/ 2026 h 414"/>
                <a:gd name="T38" fmla="*/ 6300 w 1321"/>
                <a:gd name="T39" fmla="*/ 2026 h 414"/>
                <a:gd name="T40" fmla="*/ 6282 w 1321"/>
                <a:gd name="T41" fmla="*/ 2035 h 414"/>
                <a:gd name="T42" fmla="*/ 6280 w 1321"/>
                <a:gd name="T43" fmla="*/ 2035 h 414"/>
                <a:gd name="T44" fmla="*/ 6268 w 1321"/>
                <a:gd name="T45" fmla="*/ 2035 h 414"/>
                <a:gd name="T46" fmla="*/ 6251 w 1321"/>
                <a:gd name="T47" fmla="*/ 2035 h 414"/>
                <a:gd name="T48" fmla="*/ 189 w 1321"/>
                <a:gd name="T49" fmla="*/ 2035 h 414"/>
                <a:gd name="T50" fmla="*/ 173 w 1321"/>
                <a:gd name="T51" fmla="*/ 2035 h 414"/>
                <a:gd name="T52" fmla="*/ 133 w 1321"/>
                <a:gd name="T53" fmla="*/ 2026 h 414"/>
                <a:gd name="T54" fmla="*/ 116 w 1321"/>
                <a:gd name="T55" fmla="*/ 2026 h 414"/>
                <a:gd name="T56" fmla="*/ 102 w 1321"/>
                <a:gd name="T57" fmla="*/ 2019 h 414"/>
                <a:gd name="T58" fmla="*/ 96 w 1321"/>
                <a:gd name="T59" fmla="*/ 2019 h 414"/>
                <a:gd name="T60" fmla="*/ 86 w 1321"/>
                <a:gd name="T61" fmla="*/ 2006 h 414"/>
                <a:gd name="T62" fmla="*/ 65 w 1321"/>
                <a:gd name="T63" fmla="*/ 1996 h 414"/>
                <a:gd name="T64" fmla="*/ 51 w 1321"/>
                <a:gd name="T65" fmla="*/ 1962 h 414"/>
                <a:gd name="T66" fmla="*/ 38 w 1321"/>
                <a:gd name="T67" fmla="*/ 1962 h 414"/>
                <a:gd name="T68" fmla="*/ 29 w 1321"/>
                <a:gd name="T69" fmla="*/ 1960 h 414"/>
                <a:gd name="T70" fmla="*/ 21 w 1321"/>
                <a:gd name="T71" fmla="*/ 1924 h 414"/>
                <a:gd name="T72" fmla="*/ 1 w 1321"/>
                <a:gd name="T73" fmla="*/ 1900 h 414"/>
                <a:gd name="T74" fmla="*/ 0 w 1321"/>
                <a:gd name="T75" fmla="*/ 1887 h 414"/>
                <a:gd name="T76" fmla="*/ 0 w 1321"/>
                <a:gd name="T77" fmla="*/ 1873 h 414"/>
                <a:gd name="T78" fmla="*/ 0 w 1321"/>
                <a:gd name="T79" fmla="*/ 1857 h 414"/>
                <a:gd name="T80" fmla="*/ 0 w 1321"/>
                <a:gd name="T81" fmla="*/ 313 h 414"/>
                <a:gd name="T82" fmla="*/ 1 w 1321"/>
                <a:gd name="T83" fmla="*/ 261 h 414"/>
                <a:gd name="T84" fmla="*/ 21 w 1321"/>
                <a:gd name="T85" fmla="*/ 226 h 414"/>
                <a:gd name="T86" fmla="*/ 38 w 1321"/>
                <a:gd name="T87" fmla="*/ 166 h 414"/>
                <a:gd name="T88" fmla="*/ 51 w 1321"/>
                <a:gd name="T89" fmla="*/ 162 h 414"/>
                <a:gd name="T90" fmla="*/ 65 w 1321"/>
                <a:gd name="T91" fmla="*/ 140 h 414"/>
                <a:gd name="T92" fmla="*/ 96 w 1321"/>
                <a:gd name="T93" fmla="*/ 124 h 414"/>
                <a:gd name="T94" fmla="*/ 102 w 1321"/>
                <a:gd name="T95" fmla="*/ 102 h 414"/>
                <a:gd name="T96" fmla="*/ 134 w 1321"/>
                <a:gd name="T97" fmla="*/ 87 h 414"/>
                <a:gd name="T98" fmla="*/ 173 w 1321"/>
                <a:gd name="T99" fmla="*/ 65 h 414"/>
                <a:gd name="T100" fmla="*/ 207 w 1321"/>
                <a:gd name="T101" fmla="*/ 60 h 414"/>
                <a:gd name="T102" fmla="*/ 257 w 1321"/>
                <a:gd name="T103" fmla="*/ 29 h 414"/>
                <a:gd name="T104" fmla="*/ 287 w 1321"/>
                <a:gd name="T105" fmla="*/ 29 h 414"/>
                <a:gd name="T106" fmla="*/ 326 w 1321"/>
                <a:gd name="T107" fmla="*/ 0 h 414"/>
                <a:gd name="T108" fmla="*/ 306 w 1321"/>
                <a:gd name="T109" fmla="*/ 0 h 414"/>
                <a:gd name="T110" fmla="*/ 306 w 1321"/>
                <a:gd name="T111" fmla="*/ 0 h 4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1"/>
                <a:gd name="T169" fmla="*/ 0 h 414"/>
                <a:gd name="T170" fmla="*/ 1321 w 1321"/>
                <a:gd name="T171" fmla="*/ 414 h 4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1" h="414">
                  <a:moveTo>
                    <a:pt x="62" y="0"/>
                  </a:moveTo>
                  <a:lnTo>
                    <a:pt x="1256" y="0"/>
                  </a:lnTo>
                  <a:lnTo>
                    <a:pt x="1277" y="1"/>
                  </a:lnTo>
                  <a:lnTo>
                    <a:pt x="1289" y="6"/>
                  </a:lnTo>
                  <a:lnTo>
                    <a:pt x="1297" y="13"/>
                  </a:lnTo>
                  <a:lnTo>
                    <a:pt x="1312" y="31"/>
                  </a:lnTo>
                  <a:lnTo>
                    <a:pt x="1317" y="46"/>
                  </a:lnTo>
                  <a:lnTo>
                    <a:pt x="1320" y="61"/>
                  </a:lnTo>
                  <a:lnTo>
                    <a:pt x="1320" y="377"/>
                  </a:lnTo>
                  <a:lnTo>
                    <a:pt x="1320" y="380"/>
                  </a:lnTo>
                  <a:lnTo>
                    <a:pt x="1317" y="383"/>
                  </a:lnTo>
                  <a:lnTo>
                    <a:pt x="1317" y="386"/>
                  </a:lnTo>
                  <a:lnTo>
                    <a:pt x="1317" y="390"/>
                  </a:lnTo>
                  <a:lnTo>
                    <a:pt x="1315" y="393"/>
                  </a:lnTo>
                  <a:lnTo>
                    <a:pt x="1311" y="399"/>
                  </a:lnTo>
                  <a:lnTo>
                    <a:pt x="1304" y="405"/>
                  </a:lnTo>
                  <a:lnTo>
                    <a:pt x="1302" y="407"/>
                  </a:lnTo>
                  <a:lnTo>
                    <a:pt x="1299" y="410"/>
                  </a:lnTo>
                  <a:lnTo>
                    <a:pt x="1292" y="412"/>
                  </a:lnTo>
                  <a:lnTo>
                    <a:pt x="1289" y="412"/>
                  </a:lnTo>
                  <a:lnTo>
                    <a:pt x="1285" y="413"/>
                  </a:lnTo>
                  <a:lnTo>
                    <a:pt x="1284" y="413"/>
                  </a:lnTo>
                  <a:lnTo>
                    <a:pt x="1282" y="413"/>
                  </a:lnTo>
                  <a:lnTo>
                    <a:pt x="1279" y="413"/>
                  </a:lnTo>
                  <a:lnTo>
                    <a:pt x="38" y="413"/>
                  </a:lnTo>
                  <a:lnTo>
                    <a:pt x="35" y="413"/>
                  </a:lnTo>
                  <a:lnTo>
                    <a:pt x="27" y="412"/>
                  </a:lnTo>
                  <a:lnTo>
                    <a:pt x="24" y="412"/>
                  </a:lnTo>
                  <a:lnTo>
                    <a:pt x="21" y="410"/>
                  </a:lnTo>
                  <a:lnTo>
                    <a:pt x="20" y="410"/>
                  </a:lnTo>
                  <a:lnTo>
                    <a:pt x="18" y="407"/>
                  </a:lnTo>
                  <a:lnTo>
                    <a:pt x="13" y="405"/>
                  </a:lnTo>
                  <a:lnTo>
                    <a:pt x="11" y="399"/>
                  </a:lnTo>
                  <a:lnTo>
                    <a:pt x="8" y="399"/>
                  </a:lnTo>
                  <a:lnTo>
                    <a:pt x="6" y="398"/>
                  </a:lnTo>
                  <a:lnTo>
                    <a:pt x="4" y="391"/>
                  </a:lnTo>
                  <a:lnTo>
                    <a:pt x="1" y="386"/>
                  </a:lnTo>
                  <a:lnTo>
                    <a:pt x="0" y="383"/>
                  </a:lnTo>
                  <a:lnTo>
                    <a:pt x="0" y="380"/>
                  </a:lnTo>
                  <a:lnTo>
                    <a:pt x="0" y="377"/>
                  </a:lnTo>
                  <a:lnTo>
                    <a:pt x="0" y="64"/>
                  </a:lnTo>
                  <a:lnTo>
                    <a:pt x="1" y="53"/>
                  </a:lnTo>
                  <a:lnTo>
                    <a:pt x="4" y="46"/>
                  </a:lnTo>
                  <a:lnTo>
                    <a:pt x="8" y="34"/>
                  </a:lnTo>
                  <a:lnTo>
                    <a:pt x="11" y="33"/>
                  </a:lnTo>
                  <a:lnTo>
                    <a:pt x="13" y="28"/>
                  </a:lnTo>
                  <a:lnTo>
                    <a:pt x="20" y="25"/>
                  </a:lnTo>
                  <a:lnTo>
                    <a:pt x="21" y="21"/>
                  </a:lnTo>
                  <a:lnTo>
                    <a:pt x="28" y="18"/>
                  </a:lnTo>
                  <a:lnTo>
                    <a:pt x="35" y="13"/>
                  </a:lnTo>
                  <a:lnTo>
                    <a:pt x="42" y="12"/>
                  </a:lnTo>
                  <a:lnTo>
                    <a:pt x="52" y="6"/>
                  </a:lnTo>
                  <a:lnTo>
                    <a:pt x="59" y="6"/>
                  </a:lnTo>
                  <a:lnTo>
                    <a:pt x="67" y="0"/>
                  </a:lnTo>
                  <a:lnTo>
                    <a:pt x="62" y="0"/>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391" name="Freeform 5"/>
            <p:cNvSpPr>
              <a:spLocks noChangeAspect="1"/>
            </p:cNvSpPr>
            <p:nvPr/>
          </p:nvSpPr>
          <p:spPr bwMode="auto">
            <a:xfrm>
              <a:off x="712" y="2395"/>
              <a:ext cx="131" cy="209"/>
            </a:xfrm>
            <a:custGeom>
              <a:avLst/>
              <a:gdLst>
                <a:gd name="T0" fmla="*/ 477 w 101"/>
                <a:gd name="T1" fmla="*/ 0 h 161"/>
                <a:gd name="T2" fmla="*/ 420 w 101"/>
                <a:gd name="T3" fmla="*/ 197 h 161"/>
                <a:gd name="T4" fmla="*/ 227 w 101"/>
                <a:gd name="T5" fmla="*/ 306 h 161"/>
                <a:gd name="T6" fmla="*/ 112 w 101"/>
                <a:gd name="T7" fmla="*/ 469 h 161"/>
                <a:gd name="T8" fmla="*/ 45 w 101"/>
                <a:gd name="T9" fmla="*/ 669 h 161"/>
                <a:gd name="T10" fmla="*/ 0 w 101"/>
                <a:gd name="T11" fmla="*/ 765 h 161"/>
                <a:gd name="T12" fmla="*/ 0 w 101"/>
                <a:gd name="T13" fmla="*/ 722 h 161"/>
                <a:gd name="T14" fmla="*/ 0 w 101"/>
                <a:gd name="T15" fmla="*/ 656 h 161"/>
                <a:gd name="T16" fmla="*/ 0 w 101"/>
                <a:gd name="T17" fmla="*/ 597 h 161"/>
                <a:gd name="T18" fmla="*/ 10 w 101"/>
                <a:gd name="T19" fmla="*/ 556 h 161"/>
                <a:gd name="T20" fmla="*/ 29 w 101"/>
                <a:gd name="T21" fmla="*/ 486 h 161"/>
                <a:gd name="T22" fmla="*/ 45 w 101"/>
                <a:gd name="T23" fmla="*/ 431 h 161"/>
                <a:gd name="T24" fmla="*/ 66 w 101"/>
                <a:gd name="T25" fmla="*/ 383 h 161"/>
                <a:gd name="T26" fmla="*/ 86 w 101"/>
                <a:gd name="T27" fmla="*/ 323 h 161"/>
                <a:gd name="T28" fmla="*/ 125 w 101"/>
                <a:gd name="T29" fmla="*/ 293 h 161"/>
                <a:gd name="T30" fmla="*/ 162 w 101"/>
                <a:gd name="T31" fmla="*/ 236 h 161"/>
                <a:gd name="T32" fmla="*/ 193 w 101"/>
                <a:gd name="T33" fmla="*/ 197 h 161"/>
                <a:gd name="T34" fmla="*/ 236 w 101"/>
                <a:gd name="T35" fmla="*/ 145 h 161"/>
                <a:gd name="T36" fmla="*/ 294 w 101"/>
                <a:gd name="T37" fmla="*/ 119 h 161"/>
                <a:gd name="T38" fmla="*/ 333 w 101"/>
                <a:gd name="T39" fmla="*/ 75 h 161"/>
                <a:gd name="T40" fmla="*/ 397 w 101"/>
                <a:gd name="T41" fmla="*/ 38 h 161"/>
                <a:gd name="T42" fmla="*/ 436 w 101"/>
                <a:gd name="T43" fmla="*/ 22 h 161"/>
                <a:gd name="T44" fmla="*/ 477 w 101"/>
                <a:gd name="T45" fmla="*/ 0 h 161"/>
                <a:gd name="T46" fmla="*/ 477 w 101"/>
                <a:gd name="T47" fmla="*/ 0 h 16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1"/>
                <a:gd name="T73" fmla="*/ 0 h 161"/>
                <a:gd name="T74" fmla="*/ 101 w 101"/>
                <a:gd name="T75" fmla="*/ 161 h 16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1" h="161">
                  <a:moveTo>
                    <a:pt x="100" y="0"/>
                  </a:moveTo>
                  <a:lnTo>
                    <a:pt x="89" y="41"/>
                  </a:lnTo>
                  <a:lnTo>
                    <a:pt x="48" y="64"/>
                  </a:lnTo>
                  <a:lnTo>
                    <a:pt x="23" y="98"/>
                  </a:lnTo>
                  <a:lnTo>
                    <a:pt x="9" y="140"/>
                  </a:lnTo>
                  <a:lnTo>
                    <a:pt x="0" y="160"/>
                  </a:lnTo>
                  <a:lnTo>
                    <a:pt x="0" y="151"/>
                  </a:lnTo>
                  <a:lnTo>
                    <a:pt x="0" y="137"/>
                  </a:lnTo>
                  <a:lnTo>
                    <a:pt x="0" y="125"/>
                  </a:lnTo>
                  <a:lnTo>
                    <a:pt x="2" y="116"/>
                  </a:lnTo>
                  <a:lnTo>
                    <a:pt x="6" y="102"/>
                  </a:lnTo>
                  <a:lnTo>
                    <a:pt x="9" y="90"/>
                  </a:lnTo>
                  <a:lnTo>
                    <a:pt x="14" y="80"/>
                  </a:lnTo>
                  <a:lnTo>
                    <a:pt x="18" y="68"/>
                  </a:lnTo>
                  <a:lnTo>
                    <a:pt x="26" y="61"/>
                  </a:lnTo>
                  <a:lnTo>
                    <a:pt x="34" y="49"/>
                  </a:lnTo>
                  <a:lnTo>
                    <a:pt x="41" y="41"/>
                  </a:lnTo>
                  <a:lnTo>
                    <a:pt x="49" y="30"/>
                  </a:lnTo>
                  <a:lnTo>
                    <a:pt x="62" y="25"/>
                  </a:lnTo>
                  <a:lnTo>
                    <a:pt x="70" y="16"/>
                  </a:lnTo>
                  <a:lnTo>
                    <a:pt x="83" y="8"/>
                  </a:lnTo>
                  <a:lnTo>
                    <a:pt x="92" y="5"/>
                  </a:lnTo>
                  <a:lnTo>
                    <a:pt x="100"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392" name="AutoShape 6"/>
            <p:cNvSpPr>
              <a:spLocks noChangeAspect="1" noChangeArrowheads="1"/>
            </p:cNvSpPr>
            <p:nvPr/>
          </p:nvSpPr>
          <p:spPr bwMode="auto">
            <a:xfrm flipV="1">
              <a:off x="3162" y="1836"/>
              <a:ext cx="40" cy="3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393" name="AutoShape 7"/>
            <p:cNvSpPr>
              <a:spLocks noChangeAspect="1" noChangeArrowheads="1"/>
            </p:cNvSpPr>
            <p:nvPr/>
          </p:nvSpPr>
          <p:spPr bwMode="auto">
            <a:xfrm flipV="1">
              <a:off x="3148" y="2167"/>
              <a:ext cx="70" cy="1177"/>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394" name="Line 8"/>
            <p:cNvSpPr>
              <a:spLocks noChangeAspect="1" noChangeShapeType="1"/>
            </p:cNvSpPr>
            <p:nvPr/>
          </p:nvSpPr>
          <p:spPr bwMode="auto">
            <a:xfrm>
              <a:off x="3165" y="2167"/>
              <a:ext cx="0" cy="1175"/>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395" name="AutoShape 9"/>
            <p:cNvSpPr>
              <a:spLocks noChangeAspect="1" noChangeArrowheads="1"/>
            </p:cNvSpPr>
            <p:nvPr/>
          </p:nvSpPr>
          <p:spPr bwMode="auto">
            <a:xfrm flipV="1">
              <a:off x="3165" y="1829"/>
              <a:ext cx="8" cy="34"/>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396" name="Freeform 10"/>
            <p:cNvSpPr>
              <a:spLocks noChangeAspect="1"/>
            </p:cNvSpPr>
            <p:nvPr/>
          </p:nvSpPr>
          <p:spPr bwMode="auto">
            <a:xfrm>
              <a:off x="3127" y="1975"/>
              <a:ext cx="110" cy="20"/>
            </a:xfrm>
            <a:custGeom>
              <a:avLst/>
              <a:gdLst>
                <a:gd name="T0" fmla="*/ 420 w 84"/>
                <a:gd name="T1" fmla="*/ 0 h 15"/>
                <a:gd name="T2" fmla="*/ 420 w 84"/>
                <a:gd name="T3" fmla="*/ 79 h 15"/>
                <a:gd name="T4" fmla="*/ 0 w 84"/>
                <a:gd name="T5" fmla="*/ 79 h 15"/>
                <a:gd name="T6" fmla="*/ 0 w 84"/>
                <a:gd name="T7" fmla="*/ 0 h 15"/>
                <a:gd name="T8" fmla="*/ 420 w 84"/>
                <a:gd name="T9" fmla="*/ 0 h 15"/>
                <a:gd name="T10" fmla="*/ 420 w 84"/>
                <a:gd name="T11" fmla="*/ 0 h 15"/>
                <a:gd name="T12" fmla="*/ 0 60000 65536"/>
                <a:gd name="T13" fmla="*/ 0 60000 65536"/>
                <a:gd name="T14" fmla="*/ 0 60000 65536"/>
                <a:gd name="T15" fmla="*/ 0 60000 65536"/>
                <a:gd name="T16" fmla="*/ 0 60000 65536"/>
                <a:gd name="T17" fmla="*/ 0 60000 65536"/>
                <a:gd name="T18" fmla="*/ 0 w 84"/>
                <a:gd name="T19" fmla="*/ 0 h 15"/>
                <a:gd name="T20" fmla="*/ 84 w 84"/>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4" h="15">
                  <a:moveTo>
                    <a:pt x="83" y="0"/>
                  </a:moveTo>
                  <a:lnTo>
                    <a:pt x="83" y="14"/>
                  </a:lnTo>
                  <a:lnTo>
                    <a:pt x="0" y="14"/>
                  </a:lnTo>
                  <a:lnTo>
                    <a:pt x="0" y="0"/>
                  </a:lnTo>
                  <a:lnTo>
                    <a:pt x="83"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397" name="AutoShape 11"/>
            <p:cNvSpPr>
              <a:spLocks noChangeAspect="1" noChangeArrowheads="1"/>
            </p:cNvSpPr>
            <p:nvPr/>
          </p:nvSpPr>
          <p:spPr bwMode="auto">
            <a:xfrm flipV="1">
              <a:off x="3129" y="1993"/>
              <a:ext cx="105" cy="29"/>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398" name="Freeform 12"/>
            <p:cNvSpPr>
              <a:spLocks noChangeAspect="1"/>
            </p:cNvSpPr>
            <p:nvPr/>
          </p:nvSpPr>
          <p:spPr bwMode="auto">
            <a:xfrm>
              <a:off x="3101" y="1864"/>
              <a:ext cx="164" cy="111"/>
            </a:xfrm>
            <a:custGeom>
              <a:avLst/>
              <a:gdLst>
                <a:gd name="T0" fmla="*/ 608 w 126"/>
                <a:gd name="T1" fmla="*/ 351 h 85"/>
                <a:gd name="T2" fmla="*/ 608 w 126"/>
                <a:gd name="T3" fmla="*/ 358 h 85"/>
                <a:gd name="T4" fmla="*/ 608 w 126"/>
                <a:gd name="T5" fmla="*/ 370 h 85"/>
                <a:gd name="T6" fmla="*/ 586 w 126"/>
                <a:gd name="T7" fmla="*/ 384 h 85"/>
                <a:gd name="T8" fmla="*/ 583 w 126"/>
                <a:gd name="T9" fmla="*/ 387 h 85"/>
                <a:gd name="T10" fmla="*/ 573 w 126"/>
                <a:gd name="T11" fmla="*/ 396 h 85"/>
                <a:gd name="T12" fmla="*/ 554 w 126"/>
                <a:gd name="T13" fmla="*/ 396 h 85"/>
                <a:gd name="T14" fmla="*/ 544 w 126"/>
                <a:gd name="T15" fmla="*/ 419 h 85"/>
                <a:gd name="T16" fmla="*/ 535 w 126"/>
                <a:gd name="T17" fmla="*/ 419 h 85"/>
                <a:gd name="T18" fmla="*/ 517 w 126"/>
                <a:gd name="T19" fmla="*/ 419 h 85"/>
                <a:gd name="T20" fmla="*/ 505 w 126"/>
                <a:gd name="T21" fmla="*/ 419 h 85"/>
                <a:gd name="T22" fmla="*/ 96 w 126"/>
                <a:gd name="T23" fmla="*/ 419 h 85"/>
                <a:gd name="T24" fmla="*/ 96 w 126"/>
                <a:gd name="T25" fmla="*/ 419 h 85"/>
                <a:gd name="T26" fmla="*/ 78 w 126"/>
                <a:gd name="T27" fmla="*/ 419 h 85"/>
                <a:gd name="T28" fmla="*/ 66 w 126"/>
                <a:gd name="T29" fmla="*/ 419 h 85"/>
                <a:gd name="T30" fmla="*/ 46 w 126"/>
                <a:gd name="T31" fmla="*/ 396 h 85"/>
                <a:gd name="T32" fmla="*/ 29 w 126"/>
                <a:gd name="T33" fmla="*/ 396 h 85"/>
                <a:gd name="T34" fmla="*/ 27 w 126"/>
                <a:gd name="T35" fmla="*/ 387 h 85"/>
                <a:gd name="T36" fmla="*/ 1 w 126"/>
                <a:gd name="T37" fmla="*/ 384 h 85"/>
                <a:gd name="T38" fmla="*/ 1 w 126"/>
                <a:gd name="T39" fmla="*/ 370 h 85"/>
                <a:gd name="T40" fmla="*/ 0 w 126"/>
                <a:gd name="T41" fmla="*/ 358 h 85"/>
                <a:gd name="T42" fmla="*/ 0 w 126"/>
                <a:gd name="T43" fmla="*/ 351 h 85"/>
                <a:gd name="T44" fmla="*/ 0 w 126"/>
                <a:gd name="T45" fmla="*/ 68 h 85"/>
                <a:gd name="T46" fmla="*/ 0 w 126"/>
                <a:gd name="T47" fmla="*/ 68 h 85"/>
                <a:gd name="T48" fmla="*/ 0 w 126"/>
                <a:gd name="T49" fmla="*/ 60 h 85"/>
                <a:gd name="T50" fmla="*/ 1 w 126"/>
                <a:gd name="T51" fmla="*/ 46 h 85"/>
                <a:gd name="T52" fmla="*/ 27 w 126"/>
                <a:gd name="T53" fmla="*/ 38 h 85"/>
                <a:gd name="T54" fmla="*/ 27 w 126"/>
                <a:gd name="T55" fmla="*/ 27 h 85"/>
                <a:gd name="T56" fmla="*/ 46 w 126"/>
                <a:gd name="T57" fmla="*/ 12 h 85"/>
                <a:gd name="T58" fmla="*/ 60 w 126"/>
                <a:gd name="T59" fmla="*/ 12 h 85"/>
                <a:gd name="T60" fmla="*/ 66 w 126"/>
                <a:gd name="T61" fmla="*/ 0 h 85"/>
                <a:gd name="T62" fmla="*/ 95 w 126"/>
                <a:gd name="T63" fmla="*/ 0 h 85"/>
                <a:gd name="T64" fmla="*/ 96 w 126"/>
                <a:gd name="T65" fmla="*/ 0 h 85"/>
                <a:gd name="T66" fmla="*/ 505 w 126"/>
                <a:gd name="T67" fmla="*/ 0 h 85"/>
                <a:gd name="T68" fmla="*/ 505 w 126"/>
                <a:gd name="T69" fmla="*/ 0 h 85"/>
                <a:gd name="T70" fmla="*/ 527 w 126"/>
                <a:gd name="T71" fmla="*/ 0 h 85"/>
                <a:gd name="T72" fmla="*/ 535 w 126"/>
                <a:gd name="T73" fmla="*/ 12 h 85"/>
                <a:gd name="T74" fmla="*/ 554 w 126"/>
                <a:gd name="T75" fmla="*/ 12 h 85"/>
                <a:gd name="T76" fmla="*/ 573 w 126"/>
                <a:gd name="T77" fmla="*/ 27 h 85"/>
                <a:gd name="T78" fmla="*/ 583 w 126"/>
                <a:gd name="T79" fmla="*/ 38 h 85"/>
                <a:gd name="T80" fmla="*/ 586 w 126"/>
                <a:gd name="T81" fmla="*/ 38 h 85"/>
                <a:gd name="T82" fmla="*/ 586 w 126"/>
                <a:gd name="T83" fmla="*/ 46 h 85"/>
                <a:gd name="T84" fmla="*/ 608 w 126"/>
                <a:gd name="T85" fmla="*/ 60 h 85"/>
                <a:gd name="T86" fmla="*/ 608 w 12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125" y="14"/>
                  </a:moveTo>
                  <a:lnTo>
                    <a:pt x="125" y="71"/>
                  </a:lnTo>
                  <a:lnTo>
                    <a:pt x="125" y="72"/>
                  </a:lnTo>
                  <a:lnTo>
                    <a:pt x="125" y="74"/>
                  </a:lnTo>
                  <a:lnTo>
                    <a:pt x="121" y="74"/>
                  </a:lnTo>
                  <a:lnTo>
                    <a:pt x="121" y="77"/>
                  </a:lnTo>
                  <a:lnTo>
                    <a:pt x="120" y="78"/>
                  </a:lnTo>
                  <a:lnTo>
                    <a:pt x="118" y="80"/>
                  </a:lnTo>
                  <a:lnTo>
                    <a:pt x="114" y="80"/>
                  </a:lnTo>
                  <a:lnTo>
                    <a:pt x="112" y="84"/>
                  </a:lnTo>
                  <a:lnTo>
                    <a:pt x="111" y="84"/>
                  </a:lnTo>
                  <a:lnTo>
                    <a:pt x="108" y="84"/>
                  </a:lnTo>
                  <a:lnTo>
                    <a:pt x="106" y="84"/>
                  </a:lnTo>
                  <a:lnTo>
                    <a:pt x="104" y="84"/>
                  </a:lnTo>
                  <a:lnTo>
                    <a:pt x="20" y="84"/>
                  </a:lnTo>
                  <a:lnTo>
                    <a:pt x="19" y="84"/>
                  </a:lnTo>
                  <a:lnTo>
                    <a:pt x="16" y="84"/>
                  </a:lnTo>
                  <a:lnTo>
                    <a:pt x="14" y="84"/>
                  </a:lnTo>
                  <a:lnTo>
                    <a:pt x="12" y="84"/>
                  </a:lnTo>
                  <a:lnTo>
                    <a:pt x="9" y="80"/>
                  </a:lnTo>
                  <a:lnTo>
                    <a:pt x="6" y="80"/>
                  </a:lnTo>
                  <a:lnTo>
                    <a:pt x="5" y="80"/>
                  </a:lnTo>
                  <a:lnTo>
                    <a:pt x="5" y="78"/>
                  </a:lnTo>
                  <a:lnTo>
                    <a:pt x="1" y="77"/>
                  </a:lnTo>
                  <a:lnTo>
                    <a:pt x="1" y="74"/>
                  </a:lnTo>
                  <a:lnTo>
                    <a:pt x="0" y="74"/>
                  </a:lnTo>
                  <a:lnTo>
                    <a:pt x="0" y="72"/>
                  </a:lnTo>
                  <a:lnTo>
                    <a:pt x="0" y="71"/>
                  </a:lnTo>
                  <a:lnTo>
                    <a:pt x="0" y="14"/>
                  </a:lnTo>
                  <a:lnTo>
                    <a:pt x="0" y="12"/>
                  </a:lnTo>
                  <a:lnTo>
                    <a:pt x="1" y="9"/>
                  </a:lnTo>
                  <a:lnTo>
                    <a:pt x="1" y="8"/>
                  </a:lnTo>
                  <a:lnTo>
                    <a:pt x="5" y="8"/>
                  </a:lnTo>
                  <a:lnTo>
                    <a:pt x="5" y="5"/>
                  </a:lnTo>
                  <a:lnTo>
                    <a:pt x="6" y="5"/>
                  </a:lnTo>
                  <a:lnTo>
                    <a:pt x="9" y="2"/>
                  </a:lnTo>
                  <a:lnTo>
                    <a:pt x="12" y="2"/>
                  </a:lnTo>
                  <a:lnTo>
                    <a:pt x="14" y="2"/>
                  </a:lnTo>
                  <a:lnTo>
                    <a:pt x="14" y="0"/>
                  </a:lnTo>
                  <a:lnTo>
                    <a:pt x="16" y="0"/>
                  </a:lnTo>
                  <a:lnTo>
                    <a:pt x="19" y="0"/>
                  </a:lnTo>
                  <a:lnTo>
                    <a:pt x="20" y="0"/>
                  </a:lnTo>
                  <a:lnTo>
                    <a:pt x="104" y="0"/>
                  </a:lnTo>
                  <a:lnTo>
                    <a:pt x="106" y="0"/>
                  </a:lnTo>
                  <a:lnTo>
                    <a:pt x="108" y="0"/>
                  </a:lnTo>
                  <a:lnTo>
                    <a:pt x="111" y="0"/>
                  </a:lnTo>
                  <a:lnTo>
                    <a:pt x="111" y="2"/>
                  </a:lnTo>
                  <a:lnTo>
                    <a:pt x="112" y="2"/>
                  </a:lnTo>
                  <a:lnTo>
                    <a:pt x="114" y="2"/>
                  </a:lnTo>
                  <a:lnTo>
                    <a:pt x="118" y="5"/>
                  </a:lnTo>
                  <a:lnTo>
                    <a:pt x="120" y="8"/>
                  </a:lnTo>
                  <a:lnTo>
                    <a:pt x="121" y="8"/>
                  </a:lnTo>
                  <a:lnTo>
                    <a:pt x="121" y="9"/>
                  </a:lnTo>
                  <a:lnTo>
                    <a:pt x="125" y="12"/>
                  </a:lnTo>
                  <a:lnTo>
                    <a:pt x="12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399" name="Freeform 13"/>
            <p:cNvSpPr>
              <a:spLocks noChangeAspect="1"/>
            </p:cNvSpPr>
            <p:nvPr/>
          </p:nvSpPr>
          <p:spPr bwMode="auto">
            <a:xfrm>
              <a:off x="3217" y="1864"/>
              <a:ext cx="48" cy="111"/>
            </a:xfrm>
            <a:custGeom>
              <a:avLst/>
              <a:gdLst>
                <a:gd name="T0" fmla="*/ 171 w 37"/>
                <a:gd name="T1" fmla="*/ 351 h 85"/>
                <a:gd name="T2" fmla="*/ 171 w 37"/>
                <a:gd name="T3" fmla="*/ 358 h 85"/>
                <a:gd name="T4" fmla="*/ 153 w 37"/>
                <a:gd name="T5" fmla="*/ 370 h 85"/>
                <a:gd name="T6" fmla="*/ 153 w 37"/>
                <a:gd name="T7" fmla="*/ 384 h 85"/>
                <a:gd name="T8" fmla="*/ 153 w 37"/>
                <a:gd name="T9" fmla="*/ 384 h 85"/>
                <a:gd name="T10" fmla="*/ 153 w 37"/>
                <a:gd name="T11" fmla="*/ 387 h 85"/>
                <a:gd name="T12" fmla="*/ 153 w 37"/>
                <a:gd name="T13" fmla="*/ 396 h 85"/>
                <a:gd name="T14" fmla="*/ 147 w 37"/>
                <a:gd name="T15" fmla="*/ 419 h 85"/>
                <a:gd name="T16" fmla="*/ 147 w 37"/>
                <a:gd name="T17" fmla="*/ 419 h 85"/>
                <a:gd name="T18" fmla="*/ 140 w 37"/>
                <a:gd name="T19" fmla="*/ 419 h 85"/>
                <a:gd name="T20" fmla="*/ 140 w 37"/>
                <a:gd name="T21" fmla="*/ 419 h 85"/>
                <a:gd name="T22" fmla="*/ 29 w 37"/>
                <a:gd name="T23" fmla="*/ 419 h 85"/>
                <a:gd name="T24" fmla="*/ 29 w 37"/>
                <a:gd name="T25" fmla="*/ 419 h 85"/>
                <a:gd name="T26" fmla="*/ 22 w 37"/>
                <a:gd name="T27" fmla="*/ 419 h 85"/>
                <a:gd name="T28" fmla="*/ 22 w 37"/>
                <a:gd name="T29" fmla="*/ 419 h 85"/>
                <a:gd name="T30" fmla="*/ 1 w 37"/>
                <a:gd name="T31" fmla="*/ 396 h 85"/>
                <a:gd name="T32" fmla="*/ 1 w 37"/>
                <a:gd name="T33" fmla="*/ 396 h 85"/>
                <a:gd name="T34" fmla="*/ 1 w 37"/>
                <a:gd name="T35" fmla="*/ 387 h 85"/>
                <a:gd name="T36" fmla="*/ 0 w 37"/>
                <a:gd name="T37" fmla="*/ 384 h 85"/>
                <a:gd name="T38" fmla="*/ 0 w 37"/>
                <a:gd name="T39" fmla="*/ 370 h 85"/>
                <a:gd name="T40" fmla="*/ 0 w 37"/>
                <a:gd name="T41" fmla="*/ 358 h 85"/>
                <a:gd name="T42" fmla="*/ 0 w 37"/>
                <a:gd name="T43" fmla="*/ 351 h 85"/>
                <a:gd name="T44" fmla="*/ 0 w 37"/>
                <a:gd name="T45" fmla="*/ 68 h 85"/>
                <a:gd name="T46" fmla="*/ 0 w 37"/>
                <a:gd name="T47" fmla="*/ 68 h 85"/>
                <a:gd name="T48" fmla="*/ 0 w 37"/>
                <a:gd name="T49" fmla="*/ 60 h 85"/>
                <a:gd name="T50" fmla="*/ 0 w 37"/>
                <a:gd name="T51" fmla="*/ 46 h 85"/>
                <a:gd name="T52" fmla="*/ 0 w 37"/>
                <a:gd name="T53" fmla="*/ 38 h 85"/>
                <a:gd name="T54" fmla="*/ 1 w 37"/>
                <a:gd name="T55" fmla="*/ 27 h 85"/>
                <a:gd name="T56" fmla="*/ 1 w 37"/>
                <a:gd name="T57" fmla="*/ 12 h 85"/>
                <a:gd name="T58" fmla="*/ 1 w 37"/>
                <a:gd name="T59" fmla="*/ 12 h 85"/>
                <a:gd name="T60" fmla="*/ 22 w 37"/>
                <a:gd name="T61" fmla="*/ 0 h 85"/>
                <a:gd name="T62" fmla="*/ 22 w 37"/>
                <a:gd name="T63" fmla="*/ 0 h 85"/>
                <a:gd name="T64" fmla="*/ 29 w 37"/>
                <a:gd name="T65" fmla="*/ 0 h 85"/>
                <a:gd name="T66" fmla="*/ 140 w 37"/>
                <a:gd name="T67" fmla="*/ 0 h 85"/>
                <a:gd name="T68" fmla="*/ 140 w 37"/>
                <a:gd name="T69" fmla="*/ 0 h 85"/>
                <a:gd name="T70" fmla="*/ 147 w 37"/>
                <a:gd name="T71" fmla="*/ 0 h 85"/>
                <a:gd name="T72" fmla="*/ 147 w 37"/>
                <a:gd name="T73" fmla="*/ 12 h 85"/>
                <a:gd name="T74" fmla="*/ 147 w 37"/>
                <a:gd name="T75" fmla="*/ 12 h 85"/>
                <a:gd name="T76" fmla="*/ 153 w 37"/>
                <a:gd name="T77" fmla="*/ 27 h 85"/>
                <a:gd name="T78" fmla="*/ 153 w 37"/>
                <a:gd name="T79" fmla="*/ 38 h 85"/>
                <a:gd name="T80" fmla="*/ 153 w 37"/>
                <a:gd name="T81" fmla="*/ 38 h 85"/>
                <a:gd name="T82" fmla="*/ 153 w 37"/>
                <a:gd name="T83" fmla="*/ 46 h 85"/>
                <a:gd name="T84" fmla="*/ 171 w 37"/>
                <a:gd name="T85" fmla="*/ 60 h 85"/>
                <a:gd name="T86" fmla="*/ 171 w 37"/>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
                <a:gd name="T133" fmla="*/ 0 h 85"/>
                <a:gd name="T134" fmla="*/ 37 w 37"/>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 h="85">
                  <a:moveTo>
                    <a:pt x="36" y="14"/>
                  </a:moveTo>
                  <a:lnTo>
                    <a:pt x="36" y="71"/>
                  </a:lnTo>
                  <a:lnTo>
                    <a:pt x="36" y="72"/>
                  </a:lnTo>
                  <a:lnTo>
                    <a:pt x="32" y="74"/>
                  </a:lnTo>
                  <a:lnTo>
                    <a:pt x="32" y="77"/>
                  </a:lnTo>
                  <a:lnTo>
                    <a:pt x="32" y="78"/>
                  </a:lnTo>
                  <a:lnTo>
                    <a:pt x="32" y="80"/>
                  </a:lnTo>
                  <a:lnTo>
                    <a:pt x="31" y="80"/>
                  </a:lnTo>
                  <a:lnTo>
                    <a:pt x="31" y="84"/>
                  </a:lnTo>
                  <a:lnTo>
                    <a:pt x="29" y="84"/>
                  </a:lnTo>
                  <a:lnTo>
                    <a:pt x="6" y="84"/>
                  </a:lnTo>
                  <a:lnTo>
                    <a:pt x="5" y="84"/>
                  </a:lnTo>
                  <a:lnTo>
                    <a:pt x="1" y="84"/>
                  </a:lnTo>
                  <a:lnTo>
                    <a:pt x="1" y="80"/>
                  </a:lnTo>
                  <a:lnTo>
                    <a:pt x="1" y="78"/>
                  </a:lnTo>
                  <a:lnTo>
                    <a:pt x="0" y="77"/>
                  </a:lnTo>
                  <a:lnTo>
                    <a:pt x="0" y="74"/>
                  </a:lnTo>
                  <a:lnTo>
                    <a:pt x="0" y="72"/>
                  </a:lnTo>
                  <a:lnTo>
                    <a:pt x="0" y="71"/>
                  </a:lnTo>
                  <a:lnTo>
                    <a:pt x="0" y="14"/>
                  </a:lnTo>
                  <a:lnTo>
                    <a:pt x="0" y="12"/>
                  </a:lnTo>
                  <a:lnTo>
                    <a:pt x="0" y="9"/>
                  </a:lnTo>
                  <a:lnTo>
                    <a:pt x="0" y="8"/>
                  </a:lnTo>
                  <a:lnTo>
                    <a:pt x="1" y="8"/>
                  </a:lnTo>
                  <a:lnTo>
                    <a:pt x="1" y="5"/>
                  </a:lnTo>
                  <a:lnTo>
                    <a:pt x="1" y="2"/>
                  </a:lnTo>
                  <a:lnTo>
                    <a:pt x="5" y="2"/>
                  </a:lnTo>
                  <a:lnTo>
                    <a:pt x="5" y="0"/>
                  </a:lnTo>
                  <a:lnTo>
                    <a:pt x="6" y="0"/>
                  </a:lnTo>
                  <a:lnTo>
                    <a:pt x="29" y="0"/>
                  </a:lnTo>
                  <a:lnTo>
                    <a:pt x="31" y="0"/>
                  </a:lnTo>
                  <a:lnTo>
                    <a:pt x="31" y="2"/>
                  </a:lnTo>
                  <a:lnTo>
                    <a:pt x="32" y="2"/>
                  </a:lnTo>
                  <a:lnTo>
                    <a:pt x="32" y="5"/>
                  </a:lnTo>
                  <a:lnTo>
                    <a:pt x="32" y="8"/>
                  </a:lnTo>
                  <a:lnTo>
                    <a:pt x="32" y="9"/>
                  </a:lnTo>
                  <a:lnTo>
                    <a:pt x="32" y="12"/>
                  </a:lnTo>
                  <a:lnTo>
                    <a:pt x="36" y="12"/>
                  </a:lnTo>
                  <a:lnTo>
                    <a:pt x="36"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00" name="Freeform 14"/>
            <p:cNvSpPr>
              <a:spLocks noChangeAspect="1"/>
            </p:cNvSpPr>
            <p:nvPr/>
          </p:nvSpPr>
          <p:spPr bwMode="auto">
            <a:xfrm>
              <a:off x="3102" y="1864"/>
              <a:ext cx="47" cy="111"/>
            </a:xfrm>
            <a:custGeom>
              <a:avLst/>
              <a:gdLst>
                <a:gd name="T0" fmla="*/ 174 w 36"/>
                <a:gd name="T1" fmla="*/ 351 h 85"/>
                <a:gd name="T2" fmla="*/ 174 w 36"/>
                <a:gd name="T3" fmla="*/ 358 h 85"/>
                <a:gd name="T4" fmla="*/ 174 w 36"/>
                <a:gd name="T5" fmla="*/ 370 h 85"/>
                <a:gd name="T6" fmla="*/ 174 w 36"/>
                <a:gd name="T7" fmla="*/ 384 h 85"/>
                <a:gd name="T8" fmla="*/ 174 w 36"/>
                <a:gd name="T9" fmla="*/ 384 h 85"/>
                <a:gd name="T10" fmla="*/ 151 w 36"/>
                <a:gd name="T11" fmla="*/ 387 h 85"/>
                <a:gd name="T12" fmla="*/ 151 w 36"/>
                <a:gd name="T13" fmla="*/ 396 h 85"/>
                <a:gd name="T14" fmla="*/ 151 w 36"/>
                <a:gd name="T15" fmla="*/ 419 h 85"/>
                <a:gd name="T16" fmla="*/ 149 w 36"/>
                <a:gd name="T17" fmla="*/ 419 h 85"/>
                <a:gd name="T18" fmla="*/ 149 w 36"/>
                <a:gd name="T19" fmla="*/ 419 h 85"/>
                <a:gd name="T20" fmla="*/ 140 w 36"/>
                <a:gd name="T21" fmla="*/ 419 h 85"/>
                <a:gd name="T22" fmla="*/ 27 w 36"/>
                <a:gd name="T23" fmla="*/ 419 h 85"/>
                <a:gd name="T24" fmla="*/ 27 w 36"/>
                <a:gd name="T25" fmla="*/ 419 h 85"/>
                <a:gd name="T26" fmla="*/ 12 w 36"/>
                <a:gd name="T27" fmla="*/ 419 h 85"/>
                <a:gd name="T28" fmla="*/ 12 w 36"/>
                <a:gd name="T29" fmla="*/ 419 h 85"/>
                <a:gd name="T30" fmla="*/ 12 w 36"/>
                <a:gd name="T31" fmla="*/ 396 h 85"/>
                <a:gd name="T32" fmla="*/ 0 w 36"/>
                <a:gd name="T33" fmla="*/ 396 h 85"/>
                <a:gd name="T34" fmla="*/ 0 w 36"/>
                <a:gd name="T35" fmla="*/ 387 h 85"/>
                <a:gd name="T36" fmla="*/ 0 w 36"/>
                <a:gd name="T37" fmla="*/ 384 h 85"/>
                <a:gd name="T38" fmla="*/ 0 w 36"/>
                <a:gd name="T39" fmla="*/ 370 h 85"/>
                <a:gd name="T40" fmla="*/ 0 w 36"/>
                <a:gd name="T41" fmla="*/ 358 h 85"/>
                <a:gd name="T42" fmla="*/ 0 w 36"/>
                <a:gd name="T43" fmla="*/ 351 h 85"/>
                <a:gd name="T44" fmla="*/ 0 w 36"/>
                <a:gd name="T45" fmla="*/ 68 h 85"/>
                <a:gd name="T46" fmla="*/ 0 w 36"/>
                <a:gd name="T47" fmla="*/ 68 h 85"/>
                <a:gd name="T48" fmla="*/ 0 w 36"/>
                <a:gd name="T49" fmla="*/ 60 h 85"/>
                <a:gd name="T50" fmla="*/ 0 w 36"/>
                <a:gd name="T51" fmla="*/ 46 h 85"/>
                <a:gd name="T52" fmla="*/ 0 w 36"/>
                <a:gd name="T53" fmla="*/ 38 h 85"/>
                <a:gd name="T54" fmla="*/ 0 w 36"/>
                <a:gd name="T55" fmla="*/ 27 h 85"/>
                <a:gd name="T56" fmla="*/ 12 w 36"/>
                <a:gd name="T57" fmla="*/ 12 h 85"/>
                <a:gd name="T58" fmla="*/ 12 w 36"/>
                <a:gd name="T59" fmla="*/ 12 h 85"/>
                <a:gd name="T60" fmla="*/ 12 w 36"/>
                <a:gd name="T61" fmla="*/ 0 h 85"/>
                <a:gd name="T62" fmla="*/ 27 w 36"/>
                <a:gd name="T63" fmla="*/ 0 h 85"/>
                <a:gd name="T64" fmla="*/ 27 w 36"/>
                <a:gd name="T65" fmla="*/ 0 h 85"/>
                <a:gd name="T66" fmla="*/ 140 w 36"/>
                <a:gd name="T67" fmla="*/ 0 h 85"/>
                <a:gd name="T68" fmla="*/ 149 w 36"/>
                <a:gd name="T69" fmla="*/ 0 h 85"/>
                <a:gd name="T70" fmla="*/ 149 w 36"/>
                <a:gd name="T71" fmla="*/ 0 h 85"/>
                <a:gd name="T72" fmla="*/ 149 w 36"/>
                <a:gd name="T73" fmla="*/ 12 h 85"/>
                <a:gd name="T74" fmla="*/ 151 w 36"/>
                <a:gd name="T75" fmla="*/ 12 h 85"/>
                <a:gd name="T76" fmla="*/ 151 w 36"/>
                <a:gd name="T77" fmla="*/ 27 h 85"/>
                <a:gd name="T78" fmla="*/ 151 w 36"/>
                <a:gd name="T79" fmla="*/ 38 h 85"/>
                <a:gd name="T80" fmla="*/ 174 w 36"/>
                <a:gd name="T81" fmla="*/ 38 h 85"/>
                <a:gd name="T82" fmla="*/ 174 w 36"/>
                <a:gd name="T83" fmla="*/ 46 h 85"/>
                <a:gd name="T84" fmla="*/ 174 w 36"/>
                <a:gd name="T85" fmla="*/ 60 h 85"/>
                <a:gd name="T86" fmla="*/ 174 w 3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6"/>
                <a:gd name="T133" fmla="*/ 0 h 85"/>
                <a:gd name="T134" fmla="*/ 36 w 3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6" h="85">
                  <a:moveTo>
                    <a:pt x="35" y="14"/>
                  </a:moveTo>
                  <a:lnTo>
                    <a:pt x="35" y="71"/>
                  </a:lnTo>
                  <a:lnTo>
                    <a:pt x="35" y="72"/>
                  </a:lnTo>
                  <a:lnTo>
                    <a:pt x="35" y="74"/>
                  </a:lnTo>
                  <a:lnTo>
                    <a:pt x="35" y="77"/>
                  </a:lnTo>
                  <a:lnTo>
                    <a:pt x="31" y="78"/>
                  </a:lnTo>
                  <a:lnTo>
                    <a:pt x="31" y="80"/>
                  </a:lnTo>
                  <a:lnTo>
                    <a:pt x="31" y="84"/>
                  </a:lnTo>
                  <a:lnTo>
                    <a:pt x="30" y="84"/>
                  </a:lnTo>
                  <a:lnTo>
                    <a:pt x="28" y="84"/>
                  </a:lnTo>
                  <a:lnTo>
                    <a:pt x="5" y="84"/>
                  </a:lnTo>
                  <a:lnTo>
                    <a:pt x="2" y="84"/>
                  </a:lnTo>
                  <a:lnTo>
                    <a:pt x="2" y="80"/>
                  </a:lnTo>
                  <a:lnTo>
                    <a:pt x="0" y="80"/>
                  </a:lnTo>
                  <a:lnTo>
                    <a:pt x="0" y="78"/>
                  </a:lnTo>
                  <a:lnTo>
                    <a:pt x="0" y="77"/>
                  </a:lnTo>
                  <a:lnTo>
                    <a:pt x="0" y="74"/>
                  </a:lnTo>
                  <a:lnTo>
                    <a:pt x="0" y="72"/>
                  </a:lnTo>
                  <a:lnTo>
                    <a:pt x="0" y="71"/>
                  </a:lnTo>
                  <a:lnTo>
                    <a:pt x="0" y="14"/>
                  </a:lnTo>
                  <a:lnTo>
                    <a:pt x="0" y="12"/>
                  </a:lnTo>
                  <a:lnTo>
                    <a:pt x="0" y="9"/>
                  </a:lnTo>
                  <a:lnTo>
                    <a:pt x="0" y="8"/>
                  </a:lnTo>
                  <a:lnTo>
                    <a:pt x="0" y="5"/>
                  </a:lnTo>
                  <a:lnTo>
                    <a:pt x="2" y="2"/>
                  </a:lnTo>
                  <a:lnTo>
                    <a:pt x="2" y="0"/>
                  </a:lnTo>
                  <a:lnTo>
                    <a:pt x="5" y="0"/>
                  </a:lnTo>
                  <a:lnTo>
                    <a:pt x="28" y="0"/>
                  </a:lnTo>
                  <a:lnTo>
                    <a:pt x="30" y="0"/>
                  </a:lnTo>
                  <a:lnTo>
                    <a:pt x="30" y="2"/>
                  </a:lnTo>
                  <a:lnTo>
                    <a:pt x="31" y="2"/>
                  </a:lnTo>
                  <a:lnTo>
                    <a:pt x="31" y="5"/>
                  </a:lnTo>
                  <a:lnTo>
                    <a:pt x="31" y="8"/>
                  </a:lnTo>
                  <a:lnTo>
                    <a:pt x="35" y="8"/>
                  </a:lnTo>
                  <a:lnTo>
                    <a:pt x="35" y="9"/>
                  </a:lnTo>
                  <a:lnTo>
                    <a:pt x="35" y="12"/>
                  </a:lnTo>
                  <a:lnTo>
                    <a:pt x="3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01" name="Freeform 15" descr="Light vertical"/>
            <p:cNvSpPr>
              <a:spLocks noChangeAspect="1"/>
            </p:cNvSpPr>
            <p:nvPr/>
          </p:nvSpPr>
          <p:spPr bwMode="auto">
            <a:xfrm>
              <a:off x="3148" y="1864"/>
              <a:ext cx="70" cy="111"/>
            </a:xfrm>
            <a:custGeom>
              <a:avLst/>
              <a:gdLst>
                <a:gd name="T0" fmla="*/ 250 w 54"/>
                <a:gd name="T1" fmla="*/ 351 h 85"/>
                <a:gd name="T2" fmla="*/ 235 w 54"/>
                <a:gd name="T3" fmla="*/ 358 h 85"/>
                <a:gd name="T4" fmla="*/ 235 w 54"/>
                <a:gd name="T5" fmla="*/ 370 h 85"/>
                <a:gd name="T6" fmla="*/ 235 w 54"/>
                <a:gd name="T7" fmla="*/ 384 h 85"/>
                <a:gd name="T8" fmla="*/ 235 w 54"/>
                <a:gd name="T9" fmla="*/ 384 h 85"/>
                <a:gd name="T10" fmla="*/ 235 w 54"/>
                <a:gd name="T11" fmla="*/ 387 h 85"/>
                <a:gd name="T12" fmla="*/ 222 w 54"/>
                <a:gd name="T13" fmla="*/ 396 h 85"/>
                <a:gd name="T14" fmla="*/ 222 w 54"/>
                <a:gd name="T15" fmla="*/ 419 h 85"/>
                <a:gd name="T16" fmla="*/ 220 w 54"/>
                <a:gd name="T17" fmla="*/ 419 h 85"/>
                <a:gd name="T18" fmla="*/ 206 w 54"/>
                <a:gd name="T19" fmla="*/ 419 h 85"/>
                <a:gd name="T20" fmla="*/ 206 w 54"/>
                <a:gd name="T21" fmla="*/ 419 h 85"/>
                <a:gd name="T22" fmla="*/ 38 w 54"/>
                <a:gd name="T23" fmla="*/ 419 h 85"/>
                <a:gd name="T24" fmla="*/ 38 w 54"/>
                <a:gd name="T25" fmla="*/ 419 h 85"/>
                <a:gd name="T26" fmla="*/ 35 w 54"/>
                <a:gd name="T27" fmla="*/ 419 h 85"/>
                <a:gd name="T28" fmla="*/ 35 w 54"/>
                <a:gd name="T29" fmla="*/ 419 h 85"/>
                <a:gd name="T30" fmla="*/ 22 w 54"/>
                <a:gd name="T31" fmla="*/ 396 h 85"/>
                <a:gd name="T32" fmla="*/ 22 w 54"/>
                <a:gd name="T33" fmla="*/ 396 h 85"/>
                <a:gd name="T34" fmla="*/ 1 w 54"/>
                <a:gd name="T35" fmla="*/ 387 h 85"/>
                <a:gd name="T36" fmla="*/ 1 w 54"/>
                <a:gd name="T37" fmla="*/ 384 h 85"/>
                <a:gd name="T38" fmla="*/ 1 w 54"/>
                <a:gd name="T39" fmla="*/ 370 h 85"/>
                <a:gd name="T40" fmla="*/ 1 w 54"/>
                <a:gd name="T41" fmla="*/ 358 h 85"/>
                <a:gd name="T42" fmla="*/ 0 w 54"/>
                <a:gd name="T43" fmla="*/ 351 h 85"/>
                <a:gd name="T44" fmla="*/ 0 w 54"/>
                <a:gd name="T45" fmla="*/ 68 h 85"/>
                <a:gd name="T46" fmla="*/ 0 w 54"/>
                <a:gd name="T47" fmla="*/ 68 h 85"/>
                <a:gd name="T48" fmla="*/ 1 w 54"/>
                <a:gd name="T49" fmla="*/ 60 h 85"/>
                <a:gd name="T50" fmla="*/ 1 w 54"/>
                <a:gd name="T51" fmla="*/ 46 h 85"/>
                <a:gd name="T52" fmla="*/ 1 w 54"/>
                <a:gd name="T53" fmla="*/ 38 h 85"/>
                <a:gd name="T54" fmla="*/ 1 w 54"/>
                <a:gd name="T55" fmla="*/ 27 h 85"/>
                <a:gd name="T56" fmla="*/ 22 w 54"/>
                <a:gd name="T57" fmla="*/ 12 h 85"/>
                <a:gd name="T58" fmla="*/ 22 w 54"/>
                <a:gd name="T59" fmla="*/ 12 h 85"/>
                <a:gd name="T60" fmla="*/ 35 w 54"/>
                <a:gd name="T61" fmla="*/ 0 h 85"/>
                <a:gd name="T62" fmla="*/ 38 w 54"/>
                <a:gd name="T63" fmla="*/ 0 h 85"/>
                <a:gd name="T64" fmla="*/ 38 w 54"/>
                <a:gd name="T65" fmla="*/ 0 h 85"/>
                <a:gd name="T66" fmla="*/ 206 w 54"/>
                <a:gd name="T67" fmla="*/ 0 h 85"/>
                <a:gd name="T68" fmla="*/ 206 w 54"/>
                <a:gd name="T69" fmla="*/ 0 h 85"/>
                <a:gd name="T70" fmla="*/ 220 w 54"/>
                <a:gd name="T71" fmla="*/ 0 h 85"/>
                <a:gd name="T72" fmla="*/ 220 w 54"/>
                <a:gd name="T73" fmla="*/ 12 h 85"/>
                <a:gd name="T74" fmla="*/ 222 w 54"/>
                <a:gd name="T75" fmla="*/ 12 h 85"/>
                <a:gd name="T76" fmla="*/ 222 w 54"/>
                <a:gd name="T77" fmla="*/ 27 h 85"/>
                <a:gd name="T78" fmla="*/ 235 w 54"/>
                <a:gd name="T79" fmla="*/ 38 h 85"/>
                <a:gd name="T80" fmla="*/ 235 w 54"/>
                <a:gd name="T81" fmla="*/ 38 h 85"/>
                <a:gd name="T82" fmla="*/ 235 w 54"/>
                <a:gd name="T83" fmla="*/ 46 h 85"/>
                <a:gd name="T84" fmla="*/ 235 w 54"/>
                <a:gd name="T85" fmla="*/ 60 h 85"/>
                <a:gd name="T86" fmla="*/ 250 w 54"/>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
                <a:gd name="T133" fmla="*/ 0 h 85"/>
                <a:gd name="T134" fmla="*/ 54 w 54"/>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 h="85">
                  <a:moveTo>
                    <a:pt x="53" y="14"/>
                  </a:moveTo>
                  <a:lnTo>
                    <a:pt x="53" y="71"/>
                  </a:lnTo>
                  <a:lnTo>
                    <a:pt x="49" y="72"/>
                  </a:lnTo>
                  <a:lnTo>
                    <a:pt x="49" y="74"/>
                  </a:lnTo>
                  <a:lnTo>
                    <a:pt x="49" y="77"/>
                  </a:lnTo>
                  <a:lnTo>
                    <a:pt x="49" y="78"/>
                  </a:lnTo>
                  <a:lnTo>
                    <a:pt x="47" y="80"/>
                  </a:lnTo>
                  <a:lnTo>
                    <a:pt x="47" y="84"/>
                  </a:lnTo>
                  <a:lnTo>
                    <a:pt x="46" y="84"/>
                  </a:lnTo>
                  <a:lnTo>
                    <a:pt x="43" y="84"/>
                  </a:lnTo>
                  <a:lnTo>
                    <a:pt x="8" y="84"/>
                  </a:lnTo>
                  <a:lnTo>
                    <a:pt x="7" y="84"/>
                  </a:lnTo>
                  <a:lnTo>
                    <a:pt x="5" y="84"/>
                  </a:lnTo>
                  <a:lnTo>
                    <a:pt x="5" y="80"/>
                  </a:lnTo>
                  <a:lnTo>
                    <a:pt x="1" y="78"/>
                  </a:lnTo>
                  <a:lnTo>
                    <a:pt x="1" y="77"/>
                  </a:lnTo>
                  <a:lnTo>
                    <a:pt x="1" y="74"/>
                  </a:lnTo>
                  <a:lnTo>
                    <a:pt x="1" y="72"/>
                  </a:lnTo>
                  <a:lnTo>
                    <a:pt x="0" y="72"/>
                  </a:lnTo>
                  <a:lnTo>
                    <a:pt x="0" y="71"/>
                  </a:lnTo>
                  <a:lnTo>
                    <a:pt x="0" y="14"/>
                  </a:lnTo>
                  <a:lnTo>
                    <a:pt x="1" y="12"/>
                  </a:lnTo>
                  <a:lnTo>
                    <a:pt x="1" y="9"/>
                  </a:lnTo>
                  <a:lnTo>
                    <a:pt x="1" y="8"/>
                  </a:lnTo>
                  <a:lnTo>
                    <a:pt x="1" y="5"/>
                  </a:lnTo>
                  <a:lnTo>
                    <a:pt x="5" y="5"/>
                  </a:lnTo>
                  <a:lnTo>
                    <a:pt x="5" y="2"/>
                  </a:lnTo>
                  <a:lnTo>
                    <a:pt x="7" y="2"/>
                  </a:lnTo>
                  <a:lnTo>
                    <a:pt x="7" y="0"/>
                  </a:lnTo>
                  <a:lnTo>
                    <a:pt x="8" y="0"/>
                  </a:lnTo>
                  <a:lnTo>
                    <a:pt x="43" y="0"/>
                  </a:lnTo>
                  <a:lnTo>
                    <a:pt x="46" y="0"/>
                  </a:lnTo>
                  <a:lnTo>
                    <a:pt x="46" y="2"/>
                  </a:lnTo>
                  <a:lnTo>
                    <a:pt x="47" y="2"/>
                  </a:lnTo>
                  <a:lnTo>
                    <a:pt x="47" y="5"/>
                  </a:lnTo>
                  <a:lnTo>
                    <a:pt x="49" y="5"/>
                  </a:lnTo>
                  <a:lnTo>
                    <a:pt x="49" y="8"/>
                  </a:lnTo>
                  <a:lnTo>
                    <a:pt x="49" y="9"/>
                  </a:lnTo>
                  <a:lnTo>
                    <a:pt x="49" y="12"/>
                  </a:lnTo>
                  <a:lnTo>
                    <a:pt x="49" y="14"/>
                  </a:lnTo>
                  <a:lnTo>
                    <a:pt x="53" y="14"/>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02" name="AutoShape 16"/>
            <p:cNvSpPr>
              <a:spLocks noChangeAspect="1" noChangeArrowheads="1"/>
            </p:cNvSpPr>
            <p:nvPr/>
          </p:nvSpPr>
          <p:spPr bwMode="auto">
            <a:xfrm flipV="1">
              <a:off x="3127" y="1975"/>
              <a:ext cx="12" cy="18"/>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03" name="Freeform 17"/>
            <p:cNvSpPr>
              <a:spLocks noChangeAspect="1"/>
            </p:cNvSpPr>
            <p:nvPr/>
          </p:nvSpPr>
          <p:spPr bwMode="auto">
            <a:xfrm>
              <a:off x="3235" y="1993"/>
              <a:ext cx="16" cy="34"/>
            </a:xfrm>
            <a:custGeom>
              <a:avLst/>
              <a:gdLst>
                <a:gd name="T0" fmla="*/ 0 w 12"/>
                <a:gd name="T1" fmla="*/ 0 h 26"/>
                <a:gd name="T2" fmla="*/ 64 w 12"/>
                <a:gd name="T3" fmla="*/ 29 h 26"/>
                <a:gd name="T4" fmla="*/ 0 w 12"/>
                <a:gd name="T5" fmla="*/ 54 h 26"/>
                <a:gd name="T6" fmla="*/ 64 w 12"/>
                <a:gd name="T7" fmla="*/ 93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6"/>
                  </a:lnTo>
                  <a:lnTo>
                    <a:pt x="0" y="11"/>
                  </a:lnTo>
                  <a:lnTo>
                    <a:pt x="11" y="18"/>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04" name="Line 18"/>
            <p:cNvSpPr>
              <a:spLocks noChangeAspect="1" noChangeShapeType="1"/>
            </p:cNvSpPr>
            <p:nvPr/>
          </p:nvSpPr>
          <p:spPr bwMode="auto">
            <a:xfrm>
              <a:off x="3127" y="1993"/>
              <a:ext cx="119" cy="7"/>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405" name="Line 19"/>
            <p:cNvSpPr>
              <a:spLocks noChangeAspect="1" noChangeShapeType="1"/>
            </p:cNvSpPr>
            <p:nvPr/>
          </p:nvSpPr>
          <p:spPr bwMode="auto">
            <a:xfrm flipH="1">
              <a:off x="3127" y="1991"/>
              <a:ext cx="104"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406" name="Line 20"/>
            <p:cNvSpPr>
              <a:spLocks noChangeAspect="1" noChangeShapeType="1"/>
            </p:cNvSpPr>
            <p:nvPr/>
          </p:nvSpPr>
          <p:spPr bwMode="auto">
            <a:xfrm>
              <a:off x="3127" y="2012"/>
              <a:ext cx="119" cy="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407" name="Freeform 21"/>
            <p:cNvSpPr>
              <a:spLocks noChangeAspect="1"/>
            </p:cNvSpPr>
            <p:nvPr/>
          </p:nvSpPr>
          <p:spPr bwMode="auto">
            <a:xfrm>
              <a:off x="3117" y="1993"/>
              <a:ext cx="13" cy="36"/>
            </a:xfrm>
            <a:custGeom>
              <a:avLst/>
              <a:gdLst>
                <a:gd name="T0" fmla="*/ 46 w 10"/>
                <a:gd name="T1" fmla="*/ 149 h 27"/>
                <a:gd name="T2" fmla="*/ 0 w 10"/>
                <a:gd name="T3" fmla="*/ 113 h 27"/>
                <a:gd name="T4" fmla="*/ 46 w 10"/>
                <a:gd name="T5" fmla="*/ 79 h 27"/>
                <a:gd name="T6" fmla="*/ 0 w 10"/>
                <a:gd name="T7" fmla="*/ 36 h 27"/>
                <a:gd name="T8" fmla="*/ 46 w 10"/>
                <a:gd name="T9" fmla="*/ 0 h 27"/>
                <a:gd name="T10" fmla="*/ 46 w 10"/>
                <a:gd name="T11" fmla="*/ 149 h 27"/>
                <a:gd name="T12" fmla="*/ 46 w 10"/>
                <a:gd name="T13" fmla="*/ 149 h 27"/>
                <a:gd name="T14" fmla="*/ 0 60000 65536"/>
                <a:gd name="T15" fmla="*/ 0 60000 65536"/>
                <a:gd name="T16" fmla="*/ 0 60000 65536"/>
                <a:gd name="T17" fmla="*/ 0 60000 65536"/>
                <a:gd name="T18" fmla="*/ 0 60000 65536"/>
                <a:gd name="T19" fmla="*/ 0 60000 65536"/>
                <a:gd name="T20" fmla="*/ 0 60000 65536"/>
                <a:gd name="T21" fmla="*/ 0 w 10"/>
                <a:gd name="T22" fmla="*/ 0 h 27"/>
                <a:gd name="T23" fmla="*/ 10 w 10"/>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7">
                  <a:moveTo>
                    <a:pt x="9" y="26"/>
                  </a:moveTo>
                  <a:lnTo>
                    <a:pt x="0" y="20"/>
                  </a:lnTo>
                  <a:lnTo>
                    <a:pt x="9" y="14"/>
                  </a:lnTo>
                  <a:lnTo>
                    <a:pt x="0" y="6"/>
                  </a:lnTo>
                  <a:lnTo>
                    <a:pt x="9" y="0"/>
                  </a:lnTo>
                  <a:lnTo>
                    <a:pt x="9"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08" name="Freeform 22"/>
            <p:cNvSpPr>
              <a:spLocks noChangeAspect="1"/>
            </p:cNvSpPr>
            <p:nvPr/>
          </p:nvSpPr>
          <p:spPr bwMode="auto">
            <a:xfrm>
              <a:off x="3127" y="2111"/>
              <a:ext cx="106" cy="15"/>
            </a:xfrm>
            <a:custGeom>
              <a:avLst/>
              <a:gdLst>
                <a:gd name="T0" fmla="*/ 400 w 81"/>
                <a:gd name="T1" fmla="*/ 0 h 12"/>
                <a:gd name="T2" fmla="*/ 387 w 81"/>
                <a:gd name="T3" fmla="*/ 40 h 12"/>
                <a:gd name="T4" fmla="*/ 1 w 81"/>
                <a:gd name="T5" fmla="*/ 40 h 12"/>
                <a:gd name="T6" fmla="*/ 0 w 81"/>
                <a:gd name="T7" fmla="*/ 0 h 12"/>
                <a:gd name="T8" fmla="*/ 400 w 81"/>
                <a:gd name="T9" fmla="*/ 0 h 12"/>
                <a:gd name="T10" fmla="*/ 400 w 81"/>
                <a:gd name="T11" fmla="*/ 0 h 12"/>
                <a:gd name="T12" fmla="*/ 0 60000 65536"/>
                <a:gd name="T13" fmla="*/ 0 60000 65536"/>
                <a:gd name="T14" fmla="*/ 0 60000 65536"/>
                <a:gd name="T15" fmla="*/ 0 60000 65536"/>
                <a:gd name="T16" fmla="*/ 0 60000 65536"/>
                <a:gd name="T17" fmla="*/ 0 60000 65536"/>
                <a:gd name="T18" fmla="*/ 0 w 81"/>
                <a:gd name="T19" fmla="*/ 0 h 12"/>
                <a:gd name="T20" fmla="*/ 81 w 8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1" h="12">
                  <a:moveTo>
                    <a:pt x="80" y="0"/>
                  </a:moveTo>
                  <a:lnTo>
                    <a:pt x="77" y="11"/>
                  </a:lnTo>
                  <a:lnTo>
                    <a:pt x="1" y="11"/>
                  </a:lnTo>
                  <a:lnTo>
                    <a:pt x="0" y="0"/>
                  </a:lnTo>
                  <a:lnTo>
                    <a:pt x="8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09" name="Freeform 23"/>
            <p:cNvSpPr>
              <a:spLocks noChangeAspect="1"/>
            </p:cNvSpPr>
            <p:nvPr/>
          </p:nvSpPr>
          <p:spPr bwMode="auto">
            <a:xfrm>
              <a:off x="3073" y="2021"/>
              <a:ext cx="218" cy="150"/>
            </a:xfrm>
            <a:custGeom>
              <a:avLst/>
              <a:gdLst>
                <a:gd name="T0" fmla="*/ 799 w 168"/>
                <a:gd name="T1" fmla="*/ 464 h 115"/>
                <a:gd name="T2" fmla="*/ 799 w 168"/>
                <a:gd name="T3" fmla="*/ 468 h 115"/>
                <a:gd name="T4" fmla="*/ 799 w 168"/>
                <a:gd name="T5" fmla="*/ 481 h 115"/>
                <a:gd name="T6" fmla="*/ 780 w 168"/>
                <a:gd name="T7" fmla="*/ 502 h 115"/>
                <a:gd name="T8" fmla="*/ 771 w 168"/>
                <a:gd name="T9" fmla="*/ 513 h 115"/>
                <a:gd name="T10" fmla="*/ 764 w 168"/>
                <a:gd name="T11" fmla="*/ 531 h 115"/>
                <a:gd name="T12" fmla="*/ 741 w 168"/>
                <a:gd name="T13" fmla="*/ 535 h 115"/>
                <a:gd name="T14" fmla="*/ 732 w 168"/>
                <a:gd name="T15" fmla="*/ 548 h 115"/>
                <a:gd name="T16" fmla="*/ 706 w 168"/>
                <a:gd name="T17" fmla="*/ 548 h 115"/>
                <a:gd name="T18" fmla="*/ 684 w 168"/>
                <a:gd name="T19" fmla="*/ 561 h 115"/>
                <a:gd name="T20" fmla="*/ 668 w 168"/>
                <a:gd name="T21" fmla="*/ 561 h 115"/>
                <a:gd name="T22" fmla="*/ 126 w 168"/>
                <a:gd name="T23" fmla="*/ 561 h 115"/>
                <a:gd name="T24" fmla="*/ 119 w 168"/>
                <a:gd name="T25" fmla="*/ 561 h 115"/>
                <a:gd name="T26" fmla="*/ 96 w 168"/>
                <a:gd name="T27" fmla="*/ 548 h 115"/>
                <a:gd name="T28" fmla="*/ 75 w 168"/>
                <a:gd name="T29" fmla="*/ 548 h 115"/>
                <a:gd name="T30" fmla="*/ 58 w 168"/>
                <a:gd name="T31" fmla="*/ 535 h 115"/>
                <a:gd name="T32" fmla="*/ 38 w 168"/>
                <a:gd name="T33" fmla="*/ 531 h 115"/>
                <a:gd name="T34" fmla="*/ 22 w 168"/>
                <a:gd name="T35" fmla="*/ 513 h 115"/>
                <a:gd name="T36" fmla="*/ 10 w 168"/>
                <a:gd name="T37" fmla="*/ 502 h 115"/>
                <a:gd name="T38" fmla="*/ 0 w 168"/>
                <a:gd name="T39" fmla="*/ 497 h 115"/>
                <a:gd name="T40" fmla="*/ 0 w 168"/>
                <a:gd name="T41" fmla="*/ 481 h 115"/>
                <a:gd name="T42" fmla="*/ 0 w 168"/>
                <a:gd name="T43" fmla="*/ 464 h 115"/>
                <a:gd name="T44" fmla="*/ 0 w 168"/>
                <a:gd name="T45" fmla="*/ 95 h 115"/>
                <a:gd name="T46" fmla="*/ 0 w 168"/>
                <a:gd name="T47" fmla="*/ 74 h 115"/>
                <a:gd name="T48" fmla="*/ 0 w 168"/>
                <a:gd name="T49" fmla="*/ 67 h 115"/>
                <a:gd name="T50" fmla="*/ 10 w 168"/>
                <a:gd name="T51" fmla="*/ 60 h 115"/>
                <a:gd name="T52" fmla="*/ 22 w 168"/>
                <a:gd name="T53" fmla="*/ 35 h 115"/>
                <a:gd name="T54" fmla="*/ 35 w 168"/>
                <a:gd name="T55" fmla="*/ 27 h 115"/>
                <a:gd name="T56" fmla="*/ 38 w 168"/>
                <a:gd name="T57" fmla="*/ 12 h 115"/>
                <a:gd name="T58" fmla="*/ 64 w 168"/>
                <a:gd name="T59" fmla="*/ 12 h 115"/>
                <a:gd name="T60" fmla="*/ 86 w 168"/>
                <a:gd name="T61" fmla="*/ 0 h 115"/>
                <a:gd name="T62" fmla="*/ 108 w 168"/>
                <a:gd name="T63" fmla="*/ 0 h 115"/>
                <a:gd name="T64" fmla="*/ 126 w 168"/>
                <a:gd name="T65" fmla="*/ 0 h 115"/>
                <a:gd name="T66" fmla="*/ 668 w 168"/>
                <a:gd name="T67" fmla="*/ 0 h 115"/>
                <a:gd name="T68" fmla="*/ 677 w 168"/>
                <a:gd name="T69" fmla="*/ 0 h 115"/>
                <a:gd name="T70" fmla="*/ 703 w 168"/>
                <a:gd name="T71" fmla="*/ 0 h 115"/>
                <a:gd name="T72" fmla="*/ 718 w 168"/>
                <a:gd name="T73" fmla="*/ 0 h 115"/>
                <a:gd name="T74" fmla="*/ 741 w 168"/>
                <a:gd name="T75" fmla="*/ 12 h 115"/>
                <a:gd name="T76" fmla="*/ 751 w 168"/>
                <a:gd name="T77" fmla="*/ 27 h 115"/>
                <a:gd name="T78" fmla="*/ 771 w 168"/>
                <a:gd name="T79" fmla="*/ 35 h 115"/>
                <a:gd name="T80" fmla="*/ 780 w 168"/>
                <a:gd name="T81" fmla="*/ 46 h 115"/>
                <a:gd name="T82" fmla="*/ 799 w 168"/>
                <a:gd name="T83" fmla="*/ 60 h 115"/>
                <a:gd name="T84" fmla="*/ 799 w 168"/>
                <a:gd name="T85" fmla="*/ 74 h 115"/>
                <a:gd name="T86" fmla="*/ 799 w 168"/>
                <a:gd name="T87" fmla="*/ 95 h 11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8"/>
                <a:gd name="T133" fmla="*/ 0 h 115"/>
                <a:gd name="T134" fmla="*/ 168 w 168"/>
                <a:gd name="T135" fmla="*/ 115 h 11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8" h="115">
                  <a:moveTo>
                    <a:pt x="167" y="19"/>
                  </a:moveTo>
                  <a:lnTo>
                    <a:pt x="167" y="94"/>
                  </a:lnTo>
                  <a:lnTo>
                    <a:pt x="167" y="95"/>
                  </a:lnTo>
                  <a:lnTo>
                    <a:pt x="167" y="97"/>
                  </a:lnTo>
                  <a:lnTo>
                    <a:pt x="167" y="101"/>
                  </a:lnTo>
                  <a:lnTo>
                    <a:pt x="163" y="102"/>
                  </a:lnTo>
                  <a:lnTo>
                    <a:pt x="162" y="104"/>
                  </a:lnTo>
                  <a:lnTo>
                    <a:pt x="160" y="107"/>
                  </a:lnTo>
                  <a:lnTo>
                    <a:pt x="157" y="107"/>
                  </a:lnTo>
                  <a:lnTo>
                    <a:pt x="155" y="109"/>
                  </a:lnTo>
                  <a:lnTo>
                    <a:pt x="153" y="111"/>
                  </a:lnTo>
                  <a:lnTo>
                    <a:pt x="150" y="111"/>
                  </a:lnTo>
                  <a:lnTo>
                    <a:pt x="148" y="111"/>
                  </a:lnTo>
                  <a:lnTo>
                    <a:pt x="147" y="111"/>
                  </a:lnTo>
                  <a:lnTo>
                    <a:pt x="143" y="114"/>
                  </a:lnTo>
                  <a:lnTo>
                    <a:pt x="142" y="114"/>
                  </a:lnTo>
                  <a:lnTo>
                    <a:pt x="140" y="114"/>
                  </a:lnTo>
                  <a:lnTo>
                    <a:pt x="27" y="114"/>
                  </a:lnTo>
                  <a:lnTo>
                    <a:pt x="25" y="114"/>
                  </a:lnTo>
                  <a:lnTo>
                    <a:pt x="22" y="114"/>
                  </a:lnTo>
                  <a:lnTo>
                    <a:pt x="20" y="111"/>
                  </a:lnTo>
                  <a:lnTo>
                    <a:pt x="18" y="111"/>
                  </a:lnTo>
                  <a:lnTo>
                    <a:pt x="16" y="111"/>
                  </a:lnTo>
                  <a:lnTo>
                    <a:pt x="13" y="111"/>
                  </a:lnTo>
                  <a:lnTo>
                    <a:pt x="12" y="109"/>
                  </a:lnTo>
                  <a:lnTo>
                    <a:pt x="8" y="109"/>
                  </a:lnTo>
                  <a:lnTo>
                    <a:pt x="8" y="107"/>
                  </a:lnTo>
                  <a:lnTo>
                    <a:pt x="7" y="107"/>
                  </a:lnTo>
                  <a:lnTo>
                    <a:pt x="5" y="104"/>
                  </a:lnTo>
                  <a:lnTo>
                    <a:pt x="2" y="102"/>
                  </a:lnTo>
                  <a:lnTo>
                    <a:pt x="0" y="101"/>
                  </a:lnTo>
                  <a:lnTo>
                    <a:pt x="0" y="97"/>
                  </a:lnTo>
                  <a:lnTo>
                    <a:pt x="0" y="95"/>
                  </a:lnTo>
                  <a:lnTo>
                    <a:pt x="0" y="94"/>
                  </a:lnTo>
                  <a:lnTo>
                    <a:pt x="0" y="19"/>
                  </a:lnTo>
                  <a:lnTo>
                    <a:pt x="0" y="15"/>
                  </a:lnTo>
                  <a:lnTo>
                    <a:pt x="0" y="14"/>
                  </a:lnTo>
                  <a:lnTo>
                    <a:pt x="0" y="12"/>
                  </a:lnTo>
                  <a:lnTo>
                    <a:pt x="2" y="12"/>
                  </a:lnTo>
                  <a:lnTo>
                    <a:pt x="2" y="9"/>
                  </a:lnTo>
                  <a:lnTo>
                    <a:pt x="5" y="7"/>
                  </a:lnTo>
                  <a:lnTo>
                    <a:pt x="7" y="5"/>
                  </a:lnTo>
                  <a:lnTo>
                    <a:pt x="8" y="5"/>
                  </a:lnTo>
                  <a:lnTo>
                    <a:pt x="8" y="2"/>
                  </a:lnTo>
                  <a:lnTo>
                    <a:pt x="12" y="2"/>
                  </a:lnTo>
                  <a:lnTo>
                    <a:pt x="13" y="2"/>
                  </a:lnTo>
                  <a:lnTo>
                    <a:pt x="16" y="0"/>
                  </a:lnTo>
                  <a:lnTo>
                    <a:pt x="18" y="0"/>
                  </a:lnTo>
                  <a:lnTo>
                    <a:pt x="20" y="0"/>
                  </a:lnTo>
                  <a:lnTo>
                    <a:pt x="22" y="0"/>
                  </a:lnTo>
                  <a:lnTo>
                    <a:pt x="25" y="0"/>
                  </a:lnTo>
                  <a:lnTo>
                    <a:pt x="27" y="0"/>
                  </a:lnTo>
                  <a:lnTo>
                    <a:pt x="140" y="0"/>
                  </a:lnTo>
                  <a:lnTo>
                    <a:pt x="142" y="0"/>
                  </a:lnTo>
                  <a:lnTo>
                    <a:pt x="143" y="0"/>
                  </a:lnTo>
                  <a:lnTo>
                    <a:pt x="147" y="0"/>
                  </a:lnTo>
                  <a:lnTo>
                    <a:pt x="148" y="0"/>
                  </a:lnTo>
                  <a:lnTo>
                    <a:pt x="150" y="0"/>
                  </a:lnTo>
                  <a:lnTo>
                    <a:pt x="153" y="2"/>
                  </a:lnTo>
                  <a:lnTo>
                    <a:pt x="155" y="2"/>
                  </a:lnTo>
                  <a:lnTo>
                    <a:pt x="157" y="5"/>
                  </a:lnTo>
                  <a:lnTo>
                    <a:pt x="160" y="5"/>
                  </a:lnTo>
                  <a:lnTo>
                    <a:pt x="162" y="7"/>
                  </a:lnTo>
                  <a:lnTo>
                    <a:pt x="163" y="9"/>
                  </a:lnTo>
                  <a:lnTo>
                    <a:pt x="163" y="12"/>
                  </a:lnTo>
                  <a:lnTo>
                    <a:pt x="167" y="12"/>
                  </a:lnTo>
                  <a:lnTo>
                    <a:pt x="167" y="14"/>
                  </a:lnTo>
                  <a:lnTo>
                    <a:pt x="167" y="15"/>
                  </a:lnTo>
                  <a:lnTo>
                    <a:pt x="167" y="19"/>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10" name="Freeform 24"/>
            <p:cNvSpPr>
              <a:spLocks noChangeAspect="1"/>
            </p:cNvSpPr>
            <p:nvPr/>
          </p:nvSpPr>
          <p:spPr bwMode="auto">
            <a:xfrm>
              <a:off x="3228" y="2019"/>
              <a:ext cx="63" cy="149"/>
            </a:xfrm>
            <a:custGeom>
              <a:avLst/>
              <a:gdLst>
                <a:gd name="T0" fmla="*/ 219 w 49"/>
                <a:gd name="T1" fmla="*/ 473 h 114"/>
                <a:gd name="T2" fmla="*/ 219 w 49"/>
                <a:gd name="T3" fmla="*/ 473 h 114"/>
                <a:gd name="T4" fmla="*/ 219 w 49"/>
                <a:gd name="T5" fmla="*/ 505 h 114"/>
                <a:gd name="T6" fmla="*/ 201 w 49"/>
                <a:gd name="T7" fmla="*/ 507 h 114"/>
                <a:gd name="T8" fmla="*/ 201 w 49"/>
                <a:gd name="T9" fmla="*/ 533 h 114"/>
                <a:gd name="T10" fmla="*/ 201 w 49"/>
                <a:gd name="T11" fmla="*/ 536 h 114"/>
                <a:gd name="T12" fmla="*/ 193 w 49"/>
                <a:gd name="T13" fmla="*/ 550 h 114"/>
                <a:gd name="T14" fmla="*/ 193 w 49"/>
                <a:gd name="T15" fmla="*/ 550 h 114"/>
                <a:gd name="T16" fmla="*/ 185 w 49"/>
                <a:gd name="T17" fmla="*/ 562 h 114"/>
                <a:gd name="T18" fmla="*/ 185 w 49"/>
                <a:gd name="T19" fmla="*/ 562 h 114"/>
                <a:gd name="T20" fmla="*/ 172 w 49"/>
                <a:gd name="T21" fmla="*/ 562 h 114"/>
                <a:gd name="T22" fmla="*/ 31 w 49"/>
                <a:gd name="T23" fmla="*/ 562 h 114"/>
                <a:gd name="T24" fmla="*/ 31 w 49"/>
                <a:gd name="T25" fmla="*/ 562 h 114"/>
                <a:gd name="T26" fmla="*/ 28 w 49"/>
                <a:gd name="T27" fmla="*/ 562 h 114"/>
                <a:gd name="T28" fmla="*/ 28 w 49"/>
                <a:gd name="T29" fmla="*/ 562 h 114"/>
                <a:gd name="T30" fmla="*/ 1 w 49"/>
                <a:gd name="T31" fmla="*/ 550 h 114"/>
                <a:gd name="T32" fmla="*/ 1 w 49"/>
                <a:gd name="T33" fmla="*/ 536 h 114"/>
                <a:gd name="T34" fmla="*/ 1 w 49"/>
                <a:gd name="T35" fmla="*/ 533 h 114"/>
                <a:gd name="T36" fmla="*/ 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0 w 49"/>
                <a:gd name="T51" fmla="*/ 65 h 114"/>
                <a:gd name="T52" fmla="*/ 0 w 49"/>
                <a:gd name="T53" fmla="*/ 38 h 114"/>
                <a:gd name="T54" fmla="*/ 1 w 49"/>
                <a:gd name="T55" fmla="*/ 29 h 114"/>
                <a:gd name="T56" fmla="*/ 1 w 49"/>
                <a:gd name="T57" fmla="*/ 27 h 114"/>
                <a:gd name="T58" fmla="*/ 28 w 49"/>
                <a:gd name="T59" fmla="*/ 27 h 114"/>
                <a:gd name="T60" fmla="*/ 28 w 49"/>
                <a:gd name="T61" fmla="*/ 1 h 114"/>
                <a:gd name="T62" fmla="*/ 31 w 49"/>
                <a:gd name="T63" fmla="*/ 1 h 114"/>
                <a:gd name="T64" fmla="*/ 31 w 49"/>
                <a:gd name="T65" fmla="*/ 0 h 114"/>
                <a:gd name="T66" fmla="*/ 172 w 49"/>
                <a:gd name="T67" fmla="*/ 0 h 114"/>
                <a:gd name="T68" fmla="*/ 185 w 49"/>
                <a:gd name="T69" fmla="*/ 1 h 114"/>
                <a:gd name="T70" fmla="*/ 185 w 49"/>
                <a:gd name="T71" fmla="*/ 1 h 114"/>
                <a:gd name="T72" fmla="*/ 193 w 49"/>
                <a:gd name="T73" fmla="*/ 1 h 114"/>
                <a:gd name="T74" fmla="*/ 193 w 49"/>
                <a:gd name="T75" fmla="*/ 27 h 114"/>
                <a:gd name="T76" fmla="*/ 201 w 49"/>
                <a:gd name="T77" fmla="*/ 29 h 114"/>
                <a:gd name="T78" fmla="*/ 201 w 49"/>
                <a:gd name="T79" fmla="*/ 38 h 114"/>
                <a:gd name="T80" fmla="*/ 201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4" y="102"/>
                  </a:lnTo>
                  <a:lnTo>
                    <a:pt x="44" y="103"/>
                  </a:lnTo>
                  <a:lnTo>
                    <a:pt x="44" y="107"/>
                  </a:lnTo>
                  <a:lnTo>
                    <a:pt x="44" y="108"/>
                  </a:lnTo>
                  <a:lnTo>
                    <a:pt x="43" y="110"/>
                  </a:lnTo>
                  <a:lnTo>
                    <a:pt x="43" y="113"/>
                  </a:lnTo>
                  <a:lnTo>
                    <a:pt x="41" y="113"/>
                  </a:lnTo>
                  <a:lnTo>
                    <a:pt x="38" y="113"/>
                  </a:lnTo>
                  <a:lnTo>
                    <a:pt x="7" y="113"/>
                  </a:lnTo>
                  <a:lnTo>
                    <a:pt x="6" y="113"/>
                  </a:lnTo>
                  <a:lnTo>
                    <a:pt x="6" y="110"/>
                  </a:lnTo>
                  <a:lnTo>
                    <a:pt x="1" y="110"/>
                  </a:lnTo>
                  <a:lnTo>
                    <a:pt x="1" y="108"/>
                  </a:lnTo>
                  <a:lnTo>
                    <a:pt x="1" y="107"/>
                  </a:lnTo>
                  <a:lnTo>
                    <a:pt x="0" y="107"/>
                  </a:lnTo>
                  <a:lnTo>
                    <a:pt x="0" y="103"/>
                  </a:lnTo>
                  <a:lnTo>
                    <a:pt x="0" y="102"/>
                  </a:lnTo>
                  <a:lnTo>
                    <a:pt x="0" y="101"/>
                  </a:lnTo>
                  <a:lnTo>
                    <a:pt x="0" y="96"/>
                  </a:lnTo>
                  <a:lnTo>
                    <a:pt x="0" y="95"/>
                  </a:lnTo>
                  <a:lnTo>
                    <a:pt x="0" y="20"/>
                  </a:lnTo>
                  <a:lnTo>
                    <a:pt x="0" y="18"/>
                  </a:lnTo>
                  <a:lnTo>
                    <a:pt x="0" y="15"/>
                  </a:lnTo>
                  <a:lnTo>
                    <a:pt x="0" y="13"/>
                  </a:lnTo>
                  <a:lnTo>
                    <a:pt x="0" y="11"/>
                  </a:lnTo>
                  <a:lnTo>
                    <a:pt x="0" y="8"/>
                  </a:lnTo>
                  <a:lnTo>
                    <a:pt x="1" y="8"/>
                  </a:lnTo>
                  <a:lnTo>
                    <a:pt x="1" y="6"/>
                  </a:lnTo>
                  <a:lnTo>
                    <a:pt x="1" y="5"/>
                  </a:lnTo>
                  <a:lnTo>
                    <a:pt x="6" y="5"/>
                  </a:lnTo>
                  <a:lnTo>
                    <a:pt x="6" y="1"/>
                  </a:lnTo>
                  <a:lnTo>
                    <a:pt x="7" y="1"/>
                  </a:lnTo>
                  <a:lnTo>
                    <a:pt x="7" y="0"/>
                  </a:lnTo>
                  <a:lnTo>
                    <a:pt x="38" y="0"/>
                  </a:lnTo>
                  <a:lnTo>
                    <a:pt x="41" y="1"/>
                  </a:lnTo>
                  <a:lnTo>
                    <a:pt x="43" y="1"/>
                  </a:lnTo>
                  <a:lnTo>
                    <a:pt x="43" y="5"/>
                  </a:lnTo>
                  <a:lnTo>
                    <a:pt x="44" y="6"/>
                  </a:lnTo>
                  <a:lnTo>
                    <a:pt x="44" y="8"/>
                  </a:lnTo>
                  <a:lnTo>
                    <a:pt x="44" y="11"/>
                  </a:lnTo>
                  <a:lnTo>
                    <a:pt x="44" y="13"/>
                  </a:lnTo>
                  <a:lnTo>
                    <a:pt x="48" y="13"/>
                  </a:lnTo>
                  <a:lnTo>
                    <a:pt x="48" y="15"/>
                  </a:lnTo>
                  <a:lnTo>
                    <a:pt x="48" y="18"/>
                  </a:lnTo>
                  <a:lnTo>
                    <a:pt x="48" y="2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11" name="Freeform 25"/>
            <p:cNvSpPr>
              <a:spLocks noChangeAspect="1"/>
            </p:cNvSpPr>
            <p:nvPr/>
          </p:nvSpPr>
          <p:spPr bwMode="auto">
            <a:xfrm>
              <a:off x="3073" y="2019"/>
              <a:ext cx="63" cy="149"/>
            </a:xfrm>
            <a:custGeom>
              <a:avLst/>
              <a:gdLst>
                <a:gd name="T0" fmla="*/ 219 w 49"/>
                <a:gd name="T1" fmla="*/ 473 h 114"/>
                <a:gd name="T2" fmla="*/ 219 w 49"/>
                <a:gd name="T3" fmla="*/ 473 h 114"/>
                <a:gd name="T4" fmla="*/ 219 w 49"/>
                <a:gd name="T5" fmla="*/ 505 h 114"/>
                <a:gd name="T6" fmla="*/ 219 w 49"/>
                <a:gd name="T7" fmla="*/ 507 h 114"/>
                <a:gd name="T8" fmla="*/ 219 w 49"/>
                <a:gd name="T9" fmla="*/ 533 h 114"/>
                <a:gd name="T10" fmla="*/ 193 w 49"/>
                <a:gd name="T11" fmla="*/ 536 h 114"/>
                <a:gd name="T12" fmla="*/ 193 w 49"/>
                <a:gd name="T13" fmla="*/ 550 h 114"/>
                <a:gd name="T14" fmla="*/ 189 w 49"/>
                <a:gd name="T15" fmla="*/ 550 h 114"/>
                <a:gd name="T16" fmla="*/ 189 w 49"/>
                <a:gd name="T17" fmla="*/ 562 h 114"/>
                <a:gd name="T18" fmla="*/ 185 w 49"/>
                <a:gd name="T19" fmla="*/ 562 h 114"/>
                <a:gd name="T20" fmla="*/ 185 w 49"/>
                <a:gd name="T21" fmla="*/ 562 h 114"/>
                <a:gd name="T22" fmla="*/ 36 w 49"/>
                <a:gd name="T23" fmla="*/ 562 h 114"/>
                <a:gd name="T24" fmla="*/ 31 w 49"/>
                <a:gd name="T25" fmla="*/ 562 h 114"/>
                <a:gd name="T26" fmla="*/ 31 w 49"/>
                <a:gd name="T27" fmla="*/ 562 h 114"/>
                <a:gd name="T28" fmla="*/ 22 w 49"/>
                <a:gd name="T29" fmla="*/ 562 h 114"/>
                <a:gd name="T30" fmla="*/ 22 w 49"/>
                <a:gd name="T31" fmla="*/ 550 h 114"/>
                <a:gd name="T32" fmla="*/ 10 w 49"/>
                <a:gd name="T33" fmla="*/ 536 h 114"/>
                <a:gd name="T34" fmla="*/ 10 w 49"/>
                <a:gd name="T35" fmla="*/ 533 h 114"/>
                <a:gd name="T36" fmla="*/ 1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10 w 49"/>
                <a:gd name="T51" fmla="*/ 65 h 114"/>
                <a:gd name="T52" fmla="*/ 10 w 49"/>
                <a:gd name="T53" fmla="*/ 38 h 114"/>
                <a:gd name="T54" fmla="*/ 10 w 49"/>
                <a:gd name="T55" fmla="*/ 29 h 114"/>
                <a:gd name="T56" fmla="*/ 22 w 49"/>
                <a:gd name="T57" fmla="*/ 27 h 114"/>
                <a:gd name="T58" fmla="*/ 22 w 49"/>
                <a:gd name="T59" fmla="*/ 27 h 114"/>
                <a:gd name="T60" fmla="*/ 31 w 49"/>
                <a:gd name="T61" fmla="*/ 1 h 114"/>
                <a:gd name="T62" fmla="*/ 31 w 49"/>
                <a:gd name="T63" fmla="*/ 1 h 114"/>
                <a:gd name="T64" fmla="*/ 36 w 49"/>
                <a:gd name="T65" fmla="*/ 0 h 114"/>
                <a:gd name="T66" fmla="*/ 185 w 49"/>
                <a:gd name="T67" fmla="*/ 0 h 114"/>
                <a:gd name="T68" fmla="*/ 185 w 49"/>
                <a:gd name="T69" fmla="*/ 1 h 114"/>
                <a:gd name="T70" fmla="*/ 189 w 49"/>
                <a:gd name="T71" fmla="*/ 1 h 114"/>
                <a:gd name="T72" fmla="*/ 189 w 49"/>
                <a:gd name="T73" fmla="*/ 1 h 114"/>
                <a:gd name="T74" fmla="*/ 193 w 49"/>
                <a:gd name="T75" fmla="*/ 27 h 114"/>
                <a:gd name="T76" fmla="*/ 193 w 49"/>
                <a:gd name="T77" fmla="*/ 29 h 114"/>
                <a:gd name="T78" fmla="*/ 219 w 49"/>
                <a:gd name="T79" fmla="*/ 38 h 114"/>
                <a:gd name="T80" fmla="*/ 219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8" y="103"/>
                  </a:lnTo>
                  <a:lnTo>
                    <a:pt x="48" y="107"/>
                  </a:lnTo>
                  <a:lnTo>
                    <a:pt x="43" y="108"/>
                  </a:lnTo>
                  <a:lnTo>
                    <a:pt x="43" y="110"/>
                  </a:lnTo>
                  <a:lnTo>
                    <a:pt x="42" y="110"/>
                  </a:lnTo>
                  <a:lnTo>
                    <a:pt x="42" y="113"/>
                  </a:lnTo>
                  <a:lnTo>
                    <a:pt x="41" y="113"/>
                  </a:lnTo>
                  <a:lnTo>
                    <a:pt x="8" y="113"/>
                  </a:lnTo>
                  <a:lnTo>
                    <a:pt x="7" y="113"/>
                  </a:lnTo>
                  <a:lnTo>
                    <a:pt x="5" y="113"/>
                  </a:lnTo>
                  <a:lnTo>
                    <a:pt x="5" y="110"/>
                  </a:lnTo>
                  <a:lnTo>
                    <a:pt x="2" y="108"/>
                  </a:lnTo>
                  <a:lnTo>
                    <a:pt x="2" y="107"/>
                  </a:lnTo>
                  <a:lnTo>
                    <a:pt x="2" y="103"/>
                  </a:lnTo>
                  <a:lnTo>
                    <a:pt x="2" y="102"/>
                  </a:lnTo>
                  <a:lnTo>
                    <a:pt x="0" y="102"/>
                  </a:lnTo>
                  <a:lnTo>
                    <a:pt x="0" y="101"/>
                  </a:lnTo>
                  <a:lnTo>
                    <a:pt x="0" y="96"/>
                  </a:lnTo>
                  <a:lnTo>
                    <a:pt x="0" y="95"/>
                  </a:lnTo>
                  <a:lnTo>
                    <a:pt x="0" y="20"/>
                  </a:lnTo>
                  <a:lnTo>
                    <a:pt x="0" y="18"/>
                  </a:lnTo>
                  <a:lnTo>
                    <a:pt x="0" y="15"/>
                  </a:lnTo>
                  <a:lnTo>
                    <a:pt x="0" y="13"/>
                  </a:lnTo>
                  <a:lnTo>
                    <a:pt x="2" y="13"/>
                  </a:lnTo>
                  <a:lnTo>
                    <a:pt x="2" y="11"/>
                  </a:lnTo>
                  <a:lnTo>
                    <a:pt x="2" y="8"/>
                  </a:lnTo>
                  <a:lnTo>
                    <a:pt x="2" y="6"/>
                  </a:lnTo>
                  <a:lnTo>
                    <a:pt x="5" y="5"/>
                  </a:lnTo>
                  <a:lnTo>
                    <a:pt x="5" y="1"/>
                  </a:lnTo>
                  <a:lnTo>
                    <a:pt x="7" y="1"/>
                  </a:lnTo>
                  <a:lnTo>
                    <a:pt x="8" y="0"/>
                  </a:lnTo>
                  <a:lnTo>
                    <a:pt x="41" y="0"/>
                  </a:lnTo>
                  <a:lnTo>
                    <a:pt x="41" y="1"/>
                  </a:lnTo>
                  <a:lnTo>
                    <a:pt x="42" y="1"/>
                  </a:lnTo>
                  <a:lnTo>
                    <a:pt x="42" y="5"/>
                  </a:lnTo>
                  <a:lnTo>
                    <a:pt x="43" y="5"/>
                  </a:lnTo>
                  <a:lnTo>
                    <a:pt x="43" y="6"/>
                  </a:lnTo>
                  <a:lnTo>
                    <a:pt x="48" y="8"/>
                  </a:lnTo>
                  <a:lnTo>
                    <a:pt x="48" y="11"/>
                  </a:lnTo>
                  <a:lnTo>
                    <a:pt x="48" y="13"/>
                  </a:lnTo>
                  <a:lnTo>
                    <a:pt x="48" y="15"/>
                  </a:lnTo>
                  <a:lnTo>
                    <a:pt x="48" y="18"/>
                  </a:lnTo>
                  <a:lnTo>
                    <a:pt x="48" y="2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12" name="Freeform 26" descr="Light vertical"/>
            <p:cNvSpPr>
              <a:spLocks noChangeAspect="1"/>
            </p:cNvSpPr>
            <p:nvPr/>
          </p:nvSpPr>
          <p:spPr bwMode="auto">
            <a:xfrm>
              <a:off x="3138" y="2019"/>
              <a:ext cx="88" cy="149"/>
            </a:xfrm>
            <a:custGeom>
              <a:avLst/>
              <a:gdLst>
                <a:gd name="T0" fmla="*/ 317 w 68"/>
                <a:gd name="T1" fmla="*/ 473 h 114"/>
                <a:gd name="T2" fmla="*/ 317 w 68"/>
                <a:gd name="T3" fmla="*/ 473 h 114"/>
                <a:gd name="T4" fmla="*/ 317 w 68"/>
                <a:gd name="T5" fmla="*/ 505 h 114"/>
                <a:gd name="T6" fmla="*/ 300 w 68"/>
                <a:gd name="T7" fmla="*/ 507 h 114"/>
                <a:gd name="T8" fmla="*/ 300 w 68"/>
                <a:gd name="T9" fmla="*/ 533 h 114"/>
                <a:gd name="T10" fmla="*/ 300 w 68"/>
                <a:gd name="T11" fmla="*/ 536 h 114"/>
                <a:gd name="T12" fmla="*/ 292 w 68"/>
                <a:gd name="T13" fmla="*/ 550 h 114"/>
                <a:gd name="T14" fmla="*/ 286 w 68"/>
                <a:gd name="T15" fmla="*/ 550 h 114"/>
                <a:gd name="T16" fmla="*/ 286 w 68"/>
                <a:gd name="T17" fmla="*/ 562 h 114"/>
                <a:gd name="T18" fmla="*/ 268 w 68"/>
                <a:gd name="T19" fmla="*/ 562 h 114"/>
                <a:gd name="T20" fmla="*/ 258 w 68"/>
                <a:gd name="T21" fmla="*/ 562 h 114"/>
                <a:gd name="T22" fmla="*/ 58 w 68"/>
                <a:gd name="T23" fmla="*/ 562 h 114"/>
                <a:gd name="T24" fmla="*/ 58 w 68"/>
                <a:gd name="T25" fmla="*/ 562 h 114"/>
                <a:gd name="T26" fmla="*/ 36 w 68"/>
                <a:gd name="T27" fmla="*/ 562 h 114"/>
                <a:gd name="T28" fmla="*/ 28 w 68"/>
                <a:gd name="T29" fmla="*/ 562 h 114"/>
                <a:gd name="T30" fmla="*/ 17 w 68"/>
                <a:gd name="T31" fmla="*/ 550 h 114"/>
                <a:gd name="T32" fmla="*/ 17 w 68"/>
                <a:gd name="T33" fmla="*/ 536 h 114"/>
                <a:gd name="T34" fmla="*/ 1 w 68"/>
                <a:gd name="T35" fmla="*/ 533 h 114"/>
                <a:gd name="T36" fmla="*/ 1 w 68"/>
                <a:gd name="T37" fmla="*/ 514 h 114"/>
                <a:gd name="T38" fmla="*/ 0 w 68"/>
                <a:gd name="T39" fmla="*/ 507 h 114"/>
                <a:gd name="T40" fmla="*/ 0 w 68"/>
                <a:gd name="T41" fmla="*/ 474 h 114"/>
                <a:gd name="T42" fmla="*/ 0 w 68"/>
                <a:gd name="T43" fmla="*/ 473 h 114"/>
                <a:gd name="T44" fmla="*/ 0 w 68"/>
                <a:gd name="T45" fmla="*/ 99 h 114"/>
                <a:gd name="T46" fmla="*/ 0 w 68"/>
                <a:gd name="T47" fmla="*/ 93 h 114"/>
                <a:gd name="T48" fmla="*/ 0 w 68"/>
                <a:gd name="T49" fmla="*/ 76 h 114"/>
                <a:gd name="T50" fmla="*/ 0 w 68"/>
                <a:gd name="T51" fmla="*/ 65 h 114"/>
                <a:gd name="T52" fmla="*/ 1 w 68"/>
                <a:gd name="T53" fmla="*/ 38 h 114"/>
                <a:gd name="T54" fmla="*/ 1 w 68"/>
                <a:gd name="T55" fmla="*/ 29 h 114"/>
                <a:gd name="T56" fmla="*/ 17 w 68"/>
                <a:gd name="T57" fmla="*/ 27 h 114"/>
                <a:gd name="T58" fmla="*/ 17 w 68"/>
                <a:gd name="T59" fmla="*/ 27 h 114"/>
                <a:gd name="T60" fmla="*/ 28 w 68"/>
                <a:gd name="T61" fmla="*/ 1 h 114"/>
                <a:gd name="T62" fmla="*/ 36 w 68"/>
                <a:gd name="T63" fmla="*/ 1 h 114"/>
                <a:gd name="T64" fmla="*/ 58 w 68"/>
                <a:gd name="T65" fmla="*/ 0 h 114"/>
                <a:gd name="T66" fmla="*/ 258 w 68"/>
                <a:gd name="T67" fmla="*/ 0 h 114"/>
                <a:gd name="T68" fmla="*/ 258 w 68"/>
                <a:gd name="T69" fmla="*/ 1 h 114"/>
                <a:gd name="T70" fmla="*/ 268 w 68"/>
                <a:gd name="T71" fmla="*/ 1 h 114"/>
                <a:gd name="T72" fmla="*/ 286 w 68"/>
                <a:gd name="T73" fmla="*/ 1 h 114"/>
                <a:gd name="T74" fmla="*/ 292 w 68"/>
                <a:gd name="T75" fmla="*/ 27 h 114"/>
                <a:gd name="T76" fmla="*/ 292 w 68"/>
                <a:gd name="T77" fmla="*/ 29 h 114"/>
                <a:gd name="T78" fmla="*/ 300 w 68"/>
                <a:gd name="T79" fmla="*/ 38 h 114"/>
                <a:gd name="T80" fmla="*/ 300 w 68"/>
                <a:gd name="T81" fmla="*/ 54 h 114"/>
                <a:gd name="T82" fmla="*/ 317 w 68"/>
                <a:gd name="T83" fmla="*/ 65 h 114"/>
                <a:gd name="T84" fmla="*/ 317 w 68"/>
                <a:gd name="T85" fmla="*/ 93 h 114"/>
                <a:gd name="T86" fmla="*/ 317 w 68"/>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8"/>
                <a:gd name="T133" fmla="*/ 0 h 114"/>
                <a:gd name="T134" fmla="*/ 68 w 68"/>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8" h="114">
                  <a:moveTo>
                    <a:pt x="67" y="20"/>
                  </a:moveTo>
                  <a:lnTo>
                    <a:pt x="67" y="95"/>
                  </a:lnTo>
                  <a:lnTo>
                    <a:pt x="67" y="96"/>
                  </a:lnTo>
                  <a:lnTo>
                    <a:pt x="67" y="101"/>
                  </a:lnTo>
                  <a:lnTo>
                    <a:pt x="67" y="102"/>
                  </a:lnTo>
                  <a:lnTo>
                    <a:pt x="64" y="102"/>
                  </a:lnTo>
                  <a:lnTo>
                    <a:pt x="64" y="103"/>
                  </a:lnTo>
                  <a:lnTo>
                    <a:pt x="64" y="107"/>
                  </a:lnTo>
                  <a:lnTo>
                    <a:pt x="64" y="108"/>
                  </a:lnTo>
                  <a:lnTo>
                    <a:pt x="62" y="108"/>
                  </a:lnTo>
                  <a:lnTo>
                    <a:pt x="62" y="110"/>
                  </a:lnTo>
                  <a:lnTo>
                    <a:pt x="61" y="110"/>
                  </a:lnTo>
                  <a:lnTo>
                    <a:pt x="61" y="113"/>
                  </a:lnTo>
                  <a:lnTo>
                    <a:pt x="57" y="113"/>
                  </a:lnTo>
                  <a:lnTo>
                    <a:pt x="55" y="113"/>
                  </a:lnTo>
                  <a:lnTo>
                    <a:pt x="12" y="113"/>
                  </a:lnTo>
                  <a:lnTo>
                    <a:pt x="8" y="113"/>
                  </a:lnTo>
                  <a:lnTo>
                    <a:pt x="6" y="113"/>
                  </a:lnTo>
                  <a:lnTo>
                    <a:pt x="4" y="110"/>
                  </a:lnTo>
                  <a:lnTo>
                    <a:pt x="4" y="108"/>
                  </a:lnTo>
                  <a:lnTo>
                    <a:pt x="1" y="108"/>
                  </a:lnTo>
                  <a:lnTo>
                    <a:pt x="1" y="107"/>
                  </a:lnTo>
                  <a:lnTo>
                    <a:pt x="1" y="103"/>
                  </a:lnTo>
                  <a:lnTo>
                    <a:pt x="0" y="102"/>
                  </a:lnTo>
                  <a:lnTo>
                    <a:pt x="0" y="101"/>
                  </a:lnTo>
                  <a:lnTo>
                    <a:pt x="0" y="96"/>
                  </a:lnTo>
                  <a:lnTo>
                    <a:pt x="0" y="95"/>
                  </a:lnTo>
                  <a:lnTo>
                    <a:pt x="0" y="20"/>
                  </a:lnTo>
                  <a:lnTo>
                    <a:pt x="0" y="18"/>
                  </a:lnTo>
                  <a:lnTo>
                    <a:pt x="0" y="15"/>
                  </a:lnTo>
                  <a:lnTo>
                    <a:pt x="0" y="13"/>
                  </a:lnTo>
                  <a:lnTo>
                    <a:pt x="1" y="11"/>
                  </a:lnTo>
                  <a:lnTo>
                    <a:pt x="1" y="8"/>
                  </a:lnTo>
                  <a:lnTo>
                    <a:pt x="1" y="6"/>
                  </a:lnTo>
                  <a:lnTo>
                    <a:pt x="4" y="6"/>
                  </a:lnTo>
                  <a:lnTo>
                    <a:pt x="4" y="5"/>
                  </a:lnTo>
                  <a:lnTo>
                    <a:pt x="6" y="1"/>
                  </a:lnTo>
                  <a:lnTo>
                    <a:pt x="8" y="1"/>
                  </a:lnTo>
                  <a:lnTo>
                    <a:pt x="12" y="1"/>
                  </a:lnTo>
                  <a:lnTo>
                    <a:pt x="12" y="0"/>
                  </a:lnTo>
                  <a:lnTo>
                    <a:pt x="55" y="0"/>
                  </a:lnTo>
                  <a:lnTo>
                    <a:pt x="55" y="1"/>
                  </a:lnTo>
                  <a:lnTo>
                    <a:pt x="57" y="1"/>
                  </a:lnTo>
                  <a:lnTo>
                    <a:pt x="61" y="1"/>
                  </a:lnTo>
                  <a:lnTo>
                    <a:pt x="61" y="5"/>
                  </a:lnTo>
                  <a:lnTo>
                    <a:pt x="62" y="5"/>
                  </a:lnTo>
                  <a:lnTo>
                    <a:pt x="62" y="6"/>
                  </a:lnTo>
                  <a:lnTo>
                    <a:pt x="64" y="6"/>
                  </a:lnTo>
                  <a:lnTo>
                    <a:pt x="64" y="8"/>
                  </a:lnTo>
                  <a:lnTo>
                    <a:pt x="64" y="11"/>
                  </a:lnTo>
                  <a:lnTo>
                    <a:pt x="64" y="13"/>
                  </a:lnTo>
                  <a:lnTo>
                    <a:pt x="67" y="13"/>
                  </a:lnTo>
                  <a:lnTo>
                    <a:pt x="67" y="15"/>
                  </a:lnTo>
                  <a:lnTo>
                    <a:pt x="67" y="18"/>
                  </a:lnTo>
                  <a:lnTo>
                    <a:pt x="67" y="2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13" name="Line 27"/>
            <p:cNvSpPr>
              <a:spLocks noChangeAspect="1" noChangeShapeType="1"/>
            </p:cNvSpPr>
            <p:nvPr/>
          </p:nvSpPr>
          <p:spPr bwMode="auto">
            <a:xfrm flipH="1" flipV="1">
              <a:off x="3113" y="2000"/>
              <a:ext cx="118" cy="8"/>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414" name="Freeform 28"/>
            <p:cNvSpPr>
              <a:spLocks noChangeAspect="1"/>
            </p:cNvSpPr>
            <p:nvPr/>
          </p:nvSpPr>
          <p:spPr bwMode="auto">
            <a:xfrm>
              <a:off x="3127" y="3519"/>
              <a:ext cx="111" cy="20"/>
            </a:xfrm>
            <a:custGeom>
              <a:avLst/>
              <a:gdLst>
                <a:gd name="T0" fmla="*/ 0 w 85"/>
                <a:gd name="T1" fmla="*/ 79 h 15"/>
                <a:gd name="T2" fmla="*/ 0 w 85"/>
                <a:gd name="T3" fmla="*/ 0 h 15"/>
                <a:gd name="T4" fmla="*/ 419 w 85"/>
                <a:gd name="T5" fmla="*/ 1 h 15"/>
                <a:gd name="T6" fmla="*/ 419 w 85"/>
                <a:gd name="T7" fmla="*/ 79 h 15"/>
                <a:gd name="T8" fmla="*/ 0 w 85"/>
                <a:gd name="T9" fmla="*/ 79 h 15"/>
                <a:gd name="T10" fmla="*/ 0 w 85"/>
                <a:gd name="T11" fmla="*/ 79 h 15"/>
                <a:gd name="T12" fmla="*/ 0 60000 65536"/>
                <a:gd name="T13" fmla="*/ 0 60000 65536"/>
                <a:gd name="T14" fmla="*/ 0 60000 65536"/>
                <a:gd name="T15" fmla="*/ 0 60000 65536"/>
                <a:gd name="T16" fmla="*/ 0 60000 65536"/>
                <a:gd name="T17" fmla="*/ 0 60000 65536"/>
                <a:gd name="T18" fmla="*/ 0 w 85"/>
                <a:gd name="T19" fmla="*/ 0 h 15"/>
                <a:gd name="T20" fmla="*/ 85 w 85"/>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5" h="15">
                  <a:moveTo>
                    <a:pt x="0" y="14"/>
                  </a:moveTo>
                  <a:lnTo>
                    <a:pt x="0" y="0"/>
                  </a:lnTo>
                  <a:lnTo>
                    <a:pt x="84" y="1"/>
                  </a:lnTo>
                  <a:lnTo>
                    <a:pt x="84" y="14"/>
                  </a:lnTo>
                  <a:lnTo>
                    <a:pt x="0"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15" name="AutoShape 29"/>
            <p:cNvSpPr>
              <a:spLocks noChangeAspect="1" noChangeArrowheads="1"/>
            </p:cNvSpPr>
            <p:nvPr/>
          </p:nvSpPr>
          <p:spPr bwMode="auto">
            <a:xfrm flipV="1">
              <a:off x="3129" y="3492"/>
              <a:ext cx="102" cy="28"/>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16" name="Freeform 30"/>
            <p:cNvSpPr>
              <a:spLocks noChangeAspect="1"/>
            </p:cNvSpPr>
            <p:nvPr/>
          </p:nvSpPr>
          <p:spPr bwMode="auto">
            <a:xfrm>
              <a:off x="3101" y="3537"/>
              <a:ext cx="164" cy="111"/>
            </a:xfrm>
            <a:custGeom>
              <a:avLst/>
              <a:gdLst>
                <a:gd name="T0" fmla="*/ 0 w 126"/>
                <a:gd name="T1" fmla="*/ 68 h 85"/>
                <a:gd name="T2" fmla="*/ 0 w 126"/>
                <a:gd name="T3" fmla="*/ 68 h 85"/>
                <a:gd name="T4" fmla="*/ 0 w 126"/>
                <a:gd name="T5" fmla="*/ 52 h 85"/>
                <a:gd name="T6" fmla="*/ 0 w 126"/>
                <a:gd name="T7" fmla="*/ 38 h 85"/>
                <a:gd name="T8" fmla="*/ 1 w 126"/>
                <a:gd name="T9" fmla="*/ 35 h 85"/>
                <a:gd name="T10" fmla="*/ 27 w 126"/>
                <a:gd name="T11" fmla="*/ 27 h 85"/>
                <a:gd name="T12" fmla="*/ 29 w 126"/>
                <a:gd name="T13" fmla="*/ 12 h 85"/>
                <a:gd name="T14" fmla="*/ 46 w 126"/>
                <a:gd name="T15" fmla="*/ 12 h 85"/>
                <a:gd name="T16" fmla="*/ 66 w 126"/>
                <a:gd name="T17" fmla="*/ 0 h 85"/>
                <a:gd name="T18" fmla="*/ 78 w 126"/>
                <a:gd name="T19" fmla="*/ 0 h 85"/>
                <a:gd name="T20" fmla="*/ 96 w 126"/>
                <a:gd name="T21" fmla="*/ 0 h 85"/>
                <a:gd name="T22" fmla="*/ 484 w 126"/>
                <a:gd name="T23" fmla="*/ 0 h 85"/>
                <a:gd name="T24" fmla="*/ 505 w 126"/>
                <a:gd name="T25" fmla="*/ 0 h 85"/>
                <a:gd name="T26" fmla="*/ 527 w 126"/>
                <a:gd name="T27" fmla="*/ 0 h 85"/>
                <a:gd name="T28" fmla="*/ 535 w 126"/>
                <a:gd name="T29" fmla="*/ 0 h 85"/>
                <a:gd name="T30" fmla="*/ 544 w 126"/>
                <a:gd name="T31" fmla="*/ 12 h 85"/>
                <a:gd name="T32" fmla="*/ 573 w 126"/>
                <a:gd name="T33" fmla="*/ 27 h 85"/>
                <a:gd name="T34" fmla="*/ 583 w 126"/>
                <a:gd name="T35" fmla="*/ 27 h 85"/>
                <a:gd name="T36" fmla="*/ 583 w 126"/>
                <a:gd name="T37" fmla="*/ 35 h 85"/>
                <a:gd name="T38" fmla="*/ 586 w 126"/>
                <a:gd name="T39" fmla="*/ 38 h 85"/>
                <a:gd name="T40" fmla="*/ 586 w 126"/>
                <a:gd name="T41" fmla="*/ 52 h 85"/>
                <a:gd name="T42" fmla="*/ 608 w 126"/>
                <a:gd name="T43" fmla="*/ 68 h 85"/>
                <a:gd name="T44" fmla="*/ 608 w 126"/>
                <a:gd name="T45" fmla="*/ 345 h 85"/>
                <a:gd name="T46" fmla="*/ 608 w 126"/>
                <a:gd name="T47" fmla="*/ 358 h 85"/>
                <a:gd name="T48" fmla="*/ 586 w 126"/>
                <a:gd name="T49" fmla="*/ 370 h 85"/>
                <a:gd name="T50" fmla="*/ 586 w 126"/>
                <a:gd name="T51" fmla="*/ 384 h 85"/>
                <a:gd name="T52" fmla="*/ 583 w 126"/>
                <a:gd name="T53" fmla="*/ 384 h 85"/>
                <a:gd name="T54" fmla="*/ 573 w 126"/>
                <a:gd name="T55" fmla="*/ 392 h 85"/>
                <a:gd name="T56" fmla="*/ 554 w 126"/>
                <a:gd name="T57" fmla="*/ 396 h 85"/>
                <a:gd name="T58" fmla="*/ 544 w 126"/>
                <a:gd name="T59" fmla="*/ 396 h 85"/>
                <a:gd name="T60" fmla="*/ 527 w 126"/>
                <a:gd name="T61" fmla="*/ 419 h 85"/>
                <a:gd name="T62" fmla="*/ 517 w 126"/>
                <a:gd name="T63" fmla="*/ 419 h 85"/>
                <a:gd name="T64" fmla="*/ 484 w 126"/>
                <a:gd name="T65" fmla="*/ 419 h 85"/>
                <a:gd name="T66" fmla="*/ 96 w 126"/>
                <a:gd name="T67" fmla="*/ 419 h 85"/>
                <a:gd name="T68" fmla="*/ 95 w 126"/>
                <a:gd name="T69" fmla="*/ 419 h 85"/>
                <a:gd name="T70" fmla="*/ 78 w 126"/>
                <a:gd name="T71" fmla="*/ 419 h 85"/>
                <a:gd name="T72" fmla="*/ 60 w 126"/>
                <a:gd name="T73" fmla="*/ 419 h 85"/>
                <a:gd name="T74" fmla="*/ 46 w 126"/>
                <a:gd name="T75" fmla="*/ 396 h 85"/>
                <a:gd name="T76" fmla="*/ 29 w 126"/>
                <a:gd name="T77" fmla="*/ 396 h 85"/>
                <a:gd name="T78" fmla="*/ 27 w 126"/>
                <a:gd name="T79" fmla="*/ 392 h 85"/>
                <a:gd name="T80" fmla="*/ 1 w 126"/>
                <a:gd name="T81" fmla="*/ 384 h 85"/>
                <a:gd name="T82" fmla="*/ 0 w 126"/>
                <a:gd name="T83" fmla="*/ 370 h 85"/>
                <a:gd name="T84" fmla="*/ 0 w 126"/>
                <a:gd name="T85" fmla="*/ 358 h 85"/>
                <a:gd name="T86" fmla="*/ 0 w 126"/>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0" y="70"/>
                  </a:moveTo>
                  <a:lnTo>
                    <a:pt x="0" y="14"/>
                  </a:lnTo>
                  <a:lnTo>
                    <a:pt x="0" y="11"/>
                  </a:lnTo>
                  <a:lnTo>
                    <a:pt x="0" y="8"/>
                  </a:lnTo>
                  <a:lnTo>
                    <a:pt x="1" y="7"/>
                  </a:lnTo>
                  <a:lnTo>
                    <a:pt x="5" y="5"/>
                  </a:lnTo>
                  <a:lnTo>
                    <a:pt x="6" y="5"/>
                  </a:lnTo>
                  <a:lnTo>
                    <a:pt x="6" y="2"/>
                  </a:lnTo>
                  <a:lnTo>
                    <a:pt x="9" y="2"/>
                  </a:lnTo>
                  <a:lnTo>
                    <a:pt x="12" y="0"/>
                  </a:lnTo>
                  <a:lnTo>
                    <a:pt x="14" y="0"/>
                  </a:lnTo>
                  <a:lnTo>
                    <a:pt x="16" y="0"/>
                  </a:lnTo>
                  <a:lnTo>
                    <a:pt x="19" y="0"/>
                  </a:lnTo>
                  <a:lnTo>
                    <a:pt x="20" y="0"/>
                  </a:lnTo>
                  <a:lnTo>
                    <a:pt x="100" y="0"/>
                  </a:lnTo>
                  <a:lnTo>
                    <a:pt x="104" y="0"/>
                  </a:lnTo>
                  <a:lnTo>
                    <a:pt x="106" y="0"/>
                  </a:lnTo>
                  <a:lnTo>
                    <a:pt x="108" y="0"/>
                  </a:lnTo>
                  <a:lnTo>
                    <a:pt x="111" y="0"/>
                  </a:lnTo>
                  <a:lnTo>
                    <a:pt x="112" y="2"/>
                  </a:lnTo>
                  <a:lnTo>
                    <a:pt x="114" y="2"/>
                  </a:lnTo>
                  <a:lnTo>
                    <a:pt x="118" y="5"/>
                  </a:lnTo>
                  <a:lnTo>
                    <a:pt x="120" y="5"/>
                  </a:lnTo>
                  <a:lnTo>
                    <a:pt x="120" y="7"/>
                  </a:lnTo>
                  <a:lnTo>
                    <a:pt x="121" y="8"/>
                  </a:lnTo>
                  <a:lnTo>
                    <a:pt x="121" y="11"/>
                  </a:lnTo>
                  <a:lnTo>
                    <a:pt x="125" y="14"/>
                  </a:lnTo>
                  <a:lnTo>
                    <a:pt x="125" y="70"/>
                  </a:lnTo>
                  <a:lnTo>
                    <a:pt x="125" y="72"/>
                  </a:lnTo>
                  <a:lnTo>
                    <a:pt x="121" y="72"/>
                  </a:lnTo>
                  <a:lnTo>
                    <a:pt x="121" y="74"/>
                  </a:lnTo>
                  <a:lnTo>
                    <a:pt x="121" y="77"/>
                  </a:lnTo>
                  <a:lnTo>
                    <a:pt x="120" y="77"/>
                  </a:lnTo>
                  <a:lnTo>
                    <a:pt x="120" y="79"/>
                  </a:lnTo>
                  <a:lnTo>
                    <a:pt x="118" y="79"/>
                  </a:lnTo>
                  <a:lnTo>
                    <a:pt x="118" y="80"/>
                  </a:lnTo>
                  <a:lnTo>
                    <a:pt x="114" y="80"/>
                  </a:lnTo>
                  <a:lnTo>
                    <a:pt x="112" y="80"/>
                  </a:lnTo>
                  <a:lnTo>
                    <a:pt x="111" y="84"/>
                  </a:lnTo>
                  <a:lnTo>
                    <a:pt x="108" y="84"/>
                  </a:lnTo>
                  <a:lnTo>
                    <a:pt x="106" y="84"/>
                  </a:lnTo>
                  <a:lnTo>
                    <a:pt x="104" y="84"/>
                  </a:lnTo>
                  <a:lnTo>
                    <a:pt x="100" y="84"/>
                  </a:lnTo>
                  <a:lnTo>
                    <a:pt x="20" y="84"/>
                  </a:lnTo>
                  <a:lnTo>
                    <a:pt x="19" y="84"/>
                  </a:lnTo>
                  <a:lnTo>
                    <a:pt x="16" y="84"/>
                  </a:lnTo>
                  <a:lnTo>
                    <a:pt x="14" y="84"/>
                  </a:lnTo>
                  <a:lnTo>
                    <a:pt x="12" y="84"/>
                  </a:lnTo>
                  <a:lnTo>
                    <a:pt x="9" y="80"/>
                  </a:lnTo>
                  <a:lnTo>
                    <a:pt x="6" y="80"/>
                  </a:lnTo>
                  <a:lnTo>
                    <a:pt x="5" y="79"/>
                  </a:lnTo>
                  <a:lnTo>
                    <a:pt x="1" y="77"/>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17" name="Freeform 31"/>
            <p:cNvSpPr>
              <a:spLocks noChangeAspect="1"/>
            </p:cNvSpPr>
            <p:nvPr/>
          </p:nvSpPr>
          <p:spPr bwMode="auto">
            <a:xfrm>
              <a:off x="3101"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1 w 35"/>
                <a:gd name="T11" fmla="*/ 27 h 85"/>
                <a:gd name="T12" fmla="*/ 1 w 35"/>
                <a:gd name="T13" fmla="*/ 12 h 85"/>
                <a:gd name="T14" fmla="*/ 1 w 35"/>
                <a:gd name="T15" fmla="*/ 12 h 85"/>
                <a:gd name="T16" fmla="*/ 28 w 35"/>
                <a:gd name="T17" fmla="*/ 0 h 85"/>
                <a:gd name="T18" fmla="*/ 28 w 35"/>
                <a:gd name="T19" fmla="*/ 0 h 85"/>
                <a:gd name="T20" fmla="*/ 32 w 35"/>
                <a:gd name="T21" fmla="*/ 0 h 85"/>
                <a:gd name="T22" fmla="*/ 150 w 35"/>
                <a:gd name="T23" fmla="*/ 0 h 85"/>
                <a:gd name="T24" fmla="*/ 150 w 35"/>
                <a:gd name="T25" fmla="*/ 0 h 85"/>
                <a:gd name="T26" fmla="*/ 160 w 35"/>
                <a:gd name="T27" fmla="*/ 0 h 85"/>
                <a:gd name="T28" fmla="*/ 160 w 35"/>
                <a:gd name="T29" fmla="*/ 12 h 85"/>
                <a:gd name="T30" fmla="*/ 160 w 35"/>
                <a:gd name="T31" fmla="*/ 12 h 85"/>
                <a:gd name="T32" fmla="*/ 177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77 w 35"/>
                <a:gd name="T55" fmla="*/ 392 h 85"/>
                <a:gd name="T56" fmla="*/ 160 w 35"/>
                <a:gd name="T57" fmla="*/ 396 h 85"/>
                <a:gd name="T58" fmla="*/ 160 w 35"/>
                <a:gd name="T59" fmla="*/ 419 h 85"/>
                <a:gd name="T60" fmla="*/ 160 w 35"/>
                <a:gd name="T61" fmla="*/ 419 h 85"/>
                <a:gd name="T62" fmla="*/ 150 w 35"/>
                <a:gd name="T63" fmla="*/ 419 h 85"/>
                <a:gd name="T64" fmla="*/ 150 w 35"/>
                <a:gd name="T65" fmla="*/ 419 h 85"/>
                <a:gd name="T66" fmla="*/ 32 w 35"/>
                <a:gd name="T67" fmla="*/ 419 h 85"/>
                <a:gd name="T68" fmla="*/ 28 w 35"/>
                <a:gd name="T69" fmla="*/ 419 h 85"/>
                <a:gd name="T70" fmla="*/ 28 w 35"/>
                <a:gd name="T71" fmla="*/ 419 h 85"/>
                <a:gd name="T72" fmla="*/ 28 w 35"/>
                <a:gd name="T73" fmla="*/ 419 h 85"/>
                <a:gd name="T74" fmla="*/ 1 w 35"/>
                <a:gd name="T75" fmla="*/ 396 h 85"/>
                <a:gd name="T76" fmla="*/ 1 w 35"/>
                <a:gd name="T77" fmla="*/ 396 h 85"/>
                <a:gd name="T78" fmla="*/ 1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1" y="7"/>
                  </a:lnTo>
                  <a:lnTo>
                    <a:pt x="1" y="5"/>
                  </a:lnTo>
                  <a:lnTo>
                    <a:pt x="1" y="2"/>
                  </a:lnTo>
                  <a:lnTo>
                    <a:pt x="5" y="2"/>
                  </a:lnTo>
                  <a:lnTo>
                    <a:pt x="5" y="0"/>
                  </a:lnTo>
                  <a:lnTo>
                    <a:pt x="6" y="0"/>
                  </a:lnTo>
                  <a:lnTo>
                    <a:pt x="29" y="0"/>
                  </a:lnTo>
                  <a:lnTo>
                    <a:pt x="31" y="0"/>
                  </a:lnTo>
                  <a:lnTo>
                    <a:pt x="31" y="2"/>
                  </a:lnTo>
                  <a:lnTo>
                    <a:pt x="34" y="5"/>
                  </a:lnTo>
                  <a:lnTo>
                    <a:pt x="34" y="7"/>
                  </a:lnTo>
                  <a:lnTo>
                    <a:pt x="34" y="8"/>
                  </a:lnTo>
                  <a:lnTo>
                    <a:pt x="34" y="11"/>
                  </a:lnTo>
                  <a:lnTo>
                    <a:pt x="34" y="14"/>
                  </a:lnTo>
                  <a:lnTo>
                    <a:pt x="34" y="70"/>
                  </a:lnTo>
                  <a:lnTo>
                    <a:pt x="34" y="72"/>
                  </a:lnTo>
                  <a:lnTo>
                    <a:pt x="34" y="74"/>
                  </a:lnTo>
                  <a:lnTo>
                    <a:pt x="34" y="77"/>
                  </a:lnTo>
                  <a:lnTo>
                    <a:pt x="34" y="79"/>
                  </a:lnTo>
                  <a:lnTo>
                    <a:pt x="34" y="80"/>
                  </a:lnTo>
                  <a:lnTo>
                    <a:pt x="31" y="80"/>
                  </a:lnTo>
                  <a:lnTo>
                    <a:pt x="31" y="84"/>
                  </a:lnTo>
                  <a:lnTo>
                    <a:pt x="29" y="84"/>
                  </a:lnTo>
                  <a:lnTo>
                    <a:pt x="6" y="84"/>
                  </a:lnTo>
                  <a:lnTo>
                    <a:pt x="5" y="84"/>
                  </a:lnTo>
                  <a:lnTo>
                    <a:pt x="1" y="84"/>
                  </a:lnTo>
                  <a:lnTo>
                    <a:pt x="1" y="80"/>
                  </a:lnTo>
                  <a:lnTo>
                    <a:pt x="1" y="79"/>
                  </a:lnTo>
                  <a:lnTo>
                    <a:pt x="0" y="79"/>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18" name="Freeform 32"/>
            <p:cNvSpPr>
              <a:spLocks noChangeAspect="1"/>
            </p:cNvSpPr>
            <p:nvPr/>
          </p:nvSpPr>
          <p:spPr bwMode="auto">
            <a:xfrm>
              <a:off x="3217"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0 w 35"/>
                <a:gd name="T11" fmla="*/ 27 h 85"/>
                <a:gd name="T12" fmla="*/ 1 w 35"/>
                <a:gd name="T13" fmla="*/ 12 h 85"/>
                <a:gd name="T14" fmla="*/ 1 w 35"/>
                <a:gd name="T15" fmla="*/ 12 h 85"/>
                <a:gd name="T16" fmla="*/ 1 w 35"/>
                <a:gd name="T17" fmla="*/ 0 h 85"/>
                <a:gd name="T18" fmla="*/ 28 w 35"/>
                <a:gd name="T19" fmla="*/ 0 h 85"/>
                <a:gd name="T20" fmla="*/ 28 w 35"/>
                <a:gd name="T21" fmla="*/ 0 h 85"/>
                <a:gd name="T22" fmla="*/ 135 w 35"/>
                <a:gd name="T23" fmla="*/ 0 h 85"/>
                <a:gd name="T24" fmla="*/ 150 w 35"/>
                <a:gd name="T25" fmla="*/ 0 h 85"/>
                <a:gd name="T26" fmla="*/ 150 w 35"/>
                <a:gd name="T27" fmla="*/ 0 h 85"/>
                <a:gd name="T28" fmla="*/ 150 w 35"/>
                <a:gd name="T29" fmla="*/ 12 h 85"/>
                <a:gd name="T30" fmla="*/ 160 w 35"/>
                <a:gd name="T31" fmla="*/ 12 h 85"/>
                <a:gd name="T32" fmla="*/ 160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60 w 35"/>
                <a:gd name="T55" fmla="*/ 392 h 85"/>
                <a:gd name="T56" fmla="*/ 160 w 35"/>
                <a:gd name="T57" fmla="*/ 396 h 85"/>
                <a:gd name="T58" fmla="*/ 160 w 35"/>
                <a:gd name="T59" fmla="*/ 419 h 85"/>
                <a:gd name="T60" fmla="*/ 150 w 35"/>
                <a:gd name="T61" fmla="*/ 419 h 85"/>
                <a:gd name="T62" fmla="*/ 150 w 35"/>
                <a:gd name="T63" fmla="*/ 419 h 85"/>
                <a:gd name="T64" fmla="*/ 135 w 35"/>
                <a:gd name="T65" fmla="*/ 419 h 85"/>
                <a:gd name="T66" fmla="*/ 28 w 35"/>
                <a:gd name="T67" fmla="*/ 419 h 85"/>
                <a:gd name="T68" fmla="*/ 28 w 35"/>
                <a:gd name="T69" fmla="*/ 419 h 85"/>
                <a:gd name="T70" fmla="*/ 28 w 35"/>
                <a:gd name="T71" fmla="*/ 419 h 85"/>
                <a:gd name="T72" fmla="*/ 1 w 35"/>
                <a:gd name="T73" fmla="*/ 419 h 85"/>
                <a:gd name="T74" fmla="*/ 1 w 35"/>
                <a:gd name="T75" fmla="*/ 396 h 85"/>
                <a:gd name="T76" fmla="*/ 0 w 35"/>
                <a:gd name="T77" fmla="*/ 396 h 85"/>
                <a:gd name="T78" fmla="*/ 0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0" y="5"/>
                  </a:lnTo>
                  <a:lnTo>
                    <a:pt x="1" y="2"/>
                  </a:lnTo>
                  <a:lnTo>
                    <a:pt x="1" y="0"/>
                  </a:lnTo>
                  <a:lnTo>
                    <a:pt x="5" y="0"/>
                  </a:lnTo>
                  <a:lnTo>
                    <a:pt x="26" y="0"/>
                  </a:lnTo>
                  <a:lnTo>
                    <a:pt x="29" y="0"/>
                  </a:lnTo>
                  <a:lnTo>
                    <a:pt x="29" y="2"/>
                  </a:lnTo>
                  <a:lnTo>
                    <a:pt x="31" y="2"/>
                  </a:lnTo>
                  <a:lnTo>
                    <a:pt x="31" y="5"/>
                  </a:lnTo>
                  <a:lnTo>
                    <a:pt x="34" y="7"/>
                  </a:lnTo>
                  <a:lnTo>
                    <a:pt x="34" y="8"/>
                  </a:lnTo>
                  <a:lnTo>
                    <a:pt x="34" y="11"/>
                  </a:lnTo>
                  <a:lnTo>
                    <a:pt x="34" y="14"/>
                  </a:lnTo>
                  <a:lnTo>
                    <a:pt x="34" y="70"/>
                  </a:lnTo>
                  <a:lnTo>
                    <a:pt x="34" y="72"/>
                  </a:lnTo>
                  <a:lnTo>
                    <a:pt x="34" y="74"/>
                  </a:lnTo>
                  <a:lnTo>
                    <a:pt x="34" y="77"/>
                  </a:lnTo>
                  <a:lnTo>
                    <a:pt x="34" y="79"/>
                  </a:lnTo>
                  <a:lnTo>
                    <a:pt x="31" y="79"/>
                  </a:lnTo>
                  <a:lnTo>
                    <a:pt x="31" y="80"/>
                  </a:lnTo>
                  <a:lnTo>
                    <a:pt x="31" y="84"/>
                  </a:lnTo>
                  <a:lnTo>
                    <a:pt x="29" y="84"/>
                  </a:lnTo>
                  <a:lnTo>
                    <a:pt x="26" y="84"/>
                  </a:lnTo>
                  <a:lnTo>
                    <a:pt x="5" y="84"/>
                  </a:lnTo>
                  <a:lnTo>
                    <a:pt x="1" y="84"/>
                  </a:lnTo>
                  <a:lnTo>
                    <a:pt x="1" y="80"/>
                  </a:lnTo>
                  <a:lnTo>
                    <a:pt x="0" y="80"/>
                  </a:lnTo>
                  <a:lnTo>
                    <a:pt x="0" y="79"/>
                  </a:lnTo>
                  <a:lnTo>
                    <a:pt x="0" y="77"/>
                  </a:lnTo>
                  <a:lnTo>
                    <a:pt x="0" y="74"/>
                  </a:lnTo>
                  <a:lnTo>
                    <a:pt x="0" y="72"/>
                  </a:lnTo>
                  <a:lnTo>
                    <a:pt x="0" y="7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19" name="Freeform 33" descr="Light vertical"/>
            <p:cNvSpPr>
              <a:spLocks noChangeAspect="1"/>
            </p:cNvSpPr>
            <p:nvPr/>
          </p:nvSpPr>
          <p:spPr bwMode="auto">
            <a:xfrm>
              <a:off x="3148" y="3537"/>
              <a:ext cx="68" cy="111"/>
            </a:xfrm>
            <a:custGeom>
              <a:avLst/>
              <a:gdLst>
                <a:gd name="T0" fmla="*/ 0 w 52"/>
                <a:gd name="T1" fmla="*/ 68 h 85"/>
                <a:gd name="T2" fmla="*/ 0 w 52"/>
                <a:gd name="T3" fmla="*/ 68 h 85"/>
                <a:gd name="T4" fmla="*/ 0 w 52"/>
                <a:gd name="T5" fmla="*/ 52 h 85"/>
                <a:gd name="T6" fmla="*/ 0 w 52"/>
                <a:gd name="T7" fmla="*/ 38 h 85"/>
                <a:gd name="T8" fmla="*/ 1 w 52"/>
                <a:gd name="T9" fmla="*/ 35 h 85"/>
                <a:gd name="T10" fmla="*/ 1 w 52"/>
                <a:gd name="T11" fmla="*/ 27 h 85"/>
                <a:gd name="T12" fmla="*/ 27 w 52"/>
                <a:gd name="T13" fmla="*/ 12 h 85"/>
                <a:gd name="T14" fmla="*/ 27 w 52"/>
                <a:gd name="T15" fmla="*/ 12 h 85"/>
                <a:gd name="T16" fmla="*/ 35 w 52"/>
                <a:gd name="T17" fmla="*/ 0 h 85"/>
                <a:gd name="T18" fmla="*/ 35 w 52"/>
                <a:gd name="T19" fmla="*/ 0 h 85"/>
                <a:gd name="T20" fmla="*/ 38 w 52"/>
                <a:gd name="T21" fmla="*/ 0 h 85"/>
                <a:gd name="T22" fmla="*/ 221 w 52"/>
                <a:gd name="T23" fmla="*/ 0 h 85"/>
                <a:gd name="T24" fmla="*/ 221 w 52"/>
                <a:gd name="T25" fmla="*/ 0 h 85"/>
                <a:gd name="T26" fmla="*/ 221 w 52"/>
                <a:gd name="T27" fmla="*/ 0 h 85"/>
                <a:gd name="T28" fmla="*/ 228 w 52"/>
                <a:gd name="T29" fmla="*/ 12 h 85"/>
                <a:gd name="T30" fmla="*/ 228 w 52"/>
                <a:gd name="T31" fmla="*/ 12 h 85"/>
                <a:gd name="T32" fmla="*/ 234 w 52"/>
                <a:gd name="T33" fmla="*/ 27 h 85"/>
                <a:gd name="T34" fmla="*/ 234 w 52"/>
                <a:gd name="T35" fmla="*/ 35 h 85"/>
                <a:gd name="T36" fmla="*/ 256 w 52"/>
                <a:gd name="T37" fmla="*/ 35 h 85"/>
                <a:gd name="T38" fmla="*/ 256 w 52"/>
                <a:gd name="T39" fmla="*/ 38 h 85"/>
                <a:gd name="T40" fmla="*/ 256 w 52"/>
                <a:gd name="T41" fmla="*/ 52 h 85"/>
                <a:gd name="T42" fmla="*/ 256 w 52"/>
                <a:gd name="T43" fmla="*/ 68 h 85"/>
                <a:gd name="T44" fmla="*/ 256 w 52"/>
                <a:gd name="T45" fmla="*/ 345 h 85"/>
                <a:gd name="T46" fmla="*/ 256 w 52"/>
                <a:gd name="T47" fmla="*/ 358 h 85"/>
                <a:gd name="T48" fmla="*/ 256 w 52"/>
                <a:gd name="T49" fmla="*/ 370 h 85"/>
                <a:gd name="T50" fmla="*/ 256 w 52"/>
                <a:gd name="T51" fmla="*/ 384 h 85"/>
                <a:gd name="T52" fmla="*/ 256 w 52"/>
                <a:gd name="T53" fmla="*/ 392 h 85"/>
                <a:gd name="T54" fmla="*/ 234 w 52"/>
                <a:gd name="T55" fmla="*/ 392 h 85"/>
                <a:gd name="T56" fmla="*/ 234 w 52"/>
                <a:gd name="T57" fmla="*/ 396 h 85"/>
                <a:gd name="T58" fmla="*/ 228 w 52"/>
                <a:gd name="T59" fmla="*/ 419 h 85"/>
                <a:gd name="T60" fmla="*/ 228 w 52"/>
                <a:gd name="T61" fmla="*/ 419 h 85"/>
                <a:gd name="T62" fmla="*/ 221 w 52"/>
                <a:gd name="T63" fmla="*/ 419 h 85"/>
                <a:gd name="T64" fmla="*/ 221 w 52"/>
                <a:gd name="T65" fmla="*/ 419 h 85"/>
                <a:gd name="T66" fmla="*/ 38 w 52"/>
                <a:gd name="T67" fmla="*/ 419 h 85"/>
                <a:gd name="T68" fmla="*/ 35 w 52"/>
                <a:gd name="T69" fmla="*/ 419 h 85"/>
                <a:gd name="T70" fmla="*/ 35 w 52"/>
                <a:gd name="T71" fmla="*/ 419 h 85"/>
                <a:gd name="T72" fmla="*/ 27 w 52"/>
                <a:gd name="T73" fmla="*/ 419 h 85"/>
                <a:gd name="T74" fmla="*/ 27 w 52"/>
                <a:gd name="T75" fmla="*/ 396 h 85"/>
                <a:gd name="T76" fmla="*/ 1 w 52"/>
                <a:gd name="T77" fmla="*/ 396 h 85"/>
                <a:gd name="T78" fmla="*/ 1 w 52"/>
                <a:gd name="T79" fmla="*/ 392 h 85"/>
                <a:gd name="T80" fmla="*/ 1 w 52"/>
                <a:gd name="T81" fmla="*/ 384 h 85"/>
                <a:gd name="T82" fmla="*/ 0 w 52"/>
                <a:gd name="T83" fmla="*/ 370 h 85"/>
                <a:gd name="T84" fmla="*/ 0 w 52"/>
                <a:gd name="T85" fmla="*/ 358 h 85"/>
                <a:gd name="T86" fmla="*/ 0 w 52"/>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2"/>
                <a:gd name="T133" fmla="*/ 0 h 85"/>
                <a:gd name="T134" fmla="*/ 52 w 52"/>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2" h="85">
                  <a:moveTo>
                    <a:pt x="0" y="70"/>
                  </a:moveTo>
                  <a:lnTo>
                    <a:pt x="0" y="14"/>
                  </a:lnTo>
                  <a:lnTo>
                    <a:pt x="0" y="11"/>
                  </a:lnTo>
                  <a:lnTo>
                    <a:pt x="0" y="8"/>
                  </a:lnTo>
                  <a:lnTo>
                    <a:pt x="1" y="7"/>
                  </a:lnTo>
                  <a:lnTo>
                    <a:pt x="1" y="5"/>
                  </a:lnTo>
                  <a:lnTo>
                    <a:pt x="5" y="2"/>
                  </a:lnTo>
                  <a:lnTo>
                    <a:pt x="7" y="0"/>
                  </a:lnTo>
                  <a:lnTo>
                    <a:pt x="8" y="0"/>
                  </a:lnTo>
                  <a:lnTo>
                    <a:pt x="44" y="0"/>
                  </a:lnTo>
                  <a:lnTo>
                    <a:pt x="46" y="0"/>
                  </a:lnTo>
                  <a:lnTo>
                    <a:pt x="46" y="2"/>
                  </a:lnTo>
                  <a:lnTo>
                    <a:pt x="47" y="2"/>
                  </a:lnTo>
                  <a:lnTo>
                    <a:pt x="47" y="5"/>
                  </a:lnTo>
                  <a:lnTo>
                    <a:pt x="47" y="7"/>
                  </a:lnTo>
                  <a:lnTo>
                    <a:pt x="51" y="7"/>
                  </a:lnTo>
                  <a:lnTo>
                    <a:pt x="51" y="8"/>
                  </a:lnTo>
                  <a:lnTo>
                    <a:pt x="51" y="11"/>
                  </a:lnTo>
                  <a:lnTo>
                    <a:pt x="51" y="14"/>
                  </a:lnTo>
                  <a:lnTo>
                    <a:pt x="51" y="70"/>
                  </a:lnTo>
                  <a:lnTo>
                    <a:pt x="51" y="72"/>
                  </a:lnTo>
                  <a:lnTo>
                    <a:pt x="51" y="74"/>
                  </a:lnTo>
                  <a:lnTo>
                    <a:pt x="51" y="77"/>
                  </a:lnTo>
                  <a:lnTo>
                    <a:pt x="51" y="79"/>
                  </a:lnTo>
                  <a:lnTo>
                    <a:pt x="47" y="79"/>
                  </a:lnTo>
                  <a:lnTo>
                    <a:pt x="47" y="80"/>
                  </a:lnTo>
                  <a:lnTo>
                    <a:pt x="46" y="80"/>
                  </a:lnTo>
                  <a:lnTo>
                    <a:pt x="46" y="84"/>
                  </a:lnTo>
                  <a:lnTo>
                    <a:pt x="44" y="84"/>
                  </a:lnTo>
                  <a:lnTo>
                    <a:pt x="8" y="84"/>
                  </a:lnTo>
                  <a:lnTo>
                    <a:pt x="7" y="84"/>
                  </a:lnTo>
                  <a:lnTo>
                    <a:pt x="5" y="84"/>
                  </a:lnTo>
                  <a:lnTo>
                    <a:pt x="5" y="80"/>
                  </a:lnTo>
                  <a:lnTo>
                    <a:pt x="1" y="80"/>
                  </a:lnTo>
                  <a:lnTo>
                    <a:pt x="1" y="79"/>
                  </a:lnTo>
                  <a:lnTo>
                    <a:pt x="1" y="77"/>
                  </a:lnTo>
                  <a:lnTo>
                    <a:pt x="0" y="77"/>
                  </a:lnTo>
                  <a:lnTo>
                    <a:pt x="0" y="74"/>
                  </a:lnTo>
                  <a:lnTo>
                    <a:pt x="0" y="72"/>
                  </a:lnTo>
                  <a:lnTo>
                    <a:pt x="0" y="7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20" name="AutoShape 34"/>
            <p:cNvSpPr>
              <a:spLocks noChangeAspect="1" noChangeArrowheads="1"/>
            </p:cNvSpPr>
            <p:nvPr/>
          </p:nvSpPr>
          <p:spPr bwMode="auto">
            <a:xfrm flipV="1">
              <a:off x="3127" y="3520"/>
              <a:ext cx="12" cy="1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21" name="Freeform 35"/>
            <p:cNvSpPr>
              <a:spLocks noChangeAspect="1"/>
            </p:cNvSpPr>
            <p:nvPr/>
          </p:nvSpPr>
          <p:spPr bwMode="auto">
            <a:xfrm>
              <a:off x="3113" y="3486"/>
              <a:ext cx="17" cy="36"/>
            </a:xfrm>
            <a:custGeom>
              <a:avLst/>
              <a:gdLst>
                <a:gd name="T0" fmla="*/ 60 w 13"/>
                <a:gd name="T1" fmla="*/ 149 h 27"/>
                <a:gd name="T2" fmla="*/ 0 w 13"/>
                <a:gd name="T3" fmla="*/ 105 h 27"/>
                <a:gd name="T4" fmla="*/ 60 w 13"/>
                <a:gd name="T5" fmla="*/ 73 h 27"/>
                <a:gd name="T6" fmla="*/ 0 w 13"/>
                <a:gd name="T7" fmla="*/ 28 h 27"/>
                <a:gd name="T8" fmla="*/ 60 w 13"/>
                <a:gd name="T9" fmla="*/ 0 h 27"/>
                <a:gd name="T10" fmla="*/ 60 w 13"/>
                <a:gd name="T11" fmla="*/ 149 h 27"/>
                <a:gd name="T12" fmla="*/ 60 w 13"/>
                <a:gd name="T13" fmla="*/ 149 h 27"/>
                <a:gd name="T14" fmla="*/ 0 60000 65536"/>
                <a:gd name="T15" fmla="*/ 0 60000 65536"/>
                <a:gd name="T16" fmla="*/ 0 60000 65536"/>
                <a:gd name="T17" fmla="*/ 0 60000 65536"/>
                <a:gd name="T18" fmla="*/ 0 60000 65536"/>
                <a:gd name="T19" fmla="*/ 0 60000 65536"/>
                <a:gd name="T20" fmla="*/ 0 60000 65536"/>
                <a:gd name="T21" fmla="*/ 0 w 13"/>
                <a:gd name="T22" fmla="*/ 0 h 27"/>
                <a:gd name="T23" fmla="*/ 13 w 13"/>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7">
                  <a:moveTo>
                    <a:pt x="12" y="26"/>
                  </a:moveTo>
                  <a:lnTo>
                    <a:pt x="0" y="19"/>
                  </a:lnTo>
                  <a:lnTo>
                    <a:pt x="12" y="13"/>
                  </a:lnTo>
                  <a:lnTo>
                    <a:pt x="0" y="5"/>
                  </a:lnTo>
                  <a:lnTo>
                    <a:pt x="12" y="0"/>
                  </a:lnTo>
                  <a:lnTo>
                    <a:pt x="12"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22" name="Line 36"/>
            <p:cNvSpPr>
              <a:spLocks noChangeAspect="1" noChangeShapeType="1"/>
            </p:cNvSpPr>
            <p:nvPr/>
          </p:nvSpPr>
          <p:spPr bwMode="auto">
            <a:xfrm flipH="1" flipV="1">
              <a:off x="3113" y="3509"/>
              <a:ext cx="118" cy="1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423" name="Line 37"/>
            <p:cNvSpPr>
              <a:spLocks noChangeAspect="1" noChangeShapeType="1"/>
            </p:cNvSpPr>
            <p:nvPr/>
          </p:nvSpPr>
          <p:spPr bwMode="auto">
            <a:xfrm>
              <a:off x="3129" y="3519"/>
              <a:ext cx="102"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424" name="Line 38"/>
            <p:cNvSpPr>
              <a:spLocks noChangeAspect="1" noChangeShapeType="1"/>
            </p:cNvSpPr>
            <p:nvPr/>
          </p:nvSpPr>
          <p:spPr bwMode="auto">
            <a:xfrm flipH="1" flipV="1">
              <a:off x="3113" y="3492"/>
              <a:ext cx="118" cy="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425" name="Freeform 39"/>
            <p:cNvSpPr>
              <a:spLocks noChangeAspect="1"/>
            </p:cNvSpPr>
            <p:nvPr/>
          </p:nvSpPr>
          <p:spPr bwMode="auto">
            <a:xfrm>
              <a:off x="3235" y="3486"/>
              <a:ext cx="16" cy="34"/>
            </a:xfrm>
            <a:custGeom>
              <a:avLst/>
              <a:gdLst>
                <a:gd name="T0" fmla="*/ 0 w 12"/>
                <a:gd name="T1" fmla="*/ 0 h 26"/>
                <a:gd name="T2" fmla="*/ 64 w 12"/>
                <a:gd name="T3" fmla="*/ 27 h 26"/>
                <a:gd name="T4" fmla="*/ 0 w 12"/>
                <a:gd name="T5" fmla="*/ 65 h 26"/>
                <a:gd name="T6" fmla="*/ 64 w 12"/>
                <a:gd name="T7" fmla="*/ 95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5"/>
                  </a:lnTo>
                  <a:lnTo>
                    <a:pt x="0" y="13"/>
                  </a:lnTo>
                  <a:lnTo>
                    <a:pt x="11" y="19"/>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26" name="Freeform 40"/>
            <p:cNvSpPr>
              <a:spLocks noChangeAspect="1"/>
            </p:cNvSpPr>
            <p:nvPr/>
          </p:nvSpPr>
          <p:spPr bwMode="auto">
            <a:xfrm>
              <a:off x="3129" y="3387"/>
              <a:ext cx="108" cy="17"/>
            </a:xfrm>
            <a:custGeom>
              <a:avLst/>
              <a:gdLst>
                <a:gd name="T0" fmla="*/ 0 w 83"/>
                <a:gd name="T1" fmla="*/ 60 h 13"/>
                <a:gd name="T2" fmla="*/ 16 w 83"/>
                <a:gd name="T3" fmla="*/ 0 h 13"/>
                <a:gd name="T4" fmla="*/ 372 w 83"/>
                <a:gd name="T5" fmla="*/ 0 h 13"/>
                <a:gd name="T6" fmla="*/ 399 w 83"/>
                <a:gd name="T7" fmla="*/ 60 h 13"/>
                <a:gd name="T8" fmla="*/ 0 w 83"/>
                <a:gd name="T9" fmla="*/ 60 h 13"/>
                <a:gd name="T10" fmla="*/ 0 w 83"/>
                <a:gd name="T11" fmla="*/ 60 h 13"/>
                <a:gd name="T12" fmla="*/ 0 60000 65536"/>
                <a:gd name="T13" fmla="*/ 0 60000 65536"/>
                <a:gd name="T14" fmla="*/ 0 60000 65536"/>
                <a:gd name="T15" fmla="*/ 0 60000 65536"/>
                <a:gd name="T16" fmla="*/ 0 60000 65536"/>
                <a:gd name="T17" fmla="*/ 0 60000 65536"/>
                <a:gd name="T18" fmla="*/ 0 w 83"/>
                <a:gd name="T19" fmla="*/ 0 h 13"/>
                <a:gd name="T20" fmla="*/ 83 w 83"/>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83" h="13">
                  <a:moveTo>
                    <a:pt x="0" y="12"/>
                  </a:moveTo>
                  <a:lnTo>
                    <a:pt x="3" y="0"/>
                  </a:lnTo>
                  <a:lnTo>
                    <a:pt x="77" y="0"/>
                  </a:lnTo>
                  <a:lnTo>
                    <a:pt x="82" y="12"/>
                  </a:lnTo>
                  <a:lnTo>
                    <a:pt x="0" y="1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27" name="Freeform 41"/>
            <p:cNvSpPr>
              <a:spLocks noChangeAspect="1"/>
            </p:cNvSpPr>
            <p:nvPr/>
          </p:nvSpPr>
          <p:spPr bwMode="auto">
            <a:xfrm>
              <a:off x="3073" y="3344"/>
              <a:ext cx="224" cy="149"/>
            </a:xfrm>
            <a:custGeom>
              <a:avLst/>
              <a:gdLst>
                <a:gd name="T0" fmla="*/ 0 w 172"/>
                <a:gd name="T1" fmla="*/ 93 h 114"/>
                <a:gd name="T2" fmla="*/ 0 w 172"/>
                <a:gd name="T3" fmla="*/ 93 h 114"/>
                <a:gd name="T4" fmla="*/ 12 w 172"/>
                <a:gd name="T5" fmla="*/ 65 h 114"/>
                <a:gd name="T6" fmla="*/ 12 w 172"/>
                <a:gd name="T7" fmla="*/ 60 h 114"/>
                <a:gd name="T8" fmla="*/ 27 w 172"/>
                <a:gd name="T9" fmla="*/ 38 h 114"/>
                <a:gd name="T10" fmla="*/ 38 w 172"/>
                <a:gd name="T11" fmla="*/ 35 h 114"/>
                <a:gd name="T12" fmla="*/ 60 w 172"/>
                <a:gd name="T13" fmla="*/ 27 h 114"/>
                <a:gd name="T14" fmla="*/ 78 w 172"/>
                <a:gd name="T15" fmla="*/ 12 h 114"/>
                <a:gd name="T16" fmla="*/ 96 w 172"/>
                <a:gd name="T17" fmla="*/ 0 h 114"/>
                <a:gd name="T18" fmla="*/ 124 w 172"/>
                <a:gd name="T19" fmla="*/ 0 h 114"/>
                <a:gd name="T20" fmla="*/ 134 w 172"/>
                <a:gd name="T21" fmla="*/ 0 h 114"/>
                <a:gd name="T22" fmla="*/ 682 w 172"/>
                <a:gd name="T23" fmla="*/ 0 h 114"/>
                <a:gd name="T24" fmla="*/ 707 w 172"/>
                <a:gd name="T25" fmla="*/ 0 h 114"/>
                <a:gd name="T26" fmla="*/ 731 w 172"/>
                <a:gd name="T27" fmla="*/ 0 h 114"/>
                <a:gd name="T28" fmla="*/ 745 w 172"/>
                <a:gd name="T29" fmla="*/ 12 h 114"/>
                <a:gd name="T30" fmla="*/ 764 w 172"/>
                <a:gd name="T31" fmla="*/ 12 h 114"/>
                <a:gd name="T32" fmla="*/ 780 w 172"/>
                <a:gd name="T33" fmla="*/ 27 h 114"/>
                <a:gd name="T34" fmla="*/ 793 w 172"/>
                <a:gd name="T35" fmla="*/ 35 h 114"/>
                <a:gd name="T36" fmla="*/ 815 w 172"/>
                <a:gd name="T37" fmla="*/ 38 h 114"/>
                <a:gd name="T38" fmla="*/ 815 w 172"/>
                <a:gd name="T39" fmla="*/ 65 h 114"/>
                <a:gd name="T40" fmla="*/ 835 w 172"/>
                <a:gd name="T41" fmla="*/ 76 h 114"/>
                <a:gd name="T42" fmla="*/ 835 w 172"/>
                <a:gd name="T43" fmla="*/ 93 h 114"/>
                <a:gd name="T44" fmla="*/ 835 w 172"/>
                <a:gd name="T45" fmla="*/ 465 h 114"/>
                <a:gd name="T46" fmla="*/ 835 w 172"/>
                <a:gd name="T47" fmla="*/ 473 h 114"/>
                <a:gd name="T48" fmla="*/ 835 w 172"/>
                <a:gd name="T49" fmla="*/ 474 h 114"/>
                <a:gd name="T50" fmla="*/ 815 w 172"/>
                <a:gd name="T51" fmla="*/ 507 h 114"/>
                <a:gd name="T52" fmla="*/ 806 w 172"/>
                <a:gd name="T53" fmla="*/ 514 h 114"/>
                <a:gd name="T54" fmla="*/ 793 w 172"/>
                <a:gd name="T55" fmla="*/ 533 h 114"/>
                <a:gd name="T56" fmla="*/ 772 w 172"/>
                <a:gd name="T57" fmla="*/ 544 h 114"/>
                <a:gd name="T58" fmla="*/ 764 w 172"/>
                <a:gd name="T59" fmla="*/ 550 h 114"/>
                <a:gd name="T60" fmla="*/ 742 w 172"/>
                <a:gd name="T61" fmla="*/ 550 h 114"/>
                <a:gd name="T62" fmla="*/ 716 w 172"/>
                <a:gd name="T63" fmla="*/ 562 h 114"/>
                <a:gd name="T64" fmla="*/ 682 w 172"/>
                <a:gd name="T65" fmla="*/ 562 h 114"/>
                <a:gd name="T66" fmla="*/ 134 w 172"/>
                <a:gd name="T67" fmla="*/ 562 h 114"/>
                <a:gd name="T68" fmla="*/ 133 w 172"/>
                <a:gd name="T69" fmla="*/ 562 h 114"/>
                <a:gd name="T70" fmla="*/ 108 w 172"/>
                <a:gd name="T71" fmla="*/ 562 h 114"/>
                <a:gd name="T72" fmla="*/ 86 w 172"/>
                <a:gd name="T73" fmla="*/ 550 h 114"/>
                <a:gd name="T74" fmla="*/ 64 w 172"/>
                <a:gd name="T75" fmla="*/ 544 h 114"/>
                <a:gd name="T76" fmla="*/ 38 w 172"/>
                <a:gd name="T77" fmla="*/ 544 h 114"/>
                <a:gd name="T78" fmla="*/ 35 w 172"/>
                <a:gd name="T79" fmla="*/ 514 h 114"/>
                <a:gd name="T80" fmla="*/ 27 w 172"/>
                <a:gd name="T81" fmla="*/ 507 h 114"/>
                <a:gd name="T82" fmla="*/ 12 w 172"/>
                <a:gd name="T83" fmla="*/ 501 h 114"/>
                <a:gd name="T84" fmla="*/ 0 w 172"/>
                <a:gd name="T85" fmla="*/ 474 h 114"/>
                <a:gd name="T86" fmla="*/ 0 w 172"/>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2"/>
                <a:gd name="T133" fmla="*/ 0 h 114"/>
                <a:gd name="T134" fmla="*/ 172 w 172"/>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2" h="114">
                  <a:moveTo>
                    <a:pt x="0" y="93"/>
                  </a:moveTo>
                  <a:lnTo>
                    <a:pt x="0" y="18"/>
                  </a:lnTo>
                  <a:lnTo>
                    <a:pt x="0" y="15"/>
                  </a:lnTo>
                  <a:lnTo>
                    <a:pt x="2" y="13"/>
                  </a:lnTo>
                  <a:lnTo>
                    <a:pt x="2" y="12"/>
                  </a:lnTo>
                  <a:lnTo>
                    <a:pt x="5" y="8"/>
                  </a:lnTo>
                  <a:lnTo>
                    <a:pt x="7" y="7"/>
                  </a:lnTo>
                  <a:lnTo>
                    <a:pt x="8" y="7"/>
                  </a:lnTo>
                  <a:lnTo>
                    <a:pt x="8" y="5"/>
                  </a:lnTo>
                  <a:lnTo>
                    <a:pt x="12" y="5"/>
                  </a:lnTo>
                  <a:lnTo>
                    <a:pt x="13" y="2"/>
                  </a:lnTo>
                  <a:lnTo>
                    <a:pt x="16" y="2"/>
                  </a:lnTo>
                  <a:lnTo>
                    <a:pt x="18" y="2"/>
                  </a:lnTo>
                  <a:lnTo>
                    <a:pt x="20" y="0"/>
                  </a:lnTo>
                  <a:lnTo>
                    <a:pt x="22" y="0"/>
                  </a:lnTo>
                  <a:lnTo>
                    <a:pt x="25" y="0"/>
                  </a:lnTo>
                  <a:lnTo>
                    <a:pt x="27" y="0"/>
                  </a:lnTo>
                  <a:lnTo>
                    <a:pt x="28" y="0"/>
                  </a:lnTo>
                  <a:lnTo>
                    <a:pt x="140" y="0"/>
                  </a:lnTo>
                  <a:lnTo>
                    <a:pt x="145" y="0"/>
                  </a:lnTo>
                  <a:lnTo>
                    <a:pt x="147" y="0"/>
                  </a:lnTo>
                  <a:lnTo>
                    <a:pt x="150" y="0"/>
                  </a:lnTo>
                  <a:lnTo>
                    <a:pt x="152" y="0"/>
                  </a:lnTo>
                  <a:lnTo>
                    <a:pt x="153" y="2"/>
                  </a:lnTo>
                  <a:lnTo>
                    <a:pt x="157" y="2"/>
                  </a:lnTo>
                  <a:lnTo>
                    <a:pt x="158" y="5"/>
                  </a:lnTo>
                  <a:lnTo>
                    <a:pt x="160" y="5"/>
                  </a:lnTo>
                  <a:lnTo>
                    <a:pt x="163" y="7"/>
                  </a:lnTo>
                  <a:lnTo>
                    <a:pt x="165" y="8"/>
                  </a:lnTo>
                  <a:lnTo>
                    <a:pt x="167" y="8"/>
                  </a:lnTo>
                  <a:lnTo>
                    <a:pt x="167" y="12"/>
                  </a:lnTo>
                  <a:lnTo>
                    <a:pt x="167" y="13"/>
                  </a:lnTo>
                  <a:lnTo>
                    <a:pt x="171" y="13"/>
                  </a:lnTo>
                  <a:lnTo>
                    <a:pt x="171" y="15"/>
                  </a:lnTo>
                  <a:lnTo>
                    <a:pt x="171" y="18"/>
                  </a:lnTo>
                  <a:lnTo>
                    <a:pt x="171" y="93"/>
                  </a:lnTo>
                  <a:lnTo>
                    <a:pt x="171" y="95"/>
                  </a:lnTo>
                  <a:lnTo>
                    <a:pt x="171" y="96"/>
                  </a:lnTo>
                  <a:lnTo>
                    <a:pt x="167" y="100"/>
                  </a:lnTo>
                  <a:lnTo>
                    <a:pt x="167" y="102"/>
                  </a:lnTo>
                  <a:lnTo>
                    <a:pt x="165" y="103"/>
                  </a:lnTo>
                  <a:lnTo>
                    <a:pt x="163" y="103"/>
                  </a:lnTo>
                  <a:lnTo>
                    <a:pt x="163" y="107"/>
                  </a:lnTo>
                  <a:lnTo>
                    <a:pt x="160" y="109"/>
                  </a:lnTo>
                  <a:lnTo>
                    <a:pt x="158" y="109"/>
                  </a:lnTo>
                  <a:lnTo>
                    <a:pt x="157" y="109"/>
                  </a:lnTo>
                  <a:lnTo>
                    <a:pt x="157" y="110"/>
                  </a:lnTo>
                  <a:lnTo>
                    <a:pt x="153" y="110"/>
                  </a:lnTo>
                  <a:lnTo>
                    <a:pt x="152" y="110"/>
                  </a:lnTo>
                  <a:lnTo>
                    <a:pt x="150" y="113"/>
                  </a:lnTo>
                  <a:lnTo>
                    <a:pt x="147" y="113"/>
                  </a:lnTo>
                  <a:lnTo>
                    <a:pt x="145" y="113"/>
                  </a:lnTo>
                  <a:lnTo>
                    <a:pt x="140" y="113"/>
                  </a:lnTo>
                  <a:lnTo>
                    <a:pt x="28" y="113"/>
                  </a:lnTo>
                  <a:lnTo>
                    <a:pt x="27" y="113"/>
                  </a:lnTo>
                  <a:lnTo>
                    <a:pt x="25" y="113"/>
                  </a:lnTo>
                  <a:lnTo>
                    <a:pt x="22" y="113"/>
                  </a:lnTo>
                  <a:lnTo>
                    <a:pt x="20" y="110"/>
                  </a:lnTo>
                  <a:lnTo>
                    <a:pt x="18" y="110"/>
                  </a:lnTo>
                  <a:lnTo>
                    <a:pt x="16" y="110"/>
                  </a:lnTo>
                  <a:lnTo>
                    <a:pt x="13" y="109"/>
                  </a:lnTo>
                  <a:lnTo>
                    <a:pt x="12" y="109"/>
                  </a:lnTo>
                  <a:lnTo>
                    <a:pt x="8" y="109"/>
                  </a:lnTo>
                  <a:lnTo>
                    <a:pt x="8" y="107"/>
                  </a:lnTo>
                  <a:lnTo>
                    <a:pt x="7" y="103"/>
                  </a:lnTo>
                  <a:lnTo>
                    <a:pt x="5" y="103"/>
                  </a:lnTo>
                  <a:lnTo>
                    <a:pt x="5" y="102"/>
                  </a:lnTo>
                  <a:lnTo>
                    <a:pt x="2" y="102"/>
                  </a:lnTo>
                  <a:lnTo>
                    <a:pt x="2" y="100"/>
                  </a:lnTo>
                  <a:lnTo>
                    <a:pt x="2" y="96"/>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28" name="Freeform 42"/>
            <p:cNvSpPr>
              <a:spLocks noChangeAspect="1"/>
            </p:cNvSpPr>
            <p:nvPr/>
          </p:nvSpPr>
          <p:spPr bwMode="auto">
            <a:xfrm>
              <a:off x="3075" y="3344"/>
              <a:ext cx="64" cy="149"/>
            </a:xfrm>
            <a:custGeom>
              <a:avLst/>
              <a:gdLst>
                <a:gd name="T0" fmla="*/ 0 w 49"/>
                <a:gd name="T1" fmla="*/ 99 h 114"/>
                <a:gd name="T2" fmla="*/ 0 w 49"/>
                <a:gd name="T3" fmla="*/ 93 h 114"/>
                <a:gd name="T4" fmla="*/ 0 w 49"/>
                <a:gd name="T5" fmla="*/ 76 h 114"/>
                <a:gd name="T6" fmla="*/ 0 w 49"/>
                <a:gd name="T7" fmla="*/ 60 h 114"/>
                <a:gd name="T8" fmla="*/ 0 w 49"/>
                <a:gd name="T9" fmla="*/ 38 h 114"/>
                <a:gd name="T10" fmla="*/ 1 w 49"/>
                <a:gd name="T11" fmla="*/ 35 h 114"/>
                <a:gd name="T12" fmla="*/ 1 w 49"/>
                <a:gd name="T13" fmla="*/ 27 h 114"/>
                <a:gd name="T14" fmla="*/ 27 w 49"/>
                <a:gd name="T15" fmla="*/ 12 h 114"/>
                <a:gd name="T16" fmla="*/ 27 w 49"/>
                <a:gd name="T17" fmla="*/ 12 h 114"/>
                <a:gd name="T18" fmla="*/ 29 w 49"/>
                <a:gd name="T19" fmla="*/ 0 h 114"/>
                <a:gd name="T20" fmla="*/ 29 w 49"/>
                <a:gd name="T21" fmla="*/ 0 h 114"/>
                <a:gd name="T22" fmla="*/ 183 w 49"/>
                <a:gd name="T23" fmla="*/ 0 h 114"/>
                <a:gd name="T24" fmla="*/ 199 w 49"/>
                <a:gd name="T25" fmla="*/ 0 h 114"/>
                <a:gd name="T26" fmla="*/ 199 w 49"/>
                <a:gd name="T27" fmla="*/ 0 h 114"/>
                <a:gd name="T28" fmla="*/ 206 w 49"/>
                <a:gd name="T29" fmla="*/ 12 h 114"/>
                <a:gd name="T30" fmla="*/ 206 w 49"/>
                <a:gd name="T31" fmla="*/ 12 h 114"/>
                <a:gd name="T32" fmla="*/ 217 w 49"/>
                <a:gd name="T33" fmla="*/ 27 h 114"/>
                <a:gd name="T34" fmla="*/ 217 w 49"/>
                <a:gd name="T35" fmla="*/ 35 h 114"/>
                <a:gd name="T36" fmla="*/ 217 w 49"/>
                <a:gd name="T37" fmla="*/ 38 h 114"/>
                <a:gd name="T38" fmla="*/ 239 w 49"/>
                <a:gd name="T39" fmla="*/ 65 h 114"/>
                <a:gd name="T40" fmla="*/ 239 w 49"/>
                <a:gd name="T41" fmla="*/ 76 h 114"/>
                <a:gd name="T42" fmla="*/ 239 w 49"/>
                <a:gd name="T43" fmla="*/ 99 h 114"/>
                <a:gd name="T44" fmla="*/ 239 w 49"/>
                <a:gd name="T45" fmla="*/ 465 h 114"/>
                <a:gd name="T46" fmla="*/ 239 w 49"/>
                <a:gd name="T47" fmla="*/ 473 h 114"/>
                <a:gd name="T48" fmla="*/ 239 w 49"/>
                <a:gd name="T49" fmla="*/ 501 h 114"/>
                <a:gd name="T50" fmla="*/ 217 w 49"/>
                <a:gd name="T51" fmla="*/ 507 h 114"/>
                <a:gd name="T52" fmla="*/ 217 w 49"/>
                <a:gd name="T53" fmla="*/ 514 h 114"/>
                <a:gd name="T54" fmla="*/ 217 w 49"/>
                <a:gd name="T55" fmla="*/ 533 h 114"/>
                <a:gd name="T56" fmla="*/ 206 w 49"/>
                <a:gd name="T57" fmla="*/ 544 h 114"/>
                <a:gd name="T58" fmla="*/ 206 w 49"/>
                <a:gd name="T59" fmla="*/ 550 h 114"/>
                <a:gd name="T60" fmla="*/ 199 w 49"/>
                <a:gd name="T61" fmla="*/ 550 h 114"/>
                <a:gd name="T62" fmla="*/ 199 w 49"/>
                <a:gd name="T63" fmla="*/ 562 h 114"/>
                <a:gd name="T64" fmla="*/ 183 w 49"/>
                <a:gd name="T65" fmla="*/ 562 h 114"/>
                <a:gd name="T66" fmla="*/ 29 w 49"/>
                <a:gd name="T67" fmla="*/ 562 h 114"/>
                <a:gd name="T68" fmla="*/ 29 w 49"/>
                <a:gd name="T69" fmla="*/ 562 h 114"/>
                <a:gd name="T70" fmla="*/ 27 w 49"/>
                <a:gd name="T71" fmla="*/ 562 h 114"/>
                <a:gd name="T72" fmla="*/ 27 w 49"/>
                <a:gd name="T73" fmla="*/ 550 h 114"/>
                <a:gd name="T74" fmla="*/ 1 w 49"/>
                <a:gd name="T75" fmla="*/ 550 h 114"/>
                <a:gd name="T76" fmla="*/ 1 w 49"/>
                <a:gd name="T77" fmla="*/ 544 h 114"/>
                <a:gd name="T78" fmla="*/ 0 w 49"/>
                <a:gd name="T79" fmla="*/ 533 h 114"/>
                <a:gd name="T80" fmla="*/ 0 w 49"/>
                <a:gd name="T81" fmla="*/ 514 h 114"/>
                <a:gd name="T82" fmla="*/ 0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0" y="13"/>
                  </a:lnTo>
                  <a:lnTo>
                    <a:pt x="0" y="12"/>
                  </a:lnTo>
                  <a:lnTo>
                    <a:pt x="0" y="8"/>
                  </a:lnTo>
                  <a:lnTo>
                    <a:pt x="0" y="7"/>
                  </a:lnTo>
                  <a:lnTo>
                    <a:pt x="1" y="7"/>
                  </a:lnTo>
                  <a:lnTo>
                    <a:pt x="1" y="5"/>
                  </a:lnTo>
                  <a:lnTo>
                    <a:pt x="1" y="2"/>
                  </a:lnTo>
                  <a:lnTo>
                    <a:pt x="5" y="2"/>
                  </a:lnTo>
                  <a:lnTo>
                    <a:pt x="5" y="0"/>
                  </a:lnTo>
                  <a:lnTo>
                    <a:pt x="6" y="0"/>
                  </a:lnTo>
                  <a:lnTo>
                    <a:pt x="37" y="0"/>
                  </a:lnTo>
                  <a:lnTo>
                    <a:pt x="40" y="0"/>
                  </a:lnTo>
                  <a:lnTo>
                    <a:pt x="40" y="2"/>
                  </a:lnTo>
                  <a:lnTo>
                    <a:pt x="41" y="2"/>
                  </a:lnTo>
                  <a:lnTo>
                    <a:pt x="41" y="5"/>
                  </a:lnTo>
                  <a:lnTo>
                    <a:pt x="44" y="5"/>
                  </a:lnTo>
                  <a:lnTo>
                    <a:pt x="44" y="7"/>
                  </a:lnTo>
                  <a:lnTo>
                    <a:pt x="44" y="8"/>
                  </a:lnTo>
                  <a:lnTo>
                    <a:pt x="44" y="12"/>
                  </a:lnTo>
                  <a:lnTo>
                    <a:pt x="48" y="13"/>
                  </a:lnTo>
                  <a:lnTo>
                    <a:pt x="48" y="15"/>
                  </a:lnTo>
                  <a:lnTo>
                    <a:pt x="48" y="18"/>
                  </a:lnTo>
                  <a:lnTo>
                    <a:pt x="48" y="20"/>
                  </a:lnTo>
                  <a:lnTo>
                    <a:pt x="48" y="93"/>
                  </a:lnTo>
                  <a:lnTo>
                    <a:pt x="48" y="95"/>
                  </a:lnTo>
                  <a:lnTo>
                    <a:pt x="48" y="96"/>
                  </a:lnTo>
                  <a:lnTo>
                    <a:pt x="48" y="100"/>
                  </a:lnTo>
                  <a:lnTo>
                    <a:pt x="44" y="102"/>
                  </a:lnTo>
                  <a:lnTo>
                    <a:pt x="44" y="103"/>
                  </a:lnTo>
                  <a:lnTo>
                    <a:pt x="44" y="107"/>
                  </a:lnTo>
                  <a:lnTo>
                    <a:pt x="44" y="109"/>
                  </a:lnTo>
                  <a:lnTo>
                    <a:pt x="41" y="109"/>
                  </a:lnTo>
                  <a:lnTo>
                    <a:pt x="41" y="110"/>
                  </a:lnTo>
                  <a:lnTo>
                    <a:pt x="40" y="110"/>
                  </a:lnTo>
                  <a:lnTo>
                    <a:pt x="40" y="113"/>
                  </a:lnTo>
                  <a:lnTo>
                    <a:pt x="37" y="113"/>
                  </a:lnTo>
                  <a:lnTo>
                    <a:pt x="6" y="113"/>
                  </a:lnTo>
                  <a:lnTo>
                    <a:pt x="5" y="113"/>
                  </a:lnTo>
                  <a:lnTo>
                    <a:pt x="5" y="110"/>
                  </a:lnTo>
                  <a:lnTo>
                    <a:pt x="1" y="110"/>
                  </a:lnTo>
                  <a:lnTo>
                    <a:pt x="1" y="109"/>
                  </a:lnTo>
                  <a:lnTo>
                    <a:pt x="1" y="107"/>
                  </a:lnTo>
                  <a:lnTo>
                    <a:pt x="0" y="107"/>
                  </a:lnTo>
                  <a:lnTo>
                    <a:pt x="0" y="103"/>
                  </a:lnTo>
                  <a:lnTo>
                    <a:pt x="0" y="102"/>
                  </a:lnTo>
                  <a:lnTo>
                    <a:pt x="0" y="100"/>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29" name="Freeform 43"/>
            <p:cNvSpPr>
              <a:spLocks noChangeAspect="1"/>
            </p:cNvSpPr>
            <p:nvPr/>
          </p:nvSpPr>
          <p:spPr bwMode="auto">
            <a:xfrm>
              <a:off x="3228" y="3344"/>
              <a:ext cx="63" cy="149"/>
            </a:xfrm>
            <a:custGeom>
              <a:avLst/>
              <a:gdLst>
                <a:gd name="T0" fmla="*/ 0 w 49"/>
                <a:gd name="T1" fmla="*/ 99 h 114"/>
                <a:gd name="T2" fmla="*/ 0 w 49"/>
                <a:gd name="T3" fmla="*/ 93 h 114"/>
                <a:gd name="T4" fmla="*/ 0 w 49"/>
                <a:gd name="T5" fmla="*/ 76 h 114"/>
                <a:gd name="T6" fmla="*/ 1 w 49"/>
                <a:gd name="T7" fmla="*/ 60 h 114"/>
                <a:gd name="T8" fmla="*/ 1 w 49"/>
                <a:gd name="T9" fmla="*/ 38 h 114"/>
                <a:gd name="T10" fmla="*/ 1 w 49"/>
                <a:gd name="T11" fmla="*/ 35 h 114"/>
                <a:gd name="T12" fmla="*/ 28 w 49"/>
                <a:gd name="T13" fmla="*/ 27 h 114"/>
                <a:gd name="T14" fmla="*/ 28 w 49"/>
                <a:gd name="T15" fmla="*/ 12 h 114"/>
                <a:gd name="T16" fmla="*/ 31 w 49"/>
                <a:gd name="T17" fmla="*/ 12 h 114"/>
                <a:gd name="T18" fmla="*/ 31 w 49"/>
                <a:gd name="T19" fmla="*/ 0 h 114"/>
                <a:gd name="T20" fmla="*/ 40 w 49"/>
                <a:gd name="T21" fmla="*/ 0 h 114"/>
                <a:gd name="T22" fmla="*/ 185 w 49"/>
                <a:gd name="T23" fmla="*/ 0 h 114"/>
                <a:gd name="T24" fmla="*/ 185 w 49"/>
                <a:gd name="T25" fmla="*/ 0 h 114"/>
                <a:gd name="T26" fmla="*/ 193 w 49"/>
                <a:gd name="T27" fmla="*/ 0 h 114"/>
                <a:gd name="T28" fmla="*/ 193 w 49"/>
                <a:gd name="T29" fmla="*/ 12 h 114"/>
                <a:gd name="T30" fmla="*/ 201 w 49"/>
                <a:gd name="T31" fmla="*/ 12 h 114"/>
                <a:gd name="T32" fmla="*/ 201 w 49"/>
                <a:gd name="T33" fmla="*/ 27 h 114"/>
                <a:gd name="T34" fmla="*/ 219 w 49"/>
                <a:gd name="T35" fmla="*/ 35 h 114"/>
                <a:gd name="T36" fmla="*/ 219 w 49"/>
                <a:gd name="T37" fmla="*/ 38 h 114"/>
                <a:gd name="T38" fmla="*/ 219 w 49"/>
                <a:gd name="T39" fmla="*/ 65 h 114"/>
                <a:gd name="T40" fmla="*/ 219 w 49"/>
                <a:gd name="T41" fmla="*/ 76 h 114"/>
                <a:gd name="T42" fmla="*/ 219 w 49"/>
                <a:gd name="T43" fmla="*/ 99 h 114"/>
                <a:gd name="T44" fmla="*/ 219 w 49"/>
                <a:gd name="T45" fmla="*/ 465 h 114"/>
                <a:gd name="T46" fmla="*/ 219 w 49"/>
                <a:gd name="T47" fmla="*/ 473 h 114"/>
                <a:gd name="T48" fmla="*/ 219 w 49"/>
                <a:gd name="T49" fmla="*/ 501 h 114"/>
                <a:gd name="T50" fmla="*/ 219 w 49"/>
                <a:gd name="T51" fmla="*/ 507 h 114"/>
                <a:gd name="T52" fmla="*/ 219 w 49"/>
                <a:gd name="T53" fmla="*/ 514 h 114"/>
                <a:gd name="T54" fmla="*/ 201 w 49"/>
                <a:gd name="T55" fmla="*/ 533 h 114"/>
                <a:gd name="T56" fmla="*/ 201 w 49"/>
                <a:gd name="T57" fmla="*/ 544 h 114"/>
                <a:gd name="T58" fmla="*/ 193 w 49"/>
                <a:gd name="T59" fmla="*/ 550 h 114"/>
                <a:gd name="T60" fmla="*/ 193 w 49"/>
                <a:gd name="T61" fmla="*/ 550 h 114"/>
                <a:gd name="T62" fmla="*/ 185 w 49"/>
                <a:gd name="T63" fmla="*/ 562 h 114"/>
                <a:gd name="T64" fmla="*/ 185 w 49"/>
                <a:gd name="T65" fmla="*/ 562 h 114"/>
                <a:gd name="T66" fmla="*/ 40 w 49"/>
                <a:gd name="T67" fmla="*/ 562 h 114"/>
                <a:gd name="T68" fmla="*/ 40 w 49"/>
                <a:gd name="T69" fmla="*/ 562 h 114"/>
                <a:gd name="T70" fmla="*/ 31 w 49"/>
                <a:gd name="T71" fmla="*/ 562 h 114"/>
                <a:gd name="T72" fmla="*/ 28 w 49"/>
                <a:gd name="T73" fmla="*/ 550 h 114"/>
                <a:gd name="T74" fmla="*/ 28 w 49"/>
                <a:gd name="T75" fmla="*/ 550 h 114"/>
                <a:gd name="T76" fmla="*/ 1 w 49"/>
                <a:gd name="T77" fmla="*/ 544 h 114"/>
                <a:gd name="T78" fmla="*/ 1 w 49"/>
                <a:gd name="T79" fmla="*/ 533 h 114"/>
                <a:gd name="T80" fmla="*/ 1 w 49"/>
                <a:gd name="T81" fmla="*/ 514 h 114"/>
                <a:gd name="T82" fmla="*/ 1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1" y="13"/>
                  </a:lnTo>
                  <a:lnTo>
                    <a:pt x="1" y="12"/>
                  </a:lnTo>
                  <a:lnTo>
                    <a:pt x="1" y="8"/>
                  </a:lnTo>
                  <a:lnTo>
                    <a:pt x="1" y="7"/>
                  </a:lnTo>
                  <a:lnTo>
                    <a:pt x="1" y="5"/>
                  </a:lnTo>
                  <a:lnTo>
                    <a:pt x="6" y="5"/>
                  </a:lnTo>
                  <a:lnTo>
                    <a:pt x="6" y="2"/>
                  </a:lnTo>
                  <a:lnTo>
                    <a:pt x="7" y="2"/>
                  </a:lnTo>
                  <a:lnTo>
                    <a:pt x="7" y="0"/>
                  </a:lnTo>
                  <a:lnTo>
                    <a:pt x="9" y="0"/>
                  </a:lnTo>
                  <a:lnTo>
                    <a:pt x="41" y="0"/>
                  </a:lnTo>
                  <a:lnTo>
                    <a:pt x="43" y="0"/>
                  </a:lnTo>
                  <a:lnTo>
                    <a:pt x="43" y="2"/>
                  </a:lnTo>
                  <a:lnTo>
                    <a:pt x="44" y="2"/>
                  </a:lnTo>
                  <a:lnTo>
                    <a:pt x="44" y="5"/>
                  </a:lnTo>
                  <a:lnTo>
                    <a:pt x="44" y="7"/>
                  </a:lnTo>
                  <a:lnTo>
                    <a:pt x="48" y="7"/>
                  </a:lnTo>
                  <a:lnTo>
                    <a:pt x="48" y="8"/>
                  </a:lnTo>
                  <a:lnTo>
                    <a:pt x="48" y="12"/>
                  </a:lnTo>
                  <a:lnTo>
                    <a:pt x="48" y="13"/>
                  </a:lnTo>
                  <a:lnTo>
                    <a:pt x="48" y="15"/>
                  </a:lnTo>
                  <a:lnTo>
                    <a:pt x="48" y="18"/>
                  </a:lnTo>
                  <a:lnTo>
                    <a:pt x="48" y="20"/>
                  </a:lnTo>
                  <a:lnTo>
                    <a:pt x="48" y="93"/>
                  </a:lnTo>
                  <a:lnTo>
                    <a:pt x="48" y="95"/>
                  </a:lnTo>
                  <a:lnTo>
                    <a:pt x="48" y="96"/>
                  </a:lnTo>
                  <a:lnTo>
                    <a:pt x="48" y="100"/>
                  </a:lnTo>
                  <a:lnTo>
                    <a:pt x="48" y="102"/>
                  </a:lnTo>
                  <a:lnTo>
                    <a:pt x="48" y="103"/>
                  </a:lnTo>
                  <a:lnTo>
                    <a:pt x="48" y="107"/>
                  </a:lnTo>
                  <a:lnTo>
                    <a:pt x="44" y="107"/>
                  </a:lnTo>
                  <a:lnTo>
                    <a:pt x="44" y="109"/>
                  </a:lnTo>
                  <a:lnTo>
                    <a:pt x="44" y="110"/>
                  </a:lnTo>
                  <a:lnTo>
                    <a:pt x="43" y="110"/>
                  </a:lnTo>
                  <a:lnTo>
                    <a:pt x="43" y="113"/>
                  </a:lnTo>
                  <a:lnTo>
                    <a:pt x="41" y="113"/>
                  </a:lnTo>
                  <a:lnTo>
                    <a:pt x="9" y="113"/>
                  </a:lnTo>
                  <a:lnTo>
                    <a:pt x="7" y="113"/>
                  </a:lnTo>
                  <a:lnTo>
                    <a:pt x="7" y="110"/>
                  </a:lnTo>
                  <a:lnTo>
                    <a:pt x="6" y="110"/>
                  </a:lnTo>
                  <a:lnTo>
                    <a:pt x="6" y="109"/>
                  </a:lnTo>
                  <a:lnTo>
                    <a:pt x="1" y="109"/>
                  </a:lnTo>
                  <a:lnTo>
                    <a:pt x="1" y="107"/>
                  </a:lnTo>
                  <a:lnTo>
                    <a:pt x="1" y="103"/>
                  </a:lnTo>
                  <a:lnTo>
                    <a:pt x="1" y="102"/>
                  </a:lnTo>
                  <a:lnTo>
                    <a:pt x="1" y="100"/>
                  </a:lnTo>
                  <a:lnTo>
                    <a:pt x="0" y="100"/>
                  </a:lnTo>
                  <a:lnTo>
                    <a:pt x="0" y="96"/>
                  </a:lnTo>
                  <a:lnTo>
                    <a:pt x="0" y="95"/>
                  </a:lnTo>
                  <a:lnTo>
                    <a:pt x="0" y="9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30" name="Freeform 44" descr="Light vertical"/>
            <p:cNvSpPr>
              <a:spLocks noChangeAspect="1"/>
            </p:cNvSpPr>
            <p:nvPr/>
          </p:nvSpPr>
          <p:spPr bwMode="auto">
            <a:xfrm>
              <a:off x="3139" y="3344"/>
              <a:ext cx="90" cy="149"/>
            </a:xfrm>
            <a:custGeom>
              <a:avLst/>
              <a:gdLst>
                <a:gd name="T0" fmla="*/ 0 w 69"/>
                <a:gd name="T1" fmla="*/ 99 h 114"/>
                <a:gd name="T2" fmla="*/ 0 w 69"/>
                <a:gd name="T3" fmla="*/ 93 h 114"/>
                <a:gd name="T4" fmla="*/ 0 w 69"/>
                <a:gd name="T5" fmla="*/ 76 h 114"/>
                <a:gd name="T6" fmla="*/ 0 w 69"/>
                <a:gd name="T7" fmla="*/ 60 h 114"/>
                <a:gd name="T8" fmla="*/ 0 w 69"/>
                <a:gd name="T9" fmla="*/ 38 h 114"/>
                <a:gd name="T10" fmla="*/ 12 w 69"/>
                <a:gd name="T11" fmla="*/ 35 h 114"/>
                <a:gd name="T12" fmla="*/ 27 w 69"/>
                <a:gd name="T13" fmla="*/ 27 h 114"/>
                <a:gd name="T14" fmla="*/ 27 w 69"/>
                <a:gd name="T15" fmla="*/ 12 h 114"/>
                <a:gd name="T16" fmla="*/ 35 w 69"/>
                <a:gd name="T17" fmla="*/ 12 h 114"/>
                <a:gd name="T18" fmla="*/ 38 w 69"/>
                <a:gd name="T19" fmla="*/ 0 h 114"/>
                <a:gd name="T20" fmla="*/ 60 w 69"/>
                <a:gd name="T21" fmla="*/ 0 h 114"/>
                <a:gd name="T22" fmla="*/ 275 w 69"/>
                <a:gd name="T23" fmla="*/ 0 h 114"/>
                <a:gd name="T24" fmla="*/ 275 w 69"/>
                <a:gd name="T25" fmla="*/ 0 h 114"/>
                <a:gd name="T26" fmla="*/ 286 w 69"/>
                <a:gd name="T27" fmla="*/ 0 h 114"/>
                <a:gd name="T28" fmla="*/ 301 w 69"/>
                <a:gd name="T29" fmla="*/ 12 h 114"/>
                <a:gd name="T30" fmla="*/ 312 w 69"/>
                <a:gd name="T31" fmla="*/ 12 h 114"/>
                <a:gd name="T32" fmla="*/ 312 w 69"/>
                <a:gd name="T33" fmla="*/ 27 h 114"/>
                <a:gd name="T34" fmla="*/ 322 w 69"/>
                <a:gd name="T35" fmla="*/ 35 h 114"/>
                <a:gd name="T36" fmla="*/ 322 w 69"/>
                <a:gd name="T37" fmla="*/ 38 h 114"/>
                <a:gd name="T38" fmla="*/ 322 w 69"/>
                <a:gd name="T39" fmla="*/ 65 h 114"/>
                <a:gd name="T40" fmla="*/ 335 w 69"/>
                <a:gd name="T41" fmla="*/ 76 h 114"/>
                <a:gd name="T42" fmla="*/ 335 w 69"/>
                <a:gd name="T43" fmla="*/ 99 h 114"/>
                <a:gd name="T44" fmla="*/ 335 w 69"/>
                <a:gd name="T45" fmla="*/ 465 h 114"/>
                <a:gd name="T46" fmla="*/ 335 w 69"/>
                <a:gd name="T47" fmla="*/ 473 h 114"/>
                <a:gd name="T48" fmla="*/ 335 w 69"/>
                <a:gd name="T49" fmla="*/ 501 h 114"/>
                <a:gd name="T50" fmla="*/ 322 w 69"/>
                <a:gd name="T51" fmla="*/ 507 h 114"/>
                <a:gd name="T52" fmla="*/ 322 w 69"/>
                <a:gd name="T53" fmla="*/ 514 h 114"/>
                <a:gd name="T54" fmla="*/ 312 w 69"/>
                <a:gd name="T55" fmla="*/ 533 h 114"/>
                <a:gd name="T56" fmla="*/ 312 w 69"/>
                <a:gd name="T57" fmla="*/ 544 h 114"/>
                <a:gd name="T58" fmla="*/ 301 w 69"/>
                <a:gd name="T59" fmla="*/ 550 h 114"/>
                <a:gd name="T60" fmla="*/ 286 w 69"/>
                <a:gd name="T61" fmla="*/ 550 h 114"/>
                <a:gd name="T62" fmla="*/ 275 w 69"/>
                <a:gd name="T63" fmla="*/ 562 h 114"/>
                <a:gd name="T64" fmla="*/ 275 w 69"/>
                <a:gd name="T65" fmla="*/ 562 h 114"/>
                <a:gd name="T66" fmla="*/ 60 w 69"/>
                <a:gd name="T67" fmla="*/ 562 h 114"/>
                <a:gd name="T68" fmla="*/ 38 w 69"/>
                <a:gd name="T69" fmla="*/ 562 h 114"/>
                <a:gd name="T70" fmla="*/ 35 w 69"/>
                <a:gd name="T71" fmla="*/ 562 h 114"/>
                <a:gd name="T72" fmla="*/ 35 w 69"/>
                <a:gd name="T73" fmla="*/ 550 h 114"/>
                <a:gd name="T74" fmla="*/ 27 w 69"/>
                <a:gd name="T75" fmla="*/ 550 h 114"/>
                <a:gd name="T76" fmla="*/ 12 w 69"/>
                <a:gd name="T77" fmla="*/ 544 h 114"/>
                <a:gd name="T78" fmla="*/ 12 w 69"/>
                <a:gd name="T79" fmla="*/ 533 h 114"/>
                <a:gd name="T80" fmla="*/ 0 w 69"/>
                <a:gd name="T81" fmla="*/ 514 h 114"/>
                <a:gd name="T82" fmla="*/ 0 w 69"/>
                <a:gd name="T83" fmla="*/ 501 h 114"/>
                <a:gd name="T84" fmla="*/ 0 w 69"/>
                <a:gd name="T85" fmla="*/ 474 h 114"/>
                <a:gd name="T86" fmla="*/ 0 w 6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114"/>
                <a:gd name="T134" fmla="*/ 69 w 6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114">
                  <a:moveTo>
                    <a:pt x="0" y="93"/>
                  </a:moveTo>
                  <a:lnTo>
                    <a:pt x="0" y="20"/>
                  </a:lnTo>
                  <a:lnTo>
                    <a:pt x="0" y="18"/>
                  </a:lnTo>
                  <a:lnTo>
                    <a:pt x="0" y="15"/>
                  </a:lnTo>
                  <a:lnTo>
                    <a:pt x="0" y="13"/>
                  </a:lnTo>
                  <a:lnTo>
                    <a:pt x="0" y="12"/>
                  </a:lnTo>
                  <a:lnTo>
                    <a:pt x="0" y="8"/>
                  </a:lnTo>
                  <a:lnTo>
                    <a:pt x="2" y="7"/>
                  </a:lnTo>
                  <a:lnTo>
                    <a:pt x="2" y="5"/>
                  </a:lnTo>
                  <a:lnTo>
                    <a:pt x="5" y="5"/>
                  </a:lnTo>
                  <a:lnTo>
                    <a:pt x="5" y="2"/>
                  </a:lnTo>
                  <a:lnTo>
                    <a:pt x="7" y="2"/>
                  </a:lnTo>
                  <a:lnTo>
                    <a:pt x="7" y="0"/>
                  </a:lnTo>
                  <a:lnTo>
                    <a:pt x="8" y="0"/>
                  </a:lnTo>
                  <a:lnTo>
                    <a:pt x="12" y="0"/>
                  </a:lnTo>
                  <a:lnTo>
                    <a:pt x="56" y="0"/>
                  </a:lnTo>
                  <a:lnTo>
                    <a:pt x="58" y="0"/>
                  </a:lnTo>
                  <a:lnTo>
                    <a:pt x="58" y="2"/>
                  </a:lnTo>
                  <a:lnTo>
                    <a:pt x="61" y="2"/>
                  </a:lnTo>
                  <a:lnTo>
                    <a:pt x="63" y="2"/>
                  </a:lnTo>
                  <a:lnTo>
                    <a:pt x="63" y="5"/>
                  </a:lnTo>
                  <a:lnTo>
                    <a:pt x="63" y="7"/>
                  </a:lnTo>
                  <a:lnTo>
                    <a:pt x="65" y="7"/>
                  </a:lnTo>
                  <a:lnTo>
                    <a:pt x="65" y="8"/>
                  </a:lnTo>
                  <a:lnTo>
                    <a:pt x="65" y="12"/>
                  </a:lnTo>
                  <a:lnTo>
                    <a:pt x="65" y="13"/>
                  </a:lnTo>
                  <a:lnTo>
                    <a:pt x="68" y="15"/>
                  </a:lnTo>
                  <a:lnTo>
                    <a:pt x="68" y="18"/>
                  </a:lnTo>
                  <a:lnTo>
                    <a:pt x="68" y="20"/>
                  </a:lnTo>
                  <a:lnTo>
                    <a:pt x="68" y="93"/>
                  </a:lnTo>
                  <a:lnTo>
                    <a:pt x="68" y="95"/>
                  </a:lnTo>
                  <a:lnTo>
                    <a:pt x="68" y="96"/>
                  </a:lnTo>
                  <a:lnTo>
                    <a:pt x="68" y="100"/>
                  </a:lnTo>
                  <a:lnTo>
                    <a:pt x="65" y="100"/>
                  </a:lnTo>
                  <a:lnTo>
                    <a:pt x="65" y="102"/>
                  </a:lnTo>
                  <a:lnTo>
                    <a:pt x="65" y="103"/>
                  </a:lnTo>
                  <a:lnTo>
                    <a:pt x="65" y="107"/>
                  </a:lnTo>
                  <a:lnTo>
                    <a:pt x="63" y="107"/>
                  </a:lnTo>
                  <a:lnTo>
                    <a:pt x="63" y="109"/>
                  </a:lnTo>
                  <a:lnTo>
                    <a:pt x="63" y="110"/>
                  </a:lnTo>
                  <a:lnTo>
                    <a:pt x="61" y="110"/>
                  </a:lnTo>
                  <a:lnTo>
                    <a:pt x="58" y="110"/>
                  </a:lnTo>
                  <a:lnTo>
                    <a:pt x="58" y="113"/>
                  </a:lnTo>
                  <a:lnTo>
                    <a:pt x="56" y="113"/>
                  </a:lnTo>
                  <a:lnTo>
                    <a:pt x="12" y="113"/>
                  </a:lnTo>
                  <a:lnTo>
                    <a:pt x="8" y="113"/>
                  </a:lnTo>
                  <a:lnTo>
                    <a:pt x="7" y="113"/>
                  </a:lnTo>
                  <a:lnTo>
                    <a:pt x="7" y="110"/>
                  </a:lnTo>
                  <a:lnTo>
                    <a:pt x="5" y="110"/>
                  </a:lnTo>
                  <a:lnTo>
                    <a:pt x="5" y="109"/>
                  </a:lnTo>
                  <a:lnTo>
                    <a:pt x="2" y="109"/>
                  </a:lnTo>
                  <a:lnTo>
                    <a:pt x="2" y="107"/>
                  </a:lnTo>
                  <a:lnTo>
                    <a:pt x="0" y="103"/>
                  </a:lnTo>
                  <a:lnTo>
                    <a:pt x="0" y="102"/>
                  </a:lnTo>
                  <a:lnTo>
                    <a:pt x="0" y="100"/>
                  </a:lnTo>
                  <a:lnTo>
                    <a:pt x="0" y="96"/>
                  </a:lnTo>
                  <a:lnTo>
                    <a:pt x="0" y="95"/>
                  </a:lnTo>
                  <a:lnTo>
                    <a:pt x="0" y="93"/>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31" name="Line 45"/>
            <p:cNvSpPr>
              <a:spLocks noChangeAspect="1" noChangeShapeType="1"/>
            </p:cNvSpPr>
            <p:nvPr/>
          </p:nvSpPr>
          <p:spPr bwMode="auto">
            <a:xfrm>
              <a:off x="3127" y="3503"/>
              <a:ext cx="119"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432" name="AutoShape 46"/>
            <p:cNvSpPr>
              <a:spLocks noChangeAspect="1" noChangeArrowheads="1"/>
            </p:cNvSpPr>
            <p:nvPr/>
          </p:nvSpPr>
          <p:spPr bwMode="auto">
            <a:xfrm flipV="1">
              <a:off x="3161" y="3648"/>
              <a:ext cx="38" cy="33"/>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33" name="Freeform 47"/>
            <p:cNvSpPr>
              <a:spLocks noChangeAspect="1"/>
            </p:cNvSpPr>
            <p:nvPr/>
          </p:nvSpPr>
          <p:spPr bwMode="auto">
            <a:xfrm>
              <a:off x="3139" y="3681"/>
              <a:ext cx="87" cy="58"/>
            </a:xfrm>
            <a:custGeom>
              <a:avLst/>
              <a:gdLst>
                <a:gd name="T0" fmla="*/ 0 w 67"/>
                <a:gd name="T1" fmla="*/ 36 h 45"/>
                <a:gd name="T2" fmla="*/ 0 w 67"/>
                <a:gd name="T3" fmla="*/ 31 h 45"/>
                <a:gd name="T4" fmla="*/ 0 w 67"/>
                <a:gd name="T5" fmla="*/ 31 h 45"/>
                <a:gd name="T6" fmla="*/ 10 w 67"/>
                <a:gd name="T7" fmla="*/ 22 h 45"/>
                <a:gd name="T8" fmla="*/ 10 w 67"/>
                <a:gd name="T9" fmla="*/ 22 h 45"/>
                <a:gd name="T10" fmla="*/ 10 w 67"/>
                <a:gd name="T11" fmla="*/ 10 h 45"/>
                <a:gd name="T12" fmla="*/ 22 w 67"/>
                <a:gd name="T13" fmla="*/ 10 h 45"/>
                <a:gd name="T14" fmla="*/ 35 w 67"/>
                <a:gd name="T15" fmla="*/ 10 h 45"/>
                <a:gd name="T16" fmla="*/ 35 w 67"/>
                <a:gd name="T17" fmla="*/ 10 h 45"/>
                <a:gd name="T18" fmla="*/ 38 w 67"/>
                <a:gd name="T19" fmla="*/ 0 h 45"/>
                <a:gd name="T20" fmla="*/ 58 w 67"/>
                <a:gd name="T21" fmla="*/ 0 h 45"/>
                <a:gd name="T22" fmla="*/ 258 w 67"/>
                <a:gd name="T23" fmla="*/ 0 h 45"/>
                <a:gd name="T24" fmla="*/ 258 w 67"/>
                <a:gd name="T25" fmla="*/ 0 h 45"/>
                <a:gd name="T26" fmla="*/ 270 w 67"/>
                <a:gd name="T27" fmla="*/ 0 h 45"/>
                <a:gd name="T28" fmla="*/ 287 w 67"/>
                <a:gd name="T29" fmla="*/ 10 h 45"/>
                <a:gd name="T30" fmla="*/ 287 w 67"/>
                <a:gd name="T31" fmla="*/ 10 h 45"/>
                <a:gd name="T32" fmla="*/ 293 w 67"/>
                <a:gd name="T33" fmla="*/ 10 h 45"/>
                <a:gd name="T34" fmla="*/ 301 w 67"/>
                <a:gd name="T35" fmla="*/ 22 h 45"/>
                <a:gd name="T36" fmla="*/ 301 w 67"/>
                <a:gd name="T37" fmla="*/ 22 h 45"/>
                <a:gd name="T38" fmla="*/ 301 w 67"/>
                <a:gd name="T39" fmla="*/ 31 h 45"/>
                <a:gd name="T40" fmla="*/ 301 w 67"/>
                <a:gd name="T41" fmla="*/ 31 h 45"/>
                <a:gd name="T42" fmla="*/ 317 w 67"/>
                <a:gd name="T43" fmla="*/ 36 h 45"/>
                <a:gd name="T44" fmla="*/ 317 w 67"/>
                <a:gd name="T45" fmla="*/ 161 h 45"/>
                <a:gd name="T46" fmla="*/ 317 w 67"/>
                <a:gd name="T47" fmla="*/ 171 h 45"/>
                <a:gd name="T48" fmla="*/ 301 w 67"/>
                <a:gd name="T49" fmla="*/ 171 h 45"/>
                <a:gd name="T50" fmla="*/ 301 w 67"/>
                <a:gd name="T51" fmla="*/ 173 h 45"/>
                <a:gd name="T52" fmla="*/ 301 w 67"/>
                <a:gd name="T53" fmla="*/ 173 h 45"/>
                <a:gd name="T54" fmla="*/ 293 w 67"/>
                <a:gd name="T55" fmla="*/ 188 h 45"/>
                <a:gd name="T56" fmla="*/ 293 w 67"/>
                <a:gd name="T57" fmla="*/ 188 h 45"/>
                <a:gd name="T58" fmla="*/ 287 w 67"/>
                <a:gd name="T59" fmla="*/ 188 h 45"/>
                <a:gd name="T60" fmla="*/ 270 w 67"/>
                <a:gd name="T61" fmla="*/ 188 h 45"/>
                <a:gd name="T62" fmla="*/ 270 w 67"/>
                <a:gd name="T63" fmla="*/ 201 h 45"/>
                <a:gd name="T64" fmla="*/ 258 w 67"/>
                <a:gd name="T65" fmla="*/ 201 h 45"/>
                <a:gd name="T66" fmla="*/ 58 w 67"/>
                <a:gd name="T67" fmla="*/ 201 h 45"/>
                <a:gd name="T68" fmla="*/ 58 w 67"/>
                <a:gd name="T69" fmla="*/ 201 h 45"/>
                <a:gd name="T70" fmla="*/ 38 w 67"/>
                <a:gd name="T71" fmla="*/ 201 h 45"/>
                <a:gd name="T72" fmla="*/ 35 w 67"/>
                <a:gd name="T73" fmla="*/ 188 h 45"/>
                <a:gd name="T74" fmla="*/ 22 w 67"/>
                <a:gd name="T75" fmla="*/ 188 h 45"/>
                <a:gd name="T76" fmla="*/ 22 w 67"/>
                <a:gd name="T77" fmla="*/ 188 h 45"/>
                <a:gd name="T78" fmla="*/ 10 w 67"/>
                <a:gd name="T79" fmla="*/ 173 h 45"/>
                <a:gd name="T80" fmla="*/ 10 w 67"/>
                <a:gd name="T81" fmla="*/ 173 h 45"/>
                <a:gd name="T82" fmla="*/ 0 w 67"/>
                <a:gd name="T83" fmla="*/ 171 h 45"/>
                <a:gd name="T84" fmla="*/ 0 w 67"/>
                <a:gd name="T85" fmla="*/ 171 h 45"/>
                <a:gd name="T86" fmla="*/ 0 w 6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0" y="35"/>
                  </a:moveTo>
                  <a:lnTo>
                    <a:pt x="0" y="8"/>
                  </a:lnTo>
                  <a:lnTo>
                    <a:pt x="0" y="7"/>
                  </a:lnTo>
                  <a:lnTo>
                    <a:pt x="2" y="5"/>
                  </a:lnTo>
                  <a:lnTo>
                    <a:pt x="2" y="2"/>
                  </a:lnTo>
                  <a:lnTo>
                    <a:pt x="5" y="2"/>
                  </a:lnTo>
                  <a:lnTo>
                    <a:pt x="7" y="2"/>
                  </a:lnTo>
                  <a:lnTo>
                    <a:pt x="8" y="0"/>
                  </a:lnTo>
                  <a:lnTo>
                    <a:pt x="12" y="0"/>
                  </a:lnTo>
                  <a:lnTo>
                    <a:pt x="54" y="0"/>
                  </a:lnTo>
                  <a:lnTo>
                    <a:pt x="56" y="0"/>
                  </a:lnTo>
                  <a:lnTo>
                    <a:pt x="56" y="2"/>
                  </a:lnTo>
                  <a:lnTo>
                    <a:pt x="60" y="2"/>
                  </a:lnTo>
                  <a:lnTo>
                    <a:pt x="61" y="2"/>
                  </a:lnTo>
                  <a:lnTo>
                    <a:pt x="63" y="5"/>
                  </a:lnTo>
                  <a:lnTo>
                    <a:pt x="63" y="7"/>
                  </a:lnTo>
                  <a:lnTo>
                    <a:pt x="66" y="7"/>
                  </a:lnTo>
                  <a:lnTo>
                    <a:pt x="66" y="8"/>
                  </a:lnTo>
                  <a:lnTo>
                    <a:pt x="66" y="35"/>
                  </a:lnTo>
                  <a:lnTo>
                    <a:pt x="66" y="37"/>
                  </a:lnTo>
                  <a:lnTo>
                    <a:pt x="63" y="37"/>
                  </a:lnTo>
                  <a:lnTo>
                    <a:pt x="63" y="38"/>
                  </a:lnTo>
                  <a:lnTo>
                    <a:pt x="61" y="41"/>
                  </a:lnTo>
                  <a:lnTo>
                    <a:pt x="60" y="41"/>
                  </a:lnTo>
                  <a:lnTo>
                    <a:pt x="56" y="41"/>
                  </a:lnTo>
                  <a:lnTo>
                    <a:pt x="56" y="44"/>
                  </a:lnTo>
                  <a:lnTo>
                    <a:pt x="54" y="44"/>
                  </a:lnTo>
                  <a:lnTo>
                    <a:pt x="12" y="44"/>
                  </a:lnTo>
                  <a:lnTo>
                    <a:pt x="8" y="44"/>
                  </a:lnTo>
                  <a:lnTo>
                    <a:pt x="7" y="41"/>
                  </a:lnTo>
                  <a:lnTo>
                    <a:pt x="5" y="41"/>
                  </a:lnTo>
                  <a:lnTo>
                    <a:pt x="2" y="41"/>
                  </a:lnTo>
                  <a:lnTo>
                    <a:pt x="2"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34" name="Freeform 48"/>
            <p:cNvSpPr>
              <a:spLocks noChangeAspect="1"/>
            </p:cNvSpPr>
            <p:nvPr/>
          </p:nvSpPr>
          <p:spPr bwMode="auto">
            <a:xfrm>
              <a:off x="3139" y="3681"/>
              <a:ext cx="25" cy="58"/>
            </a:xfrm>
            <a:custGeom>
              <a:avLst/>
              <a:gdLst>
                <a:gd name="T0" fmla="*/ 0 w 19"/>
                <a:gd name="T1" fmla="*/ 36 h 45"/>
                <a:gd name="T2" fmla="*/ 0 w 19"/>
                <a:gd name="T3" fmla="*/ 31 h 45"/>
                <a:gd name="T4" fmla="*/ 0 w 19"/>
                <a:gd name="T5" fmla="*/ 31 h 45"/>
                <a:gd name="T6" fmla="*/ 0 w 19"/>
                <a:gd name="T7" fmla="*/ 22 h 45"/>
                <a:gd name="T8" fmla="*/ 12 w 19"/>
                <a:gd name="T9" fmla="*/ 22 h 45"/>
                <a:gd name="T10" fmla="*/ 12 w 19"/>
                <a:gd name="T11" fmla="*/ 22 h 45"/>
                <a:gd name="T12" fmla="*/ 12 w 19"/>
                <a:gd name="T13" fmla="*/ 10 h 45"/>
                <a:gd name="T14" fmla="*/ 12 w 19"/>
                <a:gd name="T15" fmla="*/ 10 h 45"/>
                <a:gd name="T16" fmla="*/ 12 w 19"/>
                <a:gd name="T17" fmla="*/ 10 h 45"/>
                <a:gd name="T18" fmla="*/ 12 w 19"/>
                <a:gd name="T19" fmla="*/ 10 h 45"/>
                <a:gd name="T20" fmla="*/ 28 w 19"/>
                <a:gd name="T21" fmla="*/ 0 h 45"/>
                <a:gd name="T22" fmla="*/ 78 w 19"/>
                <a:gd name="T23" fmla="*/ 0 h 45"/>
                <a:gd name="T24" fmla="*/ 78 w 19"/>
                <a:gd name="T25" fmla="*/ 10 h 45"/>
                <a:gd name="T26" fmla="*/ 78 w 19"/>
                <a:gd name="T27" fmla="*/ 10 h 45"/>
                <a:gd name="T28" fmla="*/ 95 w 19"/>
                <a:gd name="T29" fmla="*/ 10 h 45"/>
                <a:gd name="T30" fmla="*/ 95 w 19"/>
                <a:gd name="T31" fmla="*/ 10 h 45"/>
                <a:gd name="T32" fmla="*/ 95 w 19"/>
                <a:gd name="T33" fmla="*/ 10 h 45"/>
                <a:gd name="T34" fmla="*/ 95 w 19"/>
                <a:gd name="T35" fmla="*/ 22 h 45"/>
                <a:gd name="T36" fmla="*/ 95 w 19"/>
                <a:gd name="T37" fmla="*/ 22 h 45"/>
                <a:gd name="T38" fmla="*/ 95 w 19"/>
                <a:gd name="T39" fmla="*/ 31 h 45"/>
                <a:gd name="T40" fmla="*/ 95 w 19"/>
                <a:gd name="T41" fmla="*/ 31 h 45"/>
                <a:gd name="T42" fmla="*/ 95 w 19"/>
                <a:gd name="T43" fmla="*/ 36 h 45"/>
                <a:gd name="T44" fmla="*/ 95 w 19"/>
                <a:gd name="T45" fmla="*/ 161 h 45"/>
                <a:gd name="T46" fmla="*/ 95 w 19"/>
                <a:gd name="T47" fmla="*/ 171 h 45"/>
                <a:gd name="T48" fmla="*/ 95 w 19"/>
                <a:gd name="T49" fmla="*/ 171 h 45"/>
                <a:gd name="T50" fmla="*/ 95 w 19"/>
                <a:gd name="T51" fmla="*/ 173 h 45"/>
                <a:gd name="T52" fmla="*/ 95 w 19"/>
                <a:gd name="T53" fmla="*/ 173 h 45"/>
                <a:gd name="T54" fmla="*/ 95 w 19"/>
                <a:gd name="T55" fmla="*/ 188 h 45"/>
                <a:gd name="T56" fmla="*/ 95 w 19"/>
                <a:gd name="T57" fmla="*/ 188 h 45"/>
                <a:gd name="T58" fmla="*/ 95 w 19"/>
                <a:gd name="T59" fmla="*/ 188 h 45"/>
                <a:gd name="T60" fmla="*/ 78 w 19"/>
                <a:gd name="T61" fmla="*/ 201 h 45"/>
                <a:gd name="T62" fmla="*/ 78 w 19"/>
                <a:gd name="T63" fmla="*/ 201 h 45"/>
                <a:gd name="T64" fmla="*/ 78 w 19"/>
                <a:gd name="T65" fmla="*/ 201 h 45"/>
                <a:gd name="T66" fmla="*/ 28 w 19"/>
                <a:gd name="T67" fmla="*/ 201 h 45"/>
                <a:gd name="T68" fmla="*/ 28 w 19"/>
                <a:gd name="T69" fmla="*/ 201 h 45"/>
                <a:gd name="T70" fmla="*/ 12 w 19"/>
                <a:gd name="T71" fmla="*/ 201 h 45"/>
                <a:gd name="T72" fmla="*/ 12 w 19"/>
                <a:gd name="T73" fmla="*/ 188 h 45"/>
                <a:gd name="T74" fmla="*/ 12 w 19"/>
                <a:gd name="T75" fmla="*/ 188 h 45"/>
                <a:gd name="T76" fmla="*/ 12 w 19"/>
                <a:gd name="T77" fmla="*/ 188 h 45"/>
                <a:gd name="T78" fmla="*/ 12 w 19"/>
                <a:gd name="T79" fmla="*/ 173 h 45"/>
                <a:gd name="T80" fmla="*/ 12 w 19"/>
                <a:gd name="T81" fmla="*/ 173 h 45"/>
                <a:gd name="T82" fmla="*/ 0 w 19"/>
                <a:gd name="T83" fmla="*/ 171 h 45"/>
                <a:gd name="T84" fmla="*/ 0 w 19"/>
                <a:gd name="T85" fmla="*/ 171 h 45"/>
                <a:gd name="T86" fmla="*/ 0 w 19"/>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0" y="35"/>
                  </a:moveTo>
                  <a:lnTo>
                    <a:pt x="0" y="8"/>
                  </a:lnTo>
                  <a:lnTo>
                    <a:pt x="0" y="7"/>
                  </a:lnTo>
                  <a:lnTo>
                    <a:pt x="0" y="5"/>
                  </a:lnTo>
                  <a:lnTo>
                    <a:pt x="2" y="5"/>
                  </a:lnTo>
                  <a:lnTo>
                    <a:pt x="2" y="2"/>
                  </a:lnTo>
                  <a:lnTo>
                    <a:pt x="5" y="2"/>
                  </a:lnTo>
                  <a:lnTo>
                    <a:pt x="5" y="0"/>
                  </a:lnTo>
                  <a:lnTo>
                    <a:pt x="15" y="0"/>
                  </a:lnTo>
                  <a:lnTo>
                    <a:pt x="15" y="2"/>
                  </a:lnTo>
                  <a:lnTo>
                    <a:pt x="18" y="2"/>
                  </a:lnTo>
                  <a:lnTo>
                    <a:pt x="18" y="5"/>
                  </a:lnTo>
                  <a:lnTo>
                    <a:pt x="18" y="7"/>
                  </a:lnTo>
                  <a:lnTo>
                    <a:pt x="18" y="8"/>
                  </a:lnTo>
                  <a:lnTo>
                    <a:pt x="18" y="35"/>
                  </a:lnTo>
                  <a:lnTo>
                    <a:pt x="18" y="37"/>
                  </a:lnTo>
                  <a:lnTo>
                    <a:pt x="18" y="38"/>
                  </a:lnTo>
                  <a:lnTo>
                    <a:pt x="18" y="41"/>
                  </a:lnTo>
                  <a:lnTo>
                    <a:pt x="15" y="44"/>
                  </a:lnTo>
                  <a:lnTo>
                    <a:pt x="5" y="44"/>
                  </a:lnTo>
                  <a:lnTo>
                    <a:pt x="2" y="44"/>
                  </a:lnTo>
                  <a:lnTo>
                    <a:pt x="2" y="41"/>
                  </a:lnTo>
                  <a:lnTo>
                    <a:pt x="2" y="38"/>
                  </a:lnTo>
                  <a:lnTo>
                    <a:pt x="0"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35" name="Freeform 49"/>
            <p:cNvSpPr>
              <a:spLocks noChangeAspect="1"/>
            </p:cNvSpPr>
            <p:nvPr/>
          </p:nvSpPr>
          <p:spPr bwMode="auto">
            <a:xfrm>
              <a:off x="3199" y="3681"/>
              <a:ext cx="26" cy="58"/>
            </a:xfrm>
            <a:custGeom>
              <a:avLst/>
              <a:gdLst>
                <a:gd name="T0" fmla="*/ 0 w 20"/>
                <a:gd name="T1" fmla="*/ 36 h 45"/>
                <a:gd name="T2" fmla="*/ 0 w 20"/>
                <a:gd name="T3" fmla="*/ 31 h 45"/>
                <a:gd name="T4" fmla="*/ 0 w 20"/>
                <a:gd name="T5" fmla="*/ 31 h 45"/>
                <a:gd name="T6" fmla="*/ 0 w 20"/>
                <a:gd name="T7" fmla="*/ 22 h 45"/>
                <a:gd name="T8" fmla="*/ 0 w 20"/>
                <a:gd name="T9" fmla="*/ 22 h 45"/>
                <a:gd name="T10" fmla="*/ 12 w 20"/>
                <a:gd name="T11" fmla="*/ 22 h 45"/>
                <a:gd name="T12" fmla="*/ 12 w 20"/>
                <a:gd name="T13" fmla="*/ 10 h 45"/>
                <a:gd name="T14" fmla="*/ 12 w 20"/>
                <a:gd name="T15" fmla="*/ 10 h 45"/>
                <a:gd name="T16" fmla="*/ 12 w 20"/>
                <a:gd name="T17" fmla="*/ 10 h 45"/>
                <a:gd name="T18" fmla="*/ 12 w 20"/>
                <a:gd name="T19" fmla="*/ 10 h 45"/>
                <a:gd name="T20" fmla="*/ 27 w 20"/>
                <a:gd name="T21" fmla="*/ 0 h 45"/>
                <a:gd name="T22" fmla="*/ 71 w 20"/>
                <a:gd name="T23" fmla="*/ 0 h 45"/>
                <a:gd name="T24" fmla="*/ 71 w 20"/>
                <a:gd name="T25" fmla="*/ 10 h 45"/>
                <a:gd name="T26" fmla="*/ 71 w 20"/>
                <a:gd name="T27" fmla="*/ 10 h 45"/>
                <a:gd name="T28" fmla="*/ 71 w 20"/>
                <a:gd name="T29" fmla="*/ 10 h 45"/>
                <a:gd name="T30" fmla="*/ 92 w 20"/>
                <a:gd name="T31" fmla="*/ 10 h 45"/>
                <a:gd name="T32" fmla="*/ 92 w 20"/>
                <a:gd name="T33" fmla="*/ 10 h 45"/>
                <a:gd name="T34" fmla="*/ 92 w 20"/>
                <a:gd name="T35" fmla="*/ 22 h 45"/>
                <a:gd name="T36" fmla="*/ 92 w 20"/>
                <a:gd name="T37" fmla="*/ 22 h 45"/>
                <a:gd name="T38" fmla="*/ 92 w 20"/>
                <a:gd name="T39" fmla="*/ 31 h 45"/>
                <a:gd name="T40" fmla="*/ 92 w 20"/>
                <a:gd name="T41" fmla="*/ 31 h 45"/>
                <a:gd name="T42" fmla="*/ 92 w 20"/>
                <a:gd name="T43" fmla="*/ 36 h 45"/>
                <a:gd name="T44" fmla="*/ 92 w 20"/>
                <a:gd name="T45" fmla="*/ 161 h 45"/>
                <a:gd name="T46" fmla="*/ 92 w 20"/>
                <a:gd name="T47" fmla="*/ 171 h 45"/>
                <a:gd name="T48" fmla="*/ 92 w 20"/>
                <a:gd name="T49" fmla="*/ 171 h 45"/>
                <a:gd name="T50" fmla="*/ 92 w 20"/>
                <a:gd name="T51" fmla="*/ 173 h 45"/>
                <a:gd name="T52" fmla="*/ 92 w 20"/>
                <a:gd name="T53" fmla="*/ 173 h 45"/>
                <a:gd name="T54" fmla="*/ 92 w 20"/>
                <a:gd name="T55" fmla="*/ 188 h 45"/>
                <a:gd name="T56" fmla="*/ 92 w 20"/>
                <a:gd name="T57" fmla="*/ 188 h 45"/>
                <a:gd name="T58" fmla="*/ 92 w 20"/>
                <a:gd name="T59" fmla="*/ 188 h 45"/>
                <a:gd name="T60" fmla="*/ 71 w 20"/>
                <a:gd name="T61" fmla="*/ 201 h 45"/>
                <a:gd name="T62" fmla="*/ 71 w 20"/>
                <a:gd name="T63" fmla="*/ 201 h 45"/>
                <a:gd name="T64" fmla="*/ 71 w 20"/>
                <a:gd name="T65" fmla="*/ 201 h 45"/>
                <a:gd name="T66" fmla="*/ 27 w 20"/>
                <a:gd name="T67" fmla="*/ 201 h 45"/>
                <a:gd name="T68" fmla="*/ 27 w 20"/>
                <a:gd name="T69" fmla="*/ 201 h 45"/>
                <a:gd name="T70" fmla="*/ 12 w 20"/>
                <a:gd name="T71" fmla="*/ 201 h 45"/>
                <a:gd name="T72" fmla="*/ 12 w 20"/>
                <a:gd name="T73" fmla="*/ 188 h 45"/>
                <a:gd name="T74" fmla="*/ 12 w 20"/>
                <a:gd name="T75" fmla="*/ 188 h 45"/>
                <a:gd name="T76" fmla="*/ 12 w 20"/>
                <a:gd name="T77" fmla="*/ 188 h 45"/>
                <a:gd name="T78" fmla="*/ 12 w 20"/>
                <a:gd name="T79" fmla="*/ 173 h 45"/>
                <a:gd name="T80" fmla="*/ 0 w 20"/>
                <a:gd name="T81" fmla="*/ 173 h 45"/>
                <a:gd name="T82" fmla="*/ 0 w 20"/>
                <a:gd name="T83" fmla="*/ 171 h 45"/>
                <a:gd name="T84" fmla="*/ 0 w 20"/>
                <a:gd name="T85" fmla="*/ 171 h 45"/>
                <a:gd name="T86" fmla="*/ 0 w 20"/>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0" y="35"/>
                  </a:moveTo>
                  <a:lnTo>
                    <a:pt x="0" y="8"/>
                  </a:lnTo>
                  <a:lnTo>
                    <a:pt x="0" y="7"/>
                  </a:lnTo>
                  <a:lnTo>
                    <a:pt x="0" y="5"/>
                  </a:lnTo>
                  <a:lnTo>
                    <a:pt x="2" y="5"/>
                  </a:lnTo>
                  <a:lnTo>
                    <a:pt x="2" y="2"/>
                  </a:lnTo>
                  <a:lnTo>
                    <a:pt x="5" y="2"/>
                  </a:lnTo>
                  <a:lnTo>
                    <a:pt x="5" y="0"/>
                  </a:lnTo>
                  <a:lnTo>
                    <a:pt x="15" y="0"/>
                  </a:lnTo>
                  <a:lnTo>
                    <a:pt x="15" y="2"/>
                  </a:lnTo>
                  <a:lnTo>
                    <a:pt x="19" y="2"/>
                  </a:lnTo>
                  <a:lnTo>
                    <a:pt x="19" y="5"/>
                  </a:lnTo>
                  <a:lnTo>
                    <a:pt x="19" y="7"/>
                  </a:lnTo>
                  <a:lnTo>
                    <a:pt x="19" y="8"/>
                  </a:lnTo>
                  <a:lnTo>
                    <a:pt x="19" y="35"/>
                  </a:lnTo>
                  <a:lnTo>
                    <a:pt x="19" y="37"/>
                  </a:lnTo>
                  <a:lnTo>
                    <a:pt x="19" y="38"/>
                  </a:lnTo>
                  <a:lnTo>
                    <a:pt x="19" y="41"/>
                  </a:lnTo>
                  <a:lnTo>
                    <a:pt x="15" y="41"/>
                  </a:lnTo>
                  <a:lnTo>
                    <a:pt x="15" y="44"/>
                  </a:lnTo>
                  <a:lnTo>
                    <a:pt x="5" y="44"/>
                  </a:lnTo>
                  <a:lnTo>
                    <a:pt x="2" y="44"/>
                  </a:lnTo>
                  <a:lnTo>
                    <a:pt x="2" y="41"/>
                  </a:lnTo>
                  <a:lnTo>
                    <a:pt x="2" y="38"/>
                  </a:lnTo>
                  <a:lnTo>
                    <a:pt x="0" y="38"/>
                  </a:lnTo>
                  <a:lnTo>
                    <a:pt x="0" y="37"/>
                  </a:lnTo>
                  <a:lnTo>
                    <a:pt x="0" y="3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36" name="Freeform 50" descr="Light vertical"/>
            <p:cNvSpPr>
              <a:spLocks noChangeAspect="1"/>
            </p:cNvSpPr>
            <p:nvPr/>
          </p:nvSpPr>
          <p:spPr bwMode="auto">
            <a:xfrm>
              <a:off x="3165" y="3681"/>
              <a:ext cx="35" cy="58"/>
            </a:xfrm>
            <a:custGeom>
              <a:avLst/>
              <a:gdLst>
                <a:gd name="T0" fmla="*/ 0 w 27"/>
                <a:gd name="T1" fmla="*/ 36 h 45"/>
                <a:gd name="T2" fmla="*/ 0 w 27"/>
                <a:gd name="T3" fmla="*/ 31 h 45"/>
                <a:gd name="T4" fmla="*/ 0 w 27"/>
                <a:gd name="T5" fmla="*/ 31 h 45"/>
                <a:gd name="T6" fmla="*/ 0 w 27"/>
                <a:gd name="T7" fmla="*/ 22 h 45"/>
                <a:gd name="T8" fmla="*/ 0 w 27"/>
                <a:gd name="T9" fmla="*/ 22 h 45"/>
                <a:gd name="T10" fmla="*/ 0 w 27"/>
                <a:gd name="T11" fmla="*/ 22 h 45"/>
                <a:gd name="T12" fmla="*/ 0 w 27"/>
                <a:gd name="T13" fmla="*/ 10 h 45"/>
                <a:gd name="T14" fmla="*/ 10 w 27"/>
                <a:gd name="T15" fmla="*/ 10 h 45"/>
                <a:gd name="T16" fmla="*/ 10 w 27"/>
                <a:gd name="T17" fmla="*/ 10 h 45"/>
                <a:gd name="T18" fmla="*/ 10 w 27"/>
                <a:gd name="T19" fmla="*/ 10 h 45"/>
                <a:gd name="T20" fmla="*/ 29 w 27"/>
                <a:gd name="T21" fmla="*/ 0 h 45"/>
                <a:gd name="T22" fmla="*/ 96 w 27"/>
                <a:gd name="T23" fmla="*/ 0 h 45"/>
                <a:gd name="T24" fmla="*/ 96 w 27"/>
                <a:gd name="T25" fmla="*/ 10 h 45"/>
                <a:gd name="T26" fmla="*/ 111 w 27"/>
                <a:gd name="T27" fmla="*/ 10 h 45"/>
                <a:gd name="T28" fmla="*/ 111 w 27"/>
                <a:gd name="T29" fmla="*/ 10 h 45"/>
                <a:gd name="T30" fmla="*/ 111 w 27"/>
                <a:gd name="T31" fmla="*/ 10 h 45"/>
                <a:gd name="T32" fmla="*/ 111 w 27"/>
                <a:gd name="T33" fmla="*/ 10 h 45"/>
                <a:gd name="T34" fmla="*/ 124 w 27"/>
                <a:gd name="T35" fmla="*/ 22 h 45"/>
                <a:gd name="T36" fmla="*/ 124 w 27"/>
                <a:gd name="T37" fmla="*/ 22 h 45"/>
                <a:gd name="T38" fmla="*/ 124 w 27"/>
                <a:gd name="T39" fmla="*/ 31 h 45"/>
                <a:gd name="T40" fmla="*/ 124 w 27"/>
                <a:gd name="T41" fmla="*/ 31 h 45"/>
                <a:gd name="T42" fmla="*/ 124 w 27"/>
                <a:gd name="T43" fmla="*/ 36 h 45"/>
                <a:gd name="T44" fmla="*/ 124 w 27"/>
                <a:gd name="T45" fmla="*/ 161 h 45"/>
                <a:gd name="T46" fmla="*/ 124 w 27"/>
                <a:gd name="T47" fmla="*/ 171 h 45"/>
                <a:gd name="T48" fmla="*/ 124 w 27"/>
                <a:gd name="T49" fmla="*/ 171 h 45"/>
                <a:gd name="T50" fmla="*/ 124 w 27"/>
                <a:gd name="T51" fmla="*/ 173 h 45"/>
                <a:gd name="T52" fmla="*/ 124 w 27"/>
                <a:gd name="T53" fmla="*/ 173 h 45"/>
                <a:gd name="T54" fmla="*/ 124 w 27"/>
                <a:gd name="T55" fmla="*/ 188 h 45"/>
                <a:gd name="T56" fmla="*/ 111 w 27"/>
                <a:gd name="T57" fmla="*/ 188 h 45"/>
                <a:gd name="T58" fmla="*/ 111 w 27"/>
                <a:gd name="T59" fmla="*/ 188 h 45"/>
                <a:gd name="T60" fmla="*/ 111 w 27"/>
                <a:gd name="T61" fmla="*/ 201 h 45"/>
                <a:gd name="T62" fmla="*/ 96 w 27"/>
                <a:gd name="T63" fmla="*/ 201 h 45"/>
                <a:gd name="T64" fmla="*/ 96 w 27"/>
                <a:gd name="T65" fmla="*/ 201 h 45"/>
                <a:gd name="T66" fmla="*/ 29 w 27"/>
                <a:gd name="T67" fmla="*/ 201 h 45"/>
                <a:gd name="T68" fmla="*/ 10 w 27"/>
                <a:gd name="T69" fmla="*/ 201 h 45"/>
                <a:gd name="T70" fmla="*/ 10 w 27"/>
                <a:gd name="T71" fmla="*/ 201 h 45"/>
                <a:gd name="T72" fmla="*/ 10 w 27"/>
                <a:gd name="T73" fmla="*/ 188 h 45"/>
                <a:gd name="T74" fmla="*/ 0 w 27"/>
                <a:gd name="T75" fmla="*/ 188 h 45"/>
                <a:gd name="T76" fmla="*/ 0 w 27"/>
                <a:gd name="T77" fmla="*/ 188 h 45"/>
                <a:gd name="T78" fmla="*/ 0 w 27"/>
                <a:gd name="T79" fmla="*/ 173 h 45"/>
                <a:gd name="T80" fmla="*/ 0 w 27"/>
                <a:gd name="T81" fmla="*/ 173 h 45"/>
                <a:gd name="T82" fmla="*/ 0 w 27"/>
                <a:gd name="T83" fmla="*/ 171 h 45"/>
                <a:gd name="T84" fmla="*/ 0 w 27"/>
                <a:gd name="T85" fmla="*/ 171 h 45"/>
                <a:gd name="T86" fmla="*/ 0 w 2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0" y="35"/>
                  </a:moveTo>
                  <a:lnTo>
                    <a:pt x="0" y="8"/>
                  </a:lnTo>
                  <a:lnTo>
                    <a:pt x="0" y="7"/>
                  </a:lnTo>
                  <a:lnTo>
                    <a:pt x="0" y="5"/>
                  </a:lnTo>
                  <a:lnTo>
                    <a:pt x="0" y="2"/>
                  </a:lnTo>
                  <a:lnTo>
                    <a:pt x="2" y="2"/>
                  </a:lnTo>
                  <a:lnTo>
                    <a:pt x="6" y="0"/>
                  </a:lnTo>
                  <a:lnTo>
                    <a:pt x="20" y="0"/>
                  </a:lnTo>
                  <a:lnTo>
                    <a:pt x="20" y="2"/>
                  </a:lnTo>
                  <a:lnTo>
                    <a:pt x="23" y="2"/>
                  </a:lnTo>
                  <a:lnTo>
                    <a:pt x="26" y="5"/>
                  </a:lnTo>
                  <a:lnTo>
                    <a:pt x="26" y="7"/>
                  </a:lnTo>
                  <a:lnTo>
                    <a:pt x="26" y="8"/>
                  </a:lnTo>
                  <a:lnTo>
                    <a:pt x="26" y="35"/>
                  </a:lnTo>
                  <a:lnTo>
                    <a:pt x="26" y="37"/>
                  </a:lnTo>
                  <a:lnTo>
                    <a:pt x="26" y="38"/>
                  </a:lnTo>
                  <a:lnTo>
                    <a:pt x="26" y="41"/>
                  </a:lnTo>
                  <a:lnTo>
                    <a:pt x="23" y="41"/>
                  </a:lnTo>
                  <a:lnTo>
                    <a:pt x="23" y="44"/>
                  </a:lnTo>
                  <a:lnTo>
                    <a:pt x="20" y="44"/>
                  </a:lnTo>
                  <a:lnTo>
                    <a:pt x="6" y="44"/>
                  </a:lnTo>
                  <a:lnTo>
                    <a:pt x="2" y="44"/>
                  </a:lnTo>
                  <a:lnTo>
                    <a:pt x="2" y="41"/>
                  </a:lnTo>
                  <a:lnTo>
                    <a:pt x="0" y="41"/>
                  </a:lnTo>
                  <a:lnTo>
                    <a:pt x="0" y="38"/>
                  </a:lnTo>
                  <a:lnTo>
                    <a:pt x="0" y="37"/>
                  </a:lnTo>
                  <a:lnTo>
                    <a:pt x="0" y="3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37" name="AutoShape 51"/>
            <p:cNvSpPr>
              <a:spLocks noChangeAspect="1" noChangeArrowheads="1"/>
            </p:cNvSpPr>
            <p:nvPr/>
          </p:nvSpPr>
          <p:spPr bwMode="auto">
            <a:xfrm flipV="1">
              <a:off x="3161" y="3648"/>
              <a:ext cx="8" cy="3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38" name="Freeform 52"/>
            <p:cNvSpPr>
              <a:spLocks noChangeAspect="1"/>
            </p:cNvSpPr>
            <p:nvPr/>
          </p:nvSpPr>
          <p:spPr bwMode="auto">
            <a:xfrm>
              <a:off x="707" y="2430"/>
              <a:ext cx="465" cy="409"/>
            </a:xfrm>
            <a:custGeom>
              <a:avLst/>
              <a:gdLst>
                <a:gd name="T0" fmla="*/ 1529 w 357"/>
                <a:gd name="T1" fmla="*/ 1278 h 314"/>
                <a:gd name="T2" fmla="*/ 1599 w 357"/>
                <a:gd name="T3" fmla="*/ 1181 h 314"/>
                <a:gd name="T4" fmla="*/ 1661 w 357"/>
                <a:gd name="T5" fmla="*/ 1079 h 314"/>
                <a:gd name="T6" fmla="*/ 1706 w 357"/>
                <a:gd name="T7" fmla="*/ 969 h 314"/>
                <a:gd name="T8" fmla="*/ 1728 w 357"/>
                <a:gd name="T9" fmla="*/ 854 h 314"/>
                <a:gd name="T10" fmla="*/ 1739 w 357"/>
                <a:gd name="T11" fmla="*/ 740 h 314"/>
                <a:gd name="T12" fmla="*/ 1728 w 357"/>
                <a:gd name="T13" fmla="*/ 628 h 314"/>
                <a:gd name="T14" fmla="*/ 1695 w 357"/>
                <a:gd name="T15" fmla="*/ 505 h 314"/>
                <a:gd name="T16" fmla="*/ 1644 w 357"/>
                <a:gd name="T17" fmla="*/ 408 h 314"/>
                <a:gd name="T18" fmla="*/ 1571 w 357"/>
                <a:gd name="T19" fmla="*/ 307 h 314"/>
                <a:gd name="T20" fmla="*/ 1487 w 357"/>
                <a:gd name="T21" fmla="*/ 220 h 314"/>
                <a:gd name="T22" fmla="*/ 1387 w 357"/>
                <a:gd name="T23" fmla="*/ 159 h 314"/>
                <a:gd name="T24" fmla="*/ 1278 w 357"/>
                <a:gd name="T25" fmla="*/ 86 h 314"/>
                <a:gd name="T26" fmla="*/ 1159 w 357"/>
                <a:gd name="T27" fmla="*/ 29 h 314"/>
                <a:gd name="T28" fmla="*/ 1030 w 357"/>
                <a:gd name="T29" fmla="*/ 12 h 314"/>
                <a:gd name="T30" fmla="*/ 914 w 357"/>
                <a:gd name="T31" fmla="*/ 0 h 314"/>
                <a:gd name="T32" fmla="*/ 778 w 357"/>
                <a:gd name="T33" fmla="*/ 0 h 314"/>
                <a:gd name="T34" fmla="*/ 645 w 357"/>
                <a:gd name="T35" fmla="*/ 27 h 314"/>
                <a:gd name="T36" fmla="*/ 521 w 357"/>
                <a:gd name="T37" fmla="*/ 51 h 314"/>
                <a:gd name="T38" fmla="*/ 409 w 357"/>
                <a:gd name="T39" fmla="*/ 124 h 314"/>
                <a:gd name="T40" fmla="*/ 313 w 357"/>
                <a:gd name="T41" fmla="*/ 184 h 314"/>
                <a:gd name="T42" fmla="*/ 211 w 357"/>
                <a:gd name="T43" fmla="*/ 258 h 314"/>
                <a:gd name="T44" fmla="*/ 134 w 357"/>
                <a:gd name="T45" fmla="*/ 360 h 314"/>
                <a:gd name="T46" fmla="*/ 83 w 357"/>
                <a:gd name="T47" fmla="*/ 458 h 314"/>
                <a:gd name="T48" fmla="*/ 35 w 357"/>
                <a:gd name="T49" fmla="*/ 561 h 314"/>
                <a:gd name="T50" fmla="*/ 12 w 357"/>
                <a:gd name="T51" fmla="*/ 683 h 314"/>
                <a:gd name="T52" fmla="*/ 0 w 357"/>
                <a:gd name="T53" fmla="*/ 796 h 314"/>
                <a:gd name="T54" fmla="*/ 29 w 357"/>
                <a:gd name="T55" fmla="*/ 904 h 314"/>
                <a:gd name="T56" fmla="*/ 64 w 357"/>
                <a:gd name="T57" fmla="*/ 1028 h 314"/>
                <a:gd name="T58" fmla="*/ 102 w 357"/>
                <a:gd name="T59" fmla="*/ 1129 h 314"/>
                <a:gd name="T60" fmla="*/ 175 w 357"/>
                <a:gd name="T61" fmla="*/ 1224 h 314"/>
                <a:gd name="T62" fmla="*/ 258 w 357"/>
                <a:gd name="T63" fmla="*/ 1319 h 314"/>
                <a:gd name="T64" fmla="*/ 358 w 357"/>
                <a:gd name="T65" fmla="*/ 1386 h 314"/>
                <a:gd name="T66" fmla="*/ 468 w 357"/>
                <a:gd name="T67" fmla="*/ 1448 h 314"/>
                <a:gd name="T68" fmla="*/ 584 w 357"/>
                <a:gd name="T69" fmla="*/ 1499 h 314"/>
                <a:gd name="T70" fmla="*/ 707 w 357"/>
                <a:gd name="T71" fmla="*/ 1520 h 314"/>
                <a:gd name="T72" fmla="*/ 845 w 357"/>
                <a:gd name="T73" fmla="*/ 1529 h 314"/>
                <a:gd name="T74" fmla="*/ 969 w 357"/>
                <a:gd name="T75" fmla="*/ 1529 h 314"/>
                <a:gd name="T76" fmla="*/ 1094 w 357"/>
                <a:gd name="T77" fmla="*/ 1514 h 314"/>
                <a:gd name="T78" fmla="*/ 1224 w 357"/>
                <a:gd name="T79" fmla="*/ 1482 h 314"/>
                <a:gd name="T80" fmla="*/ 1327 w 357"/>
                <a:gd name="T81" fmla="*/ 1425 h 314"/>
                <a:gd name="T82" fmla="*/ 1447 w 357"/>
                <a:gd name="T83" fmla="*/ 1352 h 3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7"/>
                <a:gd name="T127" fmla="*/ 0 h 314"/>
                <a:gd name="T128" fmla="*/ 357 w 357"/>
                <a:gd name="T129" fmla="*/ 314 h 3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7" h="314">
                  <a:moveTo>
                    <a:pt x="305" y="270"/>
                  </a:moveTo>
                  <a:lnTo>
                    <a:pt x="313" y="262"/>
                  </a:lnTo>
                  <a:lnTo>
                    <a:pt x="322" y="250"/>
                  </a:lnTo>
                  <a:lnTo>
                    <a:pt x="328" y="242"/>
                  </a:lnTo>
                  <a:lnTo>
                    <a:pt x="336" y="231"/>
                  </a:lnTo>
                  <a:lnTo>
                    <a:pt x="340" y="221"/>
                  </a:lnTo>
                  <a:lnTo>
                    <a:pt x="347" y="210"/>
                  </a:lnTo>
                  <a:lnTo>
                    <a:pt x="349" y="198"/>
                  </a:lnTo>
                  <a:lnTo>
                    <a:pt x="354" y="185"/>
                  </a:lnTo>
                  <a:lnTo>
                    <a:pt x="354" y="175"/>
                  </a:lnTo>
                  <a:lnTo>
                    <a:pt x="356" y="163"/>
                  </a:lnTo>
                  <a:lnTo>
                    <a:pt x="356" y="151"/>
                  </a:lnTo>
                  <a:lnTo>
                    <a:pt x="354" y="140"/>
                  </a:lnTo>
                  <a:lnTo>
                    <a:pt x="354" y="128"/>
                  </a:lnTo>
                  <a:lnTo>
                    <a:pt x="349" y="115"/>
                  </a:lnTo>
                  <a:lnTo>
                    <a:pt x="347" y="104"/>
                  </a:lnTo>
                  <a:lnTo>
                    <a:pt x="340" y="94"/>
                  </a:lnTo>
                  <a:lnTo>
                    <a:pt x="336" y="83"/>
                  </a:lnTo>
                  <a:lnTo>
                    <a:pt x="328" y="74"/>
                  </a:lnTo>
                  <a:lnTo>
                    <a:pt x="322" y="63"/>
                  </a:lnTo>
                  <a:lnTo>
                    <a:pt x="313" y="53"/>
                  </a:lnTo>
                  <a:lnTo>
                    <a:pt x="305" y="45"/>
                  </a:lnTo>
                  <a:lnTo>
                    <a:pt x="296" y="38"/>
                  </a:lnTo>
                  <a:lnTo>
                    <a:pt x="284" y="32"/>
                  </a:lnTo>
                  <a:lnTo>
                    <a:pt x="272" y="25"/>
                  </a:lnTo>
                  <a:lnTo>
                    <a:pt x="262" y="18"/>
                  </a:lnTo>
                  <a:lnTo>
                    <a:pt x="250" y="11"/>
                  </a:lnTo>
                  <a:lnTo>
                    <a:pt x="237" y="6"/>
                  </a:lnTo>
                  <a:lnTo>
                    <a:pt x="224" y="5"/>
                  </a:lnTo>
                  <a:lnTo>
                    <a:pt x="211" y="2"/>
                  </a:lnTo>
                  <a:lnTo>
                    <a:pt x="198" y="0"/>
                  </a:lnTo>
                  <a:lnTo>
                    <a:pt x="187" y="0"/>
                  </a:lnTo>
                  <a:lnTo>
                    <a:pt x="173" y="0"/>
                  </a:lnTo>
                  <a:lnTo>
                    <a:pt x="159" y="0"/>
                  </a:lnTo>
                  <a:lnTo>
                    <a:pt x="145" y="2"/>
                  </a:lnTo>
                  <a:lnTo>
                    <a:pt x="132" y="5"/>
                  </a:lnTo>
                  <a:lnTo>
                    <a:pt x="120" y="6"/>
                  </a:lnTo>
                  <a:lnTo>
                    <a:pt x="107" y="11"/>
                  </a:lnTo>
                  <a:lnTo>
                    <a:pt x="96" y="18"/>
                  </a:lnTo>
                  <a:lnTo>
                    <a:pt x="84" y="25"/>
                  </a:lnTo>
                  <a:lnTo>
                    <a:pt x="73" y="32"/>
                  </a:lnTo>
                  <a:lnTo>
                    <a:pt x="64" y="38"/>
                  </a:lnTo>
                  <a:lnTo>
                    <a:pt x="53" y="45"/>
                  </a:lnTo>
                  <a:lnTo>
                    <a:pt x="43" y="53"/>
                  </a:lnTo>
                  <a:lnTo>
                    <a:pt x="36" y="63"/>
                  </a:lnTo>
                  <a:lnTo>
                    <a:pt x="28" y="74"/>
                  </a:lnTo>
                  <a:lnTo>
                    <a:pt x="21" y="83"/>
                  </a:lnTo>
                  <a:lnTo>
                    <a:pt x="17" y="94"/>
                  </a:lnTo>
                  <a:lnTo>
                    <a:pt x="13" y="104"/>
                  </a:lnTo>
                  <a:lnTo>
                    <a:pt x="7" y="115"/>
                  </a:lnTo>
                  <a:lnTo>
                    <a:pt x="6" y="128"/>
                  </a:lnTo>
                  <a:lnTo>
                    <a:pt x="2" y="140"/>
                  </a:lnTo>
                  <a:lnTo>
                    <a:pt x="0" y="151"/>
                  </a:lnTo>
                  <a:lnTo>
                    <a:pt x="0" y="163"/>
                  </a:lnTo>
                  <a:lnTo>
                    <a:pt x="2" y="175"/>
                  </a:lnTo>
                  <a:lnTo>
                    <a:pt x="6" y="185"/>
                  </a:lnTo>
                  <a:lnTo>
                    <a:pt x="7" y="198"/>
                  </a:lnTo>
                  <a:lnTo>
                    <a:pt x="13" y="210"/>
                  </a:lnTo>
                  <a:lnTo>
                    <a:pt x="17" y="221"/>
                  </a:lnTo>
                  <a:lnTo>
                    <a:pt x="21" y="231"/>
                  </a:lnTo>
                  <a:lnTo>
                    <a:pt x="28" y="242"/>
                  </a:lnTo>
                  <a:lnTo>
                    <a:pt x="36" y="250"/>
                  </a:lnTo>
                  <a:lnTo>
                    <a:pt x="43" y="262"/>
                  </a:lnTo>
                  <a:lnTo>
                    <a:pt x="53" y="270"/>
                  </a:lnTo>
                  <a:lnTo>
                    <a:pt x="64" y="277"/>
                  </a:lnTo>
                  <a:lnTo>
                    <a:pt x="73" y="283"/>
                  </a:lnTo>
                  <a:lnTo>
                    <a:pt x="84" y="292"/>
                  </a:lnTo>
                  <a:lnTo>
                    <a:pt x="96" y="297"/>
                  </a:lnTo>
                  <a:lnTo>
                    <a:pt x="107" y="303"/>
                  </a:lnTo>
                  <a:lnTo>
                    <a:pt x="120" y="307"/>
                  </a:lnTo>
                  <a:lnTo>
                    <a:pt x="132" y="310"/>
                  </a:lnTo>
                  <a:lnTo>
                    <a:pt x="145" y="311"/>
                  </a:lnTo>
                  <a:lnTo>
                    <a:pt x="159" y="313"/>
                  </a:lnTo>
                  <a:lnTo>
                    <a:pt x="173" y="313"/>
                  </a:lnTo>
                  <a:lnTo>
                    <a:pt x="187" y="313"/>
                  </a:lnTo>
                  <a:lnTo>
                    <a:pt x="198" y="313"/>
                  </a:lnTo>
                  <a:lnTo>
                    <a:pt x="211" y="311"/>
                  </a:lnTo>
                  <a:lnTo>
                    <a:pt x="224" y="310"/>
                  </a:lnTo>
                  <a:lnTo>
                    <a:pt x="237" y="307"/>
                  </a:lnTo>
                  <a:lnTo>
                    <a:pt x="250" y="303"/>
                  </a:lnTo>
                  <a:lnTo>
                    <a:pt x="262" y="297"/>
                  </a:lnTo>
                  <a:lnTo>
                    <a:pt x="272" y="292"/>
                  </a:lnTo>
                  <a:lnTo>
                    <a:pt x="284" y="283"/>
                  </a:lnTo>
                  <a:lnTo>
                    <a:pt x="296" y="277"/>
                  </a:lnTo>
                  <a:lnTo>
                    <a:pt x="305"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39" name="AutoShape 53"/>
            <p:cNvSpPr>
              <a:spLocks noChangeAspect="1" noChangeArrowheads="1"/>
            </p:cNvSpPr>
            <p:nvPr/>
          </p:nvSpPr>
          <p:spPr bwMode="auto">
            <a:xfrm flipV="1">
              <a:off x="926" y="2273"/>
              <a:ext cx="30"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40" name="Freeform 54"/>
            <p:cNvSpPr>
              <a:spLocks noChangeAspect="1"/>
            </p:cNvSpPr>
            <p:nvPr/>
          </p:nvSpPr>
          <p:spPr bwMode="auto">
            <a:xfrm>
              <a:off x="909" y="2230"/>
              <a:ext cx="62" cy="43"/>
            </a:xfrm>
            <a:custGeom>
              <a:avLst/>
              <a:gdLst>
                <a:gd name="T0" fmla="*/ 221 w 48"/>
                <a:gd name="T1" fmla="*/ 125 h 33"/>
                <a:gd name="T2" fmla="*/ 221 w 48"/>
                <a:gd name="T3" fmla="*/ 125 h 33"/>
                <a:gd name="T4" fmla="*/ 221 w 48"/>
                <a:gd name="T5" fmla="*/ 125 h 33"/>
                <a:gd name="T6" fmla="*/ 221 w 48"/>
                <a:gd name="T7" fmla="*/ 134 h 33"/>
                <a:gd name="T8" fmla="*/ 207 w 48"/>
                <a:gd name="T9" fmla="*/ 134 h 33"/>
                <a:gd name="T10" fmla="*/ 207 w 48"/>
                <a:gd name="T11" fmla="*/ 134 h 33"/>
                <a:gd name="T12" fmla="*/ 200 w 48"/>
                <a:gd name="T13" fmla="*/ 159 h 33"/>
                <a:gd name="T14" fmla="*/ 200 w 48"/>
                <a:gd name="T15" fmla="*/ 159 h 33"/>
                <a:gd name="T16" fmla="*/ 190 w 48"/>
                <a:gd name="T17" fmla="*/ 159 h 33"/>
                <a:gd name="T18" fmla="*/ 190 w 48"/>
                <a:gd name="T19" fmla="*/ 159 h 33"/>
                <a:gd name="T20" fmla="*/ 171 w 48"/>
                <a:gd name="T21" fmla="*/ 159 h 33"/>
                <a:gd name="T22" fmla="*/ 36 w 48"/>
                <a:gd name="T23" fmla="*/ 159 h 33"/>
                <a:gd name="T24" fmla="*/ 28 w 48"/>
                <a:gd name="T25" fmla="*/ 159 h 33"/>
                <a:gd name="T26" fmla="*/ 28 w 48"/>
                <a:gd name="T27" fmla="*/ 159 h 33"/>
                <a:gd name="T28" fmla="*/ 17 w 48"/>
                <a:gd name="T29" fmla="*/ 159 h 33"/>
                <a:gd name="T30" fmla="*/ 17 w 48"/>
                <a:gd name="T31" fmla="*/ 159 h 33"/>
                <a:gd name="T32" fmla="*/ 1 w 48"/>
                <a:gd name="T33" fmla="*/ 134 h 33"/>
                <a:gd name="T34" fmla="*/ 1 w 48"/>
                <a:gd name="T35" fmla="*/ 134 h 33"/>
                <a:gd name="T36" fmla="*/ 1 w 48"/>
                <a:gd name="T37" fmla="*/ 134 h 33"/>
                <a:gd name="T38" fmla="*/ 0 w 48"/>
                <a:gd name="T39" fmla="*/ 125 h 33"/>
                <a:gd name="T40" fmla="*/ 0 w 48"/>
                <a:gd name="T41" fmla="*/ 125 h 33"/>
                <a:gd name="T42" fmla="*/ 0 w 48"/>
                <a:gd name="T43" fmla="*/ 125 h 33"/>
                <a:gd name="T44" fmla="*/ 0 w 48"/>
                <a:gd name="T45" fmla="*/ 27 h 33"/>
                <a:gd name="T46" fmla="*/ 0 w 48"/>
                <a:gd name="T47" fmla="*/ 27 h 33"/>
                <a:gd name="T48" fmla="*/ 0 w 48"/>
                <a:gd name="T49" fmla="*/ 27 h 33"/>
                <a:gd name="T50" fmla="*/ 0 w 48"/>
                <a:gd name="T51" fmla="*/ 12 h 33"/>
                <a:gd name="T52" fmla="*/ 1 w 48"/>
                <a:gd name="T53" fmla="*/ 12 h 33"/>
                <a:gd name="T54" fmla="*/ 1 w 48"/>
                <a:gd name="T55" fmla="*/ 12 h 33"/>
                <a:gd name="T56" fmla="*/ 17 w 48"/>
                <a:gd name="T57" fmla="*/ 12 h 33"/>
                <a:gd name="T58" fmla="*/ 17 w 48"/>
                <a:gd name="T59" fmla="*/ 0 h 33"/>
                <a:gd name="T60" fmla="*/ 28 w 48"/>
                <a:gd name="T61" fmla="*/ 0 h 33"/>
                <a:gd name="T62" fmla="*/ 28 w 48"/>
                <a:gd name="T63" fmla="*/ 0 h 33"/>
                <a:gd name="T64" fmla="*/ 36 w 48"/>
                <a:gd name="T65" fmla="*/ 0 h 33"/>
                <a:gd name="T66" fmla="*/ 171 w 48"/>
                <a:gd name="T67" fmla="*/ 0 h 33"/>
                <a:gd name="T68" fmla="*/ 190 w 48"/>
                <a:gd name="T69" fmla="*/ 0 h 33"/>
                <a:gd name="T70" fmla="*/ 190 w 48"/>
                <a:gd name="T71" fmla="*/ 0 h 33"/>
                <a:gd name="T72" fmla="*/ 200 w 48"/>
                <a:gd name="T73" fmla="*/ 0 h 33"/>
                <a:gd name="T74" fmla="*/ 200 w 48"/>
                <a:gd name="T75" fmla="*/ 0 h 33"/>
                <a:gd name="T76" fmla="*/ 207 w 48"/>
                <a:gd name="T77" fmla="*/ 12 h 33"/>
                <a:gd name="T78" fmla="*/ 207 w 48"/>
                <a:gd name="T79" fmla="*/ 12 h 33"/>
                <a:gd name="T80" fmla="*/ 207 w 48"/>
                <a:gd name="T81" fmla="*/ 12 h 33"/>
                <a:gd name="T82" fmla="*/ 221 w 48"/>
                <a:gd name="T83" fmla="*/ 27 h 33"/>
                <a:gd name="T84" fmla="*/ 221 w 48"/>
                <a:gd name="T85" fmla="*/ 27 h 33"/>
                <a:gd name="T86" fmla="*/ 221 w 48"/>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47" y="5"/>
                  </a:moveTo>
                  <a:lnTo>
                    <a:pt x="47" y="26"/>
                  </a:lnTo>
                  <a:lnTo>
                    <a:pt x="47" y="28"/>
                  </a:lnTo>
                  <a:lnTo>
                    <a:pt x="44" y="28"/>
                  </a:lnTo>
                  <a:lnTo>
                    <a:pt x="43" y="32"/>
                  </a:lnTo>
                  <a:lnTo>
                    <a:pt x="41" y="32"/>
                  </a:lnTo>
                  <a:lnTo>
                    <a:pt x="36" y="32"/>
                  </a:lnTo>
                  <a:lnTo>
                    <a:pt x="8" y="32"/>
                  </a:lnTo>
                  <a:lnTo>
                    <a:pt x="6" y="32"/>
                  </a:lnTo>
                  <a:lnTo>
                    <a:pt x="4" y="32"/>
                  </a:lnTo>
                  <a:lnTo>
                    <a:pt x="1" y="28"/>
                  </a:lnTo>
                  <a:lnTo>
                    <a:pt x="0" y="28"/>
                  </a:lnTo>
                  <a:lnTo>
                    <a:pt x="0" y="26"/>
                  </a:lnTo>
                  <a:lnTo>
                    <a:pt x="0" y="5"/>
                  </a:lnTo>
                  <a:lnTo>
                    <a:pt x="0" y="2"/>
                  </a:lnTo>
                  <a:lnTo>
                    <a:pt x="1" y="2"/>
                  </a:lnTo>
                  <a:lnTo>
                    <a:pt x="4" y="2"/>
                  </a:lnTo>
                  <a:lnTo>
                    <a:pt x="4" y="0"/>
                  </a:lnTo>
                  <a:lnTo>
                    <a:pt x="6" y="0"/>
                  </a:lnTo>
                  <a:lnTo>
                    <a:pt x="8" y="0"/>
                  </a:lnTo>
                  <a:lnTo>
                    <a:pt x="36" y="0"/>
                  </a:lnTo>
                  <a:lnTo>
                    <a:pt x="41" y="0"/>
                  </a:lnTo>
                  <a:lnTo>
                    <a:pt x="43" y="0"/>
                  </a:lnTo>
                  <a:lnTo>
                    <a:pt x="43" y="2"/>
                  </a:lnTo>
                  <a:lnTo>
                    <a:pt x="44" y="2"/>
                  </a:lnTo>
                  <a:lnTo>
                    <a:pt x="47" y="2"/>
                  </a:lnTo>
                  <a:lnTo>
                    <a:pt x="47" y="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41" name="Freeform 55"/>
            <p:cNvSpPr>
              <a:spLocks noChangeAspect="1"/>
            </p:cNvSpPr>
            <p:nvPr/>
          </p:nvSpPr>
          <p:spPr bwMode="auto">
            <a:xfrm>
              <a:off x="953"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46 w 14"/>
                <a:gd name="T11" fmla="*/ 134 h 33"/>
                <a:gd name="T12" fmla="*/ 46 w 14"/>
                <a:gd name="T13" fmla="*/ 134 h 33"/>
                <a:gd name="T14" fmla="*/ 46 w 14"/>
                <a:gd name="T15" fmla="*/ 159 h 33"/>
                <a:gd name="T16" fmla="*/ 46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0 w 14"/>
                <a:gd name="T29" fmla="*/ 159 h 33"/>
                <a:gd name="T30" fmla="*/ 0 w 14"/>
                <a:gd name="T31" fmla="*/ 159 h 33"/>
                <a:gd name="T32" fmla="*/ 0 w 14"/>
                <a:gd name="T33" fmla="*/ 134 h 33"/>
                <a:gd name="T34" fmla="*/ 0 w 14"/>
                <a:gd name="T35" fmla="*/ 134 h 33"/>
                <a:gd name="T36" fmla="*/ 0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0 w 14"/>
                <a:gd name="T53" fmla="*/ 12 h 33"/>
                <a:gd name="T54" fmla="*/ 0 w 14"/>
                <a:gd name="T55" fmla="*/ 12 h 33"/>
                <a:gd name="T56" fmla="*/ 0 w 14"/>
                <a:gd name="T57" fmla="*/ 12 h 33"/>
                <a:gd name="T58" fmla="*/ 0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46 w 14"/>
                <a:gd name="T71" fmla="*/ 0 h 33"/>
                <a:gd name="T72" fmla="*/ 46 w 14"/>
                <a:gd name="T73" fmla="*/ 0 h 33"/>
                <a:gd name="T74" fmla="*/ 46 w 14"/>
                <a:gd name="T75" fmla="*/ 0 h 33"/>
                <a:gd name="T76" fmla="*/ 46 w 14"/>
                <a:gd name="T77" fmla="*/ 12 h 33"/>
                <a:gd name="T78" fmla="*/ 46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0" y="28"/>
                  </a:lnTo>
                  <a:lnTo>
                    <a:pt x="10" y="32"/>
                  </a:lnTo>
                  <a:lnTo>
                    <a:pt x="1" y="32"/>
                  </a:lnTo>
                  <a:lnTo>
                    <a:pt x="0" y="32"/>
                  </a:lnTo>
                  <a:lnTo>
                    <a:pt x="0" y="28"/>
                  </a:lnTo>
                  <a:lnTo>
                    <a:pt x="0" y="26"/>
                  </a:lnTo>
                  <a:lnTo>
                    <a:pt x="0" y="5"/>
                  </a:lnTo>
                  <a:lnTo>
                    <a:pt x="0" y="2"/>
                  </a:lnTo>
                  <a:lnTo>
                    <a:pt x="0" y="0"/>
                  </a:lnTo>
                  <a:lnTo>
                    <a:pt x="1" y="0"/>
                  </a:lnTo>
                  <a:lnTo>
                    <a:pt x="10" y="0"/>
                  </a:lnTo>
                  <a:lnTo>
                    <a:pt x="10" y="2"/>
                  </a:lnTo>
                  <a:lnTo>
                    <a:pt x="13" y="2"/>
                  </a:lnTo>
                  <a:lnTo>
                    <a:pt x="13" y="5"/>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42" name="Freeform 56"/>
            <p:cNvSpPr>
              <a:spLocks noChangeAspect="1"/>
            </p:cNvSpPr>
            <p:nvPr/>
          </p:nvSpPr>
          <p:spPr bwMode="auto">
            <a:xfrm>
              <a:off x="909"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59 w 14"/>
                <a:gd name="T11" fmla="*/ 134 h 33"/>
                <a:gd name="T12" fmla="*/ 59 w 14"/>
                <a:gd name="T13" fmla="*/ 134 h 33"/>
                <a:gd name="T14" fmla="*/ 59 w 14"/>
                <a:gd name="T15" fmla="*/ 159 h 33"/>
                <a:gd name="T16" fmla="*/ 59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1 w 14"/>
                <a:gd name="T29" fmla="*/ 159 h 33"/>
                <a:gd name="T30" fmla="*/ 1 w 14"/>
                <a:gd name="T31" fmla="*/ 159 h 33"/>
                <a:gd name="T32" fmla="*/ 1 w 14"/>
                <a:gd name="T33" fmla="*/ 134 h 33"/>
                <a:gd name="T34" fmla="*/ 1 w 14"/>
                <a:gd name="T35" fmla="*/ 134 h 33"/>
                <a:gd name="T36" fmla="*/ 1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1 w 14"/>
                <a:gd name="T53" fmla="*/ 12 h 33"/>
                <a:gd name="T54" fmla="*/ 1 w 14"/>
                <a:gd name="T55" fmla="*/ 12 h 33"/>
                <a:gd name="T56" fmla="*/ 1 w 14"/>
                <a:gd name="T57" fmla="*/ 12 h 33"/>
                <a:gd name="T58" fmla="*/ 1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59 w 14"/>
                <a:gd name="T71" fmla="*/ 0 h 33"/>
                <a:gd name="T72" fmla="*/ 59 w 14"/>
                <a:gd name="T73" fmla="*/ 0 h 33"/>
                <a:gd name="T74" fmla="*/ 59 w 14"/>
                <a:gd name="T75" fmla="*/ 0 h 33"/>
                <a:gd name="T76" fmla="*/ 59 w 14"/>
                <a:gd name="T77" fmla="*/ 12 h 33"/>
                <a:gd name="T78" fmla="*/ 59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3" y="32"/>
                  </a:lnTo>
                  <a:lnTo>
                    <a:pt x="10" y="32"/>
                  </a:lnTo>
                  <a:lnTo>
                    <a:pt x="1" y="32"/>
                  </a:lnTo>
                  <a:lnTo>
                    <a:pt x="1" y="28"/>
                  </a:lnTo>
                  <a:lnTo>
                    <a:pt x="0" y="28"/>
                  </a:lnTo>
                  <a:lnTo>
                    <a:pt x="0" y="26"/>
                  </a:lnTo>
                  <a:lnTo>
                    <a:pt x="0" y="5"/>
                  </a:lnTo>
                  <a:lnTo>
                    <a:pt x="0" y="2"/>
                  </a:lnTo>
                  <a:lnTo>
                    <a:pt x="1" y="2"/>
                  </a:lnTo>
                  <a:lnTo>
                    <a:pt x="1" y="0"/>
                  </a:lnTo>
                  <a:lnTo>
                    <a:pt x="10" y="0"/>
                  </a:lnTo>
                  <a:lnTo>
                    <a:pt x="13" y="0"/>
                  </a:lnTo>
                  <a:lnTo>
                    <a:pt x="13" y="2"/>
                  </a:lnTo>
                  <a:lnTo>
                    <a:pt x="13" y="5"/>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43" name="Freeform 57" descr="Light vertical"/>
            <p:cNvSpPr>
              <a:spLocks noChangeAspect="1"/>
            </p:cNvSpPr>
            <p:nvPr/>
          </p:nvSpPr>
          <p:spPr bwMode="auto">
            <a:xfrm>
              <a:off x="926" y="2230"/>
              <a:ext cx="28" cy="43"/>
            </a:xfrm>
            <a:custGeom>
              <a:avLst/>
              <a:gdLst>
                <a:gd name="T0" fmla="*/ 89 w 22"/>
                <a:gd name="T1" fmla="*/ 125 h 33"/>
                <a:gd name="T2" fmla="*/ 89 w 22"/>
                <a:gd name="T3" fmla="*/ 125 h 33"/>
                <a:gd name="T4" fmla="*/ 89 w 22"/>
                <a:gd name="T5" fmla="*/ 125 h 33"/>
                <a:gd name="T6" fmla="*/ 89 w 22"/>
                <a:gd name="T7" fmla="*/ 134 h 33"/>
                <a:gd name="T8" fmla="*/ 75 w 22"/>
                <a:gd name="T9" fmla="*/ 134 h 33"/>
                <a:gd name="T10" fmla="*/ 75 w 22"/>
                <a:gd name="T11" fmla="*/ 134 h 33"/>
                <a:gd name="T12" fmla="*/ 75 w 22"/>
                <a:gd name="T13" fmla="*/ 134 h 33"/>
                <a:gd name="T14" fmla="*/ 75 w 22"/>
                <a:gd name="T15" fmla="*/ 159 h 33"/>
                <a:gd name="T16" fmla="*/ 75 w 22"/>
                <a:gd name="T17" fmla="*/ 159 h 33"/>
                <a:gd name="T18" fmla="*/ 75 w 22"/>
                <a:gd name="T19" fmla="*/ 159 h 33"/>
                <a:gd name="T20" fmla="*/ 64 w 22"/>
                <a:gd name="T21" fmla="*/ 159 h 33"/>
                <a:gd name="T22" fmla="*/ 22 w 22"/>
                <a:gd name="T23" fmla="*/ 159 h 33"/>
                <a:gd name="T24" fmla="*/ 22 w 22"/>
                <a:gd name="T25" fmla="*/ 159 h 33"/>
                <a:gd name="T26" fmla="*/ 10 w 22"/>
                <a:gd name="T27" fmla="*/ 159 h 33"/>
                <a:gd name="T28" fmla="*/ 10 w 22"/>
                <a:gd name="T29" fmla="*/ 159 h 33"/>
                <a:gd name="T30" fmla="*/ 10 w 22"/>
                <a:gd name="T31" fmla="*/ 159 h 33"/>
                <a:gd name="T32" fmla="*/ 10 w 22"/>
                <a:gd name="T33" fmla="*/ 134 h 33"/>
                <a:gd name="T34" fmla="*/ 10 w 22"/>
                <a:gd name="T35" fmla="*/ 134 h 33"/>
                <a:gd name="T36" fmla="*/ 10 w 22"/>
                <a:gd name="T37" fmla="*/ 134 h 33"/>
                <a:gd name="T38" fmla="*/ 0 w 22"/>
                <a:gd name="T39" fmla="*/ 125 h 33"/>
                <a:gd name="T40" fmla="*/ 0 w 22"/>
                <a:gd name="T41" fmla="*/ 125 h 33"/>
                <a:gd name="T42" fmla="*/ 0 w 22"/>
                <a:gd name="T43" fmla="*/ 125 h 33"/>
                <a:gd name="T44" fmla="*/ 0 w 22"/>
                <a:gd name="T45" fmla="*/ 27 h 33"/>
                <a:gd name="T46" fmla="*/ 0 w 22"/>
                <a:gd name="T47" fmla="*/ 27 h 33"/>
                <a:gd name="T48" fmla="*/ 0 w 22"/>
                <a:gd name="T49" fmla="*/ 27 h 33"/>
                <a:gd name="T50" fmla="*/ 0 w 22"/>
                <a:gd name="T51" fmla="*/ 12 h 33"/>
                <a:gd name="T52" fmla="*/ 10 w 22"/>
                <a:gd name="T53" fmla="*/ 12 h 33"/>
                <a:gd name="T54" fmla="*/ 10 w 22"/>
                <a:gd name="T55" fmla="*/ 12 h 33"/>
                <a:gd name="T56" fmla="*/ 10 w 22"/>
                <a:gd name="T57" fmla="*/ 12 h 33"/>
                <a:gd name="T58" fmla="*/ 10 w 22"/>
                <a:gd name="T59" fmla="*/ 0 h 33"/>
                <a:gd name="T60" fmla="*/ 10 w 22"/>
                <a:gd name="T61" fmla="*/ 0 h 33"/>
                <a:gd name="T62" fmla="*/ 22 w 22"/>
                <a:gd name="T63" fmla="*/ 0 h 33"/>
                <a:gd name="T64" fmla="*/ 22 w 22"/>
                <a:gd name="T65" fmla="*/ 0 h 33"/>
                <a:gd name="T66" fmla="*/ 64 w 22"/>
                <a:gd name="T67" fmla="*/ 0 h 33"/>
                <a:gd name="T68" fmla="*/ 64 w 22"/>
                <a:gd name="T69" fmla="*/ 0 h 33"/>
                <a:gd name="T70" fmla="*/ 75 w 22"/>
                <a:gd name="T71" fmla="*/ 0 h 33"/>
                <a:gd name="T72" fmla="*/ 75 w 22"/>
                <a:gd name="T73" fmla="*/ 0 h 33"/>
                <a:gd name="T74" fmla="*/ 75 w 22"/>
                <a:gd name="T75" fmla="*/ 0 h 33"/>
                <a:gd name="T76" fmla="*/ 75 w 22"/>
                <a:gd name="T77" fmla="*/ 12 h 33"/>
                <a:gd name="T78" fmla="*/ 75 w 22"/>
                <a:gd name="T79" fmla="*/ 12 h 33"/>
                <a:gd name="T80" fmla="*/ 89 w 22"/>
                <a:gd name="T81" fmla="*/ 12 h 33"/>
                <a:gd name="T82" fmla="*/ 89 w 22"/>
                <a:gd name="T83" fmla="*/ 27 h 33"/>
                <a:gd name="T84" fmla="*/ 89 w 22"/>
                <a:gd name="T85" fmla="*/ 27 h 33"/>
                <a:gd name="T86" fmla="*/ 89 w 22"/>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
                <a:gd name="T133" fmla="*/ 0 h 33"/>
                <a:gd name="T134" fmla="*/ 22 w 22"/>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 h="33">
                  <a:moveTo>
                    <a:pt x="21" y="5"/>
                  </a:moveTo>
                  <a:lnTo>
                    <a:pt x="21" y="26"/>
                  </a:lnTo>
                  <a:lnTo>
                    <a:pt x="21" y="28"/>
                  </a:lnTo>
                  <a:lnTo>
                    <a:pt x="17" y="28"/>
                  </a:lnTo>
                  <a:lnTo>
                    <a:pt x="17" y="32"/>
                  </a:lnTo>
                  <a:lnTo>
                    <a:pt x="15" y="32"/>
                  </a:lnTo>
                  <a:lnTo>
                    <a:pt x="5" y="32"/>
                  </a:lnTo>
                  <a:lnTo>
                    <a:pt x="2" y="32"/>
                  </a:lnTo>
                  <a:lnTo>
                    <a:pt x="2" y="28"/>
                  </a:lnTo>
                  <a:lnTo>
                    <a:pt x="0" y="28"/>
                  </a:lnTo>
                  <a:lnTo>
                    <a:pt x="0" y="26"/>
                  </a:lnTo>
                  <a:lnTo>
                    <a:pt x="0" y="5"/>
                  </a:lnTo>
                  <a:lnTo>
                    <a:pt x="0" y="2"/>
                  </a:lnTo>
                  <a:lnTo>
                    <a:pt x="2" y="2"/>
                  </a:lnTo>
                  <a:lnTo>
                    <a:pt x="2" y="0"/>
                  </a:lnTo>
                  <a:lnTo>
                    <a:pt x="5" y="0"/>
                  </a:lnTo>
                  <a:lnTo>
                    <a:pt x="15" y="0"/>
                  </a:lnTo>
                  <a:lnTo>
                    <a:pt x="17" y="0"/>
                  </a:lnTo>
                  <a:lnTo>
                    <a:pt x="17" y="2"/>
                  </a:lnTo>
                  <a:lnTo>
                    <a:pt x="21" y="2"/>
                  </a:lnTo>
                  <a:lnTo>
                    <a:pt x="21" y="5"/>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44" name="AutoShape 58"/>
            <p:cNvSpPr>
              <a:spLocks noChangeAspect="1" noChangeArrowheads="1"/>
            </p:cNvSpPr>
            <p:nvPr/>
          </p:nvSpPr>
          <p:spPr bwMode="auto">
            <a:xfrm flipV="1">
              <a:off x="929" y="2272"/>
              <a:ext cx="3" cy="21"/>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45" name="AutoShape 59"/>
            <p:cNvSpPr>
              <a:spLocks noChangeAspect="1" noChangeArrowheads="1"/>
            </p:cNvSpPr>
            <p:nvPr/>
          </p:nvSpPr>
          <p:spPr bwMode="auto">
            <a:xfrm flipV="1">
              <a:off x="926" y="2918"/>
              <a:ext cx="26" cy="25"/>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46" name="Freeform 60"/>
            <p:cNvSpPr>
              <a:spLocks noChangeAspect="1"/>
            </p:cNvSpPr>
            <p:nvPr/>
          </p:nvSpPr>
          <p:spPr bwMode="auto">
            <a:xfrm>
              <a:off x="909" y="2944"/>
              <a:ext cx="62" cy="43"/>
            </a:xfrm>
            <a:custGeom>
              <a:avLst/>
              <a:gdLst>
                <a:gd name="T0" fmla="*/ 0 w 48"/>
                <a:gd name="T1" fmla="*/ 27 h 33"/>
                <a:gd name="T2" fmla="*/ 0 w 48"/>
                <a:gd name="T3" fmla="*/ 27 h 33"/>
                <a:gd name="T4" fmla="*/ 1 w 48"/>
                <a:gd name="T5" fmla="*/ 12 h 33"/>
                <a:gd name="T6" fmla="*/ 1 w 48"/>
                <a:gd name="T7" fmla="*/ 12 h 33"/>
                <a:gd name="T8" fmla="*/ 1 w 48"/>
                <a:gd name="T9" fmla="*/ 12 h 33"/>
                <a:gd name="T10" fmla="*/ 1 w 48"/>
                <a:gd name="T11" fmla="*/ 0 h 33"/>
                <a:gd name="T12" fmla="*/ 17 w 48"/>
                <a:gd name="T13" fmla="*/ 0 h 33"/>
                <a:gd name="T14" fmla="*/ 17 w 48"/>
                <a:gd name="T15" fmla="*/ 0 h 33"/>
                <a:gd name="T16" fmla="*/ 28 w 48"/>
                <a:gd name="T17" fmla="*/ 0 h 33"/>
                <a:gd name="T18" fmla="*/ 28 w 48"/>
                <a:gd name="T19" fmla="*/ 0 h 33"/>
                <a:gd name="T20" fmla="*/ 36 w 48"/>
                <a:gd name="T21" fmla="*/ 0 h 33"/>
                <a:gd name="T22" fmla="*/ 190 w 48"/>
                <a:gd name="T23" fmla="*/ 0 h 33"/>
                <a:gd name="T24" fmla="*/ 190 w 48"/>
                <a:gd name="T25" fmla="*/ 0 h 33"/>
                <a:gd name="T26" fmla="*/ 190 w 48"/>
                <a:gd name="T27" fmla="*/ 0 h 33"/>
                <a:gd name="T28" fmla="*/ 200 w 48"/>
                <a:gd name="T29" fmla="*/ 0 h 33"/>
                <a:gd name="T30" fmla="*/ 207 w 48"/>
                <a:gd name="T31" fmla="*/ 0 h 33"/>
                <a:gd name="T32" fmla="*/ 207 w 48"/>
                <a:gd name="T33" fmla="*/ 0 h 33"/>
                <a:gd name="T34" fmla="*/ 207 w 48"/>
                <a:gd name="T35" fmla="*/ 12 h 33"/>
                <a:gd name="T36" fmla="*/ 221 w 48"/>
                <a:gd name="T37" fmla="*/ 12 h 33"/>
                <a:gd name="T38" fmla="*/ 221 w 48"/>
                <a:gd name="T39" fmla="*/ 12 h 33"/>
                <a:gd name="T40" fmla="*/ 221 w 48"/>
                <a:gd name="T41" fmla="*/ 27 h 33"/>
                <a:gd name="T42" fmla="*/ 221 w 48"/>
                <a:gd name="T43" fmla="*/ 27 h 33"/>
                <a:gd name="T44" fmla="*/ 221 w 48"/>
                <a:gd name="T45" fmla="*/ 124 h 33"/>
                <a:gd name="T46" fmla="*/ 221 w 48"/>
                <a:gd name="T47" fmla="*/ 124 h 33"/>
                <a:gd name="T48" fmla="*/ 221 w 48"/>
                <a:gd name="T49" fmla="*/ 125 h 33"/>
                <a:gd name="T50" fmla="*/ 221 w 48"/>
                <a:gd name="T51" fmla="*/ 125 h 33"/>
                <a:gd name="T52" fmla="*/ 221 w 48"/>
                <a:gd name="T53" fmla="*/ 145 h 33"/>
                <a:gd name="T54" fmla="*/ 207 w 48"/>
                <a:gd name="T55" fmla="*/ 145 h 33"/>
                <a:gd name="T56" fmla="*/ 207 w 48"/>
                <a:gd name="T57" fmla="*/ 145 h 33"/>
                <a:gd name="T58" fmla="*/ 200 w 48"/>
                <a:gd name="T59" fmla="*/ 145 h 33"/>
                <a:gd name="T60" fmla="*/ 200 w 48"/>
                <a:gd name="T61" fmla="*/ 145 h 33"/>
                <a:gd name="T62" fmla="*/ 190 w 48"/>
                <a:gd name="T63" fmla="*/ 159 h 33"/>
                <a:gd name="T64" fmla="*/ 190 w 48"/>
                <a:gd name="T65" fmla="*/ 159 h 33"/>
                <a:gd name="T66" fmla="*/ 36 w 48"/>
                <a:gd name="T67" fmla="*/ 159 h 33"/>
                <a:gd name="T68" fmla="*/ 36 w 48"/>
                <a:gd name="T69" fmla="*/ 159 h 33"/>
                <a:gd name="T70" fmla="*/ 28 w 48"/>
                <a:gd name="T71" fmla="*/ 159 h 33"/>
                <a:gd name="T72" fmla="*/ 28 w 48"/>
                <a:gd name="T73" fmla="*/ 145 h 33"/>
                <a:gd name="T74" fmla="*/ 17 w 48"/>
                <a:gd name="T75" fmla="*/ 145 h 33"/>
                <a:gd name="T76" fmla="*/ 17 w 48"/>
                <a:gd name="T77" fmla="*/ 145 h 33"/>
                <a:gd name="T78" fmla="*/ 1 w 48"/>
                <a:gd name="T79" fmla="*/ 145 h 33"/>
                <a:gd name="T80" fmla="*/ 1 w 48"/>
                <a:gd name="T81" fmla="*/ 125 h 33"/>
                <a:gd name="T82" fmla="*/ 1 w 48"/>
                <a:gd name="T83" fmla="*/ 125 h 33"/>
                <a:gd name="T84" fmla="*/ 0 w 48"/>
                <a:gd name="T85" fmla="*/ 125 h 33"/>
                <a:gd name="T86" fmla="*/ 0 w 4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0" y="25"/>
                  </a:moveTo>
                  <a:lnTo>
                    <a:pt x="0" y="5"/>
                  </a:lnTo>
                  <a:lnTo>
                    <a:pt x="1" y="2"/>
                  </a:lnTo>
                  <a:lnTo>
                    <a:pt x="1" y="0"/>
                  </a:lnTo>
                  <a:lnTo>
                    <a:pt x="4" y="0"/>
                  </a:lnTo>
                  <a:lnTo>
                    <a:pt x="6" y="0"/>
                  </a:lnTo>
                  <a:lnTo>
                    <a:pt x="8" y="0"/>
                  </a:lnTo>
                  <a:lnTo>
                    <a:pt x="41" y="0"/>
                  </a:lnTo>
                  <a:lnTo>
                    <a:pt x="43" y="0"/>
                  </a:lnTo>
                  <a:lnTo>
                    <a:pt x="44" y="0"/>
                  </a:lnTo>
                  <a:lnTo>
                    <a:pt x="44" y="2"/>
                  </a:lnTo>
                  <a:lnTo>
                    <a:pt x="47" y="2"/>
                  </a:lnTo>
                  <a:lnTo>
                    <a:pt x="47" y="5"/>
                  </a:lnTo>
                  <a:lnTo>
                    <a:pt x="47" y="25"/>
                  </a:lnTo>
                  <a:lnTo>
                    <a:pt x="47" y="26"/>
                  </a:lnTo>
                  <a:lnTo>
                    <a:pt x="47" y="29"/>
                  </a:lnTo>
                  <a:lnTo>
                    <a:pt x="44" y="29"/>
                  </a:lnTo>
                  <a:lnTo>
                    <a:pt x="43" y="29"/>
                  </a:lnTo>
                  <a:lnTo>
                    <a:pt x="41" y="32"/>
                  </a:lnTo>
                  <a:lnTo>
                    <a:pt x="8" y="32"/>
                  </a:lnTo>
                  <a:lnTo>
                    <a:pt x="6" y="32"/>
                  </a:lnTo>
                  <a:lnTo>
                    <a:pt x="6" y="29"/>
                  </a:lnTo>
                  <a:lnTo>
                    <a:pt x="4" y="29"/>
                  </a:lnTo>
                  <a:lnTo>
                    <a:pt x="1" y="29"/>
                  </a:lnTo>
                  <a:lnTo>
                    <a:pt x="1" y="26"/>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47" name="Freeform 61"/>
            <p:cNvSpPr>
              <a:spLocks noChangeAspect="1"/>
            </p:cNvSpPr>
            <p:nvPr/>
          </p:nvSpPr>
          <p:spPr bwMode="auto">
            <a:xfrm>
              <a:off x="913" y="2944"/>
              <a:ext cx="14" cy="43"/>
            </a:xfrm>
            <a:custGeom>
              <a:avLst/>
              <a:gdLst>
                <a:gd name="T0" fmla="*/ 0 w 11"/>
                <a:gd name="T1" fmla="*/ 27 h 33"/>
                <a:gd name="T2" fmla="*/ 0 w 11"/>
                <a:gd name="T3" fmla="*/ 27 h 33"/>
                <a:gd name="T4" fmla="*/ 0 w 11"/>
                <a:gd name="T5" fmla="*/ 12 h 33"/>
                <a:gd name="T6" fmla="*/ 0 w 11"/>
                <a:gd name="T7" fmla="*/ 12 h 33"/>
                <a:gd name="T8" fmla="*/ 0 w 11"/>
                <a:gd name="T9" fmla="*/ 12 h 33"/>
                <a:gd name="T10" fmla="*/ 0 w 11"/>
                <a:gd name="T11" fmla="*/ 0 h 33"/>
                <a:gd name="T12" fmla="*/ 0 w 11"/>
                <a:gd name="T13" fmla="*/ 0 h 33"/>
                <a:gd name="T14" fmla="*/ 0 w 11"/>
                <a:gd name="T15" fmla="*/ 0 h 33"/>
                <a:gd name="T16" fmla="*/ 0 w 11"/>
                <a:gd name="T17" fmla="*/ 0 h 33"/>
                <a:gd name="T18" fmla="*/ 0 w 11"/>
                <a:gd name="T19" fmla="*/ 0 h 33"/>
                <a:gd name="T20" fmla="*/ 1 w 11"/>
                <a:gd name="T21" fmla="*/ 0 h 33"/>
                <a:gd name="T22" fmla="*/ 37 w 11"/>
                <a:gd name="T23" fmla="*/ 0 h 33"/>
                <a:gd name="T24" fmla="*/ 4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4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7 w 11"/>
                <a:gd name="T65" fmla="*/ 159 h 33"/>
                <a:gd name="T66" fmla="*/ 1 w 11"/>
                <a:gd name="T67" fmla="*/ 159 h 33"/>
                <a:gd name="T68" fmla="*/ 1 w 11"/>
                <a:gd name="T69" fmla="*/ 159 h 33"/>
                <a:gd name="T70" fmla="*/ 0 w 11"/>
                <a:gd name="T71" fmla="*/ 159 h 33"/>
                <a:gd name="T72" fmla="*/ 0 w 11"/>
                <a:gd name="T73" fmla="*/ 145 h 33"/>
                <a:gd name="T74" fmla="*/ 0 w 11"/>
                <a:gd name="T75" fmla="*/ 145 h 33"/>
                <a:gd name="T76" fmla="*/ 0 w 11"/>
                <a:gd name="T77" fmla="*/ 145 h 33"/>
                <a:gd name="T78" fmla="*/ 0 w 11"/>
                <a:gd name="T79" fmla="*/ 145 h 33"/>
                <a:gd name="T80" fmla="*/ 0 w 11"/>
                <a:gd name="T81" fmla="*/ 12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1" y="0"/>
                  </a:lnTo>
                  <a:lnTo>
                    <a:pt x="9" y="0"/>
                  </a:lnTo>
                  <a:lnTo>
                    <a:pt x="10" y="0"/>
                  </a:lnTo>
                  <a:lnTo>
                    <a:pt x="10" y="2"/>
                  </a:lnTo>
                  <a:lnTo>
                    <a:pt x="10" y="5"/>
                  </a:lnTo>
                  <a:lnTo>
                    <a:pt x="10" y="25"/>
                  </a:lnTo>
                  <a:lnTo>
                    <a:pt x="10" y="26"/>
                  </a:lnTo>
                  <a:lnTo>
                    <a:pt x="10" y="29"/>
                  </a:lnTo>
                  <a:lnTo>
                    <a:pt x="10" y="32"/>
                  </a:lnTo>
                  <a:lnTo>
                    <a:pt x="9" y="32"/>
                  </a:lnTo>
                  <a:lnTo>
                    <a:pt x="1" y="32"/>
                  </a:lnTo>
                  <a:lnTo>
                    <a:pt x="0" y="32"/>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48" name="Freeform 62"/>
            <p:cNvSpPr>
              <a:spLocks noChangeAspect="1"/>
            </p:cNvSpPr>
            <p:nvPr/>
          </p:nvSpPr>
          <p:spPr bwMode="auto">
            <a:xfrm>
              <a:off x="953" y="2944"/>
              <a:ext cx="18" cy="43"/>
            </a:xfrm>
            <a:custGeom>
              <a:avLst/>
              <a:gdLst>
                <a:gd name="T0" fmla="*/ 0 w 14"/>
                <a:gd name="T1" fmla="*/ 27 h 33"/>
                <a:gd name="T2" fmla="*/ 0 w 14"/>
                <a:gd name="T3" fmla="*/ 27 h 33"/>
                <a:gd name="T4" fmla="*/ 0 w 14"/>
                <a:gd name="T5" fmla="*/ 12 h 33"/>
                <a:gd name="T6" fmla="*/ 0 w 14"/>
                <a:gd name="T7" fmla="*/ 12 h 33"/>
                <a:gd name="T8" fmla="*/ 0 w 14"/>
                <a:gd name="T9" fmla="*/ 12 h 33"/>
                <a:gd name="T10" fmla="*/ 0 w 14"/>
                <a:gd name="T11" fmla="*/ 0 h 33"/>
                <a:gd name="T12" fmla="*/ 1 w 14"/>
                <a:gd name="T13" fmla="*/ 0 h 33"/>
                <a:gd name="T14" fmla="*/ 1 w 14"/>
                <a:gd name="T15" fmla="*/ 0 h 33"/>
                <a:gd name="T16" fmla="*/ 1 w 14"/>
                <a:gd name="T17" fmla="*/ 0 h 33"/>
                <a:gd name="T18" fmla="*/ 1 w 14"/>
                <a:gd name="T19" fmla="*/ 0 h 33"/>
                <a:gd name="T20" fmla="*/ 1 w 14"/>
                <a:gd name="T21" fmla="*/ 0 h 33"/>
                <a:gd name="T22" fmla="*/ 46 w 14"/>
                <a:gd name="T23" fmla="*/ 0 h 33"/>
                <a:gd name="T24" fmla="*/ 46 w 14"/>
                <a:gd name="T25" fmla="*/ 0 h 33"/>
                <a:gd name="T26" fmla="*/ 46 w 14"/>
                <a:gd name="T27" fmla="*/ 0 h 33"/>
                <a:gd name="T28" fmla="*/ 46 w 14"/>
                <a:gd name="T29" fmla="*/ 0 h 33"/>
                <a:gd name="T30" fmla="*/ 46 w 14"/>
                <a:gd name="T31" fmla="*/ 0 h 33"/>
                <a:gd name="T32" fmla="*/ 59 w 14"/>
                <a:gd name="T33" fmla="*/ 0 h 33"/>
                <a:gd name="T34" fmla="*/ 59 w 14"/>
                <a:gd name="T35" fmla="*/ 12 h 33"/>
                <a:gd name="T36" fmla="*/ 59 w 14"/>
                <a:gd name="T37" fmla="*/ 12 h 33"/>
                <a:gd name="T38" fmla="*/ 59 w 14"/>
                <a:gd name="T39" fmla="*/ 12 h 33"/>
                <a:gd name="T40" fmla="*/ 59 w 14"/>
                <a:gd name="T41" fmla="*/ 27 h 33"/>
                <a:gd name="T42" fmla="*/ 59 w 14"/>
                <a:gd name="T43" fmla="*/ 27 h 33"/>
                <a:gd name="T44" fmla="*/ 59 w 14"/>
                <a:gd name="T45" fmla="*/ 124 h 33"/>
                <a:gd name="T46" fmla="*/ 59 w 14"/>
                <a:gd name="T47" fmla="*/ 124 h 33"/>
                <a:gd name="T48" fmla="*/ 59 w 14"/>
                <a:gd name="T49" fmla="*/ 125 h 33"/>
                <a:gd name="T50" fmla="*/ 59 w 14"/>
                <a:gd name="T51" fmla="*/ 125 h 33"/>
                <a:gd name="T52" fmla="*/ 59 w 14"/>
                <a:gd name="T53" fmla="*/ 145 h 33"/>
                <a:gd name="T54" fmla="*/ 59 w 14"/>
                <a:gd name="T55" fmla="*/ 145 h 33"/>
                <a:gd name="T56" fmla="*/ 46 w 14"/>
                <a:gd name="T57" fmla="*/ 145 h 33"/>
                <a:gd name="T58" fmla="*/ 46 w 14"/>
                <a:gd name="T59" fmla="*/ 145 h 33"/>
                <a:gd name="T60" fmla="*/ 46 w 14"/>
                <a:gd name="T61" fmla="*/ 159 h 33"/>
                <a:gd name="T62" fmla="*/ 46 w 14"/>
                <a:gd name="T63" fmla="*/ 159 h 33"/>
                <a:gd name="T64" fmla="*/ 46 w 14"/>
                <a:gd name="T65" fmla="*/ 159 h 33"/>
                <a:gd name="T66" fmla="*/ 1 w 14"/>
                <a:gd name="T67" fmla="*/ 159 h 33"/>
                <a:gd name="T68" fmla="*/ 1 w 14"/>
                <a:gd name="T69" fmla="*/ 159 h 33"/>
                <a:gd name="T70" fmla="*/ 1 w 14"/>
                <a:gd name="T71" fmla="*/ 159 h 33"/>
                <a:gd name="T72" fmla="*/ 1 w 14"/>
                <a:gd name="T73" fmla="*/ 145 h 33"/>
                <a:gd name="T74" fmla="*/ 1 w 14"/>
                <a:gd name="T75" fmla="*/ 145 h 33"/>
                <a:gd name="T76" fmla="*/ 0 w 14"/>
                <a:gd name="T77" fmla="*/ 145 h 33"/>
                <a:gd name="T78" fmla="*/ 0 w 14"/>
                <a:gd name="T79" fmla="*/ 145 h 33"/>
                <a:gd name="T80" fmla="*/ 0 w 14"/>
                <a:gd name="T81" fmla="*/ 125 h 33"/>
                <a:gd name="T82" fmla="*/ 0 w 14"/>
                <a:gd name="T83" fmla="*/ 125 h 33"/>
                <a:gd name="T84" fmla="*/ 0 w 14"/>
                <a:gd name="T85" fmla="*/ 125 h 33"/>
                <a:gd name="T86" fmla="*/ 0 w 14"/>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0" y="25"/>
                  </a:moveTo>
                  <a:lnTo>
                    <a:pt x="0" y="5"/>
                  </a:lnTo>
                  <a:lnTo>
                    <a:pt x="0" y="2"/>
                  </a:lnTo>
                  <a:lnTo>
                    <a:pt x="0" y="0"/>
                  </a:lnTo>
                  <a:lnTo>
                    <a:pt x="1" y="0"/>
                  </a:lnTo>
                  <a:lnTo>
                    <a:pt x="10" y="0"/>
                  </a:lnTo>
                  <a:lnTo>
                    <a:pt x="13" y="0"/>
                  </a:lnTo>
                  <a:lnTo>
                    <a:pt x="13" y="2"/>
                  </a:lnTo>
                  <a:lnTo>
                    <a:pt x="13" y="5"/>
                  </a:lnTo>
                  <a:lnTo>
                    <a:pt x="13" y="25"/>
                  </a:lnTo>
                  <a:lnTo>
                    <a:pt x="13" y="26"/>
                  </a:lnTo>
                  <a:lnTo>
                    <a:pt x="13" y="29"/>
                  </a:lnTo>
                  <a:lnTo>
                    <a:pt x="10" y="29"/>
                  </a:lnTo>
                  <a:lnTo>
                    <a:pt x="10" y="32"/>
                  </a:lnTo>
                  <a:lnTo>
                    <a:pt x="1" y="32"/>
                  </a:lnTo>
                  <a:lnTo>
                    <a:pt x="1"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49" name="Freeform 63" descr="Light vertical"/>
            <p:cNvSpPr>
              <a:spLocks noChangeAspect="1"/>
            </p:cNvSpPr>
            <p:nvPr/>
          </p:nvSpPr>
          <p:spPr bwMode="auto">
            <a:xfrm>
              <a:off x="929" y="2944"/>
              <a:ext cx="25" cy="43"/>
            </a:xfrm>
            <a:custGeom>
              <a:avLst/>
              <a:gdLst>
                <a:gd name="T0" fmla="*/ 0 w 19"/>
                <a:gd name="T1" fmla="*/ 27 h 33"/>
                <a:gd name="T2" fmla="*/ 0 w 19"/>
                <a:gd name="T3" fmla="*/ 27 h 33"/>
                <a:gd name="T4" fmla="*/ 0 w 19"/>
                <a:gd name="T5" fmla="*/ 12 h 33"/>
                <a:gd name="T6" fmla="*/ 0 w 19"/>
                <a:gd name="T7" fmla="*/ 12 h 33"/>
                <a:gd name="T8" fmla="*/ 0 w 19"/>
                <a:gd name="T9" fmla="*/ 12 h 33"/>
                <a:gd name="T10" fmla="*/ 0 w 19"/>
                <a:gd name="T11" fmla="*/ 0 h 33"/>
                <a:gd name="T12" fmla="*/ 0 w 19"/>
                <a:gd name="T13" fmla="*/ 0 h 33"/>
                <a:gd name="T14" fmla="*/ 0 w 19"/>
                <a:gd name="T15" fmla="*/ 0 h 33"/>
                <a:gd name="T16" fmla="*/ 12 w 19"/>
                <a:gd name="T17" fmla="*/ 0 h 33"/>
                <a:gd name="T18" fmla="*/ 12 w 19"/>
                <a:gd name="T19" fmla="*/ 0 h 33"/>
                <a:gd name="T20" fmla="*/ 12 w 19"/>
                <a:gd name="T21" fmla="*/ 0 h 33"/>
                <a:gd name="T22" fmla="*/ 84 w 19"/>
                <a:gd name="T23" fmla="*/ 0 h 33"/>
                <a:gd name="T24" fmla="*/ 84 w 19"/>
                <a:gd name="T25" fmla="*/ 0 h 33"/>
                <a:gd name="T26" fmla="*/ 84 w 19"/>
                <a:gd name="T27" fmla="*/ 0 h 33"/>
                <a:gd name="T28" fmla="*/ 84 w 19"/>
                <a:gd name="T29" fmla="*/ 0 h 33"/>
                <a:gd name="T30" fmla="*/ 84 w 19"/>
                <a:gd name="T31" fmla="*/ 0 h 33"/>
                <a:gd name="T32" fmla="*/ 84 w 19"/>
                <a:gd name="T33" fmla="*/ 0 h 33"/>
                <a:gd name="T34" fmla="*/ 95 w 19"/>
                <a:gd name="T35" fmla="*/ 12 h 33"/>
                <a:gd name="T36" fmla="*/ 95 w 19"/>
                <a:gd name="T37" fmla="*/ 12 h 33"/>
                <a:gd name="T38" fmla="*/ 95 w 19"/>
                <a:gd name="T39" fmla="*/ 12 h 33"/>
                <a:gd name="T40" fmla="*/ 95 w 19"/>
                <a:gd name="T41" fmla="*/ 27 h 33"/>
                <a:gd name="T42" fmla="*/ 95 w 19"/>
                <a:gd name="T43" fmla="*/ 27 h 33"/>
                <a:gd name="T44" fmla="*/ 95 w 19"/>
                <a:gd name="T45" fmla="*/ 124 h 33"/>
                <a:gd name="T46" fmla="*/ 95 w 19"/>
                <a:gd name="T47" fmla="*/ 124 h 33"/>
                <a:gd name="T48" fmla="*/ 95 w 19"/>
                <a:gd name="T49" fmla="*/ 125 h 33"/>
                <a:gd name="T50" fmla="*/ 95 w 19"/>
                <a:gd name="T51" fmla="*/ 125 h 33"/>
                <a:gd name="T52" fmla="*/ 95 w 19"/>
                <a:gd name="T53" fmla="*/ 145 h 33"/>
                <a:gd name="T54" fmla="*/ 95 w 19"/>
                <a:gd name="T55" fmla="*/ 145 h 33"/>
                <a:gd name="T56" fmla="*/ 84 w 19"/>
                <a:gd name="T57" fmla="*/ 145 h 33"/>
                <a:gd name="T58" fmla="*/ 84 w 19"/>
                <a:gd name="T59" fmla="*/ 145 h 33"/>
                <a:gd name="T60" fmla="*/ 84 w 19"/>
                <a:gd name="T61" fmla="*/ 159 h 33"/>
                <a:gd name="T62" fmla="*/ 84 w 19"/>
                <a:gd name="T63" fmla="*/ 159 h 33"/>
                <a:gd name="T64" fmla="*/ 84 w 19"/>
                <a:gd name="T65" fmla="*/ 159 h 33"/>
                <a:gd name="T66" fmla="*/ 12 w 19"/>
                <a:gd name="T67" fmla="*/ 159 h 33"/>
                <a:gd name="T68" fmla="*/ 12 w 19"/>
                <a:gd name="T69" fmla="*/ 159 h 33"/>
                <a:gd name="T70" fmla="*/ 12 w 19"/>
                <a:gd name="T71" fmla="*/ 159 h 33"/>
                <a:gd name="T72" fmla="*/ 12 w 19"/>
                <a:gd name="T73" fmla="*/ 145 h 33"/>
                <a:gd name="T74" fmla="*/ 0 w 19"/>
                <a:gd name="T75" fmla="*/ 145 h 33"/>
                <a:gd name="T76" fmla="*/ 0 w 19"/>
                <a:gd name="T77" fmla="*/ 145 h 33"/>
                <a:gd name="T78" fmla="*/ 0 w 19"/>
                <a:gd name="T79" fmla="*/ 145 h 33"/>
                <a:gd name="T80" fmla="*/ 0 w 19"/>
                <a:gd name="T81" fmla="*/ 125 h 33"/>
                <a:gd name="T82" fmla="*/ 0 w 19"/>
                <a:gd name="T83" fmla="*/ 125 h 33"/>
                <a:gd name="T84" fmla="*/ 0 w 19"/>
                <a:gd name="T85" fmla="*/ 125 h 33"/>
                <a:gd name="T86" fmla="*/ 0 w 19"/>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33"/>
                <a:gd name="T134" fmla="*/ 19 w 19"/>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33">
                  <a:moveTo>
                    <a:pt x="0" y="25"/>
                  </a:moveTo>
                  <a:lnTo>
                    <a:pt x="0" y="5"/>
                  </a:lnTo>
                  <a:lnTo>
                    <a:pt x="0" y="2"/>
                  </a:lnTo>
                  <a:lnTo>
                    <a:pt x="0" y="0"/>
                  </a:lnTo>
                  <a:lnTo>
                    <a:pt x="2" y="0"/>
                  </a:lnTo>
                  <a:lnTo>
                    <a:pt x="16" y="0"/>
                  </a:lnTo>
                  <a:lnTo>
                    <a:pt x="18" y="0"/>
                  </a:lnTo>
                  <a:lnTo>
                    <a:pt x="18" y="2"/>
                  </a:lnTo>
                  <a:lnTo>
                    <a:pt x="18" y="5"/>
                  </a:lnTo>
                  <a:lnTo>
                    <a:pt x="18" y="25"/>
                  </a:lnTo>
                  <a:lnTo>
                    <a:pt x="18" y="26"/>
                  </a:lnTo>
                  <a:lnTo>
                    <a:pt x="18" y="29"/>
                  </a:lnTo>
                  <a:lnTo>
                    <a:pt x="16" y="29"/>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50" name="AutoShape 64"/>
            <p:cNvSpPr>
              <a:spLocks noChangeAspect="1" noChangeArrowheads="1"/>
            </p:cNvSpPr>
            <p:nvPr/>
          </p:nvSpPr>
          <p:spPr bwMode="auto">
            <a:xfrm flipV="1">
              <a:off x="948" y="2924"/>
              <a:ext cx="2"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51" name="Freeform 65"/>
            <p:cNvSpPr>
              <a:spLocks noChangeAspect="1"/>
            </p:cNvSpPr>
            <p:nvPr/>
          </p:nvSpPr>
          <p:spPr bwMode="auto">
            <a:xfrm>
              <a:off x="881" y="2839"/>
              <a:ext cx="121" cy="81"/>
            </a:xfrm>
            <a:custGeom>
              <a:avLst/>
              <a:gdLst>
                <a:gd name="T0" fmla="*/ 0 w 93"/>
                <a:gd name="T1" fmla="*/ 50 h 62"/>
                <a:gd name="T2" fmla="*/ 0 w 93"/>
                <a:gd name="T3" fmla="*/ 50 h 62"/>
                <a:gd name="T4" fmla="*/ 0 w 93"/>
                <a:gd name="T5" fmla="*/ 38 h 62"/>
                <a:gd name="T6" fmla="*/ 0 w 93"/>
                <a:gd name="T7" fmla="*/ 29 h 62"/>
                <a:gd name="T8" fmla="*/ 1 w 93"/>
                <a:gd name="T9" fmla="*/ 29 h 62"/>
                <a:gd name="T10" fmla="*/ 27 w 93"/>
                <a:gd name="T11" fmla="*/ 16 h 62"/>
                <a:gd name="T12" fmla="*/ 27 w 93"/>
                <a:gd name="T13" fmla="*/ 16 h 62"/>
                <a:gd name="T14" fmla="*/ 35 w 93"/>
                <a:gd name="T15" fmla="*/ 0 h 62"/>
                <a:gd name="T16" fmla="*/ 38 w 93"/>
                <a:gd name="T17" fmla="*/ 0 h 62"/>
                <a:gd name="T18" fmla="*/ 51 w 93"/>
                <a:gd name="T19" fmla="*/ 0 h 62"/>
                <a:gd name="T20" fmla="*/ 78 w 93"/>
                <a:gd name="T21" fmla="*/ 0 h 62"/>
                <a:gd name="T22" fmla="*/ 367 w 93"/>
                <a:gd name="T23" fmla="*/ 0 h 62"/>
                <a:gd name="T24" fmla="*/ 367 w 93"/>
                <a:gd name="T25" fmla="*/ 0 h 62"/>
                <a:gd name="T26" fmla="*/ 388 w 93"/>
                <a:gd name="T27" fmla="*/ 0 h 62"/>
                <a:gd name="T28" fmla="*/ 398 w 93"/>
                <a:gd name="T29" fmla="*/ 0 h 62"/>
                <a:gd name="T30" fmla="*/ 411 w 93"/>
                <a:gd name="T31" fmla="*/ 16 h 62"/>
                <a:gd name="T32" fmla="*/ 411 w 93"/>
                <a:gd name="T33" fmla="*/ 16 h 62"/>
                <a:gd name="T34" fmla="*/ 422 w 93"/>
                <a:gd name="T35" fmla="*/ 29 h 62"/>
                <a:gd name="T36" fmla="*/ 425 w 93"/>
                <a:gd name="T37" fmla="*/ 29 h 62"/>
                <a:gd name="T38" fmla="*/ 425 w 93"/>
                <a:gd name="T39" fmla="*/ 38 h 62"/>
                <a:gd name="T40" fmla="*/ 425 w 93"/>
                <a:gd name="T41" fmla="*/ 50 h 62"/>
                <a:gd name="T42" fmla="*/ 446 w 93"/>
                <a:gd name="T43" fmla="*/ 50 h 62"/>
                <a:gd name="T44" fmla="*/ 446 w 93"/>
                <a:gd name="T45" fmla="*/ 247 h 62"/>
                <a:gd name="T46" fmla="*/ 446 w 93"/>
                <a:gd name="T47" fmla="*/ 260 h 62"/>
                <a:gd name="T48" fmla="*/ 425 w 93"/>
                <a:gd name="T49" fmla="*/ 260 h 62"/>
                <a:gd name="T50" fmla="*/ 425 w 93"/>
                <a:gd name="T51" fmla="*/ 274 h 62"/>
                <a:gd name="T52" fmla="*/ 422 w 93"/>
                <a:gd name="T53" fmla="*/ 277 h 62"/>
                <a:gd name="T54" fmla="*/ 422 w 93"/>
                <a:gd name="T55" fmla="*/ 277 h 62"/>
                <a:gd name="T56" fmla="*/ 411 w 93"/>
                <a:gd name="T57" fmla="*/ 284 h 62"/>
                <a:gd name="T58" fmla="*/ 398 w 93"/>
                <a:gd name="T59" fmla="*/ 284 h 62"/>
                <a:gd name="T60" fmla="*/ 388 w 93"/>
                <a:gd name="T61" fmla="*/ 306 h 62"/>
                <a:gd name="T62" fmla="*/ 383 w 93"/>
                <a:gd name="T63" fmla="*/ 306 h 62"/>
                <a:gd name="T64" fmla="*/ 367 w 93"/>
                <a:gd name="T65" fmla="*/ 306 h 62"/>
                <a:gd name="T66" fmla="*/ 78 w 93"/>
                <a:gd name="T67" fmla="*/ 306 h 62"/>
                <a:gd name="T68" fmla="*/ 64 w 93"/>
                <a:gd name="T69" fmla="*/ 306 h 62"/>
                <a:gd name="T70" fmla="*/ 51 w 93"/>
                <a:gd name="T71" fmla="*/ 306 h 62"/>
                <a:gd name="T72" fmla="*/ 38 w 93"/>
                <a:gd name="T73" fmla="*/ 284 h 62"/>
                <a:gd name="T74" fmla="*/ 35 w 93"/>
                <a:gd name="T75" fmla="*/ 284 h 62"/>
                <a:gd name="T76" fmla="*/ 27 w 93"/>
                <a:gd name="T77" fmla="*/ 284 h 62"/>
                <a:gd name="T78" fmla="*/ 1 w 93"/>
                <a:gd name="T79" fmla="*/ 277 h 62"/>
                <a:gd name="T80" fmla="*/ 1 w 93"/>
                <a:gd name="T81" fmla="*/ 274 h 62"/>
                <a:gd name="T82" fmla="*/ 0 w 93"/>
                <a:gd name="T83" fmla="*/ 274 h 62"/>
                <a:gd name="T84" fmla="*/ 0 w 93"/>
                <a:gd name="T85" fmla="*/ 260 h 62"/>
                <a:gd name="T86" fmla="*/ 0 w 93"/>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3"/>
                <a:gd name="T133" fmla="*/ 0 h 62"/>
                <a:gd name="T134" fmla="*/ 93 w 93"/>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3" h="62">
                  <a:moveTo>
                    <a:pt x="0" y="50"/>
                  </a:moveTo>
                  <a:lnTo>
                    <a:pt x="0" y="10"/>
                  </a:lnTo>
                  <a:lnTo>
                    <a:pt x="0" y="8"/>
                  </a:lnTo>
                  <a:lnTo>
                    <a:pt x="0" y="6"/>
                  </a:lnTo>
                  <a:lnTo>
                    <a:pt x="1" y="6"/>
                  </a:lnTo>
                  <a:lnTo>
                    <a:pt x="5" y="3"/>
                  </a:lnTo>
                  <a:lnTo>
                    <a:pt x="7" y="3"/>
                  </a:lnTo>
                  <a:lnTo>
                    <a:pt x="7" y="0"/>
                  </a:lnTo>
                  <a:lnTo>
                    <a:pt x="8" y="0"/>
                  </a:lnTo>
                  <a:lnTo>
                    <a:pt x="11" y="0"/>
                  </a:lnTo>
                  <a:lnTo>
                    <a:pt x="13" y="0"/>
                  </a:lnTo>
                  <a:lnTo>
                    <a:pt x="16" y="0"/>
                  </a:lnTo>
                  <a:lnTo>
                    <a:pt x="75" y="0"/>
                  </a:lnTo>
                  <a:lnTo>
                    <a:pt x="79" y="0"/>
                  </a:lnTo>
                  <a:lnTo>
                    <a:pt x="80" y="0"/>
                  </a:lnTo>
                  <a:lnTo>
                    <a:pt x="82" y="0"/>
                  </a:lnTo>
                  <a:lnTo>
                    <a:pt x="85" y="3"/>
                  </a:lnTo>
                  <a:lnTo>
                    <a:pt x="87" y="3"/>
                  </a:lnTo>
                  <a:lnTo>
                    <a:pt x="87" y="6"/>
                  </a:lnTo>
                  <a:lnTo>
                    <a:pt x="88" y="6"/>
                  </a:lnTo>
                  <a:lnTo>
                    <a:pt x="88" y="8"/>
                  </a:lnTo>
                  <a:lnTo>
                    <a:pt x="88" y="10"/>
                  </a:lnTo>
                  <a:lnTo>
                    <a:pt x="92" y="10"/>
                  </a:lnTo>
                  <a:lnTo>
                    <a:pt x="92" y="50"/>
                  </a:lnTo>
                  <a:lnTo>
                    <a:pt x="92" y="52"/>
                  </a:lnTo>
                  <a:lnTo>
                    <a:pt x="88" y="52"/>
                  </a:lnTo>
                  <a:lnTo>
                    <a:pt x="88" y="55"/>
                  </a:lnTo>
                  <a:lnTo>
                    <a:pt x="87" y="56"/>
                  </a:lnTo>
                  <a:lnTo>
                    <a:pt x="85" y="57"/>
                  </a:lnTo>
                  <a:lnTo>
                    <a:pt x="82" y="57"/>
                  </a:lnTo>
                  <a:lnTo>
                    <a:pt x="80" y="61"/>
                  </a:lnTo>
                  <a:lnTo>
                    <a:pt x="79" y="61"/>
                  </a:lnTo>
                  <a:lnTo>
                    <a:pt x="75" y="61"/>
                  </a:lnTo>
                  <a:lnTo>
                    <a:pt x="16" y="61"/>
                  </a:lnTo>
                  <a:lnTo>
                    <a:pt x="13" y="61"/>
                  </a:lnTo>
                  <a:lnTo>
                    <a:pt x="11" y="61"/>
                  </a:lnTo>
                  <a:lnTo>
                    <a:pt x="8" y="61"/>
                  </a:lnTo>
                  <a:lnTo>
                    <a:pt x="8" y="57"/>
                  </a:lnTo>
                  <a:lnTo>
                    <a:pt x="7" y="57"/>
                  </a:lnTo>
                  <a:lnTo>
                    <a:pt x="5" y="57"/>
                  </a:lnTo>
                  <a:lnTo>
                    <a:pt x="5" y="56"/>
                  </a:lnTo>
                  <a:lnTo>
                    <a:pt x="1" y="56"/>
                  </a:lnTo>
                  <a:lnTo>
                    <a:pt x="1" y="55"/>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52" name="Freeform 66"/>
            <p:cNvSpPr>
              <a:spLocks noChangeAspect="1"/>
            </p:cNvSpPr>
            <p:nvPr/>
          </p:nvSpPr>
          <p:spPr bwMode="auto">
            <a:xfrm>
              <a:off x="881" y="2839"/>
              <a:ext cx="34" cy="81"/>
            </a:xfrm>
            <a:custGeom>
              <a:avLst/>
              <a:gdLst>
                <a:gd name="T0" fmla="*/ 0 w 26"/>
                <a:gd name="T1" fmla="*/ 50 h 62"/>
                <a:gd name="T2" fmla="*/ 0 w 26"/>
                <a:gd name="T3" fmla="*/ 50 h 62"/>
                <a:gd name="T4" fmla="*/ 0 w 26"/>
                <a:gd name="T5" fmla="*/ 38 h 62"/>
                <a:gd name="T6" fmla="*/ 0 w 26"/>
                <a:gd name="T7" fmla="*/ 38 h 62"/>
                <a:gd name="T8" fmla="*/ 0 w 26"/>
                <a:gd name="T9" fmla="*/ 29 h 62"/>
                <a:gd name="T10" fmla="*/ 1 w 26"/>
                <a:gd name="T11" fmla="*/ 16 h 62"/>
                <a:gd name="T12" fmla="*/ 1 w 26"/>
                <a:gd name="T13" fmla="*/ 16 h 62"/>
                <a:gd name="T14" fmla="*/ 1 w 26"/>
                <a:gd name="T15" fmla="*/ 0 h 62"/>
                <a:gd name="T16" fmla="*/ 1 w 26"/>
                <a:gd name="T17" fmla="*/ 0 h 62"/>
                <a:gd name="T18" fmla="*/ 27 w 26"/>
                <a:gd name="T19" fmla="*/ 0 h 62"/>
                <a:gd name="T20" fmla="*/ 27 w 26"/>
                <a:gd name="T21" fmla="*/ 0 h 62"/>
                <a:gd name="T22" fmla="*/ 102 w 26"/>
                <a:gd name="T23" fmla="*/ 0 h 62"/>
                <a:gd name="T24" fmla="*/ 111 w 26"/>
                <a:gd name="T25" fmla="*/ 0 h 62"/>
                <a:gd name="T26" fmla="*/ 111 w 26"/>
                <a:gd name="T27" fmla="*/ 0 h 62"/>
                <a:gd name="T28" fmla="*/ 111 w 26"/>
                <a:gd name="T29" fmla="*/ 0 h 62"/>
                <a:gd name="T30" fmla="*/ 111 w 26"/>
                <a:gd name="T31" fmla="*/ 16 h 62"/>
                <a:gd name="T32" fmla="*/ 124 w 26"/>
                <a:gd name="T33" fmla="*/ 16 h 62"/>
                <a:gd name="T34" fmla="*/ 124 w 26"/>
                <a:gd name="T35" fmla="*/ 29 h 62"/>
                <a:gd name="T36" fmla="*/ 124 w 26"/>
                <a:gd name="T37" fmla="*/ 29 h 62"/>
                <a:gd name="T38" fmla="*/ 124 w 26"/>
                <a:gd name="T39" fmla="*/ 38 h 62"/>
                <a:gd name="T40" fmla="*/ 124 w 26"/>
                <a:gd name="T41" fmla="*/ 50 h 62"/>
                <a:gd name="T42" fmla="*/ 124 w 26"/>
                <a:gd name="T43" fmla="*/ 50 h 62"/>
                <a:gd name="T44" fmla="*/ 124 w 26"/>
                <a:gd name="T45" fmla="*/ 247 h 62"/>
                <a:gd name="T46" fmla="*/ 124 w 26"/>
                <a:gd name="T47" fmla="*/ 260 h 62"/>
                <a:gd name="T48" fmla="*/ 124 w 26"/>
                <a:gd name="T49" fmla="*/ 260 h 62"/>
                <a:gd name="T50" fmla="*/ 124 w 26"/>
                <a:gd name="T51" fmla="*/ 274 h 62"/>
                <a:gd name="T52" fmla="*/ 124 w 26"/>
                <a:gd name="T53" fmla="*/ 277 h 62"/>
                <a:gd name="T54" fmla="*/ 124 w 26"/>
                <a:gd name="T55" fmla="*/ 277 h 62"/>
                <a:gd name="T56" fmla="*/ 124 w 26"/>
                <a:gd name="T57" fmla="*/ 284 h 62"/>
                <a:gd name="T58" fmla="*/ 111 w 26"/>
                <a:gd name="T59" fmla="*/ 284 h 62"/>
                <a:gd name="T60" fmla="*/ 111 w 26"/>
                <a:gd name="T61" fmla="*/ 306 h 62"/>
                <a:gd name="T62" fmla="*/ 111 w 26"/>
                <a:gd name="T63" fmla="*/ 306 h 62"/>
                <a:gd name="T64" fmla="*/ 102 w 26"/>
                <a:gd name="T65" fmla="*/ 306 h 62"/>
                <a:gd name="T66" fmla="*/ 27 w 26"/>
                <a:gd name="T67" fmla="*/ 306 h 62"/>
                <a:gd name="T68" fmla="*/ 27 w 26"/>
                <a:gd name="T69" fmla="*/ 306 h 62"/>
                <a:gd name="T70" fmla="*/ 27 w 26"/>
                <a:gd name="T71" fmla="*/ 306 h 62"/>
                <a:gd name="T72" fmla="*/ 1 w 26"/>
                <a:gd name="T73" fmla="*/ 284 h 62"/>
                <a:gd name="T74" fmla="*/ 1 w 26"/>
                <a:gd name="T75" fmla="*/ 284 h 62"/>
                <a:gd name="T76" fmla="*/ 1 w 26"/>
                <a:gd name="T77" fmla="*/ 284 h 62"/>
                <a:gd name="T78" fmla="*/ 1 w 26"/>
                <a:gd name="T79" fmla="*/ 277 h 62"/>
                <a:gd name="T80" fmla="*/ 0 w 26"/>
                <a:gd name="T81" fmla="*/ 277 h 62"/>
                <a:gd name="T82" fmla="*/ 0 w 26"/>
                <a:gd name="T83" fmla="*/ 274 h 62"/>
                <a:gd name="T84" fmla="*/ 0 w 26"/>
                <a:gd name="T85" fmla="*/ 260 h 62"/>
                <a:gd name="T86" fmla="*/ 0 w 26"/>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2"/>
                <a:gd name="T134" fmla="*/ 26 w 26"/>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2">
                  <a:moveTo>
                    <a:pt x="0" y="50"/>
                  </a:moveTo>
                  <a:lnTo>
                    <a:pt x="0" y="10"/>
                  </a:lnTo>
                  <a:lnTo>
                    <a:pt x="0" y="8"/>
                  </a:lnTo>
                  <a:lnTo>
                    <a:pt x="0" y="6"/>
                  </a:lnTo>
                  <a:lnTo>
                    <a:pt x="1" y="6"/>
                  </a:lnTo>
                  <a:lnTo>
                    <a:pt x="1" y="3"/>
                  </a:lnTo>
                  <a:lnTo>
                    <a:pt x="1" y="0"/>
                  </a:lnTo>
                  <a:lnTo>
                    <a:pt x="5" y="0"/>
                  </a:lnTo>
                  <a:lnTo>
                    <a:pt x="21" y="0"/>
                  </a:lnTo>
                  <a:lnTo>
                    <a:pt x="22" y="0"/>
                  </a:lnTo>
                  <a:lnTo>
                    <a:pt x="22" y="3"/>
                  </a:lnTo>
                  <a:lnTo>
                    <a:pt x="25" y="3"/>
                  </a:lnTo>
                  <a:lnTo>
                    <a:pt x="25" y="6"/>
                  </a:lnTo>
                  <a:lnTo>
                    <a:pt x="25" y="8"/>
                  </a:lnTo>
                  <a:lnTo>
                    <a:pt x="25" y="10"/>
                  </a:lnTo>
                  <a:lnTo>
                    <a:pt x="25" y="50"/>
                  </a:lnTo>
                  <a:lnTo>
                    <a:pt x="25" y="52"/>
                  </a:lnTo>
                  <a:lnTo>
                    <a:pt x="25" y="55"/>
                  </a:lnTo>
                  <a:lnTo>
                    <a:pt x="25" y="56"/>
                  </a:lnTo>
                  <a:lnTo>
                    <a:pt x="25" y="57"/>
                  </a:lnTo>
                  <a:lnTo>
                    <a:pt x="22" y="57"/>
                  </a:lnTo>
                  <a:lnTo>
                    <a:pt x="22" y="61"/>
                  </a:lnTo>
                  <a:lnTo>
                    <a:pt x="21" y="61"/>
                  </a:lnTo>
                  <a:lnTo>
                    <a:pt x="5" y="61"/>
                  </a:lnTo>
                  <a:lnTo>
                    <a:pt x="1" y="61"/>
                  </a:lnTo>
                  <a:lnTo>
                    <a:pt x="1" y="57"/>
                  </a:lnTo>
                  <a:lnTo>
                    <a:pt x="1" y="56"/>
                  </a:lnTo>
                  <a:lnTo>
                    <a:pt x="0" y="56"/>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53" name="Freeform 67"/>
            <p:cNvSpPr>
              <a:spLocks noChangeAspect="1"/>
            </p:cNvSpPr>
            <p:nvPr/>
          </p:nvSpPr>
          <p:spPr bwMode="auto">
            <a:xfrm>
              <a:off x="966" y="2839"/>
              <a:ext cx="31" cy="81"/>
            </a:xfrm>
            <a:custGeom>
              <a:avLst/>
              <a:gdLst>
                <a:gd name="T0" fmla="*/ 0 w 24"/>
                <a:gd name="T1" fmla="*/ 50 h 62"/>
                <a:gd name="T2" fmla="*/ 0 w 24"/>
                <a:gd name="T3" fmla="*/ 50 h 62"/>
                <a:gd name="T4" fmla="*/ 0 w 24"/>
                <a:gd name="T5" fmla="*/ 38 h 62"/>
                <a:gd name="T6" fmla="*/ 0 w 24"/>
                <a:gd name="T7" fmla="*/ 38 h 62"/>
                <a:gd name="T8" fmla="*/ 0 w 24"/>
                <a:gd name="T9" fmla="*/ 29 h 62"/>
                <a:gd name="T10" fmla="*/ 10 w 24"/>
                <a:gd name="T11" fmla="*/ 16 h 62"/>
                <a:gd name="T12" fmla="*/ 10 w 24"/>
                <a:gd name="T13" fmla="*/ 16 h 62"/>
                <a:gd name="T14" fmla="*/ 10 w 24"/>
                <a:gd name="T15" fmla="*/ 0 h 62"/>
                <a:gd name="T16" fmla="*/ 10 w 24"/>
                <a:gd name="T17" fmla="*/ 0 h 62"/>
                <a:gd name="T18" fmla="*/ 22 w 24"/>
                <a:gd name="T19" fmla="*/ 0 h 62"/>
                <a:gd name="T20" fmla="*/ 22 w 24"/>
                <a:gd name="T21" fmla="*/ 0 h 62"/>
                <a:gd name="T22" fmla="*/ 88 w 24"/>
                <a:gd name="T23" fmla="*/ 0 h 62"/>
                <a:gd name="T24" fmla="*/ 88 w 24"/>
                <a:gd name="T25" fmla="*/ 0 h 62"/>
                <a:gd name="T26" fmla="*/ 102 w 24"/>
                <a:gd name="T27" fmla="*/ 0 h 62"/>
                <a:gd name="T28" fmla="*/ 102 w 24"/>
                <a:gd name="T29" fmla="*/ 0 h 62"/>
                <a:gd name="T30" fmla="*/ 102 w 24"/>
                <a:gd name="T31" fmla="*/ 16 h 62"/>
                <a:gd name="T32" fmla="*/ 109 w 24"/>
                <a:gd name="T33" fmla="*/ 16 h 62"/>
                <a:gd name="T34" fmla="*/ 109 w 24"/>
                <a:gd name="T35" fmla="*/ 29 h 62"/>
                <a:gd name="T36" fmla="*/ 109 w 24"/>
                <a:gd name="T37" fmla="*/ 29 h 62"/>
                <a:gd name="T38" fmla="*/ 109 w 24"/>
                <a:gd name="T39" fmla="*/ 38 h 62"/>
                <a:gd name="T40" fmla="*/ 109 w 24"/>
                <a:gd name="T41" fmla="*/ 50 h 62"/>
                <a:gd name="T42" fmla="*/ 109 w 24"/>
                <a:gd name="T43" fmla="*/ 50 h 62"/>
                <a:gd name="T44" fmla="*/ 109 w 24"/>
                <a:gd name="T45" fmla="*/ 247 h 62"/>
                <a:gd name="T46" fmla="*/ 109 w 24"/>
                <a:gd name="T47" fmla="*/ 260 h 62"/>
                <a:gd name="T48" fmla="*/ 109 w 24"/>
                <a:gd name="T49" fmla="*/ 260 h 62"/>
                <a:gd name="T50" fmla="*/ 109 w 24"/>
                <a:gd name="T51" fmla="*/ 274 h 62"/>
                <a:gd name="T52" fmla="*/ 109 w 24"/>
                <a:gd name="T53" fmla="*/ 277 h 62"/>
                <a:gd name="T54" fmla="*/ 109 w 24"/>
                <a:gd name="T55" fmla="*/ 277 h 62"/>
                <a:gd name="T56" fmla="*/ 102 w 24"/>
                <a:gd name="T57" fmla="*/ 284 h 62"/>
                <a:gd name="T58" fmla="*/ 102 w 24"/>
                <a:gd name="T59" fmla="*/ 284 h 62"/>
                <a:gd name="T60" fmla="*/ 102 w 24"/>
                <a:gd name="T61" fmla="*/ 306 h 62"/>
                <a:gd name="T62" fmla="*/ 102 w 24"/>
                <a:gd name="T63" fmla="*/ 306 h 62"/>
                <a:gd name="T64" fmla="*/ 88 w 24"/>
                <a:gd name="T65" fmla="*/ 306 h 62"/>
                <a:gd name="T66" fmla="*/ 22 w 24"/>
                <a:gd name="T67" fmla="*/ 306 h 62"/>
                <a:gd name="T68" fmla="*/ 22 w 24"/>
                <a:gd name="T69" fmla="*/ 306 h 62"/>
                <a:gd name="T70" fmla="*/ 10 w 24"/>
                <a:gd name="T71" fmla="*/ 306 h 62"/>
                <a:gd name="T72" fmla="*/ 10 w 24"/>
                <a:gd name="T73" fmla="*/ 284 h 62"/>
                <a:gd name="T74" fmla="*/ 10 w 24"/>
                <a:gd name="T75" fmla="*/ 284 h 62"/>
                <a:gd name="T76" fmla="*/ 10 w 24"/>
                <a:gd name="T77" fmla="*/ 284 h 62"/>
                <a:gd name="T78" fmla="*/ 0 w 24"/>
                <a:gd name="T79" fmla="*/ 277 h 62"/>
                <a:gd name="T80" fmla="*/ 0 w 24"/>
                <a:gd name="T81" fmla="*/ 277 h 62"/>
                <a:gd name="T82" fmla="*/ 0 w 24"/>
                <a:gd name="T83" fmla="*/ 274 h 62"/>
                <a:gd name="T84" fmla="*/ 0 w 24"/>
                <a:gd name="T85" fmla="*/ 260 h 62"/>
                <a:gd name="T86" fmla="*/ 0 w 2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2"/>
                <a:gd name="T134" fmla="*/ 24 w 2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2">
                  <a:moveTo>
                    <a:pt x="0" y="50"/>
                  </a:moveTo>
                  <a:lnTo>
                    <a:pt x="0" y="10"/>
                  </a:lnTo>
                  <a:lnTo>
                    <a:pt x="0" y="8"/>
                  </a:lnTo>
                  <a:lnTo>
                    <a:pt x="0" y="6"/>
                  </a:lnTo>
                  <a:lnTo>
                    <a:pt x="2" y="3"/>
                  </a:lnTo>
                  <a:lnTo>
                    <a:pt x="2" y="0"/>
                  </a:lnTo>
                  <a:lnTo>
                    <a:pt x="5" y="0"/>
                  </a:lnTo>
                  <a:lnTo>
                    <a:pt x="19" y="0"/>
                  </a:lnTo>
                  <a:lnTo>
                    <a:pt x="22" y="0"/>
                  </a:lnTo>
                  <a:lnTo>
                    <a:pt x="22" y="3"/>
                  </a:lnTo>
                  <a:lnTo>
                    <a:pt x="23" y="3"/>
                  </a:lnTo>
                  <a:lnTo>
                    <a:pt x="23" y="6"/>
                  </a:lnTo>
                  <a:lnTo>
                    <a:pt x="23" y="8"/>
                  </a:lnTo>
                  <a:lnTo>
                    <a:pt x="23" y="10"/>
                  </a:lnTo>
                  <a:lnTo>
                    <a:pt x="23" y="50"/>
                  </a:lnTo>
                  <a:lnTo>
                    <a:pt x="23" y="52"/>
                  </a:lnTo>
                  <a:lnTo>
                    <a:pt x="23" y="55"/>
                  </a:lnTo>
                  <a:lnTo>
                    <a:pt x="23" y="56"/>
                  </a:lnTo>
                  <a:lnTo>
                    <a:pt x="23" y="57"/>
                  </a:lnTo>
                  <a:lnTo>
                    <a:pt x="22" y="57"/>
                  </a:lnTo>
                  <a:lnTo>
                    <a:pt x="22" y="61"/>
                  </a:lnTo>
                  <a:lnTo>
                    <a:pt x="19" y="61"/>
                  </a:lnTo>
                  <a:lnTo>
                    <a:pt x="5" y="61"/>
                  </a:lnTo>
                  <a:lnTo>
                    <a:pt x="2" y="61"/>
                  </a:lnTo>
                  <a:lnTo>
                    <a:pt x="2" y="57"/>
                  </a:lnTo>
                  <a:lnTo>
                    <a:pt x="2" y="56"/>
                  </a:lnTo>
                  <a:lnTo>
                    <a:pt x="0" y="56"/>
                  </a:lnTo>
                  <a:lnTo>
                    <a:pt x="0" y="55"/>
                  </a:lnTo>
                  <a:lnTo>
                    <a:pt x="0" y="52"/>
                  </a:lnTo>
                  <a:lnTo>
                    <a:pt x="0" y="5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54" name="Freeform 68" descr="Light vertical"/>
            <p:cNvSpPr>
              <a:spLocks noChangeAspect="1"/>
            </p:cNvSpPr>
            <p:nvPr/>
          </p:nvSpPr>
          <p:spPr bwMode="auto">
            <a:xfrm>
              <a:off x="916" y="2839"/>
              <a:ext cx="51" cy="81"/>
            </a:xfrm>
            <a:custGeom>
              <a:avLst/>
              <a:gdLst>
                <a:gd name="T0" fmla="*/ 0 w 39"/>
                <a:gd name="T1" fmla="*/ 50 h 62"/>
                <a:gd name="T2" fmla="*/ 0 w 39"/>
                <a:gd name="T3" fmla="*/ 50 h 62"/>
                <a:gd name="T4" fmla="*/ 0 w 39"/>
                <a:gd name="T5" fmla="*/ 38 h 62"/>
                <a:gd name="T6" fmla="*/ 0 w 39"/>
                <a:gd name="T7" fmla="*/ 38 h 62"/>
                <a:gd name="T8" fmla="*/ 0 w 39"/>
                <a:gd name="T9" fmla="*/ 29 h 62"/>
                <a:gd name="T10" fmla="*/ 0 w 39"/>
                <a:gd name="T11" fmla="*/ 16 h 62"/>
                <a:gd name="T12" fmla="*/ 12 w 39"/>
                <a:gd name="T13" fmla="*/ 16 h 62"/>
                <a:gd name="T14" fmla="*/ 12 w 39"/>
                <a:gd name="T15" fmla="*/ 0 h 62"/>
                <a:gd name="T16" fmla="*/ 12 w 39"/>
                <a:gd name="T17" fmla="*/ 0 h 62"/>
                <a:gd name="T18" fmla="*/ 29 w 39"/>
                <a:gd name="T19" fmla="*/ 0 h 62"/>
                <a:gd name="T20" fmla="*/ 29 w 39"/>
                <a:gd name="T21" fmla="*/ 0 h 62"/>
                <a:gd name="T22" fmla="*/ 150 w 39"/>
                <a:gd name="T23" fmla="*/ 0 h 62"/>
                <a:gd name="T24" fmla="*/ 150 w 39"/>
                <a:gd name="T25" fmla="*/ 0 h 62"/>
                <a:gd name="T26" fmla="*/ 161 w 39"/>
                <a:gd name="T27" fmla="*/ 0 h 62"/>
                <a:gd name="T28" fmla="*/ 161 w 39"/>
                <a:gd name="T29" fmla="*/ 0 h 62"/>
                <a:gd name="T30" fmla="*/ 174 w 39"/>
                <a:gd name="T31" fmla="*/ 16 h 62"/>
                <a:gd name="T32" fmla="*/ 174 w 39"/>
                <a:gd name="T33" fmla="*/ 16 h 62"/>
                <a:gd name="T34" fmla="*/ 174 w 39"/>
                <a:gd name="T35" fmla="*/ 29 h 62"/>
                <a:gd name="T36" fmla="*/ 174 w 39"/>
                <a:gd name="T37" fmla="*/ 29 h 62"/>
                <a:gd name="T38" fmla="*/ 190 w 39"/>
                <a:gd name="T39" fmla="*/ 38 h 62"/>
                <a:gd name="T40" fmla="*/ 190 w 39"/>
                <a:gd name="T41" fmla="*/ 50 h 62"/>
                <a:gd name="T42" fmla="*/ 190 w 39"/>
                <a:gd name="T43" fmla="*/ 50 h 62"/>
                <a:gd name="T44" fmla="*/ 190 w 39"/>
                <a:gd name="T45" fmla="*/ 247 h 62"/>
                <a:gd name="T46" fmla="*/ 190 w 39"/>
                <a:gd name="T47" fmla="*/ 260 h 62"/>
                <a:gd name="T48" fmla="*/ 190 w 39"/>
                <a:gd name="T49" fmla="*/ 260 h 62"/>
                <a:gd name="T50" fmla="*/ 174 w 39"/>
                <a:gd name="T51" fmla="*/ 274 h 62"/>
                <a:gd name="T52" fmla="*/ 174 w 39"/>
                <a:gd name="T53" fmla="*/ 277 h 62"/>
                <a:gd name="T54" fmla="*/ 174 w 39"/>
                <a:gd name="T55" fmla="*/ 277 h 62"/>
                <a:gd name="T56" fmla="*/ 174 w 39"/>
                <a:gd name="T57" fmla="*/ 284 h 62"/>
                <a:gd name="T58" fmla="*/ 161 w 39"/>
                <a:gd name="T59" fmla="*/ 284 h 62"/>
                <a:gd name="T60" fmla="*/ 161 w 39"/>
                <a:gd name="T61" fmla="*/ 306 h 62"/>
                <a:gd name="T62" fmla="*/ 150 w 39"/>
                <a:gd name="T63" fmla="*/ 306 h 62"/>
                <a:gd name="T64" fmla="*/ 150 w 39"/>
                <a:gd name="T65" fmla="*/ 306 h 62"/>
                <a:gd name="T66" fmla="*/ 29 w 39"/>
                <a:gd name="T67" fmla="*/ 306 h 62"/>
                <a:gd name="T68" fmla="*/ 29 w 39"/>
                <a:gd name="T69" fmla="*/ 306 h 62"/>
                <a:gd name="T70" fmla="*/ 29 w 39"/>
                <a:gd name="T71" fmla="*/ 306 h 62"/>
                <a:gd name="T72" fmla="*/ 12 w 39"/>
                <a:gd name="T73" fmla="*/ 284 h 62"/>
                <a:gd name="T74" fmla="*/ 12 w 39"/>
                <a:gd name="T75" fmla="*/ 284 h 62"/>
                <a:gd name="T76" fmla="*/ 12 w 39"/>
                <a:gd name="T77" fmla="*/ 284 h 62"/>
                <a:gd name="T78" fmla="*/ 0 w 39"/>
                <a:gd name="T79" fmla="*/ 277 h 62"/>
                <a:gd name="T80" fmla="*/ 0 w 39"/>
                <a:gd name="T81" fmla="*/ 277 h 62"/>
                <a:gd name="T82" fmla="*/ 0 w 39"/>
                <a:gd name="T83" fmla="*/ 274 h 62"/>
                <a:gd name="T84" fmla="*/ 0 w 39"/>
                <a:gd name="T85" fmla="*/ 260 h 62"/>
                <a:gd name="T86" fmla="*/ 0 w 39"/>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2"/>
                <a:gd name="T134" fmla="*/ 39 w 3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2">
                  <a:moveTo>
                    <a:pt x="0" y="50"/>
                  </a:moveTo>
                  <a:lnTo>
                    <a:pt x="0" y="10"/>
                  </a:lnTo>
                  <a:lnTo>
                    <a:pt x="0" y="8"/>
                  </a:lnTo>
                  <a:lnTo>
                    <a:pt x="0" y="6"/>
                  </a:lnTo>
                  <a:lnTo>
                    <a:pt x="0" y="3"/>
                  </a:lnTo>
                  <a:lnTo>
                    <a:pt x="2" y="3"/>
                  </a:lnTo>
                  <a:lnTo>
                    <a:pt x="2" y="0"/>
                  </a:lnTo>
                  <a:lnTo>
                    <a:pt x="6" y="0"/>
                  </a:lnTo>
                  <a:lnTo>
                    <a:pt x="30" y="0"/>
                  </a:lnTo>
                  <a:lnTo>
                    <a:pt x="32" y="0"/>
                  </a:lnTo>
                  <a:lnTo>
                    <a:pt x="35" y="3"/>
                  </a:lnTo>
                  <a:lnTo>
                    <a:pt x="35" y="6"/>
                  </a:lnTo>
                  <a:lnTo>
                    <a:pt x="35" y="8"/>
                  </a:lnTo>
                  <a:lnTo>
                    <a:pt x="38" y="8"/>
                  </a:lnTo>
                  <a:lnTo>
                    <a:pt x="38" y="10"/>
                  </a:lnTo>
                  <a:lnTo>
                    <a:pt x="38" y="50"/>
                  </a:lnTo>
                  <a:lnTo>
                    <a:pt x="38" y="52"/>
                  </a:lnTo>
                  <a:lnTo>
                    <a:pt x="38" y="55"/>
                  </a:lnTo>
                  <a:lnTo>
                    <a:pt x="35" y="55"/>
                  </a:lnTo>
                  <a:lnTo>
                    <a:pt x="35" y="56"/>
                  </a:lnTo>
                  <a:lnTo>
                    <a:pt x="35" y="57"/>
                  </a:lnTo>
                  <a:lnTo>
                    <a:pt x="32" y="57"/>
                  </a:lnTo>
                  <a:lnTo>
                    <a:pt x="32" y="61"/>
                  </a:lnTo>
                  <a:lnTo>
                    <a:pt x="30" y="61"/>
                  </a:lnTo>
                  <a:lnTo>
                    <a:pt x="6" y="61"/>
                  </a:lnTo>
                  <a:lnTo>
                    <a:pt x="2" y="61"/>
                  </a:lnTo>
                  <a:lnTo>
                    <a:pt x="2" y="57"/>
                  </a:lnTo>
                  <a:lnTo>
                    <a:pt x="0" y="56"/>
                  </a:lnTo>
                  <a:lnTo>
                    <a:pt x="0" y="55"/>
                  </a:lnTo>
                  <a:lnTo>
                    <a:pt x="0" y="52"/>
                  </a:lnTo>
                  <a:lnTo>
                    <a:pt x="0" y="5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55" name="Freeform 69"/>
            <p:cNvSpPr>
              <a:spLocks noChangeAspect="1"/>
            </p:cNvSpPr>
            <p:nvPr/>
          </p:nvSpPr>
          <p:spPr bwMode="auto">
            <a:xfrm>
              <a:off x="905" y="2597"/>
              <a:ext cx="70" cy="69"/>
            </a:xfrm>
            <a:custGeom>
              <a:avLst/>
              <a:gdLst>
                <a:gd name="T0" fmla="*/ 250 w 54"/>
                <a:gd name="T1" fmla="*/ 116 h 53"/>
                <a:gd name="T2" fmla="*/ 250 w 54"/>
                <a:gd name="T3" fmla="*/ 96 h 53"/>
                <a:gd name="T4" fmla="*/ 245 w 54"/>
                <a:gd name="T5" fmla="*/ 74 h 53"/>
                <a:gd name="T6" fmla="*/ 237 w 54"/>
                <a:gd name="T7" fmla="*/ 64 h 53"/>
                <a:gd name="T8" fmla="*/ 235 w 54"/>
                <a:gd name="T9" fmla="*/ 46 h 53"/>
                <a:gd name="T10" fmla="*/ 220 w 54"/>
                <a:gd name="T11" fmla="*/ 35 h 53"/>
                <a:gd name="T12" fmla="*/ 209 w 54"/>
                <a:gd name="T13" fmla="*/ 27 h 53"/>
                <a:gd name="T14" fmla="*/ 181 w 54"/>
                <a:gd name="T15" fmla="*/ 12 h 53"/>
                <a:gd name="T16" fmla="*/ 163 w 54"/>
                <a:gd name="T17" fmla="*/ 0 h 53"/>
                <a:gd name="T18" fmla="*/ 146 w 54"/>
                <a:gd name="T19" fmla="*/ 0 h 53"/>
                <a:gd name="T20" fmla="*/ 132 w 54"/>
                <a:gd name="T21" fmla="*/ 0 h 53"/>
                <a:gd name="T22" fmla="*/ 111 w 54"/>
                <a:gd name="T23" fmla="*/ 0 h 53"/>
                <a:gd name="T24" fmla="*/ 89 w 54"/>
                <a:gd name="T25" fmla="*/ 0 h 53"/>
                <a:gd name="T26" fmla="*/ 69 w 54"/>
                <a:gd name="T27" fmla="*/ 12 h 53"/>
                <a:gd name="T28" fmla="*/ 64 w 54"/>
                <a:gd name="T29" fmla="*/ 27 h 53"/>
                <a:gd name="T30" fmla="*/ 35 w 54"/>
                <a:gd name="T31" fmla="*/ 35 h 53"/>
                <a:gd name="T32" fmla="*/ 29 w 54"/>
                <a:gd name="T33" fmla="*/ 46 h 53"/>
                <a:gd name="T34" fmla="*/ 17 w 54"/>
                <a:gd name="T35" fmla="*/ 64 h 53"/>
                <a:gd name="T36" fmla="*/ 1 w 54"/>
                <a:gd name="T37" fmla="*/ 74 h 53"/>
                <a:gd name="T38" fmla="*/ 1 w 54"/>
                <a:gd name="T39" fmla="*/ 96 h 53"/>
                <a:gd name="T40" fmla="*/ 1 w 54"/>
                <a:gd name="T41" fmla="*/ 116 h 53"/>
                <a:gd name="T42" fmla="*/ 1 w 54"/>
                <a:gd name="T43" fmla="*/ 141 h 53"/>
                <a:gd name="T44" fmla="*/ 1 w 54"/>
                <a:gd name="T45" fmla="*/ 163 h 53"/>
                <a:gd name="T46" fmla="*/ 1 w 54"/>
                <a:gd name="T47" fmla="*/ 173 h 53"/>
                <a:gd name="T48" fmla="*/ 17 w 54"/>
                <a:gd name="T49" fmla="*/ 197 h 53"/>
                <a:gd name="T50" fmla="*/ 29 w 54"/>
                <a:gd name="T51" fmla="*/ 207 h 53"/>
                <a:gd name="T52" fmla="*/ 35 w 54"/>
                <a:gd name="T53" fmla="*/ 220 h 53"/>
                <a:gd name="T54" fmla="*/ 64 w 54"/>
                <a:gd name="T55" fmla="*/ 232 h 53"/>
                <a:gd name="T56" fmla="*/ 69 w 54"/>
                <a:gd name="T57" fmla="*/ 246 h 53"/>
                <a:gd name="T58" fmla="*/ 89 w 54"/>
                <a:gd name="T59" fmla="*/ 246 h 53"/>
                <a:gd name="T60" fmla="*/ 111 w 54"/>
                <a:gd name="T61" fmla="*/ 256 h 53"/>
                <a:gd name="T62" fmla="*/ 132 w 54"/>
                <a:gd name="T63" fmla="*/ 256 h 53"/>
                <a:gd name="T64" fmla="*/ 146 w 54"/>
                <a:gd name="T65" fmla="*/ 256 h 53"/>
                <a:gd name="T66" fmla="*/ 163 w 54"/>
                <a:gd name="T67" fmla="*/ 246 h 53"/>
                <a:gd name="T68" fmla="*/ 181 w 54"/>
                <a:gd name="T69" fmla="*/ 246 h 53"/>
                <a:gd name="T70" fmla="*/ 209 w 54"/>
                <a:gd name="T71" fmla="*/ 232 h 53"/>
                <a:gd name="T72" fmla="*/ 220 w 54"/>
                <a:gd name="T73" fmla="*/ 220 h 53"/>
                <a:gd name="T74" fmla="*/ 235 w 54"/>
                <a:gd name="T75" fmla="*/ 207 h 53"/>
                <a:gd name="T76" fmla="*/ 237 w 54"/>
                <a:gd name="T77" fmla="*/ 197 h 53"/>
                <a:gd name="T78" fmla="*/ 245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2" y="17"/>
                  </a:lnTo>
                  <a:lnTo>
                    <a:pt x="52" y="15"/>
                  </a:lnTo>
                  <a:lnTo>
                    <a:pt x="50" y="13"/>
                  </a:lnTo>
                  <a:lnTo>
                    <a:pt x="50" y="12"/>
                  </a:lnTo>
                  <a:lnTo>
                    <a:pt x="49" y="9"/>
                  </a:lnTo>
                  <a:lnTo>
                    <a:pt x="49" y="7"/>
                  </a:lnTo>
                  <a:lnTo>
                    <a:pt x="46" y="7"/>
                  </a:lnTo>
                  <a:lnTo>
                    <a:pt x="44" y="5"/>
                  </a:lnTo>
                  <a:lnTo>
                    <a:pt x="41" y="2"/>
                  </a:lnTo>
                  <a:lnTo>
                    <a:pt x="38" y="2"/>
                  </a:lnTo>
                  <a:lnTo>
                    <a:pt x="37" y="0"/>
                  </a:lnTo>
                  <a:lnTo>
                    <a:pt x="35" y="0"/>
                  </a:lnTo>
                  <a:lnTo>
                    <a:pt x="31" y="0"/>
                  </a:lnTo>
                  <a:lnTo>
                    <a:pt x="30" y="0"/>
                  </a:lnTo>
                  <a:lnTo>
                    <a:pt x="28" y="0"/>
                  </a:lnTo>
                  <a:lnTo>
                    <a:pt x="26" y="0"/>
                  </a:lnTo>
                  <a:lnTo>
                    <a:pt x="23" y="0"/>
                  </a:lnTo>
                  <a:lnTo>
                    <a:pt x="21" y="0"/>
                  </a:lnTo>
                  <a:lnTo>
                    <a:pt x="19" y="0"/>
                  </a:lnTo>
                  <a:lnTo>
                    <a:pt x="16" y="0"/>
                  </a:lnTo>
                  <a:lnTo>
                    <a:pt x="15" y="2"/>
                  </a:lnTo>
                  <a:lnTo>
                    <a:pt x="13" y="5"/>
                  </a:lnTo>
                  <a:lnTo>
                    <a:pt x="9" y="5"/>
                  </a:lnTo>
                  <a:lnTo>
                    <a:pt x="7" y="7"/>
                  </a:lnTo>
                  <a:lnTo>
                    <a:pt x="6" y="9"/>
                  </a:lnTo>
                  <a:lnTo>
                    <a:pt x="6" y="12"/>
                  </a:lnTo>
                  <a:lnTo>
                    <a:pt x="4" y="13"/>
                  </a:lnTo>
                  <a:lnTo>
                    <a:pt x="4" y="15"/>
                  </a:lnTo>
                  <a:lnTo>
                    <a:pt x="1" y="15"/>
                  </a:lnTo>
                  <a:lnTo>
                    <a:pt x="1" y="17"/>
                  </a:lnTo>
                  <a:lnTo>
                    <a:pt x="1" y="20"/>
                  </a:lnTo>
                  <a:lnTo>
                    <a:pt x="1" y="23"/>
                  </a:lnTo>
                  <a:lnTo>
                    <a:pt x="1" y="24"/>
                  </a:lnTo>
                  <a:lnTo>
                    <a:pt x="0" y="27"/>
                  </a:lnTo>
                  <a:lnTo>
                    <a:pt x="1" y="29"/>
                  </a:lnTo>
                  <a:lnTo>
                    <a:pt x="1" y="30"/>
                  </a:lnTo>
                  <a:lnTo>
                    <a:pt x="1" y="34"/>
                  </a:lnTo>
                  <a:lnTo>
                    <a:pt x="1" y="35"/>
                  </a:lnTo>
                  <a:lnTo>
                    <a:pt x="4" y="37"/>
                  </a:lnTo>
                  <a:lnTo>
                    <a:pt x="4" y="40"/>
                  </a:lnTo>
                  <a:lnTo>
                    <a:pt x="6" y="42"/>
                  </a:lnTo>
                  <a:lnTo>
                    <a:pt x="7" y="44"/>
                  </a:lnTo>
                  <a:lnTo>
                    <a:pt x="7" y="45"/>
                  </a:lnTo>
                  <a:lnTo>
                    <a:pt x="9" y="45"/>
                  </a:lnTo>
                  <a:lnTo>
                    <a:pt x="13" y="48"/>
                  </a:lnTo>
                  <a:lnTo>
                    <a:pt x="15" y="50"/>
                  </a:lnTo>
                  <a:lnTo>
                    <a:pt x="16" y="50"/>
                  </a:lnTo>
                  <a:lnTo>
                    <a:pt x="19" y="50"/>
                  </a:lnTo>
                  <a:lnTo>
                    <a:pt x="21" y="52"/>
                  </a:lnTo>
                  <a:lnTo>
                    <a:pt x="23" y="52"/>
                  </a:lnTo>
                  <a:lnTo>
                    <a:pt x="26" y="52"/>
                  </a:lnTo>
                  <a:lnTo>
                    <a:pt x="28" y="52"/>
                  </a:lnTo>
                  <a:lnTo>
                    <a:pt x="30" y="52"/>
                  </a:lnTo>
                  <a:lnTo>
                    <a:pt x="31" y="52"/>
                  </a:lnTo>
                  <a:lnTo>
                    <a:pt x="35" y="50"/>
                  </a:lnTo>
                  <a:lnTo>
                    <a:pt x="37" y="50"/>
                  </a:lnTo>
                  <a:lnTo>
                    <a:pt x="38" y="50"/>
                  </a:lnTo>
                  <a:lnTo>
                    <a:pt x="41" y="50"/>
                  </a:lnTo>
                  <a:lnTo>
                    <a:pt x="44" y="48"/>
                  </a:lnTo>
                  <a:lnTo>
                    <a:pt x="44" y="45"/>
                  </a:lnTo>
                  <a:lnTo>
                    <a:pt x="46" y="45"/>
                  </a:lnTo>
                  <a:lnTo>
                    <a:pt x="49" y="44"/>
                  </a:lnTo>
                  <a:lnTo>
                    <a:pt x="49" y="42"/>
                  </a:lnTo>
                  <a:lnTo>
                    <a:pt x="50" y="42"/>
                  </a:lnTo>
                  <a:lnTo>
                    <a:pt x="50" y="40"/>
                  </a:lnTo>
                  <a:lnTo>
                    <a:pt x="52" y="37"/>
                  </a:lnTo>
                  <a:lnTo>
                    <a:pt x="52" y="35"/>
                  </a:lnTo>
                  <a:lnTo>
                    <a:pt x="52" y="34"/>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56" name="Freeform 70"/>
            <p:cNvSpPr>
              <a:spLocks noChangeAspect="1"/>
            </p:cNvSpPr>
            <p:nvPr/>
          </p:nvSpPr>
          <p:spPr bwMode="auto">
            <a:xfrm>
              <a:off x="1539" y="2397"/>
              <a:ext cx="121" cy="207"/>
            </a:xfrm>
            <a:custGeom>
              <a:avLst/>
              <a:gdLst>
                <a:gd name="T0" fmla="*/ 446 w 93"/>
                <a:gd name="T1" fmla="*/ 0 h 159"/>
                <a:gd name="T2" fmla="*/ 403 w 93"/>
                <a:gd name="T3" fmla="*/ 197 h 159"/>
                <a:gd name="T4" fmla="*/ 209 w 93"/>
                <a:gd name="T5" fmla="*/ 336 h 159"/>
                <a:gd name="T6" fmla="*/ 74 w 93"/>
                <a:gd name="T7" fmla="*/ 501 h 159"/>
                <a:gd name="T8" fmla="*/ 38 w 93"/>
                <a:gd name="T9" fmla="*/ 673 h 159"/>
                <a:gd name="T10" fmla="*/ 0 w 93"/>
                <a:gd name="T11" fmla="*/ 769 h 159"/>
                <a:gd name="T12" fmla="*/ 0 w 93"/>
                <a:gd name="T13" fmla="*/ 725 h 159"/>
                <a:gd name="T14" fmla="*/ 0 w 93"/>
                <a:gd name="T15" fmla="*/ 657 h 159"/>
                <a:gd name="T16" fmla="*/ 0 w 93"/>
                <a:gd name="T17" fmla="*/ 599 h 159"/>
                <a:gd name="T18" fmla="*/ 12 w 93"/>
                <a:gd name="T19" fmla="*/ 555 h 159"/>
                <a:gd name="T20" fmla="*/ 27 w 93"/>
                <a:gd name="T21" fmla="*/ 484 h 159"/>
                <a:gd name="T22" fmla="*/ 38 w 93"/>
                <a:gd name="T23" fmla="*/ 431 h 159"/>
                <a:gd name="T24" fmla="*/ 64 w 93"/>
                <a:gd name="T25" fmla="*/ 372 h 159"/>
                <a:gd name="T26" fmla="*/ 96 w 93"/>
                <a:gd name="T27" fmla="*/ 336 h 159"/>
                <a:gd name="T28" fmla="*/ 134 w 93"/>
                <a:gd name="T29" fmla="*/ 276 h 159"/>
                <a:gd name="T30" fmla="*/ 161 w 93"/>
                <a:gd name="T31" fmla="*/ 232 h 159"/>
                <a:gd name="T32" fmla="*/ 209 w 93"/>
                <a:gd name="T33" fmla="*/ 190 h 159"/>
                <a:gd name="T34" fmla="*/ 247 w 93"/>
                <a:gd name="T35" fmla="*/ 134 h 159"/>
                <a:gd name="T36" fmla="*/ 294 w 93"/>
                <a:gd name="T37" fmla="*/ 102 h 159"/>
                <a:gd name="T38" fmla="*/ 350 w 93"/>
                <a:gd name="T39" fmla="*/ 66 h 159"/>
                <a:gd name="T40" fmla="*/ 393 w 93"/>
                <a:gd name="T41" fmla="*/ 29 h 159"/>
                <a:gd name="T42" fmla="*/ 446 w 93"/>
                <a:gd name="T43" fmla="*/ 1 h 159"/>
                <a:gd name="T44" fmla="*/ 446 w 93"/>
                <a:gd name="T45" fmla="*/ 0 h 159"/>
                <a:gd name="T46" fmla="*/ 446 w 93"/>
                <a:gd name="T47" fmla="*/ 0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159"/>
                <a:gd name="T74" fmla="*/ 93 w 93"/>
                <a:gd name="T75" fmla="*/ 159 h 15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159">
                  <a:moveTo>
                    <a:pt x="92" y="0"/>
                  </a:moveTo>
                  <a:lnTo>
                    <a:pt x="83" y="40"/>
                  </a:lnTo>
                  <a:lnTo>
                    <a:pt x="43" y="69"/>
                  </a:lnTo>
                  <a:lnTo>
                    <a:pt x="15" y="103"/>
                  </a:lnTo>
                  <a:lnTo>
                    <a:pt x="8" y="138"/>
                  </a:lnTo>
                  <a:lnTo>
                    <a:pt x="0" y="158"/>
                  </a:lnTo>
                  <a:lnTo>
                    <a:pt x="0" y="149"/>
                  </a:lnTo>
                  <a:lnTo>
                    <a:pt x="0" y="135"/>
                  </a:lnTo>
                  <a:lnTo>
                    <a:pt x="0" y="123"/>
                  </a:lnTo>
                  <a:lnTo>
                    <a:pt x="2" y="114"/>
                  </a:lnTo>
                  <a:lnTo>
                    <a:pt x="5" y="100"/>
                  </a:lnTo>
                  <a:lnTo>
                    <a:pt x="8" y="88"/>
                  </a:lnTo>
                  <a:lnTo>
                    <a:pt x="13" y="77"/>
                  </a:lnTo>
                  <a:lnTo>
                    <a:pt x="20" y="69"/>
                  </a:lnTo>
                  <a:lnTo>
                    <a:pt x="28" y="57"/>
                  </a:lnTo>
                  <a:lnTo>
                    <a:pt x="33" y="48"/>
                  </a:lnTo>
                  <a:lnTo>
                    <a:pt x="43" y="39"/>
                  </a:lnTo>
                  <a:lnTo>
                    <a:pt x="51" y="28"/>
                  </a:lnTo>
                  <a:lnTo>
                    <a:pt x="61" y="21"/>
                  </a:lnTo>
                  <a:lnTo>
                    <a:pt x="72" y="14"/>
                  </a:lnTo>
                  <a:lnTo>
                    <a:pt x="81" y="6"/>
                  </a:lnTo>
                  <a:lnTo>
                    <a:pt x="92" y="1"/>
                  </a:lnTo>
                  <a:lnTo>
                    <a:pt x="92"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57" name="Freeform 71"/>
            <p:cNvSpPr>
              <a:spLocks noChangeAspect="1"/>
            </p:cNvSpPr>
            <p:nvPr/>
          </p:nvSpPr>
          <p:spPr bwMode="auto">
            <a:xfrm>
              <a:off x="1537" y="2430"/>
              <a:ext cx="461" cy="414"/>
            </a:xfrm>
            <a:custGeom>
              <a:avLst/>
              <a:gdLst>
                <a:gd name="T0" fmla="*/ 1513 w 354"/>
                <a:gd name="T1" fmla="*/ 1275 h 318"/>
                <a:gd name="T2" fmla="*/ 1591 w 354"/>
                <a:gd name="T3" fmla="*/ 1178 h 318"/>
                <a:gd name="T4" fmla="*/ 1659 w 354"/>
                <a:gd name="T5" fmla="*/ 1077 h 318"/>
                <a:gd name="T6" fmla="*/ 1701 w 354"/>
                <a:gd name="T7" fmla="*/ 971 h 318"/>
                <a:gd name="T8" fmla="*/ 1723 w 354"/>
                <a:gd name="T9" fmla="*/ 854 h 318"/>
                <a:gd name="T10" fmla="*/ 1723 w 354"/>
                <a:gd name="T11" fmla="*/ 741 h 318"/>
                <a:gd name="T12" fmla="*/ 1711 w 354"/>
                <a:gd name="T13" fmla="*/ 624 h 318"/>
                <a:gd name="T14" fmla="*/ 1683 w 354"/>
                <a:gd name="T15" fmla="*/ 521 h 318"/>
                <a:gd name="T16" fmla="*/ 1620 w 354"/>
                <a:gd name="T17" fmla="*/ 417 h 318"/>
                <a:gd name="T18" fmla="*/ 1552 w 354"/>
                <a:gd name="T19" fmla="*/ 320 h 318"/>
                <a:gd name="T20" fmla="*/ 1474 w 354"/>
                <a:gd name="T21" fmla="*/ 227 h 318"/>
                <a:gd name="T22" fmla="*/ 1382 w 354"/>
                <a:gd name="T23" fmla="*/ 159 h 318"/>
                <a:gd name="T24" fmla="*/ 1274 w 354"/>
                <a:gd name="T25" fmla="*/ 86 h 318"/>
                <a:gd name="T26" fmla="*/ 1150 w 354"/>
                <a:gd name="T27" fmla="*/ 38 h 318"/>
                <a:gd name="T28" fmla="*/ 1029 w 354"/>
                <a:gd name="T29" fmla="*/ 12 h 318"/>
                <a:gd name="T30" fmla="*/ 904 w 354"/>
                <a:gd name="T31" fmla="*/ 0 h 318"/>
                <a:gd name="T32" fmla="*/ 764 w 354"/>
                <a:gd name="T33" fmla="*/ 0 h 318"/>
                <a:gd name="T34" fmla="*/ 641 w 354"/>
                <a:gd name="T35" fmla="*/ 27 h 318"/>
                <a:gd name="T36" fmla="*/ 517 w 354"/>
                <a:gd name="T37" fmla="*/ 66 h 318"/>
                <a:gd name="T38" fmla="*/ 393 w 354"/>
                <a:gd name="T39" fmla="*/ 124 h 318"/>
                <a:gd name="T40" fmla="*/ 297 w 354"/>
                <a:gd name="T41" fmla="*/ 184 h 318"/>
                <a:gd name="T42" fmla="*/ 210 w 354"/>
                <a:gd name="T43" fmla="*/ 258 h 318"/>
                <a:gd name="T44" fmla="*/ 134 w 354"/>
                <a:gd name="T45" fmla="*/ 359 h 318"/>
                <a:gd name="T46" fmla="*/ 66 w 354"/>
                <a:gd name="T47" fmla="*/ 462 h 318"/>
                <a:gd name="T48" fmla="*/ 27 w 354"/>
                <a:gd name="T49" fmla="*/ 573 h 318"/>
                <a:gd name="T50" fmla="*/ 0 w 354"/>
                <a:gd name="T51" fmla="*/ 681 h 318"/>
                <a:gd name="T52" fmla="*/ 0 w 354"/>
                <a:gd name="T53" fmla="*/ 792 h 318"/>
                <a:gd name="T54" fmla="*/ 12 w 354"/>
                <a:gd name="T55" fmla="*/ 915 h 318"/>
                <a:gd name="T56" fmla="*/ 38 w 354"/>
                <a:gd name="T57" fmla="*/ 1018 h 318"/>
                <a:gd name="T58" fmla="*/ 96 w 354"/>
                <a:gd name="T59" fmla="*/ 1133 h 318"/>
                <a:gd name="T60" fmla="*/ 163 w 354"/>
                <a:gd name="T61" fmla="*/ 1229 h 318"/>
                <a:gd name="T62" fmla="*/ 258 w 354"/>
                <a:gd name="T63" fmla="*/ 1315 h 318"/>
                <a:gd name="T64" fmla="*/ 342 w 354"/>
                <a:gd name="T65" fmla="*/ 1398 h 318"/>
                <a:gd name="T66" fmla="*/ 448 w 354"/>
                <a:gd name="T67" fmla="*/ 1448 h 318"/>
                <a:gd name="T68" fmla="*/ 570 w 354"/>
                <a:gd name="T69" fmla="*/ 1504 h 318"/>
                <a:gd name="T70" fmla="*/ 703 w 354"/>
                <a:gd name="T71" fmla="*/ 1528 h 318"/>
                <a:gd name="T72" fmla="*/ 835 w 354"/>
                <a:gd name="T73" fmla="*/ 1544 h 318"/>
                <a:gd name="T74" fmla="*/ 966 w 354"/>
                <a:gd name="T75" fmla="*/ 1528 h 318"/>
                <a:gd name="T76" fmla="*/ 1082 w 354"/>
                <a:gd name="T77" fmla="*/ 1511 h 318"/>
                <a:gd name="T78" fmla="*/ 1211 w 354"/>
                <a:gd name="T79" fmla="*/ 1475 h 318"/>
                <a:gd name="T80" fmla="*/ 1323 w 354"/>
                <a:gd name="T81" fmla="*/ 1433 h 318"/>
                <a:gd name="T82" fmla="*/ 1425 w 354"/>
                <a:gd name="T83" fmla="*/ 1351 h 31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4"/>
                <a:gd name="T127" fmla="*/ 0 h 318"/>
                <a:gd name="T128" fmla="*/ 354 w 354"/>
                <a:gd name="T129" fmla="*/ 318 h 31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4" h="318">
                  <a:moveTo>
                    <a:pt x="302" y="270"/>
                  </a:moveTo>
                  <a:lnTo>
                    <a:pt x="310" y="262"/>
                  </a:lnTo>
                  <a:lnTo>
                    <a:pt x="319" y="253"/>
                  </a:lnTo>
                  <a:lnTo>
                    <a:pt x="326" y="242"/>
                  </a:lnTo>
                  <a:lnTo>
                    <a:pt x="332" y="233"/>
                  </a:lnTo>
                  <a:lnTo>
                    <a:pt x="340" y="221"/>
                  </a:lnTo>
                  <a:lnTo>
                    <a:pt x="345" y="210"/>
                  </a:lnTo>
                  <a:lnTo>
                    <a:pt x="349" y="200"/>
                  </a:lnTo>
                  <a:lnTo>
                    <a:pt x="351" y="188"/>
                  </a:lnTo>
                  <a:lnTo>
                    <a:pt x="353" y="175"/>
                  </a:lnTo>
                  <a:lnTo>
                    <a:pt x="353" y="163"/>
                  </a:lnTo>
                  <a:lnTo>
                    <a:pt x="353" y="152"/>
                  </a:lnTo>
                  <a:lnTo>
                    <a:pt x="353" y="140"/>
                  </a:lnTo>
                  <a:lnTo>
                    <a:pt x="351" y="128"/>
                  </a:lnTo>
                  <a:lnTo>
                    <a:pt x="349" y="118"/>
                  </a:lnTo>
                  <a:lnTo>
                    <a:pt x="345" y="107"/>
                  </a:lnTo>
                  <a:lnTo>
                    <a:pt x="340" y="95"/>
                  </a:lnTo>
                  <a:lnTo>
                    <a:pt x="332" y="85"/>
                  </a:lnTo>
                  <a:lnTo>
                    <a:pt x="326" y="74"/>
                  </a:lnTo>
                  <a:lnTo>
                    <a:pt x="319" y="65"/>
                  </a:lnTo>
                  <a:lnTo>
                    <a:pt x="310" y="53"/>
                  </a:lnTo>
                  <a:lnTo>
                    <a:pt x="302" y="47"/>
                  </a:lnTo>
                  <a:lnTo>
                    <a:pt x="292" y="38"/>
                  </a:lnTo>
                  <a:lnTo>
                    <a:pt x="283" y="32"/>
                  </a:lnTo>
                  <a:lnTo>
                    <a:pt x="271" y="25"/>
                  </a:lnTo>
                  <a:lnTo>
                    <a:pt x="261" y="18"/>
                  </a:lnTo>
                  <a:lnTo>
                    <a:pt x="248" y="14"/>
                  </a:lnTo>
                  <a:lnTo>
                    <a:pt x="236" y="8"/>
                  </a:lnTo>
                  <a:lnTo>
                    <a:pt x="222" y="5"/>
                  </a:lnTo>
                  <a:lnTo>
                    <a:pt x="211" y="2"/>
                  </a:lnTo>
                  <a:lnTo>
                    <a:pt x="198" y="0"/>
                  </a:lnTo>
                  <a:lnTo>
                    <a:pt x="185" y="0"/>
                  </a:lnTo>
                  <a:lnTo>
                    <a:pt x="171" y="0"/>
                  </a:lnTo>
                  <a:lnTo>
                    <a:pt x="157" y="0"/>
                  </a:lnTo>
                  <a:lnTo>
                    <a:pt x="144" y="2"/>
                  </a:lnTo>
                  <a:lnTo>
                    <a:pt x="131" y="5"/>
                  </a:lnTo>
                  <a:lnTo>
                    <a:pt x="117" y="8"/>
                  </a:lnTo>
                  <a:lnTo>
                    <a:pt x="106" y="14"/>
                  </a:lnTo>
                  <a:lnTo>
                    <a:pt x="92" y="18"/>
                  </a:lnTo>
                  <a:lnTo>
                    <a:pt x="81" y="25"/>
                  </a:lnTo>
                  <a:lnTo>
                    <a:pt x="70" y="32"/>
                  </a:lnTo>
                  <a:lnTo>
                    <a:pt x="61" y="38"/>
                  </a:lnTo>
                  <a:lnTo>
                    <a:pt x="53" y="47"/>
                  </a:lnTo>
                  <a:lnTo>
                    <a:pt x="43" y="53"/>
                  </a:lnTo>
                  <a:lnTo>
                    <a:pt x="34" y="65"/>
                  </a:lnTo>
                  <a:lnTo>
                    <a:pt x="28" y="74"/>
                  </a:lnTo>
                  <a:lnTo>
                    <a:pt x="20" y="85"/>
                  </a:lnTo>
                  <a:lnTo>
                    <a:pt x="14" y="95"/>
                  </a:lnTo>
                  <a:lnTo>
                    <a:pt x="8" y="107"/>
                  </a:lnTo>
                  <a:lnTo>
                    <a:pt x="5" y="118"/>
                  </a:lnTo>
                  <a:lnTo>
                    <a:pt x="2" y="128"/>
                  </a:lnTo>
                  <a:lnTo>
                    <a:pt x="0" y="140"/>
                  </a:lnTo>
                  <a:lnTo>
                    <a:pt x="0" y="152"/>
                  </a:lnTo>
                  <a:lnTo>
                    <a:pt x="0" y="163"/>
                  </a:lnTo>
                  <a:lnTo>
                    <a:pt x="0" y="175"/>
                  </a:lnTo>
                  <a:lnTo>
                    <a:pt x="2" y="188"/>
                  </a:lnTo>
                  <a:lnTo>
                    <a:pt x="5" y="200"/>
                  </a:lnTo>
                  <a:lnTo>
                    <a:pt x="8" y="210"/>
                  </a:lnTo>
                  <a:lnTo>
                    <a:pt x="14" y="221"/>
                  </a:lnTo>
                  <a:lnTo>
                    <a:pt x="20" y="233"/>
                  </a:lnTo>
                  <a:lnTo>
                    <a:pt x="28" y="242"/>
                  </a:lnTo>
                  <a:lnTo>
                    <a:pt x="34" y="253"/>
                  </a:lnTo>
                  <a:lnTo>
                    <a:pt x="43" y="262"/>
                  </a:lnTo>
                  <a:lnTo>
                    <a:pt x="53" y="270"/>
                  </a:lnTo>
                  <a:lnTo>
                    <a:pt x="61" y="277"/>
                  </a:lnTo>
                  <a:lnTo>
                    <a:pt x="70" y="287"/>
                  </a:lnTo>
                  <a:lnTo>
                    <a:pt x="81" y="294"/>
                  </a:lnTo>
                  <a:lnTo>
                    <a:pt x="92" y="297"/>
                  </a:lnTo>
                  <a:lnTo>
                    <a:pt x="106" y="303"/>
                  </a:lnTo>
                  <a:lnTo>
                    <a:pt x="117" y="309"/>
                  </a:lnTo>
                  <a:lnTo>
                    <a:pt x="131" y="310"/>
                  </a:lnTo>
                  <a:lnTo>
                    <a:pt x="144" y="314"/>
                  </a:lnTo>
                  <a:lnTo>
                    <a:pt x="157" y="314"/>
                  </a:lnTo>
                  <a:lnTo>
                    <a:pt x="171" y="317"/>
                  </a:lnTo>
                  <a:lnTo>
                    <a:pt x="185" y="317"/>
                  </a:lnTo>
                  <a:lnTo>
                    <a:pt x="198" y="314"/>
                  </a:lnTo>
                  <a:lnTo>
                    <a:pt x="211" y="314"/>
                  </a:lnTo>
                  <a:lnTo>
                    <a:pt x="222" y="310"/>
                  </a:lnTo>
                  <a:lnTo>
                    <a:pt x="236" y="309"/>
                  </a:lnTo>
                  <a:lnTo>
                    <a:pt x="248" y="303"/>
                  </a:lnTo>
                  <a:lnTo>
                    <a:pt x="261" y="297"/>
                  </a:lnTo>
                  <a:lnTo>
                    <a:pt x="271" y="294"/>
                  </a:lnTo>
                  <a:lnTo>
                    <a:pt x="283" y="287"/>
                  </a:lnTo>
                  <a:lnTo>
                    <a:pt x="292" y="277"/>
                  </a:lnTo>
                  <a:lnTo>
                    <a:pt x="302"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58" name="Freeform 72"/>
            <p:cNvSpPr>
              <a:spLocks noChangeAspect="1"/>
            </p:cNvSpPr>
            <p:nvPr/>
          </p:nvSpPr>
          <p:spPr bwMode="auto">
            <a:xfrm>
              <a:off x="1732" y="2597"/>
              <a:ext cx="70" cy="69"/>
            </a:xfrm>
            <a:custGeom>
              <a:avLst/>
              <a:gdLst>
                <a:gd name="T0" fmla="*/ 250 w 54"/>
                <a:gd name="T1" fmla="*/ 116 h 53"/>
                <a:gd name="T2" fmla="*/ 250 w 54"/>
                <a:gd name="T3" fmla="*/ 96 h 53"/>
                <a:gd name="T4" fmla="*/ 250 w 54"/>
                <a:gd name="T5" fmla="*/ 83 h 53"/>
                <a:gd name="T6" fmla="*/ 242 w 54"/>
                <a:gd name="T7" fmla="*/ 64 h 53"/>
                <a:gd name="T8" fmla="*/ 237 w 54"/>
                <a:gd name="T9" fmla="*/ 46 h 53"/>
                <a:gd name="T10" fmla="*/ 209 w 54"/>
                <a:gd name="T11" fmla="*/ 35 h 53"/>
                <a:gd name="T12" fmla="*/ 206 w 54"/>
                <a:gd name="T13" fmla="*/ 27 h 53"/>
                <a:gd name="T14" fmla="*/ 181 w 54"/>
                <a:gd name="T15" fmla="*/ 12 h 53"/>
                <a:gd name="T16" fmla="*/ 171 w 54"/>
                <a:gd name="T17" fmla="*/ 0 h 53"/>
                <a:gd name="T18" fmla="*/ 146 w 54"/>
                <a:gd name="T19" fmla="*/ 0 h 53"/>
                <a:gd name="T20" fmla="*/ 126 w 54"/>
                <a:gd name="T21" fmla="*/ 0 h 53"/>
                <a:gd name="T22" fmla="*/ 108 w 54"/>
                <a:gd name="T23" fmla="*/ 0 h 53"/>
                <a:gd name="T24" fmla="*/ 97 w 54"/>
                <a:gd name="T25" fmla="*/ 0 h 53"/>
                <a:gd name="T26" fmla="*/ 75 w 54"/>
                <a:gd name="T27" fmla="*/ 12 h 53"/>
                <a:gd name="T28" fmla="*/ 58 w 54"/>
                <a:gd name="T29" fmla="*/ 27 h 53"/>
                <a:gd name="T30" fmla="*/ 45 w 54"/>
                <a:gd name="T31" fmla="*/ 35 h 53"/>
                <a:gd name="T32" fmla="*/ 35 w 54"/>
                <a:gd name="T33" fmla="*/ 46 h 53"/>
                <a:gd name="T34" fmla="*/ 22 w 54"/>
                <a:gd name="T35" fmla="*/ 64 h 53"/>
                <a:gd name="T36" fmla="*/ 10 w 54"/>
                <a:gd name="T37" fmla="*/ 83 h 53"/>
                <a:gd name="T38" fmla="*/ 0 w 54"/>
                <a:gd name="T39" fmla="*/ 96 h 53"/>
                <a:gd name="T40" fmla="*/ 0 w 54"/>
                <a:gd name="T41" fmla="*/ 116 h 53"/>
                <a:gd name="T42" fmla="*/ 0 w 54"/>
                <a:gd name="T43" fmla="*/ 141 h 53"/>
                <a:gd name="T44" fmla="*/ 0 w 54"/>
                <a:gd name="T45" fmla="*/ 163 h 53"/>
                <a:gd name="T46" fmla="*/ 10 w 54"/>
                <a:gd name="T47" fmla="*/ 173 h 53"/>
                <a:gd name="T48" fmla="*/ 22 w 54"/>
                <a:gd name="T49" fmla="*/ 197 h 53"/>
                <a:gd name="T50" fmla="*/ 35 w 54"/>
                <a:gd name="T51" fmla="*/ 212 h 53"/>
                <a:gd name="T52" fmla="*/ 45 w 54"/>
                <a:gd name="T53" fmla="*/ 220 h 53"/>
                <a:gd name="T54" fmla="*/ 58 w 54"/>
                <a:gd name="T55" fmla="*/ 232 h 53"/>
                <a:gd name="T56" fmla="*/ 75 w 54"/>
                <a:gd name="T57" fmla="*/ 246 h 53"/>
                <a:gd name="T58" fmla="*/ 97 w 54"/>
                <a:gd name="T59" fmla="*/ 256 h 53"/>
                <a:gd name="T60" fmla="*/ 108 w 54"/>
                <a:gd name="T61" fmla="*/ 256 h 53"/>
                <a:gd name="T62" fmla="*/ 126 w 54"/>
                <a:gd name="T63" fmla="*/ 256 h 53"/>
                <a:gd name="T64" fmla="*/ 146 w 54"/>
                <a:gd name="T65" fmla="*/ 256 h 53"/>
                <a:gd name="T66" fmla="*/ 171 w 54"/>
                <a:gd name="T67" fmla="*/ 256 h 53"/>
                <a:gd name="T68" fmla="*/ 181 w 54"/>
                <a:gd name="T69" fmla="*/ 246 h 53"/>
                <a:gd name="T70" fmla="*/ 206 w 54"/>
                <a:gd name="T71" fmla="*/ 232 h 53"/>
                <a:gd name="T72" fmla="*/ 209 w 54"/>
                <a:gd name="T73" fmla="*/ 220 h 53"/>
                <a:gd name="T74" fmla="*/ 237 w 54"/>
                <a:gd name="T75" fmla="*/ 212 h 53"/>
                <a:gd name="T76" fmla="*/ 242 w 54"/>
                <a:gd name="T77" fmla="*/ 197 h 53"/>
                <a:gd name="T78" fmla="*/ 250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3" y="17"/>
                  </a:lnTo>
                  <a:lnTo>
                    <a:pt x="51" y="15"/>
                  </a:lnTo>
                  <a:lnTo>
                    <a:pt x="51" y="13"/>
                  </a:lnTo>
                  <a:lnTo>
                    <a:pt x="50" y="12"/>
                  </a:lnTo>
                  <a:lnTo>
                    <a:pt x="50" y="9"/>
                  </a:lnTo>
                  <a:lnTo>
                    <a:pt x="46" y="9"/>
                  </a:lnTo>
                  <a:lnTo>
                    <a:pt x="44" y="7"/>
                  </a:lnTo>
                  <a:lnTo>
                    <a:pt x="44" y="5"/>
                  </a:lnTo>
                  <a:lnTo>
                    <a:pt x="43" y="5"/>
                  </a:lnTo>
                  <a:lnTo>
                    <a:pt x="41" y="2"/>
                  </a:lnTo>
                  <a:lnTo>
                    <a:pt x="38" y="2"/>
                  </a:lnTo>
                  <a:lnTo>
                    <a:pt x="36" y="0"/>
                  </a:lnTo>
                  <a:lnTo>
                    <a:pt x="35" y="0"/>
                  </a:lnTo>
                  <a:lnTo>
                    <a:pt x="31" y="0"/>
                  </a:lnTo>
                  <a:lnTo>
                    <a:pt x="29" y="0"/>
                  </a:lnTo>
                  <a:lnTo>
                    <a:pt x="27" y="0"/>
                  </a:lnTo>
                  <a:lnTo>
                    <a:pt x="24" y="0"/>
                  </a:lnTo>
                  <a:lnTo>
                    <a:pt x="22" y="0"/>
                  </a:lnTo>
                  <a:lnTo>
                    <a:pt x="21" y="0"/>
                  </a:lnTo>
                  <a:lnTo>
                    <a:pt x="18" y="2"/>
                  </a:lnTo>
                  <a:lnTo>
                    <a:pt x="16" y="2"/>
                  </a:lnTo>
                  <a:lnTo>
                    <a:pt x="13" y="2"/>
                  </a:lnTo>
                  <a:lnTo>
                    <a:pt x="12" y="5"/>
                  </a:lnTo>
                  <a:lnTo>
                    <a:pt x="9" y="7"/>
                  </a:lnTo>
                  <a:lnTo>
                    <a:pt x="7" y="9"/>
                  </a:lnTo>
                  <a:lnTo>
                    <a:pt x="5" y="12"/>
                  </a:lnTo>
                  <a:lnTo>
                    <a:pt x="5" y="13"/>
                  </a:lnTo>
                  <a:lnTo>
                    <a:pt x="2" y="15"/>
                  </a:lnTo>
                  <a:lnTo>
                    <a:pt x="2" y="17"/>
                  </a:lnTo>
                  <a:lnTo>
                    <a:pt x="0" y="17"/>
                  </a:lnTo>
                  <a:lnTo>
                    <a:pt x="0" y="20"/>
                  </a:lnTo>
                  <a:lnTo>
                    <a:pt x="0" y="23"/>
                  </a:lnTo>
                  <a:lnTo>
                    <a:pt x="0" y="24"/>
                  </a:lnTo>
                  <a:lnTo>
                    <a:pt x="0" y="27"/>
                  </a:lnTo>
                  <a:lnTo>
                    <a:pt x="0" y="29"/>
                  </a:lnTo>
                  <a:lnTo>
                    <a:pt x="0" y="30"/>
                  </a:lnTo>
                  <a:lnTo>
                    <a:pt x="0" y="34"/>
                  </a:lnTo>
                  <a:lnTo>
                    <a:pt x="0" y="35"/>
                  </a:lnTo>
                  <a:lnTo>
                    <a:pt x="2" y="35"/>
                  </a:lnTo>
                  <a:lnTo>
                    <a:pt x="2" y="37"/>
                  </a:lnTo>
                  <a:lnTo>
                    <a:pt x="5" y="40"/>
                  </a:lnTo>
                  <a:lnTo>
                    <a:pt x="5" y="42"/>
                  </a:lnTo>
                  <a:lnTo>
                    <a:pt x="7" y="44"/>
                  </a:lnTo>
                  <a:lnTo>
                    <a:pt x="9" y="45"/>
                  </a:lnTo>
                  <a:lnTo>
                    <a:pt x="12" y="48"/>
                  </a:lnTo>
                  <a:lnTo>
                    <a:pt x="13" y="50"/>
                  </a:lnTo>
                  <a:lnTo>
                    <a:pt x="16" y="50"/>
                  </a:lnTo>
                  <a:lnTo>
                    <a:pt x="18" y="50"/>
                  </a:lnTo>
                  <a:lnTo>
                    <a:pt x="21" y="52"/>
                  </a:lnTo>
                  <a:lnTo>
                    <a:pt x="22" y="52"/>
                  </a:lnTo>
                  <a:lnTo>
                    <a:pt x="24" y="52"/>
                  </a:lnTo>
                  <a:lnTo>
                    <a:pt x="27" y="52"/>
                  </a:lnTo>
                  <a:lnTo>
                    <a:pt x="29" y="52"/>
                  </a:lnTo>
                  <a:lnTo>
                    <a:pt x="31" y="52"/>
                  </a:lnTo>
                  <a:lnTo>
                    <a:pt x="35" y="52"/>
                  </a:lnTo>
                  <a:lnTo>
                    <a:pt x="36" y="52"/>
                  </a:lnTo>
                  <a:lnTo>
                    <a:pt x="38" y="50"/>
                  </a:lnTo>
                  <a:lnTo>
                    <a:pt x="41" y="50"/>
                  </a:lnTo>
                  <a:lnTo>
                    <a:pt x="43" y="48"/>
                  </a:lnTo>
                  <a:lnTo>
                    <a:pt x="44" y="48"/>
                  </a:lnTo>
                  <a:lnTo>
                    <a:pt x="44" y="45"/>
                  </a:lnTo>
                  <a:lnTo>
                    <a:pt x="46" y="44"/>
                  </a:lnTo>
                  <a:lnTo>
                    <a:pt x="50" y="44"/>
                  </a:lnTo>
                  <a:lnTo>
                    <a:pt x="50" y="42"/>
                  </a:lnTo>
                  <a:lnTo>
                    <a:pt x="51" y="40"/>
                  </a:lnTo>
                  <a:lnTo>
                    <a:pt x="51" y="37"/>
                  </a:lnTo>
                  <a:lnTo>
                    <a:pt x="53" y="35"/>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59" name="Text Box 73"/>
            <p:cNvSpPr txBox="1">
              <a:spLocks noChangeAspect="1" noChangeArrowheads="1"/>
            </p:cNvSpPr>
            <p:nvPr/>
          </p:nvSpPr>
          <p:spPr bwMode="auto">
            <a:xfrm>
              <a:off x="2532" y="912"/>
              <a:ext cx="564"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Injector</a:t>
              </a:r>
              <a:endParaRPr lang="en-US" altLang="en-US" sz="2200">
                <a:solidFill>
                  <a:srgbClr val="FF0000"/>
                </a:solidFill>
              </a:endParaRPr>
            </a:p>
          </p:txBody>
        </p:sp>
        <p:sp>
          <p:nvSpPr>
            <p:cNvPr id="16460" name="Text Box 74"/>
            <p:cNvSpPr txBox="1">
              <a:spLocks noChangeAspect="1" noChangeArrowheads="1"/>
            </p:cNvSpPr>
            <p:nvPr/>
          </p:nvSpPr>
          <p:spPr bwMode="auto">
            <a:xfrm>
              <a:off x="4047" y="3509"/>
              <a:ext cx="6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Detector</a:t>
              </a:r>
              <a:endParaRPr lang="en-US" altLang="en-US" sz="2200"/>
            </a:p>
          </p:txBody>
        </p:sp>
        <p:sp>
          <p:nvSpPr>
            <p:cNvPr id="16461" name="Freeform 75"/>
            <p:cNvSpPr>
              <a:spLocks noChangeAspect="1"/>
            </p:cNvSpPr>
            <p:nvPr/>
          </p:nvSpPr>
          <p:spPr bwMode="auto">
            <a:xfrm>
              <a:off x="3454" y="3107"/>
              <a:ext cx="1084" cy="339"/>
            </a:xfrm>
            <a:custGeom>
              <a:avLst/>
              <a:gdLst>
                <a:gd name="T0" fmla="*/ 198 w 832"/>
                <a:gd name="T1" fmla="*/ 12 h 260"/>
                <a:gd name="T2" fmla="*/ 173 w 832"/>
                <a:gd name="T3" fmla="*/ 27 h 260"/>
                <a:gd name="T4" fmla="*/ 111 w 832"/>
                <a:gd name="T5" fmla="*/ 29 h 260"/>
                <a:gd name="T6" fmla="*/ 96 w 832"/>
                <a:gd name="T7" fmla="*/ 46 h 260"/>
                <a:gd name="T8" fmla="*/ 74 w 832"/>
                <a:gd name="T9" fmla="*/ 60 h 260"/>
                <a:gd name="T10" fmla="*/ 35 w 832"/>
                <a:gd name="T11" fmla="*/ 96 h 260"/>
                <a:gd name="T12" fmla="*/ 12 w 832"/>
                <a:gd name="T13" fmla="*/ 145 h 260"/>
                <a:gd name="T14" fmla="*/ 0 w 832"/>
                <a:gd name="T15" fmla="*/ 189 h 260"/>
                <a:gd name="T16" fmla="*/ 0 w 832"/>
                <a:gd name="T17" fmla="*/ 209 h 260"/>
                <a:gd name="T18" fmla="*/ 0 w 832"/>
                <a:gd name="T19" fmla="*/ 1164 h 260"/>
                <a:gd name="T20" fmla="*/ 0 w 832"/>
                <a:gd name="T21" fmla="*/ 1176 h 260"/>
                <a:gd name="T22" fmla="*/ 0 w 832"/>
                <a:gd name="T23" fmla="*/ 1176 h 260"/>
                <a:gd name="T24" fmla="*/ 12 w 832"/>
                <a:gd name="T25" fmla="*/ 1190 h 260"/>
                <a:gd name="T26" fmla="*/ 27 w 832"/>
                <a:gd name="T27" fmla="*/ 1218 h 260"/>
                <a:gd name="T28" fmla="*/ 35 w 832"/>
                <a:gd name="T29" fmla="*/ 1227 h 260"/>
                <a:gd name="T30" fmla="*/ 46 w 832"/>
                <a:gd name="T31" fmla="*/ 1240 h 260"/>
                <a:gd name="T32" fmla="*/ 60 w 832"/>
                <a:gd name="T33" fmla="*/ 1257 h 260"/>
                <a:gd name="T34" fmla="*/ 60 w 832"/>
                <a:gd name="T35" fmla="*/ 1257 h 260"/>
                <a:gd name="T36" fmla="*/ 65 w 832"/>
                <a:gd name="T37" fmla="*/ 1263 h 260"/>
                <a:gd name="T38" fmla="*/ 74 w 832"/>
                <a:gd name="T39" fmla="*/ 1263 h 260"/>
                <a:gd name="T40" fmla="*/ 74 w 832"/>
                <a:gd name="T41" fmla="*/ 1263 h 260"/>
                <a:gd name="T42" fmla="*/ 102 w 832"/>
                <a:gd name="T43" fmla="*/ 1275 h 260"/>
                <a:gd name="T44" fmla="*/ 124 w 832"/>
                <a:gd name="T45" fmla="*/ 1275 h 260"/>
                <a:gd name="T46" fmla="*/ 3945 w 832"/>
                <a:gd name="T47" fmla="*/ 1275 h 260"/>
                <a:gd name="T48" fmla="*/ 3961 w 832"/>
                <a:gd name="T49" fmla="*/ 1275 h 260"/>
                <a:gd name="T50" fmla="*/ 3983 w 832"/>
                <a:gd name="T51" fmla="*/ 1263 h 260"/>
                <a:gd name="T52" fmla="*/ 3989 w 832"/>
                <a:gd name="T53" fmla="*/ 1263 h 260"/>
                <a:gd name="T54" fmla="*/ 3995 w 832"/>
                <a:gd name="T55" fmla="*/ 1263 h 260"/>
                <a:gd name="T56" fmla="*/ 4008 w 832"/>
                <a:gd name="T57" fmla="*/ 1257 h 260"/>
                <a:gd name="T58" fmla="*/ 4022 w 832"/>
                <a:gd name="T59" fmla="*/ 1227 h 260"/>
                <a:gd name="T60" fmla="*/ 4052 w 832"/>
                <a:gd name="T61" fmla="*/ 1202 h 260"/>
                <a:gd name="T62" fmla="*/ 4052 w 832"/>
                <a:gd name="T63" fmla="*/ 1198 h 260"/>
                <a:gd name="T64" fmla="*/ 4056 w 832"/>
                <a:gd name="T65" fmla="*/ 1198 h 260"/>
                <a:gd name="T66" fmla="*/ 4056 w 832"/>
                <a:gd name="T67" fmla="*/ 1176 h 260"/>
                <a:gd name="T68" fmla="*/ 4056 w 832"/>
                <a:gd name="T69" fmla="*/ 1164 h 260"/>
                <a:gd name="T70" fmla="*/ 4065 w 832"/>
                <a:gd name="T71" fmla="*/ 173 h 260"/>
                <a:gd name="T72" fmla="*/ 4056 w 832"/>
                <a:gd name="T73" fmla="*/ 160 h 260"/>
                <a:gd name="T74" fmla="*/ 4056 w 832"/>
                <a:gd name="T75" fmla="*/ 145 h 260"/>
                <a:gd name="T76" fmla="*/ 4031 w 832"/>
                <a:gd name="T77" fmla="*/ 96 h 260"/>
                <a:gd name="T78" fmla="*/ 4022 w 832"/>
                <a:gd name="T79" fmla="*/ 66 h 260"/>
                <a:gd name="T80" fmla="*/ 3989 w 832"/>
                <a:gd name="T81" fmla="*/ 29 h 260"/>
                <a:gd name="T82" fmla="*/ 3983 w 832"/>
                <a:gd name="T83" fmla="*/ 29 h 260"/>
                <a:gd name="T84" fmla="*/ 3961 w 832"/>
                <a:gd name="T85" fmla="*/ 27 h 260"/>
                <a:gd name="T86" fmla="*/ 3933 w 832"/>
                <a:gd name="T87" fmla="*/ 12 h 260"/>
                <a:gd name="T88" fmla="*/ 3897 w 832"/>
                <a:gd name="T89" fmla="*/ 0 h 260"/>
                <a:gd name="T90" fmla="*/ 198 w 832"/>
                <a:gd name="T91" fmla="*/ 0 h 260"/>
                <a:gd name="T92" fmla="*/ 198 w 832"/>
                <a:gd name="T93" fmla="*/ 12 h 260"/>
                <a:gd name="T94" fmla="*/ 198 w 832"/>
                <a:gd name="T95" fmla="*/ 12 h 2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32"/>
                <a:gd name="T145" fmla="*/ 0 h 260"/>
                <a:gd name="T146" fmla="*/ 832 w 832"/>
                <a:gd name="T147" fmla="*/ 260 h 2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32" h="260">
                  <a:moveTo>
                    <a:pt x="41" y="2"/>
                  </a:moveTo>
                  <a:lnTo>
                    <a:pt x="35" y="5"/>
                  </a:lnTo>
                  <a:lnTo>
                    <a:pt x="22" y="6"/>
                  </a:lnTo>
                  <a:lnTo>
                    <a:pt x="20" y="9"/>
                  </a:lnTo>
                  <a:lnTo>
                    <a:pt x="15" y="12"/>
                  </a:lnTo>
                  <a:lnTo>
                    <a:pt x="7" y="20"/>
                  </a:lnTo>
                  <a:lnTo>
                    <a:pt x="2" y="29"/>
                  </a:lnTo>
                  <a:lnTo>
                    <a:pt x="0" y="38"/>
                  </a:lnTo>
                  <a:lnTo>
                    <a:pt x="0" y="42"/>
                  </a:lnTo>
                  <a:lnTo>
                    <a:pt x="0" y="237"/>
                  </a:lnTo>
                  <a:lnTo>
                    <a:pt x="0" y="239"/>
                  </a:lnTo>
                  <a:lnTo>
                    <a:pt x="2" y="242"/>
                  </a:lnTo>
                  <a:lnTo>
                    <a:pt x="5" y="248"/>
                  </a:lnTo>
                  <a:lnTo>
                    <a:pt x="7" y="250"/>
                  </a:lnTo>
                  <a:lnTo>
                    <a:pt x="9" y="252"/>
                  </a:lnTo>
                  <a:lnTo>
                    <a:pt x="12" y="256"/>
                  </a:lnTo>
                  <a:lnTo>
                    <a:pt x="13" y="257"/>
                  </a:lnTo>
                  <a:lnTo>
                    <a:pt x="15" y="257"/>
                  </a:lnTo>
                  <a:lnTo>
                    <a:pt x="21" y="259"/>
                  </a:lnTo>
                  <a:lnTo>
                    <a:pt x="25" y="259"/>
                  </a:lnTo>
                  <a:lnTo>
                    <a:pt x="807" y="259"/>
                  </a:lnTo>
                  <a:lnTo>
                    <a:pt x="810" y="259"/>
                  </a:lnTo>
                  <a:lnTo>
                    <a:pt x="814" y="257"/>
                  </a:lnTo>
                  <a:lnTo>
                    <a:pt x="816" y="257"/>
                  </a:lnTo>
                  <a:lnTo>
                    <a:pt x="817" y="257"/>
                  </a:lnTo>
                  <a:lnTo>
                    <a:pt x="820" y="256"/>
                  </a:lnTo>
                  <a:lnTo>
                    <a:pt x="822" y="250"/>
                  </a:lnTo>
                  <a:lnTo>
                    <a:pt x="828" y="245"/>
                  </a:lnTo>
                  <a:lnTo>
                    <a:pt x="828" y="244"/>
                  </a:lnTo>
                  <a:lnTo>
                    <a:pt x="830" y="244"/>
                  </a:lnTo>
                  <a:lnTo>
                    <a:pt x="830" y="239"/>
                  </a:lnTo>
                  <a:lnTo>
                    <a:pt x="830" y="237"/>
                  </a:lnTo>
                  <a:lnTo>
                    <a:pt x="831" y="35"/>
                  </a:lnTo>
                  <a:lnTo>
                    <a:pt x="830" y="32"/>
                  </a:lnTo>
                  <a:lnTo>
                    <a:pt x="830" y="29"/>
                  </a:lnTo>
                  <a:lnTo>
                    <a:pt x="824" y="20"/>
                  </a:lnTo>
                  <a:lnTo>
                    <a:pt x="822" y="14"/>
                  </a:lnTo>
                  <a:lnTo>
                    <a:pt x="816" y="6"/>
                  </a:lnTo>
                  <a:lnTo>
                    <a:pt x="814" y="6"/>
                  </a:lnTo>
                  <a:lnTo>
                    <a:pt x="810" y="5"/>
                  </a:lnTo>
                  <a:lnTo>
                    <a:pt x="804" y="2"/>
                  </a:lnTo>
                  <a:lnTo>
                    <a:pt x="797" y="0"/>
                  </a:lnTo>
                  <a:lnTo>
                    <a:pt x="41" y="0"/>
                  </a:lnTo>
                  <a:lnTo>
                    <a:pt x="41" y="2"/>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62" name="Freeform 76"/>
            <p:cNvSpPr>
              <a:spLocks noChangeAspect="1"/>
            </p:cNvSpPr>
            <p:nvPr/>
          </p:nvSpPr>
          <p:spPr bwMode="auto">
            <a:xfrm>
              <a:off x="3474" y="2934"/>
              <a:ext cx="1049" cy="186"/>
            </a:xfrm>
            <a:custGeom>
              <a:avLst/>
              <a:gdLst>
                <a:gd name="T0" fmla="*/ 3939 w 805"/>
                <a:gd name="T1" fmla="*/ 688 h 143"/>
                <a:gd name="T2" fmla="*/ 3322 w 805"/>
                <a:gd name="T3" fmla="*/ 35 h 143"/>
                <a:gd name="T4" fmla="*/ 3322 w 805"/>
                <a:gd name="T5" fmla="*/ 35 h 143"/>
                <a:gd name="T6" fmla="*/ 3322 w 805"/>
                <a:gd name="T7" fmla="*/ 35 h 143"/>
                <a:gd name="T8" fmla="*/ 3322 w 805"/>
                <a:gd name="T9" fmla="*/ 21 h 143"/>
                <a:gd name="T10" fmla="*/ 3322 w 805"/>
                <a:gd name="T11" fmla="*/ 21 h 143"/>
                <a:gd name="T12" fmla="*/ 3322 w 805"/>
                <a:gd name="T13" fmla="*/ 21 h 143"/>
                <a:gd name="T14" fmla="*/ 3307 w 805"/>
                <a:gd name="T15" fmla="*/ 21 h 143"/>
                <a:gd name="T16" fmla="*/ 3307 w 805"/>
                <a:gd name="T17" fmla="*/ 21 h 143"/>
                <a:gd name="T18" fmla="*/ 3307 w 805"/>
                <a:gd name="T19" fmla="*/ 1 h 143"/>
                <a:gd name="T20" fmla="*/ 3307 w 805"/>
                <a:gd name="T21" fmla="*/ 1 h 143"/>
                <a:gd name="T22" fmla="*/ 3294 w 805"/>
                <a:gd name="T23" fmla="*/ 1 h 143"/>
                <a:gd name="T24" fmla="*/ 3294 w 805"/>
                <a:gd name="T25" fmla="*/ 1 h 143"/>
                <a:gd name="T26" fmla="*/ 3294 w 805"/>
                <a:gd name="T27" fmla="*/ 1 h 143"/>
                <a:gd name="T28" fmla="*/ 3283 w 805"/>
                <a:gd name="T29" fmla="*/ 1 h 143"/>
                <a:gd name="T30" fmla="*/ 3283 w 805"/>
                <a:gd name="T31" fmla="*/ 1 h 143"/>
                <a:gd name="T32" fmla="*/ 3283 w 805"/>
                <a:gd name="T33" fmla="*/ 1 h 143"/>
                <a:gd name="T34" fmla="*/ 3264 w 805"/>
                <a:gd name="T35" fmla="*/ 0 h 143"/>
                <a:gd name="T36" fmla="*/ 3264 w 805"/>
                <a:gd name="T37" fmla="*/ 0 h 143"/>
                <a:gd name="T38" fmla="*/ 3264 w 805"/>
                <a:gd name="T39" fmla="*/ 0 h 143"/>
                <a:gd name="T40" fmla="*/ 3262 w 805"/>
                <a:gd name="T41" fmla="*/ 0 h 143"/>
                <a:gd name="T42" fmla="*/ 3262 w 805"/>
                <a:gd name="T43" fmla="*/ 0 h 143"/>
                <a:gd name="T44" fmla="*/ 3262 w 805"/>
                <a:gd name="T45" fmla="*/ 0 h 143"/>
                <a:gd name="T46" fmla="*/ 3250 w 805"/>
                <a:gd name="T47" fmla="*/ 0 h 143"/>
                <a:gd name="T48" fmla="*/ 3250 w 805"/>
                <a:gd name="T49" fmla="*/ 0 h 143"/>
                <a:gd name="T50" fmla="*/ 3250 w 805"/>
                <a:gd name="T51" fmla="*/ 1 h 143"/>
                <a:gd name="T52" fmla="*/ 3233 w 805"/>
                <a:gd name="T53" fmla="*/ 1 h 143"/>
                <a:gd name="T54" fmla="*/ 3233 w 805"/>
                <a:gd name="T55" fmla="*/ 1 h 143"/>
                <a:gd name="T56" fmla="*/ 741 w 805"/>
                <a:gd name="T57" fmla="*/ 1 h 143"/>
                <a:gd name="T58" fmla="*/ 741 w 805"/>
                <a:gd name="T59" fmla="*/ 1 h 143"/>
                <a:gd name="T60" fmla="*/ 741 w 805"/>
                <a:gd name="T61" fmla="*/ 0 h 143"/>
                <a:gd name="T62" fmla="*/ 741 w 805"/>
                <a:gd name="T63" fmla="*/ 0 h 143"/>
                <a:gd name="T64" fmla="*/ 730 w 805"/>
                <a:gd name="T65" fmla="*/ 0 h 143"/>
                <a:gd name="T66" fmla="*/ 730 w 805"/>
                <a:gd name="T67" fmla="*/ 0 h 143"/>
                <a:gd name="T68" fmla="*/ 730 w 805"/>
                <a:gd name="T69" fmla="*/ 0 h 143"/>
                <a:gd name="T70" fmla="*/ 710 w 805"/>
                <a:gd name="T71" fmla="*/ 0 h 143"/>
                <a:gd name="T72" fmla="*/ 710 w 805"/>
                <a:gd name="T73" fmla="*/ 0 h 143"/>
                <a:gd name="T74" fmla="*/ 710 w 805"/>
                <a:gd name="T75" fmla="*/ 0 h 143"/>
                <a:gd name="T76" fmla="*/ 706 w 805"/>
                <a:gd name="T77" fmla="*/ 0 h 143"/>
                <a:gd name="T78" fmla="*/ 706 w 805"/>
                <a:gd name="T79" fmla="*/ 0 h 143"/>
                <a:gd name="T80" fmla="*/ 706 w 805"/>
                <a:gd name="T81" fmla="*/ 0 h 143"/>
                <a:gd name="T82" fmla="*/ 706 w 805"/>
                <a:gd name="T83" fmla="*/ 1 h 143"/>
                <a:gd name="T84" fmla="*/ 695 w 805"/>
                <a:gd name="T85" fmla="*/ 1 h 143"/>
                <a:gd name="T86" fmla="*/ 695 w 805"/>
                <a:gd name="T87" fmla="*/ 1 h 143"/>
                <a:gd name="T88" fmla="*/ 695 w 805"/>
                <a:gd name="T89" fmla="*/ 1 h 143"/>
                <a:gd name="T90" fmla="*/ 695 w 805"/>
                <a:gd name="T91" fmla="*/ 1 h 143"/>
                <a:gd name="T92" fmla="*/ 678 w 805"/>
                <a:gd name="T93" fmla="*/ 1 h 143"/>
                <a:gd name="T94" fmla="*/ 678 w 805"/>
                <a:gd name="T95" fmla="*/ 1 h 143"/>
                <a:gd name="T96" fmla="*/ 678 w 805"/>
                <a:gd name="T97" fmla="*/ 21 h 143"/>
                <a:gd name="T98" fmla="*/ 678 w 805"/>
                <a:gd name="T99" fmla="*/ 21 h 143"/>
                <a:gd name="T100" fmla="*/ 672 w 805"/>
                <a:gd name="T101" fmla="*/ 21 h 143"/>
                <a:gd name="T102" fmla="*/ 672 w 805"/>
                <a:gd name="T103" fmla="*/ 21 h 143"/>
                <a:gd name="T104" fmla="*/ 672 w 805"/>
                <a:gd name="T105" fmla="*/ 21 h 143"/>
                <a:gd name="T106" fmla="*/ 672 w 805"/>
                <a:gd name="T107" fmla="*/ 35 h 143"/>
                <a:gd name="T108" fmla="*/ 672 w 805"/>
                <a:gd name="T109" fmla="*/ 35 h 143"/>
                <a:gd name="T110" fmla="*/ 0 w 805"/>
                <a:gd name="T111" fmla="*/ 674 h 143"/>
                <a:gd name="T112" fmla="*/ 3939 w 805"/>
                <a:gd name="T113" fmla="*/ 688 h 143"/>
                <a:gd name="T114" fmla="*/ 3939 w 805"/>
                <a:gd name="T115" fmla="*/ 688 h 14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05"/>
                <a:gd name="T175" fmla="*/ 0 h 143"/>
                <a:gd name="T176" fmla="*/ 805 w 805"/>
                <a:gd name="T177" fmla="*/ 143 h 14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05" h="143">
                  <a:moveTo>
                    <a:pt x="804" y="142"/>
                  </a:moveTo>
                  <a:lnTo>
                    <a:pt x="678" y="7"/>
                  </a:lnTo>
                  <a:lnTo>
                    <a:pt x="678" y="4"/>
                  </a:lnTo>
                  <a:lnTo>
                    <a:pt x="675" y="4"/>
                  </a:lnTo>
                  <a:lnTo>
                    <a:pt x="675" y="1"/>
                  </a:lnTo>
                  <a:lnTo>
                    <a:pt x="673" y="1"/>
                  </a:lnTo>
                  <a:lnTo>
                    <a:pt x="670" y="1"/>
                  </a:lnTo>
                  <a:lnTo>
                    <a:pt x="667" y="0"/>
                  </a:lnTo>
                  <a:lnTo>
                    <a:pt x="666" y="0"/>
                  </a:lnTo>
                  <a:lnTo>
                    <a:pt x="664" y="0"/>
                  </a:lnTo>
                  <a:lnTo>
                    <a:pt x="664" y="1"/>
                  </a:lnTo>
                  <a:lnTo>
                    <a:pt x="660" y="1"/>
                  </a:lnTo>
                  <a:lnTo>
                    <a:pt x="151" y="1"/>
                  </a:lnTo>
                  <a:lnTo>
                    <a:pt x="151" y="0"/>
                  </a:lnTo>
                  <a:lnTo>
                    <a:pt x="149" y="0"/>
                  </a:lnTo>
                  <a:lnTo>
                    <a:pt x="145" y="0"/>
                  </a:lnTo>
                  <a:lnTo>
                    <a:pt x="144" y="0"/>
                  </a:lnTo>
                  <a:lnTo>
                    <a:pt x="144" y="1"/>
                  </a:lnTo>
                  <a:lnTo>
                    <a:pt x="142" y="1"/>
                  </a:lnTo>
                  <a:lnTo>
                    <a:pt x="138" y="1"/>
                  </a:lnTo>
                  <a:lnTo>
                    <a:pt x="138" y="4"/>
                  </a:lnTo>
                  <a:lnTo>
                    <a:pt x="137" y="4"/>
                  </a:lnTo>
                  <a:lnTo>
                    <a:pt x="137" y="7"/>
                  </a:lnTo>
                  <a:lnTo>
                    <a:pt x="0" y="139"/>
                  </a:lnTo>
                  <a:lnTo>
                    <a:pt x="804" y="142"/>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63" name="Freeform 77"/>
            <p:cNvSpPr>
              <a:spLocks noChangeAspect="1"/>
            </p:cNvSpPr>
            <p:nvPr/>
          </p:nvSpPr>
          <p:spPr bwMode="auto">
            <a:xfrm>
              <a:off x="935" y="1561"/>
              <a:ext cx="375" cy="667"/>
            </a:xfrm>
            <a:custGeom>
              <a:avLst/>
              <a:gdLst>
                <a:gd name="T0" fmla="*/ 1401 w 288"/>
                <a:gd name="T1" fmla="*/ 0 h 512"/>
                <a:gd name="T2" fmla="*/ 293 w 288"/>
                <a:gd name="T3" fmla="*/ 780 h 512"/>
                <a:gd name="T4" fmla="*/ 293 w 288"/>
                <a:gd name="T5" fmla="*/ 780 h 512"/>
                <a:gd name="T6" fmla="*/ 262 w 288"/>
                <a:gd name="T7" fmla="*/ 806 h 512"/>
                <a:gd name="T8" fmla="*/ 227 w 288"/>
                <a:gd name="T9" fmla="*/ 839 h 512"/>
                <a:gd name="T10" fmla="*/ 198 w 288"/>
                <a:gd name="T11" fmla="*/ 875 h 512"/>
                <a:gd name="T12" fmla="*/ 163 w 288"/>
                <a:gd name="T13" fmla="*/ 904 h 512"/>
                <a:gd name="T14" fmla="*/ 141 w 288"/>
                <a:gd name="T15" fmla="*/ 951 h 512"/>
                <a:gd name="T16" fmla="*/ 125 w 288"/>
                <a:gd name="T17" fmla="*/ 981 h 512"/>
                <a:gd name="T18" fmla="*/ 86 w 288"/>
                <a:gd name="T19" fmla="*/ 1020 h 512"/>
                <a:gd name="T20" fmla="*/ 74 w 288"/>
                <a:gd name="T21" fmla="*/ 1066 h 512"/>
                <a:gd name="T22" fmla="*/ 60 w 288"/>
                <a:gd name="T23" fmla="*/ 1111 h 512"/>
                <a:gd name="T24" fmla="*/ 35 w 288"/>
                <a:gd name="T25" fmla="*/ 1149 h 512"/>
                <a:gd name="T26" fmla="*/ 27 w 288"/>
                <a:gd name="T27" fmla="*/ 1206 h 512"/>
                <a:gd name="T28" fmla="*/ 1 w 288"/>
                <a:gd name="T29" fmla="*/ 1255 h 512"/>
                <a:gd name="T30" fmla="*/ 1 w 288"/>
                <a:gd name="T31" fmla="*/ 1294 h 512"/>
                <a:gd name="T32" fmla="*/ 0 w 288"/>
                <a:gd name="T33" fmla="*/ 1339 h 512"/>
                <a:gd name="T34" fmla="*/ 0 w 288"/>
                <a:gd name="T35" fmla="*/ 1390 h 512"/>
                <a:gd name="T36" fmla="*/ 0 w 288"/>
                <a:gd name="T37" fmla="*/ 2500 h 5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8"/>
                <a:gd name="T58" fmla="*/ 0 h 512"/>
                <a:gd name="T59" fmla="*/ 288 w 288"/>
                <a:gd name="T60" fmla="*/ 512 h 5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8" h="512">
                  <a:moveTo>
                    <a:pt x="287" y="0"/>
                  </a:moveTo>
                  <a:lnTo>
                    <a:pt x="60" y="160"/>
                  </a:lnTo>
                  <a:lnTo>
                    <a:pt x="54" y="165"/>
                  </a:lnTo>
                  <a:lnTo>
                    <a:pt x="47" y="171"/>
                  </a:lnTo>
                  <a:lnTo>
                    <a:pt x="41" y="179"/>
                  </a:lnTo>
                  <a:lnTo>
                    <a:pt x="34" y="185"/>
                  </a:lnTo>
                  <a:lnTo>
                    <a:pt x="29" y="194"/>
                  </a:lnTo>
                  <a:lnTo>
                    <a:pt x="26" y="201"/>
                  </a:lnTo>
                  <a:lnTo>
                    <a:pt x="18" y="209"/>
                  </a:lnTo>
                  <a:lnTo>
                    <a:pt x="15" y="218"/>
                  </a:lnTo>
                  <a:lnTo>
                    <a:pt x="12" y="227"/>
                  </a:lnTo>
                  <a:lnTo>
                    <a:pt x="7" y="235"/>
                  </a:lnTo>
                  <a:lnTo>
                    <a:pt x="5" y="247"/>
                  </a:lnTo>
                  <a:lnTo>
                    <a:pt x="1" y="256"/>
                  </a:lnTo>
                  <a:lnTo>
                    <a:pt x="1" y="265"/>
                  </a:lnTo>
                  <a:lnTo>
                    <a:pt x="0" y="274"/>
                  </a:lnTo>
                  <a:lnTo>
                    <a:pt x="0" y="285"/>
                  </a:lnTo>
                  <a:lnTo>
                    <a:pt x="0" y="511"/>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64" name="Freeform 78"/>
            <p:cNvSpPr>
              <a:spLocks noChangeAspect="1"/>
            </p:cNvSpPr>
            <p:nvPr/>
          </p:nvSpPr>
          <p:spPr bwMode="auto">
            <a:xfrm>
              <a:off x="1414" y="1576"/>
              <a:ext cx="357" cy="683"/>
            </a:xfrm>
            <a:custGeom>
              <a:avLst/>
              <a:gdLst>
                <a:gd name="T0" fmla="*/ 0 w 274"/>
                <a:gd name="T1" fmla="*/ 0 h 524"/>
                <a:gd name="T2" fmla="*/ 1068 w 274"/>
                <a:gd name="T3" fmla="*/ 846 h 524"/>
                <a:gd name="T4" fmla="*/ 1068 w 274"/>
                <a:gd name="T5" fmla="*/ 846 h 524"/>
                <a:gd name="T6" fmla="*/ 1087 w 274"/>
                <a:gd name="T7" fmla="*/ 868 h 524"/>
                <a:gd name="T8" fmla="*/ 1119 w 274"/>
                <a:gd name="T9" fmla="*/ 901 h 524"/>
                <a:gd name="T10" fmla="*/ 1153 w 274"/>
                <a:gd name="T11" fmla="*/ 925 h 524"/>
                <a:gd name="T12" fmla="*/ 1178 w 274"/>
                <a:gd name="T13" fmla="*/ 968 h 524"/>
                <a:gd name="T14" fmla="*/ 1214 w 274"/>
                <a:gd name="T15" fmla="*/ 1014 h 524"/>
                <a:gd name="T16" fmla="*/ 1239 w 274"/>
                <a:gd name="T17" fmla="*/ 1053 h 524"/>
                <a:gd name="T18" fmla="*/ 1255 w 274"/>
                <a:gd name="T19" fmla="*/ 1082 h 524"/>
                <a:gd name="T20" fmla="*/ 1278 w 274"/>
                <a:gd name="T21" fmla="*/ 1130 h 524"/>
                <a:gd name="T22" fmla="*/ 1287 w 274"/>
                <a:gd name="T23" fmla="*/ 1177 h 524"/>
                <a:gd name="T24" fmla="*/ 1302 w 274"/>
                <a:gd name="T25" fmla="*/ 1216 h 524"/>
                <a:gd name="T26" fmla="*/ 1322 w 274"/>
                <a:gd name="T27" fmla="*/ 1276 h 524"/>
                <a:gd name="T28" fmla="*/ 1322 w 274"/>
                <a:gd name="T29" fmla="*/ 1314 h 524"/>
                <a:gd name="T30" fmla="*/ 1338 w 274"/>
                <a:gd name="T31" fmla="*/ 1359 h 524"/>
                <a:gd name="T32" fmla="*/ 1338 w 274"/>
                <a:gd name="T33" fmla="*/ 1410 h 524"/>
                <a:gd name="T34" fmla="*/ 1338 w 274"/>
                <a:gd name="T35" fmla="*/ 1452 h 524"/>
                <a:gd name="T36" fmla="*/ 1338 w 274"/>
                <a:gd name="T37" fmla="*/ 2566 h 5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4"/>
                <a:gd name="T58" fmla="*/ 0 h 524"/>
                <a:gd name="T59" fmla="*/ 274 w 274"/>
                <a:gd name="T60" fmla="*/ 524 h 5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4" h="524">
                  <a:moveTo>
                    <a:pt x="0" y="0"/>
                  </a:moveTo>
                  <a:lnTo>
                    <a:pt x="219" y="173"/>
                  </a:lnTo>
                  <a:lnTo>
                    <a:pt x="222" y="177"/>
                  </a:lnTo>
                  <a:lnTo>
                    <a:pt x="229" y="183"/>
                  </a:lnTo>
                  <a:lnTo>
                    <a:pt x="236" y="189"/>
                  </a:lnTo>
                  <a:lnTo>
                    <a:pt x="241" y="197"/>
                  </a:lnTo>
                  <a:lnTo>
                    <a:pt x="248" y="206"/>
                  </a:lnTo>
                  <a:lnTo>
                    <a:pt x="253" y="215"/>
                  </a:lnTo>
                  <a:lnTo>
                    <a:pt x="256" y="221"/>
                  </a:lnTo>
                  <a:lnTo>
                    <a:pt x="262" y="230"/>
                  </a:lnTo>
                  <a:lnTo>
                    <a:pt x="263" y="240"/>
                  </a:lnTo>
                  <a:lnTo>
                    <a:pt x="266" y="248"/>
                  </a:lnTo>
                  <a:lnTo>
                    <a:pt x="270" y="260"/>
                  </a:lnTo>
                  <a:lnTo>
                    <a:pt x="270" y="268"/>
                  </a:lnTo>
                  <a:lnTo>
                    <a:pt x="273" y="277"/>
                  </a:lnTo>
                  <a:lnTo>
                    <a:pt x="273" y="288"/>
                  </a:lnTo>
                  <a:lnTo>
                    <a:pt x="273" y="296"/>
                  </a:lnTo>
                  <a:lnTo>
                    <a:pt x="273" y="523"/>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65" name="Freeform 79"/>
            <p:cNvSpPr>
              <a:spLocks noChangeAspect="1"/>
            </p:cNvSpPr>
            <p:nvPr/>
          </p:nvSpPr>
          <p:spPr bwMode="auto">
            <a:xfrm>
              <a:off x="1241" y="1446"/>
              <a:ext cx="243" cy="240"/>
            </a:xfrm>
            <a:custGeom>
              <a:avLst/>
              <a:gdLst>
                <a:gd name="T0" fmla="*/ 790 w 187"/>
                <a:gd name="T1" fmla="*/ 754 h 184"/>
                <a:gd name="T2" fmla="*/ 829 w 187"/>
                <a:gd name="T3" fmla="*/ 694 h 184"/>
                <a:gd name="T4" fmla="*/ 867 w 187"/>
                <a:gd name="T5" fmla="*/ 630 h 184"/>
                <a:gd name="T6" fmla="*/ 886 w 187"/>
                <a:gd name="T7" fmla="*/ 578 h 184"/>
                <a:gd name="T8" fmla="*/ 895 w 187"/>
                <a:gd name="T9" fmla="*/ 502 h 184"/>
                <a:gd name="T10" fmla="*/ 895 w 187"/>
                <a:gd name="T11" fmla="*/ 436 h 184"/>
                <a:gd name="T12" fmla="*/ 895 w 187"/>
                <a:gd name="T13" fmla="*/ 369 h 184"/>
                <a:gd name="T14" fmla="*/ 881 w 187"/>
                <a:gd name="T15" fmla="*/ 301 h 184"/>
                <a:gd name="T16" fmla="*/ 850 w 187"/>
                <a:gd name="T17" fmla="*/ 239 h 184"/>
                <a:gd name="T18" fmla="*/ 816 w 187"/>
                <a:gd name="T19" fmla="*/ 189 h 184"/>
                <a:gd name="T20" fmla="*/ 774 w 187"/>
                <a:gd name="T21" fmla="*/ 140 h 184"/>
                <a:gd name="T22" fmla="*/ 717 w 187"/>
                <a:gd name="T23" fmla="*/ 95 h 184"/>
                <a:gd name="T24" fmla="*/ 659 w 187"/>
                <a:gd name="T25" fmla="*/ 51 h 184"/>
                <a:gd name="T26" fmla="*/ 608 w 187"/>
                <a:gd name="T27" fmla="*/ 29 h 184"/>
                <a:gd name="T28" fmla="*/ 534 w 187"/>
                <a:gd name="T29" fmla="*/ 1 h 184"/>
                <a:gd name="T30" fmla="*/ 469 w 187"/>
                <a:gd name="T31" fmla="*/ 0 h 184"/>
                <a:gd name="T32" fmla="*/ 405 w 187"/>
                <a:gd name="T33" fmla="*/ 1 h 184"/>
                <a:gd name="T34" fmla="*/ 337 w 187"/>
                <a:gd name="T35" fmla="*/ 27 h 184"/>
                <a:gd name="T36" fmla="*/ 270 w 187"/>
                <a:gd name="T37" fmla="*/ 38 h 184"/>
                <a:gd name="T38" fmla="*/ 213 w 187"/>
                <a:gd name="T39" fmla="*/ 74 h 184"/>
                <a:gd name="T40" fmla="*/ 164 w 187"/>
                <a:gd name="T41" fmla="*/ 102 h 184"/>
                <a:gd name="T42" fmla="*/ 108 w 187"/>
                <a:gd name="T43" fmla="*/ 162 h 184"/>
                <a:gd name="T44" fmla="*/ 71 w 187"/>
                <a:gd name="T45" fmla="*/ 222 h 184"/>
                <a:gd name="T46" fmla="*/ 45 w 187"/>
                <a:gd name="T47" fmla="*/ 273 h 184"/>
                <a:gd name="T48" fmla="*/ 29 w 187"/>
                <a:gd name="T49" fmla="*/ 335 h 184"/>
                <a:gd name="T50" fmla="*/ 10 w 187"/>
                <a:gd name="T51" fmla="*/ 400 h 184"/>
                <a:gd name="T52" fmla="*/ 0 w 187"/>
                <a:gd name="T53" fmla="*/ 464 h 184"/>
                <a:gd name="T54" fmla="*/ 10 w 187"/>
                <a:gd name="T55" fmla="*/ 535 h 184"/>
                <a:gd name="T56" fmla="*/ 35 w 187"/>
                <a:gd name="T57" fmla="*/ 597 h 184"/>
                <a:gd name="T58" fmla="*/ 58 w 187"/>
                <a:gd name="T59" fmla="*/ 665 h 184"/>
                <a:gd name="T60" fmla="*/ 96 w 187"/>
                <a:gd name="T61" fmla="*/ 716 h 184"/>
                <a:gd name="T62" fmla="*/ 134 w 187"/>
                <a:gd name="T63" fmla="*/ 767 h 184"/>
                <a:gd name="T64" fmla="*/ 182 w 187"/>
                <a:gd name="T65" fmla="*/ 818 h 184"/>
                <a:gd name="T66" fmla="*/ 240 w 187"/>
                <a:gd name="T67" fmla="*/ 854 h 184"/>
                <a:gd name="T68" fmla="*/ 305 w 187"/>
                <a:gd name="T69" fmla="*/ 882 h 184"/>
                <a:gd name="T70" fmla="*/ 372 w 187"/>
                <a:gd name="T71" fmla="*/ 904 h 184"/>
                <a:gd name="T72" fmla="*/ 438 w 187"/>
                <a:gd name="T73" fmla="*/ 904 h 184"/>
                <a:gd name="T74" fmla="*/ 498 w 187"/>
                <a:gd name="T75" fmla="*/ 904 h 184"/>
                <a:gd name="T76" fmla="*/ 580 w 187"/>
                <a:gd name="T77" fmla="*/ 891 h 184"/>
                <a:gd name="T78" fmla="*/ 628 w 187"/>
                <a:gd name="T79" fmla="*/ 867 h 184"/>
                <a:gd name="T80" fmla="*/ 694 w 187"/>
                <a:gd name="T81" fmla="*/ 839 h 184"/>
                <a:gd name="T82" fmla="*/ 745 w 187"/>
                <a:gd name="T83" fmla="*/ 796 h 184"/>
                <a:gd name="T84" fmla="*/ 774 w 187"/>
                <a:gd name="T85" fmla="*/ 767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7"/>
                <a:gd name="T130" fmla="*/ 0 h 184"/>
                <a:gd name="T131" fmla="*/ 187 w 187"/>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7" h="184">
                  <a:moveTo>
                    <a:pt x="161" y="156"/>
                  </a:moveTo>
                  <a:lnTo>
                    <a:pt x="164" y="153"/>
                  </a:lnTo>
                  <a:lnTo>
                    <a:pt x="169" y="146"/>
                  </a:lnTo>
                  <a:lnTo>
                    <a:pt x="172" y="141"/>
                  </a:lnTo>
                  <a:lnTo>
                    <a:pt x="176" y="135"/>
                  </a:lnTo>
                  <a:lnTo>
                    <a:pt x="180" y="128"/>
                  </a:lnTo>
                  <a:lnTo>
                    <a:pt x="183" y="121"/>
                  </a:lnTo>
                  <a:lnTo>
                    <a:pt x="184" y="117"/>
                  </a:lnTo>
                  <a:lnTo>
                    <a:pt x="186" y="109"/>
                  </a:lnTo>
                  <a:lnTo>
                    <a:pt x="186" y="102"/>
                  </a:lnTo>
                  <a:lnTo>
                    <a:pt x="186" y="94"/>
                  </a:lnTo>
                  <a:lnTo>
                    <a:pt x="186" y="88"/>
                  </a:lnTo>
                  <a:lnTo>
                    <a:pt x="186" y="81"/>
                  </a:lnTo>
                  <a:lnTo>
                    <a:pt x="186" y="74"/>
                  </a:lnTo>
                  <a:lnTo>
                    <a:pt x="184" y="68"/>
                  </a:lnTo>
                  <a:lnTo>
                    <a:pt x="183" y="61"/>
                  </a:lnTo>
                  <a:lnTo>
                    <a:pt x="180" y="55"/>
                  </a:lnTo>
                  <a:lnTo>
                    <a:pt x="176" y="48"/>
                  </a:lnTo>
                  <a:lnTo>
                    <a:pt x="172" y="45"/>
                  </a:lnTo>
                  <a:lnTo>
                    <a:pt x="169" y="38"/>
                  </a:lnTo>
                  <a:lnTo>
                    <a:pt x="164" y="33"/>
                  </a:lnTo>
                  <a:lnTo>
                    <a:pt x="161" y="28"/>
                  </a:lnTo>
                  <a:lnTo>
                    <a:pt x="155" y="21"/>
                  </a:lnTo>
                  <a:lnTo>
                    <a:pt x="149" y="19"/>
                  </a:lnTo>
                  <a:lnTo>
                    <a:pt x="144" y="15"/>
                  </a:lnTo>
                  <a:lnTo>
                    <a:pt x="137" y="11"/>
                  </a:lnTo>
                  <a:lnTo>
                    <a:pt x="130" y="8"/>
                  </a:lnTo>
                  <a:lnTo>
                    <a:pt x="126" y="6"/>
                  </a:lnTo>
                  <a:lnTo>
                    <a:pt x="120" y="5"/>
                  </a:lnTo>
                  <a:lnTo>
                    <a:pt x="111" y="1"/>
                  </a:lnTo>
                  <a:lnTo>
                    <a:pt x="104" y="1"/>
                  </a:lnTo>
                  <a:lnTo>
                    <a:pt x="98" y="0"/>
                  </a:lnTo>
                  <a:lnTo>
                    <a:pt x="91" y="0"/>
                  </a:lnTo>
                  <a:lnTo>
                    <a:pt x="84" y="1"/>
                  </a:lnTo>
                  <a:lnTo>
                    <a:pt x="77" y="1"/>
                  </a:lnTo>
                  <a:lnTo>
                    <a:pt x="70" y="5"/>
                  </a:lnTo>
                  <a:lnTo>
                    <a:pt x="63" y="6"/>
                  </a:lnTo>
                  <a:lnTo>
                    <a:pt x="56" y="8"/>
                  </a:lnTo>
                  <a:lnTo>
                    <a:pt x="50" y="11"/>
                  </a:lnTo>
                  <a:lnTo>
                    <a:pt x="45" y="15"/>
                  </a:lnTo>
                  <a:lnTo>
                    <a:pt x="38" y="19"/>
                  </a:lnTo>
                  <a:lnTo>
                    <a:pt x="35" y="21"/>
                  </a:lnTo>
                  <a:lnTo>
                    <a:pt x="28" y="28"/>
                  </a:lnTo>
                  <a:lnTo>
                    <a:pt x="22" y="33"/>
                  </a:lnTo>
                  <a:lnTo>
                    <a:pt x="20" y="38"/>
                  </a:lnTo>
                  <a:lnTo>
                    <a:pt x="15" y="45"/>
                  </a:lnTo>
                  <a:lnTo>
                    <a:pt x="12" y="48"/>
                  </a:lnTo>
                  <a:lnTo>
                    <a:pt x="9" y="55"/>
                  </a:lnTo>
                  <a:lnTo>
                    <a:pt x="7" y="61"/>
                  </a:lnTo>
                  <a:lnTo>
                    <a:pt x="6" y="68"/>
                  </a:lnTo>
                  <a:lnTo>
                    <a:pt x="2" y="74"/>
                  </a:lnTo>
                  <a:lnTo>
                    <a:pt x="2" y="81"/>
                  </a:lnTo>
                  <a:lnTo>
                    <a:pt x="0" y="88"/>
                  </a:lnTo>
                  <a:lnTo>
                    <a:pt x="0" y="94"/>
                  </a:lnTo>
                  <a:lnTo>
                    <a:pt x="2" y="102"/>
                  </a:lnTo>
                  <a:lnTo>
                    <a:pt x="2" y="109"/>
                  </a:lnTo>
                  <a:lnTo>
                    <a:pt x="6" y="117"/>
                  </a:lnTo>
                  <a:lnTo>
                    <a:pt x="7" y="121"/>
                  </a:lnTo>
                  <a:lnTo>
                    <a:pt x="9" y="128"/>
                  </a:lnTo>
                  <a:lnTo>
                    <a:pt x="12" y="135"/>
                  </a:lnTo>
                  <a:lnTo>
                    <a:pt x="15" y="141"/>
                  </a:lnTo>
                  <a:lnTo>
                    <a:pt x="20" y="146"/>
                  </a:lnTo>
                  <a:lnTo>
                    <a:pt x="22" y="153"/>
                  </a:lnTo>
                  <a:lnTo>
                    <a:pt x="28" y="156"/>
                  </a:lnTo>
                  <a:lnTo>
                    <a:pt x="35" y="162"/>
                  </a:lnTo>
                  <a:lnTo>
                    <a:pt x="38" y="166"/>
                  </a:lnTo>
                  <a:lnTo>
                    <a:pt x="45" y="170"/>
                  </a:lnTo>
                  <a:lnTo>
                    <a:pt x="50" y="173"/>
                  </a:lnTo>
                  <a:lnTo>
                    <a:pt x="56" y="176"/>
                  </a:lnTo>
                  <a:lnTo>
                    <a:pt x="63" y="179"/>
                  </a:lnTo>
                  <a:lnTo>
                    <a:pt x="70" y="181"/>
                  </a:lnTo>
                  <a:lnTo>
                    <a:pt x="77" y="183"/>
                  </a:lnTo>
                  <a:lnTo>
                    <a:pt x="84" y="183"/>
                  </a:lnTo>
                  <a:lnTo>
                    <a:pt x="91" y="183"/>
                  </a:lnTo>
                  <a:lnTo>
                    <a:pt x="98" y="183"/>
                  </a:lnTo>
                  <a:lnTo>
                    <a:pt x="104" y="183"/>
                  </a:lnTo>
                  <a:lnTo>
                    <a:pt x="111" y="183"/>
                  </a:lnTo>
                  <a:lnTo>
                    <a:pt x="120" y="181"/>
                  </a:lnTo>
                  <a:lnTo>
                    <a:pt x="126" y="179"/>
                  </a:lnTo>
                  <a:lnTo>
                    <a:pt x="130" y="176"/>
                  </a:lnTo>
                  <a:lnTo>
                    <a:pt x="137" y="173"/>
                  </a:lnTo>
                  <a:lnTo>
                    <a:pt x="144" y="170"/>
                  </a:lnTo>
                  <a:lnTo>
                    <a:pt x="149" y="166"/>
                  </a:lnTo>
                  <a:lnTo>
                    <a:pt x="155" y="162"/>
                  </a:lnTo>
                  <a:lnTo>
                    <a:pt x="161" y="156"/>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66" name="Line 80"/>
            <p:cNvSpPr>
              <a:spLocks noChangeAspect="1" noChangeShapeType="1"/>
            </p:cNvSpPr>
            <p:nvPr/>
          </p:nvSpPr>
          <p:spPr bwMode="auto">
            <a:xfrm flipH="1">
              <a:off x="1277" y="1481"/>
              <a:ext cx="171" cy="168"/>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467" name="Line 81"/>
            <p:cNvSpPr>
              <a:spLocks noChangeAspect="1" noChangeShapeType="1"/>
            </p:cNvSpPr>
            <p:nvPr/>
          </p:nvSpPr>
          <p:spPr bwMode="auto">
            <a:xfrm>
              <a:off x="1280" y="1483"/>
              <a:ext cx="165" cy="162"/>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468" name="Freeform 82"/>
            <p:cNvSpPr>
              <a:spLocks noChangeAspect="1"/>
            </p:cNvSpPr>
            <p:nvPr/>
          </p:nvSpPr>
          <p:spPr bwMode="auto">
            <a:xfrm>
              <a:off x="1361" y="1209"/>
              <a:ext cx="1824" cy="575"/>
            </a:xfrm>
            <a:custGeom>
              <a:avLst/>
              <a:gdLst>
                <a:gd name="T0" fmla="*/ 6843 w 1400"/>
                <a:gd name="T1" fmla="*/ 2160 h 441"/>
                <a:gd name="T2" fmla="*/ 6843 w 1400"/>
                <a:gd name="T3" fmla="*/ 468 h 441"/>
                <a:gd name="T4" fmla="*/ 6843 w 1400"/>
                <a:gd name="T5" fmla="*/ 435 h 441"/>
                <a:gd name="T6" fmla="*/ 6843 w 1400"/>
                <a:gd name="T7" fmla="*/ 399 h 441"/>
                <a:gd name="T8" fmla="*/ 6828 w 1400"/>
                <a:gd name="T9" fmla="*/ 385 h 441"/>
                <a:gd name="T10" fmla="*/ 6828 w 1400"/>
                <a:gd name="T11" fmla="*/ 356 h 441"/>
                <a:gd name="T12" fmla="*/ 6819 w 1400"/>
                <a:gd name="T13" fmla="*/ 323 h 441"/>
                <a:gd name="T14" fmla="*/ 6809 w 1400"/>
                <a:gd name="T15" fmla="*/ 295 h 441"/>
                <a:gd name="T16" fmla="*/ 6789 w 1400"/>
                <a:gd name="T17" fmla="*/ 273 h 441"/>
                <a:gd name="T18" fmla="*/ 6783 w 1400"/>
                <a:gd name="T19" fmla="*/ 248 h 441"/>
                <a:gd name="T20" fmla="*/ 6761 w 1400"/>
                <a:gd name="T21" fmla="*/ 222 h 441"/>
                <a:gd name="T22" fmla="*/ 6753 w 1400"/>
                <a:gd name="T23" fmla="*/ 197 h 441"/>
                <a:gd name="T24" fmla="*/ 6731 w 1400"/>
                <a:gd name="T25" fmla="*/ 173 h 441"/>
                <a:gd name="T26" fmla="*/ 6716 w 1400"/>
                <a:gd name="T27" fmla="*/ 151 h 441"/>
                <a:gd name="T28" fmla="*/ 6690 w 1400"/>
                <a:gd name="T29" fmla="*/ 125 h 441"/>
                <a:gd name="T30" fmla="*/ 6673 w 1400"/>
                <a:gd name="T31" fmla="*/ 124 h 441"/>
                <a:gd name="T32" fmla="*/ 6652 w 1400"/>
                <a:gd name="T33" fmla="*/ 96 h 441"/>
                <a:gd name="T34" fmla="*/ 6629 w 1400"/>
                <a:gd name="T35" fmla="*/ 86 h 441"/>
                <a:gd name="T36" fmla="*/ 6592 w 1400"/>
                <a:gd name="T37" fmla="*/ 66 h 441"/>
                <a:gd name="T38" fmla="*/ 6578 w 1400"/>
                <a:gd name="T39" fmla="*/ 60 h 441"/>
                <a:gd name="T40" fmla="*/ 6548 w 1400"/>
                <a:gd name="T41" fmla="*/ 46 h 441"/>
                <a:gd name="T42" fmla="*/ 6512 w 1400"/>
                <a:gd name="T43" fmla="*/ 29 h 441"/>
                <a:gd name="T44" fmla="*/ 6491 w 1400"/>
                <a:gd name="T45" fmla="*/ 21 h 441"/>
                <a:gd name="T46" fmla="*/ 6461 w 1400"/>
                <a:gd name="T47" fmla="*/ 21 h 441"/>
                <a:gd name="T48" fmla="*/ 6441 w 1400"/>
                <a:gd name="T49" fmla="*/ 1 h 441"/>
                <a:gd name="T50" fmla="*/ 6410 w 1400"/>
                <a:gd name="T51" fmla="*/ 1 h 441"/>
                <a:gd name="T52" fmla="*/ 6388 w 1400"/>
                <a:gd name="T53" fmla="*/ 1 h 441"/>
                <a:gd name="T54" fmla="*/ 6388 w 1400"/>
                <a:gd name="T55" fmla="*/ 1 h 441"/>
                <a:gd name="T56" fmla="*/ 459 w 1400"/>
                <a:gd name="T57" fmla="*/ 0 h 441"/>
                <a:gd name="T58" fmla="*/ 436 w 1400"/>
                <a:gd name="T59" fmla="*/ 0 h 441"/>
                <a:gd name="T60" fmla="*/ 408 w 1400"/>
                <a:gd name="T61" fmla="*/ 0 h 441"/>
                <a:gd name="T62" fmla="*/ 374 w 1400"/>
                <a:gd name="T63" fmla="*/ 1 h 441"/>
                <a:gd name="T64" fmla="*/ 349 w 1400"/>
                <a:gd name="T65" fmla="*/ 1 h 441"/>
                <a:gd name="T66" fmla="*/ 326 w 1400"/>
                <a:gd name="T67" fmla="*/ 21 h 441"/>
                <a:gd name="T68" fmla="*/ 293 w 1400"/>
                <a:gd name="T69" fmla="*/ 29 h 441"/>
                <a:gd name="T70" fmla="*/ 270 w 1400"/>
                <a:gd name="T71" fmla="*/ 46 h 441"/>
                <a:gd name="T72" fmla="*/ 236 w 1400"/>
                <a:gd name="T73" fmla="*/ 60 h 441"/>
                <a:gd name="T74" fmla="*/ 211 w 1400"/>
                <a:gd name="T75" fmla="*/ 66 h 441"/>
                <a:gd name="T76" fmla="*/ 197 w 1400"/>
                <a:gd name="T77" fmla="*/ 86 h 441"/>
                <a:gd name="T78" fmla="*/ 163 w 1400"/>
                <a:gd name="T79" fmla="*/ 96 h 441"/>
                <a:gd name="T80" fmla="*/ 146 w 1400"/>
                <a:gd name="T81" fmla="*/ 124 h 441"/>
                <a:gd name="T82" fmla="*/ 125 w 1400"/>
                <a:gd name="T83" fmla="*/ 140 h 441"/>
                <a:gd name="T84" fmla="*/ 112 w 1400"/>
                <a:gd name="T85" fmla="*/ 162 h 441"/>
                <a:gd name="T86" fmla="*/ 95 w 1400"/>
                <a:gd name="T87" fmla="*/ 190 h 441"/>
                <a:gd name="T88" fmla="*/ 66 w 1400"/>
                <a:gd name="T89" fmla="*/ 209 h 441"/>
                <a:gd name="T90" fmla="*/ 60 w 1400"/>
                <a:gd name="T91" fmla="*/ 231 h 441"/>
                <a:gd name="T92" fmla="*/ 46 w 1400"/>
                <a:gd name="T93" fmla="*/ 248 h 441"/>
                <a:gd name="T94" fmla="*/ 35 w 1400"/>
                <a:gd name="T95" fmla="*/ 289 h 441"/>
                <a:gd name="T96" fmla="*/ 29 w 1400"/>
                <a:gd name="T97" fmla="*/ 301 h 441"/>
                <a:gd name="T98" fmla="*/ 12 w 1400"/>
                <a:gd name="T99" fmla="*/ 335 h 441"/>
                <a:gd name="T100" fmla="*/ 12 w 1400"/>
                <a:gd name="T101" fmla="*/ 359 h 441"/>
                <a:gd name="T102" fmla="*/ 0 w 1400"/>
                <a:gd name="T103" fmla="*/ 392 h 441"/>
                <a:gd name="T104" fmla="*/ 0 w 1400"/>
                <a:gd name="T105" fmla="*/ 419 h 441"/>
                <a:gd name="T106" fmla="*/ 0 w 1400"/>
                <a:gd name="T107" fmla="*/ 451 h 441"/>
                <a:gd name="T108" fmla="*/ 0 w 1400"/>
                <a:gd name="T109" fmla="*/ 451 h 441"/>
                <a:gd name="T110" fmla="*/ 0 w 1400"/>
                <a:gd name="T111" fmla="*/ 877 h 44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00"/>
                <a:gd name="T169" fmla="*/ 0 h 441"/>
                <a:gd name="T170" fmla="*/ 1400 w 1400"/>
                <a:gd name="T171" fmla="*/ 441 h 44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00" h="441">
                  <a:moveTo>
                    <a:pt x="1399" y="440"/>
                  </a:moveTo>
                  <a:lnTo>
                    <a:pt x="1399" y="95"/>
                  </a:lnTo>
                  <a:lnTo>
                    <a:pt x="1399" y="88"/>
                  </a:lnTo>
                  <a:lnTo>
                    <a:pt x="1399" y="81"/>
                  </a:lnTo>
                  <a:lnTo>
                    <a:pt x="1396" y="78"/>
                  </a:lnTo>
                  <a:lnTo>
                    <a:pt x="1396" y="72"/>
                  </a:lnTo>
                  <a:lnTo>
                    <a:pt x="1394" y="66"/>
                  </a:lnTo>
                  <a:lnTo>
                    <a:pt x="1392" y="60"/>
                  </a:lnTo>
                  <a:lnTo>
                    <a:pt x="1388" y="55"/>
                  </a:lnTo>
                  <a:lnTo>
                    <a:pt x="1387" y="51"/>
                  </a:lnTo>
                  <a:lnTo>
                    <a:pt x="1382" y="45"/>
                  </a:lnTo>
                  <a:lnTo>
                    <a:pt x="1380" y="40"/>
                  </a:lnTo>
                  <a:lnTo>
                    <a:pt x="1376" y="35"/>
                  </a:lnTo>
                  <a:lnTo>
                    <a:pt x="1373" y="31"/>
                  </a:lnTo>
                  <a:lnTo>
                    <a:pt x="1368" y="26"/>
                  </a:lnTo>
                  <a:lnTo>
                    <a:pt x="1365" y="25"/>
                  </a:lnTo>
                  <a:lnTo>
                    <a:pt x="1360" y="20"/>
                  </a:lnTo>
                  <a:lnTo>
                    <a:pt x="1355" y="18"/>
                  </a:lnTo>
                  <a:lnTo>
                    <a:pt x="1348" y="14"/>
                  </a:lnTo>
                  <a:lnTo>
                    <a:pt x="1345" y="12"/>
                  </a:lnTo>
                  <a:lnTo>
                    <a:pt x="1339" y="9"/>
                  </a:lnTo>
                  <a:lnTo>
                    <a:pt x="1332" y="6"/>
                  </a:lnTo>
                  <a:lnTo>
                    <a:pt x="1327" y="4"/>
                  </a:lnTo>
                  <a:lnTo>
                    <a:pt x="1321" y="4"/>
                  </a:lnTo>
                  <a:lnTo>
                    <a:pt x="1317" y="1"/>
                  </a:lnTo>
                  <a:lnTo>
                    <a:pt x="1310" y="1"/>
                  </a:lnTo>
                  <a:lnTo>
                    <a:pt x="1306" y="1"/>
                  </a:lnTo>
                  <a:lnTo>
                    <a:pt x="94" y="0"/>
                  </a:lnTo>
                  <a:lnTo>
                    <a:pt x="89" y="0"/>
                  </a:lnTo>
                  <a:lnTo>
                    <a:pt x="83" y="0"/>
                  </a:lnTo>
                  <a:lnTo>
                    <a:pt x="77" y="1"/>
                  </a:lnTo>
                  <a:lnTo>
                    <a:pt x="71" y="1"/>
                  </a:lnTo>
                  <a:lnTo>
                    <a:pt x="67" y="4"/>
                  </a:lnTo>
                  <a:lnTo>
                    <a:pt x="60" y="6"/>
                  </a:lnTo>
                  <a:lnTo>
                    <a:pt x="55" y="9"/>
                  </a:lnTo>
                  <a:lnTo>
                    <a:pt x="48" y="12"/>
                  </a:lnTo>
                  <a:lnTo>
                    <a:pt x="43" y="14"/>
                  </a:lnTo>
                  <a:lnTo>
                    <a:pt x="40" y="18"/>
                  </a:lnTo>
                  <a:lnTo>
                    <a:pt x="34" y="20"/>
                  </a:lnTo>
                  <a:lnTo>
                    <a:pt x="30" y="25"/>
                  </a:lnTo>
                  <a:lnTo>
                    <a:pt x="26" y="28"/>
                  </a:lnTo>
                  <a:lnTo>
                    <a:pt x="23" y="33"/>
                  </a:lnTo>
                  <a:lnTo>
                    <a:pt x="19" y="39"/>
                  </a:lnTo>
                  <a:lnTo>
                    <a:pt x="14" y="42"/>
                  </a:lnTo>
                  <a:lnTo>
                    <a:pt x="12" y="47"/>
                  </a:lnTo>
                  <a:lnTo>
                    <a:pt x="9" y="51"/>
                  </a:lnTo>
                  <a:lnTo>
                    <a:pt x="7" y="59"/>
                  </a:lnTo>
                  <a:lnTo>
                    <a:pt x="6" y="61"/>
                  </a:lnTo>
                  <a:lnTo>
                    <a:pt x="2" y="68"/>
                  </a:lnTo>
                  <a:lnTo>
                    <a:pt x="2" y="73"/>
                  </a:lnTo>
                  <a:lnTo>
                    <a:pt x="0" y="80"/>
                  </a:lnTo>
                  <a:lnTo>
                    <a:pt x="0" y="85"/>
                  </a:lnTo>
                  <a:lnTo>
                    <a:pt x="0" y="92"/>
                  </a:lnTo>
                  <a:lnTo>
                    <a:pt x="0" y="17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69" name="Freeform 83"/>
            <p:cNvSpPr>
              <a:spLocks noChangeAspect="1"/>
            </p:cNvSpPr>
            <p:nvPr/>
          </p:nvSpPr>
          <p:spPr bwMode="auto">
            <a:xfrm>
              <a:off x="3183" y="3257"/>
              <a:ext cx="400" cy="653"/>
            </a:xfrm>
            <a:custGeom>
              <a:avLst/>
              <a:gdLst>
                <a:gd name="T0" fmla="*/ 1498 w 307"/>
                <a:gd name="T1" fmla="*/ 0 h 501"/>
                <a:gd name="T2" fmla="*/ 1498 w 307"/>
                <a:gd name="T3" fmla="*/ 2161 h 501"/>
                <a:gd name="T4" fmla="*/ 1498 w 307"/>
                <a:gd name="T5" fmla="*/ 2161 h 501"/>
                <a:gd name="T6" fmla="*/ 1498 w 307"/>
                <a:gd name="T7" fmla="*/ 2179 h 501"/>
                <a:gd name="T8" fmla="*/ 1498 w 307"/>
                <a:gd name="T9" fmla="*/ 2199 h 501"/>
                <a:gd name="T10" fmla="*/ 1498 w 307"/>
                <a:gd name="T11" fmla="*/ 2211 h 501"/>
                <a:gd name="T12" fmla="*/ 1498 w 307"/>
                <a:gd name="T13" fmla="*/ 2234 h 501"/>
                <a:gd name="T14" fmla="*/ 1475 w 307"/>
                <a:gd name="T15" fmla="*/ 2242 h 501"/>
                <a:gd name="T16" fmla="*/ 1475 w 307"/>
                <a:gd name="T17" fmla="*/ 2264 h 501"/>
                <a:gd name="T18" fmla="*/ 1467 w 307"/>
                <a:gd name="T19" fmla="*/ 2291 h 501"/>
                <a:gd name="T20" fmla="*/ 1464 w 307"/>
                <a:gd name="T21" fmla="*/ 2294 h 501"/>
                <a:gd name="T22" fmla="*/ 1440 w 307"/>
                <a:gd name="T23" fmla="*/ 2323 h 501"/>
                <a:gd name="T24" fmla="*/ 1438 w 307"/>
                <a:gd name="T25" fmla="*/ 2330 h 501"/>
                <a:gd name="T26" fmla="*/ 1425 w 307"/>
                <a:gd name="T27" fmla="*/ 2341 h 501"/>
                <a:gd name="T28" fmla="*/ 1416 w 307"/>
                <a:gd name="T29" fmla="*/ 2357 h 501"/>
                <a:gd name="T30" fmla="*/ 1401 w 307"/>
                <a:gd name="T31" fmla="*/ 2372 h 501"/>
                <a:gd name="T32" fmla="*/ 1392 w 307"/>
                <a:gd name="T33" fmla="*/ 2389 h 501"/>
                <a:gd name="T34" fmla="*/ 1373 w 307"/>
                <a:gd name="T35" fmla="*/ 2389 h 501"/>
                <a:gd name="T36" fmla="*/ 1360 w 307"/>
                <a:gd name="T37" fmla="*/ 2396 h 501"/>
                <a:gd name="T38" fmla="*/ 1343 w 307"/>
                <a:gd name="T39" fmla="*/ 2407 h 501"/>
                <a:gd name="T40" fmla="*/ 1324 w 307"/>
                <a:gd name="T41" fmla="*/ 2423 h 501"/>
                <a:gd name="T42" fmla="*/ 1312 w 307"/>
                <a:gd name="T43" fmla="*/ 2428 h 501"/>
                <a:gd name="T44" fmla="*/ 1293 w 307"/>
                <a:gd name="T45" fmla="*/ 2428 h 501"/>
                <a:gd name="T46" fmla="*/ 1277 w 307"/>
                <a:gd name="T47" fmla="*/ 2437 h 501"/>
                <a:gd name="T48" fmla="*/ 1263 w 307"/>
                <a:gd name="T49" fmla="*/ 2437 h 501"/>
                <a:gd name="T50" fmla="*/ 1243 w 307"/>
                <a:gd name="T51" fmla="*/ 2437 h 501"/>
                <a:gd name="T52" fmla="*/ 1227 w 307"/>
                <a:gd name="T53" fmla="*/ 2453 h 501"/>
                <a:gd name="T54" fmla="*/ 1205 w 307"/>
                <a:gd name="T55" fmla="*/ 2453 h 501"/>
                <a:gd name="T56" fmla="*/ 293 w 307"/>
                <a:gd name="T57" fmla="*/ 2453 h 501"/>
                <a:gd name="T58" fmla="*/ 293 w 307"/>
                <a:gd name="T59" fmla="*/ 2453 h 501"/>
                <a:gd name="T60" fmla="*/ 270 w 307"/>
                <a:gd name="T61" fmla="*/ 2453 h 501"/>
                <a:gd name="T62" fmla="*/ 240 w 307"/>
                <a:gd name="T63" fmla="*/ 2437 h 501"/>
                <a:gd name="T64" fmla="*/ 236 w 307"/>
                <a:gd name="T65" fmla="*/ 2437 h 501"/>
                <a:gd name="T66" fmla="*/ 211 w 307"/>
                <a:gd name="T67" fmla="*/ 2437 h 501"/>
                <a:gd name="T68" fmla="*/ 198 w 307"/>
                <a:gd name="T69" fmla="*/ 2428 h 501"/>
                <a:gd name="T70" fmla="*/ 173 w 307"/>
                <a:gd name="T71" fmla="*/ 2428 h 501"/>
                <a:gd name="T72" fmla="*/ 163 w 307"/>
                <a:gd name="T73" fmla="*/ 2423 h 501"/>
                <a:gd name="T74" fmla="*/ 145 w 307"/>
                <a:gd name="T75" fmla="*/ 2407 h 501"/>
                <a:gd name="T76" fmla="*/ 133 w 307"/>
                <a:gd name="T77" fmla="*/ 2396 h 501"/>
                <a:gd name="T78" fmla="*/ 111 w 307"/>
                <a:gd name="T79" fmla="*/ 2396 h 501"/>
                <a:gd name="T80" fmla="*/ 96 w 307"/>
                <a:gd name="T81" fmla="*/ 2389 h 501"/>
                <a:gd name="T82" fmla="*/ 95 w 307"/>
                <a:gd name="T83" fmla="*/ 2372 h 501"/>
                <a:gd name="T84" fmla="*/ 78 w 307"/>
                <a:gd name="T85" fmla="*/ 2357 h 501"/>
                <a:gd name="T86" fmla="*/ 66 w 307"/>
                <a:gd name="T87" fmla="*/ 2341 h 501"/>
                <a:gd name="T88" fmla="*/ 60 w 307"/>
                <a:gd name="T89" fmla="*/ 2330 h 501"/>
                <a:gd name="T90" fmla="*/ 46 w 307"/>
                <a:gd name="T91" fmla="*/ 2323 h 501"/>
                <a:gd name="T92" fmla="*/ 29 w 307"/>
                <a:gd name="T93" fmla="*/ 2294 h 501"/>
                <a:gd name="T94" fmla="*/ 21 w 307"/>
                <a:gd name="T95" fmla="*/ 2291 h 501"/>
                <a:gd name="T96" fmla="*/ 12 w 307"/>
                <a:gd name="T97" fmla="*/ 2264 h 501"/>
                <a:gd name="T98" fmla="*/ 12 w 307"/>
                <a:gd name="T99" fmla="*/ 2261 h 501"/>
                <a:gd name="T100" fmla="*/ 0 w 307"/>
                <a:gd name="T101" fmla="*/ 2234 h 501"/>
                <a:gd name="T102" fmla="*/ 0 w 307"/>
                <a:gd name="T103" fmla="*/ 2211 h 501"/>
                <a:gd name="T104" fmla="*/ 0 w 307"/>
                <a:gd name="T105" fmla="*/ 2199 h 501"/>
                <a:gd name="T106" fmla="*/ 0 w 307"/>
                <a:gd name="T107" fmla="*/ 2179 h 501"/>
                <a:gd name="T108" fmla="*/ 0 w 307"/>
                <a:gd name="T109" fmla="*/ 2168 h 501"/>
                <a:gd name="T110" fmla="*/ 0 w 307"/>
                <a:gd name="T111" fmla="*/ 1809 h 50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7"/>
                <a:gd name="T169" fmla="*/ 0 h 501"/>
                <a:gd name="T170" fmla="*/ 307 w 307"/>
                <a:gd name="T171" fmla="*/ 501 h 50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7" h="501">
                  <a:moveTo>
                    <a:pt x="306" y="0"/>
                  </a:moveTo>
                  <a:lnTo>
                    <a:pt x="306" y="441"/>
                  </a:lnTo>
                  <a:lnTo>
                    <a:pt x="306" y="444"/>
                  </a:lnTo>
                  <a:lnTo>
                    <a:pt x="306" y="449"/>
                  </a:lnTo>
                  <a:lnTo>
                    <a:pt x="306" y="451"/>
                  </a:lnTo>
                  <a:lnTo>
                    <a:pt x="306" y="456"/>
                  </a:lnTo>
                  <a:lnTo>
                    <a:pt x="302" y="457"/>
                  </a:lnTo>
                  <a:lnTo>
                    <a:pt x="302" y="462"/>
                  </a:lnTo>
                  <a:lnTo>
                    <a:pt x="300" y="467"/>
                  </a:lnTo>
                  <a:lnTo>
                    <a:pt x="299" y="468"/>
                  </a:lnTo>
                  <a:lnTo>
                    <a:pt x="295" y="474"/>
                  </a:lnTo>
                  <a:lnTo>
                    <a:pt x="294" y="476"/>
                  </a:lnTo>
                  <a:lnTo>
                    <a:pt x="292" y="477"/>
                  </a:lnTo>
                  <a:lnTo>
                    <a:pt x="289" y="480"/>
                  </a:lnTo>
                  <a:lnTo>
                    <a:pt x="286" y="484"/>
                  </a:lnTo>
                  <a:lnTo>
                    <a:pt x="285" y="487"/>
                  </a:lnTo>
                  <a:lnTo>
                    <a:pt x="281" y="487"/>
                  </a:lnTo>
                  <a:lnTo>
                    <a:pt x="278" y="489"/>
                  </a:lnTo>
                  <a:lnTo>
                    <a:pt x="275" y="491"/>
                  </a:lnTo>
                  <a:lnTo>
                    <a:pt x="271" y="494"/>
                  </a:lnTo>
                  <a:lnTo>
                    <a:pt x="268" y="495"/>
                  </a:lnTo>
                  <a:lnTo>
                    <a:pt x="264" y="495"/>
                  </a:lnTo>
                  <a:lnTo>
                    <a:pt x="261" y="497"/>
                  </a:lnTo>
                  <a:lnTo>
                    <a:pt x="258" y="497"/>
                  </a:lnTo>
                  <a:lnTo>
                    <a:pt x="254" y="497"/>
                  </a:lnTo>
                  <a:lnTo>
                    <a:pt x="251" y="500"/>
                  </a:lnTo>
                  <a:lnTo>
                    <a:pt x="246" y="500"/>
                  </a:lnTo>
                  <a:lnTo>
                    <a:pt x="60" y="500"/>
                  </a:lnTo>
                  <a:lnTo>
                    <a:pt x="55" y="500"/>
                  </a:lnTo>
                  <a:lnTo>
                    <a:pt x="49" y="497"/>
                  </a:lnTo>
                  <a:lnTo>
                    <a:pt x="48" y="497"/>
                  </a:lnTo>
                  <a:lnTo>
                    <a:pt x="43" y="497"/>
                  </a:lnTo>
                  <a:lnTo>
                    <a:pt x="41" y="495"/>
                  </a:lnTo>
                  <a:lnTo>
                    <a:pt x="35" y="495"/>
                  </a:lnTo>
                  <a:lnTo>
                    <a:pt x="34" y="494"/>
                  </a:lnTo>
                  <a:lnTo>
                    <a:pt x="29" y="491"/>
                  </a:lnTo>
                  <a:lnTo>
                    <a:pt x="27" y="489"/>
                  </a:lnTo>
                  <a:lnTo>
                    <a:pt x="22" y="489"/>
                  </a:lnTo>
                  <a:lnTo>
                    <a:pt x="20" y="487"/>
                  </a:lnTo>
                  <a:lnTo>
                    <a:pt x="19" y="484"/>
                  </a:lnTo>
                  <a:lnTo>
                    <a:pt x="16" y="480"/>
                  </a:lnTo>
                  <a:lnTo>
                    <a:pt x="14" y="477"/>
                  </a:lnTo>
                  <a:lnTo>
                    <a:pt x="12" y="476"/>
                  </a:lnTo>
                  <a:lnTo>
                    <a:pt x="9" y="474"/>
                  </a:lnTo>
                  <a:lnTo>
                    <a:pt x="6" y="468"/>
                  </a:lnTo>
                  <a:lnTo>
                    <a:pt x="4" y="467"/>
                  </a:lnTo>
                  <a:lnTo>
                    <a:pt x="2" y="462"/>
                  </a:lnTo>
                  <a:lnTo>
                    <a:pt x="2" y="461"/>
                  </a:lnTo>
                  <a:lnTo>
                    <a:pt x="0" y="456"/>
                  </a:lnTo>
                  <a:lnTo>
                    <a:pt x="0" y="451"/>
                  </a:lnTo>
                  <a:lnTo>
                    <a:pt x="0" y="449"/>
                  </a:lnTo>
                  <a:lnTo>
                    <a:pt x="0" y="444"/>
                  </a:lnTo>
                  <a:lnTo>
                    <a:pt x="0" y="442"/>
                  </a:lnTo>
                  <a:lnTo>
                    <a:pt x="0" y="36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70" name="Freeform 84"/>
            <p:cNvSpPr>
              <a:spLocks noChangeAspect="1"/>
            </p:cNvSpPr>
            <p:nvPr/>
          </p:nvSpPr>
          <p:spPr bwMode="auto">
            <a:xfrm>
              <a:off x="3517" y="3154"/>
              <a:ext cx="230" cy="233"/>
            </a:xfrm>
            <a:custGeom>
              <a:avLst/>
              <a:gdLst>
                <a:gd name="T0" fmla="*/ 850 w 177"/>
                <a:gd name="T1" fmla="*/ 0 h 179"/>
                <a:gd name="T2" fmla="*/ 850 w 177"/>
                <a:gd name="T3" fmla="*/ 867 h 179"/>
                <a:gd name="T4" fmla="*/ 0 w 177"/>
                <a:gd name="T5" fmla="*/ 867 h 179"/>
                <a:gd name="T6" fmla="*/ 0 w 177"/>
                <a:gd name="T7" fmla="*/ 0 h 179"/>
                <a:gd name="T8" fmla="*/ 850 w 177"/>
                <a:gd name="T9" fmla="*/ 0 h 179"/>
                <a:gd name="T10" fmla="*/ 0 60000 65536"/>
                <a:gd name="T11" fmla="*/ 0 60000 65536"/>
                <a:gd name="T12" fmla="*/ 0 60000 65536"/>
                <a:gd name="T13" fmla="*/ 0 60000 65536"/>
                <a:gd name="T14" fmla="*/ 0 60000 65536"/>
                <a:gd name="T15" fmla="*/ 0 w 177"/>
                <a:gd name="T16" fmla="*/ 0 h 179"/>
                <a:gd name="T17" fmla="*/ 177 w 177"/>
                <a:gd name="T18" fmla="*/ 179 h 179"/>
              </a:gdLst>
              <a:ahLst/>
              <a:cxnLst>
                <a:cxn ang="T10">
                  <a:pos x="T0" y="T1"/>
                </a:cxn>
                <a:cxn ang="T11">
                  <a:pos x="T2" y="T3"/>
                </a:cxn>
                <a:cxn ang="T12">
                  <a:pos x="T4" y="T5"/>
                </a:cxn>
                <a:cxn ang="T13">
                  <a:pos x="T6" y="T7"/>
                </a:cxn>
                <a:cxn ang="T14">
                  <a:pos x="T8" y="T9"/>
                </a:cxn>
              </a:cxnLst>
              <a:rect l="T15" t="T16" r="T17" b="T18"/>
              <a:pathLst>
                <a:path w="177" h="179">
                  <a:moveTo>
                    <a:pt x="176" y="0"/>
                  </a:moveTo>
                  <a:lnTo>
                    <a:pt x="176" y="178"/>
                  </a:lnTo>
                  <a:lnTo>
                    <a:pt x="0" y="178"/>
                  </a:lnTo>
                  <a:lnTo>
                    <a:pt x="0" y="0"/>
                  </a:lnTo>
                  <a:lnTo>
                    <a:pt x="176" y="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71" name="Text Box 85"/>
            <p:cNvSpPr txBox="1">
              <a:spLocks noChangeAspect="1" noChangeArrowheads="1"/>
            </p:cNvSpPr>
            <p:nvPr/>
          </p:nvSpPr>
          <p:spPr bwMode="auto">
            <a:xfrm>
              <a:off x="2640" y="2688"/>
              <a:ext cx="59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Column</a:t>
              </a:r>
              <a:endParaRPr lang="en-US" altLang="en-US" sz="2200"/>
            </a:p>
          </p:txBody>
        </p:sp>
        <p:sp>
          <p:nvSpPr>
            <p:cNvPr id="16472" name="Text Box 86"/>
            <p:cNvSpPr txBox="1">
              <a:spLocks noChangeAspect="1" noChangeArrowheads="1"/>
            </p:cNvSpPr>
            <p:nvPr/>
          </p:nvSpPr>
          <p:spPr bwMode="auto">
            <a:xfrm>
              <a:off x="924" y="4221"/>
              <a:ext cx="666"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Solvents</a:t>
              </a:r>
              <a:endParaRPr lang="en-US" altLang="en-US" sz="2200"/>
            </a:p>
          </p:txBody>
        </p:sp>
        <p:sp>
          <p:nvSpPr>
            <p:cNvPr id="16473" name="Text Box 87"/>
            <p:cNvSpPr txBox="1">
              <a:spLocks noChangeAspect="1" noChangeArrowheads="1"/>
            </p:cNvSpPr>
            <p:nvPr/>
          </p:nvSpPr>
          <p:spPr bwMode="auto">
            <a:xfrm>
              <a:off x="1084" y="2108"/>
              <a:ext cx="539"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FFFF"/>
                  </a:solidFill>
                </a:rPr>
                <a:t>Pumps</a:t>
              </a:r>
              <a:endParaRPr lang="en-US" altLang="en-US" sz="2200"/>
            </a:p>
          </p:txBody>
        </p:sp>
        <p:sp>
          <p:nvSpPr>
            <p:cNvPr id="16474" name="Text Box 88"/>
            <p:cNvSpPr txBox="1">
              <a:spLocks noChangeAspect="1" noChangeArrowheads="1"/>
            </p:cNvSpPr>
            <p:nvPr/>
          </p:nvSpPr>
          <p:spPr bwMode="auto">
            <a:xfrm>
              <a:off x="1561" y="1454"/>
              <a:ext cx="415"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Mixer</a:t>
              </a:r>
              <a:endParaRPr lang="en-US" altLang="en-US" sz="2200"/>
            </a:p>
          </p:txBody>
        </p:sp>
        <p:sp>
          <p:nvSpPr>
            <p:cNvPr id="16475" name="Freeform 89"/>
            <p:cNvSpPr>
              <a:spLocks noChangeAspect="1"/>
            </p:cNvSpPr>
            <p:nvPr/>
          </p:nvSpPr>
          <p:spPr bwMode="auto">
            <a:xfrm>
              <a:off x="682" y="3829"/>
              <a:ext cx="526" cy="327"/>
            </a:xfrm>
            <a:custGeom>
              <a:avLst/>
              <a:gdLst>
                <a:gd name="T0" fmla="*/ 0 w 404"/>
                <a:gd name="T1" fmla="*/ 12 h 251"/>
                <a:gd name="T2" fmla="*/ 0 w 404"/>
                <a:gd name="T3" fmla="*/ 1016 h 251"/>
                <a:gd name="T4" fmla="*/ 1 w 404"/>
                <a:gd name="T5" fmla="*/ 1031 h 251"/>
                <a:gd name="T6" fmla="*/ 0 w 404"/>
                <a:gd name="T7" fmla="*/ 1038 h 251"/>
                <a:gd name="T8" fmla="*/ 1 w 404"/>
                <a:gd name="T9" fmla="*/ 1053 h 251"/>
                <a:gd name="T10" fmla="*/ 21 w 404"/>
                <a:gd name="T11" fmla="*/ 1076 h 251"/>
                <a:gd name="T12" fmla="*/ 29 w 404"/>
                <a:gd name="T13" fmla="*/ 1081 h 251"/>
                <a:gd name="T14" fmla="*/ 29 w 404"/>
                <a:gd name="T15" fmla="*/ 1102 h 251"/>
                <a:gd name="T16" fmla="*/ 38 w 404"/>
                <a:gd name="T17" fmla="*/ 1103 h 251"/>
                <a:gd name="T18" fmla="*/ 51 w 404"/>
                <a:gd name="T19" fmla="*/ 1131 h 251"/>
                <a:gd name="T20" fmla="*/ 74 w 404"/>
                <a:gd name="T21" fmla="*/ 1140 h 251"/>
                <a:gd name="T22" fmla="*/ 86 w 404"/>
                <a:gd name="T23" fmla="*/ 1149 h 251"/>
                <a:gd name="T24" fmla="*/ 95 w 404"/>
                <a:gd name="T25" fmla="*/ 1161 h 251"/>
                <a:gd name="T26" fmla="*/ 124 w 404"/>
                <a:gd name="T27" fmla="*/ 1176 h 251"/>
                <a:gd name="T28" fmla="*/ 141 w 404"/>
                <a:gd name="T29" fmla="*/ 1176 h 251"/>
                <a:gd name="T30" fmla="*/ 190 w 404"/>
                <a:gd name="T31" fmla="*/ 1182 h 251"/>
                <a:gd name="T32" fmla="*/ 256 w 404"/>
                <a:gd name="T33" fmla="*/ 1189 h 251"/>
                <a:gd name="T34" fmla="*/ 381 w 404"/>
                <a:gd name="T35" fmla="*/ 1212 h 251"/>
                <a:gd name="T36" fmla="*/ 534 w 404"/>
                <a:gd name="T37" fmla="*/ 1226 h 251"/>
                <a:gd name="T38" fmla="*/ 907 w 404"/>
                <a:gd name="T39" fmla="*/ 1226 h 251"/>
                <a:gd name="T40" fmla="*/ 1302 w 404"/>
                <a:gd name="T41" fmla="*/ 1226 h 251"/>
                <a:gd name="T42" fmla="*/ 1534 w 404"/>
                <a:gd name="T43" fmla="*/ 1212 h 251"/>
                <a:gd name="T44" fmla="*/ 1661 w 404"/>
                <a:gd name="T45" fmla="*/ 1206 h 251"/>
                <a:gd name="T46" fmla="*/ 1745 w 404"/>
                <a:gd name="T47" fmla="*/ 1189 h 251"/>
                <a:gd name="T48" fmla="*/ 1811 w 404"/>
                <a:gd name="T49" fmla="*/ 1182 h 251"/>
                <a:gd name="T50" fmla="*/ 1819 w 404"/>
                <a:gd name="T51" fmla="*/ 1176 h 251"/>
                <a:gd name="T52" fmla="*/ 1842 w 404"/>
                <a:gd name="T53" fmla="*/ 1176 h 251"/>
                <a:gd name="T54" fmla="*/ 1849 w 404"/>
                <a:gd name="T55" fmla="*/ 1161 h 251"/>
                <a:gd name="T56" fmla="*/ 1857 w 404"/>
                <a:gd name="T57" fmla="*/ 1161 h 251"/>
                <a:gd name="T58" fmla="*/ 1857 w 404"/>
                <a:gd name="T59" fmla="*/ 1161 h 251"/>
                <a:gd name="T60" fmla="*/ 1874 w 404"/>
                <a:gd name="T61" fmla="*/ 1161 h 251"/>
                <a:gd name="T62" fmla="*/ 1887 w 404"/>
                <a:gd name="T63" fmla="*/ 1149 h 251"/>
                <a:gd name="T64" fmla="*/ 1887 w 404"/>
                <a:gd name="T65" fmla="*/ 1140 h 251"/>
                <a:gd name="T66" fmla="*/ 1909 w 404"/>
                <a:gd name="T67" fmla="*/ 1131 h 251"/>
                <a:gd name="T68" fmla="*/ 1922 w 404"/>
                <a:gd name="T69" fmla="*/ 1115 h 251"/>
                <a:gd name="T70" fmla="*/ 1937 w 404"/>
                <a:gd name="T71" fmla="*/ 1102 h 251"/>
                <a:gd name="T72" fmla="*/ 1949 w 404"/>
                <a:gd name="T73" fmla="*/ 1081 h 251"/>
                <a:gd name="T74" fmla="*/ 1949 w 404"/>
                <a:gd name="T75" fmla="*/ 1066 h 251"/>
                <a:gd name="T76" fmla="*/ 1966 w 404"/>
                <a:gd name="T77" fmla="*/ 1053 h 251"/>
                <a:gd name="T78" fmla="*/ 1966 w 404"/>
                <a:gd name="T79" fmla="*/ 1038 h 251"/>
                <a:gd name="T80" fmla="*/ 1966 w 404"/>
                <a:gd name="T81" fmla="*/ 1031 h 251"/>
                <a:gd name="T82" fmla="*/ 1966 w 404"/>
                <a:gd name="T83" fmla="*/ 1031 h 251"/>
                <a:gd name="T84" fmla="*/ 1966 w 404"/>
                <a:gd name="T85" fmla="*/ 1015 h 251"/>
                <a:gd name="T86" fmla="*/ 1966 w 404"/>
                <a:gd name="T87" fmla="*/ 1016 h 251"/>
                <a:gd name="T88" fmla="*/ 1966 w 404"/>
                <a:gd name="T89" fmla="*/ 0 h 251"/>
                <a:gd name="T90" fmla="*/ 0 w 404"/>
                <a:gd name="T91" fmla="*/ 12 h 251"/>
                <a:gd name="T92" fmla="*/ 0 w 404"/>
                <a:gd name="T93" fmla="*/ 12 h 25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1"/>
                <a:gd name="T143" fmla="*/ 404 w 404"/>
                <a:gd name="T144" fmla="*/ 251 h 25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1">
                  <a:moveTo>
                    <a:pt x="0" y="2"/>
                  </a:moveTo>
                  <a:lnTo>
                    <a:pt x="0" y="208"/>
                  </a:lnTo>
                  <a:lnTo>
                    <a:pt x="1" y="211"/>
                  </a:lnTo>
                  <a:lnTo>
                    <a:pt x="0" y="213"/>
                  </a:lnTo>
                  <a:lnTo>
                    <a:pt x="1" y="215"/>
                  </a:lnTo>
                  <a:lnTo>
                    <a:pt x="4" y="220"/>
                  </a:lnTo>
                  <a:lnTo>
                    <a:pt x="6" y="221"/>
                  </a:lnTo>
                  <a:lnTo>
                    <a:pt x="6" y="225"/>
                  </a:lnTo>
                  <a:lnTo>
                    <a:pt x="8" y="226"/>
                  </a:lnTo>
                  <a:lnTo>
                    <a:pt x="11" y="231"/>
                  </a:lnTo>
                  <a:lnTo>
                    <a:pt x="15" y="233"/>
                  </a:lnTo>
                  <a:lnTo>
                    <a:pt x="18" y="235"/>
                  </a:lnTo>
                  <a:lnTo>
                    <a:pt x="19" y="237"/>
                  </a:lnTo>
                  <a:lnTo>
                    <a:pt x="25" y="240"/>
                  </a:lnTo>
                  <a:lnTo>
                    <a:pt x="29" y="240"/>
                  </a:lnTo>
                  <a:lnTo>
                    <a:pt x="39" y="242"/>
                  </a:lnTo>
                  <a:lnTo>
                    <a:pt x="52" y="243"/>
                  </a:lnTo>
                  <a:lnTo>
                    <a:pt x="78" y="248"/>
                  </a:lnTo>
                  <a:lnTo>
                    <a:pt x="110" y="250"/>
                  </a:lnTo>
                  <a:lnTo>
                    <a:pt x="187" y="250"/>
                  </a:lnTo>
                  <a:lnTo>
                    <a:pt x="267" y="250"/>
                  </a:lnTo>
                  <a:lnTo>
                    <a:pt x="315" y="248"/>
                  </a:lnTo>
                  <a:lnTo>
                    <a:pt x="341" y="247"/>
                  </a:lnTo>
                  <a:lnTo>
                    <a:pt x="358" y="243"/>
                  </a:lnTo>
                  <a:lnTo>
                    <a:pt x="372" y="242"/>
                  </a:lnTo>
                  <a:lnTo>
                    <a:pt x="373" y="240"/>
                  </a:lnTo>
                  <a:lnTo>
                    <a:pt x="378" y="240"/>
                  </a:lnTo>
                  <a:lnTo>
                    <a:pt x="380" y="237"/>
                  </a:lnTo>
                  <a:lnTo>
                    <a:pt x="381" y="237"/>
                  </a:lnTo>
                  <a:lnTo>
                    <a:pt x="385" y="237"/>
                  </a:lnTo>
                  <a:lnTo>
                    <a:pt x="388" y="235"/>
                  </a:lnTo>
                  <a:lnTo>
                    <a:pt x="388" y="233"/>
                  </a:lnTo>
                  <a:lnTo>
                    <a:pt x="392" y="231"/>
                  </a:lnTo>
                  <a:lnTo>
                    <a:pt x="395" y="228"/>
                  </a:lnTo>
                  <a:lnTo>
                    <a:pt x="398" y="225"/>
                  </a:lnTo>
                  <a:lnTo>
                    <a:pt x="400" y="221"/>
                  </a:lnTo>
                  <a:lnTo>
                    <a:pt x="400" y="218"/>
                  </a:lnTo>
                  <a:lnTo>
                    <a:pt x="403" y="215"/>
                  </a:lnTo>
                  <a:lnTo>
                    <a:pt x="403" y="213"/>
                  </a:lnTo>
                  <a:lnTo>
                    <a:pt x="403" y="211"/>
                  </a:lnTo>
                  <a:lnTo>
                    <a:pt x="403" y="207"/>
                  </a:lnTo>
                  <a:lnTo>
                    <a:pt x="403" y="208"/>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76" name="Freeform 90"/>
            <p:cNvSpPr>
              <a:spLocks noChangeAspect="1"/>
            </p:cNvSpPr>
            <p:nvPr/>
          </p:nvSpPr>
          <p:spPr bwMode="auto">
            <a:xfrm>
              <a:off x="682" y="3815"/>
              <a:ext cx="526" cy="18"/>
            </a:xfrm>
            <a:custGeom>
              <a:avLst/>
              <a:gdLst>
                <a:gd name="T0" fmla="*/ 1966 w 404"/>
                <a:gd name="T1" fmla="*/ 59 h 14"/>
                <a:gd name="T2" fmla="*/ 1849 w 404"/>
                <a:gd name="T3" fmla="*/ 28 h 14"/>
                <a:gd name="T4" fmla="*/ 1609 w 404"/>
                <a:gd name="T5" fmla="*/ 1 h 14"/>
                <a:gd name="T6" fmla="*/ 1279 w 404"/>
                <a:gd name="T7" fmla="*/ 0 h 14"/>
                <a:gd name="T8" fmla="*/ 858 w 404"/>
                <a:gd name="T9" fmla="*/ 0 h 14"/>
                <a:gd name="T10" fmla="*/ 479 w 404"/>
                <a:gd name="T11" fmla="*/ 0 h 14"/>
                <a:gd name="T12" fmla="*/ 174 w 404"/>
                <a:gd name="T13" fmla="*/ 17 h 14"/>
                <a:gd name="T14" fmla="*/ 0 w 404"/>
                <a:gd name="T15" fmla="*/ 31 h 14"/>
                <a:gd name="T16" fmla="*/ 1966 w 404"/>
                <a:gd name="T17" fmla="*/ 59 h 14"/>
                <a:gd name="T18" fmla="*/ 1966 w 404"/>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4"/>
                <a:gd name="T31" fmla="*/ 0 h 14"/>
                <a:gd name="T32" fmla="*/ 404 w 404"/>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4" h="14">
                  <a:moveTo>
                    <a:pt x="403" y="13"/>
                  </a:moveTo>
                  <a:lnTo>
                    <a:pt x="380" y="6"/>
                  </a:lnTo>
                  <a:lnTo>
                    <a:pt x="330" y="1"/>
                  </a:lnTo>
                  <a:lnTo>
                    <a:pt x="263" y="0"/>
                  </a:lnTo>
                  <a:lnTo>
                    <a:pt x="177" y="0"/>
                  </a:lnTo>
                  <a:lnTo>
                    <a:pt x="98" y="0"/>
                  </a:lnTo>
                  <a:lnTo>
                    <a:pt x="36" y="4"/>
                  </a:lnTo>
                  <a:lnTo>
                    <a:pt x="0" y="7"/>
                  </a:lnTo>
                  <a:lnTo>
                    <a:pt x="403"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77" name="Freeform 91"/>
            <p:cNvSpPr>
              <a:spLocks noChangeAspect="1"/>
            </p:cNvSpPr>
            <p:nvPr/>
          </p:nvSpPr>
          <p:spPr bwMode="auto">
            <a:xfrm>
              <a:off x="682" y="3294"/>
              <a:ext cx="172" cy="534"/>
            </a:xfrm>
            <a:custGeom>
              <a:avLst/>
              <a:gdLst>
                <a:gd name="T0" fmla="*/ 562 w 132"/>
                <a:gd name="T1" fmla="*/ 0 h 410"/>
                <a:gd name="T2" fmla="*/ 644 w 132"/>
                <a:gd name="T3" fmla="*/ 417 h 410"/>
                <a:gd name="T4" fmla="*/ 644 w 132"/>
                <a:gd name="T5" fmla="*/ 417 h 410"/>
                <a:gd name="T6" fmla="*/ 644 w 132"/>
                <a:gd name="T7" fmla="*/ 422 h 410"/>
                <a:gd name="T8" fmla="*/ 644 w 132"/>
                <a:gd name="T9" fmla="*/ 422 h 410"/>
                <a:gd name="T10" fmla="*/ 644 w 132"/>
                <a:gd name="T11" fmla="*/ 436 h 410"/>
                <a:gd name="T12" fmla="*/ 644 w 132"/>
                <a:gd name="T13" fmla="*/ 448 h 410"/>
                <a:gd name="T14" fmla="*/ 644 w 132"/>
                <a:gd name="T15" fmla="*/ 448 h 410"/>
                <a:gd name="T16" fmla="*/ 644 w 132"/>
                <a:gd name="T17" fmla="*/ 458 h 410"/>
                <a:gd name="T18" fmla="*/ 644 w 132"/>
                <a:gd name="T19" fmla="*/ 468 h 410"/>
                <a:gd name="T20" fmla="*/ 644 w 132"/>
                <a:gd name="T21" fmla="*/ 468 h 410"/>
                <a:gd name="T22" fmla="*/ 629 w 132"/>
                <a:gd name="T23" fmla="*/ 483 h 410"/>
                <a:gd name="T24" fmla="*/ 629 w 132"/>
                <a:gd name="T25" fmla="*/ 483 h 410"/>
                <a:gd name="T26" fmla="*/ 629 w 132"/>
                <a:gd name="T27" fmla="*/ 495 h 410"/>
                <a:gd name="T28" fmla="*/ 629 w 132"/>
                <a:gd name="T29" fmla="*/ 495 h 410"/>
                <a:gd name="T30" fmla="*/ 628 w 132"/>
                <a:gd name="T31" fmla="*/ 498 h 410"/>
                <a:gd name="T32" fmla="*/ 628 w 132"/>
                <a:gd name="T33" fmla="*/ 498 h 410"/>
                <a:gd name="T34" fmla="*/ 628 w 132"/>
                <a:gd name="T35" fmla="*/ 512 h 410"/>
                <a:gd name="T36" fmla="*/ 607 w 132"/>
                <a:gd name="T37" fmla="*/ 512 h 410"/>
                <a:gd name="T38" fmla="*/ 607 w 132"/>
                <a:gd name="T39" fmla="*/ 521 h 410"/>
                <a:gd name="T40" fmla="*/ 599 w 132"/>
                <a:gd name="T41" fmla="*/ 521 h 410"/>
                <a:gd name="T42" fmla="*/ 599 w 132"/>
                <a:gd name="T43" fmla="*/ 533 h 410"/>
                <a:gd name="T44" fmla="*/ 51 w 132"/>
                <a:gd name="T45" fmla="*/ 981 h 410"/>
                <a:gd name="T46" fmla="*/ 51 w 132"/>
                <a:gd name="T47" fmla="*/ 981 h 410"/>
                <a:gd name="T48" fmla="*/ 38 w 132"/>
                <a:gd name="T49" fmla="*/ 981 h 410"/>
                <a:gd name="T50" fmla="*/ 38 w 132"/>
                <a:gd name="T51" fmla="*/ 989 h 410"/>
                <a:gd name="T52" fmla="*/ 29 w 132"/>
                <a:gd name="T53" fmla="*/ 1005 h 410"/>
                <a:gd name="T54" fmla="*/ 21 w 132"/>
                <a:gd name="T55" fmla="*/ 1016 h 410"/>
                <a:gd name="T56" fmla="*/ 21 w 132"/>
                <a:gd name="T57" fmla="*/ 1016 h 410"/>
                <a:gd name="T58" fmla="*/ 1 w 132"/>
                <a:gd name="T59" fmla="*/ 1017 h 410"/>
                <a:gd name="T60" fmla="*/ 1 w 132"/>
                <a:gd name="T61" fmla="*/ 1034 h 410"/>
                <a:gd name="T62" fmla="*/ 1 w 132"/>
                <a:gd name="T63" fmla="*/ 1045 h 410"/>
                <a:gd name="T64" fmla="*/ 1 w 132"/>
                <a:gd name="T65" fmla="*/ 1054 h 410"/>
                <a:gd name="T66" fmla="*/ 0 w 132"/>
                <a:gd name="T67" fmla="*/ 1067 h 410"/>
                <a:gd name="T68" fmla="*/ 0 w 132"/>
                <a:gd name="T69" fmla="*/ 1076 h 410"/>
                <a:gd name="T70" fmla="*/ 0 w 132"/>
                <a:gd name="T71" fmla="*/ 1082 h 410"/>
                <a:gd name="T72" fmla="*/ 0 w 132"/>
                <a:gd name="T73" fmla="*/ 1101 h 410"/>
                <a:gd name="T74" fmla="*/ 0 w 132"/>
                <a:gd name="T75" fmla="*/ 1111 h 410"/>
                <a:gd name="T76" fmla="*/ 0 w 132"/>
                <a:gd name="T77" fmla="*/ 1116 h 410"/>
                <a:gd name="T78" fmla="*/ 0 w 132"/>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2"/>
                <a:gd name="T121" fmla="*/ 0 h 410"/>
                <a:gd name="T122" fmla="*/ 132 w 132"/>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2" h="410">
                  <a:moveTo>
                    <a:pt x="115" y="0"/>
                  </a:moveTo>
                  <a:lnTo>
                    <a:pt x="131" y="85"/>
                  </a:lnTo>
                  <a:lnTo>
                    <a:pt x="131" y="87"/>
                  </a:lnTo>
                  <a:lnTo>
                    <a:pt x="131" y="89"/>
                  </a:lnTo>
                  <a:lnTo>
                    <a:pt x="131" y="92"/>
                  </a:lnTo>
                  <a:lnTo>
                    <a:pt x="131" y="94"/>
                  </a:lnTo>
                  <a:lnTo>
                    <a:pt x="131" y="96"/>
                  </a:lnTo>
                  <a:lnTo>
                    <a:pt x="129" y="99"/>
                  </a:lnTo>
                  <a:lnTo>
                    <a:pt x="129" y="101"/>
                  </a:lnTo>
                  <a:lnTo>
                    <a:pt x="128" y="102"/>
                  </a:lnTo>
                  <a:lnTo>
                    <a:pt x="128" y="105"/>
                  </a:lnTo>
                  <a:lnTo>
                    <a:pt x="124" y="105"/>
                  </a:lnTo>
                  <a:lnTo>
                    <a:pt x="124" y="107"/>
                  </a:lnTo>
                  <a:lnTo>
                    <a:pt x="123" y="107"/>
                  </a:lnTo>
                  <a:lnTo>
                    <a:pt x="123" y="109"/>
                  </a:lnTo>
                  <a:lnTo>
                    <a:pt x="11" y="201"/>
                  </a:lnTo>
                  <a:lnTo>
                    <a:pt x="8" y="201"/>
                  </a:lnTo>
                  <a:lnTo>
                    <a:pt x="8" y="203"/>
                  </a:lnTo>
                  <a:lnTo>
                    <a:pt x="6" y="206"/>
                  </a:lnTo>
                  <a:lnTo>
                    <a:pt x="4" y="208"/>
                  </a:lnTo>
                  <a:lnTo>
                    <a:pt x="1" y="209"/>
                  </a:lnTo>
                  <a:lnTo>
                    <a:pt x="1" y="212"/>
                  </a:lnTo>
                  <a:lnTo>
                    <a:pt x="1" y="214"/>
                  </a:lnTo>
                  <a:lnTo>
                    <a:pt x="1"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78" name="Freeform 92"/>
            <p:cNvSpPr>
              <a:spLocks noChangeAspect="1"/>
            </p:cNvSpPr>
            <p:nvPr/>
          </p:nvSpPr>
          <p:spPr bwMode="auto">
            <a:xfrm>
              <a:off x="810" y="3239"/>
              <a:ext cx="264" cy="25"/>
            </a:xfrm>
            <a:custGeom>
              <a:avLst/>
              <a:gdLst>
                <a:gd name="T0" fmla="*/ 163 w 203"/>
                <a:gd name="T1" fmla="*/ 95 h 19"/>
                <a:gd name="T2" fmla="*/ 192 w 203"/>
                <a:gd name="T3" fmla="*/ 64 h 19"/>
                <a:gd name="T4" fmla="*/ 257 w 203"/>
                <a:gd name="T5" fmla="*/ 42 h 19"/>
                <a:gd name="T6" fmla="*/ 325 w 203"/>
                <a:gd name="T7" fmla="*/ 32 h 19"/>
                <a:gd name="T8" fmla="*/ 455 w 203"/>
                <a:gd name="T9" fmla="*/ 32 h 19"/>
                <a:gd name="T10" fmla="*/ 596 w 203"/>
                <a:gd name="T11" fmla="*/ 32 h 19"/>
                <a:gd name="T12" fmla="*/ 704 w 203"/>
                <a:gd name="T13" fmla="*/ 42 h 19"/>
                <a:gd name="T14" fmla="*/ 800 w 203"/>
                <a:gd name="T15" fmla="*/ 64 h 19"/>
                <a:gd name="T16" fmla="*/ 827 w 203"/>
                <a:gd name="T17" fmla="*/ 95 h 19"/>
                <a:gd name="T18" fmla="*/ 979 w 203"/>
                <a:gd name="T19" fmla="*/ 95 h 19"/>
                <a:gd name="T20" fmla="*/ 932 w 203"/>
                <a:gd name="T21" fmla="*/ 49 h 19"/>
                <a:gd name="T22" fmla="*/ 812 w 203"/>
                <a:gd name="T23" fmla="*/ 21 h 19"/>
                <a:gd name="T24" fmla="*/ 640 w 203"/>
                <a:gd name="T25" fmla="*/ 0 h 19"/>
                <a:gd name="T26" fmla="*/ 432 w 203"/>
                <a:gd name="T27" fmla="*/ 0 h 19"/>
                <a:gd name="T28" fmla="*/ 243 w 203"/>
                <a:gd name="T29" fmla="*/ 0 h 19"/>
                <a:gd name="T30" fmla="*/ 95 w 203"/>
                <a:gd name="T31" fmla="*/ 32 h 19"/>
                <a:gd name="T32" fmla="*/ 38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40" y="12"/>
                  </a:lnTo>
                  <a:lnTo>
                    <a:pt x="53" y="8"/>
                  </a:lnTo>
                  <a:lnTo>
                    <a:pt x="68" y="6"/>
                  </a:lnTo>
                  <a:lnTo>
                    <a:pt x="94" y="6"/>
                  </a:lnTo>
                  <a:lnTo>
                    <a:pt x="123" y="6"/>
                  </a:lnTo>
                  <a:lnTo>
                    <a:pt x="145" y="8"/>
                  </a:lnTo>
                  <a:lnTo>
                    <a:pt x="165" y="12"/>
                  </a:lnTo>
                  <a:lnTo>
                    <a:pt x="171" y="18"/>
                  </a:lnTo>
                  <a:lnTo>
                    <a:pt x="202" y="18"/>
                  </a:lnTo>
                  <a:lnTo>
                    <a:pt x="193" y="9"/>
                  </a:lnTo>
                  <a:lnTo>
                    <a:pt x="168" y="4"/>
                  </a:lnTo>
                  <a:lnTo>
                    <a:pt x="132" y="0"/>
                  </a:lnTo>
                  <a:lnTo>
                    <a:pt x="89" y="0"/>
                  </a:lnTo>
                  <a:lnTo>
                    <a:pt x="50" y="0"/>
                  </a:lnTo>
                  <a:lnTo>
                    <a:pt x="19" y="6"/>
                  </a:lnTo>
                  <a:lnTo>
                    <a:pt x="8"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79" name="Freeform 93"/>
            <p:cNvSpPr>
              <a:spLocks noChangeAspect="1"/>
            </p:cNvSpPr>
            <p:nvPr/>
          </p:nvSpPr>
          <p:spPr bwMode="auto">
            <a:xfrm>
              <a:off x="810" y="3265"/>
              <a:ext cx="264" cy="42"/>
            </a:xfrm>
            <a:custGeom>
              <a:avLst/>
              <a:gdLst>
                <a:gd name="T0" fmla="*/ 979 w 203"/>
                <a:gd name="T1" fmla="*/ 0 h 32"/>
                <a:gd name="T2" fmla="*/ 979 w 203"/>
                <a:gd name="T3" fmla="*/ 71 h 32"/>
                <a:gd name="T4" fmla="*/ 968 w 203"/>
                <a:gd name="T5" fmla="*/ 96 h 32"/>
                <a:gd name="T6" fmla="*/ 877 w 203"/>
                <a:gd name="T7" fmla="*/ 133 h 32"/>
                <a:gd name="T8" fmla="*/ 733 w 203"/>
                <a:gd name="T9" fmla="*/ 160 h 32"/>
                <a:gd name="T10" fmla="*/ 535 w 203"/>
                <a:gd name="T11" fmla="*/ 160 h 32"/>
                <a:gd name="T12" fmla="*/ 325 w 203"/>
                <a:gd name="T13" fmla="*/ 160 h 32"/>
                <a:gd name="T14" fmla="*/ 161 w 203"/>
                <a:gd name="T15" fmla="*/ 144 h 32"/>
                <a:gd name="T16" fmla="*/ 38 w 203"/>
                <a:gd name="T17" fmla="*/ 110 h 32"/>
                <a:gd name="T18" fmla="*/ 0 w 203"/>
                <a:gd name="T19" fmla="*/ 71 h 32"/>
                <a:gd name="T20" fmla="*/ 0 w 203"/>
                <a:gd name="T21" fmla="*/ 0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2"/>
                <a:gd name="T35" fmla="*/ 203 w 203"/>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2">
                  <a:moveTo>
                    <a:pt x="202" y="0"/>
                  </a:moveTo>
                  <a:lnTo>
                    <a:pt x="202" y="14"/>
                  </a:lnTo>
                  <a:lnTo>
                    <a:pt x="200" y="19"/>
                  </a:lnTo>
                  <a:lnTo>
                    <a:pt x="181" y="26"/>
                  </a:lnTo>
                  <a:lnTo>
                    <a:pt x="152" y="31"/>
                  </a:lnTo>
                  <a:lnTo>
                    <a:pt x="111" y="31"/>
                  </a:lnTo>
                  <a:lnTo>
                    <a:pt x="68" y="31"/>
                  </a:lnTo>
                  <a:lnTo>
                    <a:pt x="33" y="28"/>
                  </a:lnTo>
                  <a:lnTo>
                    <a:pt x="8" y="21"/>
                  </a:lnTo>
                  <a:lnTo>
                    <a:pt x="0" y="14"/>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80" name="Freeform 94"/>
            <p:cNvSpPr>
              <a:spLocks noChangeAspect="1"/>
            </p:cNvSpPr>
            <p:nvPr/>
          </p:nvSpPr>
          <p:spPr bwMode="auto">
            <a:xfrm>
              <a:off x="1032" y="3301"/>
              <a:ext cx="176" cy="529"/>
            </a:xfrm>
            <a:custGeom>
              <a:avLst/>
              <a:gdLst>
                <a:gd name="T0" fmla="*/ 658 w 135"/>
                <a:gd name="T1" fmla="*/ 1982 h 406"/>
                <a:gd name="T2" fmla="*/ 658 w 135"/>
                <a:gd name="T3" fmla="*/ 1081 h 406"/>
                <a:gd name="T4" fmla="*/ 658 w 135"/>
                <a:gd name="T5" fmla="*/ 1068 h 406"/>
                <a:gd name="T6" fmla="*/ 658 w 135"/>
                <a:gd name="T7" fmla="*/ 1055 h 406"/>
                <a:gd name="T8" fmla="*/ 658 w 135"/>
                <a:gd name="T9" fmla="*/ 1049 h 406"/>
                <a:gd name="T10" fmla="*/ 658 w 135"/>
                <a:gd name="T11" fmla="*/ 1044 h 406"/>
                <a:gd name="T12" fmla="*/ 658 w 135"/>
                <a:gd name="T13" fmla="*/ 1029 h 406"/>
                <a:gd name="T14" fmla="*/ 644 w 135"/>
                <a:gd name="T15" fmla="*/ 1016 h 406"/>
                <a:gd name="T16" fmla="*/ 644 w 135"/>
                <a:gd name="T17" fmla="*/ 1007 h 406"/>
                <a:gd name="T18" fmla="*/ 644 w 135"/>
                <a:gd name="T19" fmla="*/ 995 h 406"/>
                <a:gd name="T20" fmla="*/ 634 w 135"/>
                <a:gd name="T21" fmla="*/ 988 h 406"/>
                <a:gd name="T22" fmla="*/ 634 w 135"/>
                <a:gd name="T23" fmla="*/ 980 h 406"/>
                <a:gd name="T24" fmla="*/ 619 w 135"/>
                <a:gd name="T25" fmla="*/ 964 h 406"/>
                <a:gd name="T26" fmla="*/ 610 w 135"/>
                <a:gd name="T27" fmla="*/ 964 h 406"/>
                <a:gd name="T28" fmla="*/ 610 w 135"/>
                <a:gd name="T29" fmla="*/ 954 h 406"/>
                <a:gd name="T30" fmla="*/ 604 w 135"/>
                <a:gd name="T31" fmla="*/ 941 h 406"/>
                <a:gd name="T32" fmla="*/ 583 w 135"/>
                <a:gd name="T33" fmla="*/ 941 h 406"/>
                <a:gd name="T34" fmla="*/ 583 w 135"/>
                <a:gd name="T35" fmla="*/ 941 h 406"/>
                <a:gd name="T36" fmla="*/ 46 w 135"/>
                <a:gd name="T37" fmla="*/ 483 h 406"/>
                <a:gd name="T38" fmla="*/ 35 w 135"/>
                <a:gd name="T39" fmla="*/ 483 h 406"/>
                <a:gd name="T40" fmla="*/ 35 w 135"/>
                <a:gd name="T41" fmla="*/ 482 h 406"/>
                <a:gd name="T42" fmla="*/ 27 w 135"/>
                <a:gd name="T43" fmla="*/ 482 h 406"/>
                <a:gd name="T44" fmla="*/ 27 w 135"/>
                <a:gd name="T45" fmla="*/ 466 h 406"/>
                <a:gd name="T46" fmla="*/ 27 w 135"/>
                <a:gd name="T47" fmla="*/ 466 h 406"/>
                <a:gd name="T48" fmla="*/ 1 w 135"/>
                <a:gd name="T49" fmla="*/ 455 h 406"/>
                <a:gd name="T50" fmla="*/ 1 w 135"/>
                <a:gd name="T51" fmla="*/ 455 h 406"/>
                <a:gd name="T52" fmla="*/ 1 w 135"/>
                <a:gd name="T53" fmla="*/ 450 h 406"/>
                <a:gd name="T54" fmla="*/ 0 w 135"/>
                <a:gd name="T55" fmla="*/ 450 h 406"/>
                <a:gd name="T56" fmla="*/ 0 w 135"/>
                <a:gd name="T57" fmla="*/ 431 h 406"/>
                <a:gd name="T58" fmla="*/ 0 w 135"/>
                <a:gd name="T59" fmla="*/ 431 h 406"/>
                <a:gd name="T60" fmla="*/ 0 w 135"/>
                <a:gd name="T61" fmla="*/ 421 h 406"/>
                <a:gd name="T62" fmla="*/ 0 w 135"/>
                <a:gd name="T63" fmla="*/ 418 h 406"/>
                <a:gd name="T64" fmla="*/ 0 w 135"/>
                <a:gd name="T65" fmla="*/ 418 h 406"/>
                <a:gd name="T66" fmla="*/ 0 w 135"/>
                <a:gd name="T67" fmla="*/ 399 h 406"/>
                <a:gd name="T68" fmla="*/ 0 w 135"/>
                <a:gd name="T69" fmla="*/ 399 h 406"/>
                <a:gd name="T70" fmla="*/ 0 w 135"/>
                <a:gd name="T71" fmla="*/ 387 h 406"/>
                <a:gd name="T72" fmla="*/ 60 w 135"/>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5"/>
                <a:gd name="T112" fmla="*/ 0 h 406"/>
                <a:gd name="T113" fmla="*/ 135 w 135"/>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5" h="406">
                  <a:moveTo>
                    <a:pt x="134" y="405"/>
                  </a:moveTo>
                  <a:lnTo>
                    <a:pt x="134" y="221"/>
                  </a:lnTo>
                  <a:lnTo>
                    <a:pt x="134" y="219"/>
                  </a:lnTo>
                  <a:lnTo>
                    <a:pt x="134" y="216"/>
                  </a:lnTo>
                  <a:lnTo>
                    <a:pt x="134" y="214"/>
                  </a:lnTo>
                  <a:lnTo>
                    <a:pt x="134" y="213"/>
                  </a:lnTo>
                  <a:lnTo>
                    <a:pt x="134" y="210"/>
                  </a:lnTo>
                  <a:lnTo>
                    <a:pt x="131" y="208"/>
                  </a:lnTo>
                  <a:lnTo>
                    <a:pt x="131" y="206"/>
                  </a:lnTo>
                  <a:lnTo>
                    <a:pt x="131" y="203"/>
                  </a:lnTo>
                  <a:lnTo>
                    <a:pt x="129" y="202"/>
                  </a:lnTo>
                  <a:lnTo>
                    <a:pt x="129" y="200"/>
                  </a:lnTo>
                  <a:lnTo>
                    <a:pt x="126" y="197"/>
                  </a:lnTo>
                  <a:lnTo>
                    <a:pt x="124" y="197"/>
                  </a:lnTo>
                  <a:lnTo>
                    <a:pt x="124" y="195"/>
                  </a:lnTo>
                  <a:lnTo>
                    <a:pt x="123" y="192"/>
                  </a:lnTo>
                  <a:lnTo>
                    <a:pt x="119" y="192"/>
                  </a:lnTo>
                  <a:lnTo>
                    <a:pt x="9" y="99"/>
                  </a:lnTo>
                  <a:lnTo>
                    <a:pt x="7" y="99"/>
                  </a:lnTo>
                  <a:lnTo>
                    <a:pt x="7" y="98"/>
                  </a:lnTo>
                  <a:lnTo>
                    <a:pt x="5" y="98"/>
                  </a:lnTo>
                  <a:lnTo>
                    <a:pt x="5" y="95"/>
                  </a:lnTo>
                  <a:lnTo>
                    <a:pt x="1" y="93"/>
                  </a:lnTo>
                  <a:lnTo>
                    <a:pt x="1" y="92"/>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81" name="Freeform 95"/>
            <p:cNvSpPr>
              <a:spLocks noChangeAspect="1"/>
            </p:cNvSpPr>
            <p:nvPr/>
          </p:nvSpPr>
          <p:spPr bwMode="auto">
            <a:xfrm>
              <a:off x="709" y="4117"/>
              <a:ext cx="471" cy="22"/>
            </a:xfrm>
            <a:custGeom>
              <a:avLst/>
              <a:gdLst>
                <a:gd name="T0" fmla="*/ 1777 w 361"/>
                <a:gd name="T1" fmla="*/ 75 h 17"/>
                <a:gd name="T2" fmla="*/ 1777 w 361"/>
                <a:gd name="T3" fmla="*/ 75 h 17"/>
                <a:gd name="T4" fmla="*/ 1770 w 361"/>
                <a:gd name="T5" fmla="*/ 58 h 17"/>
                <a:gd name="T6" fmla="*/ 1761 w 361"/>
                <a:gd name="T7" fmla="*/ 58 h 17"/>
                <a:gd name="T8" fmla="*/ 1748 w 361"/>
                <a:gd name="T9" fmla="*/ 50 h 17"/>
                <a:gd name="T10" fmla="*/ 1733 w 361"/>
                <a:gd name="T11" fmla="*/ 50 h 17"/>
                <a:gd name="T12" fmla="*/ 1700 w 361"/>
                <a:gd name="T13" fmla="*/ 47 h 17"/>
                <a:gd name="T14" fmla="*/ 1666 w 361"/>
                <a:gd name="T15" fmla="*/ 47 h 17"/>
                <a:gd name="T16" fmla="*/ 1635 w 361"/>
                <a:gd name="T17" fmla="*/ 35 h 17"/>
                <a:gd name="T18" fmla="*/ 1590 w 361"/>
                <a:gd name="T19" fmla="*/ 35 h 17"/>
                <a:gd name="T20" fmla="*/ 1541 w 361"/>
                <a:gd name="T21" fmla="*/ 17 h 17"/>
                <a:gd name="T22" fmla="*/ 1502 w 361"/>
                <a:gd name="T23" fmla="*/ 17 h 17"/>
                <a:gd name="T24" fmla="*/ 1438 w 361"/>
                <a:gd name="T25" fmla="*/ 17 h 17"/>
                <a:gd name="T26" fmla="*/ 1395 w 361"/>
                <a:gd name="T27" fmla="*/ 10 h 17"/>
                <a:gd name="T28" fmla="*/ 1343 w 361"/>
                <a:gd name="T29" fmla="*/ 10 h 17"/>
                <a:gd name="T30" fmla="*/ 1281 w 361"/>
                <a:gd name="T31" fmla="*/ 10 h 17"/>
                <a:gd name="T32" fmla="*/ 1225 w 361"/>
                <a:gd name="T33" fmla="*/ 10 h 17"/>
                <a:gd name="T34" fmla="*/ 1152 w 361"/>
                <a:gd name="T35" fmla="*/ 0 h 17"/>
                <a:gd name="T36" fmla="*/ 1084 w 361"/>
                <a:gd name="T37" fmla="*/ 0 h 17"/>
                <a:gd name="T38" fmla="*/ 1020 w 361"/>
                <a:gd name="T39" fmla="*/ 0 h 17"/>
                <a:gd name="T40" fmla="*/ 968 w 361"/>
                <a:gd name="T41" fmla="*/ 0 h 17"/>
                <a:gd name="T42" fmla="*/ 892 w 361"/>
                <a:gd name="T43" fmla="*/ 0 h 17"/>
                <a:gd name="T44" fmla="*/ 828 w 361"/>
                <a:gd name="T45" fmla="*/ 0 h 17"/>
                <a:gd name="T46" fmla="*/ 759 w 361"/>
                <a:gd name="T47" fmla="*/ 0 h 17"/>
                <a:gd name="T48" fmla="*/ 693 w 361"/>
                <a:gd name="T49" fmla="*/ 0 h 17"/>
                <a:gd name="T50" fmla="*/ 628 w 361"/>
                <a:gd name="T51" fmla="*/ 0 h 17"/>
                <a:gd name="T52" fmla="*/ 581 w 361"/>
                <a:gd name="T53" fmla="*/ 10 h 17"/>
                <a:gd name="T54" fmla="*/ 505 w 361"/>
                <a:gd name="T55" fmla="*/ 10 h 17"/>
                <a:gd name="T56" fmla="*/ 449 w 361"/>
                <a:gd name="T57" fmla="*/ 10 h 17"/>
                <a:gd name="T58" fmla="*/ 401 w 361"/>
                <a:gd name="T59" fmla="*/ 10 h 17"/>
                <a:gd name="T60" fmla="*/ 341 w 361"/>
                <a:gd name="T61" fmla="*/ 17 h 17"/>
                <a:gd name="T62" fmla="*/ 301 w 361"/>
                <a:gd name="T63" fmla="*/ 17 h 17"/>
                <a:gd name="T64" fmla="*/ 239 w 361"/>
                <a:gd name="T65" fmla="*/ 17 h 17"/>
                <a:gd name="T66" fmla="*/ 197 w 361"/>
                <a:gd name="T67" fmla="*/ 35 h 17"/>
                <a:gd name="T68" fmla="*/ 162 w 361"/>
                <a:gd name="T69" fmla="*/ 35 h 17"/>
                <a:gd name="T70" fmla="*/ 127 w 361"/>
                <a:gd name="T71" fmla="*/ 47 h 17"/>
                <a:gd name="T72" fmla="*/ 95 w 361"/>
                <a:gd name="T73" fmla="*/ 47 h 17"/>
                <a:gd name="T74" fmla="*/ 65 w 361"/>
                <a:gd name="T75" fmla="*/ 50 h 17"/>
                <a:gd name="T76" fmla="*/ 38 w 361"/>
                <a:gd name="T77" fmla="*/ 50 h 17"/>
                <a:gd name="T78" fmla="*/ 27 w 361"/>
                <a:gd name="T79" fmla="*/ 58 h 17"/>
                <a:gd name="T80" fmla="*/ 12 w 361"/>
                <a:gd name="T81" fmla="*/ 58 h 17"/>
                <a:gd name="T82" fmla="*/ 0 w 361"/>
                <a:gd name="T83" fmla="*/ 75 h 17"/>
                <a:gd name="T84" fmla="*/ 0 w 361"/>
                <a:gd name="T85" fmla="*/ 75 h 17"/>
                <a:gd name="T86" fmla="*/ 1777 w 361"/>
                <a:gd name="T87" fmla="*/ 75 h 17"/>
                <a:gd name="T88" fmla="*/ 1777 w 361"/>
                <a:gd name="T89" fmla="*/ 75 h 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7"/>
                <a:gd name="T137" fmla="*/ 361 w 361"/>
                <a:gd name="T138" fmla="*/ 17 h 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7">
                  <a:moveTo>
                    <a:pt x="360" y="16"/>
                  </a:moveTo>
                  <a:lnTo>
                    <a:pt x="360" y="16"/>
                  </a:lnTo>
                  <a:lnTo>
                    <a:pt x="359" y="12"/>
                  </a:lnTo>
                  <a:lnTo>
                    <a:pt x="357" y="12"/>
                  </a:lnTo>
                  <a:lnTo>
                    <a:pt x="354" y="11"/>
                  </a:lnTo>
                  <a:lnTo>
                    <a:pt x="351" y="11"/>
                  </a:lnTo>
                  <a:lnTo>
                    <a:pt x="345" y="10"/>
                  </a:lnTo>
                  <a:lnTo>
                    <a:pt x="338" y="10"/>
                  </a:lnTo>
                  <a:lnTo>
                    <a:pt x="331" y="7"/>
                  </a:lnTo>
                  <a:lnTo>
                    <a:pt x="323" y="7"/>
                  </a:lnTo>
                  <a:lnTo>
                    <a:pt x="313" y="4"/>
                  </a:lnTo>
                  <a:lnTo>
                    <a:pt x="304" y="4"/>
                  </a:lnTo>
                  <a:lnTo>
                    <a:pt x="292" y="4"/>
                  </a:lnTo>
                  <a:lnTo>
                    <a:pt x="283" y="2"/>
                  </a:lnTo>
                  <a:lnTo>
                    <a:pt x="273" y="2"/>
                  </a:lnTo>
                  <a:lnTo>
                    <a:pt x="260" y="2"/>
                  </a:lnTo>
                  <a:lnTo>
                    <a:pt x="248" y="2"/>
                  </a:lnTo>
                  <a:lnTo>
                    <a:pt x="234" y="0"/>
                  </a:lnTo>
                  <a:lnTo>
                    <a:pt x="220" y="0"/>
                  </a:lnTo>
                  <a:lnTo>
                    <a:pt x="207" y="0"/>
                  </a:lnTo>
                  <a:lnTo>
                    <a:pt x="196" y="0"/>
                  </a:lnTo>
                  <a:lnTo>
                    <a:pt x="181" y="0"/>
                  </a:lnTo>
                  <a:lnTo>
                    <a:pt x="168" y="0"/>
                  </a:lnTo>
                  <a:lnTo>
                    <a:pt x="154" y="0"/>
                  </a:lnTo>
                  <a:lnTo>
                    <a:pt x="140" y="0"/>
                  </a:lnTo>
                  <a:lnTo>
                    <a:pt x="127" y="0"/>
                  </a:lnTo>
                  <a:lnTo>
                    <a:pt x="117" y="2"/>
                  </a:lnTo>
                  <a:lnTo>
                    <a:pt x="103" y="2"/>
                  </a:lnTo>
                  <a:lnTo>
                    <a:pt x="91" y="2"/>
                  </a:lnTo>
                  <a:lnTo>
                    <a:pt x="81" y="2"/>
                  </a:lnTo>
                  <a:lnTo>
                    <a:pt x="69" y="4"/>
                  </a:lnTo>
                  <a:lnTo>
                    <a:pt x="61" y="4"/>
                  </a:lnTo>
                  <a:lnTo>
                    <a:pt x="48" y="4"/>
                  </a:lnTo>
                  <a:lnTo>
                    <a:pt x="40" y="7"/>
                  </a:lnTo>
                  <a:lnTo>
                    <a:pt x="33" y="7"/>
                  </a:lnTo>
                  <a:lnTo>
                    <a:pt x="26" y="10"/>
                  </a:lnTo>
                  <a:lnTo>
                    <a:pt x="19" y="10"/>
                  </a:lnTo>
                  <a:lnTo>
                    <a:pt x="13" y="11"/>
                  </a:lnTo>
                  <a:lnTo>
                    <a:pt x="8" y="11"/>
                  </a:lnTo>
                  <a:lnTo>
                    <a:pt x="5" y="12"/>
                  </a:lnTo>
                  <a:lnTo>
                    <a:pt x="2" y="12"/>
                  </a:lnTo>
                  <a:lnTo>
                    <a:pt x="0" y="16"/>
                  </a:lnTo>
                  <a:lnTo>
                    <a:pt x="360" y="16"/>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82" name="Freeform 96"/>
            <p:cNvSpPr>
              <a:spLocks noChangeAspect="1"/>
            </p:cNvSpPr>
            <p:nvPr/>
          </p:nvSpPr>
          <p:spPr bwMode="auto">
            <a:xfrm>
              <a:off x="703"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4 w 361"/>
                <a:gd name="T11" fmla="*/ 31 h 16"/>
                <a:gd name="T12" fmla="*/ 96 w 361"/>
                <a:gd name="T13" fmla="*/ 37 h 16"/>
                <a:gd name="T14" fmla="*/ 124 w 361"/>
                <a:gd name="T15" fmla="*/ 37 h 16"/>
                <a:gd name="T16" fmla="*/ 161 w 361"/>
                <a:gd name="T17" fmla="*/ 49 h 16"/>
                <a:gd name="T18" fmla="*/ 190 w 361"/>
                <a:gd name="T19" fmla="*/ 49 h 16"/>
                <a:gd name="T20" fmla="*/ 232 w 361"/>
                <a:gd name="T21" fmla="*/ 49 h 16"/>
                <a:gd name="T22" fmla="*/ 273 w 361"/>
                <a:gd name="T23" fmla="*/ 64 h 16"/>
                <a:gd name="T24" fmla="*/ 336 w 361"/>
                <a:gd name="T25" fmla="*/ 64 h 16"/>
                <a:gd name="T26" fmla="*/ 393 w 361"/>
                <a:gd name="T27" fmla="*/ 64 h 16"/>
                <a:gd name="T28" fmla="*/ 441 w 361"/>
                <a:gd name="T29" fmla="*/ 71 h 16"/>
                <a:gd name="T30" fmla="*/ 496 w 361"/>
                <a:gd name="T31" fmla="*/ 71 h 16"/>
                <a:gd name="T32" fmla="*/ 565 w 361"/>
                <a:gd name="T33" fmla="*/ 71 h 16"/>
                <a:gd name="T34" fmla="*/ 618 w 361"/>
                <a:gd name="T35" fmla="*/ 71 h 16"/>
                <a:gd name="T36" fmla="*/ 681 w 361"/>
                <a:gd name="T37" fmla="*/ 77 h 16"/>
                <a:gd name="T38" fmla="*/ 754 w 361"/>
                <a:gd name="T39" fmla="*/ 77 h 16"/>
                <a:gd name="T40" fmla="*/ 819 w 361"/>
                <a:gd name="T41" fmla="*/ 77 h 16"/>
                <a:gd name="T42" fmla="*/ 883 w 361"/>
                <a:gd name="T43" fmla="*/ 77 h 16"/>
                <a:gd name="T44" fmla="*/ 944 w 361"/>
                <a:gd name="T45" fmla="*/ 77 h 16"/>
                <a:gd name="T46" fmla="*/ 1010 w 361"/>
                <a:gd name="T47" fmla="*/ 77 h 16"/>
                <a:gd name="T48" fmla="*/ 1077 w 361"/>
                <a:gd name="T49" fmla="*/ 77 h 16"/>
                <a:gd name="T50" fmla="*/ 1140 w 361"/>
                <a:gd name="T51" fmla="*/ 71 h 16"/>
                <a:gd name="T52" fmla="*/ 1208 w 361"/>
                <a:gd name="T53" fmla="*/ 71 h 16"/>
                <a:gd name="T54" fmla="*/ 1267 w 361"/>
                <a:gd name="T55" fmla="*/ 71 h 16"/>
                <a:gd name="T56" fmla="*/ 1325 w 361"/>
                <a:gd name="T57" fmla="*/ 71 h 16"/>
                <a:gd name="T58" fmla="*/ 1387 w 361"/>
                <a:gd name="T59" fmla="*/ 64 h 16"/>
                <a:gd name="T60" fmla="*/ 1426 w 361"/>
                <a:gd name="T61" fmla="*/ 64 h 16"/>
                <a:gd name="T62" fmla="*/ 1483 w 361"/>
                <a:gd name="T63" fmla="*/ 64 h 16"/>
                <a:gd name="T64" fmla="*/ 1526 w 361"/>
                <a:gd name="T65" fmla="*/ 49 h 16"/>
                <a:gd name="T66" fmla="*/ 1573 w 361"/>
                <a:gd name="T67" fmla="*/ 49 h 16"/>
                <a:gd name="T68" fmla="*/ 1610 w 361"/>
                <a:gd name="T69" fmla="*/ 49 h 16"/>
                <a:gd name="T70" fmla="*/ 1650 w 361"/>
                <a:gd name="T71" fmla="*/ 37 h 16"/>
                <a:gd name="T72" fmla="*/ 1682 w 361"/>
                <a:gd name="T73" fmla="*/ 37 h 16"/>
                <a:gd name="T74" fmla="*/ 1706 w 361"/>
                <a:gd name="T75" fmla="*/ 31 h 16"/>
                <a:gd name="T76" fmla="*/ 1722 w 361"/>
                <a:gd name="T77" fmla="*/ 31 h 16"/>
                <a:gd name="T78" fmla="*/ 1739 w 361"/>
                <a:gd name="T79" fmla="*/ 12 h 16"/>
                <a:gd name="T80" fmla="*/ 175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3" y="6"/>
                  </a:lnTo>
                  <a:lnTo>
                    <a:pt x="20" y="7"/>
                  </a:lnTo>
                  <a:lnTo>
                    <a:pt x="25" y="7"/>
                  </a:lnTo>
                  <a:lnTo>
                    <a:pt x="33" y="9"/>
                  </a:lnTo>
                  <a:lnTo>
                    <a:pt x="39" y="9"/>
                  </a:lnTo>
                  <a:lnTo>
                    <a:pt x="48" y="9"/>
                  </a:lnTo>
                  <a:lnTo>
                    <a:pt x="56" y="12"/>
                  </a:lnTo>
                  <a:lnTo>
                    <a:pt x="69" y="12"/>
                  </a:lnTo>
                  <a:lnTo>
                    <a:pt x="81" y="12"/>
                  </a:lnTo>
                  <a:lnTo>
                    <a:pt x="91" y="14"/>
                  </a:lnTo>
                  <a:lnTo>
                    <a:pt x="102" y="14"/>
                  </a:lnTo>
                  <a:lnTo>
                    <a:pt x="116" y="14"/>
                  </a:lnTo>
                  <a:lnTo>
                    <a:pt x="127" y="14"/>
                  </a:lnTo>
                  <a:lnTo>
                    <a:pt x="140" y="15"/>
                  </a:lnTo>
                  <a:lnTo>
                    <a:pt x="155" y="15"/>
                  </a:lnTo>
                  <a:lnTo>
                    <a:pt x="168" y="15"/>
                  </a:lnTo>
                  <a:lnTo>
                    <a:pt x="181" y="15"/>
                  </a:lnTo>
                  <a:lnTo>
                    <a:pt x="194" y="15"/>
                  </a:lnTo>
                  <a:lnTo>
                    <a:pt x="207" y="15"/>
                  </a:lnTo>
                  <a:lnTo>
                    <a:pt x="221" y="15"/>
                  </a:lnTo>
                  <a:lnTo>
                    <a:pt x="234" y="14"/>
                  </a:lnTo>
                  <a:lnTo>
                    <a:pt x="248" y="14"/>
                  </a:lnTo>
                  <a:lnTo>
                    <a:pt x="260" y="14"/>
                  </a:lnTo>
                  <a:lnTo>
                    <a:pt x="273" y="14"/>
                  </a:lnTo>
                  <a:lnTo>
                    <a:pt x="284" y="12"/>
                  </a:lnTo>
                  <a:lnTo>
                    <a:pt x="293" y="12"/>
                  </a:lnTo>
                  <a:lnTo>
                    <a:pt x="304" y="12"/>
                  </a:lnTo>
                  <a:lnTo>
                    <a:pt x="313" y="9"/>
                  </a:lnTo>
                  <a:lnTo>
                    <a:pt x="323" y="9"/>
                  </a:lnTo>
                  <a:lnTo>
                    <a:pt x="331" y="9"/>
                  </a:lnTo>
                  <a:lnTo>
                    <a:pt x="339" y="7"/>
                  </a:lnTo>
                  <a:lnTo>
                    <a:pt x="345" y="7"/>
                  </a:lnTo>
                  <a:lnTo>
                    <a:pt x="350" y="6"/>
                  </a:lnTo>
                  <a:lnTo>
                    <a:pt x="353" y="6"/>
                  </a:lnTo>
                  <a:lnTo>
                    <a:pt x="357" y="2"/>
                  </a:lnTo>
                  <a:lnTo>
                    <a:pt x="360"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83" name="Freeform 97"/>
            <p:cNvSpPr>
              <a:spLocks noChangeAspect="1"/>
            </p:cNvSpPr>
            <p:nvPr/>
          </p:nvSpPr>
          <p:spPr bwMode="auto">
            <a:xfrm>
              <a:off x="743" y="3544"/>
              <a:ext cx="392" cy="19"/>
            </a:xfrm>
            <a:custGeom>
              <a:avLst/>
              <a:gdLst>
                <a:gd name="T0" fmla="*/ 1464 w 301"/>
                <a:gd name="T1" fmla="*/ 60 h 15"/>
                <a:gd name="T2" fmla="*/ 1464 w 301"/>
                <a:gd name="T3" fmla="*/ 60 h 15"/>
                <a:gd name="T4" fmla="*/ 1459 w 301"/>
                <a:gd name="T5" fmla="*/ 47 h 15"/>
                <a:gd name="T6" fmla="*/ 1459 w 301"/>
                <a:gd name="T7" fmla="*/ 47 h 15"/>
                <a:gd name="T8" fmla="*/ 1436 w 301"/>
                <a:gd name="T9" fmla="*/ 37 h 15"/>
                <a:gd name="T10" fmla="*/ 1425 w 301"/>
                <a:gd name="T11" fmla="*/ 37 h 15"/>
                <a:gd name="T12" fmla="*/ 1401 w 301"/>
                <a:gd name="T13" fmla="*/ 25 h 15"/>
                <a:gd name="T14" fmla="*/ 1367 w 301"/>
                <a:gd name="T15" fmla="*/ 25 h 15"/>
                <a:gd name="T16" fmla="*/ 1352 w 301"/>
                <a:gd name="T17" fmla="*/ 25 h 15"/>
                <a:gd name="T18" fmla="*/ 1313 w 301"/>
                <a:gd name="T19" fmla="*/ 20 h 15"/>
                <a:gd name="T20" fmla="*/ 1263 w 301"/>
                <a:gd name="T21" fmla="*/ 20 h 15"/>
                <a:gd name="T22" fmla="*/ 1240 w 301"/>
                <a:gd name="T23" fmla="*/ 20 h 15"/>
                <a:gd name="T24" fmla="*/ 1190 w 301"/>
                <a:gd name="T25" fmla="*/ 10 h 15"/>
                <a:gd name="T26" fmla="*/ 1151 w 301"/>
                <a:gd name="T27" fmla="*/ 10 h 15"/>
                <a:gd name="T28" fmla="*/ 1106 w 301"/>
                <a:gd name="T29" fmla="*/ 10 h 15"/>
                <a:gd name="T30" fmla="*/ 1061 w 301"/>
                <a:gd name="T31" fmla="*/ 10 h 15"/>
                <a:gd name="T32" fmla="*/ 1011 w 301"/>
                <a:gd name="T33" fmla="*/ 10 h 15"/>
                <a:gd name="T34" fmla="*/ 944 w 301"/>
                <a:gd name="T35" fmla="*/ 0 h 15"/>
                <a:gd name="T36" fmla="*/ 905 w 301"/>
                <a:gd name="T37" fmla="*/ 0 h 15"/>
                <a:gd name="T38" fmla="*/ 849 w 301"/>
                <a:gd name="T39" fmla="*/ 0 h 15"/>
                <a:gd name="T40" fmla="*/ 791 w 301"/>
                <a:gd name="T41" fmla="*/ 0 h 15"/>
                <a:gd name="T42" fmla="*/ 742 w 301"/>
                <a:gd name="T43" fmla="*/ 0 h 15"/>
                <a:gd name="T44" fmla="*/ 682 w 301"/>
                <a:gd name="T45" fmla="*/ 0 h 15"/>
                <a:gd name="T46" fmla="*/ 634 w 301"/>
                <a:gd name="T47" fmla="*/ 0 h 15"/>
                <a:gd name="T48" fmla="*/ 570 w 301"/>
                <a:gd name="T49" fmla="*/ 0 h 15"/>
                <a:gd name="T50" fmla="*/ 517 w 301"/>
                <a:gd name="T51" fmla="*/ 0 h 15"/>
                <a:gd name="T52" fmla="*/ 468 w 301"/>
                <a:gd name="T53" fmla="*/ 10 h 15"/>
                <a:gd name="T54" fmla="*/ 417 w 301"/>
                <a:gd name="T55" fmla="*/ 10 h 15"/>
                <a:gd name="T56" fmla="*/ 371 w 301"/>
                <a:gd name="T57" fmla="*/ 10 h 15"/>
                <a:gd name="T58" fmla="*/ 320 w 301"/>
                <a:gd name="T59" fmla="*/ 10 h 15"/>
                <a:gd name="T60" fmla="*/ 273 w 301"/>
                <a:gd name="T61" fmla="*/ 10 h 15"/>
                <a:gd name="T62" fmla="*/ 246 w 301"/>
                <a:gd name="T63" fmla="*/ 20 h 15"/>
                <a:gd name="T64" fmla="*/ 198 w 301"/>
                <a:gd name="T65" fmla="*/ 20 h 15"/>
                <a:gd name="T66" fmla="*/ 173 w 301"/>
                <a:gd name="T67" fmla="*/ 20 h 15"/>
                <a:gd name="T68" fmla="*/ 134 w 301"/>
                <a:gd name="T69" fmla="*/ 25 h 15"/>
                <a:gd name="T70" fmla="*/ 96 w 301"/>
                <a:gd name="T71" fmla="*/ 25 h 15"/>
                <a:gd name="T72" fmla="*/ 74 w 301"/>
                <a:gd name="T73" fmla="*/ 25 h 15"/>
                <a:gd name="T74" fmla="*/ 64 w 301"/>
                <a:gd name="T75" fmla="*/ 37 h 15"/>
                <a:gd name="T76" fmla="*/ 35 w 301"/>
                <a:gd name="T77" fmla="*/ 37 h 15"/>
                <a:gd name="T78" fmla="*/ 27 w 301"/>
                <a:gd name="T79" fmla="*/ 47 h 15"/>
                <a:gd name="T80" fmla="*/ 12 w 301"/>
                <a:gd name="T81" fmla="*/ 47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1"/>
                  </a:lnTo>
                  <a:lnTo>
                    <a:pt x="294" y="9"/>
                  </a:lnTo>
                  <a:lnTo>
                    <a:pt x="292" y="9"/>
                  </a:lnTo>
                  <a:lnTo>
                    <a:pt x="287" y="6"/>
                  </a:lnTo>
                  <a:lnTo>
                    <a:pt x="280" y="6"/>
                  </a:lnTo>
                  <a:lnTo>
                    <a:pt x="277" y="6"/>
                  </a:lnTo>
                  <a:lnTo>
                    <a:pt x="269" y="5"/>
                  </a:lnTo>
                  <a:lnTo>
                    <a:pt x="259" y="5"/>
                  </a:lnTo>
                  <a:lnTo>
                    <a:pt x="254" y="5"/>
                  </a:lnTo>
                  <a:lnTo>
                    <a:pt x="244" y="2"/>
                  </a:lnTo>
                  <a:lnTo>
                    <a:pt x="236" y="2"/>
                  </a:lnTo>
                  <a:lnTo>
                    <a:pt x="227" y="2"/>
                  </a:lnTo>
                  <a:lnTo>
                    <a:pt x="217" y="2"/>
                  </a:lnTo>
                  <a:lnTo>
                    <a:pt x="207" y="2"/>
                  </a:lnTo>
                  <a:lnTo>
                    <a:pt x="194" y="0"/>
                  </a:lnTo>
                  <a:lnTo>
                    <a:pt x="186" y="0"/>
                  </a:lnTo>
                  <a:lnTo>
                    <a:pt x="174" y="0"/>
                  </a:lnTo>
                  <a:lnTo>
                    <a:pt x="162" y="0"/>
                  </a:lnTo>
                  <a:lnTo>
                    <a:pt x="152" y="0"/>
                  </a:lnTo>
                  <a:lnTo>
                    <a:pt x="140" y="0"/>
                  </a:lnTo>
                  <a:lnTo>
                    <a:pt x="130" y="0"/>
                  </a:lnTo>
                  <a:lnTo>
                    <a:pt x="117" y="0"/>
                  </a:lnTo>
                  <a:lnTo>
                    <a:pt x="106" y="0"/>
                  </a:lnTo>
                  <a:lnTo>
                    <a:pt x="96" y="2"/>
                  </a:lnTo>
                  <a:lnTo>
                    <a:pt x="85" y="2"/>
                  </a:lnTo>
                  <a:lnTo>
                    <a:pt x="76" y="2"/>
                  </a:lnTo>
                  <a:lnTo>
                    <a:pt x="65" y="2"/>
                  </a:lnTo>
                  <a:lnTo>
                    <a:pt x="56" y="2"/>
                  </a:lnTo>
                  <a:lnTo>
                    <a:pt x="50" y="5"/>
                  </a:lnTo>
                  <a:lnTo>
                    <a:pt x="41" y="5"/>
                  </a:lnTo>
                  <a:lnTo>
                    <a:pt x="35" y="5"/>
                  </a:lnTo>
                  <a:lnTo>
                    <a:pt x="28" y="6"/>
                  </a:lnTo>
                  <a:lnTo>
                    <a:pt x="20" y="6"/>
                  </a:lnTo>
                  <a:lnTo>
                    <a:pt x="15" y="6"/>
                  </a:lnTo>
                  <a:lnTo>
                    <a:pt x="13" y="9"/>
                  </a:lnTo>
                  <a:lnTo>
                    <a:pt x="7" y="9"/>
                  </a:lnTo>
                  <a:lnTo>
                    <a:pt x="5" y="11"/>
                  </a:lnTo>
                  <a:lnTo>
                    <a:pt x="2" y="11"/>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84" name="Freeform 98"/>
            <p:cNvSpPr>
              <a:spLocks noChangeAspect="1"/>
            </p:cNvSpPr>
            <p:nvPr/>
          </p:nvSpPr>
          <p:spPr bwMode="auto">
            <a:xfrm>
              <a:off x="863" y="3321"/>
              <a:ext cx="156" cy="6"/>
            </a:xfrm>
            <a:custGeom>
              <a:avLst/>
              <a:gdLst>
                <a:gd name="T0" fmla="*/ 0 w 120"/>
                <a:gd name="T1" fmla="*/ 0 h 5"/>
                <a:gd name="T2" fmla="*/ 0 w 120"/>
                <a:gd name="T3" fmla="*/ 0 h 5"/>
                <a:gd name="T4" fmla="*/ 0 w 120"/>
                <a:gd name="T5" fmla="*/ 0 h 5"/>
                <a:gd name="T6" fmla="*/ 12 w 120"/>
                <a:gd name="T7" fmla="*/ 1 h 5"/>
                <a:gd name="T8" fmla="*/ 12 w 120"/>
                <a:gd name="T9" fmla="*/ 1 h 5"/>
                <a:gd name="T10" fmla="*/ 27 w 120"/>
                <a:gd name="T11" fmla="*/ 1 h 5"/>
                <a:gd name="T12" fmla="*/ 35 w 120"/>
                <a:gd name="T13" fmla="*/ 1 h 5"/>
                <a:gd name="T14" fmla="*/ 46 w 120"/>
                <a:gd name="T15" fmla="*/ 1 h 5"/>
                <a:gd name="T16" fmla="*/ 60 w 120"/>
                <a:gd name="T17" fmla="*/ 1 h 5"/>
                <a:gd name="T18" fmla="*/ 66 w 120"/>
                <a:gd name="T19" fmla="*/ 12 h 5"/>
                <a:gd name="T20" fmla="*/ 74 w 120"/>
                <a:gd name="T21" fmla="*/ 12 h 5"/>
                <a:gd name="T22" fmla="*/ 101 w 120"/>
                <a:gd name="T23" fmla="*/ 12 h 5"/>
                <a:gd name="T24" fmla="*/ 108 w 120"/>
                <a:gd name="T25" fmla="*/ 12 h 5"/>
                <a:gd name="T26" fmla="*/ 131 w 120"/>
                <a:gd name="T27" fmla="*/ 12 h 5"/>
                <a:gd name="T28" fmla="*/ 146 w 120"/>
                <a:gd name="T29" fmla="*/ 12 h 5"/>
                <a:gd name="T30" fmla="*/ 170 w 120"/>
                <a:gd name="T31" fmla="*/ 12 h 5"/>
                <a:gd name="T32" fmla="*/ 190 w 120"/>
                <a:gd name="T33" fmla="*/ 12 h 5"/>
                <a:gd name="T34" fmla="*/ 209 w 120"/>
                <a:gd name="T35" fmla="*/ 12 h 5"/>
                <a:gd name="T36" fmla="*/ 231 w 120"/>
                <a:gd name="T37" fmla="*/ 12 h 5"/>
                <a:gd name="T38" fmla="*/ 257 w 120"/>
                <a:gd name="T39" fmla="*/ 12 h 5"/>
                <a:gd name="T40" fmla="*/ 272 w 120"/>
                <a:gd name="T41" fmla="*/ 12 h 5"/>
                <a:gd name="T42" fmla="*/ 300 w 120"/>
                <a:gd name="T43" fmla="*/ 12 h 5"/>
                <a:gd name="T44" fmla="*/ 316 w 120"/>
                <a:gd name="T45" fmla="*/ 12 h 5"/>
                <a:gd name="T46" fmla="*/ 337 w 120"/>
                <a:gd name="T47" fmla="*/ 12 h 5"/>
                <a:gd name="T48" fmla="*/ 368 w 120"/>
                <a:gd name="T49" fmla="*/ 12 h 5"/>
                <a:gd name="T50" fmla="*/ 382 w 120"/>
                <a:gd name="T51" fmla="*/ 12 h 5"/>
                <a:gd name="T52" fmla="*/ 407 w 120"/>
                <a:gd name="T53" fmla="*/ 12 h 5"/>
                <a:gd name="T54" fmla="*/ 411 w 120"/>
                <a:gd name="T55" fmla="*/ 12 h 5"/>
                <a:gd name="T56" fmla="*/ 438 w 120"/>
                <a:gd name="T57" fmla="*/ 12 h 5"/>
                <a:gd name="T58" fmla="*/ 463 w 120"/>
                <a:gd name="T59" fmla="*/ 12 h 5"/>
                <a:gd name="T60" fmla="*/ 473 w 120"/>
                <a:gd name="T61" fmla="*/ 12 h 5"/>
                <a:gd name="T62" fmla="*/ 495 w 120"/>
                <a:gd name="T63" fmla="*/ 12 h 5"/>
                <a:gd name="T64" fmla="*/ 503 w 120"/>
                <a:gd name="T65" fmla="*/ 12 h 5"/>
                <a:gd name="T66" fmla="*/ 529 w 120"/>
                <a:gd name="T67" fmla="*/ 12 h 5"/>
                <a:gd name="T68" fmla="*/ 534 w 120"/>
                <a:gd name="T69" fmla="*/ 1 h 5"/>
                <a:gd name="T70" fmla="*/ 545 w 120"/>
                <a:gd name="T71" fmla="*/ 1 h 5"/>
                <a:gd name="T72" fmla="*/ 559 w 120"/>
                <a:gd name="T73" fmla="*/ 1 h 5"/>
                <a:gd name="T74" fmla="*/ 564 w 120"/>
                <a:gd name="T75" fmla="*/ 1 h 5"/>
                <a:gd name="T76" fmla="*/ 564 w 120"/>
                <a:gd name="T77" fmla="*/ 1 h 5"/>
                <a:gd name="T78" fmla="*/ 579 w 120"/>
                <a:gd name="T79" fmla="*/ 1 h 5"/>
                <a:gd name="T80" fmla="*/ 579 w 120"/>
                <a:gd name="T81" fmla="*/ 0 h 5"/>
                <a:gd name="T82" fmla="*/ 579 w 120"/>
                <a:gd name="T83" fmla="*/ 0 h 5"/>
                <a:gd name="T84" fmla="*/ 579 w 120"/>
                <a:gd name="T85" fmla="*/ 0 h 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0"/>
                <a:gd name="T130" fmla="*/ 0 h 5"/>
                <a:gd name="T131" fmla="*/ 120 w 120"/>
                <a:gd name="T132" fmla="*/ 5 h 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0" h="5">
                  <a:moveTo>
                    <a:pt x="0" y="0"/>
                  </a:moveTo>
                  <a:lnTo>
                    <a:pt x="0" y="0"/>
                  </a:lnTo>
                  <a:lnTo>
                    <a:pt x="2" y="1"/>
                  </a:lnTo>
                  <a:lnTo>
                    <a:pt x="5" y="1"/>
                  </a:lnTo>
                  <a:lnTo>
                    <a:pt x="7" y="1"/>
                  </a:lnTo>
                  <a:lnTo>
                    <a:pt x="9" y="1"/>
                  </a:lnTo>
                  <a:lnTo>
                    <a:pt x="12" y="1"/>
                  </a:lnTo>
                  <a:lnTo>
                    <a:pt x="14" y="4"/>
                  </a:lnTo>
                  <a:lnTo>
                    <a:pt x="15" y="4"/>
                  </a:lnTo>
                  <a:lnTo>
                    <a:pt x="21" y="4"/>
                  </a:lnTo>
                  <a:lnTo>
                    <a:pt x="22" y="4"/>
                  </a:lnTo>
                  <a:lnTo>
                    <a:pt x="27" y="4"/>
                  </a:lnTo>
                  <a:lnTo>
                    <a:pt x="30" y="4"/>
                  </a:lnTo>
                  <a:lnTo>
                    <a:pt x="35" y="4"/>
                  </a:lnTo>
                  <a:lnTo>
                    <a:pt x="39" y="4"/>
                  </a:lnTo>
                  <a:lnTo>
                    <a:pt x="43" y="4"/>
                  </a:lnTo>
                  <a:lnTo>
                    <a:pt x="48" y="4"/>
                  </a:lnTo>
                  <a:lnTo>
                    <a:pt x="53" y="4"/>
                  </a:lnTo>
                  <a:lnTo>
                    <a:pt x="56" y="4"/>
                  </a:lnTo>
                  <a:lnTo>
                    <a:pt x="62" y="4"/>
                  </a:lnTo>
                  <a:lnTo>
                    <a:pt x="65" y="4"/>
                  </a:lnTo>
                  <a:lnTo>
                    <a:pt x="70" y="4"/>
                  </a:lnTo>
                  <a:lnTo>
                    <a:pt x="76" y="4"/>
                  </a:lnTo>
                  <a:lnTo>
                    <a:pt x="79" y="4"/>
                  </a:lnTo>
                  <a:lnTo>
                    <a:pt x="84" y="4"/>
                  </a:lnTo>
                  <a:lnTo>
                    <a:pt x="85" y="4"/>
                  </a:lnTo>
                  <a:lnTo>
                    <a:pt x="91" y="4"/>
                  </a:lnTo>
                  <a:lnTo>
                    <a:pt x="96" y="4"/>
                  </a:lnTo>
                  <a:lnTo>
                    <a:pt x="98" y="4"/>
                  </a:lnTo>
                  <a:lnTo>
                    <a:pt x="102" y="4"/>
                  </a:lnTo>
                  <a:lnTo>
                    <a:pt x="104" y="4"/>
                  </a:lnTo>
                  <a:lnTo>
                    <a:pt x="109" y="4"/>
                  </a:lnTo>
                  <a:lnTo>
                    <a:pt x="111" y="1"/>
                  </a:lnTo>
                  <a:lnTo>
                    <a:pt x="113" y="1"/>
                  </a:lnTo>
                  <a:lnTo>
                    <a:pt x="116" y="1"/>
                  </a:lnTo>
                  <a:lnTo>
                    <a:pt x="117" y="1"/>
                  </a:lnTo>
                  <a:lnTo>
                    <a:pt x="119" y="1"/>
                  </a:lnTo>
                  <a:lnTo>
                    <a:pt x="11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85" name="Line 99"/>
            <p:cNvSpPr>
              <a:spLocks noChangeAspect="1" noChangeShapeType="1"/>
            </p:cNvSpPr>
            <p:nvPr/>
          </p:nvSpPr>
          <p:spPr bwMode="auto">
            <a:xfrm flipH="1">
              <a:off x="1021" y="3325"/>
              <a:ext cx="11"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486" name="Line 100"/>
            <p:cNvSpPr>
              <a:spLocks noChangeAspect="1" noChangeShapeType="1"/>
            </p:cNvSpPr>
            <p:nvPr/>
          </p:nvSpPr>
          <p:spPr bwMode="auto">
            <a:xfrm>
              <a:off x="1174"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487" name="Line 101"/>
            <p:cNvSpPr>
              <a:spLocks noChangeAspect="1" noChangeShapeType="1"/>
            </p:cNvSpPr>
            <p:nvPr/>
          </p:nvSpPr>
          <p:spPr bwMode="auto">
            <a:xfrm>
              <a:off x="1163" y="3617"/>
              <a:ext cx="0" cy="483"/>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488" name="Freeform 102"/>
            <p:cNvSpPr>
              <a:spLocks noChangeAspect="1"/>
            </p:cNvSpPr>
            <p:nvPr/>
          </p:nvSpPr>
          <p:spPr bwMode="auto">
            <a:xfrm>
              <a:off x="859" y="3423"/>
              <a:ext cx="168" cy="14"/>
            </a:xfrm>
            <a:custGeom>
              <a:avLst/>
              <a:gdLst>
                <a:gd name="T0" fmla="*/ 0 w 129"/>
                <a:gd name="T1" fmla="*/ 0 h 11"/>
                <a:gd name="T2" fmla="*/ 60 w 129"/>
                <a:gd name="T3" fmla="*/ 28 h 11"/>
                <a:gd name="T4" fmla="*/ 173 w 129"/>
                <a:gd name="T5" fmla="*/ 36 h 11"/>
                <a:gd name="T6" fmla="*/ 273 w 129"/>
                <a:gd name="T7" fmla="*/ 46 h 11"/>
                <a:gd name="T8" fmla="*/ 409 w 129"/>
                <a:gd name="T9" fmla="*/ 46 h 11"/>
                <a:gd name="T10" fmla="*/ 512 w 129"/>
                <a:gd name="T11" fmla="*/ 36 h 11"/>
                <a:gd name="T12" fmla="*/ 583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0"/>
                  </a:moveTo>
                  <a:lnTo>
                    <a:pt x="12" y="6"/>
                  </a:lnTo>
                  <a:lnTo>
                    <a:pt x="35" y="8"/>
                  </a:lnTo>
                  <a:lnTo>
                    <a:pt x="56" y="10"/>
                  </a:lnTo>
                  <a:lnTo>
                    <a:pt x="84" y="10"/>
                  </a:lnTo>
                  <a:lnTo>
                    <a:pt x="105" y="8"/>
                  </a:lnTo>
                  <a:lnTo>
                    <a:pt x="120"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89" name="Freeform 103"/>
            <p:cNvSpPr>
              <a:spLocks noChangeAspect="1"/>
            </p:cNvSpPr>
            <p:nvPr/>
          </p:nvSpPr>
          <p:spPr bwMode="auto">
            <a:xfrm>
              <a:off x="682" y="3824"/>
              <a:ext cx="526" cy="22"/>
            </a:xfrm>
            <a:custGeom>
              <a:avLst/>
              <a:gdLst>
                <a:gd name="T0" fmla="*/ 0 w 404"/>
                <a:gd name="T1" fmla="*/ 0 h 17"/>
                <a:gd name="T2" fmla="*/ 0 w 404"/>
                <a:gd name="T3" fmla="*/ 28 h 17"/>
                <a:gd name="T4" fmla="*/ 174 w 404"/>
                <a:gd name="T5" fmla="*/ 58 h 17"/>
                <a:gd name="T6" fmla="*/ 479 w 404"/>
                <a:gd name="T7" fmla="*/ 65 h 17"/>
                <a:gd name="T8" fmla="*/ 858 w 404"/>
                <a:gd name="T9" fmla="*/ 75 h 17"/>
                <a:gd name="T10" fmla="*/ 1279 w 404"/>
                <a:gd name="T11" fmla="*/ 75 h 17"/>
                <a:gd name="T12" fmla="*/ 1609 w 404"/>
                <a:gd name="T13" fmla="*/ 58 h 17"/>
                <a:gd name="T14" fmla="*/ 1857 w 404"/>
                <a:gd name="T15" fmla="*/ 45 h 17"/>
                <a:gd name="T16" fmla="*/ 1966 w 404"/>
                <a:gd name="T17" fmla="*/ 28 h 17"/>
                <a:gd name="T18" fmla="*/ 0 w 404"/>
                <a:gd name="T19" fmla="*/ 0 h 17"/>
                <a:gd name="T20" fmla="*/ 0 w 404"/>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4"/>
                <a:gd name="T34" fmla="*/ 0 h 17"/>
                <a:gd name="T35" fmla="*/ 404 w 404"/>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4" h="17">
                  <a:moveTo>
                    <a:pt x="0" y="0"/>
                  </a:moveTo>
                  <a:lnTo>
                    <a:pt x="0" y="6"/>
                  </a:lnTo>
                  <a:lnTo>
                    <a:pt x="36" y="12"/>
                  </a:lnTo>
                  <a:lnTo>
                    <a:pt x="98" y="14"/>
                  </a:lnTo>
                  <a:lnTo>
                    <a:pt x="177" y="16"/>
                  </a:lnTo>
                  <a:lnTo>
                    <a:pt x="263" y="16"/>
                  </a:lnTo>
                  <a:lnTo>
                    <a:pt x="330" y="12"/>
                  </a:lnTo>
                  <a:lnTo>
                    <a:pt x="381" y="9"/>
                  </a:lnTo>
                  <a:lnTo>
                    <a:pt x="403"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90" name="Freeform 104"/>
            <p:cNvSpPr>
              <a:spLocks noChangeAspect="1"/>
            </p:cNvSpPr>
            <p:nvPr/>
          </p:nvSpPr>
          <p:spPr bwMode="auto">
            <a:xfrm>
              <a:off x="810" y="3265"/>
              <a:ext cx="264" cy="25"/>
            </a:xfrm>
            <a:custGeom>
              <a:avLst/>
              <a:gdLst>
                <a:gd name="T0" fmla="*/ 979 w 203"/>
                <a:gd name="T1" fmla="*/ 0 h 19"/>
                <a:gd name="T2" fmla="*/ 932 w 203"/>
                <a:gd name="T3" fmla="*/ 28 h 19"/>
                <a:gd name="T4" fmla="*/ 812 w 203"/>
                <a:gd name="T5" fmla="*/ 66 h 19"/>
                <a:gd name="T6" fmla="*/ 659 w 203"/>
                <a:gd name="T7" fmla="*/ 95 h 19"/>
                <a:gd name="T8" fmla="*/ 438 w 203"/>
                <a:gd name="T9" fmla="*/ 95 h 19"/>
                <a:gd name="T10" fmla="*/ 243 w 203"/>
                <a:gd name="T11" fmla="*/ 72 h 19"/>
                <a:gd name="T12" fmla="*/ 95 w 203"/>
                <a:gd name="T13" fmla="*/ 50 h 19"/>
                <a:gd name="T14" fmla="*/ 0 w 203"/>
                <a:gd name="T15" fmla="*/ 0 h 19"/>
                <a:gd name="T16" fmla="*/ 163 w 203"/>
                <a:gd name="T17" fmla="*/ 0 h 19"/>
                <a:gd name="T18" fmla="*/ 221 w 203"/>
                <a:gd name="T19" fmla="*/ 28 h 19"/>
                <a:gd name="T20" fmla="*/ 325 w 203"/>
                <a:gd name="T21" fmla="*/ 37 h 19"/>
                <a:gd name="T22" fmla="*/ 455 w 203"/>
                <a:gd name="T23" fmla="*/ 50 h 19"/>
                <a:gd name="T24" fmla="*/ 596 w 203"/>
                <a:gd name="T25" fmla="*/ 50 h 19"/>
                <a:gd name="T26" fmla="*/ 704 w 203"/>
                <a:gd name="T27" fmla="*/ 28 h 19"/>
                <a:gd name="T28" fmla="*/ 800 w 203"/>
                <a:gd name="T29" fmla="*/ 21 h 19"/>
                <a:gd name="T30" fmla="*/ 812 w 203"/>
                <a:gd name="T31" fmla="*/ 0 h 19"/>
                <a:gd name="T32" fmla="*/ 979 w 203"/>
                <a:gd name="T33" fmla="*/ 0 h 19"/>
                <a:gd name="T34" fmla="*/ 979 w 203"/>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3"/>
                <a:gd name="T55" fmla="*/ 0 h 19"/>
                <a:gd name="T56" fmla="*/ 203 w 203"/>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3" h="19">
                  <a:moveTo>
                    <a:pt x="202" y="0"/>
                  </a:moveTo>
                  <a:lnTo>
                    <a:pt x="193" y="5"/>
                  </a:lnTo>
                  <a:lnTo>
                    <a:pt x="168" y="13"/>
                  </a:lnTo>
                  <a:lnTo>
                    <a:pt x="137" y="18"/>
                  </a:lnTo>
                  <a:lnTo>
                    <a:pt x="91" y="18"/>
                  </a:lnTo>
                  <a:lnTo>
                    <a:pt x="50" y="14"/>
                  </a:lnTo>
                  <a:lnTo>
                    <a:pt x="19" y="10"/>
                  </a:lnTo>
                  <a:lnTo>
                    <a:pt x="0" y="0"/>
                  </a:lnTo>
                  <a:lnTo>
                    <a:pt x="34" y="0"/>
                  </a:lnTo>
                  <a:lnTo>
                    <a:pt x="46" y="5"/>
                  </a:lnTo>
                  <a:lnTo>
                    <a:pt x="68" y="7"/>
                  </a:lnTo>
                  <a:lnTo>
                    <a:pt x="94" y="10"/>
                  </a:lnTo>
                  <a:lnTo>
                    <a:pt x="123" y="10"/>
                  </a:lnTo>
                  <a:lnTo>
                    <a:pt x="145" y="5"/>
                  </a:lnTo>
                  <a:lnTo>
                    <a:pt x="165" y="4"/>
                  </a:lnTo>
                  <a:lnTo>
                    <a:pt x="168" y="0"/>
                  </a:lnTo>
                  <a:lnTo>
                    <a:pt x="202"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91" name="Line 105"/>
            <p:cNvSpPr>
              <a:spLocks noChangeAspect="1" noChangeShapeType="1"/>
            </p:cNvSpPr>
            <p:nvPr/>
          </p:nvSpPr>
          <p:spPr bwMode="auto">
            <a:xfrm flipV="1">
              <a:off x="939" y="2986"/>
              <a:ext cx="0" cy="1081"/>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492" name="AutoShape 106"/>
            <p:cNvSpPr>
              <a:spLocks noChangeAspect="1" noChangeArrowheads="1"/>
            </p:cNvSpPr>
            <p:nvPr/>
          </p:nvSpPr>
          <p:spPr bwMode="auto">
            <a:xfrm flipV="1">
              <a:off x="876" y="4067"/>
              <a:ext cx="134" cy="29"/>
            </a:xfrm>
            <a:prstGeom prst="roundRect">
              <a:avLst>
                <a:gd name="adj" fmla="val 0"/>
              </a:avLst>
            </a:prstGeom>
            <a:solidFill>
              <a:srgbClr val="00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93" name="AutoShape 107"/>
            <p:cNvSpPr>
              <a:spLocks noChangeAspect="1" noChangeArrowheads="1"/>
            </p:cNvSpPr>
            <p:nvPr/>
          </p:nvSpPr>
          <p:spPr bwMode="auto">
            <a:xfrm flipV="1">
              <a:off x="1753" y="2924"/>
              <a:ext cx="26" cy="2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94" name="Freeform 108"/>
            <p:cNvSpPr>
              <a:spLocks noChangeAspect="1"/>
            </p:cNvSpPr>
            <p:nvPr/>
          </p:nvSpPr>
          <p:spPr bwMode="auto">
            <a:xfrm>
              <a:off x="1738" y="2944"/>
              <a:ext cx="60" cy="43"/>
            </a:xfrm>
            <a:custGeom>
              <a:avLst/>
              <a:gdLst>
                <a:gd name="T0" fmla="*/ 0 w 46"/>
                <a:gd name="T1" fmla="*/ 27 h 33"/>
                <a:gd name="T2" fmla="*/ 0 w 46"/>
                <a:gd name="T3" fmla="*/ 27 h 33"/>
                <a:gd name="T4" fmla="*/ 0 w 46"/>
                <a:gd name="T5" fmla="*/ 27 h 33"/>
                <a:gd name="T6" fmla="*/ 0 w 46"/>
                <a:gd name="T7" fmla="*/ 12 h 33"/>
                <a:gd name="T8" fmla="*/ 0 w 46"/>
                <a:gd name="T9" fmla="*/ 12 h 33"/>
                <a:gd name="T10" fmla="*/ 12 w 46"/>
                <a:gd name="T11" fmla="*/ 12 h 33"/>
                <a:gd name="T12" fmla="*/ 12 w 46"/>
                <a:gd name="T13" fmla="*/ 0 h 33"/>
                <a:gd name="T14" fmla="*/ 27 w 46"/>
                <a:gd name="T15" fmla="*/ 0 h 33"/>
                <a:gd name="T16" fmla="*/ 27 w 46"/>
                <a:gd name="T17" fmla="*/ 0 h 33"/>
                <a:gd name="T18" fmla="*/ 35 w 46"/>
                <a:gd name="T19" fmla="*/ 0 h 33"/>
                <a:gd name="T20" fmla="*/ 35 w 46"/>
                <a:gd name="T21" fmla="*/ 0 h 33"/>
                <a:gd name="T22" fmla="*/ 189 w 46"/>
                <a:gd name="T23" fmla="*/ 0 h 33"/>
                <a:gd name="T24" fmla="*/ 189 w 46"/>
                <a:gd name="T25" fmla="*/ 0 h 33"/>
                <a:gd name="T26" fmla="*/ 192 w 46"/>
                <a:gd name="T27" fmla="*/ 0 h 33"/>
                <a:gd name="T28" fmla="*/ 192 w 46"/>
                <a:gd name="T29" fmla="*/ 0 h 33"/>
                <a:gd name="T30" fmla="*/ 200 w 46"/>
                <a:gd name="T31" fmla="*/ 0 h 33"/>
                <a:gd name="T32" fmla="*/ 200 w 46"/>
                <a:gd name="T33" fmla="*/ 0 h 33"/>
                <a:gd name="T34" fmla="*/ 222 w 46"/>
                <a:gd name="T35" fmla="*/ 12 h 33"/>
                <a:gd name="T36" fmla="*/ 222 w 46"/>
                <a:gd name="T37" fmla="*/ 12 h 33"/>
                <a:gd name="T38" fmla="*/ 222 w 46"/>
                <a:gd name="T39" fmla="*/ 12 h 33"/>
                <a:gd name="T40" fmla="*/ 222 w 46"/>
                <a:gd name="T41" fmla="*/ 27 h 33"/>
                <a:gd name="T42" fmla="*/ 222 w 46"/>
                <a:gd name="T43" fmla="*/ 27 h 33"/>
                <a:gd name="T44" fmla="*/ 222 w 46"/>
                <a:gd name="T45" fmla="*/ 124 h 33"/>
                <a:gd name="T46" fmla="*/ 222 w 46"/>
                <a:gd name="T47" fmla="*/ 125 h 33"/>
                <a:gd name="T48" fmla="*/ 222 w 46"/>
                <a:gd name="T49" fmla="*/ 125 h 33"/>
                <a:gd name="T50" fmla="*/ 222 w 46"/>
                <a:gd name="T51" fmla="*/ 125 h 33"/>
                <a:gd name="T52" fmla="*/ 222 w 46"/>
                <a:gd name="T53" fmla="*/ 145 h 33"/>
                <a:gd name="T54" fmla="*/ 222 w 46"/>
                <a:gd name="T55" fmla="*/ 145 h 33"/>
                <a:gd name="T56" fmla="*/ 200 w 46"/>
                <a:gd name="T57" fmla="*/ 145 h 33"/>
                <a:gd name="T58" fmla="*/ 200 w 46"/>
                <a:gd name="T59" fmla="*/ 145 h 33"/>
                <a:gd name="T60" fmla="*/ 192 w 46"/>
                <a:gd name="T61" fmla="*/ 159 h 33"/>
                <a:gd name="T62" fmla="*/ 192 w 46"/>
                <a:gd name="T63" fmla="*/ 159 h 33"/>
                <a:gd name="T64" fmla="*/ 189 w 46"/>
                <a:gd name="T65" fmla="*/ 159 h 33"/>
                <a:gd name="T66" fmla="*/ 35 w 46"/>
                <a:gd name="T67" fmla="*/ 159 h 33"/>
                <a:gd name="T68" fmla="*/ 35 w 46"/>
                <a:gd name="T69" fmla="*/ 159 h 33"/>
                <a:gd name="T70" fmla="*/ 35 w 46"/>
                <a:gd name="T71" fmla="*/ 159 h 33"/>
                <a:gd name="T72" fmla="*/ 27 w 46"/>
                <a:gd name="T73" fmla="*/ 159 h 33"/>
                <a:gd name="T74" fmla="*/ 12 w 46"/>
                <a:gd name="T75" fmla="*/ 145 h 33"/>
                <a:gd name="T76" fmla="*/ 12 w 46"/>
                <a:gd name="T77" fmla="*/ 145 h 33"/>
                <a:gd name="T78" fmla="*/ 12 w 46"/>
                <a:gd name="T79" fmla="*/ 145 h 33"/>
                <a:gd name="T80" fmla="*/ 0 w 46"/>
                <a:gd name="T81" fmla="*/ 145 h 33"/>
                <a:gd name="T82" fmla="*/ 0 w 46"/>
                <a:gd name="T83" fmla="*/ 125 h 33"/>
                <a:gd name="T84" fmla="*/ 0 w 46"/>
                <a:gd name="T85" fmla="*/ 125 h 33"/>
                <a:gd name="T86" fmla="*/ 0 w 46"/>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0" y="25"/>
                  </a:moveTo>
                  <a:lnTo>
                    <a:pt x="0" y="5"/>
                  </a:lnTo>
                  <a:lnTo>
                    <a:pt x="0" y="2"/>
                  </a:lnTo>
                  <a:lnTo>
                    <a:pt x="2" y="2"/>
                  </a:lnTo>
                  <a:lnTo>
                    <a:pt x="2" y="0"/>
                  </a:lnTo>
                  <a:lnTo>
                    <a:pt x="5" y="0"/>
                  </a:lnTo>
                  <a:lnTo>
                    <a:pt x="7" y="0"/>
                  </a:lnTo>
                  <a:lnTo>
                    <a:pt x="38" y="0"/>
                  </a:lnTo>
                  <a:lnTo>
                    <a:pt x="39" y="0"/>
                  </a:lnTo>
                  <a:lnTo>
                    <a:pt x="41" y="0"/>
                  </a:lnTo>
                  <a:lnTo>
                    <a:pt x="45" y="2"/>
                  </a:lnTo>
                  <a:lnTo>
                    <a:pt x="45" y="5"/>
                  </a:lnTo>
                  <a:lnTo>
                    <a:pt x="45" y="25"/>
                  </a:lnTo>
                  <a:lnTo>
                    <a:pt x="45" y="26"/>
                  </a:lnTo>
                  <a:lnTo>
                    <a:pt x="45" y="29"/>
                  </a:lnTo>
                  <a:lnTo>
                    <a:pt x="41" y="29"/>
                  </a:lnTo>
                  <a:lnTo>
                    <a:pt x="39" y="32"/>
                  </a:lnTo>
                  <a:lnTo>
                    <a:pt x="38" y="32"/>
                  </a:lnTo>
                  <a:lnTo>
                    <a:pt x="7" y="32"/>
                  </a:lnTo>
                  <a:lnTo>
                    <a:pt x="5" y="32"/>
                  </a:lnTo>
                  <a:lnTo>
                    <a:pt x="5" y="29"/>
                  </a:lnTo>
                  <a:lnTo>
                    <a:pt x="2"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95" name="Freeform 109"/>
            <p:cNvSpPr>
              <a:spLocks noChangeAspect="1"/>
            </p:cNvSpPr>
            <p:nvPr/>
          </p:nvSpPr>
          <p:spPr bwMode="auto">
            <a:xfrm>
              <a:off x="1738" y="2944"/>
              <a:ext cx="20" cy="43"/>
            </a:xfrm>
            <a:custGeom>
              <a:avLst/>
              <a:gdLst>
                <a:gd name="T0" fmla="*/ 0 w 15"/>
                <a:gd name="T1" fmla="*/ 27 h 33"/>
                <a:gd name="T2" fmla="*/ 0 w 15"/>
                <a:gd name="T3" fmla="*/ 27 h 33"/>
                <a:gd name="T4" fmla="*/ 0 w 15"/>
                <a:gd name="T5" fmla="*/ 27 h 33"/>
                <a:gd name="T6" fmla="*/ 0 w 15"/>
                <a:gd name="T7" fmla="*/ 12 h 33"/>
                <a:gd name="T8" fmla="*/ 0 w 15"/>
                <a:gd name="T9" fmla="*/ 12 h 33"/>
                <a:gd name="T10" fmla="*/ 0 w 15"/>
                <a:gd name="T11" fmla="*/ 12 h 33"/>
                <a:gd name="T12" fmla="*/ 0 w 15"/>
                <a:gd name="T13" fmla="*/ 0 h 33"/>
                <a:gd name="T14" fmla="*/ 12 w 15"/>
                <a:gd name="T15" fmla="*/ 0 h 33"/>
                <a:gd name="T16" fmla="*/ 12 w 15"/>
                <a:gd name="T17" fmla="*/ 0 h 33"/>
                <a:gd name="T18" fmla="*/ 12 w 15"/>
                <a:gd name="T19" fmla="*/ 0 h 33"/>
                <a:gd name="T20" fmla="*/ 12 w 15"/>
                <a:gd name="T21" fmla="*/ 0 h 33"/>
                <a:gd name="T22" fmla="*/ 64 w 15"/>
                <a:gd name="T23" fmla="*/ 0 h 33"/>
                <a:gd name="T24" fmla="*/ 64 w 15"/>
                <a:gd name="T25" fmla="*/ 0 h 33"/>
                <a:gd name="T26" fmla="*/ 64 w 15"/>
                <a:gd name="T27" fmla="*/ 0 h 33"/>
                <a:gd name="T28" fmla="*/ 64 w 15"/>
                <a:gd name="T29" fmla="*/ 0 h 33"/>
                <a:gd name="T30" fmla="*/ 64 w 15"/>
                <a:gd name="T31" fmla="*/ 0 h 33"/>
                <a:gd name="T32" fmla="*/ 64 w 15"/>
                <a:gd name="T33" fmla="*/ 0 h 33"/>
                <a:gd name="T34" fmla="*/ 79 w 15"/>
                <a:gd name="T35" fmla="*/ 12 h 33"/>
                <a:gd name="T36" fmla="*/ 79 w 15"/>
                <a:gd name="T37" fmla="*/ 12 h 33"/>
                <a:gd name="T38" fmla="*/ 79 w 15"/>
                <a:gd name="T39" fmla="*/ 12 h 33"/>
                <a:gd name="T40" fmla="*/ 79 w 15"/>
                <a:gd name="T41" fmla="*/ 27 h 33"/>
                <a:gd name="T42" fmla="*/ 79 w 15"/>
                <a:gd name="T43" fmla="*/ 27 h 33"/>
                <a:gd name="T44" fmla="*/ 79 w 15"/>
                <a:gd name="T45" fmla="*/ 124 h 33"/>
                <a:gd name="T46" fmla="*/ 79 w 15"/>
                <a:gd name="T47" fmla="*/ 125 h 33"/>
                <a:gd name="T48" fmla="*/ 79 w 15"/>
                <a:gd name="T49" fmla="*/ 125 h 33"/>
                <a:gd name="T50" fmla="*/ 79 w 15"/>
                <a:gd name="T51" fmla="*/ 125 h 33"/>
                <a:gd name="T52" fmla="*/ 79 w 15"/>
                <a:gd name="T53" fmla="*/ 145 h 33"/>
                <a:gd name="T54" fmla="*/ 79 w 15"/>
                <a:gd name="T55" fmla="*/ 145 h 33"/>
                <a:gd name="T56" fmla="*/ 64 w 15"/>
                <a:gd name="T57" fmla="*/ 145 h 33"/>
                <a:gd name="T58" fmla="*/ 64 w 15"/>
                <a:gd name="T59" fmla="*/ 145 h 33"/>
                <a:gd name="T60" fmla="*/ 64 w 15"/>
                <a:gd name="T61" fmla="*/ 159 h 33"/>
                <a:gd name="T62" fmla="*/ 64 w 15"/>
                <a:gd name="T63" fmla="*/ 159 h 33"/>
                <a:gd name="T64" fmla="*/ 64 w 15"/>
                <a:gd name="T65" fmla="*/ 159 h 33"/>
                <a:gd name="T66" fmla="*/ 12 w 15"/>
                <a:gd name="T67" fmla="*/ 159 h 33"/>
                <a:gd name="T68" fmla="*/ 12 w 15"/>
                <a:gd name="T69" fmla="*/ 159 h 33"/>
                <a:gd name="T70" fmla="*/ 12 w 15"/>
                <a:gd name="T71" fmla="*/ 159 h 33"/>
                <a:gd name="T72" fmla="*/ 12 w 15"/>
                <a:gd name="T73" fmla="*/ 159 h 33"/>
                <a:gd name="T74" fmla="*/ 0 w 15"/>
                <a:gd name="T75" fmla="*/ 145 h 33"/>
                <a:gd name="T76" fmla="*/ 0 w 15"/>
                <a:gd name="T77" fmla="*/ 145 h 33"/>
                <a:gd name="T78" fmla="*/ 0 w 15"/>
                <a:gd name="T79" fmla="*/ 145 h 33"/>
                <a:gd name="T80" fmla="*/ 0 w 15"/>
                <a:gd name="T81" fmla="*/ 145 h 33"/>
                <a:gd name="T82" fmla="*/ 0 w 15"/>
                <a:gd name="T83" fmla="*/ 125 h 33"/>
                <a:gd name="T84" fmla="*/ 0 w 15"/>
                <a:gd name="T85" fmla="*/ 125 h 33"/>
                <a:gd name="T86" fmla="*/ 0 w 15"/>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0" y="25"/>
                  </a:moveTo>
                  <a:lnTo>
                    <a:pt x="0" y="5"/>
                  </a:lnTo>
                  <a:lnTo>
                    <a:pt x="0" y="2"/>
                  </a:lnTo>
                  <a:lnTo>
                    <a:pt x="0" y="0"/>
                  </a:lnTo>
                  <a:lnTo>
                    <a:pt x="2" y="0"/>
                  </a:lnTo>
                  <a:lnTo>
                    <a:pt x="11" y="0"/>
                  </a:lnTo>
                  <a:lnTo>
                    <a:pt x="14" y="2"/>
                  </a:lnTo>
                  <a:lnTo>
                    <a:pt x="14" y="5"/>
                  </a:lnTo>
                  <a:lnTo>
                    <a:pt x="14" y="25"/>
                  </a:lnTo>
                  <a:lnTo>
                    <a:pt x="14" y="26"/>
                  </a:lnTo>
                  <a:lnTo>
                    <a:pt x="14" y="29"/>
                  </a:lnTo>
                  <a:lnTo>
                    <a:pt x="11" y="29"/>
                  </a:lnTo>
                  <a:lnTo>
                    <a:pt x="11" y="32"/>
                  </a:lnTo>
                  <a:lnTo>
                    <a:pt x="2" y="32"/>
                  </a:lnTo>
                  <a:lnTo>
                    <a:pt x="2" y="29"/>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96" name="Freeform 110"/>
            <p:cNvSpPr>
              <a:spLocks noChangeAspect="1"/>
            </p:cNvSpPr>
            <p:nvPr/>
          </p:nvSpPr>
          <p:spPr bwMode="auto">
            <a:xfrm>
              <a:off x="1784" y="2944"/>
              <a:ext cx="14" cy="43"/>
            </a:xfrm>
            <a:custGeom>
              <a:avLst/>
              <a:gdLst>
                <a:gd name="T0" fmla="*/ 0 w 11"/>
                <a:gd name="T1" fmla="*/ 27 h 33"/>
                <a:gd name="T2" fmla="*/ 0 w 11"/>
                <a:gd name="T3" fmla="*/ 27 h 33"/>
                <a:gd name="T4" fmla="*/ 0 w 11"/>
                <a:gd name="T5" fmla="*/ 27 h 33"/>
                <a:gd name="T6" fmla="*/ 0 w 11"/>
                <a:gd name="T7" fmla="*/ 12 h 33"/>
                <a:gd name="T8" fmla="*/ 0 w 11"/>
                <a:gd name="T9" fmla="*/ 12 h 33"/>
                <a:gd name="T10" fmla="*/ 0 w 11"/>
                <a:gd name="T11" fmla="*/ 12 h 33"/>
                <a:gd name="T12" fmla="*/ 0 w 11"/>
                <a:gd name="T13" fmla="*/ 0 h 33"/>
                <a:gd name="T14" fmla="*/ 0 w 11"/>
                <a:gd name="T15" fmla="*/ 0 h 33"/>
                <a:gd name="T16" fmla="*/ 0 w 11"/>
                <a:gd name="T17" fmla="*/ 0 h 33"/>
                <a:gd name="T18" fmla="*/ 0 w 11"/>
                <a:gd name="T19" fmla="*/ 0 h 33"/>
                <a:gd name="T20" fmla="*/ 0 w 11"/>
                <a:gd name="T21" fmla="*/ 0 h 33"/>
                <a:gd name="T22" fmla="*/ 36 w 11"/>
                <a:gd name="T23" fmla="*/ 0 h 33"/>
                <a:gd name="T24" fmla="*/ 3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5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6 w 11"/>
                <a:gd name="T65" fmla="*/ 159 h 33"/>
                <a:gd name="T66" fmla="*/ 0 w 11"/>
                <a:gd name="T67" fmla="*/ 159 h 33"/>
                <a:gd name="T68" fmla="*/ 0 w 11"/>
                <a:gd name="T69" fmla="*/ 159 h 33"/>
                <a:gd name="T70" fmla="*/ 0 w 11"/>
                <a:gd name="T71" fmla="*/ 159 h 33"/>
                <a:gd name="T72" fmla="*/ 0 w 11"/>
                <a:gd name="T73" fmla="*/ 159 h 33"/>
                <a:gd name="T74" fmla="*/ 0 w 11"/>
                <a:gd name="T75" fmla="*/ 145 h 33"/>
                <a:gd name="T76" fmla="*/ 0 w 11"/>
                <a:gd name="T77" fmla="*/ 145 h 33"/>
                <a:gd name="T78" fmla="*/ 0 w 11"/>
                <a:gd name="T79" fmla="*/ 145 h 33"/>
                <a:gd name="T80" fmla="*/ 0 w 11"/>
                <a:gd name="T81" fmla="*/ 14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8" y="0"/>
                  </a:lnTo>
                  <a:lnTo>
                    <a:pt x="10" y="0"/>
                  </a:lnTo>
                  <a:lnTo>
                    <a:pt x="10" y="2"/>
                  </a:lnTo>
                  <a:lnTo>
                    <a:pt x="10" y="5"/>
                  </a:lnTo>
                  <a:lnTo>
                    <a:pt x="10" y="25"/>
                  </a:lnTo>
                  <a:lnTo>
                    <a:pt x="10" y="26"/>
                  </a:lnTo>
                  <a:lnTo>
                    <a:pt x="10" y="29"/>
                  </a:lnTo>
                  <a:lnTo>
                    <a:pt x="10" y="32"/>
                  </a:lnTo>
                  <a:lnTo>
                    <a:pt x="8" y="32"/>
                  </a:lnTo>
                  <a:lnTo>
                    <a:pt x="0" y="32"/>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97" name="Freeform 111" descr="Light vertical"/>
            <p:cNvSpPr>
              <a:spLocks noChangeAspect="1"/>
            </p:cNvSpPr>
            <p:nvPr/>
          </p:nvSpPr>
          <p:spPr bwMode="auto">
            <a:xfrm>
              <a:off x="1757" y="2944"/>
              <a:ext cx="23" cy="43"/>
            </a:xfrm>
            <a:custGeom>
              <a:avLst/>
              <a:gdLst>
                <a:gd name="T0" fmla="*/ 0 w 18"/>
                <a:gd name="T1" fmla="*/ 27 h 33"/>
                <a:gd name="T2" fmla="*/ 0 w 18"/>
                <a:gd name="T3" fmla="*/ 27 h 33"/>
                <a:gd name="T4" fmla="*/ 0 w 18"/>
                <a:gd name="T5" fmla="*/ 27 h 33"/>
                <a:gd name="T6" fmla="*/ 0 w 18"/>
                <a:gd name="T7" fmla="*/ 12 h 33"/>
                <a:gd name="T8" fmla="*/ 0 w 18"/>
                <a:gd name="T9" fmla="*/ 12 h 33"/>
                <a:gd name="T10" fmla="*/ 0 w 18"/>
                <a:gd name="T11" fmla="*/ 12 h 33"/>
                <a:gd name="T12" fmla="*/ 10 w 18"/>
                <a:gd name="T13" fmla="*/ 0 h 33"/>
                <a:gd name="T14" fmla="*/ 10 w 18"/>
                <a:gd name="T15" fmla="*/ 0 h 33"/>
                <a:gd name="T16" fmla="*/ 10 w 18"/>
                <a:gd name="T17" fmla="*/ 0 h 33"/>
                <a:gd name="T18" fmla="*/ 10 w 18"/>
                <a:gd name="T19" fmla="*/ 0 h 33"/>
                <a:gd name="T20" fmla="*/ 10 w 18"/>
                <a:gd name="T21" fmla="*/ 0 h 33"/>
                <a:gd name="T22" fmla="*/ 69 w 18"/>
                <a:gd name="T23" fmla="*/ 0 h 33"/>
                <a:gd name="T24" fmla="*/ 69 w 18"/>
                <a:gd name="T25" fmla="*/ 0 h 33"/>
                <a:gd name="T26" fmla="*/ 69 w 18"/>
                <a:gd name="T27" fmla="*/ 0 h 33"/>
                <a:gd name="T28" fmla="*/ 75 w 18"/>
                <a:gd name="T29" fmla="*/ 0 h 33"/>
                <a:gd name="T30" fmla="*/ 75 w 18"/>
                <a:gd name="T31" fmla="*/ 0 h 33"/>
                <a:gd name="T32" fmla="*/ 75 w 18"/>
                <a:gd name="T33" fmla="*/ 0 h 33"/>
                <a:gd name="T34" fmla="*/ 75 w 18"/>
                <a:gd name="T35" fmla="*/ 12 h 33"/>
                <a:gd name="T36" fmla="*/ 75 w 18"/>
                <a:gd name="T37" fmla="*/ 12 h 33"/>
                <a:gd name="T38" fmla="*/ 75 w 18"/>
                <a:gd name="T39" fmla="*/ 12 h 33"/>
                <a:gd name="T40" fmla="*/ 75 w 18"/>
                <a:gd name="T41" fmla="*/ 27 h 33"/>
                <a:gd name="T42" fmla="*/ 75 w 18"/>
                <a:gd name="T43" fmla="*/ 27 h 33"/>
                <a:gd name="T44" fmla="*/ 75 w 18"/>
                <a:gd name="T45" fmla="*/ 124 h 33"/>
                <a:gd name="T46" fmla="*/ 75 w 18"/>
                <a:gd name="T47" fmla="*/ 125 h 33"/>
                <a:gd name="T48" fmla="*/ 75 w 18"/>
                <a:gd name="T49" fmla="*/ 125 h 33"/>
                <a:gd name="T50" fmla="*/ 75 w 18"/>
                <a:gd name="T51" fmla="*/ 125 h 33"/>
                <a:gd name="T52" fmla="*/ 75 w 18"/>
                <a:gd name="T53" fmla="*/ 145 h 33"/>
                <a:gd name="T54" fmla="*/ 75 w 18"/>
                <a:gd name="T55" fmla="*/ 145 h 33"/>
                <a:gd name="T56" fmla="*/ 75 w 18"/>
                <a:gd name="T57" fmla="*/ 145 h 33"/>
                <a:gd name="T58" fmla="*/ 75 w 18"/>
                <a:gd name="T59" fmla="*/ 145 h 33"/>
                <a:gd name="T60" fmla="*/ 69 w 18"/>
                <a:gd name="T61" fmla="*/ 159 h 33"/>
                <a:gd name="T62" fmla="*/ 69 w 18"/>
                <a:gd name="T63" fmla="*/ 159 h 33"/>
                <a:gd name="T64" fmla="*/ 69 w 18"/>
                <a:gd name="T65" fmla="*/ 159 h 33"/>
                <a:gd name="T66" fmla="*/ 10 w 18"/>
                <a:gd name="T67" fmla="*/ 159 h 33"/>
                <a:gd name="T68" fmla="*/ 10 w 18"/>
                <a:gd name="T69" fmla="*/ 159 h 33"/>
                <a:gd name="T70" fmla="*/ 10 w 18"/>
                <a:gd name="T71" fmla="*/ 159 h 33"/>
                <a:gd name="T72" fmla="*/ 10 w 18"/>
                <a:gd name="T73" fmla="*/ 159 h 33"/>
                <a:gd name="T74" fmla="*/ 10 w 18"/>
                <a:gd name="T75" fmla="*/ 145 h 33"/>
                <a:gd name="T76" fmla="*/ 0 w 18"/>
                <a:gd name="T77" fmla="*/ 145 h 33"/>
                <a:gd name="T78" fmla="*/ 0 w 18"/>
                <a:gd name="T79" fmla="*/ 145 h 33"/>
                <a:gd name="T80" fmla="*/ 0 w 18"/>
                <a:gd name="T81" fmla="*/ 145 h 33"/>
                <a:gd name="T82" fmla="*/ 0 w 18"/>
                <a:gd name="T83" fmla="*/ 125 h 33"/>
                <a:gd name="T84" fmla="*/ 0 w 18"/>
                <a:gd name="T85" fmla="*/ 125 h 33"/>
                <a:gd name="T86" fmla="*/ 0 w 1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0" y="25"/>
                  </a:moveTo>
                  <a:lnTo>
                    <a:pt x="0" y="5"/>
                  </a:lnTo>
                  <a:lnTo>
                    <a:pt x="0" y="2"/>
                  </a:lnTo>
                  <a:lnTo>
                    <a:pt x="0" y="0"/>
                  </a:lnTo>
                  <a:lnTo>
                    <a:pt x="2" y="0"/>
                  </a:lnTo>
                  <a:lnTo>
                    <a:pt x="16" y="0"/>
                  </a:lnTo>
                  <a:lnTo>
                    <a:pt x="17" y="0"/>
                  </a:lnTo>
                  <a:lnTo>
                    <a:pt x="17" y="2"/>
                  </a:lnTo>
                  <a:lnTo>
                    <a:pt x="17" y="5"/>
                  </a:lnTo>
                  <a:lnTo>
                    <a:pt x="17" y="25"/>
                  </a:lnTo>
                  <a:lnTo>
                    <a:pt x="17" y="26"/>
                  </a:lnTo>
                  <a:lnTo>
                    <a:pt x="17" y="29"/>
                  </a:lnTo>
                  <a:lnTo>
                    <a:pt x="17" y="32"/>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98" name="AutoShape 112"/>
            <p:cNvSpPr>
              <a:spLocks noChangeAspect="1" noChangeArrowheads="1"/>
            </p:cNvSpPr>
            <p:nvPr/>
          </p:nvSpPr>
          <p:spPr bwMode="auto">
            <a:xfrm flipV="1">
              <a:off x="1775" y="2924"/>
              <a:ext cx="4"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499" name="Freeform 113"/>
            <p:cNvSpPr>
              <a:spLocks noChangeAspect="1"/>
            </p:cNvSpPr>
            <p:nvPr/>
          </p:nvSpPr>
          <p:spPr bwMode="auto">
            <a:xfrm>
              <a:off x="1707" y="2839"/>
              <a:ext cx="123" cy="81"/>
            </a:xfrm>
            <a:custGeom>
              <a:avLst/>
              <a:gdLst>
                <a:gd name="T0" fmla="*/ 0 w 94"/>
                <a:gd name="T1" fmla="*/ 50 h 62"/>
                <a:gd name="T2" fmla="*/ 0 w 94"/>
                <a:gd name="T3" fmla="*/ 50 h 62"/>
                <a:gd name="T4" fmla="*/ 12 w 94"/>
                <a:gd name="T5" fmla="*/ 38 h 62"/>
                <a:gd name="T6" fmla="*/ 12 w 94"/>
                <a:gd name="T7" fmla="*/ 38 h 62"/>
                <a:gd name="T8" fmla="*/ 12 w 94"/>
                <a:gd name="T9" fmla="*/ 29 h 62"/>
                <a:gd name="T10" fmla="*/ 29 w 94"/>
                <a:gd name="T11" fmla="*/ 16 h 62"/>
                <a:gd name="T12" fmla="*/ 38 w 94"/>
                <a:gd name="T13" fmla="*/ 16 h 62"/>
                <a:gd name="T14" fmla="*/ 46 w 94"/>
                <a:gd name="T15" fmla="*/ 0 h 62"/>
                <a:gd name="T16" fmla="*/ 65 w 94"/>
                <a:gd name="T17" fmla="*/ 0 h 62"/>
                <a:gd name="T18" fmla="*/ 71 w 94"/>
                <a:gd name="T19" fmla="*/ 0 h 62"/>
                <a:gd name="T20" fmla="*/ 79 w 94"/>
                <a:gd name="T21" fmla="*/ 0 h 62"/>
                <a:gd name="T22" fmla="*/ 376 w 94"/>
                <a:gd name="T23" fmla="*/ 0 h 62"/>
                <a:gd name="T24" fmla="*/ 398 w 94"/>
                <a:gd name="T25" fmla="*/ 0 h 62"/>
                <a:gd name="T26" fmla="*/ 400 w 94"/>
                <a:gd name="T27" fmla="*/ 0 h 62"/>
                <a:gd name="T28" fmla="*/ 420 w 94"/>
                <a:gd name="T29" fmla="*/ 0 h 62"/>
                <a:gd name="T30" fmla="*/ 434 w 94"/>
                <a:gd name="T31" fmla="*/ 16 h 62"/>
                <a:gd name="T32" fmla="*/ 437 w 94"/>
                <a:gd name="T33" fmla="*/ 16 h 62"/>
                <a:gd name="T34" fmla="*/ 445 w 94"/>
                <a:gd name="T35" fmla="*/ 29 h 62"/>
                <a:gd name="T36" fmla="*/ 445 w 94"/>
                <a:gd name="T37" fmla="*/ 29 h 62"/>
                <a:gd name="T38" fmla="*/ 467 w 94"/>
                <a:gd name="T39" fmla="*/ 38 h 62"/>
                <a:gd name="T40" fmla="*/ 467 w 94"/>
                <a:gd name="T41" fmla="*/ 50 h 62"/>
                <a:gd name="T42" fmla="*/ 467 w 94"/>
                <a:gd name="T43" fmla="*/ 50 h 62"/>
                <a:gd name="T44" fmla="*/ 467 w 94"/>
                <a:gd name="T45" fmla="*/ 247 h 62"/>
                <a:gd name="T46" fmla="*/ 467 w 94"/>
                <a:gd name="T47" fmla="*/ 260 h 62"/>
                <a:gd name="T48" fmla="*/ 467 w 94"/>
                <a:gd name="T49" fmla="*/ 274 h 62"/>
                <a:gd name="T50" fmla="*/ 445 w 94"/>
                <a:gd name="T51" fmla="*/ 274 h 62"/>
                <a:gd name="T52" fmla="*/ 445 w 94"/>
                <a:gd name="T53" fmla="*/ 277 h 62"/>
                <a:gd name="T54" fmla="*/ 437 w 94"/>
                <a:gd name="T55" fmla="*/ 284 h 62"/>
                <a:gd name="T56" fmla="*/ 434 w 94"/>
                <a:gd name="T57" fmla="*/ 284 h 62"/>
                <a:gd name="T58" fmla="*/ 434 w 94"/>
                <a:gd name="T59" fmla="*/ 284 h 62"/>
                <a:gd name="T60" fmla="*/ 420 w 94"/>
                <a:gd name="T61" fmla="*/ 306 h 62"/>
                <a:gd name="T62" fmla="*/ 398 w 94"/>
                <a:gd name="T63" fmla="*/ 306 h 62"/>
                <a:gd name="T64" fmla="*/ 376 w 94"/>
                <a:gd name="T65" fmla="*/ 306 h 62"/>
                <a:gd name="T66" fmla="*/ 79 w 94"/>
                <a:gd name="T67" fmla="*/ 306 h 62"/>
                <a:gd name="T68" fmla="*/ 71 w 94"/>
                <a:gd name="T69" fmla="*/ 306 h 62"/>
                <a:gd name="T70" fmla="*/ 65 w 94"/>
                <a:gd name="T71" fmla="*/ 306 h 62"/>
                <a:gd name="T72" fmla="*/ 46 w 94"/>
                <a:gd name="T73" fmla="*/ 306 h 62"/>
                <a:gd name="T74" fmla="*/ 38 w 94"/>
                <a:gd name="T75" fmla="*/ 284 h 62"/>
                <a:gd name="T76" fmla="*/ 29 w 94"/>
                <a:gd name="T77" fmla="*/ 284 h 62"/>
                <a:gd name="T78" fmla="*/ 29 w 94"/>
                <a:gd name="T79" fmla="*/ 277 h 62"/>
                <a:gd name="T80" fmla="*/ 12 w 94"/>
                <a:gd name="T81" fmla="*/ 277 h 62"/>
                <a:gd name="T82" fmla="*/ 12 w 94"/>
                <a:gd name="T83" fmla="*/ 274 h 62"/>
                <a:gd name="T84" fmla="*/ 0 w 94"/>
                <a:gd name="T85" fmla="*/ 260 h 62"/>
                <a:gd name="T86" fmla="*/ 0 w 9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2"/>
                <a:gd name="T134" fmla="*/ 94 w 9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2">
                  <a:moveTo>
                    <a:pt x="0" y="50"/>
                  </a:moveTo>
                  <a:lnTo>
                    <a:pt x="0" y="10"/>
                  </a:lnTo>
                  <a:lnTo>
                    <a:pt x="2" y="8"/>
                  </a:lnTo>
                  <a:lnTo>
                    <a:pt x="2" y="6"/>
                  </a:lnTo>
                  <a:lnTo>
                    <a:pt x="6" y="6"/>
                  </a:lnTo>
                  <a:lnTo>
                    <a:pt x="6" y="3"/>
                  </a:lnTo>
                  <a:lnTo>
                    <a:pt x="8" y="3"/>
                  </a:lnTo>
                  <a:lnTo>
                    <a:pt x="9" y="0"/>
                  </a:lnTo>
                  <a:lnTo>
                    <a:pt x="13" y="0"/>
                  </a:lnTo>
                  <a:lnTo>
                    <a:pt x="14" y="0"/>
                  </a:lnTo>
                  <a:lnTo>
                    <a:pt x="16" y="0"/>
                  </a:lnTo>
                  <a:lnTo>
                    <a:pt x="75" y="0"/>
                  </a:lnTo>
                  <a:lnTo>
                    <a:pt x="79" y="0"/>
                  </a:lnTo>
                  <a:lnTo>
                    <a:pt x="80" y="0"/>
                  </a:lnTo>
                  <a:lnTo>
                    <a:pt x="83" y="0"/>
                  </a:lnTo>
                  <a:lnTo>
                    <a:pt x="86" y="0"/>
                  </a:lnTo>
                  <a:lnTo>
                    <a:pt x="86" y="3"/>
                  </a:lnTo>
                  <a:lnTo>
                    <a:pt x="87" y="3"/>
                  </a:lnTo>
                  <a:lnTo>
                    <a:pt x="89" y="6"/>
                  </a:lnTo>
                  <a:lnTo>
                    <a:pt x="89" y="8"/>
                  </a:lnTo>
                  <a:lnTo>
                    <a:pt x="93" y="8"/>
                  </a:lnTo>
                  <a:lnTo>
                    <a:pt x="93" y="10"/>
                  </a:lnTo>
                  <a:lnTo>
                    <a:pt x="93" y="50"/>
                  </a:lnTo>
                  <a:lnTo>
                    <a:pt x="93" y="52"/>
                  </a:lnTo>
                  <a:lnTo>
                    <a:pt x="93" y="55"/>
                  </a:lnTo>
                  <a:lnTo>
                    <a:pt x="89" y="55"/>
                  </a:lnTo>
                  <a:lnTo>
                    <a:pt x="89" y="56"/>
                  </a:lnTo>
                  <a:lnTo>
                    <a:pt x="87" y="57"/>
                  </a:lnTo>
                  <a:lnTo>
                    <a:pt x="86" y="57"/>
                  </a:lnTo>
                  <a:lnTo>
                    <a:pt x="83" y="61"/>
                  </a:lnTo>
                  <a:lnTo>
                    <a:pt x="80" y="61"/>
                  </a:lnTo>
                  <a:lnTo>
                    <a:pt x="79" y="61"/>
                  </a:lnTo>
                  <a:lnTo>
                    <a:pt x="75" y="61"/>
                  </a:lnTo>
                  <a:lnTo>
                    <a:pt x="16" y="61"/>
                  </a:lnTo>
                  <a:lnTo>
                    <a:pt x="14" y="61"/>
                  </a:lnTo>
                  <a:lnTo>
                    <a:pt x="13" y="61"/>
                  </a:lnTo>
                  <a:lnTo>
                    <a:pt x="9" y="61"/>
                  </a:lnTo>
                  <a:lnTo>
                    <a:pt x="9" y="57"/>
                  </a:lnTo>
                  <a:lnTo>
                    <a:pt x="8" y="57"/>
                  </a:lnTo>
                  <a:lnTo>
                    <a:pt x="6" y="57"/>
                  </a:lnTo>
                  <a:lnTo>
                    <a:pt x="6" y="56"/>
                  </a:lnTo>
                  <a:lnTo>
                    <a:pt x="2" y="56"/>
                  </a:lnTo>
                  <a:lnTo>
                    <a:pt x="2"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00" name="Freeform 114"/>
            <p:cNvSpPr>
              <a:spLocks noChangeAspect="1"/>
            </p:cNvSpPr>
            <p:nvPr/>
          </p:nvSpPr>
          <p:spPr bwMode="auto">
            <a:xfrm>
              <a:off x="1712" y="2839"/>
              <a:ext cx="33" cy="81"/>
            </a:xfrm>
            <a:custGeom>
              <a:avLst/>
              <a:gdLst>
                <a:gd name="T0" fmla="*/ 0 w 25"/>
                <a:gd name="T1" fmla="*/ 65 h 62"/>
                <a:gd name="T2" fmla="*/ 0 w 25"/>
                <a:gd name="T3" fmla="*/ 50 h 62"/>
                <a:gd name="T4" fmla="*/ 0 w 25"/>
                <a:gd name="T5" fmla="*/ 38 h 62"/>
                <a:gd name="T6" fmla="*/ 0 w 25"/>
                <a:gd name="T7" fmla="*/ 38 h 62"/>
                <a:gd name="T8" fmla="*/ 0 w 25"/>
                <a:gd name="T9" fmla="*/ 29 h 62"/>
                <a:gd name="T10" fmla="*/ 0 w 25"/>
                <a:gd name="T11" fmla="*/ 29 h 62"/>
                <a:gd name="T12" fmla="*/ 0 w 25"/>
                <a:gd name="T13" fmla="*/ 16 h 62"/>
                <a:gd name="T14" fmla="*/ 0 w 25"/>
                <a:gd name="T15" fmla="*/ 16 h 62"/>
                <a:gd name="T16" fmla="*/ 12 w 25"/>
                <a:gd name="T17" fmla="*/ 0 h 62"/>
                <a:gd name="T18" fmla="*/ 12 w 25"/>
                <a:gd name="T19" fmla="*/ 0 h 62"/>
                <a:gd name="T20" fmla="*/ 12 w 25"/>
                <a:gd name="T21" fmla="*/ 0 h 62"/>
                <a:gd name="T22" fmla="*/ 102 w 25"/>
                <a:gd name="T23" fmla="*/ 0 h 62"/>
                <a:gd name="T24" fmla="*/ 102 w 25"/>
                <a:gd name="T25" fmla="*/ 0 h 62"/>
                <a:gd name="T26" fmla="*/ 102 w 25"/>
                <a:gd name="T27" fmla="*/ 0 h 62"/>
                <a:gd name="T28" fmla="*/ 115 w 25"/>
                <a:gd name="T29" fmla="*/ 0 h 62"/>
                <a:gd name="T30" fmla="*/ 115 w 25"/>
                <a:gd name="T31" fmla="*/ 16 h 62"/>
                <a:gd name="T32" fmla="*/ 115 w 25"/>
                <a:gd name="T33" fmla="*/ 16 h 62"/>
                <a:gd name="T34" fmla="*/ 115 w 25"/>
                <a:gd name="T35" fmla="*/ 29 h 62"/>
                <a:gd name="T36" fmla="*/ 115 w 25"/>
                <a:gd name="T37" fmla="*/ 29 h 62"/>
                <a:gd name="T38" fmla="*/ 127 w 25"/>
                <a:gd name="T39" fmla="*/ 38 h 62"/>
                <a:gd name="T40" fmla="*/ 127 w 25"/>
                <a:gd name="T41" fmla="*/ 50 h 62"/>
                <a:gd name="T42" fmla="*/ 127 w 25"/>
                <a:gd name="T43" fmla="*/ 65 h 62"/>
                <a:gd name="T44" fmla="*/ 127 w 25"/>
                <a:gd name="T45" fmla="*/ 260 h 62"/>
                <a:gd name="T46" fmla="*/ 127 w 25"/>
                <a:gd name="T47" fmla="*/ 260 h 62"/>
                <a:gd name="T48" fmla="*/ 127 w 25"/>
                <a:gd name="T49" fmla="*/ 274 h 62"/>
                <a:gd name="T50" fmla="*/ 127 w 25"/>
                <a:gd name="T51" fmla="*/ 274 h 62"/>
                <a:gd name="T52" fmla="*/ 115 w 25"/>
                <a:gd name="T53" fmla="*/ 277 h 62"/>
                <a:gd name="T54" fmla="*/ 115 w 25"/>
                <a:gd name="T55" fmla="*/ 284 h 62"/>
                <a:gd name="T56" fmla="*/ 115 w 25"/>
                <a:gd name="T57" fmla="*/ 284 h 62"/>
                <a:gd name="T58" fmla="*/ 115 w 25"/>
                <a:gd name="T59" fmla="*/ 284 h 62"/>
                <a:gd name="T60" fmla="*/ 102 w 25"/>
                <a:gd name="T61" fmla="*/ 306 h 62"/>
                <a:gd name="T62" fmla="*/ 102 w 25"/>
                <a:gd name="T63" fmla="*/ 306 h 62"/>
                <a:gd name="T64" fmla="*/ 102 w 25"/>
                <a:gd name="T65" fmla="*/ 306 h 62"/>
                <a:gd name="T66" fmla="*/ 12 w 25"/>
                <a:gd name="T67" fmla="*/ 306 h 62"/>
                <a:gd name="T68" fmla="*/ 12 w 25"/>
                <a:gd name="T69" fmla="*/ 306 h 62"/>
                <a:gd name="T70" fmla="*/ 12 w 25"/>
                <a:gd name="T71" fmla="*/ 306 h 62"/>
                <a:gd name="T72" fmla="*/ 12 w 25"/>
                <a:gd name="T73" fmla="*/ 306 h 62"/>
                <a:gd name="T74" fmla="*/ 0 w 25"/>
                <a:gd name="T75" fmla="*/ 284 h 62"/>
                <a:gd name="T76" fmla="*/ 0 w 25"/>
                <a:gd name="T77" fmla="*/ 284 h 62"/>
                <a:gd name="T78" fmla="*/ 0 w 25"/>
                <a:gd name="T79" fmla="*/ 277 h 62"/>
                <a:gd name="T80" fmla="*/ 0 w 25"/>
                <a:gd name="T81" fmla="*/ 277 h 62"/>
                <a:gd name="T82" fmla="*/ 0 w 25"/>
                <a:gd name="T83" fmla="*/ 274 h 62"/>
                <a:gd name="T84" fmla="*/ 0 w 25"/>
                <a:gd name="T85" fmla="*/ 260 h 62"/>
                <a:gd name="T86" fmla="*/ 0 w 25"/>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2"/>
                <a:gd name="T134" fmla="*/ 25 w 25"/>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2">
                  <a:moveTo>
                    <a:pt x="0" y="52"/>
                  </a:moveTo>
                  <a:lnTo>
                    <a:pt x="0" y="13"/>
                  </a:lnTo>
                  <a:lnTo>
                    <a:pt x="0" y="10"/>
                  </a:lnTo>
                  <a:lnTo>
                    <a:pt x="0" y="8"/>
                  </a:lnTo>
                  <a:lnTo>
                    <a:pt x="0" y="6"/>
                  </a:lnTo>
                  <a:lnTo>
                    <a:pt x="0" y="3"/>
                  </a:lnTo>
                  <a:lnTo>
                    <a:pt x="2" y="0"/>
                  </a:lnTo>
                  <a:lnTo>
                    <a:pt x="19" y="0"/>
                  </a:lnTo>
                  <a:lnTo>
                    <a:pt x="22" y="0"/>
                  </a:lnTo>
                  <a:lnTo>
                    <a:pt x="22" y="3"/>
                  </a:lnTo>
                  <a:lnTo>
                    <a:pt x="22" y="6"/>
                  </a:lnTo>
                  <a:lnTo>
                    <a:pt x="24" y="8"/>
                  </a:lnTo>
                  <a:lnTo>
                    <a:pt x="24" y="10"/>
                  </a:lnTo>
                  <a:lnTo>
                    <a:pt x="24" y="13"/>
                  </a:lnTo>
                  <a:lnTo>
                    <a:pt x="24" y="52"/>
                  </a:lnTo>
                  <a:lnTo>
                    <a:pt x="24" y="55"/>
                  </a:lnTo>
                  <a:lnTo>
                    <a:pt x="22" y="56"/>
                  </a:lnTo>
                  <a:lnTo>
                    <a:pt x="22" y="57"/>
                  </a:lnTo>
                  <a:lnTo>
                    <a:pt x="22" y="61"/>
                  </a:lnTo>
                  <a:lnTo>
                    <a:pt x="19" y="61"/>
                  </a:lnTo>
                  <a:lnTo>
                    <a:pt x="2" y="61"/>
                  </a:lnTo>
                  <a:lnTo>
                    <a:pt x="0" y="57"/>
                  </a:lnTo>
                  <a:lnTo>
                    <a:pt x="0" y="56"/>
                  </a:lnTo>
                  <a:lnTo>
                    <a:pt x="0" y="55"/>
                  </a:lnTo>
                  <a:lnTo>
                    <a:pt x="0" y="5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01" name="Freeform 115"/>
            <p:cNvSpPr>
              <a:spLocks noChangeAspect="1"/>
            </p:cNvSpPr>
            <p:nvPr/>
          </p:nvSpPr>
          <p:spPr bwMode="auto">
            <a:xfrm>
              <a:off x="1792" y="2839"/>
              <a:ext cx="38" cy="81"/>
            </a:xfrm>
            <a:custGeom>
              <a:avLst/>
              <a:gdLst>
                <a:gd name="T0" fmla="*/ 0 w 29"/>
                <a:gd name="T1" fmla="*/ 65 h 62"/>
                <a:gd name="T2" fmla="*/ 0 w 29"/>
                <a:gd name="T3" fmla="*/ 50 h 62"/>
                <a:gd name="T4" fmla="*/ 0 w 29"/>
                <a:gd name="T5" fmla="*/ 38 h 62"/>
                <a:gd name="T6" fmla="*/ 12 w 29"/>
                <a:gd name="T7" fmla="*/ 38 h 62"/>
                <a:gd name="T8" fmla="*/ 12 w 29"/>
                <a:gd name="T9" fmla="*/ 29 h 62"/>
                <a:gd name="T10" fmla="*/ 12 w 29"/>
                <a:gd name="T11" fmla="*/ 29 h 62"/>
                <a:gd name="T12" fmla="*/ 12 w 29"/>
                <a:gd name="T13" fmla="*/ 16 h 62"/>
                <a:gd name="T14" fmla="*/ 12 w 29"/>
                <a:gd name="T15" fmla="*/ 16 h 62"/>
                <a:gd name="T16" fmla="*/ 28 w 29"/>
                <a:gd name="T17" fmla="*/ 0 h 62"/>
                <a:gd name="T18" fmla="*/ 28 w 29"/>
                <a:gd name="T19" fmla="*/ 0 h 62"/>
                <a:gd name="T20" fmla="*/ 28 w 29"/>
                <a:gd name="T21" fmla="*/ 0 h 62"/>
                <a:gd name="T22" fmla="*/ 113 w 29"/>
                <a:gd name="T23" fmla="*/ 0 h 62"/>
                <a:gd name="T24" fmla="*/ 113 w 29"/>
                <a:gd name="T25" fmla="*/ 0 h 62"/>
                <a:gd name="T26" fmla="*/ 113 w 29"/>
                <a:gd name="T27" fmla="*/ 0 h 62"/>
                <a:gd name="T28" fmla="*/ 122 w 29"/>
                <a:gd name="T29" fmla="*/ 0 h 62"/>
                <a:gd name="T30" fmla="*/ 122 w 29"/>
                <a:gd name="T31" fmla="*/ 16 h 62"/>
                <a:gd name="T32" fmla="*/ 122 w 29"/>
                <a:gd name="T33" fmla="*/ 16 h 62"/>
                <a:gd name="T34" fmla="*/ 122 w 29"/>
                <a:gd name="T35" fmla="*/ 29 h 62"/>
                <a:gd name="T36" fmla="*/ 122 w 29"/>
                <a:gd name="T37" fmla="*/ 29 h 62"/>
                <a:gd name="T38" fmla="*/ 143 w 29"/>
                <a:gd name="T39" fmla="*/ 38 h 62"/>
                <a:gd name="T40" fmla="*/ 143 w 29"/>
                <a:gd name="T41" fmla="*/ 50 h 62"/>
                <a:gd name="T42" fmla="*/ 143 w 29"/>
                <a:gd name="T43" fmla="*/ 65 h 62"/>
                <a:gd name="T44" fmla="*/ 143 w 29"/>
                <a:gd name="T45" fmla="*/ 260 h 62"/>
                <a:gd name="T46" fmla="*/ 143 w 29"/>
                <a:gd name="T47" fmla="*/ 260 h 62"/>
                <a:gd name="T48" fmla="*/ 143 w 29"/>
                <a:gd name="T49" fmla="*/ 274 h 62"/>
                <a:gd name="T50" fmla="*/ 122 w 29"/>
                <a:gd name="T51" fmla="*/ 274 h 62"/>
                <a:gd name="T52" fmla="*/ 122 w 29"/>
                <a:gd name="T53" fmla="*/ 277 h 62"/>
                <a:gd name="T54" fmla="*/ 122 w 29"/>
                <a:gd name="T55" fmla="*/ 284 h 62"/>
                <a:gd name="T56" fmla="*/ 122 w 29"/>
                <a:gd name="T57" fmla="*/ 284 h 62"/>
                <a:gd name="T58" fmla="*/ 122 w 29"/>
                <a:gd name="T59" fmla="*/ 284 h 62"/>
                <a:gd name="T60" fmla="*/ 113 w 29"/>
                <a:gd name="T61" fmla="*/ 306 h 62"/>
                <a:gd name="T62" fmla="*/ 113 w 29"/>
                <a:gd name="T63" fmla="*/ 306 h 62"/>
                <a:gd name="T64" fmla="*/ 113 w 29"/>
                <a:gd name="T65" fmla="*/ 306 h 62"/>
                <a:gd name="T66" fmla="*/ 28 w 29"/>
                <a:gd name="T67" fmla="*/ 306 h 62"/>
                <a:gd name="T68" fmla="*/ 28 w 29"/>
                <a:gd name="T69" fmla="*/ 306 h 62"/>
                <a:gd name="T70" fmla="*/ 28 w 29"/>
                <a:gd name="T71" fmla="*/ 306 h 62"/>
                <a:gd name="T72" fmla="*/ 28 w 29"/>
                <a:gd name="T73" fmla="*/ 306 h 62"/>
                <a:gd name="T74" fmla="*/ 12 w 29"/>
                <a:gd name="T75" fmla="*/ 284 h 62"/>
                <a:gd name="T76" fmla="*/ 12 w 29"/>
                <a:gd name="T77" fmla="*/ 284 h 62"/>
                <a:gd name="T78" fmla="*/ 12 w 29"/>
                <a:gd name="T79" fmla="*/ 277 h 62"/>
                <a:gd name="T80" fmla="*/ 12 w 29"/>
                <a:gd name="T81" fmla="*/ 277 h 62"/>
                <a:gd name="T82" fmla="*/ 12 w 29"/>
                <a:gd name="T83" fmla="*/ 274 h 62"/>
                <a:gd name="T84" fmla="*/ 0 w 29"/>
                <a:gd name="T85" fmla="*/ 260 h 62"/>
                <a:gd name="T86" fmla="*/ 0 w 29"/>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2"/>
                <a:gd name="T134" fmla="*/ 29 w 2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2">
                  <a:moveTo>
                    <a:pt x="0" y="52"/>
                  </a:moveTo>
                  <a:lnTo>
                    <a:pt x="0" y="13"/>
                  </a:lnTo>
                  <a:lnTo>
                    <a:pt x="0" y="10"/>
                  </a:lnTo>
                  <a:lnTo>
                    <a:pt x="0" y="8"/>
                  </a:lnTo>
                  <a:lnTo>
                    <a:pt x="2" y="8"/>
                  </a:lnTo>
                  <a:lnTo>
                    <a:pt x="2" y="6"/>
                  </a:lnTo>
                  <a:lnTo>
                    <a:pt x="2" y="3"/>
                  </a:lnTo>
                  <a:lnTo>
                    <a:pt x="5" y="0"/>
                  </a:lnTo>
                  <a:lnTo>
                    <a:pt x="22" y="0"/>
                  </a:lnTo>
                  <a:lnTo>
                    <a:pt x="24" y="0"/>
                  </a:lnTo>
                  <a:lnTo>
                    <a:pt x="24" y="3"/>
                  </a:lnTo>
                  <a:lnTo>
                    <a:pt x="24" y="6"/>
                  </a:lnTo>
                  <a:lnTo>
                    <a:pt x="24" y="8"/>
                  </a:lnTo>
                  <a:lnTo>
                    <a:pt x="28" y="8"/>
                  </a:lnTo>
                  <a:lnTo>
                    <a:pt x="28" y="10"/>
                  </a:lnTo>
                  <a:lnTo>
                    <a:pt x="28" y="13"/>
                  </a:lnTo>
                  <a:lnTo>
                    <a:pt x="28" y="52"/>
                  </a:lnTo>
                  <a:lnTo>
                    <a:pt x="28" y="55"/>
                  </a:lnTo>
                  <a:lnTo>
                    <a:pt x="24" y="55"/>
                  </a:lnTo>
                  <a:lnTo>
                    <a:pt x="24" y="56"/>
                  </a:lnTo>
                  <a:lnTo>
                    <a:pt x="24" y="57"/>
                  </a:lnTo>
                  <a:lnTo>
                    <a:pt x="24" y="61"/>
                  </a:lnTo>
                  <a:lnTo>
                    <a:pt x="22" y="61"/>
                  </a:lnTo>
                  <a:lnTo>
                    <a:pt x="5" y="61"/>
                  </a:lnTo>
                  <a:lnTo>
                    <a:pt x="2" y="57"/>
                  </a:lnTo>
                  <a:lnTo>
                    <a:pt x="2" y="56"/>
                  </a:lnTo>
                  <a:lnTo>
                    <a:pt x="2" y="55"/>
                  </a:lnTo>
                  <a:lnTo>
                    <a:pt x="0" y="55"/>
                  </a:lnTo>
                  <a:lnTo>
                    <a:pt x="0" y="5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02" name="Freeform 116" descr="Light vertical"/>
            <p:cNvSpPr>
              <a:spLocks noChangeAspect="1"/>
            </p:cNvSpPr>
            <p:nvPr/>
          </p:nvSpPr>
          <p:spPr bwMode="auto">
            <a:xfrm>
              <a:off x="1744" y="2839"/>
              <a:ext cx="49" cy="81"/>
            </a:xfrm>
            <a:custGeom>
              <a:avLst/>
              <a:gdLst>
                <a:gd name="T0" fmla="*/ 0 w 38"/>
                <a:gd name="T1" fmla="*/ 65 h 62"/>
                <a:gd name="T2" fmla="*/ 0 w 38"/>
                <a:gd name="T3" fmla="*/ 50 h 62"/>
                <a:gd name="T4" fmla="*/ 0 w 38"/>
                <a:gd name="T5" fmla="*/ 38 h 62"/>
                <a:gd name="T6" fmla="*/ 0 w 38"/>
                <a:gd name="T7" fmla="*/ 38 h 62"/>
                <a:gd name="T8" fmla="*/ 1 w 38"/>
                <a:gd name="T9" fmla="*/ 29 h 62"/>
                <a:gd name="T10" fmla="*/ 1 w 38"/>
                <a:gd name="T11" fmla="*/ 29 h 62"/>
                <a:gd name="T12" fmla="*/ 1 w 38"/>
                <a:gd name="T13" fmla="*/ 16 h 62"/>
                <a:gd name="T14" fmla="*/ 17 w 38"/>
                <a:gd name="T15" fmla="*/ 16 h 62"/>
                <a:gd name="T16" fmla="*/ 17 w 38"/>
                <a:gd name="T17" fmla="*/ 0 h 62"/>
                <a:gd name="T18" fmla="*/ 17 w 38"/>
                <a:gd name="T19" fmla="*/ 0 h 62"/>
                <a:gd name="T20" fmla="*/ 32 w 38"/>
                <a:gd name="T21" fmla="*/ 0 h 62"/>
                <a:gd name="T22" fmla="*/ 143 w 38"/>
                <a:gd name="T23" fmla="*/ 0 h 62"/>
                <a:gd name="T24" fmla="*/ 146 w 38"/>
                <a:gd name="T25" fmla="*/ 0 h 62"/>
                <a:gd name="T26" fmla="*/ 146 w 38"/>
                <a:gd name="T27" fmla="*/ 0 h 62"/>
                <a:gd name="T28" fmla="*/ 146 w 38"/>
                <a:gd name="T29" fmla="*/ 0 h 62"/>
                <a:gd name="T30" fmla="*/ 156 w 38"/>
                <a:gd name="T31" fmla="*/ 16 h 62"/>
                <a:gd name="T32" fmla="*/ 156 w 38"/>
                <a:gd name="T33" fmla="*/ 16 h 62"/>
                <a:gd name="T34" fmla="*/ 172 w 38"/>
                <a:gd name="T35" fmla="*/ 29 h 62"/>
                <a:gd name="T36" fmla="*/ 172 w 38"/>
                <a:gd name="T37" fmla="*/ 29 h 62"/>
                <a:gd name="T38" fmla="*/ 172 w 38"/>
                <a:gd name="T39" fmla="*/ 38 h 62"/>
                <a:gd name="T40" fmla="*/ 172 w 38"/>
                <a:gd name="T41" fmla="*/ 50 h 62"/>
                <a:gd name="T42" fmla="*/ 172 w 38"/>
                <a:gd name="T43" fmla="*/ 65 h 62"/>
                <a:gd name="T44" fmla="*/ 172 w 38"/>
                <a:gd name="T45" fmla="*/ 260 h 62"/>
                <a:gd name="T46" fmla="*/ 172 w 38"/>
                <a:gd name="T47" fmla="*/ 260 h 62"/>
                <a:gd name="T48" fmla="*/ 172 w 38"/>
                <a:gd name="T49" fmla="*/ 274 h 62"/>
                <a:gd name="T50" fmla="*/ 172 w 38"/>
                <a:gd name="T51" fmla="*/ 274 h 62"/>
                <a:gd name="T52" fmla="*/ 172 w 38"/>
                <a:gd name="T53" fmla="*/ 277 h 62"/>
                <a:gd name="T54" fmla="*/ 156 w 38"/>
                <a:gd name="T55" fmla="*/ 284 h 62"/>
                <a:gd name="T56" fmla="*/ 156 w 38"/>
                <a:gd name="T57" fmla="*/ 284 h 62"/>
                <a:gd name="T58" fmla="*/ 156 w 38"/>
                <a:gd name="T59" fmla="*/ 284 h 62"/>
                <a:gd name="T60" fmla="*/ 146 w 38"/>
                <a:gd name="T61" fmla="*/ 306 h 62"/>
                <a:gd name="T62" fmla="*/ 146 w 38"/>
                <a:gd name="T63" fmla="*/ 306 h 62"/>
                <a:gd name="T64" fmla="*/ 143 w 38"/>
                <a:gd name="T65" fmla="*/ 306 h 62"/>
                <a:gd name="T66" fmla="*/ 32 w 38"/>
                <a:gd name="T67" fmla="*/ 306 h 62"/>
                <a:gd name="T68" fmla="*/ 32 w 38"/>
                <a:gd name="T69" fmla="*/ 306 h 62"/>
                <a:gd name="T70" fmla="*/ 17 w 38"/>
                <a:gd name="T71" fmla="*/ 306 h 62"/>
                <a:gd name="T72" fmla="*/ 17 w 38"/>
                <a:gd name="T73" fmla="*/ 306 h 62"/>
                <a:gd name="T74" fmla="*/ 1 w 38"/>
                <a:gd name="T75" fmla="*/ 284 h 62"/>
                <a:gd name="T76" fmla="*/ 1 w 38"/>
                <a:gd name="T77" fmla="*/ 284 h 62"/>
                <a:gd name="T78" fmla="*/ 1 w 38"/>
                <a:gd name="T79" fmla="*/ 277 h 62"/>
                <a:gd name="T80" fmla="*/ 0 w 38"/>
                <a:gd name="T81" fmla="*/ 277 h 62"/>
                <a:gd name="T82" fmla="*/ 0 w 38"/>
                <a:gd name="T83" fmla="*/ 274 h 62"/>
                <a:gd name="T84" fmla="*/ 0 w 38"/>
                <a:gd name="T85" fmla="*/ 260 h 62"/>
                <a:gd name="T86" fmla="*/ 0 w 38"/>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2"/>
                <a:gd name="T134" fmla="*/ 38 w 38"/>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2">
                  <a:moveTo>
                    <a:pt x="0" y="52"/>
                  </a:moveTo>
                  <a:lnTo>
                    <a:pt x="0" y="13"/>
                  </a:lnTo>
                  <a:lnTo>
                    <a:pt x="0" y="10"/>
                  </a:lnTo>
                  <a:lnTo>
                    <a:pt x="0" y="8"/>
                  </a:lnTo>
                  <a:lnTo>
                    <a:pt x="0" y="6"/>
                  </a:lnTo>
                  <a:lnTo>
                    <a:pt x="1" y="6"/>
                  </a:lnTo>
                  <a:lnTo>
                    <a:pt x="1" y="3"/>
                  </a:lnTo>
                  <a:lnTo>
                    <a:pt x="4" y="3"/>
                  </a:lnTo>
                  <a:lnTo>
                    <a:pt x="4" y="0"/>
                  </a:lnTo>
                  <a:lnTo>
                    <a:pt x="7" y="0"/>
                  </a:lnTo>
                  <a:lnTo>
                    <a:pt x="31" y="0"/>
                  </a:lnTo>
                  <a:lnTo>
                    <a:pt x="32" y="0"/>
                  </a:lnTo>
                  <a:lnTo>
                    <a:pt x="34" y="3"/>
                  </a:lnTo>
                  <a:lnTo>
                    <a:pt x="34" y="6"/>
                  </a:lnTo>
                  <a:lnTo>
                    <a:pt x="37" y="6"/>
                  </a:lnTo>
                  <a:lnTo>
                    <a:pt x="37" y="8"/>
                  </a:lnTo>
                  <a:lnTo>
                    <a:pt x="37" y="10"/>
                  </a:lnTo>
                  <a:lnTo>
                    <a:pt x="37" y="13"/>
                  </a:lnTo>
                  <a:lnTo>
                    <a:pt x="37" y="52"/>
                  </a:lnTo>
                  <a:lnTo>
                    <a:pt x="37" y="55"/>
                  </a:lnTo>
                  <a:lnTo>
                    <a:pt x="37" y="56"/>
                  </a:lnTo>
                  <a:lnTo>
                    <a:pt x="34" y="57"/>
                  </a:lnTo>
                  <a:lnTo>
                    <a:pt x="32" y="61"/>
                  </a:lnTo>
                  <a:lnTo>
                    <a:pt x="31" y="61"/>
                  </a:lnTo>
                  <a:lnTo>
                    <a:pt x="7" y="61"/>
                  </a:lnTo>
                  <a:lnTo>
                    <a:pt x="4" y="61"/>
                  </a:lnTo>
                  <a:lnTo>
                    <a:pt x="4" y="57"/>
                  </a:lnTo>
                  <a:lnTo>
                    <a:pt x="1" y="57"/>
                  </a:lnTo>
                  <a:lnTo>
                    <a:pt x="1" y="56"/>
                  </a:lnTo>
                  <a:lnTo>
                    <a:pt x="0" y="56"/>
                  </a:lnTo>
                  <a:lnTo>
                    <a:pt x="0" y="55"/>
                  </a:lnTo>
                  <a:lnTo>
                    <a:pt x="0" y="52"/>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03" name="AutoShape 117"/>
            <p:cNvSpPr>
              <a:spLocks noChangeAspect="1" noChangeArrowheads="1"/>
            </p:cNvSpPr>
            <p:nvPr/>
          </p:nvSpPr>
          <p:spPr bwMode="auto">
            <a:xfrm flipV="1">
              <a:off x="1753" y="2273"/>
              <a:ext cx="31"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04" name="Freeform 118"/>
            <p:cNvSpPr>
              <a:spLocks noChangeAspect="1"/>
            </p:cNvSpPr>
            <p:nvPr/>
          </p:nvSpPr>
          <p:spPr bwMode="auto">
            <a:xfrm>
              <a:off x="1738" y="2230"/>
              <a:ext cx="60" cy="43"/>
            </a:xfrm>
            <a:custGeom>
              <a:avLst/>
              <a:gdLst>
                <a:gd name="T0" fmla="*/ 222 w 46"/>
                <a:gd name="T1" fmla="*/ 125 h 33"/>
                <a:gd name="T2" fmla="*/ 222 w 46"/>
                <a:gd name="T3" fmla="*/ 125 h 33"/>
                <a:gd name="T4" fmla="*/ 222 w 46"/>
                <a:gd name="T5" fmla="*/ 125 h 33"/>
                <a:gd name="T6" fmla="*/ 222 w 46"/>
                <a:gd name="T7" fmla="*/ 134 h 33"/>
                <a:gd name="T8" fmla="*/ 222 w 46"/>
                <a:gd name="T9" fmla="*/ 134 h 33"/>
                <a:gd name="T10" fmla="*/ 200 w 46"/>
                <a:gd name="T11" fmla="*/ 134 h 33"/>
                <a:gd name="T12" fmla="*/ 200 w 46"/>
                <a:gd name="T13" fmla="*/ 159 h 33"/>
                <a:gd name="T14" fmla="*/ 192 w 46"/>
                <a:gd name="T15" fmla="*/ 159 h 33"/>
                <a:gd name="T16" fmla="*/ 192 w 46"/>
                <a:gd name="T17" fmla="*/ 159 h 33"/>
                <a:gd name="T18" fmla="*/ 189 w 46"/>
                <a:gd name="T19" fmla="*/ 159 h 33"/>
                <a:gd name="T20" fmla="*/ 189 w 46"/>
                <a:gd name="T21" fmla="*/ 159 h 33"/>
                <a:gd name="T22" fmla="*/ 35 w 46"/>
                <a:gd name="T23" fmla="*/ 159 h 33"/>
                <a:gd name="T24" fmla="*/ 35 w 46"/>
                <a:gd name="T25" fmla="*/ 159 h 33"/>
                <a:gd name="T26" fmla="*/ 27 w 46"/>
                <a:gd name="T27" fmla="*/ 159 h 33"/>
                <a:gd name="T28" fmla="*/ 27 w 46"/>
                <a:gd name="T29" fmla="*/ 159 h 33"/>
                <a:gd name="T30" fmla="*/ 12 w 46"/>
                <a:gd name="T31" fmla="*/ 159 h 33"/>
                <a:gd name="T32" fmla="*/ 12 w 46"/>
                <a:gd name="T33" fmla="*/ 159 h 33"/>
                <a:gd name="T34" fmla="*/ 0 w 46"/>
                <a:gd name="T35" fmla="*/ 134 h 33"/>
                <a:gd name="T36" fmla="*/ 0 w 46"/>
                <a:gd name="T37" fmla="*/ 134 h 33"/>
                <a:gd name="T38" fmla="*/ 0 w 46"/>
                <a:gd name="T39" fmla="*/ 134 h 33"/>
                <a:gd name="T40" fmla="*/ 0 w 46"/>
                <a:gd name="T41" fmla="*/ 125 h 33"/>
                <a:gd name="T42" fmla="*/ 0 w 46"/>
                <a:gd name="T43" fmla="*/ 125 h 33"/>
                <a:gd name="T44" fmla="*/ 0 w 46"/>
                <a:gd name="T45" fmla="*/ 29 h 33"/>
                <a:gd name="T46" fmla="*/ 0 w 46"/>
                <a:gd name="T47" fmla="*/ 27 h 33"/>
                <a:gd name="T48" fmla="*/ 0 w 46"/>
                <a:gd name="T49" fmla="*/ 27 h 33"/>
                <a:gd name="T50" fmla="*/ 0 w 46"/>
                <a:gd name="T51" fmla="*/ 27 h 33"/>
                <a:gd name="T52" fmla="*/ 0 w 46"/>
                <a:gd name="T53" fmla="*/ 12 h 33"/>
                <a:gd name="T54" fmla="*/ 12 w 46"/>
                <a:gd name="T55" fmla="*/ 12 h 33"/>
                <a:gd name="T56" fmla="*/ 12 w 46"/>
                <a:gd name="T57" fmla="*/ 12 h 33"/>
                <a:gd name="T58" fmla="*/ 12 w 46"/>
                <a:gd name="T59" fmla="*/ 12 h 33"/>
                <a:gd name="T60" fmla="*/ 27 w 46"/>
                <a:gd name="T61" fmla="*/ 0 h 33"/>
                <a:gd name="T62" fmla="*/ 35 w 46"/>
                <a:gd name="T63" fmla="*/ 0 h 33"/>
                <a:gd name="T64" fmla="*/ 35 w 46"/>
                <a:gd name="T65" fmla="*/ 0 h 33"/>
                <a:gd name="T66" fmla="*/ 189 w 46"/>
                <a:gd name="T67" fmla="*/ 0 h 33"/>
                <a:gd name="T68" fmla="*/ 189 w 46"/>
                <a:gd name="T69" fmla="*/ 0 h 33"/>
                <a:gd name="T70" fmla="*/ 192 w 46"/>
                <a:gd name="T71" fmla="*/ 0 h 33"/>
                <a:gd name="T72" fmla="*/ 192 w 46"/>
                <a:gd name="T73" fmla="*/ 0 h 33"/>
                <a:gd name="T74" fmla="*/ 200 w 46"/>
                <a:gd name="T75" fmla="*/ 12 h 33"/>
                <a:gd name="T76" fmla="*/ 200 w 46"/>
                <a:gd name="T77" fmla="*/ 12 h 33"/>
                <a:gd name="T78" fmla="*/ 222 w 46"/>
                <a:gd name="T79" fmla="*/ 12 h 33"/>
                <a:gd name="T80" fmla="*/ 222 w 46"/>
                <a:gd name="T81" fmla="*/ 12 h 33"/>
                <a:gd name="T82" fmla="*/ 222 w 46"/>
                <a:gd name="T83" fmla="*/ 27 h 33"/>
                <a:gd name="T84" fmla="*/ 222 w 46"/>
                <a:gd name="T85" fmla="*/ 27 h 33"/>
                <a:gd name="T86" fmla="*/ 222 w 46"/>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45" y="6"/>
                  </a:moveTo>
                  <a:lnTo>
                    <a:pt x="45" y="26"/>
                  </a:lnTo>
                  <a:lnTo>
                    <a:pt x="45" y="28"/>
                  </a:lnTo>
                  <a:lnTo>
                    <a:pt x="41" y="28"/>
                  </a:lnTo>
                  <a:lnTo>
                    <a:pt x="41" y="32"/>
                  </a:lnTo>
                  <a:lnTo>
                    <a:pt x="39" y="32"/>
                  </a:lnTo>
                  <a:lnTo>
                    <a:pt x="38" y="32"/>
                  </a:lnTo>
                  <a:lnTo>
                    <a:pt x="7" y="32"/>
                  </a:lnTo>
                  <a:lnTo>
                    <a:pt x="5" y="32"/>
                  </a:lnTo>
                  <a:lnTo>
                    <a:pt x="2" y="32"/>
                  </a:lnTo>
                  <a:lnTo>
                    <a:pt x="2" y="28"/>
                  </a:lnTo>
                  <a:lnTo>
                    <a:pt x="0" y="28"/>
                  </a:lnTo>
                  <a:lnTo>
                    <a:pt x="0" y="26"/>
                  </a:lnTo>
                  <a:lnTo>
                    <a:pt x="0" y="6"/>
                  </a:lnTo>
                  <a:lnTo>
                    <a:pt x="0" y="5"/>
                  </a:lnTo>
                  <a:lnTo>
                    <a:pt x="0" y="2"/>
                  </a:lnTo>
                  <a:lnTo>
                    <a:pt x="2" y="2"/>
                  </a:lnTo>
                  <a:lnTo>
                    <a:pt x="5" y="0"/>
                  </a:lnTo>
                  <a:lnTo>
                    <a:pt x="7" y="0"/>
                  </a:lnTo>
                  <a:lnTo>
                    <a:pt x="38" y="0"/>
                  </a:lnTo>
                  <a:lnTo>
                    <a:pt x="39" y="0"/>
                  </a:lnTo>
                  <a:lnTo>
                    <a:pt x="39" y="2"/>
                  </a:lnTo>
                  <a:lnTo>
                    <a:pt x="41" y="2"/>
                  </a:lnTo>
                  <a:lnTo>
                    <a:pt x="45" y="2"/>
                  </a:lnTo>
                  <a:lnTo>
                    <a:pt x="45" y="5"/>
                  </a:lnTo>
                  <a:lnTo>
                    <a:pt x="45"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05" name="Freeform 119"/>
            <p:cNvSpPr>
              <a:spLocks noChangeAspect="1"/>
            </p:cNvSpPr>
            <p:nvPr/>
          </p:nvSpPr>
          <p:spPr bwMode="auto">
            <a:xfrm>
              <a:off x="1779" y="2230"/>
              <a:ext cx="19" cy="43"/>
            </a:xfrm>
            <a:custGeom>
              <a:avLst/>
              <a:gdLst>
                <a:gd name="T0" fmla="*/ 60 w 15"/>
                <a:gd name="T1" fmla="*/ 125 h 33"/>
                <a:gd name="T2" fmla="*/ 60 w 15"/>
                <a:gd name="T3" fmla="*/ 125 h 33"/>
                <a:gd name="T4" fmla="*/ 60 w 15"/>
                <a:gd name="T5" fmla="*/ 125 h 33"/>
                <a:gd name="T6" fmla="*/ 60 w 15"/>
                <a:gd name="T7" fmla="*/ 134 h 33"/>
                <a:gd name="T8" fmla="*/ 60 w 15"/>
                <a:gd name="T9" fmla="*/ 134 h 33"/>
                <a:gd name="T10" fmla="*/ 60 w 15"/>
                <a:gd name="T11" fmla="*/ 134 h 33"/>
                <a:gd name="T12" fmla="*/ 60 w 15"/>
                <a:gd name="T13" fmla="*/ 159 h 33"/>
                <a:gd name="T14" fmla="*/ 60 w 15"/>
                <a:gd name="T15" fmla="*/ 159 h 33"/>
                <a:gd name="T16" fmla="*/ 41 w 15"/>
                <a:gd name="T17" fmla="*/ 159 h 33"/>
                <a:gd name="T18" fmla="*/ 41 w 15"/>
                <a:gd name="T19" fmla="*/ 159 h 33"/>
                <a:gd name="T20" fmla="*/ 41 w 15"/>
                <a:gd name="T21" fmla="*/ 159 h 33"/>
                <a:gd name="T22" fmla="*/ 10 w 15"/>
                <a:gd name="T23" fmla="*/ 159 h 33"/>
                <a:gd name="T24" fmla="*/ 10 w 15"/>
                <a:gd name="T25" fmla="*/ 159 h 33"/>
                <a:gd name="T26" fmla="*/ 10 w 15"/>
                <a:gd name="T27" fmla="*/ 159 h 33"/>
                <a:gd name="T28" fmla="*/ 10 w 15"/>
                <a:gd name="T29" fmla="*/ 159 h 33"/>
                <a:gd name="T30" fmla="*/ 10 w 15"/>
                <a:gd name="T31" fmla="*/ 159 h 33"/>
                <a:gd name="T32" fmla="*/ 10 w 15"/>
                <a:gd name="T33" fmla="*/ 134 h 33"/>
                <a:gd name="T34" fmla="*/ 10 w 15"/>
                <a:gd name="T35" fmla="*/ 134 h 33"/>
                <a:gd name="T36" fmla="*/ 1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10 w 15"/>
                <a:gd name="T53" fmla="*/ 12 h 33"/>
                <a:gd name="T54" fmla="*/ 10 w 15"/>
                <a:gd name="T55" fmla="*/ 12 h 33"/>
                <a:gd name="T56" fmla="*/ 10 w 15"/>
                <a:gd name="T57" fmla="*/ 12 h 33"/>
                <a:gd name="T58" fmla="*/ 10 w 15"/>
                <a:gd name="T59" fmla="*/ 0 h 33"/>
                <a:gd name="T60" fmla="*/ 10 w 15"/>
                <a:gd name="T61" fmla="*/ 0 h 33"/>
                <a:gd name="T62" fmla="*/ 10 w 15"/>
                <a:gd name="T63" fmla="*/ 0 h 33"/>
                <a:gd name="T64" fmla="*/ 10 w 15"/>
                <a:gd name="T65" fmla="*/ 0 h 33"/>
                <a:gd name="T66" fmla="*/ 41 w 15"/>
                <a:gd name="T67" fmla="*/ 0 h 33"/>
                <a:gd name="T68" fmla="*/ 41 w 15"/>
                <a:gd name="T69" fmla="*/ 0 h 33"/>
                <a:gd name="T70" fmla="*/ 41 w 15"/>
                <a:gd name="T71" fmla="*/ 0 h 33"/>
                <a:gd name="T72" fmla="*/ 60 w 15"/>
                <a:gd name="T73" fmla="*/ 0 h 33"/>
                <a:gd name="T74" fmla="*/ 60 w 15"/>
                <a:gd name="T75" fmla="*/ 12 h 33"/>
                <a:gd name="T76" fmla="*/ 60 w 15"/>
                <a:gd name="T77" fmla="*/ 12 h 33"/>
                <a:gd name="T78" fmla="*/ 60 w 15"/>
                <a:gd name="T79" fmla="*/ 12 h 33"/>
                <a:gd name="T80" fmla="*/ 60 w 15"/>
                <a:gd name="T81" fmla="*/ 12 h 33"/>
                <a:gd name="T82" fmla="*/ 60 w 15"/>
                <a:gd name="T83" fmla="*/ 27 h 33"/>
                <a:gd name="T84" fmla="*/ 60 w 15"/>
                <a:gd name="T85" fmla="*/ 27 h 33"/>
                <a:gd name="T86" fmla="*/ 60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4" y="32"/>
                  </a:lnTo>
                  <a:lnTo>
                    <a:pt x="10" y="32"/>
                  </a:lnTo>
                  <a:lnTo>
                    <a:pt x="2" y="32"/>
                  </a:lnTo>
                  <a:lnTo>
                    <a:pt x="2" y="28"/>
                  </a:lnTo>
                  <a:lnTo>
                    <a:pt x="0" y="28"/>
                  </a:lnTo>
                  <a:lnTo>
                    <a:pt x="0" y="26"/>
                  </a:lnTo>
                  <a:lnTo>
                    <a:pt x="0" y="6"/>
                  </a:lnTo>
                  <a:lnTo>
                    <a:pt x="0" y="5"/>
                  </a:lnTo>
                  <a:lnTo>
                    <a:pt x="2" y="2"/>
                  </a:lnTo>
                  <a:lnTo>
                    <a:pt x="2" y="0"/>
                  </a:lnTo>
                  <a:lnTo>
                    <a:pt x="10" y="0"/>
                  </a:lnTo>
                  <a:lnTo>
                    <a:pt x="14" y="0"/>
                  </a:lnTo>
                  <a:lnTo>
                    <a:pt x="14" y="2"/>
                  </a:lnTo>
                  <a:lnTo>
                    <a:pt x="14" y="5"/>
                  </a:lnTo>
                  <a:lnTo>
                    <a:pt x="14" y="6"/>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06" name="Freeform 120"/>
            <p:cNvSpPr>
              <a:spLocks noChangeAspect="1"/>
            </p:cNvSpPr>
            <p:nvPr/>
          </p:nvSpPr>
          <p:spPr bwMode="auto">
            <a:xfrm>
              <a:off x="1738" y="2230"/>
              <a:ext cx="20" cy="43"/>
            </a:xfrm>
            <a:custGeom>
              <a:avLst/>
              <a:gdLst>
                <a:gd name="T0" fmla="*/ 79 w 15"/>
                <a:gd name="T1" fmla="*/ 125 h 33"/>
                <a:gd name="T2" fmla="*/ 79 w 15"/>
                <a:gd name="T3" fmla="*/ 125 h 33"/>
                <a:gd name="T4" fmla="*/ 79 w 15"/>
                <a:gd name="T5" fmla="*/ 125 h 33"/>
                <a:gd name="T6" fmla="*/ 79 w 15"/>
                <a:gd name="T7" fmla="*/ 134 h 33"/>
                <a:gd name="T8" fmla="*/ 64 w 15"/>
                <a:gd name="T9" fmla="*/ 134 h 33"/>
                <a:gd name="T10" fmla="*/ 64 w 15"/>
                <a:gd name="T11" fmla="*/ 134 h 33"/>
                <a:gd name="T12" fmla="*/ 64 w 15"/>
                <a:gd name="T13" fmla="*/ 159 h 33"/>
                <a:gd name="T14" fmla="*/ 64 w 15"/>
                <a:gd name="T15" fmla="*/ 159 h 33"/>
                <a:gd name="T16" fmla="*/ 64 w 15"/>
                <a:gd name="T17" fmla="*/ 159 h 33"/>
                <a:gd name="T18" fmla="*/ 64 w 15"/>
                <a:gd name="T19" fmla="*/ 159 h 33"/>
                <a:gd name="T20" fmla="*/ 64 w 15"/>
                <a:gd name="T21" fmla="*/ 159 h 33"/>
                <a:gd name="T22" fmla="*/ 12 w 15"/>
                <a:gd name="T23" fmla="*/ 159 h 33"/>
                <a:gd name="T24" fmla="*/ 12 w 15"/>
                <a:gd name="T25" fmla="*/ 159 h 33"/>
                <a:gd name="T26" fmla="*/ 12 w 15"/>
                <a:gd name="T27" fmla="*/ 159 h 33"/>
                <a:gd name="T28" fmla="*/ 0 w 15"/>
                <a:gd name="T29" fmla="*/ 159 h 33"/>
                <a:gd name="T30" fmla="*/ 0 w 15"/>
                <a:gd name="T31" fmla="*/ 159 h 33"/>
                <a:gd name="T32" fmla="*/ 0 w 15"/>
                <a:gd name="T33" fmla="*/ 134 h 33"/>
                <a:gd name="T34" fmla="*/ 0 w 15"/>
                <a:gd name="T35" fmla="*/ 134 h 33"/>
                <a:gd name="T36" fmla="*/ 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0 w 15"/>
                <a:gd name="T53" fmla="*/ 12 h 33"/>
                <a:gd name="T54" fmla="*/ 0 w 15"/>
                <a:gd name="T55" fmla="*/ 12 h 33"/>
                <a:gd name="T56" fmla="*/ 0 w 15"/>
                <a:gd name="T57" fmla="*/ 12 h 33"/>
                <a:gd name="T58" fmla="*/ 0 w 15"/>
                <a:gd name="T59" fmla="*/ 0 h 33"/>
                <a:gd name="T60" fmla="*/ 12 w 15"/>
                <a:gd name="T61" fmla="*/ 0 h 33"/>
                <a:gd name="T62" fmla="*/ 12 w 15"/>
                <a:gd name="T63" fmla="*/ 0 h 33"/>
                <a:gd name="T64" fmla="*/ 12 w 15"/>
                <a:gd name="T65" fmla="*/ 0 h 33"/>
                <a:gd name="T66" fmla="*/ 64 w 15"/>
                <a:gd name="T67" fmla="*/ 0 h 33"/>
                <a:gd name="T68" fmla="*/ 64 w 15"/>
                <a:gd name="T69" fmla="*/ 0 h 33"/>
                <a:gd name="T70" fmla="*/ 64 w 15"/>
                <a:gd name="T71" fmla="*/ 0 h 33"/>
                <a:gd name="T72" fmla="*/ 64 w 15"/>
                <a:gd name="T73" fmla="*/ 0 h 33"/>
                <a:gd name="T74" fmla="*/ 64 w 15"/>
                <a:gd name="T75" fmla="*/ 12 h 33"/>
                <a:gd name="T76" fmla="*/ 64 w 15"/>
                <a:gd name="T77" fmla="*/ 12 h 33"/>
                <a:gd name="T78" fmla="*/ 64 w 15"/>
                <a:gd name="T79" fmla="*/ 12 h 33"/>
                <a:gd name="T80" fmla="*/ 64 w 15"/>
                <a:gd name="T81" fmla="*/ 12 h 33"/>
                <a:gd name="T82" fmla="*/ 79 w 15"/>
                <a:gd name="T83" fmla="*/ 27 h 33"/>
                <a:gd name="T84" fmla="*/ 79 w 15"/>
                <a:gd name="T85" fmla="*/ 27 h 33"/>
                <a:gd name="T86" fmla="*/ 79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1" y="28"/>
                  </a:lnTo>
                  <a:lnTo>
                    <a:pt x="11" y="32"/>
                  </a:lnTo>
                  <a:lnTo>
                    <a:pt x="2" y="32"/>
                  </a:lnTo>
                  <a:lnTo>
                    <a:pt x="0" y="32"/>
                  </a:lnTo>
                  <a:lnTo>
                    <a:pt x="0" y="28"/>
                  </a:lnTo>
                  <a:lnTo>
                    <a:pt x="0" y="26"/>
                  </a:lnTo>
                  <a:lnTo>
                    <a:pt x="0" y="6"/>
                  </a:lnTo>
                  <a:lnTo>
                    <a:pt x="0" y="5"/>
                  </a:lnTo>
                  <a:lnTo>
                    <a:pt x="0" y="2"/>
                  </a:lnTo>
                  <a:lnTo>
                    <a:pt x="0" y="0"/>
                  </a:lnTo>
                  <a:lnTo>
                    <a:pt x="2" y="0"/>
                  </a:lnTo>
                  <a:lnTo>
                    <a:pt x="11" y="0"/>
                  </a:lnTo>
                  <a:lnTo>
                    <a:pt x="11" y="2"/>
                  </a:lnTo>
                  <a:lnTo>
                    <a:pt x="14" y="5"/>
                  </a:lnTo>
                  <a:lnTo>
                    <a:pt x="14"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07" name="Freeform 121" descr="Light vertical"/>
            <p:cNvSpPr>
              <a:spLocks noChangeAspect="1"/>
            </p:cNvSpPr>
            <p:nvPr/>
          </p:nvSpPr>
          <p:spPr bwMode="auto">
            <a:xfrm>
              <a:off x="1757" y="2230"/>
              <a:ext cx="23" cy="43"/>
            </a:xfrm>
            <a:custGeom>
              <a:avLst/>
              <a:gdLst>
                <a:gd name="T0" fmla="*/ 75 w 18"/>
                <a:gd name="T1" fmla="*/ 125 h 33"/>
                <a:gd name="T2" fmla="*/ 75 w 18"/>
                <a:gd name="T3" fmla="*/ 125 h 33"/>
                <a:gd name="T4" fmla="*/ 75 w 18"/>
                <a:gd name="T5" fmla="*/ 125 h 33"/>
                <a:gd name="T6" fmla="*/ 75 w 18"/>
                <a:gd name="T7" fmla="*/ 134 h 33"/>
                <a:gd name="T8" fmla="*/ 75 w 18"/>
                <a:gd name="T9" fmla="*/ 134 h 33"/>
                <a:gd name="T10" fmla="*/ 75 w 18"/>
                <a:gd name="T11" fmla="*/ 134 h 33"/>
                <a:gd name="T12" fmla="*/ 75 w 18"/>
                <a:gd name="T13" fmla="*/ 159 h 33"/>
                <a:gd name="T14" fmla="*/ 69 w 18"/>
                <a:gd name="T15" fmla="*/ 159 h 33"/>
                <a:gd name="T16" fmla="*/ 69 w 18"/>
                <a:gd name="T17" fmla="*/ 159 h 33"/>
                <a:gd name="T18" fmla="*/ 69 w 18"/>
                <a:gd name="T19" fmla="*/ 159 h 33"/>
                <a:gd name="T20" fmla="*/ 69 w 18"/>
                <a:gd name="T21" fmla="*/ 159 h 33"/>
                <a:gd name="T22" fmla="*/ 10 w 18"/>
                <a:gd name="T23" fmla="*/ 159 h 33"/>
                <a:gd name="T24" fmla="*/ 10 w 18"/>
                <a:gd name="T25" fmla="*/ 159 h 33"/>
                <a:gd name="T26" fmla="*/ 10 w 18"/>
                <a:gd name="T27" fmla="*/ 159 h 33"/>
                <a:gd name="T28" fmla="*/ 10 w 18"/>
                <a:gd name="T29" fmla="*/ 159 h 33"/>
                <a:gd name="T30" fmla="*/ 0 w 18"/>
                <a:gd name="T31" fmla="*/ 159 h 33"/>
                <a:gd name="T32" fmla="*/ 0 w 18"/>
                <a:gd name="T33" fmla="*/ 134 h 33"/>
                <a:gd name="T34" fmla="*/ 0 w 18"/>
                <a:gd name="T35" fmla="*/ 134 h 33"/>
                <a:gd name="T36" fmla="*/ 0 w 18"/>
                <a:gd name="T37" fmla="*/ 134 h 33"/>
                <a:gd name="T38" fmla="*/ 0 w 18"/>
                <a:gd name="T39" fmla="*/ 134 h 33"/>
                <a:gd name="T40" fmla="*/ 0 w 18"/>
                <a:gd name="T41" fmla="*/ 125 h 33"/>
                <a:gd name="T42" fmla="*/ 0 w 18"/>
                <a:gd name="T43" fmla="*/ 125 h 33"/>
                <a:gd name="T44" fmla="*/ 0 w 18"/>
                <a:gd name="T45" fmla="*/ 29 h 33"/>
                <a:gd name="T46" fmla="*/ 0 w 18"/>
                <a:gd name="T47" fmla="*/ 27 h 33"/>
                <a:gd name="T48" fmla="*/ 0 w 18"/>
                <a:gd name="T49" fmla="*/ 27 h 33"/>
                <a:gd name="T50" fmla="*/ 0 w 18"/>
                <a:gd name="T51" fmla="*/ 27 h 33"/>
                <a:gd name="T52" fmla="*/ 0 w 18"/>
                <a:gd name="T53" fmla="*/ 12 h 33"/>
                <a:gd name="T54" fmla="*/ 0 w 18"/>
                <a:gd name="T55" fmla="*/ 12 h 33"/>
                <a:gd name="T56" fmla="*/ 0 w 18"/>
                <a:gd name="T57" fmla="*/ 12 h 33"/>
                <a:gd name="T58" fmla="*/ 0 w 18"/>
                <a:gd name="T59" fmla="*/ 0 h 33"/>
                <a:gd name="T60" fmla="*/ 10 w 18"/>
                <a:gd name="T61" fmla="*/ 0 h 33"/>
                <a:gd name="T62" fmla="*/ 10 w 18"/>
                <a:gd name="T63" fmla="*/ 0 h 33"/>
                <a:gd name="T64" fmla="*/ 10 w 18"/>
                <a:gd name="T65" fmla="*/ 0 h 33"/>
                <a:gd name="T66" fmla="*/ 69 w 18"/>
                <a:gd name="T67" fmla="*/ 0 h 33"/>
                <a:gd name="T68" fmla="*/ 69 w 18"/>
                <a:gd name="T69" fmla="*/ 0 h 33"/>
                <a:gd name="T70" fmla="*/ 69 w 18"/>
                <a:gd name="T71" fmla="*/ 0 h 33"/>
                <a:gd name="T72" fmla="*/ 69 w 18"/>
                <a:gd name="T73" fmla="*/ 0 h 33"/>
                <a:gd name="T74" fmla="*/ 75 w 18"/>
                <a:gd name="T75" fmla="*/ 12 h 33"/>
                <a:gd name="T76" fmla="*/ 75 w 18"/>
                <a:gd name="T77" fmla="*/ 12 h 33"/>
                <a:gd name="T78" fmla="*/ 75 w 18"/>
                <a:gd name="T79" fmla="*/ 12 h 33"/>
                <a:gd name="T80" fmla="*/ 75 w 18"/>
                <a:gd name="T81" fmla="*/ 12 h 33"/>
                <a:gd name="T82" fmla="*/ 75 w 18"/>
                <a:gd name="T83" fmla="*/ 27 h 33"/>
                <a:gd name="T84" fmla="*/ 75 w 18"/>
                <a:gd name="T85" fmla="*/ 27 h 33"/>
                <a:gd name="T86" fmla="*/ 75 w 18"/>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17" y="6"/>
                  </a:moveTo>
                  <a:lnTo>
                    <a:pt x="17" y="26"/>
                  </a:lnTo>
                  <a:lnTo>
                    <a:pt x="17" y="28"/>
                  </a:lnTo>
                  <a:lnTo>
                    <a:pt x="17" y="32"/>
                  </a:lnTo>
                  <a:lnTo>
                    <a:pt x="16" y="32"/>
                  </a:lnTo>
                  <a:lnTo>
                    <a:pt x="2" y="32"/>
                  </a:lnTo>
                  <a:lnTo>
                    <a:pt x="0" y="32"/>
                  </a:lnTo>
                  <a:lnTo>
                    <a:pt x="0" y="28"/>
                  </a:lnTo>
                  <a:lnTo>
                    <a:pt x="0" y="26"/>
                  </a:lnTo>
                  <a:lnTo>
                    <a:pt x="0" y="6"/>
                  </a:lnTo>
                  <a:lnTo>
                    <a:pt x="0" y="5"/>
                  </a:lnTo>
                  <a:lnTo>
                    <a:pt x="0" y="2"/>
                  </a:lnTo>
                  <a:lnTo>
                    <a:pt x="0" y="0"/>
                  </a:lnTo>
                  <a:lnTo>
                    <a:pt x="2" y="0"/>
                  </a:lnTo>
                  <a:lnTo>
                    <a:pt x="16" y="0"/>
                  </a:lnTo>
                  <a:lnTo>
                    <a:pt x="17" y="2"/>
                  </a:lnTo>
                  <a:lnTo>
                    <a:pt x="17" y="5"/>
                  </a:lnTo>
                  <a:lnTo>
                    <a:pt x="17" y="6"/>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08" name="AutoShape 122"/>
            <p:cNvSpPr>
              <a:spLocks noChangeAspect="1" noChangeArrowheads="1"/>
            </p:cNvSpPr>
            <p:nvPr/>
          </p:nvSpPr>
          <p:spPr bwMode="auto">
            <a:xfrm flipV="1">
              <a:off x="1757" y="2272"/>
              <a:ext cx="2" cy="21"/>
            </a:xfrm>
            <a:prstGeom prst="roundRect">
              <a:avLst>
                <a:gd name="adj" fmla="val 0"/>
              </a:avLst>
            </a:prstGeom>
            <a:solidFill>
              <a:srgbClr val="000000"/>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09" name="Freeform 123"/>
            <p:cNvSpPr>
              <a:spLocks noChangeAspect="1"/>
            </p:cNvSpPr>
            <p:nvPr/>
          </p:nvSpPr>
          <p:spPr bwMode="auto">
            <a:xfrm>
              <a:off x="2008" y="965"/>
              <a:ext cx="469" cy="187"/>
            </a:xfrm>
            <a:custGeom>
              <a:avLst/>
              <a:gdLst>
                <a:gd name="T0" fmla="*/ 1739 w 360"/>
                <a:gd name="T1" fmla="*/ 111 h 143"/>
                <a:gd name="T2" fmla="*/ 1711 w 360"/>
                <a:gd name="T3" fmla="*/ 71 h 143"/>
                <a:gd name="T4" fmla="*/ 1665 w 360"/>
                <a:gd name="T5" fmla="*/ 38 h 143"/>
                <a:gd name="T6" fmla="*/ 1599 w 360"/>
                <a:gd name="T7" fmla="*/ 27 h 143"/>
                <a:gd name="T8" fmla="*/ 1503 w 360"/>
                <a:gd name="T9" fmla="*/ 12 h 143"/>
                <a:gd name="T10" fmla="*/ 1408 w 360"/>
                <a:gd name="T11" fmla="*/ 0 h 143"/>
                <a:gd name="T12" fmla="*/ 1305 w 360"/>
                <a:gd name="T13" fmla="*/ 12 h 143"/>
                <a:gd name="T14" fmla="*/ 1192 w 360"/>
                <a:gd name="T15" fmla="*/ 12 h 143"/>
                <a:gd name="T16" fmla="*/ 1066 w 360"/>
                <a:gd name="T17" fmla="*/ 35 h 143"/>
                <a:gd name="T18" fmla="*/ 930 w 360"/>
                <a:gd name="T19" fmla="*/ 54 h 143"/>
                <a:gd name="T20" fmla="*/ 808 w 360"/>
                <a:gd name="T21" fmla="*/ 93 h 143"/>
                <a:gd name="T22" fmla="*/ 674 w 360"/>
                <a:gd name="T23" fmla="*/ 129 h 143"/>
                <a:gd name="T24" fmla="*/ 560 w 360"/>
                <a:gd name="T25" fmla="*/ 162 h 143"/>
                <a:gd name="T26" fmla="*/ 436 w 360"/>
                <a:gd name="T27" fmla="*/ 221 h 143"/>
                <a:gd name="T28" fmla="*/ 335 w 360"/>
                <a:gd name="T29" fmla="*/ 263 h 143"/>
                <a:gd name="T30" fmla="*/ 228 w 360"/>
                <a:gd name="T31" fmla="*/ 322 h 143"/>
                <a:gd name="T32" fmla="*/ 159 w 360"/>
                <a:gd name="T33" fmla="*/ 373 h 143"/>
                <a:gd name="T34" fmla="*/ 86 w 360"/>
                <a:gd name="T35" fmla="*/ 418 h 143"/>
                <a:gd name="T36" fmla="*/ 46 w 360"/>
                <a:gd name="T37" fmla="*/ 473 h 143"/>
                <a:gd name="T38" fmla="*/ 1 w 360"/>
                <a:gd name="T39" fmla="*/ 517 h 143"/>
                <a:gd name="T40" fmla="*/ 0 w 360"/>
                <a:gd name="T41" fmla="*/ 560 h 143"/>
                <a:gd name="T42" fmla="*/ 1 w 360"/>
                <a:gd name="T43" fmla="*/ 611 h 143"/>
                <a:gd name="T44" fmla="*/ 46 w 360"/>
                <a:gd name="T45" fmla="*/ 638 h 143"/>
                <a:gd name="T46" fmla="*/ 96 w 360"/>
                <a:gd name="T47" fmla="*/ 676 h 143"/>
                <a:gd name="T48" fmla="*/ 163 w 360"/>
                <a:gd name="T49" fmla="*/ 685 h 143"/>
                <a:gd name="T50" fmla="*/ 240 w 360"/>
                <a:gd name="T51" fmla="*/ 711 h 143"/>
                <a:gd name="T52" fmla="*/ 343 w 360"/>
                <a:gd name="T53" fmla="*/ 711 h 143"/>
                <a:gd name="T54" fmla="*/ 438 w 360"/>
                <a:gd name="T55" fmla="*/ 711 h 143"/>
                <a:gd name="T56" fmla="*/ 568 w 360"/>
                <a:gd name="T57" fmla="*/ 685 h 143"/>
                <a:gd name="T58" fmla="*/ 693 w 360"/>
                <a:gd name="T59" fmla="*/ 684 h 143"/>
                <a:gd name="T60" fmla="*/ 826 w 360"/>
                <a:gd name="T61" fmla="*/ 649 h 143"/>
                <a:gd name="T62" fmla="*/ 958 w 360"/>
                <a:gd name="T63" fmla="*/ 624 h 143"/>
                <a:gd name="T64" fmla="*/ 1076 w 360"/>
                <a:gd name="T65" fmla="*/ 582 h 143"/>
                <a:gd name="T66" fmla="*/ 1200 w 360"/>
                <a:gd name="T67" fmla="*/ 547 h 143"/>
                <a:gd name="T68" fmla="*/ 1324 w 360"/>
                <a:gd name="T69" fmla="*/ 501 h 143"/>
                <a:gd name="T70" fmla="*/ 1436 w 360"/>
                <a:gd name="T71" fmla="*/ 450 h 143"/>
                <a:gd name="T72" fmla="*/ 1524 w 360"/>
                <a:gd name="T73" fmla="*/ 400 h 143"/>
                <a:gd name="T74" fmla="*/ 1599 w 360"/>
                <a:gd name="T75" fmla="*/ 340 h 143"/>
                <a:gd name="T76" fmla="*/ 1665 w 360"/>
                <a:gd name="T77" fmla="*/ 277 h 143"/>
                <a:gd name="T78" fmla="*/ 1711 w 360"/>
                <a:gd name="T79" fmla="*/ 239 h 143"/>
                <a:gd name="T80" fmla="*/ 1739 w 360"/>
                <a:gd name="T81" fmla="*/ 183 h 143"/>
                <a:gd name="T82" fmla="*/ 1759 w 360"/>
                <a:gd name="T83" fmla="*/ 145 h 14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0"/>
                <a:gd name="T127" fmla="*/ 0 h 143"/>
                <a:gd name="T128" fmla="*/ 360 w 360"/>
                <a:gd name="T129" fmla="*/ 143 h 14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0" h="143">
                  <a:moveTo>
                    <a:pt x="356" y="25"/>
                  </a:moveTo>
                  <a:lnTo>
                    <a:pt x="356" y="22"/>
                  </a:lnTo>
                  <a:lnTo>
                    <a:pt x="353" y="18"/>
                  </a:lnTo>
                  <a:lnTo>
                    <a:pt x="350" y="14"/>
                  </a:lnTo>
                  <a:lnTo>
                    <a:pt x="346" y="11"/>
                  </a:lnTo>
                  <a:lnTo>
                    <a:pt x="341" y="8"/>
                  </a:lnTo>
                  <a:lnTo>
                    <a:pt x="334" y="7"/>
                  </a:lnTo>
                  <a:lnTo>
                    <a:pt x="327" y="5"/>
                  </a:lnTo>
                  <a:lnTo>
                    <a:pt x="319" y="2"/>
                  </a:lnTo>
                  <a:lnTo>
                    <a:pt x="308" y="2"/>
                  </a:lnTo>
                  <a:lnTo>
                    <a:pt x="300" y="2"/>
                  </a:lnTo>
                  <a:lnTo>
                    <a:pt x="288" y="0"/>
                  </a:lnTo>
                  <a:lnTo>
                    <a:pt x="279" y="0"/>
                  </a:lnTo>
                  <a:lnTo>
                    <a:pt x="267" y="2"/>
                  </a:lnTo>
                  <a:lnTo>
                    <a:pt x="257" y="2"/>
                  </a:lnTo>
                  <a:lnTo>
                    <a:pt x="244" y="2"/>
                  </a:lnTo>
                  <a:lnTo>
                    <a:pt x="231" y="5"/>
                  </a:lnTo>
                  <a:lnTo>
                    <a:pt x="218" y="7"/>
                  </a:lnTo>
                  <a:lnTo>
                    <a:pt x="205" y="8"/>
                  </a:lnTo>
                  <a:lnTo>
                    <a:pt x="190" y="11"/>
                  </a:lnTo>
                  <a:lnTo>
                    <a:pt x="177" y="15"/>
                  </a:lnTo>
                  <a:lnTo>
                    <a:pt x="165" y="18"/>
                  </a:lnTo>
                  <a:lnTo>
                    <a:pt x="152" y="22"/>
                  </a:lnTo>
                  <a:lnTo>
                    <a:pt x="138" y="26"/>
                  </a:lnTo>
                  <a:lnTo>
                    <a:pt x="124" y="29"/>
                  </a:lnTo>
                  <a:lnTo>
                    <a:pt x="114" y="33"/>
                  </a:lnTo>
                  <a:lnTo>
                    <a:pt x="101" y="37"/>
                  </a:lnTo>
                  <a:lnTo>
                    <a:pt x="89" y="44"/>
                  </a:lnTo>
                  <a:lnTo>
                    <a:pt x="76" y="48"/>
                  </a:lnTo>
                  <a:lnTo>
                    <a:pt x="68" y="53"/>
                  </a:lnTo>
                  <a:lnTo>
                    <a:pt x="56" y="61"/>
                  </a:lnTo>
                  <a:lnTo>
                    <a:pt x="47" y="64"/>
                  </a:lnTo>
                  <a:lnTo>
                    <a:pt x="39" y="68"/>
                  </a:lnTo>
                  <a:lnTo>
                    <a:pt x="32" y="75"/>
                  </a:lnTo>
                  <a:lnTo>
                    <a:pt x="25" y="80"/>
                  </a:lnTo>
                  <a:lnTo>
                    <a:pt x="18" y="83"/>
                  </a:lnTo>
                  <a:lnTo>
                    <a:pt x="14" y="90"/>
                  </a:lnTo>
                  <a:lnTo>
                    <a:pt x="9" y="95"/>
                  </a:lnTo>
                  <a:lnTo>
                    <a:pt x="4" y="100"/>
                  </a:lnTo>
                  <a:lnTo>
                    <a:pt x="1" y="103"/>
                  </a:lnTo>
                  <a:lnTo>
                    <a:pt x="1" y="109"/>
                  </a:lnTo>
                  <a:lnTo>
                    <a:pt x="0" y="112"/>
                  </a:lnTo>
                  <a:lnTo>
                    <a:pt x="1" y="116"/>
                  </a:lnTo>
                  <a:lnTo>
                    <a:pt x="1" y="122"/>
                  </a:lnTo>
                  <a:lnTo>
                    <a:pt x="7" y="125"/>
                  </a:lnTo>
                  <a:lnTo>
                    <a:pt x="9" y="128"/>
                  </a:lnTo>
                  <a:lnTo>
                    <a:pt x="14" y="130"/>
                  </a:lnTo>
                  <a:lnTo>
                    <a:pt x="20" y="135"/>
                  </a:lnTo>
                  <a:lnTo>
                    <a:pt x="25" y="137"/>
                  </a:lnTo>
                  <a:lnTo>
                    <a:pt x="34" y="138"/>
                  </a:lnTo>
                  <a:lnTo>
                    <a:pt x="41" y="138"/>
                  </a:lnTo>
                  <a:lnTo>
                    <a:pt x="49" y="142"/>
                  </a:lnTo>
                  <a:lnTo>
                    <a:pt x="60" y="142"/>
                  </a:lnTo>
                  <a:lnTo>
                    <a:pt x="70" y="142"/>
                  </a:lnTo>
                  <a:lnTo>
                    <a:pt x="80" y="142"/>
                  </a:lnTo>
                  <a:lnTo>
                    <a:pt x="90" y="142"/>
                  </a:lnTo>
                  <a:lnTo>
                    <a:pt x="104" y="142"/>
                  </a:lnTo>
                  <a:lnTo>
                    <a:pt x="116" y="138"/>
                  </a:lnTo>
                  <a:lnTo>
                    <a:pt x="129" y="138"/>
                  </a:lnTo>
                  <a:lnTo>
                    <a:pt x="141" y="137"/>
                  </a:lnTo>
                  <a:lnTo>
                    <a:pt x="155" y="135"/>
                  </a:lnTo>
                  <a:lnTo>
                    <a:pt x="169" y="130"/>
                  </a:lnTo>
                  <a:lnTo>
                    <a:pt x="183" y="128"/>
                  </a:lnTo>
                  <a:lnTo>
                    <a:pt x="196" y="125"/>
                  </a:lnTo>
                  <a:lnTo>
                    <a:pt x="206" y="122"/>
                  </a:lnTo>
                  <a:lnTo>
                    <a:pt x="220" y="116"/>
                  </a:lnTo>
                  <a:lnTo>
                    <a:pt x="233" y="112"/>
                  </a:lnTo>
                  <a:lnTo>
                    <a:pt x="246" y="109"/>
                  </a:lnTo>
                  <a:lnTo>
                    <a:pt x="259" y="103"/>
                  </a:lnTo>
                  <a:lnTo>
                    <a:pt x="271" y="100"/>
                  </a:lnTo>
                  <a:lnTo>
                    <a:pt x="281" y="95"/>
                  </a:lnTo>
                  <a:lnTo>
                    <a:pt x="293" y="90"/>
                  </a:lnTo>
                  <a:lnTo>
                    <a:pt x="302" y="83"/>
                  </a:lnTo>
                  <a:lnTo>
                    <a:pt x="312" y="80"/>
                  </a:lnTo>
                  <a:lnTo>
                    <a:pt x="321" y="74"/>
                  </a:lnTo>
                  <a:lnTo>
                    <a:pt x="327" y="68"/>
                  </a:lnTo>
                  <a:lnTo>
                    <a:pt x="334" y="64"/>
                  </a:lnTo>
                  <a:lnTo>
                    <a:pt x="341" y="56"/>
                  </a:lnTo>
                  <a:lnTo>
                    <a:pt x="346" y="53"/>
                  </a:lnTo>
                  <a:lnTo>
                    <a:pt x="350" y="48"/>
                  </a:lnTo>
                  <a:lnTo>
                    <a:pt x="355" y="44"/>
                  </a:lnTo>
                  <a:lnTo>
                    <a:pt x="356" y="37"/>
                  </a:lnTo>
                  <a:lnTo>
                    <a:pt x="356" y="33"/>
                  </a:lnTo>
                  <a:lnTo>
                    <a:pt x="359" y="29"/>
                  </a:lnTo>
                  <a:lnTo>
                    <a:pt x="356" y="2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10" name="Freeform 124"/>
            <p:cNvSpPr>
              <a:spLocks noChangeAspect="1"/>
            </p:cNvSpPr>
            <p:nvPr/>
          </p:nvSpPr>
          <p:spPr bwMode="auto">
            <a:xfrm>
              <a:off x="2148" y="1016"/>
              <a:ext cx="246" cy="240"/>
            </a:xfrm>
            <a:custGeom>
              <a:avLst/>
              <a:gdLst>
                <a:gd name="T0" fmla="*/ 491 w 189"/>
                <a:gd name="T1" fmla="*/ 904 h 184"/>
                <a:gd name="T2" fmla="*/ 554 w 189"/>
                <a:gd name="T3" fmla="*/ 882 h 184"/>
                <a:gd name="T4" fmla="*/ 622 w 189"/>
                <a:gd name="T5" fmla="*/ 867 h 184"/>
                <a:gd name="T6" fmla="*/ 679 w 189"/>
                <a:gd name="T7" fmla="*/ 831 h 184"/>
                <a:gd name="T8" fmla="*/ 741 w 189"/>
                <a:gd name="T9" fmla="*/ 805 h 184"/>
                <a:gd name="T10" fmla="*/ 790 w 189"/>
                <a:gd name="T11" fmla="*/ 743 h 184"/>
                <a:gd name="T12" fmla="*/ 827 w 189"/>
                <a:gd name="T13" fmla="*/ 706 h 184"/>
                <a:gd name="T14" fmla="*/ 858 w 189"/>
                <a:gd name="T15" fmla="*/ 643 h 184"/>
                <a:gd name="T16" fmla="*/ 889 w 189"/>
                <a:gd name="T17" fmla="*/ 570 h 184"/>
                <a:gd name="T18" fmla="*/ 901 w 189"/>
                <a:gd name="T19" fmla="*/ 505 h 184"/>
                <a:gd name="T20" fmla="*/ 915 w 189"/>
                <a:gd name="T21" fmla="*/ 437 h 184"/>
                <a:gd name="T22" fmla="*/ 901 w 189"/>
                <a:gd name="T23" fmla="*/ 370 h 184"/>
                <a:gd name="T24" fmla="*/ 889 w 189"/>
                <a:gd name="T25" fmla="*/ 312 h 184"/>
                <a:gd name="T26" fmla="*/ 858 w 189"/>
                <a:gd name="T27" fmla="*/ 247 h 184"/>
                <a:gd name="T28" fmla="*/ 827 w 189"/>
                <a:gd name="T29" fmla="*/ 192 h 184"/>
                <a:gd name="T30" fmla="*/ 790 w 189"/>
                <a:gd name="T31" fmla="*/ 140 h 184"/>
                <a:gd name="T32" fmla="*/ 741 w 189"/>
                <a:gd name="T33" fmla="*/ 97 h 184"/>
                <a:gd name="T34" fmla="*/ 679 w 189"/>
                <a:gd name="T35" fmla="*/ 51 h 184"/>
                <a:gd name="T36" fmla="*/ 622 w 189"/>
                <a:gd name="T37" fmla="*/ 29 h 184"/>
                <a:gd name="T38" fmla="*/ 554 w 189"/>
                <a:gd name="T39" fmla="*/ 1 h 184"/>
                <a:gd name="T40" fmla="*/ 491 w 189"/>
                <a:gd name="T41" fmla="*/ 0 h 184"/>
                <a:gd name="T42" fmla="*/ 411 w 189"/>
                <a:gd name="T43" fmla="*/ 0 h 184"/>
                <a:gd name="T44" fmla="*/ 350 w 189"/>
                <a:gd name="T45" fmla="*/ 1 h 184"/>
                <a:gd name="T46" fmla="*/ 282 w 189"/>
                <a:gd name="T47" fmla="*/ 29 h 184"/>
                <a:gd name="T48" fmla="*/ 232 w 189"/>
                <a:gd name="T49" fmla="*/ 51 h 184"/>
                <a:gd name="T50" fmla="*/ 173 w 189"/>
                <a:gd name="T51" fmla="*/ 97 h 184"/>
                <a:gd name="T52" fmla="*/ 125 w 189"/>
                <a:gd name="T53" fmla="*/ 140 h 184"/>
                <a:gd name="T54" fmla="*/ 74 w 189"/>
                <a:gd name="T55" fmla="*/ 192 h 184"/>
                <a:gd name="T56" fmla="*/ 46 w 189"/>
                <a:gd name="T57" fmla="*/ 247 h 184"/>
                <a:gd name="T58" fmla="*/ 27 w 189"/>
                <a:gd name="T59" fmla="*/ 312 h 184"/>
                <a:gd name="T60" fmla="*/ 12 w 189"/>
                <a:gd name="T61" fmla="*/ 370 h 184"/>
                <a:gd name="T62" fmla="*/ 0 w 189"/>
                <a:gd name="T63" fmla="*/ 437 h 184"/>
                <a:gd name="T64" fmla="*/ 12 w 189"/>
                <a:gd name="T65" fmla="*/ 505 h 184"/>
                <a:gd name="T66" fmla="*/ 27 w 189"/>
                <a:gd name="T67" fmla="*/ 570 h 184"/>
                <a:gd name="T68" fmla="*/ 46 w 189"/>
                <a:gd name="T69" fmla="*/ 643 h 184"/>
                <a:gd name="T70" fmla="*/ 74 w 189"/>
                <a:gd name="T71" fmla="*/ 706 h 184"/>
                <a:gd name="T72" fmla="*/ 125 w 189"/>
                <a:gd name="T73" fmla="*/ 743 h 184"/>
                <a:gd name="T74" fmla="*/ 173 w 189"/>
                <a:gd name="T75" fmla="*/ 805 h 184"/>
                <a:gd name="T76" fmla="*/ 232 w 189"/>
                <a:gd name="T77" fmla="*/ 831 h 184"/>
                <a:gd name="T78" fmla="*/ 282 w 189"/>
                <a:gd name="T79" fmla="*/ 867 h 184"/>
                <a:gd name="T80" fmla="*/ 350 w 189"/>
                <a:gd name="T81" fmla="*/ 882 h 184"/>
                <a:gd name="T82" fmla="*/ 411 w 189"/>
                <a:gd name="T83" fmla="*/ 904 h 184"/>
                <a:gd name="T84" fmla="*/ 448 w 189"/>
                <a:gd name="T85" fmla="*/ 904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9"/>
                <a:gd name="T130" fmla="*/ 0 h 184"/>
                <a:gd name="T131" fmla="*/ 189 w 189"/>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9" h="184">
                  <a:moveTo>
                    <a:pt x="92" y="183"/>
                  </a:moveTo>
                  <a:lnTo>
                    <a:pt x="101" y="183"/>
                  </a:lnTo>
                  <a:lnTo>
                    <a:pt x="108" y="179"/>
                  </a:lnTo>
                  <a:lnTo>
                    <a:pt x="114" y="179"/>
                  </a:lnTo>
                  <a:lnTo>
                    <a:pt x="122" y="178"/>
                  </a:lnTo>
                  <a:lnTo>
                    <a:pt x="128" y="176"/>
                  </a:lnTo>
                  <a:lnTo>
                    <a:pt x="134" y="173"/>
                  </a:lnTo>
                  <a:lnTo>
                    <a:pt x="140" y="169"/>
                  </a:lnTo>
                  <a:lnTo>
                    <a:pt x="147" y="165"/>
                  </a:lnTo>
                  <a:lnTo>
                    <a:pt x="152" y="163"/>
                  </a:lnTo>
                  <a:lnTo>
                    <a:pt x="159" y="158"/>
                  </a:lnTo>
                  <a:lnTo>
                    <a:pt x="162" y="151"/>
                  </a:lnTo>
                  <a:lnTo>
                    <a:pt x="168" y="148"/>
                  </a:lnTo>
                  <a:lnTo>
                    <a:pt x="170" y="143"/>
                  </a:lnTo>
                  <a:lnTo>
                    <a:pt x="174" y="136"/>
                  </a:lnTo>
                  <a:lnTo>
                    <a:pt x="177" y="130"/>
                  </a:lnTo>
                  <a:lnTo>
                    <a:pt x="181" y="122"/>
                  </a:lnTo>
                  <a:lnTo>
                    <a:pt x="183" y="116"/>
                  </a:lnTo>
                  <a:lnTo>
                    <a:pt x="185" y="109"/>
                  </a:lnTo>
                  <a:lnTo>
                    <a:pt x="185" y="103"/>
                  </a:lnTo>
                  <a:lnTo>
                    <a:pt x="188" y="96"/>
                  </a:lnTo>
                  <a:lnTo>
                    <a:pt x="188" y="89"/>
                  </a:lnTo>
                  <a:lnTo>
                    <a:pt x="188" y="83"/>
                  </a:lnTo>
                  <a:lnTo>
                    <a:pt x="185" y="75"/>
                  </a:lnTo>
                  <a:lnTo>
                    <a:pt x="185" y="70"/>
                  </a:lnTo>
                  <a:lnTo>
                    <a:pt x="183" y="63"/>
                  </a:lnTo>
                  <a:lnTo>
                    <a:pt x="181" y="56"/>
                  </a:lnTo>
                  <a:lnTo>
                    <a:pt x="177" y="50"/>
                  </a:lnTo>
                  <a:lnTo>
                    <a:pt x="174" y="42"/>
                  </a:lnTo>
                  <a:lnTo>
                    <a:pt x="170" y="39"/>
                  </a:lnTo>
                  <a:lnTo>
                    <a:pt x="168" y="33"/>
                  </a:lnTo>
                  <a:lnTo>
                    <a:pt x="162" y="28"/>
                  </a:lnTo>
                  <a:lnTo>
                    <a:pt x="159" y="25"/>
                  </a:lnTo>
                  <a:lnTo>
                    <a:pt x="152" y="20"/>
                  </a:lnTo>
                  <a:lnTo>
                    <a:pt x="147" y="14"/>
                  </a:lnTo>
                  <a:lnTo>
                    <a:pt x="140" y="11"/>
                  </a:lnTo>
                  <a:lnTo>
                    <a:pt x="134" y="8"/>
                  </a:lnTo>
                  <a:lnTo>
                    <a:pt x="128" y="6"/>
                  </a:lnTo>
                  <a:lnTo>
                    <a:pt x="122" y="5"/>
                  </a:lnTo>
                  <a:lnTo>
                    <a:pt x="114" y="1"/>
                  </a:lnTo>
                  <a:lnTo>
                    <a:pt x="108" y="0"/>
                  </a:lnTo>
                  <a:lnTo>
                    <a:pt x="101" y="0"/>
                  </a:lnTo>
                  <a:lnTo>
                    <a:pt x="92" y="0"/>
                  </a:lnTo>
                  <a:lnTo>
                    <a:pt x="85" y="0"/>
                  </a:lnTo>
                  <a:lnTo>
                    <a:pt x="78" y="0"/>
                  </a:lnTo>
                  <a:lnTo>
                    <a:pt x="72" y="1"/>
                  </a:lnTo>
                  <a:lnTo>
                    <a:pt x="65" y="5"/>
                  </a:lnTo>
                  <a:lnTo>
                    <a:pt x="58" y="6"/>
                  </a:lnTo>
                  <a:lnTo>
                    <a:pt x="55" y="8"/>
                  </a:lnTo>
                  <a:lnTo>
                    <a:pt x="48" y="11"/>
                  </a:lnTo>
                  <a:lnTo>
                    <a:pt x="42" y="14"/>
                  </a:lnTo>
                  <a:lnTo>
                    <a:pt x="35" y="20"/>
                  </a:lnTo>
                  <a:lnTo>
                    <a:pt x="30" y="25"/>
                  </a:lnTo>
                  <a:lnTo>
                    <a:pt x="26" y="28"/>
                  </a:lnTo>
                  <a:lnTo>
                    <a:pt x="20" y="33"/>
                  </a:lnTo>
                  <a:lnTo>
                    <a:pt x="15" y="39"/>
                  </a:lnTo>
                  <a:lnTo>
                    <a:pt x="14" y="42"/>
                  </a:lnTo>
                  <a:lnTo>
                    <a:pt x="9" y="50"/>
                  </a:lnTo>
                  <a:lnTo>
                    <a:pt x="7" y="56"/>
                  </a:lnTo>
                  <a:lnTo>
                    <a:pt x="5" y="63"/>
                  </a:lnTo>
                  <a:lnTo>
                    <a:pt x="2" y="70"/>
                  </a:lnTo>
                  <a:lnTo>
                    <a:pt x="2" y="75"/>
                  </a:lnTo>
                  <a:lnTo>
                    <a:pt x="0" y="83"/>
                  </a:lnTo>
                  <a:lnTo>
                    <a:pt x="0" y="89"/>
                  </a:lnTo>
                  <a:lnTo>
                    <a:pt x="0" y="96"/>
                  </a:lnTo>
                  <a:lnTo>
                    <a:pt x="2" y="103"/>
                  </a:lnTo>
                  <a:lnTo>
                    <a:pt x="2" y="109"/>
                  </a:lnTo>
                  <a:lnTo>
                    <a:pt x="5" y="116"/>
                  </a:lnTo>
                  <a:lnTo>
                    <a:pt x="7" y="122"/>
                  </a:lnTo>
                  <a:lnTo>
                    <a:pt x="9" y="130"/>
                  </a:lnTo>
                  <a:lnTo>
                    <a:pt x="14" y="136"/>
                  </a:lnTo>
                  <a:lnTo>
                    <a:pt x="15" y="143"/>
                  </a:lnTo>
                  <a:lnTo>
                    <a:pt x="20" y="148"/>
                  </a:lnTo>
                  <a:lnTo>
                    <a:pt x="26" y="151"/>
                  </a:lnTo>
                  <a:lnTo>
                    <a:pt x="30" y="158"/>
                  </a:lnTo>
                  <a:lnTo>
                    <a:pt x="35" y="163"/>
                  </a:lnTo>
                  <a:lnTo>
                    <a:pt x="42" y="165"/>
                  </a:lnTo>
                  <a:lnTo>
                    <a:pt x="48" y="169"/>
                  </a:lnTo>
                  <a:lnTo>
                    <a:pt x="55" y="173"/>
                  </a:lnTo>
                  <a:lnTo>
                    <a:pt x="58" y="176"/>
                  </a:lnTo>
                  <a:lnTo>
                    <a:pt x="65" y="178"/>
                  </a:lnTo>
                  <a:lnTo>
                    <a:pt x="72" y="179"/>
                  </a:lnTo>
                  <a:lnTo>
                    <a:pt x="78" y="179"/>
                  </a:lnTo>
                  <a:lnTo>
                    <a:pt x="85" y="183"/>
                  </a:lnTo>
                  <a:lnTo>
                    <a:pt x="92" y="18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11" name="Freeform 125"/>
            <p:cNvSpPr>
              <a:spLocks noChangeAspect="1"/>
            </p:cNvSpPr>
            <p:nvPr/>
          </p:nvSpPr>
          <p:spPr bwMode="auto">
            <a:xfrm>
              <a:off x="2184" y="1053"/>
              <a:ext cx="173" cy="170"/>
            </a:xfrm>
            <a:custGeom>
              <a:avLst/>
              <a:gdLst>
                <a:gd name="T0" fmla="*/ 641 w 133"/>
                <a:gd name="T1" fmla="*/ 287 h 131"/>
                <a:gd name="T2" fmla="*/ 628 w 133"/>
                <a:gd name="T3" fmla="*/ 236 h 131"/>
                <a:gd name="T4" fmla="*/ 615 w 133"/>
                <a:gd name="T5" fmla="*/ 191 h 131"/>
                <a:gd name="T6" fmla="*/ 592 w 133"/>
                <a:gd name="T7" fmla="*/ 145 h 131"/>
                <a:gd name="T8" fmla="*/ 562 w 133"/>
                <a:gd name="T9" fmla="*/ 112 h 131"/>
                <a:gd name="T10" fmla="*/ 535 w 133"/>
                <a:gd name="T11" fmla="*/ 66 h 131"/>
                <a:gd name="T12" fmla="*/ 497 w 133"/>
                <a:gd name="T13" fmla="*/ 51 h 131"/>
                <a:gd name="T14" fmla="*/ 455 w 133"/>
                <a:gd name="T15" fmla="*/ 22 h 131"/>
                <a:gd name="T16" fmla="*/ 411 w 133"/>
                <a:gd name="T17" fmla="*/ 1 h 131"/>
                <a:gd name="T18" fmla="*/ 371 w 133"/>
                <a:gd name="T19" fmla="*/ 0 h 131"/>
                <a:gd name="T20" fmla="*/ 308 w 133"/>
                <a:gd name="T21" fmla="*/ 0 h 131"/>
                <a:gd name="T22" fmla="*/ 269 w 133"/>
                <a:gd name="T23" fmla="*/ 0 h 131"/>
                <a:gd name="T24" fmla="*/ 232 w 133"/>
                <a:gd name="T25" fmla="*/ 1 h 131"/>
                <a:gd name="T26" fmla="*/ 170 w 133"/>
                <a:gd name="T27" fmla="*/ 22 h 131"/>
                <a:gd name="T28" fmla="*/ 140 w 133"/>
                <a:gd name="T29" fmla="*/ 51 h 131"/>
                <a:gd name="T30" fmla="*/ 96 w 133"/>
                <a:gd name="T31" fmla="*/ 66 h 131"/>
                <a:gd name="T32" fmla="*/ 66 w 133"/>
                <a:gd name="T33" fmla="*/ 112 h 131"/>
                <a:gd name="T34" fmla="*/ 35 w 133"/>
                <a:gd name="T35" fmla="*/ 145 h 131"/>
                <a:gd name="T36" fmla="*/ 21 w 133"/>
                <a:gd name="T37" fmla="*/ 191 h 131"/>
                <a:gd name="T38" fmla="*/ 0 w 133"/>
                <a:gd name="T39" fmla="*/ 236 h 131"/>
                <a:gd name="T40" fmla="*/ 0 w 133"/>
                <a:gd name="T41" fmla="*/ 287 h 131"/>
                <a:gd name="T42" fmla="*/ 0 w 133"/>
                <a:gd name="T43" fmla="*/ 323 h 131"/>
                <a:gd name="T44" fmla="*/ 0 w 133"/>
                <a:gd name="T45" fmla="*/ 372 h 131"/>
                <a:gd name="T46" fmla="*/ 21 w 133"/>
                <a:gd name="T47" fmla="*/ 419 h 131"/>
                <a:gd name="T48" fmla="*/ 35 w 133"/>
                <a:gd name="T49" fmla="*/ 459 h 131"/>
                <a:gd name="T50" fmla="*/ 66 w 133"/>
                <a:gd name="T51" fmla="*/ 498 h 131"/>
                <a:gd name="T52" fmla="*/ 96 w 133"/>
                <a:gd name="T53" fmla="*/ 531 h 131"/>
                <a:gd name="T54" fmla="*/ 140 w 133"/>
                <a:gd name="T55" fmla="*/ 565 h 131"/>
                <a:gd name="T56" fmla="*/ 170 w 133"/>
                <a:gd name="T57" fmla="*/ 589 h 131"/>
                <a:gd name="T58" fmla="*/ 232 w 133"/>
                <a:gd name="T59" fmla="*/ 603 h 131"/>
                <a:gd name="T60" fmla="*/ 269 w 133"/>
                <a:gd name="T61" fmla="*/ 603 h 131"/>
                <a:gd name="T62" fmla="*/ 308 w 133"/>
                <a:gd name="T63" fmla="*/ 622 h 131"/>
                <a:gd name="T64" fmla="*/ 371 w 133"/>
                <a:gd name="T65" fmla="*/ 603 h 131"/>
                <a:gd name="T66" fmla="*/ 411 w 133"/>
                <a:gd name="T67" fmla="*/ 603 h 131"/>
                <a:gd name="T68" fmla="*/ 455 w 133"/>
                <a:gd name="T69" fmla="*/ 589 h 131"/>
                <a:gd name="T70" fmla="*/ 497 w 133"/>
                <a:gd name="T71" fmla="*/ 565 h 131"/>
                <a:gd name="T72" fmla="*/ 535 w 133"/>
                <a:gd name="T73" fmla="*/ 531 h 131"/>
                <a:gd name="T74" fmla="*/ 562 w 133"/>
                <a:gd name="T75" fmla="*/ 498 h 131"/>
                <a:gd name="T76" fmla="*/ 592 w 133"/>
                <a:gd name="T77" fmla="*/ 459 h 131"/>
                <a:gd name="T78" fmla="*/ 615 w 133"/>
                <a:gd name="T79" fmla="*/ 419 h 131"/>
                <a:gd name="T80" fmla="*/ 628 w 133"/>
                <a:gd name="T81" fmla="*/ 372 h 131"/>
                <a:gd name="T82" fmla="*/ 641 w 133"/>
                <a:gd name="T83" fmla="*/ 323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3"/>
                <a:gd name="T127" fmla="*/ 0 h 131"/>
                <a:gd name="T128" fmla="*/ 133 w 133"/>
                <a:gd name="T129" fmla="*/ 131 h 13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3" h="131">
                  <a:moveTo>
                    <a:pt x="132" y="63"/>
                  </a:moveTo>
                  <a:lnTo>
                    <a:pt x="132" y="60"/>
                  </a:lnTo>
                  <a:lnTo>
                    <a:pt x="132" y="55"/>
                  </a:lnTo>
                  <a:lnTo>
                    <a:pt x="129" y="49"/>
                  </a:lnTo>
                  <a:lnTo>
                    <a:pt x="129" y="43"/>
                  </a:lnTo>
                  <a:lnTo>
                    <a:pt x="127" y="40"/>
                  </a:lnTo>
                  <a:lnTo>
                    <a:pt x="126" y="35"/>
                  </a:lnTo>
                  <a:lnTo>
                    <a:pt x="122" y="30"/>
                  </a:lnTo>
                  <a:lnTo>
                    <a:pt x="121" y="27"/>
                  </a:lnTo>
                  <a:lnTo>
                    <a:pt x="116" y="23"/>
                  </a:lnTo>
                  <a:lnTo>
                    <a:pt x="114" y="20"/>
                  </a:lnTo>
                  <a:lnTo>
                    <a:pt x="111" y="14"/>
                  </a:lnTo>
                  <a:lnTo>
                    <a:pt x="107" y="13"/>
                  </a:lnTo>
                  <a:lnTo>
                    <a:pt x="103" y="11"/>
                  </a:lnTo>
                  <a:lnTo>
                    <a:pt x="98" y="7"/>
                  </a:lnTo>
                  <a:lnTo>
                    <a:pt x="94" y="5"/>
                  </a:lnTo>
                  <a:lnTo>
                    <a:pt x="90" y="5"/>
                  </a:lnTo>
                  <a:lnTo>
                    <a:pt x="85" y="1"/>
                  </a:lnTo>
                  <a:lnTo>
                    <a:pt x="80" y="0"/>
                  </a:lnTo>
                  <a:lnTo>
                    <a:pt x="76" y="0"/>
                  </a:lnTo>
                  <a:lnTo>
                    <a:pt x="70" y="0"/>
                  </a:lnTo>
                  <a:lnTo>
                    <a:pt x="64" y="0"/>
                  </a:lnTo>
                  <a:lnTo>
                    <a:pt x="61" y="0"/>
                  </a:lnTo>
                  <a:lnTo>
                    <a:pt x="55" y="0"/>
                  </a:lnTo>
                  <a:lnTo>
                    <a:pt x="50" y="0"/>
                  </a:lnTo>
                  <a:lnTo>
                    <a:pt x="48" y="1"/>
                  </a:lnTo>
                  <a:lnTo>
                    <a:pt x="40" y="5"/>
                  </a:lnTo>
                  <a:lnTo>
                    <a:pt x="35" y="5"/>
                  </a:lnTo>
                  <a:lnTo>
                    <a:pt x="30" y="7"/>
                  </a:lnTo>
                  <a:lnTo>
                    <a:pt x="29" y="11"/>
                  </a:lnTo>
                  <a:lnTo>
                    <a:pt x="23" y="13"/>
                  </a:lnTo>
                  <a:lnTo>
                    <a:pt x="20" y="14"/>
                  </a:lnTo>
                  <a:lnTo>
                    <a:pt x="18" y="20"/>
                  </a:lnTo>
                  <a:lnTo>
                    <a:pt x="14" y="23"/>
                  </a:lnTo>
                  <a:lnTo>
                    <a:pt x="12" y="27"/>
                  </a:lnTo>
                  <a:lnTo>
                    <a:pt x="7" y="30"/>
                  </a:lnTo>
                  <a:lnTo>
                    <a:pt x="6" y="35"/>
                  </a:lnTo>
                  <a:lnTo>
                    <a:pt x="4" y="40"/>
                  </a:lnTo>
                  <a:lnTo>
                    <a:pt x="2" y="43"/>
                  </a:lnTo>
                  <a:lnTo>
                    <a:pt x="0" y="49"/>
                  </a:lnTo>
                  <a:lnTo>
                    <a:pt x="0" y="55"/>
                  </a:lnTo>
                  <a:lnTo>
                    <a:pt x="0" y="60"/>
                  </a:lnTo>
                  <a:lnTo>
                    <a:pt x="0" y="63"/>
                  </a:lnTo>
                  <a:lnTo>
                    <a:pt x="0" y="68"/>
                  </a:lnTo>
                  <a:lnTo>
                    <a:pt x="0" y="71"/>
                  </a:lnTo>
                  <a:lnTo>
                    <a:pt x="0" y="78"/>
                  </a:lnTo>
                  <a:lnTo>
                    <a:pt x="2" y="83"/>
                  </a:lnTo>
                  <a:lnTo>
                    <a:pt x="4" y="88"/>
                  </a:lnTo>
                  <a:lnTo>
                    <a:pt x="6" y="91"/>
                  </a:lnTo>
                  <a:lnTo>
                    <a:pt x="7" y="96"/>
                  </a:lnTo>
                  <a:lnTo>
                    <a:pt x="12" y="102"/>
                  </a:lnTo>
                  <a:lnTo>
                    <a:pt x="14" y="105"/>
                  </a:lnTo>
                  <a:lnTo>
                    <a:pt x="18" y="108"/>
                  </a:lnTo>
                  <a:lnTo>
                    <a:pt x="20" y="111"/>
                  </a:lnTo>
                  <a:lnTo>
                    <a:pt x="23" y="113"/>
                  </a:lnTo>
                  <a:lnTo>
                    <a:pt x="29" y="118"/>
                  </a:lnTo>
                  <a:lnTo>
                    <a:pt x="30" y="120"/>
                  </a:lnTo>
                  <a:lnTo>
                    <a:pt x="35" y="123"/>
                  </a:lnTo>
                  <a:lnTo>
                    <a:pt x="40" y="124"/>
                  </a:lnTo>
                  <a:lnTo>
                    <a:pt x="48" y="126"/>
                  </a:lnTo>
                  <a:lnTo>
                    <a:pt x="50" y="126"/>
                  </a:lnTo>
                  <a:lnTo>
                    <a:pt x="55" y="126"/>
                  </a:lnTo>
                  <a:lnTo>
                    <a:pt x="61" y="130"/>
                  </a:lnTo>
                  <a:lnTo>
                    <a:pt x="64" y="130"/>
                  </a:lnTo>
                  <a:lnTo>
                    <a:pt x="70" y="130"/>
                  </a:lnTo>
                  <a:lnTo>
                    <a:pt x="76" y="126"/>
                  </a:lnTo>
                  <a:lnTo>
                    <a:pt x="80" y="126"/>
                  </a:lnTo>
                  <a:lnTo>
                    <a:pt x="85" y="126"/>
                  </a:lnTo>
                  <a:lnTo>
                    <a:pt x="90" y="124"/>
                  </a:lnTo>
                  <a:lnTo>
                    <a:pt x="94" y="123"/>
                  </a:lnTo>
                  <a:lnTo>
                    <a:pt x="98" y="120"/>
                  </a:lnTo>
                  <a:lnTo>
                    <a:pt x="103" y="118"/>
                  </a:lnTo>
                  <a:lnTo>
                    <a:pt x="107" y="113"/>
                  </a:lnTo>
                  <a:lnTo>
                    <a:pt x="111" y="111"/>
                  </a:lnTo>
                  <a:lnTo>
                    <a:pt x="114" y="108"/>
                  </a:lnTo>
                  <a:lnTo>
                    <a:pt x="116" y="105"/>
                  </a:lnTo>
                  <a:lnTo>
                    <a:pt x="121" y="102"/>
                  </a:lnTo>
                  <a:lnTo>
                    <a:pt x="122" y="96"/>
                  </a:lnTo>
                  <a:lnTo>
                    <a:pt x="126" y="91"/>
                  </a:lnTo>
                  <a:lnTo>
                    <a:pt x="127" y="88"/>
                  </a:lnTo>
                  <a:lnTo>
                    <a:pt x="129" y="83"/>
                  </a:lnTo>
                  <a:lnTo>
                    <a:pt x="129" y="78"/>
                  </a:lnTo>
                  <a:lnTo>
                    <a:pt x="132" y="71"/>
                  </a:lnTo>
                  <a:lnTo>
                    <a:pt x="132" y="68"/>
                  </a:lnTo>
                  <a:lnTo>
                    <a:pt x="132" y="63"/>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12" name="Freeform 126"/>
            <p:cNvSpPr>
              <a:spLocks noChangeAspect="1"/>
            </p:cNvSpPr>
            <p:nvPr/>
          </p:nvSpPr>
          <p:spPr bwMode="auto">
            <a:xfrm>
              <a:off x="2264" y="994"/>
              <a:ext cx="85" cy="146"/>
            </a:xfrm>
            <a:custGeom>
              <a:avLst/>
              <a:gdLst>
                <a:gd name="T0" fmla="*/ 98 w 66"/>
                <a:gd name="T1" fmla="*/ 545 h 112"/>
                <a:gd name="T2" fmla="*/ 111 w 66"/>
                <a:gd name="T3" fmla="*/ 516 h 112"/>
                <a:gd name="T4" fmla="*/ 133 w 66"/>
                <a:gd name="T5" fmla="*/ 482 h 112"/>
                <a:gd name="T6" fmla="*/ 143 w 66"/>
                <a:gd name="T7" fmla="*/ 447 h 112"/>
                <a:gd name="T8" fmla="*/ 156 w 66"/>
                <a:gd name="T9" fmla="*/ 418 h 112"/>
                <a:gd name="T10" fmla="*/ 161 w 66"/>
                <a:gd name="T11" fmla="*/ 385 h 112"/>
                <a:gd name="T12" fmla="*/ 176 w 66"/>
                <a:gd name="T13" fmla="*/ 355 h 112"/>
                <a:gd name="T14" fmla="*/ 192 w 66"/>
                <a:gd name="T15" fmla="*/ 321 h 112"/>
                <a:gd name="T16" fmla="*/ 207 w 66"/>
                <a:gd name="T17" fmla="*/ 285 h 112"/>
                <a:gd name="T18" fmla="*/ 209 w 66"/>
                <a:gd name="T19" fmla="*/ 257 h 112"/>
                <a:gd name="T20" fmla="*/ 227 w 66"/>
                <a:gd name="T21" fmla="*/ 226 h 112"/>
                <a:gd name="T22" fmla="*/ 232 w 66"/>
                <a:gd name="T23" fmla="*/ 197 h 112"/>
                <a:gd name="T24" fmla="*/ 242 w 66"/>
                <a:gd name="T25" fmla="*/ 163 h 112"/>
                <a:gd name="T26" fmla="*/ 258 w 66"/>
                <a:gd name="T27" fmla="*/ 151 h 112"/>
                <a:gd name="T28" fmla="*/ 267 w 66"/>
                <a:gd name="T29" fmla="*/ 125 h 112"/>
                <a:gd name="T30" fmla="*/ 272 w 66"/>
                <a:gd name="T31" fmla="*/ 111 h 112"/>
                <a:gd name="T32" fmla="*/ 272 w 66"/>
                <a:gd name="T33" fmla="*/ 86 h 112"/>
                <a:gd name="T34" fmla="*/ 281 w 66"/>
                <a:gd name="T35" fmla="*/ 74 h 112"/>
                <a:gd name="T36" fmla="*/ 281 w 66"/>
                <a:gd name="T37" fmla="*/ 51 h 112"/>
                <a:gd name="T38" fmla="*/ 297 w 66"/>
                <a:gd name="T39" fmla="*/ 46 h 112"/>
                <a:gd name="T40" fmla="*/ 297 w 66"/>
                <a:gd name="T41" fmla="*/ 35 h 112"/>
                <a:gd name="T42" fmla="*/ 297 w 66"/>
                <a:gd name="T43" fmla="*/ 21 h 112"/>
                <a:gd name="T44" fmla="*/ 297 w 66"/>
                <a:gd name="T45" fmla="*/ 1 h 112"/>
                <a:gd name="T46" fmla="*/ 297 w 66"/>
                <a:gd name="T47" fmla="*/ 1 h 112"/>
                <a:gd name="T48" fmla="*/ 297 w 66"/>
                <a:gd name="T49" fmla="*/ 0 h 112"/>
                <a:gd name="T50" fmla="*/ 297 w 66"/>
                <a:gd name="T51" fmla="*/ 0 h 112"/>
                <a:gd name="T52" fmla="*/ 297 w 66"/>
                <a:gd name="T53" fmla="*/ 0 h 112"/>
                <a:gd name="T54" fmla="*/ 297 w 66"/>
                <a:gd name="T55" fmla="*/ 0 h 112"/>
                <a:gd name="T56" fmla="*/ 281 w 66"/>
                <a:gd name="T57" fmla="*/ 0 h 112"/>
                <a:gd name="T58" fmla="*/ 281 w 66"/>
                <a:gd name="T59" fmla="*/ 1 h 112"/>
                <a:gd name="T60" fmla="*/ 272 w 66"/>
                <a:gd name="T61" fmla="*/ 21 h 112"/>
                <a:gd name="T62" fmla="*/ 267 w 66"/>
                <a:gd name="T63" fmla="*/ 35 h 112"/>
                <a:gd name="T64" fmla="*/ 258 w 66"/>
                <a:gd name="T65" fmla="*/ 46 h 112"/>
                <a:gd name="T66" fmla="*/ 258 w 66"/>
                <a:gd name="T67" fmla="*/ 51 h 112"/>
                <a:gd name="T68" fmla="*/ 232 w 66"/>
                <a:gd name="T69" fmla="*/ 65 h 112"/>
                <a:gd name="T70" fmla="*/ 232 w 66"/>
                <a:gd name="T71" fmla="*/ 86 h 112"/>
                <a:gd name="T72" fmla="*/ 209 w 66"/>
                <a:gd name="T73" fmla="*/ 111 h 112"/>
                <a:gd name="T74" fmla="*/ 207 w 66"/>
                <a:gd name="T75" fmla="*/ 124 h 112"/>
                <a:gd name="T76" fmla="*/ 192 w 66"/>
                <a:gd name="T77" fmla="*/ 139 h 112"/>
                <a:gd name="T78" fmla="*/ 176 w 66"/>
                <a:gd name="T79" fmla="*/ 163 h 112"/>
                <a:gd name="T80" fmla="*/ 161 w 66"/>
                <a:gd name="T81" fmla="*/ 197 h 112"/>
                <a:gd name="T82" fmla="*/ 156 w 66"/>
                <a:gd name="T83" fmla="*/ 220 h 112"/>
                <a:gd name="T84" fmla="*/ 133 w 66"/>
                <a:gd name="T85" fmla="*/ 257 h 112"/>
                <a:gd name="T86" fmla="*/ 125 w 66"/>
                <a:gd name="T87" fmla="*/ 272 h 112"/>
                <a:gd name="T88" fmla="*/ 98 w 66"/>
                <a:gd name="T89" fmla="*/ 301 h 112"/>
                <a:gd name="T90" fmla="*/ 76 w 66"/>
                <a:gd name="T91" fmla="*/ 326 h 112"/>
                <a:gd name="T92" fmla="*/ 67 w 66"/>
                <a:gd name="T93" fmla="*/ 358 h 112"/>
                <a:gd name="T94" fmla="*/ 52 w 66"/>
                <a:gd name="T95" fmla="*/ 392 h 112"/>
                <a:gd name="T96" fmla="*/ 31 w 66"/>
                <a:gd name="T97" fmla="*/ 425 h 112"/>
                <a:gd name="T98" fmla="*/ 22 w 66"/>
                <a:gd name="T99" fmla="*/ 450 h 112"/>
                <a:gd name="T100" fmla="*/ 0 w 66"/>
                <a:gd name="T101" fmla="*/ 488 h 112"/>
                <a:gd name="T102" fmla="*/ 0 w 66"/>
                <a:gd name="T103" fmla="*/ 488 h 112"/>
                <a:gd name="T104" fmla="*/ 98 w 66"/>
                <a:gd name="T105" fmla="*/ 545 h 112"/>
                <a:gd name="T106" fmla="*/ 98 w 66"/>
                <a:gd name="T107" fmla="*/ 545 h 11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6"/>
                <a:gd name="T163" fmla="*/ 0 h 112"/>
                <a:gd name="T164" fmla="*/ 66 w 66"/>
                <a:gd name="T165" fmla="*/ 112 h 11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6" h="112">
                  <a:moveTo>
                    <a:pt x="22" y="111"/>
                  </a:moveTo>
                  <a:lnTo>
                    <a:pt x="24" y="105"/>
                  </a:lnTo>
                  <a:lnTo>
                    <a:pt x="29" y="98"/>
                  </a:lnTo>
                  <a:lnTo>
                    <a:pt x="31" y="91"/>
                  </a:lnTo>
                  <a:lnTo>
                    <a:pt x="34" y="85"/>
                  </a:lnTo>
                  <a:lnTo>
                    <a:pt x="35" y="78"/>
                  </a:lnTo>
                  <a:lnTo>
                    <a:pt x="39" y="72"/>
                  </a:lnTo>
                  <a:lnTo>
                    <a:pt x="42" y="65"/>
                  </a:lnTo>
                  <a:lnTo>
                    <a:pt x="45" y="58"/>
                  </a:lnTo>
                  <a:lnTo>
                    <a:pt x="46" y="52"/>
                  </a:lnTo>
                  <a:lnTo>
                    <a:pt x="50" y="46"/>
                  </a:lnTo>
                  <a:lnTo>
                    <a:pt x="51" y="40"/>
                  </a:lnTo>
                  <a:lnTo>
                    <a:pt x="53" y="34"/>
                  </a:lnTo>
                  <a:lnTo>
                    <a:pt x="56" y="31"/>
                  </a:lnTo>
                  <a:lnTo>
                    <a:pt x="58" y="26"/>
                  </a:lnTo>
                  <a:lnTo>
                    <a:pt x="60" y="22"/>
                  </a:lnTo>
                  <a:lnTo>
                    <a:pt x="60" y="18"/>
                  </a:lnTo>
                  <a:lnTo>
                    <a:pt x="61" y="15"/>
                  </a:lnTo>
                  <a:lnTo>
                    <a:pt x="61" y="11"/>
                  </a:lnTo>
                  <a:lnTo>
                    <a:pt x="65" y="9"/>
                  </a:lnTo>
                  <a:lnTo>
                    <a:pt x="65" y="7"/>
                  </a:lnTo>
                  <a:lnTo>
                    <a:pt x="65" y="4"/>
                  </a:lnTo>
                  <a:lnTo>
                    <a:pt x="65" y="1"/>
                  </a:lnTo>
                  <a:lnTo>
                    <a:pt x="65" y="0"/>
                  </a:lnTo>
                  <a:lnTo>
                    <a:pt x="61" y="0"/>
                  </a:lnTo>
                  <a:lnTo>
                    <a:pt x="61" y="1"/>
                  </a:lnTo>
                  <a:lnTo>
                    <a:pt x="60" y="4"/>
                  </a:lnTo>
                  <a:lnTo>
                    <a:pt x="58" y="7"/>
                  </a:lnTo>
                  <a:lnTo>
                    <a:pt x="56" y="9"/>
                  </a:lnTo>
                  <a:lnTo>
                    <a:pt x="56" y="11"/>
                  </a:lnTo>
                  <a:lnTo>
                    <a:pt x="51" y="13"/>
                  </a:lnTo>
                  <a:lnTo>
                    <a:pt x="51" y="18"/>
                  </a:lnTo>
                  <a:lnTo>
                    <a:pt x="46" y="22"/>
                  </a:lnTo>
                  <a:lnTo>
                    <a:pt x="45" y="25"/>
                  </a:lnTo>
                  <a:lnTo>
                    <a:pt x="42" y="28"/>
                  </a:lnTo>
                  <a:lnTo>
                    <a:pt x="39" y="34"/>
                  </a:lnTo>
                  <a:lnTo>
                    <a:pt x="35" y="40"/>
                  </a:lnTo>
                  <a:lnTo>
                    <a:pt x="34" y="45"/>
                  </a:lnTo>
                  <a:lnTo>
                    <a:pt x="29" y="52"/>
                  </a:lnTo>
                  <a:lnTo>
                    <a:pt x="27" y="55"/>
                  </a:lnTo>
                  <a:lnTo>
                    <a:pt x="22" y="61"/>
                  </a:lnTo>
                  <a:lnTo>
                    <a:pt x="17" y="67"/>
                  </a:lnTo>
                  <a:lnTo>
                    <a:pt x="15" y="73"/>
                  </a:lnTo>
                  <a:lnTo>
                    <a:pt x="12" y="80"/>
                  </a:lnTo>
                  <a:lnTo>
                    <a:pt x="7" y="87"/>
                  </a:lnTo>
                  <a:lnTo>
                    <a:pt x="5" y="92"/>
                  </a:lnTo>
                  <a:lnTo>
                    <a:pt x="0" y="100"/>
                  </a:lnTo>
                  <a:lnTo>
                    <a:pt x="22" y="1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13" name="Freeform 127"/>
            <p:cNvSpPr>
              <a:spLocks noChangeAspect="1"/>
            </p:cNvSpPr>
            <p:nvPr/>
          </p:nvSpPr>
          <p:spPr bwMode="auto">
            <a:xfrm>
              <a:off x="2204" y="1128"/>
              <a:ext cx="89" cy="145"/>
            </a:xfrm>
            <a:custGeom>
              <a:avLst/>
              <a:gdLst>
                <a:gd name="T0" fmla="*/ 208 w 69"/>
                <a:gd name="T1" fmla="*/ 0 h 111"/>
                <a:gd name="T2" fmla="*/ 184 w 69"/>
                <a:gd name="T3" fmla="*/ 35 h 111"/>
                <a:gd name="T4" fmla="*/ 172 w 69"/>
                <a:gd name="T5" fmla="*/ 65 h 111"/>
                <a:gd name="T6" fmla="*/ 161 w 69"/>
                <a:gd name="T7" fmla="*/ 97 h 111"/>
                <a:gd name="T8" fmla="*/ 153 w 69"/>
                <a:gd name="T9" fmla="*/ 145 h 111"/>
                <a:gd name="T10" fmla="*/ 133 w 69"/>
                <a:gd name="T11" fmla="*/ 174 h 111"/>
                <a:gd name="T12" fmla="*/ 125 w 69"/>
                <a:gd name="T13" fmla="*/ 206 h 111"/>
                <a:gd name="T14" fmla="*/ 114 w 69"/>
                <a:gd name="T15" fmla="*/ 234 h 111"/>
                <a:gd name="T16" fmla="*/ 98 w 69"/>
                <a:gd name="T17" fmla="*/ 263 h 111"/>
                <a:gd name="T18" fmla="*/ 95 w 69"/>
                <a:gd name="T19" fmla="*/ 294 h 111"/>
                <a:gd name="T20" fmla="*/ 88 w 69"/>
                <a:gd name="T21" fmla="*/ 312 h 111"/>
                <a:gd name="T22" fmla="*/ 68 w 69"/>
                <a:gd name="T23" fmla="*/ 351 h 111"/>
                <a:gd name="T24" fmla="*/ 64 w 69"/>
                <a:gd name="T25" fmla="*/ 378 h 111"/>
                <a:gd name="T26" fmla="*/ 53 w 69"/>
                <a:gd name="T27" fmla="*/ 392 h 111"/>
                <a:gd name="T28" fmla="*/ 36 w 69"/>
                <a:gd name="T29" fmla="*/ 410 h 111"/>
                <a:gd name="T30" fmla="*/ 32 w 69"/>
                <a:gd name="T31" fmla="*/ 436 h 111"/>
                <a:gd name="T32" fmla="*/ 32 w 69"/>
                <a:gd name="T33" fmla="*/ 457 h 111"/>
                <a:gd name="T34" fmla="*/ 22 w 69"/>
                <a:gd name="T35" fmla="*/ 483 h 111"/>
                <a:gd name="T36" fmla="*/ 22 w 69"/>
                <a:gd name="T37" fmla="*/ 486 h 111"/>
                <a:gd name="T38" fmla="*/ 10 w 69"/>
                <a:gd name="T39" fmla="*/ 502 h 111"/>
                <a:gd name="T40" fmla="*/ 10 w 69"/>
                <a:gd name="T41" fmla="*/ 519 h 111"/>
                <a:gd name="T42" fmla="*/ 10 w 69"/>
                <a:gd name="T43" fmla="*/ 523 h 111"/>
                <a:gd name="T44" fmla="*/ 0 w 69"/>
                <a:gd name="T45" fmla="*/ 533 h 111"/>
                <a:gd name="T46" fmla="*/ 0 w 69"/>
                <a:gd name="T47" fmla="*/ 547 h 111"/>
                <a:gd name="T48" fmla="*/ 0 w 69"/>
                <a:gd name="T49" fmla="*/ 547 h 111"/>
                <a:gd name="T50" fmla="*/ 10 w 69"/>
                <a:gd name="T51" fmla="*/ 547 h 111"/>
                <a:gd name="T52" fmla="*/ 10 w 69"/>
                <a:gd name="T53" fmla="*/ 547 h 111"/>
                <a:gd name="T54" fmla="*/ 10 w 69"/>
                <a:gd name="T55" fmla="*/ 547 h 111"/>
                <a:gd name="T56" fmla="*/ 22 w 69"/>
                <a:gd name="T57" fmla="*/ 547 h 111"/>
                <a:gd name="T58" fmla="*/ 22 w 69"/>
                <a:gd name="T59" fmla="*/ 533 h 111"/>
                <a:gd name="T60" fmla="*/ 32 w 69"/>
                <a:gd name="T61" fmla="*/ 523 h 111"/>
                <a:gd name="T62" fmla="*/ 32 w 69"/>
                <a:gd name="T63" fmla="*/ 523 h 111"/>
                <a:gd name="T64" fmla="*/ 36 w 69"/>
                <a:gd name="T65" fmla="*/ 519 h 111"/>
                <a:gd name="T66" fmla="*/ 53 w 69"/>
                <a:gd name="T67" fmla="*/ 486 h 111"/>
                <a:gd name="T68" fmla="*/ 64 w 69"/>
                <a:gd name="T69" fmla="*/ 483 h 111"/>
                <a:gd name="T70" fmla="*/ 68 w 69"/>
                <a:gd name="T71" fmla="*/ 457 h 111"/>
                <a:gd name="T72" fmla="*/ 88 w 69"/>
                <a:gd name="T73" fmla="*/ 449 h 111"/>
                <a:gd name="T74" fmla="*/ 98 w 69"/>
                <a:gd name="T75" fmla="*/ 422 h 111"/>
                <a:gd name="T76" fmla="*/ 114 w 69"/>
                <a:gd name="T77" fmla="*/ 408 h 111"/>
                <a:gd name="T78" fmla="*/ 125 w 69"/>
                <a:gd name="T79" fmla="*/ 384 h 111"/>
                <a:gd name="T80" fmla="*/ 153 w 69"/>
                <a:gd name="T81" fmla="*/ 351 h 111"/>
                <a:gd name="T82" fmla="*/ 159 w 69"/>
                <a:gd name="T83" fmla="*/ 323 h 111"/>
                <a:gd name="T84" fmla="*/ 161 w 69"/>
                <a:gd name="T85" fmla="*/ 307 h 111"/>
                <a:gd name="T86" fmla="*/ 184 w 69"/>
                <a:gd name="T87" fmla="*/ 274 h 111"/>
                <a:gd name="T88" fmla="*/ 208 w 69"/>
                <a:gd name="T89" fmla="*/ 246 h 111"/>
                <a:gd name="T90" fmla="*/ 222 w 69"/>
                <a:gd name="T91" fmla="*/ 217 h 111"/>
                <a:gd name="T92" fmla="*/ 236 w 69"/>
                <a:gd name="T93" fmla="*/ 179 h 111"/>
                <a:gd name="T94" fmla="*/ 258 w 69"/>
                <a:gd name="T95" fmla="*/ 150 h 111"/>
                <a:gd name="T96" fmla="*/ 268 w 69"/>
                <a:gd name="T97" fmla="*/ 115 h 111"/>
                <a:gd name="T98" fmla="*/ 288 w 69"/>
                <a:gd name="T99" fmla="*/ 95 h 111"/>
                <a:gd name="T100" fmla="*/ 316 w 69"/>
                <a:gd name="T101" fmla="*/ 60 h 111"/>
                <a:gd name="T102" fmla="*/ 316 w 69"/>
                <a:gd name="T103" fmla="*/ 60 h 111"/>
                <a:gd name="T104" fmla="*/ 208 w 69"/>
                <a:gd name="T105" fmla="*/ 0 h 111"/>
                <a:gd name="T106" fmla="*/ 208 w 69"/>
                <a:gd name="T107" fmla="*/ 0 h 11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9"/>
                <a:gd name="T163" fmla="*/ 0 h 111"/>
                <a:gd name="T164" fmla="*/ 69 w 69"/>
                <a:gd name="T165" fmla="*/ 111 h 11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9" h="111">
                  <a:moveTo>
                    <a:pt x="45" y="0"/>
                  </a:moveTo>
                  <a:lnTo>
                    <a:pt x="40" y="7"/>
                  </a:lnTo>
                  <a:lnTo>
                    <a:pt x="37" y="13"/>
                  </a:lnTo>
                  <a:lnTo>
                    <a:pt x="35" y="20"/>
                  </a:lnTo>
                  <a:lnTo>
                    <a:pt x="33" y="29"/>
                  </a:lnTo>
                  <a:lnTo>
                    <a:pt x="29" y="35"/>
                  </a:lnTo>
                  <a:lnTo>
                    <a:pt x="27" y="41"/>
                  </a:lnTo>
                  <a:lnTo>
                    <a:pt x="25" y="47"/>
                  </a:lnTo>
                  <a:lnTo>
                    <a:pt x="22" y="53"/>
                  </a:lnTo>
                  <a:lnTo>
                    <a:pt x="20" y="59"/>
                  </a:lnTo>
                  <a:lnTo>
                    <a:pt x="19" y="63"/>
                  </a:lnTo>
                  <a:lnTo>
                    <a:pt x="15" y="71"/>
                  </a:lnTo>
                  <a:lnTo>
                    <a:pt x="14" y="76"/>
                  </a:lnTo>
                  <a:lnTo>
                    <a:pt x="12" y="79"/>
                  </a:lnTo>
                  <a:lnTo>
                    <a:pt x="8" y="83"/>
                  </a:lnTo>
                  <a:lnTo>
                    <a:pt x="7" y="88"/>
                  </a:lnTo>
                  <a:lnTo>
                    <a:pt x="7" y="92"/>
                  </a:lnTo>
                  <a:lnTo>
                    <a:pt x="5" y="97"/>
                  </a:lnTo>
                  <a:lnTo>
                    <a:pt x="5" y="98"/>
                  </a:lnTo>
                  <a:lnTo>
                    <a:pt x="2" y="101"/>
                  </a:lnTo>
                  <a:lnTo>
                    <a:pt x="2" y="104"/>
                  </a:lnTo>
                  <a:lnTo>
                    <a:pt x="2" y="105"/>
                  </a:lnTo>
                  <a:lnTo>
                    <a:pt x="0" y="107"/>
                  </a:lnTo>
                  <a:lnTo>
                    <a:pt x="0" y="110"/>
                  </a:lnTo>
                  <a:lnTo>
                    <a:pt x="2" y="110"/>
                  </a:lnTo>
                  <a:lnTo>
                    <a:pt x="5" y="110"/>
                  </a:lnTo>
                  <a:lnTo>
                    <a:pt x="5" y="107"/>
                  </a:lnTo>
                  <a:lnTo>
                    <a:pt x="7" y="105"/>
                  </a:lnTo>
                  <a:lnTo>
                    <a:pt x="8" y="104"/>
                  </a:lnTo>
                  <a:lnTo>
                    <a:pt x="12" y="98"/>
                  </a:lnTo>
                  <a:lnTo>
                    <a:pt x="14" y="97"/>
                  </a:lnTo>
                  <a:lnTo>
                    <a:pt x="15" y="92"/>
                  </a:lnTo>
                  <a:lnTo>
                    <a:pt x="19" y="90"/>
                  </a:lnTo>
                  <a:lnTo>
                    <a:pt x="22" y="85"/>
                  </a:lnTo>
                  <a:lnTo>
                    <a:pt x="25" y="82"/>
                  </a:lnTo>
                  <a:lnTo>
                    <a:pt x="27" y="77"/>
                  </a:lnTo>
                  <a:lnTo>
                    <a:pt x="33" y="71"/>
                  </a:lnTo>
                  <a:lnTo>
                    <a:pt x="34" y="65"/>
                  </a:lnTo>
                  <a:lnTo>
                    <a:pt x="35" y="62"/>
                  </a:lnTo>
                  <a:lnTo>
                    <a:pt x="40" y="55"/>
                  </a:lnTo>
                  <a:lnTo>
                    <a:pt x="45" y="49"/>
                  </a:lnTo>
                  <a:lnTo>
                    <a:pt x="48" y="44"/>
                  </a:lnTo>
                  <a:lnTo>
                    <a:pt x="51" y="36"/>
                  </a:lnTo>
                  <a:lnTo>
                    <a:pt x="56" y="30"/>
                  </a:lnTo>
                  <a:lnTo>
                    <a:pt x="58" y="23"/>
                  </a:lnTo>
                  <a:lnTo>
                    <a:pt x="63" y="19"/>
                  </a:lnTo>
                  <a:lnTo>
                    <a:pt x="68" y="12"/>
                  </a:lnTo>
                  <a:lnTo>
                    <a:pt x="45"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14" name="Freeform 128"/>
            <p:cNvSpPr>
              <a:spLocks noChangeAspect="1"/>
            </p:cNvSpPr>
            <p:nvPr/>
          </p:nvSpPr>
          <p:spPr bwMode="auto">
            <a:xfrm>
              <a:off x="3139" y="1778"/>
              <a:ext cx="87" cy="59"/>
            </a:xfrm>
            <a:custGeom>
              <a:avLst/>
              <a:gdLst>
                <a:gd name="T0" fmla="*/ 317 w 67"/>
                <a:gd name="T1" fmla="*/ 182 h 45"/>
                <a:gd name="T2" fmla="*/ 317 w 67"/>
                <a:gd name="T3" fmla="*/ 182 h 45"/>
                <a:gd name="T4" fmla="*/ 301 w 67"/>
                <a:gd name="T5" fmla="*/ 195 h 45"/>
                <a:gd name="T6" fmla="*/ 301 w 67"/>
                <a:gd name="T7" fmla="*/ 195 h 45"/>
                <a:gd name="T8" fmla="*/ 301 w 67"/>
                <a:gd name="T9" fmla="*/ 198 h 45"/>
                <a:gd name="T10" fmla="*/ 293 w 67"/>
                <a:gd name="T11" fmla="*/ 198 h 45"/>
                <a:gd name="T12" fmla="*/ 293 w 67"/>
                <a:gd name="T13" fmla="*/ 198 h 45"/>
                <a:gd name="T14" fmla="*/ 287 w 67"/>
                <a:gd name="T15" fmla="*/ 226 h 45"/>
                <a:gd name="T16" fmla="*/ 270 w 67"/>
                <a:gd name="T17" fmla="*/ 226 h 45"/>
                <a:gd name="T18" fmla="*/ 270 w 67"/>
                <a:gd name="T19" fmla="*/ 226 h 45"/>
                <a:gd name="T20" fmla="*/ 258 w 67"/>
                <a:gd name="T21" fmla="*/ 226 h 45"/>
                <a:gd name="T22" fmla="*/ 58 w 67"/>
                <a:gd name="T23" fmla="*/ 226 h 45"/>
                <a:gd name="T24" fmla="*/ 58 w 67"/>
                <a:gd name="T25" fmla="*/ 226 h 45"/>
                <a:gd name="T26" fmla="*/ 38 w 67"/>
                <a:gd name="T27" fmla="*/ 226 h 45"/>
                <a:gd name="T28" fmla="*/ 35 w 67"/>
                <a:gd name="T29" fmla="*/ 226 h 45"/>
                <a:gd name="T30" fmla="*/ 22 w 67"/>
                <a:gd name="T31" fmla="*/ 226 h 45"/>
                <a:gd name="T32" fmla="*/ 22 w 67"/>
                <a:gd name="T33" fmla="*/ 198 h 45"/>
                <a:gd name="T34" fmla="*/ 10 w 67"/>
                <a:gd name="T35" fmla="*/ 198 h 45"/>
                <a:gd name="T36" fmla="*/ 10 w 67"/>
                <a:gd name="T37" fmla="*/ 195 h 45"/>
                <a:gd name="T38" fmla="*/ 0 w 67"/>
                <a:gd name="T39" fmla="*/ 195 h 45"/>
                <a:gd name="T40" fmla="*/ 0 w 67"/>
                <a:gd name="T41" fmla="*/ 182 h 45"/>
                <a:gd name="T42" fmla="*/ 0 w 67"/>
                <a:gd name="T43" fmla="*/ 182 h 45"/>
                <a:gd name="T44" fmla="*/ 0 w 67"/>
                <a:gd name="T45" fmla="*/ 29 h 45"/>
                <a:gd name="T46" fmla="*/ 0 w 67"/>
                <a:gd name="T47" fmla="*/ 29 h 45"/>
                <a:gd name="T48" fmla="*/ 0 w 67"/>
                <a:gd name="T49" fmla="*/ 21 h 45"/>
                <a:gd name="T50" fmla="*/ 10 w 67"/>
                <a:gd name="T51" fmla="*/ 21 h 45"/>
                <a:gd name="T52" fmla="*/ 10 w 67"/>
                <a:gd name="T53" fmla="*/ 1 h 45"/>
                <a:gd name="T54" fmla="*/ 10 w 67"/>
                <a:gd name="T55" fmla="*/ 1 h 45"/>
                <a:gd name="T56" fmla="*/ 22 w 67"/>
                <a:gd name="T57" fmla="*/ 1 h 45"/>
                <a:gd name="T58" fmla="*/ 35 w 67"/>
                <a:gd name="T59" fmla="*/ 0 h 45"/>
                <a:gd name="T60" fmla="*/ 35 w 67"/>
                <a:gd name="T61" fmla="*/ 0 h 45"/>
                <a:gd name="T62" fmla="*/ 38 w 67"/>
                <a:gd name="T63" fmla="*/ 0 h 45"/>
                <a:gd name="T64" fmla="*/ 58 w 67"/>
                <a:gd name="T65" fmla="*/ 0 h 45"/>
                <a:gd name="T66" fmla="*/ 258 w 67"/>
                <a:gd name="T67" fmla="*/ 0 h 45"/>
                <a:gd name="T68" fmla="*/ 258 w 67"/>
                <a:gd name="T69" fmla="*/ 0 h 45"/>
                <a:gd name="T70" fmla="*/ 270 w 67"/>
                <a:gd name="T71" fmla="*/ 0 h 45"/>
                <a:gd name="T72" fmla="*/ 287 w 67"/>
                <a:gd name="T73" fmla="*/ 0 h 45"/>
                <a:gd name="T74" fmla="*/ 287 w 67"/>
                <a:gd name="T75" fmla="*/ 0 h 45"/>
                <a:gd name="T76" fmla="*/ 293 w 67"/>
                <a:gd name="T77" fmla="*/ 1 h 45"/>
                <a:gd name="T78" fmla="*/ 301 w 67"/>
                <a:gd name="T79" fmla="*/ 1 h 45"/>
                <a:gd name="T80" fmla="*/ 301 w 67"/>
                <a:gd name="T81" fmla="*/ 21 h 45"/>
                <a:gd name="T82" fmla="*/ 301 w 67"/>
                <a:gd name="T83" fmla="*/ 21 h 45"/>
                <a:gd name="T84" fmla="*/ 317 w 67"/>
                <a:gd name="T85" fmla="*/ 29 h 45"/>
                <a:gd name="T86" fmla="*/ 317 w 6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66" y="6"/>
                  </a:moveTo>
                  <a:lnTo>
                    <a:pt x="66" y="36"/>
                  </a:lnTo>
                  <a:lnTo>
                    <a:pt x="63" y="38"/>
                  </a:lnTo>
                  <a:lnTo>
                    <a:pt x="63" y="39"/>
                  </a:lnTo>
                  <a:lnTo>
                    <a:pt x="61" y="39"/>
                  </a:lnTo>
                  <a:lnTo>
                    <a:pt x="60" y="44"/>
                  </a:lnTo>
                  <a:lnTo>
                    <a:pt x="56" y="44"/>
                  </a:lnTo>
                  <a:lnTo>
                    <a:pt x="54" y="44"/>
                  </a:lnTo>
                  <a:lnTo>
                    <a:pt x="12" y="44"/>
                  </a:lnTo>
                  <a:lnTo>
                    <a:pt x="8" y="44"/>
                  </a:lnTo>
                  <a:lnTo>
                    <a:pt x="7" y="44"/>
                  </a:lnTo>
                  <a:lnTo>
                    <a:pt x="5" y="44"/>
                  </a:lnTo>
                  <a:lnTo>
                    <a:pt x="5" y="39"/>
                  </a:lnTo>
                  <a:lnTo>
                    <a:pt x="2" y="39"/>
                  </a:lnTo>
                  <a:lnTo>
                    <a:pt x="2" y="38"/>
                  </a:lnTo>
                  <a:lnTo>
                    <a:pt x="0" y="38"/>
                  </a:lnTo>
                  <a:lnTo>
                    <a:pt x="0" y="36"/>
                  </a:lnTo>
                  <a:lnTo>
                    <a:pt x="0" y="6"/>
                  </a:lnTo>
                  <a:lnTo>
                    <a:pt x="0" y="4"/>
                  </a:lnTo>
                  <a:lnTo>
                    <a:pt x="2" y="4"/>
                  </a:lnTo>
                  <a:lnTo>
                    <a:pt x="2" y="1"/>
                  </a:lnTo>
                  <a:lnTo>
                    <a:pt x="5" y="1"/>
                  </a:lnTo>
                  <a:lnTo>
                    <a:pt x="5" y="0"/>
                  </a:lnTo>
                  <a:lnTo>
                    <a:pt x="7" y="0"/>
                  </a:lnTo>
                  <a:lnTo>
                    <a:pt x="8" y="0"/>
                  </a:lnTo>
                  <a:lnTo>
                    <a:pt x="12" y="0"/>
                  </a:lnTo>
                  <a:lnTo>
                    <a:pt x="54" y="0"/>
                  </a:lnTo>
                  <a:lnTo>
                    <a:pt x="56" y="0"/>
                  </a:lnTo>
                  <a:lnTo>
                    <a:pt x="60" y="0"/>
                  </a:lnTo>
                  <a:lnTo>
                    <a:pt x="61" y="1"/>
                  </a:lnTo>
                  <a:lnTo>
                    <a:pt x="63" y="1"/>
                  </a:lnTo>
                  <a:lnTo>
                    <a:pt x="63" y="4"/>
                  </a:lnTo>
                  <a:lnTo>
                    <a:pt x="66"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15" name="Freeform 129"/>
            <p:cNvSpPr>
              <a:spLocks noChangeAspect="1"/>
            </p:cNvSpPr>
            <p:nvPr/>
          </p:nvSpPr>
          <p:spPr bwMode="auto">
            <a:xfrm>
              <a:off x="3199" y="1778"/>
              <a:ext cx="26" cy="59"/>
            </a:xfrm>
            <a:custGeom>
              <a:avLst/>
              <a:gdLst>
                <a:gd name="T0" fmla="*/ 92 w 20"/>
                <a:gd name="T1" fmla="*/ 182 h 45"/>
                <a:gd name="T2" fmla="*/ 92 w 20"/>
                <a:gd name="T3" fmla="*/ 182 h 45"/>
                <a:gd name="T4" fmla="*/ 92 w 20"/>
                <a:gd name="T5" fmla="*/ 195 h 45"/>
                <a:gd name="T6" fmla="*/ 92 w 20"/>
                <a:gd name="T7" fmla="*/ 195 h 45"/>
                <a:gd name="T8" fmla="*/ 92 w 20"/>
                <a:gd name="T9" fmla="*/ 198 h 45"/>
                <a:gd name="T10" fmla="*/ 92 w 20"/>
                <a:gd name="T11" fmla="*/ 198 h 45"/>
                <a:gd name="T12" fmla="*/ 92 w 20"/>
                <a:gd name="T13" fmla="*/ 198 h 45"/>
                <a:gd name="T14" fmla="*/ 92 w 20"/>
                <a:gd name="T15" fmla="*/ 226 h 45"/>
                <a:gd name="T16" fmla="*/ 92 w 20"/>
                <a:gd name="T17" fmla="*/ 226 h 45"/>
                <a:gd name="T18" fmla="*/ 71 w 20"/>
                <a:gd name="T19" fmla="*/ 226 h 45"/>
                <a:gd name="T20" fmla="*/ 71 w 20"/>
                <a:gd name="T21" fmla="*/ 226 h 45"/>
                <a:gd name="T22" fmla="*/ 27 w 20"/>
                <a:gd name="T23" fmla="*/ 226 h 45"/>
                <a:gd name="T24" fmla="*/ 27 w 20"/>
                <a:gd name="T25" fmla="*/ 226 h 45"/>
                <a:gd name="T26" fmla="*/ 12 w 20"/>
                <a:gd name="T27" fmla="*/ 226 h 45"/>
                <a:gd name="T28" fmla="*/ 12 w 20"/>
                <a:gd name="T29" fmla="*/ 226 h 45"/>
                <a:gd name="T30" fmla="*/ 12 w 20"/>
                <a:gd name="T31" fmla="*/ 226 h 45"/>
                <a:gd name="T32" fmla="*/ 12 w 20"/>
                <a:gd name="T33" fmla="*/ 198 h 45"/>
                <a:gd name="T34" fmla="*/ 12 w 20"/>
                <a:gd name="T35" fmla="*/ 198 h 45"/>
                <a:gd name="T36" fmla="*/ 12 w 20"/>
                <a:gd name="T37" fmla="*/ 195 h 45"/>
                <a:gd name="T38" fmla="*/ 0 w 20"/>
                <a:gd name="T39" fmla="*/ 195 h 45"/>
                <a:gd name="T40" fmla="*/ 0 w 20"/>
                <a:gd name="T41" fmla="*/ 182 h 45"/>
                <a:gd name="T42" fmla="*/ 0 w 20"/>
                <a:gd name="T43" fmla="*/ 182 h 45"/>
                <a:gd name="T44" fmla="*/ 0 w 20"/>
                <a:gd name="T45" fmla="*/ 29 h 45"/>
                <a:gd name="T46" fmla="*/ 0 w 20"/>
                <a:gd name="T47" fmla="*/ 29 h 45"/>
                <a:gd name="T48" fmla="*/ 0 w 20"/>
                <a:gd name="T49" fmla="*/ 21 h 45"/>
                <a:gd name="T50" fmla="*/ 12 w 20"/>
                <a:gd name="T51" fmla="*/ 21 h 45"/>
                <a:gd name="T52" fmla="*/ 12 w 20"/>
                <a:gd name="T53" fmla="*/ 1 h 45"/>
                <a:gd name="T54" fmla="*/ 12 w 20"/>
                <a:gd name="T55" fmla="*/ 1 h 45"/>
                <a:gd name="T56" fmla="*/ 12 w 20"/>
                <a:gd name="T57" fmla="*/ 1 h 45"/>
                <a:gd name="T58" fmla="*/ 12 w 20"/>
                <a:gd name="T59" fmla="*/ 0 h 45"/>
                <a:gd name="T60" fmla="*/ 12 w 20"/>
                <a:gd name="T61" fmla="*/ 0 h 45"/>
                <a:gd name="T62" fmla="*/ 27 w 20"/>
                <a:gd name="T63" fmla="*/ 0 h 45"/>
                <a:gd name="T64" fmla="*/ 27 w 20"/>
                <a:gd name="T65" fmla="*/ 0 h 45"/>
                <a:gd name="T66" fmla="*/ 71 w 20"/>
                <a:gd name="T67" fmla="*/ 0 h 45"/>
                <a:gd name="T68" fmla="*/ 71 w 20"/>
                <a:gd name="T69" fmla="*/ 0 h 45"/>
                <a:gd name="T70" fmla="*/ 71 w 20"/>
                <a:gd name="T71" fmla="*/ 0 h 45"/>
                <a:gd name="T72" fmla="*/ 92 w 20"/>
                <a:gd name="T73" fmla="*/ 0 h 45"/>
                <a:gd name="T74" fmla="*/ 92 w 20"/>
                <a:gd name="T75" fmla="*/ 0 h 45"/>
                <a:gd name="T76" fmla="*/ 92 w 20"/>
                <a:gd name="T77" fmla="*/ 1 h 45"/>
                <a:gd name="T78" fmla="*/ 92 w 20"/>
                <a:gd name="T79" fmla="*/ 1 h 45"/>
                <a:gd name="T80" fmla="*/ 92 w 20"/>
                <a:gd name="T81" fmla="*/ 21 h 45"/>
                <a:gd name="T82" fmla="*/ 92 w 20"/>
                <a:gd name="T83" fmla="*/ 21 h 45"/>
                <a:gd name="T84" fmla="*/ 92 w 20"/>
                <a:gd name="T85" fmla="*/ 21 h 45"/>
                <a:gd name="T86" fmla="*/ 92 w 20"/>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19" y="6"/>
                  </a:moveTo>
                  <a:lnTo>
                    <a:pt x="19" y="36"/>
                  </a:lnTo>
                  <a:lnTo>
                    <a:pt x="19" y="38"/>
                  </a:lnTo>
                  <a:lnTo>
                    <a:pt x="19" y="39"/>
                  </a:lnTo>
                  <a:lnTo>
                    <a:pt x="19" y="44"/>
                  </a:lnTo>
                  <a:lnTo>
                    <a:pt x="15" y="44"/>
                  </a:lnTo>
                  <a:lnTo>
                    <a:pt x="5" y="44"/>
                  </a:lnTo>
                  <a:lnTo>
                    <a:pt x="2" y="44"/>
                  </a:lnTo>
                  <a:lnTo>
                    <a:pt x="2" y="39"/>
                  </a:lnTo>
                  <a:lnTo>
                    <a:pt x="2" y="38"/>
                  </a:lnTo>
                  <a:lnTo>
                    <a:pt x="0" y="38"/>
                  </a:lnTo>
                  <a:lnTo>
                    <a:pt x="0" y="36"/>
                  </a:lnTo>
                  <a:lnTo>
                    <a:pt x="0" y="6"/>
                  </a:lnTo>
                  <a:lnTo>
                    <a:pt x="0" y="4"/>
                  </a:lnTo>
                  <a:lnTo>
                    <a:pt x="2" y="4"/>
                  </a:lnTo>
                  <a:lnTo>
                    <a:pt x="2" y="1"/>
                  </a:lnTo>
                  <a:lnTo>
                    <a:pt x="2" y="0"/>
                  </a:lnTo>
                  <a:lnTo>
                    <a:pt x="5" y="0"/>
                  </a:lnTo>
                  <a:lnTo>
                    <a:pt x="15" y="0"/>
                  </a:lnTo>
                  <a:lnTo>
                    <a:pt x="19" y="0"/>
                  </a:lnTo>
                  <a:lnTo>
                    <a:pt x="19" y="1"/>
                  </a:lnTo>
                  <a:lnTo>
                    <a:pt x="19" y="4"/>
                  </a:lnTo>
                  <a:lnTo>
                    <a:pt x="19" y="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16" name="Freeform 130"/>
            <p:cNvSpPr>
              <a:spLocks noChangeAspect="1"/>
            </p:cNvSpPr>
            <p:nvPr/>
          </p:nvSpPr>
          <p:spPr bwMode="auto">
            <a:xfrm>
              <a:off x="3139" y="1778"/>
              <a:ext cx="25" cy="59"/>
            </a:xfrm>
            <a:custGeom>
              <a:avLst/>
              <a:gdLst>
                <a:gd name="T0" fmla="*/ 95 w 19"/>
                <a:gd name="T1" fmla="*/ 182 h 45"/>
                <a:gd name="T2" fmla="*/ 95 w 19"/>
                <a:gd name="T3" fmla="*/ 182 h 45"/>
                <a:gd name="T4" fmla="*/ 95 w 19"/>
                <a:gd name="T5" fmla="*/ 195 h 45"/>
                <a:gd name="T6" fmla="*/ 95 w 19"/>
                <a:gd name="T7" fmla="*/ 195 h 45"/>
                <a:gd name="T8" fmla="*/ 95 w 19"/>
                <a:gd name="T9" fmla="*/ 198 h 45"/>
                <a:gd name="T10" fmla="*/ 95 w 19"/>
                <a:gd name="T11" fmla="*/ 198 h 45"/>
                <a:gd name="T12" fmla="*/ 95 w 19"/>
                <a:gd name="T13" fmla="*/ 198 h 45"/>
                <a:gd name="T14" fmla="*/ 95 w 19"/>
                <a:gd name="T15" fmla="*/ 226 h 45"/>
                <a:gd name="T16" fmla="*/ 95 w 19"/>
                <a:gd name="T17" fmla="*/ 226 h 45"/>
                <a:gd name="T18" fmla="*/ 78 w 19"/>
                <a:gd name="T19" fmla="*/ 226 h 45"/>
                <a:gd name="T20" fmla="*/ 78 w 19"/>
                <a:gd name="T21" fmla="*/ 226 h 45"/>
                <a:gd name="T22" fmla="*/ 28 w 19"/>
                <a:gd name="T23" fmla="*/ 226 h 45"/>
                <a:gd name="T24" fmla="*/ 28 w 19"/>
                <a:gd name="T25" fmla="*/ 226 h 45"/>
                <a:gd name="T26" fmla="*/ 12 w 19"/>
                <a:gd name="T27" fmla="*/ 226 h 45"/>
                <a:gd name="T28" fmla="*/ 12 w 19"/>
                <a:gd name="T29" fmla="*/ 226 h 45"/>
                <a:gd name="T30" fmla="*/ 12 w 19"/>
                <a:gd name="T31" fmla="*/ 226 h 45"/>
                <a:gd name="T32" fmla="*/ 12 w 19"/>
                <a:gd name="T33" fmla="*/ 198 h 45"/>
                <a:gd name="T34" fmla="*/ 12 w 19"/>
                <a:gd name="T35" fmla="*/ 198 h 45"/>
                <a:gd name="T36" fmla="*/ 12 w 19"/>
                <a:gd name="T37" fmla="*/ 195 h 45"/>
                <a:gd name="T38" fmla="*/ 12 w 19"/>
                <a:gd name="T39" fmla="*/ 195 h 45"/>
                <a:gd name="T40" fmla="*/ 12 w 19"/>
                <a:gd name="T41" fmla="*/ 182 h 45"/>
                <a:gd name="T42" fmla="*/ 0 w 19"/>
                <a:gd name="T43" fmla="*/ 182 h 45"/>
                <a:gd name="T44" fmla="*/ 0 w 19"/>
                <a:gd name="T45" fmla="*/ 29 h 45"/>
                <a:gd name="T46" fmla="*/ 12 w 19"/>
                <a:gd name="T47" fmla="*/ 29 h 45"/>
                <a:gd name="T48" fmla="*/ 12 w 19"/>
                <a:gd name="T49" fmla="*/ 21 h 45"/>
                <a:gd name="T50" fmla="*/ 12 w 19"/>
                <a:gd name="T51" fmla="*/ 21 h 45"/>
                <a:gd name="T52" fmla="*/ 12 w 19"/>
                <a:gd name="T53" fmla="*/ 1 h 45"/>
                <a:gd name="T54" fmla="*/ 12 w 19"/>
                <a:gd name="T55" fmla="*/ 1 h 45"/>
                <a:gd name="T56" fmla="*/ 12 w 19"/>
                <a:gd name="T57" fmla="*/ 1 h 45"/>
                <a:gd name="T58" fmla="*/ 12 w 19"/>
                <a:gd name="T59" fmla="*/ 0 h 45"/>
                <a:gd name="T60" fmla="*/ 12 w 19"/>
                <a:gd name="T61" fmla="*/ 0 h 45"/>
                <a:gd name="T62" fmla="*/ 28 w 19"/>
                <a:gd name="T63" fmla="*/ 0 h 45"/>
                <a:gd name="T64" fmla="*/ 28 w 19"/>
                <a:gd name="T65" fmla="*/ 0 h 45"/>
                <a:gd name="T66" fmla="*/ 78 w 19"/>
                <a:gd name="T67" fmla="*/ 0 h 45"/>
                <a:gd name="T68" fmla="*/ 78 w 19"/>
                <a:gd name="T69" fmla="*/ 0 h 45"/>
                <a:gd name="T70" fmla="*/ 78 w 19"/>
                <a:gd name="T71" fmla="*/ 0 h 45"/>
                <a:gd name="T72" fmla="*/ 95 w 19"/>
                <a:gd name="T73" fmla="*/ 0 h 45"/>
                <a:gd name="T74" fmla="*/ 95 w 19"/>
                <a:gd name="T75" fmla="*/ 0 h 45"/>
                <a:gd name="T76" fmla="*/ 95 w 19"/>
                <a:gd name="T77" fmla="*/ 1 h 45"/>
                <a:gd name="T78" fmla="*/ 95 w 19"/>
                <a:gd name="T79" fmla="*/ 1 h 45"/>
                <a:gd name="T80" fmla="*/ 95 w 19"/>
                <a:gd name="T81" fmla="*/ 21 h 45"/>
                <a:gd name="T82" fmla="*/ 95 w 19"/>
                <a:gd name="T83" fmla="*/ 21 h 45"/>
                <a:gd name="T84" fmla="*/ 95 w 19"/>
                <a:gd name="T85" fmla="*/ 21 h 45"/>
                <a:gd name="T86" fmla="*/ 95 w 19"/>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18" y="6"/>
                  </a:moveTo>
                  <a:lnTo>
                    <a:pt x="18" y="36"/>
                  </a:lnTo>
                  <a:lnTo>
                    <a:pt x="18" y="38"/>
                  </a:lnTo>
                  <a:lnTo>
                    <a:pt x="18" y="39"/>
                  </a:lnTo>
                  <a:lnTo>
                    <a:pt x="18" y="44"/>
                  </a:lnTo>
                  <a:lnTo>
                    <a:pt x="15" y="44"/>
                  </a:lnTo>
                  <a:lnTo>
                    <a:pt x="5" y="44"/>
                  </a:lnTo>
                  <a:lnTo>
                    <a:pt x="2" y="44"/>
                  </a:lnTo>
                  <a:lnTo>
                    <a:pt x="2" y="39"/>
                  </a:lnTo>
                  <a:lnTo>
                    <a:pt x="2" y="38"/>
                  </a:lnTo>
                  <a:lnTo>
                    <a:pt x="2" y="36"/>
                  </a:lnTo>
                  <a:lnTo>
                    <a:pt x="0" y="36"/>
                  </a:lnTo>
                  <a:lnTo>
                    <a:pt x="0" y="6"/>
                  </a:lnTo>
                  <a:lnTo>
                    <a:pt x="2" y="6"/>
                  </a:lnTo>
                  <a:lnTo>
                    <a:pt x="2" y="4"/>
                  </a:lnTo>
                  <a:lnTo>
                    <a:pt x="2" y="1"/>
                  </a:lnTo>
                  <a:lnTo>
                    <a:pt x="2" y="0"/>
                  </a:lnTo>
                  <a:lnTo>
                    <a:pt x="5" y="0"/>
                  </a:lnTo>
                  <a:lnTo>
                    <a:pt x="15" y="0"/>
                  </a:lnTo>
                  <a:lnTo>
                    <a:pt x="18" y="0"/>
                  </a:lnTo>
                  <a:lnTo>
                    <a:pt x="18" y="1"/>
                  </a:lnTo>
                  <a:lnTo>
                    <a:pt x="18" y="4"/>
                  </a:lnTo>
                  <a:lnTo>
                    <a:pt x="18"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17" name="Freeform 131" descr="Light vertical"/>
            <p:cNvSpPr>
              <a:spLocks noChangeAspect="1"/>
            </p:cNvSpPr>
            <p:nvPr/>
          </p:nvSpPr>
          <p:spPr bwMode="auto">
            <a:xfrm>
              <a:off x="3165" y="1778"/>
              <a:ext cx="35" cy="59"/>
            </a:xfrm>
            <a:custGeom>
              <a:avLst/>
              <a:gdLst>
                <a:gd name="T0" fmla="*/ 124 w 27"/>
                <a:gd name="T1" fmla="*/ 182 h 45"/>
                <a:gd name="T2" fmla="*/ 124 w 27"/>
                <a:gd name="T3" fmla="*/ 182 h 45"/>
                <a:gd name="T4" fmla="*/ 124 w 27"/>
                <a:gd name="T5" fmla="*/ 195 h 45"/>
                <a:gd name="T6" fmla="*/ 124 w 27"/>
                <a:gd name="T7" fmla="*/ 195 h 45"/>
                <a:gd name="T8" fmla="*/ 124 w 27"/>
                <a:gd name="T9" fmla="*/ 198 h 45"/>
                <a:gd name="T10" fmla="*/ 124 w 27"/>
                <a:gd name="T11" fmla="*/ 198 h 45"/>
                <a:gd name="T12" fmla="*/ 111 w 27"/>
                <a:gd name="T13" fmla="*/ 198 h 45"/>
                <a:gd name="T14" fmla="*/ 111 w 27"/>
                <a:gd name="T15" fmla="*/ 226 h 45"/>
                <a:gd name="T16" fmla="*/ 111 w 27"/>
                <a:gd name="T17" fmla="*/ 226 h 45"/>
                <a:gd name="T18" fmla="*/ 96 w 27"/>
                <a:gd name="T19" fmla="*/ 226 h 45"/>
                <a:gd name="T20" fmla="*/ 96 w 27"/>
                <a:gd name="T21" fmla="*/ 226 h 45"/>
                <a:gd name="T22" fmla="*/ 29 w 27"/>
                <a:gd name="T23" fmla="*/ 226 h 45"/>
                <a:gd name="T24" fmla="*/ 10 w 27"/>
                <a:gd name="T25" fmla="*/ 226 h 45"/>
                <a:gd name="T26" fmla="*/ 10 w 27"/>
                <a:gd name="T27" fmla="*/ 226 h 45"/>
                <a:gd name="T28" fmla="*/ 10 w 27"/>
                <a:gd name="T29" fmla="*/ 226 h 45"/>
                <a:gd name="T30" fmla="*/ 10 w 27"/>
                <a:gd name="T31" fmla="*/ 226 h 45"/>
                <a:gd name="T32" fmla="*/ 0 w 27"/>
                <a:gd name="T33" fmla="*/ 198 h 45"/>
                <a:gd name="T34" fmla="*/ 0 w 27"/>
                <a:gd name="T35" fmla="*/ 198 h 45"/>
                <a:gd name="T36" fmla="*/ 0 w 27"/>
                <a:gd name="T37" fmla="*/ 195 h 45"/>
                <a:gd name="T38" fmla="*/ 0 w 27"/>
                <a:gd name="T39" fmla="*/ 195 h 45"/>
                <a:gd name="T40" fmla="*/ 0 w 27"/>
                <a:gd name="T41" fmla="*/ 182 h 45"/>
                <a:gd name="T42" fmla="*/ 0 w 27"/>
                <a:gd name="T43" fmla="*/ 182 h 45"/>
                <a:gd name="T44" fmla="*/ 0 w 27"/>
                <a:gd name="T45" fmla="*/ 29 h 45"/>
                <a:gd name="T46" fmla="*/ 0 w 27"/>
                <a:gd name="T47" fmla="*/ 29 h 45"/>
                <a:gd name="T48" fmla="*/ 0 w 27"/>
                <a:gd name="T49" fmla="*/ 21 h 45"/>
                <a:gd name="T50" fmla="*/ 0 w 27"/>
                <a:gd name="T51" fmla="*/ 21 h 45"/>
                <a:gd name="T52" fmla="*/ 0 w 27"/>
                <a:gd name="T53" fmla="*/ 1 h 45"/>
                <a:gd name="T54" fmla="*/ 0 w 27"/>
                <a:gd name="T55" fmla="*/ 1 h 45"/>
                <a:gd name="T56" fmla="*/ 0 w 27"/>
                <a:gd name="T57" fmla="*/ 1 h 45"/>
                <a:gd name="T58" fmla="*/ 10 w 27"/>
                <a:gd name="T59" fmla="*/ 0 h 45"/>
                <a:gd name="T60" fmla="*/ 10 w 27"/>
                <a:gd name="T61" fmla="*/ 0 h 45"/>
                <a:gd name="T62" fmla="*/ 10 w 27"/>
                <a:gd name="T63" fmla="*/ 0 h 45"/>
                <a:gd name="T64" fmla="*/ 29 w 27"/>
                <a:gd name="T65" fmla="*/ 0 h 45"/>
                <a:gd name="T66" fmla="*/ 96 w 27"/>
                <a:gd name="T67" fmla="*/ 0 h 45"/>
                <a:gd name="T68" fmla="*/ 96 w 27"/>
                <a:gd name="T69" fmla="*/ 0 h 45"/>
                <a:gd name="T70" fmla="*/ 111 w 27"/>
                <a:gd name="T71" fmla="*/ 0 h 45"/>
                <a:gd name="T72" fmla="*/ 111 w 27"/>
                <a:gd name="T73" fmla="*/ 0 h 45"/>
                <a:gd name="T74" fmla="*/ 111 w 27"/>
                <a:gd name="T75" fmla="*/ 0 h 45"/>
                <a:gd name="T76" fmla="*/ 111 w 27"/>
                <a:gd name="T77" fmla="*/ 1 h 45"/>
                <a:gd name="T78" fmla="*/ 124 w 27"/>
                <a:gd name="T79" fmla="*/ 1 h 45"/>
                <a:gd name="T80" fmla="*/ 124 w 27"/>
                <a:gd name="T81" fmla="*/ 21 h 45"/>
                <a:gd name="T82" fmla="*/ 124 w 27"/>
                <a:gd name="T83" fmla="*/ 21 h 45"/>
                <a:gd name="T84" fmla="*/ 124 w 27"/>
                <a:gd name="T85" fmla="*/ 21 h 45"/>
                <a:gd name="T86" fmla="*/ 124 w 2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26" y="6"/>
                  </a:moveTo>
                  <a:lnTo>
                    <a:pt x="26" y="36"/>
                  </a:lnTo>
                  <a:lnTo>
                    <a:pt x="26" y="38"/>
                  </a:lnTo>
                  <a:lnTo>
                    <a:pt x="26" y="39"/>
                  </a:lnTo>
                  <a:lnTo>
                    <a:pt x="23" y="39"/>
                  </a:lnTo>
                  <a:lnTo>
                    <a:pt x="23" y="44"/>
                  </a:lnTo>
                  <a:lnTo>
                    <a:pt x="20" y="44"/>
                  </a:lnTo>
                  <a:lnTo>
                    <a:pt x="6" y="44"/>
                  </a:lnTo>
                  <a:lnTo>
                    <a:pt x="2" y="44"/>
                  </a:lnTo>
                  <a:lnTo>
                    <a:pt x="0" y="39"/>
                  </a:lnTo>
                  <a:lnTo>
                    <a:pt x="0" y="38"/>
                  </a:lnTo>
                  <a:lnTo>
                    <a:pt x="0" y="36"/>
                  </a:lnTo>
                  <a:lnTo>
                    <a:pt x="0" y="6"/>
                  </a:lnTo>
                  <a:lnTo>
                    <a:pt x="0" y="4"/>
                  </a:lnTo>
                  <a:lnTo>
                    <a:pt x="0" y="1"/>
                  </a:lnTo>
                  <a:lnTo>
                    <a:pt x="2" y="0"/>
                  </a:lnTo>
                  <a:lnTo>
                    <a:pt x="6" y="0"/>
                  </a:lnTo>
                  <a:lnTo>
                    <a:pt x="20" y="0"/>
                  </a:lnTo>
                  <a:lnTo>
                    <a:pt x="23" y="0"/>
                  </a:lnTo>
                  <a:lnTo>
                    <a:pt x="23" y="1"/>
                  </a:lnTo>
                  <a:lnTo>
                    <a:pt x="26" y="1"/>
                  </a:lnTo>
                  <a:lnTo>
                    <a:pt x="26" y="4"/>
                  </a:lnTo>
                  <a:lnTo>
                    <a:pt x="26" y="6"/>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18" name="Freeform 132"/>
            <p:cNvSpPr>
              <a:spLocks noChangeAspect="1"/>
            </p:cNvSpPr>
            <p:nvPr/>
          </p:nvSpPr>
          <p:spPr bwMode="auto">
            <a:xfrm>
              <a:off x="3611" y="4241"/>
              <a:ext cx="263" cy="23"/>
            </a:xfrm>
            <a:custGeom>
              <a:avLst/>
              <a:gdLst>
                <a:gd name="T0" fmla="*/ 980 w 202"/>
                <a:gd name="T1" fmla="*/ 40 h 18"/>
                <a:gd name="T2" fmla="*/ 970 w 202"/>
                <a:gd name="T3" fmla="*/ 31 h 18"/>
                <a:gd name="T4" fmla="*/ 950 w 202"/>
                <a:gd name="T5" fmla="*/ 28 h 18"/>
                <a:gd name="T6" fmla="*/ 907 w 202"/>
                <a:gd name="T7" fmla="*/ 28 h 18"/>
                <a:gd name="T8" fmla="*/ 871 w 202"/>
                <a:gd name="T9" fmla="*/ 10 h 18"/>
                <a:gd name="T10" fmla="*/ 827 w 202"/>
                <a:gd name="T11" fmla="*/ 10 h 18"/>
                <a:gd name="T12" fmla="*/ 769 w 202"/>
                <a:gd name="T13" fmla="*/ 10 h 18"/>
                <a:gd name="T14" fmla="*/ 697 w 202"/>
                <a:gd name="T15" fmla="*/ 0 h 18"/>
                <a:gd name="T16" fmla="*/ 641 w 202"/>
                <a:gd name="T17" fmla="*/ 0 h 18"/>
                <a:gd name="T18" fmla="*/ 565 w 202"/>
                <a:gd name="T19" fmla="*/ 0 h 18"/>
                <a:gd name="T20" fmla="*/ 496 w 202"/>
                <a:gd name="T21" fmla="*/ 0 h 18"/>
                <a:gd name="T22" fmla="*/ 419 w 202"/>
                <a:gd name="T23" fmla="*/ 0 h 18"/>
                <a:gd name="T24" fmla="*/ 355 w 202"/>
                <a:gd name="T25" fmla="*/ 0 h 18"/>
                <a:gd name="T26" fmla="*/ 273 w 202"/>
                <a:gd name="T27" fmla="*/ 0 h 18"/>
                <a:gd name="T28" fmla="*/ 225 w 202"/>
                <a:gd name="T29" fmla="*/ 10 h 18"/>
                <a:gd name="T30" fmla="*/ 161 w 202"/>
                <a:gd name="T31" fmla="*/ 10 h 18"/>
                <a:gd name="T32" fmla="*/ 108 w 202"/>
                <a:gd name="T33" fmla="*/ 10 h 18"/>
                <a:gd name="T34" fmla="*/ 64 w 202"/>
                <a:gd name="T35" fmla="*/ 28 h 18"/>
                <a:gd name="T36" fmla="*/ 35 w 202"/>
                <a:gd name="T37" fmla="*/ 28 h 18"/>
                <a:gd name="T38" fmla="*/ 1 w 202"/>
                <a:gd name="T39" fmla="*/ 31 h 18"/>
                <a:gd name="T40" fmla="*/ 0 w 202"/>
                <a:gd name="T41" fmla="*/ 40 h 18"/>
                <a:gd name="T42" fmla="*/ 0 w 202"/>
                <a:gd name="T43" fmla="*/ 40 h 18"/>
                <a:gd name="T44" fmla="*/ 1 w 202"/>
                <a:gd name="T45" fmla="*/ 51 h 18"/>
                <a:gd name="T46" fmla="*/ 35 w 202"/>
                <a:gd name="T47" fmla="*/ 51 h 18"/>
                <a:gd name="T48" fmla="*/ 64 w 202"/>
                <a:gd name="T49" fmla="*/ 60 h 18"/>
                <a:gd name="T50" fmla="*/ 108 w 202"/>
                <a:gd name="T51" fmla="*/ 60 h 18"/>
                <a:gd name="T52" fmla="*/ 161 w 202"/>
                <a:gd name="T53" fmla="*/ 65 h 18"/>
                <a:gd name="T54" fmla="*/ 225 w 202"/>
                <a:gd name="T55" fmla="*/ 65 h 18"/>
                <a:gd name="T56" fmla="*/ 273 w 202"/>
                <a:gd name="T57" fmla="*/ 75 h 18"/>
                <a:gd name="T58" fmla="*/ 355 w 202"/>
                <a:gd name="T59" fmla="*/ 75 h 18"/>
                <a:gd name="T60" fmla="*/ 419 w 202"/>
                <a:gd name="T61" fmla="*/ 75 h 18"/>
                <a:gd name="T62" fmla="*/ 496 w 202"/>
                <a:gd name="T63" fmla="*/ 75 h 18"/>
                <a:gd name="T64" fmla="*/ 565 w 202"/>
                <a:gd name="T65" fmla="*/ 75 h 18"/>
                <a:gd name="T66" fmla="*/ 641 w 202"/>
                <a:gd name="T67" fmla="*/ 75 h 18"/>
                <a:gd name="T68" fmla="*/ 697 w 202"/>
                <a:gd name="T69" fmla="*/ 75 h 18"/>
                <a:gd name="T70" fmla="*/ 769 w 202"/>
                <a:gd name="T71" fmla="*/ 65 h 18"/>
                <a:gd name="T72" fmla="*/ 827 w 202"/>
                <a:gd name="T73" fmla="*/ 65 h 18"/>
                <a:gd name="T74" fmla="*/ 871 w 202"/>
                <a:gd name="T75" fmla="*/ 60 h 18"/>
                <a:gd name="T76" fmla="*/ 907 w 202"/>
                <a:gd name="T77" fmla="*/ 60 h 18"/>
                <a:gd name="T78" fmla="*/ 950 w 202"/>
                <a:gd name="T79" fmla="*/ 51 h 18"/>
                <a:gd name="T80" fmla="*/ 970 w 202"/>
                <a:gd name="T81" fmla="*/ 51 h 18"/>
                <a:gd name="T82" fmla="*/ 980 w 202"/>
                <a:gd name="T83" fmla="*/ 40 h 18"/>
                <a:gd name="T84" fmla="*/ 980 w 202"/>
                <a:gd name="T85" fmla="*/ 40 h 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2"/>
                <a:gd name="T130" fmla="*/ 0 h 18"/>
                <a:gd name="T131" fmla="*/ 202 w 202"/>
                <a:gd name="T132" fmla="*/ 18 h 1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2" h="18">
                  <a:moveTo>
                    <a:pt x="201" y="9"/>
                  </a:moveTo>
                  <a:lnTo>
                    <a:pt x="201" y="9"/>
                  </a:lnTo>
                  <a:lnTo>
                    <a:pt x="201" y="7"/>
                  </a:lnTo>
                  <a:lnTo>
                    <a:pt x="199" y="7"/>
                  </a:lnTo>
                  <a:lnTo>
                    <a:pt x="198" y="7"/>
                  </a:lnTo>
                  <a:lnTo>
                    <a:pt x="195" y="6"/>
                  </a:lnTo>
                  <a:lnTo>
                    <a:pt x="192" y="6"/>
                  </a:lnTo>
                  <a:lnTo>
                    <a:pt x="187" y="6"/>
                  </a:lnTo>
                  <a:lnTo>
                    <a:pt x="184" y="6"/>
                  </a:lnTo>
                  <a:lnTo>
                    <a:pt x="179" y="2"/>
                  </a:lnTo>
                  <a:lnTo>
                    <a:pt x="173" y="2"/>
                  </a:lnTo>
                  <a:lnTo>
                    <a:pt x="170" y="2"/>
                  </a:lnTo>
                  <a:lnTo>
                    <a:pt x="164" y="2"/>
                  </a:lnTo>
                  <a:lnTo>
                    <a:pt x="158" y="2"/>
                  </a:lnTo>
                  <a:lnTo>
                    <a:pt x="152" y="2"/>
                  </a:lnTo>
                  <a:lnTo>
                    <a:pt x="144" y="0"/>
                  </a:lnTo>
                  <a:lnTo>
                    <a:pt x="138" y="0"/>
                  </a:lnTo>
                  <a:lnTo>
                    <a:pt x="131" y="0"/>
                  </a:lnTo>
                  <a:lnTo>
                    <a:pt x="124" y="0"/>
                  </a:lnTo>
                  <a:lnTo>
                    <a:pt x="116" y="0"/>
                  </a:lnTo>
                  <a:lnTo>
                    <a:pt x="109" y="0"/>
                  </a:lnTo>
                  <a:lnTo>
                    <a:pt x="102" y="0"/>
                  </a:lnTo>
                  <a:lnTo>
                    <a:pt x="94" y="0"/>
                  </a:lnTo>
                  <a:lnTo>
                    <a:pt x="86" y="0"/>
                  </a:lnTo>
                  <a:lnTo>
                    <a:pt x="80" y="0"/>
                  </a:lnTo>
                  <a:lnTo>
                    <a:pt x="73" y="0"/>
                  </a:lnTo>
                  <a:lnTo>
                    <a:pt x="63" y="0"/>
                  </a:lnTo>
                  <a:lnTo>
                    <a:pt x="56" y="0"/>
                  </a:lnTo>
                  <a:lnTo>
                    <a:pt x="49" y="2"/>
                  </a:lnTo>
                  <a:lnTo>
                    <a:pt x="46" y="2"/>
                  </a:lnTo>
                  <a:lnTo>
                    <a:pt x="39" y="2"/>
                  </a:lnTo>
                  <a:lnTo>
                    <a:pt x="33" y="2"/>
                  </a:lnTo>
                  <a:lnTo>
                    <a:pt x="27" y="2"/>
                  </a:lnTo>
                  <a:lnTo>
                    <a:pt x="22" y="2"/>
                  </a:lnTo>
                  <a:lnTo>
                    <a:pt x="18" y="6"/>
                  </a:lnTo>
                  <a:lnTo>
                    <a:pt x="13" y="6"/>
                  </a:lnTo>
                  <a:lnTo>
                    <a:pt x="12" y="6"/>
                  </a:lnTo>
                  <a:lnTo>
                    <a:pt x="7" y="6"/>
                  </a:lnTo>
                  <a:lnTo>
                    <a:pt x="4" y="7"/>
                  </a:lnTo>
                  <a:lnTo>
                    <a:pt x="1" y="7"/>
                  </a:lnTo>
                  <a:lnTo>
                    <a:pt x="0" y="9"/>
                  </a:lnTo>
                  <a:lnTo>
                    <a:pt x="1" y="12"/>
                  </a:lnTo>
                  <a:lnTo>
                    <a:pt x="4" y="12"/>
                  </a:lnTo>
                  <a:lnTo>
                    <a:pt x="7" y="12"/>
                  </a:lnTo>
                  <a:lnTo>
                    <a:pt x="12" y="14"/>
                  </a:lnTo>
                  <a:lnTo>
                    <a:pt x="13" y="14"/>
                  </a:lnTo>
                  <a:lnTo>
                    <a:pt x="18" y="14"/>
                  </a:lnTo>
                  <a:lnTo>
                    <a:pt x="22" y="14"/>
                  </a:lnTo>
                  <a:lnTo>
                    <a:pt x="27" y="15"/>
                  </a:lnTo>
                  <a:lnTo>
                    <a:pt x="33" y="15"/>
                  </a:lnTo>
                  <a:lnTo>
                    <a:pt x="39" y="15"/>
                  </a:lnTo>
                  <a:lnTo>
                    <a:pt x="46" y="15"/>
                  </a:lnTo>
                  <a:lnTo>
                    <a:pt x="49" y="15"/>
                  </a:lnTo>
                  <a:lnTo>
                    <a:pt x="56" y="17"/>
                  </a:lnTo>
                  <a:lnTo>
                    <a:pt x="63" y="17"/>
                  </a:lnTo>
                  <a:lnTo>
                    <a:pt x="73" y="17"/>
                  </a:lnTo>
                  <a:lnTo>
                    <a:pt x="80" y="17"/>
                  </a:lnTo>
                  <a:lnTo>
                    <a:pt x="86" y="17"/>
                  </a:lnTo>
                  <a:lnTo>
                    <a:pt x="94" y="17"/>
                  </a:lnTo>
                  <a:lnTo>
                    <a:pt x="102" y="17"/>
                  </a:lnTo>
                  <a:lnTo>
                    <a:pt x="109" y="17"/>
                  </a:lnTo>
                  <a:lnTo>
                    <a:pt x="116" y="17"/>
                  </a:lnTo>
                  <a:lnTo>
                    <a:pt x="124" y="17"/>
                  </a:lnTo>
                  <a:lnTo>
                    <a:pt x="131" y="17"/>
                  </a:lnTo>
                  <a:lnTo>
                    <a:pt x="138" y="17"/>
                  </a:lnTo>
                  <a:lnTo>
                    <a:pt x="144" y="17"/>
                  </a:lnTo>
                  <a:lnTo>
                    <a:pt x="152" y="15"/>
                  </a:lnTo>
                  <a:lnTo>
                    <a:pt x="158" y="15"/>
                  </a:lnTo>
                  <a:lnTo>
                    <a:pt x="164" y="15"/>
                  </a:lnTo>
                  <a:lnTo>
                    <a:pt x="170" y="15"/>
                  </a:lnTo>
                  <a:lnTo>
                    <a:pt x="173" y="15"/>
                  </a:lnTo>
                  <a:lnTo>
                    <a:pt x="179" y="14"/>
                  </a:lnTo>
                  <a:lnTo>
                    <a:pt x="184" y="14"/>
                  </a:lnTo>
                  <a:lnTo>
                    <a:pt x="187" y="14"/>
                  </a:lnTo>
                  <a:lnTo>
                    <a:pt x="192" y="14"/>
                  </a:lnTo>
                  <a:lnTo>
                    <a:pt x="195" y="12"/>
                  </a:lnTo>
                  <a:lnTo>
                    <a:pt x="198" y="12"/>
                  </a:lnTo>
                  <a:lnTo>
                    <a:pt x="199" y="12"/>
                  </a:lnTo>
                  <a:lnTo>
                    <a:pt x="201" y="12"/>
                  </a:lnTo>
                  <a:lnTo>
                    <a:pt x="201" y="9"/>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19" name="Freeform 133"/>
            <p:cNvSpPr>
              <a:spLocks noChangeAspect="1"/>
            </p:cNvSpPr>
            <p:nvPr/>
          </p:nvSpPr>
          <p:spPr bwMode="auto">
            <a:xfrm>
              <a:off x="3605" y="4077"/>
              <a:ext cx="284" cy="11"/>
            </a:xfrm>
            <a:custGeom>
              <a:avLst/>
              <a:gdLst>
                <a:gd name="T0" fmla="*/ 1064 w 218"/>
                <a:gd name="T1" fmla="*/ 27 h 9"/>
                <a:gd name="T2" fmla="*/ 1064 w 218"/>
                <a:gd name="T3" fmla="*/ 20 h 9"/>
                <a:gd name="T4" fmla="*/ 1053 w 218"/>
                <a:gd name="T5" fmla="*/ 20 h 9"/>
                <a:gd name="T6" fmla="*/ 1053 w 218"/>
                <a:gd name="T7" fmla="*/ 20 h 9"/>
                <a:gd name="T8" fmla="*/ 1045 w 218"/>
                <a:gd name="T9" fmla="*/ 11 h 9"/>
                <a:gd name="T10" fmla="*/ 1016 w 218"/>
                <a:gd name="T11" fmla="*/ 11 h 9"/>
                <a:gd name="T12" fmla="*/ 1015 w 218"/>
                <a:gd name="T13" fmla="*/ 11 h 9"/>
                <a:gd name="T14" fmla="*/ 987 w 218"/>
                <a:gd name="T15" fmla="*/ 11 h 9"/>
                <a:gd name="T16" fmla="*/ 958 w 218"/>
                <a:gd name="T17" fmla="*/ 1 h 9"/>
                <a:gd name="T18" fmla="*/ 941 w 218"/>
                <a:gd name="T19" fmla="*/ 1 h 9"/>
                <a:gd name="T20" fmla="*/ 920 w 218"/>
                <a:gd name="T21" fmla="*/ 1 h 9"/>
                <a:gd name="T22" fmla="*/ 885 w 218"/>
                <a:gd name="T23" fmla="*/ 1 h 9"/>
                <a:gd name="T24" fmla="*/ 857 w 218"/>
                <a:gd name="T25" fmla="*/ 0 h 9"/>
                <a:gd name="T26" fmla="*/ 826 w 218"/>
                <a:gd name="T27" fmla="*/ 0 h 9"/>
                <a:gd name="T28" fmla="*/ 802 w 218"/>
                <a:gd name="T29" fmla="*/ 0 h 9"/>
                <a:gd name="T30" fmla="*/ 769 w 218"/>
                <a:gd name="T31" fmla="*/ 0 h 9"/>
                <a:gd name="T32" fmla="*/ 714 w 218"/>
                <a:gd name="T33" fmla="*/ 0 h 9"/>
                <a:gd name="T34" fmla="*/ 684 w 218"/>
                <a:gd name="T35" fmla="*/ 0 h 9"/>
                <a:gd name="T36" fmla="*/ 649 w 218"/>
                <a:gd name="T37" fmla="*/ 0 h 9"/>
                <a:gd name="T38" fmla="*/ 611 w 218"/>
                <a:gd name="T39" fmla="*/ 0 h 9"/>
                <a:gd name="T40" fmla="*/ 568 w 218"/>
                <a:gd name="T41" fmla="*/ 0 h 9"/>
                <a:gd name="T42" fmla="*/ 534 w 218"/>
                <a:gd name="T43" fmla="*/ 0 h 9"/>
                <a:gd name="T44" fmla="*/ 483 w 218"/>
                <a:gd name="T45" fmla="*/ 0 h 9"/>
                <a:gd name="T46" fmla="*/ 448 w 218"/>
                <a:gd name="T47" fmla="*/ 0 h 9"/>
                <a:gd name="T48" fmla="*/ 409 w 218"/>
                <a:gd name="T49" fmla="*/ 0 h 9"/>
                <a:gd name="T50" fmla="*/ 374 w 218"/>
                <a:gd name="T51" fmla="*/ 0 h 9"/>
                <a:gd name="T52" fmla="*/ 335 w 218"/>
                <a:gd name="T53" fmla="*/ 0 h 9"/>
                <a:gd name="T54" fmla="*/ 305 w 218"/>
                <a:gd name="T55" fmla="*/ 0 h 9"/>
                <a:gd name="T56" fmla="*/ 263 w 218"/>
                <a:gd name="T57" fmla="*/ 0 h 9"/>
                <a:gd name="T58" fmla="*/ 236 w 218"/>
                <a:gd name="T59" fmla="*/ 0 h 9"/>
                <a:gd name="T60" fmla="*/ 198 w 218"/>
                <a:gd name="T61" fmla="*/ 0 h 9"/>
                <a:gd name="T62" fmla="*/ 163 w 218"/>
                <a:gd name="T63" fmla="*/ 1 h 9"/>
                <a:gd name="T64" fmla="*/ 145 w 218"/>
                <a:gd name="T65" fmla="*/ 1 h 9"/>
                <a:gd name="T66" fmla="*/ 125 w 218"/>
                <a:gd name="T67" fmla="*/ 1 h 9"/>
                <a:gd name="T68" fmla="*/ 95 w 218"/>
                <a:gd name="T69" fmla="*/ 1 h 9"/>
                <a:gd name="T70" fmla="*/ 78 w 218"/>
                <a:gd name="T71" fmla="*/ 11 h 9"/>
                <a:gd name="T72" fmla="*/ 65 w 218"/>
                <a:gd name="T73" fmla="*/ 11 h 9"/>
                <a:gd name="T74" fmla="*/ 35 w 218"/>
                <a:gd name="T75" fmla="*/ 11 h 9"/>
                <a:gd name="T76" fmla="*/ 27 w 218"/>
                <a:gd name="T77" fmla="*/ 11 h 9"/>
                <a:gd name="T78" fmla="*/ 12 w 218"/>
                <a:gd name="T79" fmla="*/ 20 h 9"/>
                <a:gd name="T80" fmla="*/ 12 w 218"/>
                <a:gd name="T81" fmla="*/ 20 h 9"/>
                <a:gd name="T82" fmla="*/ 0 w 218"/>
                <a:gd name="T83" fmla="*/ 20 h 9"/>
                <a:gd name="T84" fmla="*/ 0 w 218"/>
                <a:gd name="T85" fmla="*/ 27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9"/>
                <a:gd name="T131" fmla="*/ 218 w 218"/>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9">
                  <a:moveTo>
                    <a:pt x="217" y="8"/>
                  </a:moveTo>
                  <a:lnTo>
                    <a:pt x="217" y="6"/>
                  </a:lnTo>
                  <a:lnTo>
                    <a:pt x="215" y="6"/>
                  </a:lnTo>
                  <a:lnTo>
                    <a:pt x="214" y="3"/>
                  </a:lnTo>
                  <a:lnTo>
                    <a:pt x="208" y="3"/>
                  </a:lnTo>
                  <a:lnTo>
                    <a:pt x="207" y="3"/>
                  </a:lnTo>
                  <a:lnTo>
                    <a:pt x="202" y="3"/>
                  </a:lnTo>
                  <a:lnTo>
                    <a:pt x="196" y="1"/>
                  </a:lnTo>
                  <a:lnTo>
                    <a:pt x="192" y="1"/>
                  </a:lnTo>
                  <a:lnTo>
                    <a:pt x="188" y="1"/>
                  </a:lnTo>
                  <a:lnTo>
                    <a:pt x="181" y="1"/>
                  </a:lnTo>
                  <a:lnTo>
                    <a:pt x="176" y="0"/>
                  </a:lnTo>
                  <a:lnTo>
                    <a:pt x="169" y="0"/>
                  </a:lnTo>
                  <a:lnTo>
                    <a:pt x="164" y="0"/>
                  </a:lnTo>
                  <a:lnTo>
                    <a:pt x="157" y="0"/>
                  </a:lnTo>
                  <a:lnTo>
                    <a:pt x="146" y="0"/>
                  </a:lnTo>
                  <a:lnTo>
                    <a:pt x="140" y="0"/>
                  </a:lnTo>
                  <a:lnTo>
                    <a:pt x="133" y="0"/>
                  </a:lnTo>
                  <a:lnTo>
                    <a:pt x="125" y="0"/>
                  </a:lnTo>
                  <a:lnTo>
                    <a:pt x="116" y="0"/>
                  </a:lnTo>
                  <a:lnTo>
                    <a:pt x="110" y="0"/>
                  </a:lnTo>
                  <a:lnTo>
                    <a:pt x="99" y="0"/>
                  </a:lnTo>
                  <a:lnTo>
                    <a:pt x="92" y="0"/>
                  </a:lnTo>
                  <a:lnTo>
                    <a:pt x="84" y="0"/>
                  </a:lnTo>
                  <a:lnTo>
                    <a:pt x="77" y="0"/>
                  </a:lnTo>
                  <a:lnTo>
                    <a:pt x="68" y="0"/>
                  </a:lnTo>
                  <a:lnTo>
                    <a:pt x="62" y="0"/>
                  </a:lnTo>
                  <a:lnTo>
                    <a:pt x="54" y="0"/>
                  </a:lnTo>
                  <a:lnTo>
                    <a:pt x="48" y="0"/>
                  </a:lnTo>
                  <a:lnTo>
                    <a:pt x="41" y="0"/>
                  </a:lnTo>
                  <a:lnTo>
                    <a:pt x="34" y="1"/>
                  </a:lnTo>
                  <a:lnTo>
                    <a:pt x="29" y="1"/>
                  </a:lnTo>
                  <a:lnTo>
                    <a:pt x="26" y="1"/>
                  </a:lnTo>
                  <a:lnTo>
                    <a:pt x="19" y="1"/>
                  </a:lnTo>
                  <a:lnTo>
                    <a:pt x="16" y="3"/>
                  </a:lnTo>
                  <a:lnTo>
                    <a:pt x="13" y="3"/>
                  </a:lnTo>
                  <a:lnTo>
                    <a:pt x="7" y="3"/>
                  </a:lnTo>
                  <a:lnTo>
                    <a:pt x="5" y="3"/>
                  </a:lnTo>
                  <a:lnTo>
                    <a:pt x="2" y="6"/>
                  </a:lnTo>
                  <a:lnTo>
                    <a:pt x="0" y="6"/>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20" name="Freeform 134"/>
            <p:cNvSpPr>
              <a:spLocks noChangeAspect="1"/>
            </p:cNvSpPr>
            <p:nvPr/>
          </p:nvSpPr>
          <p:spPr bwMode="auto">
            <a:xfrm>
              <a:off x="3611" y="4252"/>
              <a:ext cx="263" cy="113"/>
            </a:xfrm>
            <a:custGeom>
              <a:avLst/>
              <a:gdLst>
                <a:gd name="T0" fmla="*/ 980 w 202"/>
                <a:gd name="T1" fmla="*/ 325 h 86"/>
                <a:gd name="T2" fmla="*/ 970 w 202"/>
                <a:gd name="T3" fmla="*/ 359 h 86"/>
                <a:gd name="T4" fmla="*/ 950 w 202"/>
                <a:gd name="T5" fmla="*/ 389 h 86"/>
                <a:gd name="T6" fmla="*/ 926 w 202"/>
                <a:gd name="T7" fmla="*/ 397 h 86"/>
                <a:gd name="T8" fmla="*/ 897 w 202"/>
                <a:gd name="T9" fmla="*/ 399 h 86"/>
                <a:gd name="T10" fmla="*/ 858 w 202"/>
                <a:gd name="T11" fmla="*/ 424 h 86"/>
                <a:gd name="T12" fmla="*/ 812 w 202"/>
                <a:gd name="T13" fmla="*/ 424 h 86"/>
                <a:gd name="T14" fmla="*/ 769 w 202"/>
                <a:gd name="T15" fmla="*/ 427 h 86"/>
                <a:gd name="T16" fmla="*/ 715 w 202"/>
                <a:gd name="T17" fmla="*/ 427 h 86"/>
                <a:gd name="T18" fmla="*/ 644 w 202"/>
                <a:gd name="T19" fmla="*/ 427 h 86"/>
                <a:gd name="T20" fmla="*/ 579 w 202"/>
                <a:gd name="T21" fmla="*/ 427 h 86"/>
                <a:gd name="T22" fmla="*/ 517 w 202"/>
                <a:gd name="T23" fmla="*/ 439 h 86"/>
                <a:gd name="T24" fmla="*/ 437 w 202"/>
                <a:gd name="T25" fmla="*/ 439 h 86"/>
                <a:gd name="T26" fmla="*/ 371 w 202"/>
                <a:gd name="T27" fmla="*/ 427 h 86"/>
                <a:gd name="T28" fmla="*/ 307 w 202"/>
                <a:gd name="T29" fmla="*/ 427 h 86"/>
                <a:gd name="T30" fmla="*/ 240 w 202"/>
                <a:gd name="T31" fmla="*/ 427 h 86"/>
                <a:gd name="T32" fmla="*/ 190 w 202"/>
                <a:gd name="T33" fmla="*/ 427 h 86"/>
                <a:gd name="T34" fmla="*/ 141 w 202"/>
                <a:gd name="T35" fmla="*/ 424 h 86"/>
                <a:gd name="T36" fmla="*/ 96 w 202"/>
                <a:gd name="T37" fmla="*/ 424 h 86"/>
                <a:gd name="T38" fmla="*/ 64 w 202"/>
                <a:gd name="T39" fmla="*/ 399 h 86"/>
                <a:gd name="T40" fmla="*/ 60 w 202"/>
                <a:gd name="T41" fmla="*/ 399 h 86"/>
                <a:gd name="T42" fmla="*/ 46 w 202"/>
                <a:gd name="T43" fmla="*/ 397 h 86"/>
                <a:gd name="T44" fmla="*/ 35 w 202"/>
                <a:gd name="T45" fmla="*/ 397 h 86"/>
                <a:gd name="T46" fmla="*/ 21 w 202"/>
                <a:gd name="T47" fmla="*/ 389 h 86"/>
                <a:gd name="T48" fmla="*/ 21 w 202"/>
                <a:gd name="T49" fmla="*/ 371 h 86"/>
                <a:gd name="T50" fmla="*/ 1 w 202"/>
                <a:gd name="T51" fmla="*/ 359 h 86"/>
                <a:gd name="T52" fmla="*/ 1 w 202"/>
                <a:gd name="T53" fmla="*/ 348 h 86"/>
                <a:gd name="T54" fmla="*/ 0 w 202"/>
                <a:gd name="T55" fmla="*/ 340 h 86"/>
                <a:gd name="T56" fmla="*/ 0 w 202"/>
                <a:gd name="T57" fmla="*/ 325 h 86"/>
                <a:gd name="T58" fmla="*/ 0 w 202"/>
                <a:gd name="T59" fmla="*/ 315 h 86"/>
                <a:gd name="T60" fmla="*/ 0 w 202"/>
                <a:gd name="T61" fmla="*/ 0 h 86"/>
                <a:gd name="T62" fmla="*/ 980 w 202"/>
                <a:gd name="T63" fmla="*/ 0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2"/>
                <a:gd name="T97" fmla="*/ 0 h 86"/>
                <a:gd name="T98" fmla="*/ 202 w 202"/>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2" h="86">
                  <a:moveTo>
                    <a:pt x="201" y="0"/>
                  </a:moveTo>
                  <a:lnTo>
                    <a:pt x="201" y="63"/>
                  </a:lnTo>
                  <a:lnTo>
                    <a:pt x="201" y="68"/>
                  </a:lnTo>
                  <a:lnTo>
                    <a:pt x="199" y="69"/>
                  </a:lnTo>
                  <a:lnTo>
                    <a:pt x="198" y="75"/>
                  </a:lnTo>
                  <a:lnTo>
                    <a:pt x="195" y="75"/>
                  </a:lnTo>
                  <a:lnTo>
                    <a:pt x="192" y="77"/>
                  </a:lnTo>
                  <a:lnTo>
                    <a:pt x="190" y="77"/>
                  </a:lnTo>
                  <a:lnTo>
                    <a:pt x="187" y="78"/>
                  </a:lnTo>
                  <a:lnTo>
                    <a:pt x="184" y="78"/>
                  </a:lnTo>
                  <a:lnTo>
                    <a:pt x="180" y="78"/>
                  </a:lnTo>
                  <a:lnTo>
                    <a:pt x="177" y="82"/>
                  </a:lnTo>
                  <a:lnTo>
                    <a:pt x="172" y="82"/>
                  </a:lnTo>
                  <a:lnTo>
                    <a:pt x="167" y="82"/>
                  </a:lnTo>
                  <a:lnTo>
                    <a:pt x="164" y="82"/>
                  </a:lnTo>
                  <a:lnTo>
                    <a:pt x="158" y="83"/>
                  </a:lnTo>
                  <a:lnTo>
                    <a:pt x="152" y="83"/>
                  </a:lnTo>
                  <a:lnTo>
                    <a:pt x="147" y="83"/>
                  </a:lnTo>
                  <a:lnTo>
                    <a:pt x="140" y="83"/>
                  </a:lnTo>
                  <a:lnTo>
                    <a:pt x="132" y="83"/>
                  </a:lnTo>
                  <a:lnTo>
                    <a:pt x="126" y="83"/>
                  </a:lnTo>
                  <a:lnTo>
                    <a:pt x="119" y="83"/>
                  </a:lnTo>
                  <a:lnTo>
                    <a:pt x="112" y="85"/>
                  </a:lnTo>
                  <a:lnTo>
                    <a:pt x="106" y="85"/>
                  </a:lnTo>
                  <a:lnTo>
                    <a:pt x="101" y="85"/>
                  </a:lnTo>
                  <a:lnTo>
                    <a:pt x="90" y="85"/>
                  </a:lnTo>
                  <a:lnTo>
                    <a:pt x="83" y="85"/>
                  </a:lnTo>
                  <a:lnTo>
                    <a:pt x="76" y="83"/>
                  </a:lnTo>
                  <a:lnTo>
                    <a:pt x="70" y="83"/>
                  </a:lnTo>
                  <a:lnTo>
                    <a:pt x="63" y="83"/>
                  </a:lnTo>
                  <a:lnTo>
                    <a:pt x="56" y="83"/>
                  </a:lnTo>
                  <a:lnTo>
                    <a:pt x="49" y="83"/>
                  </a:lnTo>
                  <a:lnTo>
                    <a:pt x="46" y="83"/>
                  </a:lnTo>
                  <a:lnTo>
                    <a:pt x="39" y="83"/>
                  </a:lnTo>
                  <a:lnTo>
                    <a:pt x="33" y="82"/>
                  </a:lnTo>
                  <a:lnTo>
                    <a:pt x="29" y="82"/>
                  </a:lnTo>
                  <a:lnTo>
                    <a:pt x="25" y="82"/>
                  </a:lnTo>
                  <a:lnTo>
                    <a:pt x="20" y="82"/>
                  </a:lnTo>
                  <a:lnTo>
                    <a:pt x="15" y="78"/>
                  </a:lnTo>
                  <a:lnTo>
                    <a:pt x="13" y="78"/>
                  </a:lnTo>
                  <a:lnTo>
                    <a:pt x="12" y="78"/>
                  </a:lnTo>
                  <a:lnTo>
                    <a:pt x="9" y="77"/>
                  </a:lnTo>
                  <a:lnTo>
                    <a:pt x="7" y="77"/>
                  </a:lnTo>
                  <a:lnTo>
                    <a:pt x="7" y="75"/>
                  </a:lnTo>
                  <a:lnTo>
                    <a:pt x="4" y="75"/>
                  </a:lnTo>
                  <a:lnTo>
                    <a:pt x="4" y="72"/>
                  </a:lnTo>
                  <a:lnTo>
                    <a:pt x="1" y="69"/>
                  </a:lnTo>
                  <a:lnTo>
                    <a:pt x="1" y="68"/>
                  </a:lnTo>
                  <a:lnTo>
                    <a:pt x="0" y="66"/>
                  </a:lnTo>
                  <a:lnTo>
                    <a:pt x="0" y="63"/>
                  </a:lnTo>
                  <a:lnTo>
                    <a:pt x="0" y="62"/>
                  </a:lnTo>
                  <a:lnTo>
                    <a:pt x="0" y="60"/>
                  </a:lnTo>
                  <a:lnTo>
                    <a:pt x="0" y="0"/>
                  </a:lnTo>
                  <a:lnTo>
                    <a:pt x="201"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21" name="Freeform 135"/>
            <p:cNvSpPr>
              <a:spLocks noChangeAspect="1"/>
            </p:cNvSpPr>
            <p:nvPr/>
          </p:nvSpPr>
          <p:spPr bwMode="auto">
            <a:xfrm>
              <a:off x="3875" y="4087"/>
              <a:ext cx="14" cy="164"/>
            </a:xfrm>
            <a:custGeom>
              <a:avLst/>
              <a:gdLst>
                <a:gd name="T0" fmla="*/ 46 w 11"/>
                <a:gd name="T1" fmla="*/ 0 h 126"/>
                <a:gd name="T2" fmla="*/ 46 w 11"/>
                <a:gd name="T3" fmla="*/ 0 h 126"/>
                <a:gd name="T4" fmla="*/ 46 w 11"/>
                <a:gd name="T5" fmla="*/ 0 h 126"/>
                <a:gd name="T6" fmla="*/ 46 w 11"/>
                <a:gd name="T7" fmla="*/ 0 h 126"/>
                <a:gd name="T8" fmla="*/ 46 w 11"/>
                <a:gd name="T9" fmla="*/ 0 h 126"/>
                <a:gd name="T10" fmla="*/ 46 w 11"/>
                <a:gd name="T11" fmla="*/ 0 h 126"/>
                <a:gd name="T12" fmla="*/ 46 w 11"/>
                <a:gd name="T13" fmla="*/ 0 h 126"/>
                <a:gd name="T14" fmla="*/ 46 w 11"/>
                <a:gd name="T15" fmla="*/ 12 h 126"/>
                <a:gd name="T16" fmla="*/ 46 w 11"/>
                <a:gd name="T17" fmla="*/ 12 h 126"/>
                <a:gd name="T18" fmla="*/ 46 w 11"/>
                <a:gd name="T19" fmla="*/ 12 h 126"/>
                <a:gd name="T20" fmla="*/ 46 w 11"/>
                <a:gd name="T21" fmla="*/ 12 h 126"/>
                <a:gd name="T22" fmla="*/ 46 w 11"/>
                <a:gd name="T23" fmla="*/ 12 h 126"/>
                <a:gd name="T24" fmla="*/ 46 w 11"/>
                <a:gd name="T25" fmla="*/ 12 h 126"/>
                <a:gd name="T26" fmla="*/ 36 w 11"/>
                <a:gd name="T27" fmla="*/ 29 h 126"/>
                <a:gd name="T28" fmla="*/ 36 w 11"/>
                <a:gd name="T29" fmla="*/ 29 h 126"/>
                <a:gd name="T30" fmla="*/ 36 w 11"/>
                <a:gd name="T31" fmla="*/ 29 h 126"/>
                <a:gd name="T32" fmla="*/ 36 w 11"/>
                <a:gd name="T33" fmla="*/ 29 h 126"/>
                <a:gd name="T34" fmla="*/ 36 w 11"/>
                <a:gd name="T35" fmla="*/ 29 h 126"/>
                <a:gd name="T36" fmla="*/ 36 w 11"/>
                <a:gd name="T37" fmla="*/ 29 h 126"/>
                <a:gd name="T38" fmla="*/ 36 w 11"/>
                <a:gd name="T39" fmla="*/ 35 h 126"/>
                <a:gd name="T40" fmla="*/ 36 w 11"/>
                <a:gd name="T41" fmla="*/ 35 h 126"/>
                <a:gd name="T42" fmla="*/ 36 w 11"/>
                <a:gd name="T43" fmla="*/ 35 h 126"/>
                <a:gd name="T44" fmla="*/ 36 w 11"/>
                <a:gd name="T45" fmla="*/ 35 h 126"/>
                <a:gd name="T46" fmla="*/ 29 w 11"/>
                <a:gd name="T47" fmla="*/ 35 h 126"/>
                <a:gd name="T48" fmla="*/ 29 w 11"/>
                <a:gd name="T49" fmla="*/ 35 h 126"/>
                <a:gd name="T50" fmla="*/ 29 w 11"/>
                <a:gd name="T51" fmla="*/ 35 h 126"/>
                <a:gd name="T52" fmla="*/ 29 w 11"/>
                <a:gd name="T53" fmla="*/ 35 h 126"/>
                <a:gd name="T54" fmla="*/ 29 w 11"/>
                <a:gd name="T55" fmla="*/ 35 h 126"/>
                <a:gd name="T56" fmla="*/ 22 w 11"/>
                <a:gd name="T57" fmla="*/ 35 h 126"/>
                <a:gd name="T58" fmla="*/ 22 w 11"/>
                <a:gd name="T59" fmla="*/ 46 h 126"/>
                <a:gd name="T60" fmla="*/ 22 w 11"/>
                <a:gd name="T61" fmla="*/ 46 h 126"/>
                <a:gd name="T62" fmla="*/ 22 w 11"/>
                <a:gd name="T63" fmla="*/ 46 h 126"/>
                <a:gd name="T64" fmla="*/ 22 w 11"/>
                <a:gd name="T65" fmla="*/ 46 h 126"/>
                <a:gd name="T66" fmla="*/ 1 w 11"/>
                <a:gd name="T67" fmla="*/ 51 h 126"/>
                <a:gd name="T68" fmla="*/ 1 w 11"/>
                <a:gd name="T69" fmla="*/ 51 h 126"/>
                <a:gd name="T70" fmla="*/ 1 w 11"/>
                <a:gd name="T71" fmla="*/ 51 h 126"/>
                <a:gd name="T72" fmla="*/ 1 w 11"/>
                <a:gd name="T73" fmla="*/ 51 h 126"/>
                <a:gd name="T74" fmla="*/ 1 w 11"/>
                <a:gd name="T75" fmla="*/ 64 h 126"/>
                <a:gd name="T76" fmla="*/ 1 w 11"/>
                <a:gd name="T77" fmla="*/ 64 h 126"/>
                <a:gd name="T78" fmla="*/ 1 w 11"/>
                <a:gd name="T79" fmla="*/ 64 h 126"/>
                <a:gd name="T80" fmla="*/ 1 w 11"/>
                <a:gd name="T81" fmla="*/ 74 h 126"/>
                <a:gd name="T82" fmla="*/ 0 w 11"/>
                <a:gd name="T83" fmla="*/ 74 h 126"/>
                <a:gd name="T84" fmla="*/ 0 w 11"/>
                <a:gd name="T85" fmla="*/ 74 h 126"/>
                <a:gd name="T86" fmla="*/ 0 w 11"/>
                <a:gd name="T87" fmla="*/ 95 h 126"/>
                <a:gd name="T88" fmla="*/ 0 w 11"/>
                <a:gd name="T89" fmla="*/ 95 h 126"/>
                <a:gd name="T90" fmla="*/ 0 w 11"/>
                <a:gd name="T91" fmla="*/ 96 h 126"/>
                <a:gd name="T92" fmla="*/ 0 w 11"/>
                <a:gd name="T93" fmla="*/ 96 h 126"/>
                <a:gd name="T94" fmla="*/ 0 w 11"/>
                <a:gd name="T95" fmla="*/ 608 h 1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
                <a:gd name="T145" fmla="*/ 0 h 126"/>
                <a:gd name="T146" fmla="*/ 11 w 11"/>
                <a:gd name="T147" fmla="*/ 126 h 1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 h="126">
                  <a:moveTo>
                    <a:pt x="10" y="0"/>
                  </a:moveTo>
                  <a:lnTo>
                    <a:pt x="10" y="0"/>
                  </a:lnTo>
                  <a:lnTo>
                    <a:pt x="10" y="2"/>
                  </a:lnTo>
                  <a:lnTo>
                    <a:pt x="8" y="6"/>
                  </a:lnTo>
                  <a:lnTo>
                    <a:pt x="8" y="7"/>
                  </a:lnTo>
                  <a:lnTo>
                    <a:pt x="7" y="7"/>
                  </a:lnTo>
                  <a:lnTo>
                    <a:pt x="5" y="7"/>
                  </a:lnTo>
                  <a:lnTo>
                    <a:pt x="5" y="9"/>
                  </a:lnTo>
                  <a:lnTo>
                    <a:pt x="1" y="11"/>
                  </a:lnTo>
                  <a:lnTo>
                    <a:pt x="1" y="13"/>
                  </a:lnTo>
                  <a:lnTo>
                    <a:pt x="1" y="15"/>
                  </a:lnTo>
                  <a:lnTo>
                    <a:pt x="0" y="15"/>
                  </a:lnTo>
                  <a:lnTo>
                    <a:pt x="0" y="19"/>
                  </a:lnTo>
                  <a:lnTo>
                    <a:pt x="0" y="20"/>
                  </a:lnTo>
                  <a:lnTo>
                    <a:pt x="0" y="125"/>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22" name="Freeform 136"/>
            <p:cNvSpPr>
              <a:spLocks noChangeAspect="1"/>
            </p:cNvSpPr>
            <p:nvPr/>
          </p:nvSpPr>
          <p:spPr bwMode="auto">
            <a:xfrm>
              <a:off x="3614" y="4092"/>
              <a:ext cx="271" cy="11"/>
            </a:xfrm>
            <a:custGeom>
              <a:avLst/>
              <a:gdLst>
                <a:gd name="T0" fmla="*/ 0 w 208"/>
                <a:gd name="T1" fmla="*/ 15 h 8"/>
                <a:gd name="T2" fmla="*/ 1 w 208"/>
                <a:gd name="T3" fmla="*/ 15 h 8"/>
                <a:gd name="T4" fmla="*/ 29 w 208"/>
                <a:gd name="T5" fmla="*/ 15 h 8"/>
                <a:gd name="T6" fmla="*/ 35 w 208"/>
                <a:gd name="T7" fmla="*/ 21 h 8"/>
                <a:gd name="T8" fmla="*/ 60 w 208"/>
                <a:gd name="T9" fmla="*/ 21 h 8"/>
                <a:gd name="T10" fmla="*/ 74 w 208"/>
                <a:gd name="T11" fmla="*/ 21 h 8"/>
                <a:gd name="T12" fmla="*/ 102 w 208"/>
                <a:gd name="T13" fmla="*/ 21 h 8"/>
                <a:gd name="T14" fmla="*/ 125 w 208"/>
                <a:gd name="T15" fmla="*/ 40 h 8"/>
                <a:gd name="T16" fmla="*/ 146 w 208"/>
                <a:gd name="T17" fmla="*/ 40 h 8"/>
                <a:gd name="T18" fmla="*/ 175 w 208"/>
                <a:gd name="T19" fmla="*/ 40 h 8"/>
                <a:gd name="T20" fmla="*/ 211 w 208"/>
                <a:gd name="T21" fmla="*/ 40 h 8"/>
                <a:gd name="T22" fmla="*/ 240 w 208"/>
                <a:gd name="T23" fmla="*/ 40 h 8"/>
                <a:gd name="T24" fmla="*/ 276 w 208"/>
                <a:gd name="T25" fmla="*/ 49 h 8"/>
                <a:gd name="T26" fmla="*/ 307 w 208"/>
                <a:gd name="T27" fmla="*/ 49 h 8"/>
                <a:gd name="T28" fmla="*/ 352 w 208"/>
                <a:gd name="T29" fmla="*/ 49 h 8"/>
                <a:gd name="T30" fmla="*/ 382 w 208"/>
                <a:gd name="T31" fmla="*/ 49 h 8"/>
                <a:gd name="T32" fmla="*/ 418 w 208"/>
                <a:gd name="T33" fmla="*/ 49 h 8"/>
                <a:gd name="T34" fmla="*/ 455 w 208"/>
                <a:gd name="T35" fmla="*/ 49 h 8"/>
                <a:gd name="T36" fmla="*/ 495 w 208"/>
                <a:gd name="T37" fmla="*/ 49 h 8"/>
                <a:gd name="T38" fmla="*/ 545 w 208"/>
                <a:gd name="T39" fmla="*/ 49 h 8"/>
                <a:gd name="T40" fmla="*/ 578 w 208"/>
                <a:gd name="T41" fmla="*/ 49 h 8"/>
                <a:gd name="T42" fmla="*/ 618 w 208"/>
                <a:gd name="T43" fmla="*/ 49 h 8"/>
                <a:gd name="T44" fmla="*/ 649 w 208"/>
                <a:gd name="T45" fmla="*/ 49 h 8"/>
                <a:gd name="T46" fmla="*/ 693 w 208"/>
                <a:gd name="T47" fmla="*/ 49 h 8"/>
                <a:gd name="T48" fmla="*/ 730 w 208"/>
                <a:gd name="T49" fmla="*/ 49 h 8"/>
                <a:gd name="T50" fmla="*/ 758 w 208"/>
                <a:gd name="T51" fmla="*/ 40 h 8"/>
                <a:gd name="T52" fmla="*/ 791 w 208"/>
                <a:gd name="T53" fmla="*/ 40 h 8"/>
                <a:gd name="T54" fmla="*/ 827 w 208"/>
                <a:gd name="T55" fmla="*/ 40 h 8"/>
                <a:gd name="T56" fmla="*/ 853 w 208"/>
                <a:gd name="T57" fmla="*/ 40 h 8"/>
                <a:gd name="T58" fmla="*/ 885 w 208"/>
                <a:gd name="T59" fmla="*/ 40 h 8"/>
                <a:gd name="T60" fmla="*/ 903 w 208"/>
                <a:gd name="T61" fmla="*/ 21 h 8"/>
                <a:gd name="T62" fmla="*/ 925 w 208"/>
                <a:gd name="T63" fmla="*/ 21 h 8"/>
                <a:gd name="T64" fmla="*/ 942 w 208"/>
                <a:gd name="T65" fmla="*/ 21 h 8"/>
                <a:gd name="T66" fmla="*/ 969 w 208"/>
                <a:gd name="T67" fmla="*/ 21 h 8"/>
                <a:gd name="T68" fmla="*/ 980 w 208"/>
                <a:gd name="T69" fmla="*/ 15 h 8"/>
                <a:gd name="T70" fmla="*/ 991 w 208"/>
                <a:gd name="T71" fmla="*/ 15 h 8"/>
                <a:gd name="T72" fmla="*/ 1002 w 208"/>
                <a:gd name="T73" fmla="*/ 15 h 8"/>
                <a:gd name="T74" fmla="*/ 1015 w 208"/>
                <a:gd name="T75" fmla="*/ 0 h 8"/>
                <a:gd name="T76" fmla="*/ 1015 w 208"/>
                <a:gd name="T77" fmla="*/ 0 h 8"/>
                <a:gd name="T78" fmla="*/ 1015 w 208"/>
                <a:gd name="T79" fmla="*/ 0 h 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8"/>
                <a:gd name="T121" fmla="*/ 0 h 8"/>
                <a:gd name="T122" fmla="*/ 208 w 208"/>
                <a:gd name="T123" fmla="*/ 8 h 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8" h="8">
                  <a:moveTo>
                    <a:pt x="0" y="2"/>
                  </a:moveTo>
                  <a:lnTo>
                    <a:pt x="1" y="2"/>
                  </a:lnTo>
                  <a:lnTo>
                    <a:pt x="6" y="2"/>
                  </a:lnTo>
                  <a:lnTo>
                    <a:pt x="7" y="3"/>
                  </a:lnTo>
                  <a:lnTo>
                    <a:pt x="12" y="3"/>
                  </a:lnTo>
                  <a:lnTo>
                    <a:pt x="15" y="3"/>
                  </a:lnTo>
                  <a:lnTo>
                    <a:pt x="21" y="3"/>
                  </a:lnTo>
                  <a:lnTo>
                    <a:pt x="26" y="6"/>
                  </a:lnTo>
                  <a:lnTo>
                    <a:pt x="30" y="6"/>
                  </a:lnTo>
                  <a:lnTo>
                    <a:pt x="36" y="6"/>
                  </a:lnTo>
                  <a:lnTo>
                    <a:pt x="43" y="6"/>
                  </a:lnTo>
                  <a:lnTo>
                    <a:pt x="49" y="6"/>
                  </a:lnTo>
                  <a:lnTo>
                    <a:pt x="57" y="7"/>
                  </a:lnTo>
                  <a:lnTo>
                    <a:pt x="63" y="7"/>
                  </a:lnTo>
                  <a:lnTo>
                    <a:pt x="72" y="7"/>
                  </a:lnTo>
                  <a:lnTo>
                    <a:pt x="78" y="7"/>
                  </a:lnTo>
                  <a:lnTo>
                    <a:pt x="85" y="7"/>
                  </a:lnTo>
                  <a:lnTo>
                    <a:pt x="93" y="7"/>
                  </a:lnTo>
                  <a:lnTo>
                    <a:pt x="101" y="7"/>
                  </a:lnTo>
                  <a:lnTo>
                    <a:pt x="111" y="7"/>
                  </a:lnTo>
                  <a:lnTo>
                    <a:pt x="118" y="7"/>
                  </a:lnTo>
                  <a:lnTo>
                    <a:pt x="126" y="7"/>
                  </a:lnTo>
                  <a:lnTo>
                    <a:pt x="133" y="7"/>
                  </a:lnTo>
                  <a:lnTo>
                    <a:pt x="141" y="7"/>
                  </a:lnTo>
                  <a:lnTo>
                    <a:pt x="149" y="7"/>
                  </a:lnTo>
                  <a:lnTo>
                    <a:pt x="155" y="6"/>
                  </a:lnTo>
                  <a:lnTo>
                    <a:pt x="162" y="6"/>
                  </a:lnTo>
                  <a:lnTo>
                    <a:pt x="169" y="6"/>
                  </a:lnTo>
                  <a:lnTo>
                    <a:pt x="174" y="6"/>
                  </a:lnTo>
                  <a:lnTo>
                    <a:pt x="181" y="6"/>
                  </a:lnTo>
                  <a:lnTo>
                    <a:pt x="184" y="3"/>
                  </a:lnTo>
                  <a:lnTo>
                    <a:pt x="189" y="3"/>
                  </a:lnTo>
                  <a:lnTo>
                    <a:pt x="193" y="3"/>
                  </a:lnTo>
                  <a:lnTo>
                    <a:pt x="198" y="3"/>
                  </a:lnTo>
                  <a:lnTo>
                    <a:pt x="200" y="2"/>
                  </a:lnTo>
                  <a:lnTo>
                    <a:pt x="203" y="2"/>
                  </a:lnTo>
                  <a:lnTo>
                    <a:pt x="205" y="2"/>
                  </a:lnTo>
                  <a:lnTo>
                    <a:pt x="20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23" name="Freeform 137"/>
            <p:cNvSpPr>
              <a:spLocks noChangeAspect="1"/>
            </p:cNvSpPr>
            <p:nvPr/>
          </p:nvSpPr>
          <p:spPr bwMode="auto">
            <a:xfrm>
              <a:off x="3819" y="4109"/>
              <a:ext cx="52" cy="5"/>
            </a:xfrm>
            <a:custGeom>
              <a:avLst/>
              <a:gdLst>
                <a:gd name="T0" fmla="*/ 0 w 40"/>
                <a:gd name="T1" fmla="*/ 11 h 4"/>
                <a:gd name="T2" fmla="*/ 35 w 40"/>
                <a:gd name="T3" fmla="*/ 11 h 4"/>
                <a:gd name="T4" fmla="*/ 60 w 40"/>
                <a:gd name="T5" fmla="*/ 11 h 4"/>
                <a:gd name="T6" fmla="*/ 83 w 40"/>
                <a:gd name="T7" fmla="*/ 9 h 4"/>
                <a:gd name="T8" fmla="*/ 114 w 40"/>
                <a:gd name="T9" fmla="*/ 9 h 4"/>
                <a:gd name="T10" fmla="*/ 134 w 40"/>
                <a:gd name="T11" fmla="*/ 9 h 4"/>
                <a:gd name="T12" fmla="*/ 170 w 40"/>
                <a:gd name="T13" fmla="*/ 9 h 4"/>
                <a:gd name="T14" fmla="*/ 182 w 40"/>
                <a:gd name="T15" fmla="*/ 0 h 4"/>
                <a:gd name="T16" fmla="*/ 190 w 40"/>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4"/>
                <a:gd name="T29" fmla="*/ 40 w 40"/>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4">
                  <a:moveTo>
                    <a:pt x="0" y="3"/>
                  </a:moveTo>
                  <a:lnTo>
                    <a:pt x="7" y="3"/>
                  </a:lnTo>
                  <a:lnTo>
                    <a:pt x="12" y="3"/>
                  </a:lnTo>
                  <a:lnTo>
                    <a:pt x="17" y="2"/>
                  </a:lnTo>
                  <a:lnTo>
                    <a:pt x="24" y="2"/>
                  </a:lnTo>
                  <a:lnTo>
                    <a:pt x="28" y="2"/>
                  </a:lnTo>
                  <a:lnTo>
                    <a:pt x="35" y="2"/>
                  </a:lnTo>
                  <a:lnTo>
                    <a:pt x="38" y="0"/>
                  </a:lnTo>
                  <a:lnTo>
                    <a:pt x="3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24" name="Line 138"/>
            <p:cNvSpPr>
              <a:spLocks noChangeAspect="1" noChangeShapeType="1"/>
            </p:cNvSpPr>
            <p:nvPr/>
          </p:nvSpPr>
          <p:spPr bwMode="auto">
            <a:xfrm>
              <a:off x="3865" y="4117"/>
              <a:ext cx="0" cy="21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25" name="Line 139"/>
            <p:cNvSpPr>
              <a:spLocks noChangeAspect="1" noChangeShapeType="1"/>
            </p:cNvSpPr>
            <p:nvPr/>
          </p:nvSpPr>
          <p:spPr bwMode="auto">
            <a:xfrm>
              <a:off x="3854" y="4122"/>
              <a:ext cx="0" cy="21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26" name="Freeform 140"/>
            <p:cNvSpPr>
              <a:spLocks noChangeAspect="1"/>
            </p:cNvSpPr>
            <p:nvPr/>
          </p:nvSpPr>
          <p:spPr bwMode="auto">
            <a:xfrm>
              <a:off x="3624" y="4112"/>
              <a:ext cx="63" cy="6"/>
            </a:xfrm>
            <a:custGeom>
              <a:avLst/>
              <a:gdLst>
                <a:gd name="T0" fmla="*/ 0 w 49"/>
                <a:gd name="T1" fmla="*/ 0 h 5"/>
                <a:gd name="T2" fmla="*/ 22 w 49"/>
                <a:gd name="T3" fmla="*/ 0 h 5"/>
                <a:gd name="T4" fmla="*/ 31 w 49"/>
                <a:gd name="T5" fmla="*/ 0 h 5"/>
                <a:gd name="T6" fmla="*/ 46 w 49"/>
                <a:gd name="T7" fmla="*/ 0 h 5"/>
                <a:gd name="T8" fmla="*/ 76 w 49"/>
                <a:gd name="T9" fmla="*/ 1 h 5"/>
                <a:gd name="T10" fmla="*/ 98 w 49"/>
                <a:gd name="T11" fmla="*/ 1 h 5"/>
                <a:gd name="T12" fmla="*/ 132 w 49"/>
                <a:gd name="T13" fmla="*/ 1 h 5"/>
                <a:gd name="T14" fmla="*/ 162 w 49"/>
                <a:gd name="T15" fmla="*/ 1 h 5"/>
                <a:gd name="T16" fmla="*/ 189 w 49"/>
                <a:gd name="T17" fmla="*/ 1 h 5"/>
                <a:gd name="T18" fmla="*/ 219 w 49"/>
                <a:gd name="T19" fmla="*/ 12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5"/>
                <a:gd name="T32" fmla="*/ 49 w 4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5">
                  <a:moveTo>
                    <a:pt x="0" y="0"/>
                  </a:moveTo>
                  <a:lnTo>
                    <a:pt x="5" y="0"/>
                  </a:lnTo>
                  <a:lnTo>
                    <a:pt x="7" y="0"/>
                  </a:lnTo>
                  <a:lnTo>
                    <a:pt x="10" y="0"/>
                  </a:lnTo>
                  <a:lnTo>
                    <a:pt x="17" y="1"/>
                  </a:lnTo>
                  <a:lnTo>
                    <a:pt x="22" y="1"/>
                  </a:lnTo>
                  <a:lnTo>
                    <a:pt x="29" y="1"/>
                  </a:lnTo>
                  <a:lnTo>
                    <a:pt x="36" y="1"/>
                  </a:lnTo>
                  <a:lnTo>
                    <a:pt x="42" y="1"/>
                  </a:lnTo>
                  <a:lnTo>
                    <a:pt x="48" y="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27" name="Freeform 141"/>
            <p:cNvSpPr>
              <a:spLocks noChangeAspect="1"/>
            </p:cNvSpPr>
            <p:nvPr/>
          </p:nvSpPr>
          <p:spPr bwMode="auto">
            <a:xfrm>
              <a:off x="3671" y="4260"/>
              <a:ext cx="80" cy="4"/>
            </a:xfrm>
            <a:custGeom>
              <a:avLst/>
              <a:gdLst>
                <a:gd name="T0" fmla="*/ 0 w 62"/>
                <a:gd name="T1" fmla="*/ 0 h 3"/>
                <a:gd name="T2" fmla="*/ 17 w 62"/>
                <a:gd name="T3" fmla="*/ 0 h 3"/>
                <a:gd name="T4" fmla="*/ 53 w 62"/>
                <a:gd name="T5" fmla="*/ 12 h 3"/>
                <a:gd name="T6" fmla="*/ 76 w 62"/>
                <a:gd name="T7" fmla="*/ 12 h 3"/>
                <a:gd name="T8" fmla="*/ 125 w 62"/>
                <a:gd name="T9" fmla="*/ 12 h 3"/>
                <a:gd name="T10" fmla="*/ 159 w 62"/>
                <a:gd name="T11" fmla="*/ 12 h 3"/>
                <a:gd name="T12" fmla="*/ 179 w 62"/>
                <a:gd name="T13" fmla="*/ 12 h 3"/>
                <a:gd name="T14" fmla="*/ 210 w 62"/>
                <a:gd name="T15" fmla="*/ 12 h 3"/>
                <a:gd name="T16" fmla="*/ 258 w 62"/>
                <a:gd name="T17" fmla="*/ 12 h 3"/>
                <a:gd name="T18" fmla="*/ 283 w 62"/>
                <a:gd name="T19" fmla="*/ 12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2"/>
                <a:gd name="T31" fmla="*/ 0 h 3"/>
                <a:gd name="T32" fmla="*/ 62 w 62"/>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2" h="3">
                  <a:moveTo>
                    <a:pt x="0" y="0"/>
                  </a:moveTo>
                  <a:lnTo>
                    <a:pt x="4" y="0"/>
                  </a:lnTo>
                  <a:lnTo>
                    <a:pt x="12" y="2"/>
                  </a:lnTo>
                  <a:lnTo>
                    <a:pt x="17" y="2"/>
                  </a:lnTo>
                  <a:lnTo>
                    <a:pt x="27" y="2"/>
                  </a:lnTo>
                  <a:lnTo>
                    <a:pt x="34" y="2"/>
                  </a:lnTo>
                  <a:lnTo>
                    <a:pt x="39" y="2"/>
                  </a:lnTo>
                  <a:lnTo>
                    <a:pt x="46" y="2"/>
                  </a:lnTo>
                  <a:lnTo>
                    <a:pt x="56" y="2"/>
                  </a:lnTo>
                  <a:lnTo>
                    <a:pt x="61"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28" name="Freeform 142"/>
            <p:cNvSpPr>
              <a:spLocks noChangeAspect="1"/>
            </p:cNvSpPr>
            <p:nvPr/>
          </p:nvSpPr>
          <p:spPr bwMode="auto">
            <a:xfrm>
              <a:off x="3850" y="4252"/>
              <a:ext cx="24" cy="8"/>
            </a:xfrm>
            <a:custGeom>
              <a:avLst/>
              <a:gdLst>
                <a:gd name="T0" fmla="*/ 0 w 18"/>
                <a:gd name="T1" fmla="*/ 28 h 6"/>
                <a:gd name="T2" fmla="*/ 21 w 18"/>
                <a:gd name="T3" fmla="*/ 28 h 6"/>
                <a:gd name="T4" fmla="*/ 48 w 18"/>
                <a:gd name="T5" fmla="*/ 28 h 6"/>
                <a:gd name="T6" fmla="*/ 65 w 18"/>
                <a:gd name="T7" fmla="*/ 12 h 6"/>
                <a:gd name="T8" fmla="*/ 79 w 18"/>
                <a:gd name="T9" fmla="*/ 12 h 6"/>
                <a:gd name="T10" fmla="*/ 85 w 18"/>
                <a:gd name="T11" fmla="*/ 12 h 6"/>
                <a:gd name="T12" fmla="*/ 97 w 18"/>
                <a:gd name="T13" fmla="*/ 12 h 6"/>
                <a:gd name="T14" fmla="*/ 97 w 18"/>
                <a:gd name="T15" fmla="*/ 0 h 6"/>
                <a:gd name="T16" fmla="*/ 97 w 18"/>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
                <a:gd name="T29" fmla="*/ 18 w 1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
                  <a:moveTo>
                    <a:pt x="0" y="5"/>
                  </a:moveTo>
                  <a:lnTo>
                    <a:pt x="4" y="5"/>
                  </a:lnTo>
                  <a:lnTo>
                    <a:pt x="8" y="5"/>
                  </a:lnTo>
                  <a:lnTo>
                    <a:pt x="12" y="2"/>
                  </a:lnTo>
                  <a:lnTo>
                    <a:pt x="14" y="2"/>
                  </a:lnTo>
                  <a:lnTo>
                    <a:pt x="15" y="2"/>
                  </a:lnTo>
                  <a:lnTo>
                    <a:pt x="17" y="2"/>
                  </a:lnTo>
                  <a:lnTo>
                    <a:pt x="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29" name="Freeform 143"/>
            <p:cNvSpPr>
              <a:spLocks noChangeAspect="1"/>
            </p:cNvSpPr>
            <p:nvPr/>
          </p:nvSpPr>
          <p:spPr bwMode="auto">
            <a:xfrm>
              <a:off x="3762" y="4260"/>
              <a:ext cx="75" cy="4"/>
            </a:xfrm>
            <a:custGeom>
              <a:avLst/>
              <a:gdLst>
                <a:gd name="T0" fmla="*/ 0 w 58"/>
                <a:gd name="T1" fmla="*/ 12 h 3"/>
                <a:gd name="T2" fmla="*/ 36 w 58"/>
                <a:gd name="T3" fmla="*/ 12 h 3"/>
                <a:gd name="T4" fmla="*/ 69 w 58"/>
                <a:gd name="T5" fmla="*/ 12 h 3"/>
                <a:gd name="T6" fmla="*/ 102 w 58"/>
                <a:gd name="T7" fmla="*/ 12 h 3"/>
                <a:gd name="T8" fmla="*/ 132 w 58"/>
                <a:gd name="T9" fmla="*/ 12 h 3"/>
                <a:gd name="T10" fmla="*/ 171 w 58"/>
                <a:gd name="T11" fmla="*/ 0 h 3"/>
                <a:gd name="T12" fmla="*/ 198 w 58"/>
                <a:gd name="T13" fmla="*/ 0 h 3"/>
                <a:gd name="T14" fmla="*/ 222 w 58"/>
                <a:gd name="T15" fmla="*/ 0 h 3"/>
                <a:gd name="T16" fmla="*/ 256 w 58"/>
                <a:gd name="T17" fmla="*/ 0 h 3"/>
                <a:gd name="T18" fmla="*/ 268 w 58"/>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8"/>
                <a:gd name="T31" fmla="*/ 0 h 3"/>
                <a:gd name="T32" fmla="*/ 58 w 58"/>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8" h="3">
                  <a:moveTo>
                    <a:pt x="0" y="2"/>
                  </a:moveTo>
                  <a:lnTo>
                    <a:pt x="8" y="2"/>
                  </a:lnTo>
                  <a:lnTo>
                    <a:pt x="15" y="2"/>
                  </a:lnTo>
                  <a:lnTo>
                    <a:pt x="22" y="2"/>
                  </a:lnTo>
                  <a:lnTo>
                    <a:pt x="28" y="2"/>
                  </a:lnTo>
                  <a:lnTo>
                    <a:pt x="36" y="0"/>
                  </a:lnTo>
                  <a:lnTo>
                    <a:pt x="42" y="0"/>
                  </a:lnTo>
                  <a:lnTo>
                    <a:pt x="48" y="0"/>
                  </a:lnTo>
                  <a:lnTo>
                    <a:pt x="54" y="0"/>
                  </a:lnTo>
                  <a:lnTo>
                    <a:pt x="57" y="0"/>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30" name="Freeform 144"/>
            <p:cNvSpPr>
              <a:spLocks noChangeAspect="1"/>
            </p:cNvSpPr>
            <p:nvPr/>
          </p:nvSpPr>
          <p:spPr bwMode="auto">
            <a:xfrm>
              <a:off x="3626" y="4338"/>
              <a:ext cx="229" cy="12"/>
            </a:xfrm>
            <a:custGeom>
              <a:avLst/>
              <a:gdLst>
                <a:gd name="T0" fmla="*/ 850 w 176"/>
                <a:gd name="T1" fmla="*/ 48 h 9"/>
                <a:gd name="T2" fmla="*/ 834 w 176"/>
                <a:gd name="T3" fmla="*/ 48 h 9"/>
                <a:gd name="T4" fmla="*/ 817 w 176"/>
                <a:gd name="T5" fmla="*/ 16 h 9"/>
                <a:gd name="T6" fmla="*/ 803 w 176"/>
                <a:gd name="T7" fmla="*/ 16 h 9"/>
                <a:gd name="T8" fmla="*/ 781 w 176"/>
                <a:gd name="T9" fmla="*/ 16 h 9"/>
                <a:gd name="T10" fmla="*/ 769 w 176"/>
                <a:gd name="T11" fmla="*/ 16 h 9"/>
                <a:gd name="T12" fmla="*/ 740 w 176"/>
                <a:gd name="T13" fmla="*/ 16 h 9"/>
                <a:gd name="T14" fmla="*/ 708 w 176"/>
                <a:gd name="T15" fmla="*/ 12 h 9"/>
                <a:gd name="T16" fmla="*/ 679 w 176"/>
                <a:gd name="T17" fmla="*/ 12 h 9"/>
                <a:gd name="T18" fmla="*/ 658 w 176"/>
                <a:gd name="T19" fmla="*/ 12 h 9"/>
                <a:gd name="T20" fmla="*/ 628 w 176"/>
                <a:gd name="T21" fmla="*/ 12 h 9"/>
                <a:gd name="T22" fmla="*/ 592 w 176"/>
                <a:gd name="T23" fmla="*/ 12 h 9"/>
                <a:gd name="T24" fmla="*/ 558 w 176"/>
                <a:gd name="T25" fmla="*/ 12 h 9"/>
                <a:gd name="T26" fmla="*/ 532 w 176"/>
                <a:gd name="T27" fmla="*/ 12 h 9"/>
                <a:gd name="T28" fmla="*/ 496 w 176"/>
                <a:gd name="T29" fmla="*/ 12 h 9"/>
                <a:gd name="T30" fmla="*/ 461 w 176"/>
                <a:gd name="T31" fmla="*/ 0 h 9"/>
                <a:gd name="T32" fmla="*/ 432 w 176"/>
                <a:gd name="T33" fmla="*/ 0 h 9"/>
                <a:gd name="T34" fmla="*/ 399 w 176"/>
                <a:gd name="T35" fmla="*/ 0 h 9"/>
                <a:gd name="T36" fmla="*/ 359 w 176"/>
                <a:gd name="T37" fmla="*/ 12 h 9"/>
                <a:gd name="T38" fmla="*/ 330 w 176"/>
                <a:gd name="T39" fmla="*/ 12 h 9"/>
                <a:gd name="T40" fmla="*/ 294 w 176"/>
                <a:gd name="T41" fmla="*/ 12 h 9"/>
                <a:gd name="T42" fmla="*/ 260 w 176"/>
                <a:gd name="T43" fmla="*/ 12 h 9"/>
                <a:gd name="T44" fmla="*/ 232 w 176"/>
                <a:gd name="T45" fmla="*/ 12 h 9"/>
                <a:gd name="T46" fmla="*/ 209 w 176"/>
                <a:gd name="T47" fmla="*/ 12 h 9"/>
                <a:gd name="T48" fmla="*/ 174 w 176"/>
                <a:gd name="T49" fmla="*/ 12 h 9"/>
                <a:gd name="T50" fmla="*/ 159 w 176"/>
                <a:gd name="T51" fmla="*/ 12 h 9"/>
                <a:gd name="T52" fmla="*/ 124 w 176"/>
                <a:gd name="T53" fmla="*/ 16 h 9"/>
                <a:gd name="T54" fmla="*/ 96 w 176"/>
                <a:gd name="T55" fmla="*/ 16 h 9"/>
                <a:gd name="T56" fmla="*/ 74 w 176"/>
                <a:gd name="T57" fmla="*/ 16 h 9"/>
                <a:gd name="T58" fmla="*/ 60 w 176"/>
                <a:gd name="T59" fmla="*/ 16 h 9"/>
                <a:gd name="T60" fmla="*/ 29 w 176"/>
                <a:gd name="T61" fmla="*/ 16 h 9"/>
                <a:gd name="T62" fmla="*/ 27 w 176"/>
                <a:gd name="T63" fmla="*/ 48 h 9"/>
                <a:gd name="T64" fmla="*/ 1 w 176"/>
                <a:gd name="T65" fmla="*/ 48 h 9"/>
                <a:gd name="T66" fmla="*/ 0 w 176"/>
                <a:gd name="T67" fmla="*/ 48 h 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6"/>
                <a:gd name="T103" fmla="*/ 0 h 9"/>
                <a:gd name="T104" fmla="*/ 176 w 176"/>
                <a:gd name="T105" fmla="*/ 9 h 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6" h="9">
                  <a:moveTo>
                    <a:pt x="175" y="8"/>
                  </a:moveTo>
                  <a:lnTo>
                    <a:pt x="172" y="8"/>
                  </a:lnTo>
                  <a:lnTo>
                    <a:pt x="168" y="3"/>
                  </a:lnTo>
                  <a:lnTo>
                    <a:pt x="165" y="3"/>
                  </a:lnTo>
                  <a:lnTo>
                    <a:pt x="161" y="3"/>
                  </a:lnTo>
                  <a:lnTo>
                    <a:pt x="158" y="3"/>
                  </a:lnTo>
                  <a:lnTo>
                    <a:pt x="152" y="3"/>
                  </a:lnTo>
                  <a:lnTo>
                    <a:pt x="146" y="2"/>
                  </a:lnTo>
                  <a:lnTo>
                    <a:pt x="140" y="2"/>
                  </a:lnTo>
                  <a:lnTo>
                    <a:pt x="136" y="2"/>
                  </a:lnTo>
                  <a:lnTo>
                    <a:pt x="129" y="2"/>
                  </a:lnTo>
                  <a:lnTo>
                    <a:pt x="122" y="2"/>
                  </a:lnTo>
                  <a:lnTo>
                    <a:pt x="115" y="2"/>
                  </a:lnTo>
                  <a:lnTo>
                    <a:pt x="109" y="2"/>
                  </a:lnTo>
                  <a:lnTo>
                    <a:pt x="102" y="2"/>
                  </a:lnTo>
                  <a:lnTo>
                    <a:pt x="95" y="0"/>
                  </a:lnTo>
                  <a:lnTo>
                    <a:pt x="89" y="0"/>
                  </a:lnTo>
                  <a:lnTo>
                    <a:pt x="82" y="0"/>
                  </a:lnTo>
                  <a:lnTo>
                    <a:pt x="74" y="2"/>
                  </a:lnTo>
                  <a:lnTo>
                    <a:pt x="68" y="2"/>
                  </a:lnTo>
                  <a:lnTo>
                    <a:pt x="61" y="2"/>
                  </a:lnTo>
                  <a:lnTo>
                    <a:pt x="54" y="2"/>
                  </a:lnTo>
                  <a:lnTo>
                    <a:pt x="48" y="2"/>
                  </a:lnTo>
                  <a:lnTo>
                    <a:pt x="43" y="2"/>
                  </a:lnTo>
                  <a:lnTo>
                    <a:pt x="36" y="2"/>
                  </a:lnTo>
                  <a:lnTo>
                    <a:pt x="32" y="2"/>
                  </a:lnTo>
                  <a:lnTo>
                    <a:pt x="25" y="3"/>
                  </a:lnTo>
                  <a:lnTo>
                    <a:pt x="20" y="3"/>
                  </a:lnTo>
                  <a:lnTo>
                    <a:pt x="15" y="3"/>
                  </a:lnTo>
                  <a:lnTo>
                    <a:pt x="12" y="3"/>
                  </a:lnTo>
                  <a:lnTo>
                    <a:pt x="6" y="3"/>
                  </a:lnTo>
                  <a:lnTo>
                    <a:pt x="5" y="8"/>
                  </a:lnTo>
                  <a:lnTo>
                    <a:pt x="1" y="8"/>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31" name="Freeform 145"/>
            <p:cNvSpPr>
              <a:spLocks noChangeAspect="1"/>
            </p:cNvSpPr>
            <p:nvPr/>
          </p:nvSpPr>
          <p:spPr bwMode="auto">
            <a:xfrm>
              <a:off x="3605" y="4084"/>
              <a:ext cx="7" cy="167"/>
            </a:xfrm>
            <a:custGeom>
              <a:avLst/>
              <a:gdLst>
                <a:gd name="T0" fmla="*/ 0 w 5"/>
                <a:gd name="T1" fmla="*/ 0 h 128"/>
                <a:gd name="T2" fmla="*/ 0 w 5"/>
                <a:gd name="T3" fmla="*/ 29 h 128"/>
                <a:gd name="T4" fmla="*/ 15 w 5"/>
                <a:gd name="T5" fmla="*/ 38 h 128"/>
                <a:gd name="T6" fmla="*/ 15 w 5"/>
                <a:gd name="T7" fmla="*/ 46 h 128"/>
                <a:gd name="T8" fmla="*/ 29 w 5"/>
                <a:gd name="T9" fmla="*/ 60 h 128"/>
                <a:gd name="T10" fmla="*/ 29 w 5"/>
                <a:gd name="T11" fmla="*/ 74 h 128"/>
                <a:gd name="T12" fmla="*/ 29 w 5"/>
                <a:gd name="T13" fmla="*/ 95 h 128"/>
                <a:gd name="T14" fmla="*/ 29 w 5"/>
                <a:gd name="T15" fmla="*/ 102 h 128"/>
                <a:gd name="T16" fmla="*/ 29 w 5"/>
                <a:gd name="T17" fmla="*/ 628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28"/>
                <a:gd name="T29" fmla="*/ 5 w 5"/>
                <a:gd name="T30" fmla="*/ 128 h 1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28">
                  <a:moveTo>
                    <a:pt x="0" y="0"/>
                  </a:moveTo>
                  <a:lnTo>
                    <a:pt x="0" y="6"/>
                  </a:lnTo>
                  <a:lnTo>
                    <a:pt x="2" y="8"/>
                  </a:lnTo>
                  <a:lnTo>
                    <a:pt x="2" y="9"/>
                  </a:lnTo>
                  <a:lnTo>
                    <a:pt x="4" y="12"/>
                  </a:lnTo>
                  <a:lnTo>
                    <a:pt x="4" y="15"/>
                  </a:lnTo>
                  <a:lnTo>
                    <a:pt x="4" y="19"/>
                  </a:lnTo>
                  <a:lnTo>
                    <a:pt x="4" y="21"/>
                  </a:lnTo>
                  <a:lnTo>
                    <a:pt x="4" y="127"/>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32" name="Freeform 146"/>
            <p:cNvSpPr>
              <a:spLocks noChangeAspect="1"/>
            </p:cNvSpPr>
            <p:nvPr/>
          </p:nvSpPr>
          <p:spPr bwMode="auto">
            <a:xfrm>
              <a:off x="3605" y="4087"/>
              <a:ext cx="284" cy="13"/>
            </a:xfrm>
            <a:custGeom>
              <a:avLst/>
              <a:gdLst>
                <a:gd name="T0" fmla="*/ 0 w 218"/>
                <a:gd name="T1" fmla="*/ 0 h 10"/>
                <a:gd name="T2" fmla="*/ 0 w 218"/>
                <a:gd name="T3" fmla="*/ 0 h 10"/>
                <a:gd name="T4" fmla="*/ 12 w 218"/>
                <a:gd name="T5" fmla="*/ 0 h 10"/>
                <a:gd name="T6" fmla="*/ 12 w 218"/>
                <a:gd name="T7" fmla="*/ 0 h 10"/>
                <a:gd name="T8" fmla="*/ 27 w 218"/>
                <a:gd name="T9" fmla="*/ 12 h 10"/>
                <a:gd name="T10" fmla="*/ 35 w 218"/>
                <a:gd name="T11" fmla="*/ 12 h 10"/>
                <a:gd name="T12" fmla="*/ 65 w 218"/>
                <a:gd name="T13" fmla="*/ 12 h 10"/>
                <a:gd name="T14" fmla="*/ 78 w 218"/>
                <a:gd name="T15" fmla="*/ 12 h 10"/>
                <a:gd name="T16" fmla="*/ 95 w 218"/>
                <a:gd name="T17" fmla="*/ 29 h 10"/>
                <a:gd name="T18" fmla="*/ 125 w 218"/>
                <a:gd name="T19" fmla="*/ 29 h 10"/>
                <a:gd name="T20" fmla="*/ 145 w 218"/>
                <a:gd name="T21" fmla="*/ 29 h 10"/>
                <a:gd name="T22" fmla="*/ 163 w 218"/>
                <a:gd name="T23" fmla="*/ 29 h 10"/>
                <a:gd name="T24" fmla="*/ 198 w 218"/>
                <a:gd name="T25" fmla="*/ 35 h 10"/>
                <a:gd name="T26" fmla="*/ 236 w 218"/>
                <a:gd name="T27" fmla="*/ 35 h 10"/>
                <a:gd name="T28" fmla="*/ 263 w 218"/>
                <a:gd name="T29" fmla="*/ 35 h 10"/>
                <a:gd name="T30" fmla="*/ 305 w 218"/>
                <a:gd name="T31" fmla="*/ 35 h 10"/>
                <a:gd name="T32" fmla="*/ 335 w 218"/>
                <a:gd name="T33" fmla="*/ 35 h 10"/>
                <a:gd name="T34" fmla="*/ 374 w 218"/>
                <a:gd name="T35" fmla="*/ 35 h 10"/>
                <a:gd name="T36" fmla="*/ 409 w 218"/>
                <a:gd name="T37" fmla="*/ 35 h 10"/>
                <a:gd name="T38" fmla="*/ 448 w 218"/>
                <a:gd name="T39" fmla="*/ 35 h 10"/>
                <a:gd name="T40" fmla="*/ 483 w 218"/>
                <a:gd name="T41" fmla="*/ 46 h 10"/>
                <a:gd name="T42" fmla="*/ 534 w 218"/>
                <a:gd name="T43" fmla="*/ 46 h 10"/>
                <a:gd name="T44" fmla="*/ 568 w 218"/>
                <a:gd name="T45" fmla="*/ 46 h 10"/>
                <a:gd name="T46" fmla="*/ 611 w 218"/>
                <a:gd name="T47" fmla="*/ 35 h 10"/>
                <a:gd name="T48" fmla="*/ 649 w 218"/>
                <a:gd name="T49" fmla="*/ 35 h 10"/>
                <a:gd name="T50" fmla="*/ 684 w 218"/>
                <a:gd name="T51" fmla="*/ 35 h 10"/>
                <a:gd name="T52" fmla="*/ 714 w 218"/>
                <a:gd name="T53" fmla="*/ 35 h 10"/>
                <a:gd name="T54" fmla="*/ 769 w 218"/>
                <a:gd name="T55" fmla="*/ 35 h 10"/>
                <a:gd name="T56" fmla="*/ 802 w 218"/>
                <a:gd name="T57" fmla="*/ 35 h 10"/>
                <a:gd name="T58" fmla="*/ 826 w 218"/>
                <a:gd name="T59" fmla="*/ 35 h 10"/>
                <a:gd name="T60" fmla="*/ 857 w 218"/>
                <a:gd name="T61" fmla="*/ 35 h 10"/>
                <a:gd name="T62" fmla="*/ 885 w 218"/>
                <a:gd name="T63" fmla="*/ 29 h 10"/>
                <a:gd name="T64" fmla="*/ 920 w 218"/>
                <a:gd name="T65" fmla="*/ 29 h 10"/>
                <a:gd name="T66" fmla="*/ 941 w 218"/>
                <a:gd name="T67" fmla="*/ 29 h 10"/>
                <a:gd name="T68" fmla="*/ 958 w 218"/>
                <a:gd name="T69" fmla="*/ 29 h 10"/>
                <a:gd name="T70" fmla="*/ 987 w 218"/>
                <a:gd name="T71" fmla="*/ 12 h 10"/>
                <a:gd name="T72" fmla="*/ 1015 w 218"/>
                <a:gd name="T73" fmla="*/ 12 h 10"/>
                <a:gd name="T74" fmla="*/ 1016 w 218"/>
                <a:gd name="T75" fmla="*/ 12 h 10"/>
                <a:gd name="T76" fmla="*/ 1045 w 218"/>
                <a:gd name="T77" fmla="*/ 12 h 10"/>
                <a:gd name="T78" fmla="*/ 1053 w 218"/>
                <a:gd name="T79" fmla="*/ 0 h 10"/>
                <a:gd name="T80" fmla="*/ 1053 w 218"/>
                <a:gd name="T81" fmla="*/ 0 h 10"/>
                <a:gd name="T82" fmla="*/ 1064 w 218"/>
                <a:gd name="T83" fmla="*/ 0 h 10"/>
                <a:gd name="T84" fmla="*/ 1064 w 218"/>
                <a:gd name="T85" fmla="*/ 0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10"/>
                <a:gd name="T131" fmla="*/ 218 w 218"/>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10">
                  <a:moveTo>
                    <a:pt x="0" y="0"/>
                  </a:moveTo>
                  <a:lnTo>
                    <a:pt x="0" y="0"/>
                  </a:lnTo>
                  <a:lnTo>
                    <a:pt x="2" y="0"/>
                  </a:lnTo>
                  <a:lnTo>
                    <a:pt x="5" y="2"/>
                  </a:lnTo>
                  <a:lnTo>
                    <a:pt x="7" y="2"/>
                  </a:lnTo>
                  <a:lnTo>
                    <a:pt x="13" y="2"/>
                  </a:lnTo>
                  <a:lnTo>
                    <a:pt x="16" y="2"/>
                  </a:lnTo>
                  <a:lnTo>
                    <a:pt x="19" y="6"/>
                  </a:lnTo>
                  <a:lnTo>
                    <a:pt x="26" y="6"/>
                  </a:lnTo>
                  <a:lnTo>
                    <a:pt x="29" y="6"/>
                  </a:lnTo>
                  <a:lnTo>
                    <a:pt x="34" y="6"/>
                  </a:lnTo>
                  <a:lnTo>
                    <a:pt x="41" y="7"/>
                  </a:lnTo>
                  <a:lnTo>
                    <a:pt x="48" y="7"/>
                  </a:lnTo>
                  <a:lnTo>
                    <a:pt x="54" y="7"/>
                  </a:lnTo>
                  <a:lnTo>
                    <a:pt x="62" y="7"/>
                  </a:lnTo>
                  <a:lnTo>
                    <a:pt x="68" y="7"/>
                  </a:lnTo>
                  <a:lnTo>
                    <a:pt x="77" y="7"/>
                  </a:lnTo>
                  <a:lnTo>
                    <a:pt x="84" y="7"/>
                  </a:lnTo>
                  <a:lnTo>
                    <a:pt x="92" y="7"/>
                  </a:lnTo>
                  <a:lnTo>
                    <a:pt x="99" y="9"/>
                  </a:lnTo>
                  <a:lnTo>
                    <a:pt x="110" y="9"/>
                  </a:lnTo>
                  <a:lnTo>
                    <a:pt x="116" y="9"/>
                  </a:lnTo>
                  <a:lnTo>
                    <a:pt x="125" y="7"/>
                  </a:lnTo>
                  <a:lnTo>
                    <a:pt x="133" y="7"/>
                  </a:lnTo>
                  <a:lnTo>
                    <a:pt x="140" y="7"/>
                  </a:lnTo>
                  <a:lnTo>
                    <a:pt x="146" y="7"/>
                  </a:lnTo>
                  <a:lnTo>
                    <a:pt x="157" y="7"/>
                  </a:lnTo>
                  <a:lnTo>
                    <a:pt x="164" y="7"/>
                  </a:lnTo>
                  <a:lnTo>
                    <a:pt x="169" y="7"/>
                  </a:lnTo>
                  <a:lnTo>
                    <a:pt x="176" y="7"/>
                  </a:lnTo>
                  <a:lnTo>
                    <a:pt x="181" y="6"/>
                  </a:lnTo>
                  <a:lnTo>
                    <a:pt x="188" y="6"/>
                  </a:lnTo>
                  <a:lnTo>
                    <a:pt x="192" y="6"/>
                  </a:lnTo>
                  <a:lnTo>
                    <a:pt x="196" y="6"/>
                  </a:lnTo>
                  <a:lnTo>
                    <a:pt x="202" y="2"/>
                  </a:lnTo>
                  <a:lnTo>
                    <a:pt x="207" y="2"/>
                  </a:lnTo>
                  <a:lnTo>
                    <a:pt x="208" y="2"/>
                  </a:lnTo>
                  <a:lnTo>
                    <a:pt x="214" y="2"/>
                  </a:lnTo>
                  <a:lnTo>
                    <a:pt x="215" y="0"/>
                  </a:lnTo>
                  <a:lnTo>
                    <a:pt x="2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33" name="Line 147"/>
            <p:cNvSpPr>
              <a:spLocks noChangeAspect="1" noChangeShapeType="1"/>
            </p:cNvSpPr>
            <p:nvPr/>
          </p:nvSpPr>
          <p:spPr bwMode="auto">
            <a:xfrm>
              <a:off x="3676" y="3255"/>
              <a:ext cx="0" cy="1056"/>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34" name="Line 148"/>
            <p:cNvSpPr>
              <a:spLocks noChangeAspect="1" noChangeShapeType="1"/>
            </p:cNvSpPr>
            <p:nvPr/>
          </p:nvSpPr>
          <p:spPr bwMode="auto">
            <a:xfrm>
              <a:off x="3661" y="4260"/>
              <a:ext cx="29"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35" name="Freeform 149"/>
            <p:cNvSpPr>
              <a:spLocks noChangeAspect="1"/>
            </p:cNvSpPr>
            <p:nvPr/>
          </p:nvSpPr>
          <p:spPr bwMode="auto">
            <a:xfrm>
              <a:off x="3611" y="4252"/>
              <a:ext cx="76" cy="12"/>
            </a:xfrm>
            <a:custGeom>
              <a:avLst/>
              <a:gdLst>
                <a:gd name="T0" fmla="*/ 0 w 59"/>
                <a:gd name="T1" fmla="*/ 0 h 9"/>
                <a:gd name="T2" fmla="*/ 82 w 59"/>
                <a:gd name="T3" fmla="*/ 28 h 9"/>
                <a:gd name="T4" fmla="*/ 113 w 59"/>
                <a:gd name="T5" fmla="*/ 36 h 9"/>
                <a:gd name="T6" fmla="*/ 146 w 59"/>
                <a:gd name="T7" fmla="*/ 36 h 9"/>
                <a:gd name="T8" fmla="*/ 223 w 59"/>
                <a:gd name="T9" fmla="*/ 48 h 9"/>
                <a:gd name="T10" fmla="*/ 267 w 59"/>
                <a:gd name="T11" fmla="*/ 48 h 9"/>
                <a:gd name="T12" fmla="*/ 0 60000 65536"/>
                <a:gd name="T13" fmla="*/ 0 60000 65536"/>
                <a:gd name="T14" fmla="*/ 0 60000 65536"/>
                <a:gd name="T15" fmla="*/ 0 60000 65536"/>
                <a:gd name="T16" fmla="*/ 0 60000 65536"/>
                <a:gd name="T17" fmla="*/ 0 60000 65536"/>
                <a:gd name="T18" fmla="*/ 0 w 59"/>
                <a:gd name="T19" fmla="*/ 0 h 9"/>
                <a:gd name="T20" fmla="*/ 59 w 59"/>
                <a:gd name="T21" fmla="*/ 9 h 9"/>
              </a:gdLst>
              <a:ahLst/>
              <a:cxnLst>
                <a:cxn ang="T12">
                  <a:pos x="T0" y="T1"/>
                </a:cxn>
                <a:cxn ang="T13">
                  <a:pos x="T2" y="T3"/>
                </a:cxn>
                <a:cxn ang="T14">
                  <a:pos x="T4" y="T5"/>
                </a:cxn>
                <a:cxn ang="T15">
                  <a:pos x="T6" y="T7"/>
                </a:cxn>
                <a:cxn ang="T16">
                  <a:pos x="T8" y="T9"/>
                </a:cxn>
                <a:cxn ang="T17">
                  <a:pos x="T10" y="T11"/>
                </a:cxn>
              </a:cxnLst>
              <a:rect l="T18" t="T19" r="T20" b="T21"/>
              <a:pathLst>
                <a:path w="59" h="9">
                  <a:moveTo>
                    <a:pt x="0" y="0"/>
                  </a:moveTo>
                  <a:lnTo>
                    <a:pt x="18" y="5"/>
                  </a:lnTo>
                  <a:lnTo>
                    <a:pt x="25" y="6"/>
                  </a:lnTo>
                  <a:lnTo>
                    <a:pt x="32" y="6"/>
                  </a:lnTo>
                  <a:lnTo>
                    <a:pt x="49" y="8"/>
                  </a:lnTo>
                  <a:lnTo>
                    <a:pt x="58" y="8"/>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36" name="Freeform 150"/>
            <p:cNvSpPr>
              <a:spLocks noChangeAspect="1"/>
            </p:cNvSpPr>
            <p:nvPr/>
          </p:nvSpPr>
          <p:spPr bwMode="auto">
            <a:xfrm>
              <a:off x="3661" y="4096"/>
              <a:ext cx="30" cy="4"/>
            </a:xfrm>
            <a:custGeom>
              <a:avLst/>
              <a:gdLst>
                <a:gd name="T0" fmla="*/ 0 w 23"/>
                <a:gd name="T1" fmla="*/ 0 h 3"/>
                <a:gd name="T2" fmla="*/ 35 w 23"/>
                <a:gd name="T3" fmla="*/ 0 h 3"/>
                <a:gd name="T4" fmla="*/ 65 w 23"/>
                <a:gd name="T5" fmla="*/ 0 h 3"/>
                <a:gd name="T6" fmla="*/ 95 w 23"/>
                <a:gd name="T7" fmla="*/ 12 h 3"/>
                <a:gd name="T8" fmla="*/ 111 w 23"/>
                <a:gd name="T9" fmla="*/ 12 h 3"/>
                <a:gd name="T10" fmla="*/ 0 60000 65536"/>
                <a:gd name="T11" fmla="*/ 0 60000 65536"/>
                <a:gd name="T12" fmla="*/ 0 60000 65536"/>
                <a:gd name="T13" fmla="*/ 0 60000 65536"/>
                <a:gd name="T14" fmla="*/ 0 60000 65536"/>
                <a:gd name="T15" fmla="*/ 0 w 23"/>
                <a:gd name="T16" fmla="*/ 0 h 3"/>
                <a:gd name="T17" fmla="*/ 23 w 23"/>
                <a:gd name="T18" fmla="*/ 3 h 3"/>
              </a:gdLst>
              <a:ahLst/>
              <a:cxnLst>
                <a:cxn ang="T10">
                  <a:pos x="T0" y="T1"/>
                </a:cxn>
                <a:cxn ang="T11">
                  <a:pos x="T2" y="T3"/>
                </a:cxn>
                <a:cxn ang="T12">
                  <a:pos x="T4" y="T5"/>
                </a:cxn>
                <a:cxn ang="T13">
                  <a:pos x="T6" y="T7"/>
                </a:cxn>
                <a:cxn ang="T14">
                  <a:pos x="T8" y="T9"/>
                </a:cxn>
              </a:cxnLst>
              <a:rect l="T15" t="T16" r="T17" b="T18"/>
              <a:pathLst>
                <a:path w="23" h="3">
                  <a:moveTo>
                    <a:pt x="0" y="0"/>
                  </a:moveTo>
                  <a:lnTo>
                    <a:pt x="7" y="0"/>
                  </a:lnTo>
                  <a:lnTo>
                    <a:pt x="13" y="0"/>
                  </a:lnTo>
                  <a:lnTo>
                    <a:pt x="19" y="2"/>
                  </a:lnTo>
                  <a:lnTo>
                    <a:pt x="22"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37" name="Freeform 151"/>
            <p:cNvSpPr>
              <a:spLocks noChangeAspect="1"/>
            </p:cNvSpPr>
            <p:nvPr/>
          </p:nvSpPr>
          <p:spPr bwMode="auto">
            <a:xfrm>
              <a:off x="1507" y="3829"/>
              <a:ext cx="526" cy="331"/>
            </a:xfrm>
            <a:custGeom>
              <a:avLst/>
              <a:gdLst>
                <a:gd name="T0" fmla="*/ 0 w 404"/>
                <a:gd name="T1" fmla="*/ 12 h 254"/>
                <a:gd name="T2" fmla="*/ 0 w 404"/>
                <a:gd name="T3" fmla="*/ 1020 h 254"/>
                <a:gd name="T4" fmla="*/ 16 w 404"/>
                <a:gd name="T5" fmla="*/ 1035 h 254"/>
                <a:gd name="T6" fmla="*/ 0 w 404"/>
                <a:gd name="T7" fmla="*/ 1065 h 254"/>
                <a:gd name="T8" fmla="*/ 16 w 404"/>
                <a:gd name="T9" fmla="*/ 1065 h 254"/>
                <a:gd name="T10" fmla="*/ 35 w 404"/>
                <a:gd name="T11" fmla="*/ 1093 h 254"/>
                <a:gd name="T12" fmla="*/ 35 w 404"/>
                <a:gd name="T13" fmla="*/ 1102 h 254"/>
                <a:gd name="T14" fmla="*/ 38 w 404"/>
                <a:gd name="T15" fmla="*/ 1108 h 254"/>
                <a:gd name="T16" fmla="*/ 49 w 404"/>
                <a:gd name="T17" fmla="*/ 1108 h 254"/>
                <a:gd name="T18" fmla="*/ 60 w 404"/>
                <a:gd name="T19" fmla="*/ 1136 h 254"/>
                <a:gd name="T20" fmla="*/ 78 w 404"/>
                <a:gd name="T21" fmla="*/ 1161 h 254"/>
                <a:gd name="T22" fmla="*/ 96 w 404"/>
                <a:gd name="T23" fmla="*/ 1161 h 254"/>
                <a:gd name="T24" fmla="*/ 108 w 404"/>
                <a:gd name="T25" fmla="*/ 1164 h 254"/>
                <a:gd name="T26" fmla="*/ 133 w 404"/>
                <a:gd name="T27" fmla="*/ 1177 h 254"/>
                <a:gd name="T28" fmla="*/ 146 w 404"/>
                <a:gd name="T29" fmla="*/ 1191 h 254"/>
                <a:gd name="T30" fmla="*/ 197 w 404"/>
                <a:gd name="T31" fmla="*/ 1199 h 254"/>
                <a:gd name="T32" fmla="*/ 262 w 404"/>
                <a:gd name="T33" fmla="*/ 1211 h 254"/>
                <a:gd name="T34" fmla="*/ 388 w 404"/>
                <a:gd name="T35" fmla="*/ 1226 h 254"/>
                <a:gd name="T36" fmla="*/ 546 w 404"/>
                <a:gd name="T37" fmla="*/ 1231 h 254"/>
                <a:gd name="T38" fmla="*/ 921 w 404"/>
                <a:gd name="T39" fmla="*/ 1239 h 254"/>
                <a:gd name="T40" fmla="*/ 1310 w 404"/>
                <a:gd name="T41" fmla="*/ 1231 h 254"/>
                <a:gd name="T42" fmla="*/ 1544 w 404"/>
                <a:gd name="T43" fmla="*/ 1226 h 254"/>
                <a:gd name="T44" fmla="*/ 1665 w 404"/>
                <a:gd name="T45" fmla="*/ 1211 h 254"/>
                <a:gd name="T46" fmla="*/ 1747 w 404"/>
                <a:gd name="T47" fmla="*/ 1199 h 254"/>
                <a:gd name="T48" fmla="*/ 1797 w 404"/>
                <a:gd name="T49" fmla="*/ 1191 h 254"/>
                <a:gd name="T50" fmla="*/ 1820 w 404"/>
                <a:gd name="T51" fmla="*/ 1191 h 254"/>
                <a:gd name="T52" fmla="*/ 1845 w 404"/>
                <a:gd name="T53" fmla="*/ 1177 h 254"/>
                <a:gd name="T54" fmla="*/ 1857 w 404"/>
                <a:gd name="T55" fmla="*/ 1177 h 254"/>
                <a:gd name="T56" fmla="*/ 1866 w 404"/>
                <a:gd name="T57" fmla="*/ 1164 h 254"/>
                <a:gd name="T58" fmla="*/ 1866 w 404"/>
                <a:gd name="T59" fmla="*/ 1164 h 254"/>
                <a:gd name="T60" fmla="*/ 1884 w 404"/>
                <a:gd name="T61" fmla="*/ 1164 h 254"/>
                <a:gd name="T62" fmla="*/ 1893 w 404"/>
                <a:gd name="T63" fmla="*/ 1161 h 254"/>
                <a:gd name="T64" fmla="*/ 1893 w 404"/>
                <a:gd name="T65" fmla="*/ 1142 h 254"/>
                <a:gd name="T66" fmla="*/ 1920 w 404"/>
                <a:gd name="T67" fmla="*/ 1142 h 254"/>
                <a:gd name="T68" fmla="*/ 1922 w 404"/>
                <a:gd name="T69" fmla="*/ 1131 h 254"/>
                <a:gd name="T70" fmla="*/ 1949 w 404"/>
                <a:gd name="T71" fmla="*/ 1108 h 254"/>
                <a:gd name="T72" fmla="*/ 1949 w 404"/>
                <a:gd name="T73" fmla="*/ 1093 h 254"/>
                <a:gd name="T74" fmla="*/ 1958 w 404"/>
                <a:gd name="T75" fmla="*/ 1066 h 254"/>
                <a:gd name="T76" fmla="*/ 1958 w 404"/>
                <a:gd name="T77" fmla="*/ 1065 h 254"/>
                <a:gd name="T78" fmla="*/ 1966 w 404"/>
                <a:gd name="T79" fmla="*/ 1053 h 254"/>
                <a:gd name="T80" fmla="*/ 1966 w 404"/>
                <a:gd name="T81" fmla="*/ 1053 h 254"/>
                <a:gd name="T82" fmla="*/ 1966 w 404"/>
                <a:gd name="T83" fmla="*/ 1035 h 254"/>
                <a:gd name="T84" fmla="*/ 1966 w 404"/>
                <a:gd name="T85" fmla="*/ 1020 h 254"/>
                <a:gd name="T86" fmla="*/ 1966 w 404"/>
                <a:gd name="T87" fmla="*/ 1020 h 254"/>
                <a:gd name="T88" fmla="*/ 1966 w 404"/>
                <a:gd name="T89" fmla="*/ 0 h 254"/>
                <a:gd name="T90" fmla="*/ 0 w 404"/>
                <a:gd name="T91" fmla="*/ 12 h 254"/>
                <a:gd name="T92" fmla="*/ 0 w 404"/>
                <a:gd name="T93" fmla="*/ 12 h 2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4"/>
                <a:gd name="T143" fmla="*/ 404 w 404"/>
                <a:gd name="T144" fmla="*/ 254 h 2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4">
                  <a:moveTo>
                    <a:pt x="0" y="2"/>
                  </a:moveTo>
                  <a:lnTo>
                    <a:pt x="0" y="209"/>
                  </a:lnTo>
                  <a:lnTo>
                    <a:pt x="3" y="211"/>
                  </a:lnTo>
                  <a:lnTo>
                    <a:pt x="0" y="217"/>
                  </a:lnTo>
                  <a:lnTo>
                    <a:pt x="3" y="217"/>
                  </a:lnTo>
                  <a:lnTo>
                    <a:pt x="7" y="223"/>
                  </a:lnTo>
                  <a:lnTo>
                    <a:pt x="7" y="225"/>
                  </a:lnTo>
                  <a:lnTo>
                    <a:pt x="8" y="226"/>
                  </a:lnTo>
                  <a:lnTo>
                    <a:pt x="10" y="226"/>
                  </a:lnTo>
                  <a:lnTo>
                    <a:pt x="12" y="232"/>
                  </a:lnTo>
                  <a:lnTo>
                    <a:pt x="16" y="237"/>
                  </a:lnTo>
                  <a:lnTo>
                    <a:pt x="20" y="237"/>
                  </a:lnTo>
                  <a:lnTo>
                    <a:pt x="22" y="238"/>
                  </a:lnTo>
                  <a:lnTo>
                    <a:pt x="27" y="240"/>
                  </a:lnTo>
                  <a:lnTo>
                    <a:pt x="30" y="243"/>
                  </a:lnTo>
                  <a:lnTo>
                    <a:pt x="40" y="245"/>
                  </a:lnTo>
                  <a:lnTo>
                    <a:pt x="54" y="247"/>
                  </a:lnTo>
                  <a:lnTo>
                    <a:pt x="80" y="250"/>
                  </a:lnTo>
                  <a:lnTo>
                    <a:pt x="112" y="252"/>
                  </a:lnTo>
                  <a:lnTo>
                    <a:pt x="189" y="253"/>
                  </a:lnTo>
                  <a:lnTo>
                    <a:pt x="269" y="252"/>
                  </a:lnTo>
                  <a:lnTo>
                    <a:pt x="317" y="250"/>
                  </a:lnTo>
                  <a:lnTo>
                    <a:pt x="342" y="247"/>
                  </a:lnTo>
                  <a:lnTo>
                    <a:pt x="359" y="245"/>
                  </a:lnTo>
                  <a:lnTo>
                    <a:pt x="369" y="243"/>
                  </a:lnTo>
                  <a:lnTo>
                    <a:pt x="374" y="243"/>
                  </a:lnTo>
                  <a:lnTo>
                    <a:pt x="379" y="240"/>
                  </a:lnTo>
                  <a:lnTo>
                    <a:pt x="381" y="240"/>
                  </a:lnTo>
                  <a:lnTo>
                    <a:pt x="383" y="238"/>
                  </a:lnTo>
                  <a:lnTo>
                    <a:pt x="386" y="238"/>
                  </a:lnTo>
                  <a:lnTo>
                    <a:pt x="389" y="237"/>
                  </a:lnTo>
                  <a:lnTo>
                    <a:pt x="389" y="233"/>
                  </a:lnTo>
                  <a:lnTo>
                    <a:pt x="394" y="233"/>
                  </a:lnTo>
                  <a:lnTo>
                    <a:pt x="395" y="231"/>
                  </a:lnTo>
                  <a:lnTo>
                    <a:pt x="400" y="226"/>
                  </a:lnTo>
                  <a:lnTo>
                    <a:pt x="400" y="223"/>
                  </a:lnTo>
                  <a:lnTo>
                    <a:pt x="402" y="218"/>
                  </a:lnTo>
                  <a:lnTo>
                    <a:pt x="402" y="217"/>
                  </a:lnTo>
                  <a:lnTo>
                    <a:pt x="403" y="215"/>
                  </a:lnTo>
                  <a:lnTo>
                    <a:pt x="403" y="211"/>
                  </a:lnTo>
                  <a:lnTo>
                    <a:pt x="403" y="209"/>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38" name="Freeform 152"/>
            <p:cNvSpPr>
              <a:spLocks noChangeAspect="1"/>
            </p:cNvSpPr>
            <p:nvPr/>
          </p:nvSpPr>
          <p:spPr bwMode="auto">
            <a:xfrm>
              <a:off x="1507" y="3815"/>
              <a:ext cx="525" cy="18"/>
            </a:xfrm>
            <a:custGeom>
              <a:avLst/>
              <a:gdLst>
                <a:gd name="T0" fmla="*/ 1967 w 403"/>
                <a:gd name="T1" fmla="*/ 59 h 14"/>
                <a:gd name="T2" fmla="*/ 1862 w 403"/>
                <a:gd name="T3" fmla="*/ 28 h 14"/>
                <a:gd name="T4" fmla="*/ 1626 w 403"/>
                <a:gd name="T5" fmla="*/ 1 h 14"/>
                <a:gd name="T6" fmla="*/ 1278 w 403"/>
                <a:gd name="T7" fmla="*/ 0 h 14"/>
                <a:gd name="T8" fmla="*/ 869 w 403"/>
                <a:gd name="T9" fmla="*/ 0 h 14"/>
                <a:gd name="T10" fmla="*/ 498 w 403"/>
                <a:gd name="T11" fmla="*/ 1 h 14"/>
                <a:gd name="T12" fmla="*/ 173 w 403"/>
                <a:gd name="T13" fmla="*/ 17 h 14"/>
                <a:gd name="T14" fmla="*/ 0 w 403"/>
                <a:gd name="T15" fmla="*/ 31 h 14"/>
                <a:gd name="T16" fmla="*/ 1967 w 403"/>
                <a:gd name="T17" fmla="*/ 59 h 14"/>
                <a:gd name="T18" fmla="*/ 1967 w 403"/>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3"/>
                <a:gd name="T31" fmla="*/ 0 h 14"/>
                <a:gd name="T32" fmla="*/ 403 w 403"/>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3" h="14">
                  <a:moveTo>
                    <a:pt x="402" y="13"/>
                  </a:moveTo>
                  <a:lnTo>
                    <a:pt x="381" y="6"/>
                  </a:lnTo>
                  <a:lnTo>
                    <a:pt x="332" y="1"/>
                  </a:lnTo>
                  <a:lnTo>
                    <a:pt x="262" y="0"/>
                  </a:lnTo>
                  <a:lnTo>
                    <a:pt x="178" y="0"/>
                  </a:lnTo>
                  <a:lnTo>
                    <a:pt x="102" y="1"/>
                  </a:lnTo>
                  <a:lnTo>
                    <a:pt x="35" y="4"/>
                  </a:lnTo>
                  <a:lnTo>
                    <a:pt x="0" y="7"/>
                  </a:lnTo>
                  <a:lnTo>
                    <a:pt x="402"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39" name="Freeform 153"/>
            <p:cNvSpPr>
              <a:spLocks noChangeAspect="1"/>
            </p:cNvSpPr>
            <p:nvPr/>
          </p:nvSpPr>
          <p:spPr bwMode="auto">
            <a:xfrm>
              <a:off x="1507" y="3294"/>
              <a:ext cx="173" cy="534"/>
            </a:xfrm>
            <a:custGeom>
              <a:avLst/>
              <a:gdLst>
                <a:gd name="T0" fmla="*/ 568 w 133"/>
                <a:gd name="T1" fmla="*/ 0 h 410"/>
                <a:gd name="T2" fmla="*/ 641 w 133"/>
                <a:gd name="T3" fmla="*/ 417 h 410"/>
                <a:gd name="T4" fmla="*/ 641 w 133"/>
                <a:gd name="T5" fmla="*/ 422 h 410"/>
                <a:gd name="T6" fmla="*/ 641 w 133"/>
                <a:gd name="T7" fmla="*/ 422 h 410"/>
                <a:gd name="T8" fmla="*/ 641 w 133"/>
                <a:gd name="T9" fmla="*/ 436 h 410"/>
                <a:gd name="T10" fmla="*/ 641 w 133"/>
                <a:gd name="T11" fmla="*/ 436 h 410"/>
                <a:gd name="T12" fmla="*/ 641 w 133"/>
                <a:gd name="T13" fmla="*/ 448 h 410"/>
                <a:gd name="T14" fmla="*/ 641 w 133"/>
                <a:gd name="T15" fmla="*/ 458 h 410"/>
                <a:gd name="T16" fmla="*/ 641 w 133"/>
                <a:gd name="T17" fmla="*/ 458 h 410"/>
                <a:gd name="T18" fmla="*/ 641 w 133"/>
                <a:gd name="T19" fmla="*/ 468 h 410"/>
                <a:gd name="T20" fmla="*/ 641 w 133"/>
                <a:gd name="T21" fmla="*/ 468 h 410"/>
                <a:gd name="T22" fmla="*/ 631 w 133"/>
                <a:gd name="T23" fmla="*/ 483 h 410"/>
                <a:gd name="T24" fmla="*/ 631 w 133"/>
                <a:gd name="T25" fmla="*/ 495 h 410"/>
                <a:gd name="T26" fmla="*/ 631 w 133"/>
                <a:gd name="T27" fmla="*/ 495 h 410"/>
                <a:gd name="T28" fmla="*/ 631 w 133"/>
                <a:gd name="T29" fmla="*/ 498 h 410"/>
                <a:gd name="T30" fmla="*/ 628 w 133"/>
                <a:gd name="T31" fmla="*/ 498 h 410"/>
                <a:gd name="T32" fmla="*/ 628 w 133"/>
                <a:gd name="T33" fmla="*/ 512 h 410"/>
                <a:gd name="T34" fmla="*/ 628 w 133"/>
                <a:gd name="T35" fmla="*/ 512 h 410"/>
                <a:gd name="T36" fmla="*/ 607 w 133"/>
                <a:gd name="T37" fmla="*/ 521 h 410"/>
                <a:gd name="T38" fmla="*/ 607 w 133"/>
                <a:gd name="T39" fmla="*/ 521 h 410"/>
                <a:gd name="T40" fmla="*/ 598 w 133"/>
                <a:gd name="T41" fmla="*/ 521 h 410"/>
                <a:gd name="T42" fmla="*/ 592 w 133"/>
                <a:gd name="T43" fmla="*/ 533 h 410"/>
                <a:gd name="T44" fmla="*/ 60 w 133"/>
                <a:gd name="T45" fmla="*/ 981 h 410"/>
                <a:gd name="T46" fmla="*/ 60 w 133"/>
                <a:gd name="T47" fmla="*/ 981 h 410"/>
                <a:gd name="T48" fmla="*/ 49 w 133"/>
                <a:gd name="T49" fmla="*/ 989 h 410"/>
                <a:gd name="T50" fmla="*/ 38 w 133"/>
                <a:gd name="T51" fmla="*/ 989 h 410"/>
                <a:gd name="T52" fmla="*/ 38 w 133"/>
                <a:gd name="T53" fmla="*/ 1005 h 410"/>
                <a:gd name="T54" fmla="*/ 35 w 133"/>
                <a:gd name="T55" fmla="*/ 1016 h 410"/>
                <a:gd name="T56" fmla="*/ 35 w 133"/>
                <a:gd name="T57" fmla="*/ 1017 h 410"/>
                <a:gd name="T58" fmla="*/ 16 w 133"/>
                <a:gd name="T59" fmla="*/ 1034 h 410"/>
                <a:gd name="T60" fmla="*/ 16 w 133"/>
                <a:gd name="T61" fmla="*/ 1034 h 410"/>
                <a:gd name="T62" fmla="*/ 16 w 133"/>
                <a:gd name="T63" fmla="*/ 1045 h 410"/>
                <a:gd name="T64" fmla="*/ 0 w 133"/>
                <a:gd name="T65" fmla="*/ 1054 h 410"/>
                <a:gd name="T66" fmla="*/ 0 w 133"/>
                <a:gd name="T67" fmla="*/ 1067 h 410"/>
                <a:gd name="T68" fmla="*/ 0 w 133"/>
                <a:gd name="T69" fmla="*/ 1076 h 410"/>
                <a:gd name="T70" fmla="*/ 0 w 133"/>
                <a:gd name="T71" fmla="*/ 1082 h 410"/>
                <a:gd name="T72" fmla="*/ 0 w 133"/>
                <a:gd name="T73" fmla="*/ 1101 h 410"/>
                <a:gd name="T74" fmla="*/ 0 w 133"/>
                <a:gd name="T75" fmla="*/ 1111 h 410"/>
                <a:gd name="T76" fmla="*/ 0 w 133"/>
                <a:gd name="T77" fmla="*/ 1116 h 410"/>
                <a:gd name="T78" fmla="*/ 0 w 133"/>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3"/>
                <a:gd name="T121" fmla="*/ 0 h 410"/>
                <a:gd name="T122" fmla="*/ 133 w 133"/>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3" h="410">
                  <a:moveTo>
                    <a:pt x="117" y="0"/>
                  </a:moveTo>
                  <a:lnTo>
                    <a:pt x="132" y="85"/>
                  </a:lnTo>
                  <a:lnTo>
                    <a:pt x="132" y="87"/>
                  </a:lnTo>
                  <a:lnTo>
                    <a:pt x="132" y="89"/>
                  </a:lnTo>
                  <a:lnTo>
                    <a:pt x="132" y="92"/>
                  </a:lnTo>
                  <a:lnTo>
                    <a:pt x="132" y="94"/>
                  </a:lnTo>
                  <a:lnTo>
                    <a:pt x="132" y="96"/>
                  </a:lnTo>
                  <a:lnTo>
                    <a:pt x="131" y="99"/>
                  </a:lnTo>
                  <a:lnTo>
                    <a:pt x="131" y="101"/>
                  </a:lnTo>
                  <a:lnTo>
                    <a:pt x="131" y="102"/>
                  </a:lnTo>
                  <a:lnTo>
                    <a:pt x="129" y="102"/>
                  </a:lnTo>
                  <a:lnTo>
                    <a:pt x="129" y="105"/>
                  </a:lnTo>
                  <a:lnTo>
                    <a:pt x="125" y="107"/>
                  </a:lnTo>
                  <a:lnTo>
                    <a:pt x="124" y="107"/>
                  </a:lnTo>
                  <a:lnTo>
                    <a:pt x="122" y="109"/>
                  </a:lnTo>
                  <a:lnTo>
                    <a:pt x="12" y="201"/>
                  </a:lnTo>
                  <a:lnTo>
                    <a:pt x="10" y="203"/>
                  </a:lnTo>
                  <a:lnTo>
                    <a:pt x="8" y="203"/>
                  </a:lnTo>
                  <a:lnTo>
                    <a:pt x="8" y="206"/>
                  </a:lnTo>
                  <a:lnTo>
                    <a:pt x="7" y="208"/>
                  </a:lnTo>
                  <a:lnTo>
                    <a:pt x="7" y="209"/>
                  </a:lnTo>
                  <a:lnTo>
                    <a:pt x="3" y="212"/>
                  </a:lnTo>
                  <a:lnTo>
                    <a:pt x="3" y="214"/>
                  </a:lnTo>
                  <a:lnTo>
                    <a:pt x="0"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40" name="Freeform 154"/>
            <p:cNvSpPr>
              <a:spLocks noChangeAspect="1"/>
            </p:cNvSpPr>
            <p:nvPr/>
          </p:nvSpPr>
          <p:spPr bwMode="auto">
            <a:xfrm>
              <a:off x="1637" y="3239"/>
              <a:ext cx="264" cy="25"/>
            </a:xfrm>
            <a:custGeom>
              <a:avLst/>
              <a:gdLst>
                <a:gd name="T0" fmla="*/ 163 w 203"/>
                <a:gd name="T1" fmla="*/ 95 h 19"/>
                <a:gd name="T2" fmla="*/ 190 w 203"/>
                <a:gd name="T3" fmla="*/ 72 h 19"/>
                <a:gd name="T4" fmla="*/ 250 w 203"/>
                <a:gd name="T5" fmla="*/ 49 h 19"/>
                <a:gd name="T6" fmla="*/ 325 w 203"/>
                <a:gd name="T7" fmla="*/ 42 h 19"/>
                <a:gd name="T8" fmla="*/ 455 w 203"/>
                <a:gd name="T9" fmla="*/ 32 h 19"/>
                <a:gd name="T10" fmla="*/ 596 w 203"/>
                <a:gd name="T11" fmla="*/ 32 h 19"/>
                <a:gd name="T12" fmla="*/ 704 w 203"/>
                <a:gd name="T13" fmla="*/ 42 h 19"/>
                <a:gd name="T14" fmla="*/ 789 w 203"/>
                <a:gd name="T15" fmla="*/ 64 h 19"/>
                <a:gd name="T16" fmla="*/ 827 w 203"/>
                <a:gd name="T17" fmla="*/ 95 h 19"/>
                <a:gd name="T18" fmla="*/ 979 w 203"/>
                <a:gd name="T19" fmla="*/ 95 h 19"/>
                <a:gd name="T20" fmla="*/ 932 w 203"/>
                <a:gd name="T21" fmla="*/ 49 h 19"/>
                <a:gd name="T22" fmla="*/ 806 w 203"/>
                <a:gd name="T23" fmla="*/ 21 h 19"/>
                <a:gd name="T24" fmla="*/ 631 w 203"/>
                <a:gd name="T25" fmla="*/ 0 h 19"/>
                <a:gd name="T26" fmla="*/ 432 w 203"/>
                <a:gd name="T27" fmla="*/ 0 h 19"/>
                <a:gd name="T28" fmla="*/ 237 w 203"/>
                <a:gd name="T29" fmla="*/ 1 h 19"/>
                <a:gd name="T30" fmla="*/ 95 w 203"/>
                <a:gd name="T31" fmla="*/ 32 h 19"/>
                <a:gd name="T32" fmla="*/ 29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39" y="14"/>
                  </a:lnTo>
                  <a:lnTo>
                    <a:pt x="52" y="9"/>
                  </a:lnTo>
                  <a:lnTo>
                    <a:pt x="68" y="8"/>
                  </a:lnTo>
                  <a:lnTo>
                    <a:pt x="94" y="6"/>
                  </a:lnTo>
                  <a:lnTo>
                    <a:pt x="123" y="6"/>
                  </a:lnTo>
                  <a:lnTo>
                    <a:pt x="145" y="8"/>
                  </a:lnTo>
                  <a:lnTo>
                    <a:pt x="163" y="12"/>
                  </a:lnTo>
                  <a:lnTo>
                    <a:pt x="171" y="18"/>
                  </a:lnTo>
                  <a:lnTo>
                    <a:pt x="202" y="18"/>
                  </a:lnTo>
                  <a:lnTo>
                    <a:pt x="193" y="9"/>
                  </a:lnTo>
                  <a:lnTo>
                    <a:pt x="167" y="4"/>
                  </a:lnTo>
                  <a:lnTo>
                    <a:pt x="131" y="0"/>
                  </a:lnTo>
                  <a:lnTo>
                    <a:pt x="89" y="0"/>
                  </a:lnTo>
                  <a:lnTo>
                    <a:pt x="49" y="1"/>
                  </a:lnTo>
                  <a:lnTo>
                    <a:pt x="19" y="6"/>
                  </a:lnTo>
                  <a:lnTo>
                    <a:pt x="6"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41" name="Freeform 155"/>
            <p:cNvSpPr>
              <a:spLocks noChangeAspect="1"/>
            </p:cNvSpPr>
            <p:nvPr/>
          </p:nvSpPr>
          <p:spPr bwMode="auto">
            <a:xfrm>
              <a:off x="1637" y="3265"/>
              <a:ext cx="264" cy="44"/>
            </a:xfrm>
            <a:custGeom>
              <a:avLst/>
              <a:gdLst>
                <a:gd name="T0" fmla="*/ 979 w 203"/>
                <a:gd name="T1" fmla="*/ 0 h 34"/>
                <a:gd name="T2" fmla="*/ 979 w 203"/>
                <a:gd name="T3" fmla="*/ 75 h 34"/>
                <a:gd name="T4" fmla="*/ 953 w 203"/>
                <a:gd name="T5" fmla="*/ 89 h 34"/>
                <a:gd name="T6" fmla="*/ 869 w 203"/>
                <a:gd name="T7" fmla="*/ 132 h 34"/>
                <a:gd name="T8" fmla="*/ 733 w 203"/>
                <a:gd name="T9" fmla="*/ 146 h 34"/>
                <a:gd name="T10" fmla="*/ 535 w 203"/>
                <a:gd name="T11" fmla="*/ 155 h 34"/>
                <a:gd name="T12" fmla="*/ 325 w 203"/>
                <a:gd name="T13" fmla="*/ 155 h 34"/>
                <a:gd name="T14" fmla="*/ 159 w 203"/>
                <a:gd name="T15" fmla="*/ 132 h 34"/>
                <a:gd name="T16" fmla="*/ 29 w 203"/>
                <a:gd name="T17" fmla="*/ 97 h 34"/>
                <a:gd name="T18" fmla="*/ 0 w 203"/>
                <a:gd name="T19" fmla="*/ 75 h 34"/>
                <a:gd name="T20" fmla="*/ 0 w 203"/>
                <a:gd name="T21" fmla="*/ 0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4"/>
                <a:gd name="T35" fmla="*/ 203 w 203"/>
                <a:gd name="T36" fmla="*/ 34 h 3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4">
                  <a:moveTo>
                    <a:pt x="202" y="0"/>
                  </a:moveTo>
                  <a:lnTo>
                    <a:pt x="202" y="16"/>
                  </a:lnTo>
                  <a:lnTo>
                    <a:pt x="198" y="19"/>
                  </a:lnTo>
                  <a:lnTo>
                    <a:pt x="180" y="28"/>
                  </a:lnTo>
                  <a:lnTo>
                    <a:pt x="152" y="31"/>
                  </a:lnTo>
                  <a:lnTo>
                    <a:pt x="111" y="33"/>
                  </a:lnTo>
                  <a:lnTo>
                    <a:pt x="68" y="33"/>
                  </a:lnTo>
                  <a:lnTo>
                    <a:pt x="32" y="28"/>
                  </a:lnTo>
                  <a:lnTo>
                    <a:pt x="6" y="21"/>
                  </a:lnTo>
                  <a:lnTo>
                    <a:pt x="0" y="16"/>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42" name="Freeform 156"/>
            <p:cNvSpPr>
              <a:spLocks noChangeAspect="1"/>
            </p:cNvSpPr>
            <p:nvPr/>
          </p:nvSpPr>
          <p:spPr bwMode="auto">
            <a:xfrm>
              <a:off x="1860" y="3301"/>
              <a:ext cx="173" cy="529"/>
            </a:xfrm>
            <a:custGeom>
              <a:avLst/>
              <a:gdLst>
                <a:gd name="T0" fmla="*/ 641 w 133"/>
                <a:gd name="T1" fmla="*/ 1982 h 406"/>
                <a:gd name="T2" fmla="*/ 641 w 133"/>
                <a:gd name="T3" fmla="*/ 1081 h 406"/>
                <a:gd name="T4" fmla="*/ 641 w 133"/>
                <a:gd name="T5" fmla="*/ 1068 h 406"/>
                <a:gd name="T6" fmla="*/ 641 w 133"/>
                <a:gd name="T7" fmla="*/ 1055 h 406"/>
                <a:gd name="T8" fmla="*/ 641 w 133"/>
                <a:gd name="T9" fmla="*/ 1049 h 406"/>
                <a:gd name="T10" fmla="*/ 641 w 133"/>
                <a:gd name="T11" fmla="*/ 1044 h 406"/>
                <a:gd name="T12" fmla="*/ 631 w 133"/>
                <a:gd name="T13" fmla="*/ 1029 h 406"/>
                <a:gd name="T14" fmla="*/ 631 w 133"/>
                <a:gd name="T15" fmla="*/ 1016 h 406"/>
                <a:gd name="T16" fmla="*/ 631 w 133"/>
                <a:gd name="T17" fmla="*/ 1007 h 406"/>
                <a:gd name="T18" fmla="*/ 628 w 133"/>
                <a:gd name="T19" fmla="*/ 995 h 406"/>
                <a:gd name="T20" fmla="*/ 628 w 133"/>
                <a:gd name="T21" fmla="*/ 988 h 406"/>
                <a:gd name="T22" fmla="*/ 628 w 133"/>
                <a:gd name="T23" fmla="*/ 980 h 406"/>
                <a:gd name="T24" fmla="*/ 609 w 133"/>
                <a:gd name="T25" fmla="*/ 980 h 406"/>
                <a:gd name="T26" fmla="*/ 598 w 133"/>
                <a:gd name="T27" fmla="*/ 964 h 406"/>
                <a:gd name="T28" fmla="*/ 598 w 133"/>
                <a:gd name="T29" fmla="*/ 954 h 406"/>
                <a:gd name="T30" fmla="*/ 597 w 133"/>
                <a:gd name="T31" fmla="*/ 941 h 406"/>
                <a:gd name="T32" fmla="*/ 570 w 133"/>
                <a:gd name="T33" fmla="*/ 941 h 406"/>
                <a:gd name="T34" fmla="*/ 570 w 133"/>
                <a:gd name="T35" fmla="*/ 941 h 406"/>
                <a:gd name="T36" fmla="*/ 29 w 133"/>
                <a:gd name="T37" fmla="*/ 483 h 406"/>
                <a:gd name="T38" fmla="*/ 29 w 133"/>
                <a:gd name="T39" fmla="*/ 483 h 406"/>
                <a:gd name="T40" fmla="*/ 29 w 133"/>
                <a:gd name="T41" fmla="*/ 483 h 406"/>
                <a:gd name="T42" fmla="*/ 21 w 133"/>
                <a:gd name="T43" fmla="*/ 482 h 406"/>
                <a:gd name="T44" fmla="*/ 21 w 133"/>
                <a:gd name="T45" fmla="*/ 482 h 406"/>
                <a:gd name="T46" fmla="*/ 1 w 133"/>
                <a:gd name="T47" fmla="*/ 466 h 406"/>
                <a:gd name="T48" fmla="*/ 1 w 133"/>
                <a:gd name="T49" fmla="*/ 466 h 406"/>
                <a:gd name="T50" fmla="*/ 1 w 133"/>
                <a:gd name="T51" fmla="*/ 455 h 406"/>
                <a:gd name="T52" fmla="*/ 0 w 133"/>
                <a:gd name="T53" fmla="*/ 455 h 406"/>
                <a:gd name="T54" fmla="*/ 0 w 133"/>
                <a:gd name="T55" fmla="*/ 450 h 406"/>
                <a:gd name="T56" fmla="*/ 0 w 133"/>
                <a:gd name="T57" fmla="*/ 431 h 406"/>
                <a:gd name="T58" fmla="*/ 0 w 133"/>
                <a:gd name="T59" fmla="*/ 431 h 406"/>
                <a:gd name="T60" fmla="*/ 0 w 133"/>
                <a:gd name="T61" fmla="*/ 421 h 406"/>
                <a:gd name="T62" fmla="*/ 0 w 133"/>
                <a:gd name="T63" fmla="*/ 421 h 406"/>
                <a:gd name="T64" fmla="*/ 0 w 133"/>
                <a:gd name="T65" fmla="*/ 418 h 406"/>
                <a:gd name="T66" fmla="*/ 0 w 133"/>
                <a:gd name="T67" fmla="*/ 399 h 406"/>
                <a:gd name="T68" fmla="*/ 0 w 133"/>
                <a:gd name="T69" fmla="*/ 399 h 406"/>
                <a:gd name="T70" fmla="*/ 0 w 133"/>
                <a:gd name="T71" fmla="*/ 387 h 406"/>
                <a:gd name="T72" fmla="*/ 60 w 133"/>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3"/>
                <a:gd name="T112" fmla="*/ 0 h 406"/>
                <a:gd name="T113" fmla="*/ 133 w 133"/>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3" h="406">
                  <a:moveTo>
                    <a:pt x="132" y="405"/>
                  </a:moveTo>
                  <a:lnTo>
                    <a:pt x="132" y="221"/>
                  </a:lnTo>
                  <a:lnTo>
                    <a:pt x="132" y="219"/>
                  </a:lnTo>
                  <a:lnTo>
                    <a:pt x="132" y="216"/>
                  </a:lnTo>
                  <a:lnTo>
                    <a:pt x="132" y="214"/>
                  </a:lnTo>
                  <a:lnTo>
                    <a:pt x="132" y="213"/>
                  </a:lnTo>
                  <a:lnTo>
                    <a:pt x="131" y="210"/>
                  </a:lnTo>
                  <a:lnTo>
                    <a:pt x="131" y="208"/>
                  </a:lnTo>
                  <a:lnTo>
                    <a:pt x="131" y="206"/>
                  </a:lnTo>
                  <a:lnTo>
                    <a:pt x="129" y="203"/>
                  </a:lnTo>
                  <a:lnTo>
                    <a:pt x="129" y="202"/>
                  </a:lnTo>
                  <a:lnTo>
                    <a:pt x="129" y="200"/>
                  </a:lnTo>
                  <a:lnTo>
                    <a:pt x="126" y="200"/>
                  </a:lnTo>
                  <a:lnTo>
                    <a:pt x="124" y="197"/>
                  </a:lnTo>
                  <a:lnTo>
                    <a:pt x="124" y="195"/>
                  </a:lnTo>
                  <a:lnTo>
                    <a:pt x="123" y="192"/>
                  </a:lnTo>
                  <a:lnTo>
                    <a:pt x="118" y="192"/>
                  </a:lnTo>
                  <a:lnTo>
                    <a:pt x="6" y="99"/>
                  </a:lnTo>
                  <a:lnTo>
                    <a:pt x="4" y="98"/>
                  </a:lnTo>
                  <a:lnTo>
                    <a:pt x="1" y="95"/>
                  </a:lnTo>
                  <a:lnTo>
                    <a:pt x="1" y="93"/>
                  </a:lnTo>
                  <a:lnTo>
                    <a:pt x="0" y="93"/>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43" name="Freeform 157"/>
            <p:cNvSpPr>
              <a:spLocks noChangeAspect="1"/>
            </p:cNvSpPr>
            <p:nvPr/>
          </p:nvSpPr>
          <p:spPr bwMode="auto">
            <a:xfrm>
              <a:off x="1537" y="4117"/>
              <a:ext cx="470" cy="23"/>
            </a:xfrm>
            <a:custGeom>
              <a:avLst/>
              <a:gdLst>
                <a:gd name="T0" fmla="*/ 1755 w 361"/>
                <a:gd name="T1" fmla="*/ 75 h 18"/>
                <a:gd name="T2" fmla="*/ 1755 w 361"/>
                <a:gd name="T3" fmla="*/ 60 h 18"/>
                <a:gd name="T4" fmla="*/ 1745 w 361"/>
                <a:gd name="T5" fmla="*/ 60 h 18"/>
                <a:gd name="T6" fmla="*/ 1733 w 361"/>
                <a:gd name="T7" fmla="*/ 51 h 18"/>
                <a:gd name="T8" fmla="*/ 1722 w 361"/>
                <a:gd name="T9" fmla="*/ 47 h 18"/>
                <a:gd name="T10" fmla="*/ 1696 w 361"/>
                <a:gd name="T11" fmla="*/ 47 h 18"/>
                <a:gd name="T12" fmla="*/ 1673 w 361"/>
                <a:gd name="T13" fmla="*/ 46 h 18"/>
                <a:gd name="T14" fmla="*/ 1646 w 361"/>
                <a:gd name="T15" fmla="*/ 46 h 18"/>
                <a:gd name="T16" fmla="*/ 1609 w 361"/>
                <a:gd name="T17" fmla="*/ 31 h 18"/>
                <a:gd name="T18" fmla="*/ 1573 w 361"/>
                <a:gd name="T19" fmla="*/ 31 h 18"/>
                <a:gd name="T20" fmla="*/ 1521 w 361"/>
                <a:gd name="T21" fmla="*/ 31 h 18"/>
                <a:gd name="T22" fmla="*/ 1475 w 361"/>
                <a:gd name="T23" fmla="*/ 17 h 18"/>
                <a:gd name="T24" fmla="*/ 1420 w 361"/>
                <a:gd name="T25" fmla="*/ 17 h 18"/>
                <a:gd name="T26" fmla="*/ 1376 w 361"/>
                <a:gd name="T27" fmla="*/ 17 h 18"/>
                <a:gd name="T28" fmla="*/ 1315 w 361"/>
                <a:gd name="T29" fmla="*/ 10 h 18"/>
                <a:gd name="T30" fmla="*/ 1267 w 361"/>
                <a:gd name="T31" fmla="*/ 10 h 18"/>
                <a:gd name="T32" fmla="*/ 1208 w 361"/>
                <a:gd name="T33" fmla="*/ 10 h 18"/>
                <a:gd name="T34" fmla="*/ 1140 w 361"/>
                <a:gd name="T35" fmla="*/ 10 h 18"/>
                <a:gd name="T36" fmla="*/ 1068 w 361"/>
                <a:gd name="T37" fmla="*/ 10 h 18"/>
                <a:gd name="T38" fmla="*/ 1001 w 361"/>
                <a:gd name="T39" fmla="*/ 0 h 18"/>
                <a:gd name="T40" fmla="*/ 941 w 361"/>
                <a:gd name="T41" fmla="*/ 0 h 18"/>
                <a:gd name="T42" fmla="*/ 883 w 361"/>
                <a:gd name="T43" fmla="*/ 0 h 18"/>
                <a:gd name="T44" fmla="*/ 819 w 361"/>
                <a:gd name="T45" fmla="*/ 0 h 18"/>
                <a:gd name="T46" fmla="*/ 747 w 361"/>
                <a:gd name="T47" fmla="*/ 0 h 18"/>
                <a:gd name="T48" fmla="*/ 681 w 361"/>
                <a:gd name="T49" fmla="*/ 10 h 18"/>
                <a:gd name="T50" fmla="*/ 616 w 361"/>
                <a:gd name="T51" fmla="*/ 10 h 18"/>
                <a:gd name="T52" fmla="*/ 546 w 361"/>
                <a:gd name="T53" fmla="*/ 10 h 18"/>
                <a:gd name="T54" fmla="*/ 496 w 361"/>
                <a:gd name="T55" fmla="*/ 10 h 18"/>
                <a:gd name="T56" fmla="*/ 441 w 361"/>
                <a:gd name="T57" fmla="*/ 10 h 18"/>
                <a:gd name="T58" fmla="*/ 388 w 361"/>
                <a:gd name="T59" fmla="*/ 17 h 18"/>
                <a:gd name="T60" fmla="*/ 333 w 361"/>
                <a:gd name="T61" fmla="*/ 17 h 18"/>
                <a:gd name="T62" fmla="*/ 276 w 361"/>
                <a:gd name="T63" fmla="*/ 17 h 18"/>
                <a:gd name="T64" fmla="*/ 232 w 361"/>
                <a:gd name="T65" fmla="*/ 31 h 18"/>
                <a:gd name="T66" fmla="*/ 190 w 361"/>
                <a:gd name="T67" fmla="*/ 31 h 18"/>
                <a:gd name="T68" fmla="*/ 161 w 361"/>
                <a:gd name="T69" fmla="*/ 31 h 18"/>
                <a:gd name="T70" fmla="*/ 125 w 361"/>
                <a:gd name="T71" fmla="*/ 46 h 18"/>
                <a:gd name="T72" fmla="*/ 95 w 361"/>
                <a:gd name="T73" fmla="*/ 46 h 18"/>
                <a:gd name="T74" fmla="*/ 60 w 361"/>
                <a:gd name="T75" fmla="*/ 47 h 18"/>
                <a:gd name="T76" fmla="*/ 35 w 361"/>
                <a:gd name="T77" fmla="*/ 47 h 18"/>
                <a:gd name="T78" fmla="*/ 27 w 361"/>
                <a:gd name="T79" fmla="*/ 51 h 18"/>
                <a:gd name="T80" fmla="*/ 12 w 361"/>
                <a:gd name="T81" fmla="*/ 60 h 18"/>
                <a:gd name="T82" fmla="*/ 0 w 361"/>
                <a:gd name="T83" fmla="*/ 60 h 18"/>
                <a:gd name="T84" fmla="*/ 0 w 361"/>
                <a:gd name="T85" fmla="*/ 75 h 18"/>
                <a:gd name="T86" fmla="*/ 1755 w 361"/>
                <a:gd name="T87" fmla="*/ 75 h 18"/>
                <a:gd name="T88" fmla="*/ 1755 w 361"/>
                <a:gd name="T89" fmla="*/ 75 h 1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8"/>
                <a:gd name="T137" fmla="*/ 361 w 361"/>
                <a:gd name="T138" fmla="*/ 18 h 1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8">
                  <a:moveTo>
                    <a:pt x="360" y="17"/>
                  </a:moveTo>
                  <a:lnTo>
                    <a:pt x="360" y="14"/>
                  </a:lnTo>
                  <a:lnTo>
                    <a:pt x="358" y="14"/>
                  </a:lnTo>
                  <a:lnTo>
                    <a:pt x="356" y="12"/>
                  </a:lnTo>
                  <a:lnTo>
                    <a:pt x="353" y="11"/>
                  </a:lnTo>
                  <a:lnTo>
                    <a:pt x="349" y="11"/>
                  </a:lnTo>
                  <a:lnTo>
                    <a:pt x="343" y="10"/>
                  </a:lnTo>
                  <a:lnTo>
                    <a:pt x="338" y="10"/>
                  </a:lnTo>
                  <a:lnTo>
                    <a:pt x="330" y="7"/>
                  </a:lnTo>
                  <a:lnTo>
                    <a:pt x="323" y="7"/>
                  </a:lnTo>
                  <a:lnTo>
                    <a:pt x="312" y="7"/>
                  </a:lnTo>
                  <a:lnTo>
                    <a:pt x="303" y="4"/>
                  </a:lnTo>
                  <a:lnTo>
                    <a:pt x="292" y="4"/>
                  </a:lnTo>
                  <a:lnTo>
                    <a:pt x="283" y="4"/>
                  </a:lnTo>
                  <a:lnTo>
                    <a:pt x="270" y="2"/>
                  </a:lnTo>
                  <a:lnTo>
                    <a:pt x="260" y="2"/>
                  </a:lnTo>
                  <a:lnTo>
                    <a:pt x="248" y="2"/>
                  </a:lnTo>
                  <a:lnTo>
                    <a:pt x="234" y="2"/>
                  </a:lnTo>
                  <a:lnTo>
                    <a:pt x="220" y="2"/>
                  </a:lnTo>
                  <a:lnTo>
                    <a:pt x="206" y="0"/>
                  </a:lnTo>
                  <a:lnTo>
                    <a:pt x="193" y="0"/>
                  </a:lnTo>
                  <a:lnTo>
                    <a:pt x="181" y="0"/>
                  </a:lnTo>
                  <a:lnTo>
                    <a:pt x="168" y="0"/>
                  </a:lnTo>
                  <a:lnTo>
                    <a:pt x="154" y="0"/>
                  </a:lnTo>
                  <a:lnTo>
                    <a:pt x="140" y="2"/>
                  </a:lnTo>
                  <a:lnTo>
                    <a:pt x="126" y="2"/>
                  </a:lnTo>
                  <a:lnTo>
                    <a:pt x="112" y="2"/>
                  </a:lnTo>
                  <a:lnTo>
                    <a:pt x="102" y="2"/>
                  </a:lnTo>
                  <a:lnTo>
                    <a:pt x="91" y="2"/>
                  </a:lnTo>
                  <a:lnTo>
                    <a:pt x="80" y="4"/>
                  </a:lnTo>
                  <a:lnTo>
                    <a:pt x="68" y="4"/>
                  </a:lnTo>
                  <a:lnTo>
                    <a:pt x="57" y="4"/>
                  </a:lnTo>
                  <a:lnTo>
                    <a:pt x="48" y="7"/>
                  </a:lnTo>
                  <a:lnTo>
                    <a:pt x="39" y="7"/>
                  </a:lnTo>
                  <a:lnTo>
                    <a:pt x="33" y="7"/>
                  </a:lnTo>
                  <a:lnTo>
                    <a:pt x="26" y="10"/>
                  </a:lnTo>
                  <a:lnTo>
                    <a:pt x="19" y="10"/>
                  </a:lnTo>
                  <a:lnTo>
                    <a:pt x="12" y="11"/>
                  </a:lnTo>
                  <a:lnTo>
                    <a:pt x="7" y="11"/>
                  </a:lnTo>
                  <a:lnTo>
                    <a:pt x="5" y="12"/>
                  </a:lnTo>
                  <a:lnTo>
                    <a:pt x="2" y="14"/>
                  </a:lnTo>
                  <a:lnTo>
                    <a:pt x="0" y="14"/>
                  </a:lnTo>
                  <a:lnTo>
                    <a:pt x="0" y="17"/>
                  </a:lnTo>
                  <a:lnTo>
                    <a:pt x="360" y="17"/>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44" name="Freeform 158"/>
            <p:cNvSpPr>
              <a:spLocks noChangeAspect="1"/>
            </p:cNvSpPr>
            <p:nvPr/>
          </p:nvSpPr>
          <p:spPr bwMode="auto">
            <a:xfrm>
              <a:off x="1530"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0 w 361"/>
                <a:gd name="T11" fmla="*/ 37 h 16"/>
                <a:gd name="T12" fmla="*/ 95 w 361"/>
                <a:gd name="T13" fmla="*/ 37 h 16"/>
                <a:gd name="T14" fmla="*/ 124 w 361"/>
                <a:gd name="T15" fmla="*/ 37 h 16"/>
                <a:gd name="T16" fmla="*/ 161 w 361"/>
                <a:gd name="T17" fmla="*/ 49 h 16"/>
                <a:gd name="T18" fmla="*/ 190 w 361"/>
                <a:gd name="T19" fmla="*/ 49 h 16"/>
                <a:gd name="T20" fmla="*/ 232 w 361"/>
                <a:gd name="T21" fmla="*/ 64 h 16"/>
                <a:gd name="T22" fmla="*/ 273 w 361"/>
                <a:gd name="T23" fmla="*/ 64 h 16"/>
                <a:gd name="T24" fmla="*/ 333 w 361"/>
                <a:gd name="T25" fmla="*/ 71 h 16"/>
                <a:gd name="T26" fmla="*/ 393 w 361"/>
                <a:gd name="T27" fmla="*/ 71 h 16"/>
                <a:gd name="T28" fmla="*/ 437 w 361"/>
                <a:gd name="T29" fmla="*/ 71 h 16"/>
                <a:gd name="T30" fmla="*/ 496 w 361"/>
                <a:gd name="T31" fmla="*/ 71 h 16"/>
                <a:gd name="T32" fmla="*/ 549 w 361"/>
                <a:gd name="T33" fmla="*/ 77 h 16"/>
                <a:gd name="T34" fmla="*/ 618 w 361"/>
                <a:gd name="T35" fmla="*/ 77 h 16"/>
                <a:gd name="T36" fmla="*/ 681 w 361"/>
                <a:gd name="T37" fmla="*/ 77 h 16"/>
                <a:gd name="T38" fmla="*/ 745 w 361"/>
                <a:gd name="T39" fmla="*/ 77 h 16"/>
                <a:gd name="T40" fmla="*/ 812 w 361"/>
                <a:gd name="T41" fmla="*/ 77 h 16"/>
                <a:gd name="T42" fmla="*/ 883 w 361"/>
                <a:gd name="T43" fmla="*/ 77 h 16"/>
                <a:gd name="T44" fmla="*/ 941 w 361"/>
                <a:gd name="T45" fmla="*/ 77 h 16"/>
                <a:gd name="T46" fmla="*/ 1001 w 361"/>
                <a:gd name="T47" fmla="*/ 77 h 16"/>
                <a:gd name="T48" fmla="*/ 1068 w 361"/>
                <a:gd name="T49" fmla="*/ 77 h 16"/>
                <a:gd name="T50" fmla="*/ 1140 w 361"/>
                <a:gd name="T51" fmla="*/ 77 h 16"/>
                <a:gd name="T52" fmla="*/ 1206 w 361"/>
                <a:gd name="T53" fmla="*/ 77 h 16"/>
                <a:gd name="T54" fmla="*/ 1263 w 361"/>
                <a:gd name="T55" fmla="*/ 71 h 16"/>
                <a:gd name="T56" fmla="*/ 1310 w 361"/>
                <a:gd name="T57" fmla="*/ 71 h 16"/>
                <a:gd name="T58" fmla="*/ 1387 w 361"/>
                <a:gd name="T59" fmla="*/ 71 h 16"/>
                <a:gd name="T60" fmla="*/ 1417 w 361"/>
                <a:gd name="T61" fmla="*/ 71 h 16"/>
                <a:gd name="T62" fmla="*/ 1475 w 361"/>
                <a:gd name="T63" fmla="*/ 64 h 16"/>
                <a:gd name="T64" fmla="*/ 1521 w 361"/>
                <a:gd name="T65" fmla="*/ 64 h 16"/>
                <a:gd name="T66" fmla="*/ 1570 w 361"/>
                <a:gd name="T67" fmla="*/ 49 h 16"/>
                <a:gd name="T68" fmla="*/ 1609 w 361"/>
                <a:gd name="T69" fmla="*/ 49 h 16"/>
                <a:gd name="T70" fmla="*/ 1644 w 361"/>
                <a:gd name="T71" fmla="*/ 37 h 16"/>
                <a:gd name="T72" fmla="*/ 1673 w 361"/>
                <a:gd name="T73" fmla="*/ 37 h 16"/>
                <a:gd name="T74" fmla="*/ 1706 w 361"/>
                <a:gd name="T75" fmla="*/ 37 h 16"/>
                <a:gd name="T76" fmla="*/ 1722 w 361"/>
                <a:gd name="T77" fmla="*/ 31 h 16"/>
                <a:gd name="T78" fmla="*/ 1733 w 361"/>
                <a:gd name="T79" fmla="*/ 12 h 16"/>
                <a:gd name="T80" fmla="*/ 174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2" y="7"/>
                  </a:lnTo>
                  <a:lnTo>
                    <a:pt x="19" y="7"/>
                  </a:lnTo>
                  <a:lnTo>
                    <a:pt x="25" y="7"/>
                  </a:lnTo>
                  <a:lnTo>
                    <a:pt x="33" y="9"/>
                  </a:lnTo>
                  <a:lnTo>
                    <a:pt x="39" y="9"/>
                  </a:lnTo>
                  <a:lnTo>
                    <a:pt x="48" y="12"/>
                  </a:lnTo>
                  <a:lnTo>
                    <a:pt x="56" y="12"/>
                  </a:lnTo>
                  <a:lnTo>
                    <a:pt x="68" y="14"/>
                  </a:lnTo>
                  <a:lnTo>
                    <a:pt x="81" y="14"/>
                  </a:lnTo>
                  <a:lnTo>
                    <a:pt x="90" y="14"/>
                  </a:lnTo>
                  <a:lnTo>
                    <a:pt x="102" y="14"/>
                  </a:lnTo>
                  <a:lnTo>
                    <a:pt x="113" y="15"/>
                  </a:lnTo>
                  <a:lnTo>
                    <a:pt x="127" y="15"/>
                  </a:lnTo>
                  <a:lnTo>
                    <a:pt x="140" y="15"/>
                  </a:lnTo>
                  <a:lnTo>
                    <a:pt x="153" y="15"/>
                  </a:lnTo>
                  <a:lnTo>
                    <a:pt x="167" y="15"/>
                  </a:lnTo>
                  <a:lnTo>
                    <a:pt x="181" y="15"/>
                  </a:lnTo>
                  <a:lnTo>
                    <a:pt x="193" y="15"/>
                  </a:lnTo>
                  <a:lnTo>
                    <a:pt x="206" y="15"/>
                  </a:lnTo>
                  <a:lnTo>
                    <a:pt x="220" y="15"/>
                  </a:lnTo>
                  <a:lnTo>
                    <a:pt x="234" y="15"/>
                  </a:lnTo>
                  <a:lnTo>
                    <a:pt x="247" y="15"/>
                  </a:lnTo>
                  <a:lnTo>
                    <a:pt x="259" y="14"/>
                  </a:lnTo>
                  <a:lnTo>
                    <a:pt x="269" y="14"/>
                  </a:lnTo>
                  <a:lnTo>
                    <a:pt x="284" y="14"/>
                  </a:lnTo>
                  <a:lnTo>
                    <a:pt x="291" y="14"/>
                  </a:lnTo>
                  <a:lnTo>
                    <a:pt x="303" y="12"/>
                  </a:lnTo>
                  <a:lnTo>
                    <a:pt x="312" y="12"/>
                  </a:lnTo>
                  <a:lnTo>
                    <a:pt x="322" y="9"/>
                  </a:lnTo>
                  <a:lnTo>
                    <a:pt x="330" y="9"/>
                  </a:lnTo>
                  <a:lnTo>
                    <a:pt x="337" y="7"/>
                  </a:lnTo>
                  <a:lnTo>
                    <a:pt x="343" y="7"/>
                  </a:lnTo>
                  <a:lnTo>
                    <a:pt x="350" y="7"/>
                  </a:lnTo>
                  <a:lnTo>
                    <a:pt x="353" y="6"/>
                  </a:lnTo>
                  <a:lnTo>
                    <a:pt x="356" y="2"/>
                  </a:lnTo>
                  <a:lnTo>
                    <a:pt x="358"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45" name="Freeform 159"/>
            <p:cNvSpPr>
              <a:spLocks noChangeAspect="1"/>
            </p:cNvSpPr>
            <p:nvPr/>
          </p:nvSpPr>
          <p:spPr bwMode="auto">
            <a:xfrm>
              <a:off x="1570" y="3544"/>
              <a:ext cx="393" cy="19"/>
            </a:xfrm>
            <a:custGeom>
              <a:avLst/>
              <a:gdLst>
                <a:gd name="T0" fmla="*/ 1487 w 301"/>
                <a:gd name="T1" fmla="*/ 60 h 15"/>
                <a:gd name="T2" fmla="*/ 1487 w 301"/>
                <a:gd name="T3" fmla="*/ 60 h 15"/>
                <a:gd name="T4" fmla="*/ 1479 w 301"/>
                <a:gd name="T5" fmla="*/ 60 h 15"/>
                <a:gd name="T6" fmla="*/ 1473 w 301"/>
                <a:gd name="T7" fmla="*/ 47 h 15"/>
                <a:gd name="T8" fmla="*/ 1454 w 301"/>
                <a:gd name="T9" fmla="*/ 47 h 15"/>
                <a:gd name="T10" fmla="*/ 1443 w 301"/>
                <a:gd name="T11" fmla="*/ 37 h 15"/>
                <a:gd name="T12" fmla="*/ 1415 w 301"/>
                <a:gd name="T13" fmla="*/ 37 h 15"/>
                <a:gd name="T14" fmla="*/ 1389 w 301"/>
                <a:gd name="T15" fmla="*/ 25 h 15"/>
                <a:gd name="T16" fmla="*/ 1367 w 301"/>
                <a:gd name="T17" fmla="*/ 25 h 15"/>
                <a:gd name="T18" fmla="*/ 1332 w 301"/>
                <a:gd name="T19" fmla="*/ 25 h 15"/>
                <a:gd name="T20" fmla="*/ 1282 w 301"/>
                <a:gd name="T21" fmla="*/ 20 h 15"/>
                <a:gd name="T22" fmla="*/ 1259 w 301"/>
                <a:gd name="T23" fmla="*/ 20 h 15"/>
                <a:gd name="T24" fmla="*/ 1210 w 301"/>
                <a:gd name="T25" fmla="*/ 20 h 15"/>
                <a:gd name="T26" fmla="*/ 1166 w 301"/>
                <a:gd name="T27" fmla="*/ 10 h 15"/>
                <a:gd name="T28" fmla="*/ 1120 w 301"/>
                <a:gd name="T29" fmla="*/ 10 h 15"/>
                <a:gd name="T30" fmla="*/ 1058 w 301"/>
                <a:gd name="T31" fmla="*/ 10 h 15"/>
                <a:gd name="T32" fmla="*/ 1020 w 301"/>
                <a:gd name="T33" fmla="*/ 10 h 15"/>
                <a:gd name="T34" fmla="*/ 960 w 301"/>
                <a:gd name="T35" fmla="*/ 10 h 15"/>
                <a:gd name="T36" fmla="*/ 904 w 301"/>
                <a:gd name="T37" fmla="*/ 10 h 15"/>
                <a:gd name="T38" fmla="*/ 854 w 301"/>
                <a:gd name="T39" fmla="*/ 10 h 15"/>
                <a:gd name="T40" fmla="*/ 807 w 301"/>
                <a:gd name="T41" fmla="*/ 0 h 15"/>
                <a:gd name="T42" fmla="*/ 748 w 301"/>
                <a:gd name="T43" fmla="*/ 0 h 15"/>
                <a:gd name="T44" fmla="*/ 693 w 301"/>
                <a:gd name="T45" fmla="*/ 0 h 15"/>
                <a:gd name="T46" fmla="*/ 636 w 301"/>
                <a:gd name="T47" fmla="*/ 10 h 15"/>
                <a:gd name="T48" fmla="*/ 584 w 301"/>
                <a:gd name="T49" fmla="*/ 10 h 15"/>
                <a:gd name="T50" fmla="*/ 522 w 301"/>
                <a:gd name="T51" fmla="*/ 10 h 15"/>
                <a:gd name="T52" fmla="*/ 474 w 301"/>
                <a:gd name="T53" fmla="*/ 10 h 15"/>
                <a:gd name="T54" fmla="*/ 420 w 301"/>
                <a:gd name="T55" fmla="*/ 10 h 15"/>
                <a:gd name="T56" fmla="*/ 372 w 301"/>
                <a:gd name="T57" fmla="*/ 10 h 15"/>
                <a:gd name="T58" fmla="*/ 322 w 301"/>
                <a:gd name="T59" fmla="*/ 10 h 15"/>
                <a:gd name="T60" fmla="*/ 274 w 301"/>
                <a:gd name="T61" fmla="*/ 20 h 15"/>
                <a:gd name="T62" fmla="*/ 239 w 301"/>
                <a:gd name="T63" fmla="*/ 20 h 15"/>
                <a:gd name="T64" fmla="*/ 197 w 301"/>
                <a:gd name="T65" fmla="*/ 20 h 15"/>
                <a:gd name="T66" fmla="*/ 166 w 301"/>
                <a:gd name="T67" fmla="*/ 25 h 15"/>
                <a:gd name="T68" fmla="*/ 133 w 301"/>
                <a:gd name="T69" fmla="*/ 25 h 15"/>
                <a:gd name="T70" fmla="*/ 97 w 301"/>
                <a:gd name="T71" fmla="*/ 25 h 15"/>
                <a:gd name="T72" fmla="*/ 78 w 301"/>
                <a:gd name="T73" fmla="*/ 37 h 15"/>
                <a:gd name="T74" fmla="*/ 52 w 301"/>
                <a:gd name="T75" fmla="*/ 37 h 15"/>
                <a:gd name="T76" fmla="*/ 35 w 301"/>
                <a:gd name="T77" fmla="*/ 47 h 15"/>
                <a:gd name="T78" fmla="*/ 27 w 301"/>
                <a:gd name="T79" fmla="*/ 47 h 15"/>
                <a:gd name="T80" fmla="*/ 12 w 301"/>
                <a:gd name="T81" fmla="*/ 60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4"/>
                  </a:lnTo>
                  <a:lnTo>
                    <a:pt x="297" y="11"/>
                  </a:lnTo>
                  <a:lnTo>
                    <a:pt x="293" y="11"/>
                  </a:lnTo>
                  <a:lnTo>
                    <a:pt x="291" y="9"/>
                  </a:lnTo>
                  <a:lnTo>
                    <a:pt x="286" y="9"/>
                  </a:lnTo>
                  <a:lnTo>
                    <a:pt x="280" y="6"/>
                  </a:lnTo>
                  <a:lnTo>
                    <a:pt x="276" y="6"/>
                  </a:lnTo>
                  <a:lnTo>
                    <a:pt x="269" y="6"/>
                  </a:lnTo>
                  <a:lnTo>
                    <a:pt x="259" y="5"/>
                  </a:lnTo>
                  <a:lnTo>
                    <a:pt x="254" y="5"/>
                  </a:lnTo>
                  <a:lnTo>
                    <a:pt x="244" y="5"/>
                  </a:lnTo>
                  <a:lnTo>
                    <a:pt x="235" y="2"/>
                  </a:lnTo>
                  <a:lnTo>
                    <a:pt x="226" y="2"/>
                  </a:lnTo>
                  <a:lnTo>
                    <a:pt x="214" y="2"/>
                  </a:lnTo>
                  <a:lnTo>
                    <a:pt x="206" y="2"/>
                  </a:lnTo>
                  <a:lnTo>
                    <a:pt x="194" y="2"/>
                  </a:lnTo>
                  <a:lnTo>
                    <a:pt x="182" y="2"/>
                  </a:lnTo>
                  <a:lnTo>
                    <a:pt x="172" y="2"/>
                  </a:lnTo>
                  <a:lnTo>
                    <a:pt x="162" y="0"/>
                  </a:lnTo>
                  <a:lnTo>
                    <a:pt x="151" y="0"/>
                  </a:lnTo>
                  <a:lnTo>
                    <a:pt x="140" y="0"/>
                  </a:lnTo>
                  <a:lnTo>
                    <a:pt x="129" y="2"/>
                  </a:lnTo>
                  <a:lnTo>
                    <a:pt x="118" y="2"/>
                  </a:lnTo>
                  <a:lnTo>
                    <a:pt x="105" y="2"/>
                  </a:lnTo>
                  <a:lnTo>
                    <a:pt x="96" y="2"/>
                  </a:lnTo>
                  <a:lnTo>
                    <a:pt x="85" y="2"/>
                  </a:lnTo>
                  <a:lnTo>
                    <a:pt x="75" y="2"/>
                  </a:lnTo>
                  <a:lnTo>
                    <a:pt x="65" y="2"/>
                  </a:lnTo>
                  <a:lnTo>
                    <a:pt x="55" y="5"/>
                  </a:lnTo>
                  <a:lnTo>
                    <a:pt x="48" y="5"/>
                  </a:lnTo>
                  <a:lnTo>
                    <a:pt x="40" y="5"/>
                  </a:lnTo>
                  <a:lnTo>
                    <a:pt x="34" y="6"/>
                  </a:lnTo>
                  <a:lnTo>
                    <a:pt x="27" y="6"/>
                  </a:lnTo>
                  <a:lnTo>
                    <a:pt x="20" y="6"/>
                  </a:lnTo>
                  <a:lnTo>
                    <a:pt x="16" y="9"/>
                  </a:lnTo>
                  <a:lnTo>
                    <a:pt x="11" y="9"/>
                  </a:lnTo>
                  <a:lnTo>
                    <a:pt x="7" y="11"/>
                  </a:lnTo>
                  <a:lnTo>
                    <a:pt x="5" y="11"/>
                  </a:lnTo>
                  <a:lnTo>
                    <a:pt x="2" y="14"/>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46" name="Freeform 160"/>
            <p:cNvSpPr>
              <a:spLocks noChangeAspect="1"/>
            </p:cNvSpPr>
            <p:nvPr/>
          </p:nvSpPr>
          <p:spPr bwMode="auto">
            <a:xfrm>
              <a:off x="1689" y="3325"/>
              <a:ext cx="158" cy="5"/>
            </a:xfrm>
            <a:custGeom>
              <a:avLst/>
              <a:gdLst>
                <a:gd name="T0" fmla="*/ 0 w 121"/>
                <a:gd name="T1" fmla="*/ 0 h 4"/>
                <a:gd name="T2" fmla="*/ 0 w 121"/>
                <a:gd name="T3" fmla="*/ 0 h 4"/>
                <a:gd name="T4" fmla="*/ 0 w 121"/>
                <a:gd name="T5" fmla="*/ 0 h 4"/>
                <a:gd name="T6" fmla="*/ 16 w 121"/>
                <a:gd name="T7" fmla="*/ 0 h 4"/>
                <a:gd name="T8" fmla="*/ 16 w 121"/>
                <a:gd name="T9" fmla="*/ 0 h 4"/>
                <a:gd name="T10" fmla="*/ 29 w 121"/>
                <a:gd name="T11" fmla="*/ 0 h 4"/>
                <a:gd name="T12" fmla="*/ 38 w 121"/>
                <a:gd name="T13" fmla="*/ 0 h 4"/>
                <a:gd name="T14" fmla="*/ 46 w 121"/>
                <a:gd name="T15" fmla="*/ 1 h 4"/>
                <a:gd name="T16" fmla="*/ 60 w 121"/>
                <a:gd name="T17" fmla="*/ 1 h 4"/>
                <a:gd name="T18" fmla="*/ 68 w 121"/>
                <a:gd name="T19" fmla="*/ 1 h 4"/>
                <a:gd name="T20" fmla="*/ 78 w 121"/>
                <a:gd name="T21" fmla="*/ 1 h 4"/>
                <a:gd name="T22" fmla="*/ 97 w 121"/>
                <a:gd name="T23" fmla="*/ 1 h 4"/>
                <a:gd name="T24" fmla="*/ 114 w 121"/>
                <a:gd name="T25" fmla="*/ 1 h 4"/>
                <a:gd name="T26" fmla="*/ 140 w 121"/>
                <a:gd name="T27" fmla="*/ 1 h 4"/>
                <a:gd name="T28" fmla="*/ 149 w 121"/>
                <a:gd name="T29" fmla="*/ 1 h 4"/>
                <a:gd name="T30" fmla="*/ 174 w 121"/>
                <a:gd name="T31" fmla="*/ 1 h 4"/>
                <a:gd name="T32" fmla="*/ 197 w 121"/>
                <a:gd name="T33" fmla="*/ 11 h 4"/>
                <a:gd name="T34" fmla="*/ 212 w 121"/>
                <a:gd name="T35" fmla="*/ 11 h 4"/>
                <a:gd name="T36" fmla="*/ 245 w 121"/>
                <a:gd name="T37" fmla="*/ 11 h 4"/>
                <a:gd name="T38" fmla="*/ 269 w 121"/>
                <a:gd name="T39" fmla="*/ 11 h 4"/>
                <a:gd name="T40" fmla="*/ 283 w 121"/>
                <a:gd name="T41" fmla="*/ 11 h 4"/>
                <a:gd name="T42" fmla="*/ 307 w 121"/>
                <a:gd name="T43" fmla="*/ 11 h 4"/>
                <a:gd name="T44" fmla="*/ 325 w 121"/>
                <a:gd name="T45" fmla="*/ 11 h 4"/>
                <a:gd name="T46" fmla="*/ 351 w 121"/>
                <a:gd name="T47" fmla="*/ 11 h 4"/>
                <a:gd name="T48" fmla="*/ 373 w 121"/>
                <a:gd name="T49" fmla="*/ 11 h 4"/>
                <a:gd name="T50" fmla="*/ 390 w 121"/>
                <a:gd name="T51" fmla="*/ 11 h 4"/>
                <a:gd name="T52" fmla="*/ 409 w 121"/>
                <a:gd name="T53" fmla="*/ 11 h 4"/>
                <a:gd name="T54" fmla="*/ 424 w 121"/>
                <a:gd name="T55" fmla="*/ 1 h 4"/>
                <a:gd name="T56" fmla="*/ 450 w 121"/>
                <a:gd name="T57" fmla="*/ 1 h 4"/>
                <a:gd name="T58" fmla="*/ 483 w 121"/>
                <a:gd name="T59" fmla="*/ 1 h 4"/>
                <a:gd name="T60" fmla="*/ 486 w 121"/>
                <a:gd name="T61" fmla="*/ 1 h 4"/>
                <a:gd name="T62" fmla="*/ 509 w 121"/>
                <a:gd name="T63" fmla="*/ 1 h 4"/>
                <a:gd name="T64" fmla="*/ 522 w 121"/>
                <a:gd name="T65" fmla="*/ 1 h 4"/>
                <a:gd name="T66" fmla="*/ 546 w 121"/>
                <a:gd name="T67" fmla="*/ 1 h 4"/>
                <a:gd name="T68" fmla="*/ 554 w 121"/>
                <a:gd name="T69" fmla="*/ 1 h 4"/>
                <a:gd name="T70" fmla="*/ 568 w 121"/>
                <a:gd name="T71" fmla="*/ 1 h 4"/>
                <a:gd name="T72" fmla="*/ 581 w 121"/>
                <a:gd name="T73" fmla="*/ 0 h 4"/>
                <a:gd name="T74" fmla="*/ 588 w 121"/>
                <a:gd name="T75" fmla="*/ 0 h 4"/>
                <a:gd name="T76" fmla="*/ 588 w 121"/>
                <a:gd name="T77" fmla="*/ 0 h 4"/>
                <a:gd name="T78" fmla="*/ 597 w 121"/>
                <a:gd name="T79" fmla="*/ 0 h 4"/>
                <a:gd name="T80" fmla="*/ 597 w 121"/>
                <a:gd name="T81" fmla="*/ 0 h 4"/>
                <a:gd name="T82" fmla="*/ 597 w 121"/>
                <a:gd name="T83" fmla="*/ 0 h 4"/>
                <a:gd name="T84" fmla="*/ 597 w 121"/>
                <a:gd name="T85" fmla="*/ 0 h 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1"/>
                <a:gd name="T130" fmla="*/ 0 h 4"/>
                <a:gd name="T131" fmla="*/ 121 w 121"/>
                <a:gd name="T132" fmla="*/ 4 h 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1" h="4">
                  <a:moveTo>
                    <a:pt x="0" y="0"/>
                  </a:moveTo>
                  <a:lnTo>
                    <a:pt x="0" y="0"/>
                  </a:lnTo>
                  <a:lnTo>
                    <a:pt x="3" y="0"/>
                  </a:lnTo>
                  <a:lnTo>
                    <a:pt x="6" y="0"/>
                  </a:lnTo>
                  <a:lnTo>
                    <a:pt x="8" y="0"/>
                  </a:lnTo>
                  <a:lnTo>
                    <a:pt x="9" y="1"/>
                  </a:lnTo>
                  <a:lnTo>
                    <a:pt x="12" y="1"/>
                  </a:lnTo>
                  <a:lnTo>
                    <a:pt x="14" y="1"/>
                  </a:lnTo>
                  <a:lnTo>
                    <a:pt x="16" y="1"/>
                  </a:lnTo>
                  <a:lnTo>
                    <a:pt x="20" y="1"/>
                  </a:lnTo>
                  <a:lnTo>
                    <a:pt x="23" y="1"/>
                  </a:lnTo>
                  <a:lnTo>
                    <a:pt x="28" y="1"/>
                  </a:lnTo>
                  <a:lnTo>
                    <a:pt x="30" y="1"/>
                  </a:lnTo>
                  <a:lnTo>
                    <a:pt x="35" y="1"/>
                  </a:lnTo>
                  <a:lnTo>
                    <a:pt x="40" y="3"/>
                  </a:lnTo>
                  <a:lnTo>
                    <a:pt x="43" y="3"/>
                  </a:lnTo>
                  <a:lnTo>
                    <a:pt x="49" y="3"/>
                  </a:lnTo>
                  <a:lnTo>
                    <a:pt x="54" y="3"/>
                  </a:lnTo>
                  <a:lnTo>
                    <a:pt x="57" y="3"/>
                  </a:lnTo>
                  <a:lnTo>
                    <a:pt x="62" y="3"/>
                  </a:lnTo>
                  <a:lnTo>
                    <a:pt x="66" y="3"/>
                  </a:lnTo>
                  <a:lnTo>
                    <a:pt x="71" y="3"/>
                  </a:lnTo>
                  <a:lnTo>
                    <a:pt x="76" y="3"/>
                  </a:lnTo>
                  <a:lnTo>
                    <a:pt x="79" y="3"/>
                  </a:lnTo>
                  <a:lnTo>
                    <a:pt x="83" y="3"/>
                  </a:lnTo>
                  <a:lnTo>
                    <a:pt x="86" y="1"/>
                  </a:lnTo>
                  <a:lnTo>
                    <a:pt x="91" y="1"/>
                  </a:lnTo>
                  <a:lnTo>
                    <a:pt x="97" y="1"/>
                  </a:lnTo>
                  <a:lnTo>
                    <a:pt x="98" y="1"/>
                  </a:lnTo>
                  <a:lnTo>
                    <a:pt x="103" y="1"/>
                  </a:lnTo>
                  <a:lnTo>
                    <a:pt x="105" y="1"/>
                  </a:lnTo>
                  <a:lnTo>
                    <a:pt x="110" y="1"/>
                  </a:lnTo>
                  <a:lnTo>
                    <a:pt x="112" y="1"/>
                  </a:lnTo>
                  <a:lnTo>
                    <a:pt x="114" y="1"/>
                  </a:lnTo>
                  <a:lnTo>
                    <a:pt x="117" y="0"/>
                  </a:lnTo>
                  <a:lnTo>
                    <a:pt x="119" y="0"/>
                  </a:lnTo>
                  <a:lnTo>
                    <a:pt x="12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47" name="Line 161"/>
            <p:cNvSpPr>
              <a:spLocks noChangeAspect="1" noChangeShapeType="1"/>
            </p:cNvSpPr>
            <p:nvPr/>
          </p:nvSpPr>
          <p:spPr bwMode="auto">
            <a:xfrm flipH="1">
              <a:off x="1848" y="3325"/>
              <a:ext cx="12"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48" name="Line 162"/>
            <p:cNvSpPr>
              <a:spLocks noChangeAspect="1" noChangeShapeType="1"/>
            </p:cNvSpPr>
            <p:nvPr/>
          </p:nvSpPr>
          <p:spPr bwMode="auto">
            <a:xfrm>
              <a:off x="2002"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49" name="Line 163"/>
            <p:cNvSpPr>
              <a:spLocks noChangeAspect="1" noChangeShapeType="1"/>
            </p:cNvSpPr>
            <p:nvPr/>
          </p:nvSpPr>
          <p:spPr bwMode="auto">
            <a:xfrm>
              <a:off x="1990" y="3621"/>
              <a:ext cx="0" cy="47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50" name="Freeform 164"/>
            <p:cNvSpPr>
              <a:spLocks noChangeAspect="1"/>
            </p:cNvSpPr>
            <p:nvPr/>
          </p:nvSpPr>
          <p:spPr bwMode="auto">
            <a:xfrm>
              <a:off x="1685" y="3423"/>
              <a:ext cx="168" cy="14"/>
            </a:xfrm>
            <a:custGeom>
              <a:avLst/>
              <a:gdLst>
                <a:gd name="T0" fmla="*/ 0 w 129"/>
                <a:gd name="T1" fmla="*/ 10 h 11"/>
                <a:gd name="T2" fmla="*/ 60 w 129"/>
                <a:gd name="T3" fmla="*/ 28 h 11"/>
                <a:gd name="T4" fmla="*/ 161 w 129"/>
                <a:gd name="T5" fmla="*/ 46 h 11"/>
                <a:gd name="T6" fmla="*/ 276 w 129"/>
                <a:gd name="T7" fmla="*/ 46 h 11"/>
                <a:gd name="T8" fmla="*/ 409 w 129"/>
                <a:gd name="T9" fmla="*/ 46 h 11"/>
                <a:gd name="T10" fmla="*/ 517 w 129"/>
                <a:gd name="T11" fmla="*/ 36 h 11"/>
                <a:gd name="T12" fmla="*/ 596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2"/>
                  </a:moveTo>
                  <a:lnTo>
                    <a:pt x="12" y="6"/>
                  </a:lnTo>
                  <a:lnTo>
                    <a:pt x="33" y="10"/>
                  </a:lnTo>
                  <a:lnTo>
                    <a:pt x="57" y="10"/>
                  </a:lnTo>
                  <a:lnTo>
                    <a:pt x="84" y="10"/>
                  </a:lnTo>
                  <a:lnTo>
                    <a:pt x="106" y="8"/>
                  </a:lnTo>
                  <a:lnTo>
                    <a:pt x="122"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51" name="Freeform 165"/>
            <p:cNvSpPr>
              <a:spLocks noChangeAspect="1"/>
            </p:cNvSpPr>
            <p:nvPr/>
          </p:nvSpPr>
          <p:spPr bwMode="auto">
            <a:xfrm>
              <a:off x="1507" y="3824"/>
              <a:ext cx="525" cy="22"/>
            </a:xfrm>
            <a:custGeom>
              <a:avLst/>
              <a:gdLst>
                <a:gd name="T0" fmla="*/ 0 w 403"/>
                <a:gd name="T1" fmla="*/ 0 h 17"/>
                <a:gd name="T2" fmla="*/ 0 w 403"/>
                <a:gd name="T3" fmla="*/ 35 h 17"/>
                <a:gd name="T4" fmla="*/ 173 w 403"/>
                <a:gd name="T5" fmla="*/ 58 h 17"/>
                <a:gd name="T6" fmla="*/ 498 w 403"/>
                <a:gd name="T7" fmla="*/ 65 h 17"/>
                <a:gd name="T8" fmla="*/ 869 w 403"/>
                <a:gd name="T9" fmla="*/ 75 h 17"/>
                <a:gd name="T10" fmla="*/ 1278 w 403"/>
                <a:gd name="T11" fmla="*/ 75 h 17"/>
                <a:gd name="T12" fmla="*/ 1626 w 403"/>
                <a:gd name="T13" fmla="*/ 65 h 17"/>
                <a:gd name="T14" fmla="*/ 1884 w 403"/>
                <a:gd name="T15" fmla="*/ 45 h 17"/>
                <a:gd name="T16" fmla="*/ 1967 w 403"/>
                <a:gd name="T17" fmla="*/ 28 h 17"/>
                <a:gd name="T18" fmla="*/ 0 w 403"/>
                <a:gd name="T19" fmla="*/ 0 h 17"/>
                <a:gd name="T20" fmla="*/ 0 w 403"/>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3"/>
                <a:gd name="T34" fmla="*/ 0 h 17"/>
                <a:gd name="T35" fmla="*/ 403 w 403"/>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3" h="17">
                  <a:moveTo>
                    <a:pt x="0" y="0"/>
                  </a:moveTo>
                  <a:lnTo>
                    <a:pt x="0" y="7"/>
                  </a:lnTo>
                  <a:lnTo>
                    <a:pt x="35" y="12"/>
                  </a:lnTo>
                  <a:lnTo>
                    <a:pt x="102" y="14"/>
                  </a:lnTo>
                  <a:lnTo>
                    <a:pt x="178" y="16"/>
                  </a:lnTo>
                  <a:lnTo>
                    <a:pt x="262" y="16"/>
                  </a:lnTo>
                  <a:lnTo>
                    <a:pt x="332" y="14"/>
                  </a:lnTo>
                  <a:lnTo>
                    <a:pt x="385" y="9"/>
                  </a:lnTo>
                  <a:lnTo>
                    <a:pt x="402"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52" name="Freeform 166"/>
            <p:cNvSpPr>
              <a:spLocks noChangeAspect="1"/>
            </p:cNvSpPr>
            <p:nvPr/>
          </p:nvSpPr>
          <p:spPr bwMode="auto">
            <a:xfrm>
              <a:off x="1636" y="3265"/>
              <a:ext cx="265" cy="25"/>
            </a:xfrm>
            <a:custGeom>
              <a:avLst/>
              <a:gdLst>
                <a:gd name="T0" fmla="*/ 977 w 204"/>
                <a:gd name="T1" fmla="*/ 0 h 19"/>
                <a:gd name="T2" fmla="*/ 931 w 204"/>
                <a:gd name="T3" fmla="*/ 28 h 19"/>
                <a:gd name="T4" fmla="*/ 807 w 204"/>
                <a:gd name="T5" fmla="*/ 66 h 19"/>
                <a:gd name="T6" fmla="*/ 647 w 204"/>
                <a:gd name="T7" fmla="*/ 95 h 19"/>
                <a:gd name="T8" fmla="*/ 446 w 204"/>
                <a:gd name="T9" fmla="*/ 95 h 19"/>
                <a:gd name="T10" fmla="*/ 239 w 204"/>
                <a:gd name="T11" fmla="*/ 84 h 19"/>
                <a:gd name="T12" fmla="*/ 96 w 204"/>
                <a:gd name="T13" fmla="*/ 50 h 19"/>
                <a:gd name="T14" fmla="*/ 0 w 204"/>
                <a:gd name="T15" fmla="*/ 0 h 19"/>
                <a:gd name="T16" fmla="*/ 164 w 204"/>
                <a:gd name="T17" fmla="*/ 0 h 19"/>
                <a:gd name="T18" fmla="*/ 226 w 204"/>
                <a:gd name="T19" fmla="*/ 28 h 19"/>
                <a:gd name="T20" fmla="*/ 333 w 204"/>
                <a:gd name="T21" fmla="*/ 37 h 19"/>
                <a:gd name="T22" fmla="*/ 456 w 204"/>
                <a:gd name="T23" fmla="*/ 50 h 19"/>
                <a:gd name="T24" fmla="*/ 594 w 204"/>
                <a:gd name="T25" fmla="*/ 50 h 19"/>
                <a:gd name="T26" fmla="*/ 704 w 204"/>
                <a:gd name="T27" fmla="*/ 37 h 19"/>
                <a:gd name="T28" fmla="*/ 772 w 204"/>
                <a:gd name="T29" fmla="*/ 21 h 19"/>
                <a:gd name="T30" fmla="*/ 807 w 204"/>
                <a:gd name="T31" fmla="*/ 0 h 19"/>
                <a:gd name="T32" fmla="*/ 977 w 204"/>
                <a:gd name="T33" fmla="*/ 0 h 19"/>
                <a:gd name="T34" fmla="*/ 977 w 204"/>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4"/>
                <a:gd name="T55" fmla="*/ 0 h 19"/>
                <a:gd name="T56" fmla="*/ 204 w 204"/>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4" h="19">
                  <a:moveTo>
                    <a:pt x="203" y="0"/>
                  </a:moveTo>
                  <a:lnTo>
                    <a:pt x="194" y="5"/>
                  </a:lnTo>
                  <a:lnTo>
                    <a:pt x="168" y="13"/>
                  </a:lnTo>
                  <a:lnTo>
                    <a:pt x="135" y="18"/>
                  </a:lnTo>
                  <a:lnTo>
                    <a:pt x="92" y="18"/>
                  </a:lnTo>
                  <a:lnTo>
                    <a:pt x="50" y="16"/>
                  </a:lnTo>
                  <a:lnTo>
                    <a:pt x="20" y="10"/>
                  </a:lnTo>
                  <a:lnTo>
                    <a:pt x="0" y="0"/>
                  </a:lnTo>
                  <a:lnTo>
                    <a:pt x="35" y="0"/>
                  </a:lnTo>
                  <a:lnTo>
                    <a:pt x="47" y="5"/>
                  </a:lnTo>
                  <a:lnTo>
                    <a:pt x="69" y="7"/>
                  </a:lnTo>
                  <a:lnTo>
                    <a:pt x="95" y="10"/>
                  </a:lnTo>
                  <a:lnTo>
                    <a:pt x="124" y="10"/>
                  </a:lnTo>
                  <a:lnTo>
                    <a:pt x="146" y="7"/>
                  </a:lnTo>
                  <a:lnTo>
                    <a:pt x="161" y="4"/>
                  </a:lnTo>
                  <a:lnTo>
                    <a:pt x="168" y="0"/>
                  </a:lnTo>
                  <a:lnTo>
                    <a:pt x="203"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53" name="Line 167"/>
            <p:cNvSpPr>
              <a:spLocks noChangeAspect="1" noChangeShapeType="1"/>
            </p:cNvSpPr>
            <p:nvPr/>
          </p:nvSpPr>
          <p:spPr bwMode="auto">
            <a:xfrm flipV="1">
              <a:off x="1767" y="2986"/>
              <a:ext cx="0" cy="1067"/>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54" name="AutoShape 168"/>
            <p:cNvSpPr>
              <a:spLocks noChangeAspect="1" noChangeArrowheads="1"/>
            </p:cNvSpPr>
            <p:nvPr/>
          </p:nvSpPr>
          <p:spPr bwMode="auto">
            <a:xfrm flipV="1">
              <a:off x="1697" y="4057"/>
              <a:ext cx="133" cy="2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55" name="Freeform 169"/>
            <p:cNvSpPr>
              <a:spLocks noChangeAspect="1"/>
            </p:cNvSpPr>
            <p:nvPr/>
          </p:nvSpPr>
          <p:spPr bwMode="auto">
            <a:xfrm>
              <a:off x="816" y="2375"/>
              <a:ext cx="357" cy="245"/>
            </a:xfrm>
            <a:custGeom>
              <a:avLst/>
              <a:gdLst>
                <a:gd name="T0" fmla="*/ 0 w 274"/>
                <a:gd name="T1" fmla="*/ 133 h 188"/>
                <a:gd name="T2" fmla="*/ 125 w 274"/>
                <a:gd name="T3" fmla="*/ 66 h 188"/>
                <a:gd name="T4" fmla="*/ 197 w 274"/>
                <a:gd name="T5" fmla="*/ 46 h 188"/>
                <a:gd name="T6" fmla="*/ 246 w 274"/>
                <a:gd name="T7" fmla="*/ 35 h 188"/>
                <a:gd name="T8" fmla="*/ 307 w 274"/>
                <a:gd name="T9" fmla="*/ 12 h 188"/>
                <a:gd name="T10" fmla="*/ 374 w 274"/>
                <a:gd name="T11" fmla="*/ 12 h 188"/>
                <a:gd name="T12" fmla="*/ 447 w 274"/>
                <a:gd name="T13" fmla="*/ 0 h 188"/>
                <a:gd name="T14" fmla="*/ 516 w 274"/>
                <a:gd name="T15" fmla="*/ 0 h 188"/>
                <a:gd name="T16" fmla="*/ 571 w 274"/>
                <a:gd name="T17" fmla="*/ 12 h 188"/>
                <a:gd name="T18" fmla="*/ 635 w 274"/>
                <a:gd name="T19" fmla="*/ 12 h 188"/>
                <a:gd name="T20" fmla="*/ 694 w 274"/>
                <a:gd name="T21" fmla="*/ 35 h 188"/>
                <a:gd name="T22" fmla="*/ 758 w 274"/>
                <a:gd name="T23" fmla="*/ 46 h 188"/>
                <a:gd name="T24" fmla="*/ 818 w 274"/>
                <a:gd name="T25" fmla="*/ 66 h 188"/>
                <a:gd name="T26" fmla="*/ 883 w 274"/>
                <a:gd name="T27" fmla="*/ 96 h 188"/>
                <a:gd name="T28" fmla="*/ 932 w 274"/>
                <a:gd name="T29" fmla="*/ 125 h 188"/>
                <a:gd name="T30" fmla="*/ 981 w 274"/>
                <a:gd name="T31" fmla="*/ 159 h 188"/>
                <a:gd name="T32" fmla="*/ 1044 w 274"/>
                <a:gd name="T33" fmla="*/ 197 h 188"/>
                <a:gd name="T34" fmla="*/ 1087 w 274"/>
                <a:gd name="T35" fmla="*/ 228 h 188"/>
                <a:gd name="T36" fmla="*/ 1131 w 274"/>
                <a:gd name="T37" fmla="*/ 275 h 188"/>
                <a:gd name="T38" fmla="*/ 1167 w 274"/>
                <a:gd name="T39" fmla="*/ 313 h 188"/>
                <a:gd name="T40" fmla="*/ 1205 w 274"/>
                <a:gd name="T41" fmla="*/ 371 h 188"/>
                <a:gd name="T42" fmla="*/ 1243 w 274"/>
                <a:gd name="T43" fmla="*/ 408 h 188"/>
                <a:gd name="T44" fmla="*/ 1273 w 274"/>
                <a:gd name="T45" fmla="*/ 467 h 188"/>
                <a:gd name="T46" fmla="*/ 1296 w 274"/>
                <a:gd name="T47" fmla="*/ 516 h 188"/>
                <a:gd name="T48" fmla="*/ 1302 w 274"/>
                <a:gd name="T49" fmla="*/ 571 h 188"/>
                <a:gd name="T50" fmla="*/ 1329 w 274"/>
                <a:gd name="T51" fmla="*/ 644 h 188"/>
                <a:gd name="T52" fmla="*/ 1329 w 274"/>
                <a:gd name="T53" fmla="*/ 695 h 188"/>
                <a:gd name="T54" fmla="*/ 1338 w 274"/>
                <a:gd name="T55" fmla="*/ 744 h 188"/>
                <a:gd name="T56" fmla="*/ 1338 w 274"/>
                <a:gd name="T57" fmla="*/ 811 h 188"/>
                <a:gd name="T58" fmla="*/ 1329 w 274"/>
                <a:gd name="T59" fmla="*/ 868 h 188"/>
                <a:gd name="T60" fmla="*/ 1329 w 274"/>
                <a:gd name="T61" fmla="*/ 917 h 18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4"/>
                <a:gd name="T94" fmla="*/ 0 h 188"/>
                <a:gd name="T95" fmla="*/ 274 w 274"/>
                <a:gd name="T96" fmla="*/ 188 h 18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4" h="188">
                  <a:moveTo>
                    <a:pt x="0" y="27"/>
                  </a:moveTo>
                  <a:lnTo>
                    <a:pt x="26" y="14"/>
                  </a:lnTo>
                  <a:lnTo>
                    <a:pt x="40" y="9"/>
                  </a:lnTo>
                  <a:lnTo>
                    <a:pt x="50" y="7"/>
                  </a:lnTo>
                  <a:lnTo>
                    <a:pt x="63" y="2"/>
                  </a:lnTo>
                  <a:lnTo>
                    <a:pt x="77" y="2"/>
                  </a:lnTo>
                  <a:lnTo>
                    <a:pt x="91" y="0"/>
                  </a:lnTo>
                  <a:lnTo>
                    <a:pt x="105" y="0"/>
                  </a:lnTo>
                  <a:lnTo>
                    <a:pt x="117" y="2"/>
                  </a:lnTo>
                  <a:lnTo>
                    <a:pt x="130" y="2"/>
                  </a:lnTo>
                  <a:lnTo>
                    <a:pt x="142" y="7"/>
                  </a:lnTo>
                  <a:lnTo>
                    <a:pt x="155" y="9"/>
                  </a:lnTo>
                  <a:lnTo>
                    <a:pt x="167" y="14"/>
                  </a:lnTo>
                  <a:lnTo>
                    <a:pt x="180" y="20"/>
                  </a:lnTo>
                  <a:lnTo>
                    <a:pt x="190" y="26"/>
                  </a:lnTo>
                  <a:lnTo>
                    <a:pt x="201" y="32"/>
                  </a:lnTo>
                  <a:lnTo>
                    <a:pt x="213" y="40"/>
                  </a:lnTo>
                  <a:lnTo>
                    <a:pt x="222" y="47"/>
                  </a:lnTo>
                  <a:lnTo>
                    <a:pt x="231" y="56"/>
                  </a:lnTo>
                  <a:lnTo>
                    <a:pt x="239" y="64"/>
                  </a:lnTo>
                  <a:lnTo>
                    <a:pt x="246" y="76"/>
                  </a:lnTo>
                  <a:lnTo>
                    <a:pt x="254" y="83"/>
                  </a:lnTo>
                  <a:lnTo>
                    <a:pt x="260" y="95"/>
                  </a:lnTo>
                  <a:lnTo>
                    <a:pt x="265" y="105"/>
                  </a:lnTo>
                  <a:lnTo>
                    <a:pt x="266" y="117"/>
                  </a:lnTo>
                  <a:lnTo>
                    <a:pt x="272" y="131"/>
                  </a:lnTo>
                  <a:lnTo>
                    <a:pt x="272" y="142"/>
                  </a:lnTo>
                  <a:lnTo>
                    <a:pt x="273" y="152"/>
                  </a:lnTo>
                  <a:lnTo>
                    <a:pt x="273" y="166"/>
                  </a:lnTo>
                  <a:lnTo>
                    <a:pt x="272" y="177"/>
                  </a:lnTo>
                  <a:lnTo>
                    <a:pt x="272" y="187"/>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56" name="Freeform 170"/>
            <p:cNvSpPr>
              <a:spLocks noChangeAspect="1"/>
            </p:cNvSpPr>
            <p:nvPr/>
          </p:nvSpPr>
          <p:spPr bwMode="auto">
            <a:xfrm>
              <a:off x="1642" y="2378"/>
              <a:ext cx="358" cy="242"/>
            </a:xfrm>
            <a:custGeom>
              <a:avLst/>
              <a:gdLst>
                <a:gd name="T0" fmla="*/ 0 w 275"/>
                <a:gd name="T1" fmla="*/ 124 h 186"/>
                <a:gd name="T2" fmla="*/ 134 w 275"/>
                <a:gd name="T3" fmla="*/ 60 h 186"/>
                <a:gd name="T4" fmla="*/ 198 w 275"/>
                <a:gd name="T5" fmla="*/ 38 h 186"/>
                <a:gd name="T6" fmla="*/ 256 w 275"/>
                <a:gd name="T7" fmla="*/ 27 h 186"/>
                <a:gd name="T8" fmla="*/ 322 w 275"/>
                <a:gd name="T9" fmla="*/ 12 h 186"/>
                <a:gd name="T10" fmla="*/ 381 w 275"/>
                <a:gd name="T11" fmla="*/ 0 h 186"/>
                <a:gd name="T12" fmla="*/ 440 w 275"/>
                <a:gd name="T13" fmla="*/ 0 h 186"/>
                <a:gd name="T14" fmla="*/ 512 w 275"/>
                <a:gd name="T15" fmla="*/ 0 h 186"/>
                <a:gd name="T16" fmla="*/ 579 w 275"/>
                <a:gd name="T17" fmla="*/ 0 h 186"/>
                <a:gd name="T18" fmla="*/ 646 w 275"/>
                <a:gd name="T19" fmla="*/ 12 h 186"/>
                <a:gd name="T20" fmla="*/ 695 w 275"/>
                <a:gd name="T21" fmla="*/ 27 h 186"/>
                <a:gd name="T22" fmla="*/ 759 w 275"/>
                <a:gd name="T23" fmla="*/ 38 h 186"/>
                <a:gd name="T24" fmla="*/ 819 w 275"/>
                <a:gd name="T25" fmla="*/ 60 h 186"/>
                <a:gd name="T26" fmla="*/ 887 w 275"/>
                <a:gd name="T27" fmla="*/ 86 h 186"/>
                <a:gd name="T28" fmla="*/ 944 w 275"/>
                <a:gd name="T29" fmla="*/ 101 h 186"/>
                <a:gd name="T30" fmla="*/ 993 w 275"/>
                <a:gd name="T31" fmla="*/ 141 h 186"/>
                <a:gd name="T32" fmla="*/ 1044 w 275"/>
                <a:gd name="T33" fmla="*/ 183 h 186"/>
                <a:gd name="T34" fmla="*/ 1079 w 275"/>
                <a:gd name="T35" fmla="*/ 220 h 186"/>
                <a:gd name="T36" fmla="*/ 1125 w 275"/>
                <a:gd name="T37" fmla="*/ 260 h 186"/>
                <a:gd name="T38" fmla="*/ 1163 w 275"/>
                <a:gd name="T39" fmla="*/ 306 h 186"/>
                <a:gd name="T40" fmla="*/ 1202 w 275"/>
                <a:gd name="T41" fmla="*/ 359 h 186"/>
                <a:gd name="T42" fmla="*/ 1229 w 275"/>
                <a:gd name="T43" fmla="*/ 409 h 186"/>
                <a:gd name="T44" fmla="*/ 1264 w 275"/>
                <a:gd name="T45" fmla="*/ 449 h 186"/>
                <a:gd name="T46" fmla="*/ 1291 w 275"/>
                <a:gd name="T47" fmla="*/ 498 h 186"/>
                <a:gd name="T48" fmla="*/ 1314 w 275"/>
                <a:gd name="T49" fmla="*/ 558 h 186"/>
                <a:gd name="T50" fmla="*/ 1324 w 275"/>
                <a:gd name="T51" fmla="*/ 628 h 186"/>
                <a:gd name="T52" fmla="*/ 1336 w 275"/>
                <a:gd name="T53" fmla="*/ 679 h 186"/>
                <a:gd name="T54" fmla="*/ 1336 w 275"/>
                <a:gd name="T55" fmla="*/ 726 h 186"/>
                <a:gd name="T56" fmla="*/ 1336 w 275"/>
                <a:gd name="T57" fmla="*/ 792 h 186"/>
                <a:gd name="T58" fmla="*/ 1336 w 275"/>
                <a:gd name="T59" fmla="*/ 850 h 186"/>
                <a:gd name="T60" fmla="*/ 1324 w 275"/>
                <a:gd name="T61" fmla="*/ 900 h 18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5"/>
                <a:gd name="T94" fmla="*/ 0 h 186"/>
                <a:gd name="T95" fmla="*/ 275 w 275"/>
                <a:gd name="T96" fmla="*/ 186 h 18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5" h="186">
                  <a:moveTo>
                    <a:pt x="0" y="25"/>
                  </a:moveTo>
                  <a:lnTo>
                    <a:pt x="28" y="12"/>
                  </a:lnTo>
                  <a:lnTo>
                    <a:pt x="41" y="8"/>
                  </a:lnTo>
                  <a:lnTo>
                    <a:pt x="52" y="5"/>
                  </a:lnTo>
                  <a:lnTo>
                    <a:pt x="66" y="2"/>
                  </a:lnTo>
                  <a:lnTo>
                    <a:pt x="78" y="0"/>
                  </a:lnTo>
                  <a:lnTo>
                    <a:pt x="91" y="0"/>
                  </a:lnTo>
                  <a:lnTo>
                    <a:pt x="105" y="0"/>
                  </a:lnTo>
                  <a:lnTo>
                    <a:pt x="119" y="0"/>
                  </a:lnTo>
                  <a:lnTo>
                    <a:pt x="133" y="2"/>
                  </a:lnTo>
                  <a:lnTo>
                    <a:pt x="143" y="5"/>
                  </a:lnTo>
                  <a:lnTo>
                    <a:pt x="156" y="8"/>
                  </a:lnTo>
                  <a:lnTo>
                    <a:pt x="168" y="12"/>
                  </a:lnTo>
                  <a:lnTo>
                    <a:pt x="182" y="18"/>
                  </a:lnTo>
                  <a:lnTo>
                    <a:pt x="194" y="21"/>
                  </a:lnTo>
                  <a:lnTo>
                    <a:pt x="204" y="29"/>
                  </a:lnTo>
                  <a:lnTo>
                    <a:pt x="214" y="38"/>
                  </a:lnTo>
                  <a:lnTo>
                    <a:pt x="222" y="45"/>
                  </a:lnTo>
                  <a:lnTo>
                    <a:pt x="231" y="54"/>
                  </a:lnTo>
                  <a:lnTo>
                    <a:pt x="239" y="63"/>
                  </a:lnTo>
                  <a:lnTo>
                    <a:pt x="247" y="74"/>
                  </a:lnTo>
                  <a:lnTo>
                    <a:pt x="253" y="84"/>
                  </a:lnTo>
                  <a:lnTo>
                    <a:pt x="260" y="93"/>
                  </a:lnTo>
                  <a:lnTo>
                    <a:pt x="265" y="103"/>
                  </a:lnTo>
                  <a:lnTo>
                    <a:pt x="270" y="115"/>
                  </a:lnTo>
                  <a:lnTo>
                    <a:pt x="272" y="129"/>
                  </a:lnTo>
                  <a:lnTo>
                    <a:pt x="274" y="140"/>
                  </a:lnTo>
                  <a:lnTo>
                    <a:pt x="274" y="150"/>
                  </a:lnTo>
                  <a:lnTo>
                    <a:pt x="274" y="164"/>
                  </a:lnTo>
                  <a:lnTo>
                    <a:pt x="274" y="175"/>
                  </a:lnTo>
                  <a:lnTo>
                    <a:pt x="272" y="18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57" name="Freeform 171"/>
            <p:cNvSpPr>
              <a:spLocks noChangeAspect="1"/>
            </p:cNvSpPr>
            <p:nvPr/>
          </p:nvSpPr>
          <p:spPr bwMode="auto">
            <a:xfrm>
              <a:off x="872" y="2401"/>
              <a:ext cx="133" cy="13"/>
            </a:xfrm>
            <a:custGeom>
              <a:avLst/>
              <a:gdLst>
                <a:gd name="T0" fmla="*/ 497 w 102"/>
                <a:gd name="T1" fmla="*/ 16 h 10"/>
                <a:gd name="T2" fmla="*/ 475 w 102"/>
                <a:gd name="T3" fmla="*/ 16 h 10"/>
                <a:gd name="T4" fmla="*/ 475 w 102"/>
                <a:gd name="T5" fmla="*/ 16 h 10"/>
                <a:gd name="T6" fmla="*/ 464 w 102"/>
                <a:gd name="T7" fmla="*/ 1 h 10"/>
                <a:gd name="T8" fmla="*/ 437 w 102"/>
                <a:gd name="T9" fmla="*/ 1 h 10"/>
                <a:gd name="T10" fmla="*/ 413 w 102"/>
                <a:gd name="T11" fmla="*/ 1 h 10"/>
                <a:gd name="T12" fmla="*/ 392 w 102"/>
                <a:gd name="T13" fmla="*/ 1 h 10"/>
                <a:gd name="T14" fmla="*/ 362 w 102"/>
                <a:gd name="T15" fmla="*/ 1 h 10"/>
                <a:gd name="T16" fmla="*/ 323 w 102"/>
                <a:gd name="T17" fmla="*/ 0 h 10"/>
                <a:gd name="T18" fmla="*/ 275 w 102"/>
                <a:gd name="T19" fmla="*/ 0 h 10"/>
                <a:gd name="T20" fmla="*/ 240 w 102"/>
                <a:gd name="T21" fmla="*/ 0 h 10"/>
                <a:gd name="T22" fmla="*/ 211 w 102"/>
                <a:gd name="T23" fmla="*/ 0 h 10"/>
                <a:gd name="T24" fmla="*/ 177 w 102"/>
                <a:gd name="T25" fmla="*/ 0 h 10"/>
                <a:gd name="T26" fmla="*/ 145 w 102"/>
                <a:gd name="T27" fmla="*/ 1 h 10"/>
                <a:gd name="T28" fmla="*/ 113 w 102"/>
                <a:gd name="T29" fmla="*/ 1 h 10"/>
                <a:gd name="T30" fmla="*/ 74 w 102"/>
                <a:gd name="T31" fmla="*/ 1 h 10"/>
                <a:gd name="T32" fmla="*/ 60 w 102"/>
                <a:gd name="T33" fmla="*/ 1 h 10"/>
                <a:gd name="T34" fmla="*/ 35 w 102"/>
                <a:gd name="T35" fmla="*/ 1 h 10"/>
                <a:gd name="T36" fmla="*/ 27 w 102"/>
                <a:gd name="T37" fmla="*/ 16 h 10"/>
                <a:gd name="T38" fmla="*/ 12 w 102"/>
                <a:gd name="T39" fmla="*/ 16 h 10"/>
                <a:gd name="T40" fmla="*/ 0 w 102"/>
                <a:gd name="T41" fmla="*/ 16 h 10"/>
                <a:gd name="T42" fmla="*/ 0 w 102"/>
                <a:gd name="T43" fmla="*/ 16 h 10"/>
                <a:gd name="T44" fmla="*/ 12 w 102"/>
                <a:gd name="T45" fmla="*/ 35 h 10"/>
                <a:gd name="T46" fmla="*/ 27 w 102"/>
                <a:gd name="T47" fmla="*/ 35 h 10"/>
                <a:gd name="T48" fmla="*/ 35 w 102"/>
                <a:gd name="T49" fmla="*/ 35 h 10"/>
                <a:gd name="T50" fmla="*/ 60 w 102"/>
                <a:gd name="T51" fmla="*/ 35 h 10"/>
                <a:gd name="T52" fmla="*/ 74 w 102"/>
                <a:gd name="T53" fmla="*/ 46 h 10"/>
                <a:gd name="T54" fmla="*/ 113 w 102"/>
                <a:gd name="T55" fmla="*/ 46 h 10"/>
                <a:gd name="T56" fmla="*/ 145 w 102"/>
                <a:gd name="T57" fmla="*/ 46 h 10"/>
                <a:gd name="T58" fmla="*/ 177 w 102"/>
                <a:gd name="T59" fmla="*/ 46 h 10"/>
                <a:gd name="T60" fmla="*/ 211 w 102"/>
                <a:gd name="T61" fmla="*/ 46 h 10"/>
                <a:gd name="T62" fmla="*/ 240 w 102"/>
                <a:gd name="T63" fmla="*/ 46 h 10"/>
                <a:gd name="T64" fmla="*/ 275 w 102"/>
                <a:gd name="T65" fmla="*/ 46 h 10"/>
                <a:gd name="T66" fmla="*/ 323 w 102"/>
                <a:gd name="T67" fmla="*/ 46 h 10"/>
                <a:gd name="T68" fmla="*/ 362 w 102"/>
                <a:gd name="T69" fmla="*/ 46 h 10"/>
                <a:gd name="T70" fmla="*/ 392 w 102"/>
                <a:gd name="T71" fmla="*/ 46 h 10"/>
                <a:gd name="T72" fmla="*/ 413 w 102"/>
                <a:gd name="T73" fmla="*/ 46 h 10"/>
                <a:gd name="T74" fmla="*/ 437 w 102"/>
                <a:gd name="T75" fmla="*/ 35 h 10"/>
                <a:gd name="T76" fmla="*/ 464 w 102"/>
                <a:gd name="T77" fmla="*/ 35 h 10"/>
                <a:gd name="T78" fmla="*/ 475 w 102"/>
                <a:gd name="T79" fmla="*/ 35 h 10"/>
                <a:gd name="T80" fmla="*/ 475 w 102"/>
                <a:gd name="T81" fmla="*/ 35 h 10"/>
                <a:gd name="T82" fmla="*/ 497 w 102"/>
                <a:gd name="T83" fmla="*/ 16 h 10"/>
                <a:gd name="T84" fmla="*/ 497 w 102"/>
                <a:gd name="T85" fmla="*/ 16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10"/>
                <a:gd name="T131" fmla="*/ 102 w 102"/>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10">
                  <a:moveTo>
                    <a:pt x="101" y="3"/>
                  </a:moveTo>
                  <a:lnTo>
                    <a:pt x="101" y="3"/>
                  </a:lnTo>
                  <a:lnTo>
                    <a:pt x="97" y="3"/>
                  </a:lnTo>
                  <a:lnTo>
                    <a:pt x="95" y="1"/>
                  </a:lnTo>
                  <a:lnTo>
                    <a:pt x="94" y="1"/>
                  </a:lnTo>
                  <a:lnTo>
                    <a:pt x="91" y="1"/>
                  </a:lnTo>
                  <a:lnTo>
                    <a:pt x="89" y="1"/>
                  </a:lnTo>
                  <a:lnTo>
                    <a:pt x="87" y="1"/>
                  </a:lnTo>
                  <a:lnTo>
                    <a:pt x="84" y="1"/>
                  </a:lnTo>
                  <a:lnTo>
                    <a:pt x="82" y="1"/>
                  </a:lnTo>
                  <a:lnTo>
                    <a:pt x="80" y="1"/>
                  </a:lnTo>
                  <a:lnTo>
                    <a:pt x="75" y="1"/>
                  </a:lnTo>
                  <a:lnTo>
                    <a:pt x="74" y="1"/>
                  </a:lnTo>
                  <a:lnTo>
                    <a:pt x="69" y="0"/>
                  </a:lnTo>
                  <a:lnTo>
                    <a:pt x="66" y="0"/>
                  </a:lnTo>
                  <a:lnTo>
                    <a:pt x="62" y="0"/>
                  </a:lnTo>
                  <a:lnTo>
                    <a:pt x="56" y="0"/>
                  </a:lnTo>
                  <a:lnTo>
                    <a:pt x="55" y="0"/>
                  </a:lnTo>
                  <a:lnTo>
                    <a:pt x="49" y="0"/>
                  </a:lnTo>
                  <a:lnTo>
                    <a:pt x="48" y="0"/>
                  </a:lnTo>
                  <a:lnTo>
                    <a:pt x="43" y="0"/>
                  </a:lnTo>
                  <a:lnTo>
                    <a:pt x="40" y="0"/>
                  </a:lnTo>
                  <a:lnTo>
                    <a:pt x="36" y="0"/>
                  </a:lnTo>
                  <a:lnTo>
                    <a:pt x="32" y="0"/>
                  </a:lnTo>
                  <a:lnTo>
                    <a:pt x="29" y="1"/>
                  </a:lnTo>
                  <a:lnTo>
                    <a:pt x="26" y="1"/>
                  </a:lnTo>
                  <a:lnTo>
                    <a:pt x="23" y="1"/>
                  </a:lnTo>
                  <a:lnTo>
                    <a:pt x="20" y="1"/>
                  </a:lnTo>
                  <a:lnTo>
                    <a:pt x="15" y="1"/>
                  </a:lnTo>
                  <a:lnTo>
                    <a:pt x="14" y="1"/>
                  </a:lnTo>
                  <a:lnTo>
                    <a:pt x="12" y="1"/>
                  </a:lnTo>
                  <a:lnTo>
                    <a:pt x="8" y="1"/>
                  </a:lnTo>
                  <a:lnTo>
                    <a:pt x="7" y="1"/>
                  </a:lnTo>
                  <a:lnTo>
                    <a:pt x="5" y="3"/>
                  </a:lnTo>
                  <a:lnTo>
                    <a:pt x="2" y="3"/>
                  </a:lnTo>
                  <a:lnTo>
                    <a:pt x="0" y="3"/>
                  </a:lnTo>
                  <a:lnTo>
                    <a:pt x="2" y="7"/>
                  </a:lnTo>
                  <a:lnTo>
                    <a:pt x="5" y="7"/>
                  </a:lnTo>
                  <a:lnTo>
                    <a:pt x="7" y="7"/>
                  </a:lnTo>
                  <a:lnTo>
                    <a:pt x="8" y="7"/>
                  </a:lnTo>
                  <a:lnTo>
                    <a:pt x="12" y="7"/>
                  </a:lnTo>
                  <a:lnTo>
                    <a:pt x="14" y="9"/>
                  </a:lnTo>
                  <a:lnTo>
                    <a:pt x="15" y="9"/>
                  </a:lnTo>
                  <a:lnTo>
                    <a:pt x="20" y="9"/>
                  </a:lnTo>
                  <a:lnTo>
                    <a:pt x="23" y="9"/>
                  </a:lnTo>
                  <a:lnTo>
                    <a:pt x="26" y="9"/>
                  </a:lnTo>
                  <a:lnTo>
                    <a:pt x="29" y="9"/>
                  </a:lnTo>
                  <a:lnTo>
                    <a:pt x="32" y="9"/>
                  </a:lnTo>
                  <a:lnTo>
                    <a:pt x="36" y="9"/>
                  </a:lnTo>
                  <a:lnTo>
                    <a:pt x="40" y="9"/>
                  </a:lnTo>
                  <a:lnTo>
                    <a:pt x="43" y="9"/>
                  </a:lnTo>
                  <a:lnTo>
                    <a:pt x="48" y="9"/>
                  </a:lnTo>
                  <a:lnTo>
                    <a:pt x="49" y="9"/>
                  </a:lnTo>
                  <a:lnTo>
                    <a:pt x="55" y="9"/>
                  </a:lnTo>
                  <a:lnTo>
                    <a:pt x="56" y="9"/>
                  </a:lnTo>
                  <a:lnTo>
                    <a:pt x="62" y="9"/>
                  </a:lnTo>
                  <a:lnTo>
                    <a:pt x="66" y="9"/>
                  </a:lnTo>
                  <a:lnTo>
                    <a:pt x="69" y="9"/>
                  </a:lnTo>
                  <a:lnTo>
                    <a:pt x="74" y="9"/>
                  </a:lnTo>
                  <a:lnTo>
                    <a:pt x="75" y="9"/>
                  </a:lnTo>
                  <a:lnTo>
                    <a:pt x="80" y="9"/>
                  </a:lnTo>
                  <a:lnTo>
                    <a:pt x="82" y="9"/>
                  </a:lnTo>
                  <a:lnTo>
                    <a:pt x="84" y="9"/>
                  </a:lnTo>
                  <a:lnTo>
                    <a:pt x="87" y="9"/>
                  </a:lnTo>
                  <a:lnTo>
                    <a:pt x="89" y="7"/>
                  </a:lnTo>
                  <a:lnTo>
                    <a:pt x="91" y="7"/>
                  </a:lnTo>
                  <a:lnTo>
                    <a:pt x="94" y="7"/>
                  </a:lnTo>
                  <a:lnTo>
                    <a:pt x="95" y="7"/>
                  </a:lnTo>
                  <a:lnTo>
                    <a:pt x="97" y="7"/>
                  </a:lnTo>
                  <a:lnTo>
                    <a:pt x="101" y="7"/>
                  </a:lnTo>
                  <a:lnTo>
                    <a:pt x="101" y="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58" name="Freeform 172"/>
            <p:cNvSpPr>
              <a:spLocks noChangeAspect="1"/>
            </p:cNvSpPr>
            <p:nvPr/>
          </p:nvSpPr>
          <p:spPr bwMode="auto">
            <a:xfrm>
              <a:off x="898" y="2375"/>
              <a:ext cx="82" cy="14"/>
            </a:xfrm>
            <a:custGeom>
              <a:avLst/>
              <a:gdLst>
                <a:gd name="T0" fmla="*/ 302 w 63"/>
                <a:gd name="T1" fmla="*/ 0 h 11"/>
                <a:gd name="T2" fmla="*/ 302 w 63"/>
                <a:gd name="T3" fmla="*/ 46 h 11"/>
                <a:gd name="T4" fmla="*/ 0 w 63"/>
                <a:gd name="T5" fmla="*/ 37 h 11"/>
                <a:gd name="T6" fmla="*/ 0 w 63"/>
                <a:gd name="T7" fmla="*/ 0 h 11"/>
                <a:gd name="T8" fmla="*/ 302 w 63"/>
                <a:gd name="T9" fmla="*/ 0 h 11"/>
                <a:gd name="T10" fmla="*/ 302 w 63"/>
                <a:gd name="T11" fmla="*/ 0 h 11"/>
                <a:gd name="T12" fmla="*/ 0 60000 65536"/>
                <a:gd name="T13" fmla="*/ 0 60000 65536"/>
                <a:gd name="T14" fmla="*/ 0 60000 65536"/>
                <a:gd name="T15" fmla="*/ 0 60000 65536"/>
                <a:gd name="T16" fmla="*/ 0 60000 65536"/>
                <a:gd name="T17" fmla="*/ 0 60000 65536"/>
                <a:gd name="T18" fmla="*/ 0 w 63"/>
                <a:gd name="T19" fmla="*/ 0 h 11"/>
                <a:gd name="T20" fmla="*/ 63 w 63"/>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63" h="11">
                  <a:moveTo>
                    <a:pt x="62" y="0"/>
                  </a:moveTo>
                  <a:lnTo>
                    <a:pt x="62" y="10"/>
                  </a:lnTo>
                  <a:lnTo>
                    <a:pt x="0" y="9"/>
                  </a:lnTo>
                  <a:lnTo>
                    <a:pt x="0" y="0"/>
                  </a:lnTo>
                  <a:lnTo>
                    <a:pt x="62"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59" name="AutoShape 173"/>
            <p:cNvSpPr>
              <a:spLocks noChangeAspect="1" noChangeArrowheads="1"/>
            </p:cNvSpPr>
            <p:nvPr/>
          </p:nvSpPr>
          <p:spPr bwMode="auto">
            <a:xfrm flipV="1">
              <a:off x="905" y="2388"/>
              <a:ext cx="71"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60" name="Freeform 174"/>
            <p:cNvSpPr>
              <a:spLocks noChangeAspect="1"/>
            </p:cNvSpPr>
            <p:nvPr/>
          </p:nvSpPr>
          <p:spPr bwMode="auto">
            <a:xfrm>
              <a:off x="881" y="2298"/>
              <a:ext cx="116" cy="78"/>
            </a:xfrm>
            <a:custGeom>
              <a:avLst/>
              <a:gdLst>
                <a:gd name="T0" fmla="*/ 433 w 89"/>
                <a:gd name="T1" fmla="*/ 226 h 60"/>
                <a:gd name="T2" fmla="*/ 433 w 89"/>
                <a:gd name="T3" fmla="*/ 237 h 60"/>
                <a:gd name="T4" fmla="*/ 433 w 89"/>
                <a:gd name="T5" fmla="*/ 257 h 60"/>
                <a:gd name="T6" fmla="*/ 433 w 89"/>
                <a:gd name="T7" fmla="*/ 257 h 60"/>
                <a:gd name="T8" fmla="*/ 418 w 89"/>
                <a:gd name="T9" fmla="*/ 269 h 60"/>
                <a:gd name="T10" fmla="*/ 418 w 89"/>
                <a:gd name="T11" fmla="*/ 272 h 60"/>
                <a:gd name="T12" fmla="*/ 409 w 89"/>
                <a:gd name="T13" fmla="*/ 272 h 60"/>
                <a:gd name="T14" fmla="*/ 401 w 89"/>
                <a:gd name="T15" fmla="*/ 272 h 60"/>
                <a:gd name="T16" fmla="*/ 387 w 89"/>
                <a:gd name="T17" fmla="*/ 286 h 60"/>
                <a:gd name="T18" fmla="*/ 374 w 89"/>
                <a:gd name="T19" fmla="*/ 286 h 60"/>
                <a:gd name="T20" fmla="*/ 370 w 89"/>
                <a:gd name="T21" fmla="*/ 286 h 60"/>
                <a:gd name="T22" fmla="*/ 65 w 89"/>
                <a:gd name="T23" fmla="*/ 286 h 60"/>
                <a:gd name="T24" fmla="*/ 65 w 89"/>
                <a:gd name="T25" fmla="*/ 286 h 60"/>
                <a:gd name="T26" fmla="*/ 51 w 89"/>
                <a:gd name="T27" fmla="*/ 286 h 60"/>
                <a:gd name="T28" fmla="*/ 38 w 89"/>
                <a:gd name="T29" fmla="*/ 286 h 60"/>
                <a:gd name="T30" fmla="*/ 35 w 89"/>
                <a:gd name="T31" fmla="*/ 272 h 60"/>
                <a:gd name="T32" fmla="*/ 27 w 89"/>
                <a:gd name="T33" fmla="*/ 272 h 60"/>
                <a:gd name="T34" fmla="*/ 1 w 89"/>
                <a:gd name="T35" fmla="*/ 269 h 60"/>
                <a:gd name="T36" fmla="*/ 1 w 89"/>
                <a:gd name="T37" fmla="*/ 269 h 60"/>
                <a:gd name="T38" fmla="*/ 0 w 89"/>
                <a:gd name="T39" fmla="*/ 257 h 60"/>
                <a:gd name="T40" fmla="*/ 0 w 89"/>
                <a:gd name="T41" fmla="*/ 237 h 60"/>
                <a:gd name="T42" fmla="*/ 0 w 89"/>
                <a:gd name="T43" fmla="*/ 226 h 60"/>
                <a:gd name="T44" fmla="*/ 0 w 89"/>
                <a:gd name="T45" fmla="*/ 51 h 60"/>
                <a:gd name="T46" fmla="*/ 0 w 89"/>
                <a:gd name="T47" fmla="*/ 38 h 60"/>
                <a:gd name="T48" fmla="*/ 0 w 89"/>
                <a:gd name="T49" fmla="*/ 27 h 60"/>
                <a:gd name="T50" fmla="*/ 0 w 89"/>
                <a:gd name="T51" fmla="*/ 27 h 60"/>
                <a:gd name="T52" fmla="*/ 1 w 89"/>
                <a:gd name="T53" fmla="*/ 16 h 60"/>
                <a:gd name="T54" fmla="*/ 27 w 89"/>
                <a:gd name="T55" fmla="*/ 1 h 60"/>
                <a:gd name="T56" fmla="*/ 27 w 89"/>
                <a:gd name="T57" fmla="*/ 1 h 60"/>
                <a:gd name="T58" fmla="*/ 35 w 89"/>
                <a:gd name="T59" fmla="*/ 1 h 60"/>
                <a:gd name="T60" fmla="*/ 38 w 89"/>
                <a:gd name="T61" fmla="*/ 0 h 60"/>
                <a:gd name="T62" fmla="*/ 51 w 89"/>
                <a:gd name="T63" fmla="*/ 0 h 60"/>
                <a:gd name="T64" fmla="*/ 65 w 89"/>
                <a:gd name="T65" fmla="*/ 0 h 60"/>
                <a:gd name="T66" fmla="*/ 370 w 89"/>
                <a:gd name="T67" fmla="*/ 0 h 60"/>
                <a:gd name="T68" fmla="*/ 370 w 89"/>
                <a:gd name="T69" fmla="*/ 0 h 60"/>
                <a:gd name="T70" fmla="*/ 374 w 89"/>
                <a:gd name="T71" fmla="*/ 0 h 60"/>
                <a:gd name="T72" fmla="*/ 401 w 89"/>
                <a:gd name="T73" fmla="*/ 0 h 60"/>
                <a:gd name="T74" fmla="*/ 401 w 89"/>
                <a:gd name="T75" fmla="*/ 1 h 60"/>
                <a:gd name="T76" fmla="*/ 409 w 89"/>
                <a:gd name="T77" fmla="*/ 1 h 60"/>
                <a:gd name="T78" fmla="*/ 418 w 89"/>
                <a:gd name="T79" fmla="*/ 16 h 60"/>
                <a:gd name="T80" fmla="*/ 433 w 89"/>
                <a:gd name="T81" fmla="*/ 16 h 60"/>
                <a:gd name="T82" fmla="*/ 433 w 89"/>
                <a:gd name="T83" fmla="*/ 27 h 60"/>
                <a:gd name="T84" fmla="*/ 433 w 89"/>
                <a:gd name="T85" fmla="*/ 38 h 60"/>
                <a:gd name="T86" fmla="*/ 433 w 8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9"/>
                <a:gd name="T133" fmla="*/ 0 h 60"/>
                <a:gd name="T134" fmla="*/ 89 w 8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9" h="60">
                  <a:moveTo>
                    <a:pt x="88" y="11"/>
                  </a:moveTo>
                  <a:lnTo>
                    <a:pt x="88" y="47"/>
                  </a:lnTo>
                  <a:lnTo>
                    <a:pt x="88" y="49"/>
                  </a:lnTo>
                  <a:lnTo>
                    <a:pt x="88" y="53"/>
                  </a:lnTo>
                  <a:lnTo>
                    <a:pt x="88" y="55"/>
                  </a:lnTo>
                  <a:lnTo>
                    <a:pt x="85" y="55"/>
                  </a:lnTo>
                  <a:lnTo>
                    <a:pt x="85" y="56"/>
                  </a:lnTo>
                  <a:lnTo>
                    <a:pt x="84" y="56"/>
                  </a:lnTo>
                  <a:lnTo>
                    <a:pt x="82" y="56"/>
                  </a:lnTo>
                  <a:lnTo>
                    <a:pt x="82" y="59"/>
                  </a:lnTo>
                  <a:lnTo>
                    <a:pt x="79" y="59"/>
                  </a:lnTo>
                  <a:lnTo>
                    <a:pt x="77" y="59"/>
                  </a:lnTo>
                  <a:lnTo>
                    <a:pt x="75" y="59"/>
                  </a:lnTo>
                  <a:lnTo>
                    <a:pt x="13" y="59"/>
                  </a:lnTo>
                  <a:lnTo>
                    <a:pt x="11" y="59"/>
                  </a:lnTo>
                  <a:lnTo>
                    <a:pt x="8" y="59"/>
                  </a:lnTo>
                  <a:lnTo>
                    <a:pt x="7" y="56"/>
                  </a:lnTo>
                  <a:lnTo>
                    <a:pt x="5" y="56"/>
                  </a:lnTo>
                  <a:lnTo>
                    <a:pt x="1" y="55"/>
                  </a:lnTo>
                  <a:lnTo>
                    <a:pt x="0" y="53"/>
                  </a:lnTo>
                  <a:lnTo>
                    <a:pt x="0" y="49"/>
                  </a:lnTo>
                  <a:lnTo>
                    <a:pt x="0" y="47"/>
                  </a:lnTo>
                  <a:lnTo>
                    <a:pt x="0" y="11"/>
                  </a:lnTo>
                  <a:lnTo>
                    <a:pt x="0" y="8"/>
                  </a:lnTo>
                  <a:lnTo>
                    <a:pt x="0" y="5"/>
                  </a:lnTo>
                  <a:lnTo>
                    <a:pt x="1" y="3"/>
                  </a:lnTo>
                  <a:lnTo>
                    <a:pt x="5" y="1"/>
                  </a:lnTo>
                  <a:lnTo>
                    <a:pt x="7" y="1"/>
                  </a:lnTo>
                  <a:lnTo>
                    <a:pt x="8" y="0"/>
                  </a:lnTo>
                  <a:lnTo>
                    <a:pt x="11" y="0"/>
                  </a:lnTo>
                  <a:lnTo>
                    <a:pt x="13" y="0"/>
                  </a:lnTo>
                  <a:lnTo>
                    <a:pt x="75" y="0"/>
                  </a:lnTo>
                  <a:lnTo>
                    <a:pt x="77" y="0"/>
                  </a:lnTo>
                  <a:lnTo>
                    <a:pt x="79" y="0"/>
                  </a:lnTo>
                  <a:lnTo>
                    <a:pt x="82" y="0"/>
                  </a:lnTo>
                  <a:lnTo>
                    <a:pt x="82" y="1"/>
                  </a:lnTo>
                  <a:lnTo>
                    <a:pt x="84" y="1"/>
                  </a:lnTo>
                  <a:lnTo>
                    <a:pt x="85" y="1"/>
                  </a:lnTo>
                  <a:lnTo>
                    <a:pt x="85" y="3"/>
                  </a:lnTo>
                  <a:lnTo>
                    <a:pt x="88" y="3"/>
                  </a:lnTo>
                  <a:lnTo>
                    <a:pt x="88" y="5"/>
                  </a:lnTo>
                  <a:lnTo>
                    <a:pt x="88" y="8"/>
                  </a:lnTo>
                  <a:lnTo>
                    <a:pt x="88"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61" name="Freeform 175"/>
            <p:cNvSpPr>
              <a:spLocks noChangeAspect="1"/>
            </p:cNvSpPr>
            <p:nvPr/>
          </p:nvSpPr>
          <p:spPr bwMode="auto">
            <a:xfrm>
              <a:off x="966" y="2298"/>
              <a:ext cx="31" cy="78"/>
            </a:xfrm>
            <a:custGeom>
              <a:avLst/>
              <a:gdLst>
                <a:gd name="T0" fmla="*/ 109 w 24"/>
                <a:gd name="T1" fmla="*/ 226 h 60"/>
                <a:gd name="T2" fmla="*/ 109 w 24"/>
                <a:gd name="T3" fmla="*/ 237 h 60"/>
                <a:gd name="T4" fmla="*/ 109 w 24"/>
                <a:gd name="T5" fmla="*/ 237 h 60"/>
                <a:gd name="T6" fmla="*/ 109 w 24"/>
                <a:gd name="T7" fmla="*/ 257 h 60"/>
                <a:gd name="T8" fmla="*/ 109 w 24"/>
                <a:gd name="T9" fmla="*/ 269 h 60"/>
                <a:gd name="T10" fmla="*/ 109 w 24"/>
                <a:gd name="T11" fmla="*/ 269 h 60"/>
                <a:gd name="T12" fmla="*/ 102 w 24"/>
                <a:gd name="T13" fmla="*/ 272 h 60"/>
                <a:gd name="T14" fmla="*/ 102 w 24"/>
                <a:gd name="T15" fmla="*/ 272 h 60"/>
                <a:gd name="T16" fmla="*/ 102 w 24"/>
                <a:gd name="T17" fmla="*/ 286 h 60"/>
                <a:gd name="T18" fmla="*/ 102 w 24"/>
                <a:gd name="T19" fmla="*/ 286 h 60"/>
                <a:gd name="T20" fmla="*/ 88 w 24"/>
                <a:gd name="T21" fmla="*/ 286 h 60"/>
                <a:gd name="T22" fmla="*/ 22 w 24"/>
                <a:gd name="T23" fmla="*/ 286 h 60"/>
                <a:gd name="T24" fmla="*/ 22 w 24"/>
                <a:gd name="T25" fmla="*/ 286 h 60"/>
                <a:gd name="T26" fmla="*/ 10 w 24"/>
                <a:gd name="T27" fmla="*/ 286 h 60"/>
                <a:gd name="T28" fmla="*/ 10 w 24"/>
                <a:gd name="T29" fmla="*/ 272 h 60"/>
                <a:gd name="T30" fmla="*/ 10 w 24"/>
                <a:gd name="T31" fmla="*/ 272 h 60"/>
                <a:gd name="T32" fmla="*/ 10 w 24"/>
                <a:gd name="T33" fmla="*/ 272 h 60"/>
                <a:gd name="T34" fmla="*/ 0 w 24"/>
                <a:gd name="T35" fmla="*/ 269 h 60"/>
                <a:gd name="T36" fmla="*/ 0 w 24"/>
                <a:gd name="T37" fmla="*/ 269 h 60"/>
                <a:gd name="T38" fmla="*/ 0 w 24"/>
                <a:gd name="T39" fmla="*/ 257 h 60"/>
                <a:gd name="T40" fmla="*/ 0 w 24"/>
                <a:gd name="T41" fmla="*/ 237 h 60"/>
                <a:gd name="T42" fmla="*/ 0 w 24"/>
                <a:gd name="T43" fmla="*/ 226 h 60"/>
                <a:gd name="T44" fmla="*/ 0 w 24"/>
                <a:gd name="T45" fmla="*/ 38 h 60"/>
                <a:gd name="T46" fmla="*/ 0 w 24"/>
                <a:gd name="T47" fmla="*/ 38 h 60"/>
                <a:gd name="T48" fmla="*/ 0 w 24"/>
                <a:gd name="T49" fmla="*/ 27 h 60"/>
                <a:gd name="T50" fmla="*/ 0 w 24"/>
                <a:gd name="T51" fmla="*/ 27 h 60"/>
                <a:gd name="T52" fmla="*/ 0 w 24"/>
                <a:gd name="T53" fmla="*/ 16 h 60"/>
                <a:gd name="T54" fmla="*/ 10 w 24"/>
                <a:gd name="T55" fmla="*/ 1 h 60"/>
                <a:gd name="T56" fmla="*/ 10 w 24"/>
                <a:gd name="T57" fmla="*/ 1 h 60"/>
                <a:gd name="T58" fmla="*/ 10 w 24"/>
                <a:gd name="T59" fmla="*/ 0 h 60"/>
                <a:gd name="T60" fmla="*/ 10 w 24"/>
                <a:gd name="T61" fmla="*/ 0 h 60"/>
                <a:gd name="T62" fmla="*/ 22 w 24"/>
                <a:gd name="T63" fmla="*/ 0 h 60"/>
                <a:gd name="T64" fmla="*/ 22 w 24"/>
                <a:gd name="T65" fmla="*/ 0 h 60"/>
                <a:gd name="T66" fmla="*/ 88 w 24"/>
                <a:gd name="T67" fmla="*/ 0 h 60"/>
                <a:gd name="T68" fmla="*/ 88 w 24"/>
                <a:gd name="T69" fmla="*/ 0 h 60"/>
                <a:gd name="T70" fmla="*/ 102 w 24"/>
                <a:gd name="T71" fmla="*/ 0 h 60"/>
                <a:gd name="T72" fmla="*/ 102 w 24"/>
                <a:gd name="T73" fmla="*/ 0 h 60"/>
                <a:gd name="T74" fmla="*/ 102 w 24"/>
                <a:gd name="T75" fmla="*/ 1 h 60"/>
                <a:gd name="T76" fmla="*/ 109 w 24"/>
                <a:gd name="T77" fmla="*/ 1 h 60"/>
                <a:gd name="T78" fmla="*/ 109 w 24"/>
                <a:gd name="T79" fmla="*/ 16 h 60"/>
                <a:gd name="T80" fmla="*/ 109 w 24"/>
                <a:gd name="T81" fmla="*/ 16 h 60"/>
                <a:gd name="T82" fmla="*/ 109 w 24"/>
                <a:gd name="T83" fmla="*/ 27 h 60"/>
                <a:gd name="T84" fmla="*/ 109 w 24"/>
                <a:gd name="T85" fmla="*/ 38 h 60"/>
                <a:gd name="T86" fmla="*/ 109 w 24"/>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0"/>
                <a:gd name="T134" fmla="*/ 24 w 2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0">
                  <a:moveTo>
                    <a:pt x="23" y="8"/>
                  </a:moveTo>
                  <a:lnTo>
                    <a:pt x="23" y="47"/>
                  </a:lnTo>
                  <a:lnTo>
                    <a:pt x="23" y="49"/>
                  </a:lnTo>
                  <a:lnTo>
                    <a:pt x="23" y="53"/>
                  </a:lnTo>
                  <a:lnTo>
                    <a:pt x="23" y="55"/>
                  </a:lnTo>
                  <a:lnTo>
                    <a:pt x="23" y="56"/>
                  </a:lnTo>
                  <a:lnTo>
                    <a:pt x="22" y="56"/>
                  </a:lnTo>
                  <a:lnTo>
                    <a:pt x="22" y="59"/>
                  </a:lnTo>
                  <a:lnTo>
                    <a:pt x="19" y="59"/>
                  </a:lnTo>
                  <a:lnTo>
                    <a:pt x="5" y="59"/>
                  </a:lnTo>
                  <a:lnTo>
                    <a:pt x="2" y="59"/>
                  </a:lnTo>
                  <a:lnTo>
                    <a:pt x="2" y="56"/>
                  </a:lnTo>
                  <a:lnTo>
                    <a:pt x="2" y="55"/>
                  </a:lnTo>
                  <a:lnTo>
                    <a:pt x="0" y="55"/>
                  </a:lnTo>
                  <a:lnTo>
                    <a:pt x="0" y="53"/>
                  </a:lnTo>
                  <a:lnTo>
                    <a:pt x="0" y="49"/>
                  </a:lnTo>
                  <a:lnTo>
                    <a:pt x="0" y="47"/>
                  </a:lnTo>
                  <a:lnTo>
                    <a:pt x="0" y="8"/>
                  </a:lnTo>
                  <a:lnTo>
                    <a:pt x="0" y="5"/>
                  </a:lnTo>
                  <a:lnTo>
                    <a:pt x="0" y="3"/>
                  </a:lnTo>
                  <a:lnTo>
                    <a:pt x="2" y="1"/>
                  </a:lnTo>
                  <a:lnTo>
                    <a:pt x="2" y="0"/>
                  </a:lnTo>
                  <a:lnTo>
                    <a:pt x="5" y="0"/>
                  </a:lnTo>
                  <a:lnTo>
                    <a:pt x="19" y="0"/>
                  </a:lnTo>
                  <a:lnTo>
                    <a:pt x="22" y="0"/>
                  </a:lnTo>
                  <a:lnTo>
                    <a:pt x="22" y="1"/>
                  </a:lnTo>
                  <a:lnTo>
                    <a:pt x="23" y="1"/>
                  </a:lnTo>
                  <a:lnTo>
                    <a:pt x="23" y="3"/>
                  </a:lnTo>
                  <a:lnTo>
                    <a:pt x="23" y="5"/>
                  </a:lnTo>
                  <a:lnTo>
                    <a:pt x="23" y="8"/>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62" name="Freeform 176"/>
            <p:cNvSpPr>
              <a:spLocks noChangeAspect="1"/>
            </p:cNvSpPr>
            <p:nvPr/>
          </p:nvSpPr>
          <p:spPr bwMode="auto">
            <a:xfrm>
              <a:off x="881" y="2298"/>
              <a:ext cx="34" cy="78"/>
            </a:xfrm>
            <a:custGeom>
              <a:avLst/>
              <a:gdLst>
                <a:gd name="T0" fmla="*/ 124 w 26"/>
                <a:gd name="T1" fmla="*/ 226 h 60"/>
                <a:gd name="T2" fmla="*/ 124 w 26"/>
                <a:gd name="T3" fmla="*/ 237 h 60"/>
                <a:gd name="T4" fmla="*/ 124 w 26"/>
                <a:gd name="T5" fmla="*/ 237 h 60"/>
                <a:gd name="T6" fmla="*/ 124 w 26"/>
                <a:gd name="T7" fmla="*/ 257 h 60"/>
                <a:gd name="T8" fmla="*/ 124 w 26"/>
                <a:gd name="T9" fmla="*/ 269 h 60"/>
                <a:gd name="T10" fmla="*/ 124 w 26"/>
                <a:gd name="T11" fmla="*/ 269 h 60"/>
                <a:gd name="T12" fmla="*/ 111 w 26"/>
                <a:gd name="T13" fmla="*/ 272 h 60"/>
                <a:gd name="T14" fmla="*/ 111 w 26"/>
                <a:gd name="T15" fmla="*/ 272 h 60"/>
                <a:gd name="T16" fmla="*/ 111 w 26"/>
                <a:gd name="T17" fmla="*/ 286 h 60"/>
                <a:gd name="T18" fmla="*/ 111 w 26"/>
                <a:gd name="T19" fmla="*/ 286 h 60"/>
                <a:gd name="T20" fmla="*/ 102 w 26"/>
                <a:gd name="T21" fmla="*/ 286 h 60"/>
                <a:gd name="T22" fmla="*/ 27 w 26"/>
                <a:gd name="T23" fmla="*/ 286 h 60"/>
                <a:gd name="T24" fmla="*/ 27 w 26"/>
                <a:gd name="T25" fmla="*/ 286 h 60"/>
                <a:gd name="T26" fmla="*/ 1 w 26"/>
                <a:gd name="T27" fmla="*/ 286 h 60"/>
                <a:gd name="T28" fmla="*/ 1 w 26"/>
                <a:gd name="T29" fmla="*/ 272 h 60"/>
                <a:gd name="T30" fmla="*/ 1 w 26"/>
                <a:gd name="T31" fmla="*/ 272 h 60"/>
                <a:gd name="T32" fmla="*/ 1 w 26"/>
                <a:gd name="T33" fmla="*/ 272 h 60"/>
                <a:gd name="T34" fmla="*/ 0 w 26"/>
                <a:gd name="T35" fmla="*/ 269 h 60"/>
                <a:gd name="T36" fmla="*/ 0 w 26"/>
                <a:gd name="T37" fmla="*/ 269 h 60"/>
                <a:gd name="T38" fmla="*/ 0 w 26"/>
                <a:gd name="T39" fmla="*/ 257 h 60"/>
                <a:gd name="T40" fmla="*/ 0 w 26"/>
                <a:gd name="T41" fmla="*/ 237 h 60"/>
                <a:gd name="T42" fmla="*/ 0 w 26"/>
                <a:gd name="T43" fmla="*/ 226 h 60"/>
                <a:gd name="T44" fmla="*/ 0 w 26"/>
                <a:gd name="T45" fmla="*/ 38 h 60"/>
                <a:gd name="T46" fmla="*/ 0 w 26"/>
                <a:gd name="T47" fmla="*/ 38 h 60"/>
                <a:gd name="T48" fmla="*/ 0 w 26"/>
                <a:gd name="T49" fmla="*/ 27 h 60"/>
                <a:gd name="T50" fmla="*/ 0 w 26"/>
                <a:gd name="T51" fmla="*/ 27 h 60"/>
                <a:gd name="T52" fmla="*/ 0 w 26"/>
                <a:gd name="T53" fmla="*/ 16 h 60"/>
                <a:gd name="T54" fmla="*/ 1 w 26"/>
                <a:gd name="T55" fmla="*/ 1 h 60"/>
                <a:gd name="T56" fmla="*/ 1 w 26"/>
                <a:gd name="T57" fmla="*/ 1 h 60"/>
                <a:gd name="T58" fmla="*/ 1 w 26"/>
                <a:gd name="T59" fmla="*/ 0 h 60"/>
                <a:gd name="T60" fmla="*/ 1 w 26"/>
                <a:gd name="T61" fmla="*/ 0 h 60"/>
                <a:gd name="T62" fmla="*/ 27 w 26"/>
                <a:gd name="T63" fmla="*/ 0 h 60"/>
                <a:gd name="T64" fmla="*/ 27 w 26"/>
                <a:gd name="T65" fmla="*/ 0 h 60"/>
                <a:gd name="T66" fmla="*/ 102 w 26"/>
                <a:gd name="T67" fmla="*/ 0 h 60"/>
                <a:gd name="T68" fmla="*/ 102 w 26"/>
                <a:gd name="T69" fmla="*/ 0 h 60"/>
                <a:gd name="T70" fmla="*/ 111 w 26"/>
                <a:gd name="T71" fmla="*/ 0 h 60"/>
                <a:gd name="T72" fmla="*/ 111 w 26"/>
                <a:gd name="T73" fmla="*/ 0 h 60"/>
                <a:gd name="T74" fmla="*/ 111 w 26"/>
                <a:gd name="T75" fmla="*/ 1 h 60"/>
                <a:gd name="T76" fmla="*/ 124 w 26"/>
                <a:gd name="T77" fmla="*/ 1 h 60"/>
                <a:gd name="T78" fmla="*/ 124 w 26"/>
                <a:gd name="T79" fmla="*/ 16 h 60"/>
                <a:gd name="T80" fmla="*/ 124 w 26"/>
                <a:gd name="T81" fmla="*/ 16 h 60"/>
                <a:gd name="T82" fmla="*/ 124 w 26"/>
                <a:gd name="T83" fmla="*/ 27 h 60"/>
                <a:gd name="T84" fmla="*/ 124 w 26"/>
                <a:gd name="T85" fmla="*/ 38 h 60"/>
                <a:gd name="T86" fmla="*/ 124 w 26"/>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0"/>
                <a:gd name="T134" fmla="*/ 26 w 26"/>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0">
                  <a:moveTo>
                    <a:pt x="25" y="8"/>
                  </a:moveTo>
                  <a:lnTo>
                    <a:pt x="25" y="47"/>
                  </a:lnTo>
                  <a:lnTo>
                    <a:pt x="25" y="49"/>
                  </a:lnTo>
                  <a:lnTo>
                    <a:pt x="25" y="53"/>
                  </a:lnTo>
                  <a:lnTo>
                    <a:pt x="25" y="55"/>
                  </a:lnTo>
                  <a:lnTo>
                    <a:pt x="25" y="56"/>
                  </a:lnTo>
                  <a:lnTo>
                    <a:pt x="22" y="56"/>
                  </a:lnTo>
                  <a:lnTo>
                    <a:pt x="22" y="59"/>
                  </a:lnTo>
                  <a:lnTo>
                    <a:pt x="21" y="59"/>
                  </a:lnTo>
                  <a:lnTo>
                    <a:pt x="5" y="59"/>
                  </a:lnTo>
                  <a:lnTo>
                    <a:pt x="1" y="59"/>
                  </a:lnTo>
                  <a:lnTo>
                    <a:pt x="1" y="56"/>
                  </a:lnTo>
                  <a:lnTo>
                    <a:pt x="1" y="55"/>
                  </a:lnTo>
                  <a:lnTo>
                    <a:pt x="0" y="55"/>
                  </a:lnTo>
                  <a:lnTo>
                    <a:pt x="0" y="53"/>
                  </a:lnTo>
                  <a:lnTo>
                    <a:pt x="0" y="49"/>
                  </a:lnTo>
                  <a:lnTo>
                    <a:pt x="0" y="47"/>
                  </a:lnTo>
                  <a:lnTo>
                    <a:pt x="0" y="8"/>
                  </a:lnTo>
                  <a:lnTo>
                    <a:pt x="0" y="5"/>
                  </a:lnTo>
                  <a:lnTo>
                    <a:pt x="0" y="3"/>
                  </a:lnTo>
                  <a:lnTo>
                    <a:pt x="1" y="1"/>
                  </a:lnTo>
                  <a:lnTo>
                    <a:pt x="1" y="0"/>
                  </a:lnTo>
                  <a:lnTo>
                    <a:pt x="5" y="0"/>
                  </a:lnTo>
                  <a:lnTo>
                    <a:pt x="21" y="0"/>
                  </a:lnTo>
                  <a:lnTo>
                    <a:pt x="22" y="0"/>
                  </a:lnTo>
                  <a:lnTo>
                    <a:pt x="22" y="1"/>
                  </a:lnTo>
                  <a:lnTo>
                    <a:pt x="25" y="1"/>
                  </a:lnTo>
                  <a:lnTo>
                    <a:pt x="25" y="3"/>
                  </a:lnTo>
                  <a:lnTo>
                    <a:pt x="25" y="5"/>
                  </a:lnTo>
                  <a:lnTo>
                    <a:pt x="25" y="8"/>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63" name="Freeform 177" descr="Light vertical"/>
            <p:cNvSpPr>
              <a:spLocks noChangeAspect="1"/>
            </p:cNvSpPr>
            <p:nvPr/>
          </p:nvSpPr>
          <p:spPr bwMode="auto">
            <a:xfrm>
              <a:off x="916" y="2298"/>
              <a:ext cx="51" cy="78"/>
            </a:xfrm>
            <a:custGeom>
              <a:avLst/>
              <a:gdLst>
                <a:gd name="T0" fmla="*/ 190 w 39"/>
                <a:gd name="T1" fmla="*/ 226 h 60"/>
                <a:gd name="T2" fmla="*/ 190 w 39"/>
                <a:gd name="T3" fmla="*/ 237 h 60"/>
                <a:gd name="T4" fmla="*/ 174 w 39"/>
                <a:gd name="T5" fmla="*/ 237 h 60"/>
                <a:gd name="T6" fmla="*/ 174 w 39"/>
                <a:gd name="T7" fmla="*/ 257 h 60"/>
                <a:gd name="T8" fmla="*/ 174 w 39"/>
                <a:gd name="T9" fmla="*/ 269 h 60"/>
                <a:gd name="T10" fmla="*/ 174 w 39"/>
                <a:gd name="T11" fmla="*/ 269 h 60"/>
                <a:gd name="T12" fmla="*/ 174 w 39"/>
                <a:gd name="T13" fmla="*/ 272 h 60"/>
                <a:gd name="T14" fmla="*/ 161 w 39"/>
                <a:gd name="T15" fmla="*/ 272 h 60"/>
                <a:gd name="T16" fmla="*/ 161 w 39"/>
                <a:gd name="T17" fmla="*/ 286 h 60"/>
                <a:gd name="T18" fmla="*/ 150 w 39"/>
                <a:gd name="T19" fmla="*/ 286 h 60"/>
                <a:gd name="T20" fmla="*/ 150 w 39"/>
                <a:gd name="T21" fmla="*/ 286 h 60"/>
                <a:gd name="T22" fmla="*/ 29 w 39"/>
                <a:gd name="T23" fmla="*/ 286 h 60"/>
                <a:gd name="T24" fmla="*/ 29 w 39"/>
                <a:gd name="T25" fmla="*/ 286 h 60"/>
                <a:gd name="T26" fmla="*/ 29 w 39"/>
                <a:gd name="T27" fmla="*/ 286 h 60"/>
                <a:gd name="T28" fmla="*/ 12 w 39"/>
                <a:gd name="T29" fmla="*/ 272 h 60"/>
                <a:gd name="T30" fmla="*/ 12 w 39"/>
                <a:gd name="T31" fmla="*/ 272 h 60"/>
                <a:gd name="T32" fmla="*/ 12 w 39"/>
                <a:gd name="T33" fmla="*/ 272 h 60"/>
                <a:gd name="T34" fmla="*/ 0 w 39"/>
                <a:gd name="T35" fmla="*/ 269 h 60"/>
                <a:gd name="T36" fmla="*/ 0 w 39"/>
                <a:gd name="T37" fmla="*/ 269 h 60"/>
                <a:gd name="T38" fmla="*/ 0 w 39"/>
                <a:gd name="T39" fmla="*/ 257 h 60"/>
                <a:gd name="T40" fmla="*/ 0 w 39"/>
                <a:gd name="T41" fmla="*/ 237 h 60"/>
                <a:gd name="T42" fmla="*/ 0 w 39"/>
                <a:gd name="T43" fmla="*/ 226 h 60"/>
                <a:gd name="T44" fmla="*/ 0 w 39"/>
                <a:gd name="T45" fmla="*/ 38 h 60"/>
                <a:gd name="T46" fmla="*/ 0 w 39"/>
                <a:gd name="T47" fmla="*/ 38 h 60"/>
                <a:gd name="T48" fmla="*/ 0 w 39"/>
                <a:gd name="T49" fmla="*/ 27 h 60"/>
                <a:gd name="T50" fmla="*/ 0 w 39"/>
                <a:gd name="T51" fmla="*/ 27 h 60"/>
                <a:gd name="T52" fmla="*/ 0 w 39"/>
                <a:gd name="T53" fmla="*/ 16 h 60"/>
                <a:gd name="T54" fmla="*/ 0 w 39"/>
                <a:gd name="T55" fmla="*/ 1 h 60"/>
                <a:gd name="T56" fmla="*/ 12 w 39"/>
                <a:gd name="T57" fmla="*/ 1 h 60"/>
                <a:gd name="T58" fmla="*/ 12 w 39"/>
                <a:gd name="T59" fmla="*/ 0 h 60"/>
                <a:gd name="T60" fmla="*/ 12 w 39"/>
                <a:gd name="T61" fmla="*/ 0 h 60"/>
                <a:gd name="T62" fmla="*/ 29 w 39"/>
                <a:gd name="T63" fmla="*/ 0 h 60"/>
                <a:gd name="T64" fmla="*/ 29 w 39"/>
                <a:gd name="T65" fmla="*/ 0 h 60"/>
                <a:gd name="T66" fmla="*/ 150 w 39"/>
                <a:gd name="T67" fmla="*/ 0 h 60"/>
                <a:gd name="T68" fmla="*/ 150 w 39"/>
                <a:gd name="T69" fmla="*/ 0 h 60"/>
                <a:gd name="T70" fmla="*/ 161 w 39"/>
                <a:gd name="T71" fmla="*/ 0 h 60"/>
                <a:gd name="T72" fmla="*/ 161 w 39"/>
                <a:gd name="T73" fmla="*/ 0 h 60"/>
                <a:gd name="T74" fmla="*/ 161 w 39"/>
                <a:gd name="T75" fmla="*/ 1 h 60"/>
                <a:gd name="T76" fmla="*/ 174 w 39"/>
                <a:gd name="T77" fmla="*/ 1 h 60"/>
                <a:gd name="T78" fmla="*/ 174 w 39"/>
                <a:gd name="T79" fmla="*/ 16 h 60"/>
                <a:gd name="T80" fmla="*/ 174 w 39"/>
                <a:gd name="T81" fmla="*/ 16 h 60"/>
                <a:gd name="T82" fmla="*/ 174 w 39"/>
                <a:gd name="T83" fmla="*/ 27 h 60"/>
                <a:gd name="T84" fmla="*/ 190 w 39"/>
                <a:gd name="T85" fmla="*/ 38 h 60"/>
                <a:gd name="T86" fmla="*/ 190 w 39"/>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0"/>
                <a:gd name="T134" fmla="*/ 39 w 3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0">
                  <a:moveTo>
                    <a:pt x="38" y="8"/>
                  </a:moveTo>
                  <a:lnTo>
                    <a:pt x="38" y="47"/>
                  </a:lnTo>
                  <a:lnTo>
                    <a:pt x="38" y="49"/>
                  </a:lnTo>
                  <a:lnTo>
                    <a:pt x="35" y="49"/>
                  </a:lnTo>
                  <a:lnTo>
                    <a:pt x="35" y="53"/>
                  </a:lnTo>
                  <a:lnTo>
                    <a:pt x="35" y="55"/>
                  </a:lnTo>
                  <a:lnTo>
                    <a:pt x="35" y="56"/>
                  </a:lnTo>
                  <a:lnTo>
                    <a:pt x="32" y="56"/>
                  </a:lnTo>
                  <a:lnTo>
                    <a:pt x="32" y="59"/>
                  </a:lnTo>
                  <a:lnTo>
                    <a:pt x="30" y="59"/>
                  </a:lnTo>
                  <a:lnTo>
                    <a:pt x="6" y="59"/>
                  </a:lnTo>
                  <a:lnTo>
                    <a:pt x="2" y="59"/>
                  </a:lnTo>
                  <a:lnTo>
                    <a:pt x="2" y="56"/>
                  </a:lnTo>
                  <a:lnTo>
                    <a:pt x="0" y="55"/>
                  </a:lnTo>
                  <a:lnTo>
                    <a:pt x="0" y="53"/>
                  </a:lnTo>
                  <a:lnTo>
                    <a:pt x="0" y="49"/>
                  </a:lnTo>
                  <a:lnTo>
                    <a:pt x="0" y="47"/>
                  </a:lnTo>
                  <a:lnTo>
                    <a:pt x="0" y="8"/>
                  </a:lnTo>
                  <a:lnTo>
                    <a:pt x="0" y="5"/>
                  </a:lnTo>
                  <a:lnTo>
                    <a:pt x="0" y="3"/>
                  </a:lnTo>
                  <a:lnTo>
                    <a:pt x="0" y="1"/>
                  </a:lnTo>
                  <a:lnTo>
                    <a:pt x="2" y="1"/>
                  </a:lnTo>
                  <a:lnTo>
                    <a:pt x="2" y="0"/>
                  </a:lnTo>
                  <a:lnTo>
                    <a:pt x="6" y="0"/>
                  </a:lnTo>
                  <a:lnTo>
                    <a:pt x="30" y="0"/>
                  </a:lnTo>
                  <a:lnTo>
                    <a:pt x="32" y="0"/>
                  </a:lnTo>
                  <a:lnTo>
                    <a:pt x="32" y="1"/>
                  </a:lnTo>
                  <a:lnTo>
                    <a:pt x="35" y="1"/>
                  </a:lnTo>
                  <a:lnTo>
                    <a:pt x="35" y="3"/>
                  </a:lnTo>
                  <a:lnTo>
                    <a:pt x="35" y="5"/>
                  </a:lnTo>
                  <a:lnTo>
                    <a:pt x="38" y="8"/>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64" name="AutoShape 178"/>
            <p:cNvSpPr>
              <a:spLocks noChangeAspect="1" noChangeArrowheads="1"/>
            </p:cNvSpPr>
            <p:nvPr/>
          </p:nvSpPr>
          <p:spPr bwMode="auto">
            <a:xfrm flipV="1">
              <a:off x="898" y="2375"/>
              <a:ext cx="11"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65" name="Freeform 179"/>
            <p:cNvSpPr>
              <a:spLocks noChangeAspect="1"/>
            </p:cNvSpPr>
            <p:nvPr/>
          </p:nvSpPr>
          <p:spPr bwMode="auto">
            <a:xfrm>
              <a:off x="966" y="2362"/>
              <a:ext cx="12" cy="26"/>
            </a:xfrm>
            <a:custGeom>
              <a:avLst/>
              <a:gdLst>
                <a:gd name="T0" fmla="*/ 0 w 9"/>
                <a:gd name="T1" fmla="*/ 0 h 20"/>
                <a:gd name="T2" fmla="*/ 48 w 9"/>
                <a:gd name="T3" fmla="*/ 29 h 20"/>
                <a:gd name="T4" fmla="*/ 0 w 9"/>
                <a:gd name="T5" fmla="*/ 46 h 20"/>
                <a:gd name="T6" fmla="*/ 48 w 9"/>
                <a:gd name="T7" fmla="*/ 66 h 20"/>
                <a:gd name="T8" fmla="*/ 0 w 9"/>
                <a:gd name="T9" fmla="*/ 92 h 20"/>
                <a:gd name="T10" fmla="*/ 0 w 9"/>
                <a:gd name="T11" fmla="*/ 0 h 20"/>
                <a:gd name="T12" fmla="*/ 0 w 9"/>
                <a:gd name="T13" fmla="*/ 0 h 20"/>
                <a:gd name="T14" fmla="*/ 0 60000 65536"/>
                <a:gd name="T15" fmla="*/ 0 60000 65536"/>
                <a:gd name="T16" fmla="*/ 0 60000 65536"/>
                <a:gd name="T17" fmla="*/ 0 60000 65536"/>
                <a:gd name="T18" fmla="*/ 0 60000 65536"/>
                <a:gd name="T19" fmla="*/ 0 60000 65536"/>
                <a:gd name="T20" fmla="*/ 0 60000 65536"/>
                <a:gd name="T21" fmla="*/ 0 w 9"/>
                <a:gd name="T22" fmla="*/ 0 h 20"/>
                <a:gd name="T23" fmla="*/ 9 w 9"/>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20">
                  <a:moveTo>
                    <a:pt x="0" y="0"/>
                  </a:moveTo>
                  <a:lnTo>
                    <a:pt x="8" y="6"/>
                  </a:lnTo>
                  <a:lnTo>
                    <a:pt x="0" y="9"/>
                  </a:lnTo>
                  <a:lnTo>
                    <a:pt x="8" y="14"/>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66" name="Line 180"/>
            <p:cNvSpPr>
              <a:spLocks noChangeAspect="1" noChangeShapeType="1"/>
            </p:cNvSpPr>
            <p:nvPr/>
          </p:nvSpPr>
          <p:spPr bwMode="auto">
            <a:xfrm>
              <a:off x="898" y="2387"/>
              <a:ext cx="87"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67" name="Line 181"/>
            <p:cNvSpPr>
              <a:spLocks noChangeAspect="1" noChangeShapeType="1"/>
            </p:cNvSpPr>
            <p:nvPr/>
          </p:nvSpPr>
          <p:spPr bwMode="auto">
            <a:xfrm flipH="1">
              <a:off x="898" y="2387"/>
              <a:ext cx="76"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68" name="Line 182"/>
            <p:cNvSpPr>
              <a:spLocks noChangeAspect="1" noChangeShapeType="1"/>
            </p:cNvSpPr>
            <p:nvPr/>
          </p:nvSpPr>
          <p:spPr bwMode="auto">
            <a:xfrm>
              <a:off x="898" y="2401"/>
              <a:ext cx="87"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69" name="Freeform 183"/>
            <p:cNvSpPr>
              <a:spLocks noChangeAspect="1"/>
            </p:cNvSpPr>
            <p:nvPr/>
          </p:nvSpPr>
          <p:spPr bwMode="auto">
            <a:xfrm>
              <a:off x="890" y="2388"/>
              <a:ext cx="16" cy="26"/>
            </a:xfrm>
            <a:custGeom>
              <a:avLst/>
              <a:gdLst>
                <a:gd name="T0" fmla="*/ 64 w 12"/>
                <a:gd name="T1" fmla="*/ 92 h 20"/>
                <a:gd name="T2" fmla="*/ 0 w 12"/>
                <a:gd name="T3" fmla="*/ 64 h 20"/>
                <a:gd name="T4" fmla="*/ 64 w 12"/>
                <a:gd name="T5" fmla="*/ 38 h 20"/>
                <a:gd name="T6" fmla="*/ 0 w 12"/>
                <a:gd name="T7" fmla="*/ 27 h 20"/>
                <a:gd name="T8" fmla="*/ 64 w 12"/>
                <a:gd name="T9" fmla="*/ 0 h 20"/>
                <a:gd name="T10" fmla="*/ 64 w 12"/>
                <a:gd name="T11" fmla="*/ 92 h 20"/>
                <a:gd name="T12" fmla="*/ 64 w 12"/>
                <a:gd name="T13" fmla="*/ 92 h 20"/>
                <a:gd name="T14" fmla="*/ 0 60000 65536"/>
                <a:gd name="T15" fmla="*/ 0 60000 65536"/>
                <a:gd name="T16" fmla="*/ 0 60000 65536"/>
                <a:gd name="T17" fmla="*/ 0 60000 65536"/>
                <a:gd name="T18" fmla="*/ 0 60000 65536"/>
                <a:gd name="T19" fmla="*/ 0 60000 65536"/>
                <a:gd name="T20" fmla="*/ 0 60000 65536"/>
                <a:gd name="T21" fmla="*/ 0 w 12"/>
                <a:gd name="T22" fmla="*/ 0 h 20"/>
                <a:gd name="T23" fmla="*/ 12 w 12"/>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0">
                  <a:moveTo>
                    <a:pt x="11" y="19"/>
                  </a:moveTo>
                  <a:lnTo>
                    <a:pt x="0" y="13"/>
                  </a:lnTo>
                  <a:lnTo>
                    <a:pt x="11" y="8"/>
                  </a:lnTo>
                  <a:lnTo>
                    <a:pt x="0" y="5"/>
                  </a:lnTo>
                  <a:lnTo>
                    <a:pt x="11" y="0"/>
                  </a:lnTo>
                  <a:lnTo>
                    <a:pt x="11"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70" name="Line 184"/>
            <p:cNvSpPr>
              <a:spLocks noChangeAspect="1" noChangeShapeType="1"/>
            </p:cNvSpPr>
            <p:nvPr/>
          </p:nvSpPr>
          <p:spPr bwMode="auto">
            <a:xfrm flipH="1" flipV="1">
              <a:off x="890"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71" name="Freeform 185"/>
            <p:cNvSpPr>
              <a:spLocks noChangeAspect="1"/>
            </p:cNvSpPr>
            <p:nvPr/>
          </p:nvSpPr>
          <p:spPr bwMode="auto">
            <a:xfrm>
              <a:off x="1705" y="2402"/>
              <a:ext cx="129" cy="12"/>
            </a:xfrm>
            <a:custGeom>
              <a:avLst/>
              <a:gdLst>
                <a:gd name="T0" fmla="*/ 482 w 99"/>
                <a:gd name="T1" fmla="*/ 12 h 9"/>
                <a:gd name="T2" fmla="*/ 482 w 99"/>
                <a:gd name="T3" fmla="*/ 12 h 9"/>
                <a:gd name="T4" fmla="*/ 466 w 99"/>
                <a:gd name="T5" fmla="*/ 12 h 9"/>
                <a:gd name="T6" fmla="*/ 447 w 99"/>
                <a:gd name="T7" fmla="*/ 0 h 9"/>
                <a:gd name="T8" fmla="*/ 421 w 99"/>
                <a:gd name="T9" fmla="*/ 0 h 9"/>
                <a:gd name="T10" fmla="*/ 399 w 99"/>
                <a:gd name="T11" fmla="*/ 0 h 9"/>
                <a:gd name="T12" fmla="*/ 374 w 99"/>
                <a:gd name="T13" fmla="*/ 0 h 9"/>
                <a:gd name="T14" fmla="*/ 349 w 99"/>
                <a:gd name="T15" fmla="*/ 0 h 9"/>
                <a:gd name="T16" fmla="*/ 313 w 99"/>
                <a:gd name="T17" fmla="*/ 0 h 9"/>
                <a:gd name="T18" fmla="*/ 276 w 99"/>
                <a:gd name="T19" fmla="*/ 0 h 9"/>
                <a:gd name="T20" fmla="*/ 236 w 99"/>
                <a:gd name="T21" fmla="*/ 0 h 9"/>
                <a:gd name="T22" fmla="*/ 207 w 99"/>
                <a:gd name="T23" fmla="*/ 0 h 9"/>
                <a:gd name="T24" fmla="*/ 163 w 99"/>
                <a:gd name="T25" fmla="*/ 0 h 9"/>
                <a:gd name="T26" fmla="*/ 134 w 99"/>
                <a:gd name="T27" fmla="*/ 0 h 9"/>
                <a:gd name="T28" fmla="*/ 102 w 99"/>
                <a:gd name="T29" fmla="*/ 0 h 9"/>
                <a:gd name="T30" fmla="*/ 78 w 99"/>
                <a:gd name="T31" fmla="*/ 0 h 9"/>
                <a:gd name="T32" fmla="*/ 50 w 99"/>
                <a:gd name="T33" fmla="*/ 0 h 9"/>
                <a:gd name="T34" fmla="*/ 29 w 99"/>
                <a:gd name="T35" fmla="*/ 0 h 9"/>
                <a:gd name="T36" fmla="*/ 12 w 99"/>
                <a:gd name="T37" fmla="*/ 12 h 9"/>
                <a:gd name="T38" fmla="*/ 0 w 99"/>
                <a:gd name="T39" fmla="*/ 12 h 9"/>
                <a:gd name="T40" fmla="*/ 0 w 99"/>
                <a:gd name="T41" fmla="*/ 12 h 9"/>
                <a:gd name="T42" fmla="*/ 0 w 99"/>
                <a:gd name="T43" fmla="*/ 36 h 9"/>
                <a:gd name="T44" fmla="*/ 0 w 99"/>
                <a:gd name="T45" fmla="*/ 36 h 9"/>
                <a:gd name="T46" fmla="*/ 12 w 99"/>
                <a:gd name="T47" fmla="*/ 36 h 9"/>
                <a:gd name="T48" fmla="*/ 29 w 99"/>
                <a:gd name="T49" fmla="*/ 36 h 9"/>
                <a:gd name="T50" fmla="*/ 50 w 99"/>
                <a:gd name="T51" fmla="*/ 48 h 9"/>
                <a:gd name="T52" fmla="*/ 78 w 99"/>
                <a:gd name="T53" fmla="*/ 48 h 9"/>
                <a:gd name="T54" fmla="*/ 102 w 99"/>
                <a:gd name="T55" fmla="*/ 48 h 9"/>
                <a:gd name="T56" fmla="*/ 134 w 99"/>
                <a:gd name="T57" fmla="*/ 48 h 9"/>
                <a:gd name="T58" fmla="*/ 163 w 99"/>
                <a:gd name="T59" fmla="*/ 48 h 9"/>
                <a:gd name="T60" fmla="*/ 207 w 99"/>
                <a:gd name="T61" fmla="*/ 48 h 9"/>
                <a:gd name="T62" fmla="*/ 236 w 99"/>
                <a:gd name="T63" fmla="*/ 48 h 9"/>
                <a:gd name="T64" fmla="*/ 276 w 99"/>
                <a:gd name="T65" fmla="*/ 48 h 9"/>
                <a:gd name="T66" fmla="*/ 313 w 99"/>
                <a:gd name="T67" fmla="*/ 48 h 9"/>
                <a:gd name="T68" fmla="*/ 349 w 99"/>
                <a:gd name="T69" fmla="*/ 48 h 9"/>
                <a:gd name="T70" fmla="*/ 374 w 99"/>
                <a:gd name="T71" fmla="*/ 48 h 9"/>
                <a:gd name="T72" fmla="*/ 399 w 99"/>
                <a:gd name="T73" fmla="*/ 48 h 9"/>
                <a:gd name="T74" fmla="*/ 421 w 99"/>
                <a:gd name="T75" fmla="*/ 48 h 9"/>
                <a:gd name="T76" fmla="*/ 447 w 99"/>
                <a:gd name="T77" fmla="*/ 36 h 9"/>
                <a:gd name="T78" fmla="*/ 466 w 99"/>
                <a:gd name="T79" fmla="*/ 36 h 9"/>
                <a:gd name="T80" fmla="*/ 482 w 99"/>
                <a:gd name="T81" fmla="*/ 36 h 9"/>
                <a:gd name="T82" fmla="*/ 482 w 99"/>
                <a:gd name="T83" fmla="*/ 36 h 9"/>
                <a:gd name="T84" fmla="*/ 482 w 99"/>
                <a:gd name="T85" fmla="*/ 12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9"/>
                <a:gd name="T130" fmla="*/ 0 h 9"/>
                <a:gd name="T131" fmla="*/ 99 w 99"/>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9" h="9">
                  <a:moveTo>
                    <a:pt x="98" y="2"/>
                  </a:moveTo>
                  <a:lnTo>
                    <a:pt x="98" y="2"/>
                  </a:lnTo>
                  <a:lnTo>
                    <a:pt x="95" y="2"/>
                  </a:lnTo>
                  <a:lnTo>
                    <a:pt x="93" y="2"/>
                  </a:lnTo>
                  <a:lnTo>
                    <a:pt x="91" y="0"/>
                  </a:lnTo>
                  <a:lnTo>
                    <a:pt x="88" y="0"/>
                  </a:lnTo>
                  <a:lnTo>
                    <a:pt x="86" y="0"/>
                  </a:lnTo>
                  <a:lnTo>
                    <a:pt x="85" y="0"/>
                  </a:lnTo>
                  <a:lnTo>
                    <a:pt x="81" y="0"/>
                  </a:lnTo>
                  <a:lnTo>
                    <a:pt x="79" y="0"/>
                  </a:lnTo>
                  <a:lnTo>
                    <a:pt x="77" y="0"/>
                  </a:lnTo>
                  <a:lnTo>
                    <a:pt x="72" y="0"/>
                  </a:lnTo>
                  <a:lnTo>
                    <a:pt x="71" y="0"/>
                  </a:lnTo>
                  <a:lnTo>
                    <a:pt x="65" y="0"/>
                  </a:lnTo>
                  <a:lnTo>
                    <a:pt x="64" y="0"/>
                  </a:lnTo>
                  <a:lnTo>
                    <a:pt x="59" y="0"/>
                  </a:lnTo>
                  <a:lnTo>
                    <a:pt x="57" y="0"/>
                  </a:lnTo>
                  <a:lnTo>
                    <a:pt x="52" y="0"/>
                  </a:lnTo>
                  <a:lnTo>
                    <a:pt x="48" y="0"/>
                  </a:lnTo>
                  <a:lnTo>
                    <a:pt x="45" y="0"/>
                  </a:lnTo>
                  <a:lnTo>
                    <a:pt x="42" y="0"/>
                  </a:lnTo>
                  <a:lnTo>
                    <a:pt x="39" y="0"/>
                  </a:lnTo>
                  <a:lnTo>
                    <a:pt x="34" y="0"/>
                  </a:lnTo>
                  <a:lnTo>
                    <a:pt x="30" y="0"/>
                  </a:lnTo>
                  <a:lnTo>
                    <a:pt x="28" y="0"/>
                  </a:lnTo>
                  <a:lnTo>
                    <a:pt x="23" y="0"/>
                  </a:lnTo>
                  <a:lnTo>
                    <a:pt x="21" y="0"/>
                  </a:lnTo>
                  <a:lnTo>
                    <a:pt x="19" y="0"/>
                  </a:lnTo>
                  <a:lnTo>
                    <a:pt x="16" y="0"/>
                  </a:lnTo>
                  <a:lnTo>
                    <a:pt x="13" y="0"/>
                  </a:lnTo>
                  <a:lnTo>
                    <a:pt x="10" y="0"/>
                  </a:lnTo>
                  <a:lnTo>
                    <a:pt x="8" y="0"/>
                  </a:lnTo>
                  <a:lnTo>
                    <a:pt x="6" y="0"/>
                  </a:lnTo>
                  <a:lnTo>
                    <a:pt x="6" y="2"/>
                  </a:lnTo>
                  <a:lnTo>
                    <a:pt x="2" y="2"/>
                  </a:lnTo>
                  <a:lnTo>
                    <a:pt x="0" y="2"/>
                  </a:lnTo>
                  <a:lnTo>
                    <a:pt x="0" y="6"/>
                  </a:lnTo>
                  <a:lnTo>
                    <a:pt x="2" y="6"/>
                  </a:lnTo>
                  <a:lnTo>
                    <a:pt x="6" y="6"/>
                  </a:lnTo>
                  <a:lnTo>
                    <a:pt x="8" y="8"/>
                  </a:lnTo>
                  <a:lnTo>
                    <a:pt x="10" y="8"/>
                  </a:lnTo>
                  <a:lnTo>
                    <a:pt x="13" y="8"/>
                  </a:lnTo>
                  <a:lnTo>
                    <a:pt x="16" y="8"/>
                  </a:lnTo>
                  <a:lnTo>
                    <a:pt x="19" y="8"/>
                  </a:lnTo>
                  <a:lnTo>
                    <a:pt x="21" y="8"/>
                  </a:lnTo>
                  <a:lnTo>
                    <a:pt x="23" y="8"/>
                  </a:lnTo>
                  <a:lnTo>
                    <a:pt x="28" y="8"/>
                  </a:lnTo>
                  <a:lnTo>
                    <a:pt x="30" y="8"/>
                  </a:lnTo>
                  <a:lnTo>
                    <a:pt x="34" y="8"/>
                  </a:lnTo>
                  <a:lnTo>
                    <a:pt x="39" y="8"/>
                  </a:lnTo>
                  <a:lnTo>
                    <a:pt x="42" y="8"/>
                  </a:lnTo>
                  <a:lnTo>
                    <a:pt x="45" y="8"/>
                  </a:lnTo>
                  <a:lnTo>
                    <a:pt x="48" y="8"/>
                  </a:lnTo>
                  <a:lnTo>
                    <a:pt x="52" y="8"/>
                  </a:lnTo>
                  <a:lnTo>
                    <a:pt x="57" y="8"/>
                  </a:lnTo>
                  <a:lnTo>
                    <a:pt x="59" y="8"/>
                  </a:lnTo>
                  <a:lnTo>
                    <a:pt x="64" y="8"/>
                  </a:lnTo>
                  <a:lnTo>
                    <a:pt x="65" y="8"/>
                  </a:lnTo>
                  <a:lnTo>
                    <a:pt x="71" y="8"/>
                  </a:lnTo>
                  <a:lnTo>
                    <a:pt x="72" y="8"/>
                  </a:lnTo>
                  <a:lnTo>
                    <a:pt x="77" y="8"/>
                  </a:lnTo>
                  <a:lnTo>
                    <a:pt x="79" y="8"/>
                  </a:lnTo>
                  <a:lnTo>
                    <a:pt x="81" y="8"/>
                  </a:lnTo>
                  <a:lnTo>
                    <a:pt x="85" y="8"/>
                  </a:lnTo>
                  <a:lnTo>
                    <a:pt x="86" y="8"/>
                  </a:lnTo>
                  <a:lnTo>
                    <a:pt x="88" y="8"/>
                  </a:lnTo>
                  <a:lnTo>
                    <a:pt x="91" y="6"/>
                  </a:lnTo>
                  <a:lnTo>
                    <a:pt x="93" y="6"/>
                  </a:lnTo>
                  <a:lnTo>
                    <a:pt x="95" y="6"/>
                  </a:lnTo>
                  <a:lnTo>
                    <a:pt x="98" y="6"/>
                  </a:lnTo>
                  <a:lnTo>
                    <a:pt x="98" y="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72" name="Freeform 186"/>
            <p:cNvSpPr>
              <a:spLocks noChangeAspect="1"/>
            </p:cNvSpPr>
            <p:nvPr/>
          </p:nvSpPr>
          <p:spPr bwMode="auto">
            <a:xfrm>
              <a:off x="1729" y="2375"/>
              <a:ext cx="77" cy="14"/>
            </a:xfrm>
            <a:custGeom>
              <a:avLst/>
              <a:gdLst>
                <a:gd name="T0" fmla="*/ 286 w 59"/>
                <a:gd name="T1" fmla="*/ 0 h 11"/>
                <a:gd name="T2" fmla="*/ 286 w 59"/>
                <a:gd name="T3" fmla="*/ 46 h 11"/>
                <a:gd name="T4" fmla="*/ 0 w 59"/>
                <a:gd name="T5" fmla="*/ 46 h 11"/>
                <a:gd name="T6" fmla="*/ 0 w 59"/>
                <a:gd name="T7" fmla="*/ 0 h 11"/>
                <a:gd name="T8" fmla="*/ 286 w 59"/>
                <a:gd name="T9" fmla="*/ 0 h 11"/>
                <a:gd name="T10" fmla="*/ 286 w 59"/>
                <a:gd name="T11" fmla="*/ 0 h 11"/>
                <a:gd name="T12" fmla="*/ 0 60000 65536"/>
                <a:gd name="T13" fmla="*/ 0 60000 65536"/>
                <a:gd name="T14" fmla="*/ 0 60000 65536"/>
                <a:gd name="T15" fmla="*/ 0 60000 65536"/>
                <a:gd name="T16" fmla="*/ 0 60000 65536"/>
                <a:gd name="T17" fmla="*/ 0 60000 65536"/>
                <a:gd name="T18" fmla="*/ 0 w 59"/>
                <a:gd name="T19" fmla="*/ 0 h 11"/>
                <a:gd name="T20" fmla="*/ 59 w 5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59" h="11">
                  <a:moveTo>
                    <a:pt x="58" y="0"/>
                  </a:moveTo>
                  <a:lnTo>
                    <a:pt x="58" y="10"/>
                  </a:lnTo>
                  <a:lnTo>
                    <a:pt x="0" y="10"/>
                  </a:lnTo>
                  <a:lnTo>
                    <a:pt x="0" y="0"/>
                  </a:lnTo>
                  <a:lnTo>
                    <a:pt x="58"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73" name="AutoShape 187"/>
            <p:cNvSpPr>
              <a:spLocks noChangeAspect="1" noChangeArrowheads="1"/>
            </p:cNvSpPr>
            <p:nvPr/>
          </p:nvSpPr>
          <p:spPr bwMode="auto">
            <a:xfrm flipV="1">
              <a:off x="1729" y="2388"/>
              <a:ext cx="75"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74" name="Freeform 188"/>
            <p:cNvSpPr>
              <a:spLocks noChangeAspect="1"/>
            </p:cNvSpPr>
            <p:nvPr/>
          </p:nvSpPr>
          <p:spPr bwMode="auto">
            <a:xfrm>
              <a:off x="1707" y="2298"/>
              <a:ext cx="123" cy="78"/>
            </a:xfrm>
            <a:custGeom>
              <a:avLst/>
              <a:gdLst>
                <a:gd name="T0" fmla="*/ 467 w 94"/>
                <a:gd name="T1" fmla="*/ 237 h 60"/>
                <a:gd name="T2" fmla="*/ 467 w 94"/>
                <a:gd name="T3" fmla="*/ 237 h 60"/>
                <a:gd name="T4" fmla="*/ 467 w 94"/>
                <a:gd name="T5" fmla="*/ 257 h 60"/>
                <a:gd name="T6" fmla="*/ 445 w 94"/>
                <a:gd name="T7" fmla="*/ 257 h 60"/>
                <a:gd name="T8" fmla="*/ 445 w 94"/>
                <a:gd name="T9" fmla="*/ 269 h 60"/>
                <a:gd name="T10" fmla="*/ 437 w 94"/>
                <a:gd name="T11" fmla="*/ 272 h 60"/>
                <a:gd name="T12" fmla="*/ 434 w 94"/>
                <a:gd name="T13" fmla="*/ 272 h 60"/>
                <a:gd name="T14" fmla="*/ 420 w 94"/>
                <a:gd name="T15" fmla="*/ 286 h 60"/>
                <a:gd name="T16" fmla="*/ 400 w 94"/>
                <a:gd name="T17" fmla="*/ 286 h 60"/>
                <a:gd name="T18" fmla="*/ 398 w 94"/>
                <a:gd name="T19" fmla="*/ 286 h 60"/>
                <a:gd name="T20" fmla="*/ 376 w 94"/>
                <a:gd name="T21" fmla="*/ 286 h 60"/>
                <a:gd name="T22" fmla="*/ 79 w 94"/>
                <a:gd name="T23" fmla="*/ 286 h 60"/>
                <a:gd name="T24" fmla="*/ 71 w 94"/>
                <a:gd name="T25" fmla="*/ 286 h 60"/>
                <a:gd name="T26" fmla="*/ 65 w 94"/>
                <a:gd name="T27" fmla="*/ 286 h 60"/>
                <a:gd name="T28" fmla="*/ 46 w 94"/>
                <a:gd name="T29" fmla="*/ 286 h 60"/>
                <a:gd name="T30" fmla="*/ 38 w 94"/>
                <a:gd name="T31" fmla="*/ 272 h 60"/>
                <a:gd name="T32" fmla="*/ 29 w 94"/>
                <a:gd name="T33" fmla="*/ 272 h 60"/>
                <a:gd name="T34" fmla="*/ 12 w 94"/>
                <a:gd name="T35" fmla="*/ 269 h 60"/>
                <a:gd name="T36" fmla="*/ 12 w 94"/>
                <a:gd name="T37" fmla="*/ 269 h 60"/>
                <a:gd name="T38" fmla="*/ 12 w 94"/>
                <a:gd name="T39" fmla="*/ 257 h 60"/>
                <a:gd name="T40" fmla="*/ 0 w 94"/>
                <a:gd name="T41" fmla="*/ 237 h 60"/>
                <a:gd name="T42" fmla="*/ 0 w 94"/>
                <a:gd name="T43" fmla="*/ 237 h 60"/>
                <a:gd name="T44" fmla="*/ 0 w 94"/>
                <a:gd name="T45" fmla="*/ 51 h 60"/>
                <a:gd name="T46" fmla="*/ 0 w 94"/>
                <a:gd name="T47" fmla="*/ 38 h 60"/>
                <a:gd name="T48" fmla="*/ 0 w 94"/>
                <a:gd name="T49" fmla="*/ 38 h 60"/>
                <a:gd name="T50" fmla="*/ 12 w 94"/>
                <a:gd name="T51" fmla="*/ 27 h 60"/>
                <a:gd name="T52" fmla="*/ 12 w 94"/>
                <a:gd name="T53" fmla="*/ 16 h 60"/>
                <a:gd name="T54" fmla="*/ 29 w 94"/>
                <a:gd name="T55" fmla="*/ 16 h 60"/>
                <a:gd name="T56" fmla="*/ 38 w 94"/>
                <a:gd name="T57" fmla="*/ 1 h 60"/>
                <a:gd name="T58" fmla="*/ 46 w 94"/>
                <a:gd name="T59" fmla="*/ 1 h 60"/>
                <a:gd name="T60" fmla="*/ 65 w 94"/>
                <a:gd name="T61" fmla="*/ 0 h 60"/>
                <a:gd name="T62" fmla="*/ 71 w 94"/>
                <a:gd name="T63" fmla="*/ 0 h 60"/>
                <a:gd name="T64" fmla="*/ 79 w 94"/>
                <a:gd name="T65" fmla="*/ 0 h 60"/>
                <a:gd name="T66" fmla="*/ 376 w 94"/>
                <a:gd name="T67" fmla="*/ 0 h 60"/>
                <a:gd name="T68" fmla="*/ 398 w 94"/>
                <a:gd name="T69" fmla="*/ 0 h 60"/>
                <a:gd name="T70" fmla="*/ 400 w 94"/>
                <a:gd name="T71" fmla="*/ 0 h 60"/>
                <a:gd name="T72" fmla="*/ 420 w 94"/>
                <a:gd name="T73" fmla="*/ 1 h 60"/>
                <a:gd name="T74" fmla="*/ 434 w 94"/>
                <a:gd name="T75" fmla="*/ 1 h 60"/>
                <a:gd name="T76" fmla="*/ 437 w 94"/>
                <a:gd name="T77" fmla="*/ 1 h 60"/>
                <a:gd name="T78" fmla="*/ 445 w 94"/>
                <a:gd name="T79" fmla="*/ 16 h 60"/>
                <a:gd name="T80" fmla="*/ 445 w 94"/>
                <a:gd name="T81" fmla="*/ 27 h 60"/>
                <a:gd name="T82" fmla="*/ 467 w 94"/>
                <a:gd name="T83" fmla="*/ 27 h 60"/>
                <a:gd name="T84" fmla="*/ 467 w 94"/>
                <a:gd name="T85" fmla="*/ 38 h 60"/>
                <a:gd name="T86" fmla="*/ 467 w 94"/>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0"/>
                <a:gd name="T134" fmla="*/ 94 w 9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0">
                  <a:moveTo>
                    <a:pt x="93" y="11"/>
                  </a:moveTo>
                  <a:lnTo>
                    <a:pt x="93" y="49"/>
                  </a:lnTo>
                  <a:lnTo>
                    <a:pt x="93" y="53"/>
                  </a:lnTo>
                  <a:lnTo>
                    <a:pt x="89" y="53"/>
                  </a:lnTo>
                  <a:lnTo>
                    <a:pt x="89" y="55"/>
                  </a:lnTo>
                  <a:lnTo>
                    <a:pt x="87" y="56"/>
                  </a:lnTo>
                  <a:lnTo>
                    <a:pt x="86" y="56"/>
                  </a:lnTo>
                  <a:lnTo>
                    <a:pt x="83" y="59"/>
                  </a:lnTo>
                  <a:lnTo>
                    <a:pt x="80" y="59"/>
                  </a:lnTo>
                  <a:lnTo>
                    <a:pt x="79" y="59"/>
                  </a:lnTo>
                  <a:lnTo>
                    <a:pt x="75" y="59"/>
                  </a:lnTo>
                  <a:lnTo>
                    <a:pt x="16" y="59"/>
                  </a:lnTo>
                  <a:lnTo>
                    <a:pt x="14" y="59"/>
                  </a:lnTo>
                  <a:lnTo>
                    <a:pt x="13" y="59"/>
                  </a:lnTo>
                  <a:lnTo>
                    <a:pt x="9" y="59"/>
                  </a:lnTo>
                  <a:lnTo>
                    <a:pt x="8" y="56"/>
                  </a:lnTo>
                  <a:lnTo>
                    <a:pt x="6" y="56"/>
                  </a:lnTo>
                  <a:lnTo>
                    <a:pt x="2" y="55"/>
                  </a:lnTo>
                  <a:lnTo>
                    <a:pt x="2" y="53"/>
                  </a:lnTo>
                  <a:lnTo>
                    <a:pt x="0" y="53"/>
                  </a:lnTo>
                  <a:lnTo>
                    <a:pt x="0" y="49"/>
                  </a:lnTo>
                  <a:lnTo>
                    <a:pt x="0" y="11"/>
                  </a:lnTo>
                  <a:lnTo>
                    <a:pt x="0" y="8"/>
                  </a:lnTo>
                  <a:lnTo>
                    <a:pt x="2" y="5"/>
                  </a:lnTo>
                  <a:lnTo>
                    <a:pt x="2" y="3"/>
                  </a:lnTo>
                  <a:lnTo>
                    <a:pt x="6" y="3"/>
                  </a:lnTo>
                  <a:lnTo>
                    <a:pt x="6" y="1"/>
                  </a:lnTo>
                  <a:lnTo>
                    <a:pt x="8" y="1"/>
                  </a:lnTo>
                  <a:lnTo>
                    <a:pt x="9" y="1"/>
                  </a:lnTo>
                  <a:lnTo>
                    <a:pt x="13" y="0"/>
                  </a:lnTo>
                  <a:lnTo>
                    <a:pt x="14" y="0"/>
                  </a:lnTo>
                  <a:lnTo>
                    <a:pt x="16" y="0"/>
                  </a:lnTo>
                  <a:lnTo>
                    <a:pt x="75" y="0"/>
                  </a:lnTo>
                  <a:lnTo>
                    <a:pt x="79" y="0"/>
                  </a:lnTo>
                  <a:lnTo>
                    <a:pt x="80" y="0"/>
                  </a:lnTo>
                  <a:lnTo>
                    <a:pt x="83" y="1"/>
                  </a:lnTo>
                  <a:lnTo>
                    <a:pt x="86" y="1"/>
                  </a:lnTo>
                  <a:lnTo>
                    <a:pt x="87" y="1"/>
                  </a:lnTo>
                  <a:lnTo>
                    <a:pt x="87" y="3"/>
                  </a:lnTo>
                  <a:lnTo>
                    <a:pt x="89" y="3"/>
                  </a:lnTo>
                  <a:lnTo>
                    <a:pt x="89" y="5"/>
                  </a:lnTo>
                  <a:lnTo>
                    <a:pt x="93" y="5"/>
                  </a:lnTo>
                  <a:lnTo>
                    <a:pt x="93" y="8"/>
                  </a:lnTo>
                  <a:lnTo>
                    <a:pt x="93"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75" name="Freeform 189"/>
            <p:cNvSpPr>
              <a:spLocks noChangeAspect="1"/>
            </p:cNvSpPr>
            <p:nvPr/>
          </p:nvSpPr>
          <p:spPr bwMode="auto">
            <a:xfrm>
              <a:off x="1792" y="2298"/>
              <a:ext cx="38" cy="78"/>
            </a:xfrm>
            <a:custGeom>
              <a:avLst/>
              <a:gdLst>
                <a:gd name="T0" fmla="*/ 143 w 29"/>
                <a:gd name="T1" fmla="*/ 226 h 60"/>
                <a:gd name="T2" fmla="*/ 143 w 29"/>
                <a:gd name="T3" fmla="*/ 237 h 60"/>
                <a:gd name="T4" fmla="*/ 143 w 29"/>
                <a:gd name="T5" fmla="*/ 257 h 60"/>
                <a:gd name="T6" fmla="*/ 122 w 29"/>
                <a:gd name="T7" fmla="*/ 257 h 60"/>
                <a:gd name="T8" fmla="*/ 122 w 29"/>
                <a:gd name="T9" fmla="*/ 269 h 60"/>
                <a:gd name="T10" fmla="*/ 122 w 29"/>
                <a:gd name="T11" fmla="*/ 272 h 60"/>
                <a:gd name="T12" fmla="*/ 122 w 29"/>
                <a:gd name="T13" fmla="*/ 272 h 60"/>
                <a:gd name="T14" fmla="*/ 122 w 29"/>
                <a:gd name="T15" fmla="*/ 272 h 60"/>
                <a:gd name="T16" fmla="*/ 113 w 29"/>
                <a:gd name="T17" fmla="*/ 286 h 60"/>
                <a:gd name="T18" fmla="*/ 113 w 29"/>
                <a:gd name="T19" fmla="*/ 286 h 60"/>
                <a:gd name="T20" fmla="*/ 113 w 29"/>
                <a:gd name="T21" fmla="*/ 286 h 60"/>
                <a:gd name="T22" fmla="*/ 28 w 29"/>
                <a:gd name="T23" fmla="*/ 286 h 60"/>
                <a:gd name="T24" fmla="*/ 28 w 29"/>
                <a:gd name="T25" fmla="*/ 286 h 60"/>
                <a:gd name="T26" fmla="*/ 28 w 29"/>
                <a:gd name="T27" fmla="*/ 286 h 60"/>
                <a:gd name="T28" fmla="*/ 28 w 29"/>
                <a:gd name="T29" fmla="*/ 286 h 60"/>
                <a:gd name="T30" fmla="*/ 12 w 29"/>
                <a:gd name="T31" fmla="*/ 272 h 60"/>
                <a:gd name="T32" fmla="*/ 12 w 29"/>
                <a:gd name="T33" fmla="*/ 272 h 60"/>
                <a:gd name="T34" fmla="*/ 12 w 29"/>
                <a:gd name="T35" fmla="*/ 269 h 60"/>
                <a:gd name="T36" fmla="*/ 12 w 29"/>
                <a:gd name="T37" fmla="*/ 269 h 60"/>
                <a:gd name="T38" fmla="*/ 0 w 29"/>
                <a:gd name="T39" fmla="*/ 257 h 60"/>
                <a:gd name="T40" fmla="*/ 0 w 29"/>
                <a:gd name="T41" fmla="*/ 237 h 60"/>
                <a:gd name="T42" fmla="*/ 0 w 29"/>
                <a:gd name="T43" fmla="*/ 226 h 60"/>
                <a:gd name="T44" fmla="*/ 0 w 29"/>
                <a:gd name="T45" fmla="*/ 51 h 60"/>
                <a:gd name="T46" fmla="*/ 0 w 29"/>
                <a:gd name="T47" fmla="*/ 38 h 60"/>
                <a:gd name="T48" fmla="*/ 0 w 29"/>
                <a:gd name="T49" fmla="*/ 27 h 60"/>
                <a:gd name="T50" fmla="*/ 12 w 29"/>
                <a:gd name="T51" fmla="*/ 27 h 60"/>
                <a:gd name="T52" fmla="*/ 12 w 29"/>
                <a:gd name="T53" fmla="*/ 16 h 60"/>
                <a:gd name="T54" fmla="*/ 12 w 29"/>
                <a:gd name="T55" fmla="*/ 16 h 60"/>
                <a:gd name="T56" fmla="*/ 12 w 29"/>
                <a:gd name="T57" fmla="*/ 1 h 60"/>
                <a:gd name="T58" fmla="*/ 12 w 29"/>
                <a:gd name="T59" fmla="*/ 1 h 60"/>
                <a:gd name="T60" fmla="*/ 28 w 29"/>
                <a:gd name="T61" fmla="*/ 0 h 60"/>
                <a:gd name="T62" fmla="*/ 28 w 29"/>
                <a:gd name="T63" fmla="*/ 0 h 60"/>
                <a:gd name="T64" fmla="*/ 28 w 29"/>
                <a:gd name="T65" fmla="*/ 0 h 60"/>
                <a:gd name="T66" fmla="*/ 113 w 29"/>
                <a:gd name="T67" fmla="*/ 0 h 60"/>
                <a:gd name="T68" fmla="*/ 113 w 29"/>
                <a:gd name="T69" fmla="*/ 0 h 60"/>
                <a:gd name="T70" fmla="*/ 113 w 29"/>
                <a:gd name="T71" fmla="*/ 0 h 60"/>
                <a:gd name="T72" fmla="*/ 113 w 29"/>
                <a:gd name="T73" fmla="*/ 0 h 60"/>
                <a:gd name="T74" fmla="*/ 122 w 29"/>
                <a:gd name="T75" fmla="*/ 1 h 60"/>
                <a:gd name="T76" fmla="*/ 122 w 29"/>
                <a:gd name="T77" fmla="*/ 1 h 60"/>
                <a:gd name="T78" fmla="*/ 122 w 29"/>
                <a:gd name="T79" fmla="*/ 16 h 60"/>
                <a:gd name="T80" fmla="*/ 122 w 29"/>
                <a:gd name="T81" fmla="*/ 16 h 60"/>
                <a:gd name="T82" fmla="*/ 143 w 29"/>
                <a:gd name="T83" fmla="*/ 27 h 60"/>
                <a:gd name="T84" fmla="*/ 143 w 29"/>
                <a:gd name="T85" fmla="*/ 38 h 60"/>
                <a:gd name="T86" fmla="*/ 143 w 2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0"/>
                <a:gd name="T134" fmla="*/ 29 w 2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0">
                  <a:moveTo>
                    <a:pt x="28" y="11"/>
                  </a:moveTo>
                  <a:lnTo>
                    <a:pt x="28" y="47"/>
                  </a:lnTo>
                  <a:lnTo>
                    <a:pt x="28" y="49"/>
                  </a:lnTo>
                  <a:lnTo>
                    <a:pt x="28" y="53"/>
                  </a:lnTo>
                  <a:lnTo>
                    <a:pt x="24" y="53"/>
                  </a:lnTo>
                  <a:lnTo>
                    <a:pt x="24" y="55"/>
                  </a:lnTo>
                  <a:lnTo>
                    <a:pt x="24" y="56"/>
                  </a:lnTo>
                  <a:lnTo>
                    <a:pt x="22" y="59"/>
                  </a:lnTo>
                  <a:lnTo>
                    <a:pt x="5" y="59"/>
                  </a:lnTo>
                  <a:lnTo>
                    <a:pt x="2" y="56"/>
                  </a:lnTo>
                  <a:lnTo>
                    <a:pt x="2" y="55"/>
                  </a:lnTo>
                  <a:lnTo>
                    <a:pt x="2" y="53"/>
                  </a:lnTo>
                  <a:lnTo>
                    <a:pt x="0" y="53"/>
                  </a:lnTo>
                  <a:lnTo>
                    <a:pt x="0" y="49"/>
                  </a:lnTo>
                  <a:lnTo>
                    <a:pt x="0" y="47"/>
                  </a:lnTo>
                  <a:lnTo>
                    <a:pt x="0" y="11"/>
                  </a:lnTo>
                  <a:lnTo>
                    <a:pt x="0" y="8"/>
                  </a:lnTo>
                  <a:lnTo>
                    <a:pt x="0" y="5"/>
                  </a:lnTo>
                  <a:lnTo>
                    <a:pt x="2" y="5"/>
                  </a:lnTo>
                  <a:lnTo>
                    <a:pt x="2" y="3"/>
                  </a:lnTo>
                  <a:lnTo>
                    <a:pt x="2" y="1"/>
                  </a:lnTo>
                  <a:lnTo>
                    <a:pt x="5" y="0"/>
                  </a:lnTo>
                  <a:lnTo>
                    <a:pt x="22" y="0"/>
                  </a:lnTo>
                  <a:lnTo>
                    <a:pt x="24" y="1"/>
                  </a:lnTo>
                  <a:lnTo>
                    <a:pt x="24" y="3"/>
                  </a:lnTo>
                  <a:lnTo>
                    <a:pt x="24" y="5"/>
                  </a:lnTo>
                  <a:lnTo>
                    <a:pt x="28" y="5"/>
                  </a:lnTo>
                  <a:lnTo>
                    <a:pt x="28" y="8"/>
                  </a:lnTo>
                  <a:lnTo>
                    <a:pt x="28" y="11"/>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76" name="Freeform 190"/>
            <p:cNvSpPr>
              <a:spLocks noChangeAspect="1"/>
            </p:cNvSpPr>
            <p:nvPr/>
          </p:nvSpPr>
          <p:spPr bwMode="auto">
            <a:xfrm>
              <a:off x="1712" y="2298"/>
              <a:ext cx="33" cy="78"/>
            </a:xfrm>
            <a:custGeom>
              <a:avLst/>
              <a:gdLst>
                <a:gd name="T0" fmla="*/ 127 w 25"/>
                <a:gd name="T1" fmla="*/ 226 h 60"/>
                <a:gd name="T2" fmla="*/ 127 w 25"/>
                <a:gd name="T3" fmla="*/ 237 h 60"/>
                <a:gd name="T4" fmla="*/ 127 w 25"/>
                <a:gd name="T5" fmla="*/ 257 h 60"/>
                <a:gd name="T6" fmla="*/ 115 w 25"/>
                <a:gd name="T7" fmla="*/ 257 h 60"/>
                <a:gd name="T8" fmla="*/ 115 w 25"/>
                <a:gd name="T9" fmla="*/ 269 h 60"/>
                <a:gd name="T10" fmla="*/ 115 w 25"/>
                <a:gd name="T11" fmla="*/ 272 h 60"/>
                <a:gd name="T12" fmla="*/ 115 w 25"/>
                <a:gd name="T13" fmla="*/ 272 h 60"/>
                <a:gd name="T14" fmla="*/ 115 w 25"/>
                <a:gd name="T15" fmla="*/ 272 h 60"/>
                <a:gd name="T16" fmla="*/ 102 w 25"/>
                <a:gd name="T17" fmla="*/ 286 h 60"/>
                <a:gd name="T18" fmla="*/ 102 w 25"/>
                <a:gd name="T19" fmla="*/ 286 h 60"/>
                <a:gd name="T20" fmla="*/ 102 w 25"/>
                <a:gd name="T21" fmla="*/ 286 h 60"/>
                <a:gd name="T22" fmla="*/ 12 w 25"/>
                <a:gd name="T23" fmla="*/ 286 h 60"/>
                <a:gd name="T24" fmla="*/ 12 w 25"/>
                <a:gd name="T25" fmla="*/ 286 h 60"/>
                <a:gd name="T26" fmla="*/ 12 w 25"/>
                <a:gd name="T27" fmla="*/ 286 h 60"/>
                <a:gd name="T28" fmla="*/ 12 w 25"/>
                <a:gd name="T29" fmla="*/ 286 h 60"/>
                <a:gd name="T30" fmla="*/ 0 w 25"/>
                <a:gd name="T31" fmla="*/ 272 h 60"/>
                <a:gd name="T32" fmla="*/ 0 w 25"/>
                <a:gd name="T33" fmla="*/ 272 h 60"/>
                <a:gd name="T34" fmla="*/ 0 w 25"/>
                <a:gd name="T35" fmla="*/ 269 h 60"/>
                <a:gd name="T36" fmla="*/ 0 w 25"/>
                <a:gd name="T37" fmla="*/ 269 h 60"/>
                <a:gd name="T38" fmla="*/ 0 w 25"/>
                <a:gd name="T39" fmla="*/ 257 h 60"/>
                <a:gd name="T40" fmla="*/ 0 w 25"/>
                <a:gd name="T41" fmla="*/ 237 h 60"/>
                <a:gd name="T42" fmla="*/ 0 w 25"/>
                <a:gd name="T43" fmla="*/ 226 h 60"/>
                <a:gd name="T44" fmla="*/ 0 w 25"/>
                <a:gd name="T45" fmla="*/ 51 h 60"/>
                <a:gd name="T46" fmla="*/ 0 w 25"/>
                <a:gd name="T47" fmla="*/ 38 h 60"/>
                <a:gd name="T48" fmla="*/ 0 w 25"/>
                <a:gd name="T49" fmla="*/ 27 h 60"/>
                <a:gd name="T50" fmla="*/ 0 w 25"/>
                <a:gd name="T51" fmla="*/ 27 h 60"/>
                <a:gd name="T52" fmla="*/ 0 w 25"/>
                <a:gd name="T53" fmla="*/ 16 h 60"/>
                <a:gd name="T54" fmla="*/ 0 w 25"/>
                <a:gd name="T55" fmla="*/ 16 h 60"/>
                <a:gd name="T56" fmla="*/ 0 w 25"/>
                <a:gd name="T57" fmla="*/ 1 h 60"/>
                <a:gd name="T58" fmla="*/ 0 w 25"/>
                <a:gd name="T59" fmla="*/ 1 h 60"/>
                <a:gd name="T60" fmla="*/ 12 w 25"/>
                <a:gd name="T61" fmla="*/ 0 h 60"/>
                <a:gd name="T62" fmla="*/ 12 w 25"/>
                <a:gd name="T63" fmla="*/ 0 h 60"/>
                <a:gd name="T64" fmla="*/ 12 w 25"/>
                <a:gd name="T65" fmla="*/ 0 h 60"/>
                <a:gd name="T66" fmla="*/ 102 w 25"/>
                <a:gd name="T67" fmla="*/ 0 h 60"/>
                <a:gd name="T68" fmla="*/ 102 w 25"/>
                <a:gd name="T69" fmla="*/ 0 h 60"/>
                <a:gd name="T70" fmla="*/ 102 w 25"/>
                <a:gd name="T71" fmla="*/ 0 h 60"/>
                <a:gd name="T72" fmla="*/ 115 w 25"/>
                <a:gd name="T73" fmla="*/ 0 h 60"/>
                <a:gd name="T74" fmla="*/ 115 w 25"/>
                <a:gd name="T75" fmla="*/ 1 h 60"/>
                <a:gd name="T76" fmla="*/ 115 w 25"/>
                <a:gd name="T77" fmla="*/ 1 h 60"/>
                <a:gd name="T78" fmla="*/ 115 w 25"/>
                <a:gd name="T79" fmla="*/ 16 h 60"/>
                <a:gd name="T80" fmla="*/ 115 w 25"/>
                <a:gd name="T81" fmla="*/ 16 h 60"/>
                <a:gd name="T82" fmla="*/ 127 w 25"/>
                <a:gd name="T83" fmla="*/ 27 h 60"/>
                <a:gd name="T84" fmla="*/ 127 w 25"/>
                <a:gd name="T85" fmla="*/ 38 h 60"/>
                <a:gd name="T86" fmla="*/ 127 w 25"/>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0"/>
                <a:gd name="T134" fmla="*/ 25 w 25"/>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0">
                  <a:moveTo>
                    <a:pt x="24" y="11"/>
                  </a:moveTo>
                  <a:lnTo>
                    <a:pt x="24" y="47"/>
                  </a:lnTo>
                  <a:lnTo>
                    <a:pt x="24" y="49"/>
                  </a:lnTo>
                  <a:lnTo>
                    <a:pt x="24" y="53"/>
                  </a:lnTo>
                  <a:lnTo>
                    <a:pt x="22" y="53"/>
                  </a:lnTo>
                  <a:lnTo>
                    <a:pt x="22" y="55"/>
                  </a:lnTo>
                  <a:lnTo>
                    <a:pt x="22" y="56"/>
                  </a:lnTo>
                  <a:lnTo>
                    <a:pt x="22" y="59"/>
                  </a:lnTo>
                  <a:lnTo>
                    <a:pt x="19" y="59"/>
                  </a:lnTo>
                  <a:lnTo>
                    <a:pt x="2" y="59"/>
                  </a:lnTo>
                  <a:lnTo>
                    <a:pt x="0" y="56"/>
                  </a:lnTo>
                  <a:lnTo>
                    <a:pt x="0" y="55"/>
                  </a:lnTo>
                  <a:lnTo>
                    <a:pt x="0" y="53"/>
                  </a:lnTo>
                  <a:lnTo>
                    <a:pt x="0" y="49"/>
                  </a:lnTo>
                  <a:lnTo>
                    <a:pt x="0" y="47"/>
                  </a:lnTo>
                  <a:lnTo>
                    <a:pt x="0" y="11"/>
                  </a:lnTo>
                  <a:lnTo>
                    <a:pt x="0" y="8"/>
                  </a:lnTo>
                  <a:lnTo>
                    <a:pt x="0" y="5"/>
                  </a:lnTo>
                  <a:lnTo>
                    <a:pt x="0" y="3"/>
                  </a:lnTo>
                  <a:lnTo>
                    <a:pt x="0" y="1"/>
                  </a:lnTo>
                  <a:lnTo>
                    <a:pt x="2" y="0"/>
                  </a:lnTo>
                  <a:lnTo>
                    <a:pt x="19" y="0"/>
                  </a:lnTo>
                  <a:lnTo>
                    <a:pt x="22" y="0"/>
                  </a:lnTo>
                  <a:lnTo>
                    <a:pt x="22" y="1"/>
                  </a:lnTo>
                  <a:lnTo>
                    <a:pt x="22" y="3"/>
                  </a:lnTo>
                  <a:lnTo>
                    <a:pt x="22" y="5"/>
                  </a:lnTo>
                  <a:lnTo>
                    <a:pt x="24" y="5"/>
                  </a:lnTo>
                  <a:lnTo>
                    <a:pt x="24" y="8"/>
                  </a:lnTo>
                  <a:lnTo>
                    <a:pt x="24" y="11"/>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77" name="Freeform 191" descr="Light vertical"/>
            <p:cNvSpPr>
              <a:spLocks noChangeAspect="1"/>
            </p:cNvSpPr>
            <p:nvPr/>
          </p:nvSpPr>
          <p:spPr bwMode="auto">
            <a:xfrm>
              <a:off x="1744" y="2298"/>
              <a:ext cx="49" cy="78"/>
            </a:xfrm>
            <a:custGeom>
              <a:avLst/>
              <a:gdLst>
                <a:gd name="T0" fmla="*/ 172 w 38"/>
                <a:gd name="T1" fmla="*/ 226 h 60"/>
                <a:gd name="T2" fmla="*/ 172 w 38"/>
                <a:gd name="T3" fmla="*/ 237 h 60"/>
                <a:gd name="T4" fmla="*/ 172 w 38"/>
                <a:gd name="T5" fmla="*/ 257 h 60"/>
                <a:gd name="T6" fmla="*/ 172 w 38"/>
                <a:gd name="T7" fmla="*/ 257 h 60"/>
                <a:gd name="T8" fmla="*/ 172 w 38"/>
                <a:gd name="T9" fmla="*/ 269 h 60"/>
                <a:gd name="T10" fmla="*/ 156 w 38"/>
                <a:gd name="T11" fmla="*/ 272 h 60"/>
                <a:gd name="T12" fmla="*/ 156 w 38"/>
                <a:gd name="T13" fmla="*/ 272 h 60"/>
                <a:gd name="T14" fmla="*/ 156 w 38"/>
                <a:gd name="T15" fmla="*/ 272 h 60"/>
                <a:gd name="T16" fmla="*/ 146 w 38"/>
                <a:gd name="T17" fmla="*/ 286 h 60"/>
                <a:gd name="T18" fmla="*/ 146 w 38"/>
                <a:gd name="T19" fmla="*/ 286 h 60"/>
                <a:gd name="T20" fmla="*/ 143 w 38"/>
                <a:gd name="T21" fmla="*/ 286 h 60"/>
                <a:gd name="T22" fmla="*/ 32 w 38"/>
                <a:gd name="T23" fmla="*/ 286 h 60"/>
                <a:gd name="T24" fmla="*/ 17 w 38"/>
                <a:gd name="T25" fmla="*/ 286 h 60"/>
                <a:gd name="T26" fmla="*/ 17 w 38"/>
                <a:gd name="T27" fmla="*/ 286 h 60"/>
                <a:gd name="T28" fmla="*/ 17 w 38"/>
                <a:gd name="T29" fmla="*/ 286 h 60"/>
                <a:gd name="T30" fmla="*/ 1 w 38"/>
                <a:gd name="T31" fmla="*/ 272 h 60"/>
                <a:gd name="T32" fmla="*/ 1 w 38"/>
                <a:gd name="T33" fmla="*/ 272 h 60"/>
                <a:gd name="T34" fmla="*/ 1 w 38"/>
                <a:gd name="T35" fmla="*/ 269 h 60"/>
                <a:gd name="T36" fmla="*/ 0 w 38"/>
                <a:gd name="T37" fmla="*/ 269 h 60"/>
                <a:gd name="T38" fmla="*/ 0 w 38"/>
                <a:gd name="T39" fmla="*/ 257 h 60"/>
                <a:gd name="T40" fmla="*/ 0 w 38"/>
                <a:gd name="T41" fmla="*/ 237 h 60"/>
                <a:gd name="T42" fmla="*/ 0 w 38"/>
                <a:gd name="T43" fmla="*/ 226 h 60"/>
                <a:gd name="T44" fmla="*/ 0 w 38"/>
                <a:gd name="T45" fmla="*/ 51 h 60"/>
                <a:gd name="T46" fmla="*/ 0 w 38"/>
                <a:gd name="T47" fmla="*/ 38 h 60"/>
                <a:gd name="T48" fmla="*/ 0 w 38"/>
                <a:gd name="T49" fmla="*/ 27 h 60"/>
                <a:gd name="T50" fmla="*/ 0 w 38"/>
                <a:gd name="T51" fmla="*/ 27 h 60"/>
                <a:gd name="T52" fmla="*/ 0 w 38"/>
                <a:gd name="T53" fmla="*/ 16 h 60"/>
                <a:gd name="T54" fmla="*/ 1 w 38"/>
                <a:gd name="T55" fmla="*/ 16 h 60"/>
                <a:gd name="T56" fmla="*/ 1 w 38"/>
                <a:gd name="T57" fmla="*/ 1 h 60"/>
                <a:gd name="T58" fmla="*/ 1 w 38"/>
                <a:gd name="T59" fmla="*/ 1 h 60"/>
                <a:gd name="T60" fmla="*/ 17 w 38"/>
                <a:gd name="T61" fmla="*/ 0 h 60"/>
                <a:gd name="T62" fmla="*/ 17 w 38"/>
                <a:gd name="T63" fmla="*/ 0 h 60"/>
                <a:gd name="T64" fmla="*/ 32 w 38"/>
                <a:gd name="T65" fmla="*/ 0 h 60"/>
                <a:gd name="T66" fmla="*/ 143 w 38"/>
                <a:gd name="T67" fmla="*/ 0 h 60"/>
                <a:gd name="T68" fmla="*/ 143 w 38"/>
                <a:gd name="T69" fmla="*/ 0 h 60"/>
                <a:gd name="T70" fmla="*/ 146 w 38"/>
                <a:gd name="T71" fmla="*/ 0 h 60"/>
                <a:gd name="T72" fmla="*/ 146 w 38"/>
                <a:gd name="T73" fmla="*/ 0 h 60"/>
                <a:gd name="T74" fmla="*/ 156 w 38"/>
                <a:gd name="T75" fmla="*/ 1 h 60"/>
                <a:gd name="T76" fmla="*/ 156 w 38"/>
                <a:gd name="T77" fmla="*/ 1 h 60"/>
                <a:gd name="T78" fmla="*/ 156 w 38"/>
                <a:gd name="T79" fmla="*/ 16 h 60"/>
                <a:gd name="T80" fmla="*/ 172 w 38"/>
                <a:gd name="T81" fmla="*/ 16 h 60"/>
                <a:gd name="T82" fmla="*/ 172 w 38"/>
                <a:gd name="T83" fmla="*/ 27 h 60"/>
                <a:gd name="T84" fmla="*/ 172 w 38"/>
                <a:gd name="T85" fmla="*/ 38 h 60"/>
                <a:gd name="T86" fmla="*/ 172 w 38"/>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0"/>
                <a:gd name="T134" fmla="*/ 38 w 38"/>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0">
                  <a:moveTo>
                    <a:pt x="37" y="11"/>
                  </a:moveTo>
                  <a:lnTo>
                    <a:pt x="37" y="47"/>
                  </a:lnTo>
                  <a:lnTo>
                    <a:pt x="37" y="49"/>
                  </a:lnTo>
                  <a:lnTo>
                    <a:pt x="37" y="53"/>
                  </a:lnTo>
                  <a:lnTo>
                    <a:pt x="37" y="55"/>
                  </a:lnTo>
                  <a:lnTo>
                    <a:pt x="34" y="55"/>
                  </a:lnTo>
                  <a:lnTo>
                    <a:pt x="34" y="56"/>
                  </a:lnTo>
                  <a:lnTo>
                    <a:pt x="32" y="59"/>
                  </a:lnTo>
                  <a:lnTo>
                    <a:pt x="31" y="59"/>
                  </a:lnTo>
                  <a:lnTo>
                    <a:pt x="7" y="59"/>
                  </a:lnTo>
                  <a:lnTo>
                    <a:pt x="4" y="59"/>
                  </a:lnTo>
                  <a:lnTo>
                    <a:pt x="1" y="56"/>
                  </a:lnTo>
                  <a:lnTo>
                    <a:pt x="1" y="55"/>
                  </a:lnTo>
                  <a:lnTo>
                    <a:pt x="0" y="55"/>
                  </a:lnTo>
                  <a:lnTo>
                    <a:pt x="0" y="53"/>
                  </a:lnTo>
                  <a:lnTo>
                    <a:pt x="0" y="49"/>
                  </a:lnTo>
                  <a:lnTo>
                    <a:pt x="0" y="47"/>
                  </a:lnTo>
                  <a:lnTo>
                    <a:pt x="0" y="11"/>
                  </a:lnTo>
                  <a:lnTo>
                    <a:pt x="0" y="8"/>
                  </a:lnTo>
                  <a:lnTo>
                    <a:pt x="0" y="5"/>
                  </a:lnTo>
                  <a:lnTo>
                    <a:pt x="0" y="3"/>
                  </a:lnTo>
                  <a:lnTo>
                    <a:pt x="1" y="3"/>
                  </a:lnTo>
                  <a:lnTo>
                    <a:pt x="1" y="1"/>
                  </a:lnTo>
                  <a:lnTo>
                    <a:pt x="4" y="0"/>
                  </a:lnTo>
                  <a:lnTo>
                    <a:pt x="7" y="0"/>
                  </a:lnTo>
                  <a:lnTo>
                    <a:pt x="31" y="0"/>
                  </a:lnTo>
                  <a:lnTo>
                    <a:pt x="32" y="0"/>
                  </a:lnTo>
                  <a:lnTo>
                    <a:pt x="34" y="1"/>
                  </a:lnTo>
                  <a:lnTo>
                    <a:pt x="34" y="3"/>
                  </a:lnTo>
                  <a:lnTo>
                    <a:pt x="37" y="3"/>
                  </a:lnTo>
                  <a:lnTo>
                    <a:pt x="37" y="5"/>
                  </a:lnTo>
                  <a:lnTo>
                    <a:pt x="37" y="8"/>
                  </a:lnTo>
                  <a:lnTo>
                    <a:pt x="37" y="11"/>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78" name="AutoShape 192"/>
            <p:cNvSpPr>
              <a:spLocks noChangeAspect="1" noChangeArrowheads="1"/>
            </p:cNvSpPr>
            <p:nvPr/>
          </p:nvSpPr>
          <p:spPr bwMode="auto">
            <a:xfrm flipV="1">
              <a:off x="1729" y="2375"/>
              <a:ext cx="9"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79" name="Freeform 193"/>
            <p:cNvSpPr>
              <a:spLocks noChangeAspect="1"/>
            </p:cNvSpPr>
            <p:nvPr/>
          </p:nvSpPr>
          <p:spPr bwMode="auto">
            <a:xfrm>
              <a:off x="1804" y="2388"/>
              <a:ext cx="13" cy="26"/>
            </a:xfrm>
            <a:custGeom>
              <a:avLst/>
              <a:gdLst>
                <a:gd name="T0" fmla="*/ 0 w 10"/>
                <a:gd name="T1" fmla="*/ 0 h 20"/>
                <a:gd name="T2" fmla="*/ 46 w 10"/>
                <a:gd name="T3" fmla="*/ 27 h 20"/>
                <a:gd name="T4" fmla="*/ 0 w 10"/>
                <a:gd name="T5" fmla="*/ 38 h 20"/>
                <a:gd name="T6" fmla="*/ 46 w 10"/>
                <a:gd name="T7" fmla="*/ 64 h 20"/>
                <a:gd name="T8" fmla="*/ 0 w 10"/>
                <a:gd name="T9" fmla="*/ 92 h 20"/>
                <a:gd name="T10" fmla="*/ 0 w 10"/>
                <a:gd name="T11" fmla="*/ 0 h 20"/>
                <a:gd name="T12" fmla="*/ 0 w 10"/>
                <a:gd name="T13" fmla="*/ 0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0" y="0"/>
                  </a:moveTo>
                  <a:lnTo>
                    <a:pt x="9" y="5"/>
                  </a:lnTo>
                  <a:lnTo>
                    <a:pt x="0" y="8"/>
                  </a:lnTo>
                  <a:lnTo>
                    <a:pt x="9" y="13"/>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80" name="Line 194"/>
            <p:cNvSpPr>
              <a:spLocks noChangeAspect="1" noChangeShapeType="1"/>
            </p:cNvSpPr>
            <p:nvPr/>
          </p:nvSpPr>
          <p:spPr bwMode="auto">
            <a:xfrm>
              <a:off x="1729" y="2387"/>
              <a:ext cx="86"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81" name="Line 195"/>
            <p:cNvSpPr>
              <a:spLocks noChangeAspect="1" noChangeShapeType="1"/>
            </p:cNvSpPr>
            <p:nvPr/>
          </p:nvSpPr>
          <p:spPr bwMode="auto">
            <a:xfrm flipH="1">
              <a:off x="1729" y="2387"/>
              <a:ext cx="75"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82" name="Line 196"/>
            <p:cNvSpPr>
              <a:spLocks noChangeAspect="1" noChangeShapeType="1"/>
            </p:cNvSpPr>
            <p:nvPr/>
          </p:nvSpPr>
          <p:spPr bwMode="auto">
            <a:xfrm>
              <a:off x="1729" y="2401"/>
              <a:ext cx="86"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83" name="Freeform 197"/>
            <p:cNvSpPr>
              <a:spLocks noChangeAspect="1"/>
            </p:cNvSpPr>
            <p:nvPr/>
          </p:nvSpPr>
          <p:spPr bwMode="auto">
            <a:xfrm>
              <a:off x="1718" y="2388"/>
              <a:ext cx="13" cy="26"/>
            </a:xfrm>
            <a:custGeom>
              <a:avLst/>
              <a:gdLst>
                <a:gd name="T0" fmla="*/ 46 w 10"/>
                <a:gd name="T1" fmla="*/ 92 h 20"/>
                <a:gd name="T2" fmla="*/ 0 w 10"/>
                <a:gd name="T3" fmla="*/ 64 h 20"/>
                <a:gd name="T4" fmla="*/ 46 w 10"/>
                <a:gd name="T5" fmla="*/ 38 h 20"/>
                <a:gd name="T6" fmla="*/ 0 w 10"/>
                <a:gd name="T7" fmla="*/ 27 h 20"/>
                <a:gd name="T8" fmla="*/ 46 w 10"/>
                <a:gd name="T9" fmla="*/ 0 h 20"/>
                <a:gd name="T10" fmla="*/ 46 w 10"/>
                <a:gd name="T11" fmla="*/ 92 h 20"/>
                <a:gd name="T12" fmla="*/ 46 w 10"/>
                <a:gd name="T13" fmla="*/ 92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9" y="19"/>
                  </a:moveTo>
                  <a:lnTo>
                    <a:pt x="0" y="13"/>
                  </a:lnTo>
                  <a:lnTo>
                    <a:pt x="9" y="8"/>
                  </a:lnTo>
                  <a:lnTo>
                    <a:pt x="0" y="5"/>
                  </a:lnTo>
                  <a:lnTo>
                    <a:pt x="9" y="0"/>
                  </a:lnTo>
                  <a:lnTo>
                    <a:pt x="9"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84" name="Line 198"/>
            <p:cNvSpPr>
              <a:spLocks noChangeAspect="1" noChangeShapeType="1"/>
            </p:cNvSpPr>
            <p:nvPr/>
          </p:nvSpPr>
          <p:spPr bwMode="auto">
            <a:xfrm flipH="1" flipV="1">
              <a:off x="1718"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85" name="Text Box 199"/>
            <p:cNvSpPr txBox="1">
              <a:spLocks noChangeArrowheads="1"/>
            </p:cNvSpPr>
            <p:nvPr/>
          </p:nvSpPr>
          <p:spPr bwMode="auto">
            <a:xfrm>
              <a:off x="4176" y="960"/>
              <a:ext cx="885"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Chromatogram</a:t>
              </a:r>
              <a:endParaRPr lang="en-US" altLang="en-US" sz="2200">
                <a:solidFill>
                  <a:srgbClr val="FF0000"/>
                </a:solidFill>
              </a:endParaRPr>
            </a:p>
          </p:txBody>
        </p:sp>
        <p:grpSp>
          <p:nvGrpSpPr>
            <p:cNvPr id="16586" name="Group 200"/>
            <p:cNvGrpSpPr>
              <a:grpSpLocks/>
            </p:cNvGrpSpPr>
            <p:nvPr/>
          </p:nvGrpSpPr>
          <p:grpSpPr bwMode="auto">
            <a:xfrm>
              <a:off x="3696" y="1029"/>
              <a:ext cx="2160" cy="1275"/>
              <a:chOff x="3696" y="1029"/>
              <a:chExt cx="1803" cy="1058"/>
            </a:xfrm>
          </p:grpSpPr>
          <p:sp>
            <p:nvSpPr>
              <p:cNvPr id="16598" name="Freeform 201"/>
              <p:cNvSpPr>
                <a:spLocks/>
              </p:cNvSpPr>
              <p:nvPr/>
            </p:nvSpPr>
            <p:spPr bwMode="auto">
              <a:xfrm>
                <a:off x="4406" y="1556"/>
                <a:ext cx="113" cy="460"/>
              </a:xfrm>
              <a:custGeom>
                <a:avLst/>
                <a:gdLst>
                  <a:gd name="T0" fmla="*/ 0 w 113"/>
                  <a:gd name="T1" fmla="*/ 446 h 460"/>
                  <a:gd name="T2" fmla="*/ 0 w 113"/>
                  <a:gd name="T3" fmla="*/ 434 h 460"/>
                  <a:gd name="T4" fmla="*/ 1 w 113"/>
                  <a:gd name="T5" fmla="*/ 421 h 460"/>
                  <a:gd name="T6" fmla="*/ 4 w 113"/>
                  <a:gd name="T7" fmla="*/ 401 h 460"/>
                  <a:gd name="T8" fmla="*/ 6 w 113"/>
                  <a:gd name="T9" fmla="*/ 373 h 460"/>
                  <a:gd name="T10" fmla="*/ 6 w 113"/>
                  <a:gd name="T11" fmla="*/ 335 h 460"/>
                  <a:gd name="T12" fmla="*/ 12 w 113"/>
                  <a:gd name="T13" fmla="*/ 294 h 460"/>
                  <a:gd name="T14" fmla="*/ 12 w 113"/>
                  <a:gd name="T15" fmla="*/ 245 h 460"/>
                  <a:gd name="T16" fmla="*/ 14 w 113"/>
                  <a:gd name="T17" fmla="*/ 194 h 460"/>
                  <a:gd name="T18" fmla="*/ 15 w 113"/>
                  <a:gd name="T19" fmla="*/ 143 h 460"/>
                  <a:gd name="T20" fmla="*/ 18 w 113"/>
                  <a:gd name="T21" fmla="*/ 96 h 460"/>
                  <a:gd name="T22" fmla="*/ 20 w 113"/>
                  <a:gd name="T23" fmla="*/ 58 h 460"/>
                  <a:gd name="T24" fmla="*/ 20 w 113"/>
                  <a:gd name="T25" fmla="*/ 27 h 460"/>
                  <a:gd name="T26" fmla="*/ 22 w 113"/>
                  <a:gd name="T27" fmla="*/ 9 h 460"/>
                  <a:gd name="T28" fmla="*/ 24 w 113"/>
                  <a:gd name="T29" fmla="*/ 0 h 460"/>
                  <a:gd name="T30" fmla="*/ 27 w 113"/>
                  <a:gd name="T31" fmla="*/ 0 h 460"/>
                  <a:gd name="T32" fmla="*/ 29 w 113"/>
                  <a:gd name="T33" fmla="*/ 9 h 460"/>
                  <a:gd name="T34" fmla="*/ 29 w 113"/>
                  <a:gd name="T35" fmla="*/ 27 h 460"/>
                  <a:gd name="T36" fmla="*/ 30 w 113"/>
                  <a:gd name="T37" fmla="*/ 49 h 460"/>
                  <a:gd name="T38" fmla="*/ 33 w 113"/>
                  <a:gd name="T39" fmla="*/ 74 h 460"/>
                  <a:gd name="T40" fmla="*/ 35 w 113"/>
                  <a:gd name="T41" fmla="*/ 101 h 460"/>
                  <a:gd name="T42" fmla="*/ 35 w 113"/>
                  <a:gd name="T43" fmla="*/ 129 h 460"/>
                  <a:gd name="T44" fmla="*/ 37 w 113"/>
                  <a:gd name="T45" fmla="*/ 159 h 460"/>
                  <a:gd name="T46" fmla="*/ 41 w 113"/>
                  <a:gd name="T47" fmla="*/ 186 h 460"/>
                  <a:gd name="T48" fmla="*/ 43 w 113"/>
                  <a:gd name="T49" fmla="*/ 212 h 460"/>
                  <a:gd name="T50" fmla="*/ 44 w 113"/>
                  <a:gd name="T51" fmla="*/ 239 h 460"/>
                  <a:gd name="T52" fmla="*/ 47 w 113"/>
                  <a:gd name="T53" fmla="*/ 263 h 460"/>
                  <a:gd name="T54" fmla="*/ 47 w 113"/>
                  <a:gd name="T55" fmla="*/ 286 h 460"/>
                  <a:gd name="T56" fmla="*/ 49 w 113"/>
                  <a:gd name="T57" fmla="*/ 308 h 460"/>
                  <a:gd name="T58" fmla="*/ 51 w 113"/>
                  <a:gd name="T59" fmla="*/ 326 h 460"/>
                  <a:gd name="T60" fmla="*/ 55 w 113"/>
                  <a:gd name="T61" fmla="*/ 343 h 460"/>
                  <a:gd name="T62" fmla="*/ 56 w 113"/>
                  <a:gd name="T63" fmla="*/ 356 h 460"/>
                  <a:gd name="T64" fmla="*/ 56 w 113"/>
                  <a:gd name="T65" fmla="*/ 370 h 460"/>
                  <a:gd name="T66" fmla="*/ 58 w 113"/>
                  <a:gd name="T67" fmla="*/ 381 h 460"/>
                  <a:gd name="T68" fmla="*/ 60 w 113"/>
                  <a:gd name="T69" fmla="*/ 392 h 460"/>
                  <a:gd name="T70" fmla="*/ 63 w 113"/>
                  <a:gd name="T71" fmla="*/ 399 h 460"/>
                  <a:gd name="T72" fmla="*/ 65 w 113"/>
                  <a:gd name="T73" fmla="*/ 407 h 460"/>
                  <a:gd name="T74" fmla="*/ 65 w 113"/>
                  <a:gd name="T75" fmla="*/ 412 h 460"/>
                  <a:gd name="T76" fmla="*/ 66 w 113"/>
                  <a:gd name="T77" fmla="*/ 420 h 460"/>
                  <a:gd name="T78" fmla="*/ 70 w 113"/>
                  <a:gd name="T79" fmla="*/ 422 h 460"/>
                  <a:gd name="T80" fmla="*/ 71 w 113"/>
                  <a:gd name="T81" fmla="*/ 427 h 460"/>
                  <a:gd name="T82" fmla="*/ 73 w 113"/>
                  <a:gd name="T83" fmla="*/ 433 h 460"/>
                  <a:gd name="T84" fmla="*/ 76 w 113"/>
                  <a:gd name="T85" fmla="*/ 434 h 460"/>
                  <a:gd name="T86" fmla="*/ 76 w 113"/>
                  <a:gd name="T87" fmla="*/ 436 h 460"/>
                  <a:gd name="T88" fmla="*/ 78 w 113"/>
                  <a:gd name="T89" fmla="*/ 439 h 460"/>
                  <a:gd name="T90" fmla="*/ 80 w 113"/>
                  <a:gd name="T91" fmla="*/ 442 h 460"/>
                  <a:gd name="T92" fmla="*/ 83 w 113"/>
                  <a:gd name="T93" fmla="*/ 442 h 460"/>
                  <a:gd name="T94" fmla="*/ 83 w 113"/>
                  <a:gd name="T95" fmla="*/ 446 h 460"/>
                  <a:gd name="T96" fmla="*/ 86 w 113"/>
                  <a:gd name="T97" fmla="*/ 447 h 460"/>
                  <a:gd name="T98" fmla="*/ 87 w 113"/>
                  <a:gd name="T99" fmla="*/ 447 h 460"/>
                  <a:gd name="T100" fmla="*/ 90 w 113"/>
                  <a:gd name="T101" fmla="*/ 449 h 460"/>
                  <a:gd name="T102" fmla="*/ 92 w 113"/>
                  <a:gd name="T103" fmla="*/ 449 h 460"/>
                  <a:gd name="T104" fmla="*/ 92 w 113"/>
                  <a:gd name="T105" fmla="*/ 453 h 460"/>
                  <a:gd name="T106" fmla="*/ 93 w 113"/>
                  <a:gd name="T107" fmla="*/ 453 h 460"/>
                  <a:gd name="T108" fmla="*/ 95 w 113"/>
                  <a:gd name="T109" fmla="*/ 454 h 460"/>
                  <a:gd name="T110" fmla="*/ 99 w 113"/>
                  <a:gd name="T111" fmla="*/ 454 h 460"/>
                  <a:gd name="T112" fmla="*/ 100 w 113"/>
                  <a:gd name="T113" fmla="*/ 454 h 460"/>
                  <a:gd name="T114" fmla="*/ 100 w 113"/>
                  <a:gd name="T115" fmla="*/ 456 h 460"/>
                  <a:gd name="T116" fmla="*/ 106 w 113"/>
                  <a:gd name="T117" fmla="*/ 456 h 460"/>
                  <a:gd name="T118" fmla="*/ 106 w 113"/>
                  <a:gd name="T119" fmla="*/ 456 h 460"/>
                  <a:gd name="T120" fmla="*/ 107 w 113"/>
                  <a:gd name="T121" fmla="*/ 456 h 460"/>
                  <a:gd name="T122" fmla="*/ 109 w 113"/>
                  <a:gd name="T123" fmla="*/ 456 h 460"/>
                  <a:gd name="T124" fmla="*/ 112 w 113"/>
                  <a:gd name="T125" fmla="*/ 459 h 46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
                  <a:gd name="T190" fmla="*/ 0 h 460"/>
                  <a:gd name="T191" fmla="*/ 113 w 113"/>
                  <a:gd name="T192" fmla="*/ 460 h 46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 h="460">
                    <a:moveTo>
                      <a:pt x="0" y="446"/>
                    </a:moveTo>
                    <a:lnTo>
                      <a:pt x="0" y="434"/>
                    </a:lnTo>
                    <a:lnTo>
                      <a:pt x="1" y="421"/>
                    </a:lnTo>
                    <a:lnTo>
                      <a:pt x="4" y="401"/>
                    </a:lnTo>
                    <a:lnTo>
                      <a:pt x="6" y="373"/>
                    </a:lnTo>
                    <a:lnTo>
                      <a:pt x="6" y="335"/>
                    </a:lnTo>
                    <a:lnTo>
                      <a:pt x="12" y="294"/>
                    </a:lnTo>
                    <a:lnTo>
                      <a:pt x="12" y="245"/>
                    </a:lnTo>
                    <a:lnTo>
                      <a:pt x="14" y="194"/>
                    </a:lnTo>
                    <a:lnTo>
                      <a:pt x="15" y="143"/>
                    </a:lnTo>
                    <a:lnTo>
                      <a:pt x="18" y="96"/>
                    </a:lnTo>
                    <a:lnTo>
                      <a:pt x="20" y="58"/>
                    </a:lnTo>
                    <a:lnTo>
                      <a:pt x="20" y="27"/>
                    </a:lnTo>
                    <a:lnTo>
                      <a:pt x="22" y="9"/>
                    </a:lnTo>
                    <a:lnTo>
                      <a:pt x="24" y="0"/>
                    </a:lnTo>
                    <a:lnTo>
                      <a:pt x="27" y="0"/>
                    </a:lnTo>
                    <a:lnTo>
                      <a:pt x="29" y="9"/>
                    </a:lnTo>
                    <a:lnTo>
                      <a:pt x="29" y="27"/>
                    </a:lnTo>
                    <a:lnTo>
                      <a:pt x="30" y="49"/>
                    </a:lnTo>
                    <a:lnTo>
                      <a:pt x="33" y="74"/>
                    </a:lnTo>
                    <a:lnTo>
                      <a:pt x="35" y="101"/>
                    </a:lnTo>
                    <a:lnTo>
                      <a:pt x="35" y="129"/>
                    </a:lnTo>
                    <a:lnTo>
                      <a:pt x="37" y="159"/>
                    </a:lnTo>
                    <a:lnTo>
                      <a:pt x="41" y="186"/>
                    </a:lnTo>
                    <a:lnTo>
                      <a:pt x="43" y="212"/>
                    </a:lnTo>
                    <a:lnTo>
                      <a:pt x="44" y="239"/>
                    </a:lnTo>
                    <a:lnTo>
                      <a:pt x="47" y="263"/>
                    </a:lnTo>
                    <a:lnTo>
                      <a:pt x="47" y="286"/>
                    </a:lnTo>
                    <a:lnTo>
                      <a:pt x="49" y="308"/>
                    </a:lnTo>
                    <a:lnTo>
                      <a:pt x="51" y="326"/>
                    </a:lnTo>
                    <a:lnTo>
                      <a:pt x="55" y="343"/>
                    </a:lnTo>
                    <a:lnTo>
                      <a:pt x="56" y="356"/>
                    </a:lnTo>
                    <a:lnTo>
                      <a:pt x="56" y="370"/>
                    </a:lnTo>
                    <a:lnTo>
                      <a:pt x="58" y="381"/>
                    </a:lnTo>
                    <a:lnTo>
                      <a:pt x="60" y="392"/>
                    </a:lnTo>
                    <a:lnTo>
                      <a:pt x="63" y="399"/>
                    </a:lnTo>
                    <a:lnTo>
                      <a:pt x="65" y="407"/>
                    </a:lnTo>
                    <a:lnTo>
                      <a:pt x="65" y="412"/>
                    </a:lnTo>
                    <a:lnTo>
                      <a:pt x="66" y="420"/>
                    </a:lnTo>
                    <a:lnTo>
                      <a:pt x="70" y="422"/>
                    </a:lnTo>
                    <a:lnTo>
                      <a:pt x="71" y="427"/>
                    </a:lnTo>
                    <a:lnTo>
                      <a:pt x="73" y="433"/>
                    </a:lnTo>
                    <a:lnTo>
                      <a:pt x="76" y="434"/>
                    </a:lnTo>
                    <a:lnTo>
                      <a:pt x="76" y="436"/>
                    </a:lnTo>
                    <a:lnTo>
                      <a:pt x="78" y="439"/>
                    </a:lnTo>
                    <a:lnTo>
                      <a:pt x="80" y="442"/>
                    </a:lnTo>
                    <a:lnTo>
                      <a:pt x="83" y="442"/>
                    </a:lnTo>
                    <a:lnTo>
                      <a:pt x="83" y="446"/>
                    </a:lnTo>
                    <a:lnTo>
                      <a:pt x="86" y="447"/>
                    </a:lnTo>
                    <a:lnTo>
                      <a:pt x="87" y="447"/>
                    </a:lnTo>
                    <a:lnTo>
                      <a:pt x="90" y="449"/>
                    </a:lnTo>
                    <a:lnTo>
                      <a:pt x="92" y="449"/>
                    </a:lnTo>
                    <a:lnTo>
                      <a:pt x="92" y="453"/>
                    </a:lnTo>
                    <a:lnTo>
                      <a:pt x="93" y="453"/>
                    </a:lnTo>
                    <a:lnTo>
                      <a:pt x="95" y="454"/>
                    </a:lnTo>
                    <a:lnTo>
                      <a:pt x="99" y="454"/>
                    </a:lnTo>
                    <a:lnTo>
                      <a:pt x="100" y="454"/>
                    </a:lnTo>
                    <a:lnTo>
                      <a:pt x="100" y="456"/>
                    </a:lnTo>
                    <a:lnTo>
                      <a:pt x="106" y="456"/>
                    </a:lnTo>
                    <a:lnTo>
                      <a:pt x="107" y="456"/>
                    </a:lnTo>
                    <a:lnTo>
                      <a:pt x="109" y="456"/>
                    </a:lnTo>
                    <a:lnTo>
                      <a:pt x="112" y="459"/>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99" name="Freeform 202"/>
              <p:cNvSpPr>
                <a:spLocks/>
              </p:cNvSpPr>
              <p:nvPr/>
            </p:nvSpPr>
            <p:spPr bwMode="auto">
              <a:xfrm>
                <a:off x="5027" y="1128"/>
                <a:ext cx="154" cy="896"/>
              </a:xfrm>
              <a:custGeom>
                <a:avLst/>
                <a:gdLst>
                  <a:gd name="T0" fmla="*/ 0 w 154"/>
                  <a:gd name="T1" fmla="*/ 895 h 896"/>
                  <a:gd name="T2" fmla="*/ 2 w 154"/>
                  <a:gd name="T3" fmla="*/ 895 h 896"/>
                  <a:gd name="T4" fmla="*/ 5 w 154"/>
                  <a:gd name="T5" fmla="*/ 895 h 896"/>
                  <a:gd name="T6" fmla="*/ 8 w 154"/>
                  <a:gd name="T7" fmla="*/ 895 h 896"/>
                  <a:gd name="T8" fmla="*/ 12 w 154"/>
                  <a:gd name="T9" fmla="*/ 895 h 896"/>
                  <a:gd name="T10" fmla="*/ 13 w 154"/>
                  <a:gd name="T11" fmla="*/ 895 h 896"/>
                  <a:gd name="T12" fmla="*/ 15 w 154"/>
                  <a:gd name="T13" fmla="*/ 895 h 896"/>
                  <a:gd name="T14" fmla="*/ 18 w 154"/>
                  <a:gd name="T15" fmla="*/ 895 h 896"/>
                  <a:gd name="T16" fmla="*/ 20 w 154"/>
                  <a:gd name="T17" fmla="*/ 895 h 896"/>
                  <a:gd name="T18" fmla="*/ 21 w 154"/>
                  <a:gd name="T19" fmla="*/ 895 h 896"/>
                  <a:gd name="T20" fmla="*/ 27 w 154"/>
                  <a:gd name="T21" fmla="*/ 895 h 896"/>
                  <a:gd name="T22" fmla="*/ 27 w 154"/>
                  <a:gd name="T23" fmla="*/ 895 h 896"/>
                  <a:gd name="T24" fmla="*/ 29 w 154"/>
                  <a:gd name="T25" fmla="*/ 895 h 896"/>
                  <a:gd name="T26" fmla="*/ 30 w 154"/>
                  <a:gd name="T27" fmla="*/ 892 h 896"/>
                  <a:gd name="T28" fmla="*/ 35 w 154"/>
                  <a:gd name="T29" fmla="*/ 892 h 896"/>
                  <a:gd name="T30" fmla="*/ 37 w 154"/>
                  <a:gd name="T31" fmla="*/ 890 h 896"/>
                  <a:gd name="T32" fmla="*/ 41 w 154"/>
                  <a:gd name="T33" fmla="*/ 885 h 896"/>
                  <a:gd name="T34" fmla="*/ 43 w 154"/>
                  <a:gd name="T35" fmla="*/ 879 h 896"/>
                  <a:gd name="T36" fmla="*/ 44 w 154"/>
                  <a:gd name="T37" fmla="*/ 870 h 896"/>
                  <a:gd name="T38" fmla="*/ 48 w 154"/>
                  <a:gd name="T39" fmla="*/ 859 h 896"/>
                  <a:gd name="T40" fmla="*/ 49 w 154"/>
                  <a:gd name="T41" fmla="*/ 838 h 896"/>
                  <a:gd name="T42" fmla="*/ 51 w 154"/>
                  <a:gd name="T43" fmla="*/ 813 h 896"/>
                  <a:gd name="T44" fmla="*/ 54 w 154"/>
                  <a:gd name="T45" fmla="*/ 775 h 896"/>
                  <a:gd name="T46" fmla="*/ 56 w 154"/>
                  <a:gd name="T47" fmla="*/ 725 h 896"/>
                  <a:gd name="T48" fmla="*/ 58 w 154"/>
                  <a:gd name="T49" fmla="*/ 662 h 896"/>
                  <a:gd name="T50" fmla="*/ 61 w 154"/>
                  <a:gd name="T51" fmla="*/ 587 h 896"/>
                  <a:gd name="T52" fmla="*/ 64 w 154"/>
                  <a:gd name="T53" fmla="*/ 500 h 896"/>
                  <a:gd name="T54" fmla="*/ 68 w 154"/>
                  <a:gd name="T55" fmla="*/ 407 h 896"/>
                  <a:gd name="T56" fmla="*/ 69 w 154"/>
                  <a:gd name="T57" fmla="*/ 313 h 896"/>
                  <a:gd name="T58" fmla="*/ 71 w 154"/>
                  <a:gd name="T59" fmla="*/ 222 h 896"/>
                  <a:gd name="T60" fmla="*/ 75 w 154"/>
                  <a:gd name="T61" fmla="*/ 142 h 896"/>
                  <a:gd name="T62" fmla="*/ 76 w 154"/>
                  <a:gd name="T63" fmla="*/ 75 h 896"/>
                  <a:gd name="T64" fmla="*/ 78 w 154"/>
                  <a:gd name="T65" fmla="*/ 32 h 896"/>
                  <a:gd name="T66" fmla="*/ 79 w 154"/>
                  <a:gd name="T67" fmla="*/ 7 h 896"/>
                  <a:gd name="T68" fmla="*/ 83 w 154"/>
                  <a:gd name="T69" fmla="*/ 0 h 896"/>
                  <a:gd name="T70" fmla="*/ 85 w 154"/>
                  <a:gd name="T71" fmla="*/ 13 h 896"/>
                  <a:gd name="T72" fmla="*/ 86 w 154"/>
                  <a:gd name="T73" fmla="*/ 41 h 896"/>
                  <a:gd name="T74" fmla="*/ 90 w 154"/>
                  <a:gd name="T75" fmla="*/ 82 h 896"/>
                  <a:gd name="T76" fmla="*/ 94 w 154"/>
                  <a:gd name="T77" fmla="*/ 129 h 896"/>
                  <a:gd name="T78" fmla="*/ 97 w 154"/>
                  <a:gd name="T79" fmla="*/ 180 h 896"/>
                  <a:gd name="T80" fmla="*/ 98 w 154"/>
                  <a:gd name="T81" fmla="*/ 233 h 896"/>
                  <a:gd name="T82" fmla="*/ 100 w 154"/>
                  <a:gd name="T83" fmla="*/ 287 h 896"/>
                  <a:gd name="T84" fmla="*/ 104 w 154"/>
                  <a:gd name="T85" fmla="*/ 340 h 896"/>
                  <a:gd name="T86" fmla="*/ 106 w 154"/>
                  <a:gd name="T87" fmla="*/ 390 h 896"/>
                  <a:gd name="T88" fmla="*/ 107 w 154"/>
                  <a:gd name="T89" fmla="*/ 440 h 896"/>
                  <a:gd name="T90" fmla="*/ 110 w 154"/>
                  <a:gd name="T91" fmla="*/ 486 h 896"/>
                  <a:gd name="T92" fmla="*/ 112 w 154"/>
                  <a:gd name="T93" fmla="*/ 530 h 896"/>
                  <a:gd name="T94" fmla="*/ 117 w 154"/>
                  <a:gd name="T95" fmla="*/ 571 h 896"/>
                  <a:gd name="T96" fmla="*/ 117 w 154"/>
                  <a:gd name="T97" fmla="*/ 607 h 896"/>
                  <a:gd name="T98" fmla="*/ 119 w 154"/>
                  <a:gd name="T99" fmla="*/ 640 h 896"/>
                  <a:gd name="T100" fmla="*/ 124 w 154"/>
                  <a:gd name="T101" fmla="*/ 670 h 896"/>
                  <a:gd name="T102" fmla="*/ 126 w 154"/>
                  <a:gd name="T103" fmla="*/ 697 h 896"/>
                  <a:gd name="T104" fmla="*/ 127 w 154"/>
                  <a:gd name="T105" fmla="*/ 722 h 896"/>
                  <a:gd name="T106" fmla="*/ 129 w 154"/>
                  <a:gd name="T107" fmla="*/ 742 h 896"/>
                  <a:gd name="T108" fmla="*/ 132 w 154"/>
                  <a:gd name="T109" fmla="*/ 758 h 896"/>
                  <a:gd name="T110" fmla="*/ 135 w 154"/>
                  <a:gd name="T111" fmla="*/ 775 h 896"/>
                  <a:gd name="T112" fmla="*/ 137 w 154"/>
                  <a:gd name="T113" fmla="*/ 790 h 896"/>
                  <a:gd name="T114" fmla="*/ 140 w 154"/>
                  <a:gd name="T115" fmla="*/ 802 h 896"/>
                  <a:gd name="T116" fmla="*/ 141 w 154"/>
                  <a:gd name="T117" fmla="*/ 813 h 896"/>
                  <a:gd name="T118" fmla="*/ 146 w 154"/>
                  <a:gd name="T119" fmla="*/ 822 h 896"/>
                  <a:gd name="T120" fmla="*/ 146 w 154"/>
                  <a:gd name="T121" fmla="*/ 831 h 896"/>
                  <a:gd name="T122" fmla="*/ 150 w 154"/>
                  <a:gd name="T123" fmla="*/ 837 h 896"/>
                  <a:gd name="T124" fmla="*/ 153 w 154"/>
                  <a:gd name="T125" fmla="*/ 842 h 89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4"/>
                  <a:gd name="T190" fmla="*/ 0 h 896"/>
                  <a:gd name="T191" fmla="*/ 154 w 154"/>
                  <a:gd name="T192" fmla="*/ 896 h 89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4" h="896">
                    <a:moveTo>
                      <a:pt x="0" y="895"/>
                    </a:moveTo>
                    <a:lnTo>
                      <a:pt x="2" y="895"/>
                    </a:lnTo>
                    <a:lnTo>
                      <a:pt x="5" y="895"/>
                    </a:lnTo>
                    <a:lnTo>
                      <a:pt x="8" y="895"/>
                    </a:lnTo>
                    <a:lnTo>
                      <a:pt x="12" y="895"/>
                    </a:lnTo>
                    <a:lnTo>
                      <a:pt x="13" y="895"/>
                    </a:lnTo>
                    <a:lnTo>
                      <a:pt x="15" y="895"/>
                    </a:lnTo>
                    <a:lnTo>
                      <a:pt x="18" y="895"/>
                    </a:lnTo>
                    <a:lnTo>
                      <a:pt x="20" y="895"/>
                    </a:lnTo>
                    <a:lnTo>
                      <a:pt x="21" y="895"/>
                    </a:lnTo>
                    <a:lnTo>
                      <a:pt x="27" y="895"/>
                    </a:lnTo>
                    <a:lnTo>
                      <a:pt x="29" y="895"/>
                    </a:lnTo>
                    <a:lnTo>
                      <a:pt x="30" y="892"/>
                    </a:lnTo>
                    <a:lnTo>
                      <a:pt x="35" y="892"/>
                    </a:lnTo>
                    <a:lnTo>
                      <a:pt x="37" y="890"/>
                    </a:lnTo>
                    <a:lnTo>
                      <a:pt x="41" y="885"/>
                    </a:lnTo>
                    <a:lnTo>
                      <a:pt x="43" y="879"/>
                    </a:lnTo>
                    <a:lnTo>
                      <a:pt x="44" y="870"/>
                    </a:lnTo>
                    <a:lnTo>
                      <a:pt x="48" y="859"/>
                    </a:lnTo>
                    <a:lnTo>
                      <a:pt x="49" y="838"/>
                    </a:lnTo>
                    <a:lnTo>
                      <a:pt x="51" y="813"/>
                    </a:lnTo>
                    <a:lnTo>
                      <a:pt x="54" y="775"/>
                    </a:lnTo>
                    <a:lnTo>
                      <a:pt x="56" y="725"/>
                    </a:lnTo>
                    <a:lnTo>
                      <a:pt x="58" y="662"/>
                    </a:lnTo>
                    <a:lnTo>
                      <a:pt x="61" y="587"/>
                    </a:lnTo>
                    <a:lnTo>
                      <a:pt x="64" y="500"/>
                    </a:lnTo>
                    <a:lnTo>
                      <a:pt x="68" y="407"/>
                    </a:lnTo>
                    <a:lnTo>
                      <a:pt x="69" y="313"/>
                    </a:lnTo>
                    <a:lnTo>
                      <a:pt x="71" y="222"/>
                    </a:lnTo>
                    <a:lnTo>
                      <a:pt x="75" y="142"/>
                    </a:lnTo>
                    <a:lnTo>
                      <a:pt x="76" y="75"/>
                    </a:lnTo>
                    <a:lnTo>
                      <a:pt x="78" y="32"/>
                    </a:lnTo>
                    <a:lnTo>
                      <a:pt x="79" y="7"/>
                    </a:lnTo>
                    <a:lnTo>
                      <a:pt x="83" y="0"/>
                    </a:lnTo>
                    <a:lnTo>
                      <a:pt x="85" y="13"/>
                    </a:lnTo>
                    <a:lnTo>
                      <a:pt x="86" y="41"/>
                    </a:lnTo>
                    <a:lnTo>
                      <a:pt x="90" y="82"/>
                    </a:lnTo>
                    <a:lnTo>
                      <a:pt x="94" y="129"/>
                    </a:lnTo>
                    <a:lnTo>
                      <a:pt x="97" y="180"/>
                    </a:lnTo>
                    <a:lnTo>
                      <a:pt x="98" y="233"/>
                    </a:lnTo>
                    <a:lnTo>
                      <a:pt x="100" y="287"/>
                    </a:lnTo>
                    <a:lnTo>
                      <a:pt x="104" y="340"/>
                    </a:lnTo>
                    <a:lnTo>
                      <a:pt x="106" y="390"/>
                    </a:lnTo>
                    <a:lnTo>
                      <a:pt x="107" y="440"/>
                    </a:lnTo>
                    <a:lnTo>
                      <a:pt x="110" y="486"/>
                    </a:lnTo>
                    <a:lnTo>
                      <a:pt x="112" y="530"/>
                    </a:lnTo>
                    <a:lnTo>
                      <a:pt x="117" y="571"/>
                    </a:lnTo>
                    <a:lnTo>
                      <a:pt x="117" y="607"/>
                    </a:lnTo>
                    <a:lnTo>
                      <a:pt x="119" y="640"/>
                    </a:lnTo>
                    <a:lnTo>
                      <a:pt x="124" y="670"/>
                    </a:lnTo>
                    <a:lnTo>
                      <a:pt x="126" y="697"/>
                    </a:lnTo>
                    <a:lnTo>
                      <a:pt x="127" y="722"/>
                    </a:lnTo>
                    <a:lnTo>
                      <a:pt x="129" y="742"/>
                    </a:lnTo>
                    <a:lnTo>
                      <a:pt x="132" y="758"/>
                    </a:lnTo>
                    <a:lnTo>
                      <a:pt x="135" y="775"/>
                    </a:lnTo>
                    <a:lnTo>
                      <a:pt x="137" y="790"/>
                    </a:lnTo>
                    <a:lnTo>
                      <a:pt x="140" y="802"/>
                    </a:lnTo>
                    <a:lnTo>
                      <a:pt x="141" y="813"/>
                    </a:lnTo>
                    <a:lnTo>
                      <a:pt x="146" y="822"/>
                    </a:lnTo>
                    <a:lnTo>
                      <a:pt x="146" y="831"/>
                    </a:lnTo>
                    <a:lnTo>
                      <a:pt x="150" y="837"/>
                    </a:lnTo>
                    <a:lnTo>
                      <a:pt x="153" y="842"/>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600" name="Freeform 203"/>
              <p:cNvSpPr>
                <a:spLocks/>
              </p:cNvSpPr>
              <p:nvPr/>
            </p:nvSpPr>
            <p:spPr bwMode="auto">
              <a:xfrm>
                <a:off x="4633" y="1645"/>
                <a:ext cx="146" cy="379"/>
              </a:xfrm>
              <a:custGeom>
                <a:avLst/>
                <a:gdLst>
                  <a:gd name="T0" fmla="*/ 0 w 146"/>
                  <a:gd name="T1" fmla="*/ 378 h 379"/>
                  <a:gd name="T2" fmla="*/ 1 w 146"/>
                  <a:gd name="T3" fmla="*/ 378 h 379"/>
                  <a:gd name="T4" fmla="*/ 1 w 146"/>
                  <a:gd name="T5" fmla="*/ 378 h 379"/>
                  <a:gd name="T6" fmla="*/ 5 w 146"/>
                  <a:gd name="T7" fmla="*/ 378 h 379"/>
                  <a:gd name="T8" fmla="*/ 8 w 146"/>
                  <a:gd name="T9" fmla="*/ 378 h 379"/>
                  <a:gd name="T10" fmla="*/ 11 w 146"/>
                  <a:gd name="T11" fmla="*/ 378 h 379"/>
                  <a:gd name="T12" fmla="*/ 12 w 146"/>
                  <a:gd name="T13" fmla="*/ 378 h 379"/>
                  <a:gd name="T14" fmla="*/ 15 w 146"/>
                  <a:gd name="T15" fmla="*/ 378 h 379"/>
                  <a:gd name="T16" fmla="*/ 19 w 146"/>
                  <a:gd name="T17" fmla="*/ 378 h 379"/>
                  <a:gd name="T18" fmla="*/ 20 w 146"/>
                  <a:gd name="T19" fmla="*/ 378 h 379"/>
                  <a:gd name="T20" fmla="*/ 22 w 146"/>
                  <a:gd name="T21" fmla="*/ 378 h 379"/>
                  <a:gd name="T22" fmla="*/ 25 w 146"/>
                  <a:gd name="T23" fmla="*/ 378 h 379"/>
                  <a:gd name="T24" fmla="*/ 27 w 146"/>
                  <a:gd name="T25" fmla="*/ 378 h 379"/>
                  <a:gd name="T26" fmla="*/ 28 w 146"/>
                  <a:gd name="T27" fmla="*/ 378 h 379"/>
                  <a:gd name="T28" fmla="*/ 32 w 146"/>
                  <a:gd name="T29" fmla="*/ 378 h 379"/>
                  <a:gd name="T30" fmla="*/ 34 w 146"/>
                  <a:gd name="T31" fmla="*/ 378 h 379"/>
                  <a:gd name="T32" fmla="*/ 35 w 146"/>
                  <a:gd name="T33" fmla="*/ 378 h 379"/>
                  <a:gd name="T34" fmla="*/ 37 w 146"/>
                  <a:gd name="T35" fmla="*/ 378 h 379"/>
                  <a:gd name="T36" fmla="*/ 40 w 146"/>
                  <a:gd name="T37" fmla="*/ 378 h 379"/>
                  <a:gd name="T38" fmla="*/ 42 w 146"/>
                  <a:gd name="T39" fmla="*/ 378 h 379"/>
                  <a:gd name="T40" fmla="*/ 43 w 146"/>
                  <a:gd name="T41" fmla="*/ 378 h 379"/>
                  <a:gd name="T42" fmla="*/ 49 w 146"/>
                  <a:gd name="T43" fmla="*/ 378 h 379"/>
                  <a:gd name="T44" fmla="*/ 49 w 146"/>
                  <a:gd name="T45" fmla="*/ 378 h 379"/>
                  <a:gd name="T46" fmla="*/ 51 w 146"/>
                  <a:gd name="T47" fmla="*/ 378 h 379"/>
                  <a:gd name="T48" fmla="*/ 54 w 146"/>
                  <a:gd name="T49" fmla="*/ 378 h 379"/>
                  <a:gd name="T50" fmla="*/ 56 w 146"/>
                  <a:gd name="T51" fmla="*/ 378 h 379"/>
                  <a:gd name="T52" fmla="*/ 61 w 146"/>
                  <a:gd name="T53" fmla="*/ 378 h 379"/>
                  <a:gd name="T54" fmla="*/ 63 w 146"/>
                  <a:gd name="T55" fmla="*/ 378 h 379"/>
                  <a:gd name="T56" fmla="*/ 65 w 146"/>
                  <a:gd name="T57" fmla="*/ 378 h 379"/>
                  <a:gd name="T58" fmla="*/ 68 w 146"/>
                  <a:gd name="T59" fmla="*/ 378 h 379"/>
                  <a:gd name="T60" fmla="*/ 70 w 146"/>
                  <a:gd name="T61" fmla="*/ 378 h 379"/>
                  <a:gd name="T62" fmla="*/ 70 w 146"/>
                  <a:gd name="T63" fmla="*/ 378 h 379"/>
                  <a:gd name="T64" fmla="*/ 75 w 146"/>
                  <a:gd name="T65" fmla="*/ 378 h 379"/>
                  <a:gd name="T66" fmla="*/ 77 w 146"/>
                  <a:gd name="T67" fmla="*/ 378 h 379"/>
                  <a:gd name="T68" fmla="*/ 78 w 146"/>
                  <a:gd name="T69" fmla="*/ 378 h 379"/>
                  <a:gd name="T70" fmla="*/ 81 w 146"/>
                  <a:gd name="T71" fmla="*/ 378 h 379"/>
                  <a:gd name="T72" fmla="*/ 83 w 146"/>
                  <a:gd name="T73" fmla="*/ 378 h 379"/>
                  <a:gd name="T74" fmla="*/ 85 w 146"/>
                  <a:gd name="T75" fmla="*/ 375 h 379"/>
                  <a:gd name="T76" fmla="*/ 88 w 146"/>
                  <a:gd name="T77" fmla="*/ 375 h 379"/>
                  <a:gd name="T78" fmla="*/ 90 w 146"/>
                  <a:gd name="T79" fmla="*/ 375 h 379"/>
                  <a:gd name="T80" fmla="*/ 92 w 146"/>
                  <a:gd name="T81" fmla="*/ 373 h 379"/>
                  <a:gd name="T82" fmla="*/ 95 w 146"/>
                  <a:gd name="T83" fmla="*/ 373 h 379"/>
                  <a:gd name="T84" fmla="*/ 97 w 146"/>
                  <a:gd name="T85" fmla="*/ 368 h 379"/>
                  <a:gd name="T86" fmla="*/ 99 w 146"/>
                  <a:gd name="T87" fmla="*/ 365 h 379"/>
                  <a:gd name="T88" fmla="*/ 102 w 146"/>
                  <a:gd name="T89" fmla="*/ 356 h 379"/>
                  <a:gd name="T90" fmla="*/ 103 w 146"/>
                  <a:gd name="T91" fmla="*/ 345 h 379"/>
                  <a:gd name="T92" fmla="*/ 105 w 146"/>
                  <a:gd name="T93" fmla="*/ 329 h 379"/>
                  <a:gd name="T94" fmla="*/ 109 w 146"/>
                  <a:gd name="T95" fmla="*/ 307 h 379"/>
                  <a:gd name="T96" fmla="*/ 112 w 146"/>
                  <a:gd name="T97" fmla="*/ 278 h 379"/>
                  <a:gd name="T98" fmla="*/ 114 w 146"/>
                  <a:gd name="T99" fmla="*/ 245 h 379"/>
                  <a:gd name="T100" fmla="*/ 114 w 146"/>
                  <a:gd name="T101" fmla="*/ 205 h 379"/>
                  <a:gd name="T102" fmla="*/ 119 w 146"/>
                  <a:gd name="T103" fmla="*/ 165 h 379"/>
                  <a:gd name="T104" fmla="*/ 121 w 146"/>
                  <a:gd name="T105" fmla="*/ 122 h 379"/>
                  <a:gd name="T106" fmla="*/ 124 w 146"/>
                  <a:gd name="T107" fmla="*/ 87 h 379"/>
                  <a:gd name="T108" fmla="*/ 126 w 146"/>
                  <a:gd name="T109" fmla="*/ 54 h 379"/>
                  <a:gd name="T110" fmla="*/ 127 w 146"/>
                  <a:gd name="T111" fmla="*/ 26 h 379"/>
                  <a:gd name="T112" fmla="*/ 131 w 146"/>
                  <a:gd name="T113" fmla="*/ 12 h 379"/>
                  <a:gd name="T114" fmla="*/ 132 w 146"/>
                  <a:gd name="T115" fmla="*/ 2 h 379"/>
                  <a:gd name="T116" fmla="*/ 134 w 146"/>
                  <a:gd name="T117" fmla="*/ 0 h 379"/>
                  <a:gd name="T118" fmla="*/ 137 w 146"/>
                  <a:gd name="T119" fmla="*/ 7 h 379"/>
                  <a:gd name="T120" fmla="*/ 139 w 146"/>
                  <a:gd name="T121" fmla="*/ 18 h 379"/>
                  <a:gd name="T122" fmla="*/ 141 w 146"/>
                  <a:gd name="T123" fmla="*/ 33 h 379"/>
                  <a:gd name="T124" fmla="*/ 145 w 146"/>
                  <a:gd name="T125" fmla="*/ 54 h 3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
                  <a:gd name="T190" fmla="*/ 0 h 379"/>
                  <a:gd name="T191" fmla="*/ 146 w 146"/>
                  <a:gd name="T192" fmla="*/ 379 h 3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 h="379">
                    <a:moveTo>
                      <a:pt x="0" y="378"/>
                    </a:moveTo>
                    <a:lnTo>
                      <a:pt x="1" y="378"/>
                    </a:lnTo>
                    <a:lnTo>
                      <a:pt x="5" y="378"/>
                    </a:lnTo>
                    <a:lnTo>
                      <a:pt x="8" y="378"/>
                    </a:lnTo>
                    <a:lnTo>
                      <a:pt x="11" y="378"/>
                    </a:lnTo>
                    <a:lnTo>
                      <a:pt x="12" y="378"/>
                    </a:lnTo>
                    <a:lnTo>
                      <a:pt x="15" y="378"/>
                    </a:lnTo>
                    <a:lnTo>
                      <a:pt x="19" y="378"/>
                    </a:lnTo>
                    <a:lnTo>
                      <a:pt x="20" y="378"/>
                    </a:lnTo>
                    <a:lnTo>
                      <a:pt x="22" y="378"/>
                    </a:lnTo>
                    <a:lnTo>
                      <a:pt x="25" y="378"/>
                    </a:lnTo>
                    <a:lnTo>
                      <a:pt x="27" y="378"/>
                    </a:lnTo>
                    <a:lnTo>
                      <a:pt x="28" y="378"/>
                    </a:lnTo>
                    <a:lnTo>
                      <a:pt x="32" y="378"/>
                    </a:lnTo>
                    <a:lnTo>
                      <a:pt x="34" y="378"/>
                    </a:lnTo>
                    <a:lnTo>
                      <a:pt x="35" y="378"/>
                    </a:lnTo>
                    <a:lnTo>
                      <a:pt x="37" y="378"/>
                    </a:lnTo>
                    <a:lnTo>
                      <a:pt x="40" y="378"/>
                    </a:lnTo>
                    <a:lnTo>
                      <a:pt x="42" y="378"/>
                    </a:lnTo>
                    <a:lnTo>
                      <a:pt x="43" y="378"/>
                    </a:lnTo>
                    <a:lnTo>
                      <a:pt x="49" y="378"/>
                    </a:lnTo>
                    <a:lnTo>
                      <a:pt x="51" y="378"/>
                    </a:lnTo>
                    <a:lnTo>
                      <a:pt x="54" y="378"/>
                    </a:lnTo>
                    <a:lnTo>
                      <a:pt x="56" y="378"/>
                    </a:lnTo>
                    <a:lnTo>
                      <a:pt x="61" y="378"/>
                    </a:lnTo>
                    <a:lnTo>
                      <a:pt x="63" y="378"/>
                    </a:lnTo>
                    <a:lnTo>
                      <a:pt x="65" y="378"/>
                    </a:lnTo>
                    <a:lnTo>
                      <a:pt x="68" y="378"/>
                    </a:lnTo>
                    <a:lnTo>
                      <a:pt x="70" y="378"/>
                    </a:lnTo>
                    <a:lnTo>
                      <a:pt x="75" y="378"/>
                    </a:lnTo>
                    <a:lnTo>
                      <a:pt x="77" y="378"/>
                    </a:lnTo>
                    <a:lnTo>
                      <a:pt x="78" y="378"/>
                    </a:lnTo>
                    <a:lnTo>
                      <a:pt x="81" y="378"/>
                    </a:lnTo>
                    <a:lnTo>
                      <a:pt x="83" y="378"/>
                    </a:lnTo>
                    <a:lnTo>
                      <a:pt x="85" y="375"/>
                    </a:lnTo>
                    <a:lnTo>
                      <a:pt x="88" y="375"/>
                    </a:lnTo>
                    <a:lnTo>
                      <a:pt x="90" y="375"/>
                    </a:lnTo>
                    <a:lnTo>
                      <a:pt x="92" y="373"/>
                    </a:lnTo>
                    <a:lnTo>
                      <a:pt x="95" y="373"/>
                    </a:lnTo>
                    <a:lnTo>
                      <a:pt x="97" y="368"/>
                    </a:lnTo>
                    <a:lnTo>
                      <a:pt x="99" y="365"/>
                    </a:lnTo>
                    <a:lnTo>
                      <a:pt x="102" y="356"/>
                    </a:lnTo>
                    <a:lnTo>
                      <a:pt x="103" y="345"/>
                    </a:lnTo>
                    <a:lnTo>
                      <a:pt x="105" y="329"/>
                    </a:lnTo>
                    <a:lnTo>
                      <a:pt x="109" y="307"/>
                    </a:lnTo>
                    <a:lnTo>
                      <a:pt x="112" y="278"/>
                    </a:lnTo>
                    <a:lnTo>
                      <a:pt x="114" y="245"/>
                    </a:lnTo>
                    <a:lnTo>
                      <a:pt x="114" y="205"/>
                    </a:lnTo>
                    <a:lnTo>
                      <a:pt x="119" y="165"/>
                    </a:lnTo>
                    <a:lnTo>
                      <a:pt x="121" y="122"/>
                    </a:lnTo>
                    <a:lnTo>
                      <a:pt x="124" y="87"/>
                    </a:lnTo>
                    <a:lnTo>
                      <a:pt x="126" y="54"/>
                    </a:lnTo>
                    <a:lnTo>
                      <a:pt x="127" y="26"/>
                    </a:lnTo>
                    <a:lnTo>
                      <a:pt x="131" y="12"/>
                    </a:lnTo>
                    <a:lnTo>
                      <a:pt x="132" y="2"/>
                    </a:lnTo>
                    <a:lnTo>
                      <a:pt x="134" y="0"/>
                    </a:lnTo>
                    <a:lnTo>
                      <a:pt x="137" y="7"/>
                    </a:lnTo>
                    <a:lnTo>
                      <a:pt x="139" y="18"/>
                    </a:lnTo>
                    <a:lnTo>
                      <a:pt x="141" y="33"/>
                    </a:lnTo>
                    <a:lnTo>
                      <a:pt x="145" y="5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601" name="Freeform 204"/>
              <p:cNvSpPr>
                <a:spLocks/>
              </p:cNvSpPr>
              <p:nvPr/>
            </p:nvSpPr>
            <p:spPr bwMode="auto">
              <a:xfrm>
                <a:off x="4778" y="1699"/>
                <a:ext cx="76" cy="325"/>
              </a:xfrm>
              <a:custGeom>
                <a:avLst/>
                <a:gdLst>
                  <a:gd name="T0" fmla="*/ 2 w 76"/>
                  <a:gd name="T1" fmla="*/ 52 h 325"/>
                  <a:gd name="T2" fmla="*/ 4 w 76"/>
                  <a:gd name="T3" fmla="*/ 93 h 325"/>
                  <a:gd name="T4" fmla="*/ 7 w 76"/>
                  <a:gd name="T5" fmla="*/ 161 h 325"/>
                  <a:gd name="T6" fmla="*/ 14 w 76"/>
                  <a:gd name="T7" fmla="*/ 231 h 325"/>
                  <a:gd name="T8" fmla="*/ 14 w 76"/>
                  <a:gd name="T9" fmla="*/ 233 h 325"/>
                  <a:gd name="T10" fmla="*/ 14 w 76"/>
                  <a:gd name="T11" fmla="*/ 245 h 325"/>
                  <a:gd name="T12" fmla="*/ 15 w 76"/>
                  <a:gd name="T13" fmla="*/ 261 h 325"/>
                  <a:gd name="T14" fmla="*/ 18 w 76"/>
                  <a:gd name="T15" fmla="*/ 278 h 325"/>
                  <a:gd name="T16" fmla="*/ 20 w 76"/>
                  <a:gd name="T17" fmla="*/ 281 h 325"/>
                  <a:gd name="T18" fmla="*/ 20 w 76"/>
                  <a:gd name="T19" fmla="*/ 286 h 325"/>
                  <a:gd name="T20" fmla="*/ 22 w 76"/>
                  <a:gd name="T21" fmla="*/ 291 h 325"/>
                  <a:gd name="T22" fmla="*/ 22 w 76"/>
                  <a:gd name="T23" fmla="*/ 294 h 325"/>
                  <a:gd name="T24" fmla="*/ 25 w 76"/>
                  <a:gd name="T25" fmla="*/ 297 h 325"/>
                  <a:gd name="T26" fmla="*/ 25 w 76"/>
                  <a:gd name="T27" fmla="*/ 299 h 325"/>
                  <a:gd name="T28" fmla="*/ 27 w 76"/>
                  <a:gd name="T29" fmla="*/ 302 h 325"/>
                  <a:gd name="T30" fmla="*/ 27 w 76"/>
                  <a:gd name="T31" fmla="*/ 304 h 325"/>
                  <a:gd name="T32" fmla="*/ 29 w 76"/>
                  <a:gd name="T33" fmla="*/ 306 h 325"/>
                  <a:gd name="T34" fmla="*/ 29 w 76"/>
                  <a:gd name="T35" fmla="*/ 308 h 325"/>
                  <a:gd name="T36" fmla="*/ 29 w 76"/>
                  <a:gd name="T37" fmla="*/ 311 h 325"/>
                  <a:gd name="T38" fmla="*/ 32 w 76"/>
                  <a:gd name="T39" fmla="*/ 311 h 325"/>
                  <a:gd name="T40" fmla="*/ 33 w 76"/>
                  <a:gd name="T41" fmla="*/ 313 h 325"/>
                  <a:gd name="T42" fmla="*/ 33 w 76"/>
                  <a:gd name="T43" fmla="*/ 313 h 325"/>
                  <a:gd name="T44" fmla="*/ 33 w 76"/>
                  <a:gd name="T45" fmla="*/ 314 h 325"/>
                  <a:gd name="T46" fmla="*/ 35 w 76"/>
                  <a:gd name="T47" fmla="*/ 314 h 325"/>
                  <a:gd name="T48" fmla="*/ 35 w 76"/>
                  <a:gd name="T49" fmla="*/ 314 h 325"/>
                  <a:gd name="T50" fmla="*/ 38 w 76"/>
                  <a:gd name="T51" fmla="*/ 318 h 325"/>
                  <a:gd name="T52" fmla="*/ 38 w 76"/>
                  <a:gd name="T53" fmla="*/ 318 h 325"/>
                  <a:gd name="T54" fmla="*/ 40 w 76"/>
                  <a:gd name="T55" fmla="*/ 318 h 325"/>
                  <a:gd name="T56" fmla="*/ 42 w 76"/>
                  <a:gd name="T57" fmla="*/ 318 h 325"/>
                  <a:gd name="T58" fmla="*/ 42 w 76"/>
                  <a:gd name="T59" fmla="*/ 319 h 325"/>
                  <a:gd name="T60" fmla="*/ 42 w 76"/>
                  <a:gd name="T61" fmla="*/ 319 h 325"/>
                  <a:gd name="T62" fmla="*/ 44 w 76"/>
                  <a:gd name="T63" fmla="*/ 319 h 325"/>
                  <a:gd name="T64" fmla="*/ 44 w 76"/>
                  <a:gd name="T65" fmla="*/ 319 h 325"/>
                  <a:gd name="T66" fmla="*/ 48 w 76"/>
                  <a:gd name="T67" fmla="*/ 319 h 325"/>
                  <a:gd name="T68" fmla="*/ 48 w 76"/>
                  <a:gd name="T69" fmla="*/ 321 h 325"/>
                  <a:gd name="T70" fmla="*/ 49 w 76"/>
                  <a:gd name="T71" fmla="*/ 321 h 325"/>
                  <a:gd name="T72" fmla="*/ 49 w 76"/>
                  <a:gd name="T73" fmla="*/ 321 h 325"/>
                  <a:gd name="T74" fmla="*/ 50 w 76"/>
                  <a:gd name="T75" fmla="*/ 321 h 325"/>
                  <a:gd name="T76" fmla="*/ 50 w 76"/>
                  <a:gd name="T77" fmla="*/ 321 h 325"/>
                  <a:gd name="T78" fmla="*/ 53 w 76"/>
                  <a:gd name="T79" fmla="*/ 321 h 325"/>
                  <a:gd name="T80" fmla="*/ 53 w 76"/>
                  <a:gd name="T81" fmla="*/ 321 h 325"/>
                  <a:gd name="T82" fmla="*/ 56 w 76"/>
                  <a:gd name="T83" fmla="*/ 321 h 325"/>
                  <a:gd name="T84" fmla="*/ 56 w 76"/>
                  <a:gd name="T85" fmla="*/ 321 h 325"/>
                  <a:gd name="T86" fmla="*/ 56 w 76"/>
                  <a:gd name="T87" fmla="*/ 321 h 325"/>
                  <a:gd name="T88" fmla="*/ 58 w 76"/>
                  <a:gd name="T89" fmla="*/ 321 h 325"/>
                  <a:gd name="T90" fmla="*/ 61 w 76"/>
                  <a:gd name="T91" fmla="*/ 321 h 325"/>
                  <a:gd name="T92" fmla="*/ 61 w 76"/>
                  <a:gd name="T93" fmla="*/ 321 h 325"/>
                  <a:gd name="T94" fmla="*/ 63 w 76"/>
                  <a:gd name="T95" fmla="*/ 321 h 325"/>
                  <a:gd name="T96" fmla="*/ 63 w 76"/>
                  <a:gd name="T97" fmla="*/ 321 h 325"/>
                  <a:gd name="T98" fmla="*/ 64 w 76"/>
                  <a:gd name="T99" fmla="*/ 321 h 325"/>
                  <a:gd name="T100" fmla="*/ 64 w 76"/>
                  <a:gd name="T101" fmla="*/ 321 h 325"/>
                  <a:gd name="T102" fmla="*/ 69 w 76"/>
                  <a:gd name="T103" fmla="*/ 324 h 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
                  <a:gd name="T157" fmla="*/ 0 h 325"/>
                  <a:gd name="T158" fmla="*/ 76 w 76"/>
                  <a:gd name="T159" fmla="*/ 325 h 32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 h="325">
                    <a:moveTo>
                      <a:pt x="0" y="0"/>
                    </a:moveTo>
                    <a:lnTo>
                      <a:pt x="2" y="52"/>
                    </a:lnTo>
                    <a:lnTo>
                      <a:pt x="4" y="86"/>
                    </a:lnTo>
                    <a:lnTo>
                      <a:pt x="4" y="93"/>
                    </a:lnTo>
                    <a:lnTo>
                      <a:pt x="4" y="108"/>
                    </a:lnTo>
                    <a:lnTo>
                      <a:pt x="7" y="161"/>
                    </a:lnTo>
                    <a:lnTo>
                      <a:pt x="12" y="214"/>
                    </a:lnTo>
                    <a:lnTo>
                      <a:pt x="14" y="231"/>
                    </a:lnTo>
                    <a:lnTo>
                      <a:pt x="14" y="228"/>
                    </a:lnTo>
                    <a:lnTo>
                      <a:pt x="14" y="233"/>
                    </a:lnTo>
                    <a:lnTo>
                      <a:pt x="14" y="239"/>
                    </a:lnTo>
                    <a:lnTo>
                      <a:pt x="14" y="245"/>
                    </a:lnTo>
                    <a:lnTo>
                      <a:pt x="14" y="251"/>
                    </a:lnTo>
                    <a:lnTo>
                      <a:pt x="15" y="261"/>
                    </a:lnTo>
                    <a:lnTo>
                      <a:pt x="18" y="273"/>
                    </a:lnTo>
                    <a:lnTo>
                      <a:pt x="18" y="278"/>
                    </a:lnTo>
                    <a:lnTo>
                      <a:pt x="20" y="279"/>
                    </a:lnTo>
                    <a:lnTo>
                      <a:pt x="20" y="281"/>
                    </a:lnTo>
                    <a:lnTo>
                      <a:pt x="20" y="284"/>
                    </a:lnTo>
                    <a:lnTo>
                      <a:pt x="20" y="286"/>
                    </a:lnTo>
                    <a:lnTo>
                      <a:pt x="20" y="288"/>
                    </a:lnTo>
                    <a:lnTo>
                      <a:pt x="22" y="291"/>
                    </a:lnTo>
                    <a:lnTo>
                      <a:pt x="22" y="293"/>
                    </a:lnTo>
                    <a:lnTo>
                      <a:pt x="22" y="294"/>
                    </a:lnTo>
                    <a:lnTo>
                      <a:pt x="25" y="297"/>
                    </a:lnTo>
                    <a:lnTo>
                      <a:pt x="25" y="299"/>
                    </a:lnTo>
                    <a:lnTo>
                      <a:pt x="25" y="302"/>
                    </a:lnTo>
                    <a:lnTo>
                      <a:pt x="27" y="302"/>
                    </a:lnTo>
                    <a:lnTo>
                      <a:pt x="27" y="304"/>
                    </a:lnTo>
                    <a:lnTo>
                      <a:pt x="29" y="306"/>
                    </a:lnTo>
                    <a:lnTo>
                      <a:pt x="29" y="308"/>
                    </a:lnTo>
                    <a:lnTo>
                      <a:pt x="29" y="311"/>
                    </a:lnTo>
                    <a:lnTo>
                      <a:pt x="32" y="311"/>
                    </a:lnTo>
                    <a:lnTo>
                      <a:pt x="32" y="313"/>
                    </a:lnTo>
                    <a:lnTo>
                      <a:pt x="33" y="313"/>
                    </a:lnTo>
                    <a:lnTo>
                      <a:pt x="33" y="314"/>
                    </a:lnTo>
                    <a:lnTo>
                      <a:pt x="35" y="314"/>
                    </a:lnTo>
                    <a:lnTo>
                      <a:pt x="38" y="318"/>
                    </a:lnTo>
                    <a:lnTo>
                      <a:pt x="40" y="318"/>
                    </a:lnTo>
                    <a:lnTo>
                      <a:pt x="42" y="318"/>
                    </a:lnTo>
                    <a:lnTo>
                      <a:pt x="42" y="319"/>
                    </a:lnTo>
                    <a:lnTo>
                      <a:pt x="44" y="319"/>
                    </a:lnTo>
                    <a:lnTo>
                      <a:pt x="48" y="319"/>
                    </a:lnTo>
                    <a:lnTo>
                      <a:pt x="48" y="321"/>
                    </a:lnTo>
                    <a:lnTo>
                      <a:pt x="49" y="321"/>
                    </a:lnTo>
                    <a:lnTo>
                      <a:pt x="50" y="321"/>
                    </a:lnTo>
                    <a:lnTo>
                      <a:pt x="53" y="321"/>
                    </a:lnTo>
                    <a:lnTo>
                      <a:pt x="56" y="321"/>
                    </a:lnTo>
                    <a:lnTo>
                      <a:pt x="58" y="321"/>
                    </a:lnTo>
                    <a:lnTo>
                      <a:pt x="61" y="321"/>
                    </a:lnTo>
                    <a:lnTo>
                      <a:pt x="63" y="321"/>
                    </a:lnTo>
                    <a:lnTo>
                      <a:pt x="64" y="321"/>
                    </a:lnTo>
                    <a:lnTo>
                      <a:pt x="69" y="324"/>
                    </a:lnTo>
                    <a:lnTo>
                      <a:pt x="75" y="32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602" name="Freeform 205"/>
              <p:cNvSpPr>
                <a:spLocks/>
              </p:cNvSpPr>
              <p:nvPr/>
            </p:nvSpPr>
            <p:spPr bwMode="auto">
              <a:xfrm>
                <a:off x="4518" y="2015"/>
                <a:ext cx="113" cy="9"/>
              </a:xfrm>
              <a:custGeom>
                <a:avLst/>
                <a:gdLst>
                  <a:gd name="T0" fmla="*/ 2 w 113"/>
                  <a:gd name="T1" fmla="*/ 0 h 9"/>
                  <a:gd name="T2" fmla="*/ 5 w 113"/>
                  <a:gd name="T3" fmla="*/ 2 h 9"/>
                  <a:gd name="T4" fmla="*/ 9 w 113"/>
                  <a:gd name="T5" fmla="*/ 2 h 9"/>
                  <a:gd name="T6" fmla="*/ 14 w 113"/>
                  <a:gd name="T7" fmla="*/ 3 h 9"/>
                  <a:gd name="T8" fmla="*/ 14 w 113"/>
                  <a:gd name="T9" fmla="*/ 3 h 9"/>
                  <a:gd name="T10" fmla="*/ 15 w 113"/>
                  <a:gd name="T11" fmla="*/ 7 h 9"/>
                  <a:gd name="T12" fmla="*/ 19 w 113"/>
                  <a:gd name="T13" fmla="*/ 7 h 9"/>
                  <a:gd name="T14" fmla="*/ 19 w 113"/>
                  <a:gd name="T15" fmla="*/ 7 h 9"/>
                  <a:gd name="T16" fmla="*/ 21 w 113"/>
                  <a:gd name="T17" fmla="*/ 7 h 9"/>
                  <a:gd name="T18" fmla="*/ 23 w 113"/>
                  <a:gd name="T19" fmla="*/ 7 h 9"/>
                  <a:gd name="T20" fmla="*/ 26 w 113"/>
                  <a:gd name="T21" fmla="*/ 7 h 9"/>
                  <a:gd name="T22" fmla="*/ 27 w 113"/>
                  <a:gd name="T23" fmla="*/ 8 h 9"/>
                  <a:gd name="T24" fmla="*/ 29 w 113"/>
                  <a:gd name="T25" fmla="*/ 8 h 9"/>
                  <a:gd name="T26" fmla="*/ 29 w 113"/>
                  <a:gd name="T27" fmla="*/ 8 h 9"/>
                  <a:gd name="T28" fmla="*/ 33 w 113"/>
                  <a:gd name="T29" fmla="*/ 8 h 9"/>
                  <a:gd name="T30" fmla="*/ 37 w 113"/>
                  <a:gd name="T31" fmla="*/ 8 h 9"/>
                  <a:gd name="T32" fmla="*/ 40 w 113"/>
                  <a:gd name="T33" fmla="*/ 8 h 9"/>
                  <a:gd name="T34" fmla="*/ 43 w 113"/>
                  <a:gd name="T35" fmla="*/ 8 h 9"/>
                  <a:gd name="T36" fmla="*/ 48 w 113"/>
                  <a:gd name="T37" fmla="*/ 8 h 9"/>
                  <a:gd name="T38" fmla="*/ 53 w 113"/>
                  <a:gd name="T39" fmla="*/ 8 h 9"/>
                  <a:gd name="T40" fmla="*/ 55 w 113"/>
                  <a:gd name="T41" fmla="*/ 8 h 9"/>
                  <a:gd name="T42" fmla="*/ 58 w 113"/>
                  <a:gd name="T43" fmla="*/ 8 h 9"/>
                  <a:gd name="T44" fmla="*/ 58 w 113"/>
                  <a:gd name="T45" fmla="*/ 8 h 9"/>
                  <a:gd name="T46" fmla="*/ 58 w 113"/>
                  <a:gd name="T47" fmla="*/ 8 h 9"/>
                  <a:gd name="T48" fmla="*/ 58 w 113"/>
                  <a:gd name="T49" fmla="*/ 8 h 9"/>
                  <a:gd name="T50" fmla="*/ 60 w 113"/>
                  <a:gd name="T51" fmla="*/ 8 h 9"/>
                  <a:gd name="T52" fmla="*/ 61 w 113"/>
                  <a:gd name="T53" fmla="*/ 8 h 9"/>
                  <a:gd name="T54" fmla="*/ 68 w 113"/>
                  <a:gd name="T55" fmla="*/ 8 h 9"/>
                  <a:gd name="T56" fmla="*/ 69 w 113"/>
                  <a:gd name="T57" fmla="*/ 8 h 9"/>
                  <a:gd name="T58" fmla="*/ 72 w 113"/>
                  <a:gd name="T59" fmla="*/ 8 h 9"/>
                  <a:gd name="T60" fmla="*/ 73 w 113"/>
                  <a:gd name="T61" fmla="*/ 8 h 9"/>
                  <a:gd name="T62" fmla="*/ 73 w 113"/>
                  <a:gd name="T63" fmla="*/ 8 h 9"/>
                  <a:gd name="T64" fmla="*/ 75 w 113"/>
                  <a:gd name="T65" fmla="*/ 8 h 9"/>
                  <a:gd name="T66" fmla="*/ 79 w 113"/>
                  <a:gd name="T67" fmla="*/ 8 h 9"/>
                  <a:gd name="T68" fmla="*/ 79 w 113"/>
                  <a:gd name="T69" fmla="*/ 8 h 9"/>
                  <a:gd name="T70" fmla="*/ 79 w 113"/>
                  <a:gd name="T71" fmla="*/ 8 h 9"/>
                  <a:gd name="T72" fmla="*/ 80 w 113"/>
                  <a:gd name="T73" fmla="*/ 8 h 9"/>
                  <a:gd name="T74" fmla="*/ 80 w 113"/>
                  <a:gd name="T75" fmla="*/ 8 h 9"/>
                  <a:gd name="T76" fmla="*/ 83 w 113"/>
                  <a:gd name="T77" fmla="*/ 8 h 9"/>
                  <a:gd name="T78" fmla="*/ 86 w 113"/>
                  <a:gd name="T79" fmla="*/ 8 h 9"/>
                  <a:gd name="T80" fmla="*/ 88 w 113"/>
                  <a:gd name="T81" fmla="*/ 8 h 9"/>
                  <a:gd name="T82" fmla="*/ 89 w 113"/>
                  <a:gd name="T83" fmla="*/ 8 h 9"/>
                  <a:gd name="T84" fmla="*/ 89 w 113"/>
                  <a:gd name="T85" fmla="*/ 8 h 9"/>
                  <a:gd name="T86" fmla="*/ 92 w 113"/>
                  <a:gd name="T87" fmla="*/ 8 h 9"/>
                  <a:gd name="T88" fmla="*/ 92 w 113"/>
                  <a:gd name="T89" fmla="*/ 7 h 9"/>
                  <a:gd name="T90" fmla="*/ 94 w 113"/>
                  <a:gd name="T91" fmla="*/ 7 h 9"/>
                  <a:gd name="T92" fmla="*/ 94 w 113"/>
                  <a:gd name="T93" fmla="*/ 7 h 9"/>
                  <a:gd name="T94" fmla="*/ 94 w 113"/>
                  <a:gd name="T95" fmla="*/ 7 h 9"/>
                  <a:gd name="T96" fmla="*/ 99 w 113"/>
                  <a:gd name="T97" fmla="*/ 8 h 9"/>
                  <a:gd name="T98" fmla="*/ 101 w 113"/>
                  <a:gd name="T99" fmla="*/ 8 h 9"/>
                  <a:gd name="T100" fmla="*/ 106 w 113"/>
                  <a:gd name="T101" fmla="*/ 8 h 9"/>
                  <a:gd name="T102" fmla="*/ 109 w 113"/>
                  <a:gd name="T103" fmla="*/ 8 h 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
                  <a:gd name="T157" fmla="*/ 0 h 9"/>
                  <a:gd name="T158" fmla="*/ 113 w 113"/>
                  <a:gd name="T159" fmla="*/ 9 h 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 h="9">
                    <a:moveTo>
                      <a:pt x="0" y="0"/>
                    </a:moveTo>
                    <a:lnTo>
                      <a:pt x="2" y="0"/>
                    </a:lnTo>
                    <a:lnTo>
                      <a:pt x="5" y="0"/>
                    </a:lnTo>
                    <a:lnTo>
                      <a:pt x="5" y="2"/>
                    </a:lnTo>
                    <a:lnTo>
                      <a:pt x="7" y="2"/>
                    </a:lnTo>
                    <a:lnTo>
                      <a:pt x="9" y="2"/>
                    </a:lnTo>
                    <a:lnTo>
                      <a:pt x="12" y="3"/>
                    </a:lnTo>
                    <a:lnTo>
                      <a:pt x="14" y="3"/>
                    </a:lnTo>
                    <a:lnTo>
                      <a:pt x="15" y="3"/>
                    </a:lnTo>
                    <a:lnTo>
                      <a:pt x="15" y="7"/>
                    </a:lnTo>
                    <a:lnTo>
                      <a:pt x="19" y="7"/>
                    </a:lnTo>
                    <a:lnTo>
                      <a:pt x="21" y="7"/>
                    </a:lnTo>
                    <a:lnTo>
                      <a:pt x="23" y="7"/>
                    </a:lnTo>
                    <a:lnTo>
                      <a:pt x="26" y="7"/>
                    </a:lnTo>
                    <a:lnTo>
                      <a:pt x="26" y="8"/>
                    </a:lnTo>
                    <a:lnTo>
                      <a:pt x="27" y="8"/>
                    </a:lnTo>
                    <a:lnTo>
                      <a:pt x="29" y="8"/>
                    </a:lnTo>
                    <a:lnTo>
                      <a:pt x="33" y="8"/>
                    </a:lnTo>
                    <a:lnTo>
                      <a:pt x="34" y="8"/>
                    </a:lnTo>
                    <a:lnTo>
                      <a:pt x="37" y="8"/>
                    </a:lnTo>
                    <a:lnTo>
                      <a:pt x="40" y="8"/>
                    </a:lnTo>
                    <a:lnTo>
                      <a:pt x="41" y="8"/>
                    </a:lnTo>
                    <a:lnTo>
                      <a:pt x="43" y="8"/>
                    </a:lnTo>
                    <a:lnTo>
                      <a:pt x="46" y="8"/>
                    </a:lnTo>
                    <a:lnTo>
                      <a:pt x="48" y="8"/>
                    </a:lnTo>
                    <a:lnTo>
                      <a:pt x="49" y="8"/>
                    </a:lnTo>
                    <a:lnTo>
                      <a:pt x="53" y="8"/>
                    </a:lnTo>
                    <a:lnTo>
                      <a:pt x="55" y="8"/>
                    </a:lnTo>
                    <a:lnTo>
                      <a:pt x="58" y="8"/>
                    </a:lnTo>
                    <a:lnTo>
                      <a:pt x="60" y="8"/>
                    </a:lnTo>
                    <a:lnTo>
                      <a:pt x="61" y="8"/>
                    </a:lnTo>
                    <a:lnTo>
                      <a:pt x="65" y="8"/>
                    </a:lnTo>
                    <a:lnTo>
                      <a:pt x="68" y="8"/>
                    </a:lnTo>
                    <a:lnTo>
                      <a:pt x="69" y="8"/>
                    </a:lnTo>
                    <a:lnTo>
                      <a:pt x="72" y="8"/>
                    </a:lnTo>
                    <a:lnTo>
                      <a:pt x="73" y="8"/>
                    </a:lnTo>
                    <a:lnTo>
                      <a:pt x="75" y="7"/>
                    </a:lnTo>
                    <a:lnTo>
                      <a:pt x="75" y="8"/>
                    </a:lnTo>
                    <a:lnTo>
                      <a:pt x="79" y="8"/>
                    </a:lnTo>
                    <a:lnTo>
                      <a:pt x="80" y="8"/>
                    </a:lnTo>
                    <a:lnTo>
                      <a:pt x="83" y="8"/>
                    </a:lnTo>
                    <a:lnTo>
                      <a:pt x="86" y="8"/>
                    </a:lnTo>
                    <a:lnTo>
                      <a:pt x="88" y="8"/>
                    </a:lnTo>
                    <a:lnTo>
                      <a:pt x="89" y="8"/>
                    </a:lnTo>
                    <a:lnTo>
                      <a:pt x="92" y="8"/>
                    </a:lnTo>
                    <a:lnTo>
                      <a:pt x="92" y="7"/>
                    </a:lnTo>
                    <a:lnTo>
                      <a:pt x="94" y="7"/>
                    </a:lnTo>
                    <a:lnTo>
                      <a:pt x="96" y="7"/>
                    </a:lnTo>
                    <a:lnTo>
                      <a:pt x="99" y="8"/>
                    </a:lnTo>
                    <a:lnTo>
                      <a:pt x="101" y="8"/>
                    </a:lnTo>
                    <a:lnTo>
                      <a:pt x="103" y="8"/>
                    </a:lnTo>
                    <a:lnTo>
                      <a:pt x="106" y="8"/>
                    </a:lnTo>
                    <a:lnTo>
                      <a:pt x="107" y="8"/>
                    </a:lnTo>
                    <a:lnTo>
                      <a:pt x="109" y="8"/>
                    </a:lnTo>
                    <a:lnTo>
                      <a:pt x="112" y="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603" name="Freeform 206"/>
              <p:cNvSpPr>
                <a:spLocks/>
              </p:cNvSpPr>
              <p:nvPr/>
            </p:nvSpPr>
            <p:spPr bwMode="auto">
              <a:xfrm>
                <a:off x="4853" y="1870"/>
                <a:ext cx="96" cy="154"/>
              </a:xfrm>
              <a:custGeom>
                <a:avLst/>
                <a:gdLst>
                  <a:gd name="T0" fmla="*/ 95 w 96"/>
                  <a:gd name="T1" fmla="*/ 0 h 154"/>
                  <a:gd name="T2" fmla="*/ 92 w 96"/>
                  <a:gd name="T3" fmla="*/ 9 h 154"/>
                  <a:gd name="T4" fmla="*/ 90 w 96"/>
                  <a:gd name="T5" fmla="*/ 20 h 154"/>
                  <a:gd name="T6" fmla="*/ 90 w 96"/>
                  <a:gd name="T7" fmla="*/ 32 h 154"/>
                  <a:gd name="T8" fmla="*/ 88 w 96"/>
                  <a:gd name="T9" fmla="*/ 40 h 154"/>
                  <a:gd name="T10" fmla="*/ 85 w 96"/>
                  <a:gd name="T11" fmla="*/ 51 h 154"/>
                  <a:gd name="T12" fmla="*/ 85 w 96"/>
                  <a:gd name="T13" fmla="*/ 60 h 154"/>
                  <a:gd name="T14" fmla="*/ 83 w 96"/>
                  <a:gd name="T15" fmla="*/ 72 h 154"/>
                  <a:gd name="T16" fmla="*/ 82 w 96"/>
                  <a:gd name="T17" fmla="*/ 80 h 154"/>
                  <a:gd name="T18" fmla="*/ 78 w 96"/>
                  <a:gd name="T19" fmla="*/ 87 h 154"/>
                  <a:gd name="T20" fmla="*/ 78 w 96"/>
                  <a:gd name="T21" fmla="*/ 95 h 154"/>
                  <a:gd name="T22" fmla="*/ 77 w 96"/>
                  <a:gd name="T23" fmla="*/ 102 h 154"/>
                  <a:gd name="T24" fmla="*/ 75 w 96"/>
                  <a:gd name="T25" fmla="*/ 108 h 154"/>
                  <a:gd name="T26" fmla="*/ 75 w 96"/>
                  <a:gd name="T27" fmla="*/ 113 h 154"/>
                  <a:gd name="T28" fmla="*/ 71 w 96"/>
                  <a:gd name="T29" fmla="*/ 117 h 154"/>
                  <a:gd name="T30" fmla="*/ 69 w 96"/>
                  <a:gd name="T31" fmla="*/ 122 h 154"/>
                  <a:gd name="T32" fmla="*/ 67 w 96"/>
                  <a:gd name="T33" fmla="*/ 126 h 154"/>
                  <a:gd name="T34" fmla="*/ 67 w 96"/>
                  <a:gd name="T35" fmla="*/ 128 h 154"/>
                  <a:gd name="T36" fmla="*/ 67 w 96"/>
                  <a:gd name="T37" fmla="*/ 131 h 154"/>
                  <a:gd name="T38" fmla="*/ 65 w 96"/>
                  <a:gd name="T39" fmla="*/ 133 h 154"/>
                  <a:gd name="T40" fmla="*/ 63 w 96"/>
                  <a:gd name="T41" fmla="*/ 135 h 154"/>
                  <a:gd name="T42" fmla="*/ 61 w 96"/>
                  <a:gd name="T43" fmla="*/ 137 h 154"/>
                  <a:gd name="T44" fmla="*/ 61 w 96"/>
                  <a:gd name="T45" fmla="*/ 140 h 154"/>
                  <a:gd name="T46" fmla="*/ 56 w 96"/>
                  <a:gd name="T47" fmla="*/ 142 h 154"/>
                  <a:gd name="T48" fmla="*/ 56 w 96"/>
                  <a:gd name="T49" fmla="*/ 142 h 154"/>
                  <a:gd name="T50" fmla="*/ 56 w 96"/>
                  <a:gd name="T51" fmla="*/ 143 h 154"/>
                  <a:gd name="T52" fmla="*/ 54 w 96"/>
                  <a:gd name="T53" fmla="*/ 143 h 154"/>
                  <a:gd name="T54" fmla="*/ 51 w 96"/>
                  <a:gd name="T55" fmla="*/ 143 h 154"/>
                  <a:gd name="T56" fmla="*/ 51 w 96"/>
                  <a:gd name="T57" fmla="*/ 147 h 154"/>
                  <a:gd name="T58" fmla="*/ 49 w 96"/>
                  <a:gd name="T59" fmla="*/ 147 h 154"/>
                  <a:gd name="T60" fmla="*/ 47 w 96"/>
                  <a:gd name="T61" fmla="*/ 147 h 154"/>
                  <a:gd name="T62" fmla="*/ 47 w 96"/>
                  <a:gd name="T63" fmla="*/ 147 h 154"/>
                  <a:gd name="T64" fmla="*/ 46 w 96"/>
                  <a:gd name="T65" fmla="*/ 148 h 154"/>
                  <a:gd name="T66" fmla="*/ 42 w 96"/>
                  <a:gd name="T67" fmla="*/ 148 h 154"/>
                  <a:gd name="T68" fmla="*/ 42 w 96"/>
                  <a:gd name="T69" fmla="*/ 148 h 154"/>
                  <a:gd name="T70" fmla="*/ 41 w 96"/>
                  <a:gd name="T71" fmla="*/ 148 h 154"/>
                  <a:gd name="T72" fmla="*/ 39 w 96"/>
                  <a:gd name="T73" fmla="*/ 148 h 154"/>
                  <a:gd name="T74" fmla="*/ 36 w 96"/>
                  <a:gd name="T75" fmla="*/ 150 h 154"/>
                  <a:gd name="T76" fmla="*/ 36 w 96"/>
                  <a:gd name="T77" fmla="*/ 150 h 154"/>
                  <a:gd name="T78" fmla="*/ 34 w 96"/>
                  <a:gd name="T79" fmla="*/ 150 h 154"/>
                  <a:gd name="T80" fmla="*/ 32 w 96"/>
                  <a:gd name="T81" fmla="*/ 150 h 154"/>
                  <a:gd name="T82" fmla="*/ 32 w 96"/>
                  <a:gd name="T83" fmla="*/ 150 h 154"/>
                  <a:gd name="T84" fmla="*/ 29 w 96"/>
                  <a:gd name="T85" fmla="*/ 150 h 154"/>
                  <a:gd name="T86" fmla="*/ 26 w 96"/>
                  <a:gd name="T87" fmla="*/ 150 h 154"/>
                  <a:gd name="T88" fmla="*/ 26 w 96"/>
                  <a:gd name="T89" fmla="*/ 150 h 154"/>
                  <a:gd name="T90" fmla="*/ 26 w 96"/>
                  <a:gd name="T91" fmla="*/ 150 h 154"/>
                  <a:gd name="T92" fmla="*/ 25 w 96"/>
                  <a:gd name="T93" fmla="*/ 150 h 154"/>
                  <a:gd name="T94" fmla="*/ 21 w 96"/>
                  <a:gd name="T95" fmla="*/ 150 h 154"/>
                  <a:gd name="T96" fmla="*/ 20 w 96"/>
                  <a:gd name="T97" fmla="*/ 150 h 154"/>
                  <a:gd name="T98" fmla="*/ 20 w 96"/>
                  <a:gd name="T99" fmla="*/ 150 h 154"/>
                  <a:gd name="T100" fmla="*/ 19 w 96"/>
                  <a:gd name="T101" fmla="*/ 150 h 154"/>
                  <a:gd name="T102" fmla="*/ 15 w 96"/>
                  <a:gd name="T103" fmla="*/ 150 h 154"/>
                  <a:gd name="T104" fmla="*/ 13 w 96"/>
                  <a:gd name="T105" fmla="*/ 150 h 154"/>
                  <a:gd name="T106" fmla="*/ 13 w 96"/>
                  <a:gd name="T107" fmla="*/ 150 h 154"/>
                  <a:gd name="T108" fmla="*/ 11 w 96"/>
                  <a:gd name="T109" fmla="*/ 150 h 154"/>
                  <a:gd name="T110" fmla="*/ 11 w 96"/>
                  <a:gd name="T111" fmla="*/ 150 h 154"/>
                  <a:gd name="T112" fmla="*/ 8 w 96"/>
                  <a:gd name="T113" fmla="*/ 153 h 154"/>
                  <a:gd name="T114" fmla="*/ 6 w 96"/>
                  <a:gd name="T115" fmla="*/ 153 h 154"/>
                  <a:gd name="T116" fmla="*/ 5 w 96"/>
                  <a:gd name="T117" fmla="*/ 153 h 154"/>
                  <a:gd name="T118" fmla="*/ 5 w 96"/>
                  <a:gd name="T119" fmla="*/ 153 h 154"/>
                  <a:gd name="T120" fmla="*/ 1 w 96"/>
                  <a:gd name="T121" fmla="*/ 153 h 154"/>
                  <a:gd name="T122" fmla="*/ 0 w 96"/>
                  <a:gd name="T123" fmla="*/ 153 h 154"/>
                  <a:gd name="T124" fmla="*/ 0 w 96"/>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6"/>
                  <a:gd name="T190" fmla="*/ 0 h 154"/>
                  <a:gd name="T191" fmla="*/ 96 w 96"/>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6" h="154">
                    <a:moveTo>
                      <a:pt x="95" y="0"/>
                    </a:moveTo>
                    <a:lnTo>
                      <a:pt x="92" y="9"/>
                    </a:lnTo>
                    <a:lnTo>
                      <a:pt x="90" y="20"/>
                    </a:lnTo>
                    <a:lnTo>
                      <a:pt x="90" y="32"/>
                    </a:lnTo>
                    <a:lnTo>
                      <a:pt x="88" y="40"/>
                    </a:lnTo>
                    <a:lnTo>
                      <a:pt x="85" y="51"/>
                    </a:lnTo>
                    <a:lnTo>
                      <a:pt x="85" y="60"/>
                    </a:lnTo>
                    <a:lnTo>
                      <a:pt x="83" y="72"/>
                    </a:lnTo>
                    <a:lnTo>
                      <a:pt x="82" y="80"/>
                    </a:lnTo>
                    <a:lnTo>
                      <a:pt x="78" y="87"/>
                    </a:lnTo>
                    <a:lnTo>
                      <a:pt x="78" y="95"/>
                    </a:lnTo>
                    <a:lnTo>
                      <a:pt x="77" y="102"/>
                    </a:lnTo>
                    <a:lnTo>
                      <a:pt x="75" y="108"/>
                    </a:lnTo>
                    <a:lnTo>
                      <a:pt x="75" y="113"/>
                    </a:lnTo>
                    <a:lnTo>
                      <a:pt x="71" y="117"/>
                    </a:lnTo>
                    <a:lnTo>
                      <a:pt x="69" y="122"/>
                    </a:lnTo>
                    <a:lnTo>
                      <a:pt x="67" y="126"/>
                    </a:lnTo>
                    <a:lnTo>
                      <a:pt x="67" y="128"/>
                    </a:lnTo>
                    <a:lnTo>
                      <a:pt x="67" y="131"/>
                    </a:lnTo>
                    <a:lnTo>
                      <a:pt x="65" y="133"/>
                    </a:lnTo>
                    <a:lnTo>
                      <a:pt x="63" y="135"/>
                    </a:lnTo>
                    <a:lnTo>
                      <a:pt x="61" y="137"/>
                    </a:lnTo>
                    <a:lnTo>
                      <a:pt x="61" y="140"/>
                    </a:lnTo>
                    <a:lnTo>
                      <a:pt x="56" y="142"/>
                    </a:lnTo>
                    <a:lnTo>
                      <a:pt x="56" y="143"/>
                    </a:lnTo>
                    <a:lnTo>
                      <a:pt x="54" y="143"/>
                    </a:lnTo>
                    <a:lnTo>
                      <a:pt x="51" y="143"/>
                    </a:lnTo>
                    <a:lnTo>
                      <a:pt x="51" y="147"/>
                    </a:lnTo>
                    <a:lnTo>
                      <a:pt x="49" y="147"/>
                    </a:lnTo>
                    <a:lnTo>
                      <a:pt x="47" y="147"/>
                    </a:lnTo>
                    <a:lnTo>
                      <a:pt x="46" y="148"/>
                    </a:lnTo>
                    <a:lnTo>
                      <a:pt x="42" y="148"/>
                    </a:lnTo>
                    <a:lnTo>
                      <a:pt x="41" y="148"/>
                    </a:lnTo>
                    <a:lnTo>
                      <a:pt x="39" y="148"/>
                    </a:lnTo>
                    <a:lnTo>
                      <a:pt x="36" y="150"/>
                    </a:lnTo>
                    <a:lnTo>
                      <a:pt x="34" y="150"/>
                    </a:lnTo>
                    <a:lnTo>
                      <a:pt x="32" y="150"/>
                    </a:lnTo>
                    <a:lnTo>
                      <a:pt x="29" y="150"/>
                    </a:lnTo>
                    <a:lnTo>
                      <a:pt x="26" y="150"/>
                    </a:lnTo>
                    <a:lnTo>
                      <a:pt x="25" y="150"/>
                    </a:lnTo>
                    <a:lnTo>
                      <a:pt x="21" y="150"/>
                    </a:lnTo>
                    <a:lnTo>
                      <a:pt x="20" y="150"/>
                    </a:lnTo>
                    <a:lnTo>
                      <a:pt x="19" y="150"/>
                    </a:lnTo>
                    <a:lnTo>
                      <a:pt x="15" y="150"/>
                    </a:lnTo>
                    <a:lnTo>
                      <a:pt x="13" y="150"/>
                    </a:lnTo>
                    <a:lnTo>
                      <a:pt x="11" y="150"/>
                    </a:lnTo>
                    <a:lnTo>
                      <a:pt x="8" y="153"/>
                    </a:lnTo>
                    <a:lnTo>
                      <a:pt x="6" y="153"/>
                    </a:lnTo>
                    <a:lnTo>
                      <a:pt x="5" y="153"/>
                    </a:lnTo>
                    <a:lnTo>
                      <a:pt x="1" y="153"/>
                    </a:lnTo>
                    <a:lnTo>
                      <a:pt x="0"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604" name="Freeform 207"/>
              <p:cNvSpPr>
                <a:spLocks/>
              </p:cNvSpPr>
              <p:nvPr/>
            </p:nvSpPr>
            <p:spPr bwMode="auto">
              <a:xfrm>
                <a:off x="4968" y="1872"/>
                <a:ext cx="73" cy="154"/>
              </a:xfrm>
              <a:custGeom>
                <a:avLst/>
                <a:gdLst>
                  <a:gd name="T0" fmla="*/ 0 w 73"/>
                  <a:gd name="T1" fmla="*/ 0 h 154"/>
                  <a:gd name="T2" fmla="*/ 2 w 73"/>
                  <a:gd name="T3" fmla="*/ 8 h 154"/>
                  <a:gd name="T4" fmla="*/ 6 w 73"/>
                  <a:gd name="T5" fmla="*/ 19 h 154"/>
                  <a:gd name="T6" fmla="*/ 6 w 73"/>
                  <a:gd name="T7" fmla="*/ 31 h 154"/>
                  <a:gd name="T8" fmla="*/ 6 w 73"/>
                  <a:gd name="T9" fmla="*/ 40 h 154"/>
                  <a:gd name="T10" fmla="*/ 8 w 73"/>
                  <a:gd name="T11" fmla="*/ 51 h 154"/>
                  <a:gd name="T12" fmla="*/ 8 w 73"/>
                  <a:gd name="T13" fmla="*/ 60 h 154"/>
                  <a:gd name="T14" fmla="*/ 9 w 73"/>
                  <a:gd name="T15" fmla="*/ 72 h 154"/>
                  <a:gd name="T16" fmla="*/ 13 w 73"/>
                  <a:gd name="T17" fmla="*/ 80 h 154"/>
                  <a:gd name="T18" fmla="*/ 13 w 73"/>
                  <a:gd name="T19" fmla="*/ 87 h 154"/>
                  <a:gd name="T20" fmla="*/ 13 w 73"/>
                  <a:gd name="T21" fmla="*/ 94 h 154"/>
                  <a:gd name="T22" fmla="*/ 14 w 73"/>
                  <a:gd name="T23" fmla="*/ 102 h 154"/>
                  <a:gd name="T24" fmla="*/ 14 w 73"/>
                  <a:gd name="T25" fmla="*/ 108 h 154"/>
                  <a:gd name="T26" fmla="*/ 16 w 73"/>
                  <a:gd name="T27" fmla="*/ 113 h 154"/>
                  <a:gd name="T28" fmla="*/ 16 w 73"/>
                  <a:gd name="T29" fmla="*/ 117 h 154"/>
                  <a:gd name="T30" fmla="*/ 19 w 73"/>
                  <a:gd name="T31" fmla="*/ 121 h 154"/>
                  <a:gd name="T32" fmla="*/ 21 w 73"/>
                  <a:gd name="T33" fmla="*/ 126 h 154"/>
                  <a:gd name="T34" fmla="*/ 21 w 73"/>
                  <a:gd name="T35" fmla="*/ 129 h 154"/>
                  <a:gd name="T36" fmla="*/ 21 w 73"/>
                  <a:gd name="T37" fmla="*/ 130 h 154"/>
                  <a:gd name="T38" fmla="*/ 23 w 73"/>
                  <a:gd name="T39" fmla="*/ 133 h 154"/>
                  <a:gd name="T40" fmla="*/ 23 w 73"/>
                  <a:gd name="T41" fmla="*/ 135 h 154"/>
                  <a:gd name="T42" fmla="*/ 26 w 73"/>
                  <a:gd name="T43" fmla="*/ 137 h 154"/>
                  <a:gd name="T44" fmla="*/ 26 w 73"/>
                  <a:gd name="T45" fmla="*/ 140 h 154"/>
                  <a:gd name="T46" fmla="*/ 28 w 73"/>
                  <a:gd name="T47" fmla="*/ 141 h 154"/>
                  <a:gd name="T48" fmla="*/ 28 w 73"/>
                  <a:gd name="T49" fmla="*/ 141 h 154"/>
                  <a:gd name="T50" fmla="*/ 29 w 73"/>
                  <a:gd name="T51" fmla="*/ 143 h 154"/>
                  <a:gd name="T52" fmla="*/ 33 w 73"/>
                  <a:gd name="T53" fmla="*/ 143 h 154"/>
                  <a:gd name="T54" fmla="*/ 33 w 73"/>
                  <a:gd name="T55" fmla="*/ 143 h 154"/>
                  <a:gd name="T56" fmla="*/ 33 w 73"/>
                  <a:gd name="T57" fmla="*/ 146 h 154"/>
                  <a:gd name="T58" fmla="*/ 34 w 73"/>
                  <a:gd name="T59" fmla="*/ 146 h 154"/>
                  <a:gd name="T60" fmla="*/ 34 w 73"/>
                  <a:gd name="T61" fmla="*/ 146 h 154"/>
                  <a:gd name="T62" fmla="*/ 39 w 73"/>
                  <a:gd name="T63" fmla="*/ 148 h 154"/>
                  <a:gd name="T64" fmla="*/ 39 w 73"/>
                  <a:gd name="T65" fmla="*/ 148 h 154"/>
                  <a:gd name="T66" fmla="*/ 40 w 73"/>
                  <a:gd name="T67" fmla="*/ 148 h 154"/>
                  <a:gd name="T68" fmla="*/ 40 w 73"/>
                  <a:gd name="T69" fmla="*/ 148 h 154"/>
                  <a:gd name="T70" fmla="*/ 42 w 73"/>
                  <a:gd name="T71" fmla="*/ 148 h 154"/>
                  <a:gd name="T72" fmla="*/ 42 w 73"/>
                  <a:gd name="T73" fmla="*/ 148 h 154"/>
                  <a:gd name="T74" fmla="*/ 45 w 73"/>
                  <a:gd name="T75" fmla="*/ 150 h 154"/>
                  <a:gd name="T76" fmla="*/ 45 w 73"/>
                  <a:gd name="T77" fmla="*/ 150 h 154"/>
                  <a:gd name="T78" fmla="*/ 46 w 73"/>
                  <a:gd name="T79" fmla="*/ 150 h 154"/>
                  <a:gd name="T80" fmla="*/ 48 w 73"/>
                  <a:gd name="T81" fmla="*/ 150 h 154"/>
                  <a:gd name="T82" fmla="*/ 48 w 73"/>
                  <a:gd name="T83" fmla="*/ 150 h 154"/>
                  <a:gd name="T84" fmla="*/ 48 w 73"/>
                  <a:gd name="T85" fmla="*/ 150 h 154"/>
                  <a:gd name="T86" fmla="*/ 52 w 73"/>
                  <a:gd name="T87" fmla="*/ 150 h 154"/>
                  <a:gd name="T88" fmla="*/ 52 w 73"/>
                  <a:gd name="T89" fmla="*/ 150 h 154"/>
                  <a:gd name="T90" fmla="*/ 52 w 73"/>
                  <a:gd name="T91" fmla="*/ 150 h 154"/>
                  <a:gd name="T92" fmla="*/ 54 w 73"/>
                  <a:gd name="T93" fmla="*/ 150 h 154"/>
                  <a:gd name="T94" fmla="*/ 55 w 73"/>
                  <a:gd name="T95" fmla="*/ 150 h 154"/>
                  <a:gd name="T96" fmla="*/ 55 w 73"/>
                  <a:gd name="T97" fmla="*/ 150 h 154"/>
                  <a:gd name="T98" fmla="*/ 59 w 73"/>
                  <a:gd name="T99" fmla="*/ 150 h 154"/>
                  <a:gd name="T100" fmla="*/ 59 w 73"/>
                  <a:gd name="T101" fmla="*/ 150 h 154"/>
                  <a:gd name="T102" fmla="*/ 61 w 73"/>
                  <a:gd name="T103" fmla="*/ 150 h 154"/>
                  <a:gd name="T104" fmla="*/ 61 w 73"/>
                  <a:gd name="T105" fmla="*/ 150 h 154"/>
                  <a:gd name="T106" fmla="*/ 62 w 73"/>
                  <a:gd name="T107" fmla="*/ 150 h 154"/>
                  <a:gd name="T108" fmla="*/ 62 w 73"/>
                  <a:gd name="T109" fmla="*/ 150 h 154"/>
                  <a:gd name="T110" fmla="*/ 62 w 73"/>
                  <a:gd name="T111" fmla="*/ 150 h 154"/>
                  <a:gd name="T112" fmla="*/ 65 w 73"/>
                  <a:gd name="T113" fmla="*/ 150 h 154"/>
                  <a:gd name="T114" fmla="*/ 67 w 73"/>
                  <a:gd name="T115" fmla="*/ 153 h 154"/>
                  <a:gd name="T116" fmla="*/ 67 w 73"/>
                  <a:gd name="T117" fmla="*/ 153 h 154"/>
                  <a:gd name="T118" fmla="*/ 69 w 73"/>
                  <a:gd name="T119" fmla="*/ 153 h 154"/>
                  <a:gd name="T120" fmla="*/ 72 w 73"/>
                  <a:gd name="T121" fmla="*/ 153 h 154"/>
                  <a:gd name="T122" fmla="*/ 72 w 73"/>
                  <a:gd name="T123" fmla="*/ 153 h 154"/>
                  <a:gd name="T124" fmla="*/ 72 w 73"/>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
                  <a:gd name="T190" fmla="*/ 0 h 154"/>
                  <a:gd name="T191" fmla="*/ 73 w 73"/>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 h="154">
                    <a:moveTo>
                      <a:pt x="0" y="0"/>
                    </a:moveTo>
                    <a:lnTo>
                      <a:pt x="2" y="8"/>
                    </a:lnTo>
                    <a:lnTo>
                      <a:pt x="6" y="19"/>
                    </a:lnTo>
                    <a:lnTo>
                      <a:pt x="6" y="31"/>
                    </a:lnTo>
                    <a:lnTo>
                      <a:pt x="6" y="40"/>
                    </a:lnTo>
                    <a:lnTo>
                      <a:pt x="8" y="51"/>
                    </a:lnTo>
                    <a:lnTo>
                      <a:pt x="8" y="60"/>
                    </a:lnTo>
                    <a:lnTo>
                      <a:pt x="9" y="72"/>
                    </a:lnTo>
                    <a:lnTo>
                      <a:pt x="13" y="80"/>
                    </a:lnTo>
                    <a:lnTo>
                      <a:pt x="13" y="87"/>
                    </a:lnTo>
                    <a:lnTo>
                      <a:pt x="13" y="94"/>
                    </a:lnTo>
                    <a:lnTo>
                      <a:pt x="14" y="102"/>
                    </a:lnTo>
                    <a:lnTo>
                      <a:pt x="14" y="108"/>
                    </a:lnTo>
                    <a:lnTo>
                      <a:pt x="16" y="113"/>
                    </a:lnTo>
                    <a:lnTo>
                      <a:pt x="16" y="117"/>
                    </a:lnTo>
                    <a:lnTo>
                      <a:pt x="19" y="121"/>
                    </a:lnTo>
                    <a:lnTo>
                      <a:pt x="21" y="126"/>
                    </a:lnTo>
                    <a:lnTo>
                      <a:pt x="21" y="129"/>
                    </a:lnTo>
                    <a:lnTo>
                      <a:pt x="21" y="130"/>
                    </a:lnTo>
                    <a:lnTo>
                      <a:pt x="23" y="133"/>
                    </a:lnTo>
                    <a:lnTo>
                      <a:pt x="23" y="135"/>
                    </a:lnTo>
                    <a:lnTo>
                      <a:pt x="26" y="137"/>
                    </a:lnTo>
                    <a:lnTo>
                      <a:pt x="26" y="140"/>
                    </a:lnTo>
                    <a:lnTo>
                      <a:pt x="28" y="141"/>
                    </a:lnTo>
                    <a:lnTo>
                      <a:pt x="29" y="143"/>
                    </a:lnTo>
                    <a:lnTo>
                      <a:pt x="33" y="143"/>
                    </a:lnTo>
                    <a:lnTo>
                      <a:pt x="33" y="146"/>
                    </a:lnTo>
                    <a:lnTo>
                      <a:pt x="34" y="146"/>
                    </a:lnTo>
                    <a:lnTo>
                      <a:pt x="39" y="148"/>
                    </a:lnTo>
                    <a:lnTo>
                      <a:pt x="40" y="148"/>
                    </a:lnTo>
                    <a:lnTo>
                      <a:pt x="42" y="148"/>
                    </a:lnTo>
                    <a:lnTo>
                      <a:pt x="45" y="150"/>
                    </a:lnTo>
                    <a:lnTo>
                      <a:pt x="46" y="150"/>
                    </a:lnTo>
                    <a:lnTo>
                      <a:pt x="48" y="150"/>
                    </a:lnTo>
                    <a:lnTo>
                      <a:pt x="52" y="150"/>
                    </a:lnTo>
                    <a:lnTo>
                      <a:pt x="54" y="150"/>
                    </a:lnTo>
                    <a:lnTo>
                      <a:pt x="55" y="150"/>
                    </a:lnTo>
                    <a:lnTo>
                      <a:pt x="59" y="150"/>
                    </a:lnTo>
                    <a:lnTo>
                      <a:pt x="61" y="150"/>
                    </a:lnTo>
                    <a:lnTo>
                      <a:pt x="62" y="150"/>
                    </a:lnTo>
                    <a:lnTo>
                      <a:pt x="65" y="150"/>
                    </a:lnTo>
                    <a:lnTo>
                      <a:pt x="67" y="153"/>
                    </a:lnTo>
                    <a:lnTo>
                      <a:pt x="69" y="153"/>
                    </a:lnTo>
                    <a:lnTo>
                      <a:pt x="72"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605" name="Freeform 208"/>
              <p:cNvSpPr>
                <a:spLocks/>
              </p:cNvSpPr>
              <p:nvPr/>
            </p:nvSpPr>
            <p:spPr bwMode="auto">
              <a:xfrm>
                <a:off x="4946" y="1831"/>
                <a:ext cx="23" cy="42"/>
              </a:xfrm>
              <a:custGeom>
                <a:avLst/>
                <a:gdLst>
                  <a:gd name="T0" fmla="*/ 0 w 23"/>
                  <a:gd name="T1" fmla="*/ 38 h 42"/>
                  <a:gd name="T2" fmla="*/ 5 w 23"/>
                  <a:gd name="T3" fmla="*/ 22 h 42"/>
                  <a:gd name="T4" fmla="*/ 9 w 23"/>
                  <a:gd name="T5" fmla="*/ 8 h 42"/>
                  <a:gd name="T6" fmla="*/ 10 w 23"/>
                  <a:gd name="T7" fmla="*/ 0 h 42"/>
                  <a:gd name="T8" fmla="*/ 16 w 23"/>
                  <a:gd name="T9" fmla="*/ 9 h 42"/>
                  <a:gd name="T10" fmla="*/ 22 w 23"/>
                  <a:gd name="T11" fmla="*/ 41 h 42"/>
                  <a:gd name="T12" fmla="*/ 0 60000 65536"/>
                  <a:gd name="T13" fmla="*/ 0 60000 65536"/>
                  <a:gd name="T14" fmla="*/ 0 60000 65536"/>
                  <a:gd name="T15" fmla="*/ 0 60000 65536"/>
                  <a:gd name="T16" fmla="*/ 0 60000 65536"/>
                  <a:gd name="T17" fmla="*/ 0 60000 65536"/>
                  <a:gd name="T18" fmla="*/ 0 w 23"/>
                  <a:gd name="T19" fmla="*/ 0 h 42"/>
                  <a:gd name="T20" fmla="*/ 23 w 23"/>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23" h="42">
                    <a:moveTo>
                      <a:pt x="0" y="38"/>
                    </a:moveTo>
                    <a:lnTo>
                      <a:pt x="5" y="22"/>
                    </a:lnTo>
                    <a:lnTo>
                      <a:pt x="9" y="8"/>
                    </a:lnTo>
                    <a:lnTo>
                      <a:pt x="10" y="0"/>
                    </a:lnTo>
                    <a:lnTo>
                      <a:pt x="16" y="9"/>
                    </a:lnTo>
                    <a:lnTo>
                      <a:pt x="22" y="41"/>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606" name="Freeform 209"/>
              <p:cNvSpPr>
                <a:spLocks/>
              </p:cNvSpPr>
              <p:nvPr/>
            </p:nvSpPr>
            <p:spPr bwMode="auto">
              <a:xfrm>
                <a:off x="5261" y="1978"/>
                <a:ext cx="192" cy="46"/>
              </a:xfrm>
              <a:custGeom>
                <a:avLst/>
                <a:gdLst>
                  <a:gd name="T0" fmla="*/ 0 w 192"/>
                  <a:gd name="T1" fmla="*/ 42 h 46"/>
                  <a:gd name="T2" fmla="*/ 1 w 192"/>
                  <a:gd name="T3" fmla="*/ 40 h 46"/>
                  <a:gd name="T4" fmla="*/ 6 w 192"/>
                  <a:gd name="T5" fmla="*/ 39 h 46"/>
                  <a:gd name="T6" fmla="*/ 8 w 192"/>
                  <a:gd name="T7" fmla="*/ 34 h 46"/>
                  <a:gd name="T8" fmla="*/ 11 w 192"/>
                  <a:gd name="T9" fmla="*/ 29 h 46"/>
                  <a:gd name="T10" fmla="*/ 15 w 192"/>
                  <a:gd name="T11" fmla="*/ 27 h 46"/>
                  <a:gd name="T12" fmla="*/ 18 w 192"/>
                  <a:gd name="T13" fmla="*/ 20 h 46"/>
                  <a:gd name="T14" fmla="*/ 21 w 192"/>
                  <a:gd name="T15" fmla="*/ 15 h 46"/>
                  <a:gd name="T16" fmla="*/ 25 w 192"/>
                  <a:gd name="T17" fmla="*/ 12 h 46"/>
                  <a:gd name="T18" fmla="*/ 26 w 192"/>
                  <a:gd name="T19" fmla="*/ 9 h 46"/>
                  <a:gd name="T20" fmla="*/ 32 w 192"/>
                  <a:gd name="T21" fmla="*/ 5 h 46"/>
                  <a:gd name="T22" fmla="*/ 33 w 192"/>
                  <a:gd name="T23" fmla="*/ 2 h 46"/>
                  <a:gd name="T24" fmla="*/ 38 w 192"/>
                  <a:gd name="T25" fmla="*/ 0 h 46"/>
                  <a:gd name="T26" fmla="*/ 41 w 192"/>
                  <a:gd name="T27" fmla="*/ 0 h 46"/>
                  <a:gd name="T28" fmla="*/ 46 w 192"/>
                  <a:gd name="T29" fmla="*/ 0 h 46"/>
                  <a:gd name="T30" fmla="*/ 47 w 192"/>
                  <a:gd name="T31" fmla="*/ 2 h 46"/>
                  <a:gd name="T32" fmla="*/ 49 w 192"/>
                  <a:gd name="T33" fmla="*/ 2 h 46"/>
                  <a:gd name="T34" fmla="*/ 52 w 192"/>
                  <a:gd name="T35" fmla="*/ 5 h 46"/>
                  <a:gd name="T36" fmla="*/ 56 w 192"/>
                  <a:gd name="T37" fmla="*/ 7 h 46"/>
                  <a:gd name="T38" fmla="*/ 59 w 192"/>
                  <a:gd name="T39" fmla="*/ 12 h 46"/>
                  <a:gd name="T40" fmla="*/ 61 w 192"/>
                  <a:gd name="T41" fmla="*/ 14 h 46"/>
                  <a:gd name="T42" fmla="*/ 62 w 192"/>
                  <a:gd name="T43" fmla="*/ 15 h 46"/>
                  <a:gd name="T44" fmla="*/ 67 w 192"/>
                  <a:gd name="T45" fmla="*/ 18 h 46"/>
                  <a:gd name="T46" fmla="*/ 69 w 192"/>
                  <a:gd name="T47" fmla="*/ 20 h 46"/>
                  <a:gd name="T48" fmla="*/ 74 w 192"/>
                  <a:gd name="T49" fmla="*/ 23 h 46"/>
                  <a:gd name="T50" fmla="*/ 74 w 192"/>
                  <a:gd name="T51" fmla="*/ 27 h 46"/>
                  <a:gd name="T52" fmla="*/ 79 w 192"/>
                  <a:gd name="T53" fmla="*/ 29 h 46"/>
                  <a:gd name="T54" fmla="*/ 82 w 192"/>
                  <a:gd name="T55" fmla="*/ 29 h 46"/>
                  <a:gd name="T56" fmla="*/ 86 w 192"/>
                  <a:gd name="T57" fmla="*/ 32 h 46"/>
                  <a:gd name="T58" fmla="*/ 90 w 192"/>
                  <a:gd name="T59" fmla="*/ 34 h 46"/>
                  <a:gd name="T60" fmla="*/ 93 w 192"/>
                  <a:gd name="T61" fmla="*/ 35 h 46"/>
                  <a:gd name="T62" fmla="*/ 95 w 192"/>
                  <a:gd name="T63" fmla="*/ 35 h 46"/>
                  <a:gd name="T64" fmla="*/ 98 w 192"/>
                  <a:gd name="T65" fmla="*/ 39 h 46"/>
                  <a:gd name="T66" fmla="*/ 102 w 192"/>
                  <a:gd name="T67" fmla="*/ 39 h 46"/>
                  <a:gd name="T68" fmla="*/ 104 w 192"/>
                  <a:gd name="T69" fmla="*/ 40 h 46"/>
                  <a:gd name="T70" fmla="*/ 109 w 192"/>
                  <a:gd name="T71" fmla="*/ 40 h 46"/>
                  <a:gd name="T72" fmla="*/ 110 w 192"/>
                  <a:gd name="T73" fmla="*/ 40 h 46"/>
                  <a:gd name="T74" fmla="*/ 112 w 192"/>
                  <a:gd name="T75" fmla="*/ 40 h 46"/>
                  <a:gd name="T76" fmla="*/ 117 w 192"/>
                  <a:gd name="T77" fmla="*/ 42 h 46"/>
                  <a:gd name="T78" fmla="*/ 119 w 192"/>
                  <a:gd name="T79" fmla="*/ 42 h 46"/>
                  <a:gd name="T80" fmla="*/ 124 w 192"/>
                  <a:gd name="T81" fmla="*/ 42 h 46"/>
                  <a:gd name="T82" fmla="*/ 124 w 192"/>
                  <a:gd name="T83" fmla="*/ 42 h 46"/>
                  <a:gd name="T84" fmla="*/ 128 w 192"/>
                  <a:gd name="T85" fmla="*/ 42 h 46"/>
                  <a:gd name="T86" fmla="*/ 130 w 192"/>
                  <a:gd name="T87" fmla="*/ 42 h 46"/>
                  <a:gd name="T88" fmla="*/ 136 w 192"/>
                  <a:gd name="T89" fmla="*/ 42 h 46"/>
                  <a:gd name="T90" fmla="*/ 138 w 192"/>
                  <a:gd name="T91" fmla="*/ 45 h 46"/>
                  <a:gd name="T92" fmla="*/ 143 w 192"/>
                  <a:gd name="T93" fmla="*/ 45 h 46"/>
                  <a:gd name="T94" fmla="*/ 143 w 192"/>
                  <a:gd name="T95" fmla="*/ 45 h 46"/>
                  <a:gd name="T96" fmla="*/ 146 w 192"/>
                  <a:gd name="T97" fmla="*/ 45 h 46"/>
                  <a:gd name="T98" fmla="*/ 150 w 192"/>
                  <a:gd name="T99" fmla="*/ 45 h 46"/>
                  <a:gd name="T100" fmla="*/ 153 w 192"/>
                  <a:gd name="T101" fmla="*/ 45 h 46"/>
                  <a:gd name="T102" fmla="*/ 156 w 192"/>
                  <a:gd name="T103" fmla="*/ 45 h 46"/>
                  <a:gd name="T104" fmla="*/ 158 w 192"/>
                  <a:gd name="T105" fmla="*/ 45 h 46"/>
                  <a:gd name="T106" fmla="*/ 163 w 192"/>
                  <a:gd name="T107" fmla="*/ 45 h 46"/>
                  <a:gd name="T108" fmla="*/ 165 w 192"/>
                  <a:gd name="T109" fmla="*/ 45 h 46"/>
                  <a:gd name="T110" fmla="*/ 170 w 192"/>
                  <a:gd name="T111" fmla="*/ 45 h 46"/>
                  <a:gd name="T112" fmla="*/ 170 w 192"/>
                  <a:gd name="T113" fmla="*/ 45 h 46"/>
                  <a:gd name="T114" fmla="*/ 173 w 192"/>
                  <a:gd name="T115" fmla="*/ 45 h 46"/>
                  <a:gd name="T116" fmla="*/ 178 w 192"/>
                  <a:gd name="T117" fmla="*/ 45 h 46"/>
                  <a:gd name="T118" fmla="*/ 181 w 192"/>
                  <a:gd name="T119" fmla="*/ 45 h 46"/>
                  <a:gd name="T120" fmla="*/ 184 w 192"/>
                  <a:gd name="T121" fmla="*/ 45 h 46"/>
                  <a:gd name="T122" fmla="*/ 187 w 192"/>
                  <a:gd name="T123" fmla="*/ 45 h 46"/>
                  <a:gd name="T124" fmla="*/ 191 w 192"/>
                  <a:gd name="T125" fmla="*/ 45 h 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92"/>
                  <a:gd name="T190" fmla="*/ 0 h 46"/>
                  <a:gd name="T191" fmla="*/ 192 w 192"/>
                  <a:gd name="T192" fmla="*/ 46 h 4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92" h="46">
                    <a:moveTo>
                      <a:pt x="0" y="42"/>
                    </a:moveTo>
                    <a:lnTo>
                      <a:pt x="1" y="40"/>
                    </a:lnTo>
                    <a:lnTo>
                      <a:pt x="6" y="39"/>
                    </a:lnTo>
                    <a:lnTo>
                      <a:pt x="8" y="34"/>
                    </a:lnTo>
                    <a:lnTo>
                      <a:pt x="11" y="29"/>
                    </a:lnTo>
                    <a:lnTo>
                      <a:pt x="15" y="27"/>
                    </a:lnTo>
                    <a:lnTo>
                      <a:pt x="18" y="20"/>
                    </a:lnTo>
                    <a:lnTo>
                      <a:pt x="21" y="15"/>
                    </a:lnTo>
                    <a:lnTo>
                      <a:pt x="25" y="12"/>
                    </a:lnTo>
                    <a:lnTo>
                      <a:pt x="26" y="9"/>
                    </a:lnTo>
                    <a:lnTo>
                      <a:pt x="32" y="5"/>
                    </a:lnTo>
                    <a:lnTo>
                      <a:pt x="33" y="2"/>
                    </a:lnTo>
                    <a:lnTo>
                      <a:pt x="38" y="0"/>
                    </a:lnTo>
                    <a:lnTo>
                      <a:pt x="41" y="0"/>
                    </a:lnTo>
                    <a:lnTo>
                      <a:pt x="46" y="0"/>
                    </a:lnTo>
                    <a:lnTo>
                      <a:pt x="47" y="2"/>
                    </a:lnTo>
                    <a:lnTo>
                      <a:pt x="49" y="2"/>
                    </a:lnTo>
                    <a:lnTo>
                      <a:pt x="52" y="5"/>
                    </a:lnTo>
                    <a:lnTo>
                      <a:pt x="56" y="7"/>
                    </a:lnTo>
                    <a:lnTo>
                      <a:pt x="59" y="12"/>
                    </a:lnTo>
                    <a:lnTo>
                      <a:pt x="61" y="14"/>
                    </a:lnTo>
                    <a:lnTo>
                      <a:pt x="62" y="15"/>
                    </a:lnTo>
                    <a:lnTo>
                      <a:pt x="67" y="18"/>
                    </a:lnTo>
                    <a:lnTo>
                      <a:pt x="69" y="20"/>
                    </a:lnTo>
                    <a:lnTo>
                      <a:pt x="74" y="23"/>
                    </a:lnTo>
                    <a:lnTo>
                      <a:pt x="74" y="27"/>
                    </a:lnTo>
                    <a:lnTo>
                      <a:pt x="79" y="29"/>
                    </a:lnTo>
                    <a:lnTo>
                      <a:pt x="82" y="29"/>
                    </a:lnTo>
                    <a:lnTo>
                      <a:pt x="86" y="32"/>
                    </a:lnTo>
                    <a:lnTo>
                      <a:pt x="90" y="34"/>
                    </a:lnTo>
                    <a:lnTo>
                      <a:pt x="93" y="35"/>
                    </a:lnTo>
                    <a:lnTo>
                      <a:pt x="95" y="35"/>
                    </a:lnTo>
                    <a:lnTo>
                      <a:pt x="98" y="39"/>
                    </a:lnTo>
                    <a:lnTo>
                      <a:pt x="102" y="39"/>
                    </a:lnTo>
                    <a:lnTo>
                      <a:pt x="104" y="40"/>
                    </a:lnTo>
                    <a:lnTo>
                      <a:pt x="109" y="40"/>
                    </a:lnTo>
                    <a:lnTo>
                      <a:pt x="110" y="40"/>
                    </a:lnTo>
                    <a:lnTo>
                      <a:pt x="112" y="40"/>
                    </a:lnTo>
                    <a:lnTo>
                      <a:pt x="117" y="42"/>
                    </a:lnTo>
                    <a:lnTo>
                      <a:pt x="119" y="42"/>
                    </a:lnTo>
                    <a:lnTo>
                      <a:pt x="124" y="42"/>
                    </a:lnTo>
                    <a:lnTo>
                      <a:pt x="128" y="42"/>
                    </a:lnTo>
                    <a:lnTo>
                      <a:pt x="130" y="42"/>
                    </a:lnTo>
                    <a:lnTo>
                      <a:pt x="136" y="42"/>
                    </a:lnTo>
                    <a:lnTo>
                      <a:pt x="138" y="45"/>
                    </a:lnTo>
                    <a:lnTo>
                      <a:pt x="143" y="45"/>
                    </a:lnTo>
                    <a:lnTo>
                      <a:pt x="146" y="45"/>
                    </a:lnTo>
                    <a:lnTo>
                      <a:pt x="150" y="45"/>
                    </a:lnTo>
                    <a:lnTo>
                      <a:pt x="153" y="45"/>
                    </a:lnTo>
                    <a:lnTo>
                      <a:pt x="156" y="45"/>
                    </a:lnTo>
                    <a:lnTo>
                      <a:pt x="158" y="45"/>
                    </a:lnTo>
                    <a:lnTo>
                      <a:pt x="163" y="45"/>
                    </a:lnTo>
                    <a:lnTo>
                      <a:pt x="165" y="45"/>
                    </a:lnTo>
                    <a:lnTo>
                      <a:pt x="170" y="45"/>
                    </a:lnTo>
                    <a:lnTo>
                      <a:pt x="173" y="45"/>
                    </a:lnTo>
                    <a:lnTo>
                      <a:pt x="178" y="45"/>
                    </a:lnTo>
                    <a:lnTo>
                      <a:pt x="181" y="45"/>
                    </a:lnTo>
                    <a:lnTo>
                      <a:pt x="184" y="45"/>
                    </a:lnTo>
                    <a:lnTo>
                      <a:pt x="187" y="45"/>
                    </a:lnTo>
                    <a:lnTo>
                      <a:pt x="191" y="45"/>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607" name="Freeform 210"/>
              <p:cNvSpPr>
                <a:spLocks/>
              </p:cNvSpPr>
              <p:nvPr/>
            </p:nvSpPr>
            <p:spPr bwMode="auto">
              <a:xfrm>
                <a:off x="5180" y="1970"/>
                <a:ext cx="83" cy="53"/>
              </a:xfrm>
              <a:custGeom>
                <a:avLst/>
                <a:gdLst>
                  <a:gd name="T0" fmla="*/ 0 w 83"/>
                  <a:gd name="T1" fmla="*/ 0 h 53"/>
                  <a:gd name="T2" fmla="*/ 8 w 83"/>
                  <a:gd name="T3" fmla="*/ 19 h 53"/>
                  <a:gd name="T4" fmla="*/ 14 w 83"/>
                  <a:gd name="T5" fmla="*/ 32 h 53"/>
                  <a:gd name="T6" fmla="*/ 21 w 83"/>
                  <a:gd name="T7" fmla="*/ 39 h 53"/>
                  <a:gd name="T8" fmla="*/ 28 w 83"/>
                  <a:gd name="T9" fmla="*/ 45 h 53"/>
                  <a:gd name="T10" fmla="*/ 39 w 83"/>
                  <a:gd name="T11" fmla="*/ 48 h 53"/>
                  <a:gd name="T12" fmla="*/ 50 w 83"/>
                  <a:gd name="T13" fmla="*/ 52 h 53"/>
                  <a:gd name="T14" fmla="*/ 61 w 83"/>
                  <a:gd name="T15" fmla="*/ 52 h 53"/>
                  <a:gd name="T16" fmla="*/ 71 w 83"/>
                  <a:gd name="T17" fmla="*/ 52 h 53"/>
                  <a:gd name="T18" fmla="*/ 82 w 83"/>
                  <a:gd name="T19" fmla="*/ 48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53"/>
                  <a:gd name="T32" fmla="*/ 83 w 83"/>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53">
                    <a:moveTo>
                      <a:pt x="0" y="0"/>
                    </a:moveTo>
                    <a:lnTo>
                      <a:pt x="8" y="19"/>
                    </a:lnTo>
                    <a:lnTo>
                      <a:pt x="14" y="32"/>
                    </a:lnTo>
                    <a:lnTo>
                      <a:pt x="21" y="39"/>
                    </a:lnTo>
                    <a:lnTo>
                      <a:pt x="28" y="45"/>
                    </a:lnTo>
                    <a:lnTo>
                      <a:pt x="39" y="48"/>
                    </a:lnTo>
                    <a:lnTo>
                      <a:pt x="50" y="52"/>
                    </a:lnTo>
                    <a:lnTo>
                      <a:pt x="61" y="52"/>
                    </a:lnTo>
                    <a:lnTo>
                      <a:pt x="71" y="52"/>
                    </a:lnTo>
                    <a:lnTo>
                      <a:pt x="82" y="4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608" name="Freeform 211"/>
              <p:cNvSpPr>
                <a:spLocks/>
              </p:cNvSpPr>
              <p:nvPr/>
            </p:nvSpPr>
            <p:spPr bwMode="auto">
              <a:xfrm>
                <a:off x="4259" y="1852"/>
                <a:ext cx="109" cy="164"/>
              </a:xfrm>
              <a:custGeom>
                <a:avLst/>
                <a:gdLst>
                  <a:gd name="T0" fmla="*/ 108 w 109"/>
                  <a:gd name="T1" fmla="*/ 0 h 164"/>
                  <a:gd name="T2" fmla="*/ 96 w 109"/>
                  <a:gd name="T3" fmla="*/ 66 h 164"/>
                  <a:gd name="T4" fmla="*/ 88 w 109"/>
                  <a:gd name="T5" fmla="*/ 96 h 164"/>
                  <a:gd name="T6" fmla="*/ 83 w 109"/>
                  <a:gd name="T7" fmla="*/ 125 h 164"/>
                  <a:gd name="T8" fmla="*/ 77 w 109"/>
                  <a:gd name="T9" fmla="*/ 143 h 164"/>
                  <a:gd name="T10" fmla="*/ 75 w 109"/>
                  <a:gd name="T11" fmla="*/ 146 h 164"/>
                  <a:gd name="T12" fmla="*/ 73 w 109"/>
                  <a:gd name="T13" fmla="*/ 153 h 164"/>
                  <a:gd name="T14" fmla="*/ 63 w 109"/>
                  <a:gd name="T15" fmla="*/ 157 h 164"/>
                  <a:gd name="T16" fmla="*/ 55 w 109"/>
                  <a:gd name="T17" fmla="*/ 158 h 164"/>
                  <a:gd name="T18" fmla="*/ 39 w 109"/>
                  <a:gd name="T19" fmla="*/ 160 h 164"/>
                  <a:gd name="T20" fmla="*/ 21 w 109"/>
                  <a:gd name="T21" fmla="*/ 160 h 164"/>
                  <a:gd name="T22" fmla="*/ 0 w 109"/>
                  <a:gd name="T23" fmla="*/ 163 h 1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9"/>
                  <a:gd name="T37" fmla="*/ 0 h 164"/>
                  <a:gd name="T38" fmla="*/ 109 w 109"/>
                  <a:gd name="T39" fmla="*/ 164 h 1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9" h="164">
                    <a:moveTo>
                      <a:pt x="108" y="0"/>
                    </a:moveTo>
                    <a:lnTo>
                      <a:pt x="96" y="66"/>
                    </a:lnTo>
                    <a:lnTo>
                      <a:pt x="88" y="96"/>
                    </a:lnTo>
                    <a:lnTo>
                      <a:pt x="83" y="125"/>
                    </a:lnTo>
                    <a:lnTo>
                      <a:pt x="77" y="143"/>
                    </a:lnTo>
                    <a:lnTo>
                      <a:pt x="75" y="146"/>
                    </a:lnTo>
                    <a:lnTo>
                      <a:pt x="73" y="153"/>
                    </a:lnTo>
                    <a:lnTo>
                      <a:pt x="63" y="157"/>
                    </a:lnTo>
                    <a:lnTo>
                      <a:pt x="55" y="158"/>
                    </a:lnTo>
                    <a:lnTo>
                      <a:pt x="39" y="160"/>
                    </a:lnTo>
                    <a:lnTo>
                      <a:pt x="21" y="160"/>
                    </a:lnTo>
                    <a:lnTo>
                      <a:pt x="0" y="16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609" name="Freeform 212"/>
              <p:cNvSpPr>
                <a:spLocks/>
              </p:cNvSpPr>
              <p:nvPr/>
            </p:nvSpPr>
            <p:spPr bwMode="auto">
              <a:xfrm>
                <a:off x="4367" y="1835"/>
                <a:ext cx="37" cy="168"/>
              </a:xfrm>
              <a:custGeom>
                <a:avLst/>
                <a:gdLst>
                  <a:gd name="T0" fmla="*/ 0 w 37"/>
                  <a:gd name="T1" fmla="*/ 18 h 168"/>
                  <a:gd name="T2" fmla="*/ 2 w 37"/>
                  <a:gd name="T3" fmla="*/ 11 h 168"/>
                  <a:gd name="T4" fmla="*/ 2 w 37"/>
                  <a:gd name="T5" fmla="*/ 0 h 168"/>
                  <a:gd name="T6" fmla="*/ 6 w 37"/>
                  <a:gd name="T7" fmla="*/ 5 h 168"/>
                  <a:gd name="T8" fmla="*/ 8 w 37"/>
                  <a:gd name="T9" fmla="*/ 18 h 168"/>
                  <a:gd name="T10" fmla="*/ 13 w 37"/>
                  <a:gd name="T11" fmla="*/ 51 h 168"/>
                  <a:gd name="T12" fmla="*/ 15 w 37"/>
                  <a:gd name="T13" fmla="*/ 68 h 168"/>
                  <a:gd name="T14" fmla="*/ 15 w 37"/>
                  <a:gd name="T15" fmla="*/ 80 h 168"/>
                  <a:gd name="T16" fmla="*/ 15 w 37"/>
                  <a:gd name="T17" fmla="*/ 100 h 168"/>
                  <a:gd name="T18" fmla="*/ 20 w 37"/>
                  <a:gd name="T19" fmla="*/ 117 h 168"/>
                  <a:gd name="T20" fmla="*/ 21 w 37"/>
                  <a:gd name="T21" fmla="*/ 135 h 168"/>
                  <a:gd name="T22" fmla="*/ 26 w 37"/>
                  <a:gd name="T23" fmla="*/ 155 h 168"/>
                  <a:gd name="T24" fmla="*/ 26 w 37"/>
                  <a:gd name="T25" fmla="*/ 163 h 168"/>
                  <a:gd name="T26" fmla="*/ 36 w 37"/>
                  <a:gd name="T27" fmla="*/ 167 h 16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168"/>
                  <a:gd name="T44" fmla="*/ 37 w 37"/>
                  <a:gd name="T45" fmla="*/ 168 h 16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168">
                    <a:moveTo>
                      <a:pt x="0" y="18"/>
                    </a:moveTo>
                    <a:lnTo>
                      <a:pt x="2" y="11"/>
                    </a:lnTo>
                    <a:lnTo>
                      <a:pt x="2" y="0"/>
                    </a:lnTo>
                    <a:lnTo>
                      <a:pt x="6" y="5"/>
                    </a:lnTo>
                    <a:lnTo>
                      <a:pt x="8" y="18"/>
                    </a:lnTo>
                    <a:lnTo>
                      <a:pt x="13" y="51"/>
                    </a:lnTo>
                    <a:lnTo>
                      <a:pt x="15" y="68"/>
                    </a:lnTo>
                    <a:lnTo>
                      <a:pt x="15" y="80"/>
                    </a:lnTo>
                    <a:lnTo>
                      <a:pt x="15" y="100"/>
                    </a:lnTo>
                    <a:lnTo>
                      <a:pt x="20" y="117"/>
                    </a:lnTo>
                    <a:lnTo>
                      <a:pt x="21" y="135"/>
                    </a:lnTo>
                    <a:lnTo>
                      <a:pt x="26" y="155"/>
                    </a:lnTo>
                    <a:lnTo>
                      <a:pt x="26" y="163"/>
                    </a:lnTo>
                    <a:lnTo>
                      <a:pt x="36" y="167"/>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610" name="Freeform 213"/>
              <p:cNvSpPr>
                <a:spLocks/>
              </p:cNvSpPr>
              <p:nvPr/>
            </p:nvSpPr>
            <p:spPr bwMode="auto">
              <a:xfrm>
                <a:off x="3764" y="1992"/>
                <a:ext cx="506" cy="59"/>
              </a:xfrm>
              <a:custGeom>
                <a:avLst/>
                <a:gdLst>
                  <a:gd name="T0" fmla="*/ 491 w 506"/>
                  <a:gd name="T1" fmla="*/ 21 h 59"/>
                  <a:gd name="T2" fmla="*/ 471 w 506"/>
                  <a:gd name="T3" fmla="*/ 25 h 59"/>
                  <a:gd name="T4" fmla="*/ 471 w 506"/>
                  <a:gd name="T5" fmla="*/ 25 h 59"/>
                  <a:gd name="T6" fmla="*/ 451 w 506"/>
                  <a:gd name="T7" fmla="*/ 25 h 59"/>
                  <a:gd name="T8" fmla="*/ 427 w 506"/>
                  <a:gd name="T9" fmla="*/ 25 h 59"/>
                  <a:gd name="T10" fmla="*/ 425 w 506"/>
                  <a:gd name="T11" fmla="*/ 25 h 59"/>
                  <a:gd name="T12" fmla="*/ 417 w 506"/>
                  <a:gd name="T13" fmla="*/ 25 h 59"/>
                  <a:gd name="T14" fmla="*/ 412 w 506"/>
                  <a:gd name="T15" fmla="*/ 25 h 59"/>
                  <a:gd name="T16" fmla="*/ 406 w 506"/>
                  <a:gd name="T17" fmla="*/ 25 h 59"/>
                  <a:gd name="T18" fmla="*/ 403 w 506"/>
                  <a:gd name="T19" fmla="*/ 25 h 59"/>
                  <a:gd name="T20" fmla="*/ 396 w 506"/>
                  <a:gd name="T21" fmla="*/ 25 h 59"/>
                  <a:gd name="T22" fmla="*/ 396 w 506"/>
                  <a:gd name="T23" fmla="*/ 26 h 59"/>
                  <a:gd name="T24" fmla="*/ 362 w 506"/>
                  <a:gd name="T25" fmla="*/ 26 h 59"/>
                  <a:gd name="T26" fmla="*/ 328 w 506"/>
                  <a:gd name="T27" fmla="*/ 26 h 59"/>
                  <a:gd name="T28" fmla="*/ 331 w 506"/>
                  <a:gd name="T29" fmla="*/ 26 h 59"/>
                  <a:gd name="T30" fmla="*/ 318 w 506"/>
                  <a:gd name="T31" fmla="*/ 26 h 59"/>
                  <a:gd name="T32" fmla="*/ 308 w 506"/>
                  <a:gd name="T33" fmla="*/ 26 h 59"/>
                  <a:gd name="T34" fmla="*/ 296 w 506"/>
                  <a:gd name="T35" fmla="*/ 26 h 59"/>
                  <a:gd name="T36" fmla="*/ 287 w 506"/>
                  <a:gd name="T37" fmla="*/ 26 h 59"/>
                  <a:gd name="T38" fmla="*/ 280 w 506"/>
                  <a:gd name="T39" fmla="*/ 26 h 59"/>
                  <a:gd name="T40" fmla="*/ 273 w 506"/>
                  <a:gd name="T41" fmla="*/ 25 h 59"/>
                  <a:gd name="T42" fmla="*/ 262 w 506"/>
                  <a:gd name="T43" fmla="*/ 25 h 59"/>
                  <a:gd name="T44" fmla="*/ 252 w 506"/>
                  <a:gd name="T45" fmla="*/ 26 h 59"/>
                  <a:gd name="T46" fmla="*/ 248 w 506"/>
                  <a:gd name="T47" fmla="*/ 26 h 59"/>
                  <a:gd name="T48" fmla="*/ 231 w 506"/>
                  <a:gd name="T49" fmla="*/ 28 h 59"/>
                  <a:gd name="T50" fmla="*/ 200 w 506"/>
                  <a:gd name="T51" fmla="*/ 31 h 59"/>
                  <a:gd name="T52" fmla="*/ 179 w 506"/>
                  <a:gd name="T53" fmla="*/ 21 h 59"/>
                  <a:gd name="T54" fmla="*/ 171 w 506"/>
                  <a:gd name="T55" fmla="*/ 4 h 59"/>
                  <a:gd name="T56" fmla="*/ 163 w 506"/>
                  <a:gd name="T57" fmla="*/ 1 h 59"/>
                  <a:gd name="T58" fmla="*/ 159 w 506"/>
                  <a:gd name="T59" fmla="*/ 31 h 59"/>
                  <a:gd name="T60" fmla="*/ 155 w 506"/>
                  <a:gd name="T61" fmla="*/ 55 h 59"/>
                  <a:gd name="T62" fmla="*/ 152 w 506"/>
                  <a:gd name="T63" fmla="*/ 55 h 59"/>
                  <a:gd name="T64" fmla="*/ 150 w 506"/>
                  <a:gd name="T65" fmla="*/ 39 h 59"/>
                  <a:gd name="T66" fmla="*/ 137 w 506"/>
                  <a:gd name="T67" fmla="*/ 26 h 59"/>
                  <a:gd name="T68" fmla="*/ 61 w 506"/>
                  <a:gd name="T69" fmla="*/ 28 h 5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6"/>
                  <a:gd name="T106" fmla="*/ 0 h 59"/>
                  <a:gd name="T107" fmla="*/ 506 w 506"/>
                  <a:gd name="T108" fmla="*/ 59 h 5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6" h="59">
                    <a:moveTo>
                      <a:pt x="505" y="20"/>
                    </a:moveTo>
                    <a:lnTo>
                      <a:pt x="491" y="21"/>
                    </a:lnTo>
                    <a:lnTo>
                      <a:pt x="480" y="21"/>
                    </a:lnTo>
                    <a:lnTo>
                      <a:pt x="471" y="25"/>
                    </a:lnTo>
                    <a:lnTo>
                      <a:pt x="468" y="25"/>
                    </a:lnTo>
                    <a:lnTo>
                      <a:pt x="471" y="25"/>
                    </a:lnTo>
                    <a:lnTo>
                      <a:pt x="466" y="25"/>
                    </a:lnTo>
                    <a:lnTo>
                      <a:pt x="451" y="25"/>
                    </a:lnTo>
                    <a:lnTo>
                      <a:pt x="432" y="25"/>
                    </a:lnTo>
                    <a:lnTo>
                      <a:pt x="427" y="25"/>
                    </a:lnTo>
                    <a:lnTo>
                      <a:pt x="425" y="25"/>
                    </a:lnTo>
                    <a:lnTo>
                      <a:pt x="418" y="25"/>
                    </a:lnTo>
                    <a:lnTo>
                      <a:pt x="417" y="25"/>
                    </a:lnTo>
                    <a:lnTo>
                      <a:pt x="413" y="25"/>
                    </a:lnTo>
                    <a:lnTo>
                      <a:pt x="412" y="25"/>
                    </a:lnTo>
                    <a:lnTo>
                      <a:pt x="410" y="25"/>
                    </a:lnTo>
                    <a:lnTo>
                      <a:pt x="406" y="25"/>
                    </a:lnTo>
                    <a:lnTo>
                      <a:pt x="405" y="21"/>
                    </a:lnTo>
                    <a:lnTo>
                      <a:pt x="403" y="25"/>
                    </a:lnTo>
                    <a:lnTo>
                      <a:pt x="397" y="25"/>
                    </a:lnTo>
                    <a:lnTo>
                      <a:pt x="396" y="25"/>
                    </a:lnTo>
                    <a:lnTo>
                      <a:pt x="392" y="25"/>
                    </a:lnTo>
                    <a:lnTo>
                      <a:pt x="396" y="26"/>
                    </a:lnTo>
                    <a:lnTo>
                      <a:pt x="389" y="26"/>
                    </a:lnTo>
                    <a:lnTo>
                      <a:pt x="362" y="26"/>
                    </a:lnTo>
                    <a:lnTo>
                      <a:pt x="336" y="26"/>
                    </a:lnTo>
                    <a:lnTo>
                      <a:pt x="328" y="26"/>
                    </a:lnTo>
                    <a:lnTo>
                      <a:pt x="331" y="26"/>
                    </a:lnTo>
                    <a:lnTo>
                      <a:pt x="325" y="26"/>
                    </a:lnTo>
                    <a:lnTo>
                      <a:pt x="318" y="26"/>
                    </a:lnTo>
                    <a:lnTo>
                      <a:pt x="311" y="26"/>
                    </a:lnTo>
                    <a:lnTo>
                      <a:pt x="308" y="26"/>
                    </a:lnTo>
                    <a:lnTo>
                      <a:pt x="302" y="26"/>
                    </a:lnTo>
                    <a:lnTo>
                      <a:pt x="296" y="26"/>
                    </a:lnTo>
                    <a:lnTo>
                      <a:pt x="288" y="26"/>
                    </a:lnTo>
                    <a:lnTo>
                      <a:pt x="287" y="26"/>
                    </a:lnTo>
                    <a:lnTo>
                      <a:pt x="282" y="26"/>
                    </a:lnTo>
                    <a:lnTo>
                      <a:pt x="280" y="26"/>
                    </a:lnTo>
                    <a:lnTo>
                      <a:pt x="275" y="25"/>
                    </a:lnTo>
                    <a:lnTo>
                      <a:pt x="273" y="25"/>
                    </a:lnTo>
                    <a:lnTo>
                      <a:pt x="268" y="25"/>
                    </a:lnTo>
                    <a:lnTo>
                      <a:pt x="262" y="25"/>
                    </a:lnTo>
                    <a:lnTo>
                      <a:pt x="254" y="26"/>
                    </a:lnTo>
                    <a:lnTo>
                      <a:pt x="252" y="26"/>
                    </a:lnTo>
                    <a:lnTo>
                      <a:pt x="251" y="26"/>
                    </a:lnTo>
                    <a:lnTo>
                      <a:pt x="248" y="26"/>
                    </a:lnTo>
                    <a:lnTo>
                      <a:pt x="239" y="26"/>
                    </a:lnTo>
                    <a:lnTo>
                      <a:pt x="231" y="28"/>
                    </a:lnTo>
                    <a:lnTo>
                      <a:pt x="214" y="31"/>
                    </a:lnTo>
                    <a:lnTo>
                      <a:pt x="200" y="31"/>
                    </a:lnTo>
                    <a:lnTo>
                      <a:pt x="190" y="28"/>
                    </a:lnTo>
                    <a:lnTo>
                      <a:pt x="179" y="21"/>
                    </a:lnTo>
                    <a:lnTo>
                      <a:pt x="173" y="13"/>
                    </a:lnTo>
                    <a:lnTo>
                      <a:pt x="171" y="4"/>
                    </a:lnTo>
                    <a:lnTo>
                      <a:pt x="165" y="0"/>
                    </a:lnTo>
                    <a:lnTo>
                      <a:pt x="163" y="1"/>
                    </a:lnTo>
                    <a:lnTo>
                      <a:pt x="162" y="13"/>
                    </a:lnTo>
                    <a:lnTo>
                      <a:pt x="159" y="31"/>
                    </a:lnTo>
                    <a:lnTo>
                      <a:pt x="157" y="46"/>
                    </a:lnTo>
                    <a:lnTo>
                      <a:pt x="155" y="55"/>
                    </a:lnTo>
                    <a:lnTo>
                      <a:pt x="155" y="58"/>
                    </a:lnTo>
                    <a:lnTo>
                      <a:pt x="152" y="55"/>
                    </a:lnTo>
                    <a:lnTo>
                      <a:pt x="152" y="48"/>
                    </a:lnTo>
                    <a:lnTo>
                      <a:pt x="150" y="39"/>
                    </a:lnTo>
                    <a:lnTo>
                      <a:pt x="148" y="28"/>
                    </a:lnTo>
                    <a:lnTo>
                      <a:pt x="137" y="26"/>
                    </a:lnTo>
                    <a:lnTo>
                      <a:pt x="109" y="28"/>
                    </a:lnTo>
                    <a:lnTo>
                      <a:pt x="61" y="28"/>
                    </a:lnTo>
                    <a:lnTo>
                      <a:pt x="0" y="2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611" name="Line 214"/>
              <p:cNvSpPr>
                <a:spLocks noChangeShapeType="1"/>
              </p:cNvSpPr>
              <p:nvPr/>
            </p:nvSpPr>
            <p:spPr bwMode="auto">
              <a:xfrm flipH="1">
                <a:off x="3696" y="2087"/>
                <a:ext cx="1803"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612" name="Line 215"/>
              <p:cNvSpPr>
                <a:spLocks noChangeShapeType="1"/>
              </p:cNvSpPr>
              <p:nvPr/>
            </p:nvSpPr>
            <p:spPr bwMode="auto">
              <a:xfrm flipV="1">
                <a:off x="3696" y="1029"/>
                <a:ext cx="0" cy="105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6587" name="Rectangle 216"/>
            <p:cNvSpPr>
              <a:spLocks noChangeArrowheads="1"/>
            </p:cNvSpPr>
            <p:nvPr/>
          </p:nvSpPr>
          <p:spPr bwMode="auto">
            <a:xfrm>
              <a:off x="4320" y="1104"/>
              <a:ext cx="1584" cy="118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88" name="Line 217"/>
            <p:cNvSpPr>
              <a:spLocks noChangeShapeType="1"/>
            </p:cNvSpPr>
            <p:nvPr/>
          </p:nvSpPr>
          <p:spPr bwMode="auto">
            <a:xfrm flipV="1">
              <a:off x="3744" y="2352"/>
              <a:ext cx="0" cy="192"/>
            </a:xfrm>
            <a:prstGeom prst="line">
              <a:avLst/>
            </a:prstGeom>
            <a:noFill/>
            <a:ln w="9525">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6589" name="Text Box 218"/>
            <p:cNvSpPr txBox="1">
              <a:spLocks noChangeArrowheads="1"/>
            </p:cNvSpPr>
            <p:nvPr/>
          </p:nvSpPr>
          <p:spPr bwMode="auto">
            <a:xfrm>
              <a:off x="3782" y="2407"/>
              <a:ext cx="787"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solidFill>
                    <a:srgbClr val="FF0000"/>
                  </a:solidFill>
                </a:rPr>
                <a:t>Start Injection</a:t>
              </a:r>
            </a:p>
          </p:txBody>
        </p:sp>
        <p:sp>
          <p:nvSpPr>
            <p:cNvPr id="16590" name="Text Box 219"/>
            <p:cNvSpPr txBox="1">
              <a:spLocks noChangeArrowheads="1"/>
            </p:cNvSpPr>
            <p:nvPr/>
          </p:nvSpPr>
          <p:spPr bwMode="auto">
            <a:xfrm>
              <a:off x="3360" y="1440"/>
              <a:ext cx="385"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mAU</a:t>
              </a:r>
            </a:p>
          </p:txBody>
        </p:sp>
        <p:sp>
          <p:nvSpPr>
            <p:cNvPr id="16591" name="Text Box 220"/>
            <p:cNvSpPr txBox="1">
              <a:spLocks noChangeArrowheads="1"/>
            </p:cNvSpPr>
            <p:nvPr/>
          </p:nvSpPr>
          <p:spPr bwMode="auto">
            <a:xfrm>
              <a:off x="4608" y="2352"/>
              <a:ext cx="333"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time</a:t>
              </a:r>
            </a:p>
          </p:txBody>
        </p:sp>
        <p:sp>
          <p:nvSpPr>
            <p:cNvPr id="16592" name="Line 221"/>
            <p:cNvSpPr>
              <a:spLocks noChangeShapeType="1"/>
            </p:cNvSpPr>
            <p:nvPr/>
          </p:nvSpPr>
          <p:spPr bwMode="auto">
            <a:xfrm>
              <a:off x="3148" y="3050"/>
              <a:ext cx="76"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93" name="Line 222"/>
            <p:cNvSpPr>
              <a:spLocks noChangeShapeType="1"/>
            </p:cNvSpPr>
            <p:nvPr/>
          </p:nvSpPr>
          <p:spPr bwMode="auto">
            <a:xfrm>
              <a:off x="3147" y="2950"/>
              <a:ext cx="72" cy="0"/>
            </a:xfrm>
            <a:prstGeom prst="line">
              <a:avLst/>
            </a:prstGeom>
            <a:noFill/>
            <a:ln w="76200">
              <a:solidFill>
                <a:srgbClr val="FF9933"/>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94" name="Line 224"/>
            <p:cNvSpPr>
              <a:spLocks noChangeShapeType="1"/>
            </p:cNvSpPr>
            <p:nvPr/>
          </p:nvSpPr>
          <p:spPr bwMode="auto">
            <a:xfrm>
              <a:off x="3148" y="2616"/>
              <a:ext cx="72" cy="0"/>
            </a:xfrm>
            <a:prstGeom prst="line">
              <a:avLst/>
            </a:prstGeom>
            <a:noFill/>
            <a:ln w="76200">
              <a:solidFill>
                <a:srgbClr val="CC00CC"/>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95" name="Line 226"/>
            <p:cNvSpPr>
              <a:spLocks noChangeShapeType="1"/>
            </p:cNvSpPr>
            <p:nvPr/>
          </p:nvSpPr>
          <p:spPr bwMode="auto">
            <a:xfrm>
              <a:off x="3148" y="2390"/>
              <a:ext cx="76" cy="0"/>
            </a:xfrm>
            <a:prstGeom prst="line">
              <a:avLst/>
            </a:prstGeom>
            <a:noFill/>
            <a:ln w="76200">
              <a:solidFill>
                <a:srgbClr val="6666FF"/>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6596" name="Rectangle 228"/>
            <p:cNvSpPr>
              <a:spLocks noChangeArrowheads="1"/>
            </p:cNvSpPr>
            <p:nvPr/>
          </p:nvSpPr>
          <p:spPr bwMode="auto">
            <a:xfrm>
              <a:off x="3148" y="2492"/>
              <a:ext cx="70" cy="48"/>
            </a:xfrm>
            <a:prstGeom prst="rect">
              <a:avLst/>
            </a:prstGeom>
            <a:solidFill>
              <a:srgbClr val="9966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6597" name="Rectangle 229"/>
            <p:cNvSpPr>
              <a:spLocks noChangeArrowheads="1"/>
            </p:cNvSpPr>
            <p:nvPr/>
          </p:nvSpPr>
          <p:spPr bwMode="auto">
            <a:xfrm>
              <a:off x="3149" y="2687"/>
              <a:ext cx="69" cy="48"/>
            </a:xfrm>
            <a:prstGeom prst="rect">
              <a:avLst/>
            </a:prstGeom>
            <a:solidFill>
              <a:srgbClr val="FF33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grpSp>
    </p:spTree>
    <p:extLst>
      <p:ext uri="{BB962C8B-B14F-4D97-AF65-F5344CB8AC3E}">
        <p14:creationId xmlns:p14="http://schemas.microsoft.com/office/powerpoint/2010/main" val="2134137649"/>
      </p:ext>
    </p:extLst>
  </p:cSld>
  <p:clrMapOvr>
    <a:masterClrMapping/>
  </p:clrMapOvr>
  <p:transition advClick="0" advTm="6000"/>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1" name="Rectangle 2"/>
          <p:cNvSpPr>
            <a:spLocks noGrp="1" noChangeArrowheads="1"/>
          </p:cNvSpPr>
          <p:nvPr>
            <p:ph type="title"/>
          </p:nvPr>
        </p:nvSpPr>
        <p:spPr>
          <a:xfrm>
            <a:off x="2209800" y="0"/>
            <a:ext cx="7772400" cy="1143000"/>
          </a:xfrm>
        </p:spPr>
        <p:txBody>
          <a:bodyPr/>
          <a:lstStyle/>
          <a:p>
            <a:r>
              <a:rPr lang="en-US" altLang="en-US" smtClean="0"/>
              <a:t>Separations</a:t>
            </a:r>
          </a:p>
        </p:txBody>
      </p:sp>
      <p:grpSp>
        <p:nvGrpSpPr>
          <p:cNvPr id="17412" name="Group 244"/>
          <p:cNvGrpSpPr>
            <a:grpSpLocks/>
          </p:cNvGrpSpPr>
          <p:nvPr/>
        </p:nvGrpSpPr>
        <p:grpSpPr bwMode="auto">
          <a:xfrm>
            <a:off x="2216151" y="1006476"/>
            <a:ext cx="7827963" cy="4887913"/>
            <a:chOff x="480" y="912"/>
            <a:chExt cx="5424" cy="3489"/>
          </a:xfrm>
        </p:grpSpPr>
        <p:sp>
          <p:nvSpPr>
            <p:cNvPr id="17413" name="Freeform 3"/>
            <p:cNvSpPr>
              <a:spLocks noChangeAspect="1"/>
            </p:cNvSpPr>
            <p:nvPr/>
          </p:nvSpPr>
          <p:spPr bwMode="auto">
            <a:xfrm>
              <a:off x="516" y="2072"/>
              <a:ext cx="1642" cy="261"/>
            </a:xfrm>
            <a:custGeom>
              <a:avLst/>
              <a:gdLst>
                <a:gd name="T0" fmla="*/ 6168 w 1260"/>
                <a:gd name="T1" fmla="*/ 915 h 201"/>
                <a:gd name="T2" fmla="*/ 5316 w 1260"/>
                <a:gd name="T3" fmla="*/ 38 h 201"/>
                <a:gd name="T4" fmla="*/ 5316 w 1260"/>
                <a:gd name="T5" fmla="*/ 29 h 201"/>
                <a:gd name="T6" fmla="*/ 5316 w 1260"/>
                <a:gd name="T7" fmla="*/ 29 h 201"/>
                <a:gd name="T8" fmla="*/ 5295 w 1260"/>
                <a:gd name="T9" fmla="*/ 29 h 201"/>
                <a:gd name="T10" fmla="*/ 5295 w 1260"/>
                <a:gd name="T11" fmla="*/ 22 h 201"/>
                <a:gd name="T12" fmla="*/ 5295 w 1260"/>
                <a:gd name="T13" fmla="*/ 22 h 201"/>
                <a:gd name="T14" fmla="*/ 5295 w 1260"/>
                <a:gd name="T15" fmla="*/ 22 h 201"/>
                <a:gd name="T16" fmla="*/ 5290 w 1260"/>
                <a:gd name="T17" fmla="*/ 10 h 201"/>
                <a:gd name="T18" fmla="*/ 5290 w 1260"/>
                <a:gd name="T19" fmla="*/ 10 h 201"/>
                <a:gd name="T20" fmla="*/ 5280 w 1260"/>
                <a:gd name="T21" fmla="*/ 10 h 201"/>
                <a:gd name="T22" fmla="*/ 5280 w 1260"/>
                <a:gd name="T23" fmla="*/ 10 h 201"/>
                <a:gd name="T24" fmla="*/ 5267 w 1260"/>
                <a:gd name="T25" fmla="*/ 0 h 201"/>
                <a:gd name="T26" fmla="*/ 5267 w 1260"/>
                <a:gd name="T27" fmla="*/ 0 h 201"/>
                <a:gd name="T28" fmla="*/ 5267 w 1260"/>
                <a:gd name="T29" fmla="*/ 0 h 201"/>
                <a:gd name="T30" fmla="*/ 5254 w 1260"/>
                <a:gd name="T31" fmla="*/ 0 h 201"/>
                <a:gd name="T32" fmla="*/ 5254 w 1260"/>
                <a:gd name="T33" fmla="*/ 0 h 201"/>
                <a:gd name="T34" fmla="*/ 5247 w 1260"/>
                <a:gd name="T35" fmla="*/ 0 h 201"/>
                <a:gd name="T36" fmla="*/ 5232 w 1260"/>
                <a:gd name="T37" fmla="*/ 0 h 201"/>
                <a:gd name="T38" fmla="*/ 5232 w 1260"/>
                <a:gd name="T39" fmla="*/ 0 h 201"/>
                <a:gd name="T40" fmla="*/ 5221 w 1260"/>
                <a:gd name="T41" fmla="*/ 0 h 201"/>
                <a:gd name="T42" fmla="*/ 5221 w 1260"/>
                <a:gd name="T43" fmla="*/ 0 h 201"/>
                <a:gd name="T44" fmla="*/ 5217 w 1260"/>
                <a:gd name="T45" fmla="*/ 0 h 201"/>
                <a:gd name="T46" fmla="*/ 5217 w 1260"/>
                <a:gd name="T47" fmla="*/ 0 h 201"/>
                <a:gd name="T48" fmla="*/ 5204 w 1260"/>
                <a:gd name="T49" fmla="*/ 0 h 201"/>
                <a:gd name="T50" fmla="*/ 5204 w 1260"/>
                <a:gd name="T51" fmla="*/ 0 h 201"/>
                <a:gd name="T52" fmla="*/ 5192 w 1260"/>
                <a:gd name="T53" fmla="*/ 0 h 201"/>
                <a:gd name="T54" fmla="*/ 5192 w 1260"/>
                <a:gd name="T55" fmla="*/ 0 h 201"/>
                <a:gd name="T56" fmla="*/ 1199 w 1260"/>
                <a:gd name="T57" fmla="*/ 0 h 201"/>
                <a:gd name="T58" fmla="*/ 1037 w 1260"/>
                <a:gd name="T59" fmla="*/ 10 h 201"/>
                <a:gd name="T60" fmla="*/ 1037 w 1260"/>
                <a:gd name="T61" fmla="*/ 10 h 201"/>
                <a:gd name="T62" fmla="*/ 1030 w 1260"/>
                <a:gd name="T63" fmla="*/ 0 h 201"/>
                <a:gd name="T64" fmla="*/ 1030 w 1260"/>
                <a:gd name="T65" fmla="*/ 0 h 201"/>
                <a:gd name="T66" fmla="*/ 1030 w 1260"/>
                <a:gd name="T67" fmla="*/ 0 h 201"/>
                <a:gd name="T68" fmla="*/ 1015 w 1260"/>
                <a:gd name="T69" fmla="*/ 0 h 201"/>
                <a:gd name="T70" fmla="*/ 1005 w 1260"/>
                <a:gd name="T71" fmla="*/ 0 h 201"/>
                <a:gd name="T72" fmla="*/ 1005 w 1260"/>
                <a:gd name="T73" fmla="*/ 0 h 201"/>
                <a:gd name="T74" fmla="*/ 1005 w 1260"/>
                <a:gd name="T75" fmla="*/ 0 h 201"/>
                <a:gd name="T76" fmla="*/ 996 w 1260"/>
                <a:gd name="T77" fmla="*/ 0 h 201"/>
                <a:gd name="T78" fmla="*/ 996 w 1260"/>
                <a:gd name="T79" fmla="*/ 10 h 201"/>
                <a:gd name="T80" fmla="*/ 973 w 1260"/>
                <a:gd name="T81" fmla="*/ 10 h 201"/>
                <a:gd name="T82" fmla="*/ 973 w 1260"/>
                <a:gd name="T83" fmla="*/ 10 h 201"/>
                <a:gd name="T84" fmla="*/ 970 w 1260"/>
                <a:gd name="T85" fmla="*/ 10 h 201"/>
                <a:gd name="T86" fmla="*/ 970 w 1260"/>
                <a:gd name="T87" fmla="*/ 10 h 201"/>
                <a:gd name="T88" fmla="*/ 958 w 1260"/>
                <a:gd name="T89" fmla="*/ 10 h 201"/>
                <a:gd name="T90" fmla="*/ 958 w 1260"/>
                <a:gd name="T91" fmla="*/ 22 h 201"/>
                <a:gd name="T92" fmla="*/ 958 w 1260"/>
                <a:gd name="T93" fmla="*/ 22 h 201"/>
                <a:gd name="T94" fmla="*/ 945 w 1260"/>
                <a:gd name="T95" fmla="*/ 22 h 201"/>
                <a:gd name="T96" fmla="*/ 945 w 1260"/>
                <a:gd name="T97" fmla="*/ 22 h 201"/>
                <a:gd name="T98" fmla="*/ 945 w 1260"/>
                <a:gd name="T99" fmla="*/ 29 h 201"/>
                <a:gd name="T100" fmla="*/ 934 w 1260"/>
                <a:gd name="T101" fmla="*/ 29 h 201"/>
                <a:gd name="T102" fmla="*/ 934 w 1260"/>
                <a:gd name="T103" fmla="*/ 29 h 201"/>
                <a:gd name="T104" fmla="*/ 934 w 1260"/>
                <a:gd name="T105" fmla="*/ 38 h 201"/>
                <a:gd name="T106" fmla="*/ 934 w 1260"/>
                <a:gd name="T107" fmla="*/ 38 h 201"/>
                <a:gd name="T108" fmla="*/ 925 w 1260"/>
                <a:gd name="T109" fmla="*/ 38 h 201"/>
                <a:gd name="T110" fmla="*/ 0 w 1260"/>
                <a:gd name="T111" fmla="*/ 961 h 201"/>
                <a:gd name="T112" fmla="*/ 6168 w 1260"/>
                <a:gd name="T113" fmla="*/ 915 h 201"/>
                <a:gd name="T114" fmla="*/ 6168 w 1260"/>
                <a:gd name="T115" fmla="*/ 915 h 2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60"/>
                <a:gd name="T175" fmla="*/ 0 h 201"/>
                <a:gd name="T176" fmla="*/ 1260 w 1260"/>
                <a:gd name="T177" fmla="*/ 201 h 20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60" h="201">
                  <a:moveTo>
                    <a:pt x="1259" y="191"/>
                  </a:moveTo>
                  <a:lnTo>
                    <a:pt x="1085" y="8"/>
                  </a:lnTo>
                  <a:lnTo>
                    <a:pt x="1085" y="6"/>
                  </a:lnTo>
                  <a:lnTo>
                    <a:pt x="1081" y="6"/>
                  </a:lnTo>
                  <a:lnTo>
                    <a:pt x="1081" y="5"/>
                  </a:lnTo>
                  <a:lnTo>
                    <a:pt x="1080" y="2"/>
                  </a:lnTo>
                  <a:lnTo>
                    <a:pt x="1078" y="2"/>
                  </a:lnTo>
                  <a:lnTo>
                    <a:pt x="1075" y="0"/>
                  </a:lnTo>
                  <a:lnTo>
                    <a:pt x="1073" y="0"/>
                  </a:lnTo>
                  <a:lnTo>
                    <a:pt x="1071" y="0"/>
                  </a:lnTo>
                  <a:lnTo>
                    <a:pt x="1068" y="0"/>
                  </a:lnTo>
                  <a:lnTo>
                    <a:pt x="1066" y="0"/>
                  </a:lnTo>
                  <a:lnTo>
                    <a:pt x="1065" y="0"/>
                  </a:lnTo>
                  <a:lnTo>
                    <a:pt x="1062" y="0"/>
                  </a:lnTo>
                  <a:lnTo>
                    <a:pt x="1060" y="0"/>
                  </a:lnTo>
                  <a:lnTo>
                    <a:pt x="245" y="0"/>
                  </a:lnTo>
                  <a:lnTo>
                    <a:pt x="212" y="2"/>
                  </a:lnTo>
                  <a:lnTo>
                    <a:pt x="210" y="0"/>
                  </a:lnTo>
                  <a:lnTo>
                    <a:pt x="207" y="0"/>
                  </a:lnTo>
                  <a:lnTo>
                    <a:pt x="205" y="0"/>
                  </a:lnTo>
                  <a:lnTo>
                    <a:pt x="203" y="0"/>
                  </a:lnTo>
                  <a:lnTo>
                    <a:pt x="203" y="2"/>
                  </a:lnTo>
                  <a:lnTo>
                    <a:pt x="199" y="2"/>
                  </a:lnTo>
                  <a:lnTo>
                    <a:pt x="198" y="2"/>
                  </a:lnTo>
                  <a:lnTo>
                    <a:pt x="196" y="2"/>
                  </a:lnTo>
                  <a:lnTo>
                    <a:pt x="196" y="5"/>
                  </a:lnTo>
                  <a:lnTo>
                    <a:pt x="193" y="5"/>
                  </a:lnTo>
                  <a:lnTo>
                    <a:pt x="193" y="6"/>
                  </a:lnTo>
                  <a:lnTo>
                    <a:pt x="191" y="6"/>
                  </a:lnTo>
                  <a:lnTo>
                    <a:pt x="191" y="8"/>
                  </a:lnTo>
                  <a:lnTo>
                    <a:pt x="189" y="8"/>
                  </a:lnTo>
                  <a:lnTo>
                    <a:pt x="0" y="200"/>
                  </a:lnTo>
                  <a:lnTo>
                    <a:pt x="1259" y="191"/>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14" name="Freeform 4"/>
            <p:cNvSpPr>
              <a:spLocks noChangeAspect="1"/>
            </p:cNvSpPr>
            <p:nvPr/>
          </p:nvSpPr>
          <p:spPr bwMode="auto">
            <a:xfrm>
              <a:off x="480" y="2315"/>
              <a:ext cx="1721" cy="540"/>
            </a:xfrm>
            <a:custGeom>
              <a:avLst/>
              <a:gdLst>
                <a:gd name="T0" fmla="*/ 306 w 1321"/>
                <a:gd name="T1" fmla="*/ 0 h 414"/>
                <a:gd name="T2" fmla="*/ 6139 w 1321"/>
                <a:gd name="T3" fmla="*/ 0 h 414"/>
                <a:gd name="T4" fmla="*/ 6244 w 1321"/>
                <a:gd name="T5" fmla="*/ 1 h 414"/>
                <a:gd name="T6" fmla="*/ 6300 w 1321"/>
                <a:gd name="T7" fmla="*/ 29 h 414"/>
                <a:gd name="T8" fmla="*/ 6345 w 1321"/>
                <a:gd name="T9" fmla="*/ 65 h 414"/>
                <a:gd name="T10" fmla="*/ 6412 w 1321"/>
                <a:gd name="T11" fmla="*/ 151 h 414"/>
                <a:gd name="T12" fmla="*/ 6441 w 1321"/>
                <a:gd name="T13" fmla="*/ 226 h 414"/>
                <a:gd name="T14" fmla="*/ 6457 w 1321"/>
                <a:gd name="T15" fmla="*/ 301 h 414"/>
                <a:gd name="T16" fmla="*/ 6457 w 1321"/>
                <a:gd name="T17" fmla="*/ 1857 h 414"/>
                <a:gd name="T18" fmla="*/ 6457 w 1321"/>
                <a:gd name="T19" fmla="*/ 1873 h 414"/>
                <a:gd name="T20" fmla="*/ 6441 w 1321"/>
                <a:gd name="T21" fmla="*/ 1887 h 414"/>
                <a:gd name="T22" fmla="*/ 6441 w 1321"/>
                <a:gd name="T23" fmla="*/ 1900 h 414"/>
                <a:gd name="T24" fmla="*/ 6441 w 1321"/>
                <a:gd name="T25" fmla="*/ 1923 h 414"/>
                <a:gd name="T26" fmla="*/ 6431 w 1321"/>
                <a:gd name="T27" fmla="*/ 1938 h 414"/>
                <a:gd name="T28" fmla="*/ 6411 w 1321"/>
                <a:gd name="T29" fmla="*/ 1962 h 414"/>
                <a:gd name="T30" fmla="*/ 6375 w 1321"/>
                <a:gd name="T31" fmla="*/ 1996 h 414"/>
                <a:gd name="T32" fmla="*/ 6367 w 1321"/>
                <a:gd name="T33" fmla="*/ 2006 h 414"/>
                <a:gd name="T34" fmla="*/ 6347 w 1321"/>
                <a:gd name="T35" fmla="*/ 2019 h 414"/>
                <a:gd name="T36" fmla="*/ 6317 w 1321"/>
                <a:gd name="T37" fmla="*/ 2026 h 414"/>
                <a:gd name="T38" fmla="*/ 6300 w 1321"/>
                <a:gd name="T39" fmla="*/ 2026 h 414"/>
                <a:gd name="T40" fmla="*/ 6282 w 1321"/>
                <a:gd name="T41" fmla="*/ 2035 h 414"/>
                <a:gd name="T42" fmla="*/ 6280 w 1321"/>
                <a:gd name="T43" fmla="*/ 2035 h 414"/>
                <a:gd name="T44" fmla="*/ 6268 w 1321"/>
                <a:gd name="T45" fmla="*/ 2035 h 414"/>
                <a:gd name="T46" fmla="*/ 6251 w 1321"/>
                <a:gd name="T47" fmla="*/ 2035 h 414"/>
                <a:gd name="T48" fmla="*/ 189 w 1321"/>
                <a:gd name="T49" fmla="*/ 2035 h 414"/>
                <a:gd name="T50" fmla="*/ 173 w 1321"/>
                <a:gd name="T51" fmla="*/ 2035 h 414"/>
                <a:gd name="T52" fmla="*/ 133 w 1321"/>
                <a:gd name="T53" fmla="*/ 2026 h 414"/>
                <a:gd name="T54" fmla="*/ 116 w 1321"/>
                <a:gd name="T55" fmla="*/ 2026 h 414"/>
                <a:gd name="T56" fmla="*/ 102 w 1321"/>
                <a:gd name="T57" fmla="*/ 2019 h 414"/>
                <a:gd name="T58" fmla="*/ 96 w 1321"/>
                <a:gd name="T59" fmla="*/ 2019 h 414"/>
                <a:gd name="T60" fmla="*/ 86 w 1321"/>
                <a:gd name="T61" fmla="*/ 2006 h 414"/>
                <a:gd name="T62" fmla="*/ 65 w 1321"/>
                <a:gd name="T63" fmla="*/ 1996 h 414"/>
                <a:gd name="T64" fmla="*/ 51 w 1321"/>
                <a:gd name="T65" fmla="*/ 1962 h 414"/>
                <a:gd name="T66" fmla="*/ 38 w 1321"/>
                <a:gd name="T67" fmla="*/ 1962 h 414"/>
                <a:gd name="T68" fmla="*/ 29 w 1321"/>
                <a:gd name="T69" fmla="*/ 1960 h 414"/>
                <a:gd name="T70" fmla="*/ 21 w 1321"/>
                <a:gd name="T71" fmla="*/ 1924 h 414"/>
                <a:gd name="T72" fmla="*/ 1 w 1321"/>
                <a:gd name="T73" fmla="*/ 1900 h 414"/>
                <a:gd name="T74" fmla="*/ 0 w 1321"/>
                <a:gd name="T75" fmla="*/ 1887 h 414"/>
                <a:gd name="T76" fmla="*/ 0 w 1321"/>
                <a:gd name="T77" fmla="*/ 1873 h 414"/>
                <a:gd name="T78" fmla="*/ 0 w 1321"/>
                <a:gd name="T79" fmla="*/ 1857 h 414"/>
                <a:gd name="T80" fmla="*/ 0 w 1321"/>
                <a:gd name="T81" fmla="*/ 313 h 414"/>
                <a:gd name="T82" fmla="*/ 1 w 1321"/>
                <a:gd name="T83" fmla="*/ 261 h 414"/>
                <a:gd name="T84" fmla="*/ 21 w 1321"/>
                <a:gd name="T85" fmla="*/ 226 h 414"/>
                <a:gd name="T86" fmla="*/ 38 w 1321"/>
                <a:gd name="T87" fmla="*/ 166 h 414"/>
                <a:gd name="T88" fmla="*/ 51 w 1321"/>
                <a:gd name="T89" fmla="*/ 162 h 414"/>
                <a:gd name="T90" fmla="*/ 65 w 1321"/>
                <a:gd name="T91" fmla="*/ 140 h 414"/>
                <a:gd name="T92" fmla="*/ 96 w 1321"/>
                <a:gd name="T93" fmla="*/ 124 h 414"/>
                <a:gd name="T94" fmla="*/ 102 w 1321"/>
                <a:gd name="T95" fmla="*/ 102 h 414"/>
                <a:gd name="T96" fmla="*/ 134 w 1321"/>
                <a:gd name="T97" fmla="*/ 87 h 414"/>
                <a:gd name="T98" fmla="*/ 173 w 1321"/>
                <a:gd name="T99" fmla="*/ 65 h 414"/>
                <a:gd name="T100" fmla="*/ 207 w 1321"/>
                <a:gd name="T101" fmla="*/ 60 h 414"/>
                <a:gd name="T102" fmla="*/ 257 w 1321"/>
                <a:gd name="T103" fmla="*/ 29 h 414"/>
                <a:gd name="T104" fmla="*/ 287 w 1321"/>
                <a:gd name="T105" fmla="*/ 29 h 414"/>
                <a:gd name="T106" fmla="*/ 326 w 1321"/>
                <a:gd name="T107" fmla="*/ 0 h 414"/>
                <a:gd name="T108" fmla="*/ 306 w 1321"/>
                <a:gd name="T109" fmla="*/ 0 h 414"/>
                <a:gd name="T110" fmla="*/ 306 w 1321"/>
                <a:gd name="T111" fmla="*/ 0 h 4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1"/>
                <a:gd name="T169" fmla="*/ 0 h 414"/>
                <a:gd name="T170" fmla="*/ 1321 w 1321"/>
                <a:gd name="T171" fmla="*/ 414 h 4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1" h="414">
                  <a:moveTo>
                    <a:pt x="62" y="0"/>
                  </a:moveTo>
                  <a:lnTo>
                    <a:pt x="1256" y="0"/>
                  </a:lnTo>
                  <a:lnTo>
                    <a:pt x="1277" y="1"/>
                  </a:lnTo>
                  <a:lnTo>
                    <a:pt x="1289" y="6"/>
                  </a:lnTo>
                  <a:lnTo>
                    <a:pt x="1297" y="13"/>
                  </a:lnTo>
                  <a:lnTo>
                    <a:pt x="1312" y="31"/>
                  </a:lnTo>
                  <a:lnTo>
                    <a:pt x="1317" y="46"/>
                  </a:lnTo>
                  <a:lnTo>
                    <a:pt x="1320" y="61"/>
                  </a:lnTo>
                  <a:lnTo>
                    <a:pt x="1320" y="377"/>
                  </a:lnTo>
                  <a:lnTo>
                    <a:pt x="1320" y="380"/>
                  </a:lnTo>
                  <a:lnTo>
                    <a:pt x="1317" y="383"/>
                  </a:lnTo>
                  <a:lnTo>
                    <a:pt x="1317" y="386"/>
                  </a:lnTo>
                  <a:lnTo>
                    <a:pt x="1317" y="390"/>
                  </a:lnTo>
                  <a:lnTo>
                    <a:pt x="1315" y="393"/>
                  </a:lnTo>
                  <a:lnTo>
                    <a:pt x="1311" y="399"/>
                  </a:lnTo>
                  <a:lnTo>
                    <a:pt x="1304" y="405"/>
                  </a:lnTo>
                  <a:lnTo>
                    <a:pt x="1302" y="407"/>
                  </a:lnTo>
                  <a:lnTo>
                    <a:pt x="1299" y="410"/>
                  </a:lnTo>
                  <a:lnTo>
                    <a:pt x="1292" y="412"/>
                  </a:lnTo>
                  <a:lnTo>
                    <a:pt x="1289" y="412"/>
                  </a:lnTo>
                  <a:lnTo>
                    <a:pt x="1285" y="413"/>
                  </a:lnTo>
                  <a:lnTo>
                    <a:pt x="1284" y="413"/>
                  </a:lnTo>
                  <a:lnTo>
                    <a:pt x="1282" y="413"/>
                  </a:lnTo>
                  <a:lnTo>
                    <a:pt x="1279" y="413"/>
                  </a:lnTo>
                  <a:lnTo>
                    <a:pt x="38" y="413"/>
                  </a:lnTo>
                  <a:lnTo>
                    <a:pt x="35" y="413"/>
                  </a:lnTo>
                  <a:lnTo>
                    <a:pt x="27" y="412"/>
                  </a:lnTo>
                  <a:lnTo>
                    <a:pt x="24" y="412"/>
                  </a:lnTo>
                  <a:lnTo>
                    <a:pt x="21" y="410"/>
                  </a:lnTo>
                  <a:lnTo>
                    <a:pt x="20" y="410"/>
                  </a:lnTo>
                  <a:lnTo>
                    <a:pt x="18" y="407"/>
                  </a:lnTo>
                  <a:lnTo>
                    <a:pt x="13" y="405"/>
                  </a:lnTo>
                  <a:lnTo>
                    <a:pt x="11" y="399"/>
                  </a:lnTo>
                  <a:lnTo>
                    <a:pt x="8" y="399"/>
                  </a:lnTo>
                  <a:lnTo>
                    <a:pt x="6" y="398"/>
                  </a:lnTo>
                  <a:lnTo>
                    <a:pt x="4" y="391"/>
                  </a:lnTo>
                  <a:lnTo>
                    <a:pt x="1" y="386"/>
                  </a:lnTo>
                  <a:lnTo>
                    <a:pt x="0" y="383"/>
                  </a:lnTo>
                  <a:lnTo>
                    <a:pt x="0" y="380"/>
                  </a:lnTo>
                  <a:lnTo>
                    <a:pt x="0" y="377"/>
                  </a:lnTo>
                  <a:lnTo>
                    <a:pt x="0" y="64"/>
                  </a:lnTo>
                  <a:lnTo>
                    <a:pt x="1" y="53"/>
                  </a:lnTo>
                  <a:lnTo>
                    <a:pt x="4" y="46"/>
                  </a:lnTo>
                  <a:lnTo>
                    <a:pt x="8" y="34"/>
                  </a:lnTo>
                  <a:lnTo>
                    <a:pt x="11" y="33"/>
                  </a:lnTo>
                  <a:lnTo>
                    <a:pt x="13" y="28"/>
                  </a:lnTo>
                  <a:lnTo>
                    <a:pt x="20" y="25"/>
                  </a:lnTo>
                  <a:lnTo>
                    <a:pt x="21" y="21"/>
                  </a:lnTo>
                  <a:lnTo>
                    <a:pt x="28" y="18"/>
                  </a:lnTo>
                  <a:lnTo>
                    <a:pt x="35" y="13"/>
                  </a:lnTo>
                  <a:lnTo>
                    <a:pt x="42" y="12"/>
                  </a:lnTo>
                  <a:lnTo>
                    <a:pt x="52" y="6"/>
                  </a:lnTo>
                  <a:lnTo>
                    <a:pt x="59" y="6"/>
                  </a:lnTo>
                  <a:lnTo>
                    <a:pt x="67" y="0"/>
                  </a:lnTo>
                  <a:lnTo>
                    <a:pt x="62" y="0"/>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15" name="Freeform 5"/>
            <p:cNvSpPr>
              <a:spLocks noChangeAspect="1"/>
            </p:cNvSpPr>
            <p:nvPr/>
          </p:nvSpPr>
          <p:spPr bwMode="auto">
            <a:xfrm>
              <a:off x="712" y="2395"/>
              <a:ext cx="131" cy="209"/>
            </a:xfrm>
            <a:custGeom>
              <a:avLst/>
              <a:gdLst>
                <a:gd name="T0" fmla="*/ 477 w 101"/>
                <a:gd name="T1" fmla="*/ 0 h 161"/>
                <a:gd name="T2" fmla="*/ 420 w 101"/>
                <a:gd name="T3" fmla="*/ 197 h 161"/>
                <a:gd name="T4" fmla="*/ 227 w 101"/>
                <a:gd name="T5" fmla="*/ 306 h 161"/>
                <a:gd name="T6" fmla="*/ 112 w 101"/>
                <a:gd name="T7" fmla="*/ 469 h 161"/>
                <a:gd name="T8" fmla="*/ 45 w 101"/>
                <a:gd name="T9" fmla="*/ 669 h 161"/>
                <a:gd name="T10" fmla="*/ 0 w 101"/>
                <a:gd name="T11" fmla="*/ 765 h 161"/>
                <a:gd name="T12" fmla="*/ 0 w 101"/>
                <a:gd name="T13" fmla="*/ 722 h 161"/>
                <a:gd name="T14" fmla="*/ 0 w 101"/>
                <a:gd name="T15" fmla="*/ 656 h 161"/>
                <a:gd name="T16" fmla="*/ 0 w 101"/>
                <a:gd name="T17" fmla="*/ 597 h 161"/>
                <a:gd name="T18" fmla="*/ 10 w 101"/>
                <a:gd name="T19" fmla="*/ 556 h 161"/>
                <a:gd name="T20" fmla="*/ 29 w 101"/>
                <a:gd name="T21" fmla="*/ 486 h 161"/>
                <a:gd name="T22" fmla="*/ 45 w 101"/>
                <a:gd name="T23" fmla="*/ 431 h 161"/>
                <a:gd name="T24" fmla="*/ 66 w 101"/>
                <a:gd name="T25" fmla="*/ 383 h 161"/>
                <a:gd name="T26" fmla="*/ 86 w 101"/>
                <a:gd name="T27" fmla="*/ 323 h 161"/>
                <a:gd name="T28" fmla="*/ 125 w 101"/>
                <a:gd name="T29" fmla="*/ 293 h 161"/>
                <a:gd name="T30" fmla="*/ 162 w 101"/>
                <a:gd name="T31" fmla="*/ 236 h 161"/>
                <a:gd name="T32" fmla="*/ 193 w 101"/>
                <a:gd name="T33" fmla="*/ 197 h 161"/>
                <a:gd name="T34" fmla="*/ 236 w 101"/>
                <a:gd name="T35" fmla="*/ 145 h 161"/>
                <a:gd name="T36" fmla="*/ 294 w 101"/>
                <a:gd name="T37" fmla="*/ 119 h 161"/>
                <a:gd name="T38" fmla="*/ 333 w 101"/>
                <a:gd name="T39" fmla="*/ 75 h 161"/>
                <a:gd name="T40" fmla="*/ 397 w 101"/>
                <a:gd name="T41" fmla="*/ 38 h 161"/>
                <a:gd name="T42" fmla="*/ 436 w 101"/>
                <a:gd name="T43" fmla="*/ 22 h 161"/>
                <a:gd name="T44" fmla="*/ 477 w 101"/>
                <a:gd name="T45" fmla="*/ 0 h 161"/>
                <a:gd name="T46" fmla="*/ 477 w 101"/>
                <a:gd name="T47" fmla="*/ 0 h 16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1"/>
                <a:gd name="T73" fmla="*/ 0 h 161"/>
                <a:gd name="T74" fmla="*/ 101 w 101"/>
                <a:gd name="T75" fmla="*/ 161 h 16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1" h="161">
                  <a:moveTo>
                    <a:pt x="100" y="0"/>
                  </a:moveTo>
                  <a:lnTo>
                    <a:pt x="89" y="41"/>
                  </a:lnTo>
                  <a:lnTo>
                    <a:pt x="48" y="64"/>
                  </a:lnTo>
                  <a:lnTo>
                    <a:pt x="23" y="98"/>
                  </a:lnTo>
                  <a:lnTo>
                    <a:pt x="9" y="140"/>
                  </a:lnTo>
                  <a:lnTo>
                    <a:pt x="0" y="160"/>
                  </a:lnTo>
                  <a:lnTo>
                    <a:pt x="0" y="151"/>
                  </a:lnTo>
                  <a:lnTo>
                    <a:pt x="0" y="137"/>
                  </a:lnTo>
                  <a:lnTo>
                    <a:pt x="0" y="125"/>
                  </a:lnTo>
                  <a:lnTo>
                    <a:pt x="2" y="116"/>
                  </a:lnTo>
                  <a:lnTo>
                    <a:pt x="6" y="102"/>
                  </a:lnTo>
                  <a:lnTo>
                    <a:pt x="9" y="90"/>
                  </a:lnTo>
                  <a:lnTo>
                    <a:pt x="14" y="80"/>
                  </a:lnTo>
                  <a:lnTo>
                    <a:pt x="18" y="68"/>
                  </a:lnTo>
                  <a:lnTo>
                    <a:pt x="26" y="61"/>
                  </a:lnTo>
                  <a:lnTo>
                    <a:pt x="34" y="49"/>
                  </a:lnTo>
                  <a:lnTo>
                    <a:pt x="41" y="41"/>
                  </a:lnTo>
                  <a:lnTo>
                    <a:pt x="49" y="30"/>
                  </a:lnTo>
                  <a:lnTo>
                    <a:pt x="62" y="25"/>
                  </a:lnTo>
                  <a:lnTo>
                    <a:pt x="70" y="16"/>
                  </a:lnTo>
                  <a:lnTo>
                    <a:pt x="83" y="8"/>
                  </a:lnTo>
                  <a:lnTo>
                    <a:pt x="92" y="5"/>
                  </a:lnTo>
                  <a:lnTo>
                    <a:pt x="100"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16" name="AutoShape 6"/>
            <p:cNvSpPr>
              <a:spLocks noChangeAspect="1" noChangeArrowheads="1"/>
            </p:cNvSpPr>
            <p:nvPr/>
          </p:nvSpPr>
          <p:spPr bwMode="auto">
            <a:xfrm flipV="1">
              <a:off x="3162" y="1836"/>
              <a:ext cx="40" cy="3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17" name="AutoShape 7"/>
            <p:cNvSpPr>
              <a:spLocks noChangeAspect="1" noChangeArrowheads="1"/>
            </p:cNvSpPr>
            <p:nvPr/>
          </p:nvSpPr>
          <p:spPr bwMode="auto">
            <a:xfrm flipV="1">
              <a:off x="3148" y="2167"/>
              <a:ext cx="70" cy="1177"/>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18" name="Line 8"/>
            <p:cNvSpPr>
              <a:spLocks noChangeAspect="1" noChangeShapeType="1"/>
            </p:cNvSpPr>
            <p:nvPr/>
          </p:nvSpPr>
          <p:spPr bwMode="auto">
            <a:xfrm>
              <a:off x="3165" y="2167"/>
              <a:ext cx="0" cy="1175"/>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419" name="AutoShape 9"/>
            <p:cNvSpPr>
              <a:spLocks noChangeAspect="1" noChangeArrowheads="1"/>
            </p:cNvSpPr>
            <p:nvPr/>
          </p:nvSpPr>
          <p:spPr bwMode="auto">
            <a:xfrm flipV="1">
              <a:off x="3165" y="1829"/>
              <a:ext cx="8" cy="34"/>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20" name="Freeform 10"/>
            <p:cNvSpPr>
              <a:spLocks noChangeAspect="1"/>
            </p:cNvSpPr>
            <p:nvPr/>
          </p:nvSpPr>
          <p:spPr bwMode="auto">
            <a:xfrm>
              <a:off x="3127" y="1975"/>
              <a:ext cx="110" cy="20"/>
            </a:xfrm>
            <a:custGeom>
              <a:avLst/>
              <a:gdLst>
                <a:gd name="T0" fmla="*/ 420 w 84"/>
                <a:gd name="T1" fmla="*/ 0 h 15"/>
                <a:gd name="T2" fmla="*/ 420 w 84"/>
                <a:gd name="T3" fmla="*/ 79 h 15"/>
                <a:gd name="T4" fmla="*/ 0 w 84"/>
                <a:gd name="T5" fmla="*/ 79 h 15"/>
                <a:gd name="T6" fmla="*/ 0 w 84"/>
                <a:gd name="T7" fmla="*/ 0 h 15"/>
                <a:gd name="T8" fmla="*/ 420 w 84"/>
                <a:gd name="T9" fmla="*/ 0 h 15"/>
                <a:gd name="T10" fmla="*/ 420 w 84"/>
                <a:gd name="T11" fmla="*/ 0 h 15"/>
                <a:gd name="T12" fmla="*/ 0 60000 65536"/>
                <a:gd name="T13" fmla="*/ 0 60000 65536"/>
                <a:gd name="T14" fmla="*/ 0 60000 65536"/>
                <a:gd name="T15" fmla="*/ 0 60000 65536"/>
                <a:gd name="T16" fmla="*/ 0 60000 65536"/>
                <a:gd name="T17" fmla="*/ 0 60000 65536"/>
                <a:gd name="T18" fmla="*/ 0 w 84"/>
                <a:gd name="T19" fmla="*/ 0 h 15"/>
                <a:gd name="T20" fmla="*/ 84 w 84"/>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4" h="15">
                  <a:moveTo>
                    <a:pt x="83" y="0"/>
                  </a:moveTo>
                  <a:lnTo>
                    <a:pt x="83" y="14"/>
                  </a:lnTo>
                  <a:lnTo>
                    <a:pt x="0" y="14"/>
                  </a:lnTo>
                  <a:lnTo>
                    <a:pt x="0" y="0"/>
                  </a:lnTo>
                  <a:lnTo>
                    <a:pt x="83"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21" name="AutoShape 11"/>
            <p:cNvSpPr>
              <a:spLocks noChangeAspect="1" noChangeArrowheads="1"/>
            </p:cNvSpPr>
            <p:nvPr/>
          </p:nvSpPr>
          <p:spPr bwMode="auto">
            <a:xfrm flipV="1">
              <a:off x="3129" y="1993"/>
              <a:ext cx="105" cy="29"/>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22" name="Freeform 12"/>
            <p:cNvSpPr>
              <a:spLocks noChangeAspect="1"/>
            </p:cNvSpPr>
            <p:nvPr/>
          </p:nvSpPr>
          <p:spPr bwMode="auto">
            <a:xfrm>
              <a:off x="3101" y="1864"/>
              <a:ext cx="164" cy="111"/>
            </a:xfrm>
            <a:custGeom>
              <a:avLst/>
              <a:gdLst>
                <a:gd name="T0" fmla="*/ 608 w 126"/>
                <a:gd name="T1" fmla="*/ 351 h 85"/>
                <a:gd name="T2" fmla="*/ 608 w 126"/>
                <a:gd name="T3" fmla="*/ 358 h 85"/>
                <a:gd name="T4" fmla="*/ 608 w 126"/>
                <a:gd name="T5" fmla="*/ 370 h 85"/>
                <a:gd name="T6" fmla="*/ 586 w 126"/>
                <a:gd name="T7" fmla="*/ 384 h 85"/>
                <a:gd name="T8" fmla="*/ 583 w 126"/>
                <a:gd name="T9" fmla="*/ 387 h 85"/>
                <a:gd name="T10" fmla="*/ 573 w 126"/>
                <a:gd name="T11" fmla="*/ 396 h 85"/>
                <a:gd name="T12" fmla="*/ 554 w 126"/>
                <a:gd name="T13" fmla="*/ 396 h 85"/>
                <a:gd name="T14" fmla="*/ 544 w 126"/>
                <a:gd name="T15" fmla="*/ 419 h 85"/>
                <a:gd name="T16" fmla="*/ 535 w 126"/>
                <a:gd name="T17" fmla="*/ 419 h 85"/>
                <a:gd name="T18" fmla="*/ 517 w 126"/>
                <a:gd name="T19" fmla="*/ 419 h 85"/>
                <a:gd name="T20" fmla="*/ 505 w 126"/>
                <a:gd name="T21" fmla="*/ 419 h 85"/>
                <a:gd name="T22" fmla="*/ 96 w 126"/>
                <a:gd name="T23" fmla="*/ 419 h 85"/>
                <a:gd name="T24" fmla="*/ 96 w 126"/>
                <a:gd name="T25" fmla="*/ 419 h 85"/>
                <a:gd name="T26" fmla="*/ 78 w 126"/>
                <a:gd name="T27" fmla="*/ 419 h 85"/>
                <a:gd name="T28" fmla="*/ 66 w 126"/>
                <a:gd name="T29" fmla="*/ 419 h 85"/>
                <a:gd name="T30" fmla="*/ 46 w 126"/>
                <a:gd name="T31" fmla="*/ 396 h 85"/>
                <a:gd name="T32" fmla="*/ 29 w 126"/>
                <a:gd name="T33" fmla="*/ 396 h 85"/>
                <a:gd name="T34" fmla="*/ 27 w 126"/>
                <a:gd name="T35" fmla="*/ 387 h 85"/>
                <a:gd name="T36" fmla="*/ 1 w 126"/>
                <a:gd name="T37" fmla="*/ 384 h 85"/>
                <a:gd name="T38" fmla="*/ 1 w 126"/>
                <a:gd name="T39" fmla="*/ 370 h 85"/>
                <a:gd name="T40" fmla="*/ 0 w 126"/>
                <a:gd name="T41" fmla="*/ 358 h 85"/>
                <a:gd name="T42" fmla="*/ 0 w 126"/>
                <a:gd name="T43" fmla="*/ 351 h 85"/>
                <a:gd name="T44" fmla="*/ 0 w 126"/>
                <a:gd name="T45" fmla="*/ 68 h 85"/>
                <a:gd name="T46" fmla="*/ 0 w 126"/>
                <a:gd name="T47" fmla="*/ 68 h 85"/>
                <a:gd name="T48" fmla="*/ 0 w 126"/>
                <a:gd name="T49" fmla="*/ 60 h 85"/>
                <a:gd name="T50" fmla="*/ 1 w 126"/>
                <a:gd name="T51" fmla="*/ 46 h 85"/>
                <a:gd name="T52" fmla="*/ 27 w 126"/>
                <a:gd name="T53" fmla="*/ 38 h 85"/>
                <a:gd name="T54" fmla="*/ 27 w 126"/>
                <a:gd name="T55" fmla="*/ 27 h 85"/>
                <a:gd name="T56" fmla="*/ 46 w 126"/>
                <a:gd name="T57" fmla="*/ 12 h 85"/>
                <a:gd name="T58" fmla="*/ 60 w 126"/>
                <a:gd name="T59" fmla="*/ 12 h 85"/>
                <a:gd name="T60" fmla="*/ 66 w 126"/>
                <a:gd name="T61" fmla="*/ 0 h 85"/>
                <a:gd name="T62" fmla="*/ 95 w 126"/>
                <a:gd name="T63" fmla="*/ 0 h 85"/>
                <a:gd name="T64" fmla="*/ 96 w 126"/>
                <a:gd name="T65" fmla="*/ 0 h 85"/>
                <a:gd name="T66" fmla="*/ 505 w 126"/>
                <a:gd name="T67" fmla="*/ 0 h 85"/>
                <a:gd name="T68" fmla="*/ 505 w 126"/>
                <a:gd name="T69" fmla="*/ 0 h 85"/>
                <a:gd name="T70" fmla="*/ 527 w 126"/>
                <a:gd name="T71" fmla="*/ 0 h 85"/>
                <a:gd name="T72" fmla="*/ 535 w 126"/>
                <a:gd name="T73" fmla="*/ 12 h 85"/>
                <a:gd name="T74" fmla="*/ 554 w 126"/>
                <a:gd name="T75" fmla="*/ 12 h 85"/>
                <a:gd name="T76" fmla="*/ 573 w 126"/>
                <a:gd name="T77" fmla="*/ 27 h 85"/>
                <a:gd name="T78" fmla="*/ 583 w 126"/>
                <a:gd name="T79" fmla="*/ 38 h 85"/>
                <a:gd name="T80" fmla="*/ 586 w 126"/>
                <a:gd name="T81" fmla="*/ 38 h 85"/>
                <a:gd name="T82" fmla="*/ 586 w 126"/>
                <a:gd name="T83" fmla="*/ 46 h 85"/>
                <a:gd name="T84" fmla="*/ 608 w 126"/>
                <a:gd name="T85" fmla="*/ 60 h 85"/>
                <a:gd name="T86" fmla="*/ 608 w 12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125" y="14"/>
                  </a:moveTo>
                  <a:lnTo>
                    <a:pt x="125" y="71"/>
                  </a:lnTo>
                  <a:lnTo>
                    <a:pt x="125" y="72"/>
                  </a:lnTo>
                  <a:lnTo>
                    <a:pt x="125" y="74"/>
                  </a:lnTo>
                  <a:lnTo>
                    <a:pt x="121" y="74"/>
                  </a:lnTo>
                  <a:lnTo>
                    <a:pt x="121" y="77"/>
                  </a:lnTo>
                  <a:lnTo>
                    <a:pt x="120" y="78"/>
                  </a:lnTo>
                  <a:lnTo>
                    <a:pt x="118" y="80"/>
                  </a:lnTo>
                  <a:lnTo>
                    <a:pt x="114" y="80"/>
                  </a:lnTo>
                  <a:lnTo>
                    <a:pt x="112" y="84"/>
                  </a:lnTo>
                  <a:lnTo>
                    <a:pt x="111" y="84"/>
                  </a:lnTo>
                  <a:lnTo>
                    <a:pt x="108" y="84"/>
                  </a:lnTo>
                  <a:lnTo>
                    <a:pt x="106" y="84"/>
                  </a:lnTo>
                  <a:lnTo>
                    <a:pt x="104" y="84"/>
                  </a:lnTo>
                  <a:lnTo>
                    <a:pt x="20" y="84"/>
                  </a:lnTo>
                  <a:lnTo>
                    <a:pt x="19" y="84"/>
                  </a:lnTo>
                  <a:lnTo>
                    <a:pt x="16" y="84"/>
                  </a:lnTo>
                  <a:lnTo>
                    <a:pt x="14" y="84"/>
                  </a:lnTo>
                  <a:lnTo>
                    <a:pt x="12" y="84"/>
                  </a:lnTo>
                  <a:lnTo>
                    <a:pt x="9" y="80"/>
                  </a:lnTo>
                  <a:lnTo>
                    <a:pt x="6" y="80"/>
                  </a:lnTo>
                  <a:lnTo>
                    <a:pt x="5" y="80"/>
                  </a:lnTo>
                  <a:lnTo>
                    <a:pt x="5" y="78"/>
                  </a:lnTo>
                  <a:lnTo>
                    <a:pt x="1" y="77"/>
                  </a:lnTo>
                  <a:lnTo>
                    <a:pt x="1" y="74"/>
                  </a:lnTo>
                  <a:lnTo>
                    <a:pt x="0" y="74"/>
                  </a:lnTo>
                  <a:lnTo>
                    <a:pt x="0" y="72"/>
                  </a:lnTo>
                  <a:lnTo>
                    <a:pt x="0" y="71"/>
                  </a:lnTo>
                  <a:lnTo>
                    <a:pt x="0" y="14"/>
                  </a:lnTo>
                  <a:lnTo>
                    <a:pt x="0" y="12"/>
                  </a:lnTo>
                  <a:lnTo>
                    <a:pt x="1" y="9"/>
                  </a:lnTo>
                  <a:lnTo>
                    <a:pt x="1" y="8"/>
                  </a:lnTo>
                  <a:lnTo>
                    <a:pt x="5" y="8"/>
                  </a:lnTo>
                  <a:lnTo>
                    <a:pt x="5" y="5"/>
                  </a:lnTo>
                  <a:lnTo>
                    <a:pt x="6" y="5"/>
                  </a:lnTo>
                  <a:lnTo>
                    <a:pt x="9" y="2"/>
                  </a:lnTo>
                  <a:lnTo>
                    <a:pt x="12" y="2"/>
                  </a:lnTo>
                  <a:lnTo>
                    <a:pt x="14" y="2"/>
                  </a:lnTo>
                  <a:lnTo>
                    <a:pt x="14" y="0"/>
                  </a:lnTo>
                  <a:lnTo>
                    <a:pt x="16" y="0"/>
                  </a:lnTo>
                  <a:lnTo>
                    <a:pt x="19" y="0"/>
                  </a:lnTo>
                  <a:lnTo>
                    <a:pt x="20" y="0"/>
                  </a:lnTo>
                  <a:lnTo>
                    <a:pt x="104" y="0"/>
                  </a:lnTo>
                  <a:lnTo>
                    <a:pt x="106" y="0"/>
                  </a:lnTo>
                  <a:lnTo>
                    <a:pt x="108" y="0"/>
                  </a:lnTo>
                  <a:lnTo>
                    <a:pt x="111" y="0"/>
                  </a:lnTo>
                  <a:lnTo>
                    <a:pt x="111" y="2"/>
                  </a:lnTo>
                  <a:lnTo>
                    <a:pt x="112" y="2"/>
                  </a:lnTo>
                  <a:lnTo>
                    <a:pt x="114" y="2"/>
                  </a:lnTo>
                  <a:lnTo>
                    <a:pt x="118" y="5"/>
                  </a:lnTo>
                  <a:lnTo>
                    <a:pt x="120" y="8"/>
                  </a:lnTo>
                  <a:lnTo>
                    <a:pt x="121" y="8"/>
                  </a:lnTo>
                  <a:lnTo>
                    <a:pt x="121" y="9"/>
                  </a:lnTo>
                  <a:lnTo>
                    <a:pt x="125" y="12"/>
                  </a:lnTo>
                  <a:lnTo>
                    <a:pt x="12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23" name="Freeform 13"/>
            <p:cNvSpPr>
              <a:spLocks noChangeAspect="1"/>
            </p:cNvSpPr>
            <p:nvPr/>
          </p:nvSpPr>
          <p:spPr bwMode="auto">
            <a:xfrm>
              <a:off x="3217" y="1864"/>
              <a:ext cx="48" cy="111"/>
            </a:xfrm>
            <a:custGeom>
              <a:avLst/>
              <a:gdLst>
                <a:gd name="T0" fmla="*/ 171 w 37"/>
                <a:gd name="T1" fmla="*/ 351 h 85"/>
                <a:gd name="T2" fmla="*/ 171 w 37"/>
                <a:gd name="T3" fmla="*/ 358 h 85"/>
                <a:gd name="T4" fmla="*/ 153 w 37"/>
                <a:gd name="T5" fmla="*/ 370 h 85"/>
                <a:gd name="T6" fmla="*/ 153 w 37"/>
                <a:gd name="T7" fmla="*/ 384 h 85"/>
                <a:gd name="T8" fmla="*/ 153 w 37"/>
                <a:gd name="T9" fmla="*/ 384 h 85"/>
                <a:gd name="T10" fmla="*/ 153 w 37"/>
                <a:gd name="T11" fmla="*/ 387 h 85"/>
                <a:gd name="T12" fmla="*/ 153 w 37"/>
                <a:gd name="T13" fmla="*/ 396 h 85"/>
                <a:gd name="T14" fmla="*/ 147 w 37"/>
                <a:gd name="T15" fmla="*/ 419 h 85"/>
                <a:gd name="T16" fmla="*/ 147 w 37"/>
                <a:gd name="T17" fmla="*/ 419 h 85"/>
                <a:gd name="T18" fmla="*/ 140 w 37"/>
                <a:gd name="T19" fmla="*/ 419 h 85"/>
                <a:gd name="T20" fmla="*/ 140 w 37"/>
                <a:gd name="T21" fmla="*/ 419 h 85"/>
                <a:gd name="T22" fmla="*/ 29 w 37"/>
                <a:gd name="T23" fmla="*/ 419 h 85"/>
                <a:gd name="T24" fmla="*/ 29 w 37"/>
                <a:gd name="T25" fmla="*/ 419 h 85"/>
                <a:gd name="T26" fmla="*/ 22 w 37"/>
                <a:gd name="T27" fmla="*/ 419 h 85"/>
                <a:gd name="T28" fmla="*/ 22 w 37"/>
                <a:gd name="T29" fmla="*/ 419 h 85"/>
                <a:gd name="T30" fmla="*/ 1 w 37"/>
                <a:gd name="T31" fmla="*/ 396 h 85"/>
                <a:gd name="T32" fmla="*/ 1 w 37"/>
                <a:gd name="T33" fmla="*/ 396 h 85"/>
                <a:gd name="T34" fmla="*/ 1 w 37"/>
                <a:gd name="T35" fmla="*/ 387 h 85"/>
                <a:gd name="T36" fmla="*/ 0 w 37"/>
                <a:gd name="T37" fmla="*/ 384 h 85"/>
                <a:gd name="T38" fmla="*/ 0 w 37"/>
                <a:gd name="T39" fmla="*/ 370 h 85"/>
                <a:gd name="T40" fmla="*/ 0 w 37"/>
                <a:gd name="T41" fmla="*/ 358 h 85"/>
                <a:gd name="T42" fmla="*/ 0 w 37"/>
                <a:gd name="T43" fmla="*/ 351 h 85"/>
                <a:gd name="T44" fmla="*/ 0 w 37"/>
                <a:gd name="T45" fmla="*/ 68 h 85"/>
                <a:gd name="T46" fmla="*/ 0 w 37"/>
                <a:gd name="T47" fmla="*/ 68 h 85"/>
                <a:gd name="T48" fmla="*/ 0 w 37"/>
                <a:gd name="T49" fmla="*/ 60 h 85"/>
                <a:gd name="T50" fmla="*/ 0 w 37"/>
                <a:gd name="T51" fmla="*/ 46 h 85"/>
                <a:gd name="T52" fmla="*/ 0 w 37"/>
                <a:gd name="T53" fmla="*/ 38 h 85"/>
                <a:gd name="T54" fmla="*/ 1 w 37"/>
                <a:gd name="T55" fmla="*/ 27 h 85"/>
                <a:gd name="T56" fmla="*/ 1 w 37"/>
                <a:gd name="T57" fmla="*/ 12 h 85"/>
                <a:gd name="T58" fmla="*/ 1 w 37"/>
                <a:gd name="T59" fmla="*/ 12 h 85"/>
                <a:gd name="T60" fmla="*/ 22 w 37"/>
                <a:gd name="T61" fmla="*/ 0 h 85"/>
                <a:gd name="T62" fmla="*/ 22 w 37"/>
                <a:gd name="T63" fmla="*/ 0 h 85"/>
                <a:gd name="T64" fmla="*/ 29 w 37"/>
                <a:gd name="T65" fmla="*/ 0 h 85"/>
                <a:gd name="T66" fmla="*/ 140 w 37"/>
                <a:gd name="T67" fmla="*/ 0 h 85"/>
                <a:gd name="T68" fmla="*/ 140 w 37"/>
                <a:gd name="T69" fmla="*/ 0 h 85"/>
                <a:gd name="T70" fmla="*/ 147 w 37"/>
                <a:gd name="T71" fmla="*/ 0 h 85"/>
                <a:gd name="T72" fmla="*/ 147 w 37"/>
                <a:gd name="T73" fmla="*/ 12 h 85"/>
                <a:gd name="T74" fmla="*/ 147 w 37"/>
                <a:gd name="T75" fmla="*/ 12 h 85"/>
                <a:gd name="T76" fmla="*/ 153 w 37"/>
                <a:gd name="T77" fmla="*/ 27 h 85"/>
                <a:gd name="T78" fmla="*/ 153 w 37"/>
                <a:gd name="T79" fmla="*/ 38 h 85"/>
                <a:gd name="T80" fmla="*/ 153 w 37"/>
                <a:gd name="T81" fmla="*/ 38 h 85"/>
                <a:gd name="T82" fmla="*/ 153 w 37"/>
                <a:gd name="T83" fmla="*/ 46 h 85"/>
                <a:gd name="T84" fmla="*/ 171 w 37"/>
                <a:gd name="T85" fmla="*/ 60 h 85"/>
                <a:gd name="T86" fmla="*/ 171 w 37"/>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
                <a:gd name="T133" fmla="*/ 0 h 85"/>
                <a:gd name="T134" fmla="*/ 37 w 37"/>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 h="85">
                  <a:moveTo>
                    <a:pt x="36" y="14"/>
                  </a:moveTo>
                  <a:lnTo>
                    <a:pt x="36" y="71"/>
                  </a:lnTo>
                  <a:lnTo>
                    <a:pt x="36" y="72"/>
                  </a:lnTo>
                  <a:lnTo>
                    <a:pt x="32" y="74"/>
                  </a:lnTo>
                  <a:lnTo>
                    <a:pt x="32" y="77"/>
                  </a:lnTo>
                  <a:lnTo>
                    <a:pt x="32" y="78"/>
                  </a:lnTo>
                  <a:lnTo>
                    <a:pt x="32" y="80"/>
                  </a:lnTo>
                  <a:lnTo>
                    <a:pt x="31" y="80"/>
                  </a:lnTo>
                  <a:lnTo>
                    <a:pt x="31" y="84"/>
                  </a:lnTo>
                  <a:lnTo>
                    <a:pt x="29" y="84"/>
                  </a:lnTo>
                  <a:lnTo>
                    <a:pt x="6" y="84"/>
                  </a:lnTo>
                  <a:lnTo>
                    <a:pt x="5" y="84"/>
                  </a:lnTo>
                  <a:lnTo>
                    <a:pt x="1" y="84"/>
                  </a:lnTo>
                  <a:lnTo>
                    <a:pt x="1" y="80"/>
                  </a:lnTo>
                  <a:lnTo>
                    <a:pt x="1" y="78"/>
                  </a:lnTo>
                  <a:lnTo>
                    <a:pt x="0" y="77"/>
                  </a:lnTo>
                  <a:lnTo>
                    <a:pt x="0" y="74"/>
                  </a:lnTo>
                  <a:lnTo>
                    <a:pt x="0" y="72"/>
                  </a:lnTo>
                  <a:lnTo>
                    <a:pt x="0" y="71"/>
                  </a:lnTo>
                  <a:lnTo>
                    <a:pt x="0" y="14"/>
                  </a:lnTo>
                  <a:lnTo>
                    <a:pt x="0" y="12"/>
                  </a:lnTo>
                  <a:lnTo>
                    <a:pt x="0" y="9"/>
                  </a:lnTo>
                  <a:lnTo>
                    <a:pt x="0" y="8"/>
                  </a:lnTo>
                  <a:lnTo>
                    <a:pt x="1" y="8"/>
                  </a:lnTo>
                  <a:lnTo>
                    <a:pt x="1" y="5"/>
                  </a:lnTo>
                  <a:lnTo>
                    <a:pt x="1" y="2"/>
                  </a:lnTo>
                  <a:lnTo>
                    <a:pt x="5" y="2"/>
                  </a:lnTo>
                  <a:lnTo>
                    <a:pt x="5" y="0"/>
                  </a:lnTo>
                  <a:lnTo>
                    <a:pt x="6" y="0"/>
                  </a:lnTo>
                  <a:lnTo>
                    <a:pt x="29" y="0"/>
                  </a:lnTo>
                  <a:lnTo>
                    <a:pt x="31" y="0"/>
                  </a:lnTo>
                  <a:lnTo>
                    <a:pt x="31" y="2"/>
                  </a:lnTo>
                  <a:lnTo>
                    <a:pt x="32" y="2"/>
                  </a:lnTo>
                  <a:lnTo>
                    <a:pt x="32" y="5"/>
                  </a:lnTo>
                  <a:lnTo>
                    <a:pt x="32" y="8"/>
                  </a:lnTo>
                  <a:lnTo>
                    <a:pt x="32" y="9"/>
                  </a:lnTo>
                  <a:lnTo>
                    <a:pt x="32" y="12"/>
                  </a:lnTo>
                  <a:lnTo>
                    <a:pt x="36" y="12"/>
                  </a:lnTo>
                  <a:lnTo>
                    <a:pt x="36"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24" name="Freeform 14"/>
            <p:cNvSpPr>
              <a:spLocks noChangeAspect="1"/>
            </p:cNvSpPr>
            <p:nvPr/>
          </p:nvSpPr>
          <p:spPr bwMode="auto">
            <a:xfrm>
              <a:off x="3102" y="1864"/>
              <a:ext cx="47" cy="111"/>
            </a:xfrm>
            <a:custGeom>
              <a:avLst/>
              <a:gdLst>
                <a:gd name="T0" fmla="*/ 174 w 36"/>
                <a:gd name="T1" fmla="*/ 351 h 85"/>
                <a:gd name="T2" fmla="*/ 174 w 36"/>
                <a:gd name="T3" fmla="*/ 358 h 85"/>
                <a:gd name="T4" fmla="*/ 174 w 36"/>
                <a:gd name="T5" fmla="*/ 370 h 85"/>
                <a:gd name="T6" fmla="*/ 174 w 36"/>
                <a:gd name="T7" fmla="*/ 384 h 85"/>
                <a:gd name="T8" fmla="*/ 174 w 36"/>
                <a:gd name="T9" fmla="*/ 384 h 85"/>
                <a:gd name="T10" fmla="*/ 151 w 36"/>
                <a:gd name="T11" fmla="*/ 387 h 85"/>
                <a:gd name="T12" fmla="*/ 151 w 36"/>
                <a:gd name="T13" fmla="*/ 396 h 85"/>
                <a:gd name="T14" fmla="*/ 151 w 36"/>
                <a:gd name="T15" fmla="*/ 419 h 85"/>
                <a:gd name="T16" fmla="*/ 149 w 36"/>
                <a:gd name="T17" fmla="*/ 419 h 85"/>
                <a:gd name="T18" fmla="*/ 149 w 36"/>
                <a:gd name="T19" fmla="*/ 419 h 85"/>
                <a:gd name="T20" fmla="*/ 140 w 36"/>
                <a:gd name="T21" fmla="*/ 419 h 85"/>
                <a:gd name="T22" fmla="*/ 27 w 36"/>
                <a:gd name="T23" fmla="*/ 419 h 85"/>
                <a:gd name="T24" fmla="*/ 27 w 36"/>
                <a:gd name="T25" fmla="*/ 419 h 85"/>
                <a:gd name="T26" fmla="*/ 12 w 36"/>
                <a:gd name="T27" fmla="*/ 419 h 85"/>
                <a:gd name="T28" fmla="*/ 12 w 36"/>
                <a:gd name="T29" fmla="*/ 419 h 85"/>
                <a:gd name="T30" fmla="*/ 12 w 36"/>
                <a:gd name="T31" fmla="*/ 396 h 85"/>
                <a:gd name="T32" fmla="*/ 0 w 36"/>
                <a:gd name="T33" fmla="*/ 396 h 85"/>
                <a:gd name="T34" fmla="*/ 0 w 36"/>
                <a:gd name="T35" fmla="*/ 387 h 85"/>
                <a:gd name="T36" fmla="*/ 0 w 36"/>
                <a:gd name="T37" fmla="*/ 384 h 85"/>
                <a:gd name="T38" fmla="*/ 0 w 36"/>
                <a:gd name="T39" fmla="*/ 370 h 85"/>
                <a:gd name="T40" fmla="*/ 0 w 36"/>
                <a:gd name="T41" fmla="*/ 358 h 85"/>
                <a:gd name="T42" fmla="*/ 0 w 36"/>
                <a:gd name="T43" fmla="*/ 351 h 85"/>
                <a:gd name="T44" fmla="*/ 0 w 36"/>
                <a:gd name="T45" fmla="*/ 68 h 85"/>
                <a:gd name="T46" fmla="*/ 0 w 36"/>
                <a:gd name="T47" fmla="*/ 68 h 85"/>
                <a:gd name="T48" fmla="*/ 0 w 36"/>
                <a:gd name="T49" fmla="*/ 60 h 85"/>
                <a:gd name="T50" fmla="*/ 0 w 36"/>
                <a:gd name="T51" fmla="*/ 46 h 85"/>
                <a:gd name="T52" fmla="*/ 0 w 36"/>
                <a:gd name="T53" fmla="*/ 38 h 85"/>
                <a:gd name="T54" fmla="*/ 0 w 36"/>
                <a:gd name="T55" fmla="*/ 27 h 85"/>
                <a:gd name="T56" fmla="*/ 12 w 36"/>
                <a:gd name="T57" fmla="*/ 12 h 85"/>
                <a:gd name="T58" fmla="*/ 12 w 36"/>
                <a:gd name="T59" fmla="*/ 12 h 85"/>
                <a:gd name="T60" fmla="*/ 12 w 36"/>
                <a:gd name="T61" fmla="*/ 0 h 85"/>
                <a:gd name="T62" fmla="*/ 27 w 36"/>
                <a:gd name="T63" fmla="*/ 0 h 85"/>
                <a:gd name="T64" fmla="*/ 27 w 36"/>
                <a:gd name="T65" fmla="*/ 0 h 85"/>
                <a:gd name="T66" fmla="*/ 140 w 36"/>
                <a:gd name="T67" fmla="*/ 0 h 85"/>
                <a:gd name="T68" fmla="*/ 149 w 36"/>
                <a:gd name="T69" fmla="*/ 0 h 85"/>
                <a:gd name="T70" fmla="*/ 149 w 36"/>
                <a:gd name="T71" fmla="*/ 0 h 85"/>
                <a:gd name="T72" fmla="*/ 149 w 36"/>
                <a:gd name="T73" fmla="*/ 12 h 85"/>
                <a:gd name="T74" fmla="*/ 151 w 36"/>
                <a:gd name="T75" fmla="*/ 12 h 85"/>
                <a:gd name="T76" fmla="*/ 151 w 36"/>
                <a:gd name="T77" fmla="*/ 27 h 85"/>
                <a:gd name="T78" fmla="*/ 151 w 36"/>
                <a:gd name="T79" fmla="*/ 38 h 85"/>
                <a:gd name="T80" fmla="*/ 174 w 36"/>
                <a:gd name="T81" fmla="*/ 38 h 85"/>
                <a:gd name="T82" fmla="*/ 174 w 36"/>
                <a:gd name="T83" fmla="*/ 46 h 85"/>
                <a:gd name="T84" fmla="*/ 174 w 36"/>
                <a:gd name="T85" fmla="*/ 60 h 85"/>
                <a:gd name="T86" fmla="*/ 174 w 3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6"/>
                <a:gd name="T133" fmla="*/ 0 h 85"/>
                <a:gd name="T134" fmla="*/ 36 w 3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6" h="85">
                  <a:moveTo>
                    <a:pt x="35" y="14"/>
                  </a:moveTo>
                  <a:lnTo>
                    <a:pt x="35" y="71"/>
                  </a:lnTo>
                  <a:lnTo>
                    <a:pt x="35" y="72"/>
                  </a:lnTo>
                  <a:lnTo>
                    <a:pt x="35" y="74"/>
                  </a:lnTo>
                  <a:lnTo>
                    <a:pt x="35" y="77"/>
                  </a:lnTo>
                  <a:lnTo>
                    <a:pt x="31" y="78"/>
                  </a:lnTo>
                  <a:lnTo>
                    <a:pt x="31" y="80"/>
                  </a:lnTo>
                  <a:lnTo>
                    <a:pt x="31" y="84"/>
                  </a:lnTo>
                  <a:lnTo>
                    <a:pt x="30" y="84"/>
                  </a:lnTo>
                  <a:lnTo>
                    <a:pt x="28" y="84"/>
                  </a:lnTo>
                  <a:lnTo>
                    <a:pt x="5" y="84"/>
                  </a:lnTo>
                  <a:lnTo>
                    <a:pt x="2" y="84"/>
                  </a:lnTo>
                  <a:lnTo>
                    <a:pt x="2" y="80"/>
                  </a:lnTo>
                  <a:lnTo>
                    <a:pt x="0" y="80"/>
                  </a:lnTo>
                  <a:lnTo>
                    <a:pt x="0" y="78"/>
                  </a:lnTo>
                  <a:lnTo>
                    <a:pt x="0" y="77"/>
                  </a:lnTo>
                  <a:lnTo>
                    <a:pt x="0" y="74"/>
                  </a:lnTo>
                  <a:lnTo>
                    <a:pt x="0" y="72"/>
                  </a:lnTo>
                  <a:lnTo>
                    <a:pt x="0" y="71"/>
                  </a:lnTo>
                  <a:lnTo>
                    <a:pt x="0" y="14"/>
                  </a:lnTo>
                  <a:lnTo>
                    <a:pt x="0" y="12"/>
                  </a:lnTo>
                  <a:lnTo>
                    <a:pt x="0" y="9"/>
                  </a:lnTo>
                  <a:lnTo>
                    <a:pt x="0" y="8"/>
                  </a:lnTo>
                  <a:lnTo>
                    <a:pt x="0" y="5"/>
                  </a:lnTo>
                  <a:lnTo>
                    <a:pt x="2" y="2"/>
                  </a:lnTo>
                  <a:lnTo>
                    <a:pt x="2" y="0"/>
                  </a:lnTo>
                  <a:lnTo>
                    <a:pt x="5" y="0"/>
                  </a:lnTo>
                  <a:lnTo>
                    <a:pt x="28" y="0"/>
                  </a:lnTo>
                  <a:lnTo>
                    <a:pt x="30" y="0"/>
                  </a:lnTo>
                  <a:lnTo>
                    <a:pt x="30" y="2"/>
                  </a:lnTo>
                  <a:lnTo>
                    <a:pt x="31" y="2"/>
                  </a:lnTo>
                  <a:lnTo>
                    <a:pt x="31" y="5"/>
                  </a:lnTo>
                  <a:lnTo>
                    <a:pt x="31" y="8"/>
                  </a:lnTo>
                  <a:lnTo>
                    <a:pt x="35" y="8"/>
                  </a:lnTo>
                  <a:lnTo>
                    <a:pt x="35" y="9"/>
                  </a:lnTo>
                  <a:lnTo>
                    <a:pt x="35" y="12"/>
                  </a:lnTo>
                  <a:lnTo>
                    <a:pt x="3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25" name="Freeform 15" descr="Light vertical"/>
            <p:cNvSpPr>
              <a:spLocks noChangeAspect="1"/>
            </p:cNvSpPr>
            <p:nvPr/>
          </p:nvSpPr>
          <p:spPr bwMode="auto">
            <a:xfrm>
              <a:off x="3148" y="1864"/>
              <a:ext cx="70" cy="111"/>
            </a:xfrm>
            <a:custGeom>
              <a:avLst/>
              <a:gdLst>
                <a:gd name="T0" fmla="*/ 250 w 54"/>
                <a:gd name="T1" fmla="*/ 351 h 85"/>
                <a:gd name="T2" fmla="*/ 235 w 54"/>
                <a:gd name="T3" fmla="*/ 358 h 85"/>
                <a:gd name="T4" fmla="*/ 235 w 54"/>
                <a:gd name="T5" fmla="*/ 370 h 85"/>
                <a:gd name="T6" fmla="*/ 235 w 54"/>
                <a:gd name="T7" fmla="*/ 384 h 85"/>
                <a:gd name="T8" fmla="*/ 235 w 54"/>
                <a:gd name="T9" fmla="*/ 384 h 85"/>
                <a:gd name="T10" fmla="*/ 235 w 54"/>
                <a:gd name="T11" fmla="*/ 387 h 85"/>
                <a:gd name="T12" fmla="*/ 222 w 54"/>
                <a:gd name="T13" fmla="*/ 396 h 85"/>
                <a:gd name="T14" fmla="*/ 222 w 54"/>
                <a:gd name="T15" fmla="*/ 419 h 85"/>
                <a:gd name="T16" fmla="*/ 220 w 54"/>
                <a:gd name="T17" fmla="*/ 419 h 85"/>
                <a:gd name="T18" fmla="*/ 206 w 54"/>
                <a:gd name="T19" fmla="*/ 419 h 85"/>
                <a:gd name="T20" fmla="*/ 206 w 54"/>
                <a:gd name="T21" fmla="*/ 419 h 85"/>
                <a:gd name="T22" fmla="*/ 38 w 54"/>
                <a:gd name="T23" fmla="*/ 419 h 85"/>
                <a:gd name="T24" fmla="*/ 38 w 54"/>
                <a:gd name="T25" fmla="*/ 419 h 85"/>
                <a:gd name="T26" fmla="*/ 35 w 54"/>
                <a:gd name="T27" fmla="*/ 419 h 85"/>
                <a:gd name="T28" fmla="*/ 35 w 54"/>
                <a:gd name="T29" fmla="*/ 419 h 85"/>
                <a:gd name="T30" fmla="*/ 22 w 54"/>
                <a:gd name="T31" fmla="*/ 396 h 85"/>
                <a:gd name="T32" fmla="*/ 22 w 54"/>
                <a:gd name="T33" fmla="*/ 396 h 85"/>
                <a:gd name="T34" fmla="*/ 1 w 54"/>
                <a:gd name="T35" fmla="*/ 387 h 85"/>
                <a:gd name="T36" fmla="*/ 1 w 54"/>
                <a:gd name="T37" fmla="*/ 384 h 85"/>
                <a:gd name="T38" fmla="*/ 1 w 54"/>
                <a:gd name="T39" fmla="*/ 370 h 85"/>
                <a:gd name="T40" fmla="*/ 1 w 54"/>
                <a:gd name="T41" fmla="*/ 358 h 85"/>
                <a:gd name="T42" fmla="*/ 0 w 54"/>
                <a:gd name="T43" fmla="*/ 351 h 85"/>
                <a:gd name="T44" fmla="*/ 0 w 54"/>
                <a:gd name="T45" fmla="*/ 68 h 85"/>
                <a:gd name="T46" fmla="*/ 0 w 54"/>
                <a:gd name="T47" fmla="*/ 68 h 85"/>
                <a:gd name="T48" fmla="*/ 1 w 54"/>
                <a:gd name="T49" fmla="*/ 60 h 85"/>
                <a:gd name="T50" fmla="*/ 1 w 54"/>
                <a:gd name="T51" fmla="*/ 46 h 85"/>
                <a:gd name="T52" fmla="*/ 1 w 54"/>
                <a:gd name="T53" fmla="*/ 38 h 85"/>
                <a:gd name="T54" fmla="*/ 1 w 54"/>
                <a:gd name="T55" fmla="*/ 27 h 85"/>
                <a:gd name="T56" fmla="*/ 22 w 54"/>
                <a:gd name="T57" fmla="*/ 12 h 85"/>
                <a:gd name="T58" fmla="*/ 22 w 54"/>
                <a:gd name="T59" fmla="*/ 12 h 85"/>
                <a:gd name="T60" fmla="*/ 35 w 54"/>
                <a:gd name="T61" fmla="*/ 0 h 85"/>
                <a:gd name="T62" fmla="*/ 38 w 54"/>
                <a:gd name="T63" fmla="*/ 0 h 85"/>
                <a:gd name="T64" fmla="*/ 38 w 54"/>
                <a:gd name="T65" fmla="*/ 0 h 85"/>
                <a:gd name="T66" fmla="*/ 206 w 54"/>
                <a:gd name="T67" fmla="*/ 0 h 85"/>
                <a:gd name="T68" fmla="*/ 206 w 54"/>
                <a:gd name="T69" fmla="*/ 0 h 85"/>
                <a:gd name="T70" fmla="*/ 220 w 54"/>
                <a:gd name="T71" fmla="*/ 0 h 85"/>
                <a:gd name="T72" fmla="*/ 220 w 54"/>
                <a:gd name="T73" fmla="*/ 12 h 85"/>
                <a:gd name="T74" fmla="*/ 222 w 54"/>
                <a:gd name="T75" fmla="*/ 12 h 85"/>
                <a:gd name="T76" fmla="*/ 222 w 54"/>
                <a:gd name="T77" fmla="*/ 27 h 85"/>
                <a:gd name="T78" fmla="*/ 235 w 54"/>
                <a:gd name="T79" fmla="*/ 38 h 85"/>
                <a:gd name="T80" fmla="*/ 235 w 54"/>
                <a:gd name="T81" fmla="*/ 38 h 85"/>
                <a:gd name="T82" fmla="*/ 235 w 54"/>
                <a:gd name="T83" fmla="*/ 46 h 85"/>
                <a:gd name="T84" fmla="*/ 235 w 54"/>
                <a:gd name="T85" fmla="*/ 60 h 85"/>
                <a:gd name="T86" fmla="*/ 250 w 54"/>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
                <a:gd name="T133" fmla="*/ 0 h 85"/>
                <a:gd name="T134" fmla="*/ 54 w 54"/>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 h="85">
                  <a:moveTo>
                    <a:pt x="53" y="14"/>
                  </a:moveTo>
                  <a:lnTo>
                    <a:pt x="53" y="71"/>
                  </a:lnTo>
                  <a:lnTo>
                    <a:pt x="49" y="72"/>
                  </a:lnTo>
                  <a:lnTo>
                    <a:pt x="49" y="74"/>
                  </a:lnTo>
                  <a:lnTo>
                    <a:pt x="49" y="77"/>
                  </a:lnTo>
                  <a:lnTo>
                    <a:pt x="49" y="78"/>
                  </a:lnTo>
                  <a:lnTo>
                    <a:pt x="47" y="80"/>
                  </a:lnTo>
                  <a:lnTo>
                    <a:pt x="47" y="84"/>
                  </a:lnTo>
                  <a:lnTo>
                    <a:pt x="46" y="84"/>
                  </a:lnTo>
                  <a:lnTo>
                    <a:pt x="43" y="84"/>
                  </a:lnTo>
                  <a:lnTo>
                    <a:pt x="8" y="84"/>
                  </a:lnTo>
                  <a:lnTo>
                    <a:pt x="7" y="84"/>
                  </a:lnTo>
                  <a:lnTo>
                    <a:pt x="5" y="84"/>
                  </a:lnTo>
                  <a:lnTo>
                    <a:pt x="5" y="80"/>
                  </a:lnTo>
                  <a:lnTo>
                    <a:pt x="1" y="78"/>
                  </a:lnTo>
                  <a:lnTo>
                    <a:pt x="1" y="77"/>
                  </a:lnTo>
                  <a:lnTo>
                    <a:pt x="1" y="74"/>
                  </a:lnTo>
                  <a:lnTo>
                    <a:pt x="1" y="72"/>
                  </a:lnTo>
                  <a:lnTo>
                    <a:pt x="0" y="72"/>
                  </a:lnTo>
                  <a:lnTo>
                    <a:pt x="0" y="71"/>
                  </a:lnTo>
                  <a:lnTo>
                    <a:pt x="0" y="14"/>
                  </a:lnTo>
                  <a:lnTo>
                    <a:pt x="1" y="12"/>
                  </a:lnTo>
                  <a:lnTo>
                    <a:pt x="1" y="9"/>
                  </a:lnTo>
                  <a:lnTo>
                    <a:pt x="1" y="8"/>
                  </a:lnTo>
                  <a:lnTo>
                    <a:pt x="1" y="5"/>
                  </a:lnTo>
                  <a:lnTo>
                    <a:pt x="5" y="5"/>
                  </a:lnTo>
                  <a:lnTo>
                    <a:pt x="5" y="2"/>
                  </a:lnTo>
                  <a:lnTo>
                    <a:pt x="7" y="2"/>
                  </a:lnTo>
                  <a:lnTo>
                    <a:pt x="7" y="0"/>
                  </a:lnTo>
                  <a:lnTo>
                    <a:pt x="8" y="0"/>
                  </a:lnTo>
                  <a:lnTo>
                    <a:pt x="43" y="0"/>
                  </a:lnTo>
                  <a:lnTo>
                    <a:pt x="46" y="0"/>
                  </a:lnTo>
                  <a:lnTo>
                    <a:pt x="46" y="2"/>
                  </a:lnTo>
                  <a:lnTo>
                    <a:pt x="47" y="2"/>
                  </a:lnTo>
                  <a:lnTo>
                    <a:pt x="47" y="5"/>
                  </a:lnTo>
                  <a:lnTo>
                    <a:pt x="49" y="5"/>
                  </a:lnTo>
                  <a:lnTo>
                    <a:pt x="49" y="8"/>
                  </a:lnTo>
                  <a:lnTo>
                    <a:pt x="49" y="9"/>
                  </a:lnTo>
                  <a:lnTo>
                    <a:pt x="49" y="12"/>
                  </a:lnTo>
                  <a:lnTo>
                    <a:pt x="49" y="14"/>
                  </a:lnTo>
                  <a:lnTo>
                    <a:pt x="53" y="14"/>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26" name="AutoShape 16"/>
            <p:cNvSpPr>
              <a:spLocks noChangeAspect="1" noChangeArrowheads="1"/>
            </p:cNvSpPr>
            <p:nvPr/>
          </p:nvSpPr>
          <p:spPr bwMode="auto">
            <a:xfrm flipV="1">
              <a:off x="3127" y="1975"/>
              <a:ext cx="12" cy="18"/>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27" name="Freeform 17"/>
            <p:cNvSpPr>
              <a:spLocks noChangeAspect="1"/>
            </p:cNvSpPr>
            <p:nvPr/>
          </p:nvSpPr>
          <p:spPr bwMode="auto">
            <a:xfrm>
              <a:off x="3235" y="1993"/>
              <a:ext cx="16" cy="34"/>
            </a:xfrm>
            <a:custGeom>
              <a:avLst/>
              <a:gdLst>
                <a:gd name="T0" fmla="*/ 0 w 12"/>
                <a:gd name="T1" fmla="*/ 0 h 26"/>
                <a:gd name="T2" fmla="*/ 64 w 12"/>
                <a:gd name="T3" fmla="*/ 29 h 26"/>
                <a:gd name="T4" fmla="*/ 0 w 12"/>
                <a:gd name="T5" fmla="*/ 54 h 26"/>
                <a:gd name="T6" fmla="*/ 64 w 12"/>
                <a:gd name="T7" fmla="*/ 93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6"/>
                  </a:lnTo>
                  <a:lnTo>
                    <a:pt x="0" y="11"/>
                  </a:lnTo>
                  <a:lnTo>
                    <a:pt x="11" y="18"/>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28" name="Line 18"/>
            <p:cNvSpPr>
              <a:spLocks noChangeAspect="1" noChangeShapeType="1"/>
            </p:cNvSpPr>
            <p:nvPr/>
          </p:nvSpPr>
          <p:spPr bwMode="auto">
            <a:xfrm>
              <a:off x="3127" y="1993"/>
              <a:ext cx="119" cy="7"/>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429" name="Line 19"/>
            <p:cNvSpPr>
              <a:spLocks noChangeAspect="1" noChangeShapeType="1"/>
            </p:cNvSpPr>
            <p:nvPr/>
          </p:nvSpPr>
          <p:spPr bwMode="auto">
            <a:xfrm flipH="1">
              <a:off x="3127" y="1991"/>
              <a:ext cx="104"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430" name="Line 20"/>
            <p:cNvSpPr>
              <a:spLocks noChangeAspect="1" noChangeShapeType="1"/>
            </p:cNvSpPr>
            <p:nvPr/>
          </p:nvSpPr>
          <p:spPr bwMode="auto">
            <a:xfrm>
              <a:off x="3127" y="2012"/>
              <a:ext cx="119" cy="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431" name="Freeform 21"/>
            <p:cNvSpPr>
              <a:spLocks noChangeAspect="1"/>
            </p:cNvSpPr>
            <p:nvPr/>
          </p:nvSpPr>
          <p:spPr bwMode="auto">
            <a:xfrm>
              <a:off x="3117" y="1993"/>
              <a:ext cx="13" cy="36"/>
            </a:xfrm>
            <a:custGeom>
              <a:avLst/>
              <a:gdLst>
                <a:gd name="T0" fmla="*/ 46 w 10"/>
                <a:gd name="T1" fmla="*/ 149 h 27"/>
                <a:gd name="T2" fmla="*/ 0 w 10"/>
                <a:gd name="T3" fmla="*/ 113 h 27"/>
                <a:gd name="T4" fmla="*/ 46 w 10"/>
                <a:gd name="T5" fmla="*/ 79 h 27"/>
                <a:gd name="T6" fmla="*/ 0 w 10"/>
                <a:gd name="T7" fmla="*/ 36 h 27"/>
                <a:gd name="T8" fmla="*/ 46 w 10"/>
                <a:gd name="T9" fmla="*/ 0 h 27"/>
                <a:gd name="T10" fmla="*/ 46 w 10"/>
                <a:gd name="T11" fmla="*/ 149 h 27"/>
                <a:gd name="T12" fmla="*/ 46 w 10"/>
                <a:gd name="T13" fmla="*/ 149 h 27"/>
                <a:gd name="T14" fmla="*/ 0 60000 65536"/>
                <a:gd name="T15" fmla="*/ 0 60000 65536"/>
                <a:gd name="T16" fmla="*/ 0 60000 65536"/>
                <a:gd name="T17" fmla="*/ 0 60000 65536"/>
                <a:gd name="T18" fmla="*/ 0 60000 65536"/>
                <a:gd name="T19" fmla="*/ 0 60000 65536"/>
                <a:gd name="T20" fmla="*/ 0 60000 65536"/>
                <a:gd name="T21" fmla="*/ 0 w 10"/>
                <a:gd name="T22" fmla="*/ 0 h 27"/>
                <a:gd name="T23" fmla="*/ 10 w 10"/>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7">
                  <a:moveTo>
                    <a:pt x="9" y="26"/>
                  </a:moveTo>
                  <a:lnTo>
                    <a:pt x="0" y="20"/>
                  </a:lnTo>
                  <a:lnTo>
                    <a:pt x="9" y="14"/>
                  </a:lnTo>
                  <a:lnTo>
                    <a:pt x="0" y="6"/>
                  </a:lnTo>
                  <a:lnTo>
                    <a:pt x="9" y="0"/>
                  </a:lnTo>
                  <a:lnTo>
                    <a:pt x="9"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32" name="Freeform 22"/>
            <p:cNvSpPr>
              <a:spLocks noChangeAspect="1"/>
            </p:cNvSpPr>
            <p:nvPr/>
          </p:nvSpPr>
          <p:spPr bwMode="auto">
            <a:xfrm>
              <a:off x="3127" y="2111"/>
              <a:ext cx="106" cy="15"/>
            </a:xfrm>
            <a:custGeom>
              <a:avLst/>
              <a:gdLst>
                <a:gd name="T0" fmla="*/ 400 w 81"/>
                <a:gd name="T1" fmla="*/ 0 h 12"/>
                <a:gd name="T2" fmla="*/ 387 w 81"/>
                <a:gd name="T3" fmla="*/ 40 h 12"/>
                <a:gd name="T4" fmla="*/ 1 w 81"/>
                <a:gd name="T5" fmla="*/ 40 h 12"/>
                <a:gd name="T6" fmla="*/ 0 w 81"/>
                <a:gd name="T7" fmla="*/ 0 h 12"/>
                <a:gd name="T8" fmla="*/ 400 w 81"/>
                <a:gd name="T9" fmla="*/ 0 h 12"/>
                <a:gd name="T10" fmla="*/ 400 w 81"/>
                <a:gd name="T11" fmla="*/ 0 h 12"/>
                <a:gd name="T12" fmla="*/ 0 60000 65536"/>
                <a:gd name="T13" fmla="*/ 0 60000 65536"/>
                <a:gd name="T14" fmla="*/ 0 60000 65536"/>
                <a:gd name="T15" fmla="*/ 0 60000 65536"/>
                <a:gd name="T16" fmla="*/ 0 60000 65536"/>
                <a:gd name="T17" fmla="*/ 0 60000 65536"/>
                <a:gd name="T18" fmla="*/ 0 w 81"/>
                <a:gd name="T19" fmla="*/ 0 h 12"/>
                <a:gd name="T20" fmla="*/ 81 w 8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1" h="12">
                  <a:moveTo>
                    <a:pt x="80" y="0"/>
                  </a:moveTo>
                  <a:lnTo>
                    <a:pt x="77" y="11"/>
                  </a:lnTo>
                  <a:lnTo>
                    <a:pt x="1" y="11"/>
                  </a:lnTo>
                  <a:lnTo>
                    <a:pt x="0" y="0"/>
                  </a:lnTo>
                  <a:lnTo>
                    <a:pt x="8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33" name="Freeform 23"/>
            <p:cNvSpPr>
              <a:spLocks noChangeAspect="1"/>
            </p:cNvSpPr>
            <p:nvPr/>
          </p:nvSpPr>
          <p:spPr bwMode="auto">
            <a:xfrm>
              <a:off x="3073" y="2021"/>
              <a:ext cx="218" cy="150"/>
            </a:xfrm>
            <a:custGeom>
              <a:avLst/>
              <a:gdLst>
                <a:gd name="T0" fmla="*/ 799 w 168"/>
                <a:gd name="T1" fmla="*/ 464 h 115"/>
                <a:gd name="T2" fmla="*/ 799 w 168"/>
                <a:gd name="T3" fmla="*/ 468 h 115"/>
                <a:gd name="T4" fmla="*/ 799 w 168"/>
                <a:gd name="T5" fmla="*/ 481 h 115"/>
                <a:gd name="T6" fmla="*/ 780 w 168"/>
                <a:gd name="T7" fmla="*/ 502 h 115"/>
                <a:gd name="T8" fmla="*/ 771 w 168"/>
                <a:gd name="T9" fmla="*/ 513 h 115"/>
                <a:gd name="T10" fmla="*/ 764 w 168"/>
                <a:gd name="T11" fmla="*/ 531 h 115"/>
                <a:gd name="T12" fmla="*/ 741 w 168"/>
                <a:gd name="T13" fmla="*/ 535 h 115"/>
                <a:gd name="T14" fmla="*/ 732 w 168"/>
                <a:gd name="T15" fmla="*/ 548 h 115"/>
                <a:gd name="T16" fmla="*/ 706 w 168"/>
                <a:gd name="T17" fmla="*/ 548 h 115"/>
                <a:gd name="T18" fmla="*/ 684 w 168"/>
                <a:gd name="T19" fmla="*/ 561 h 115"/>
                <a:gd name="T20" fmla="*/ 668 w 168"/>
                <a:gd name="T21" fmla="*/ 561 h 115"/>
                <a:gd name="T22" fmla="*/ 126 w 168"/>
                <a:gd name="T23" fmla="*/ 561 h 115"/>
                <a:gd name="T24" fmla="*/ 119 w 168"/>
                <a:gd name="T25" fmla="*/ 561 h 115"/>
                <a:gd name="T26" fmla="*/ 96 w 168"/>
                <a:gd name="T27" fmla="*/ 548 h 115"/>
                <a:gd name="T28" fmla="*/ 75 w 168"/>
                <a:gd name="T29" fmla="*/ 548 h 115"/>
                <a:gd name="T30" fmla="*/ 58 w 168"/>
                <a:gd name="T31" fmla="*/ 535 h 115"/>
                <a:gd name="T32" fmla="*/ 38 w 168"/>
                <a:gd name="T33" fmla="*/ 531 h 115"/>
                <a:gd name="T34" fmla="*/ 22 w 168"/>
                <a:gd name="T35" fmla="*/ 513 h 115"/>
                <a:gd name="T36" fmla="*/ 10 w 168"/>
                <a:gd name="T37" fmla="*/ 502 h 115"/>
                <a:gd name="T38" fmla="*/ 0 w 168"/>
                <a:gd name="T39" fmla="*/ 497 h 115"/>
                <a:gd name="T40" fmla="*/ 0 w 168"/>
                <a:gd name="T41" fmla="*/ 481 h 115"/>
                <a:gd name="T42" fmla="*/ 0 w 168"/>
                <a:gd name="T43" fmla="*/ 464 h 115"/>
                <a:gd name="T44" fmla="*/ 0 w 168"/>
                <a:gd name="T45" fmla="*/ 95 h 115"/>
                <a:gd name="T46" fmla="*/ 0 w 168"/>
                <a:gd name="T47" fmla="*/ 74 h 115"/>
                <a:gd name="T48" fmla="*/ 0 w 168"/>
                <a:gd name="T49" fmla="*/ 67 h 115"/>
                <a:gd name="T50" fmla="*/ 10 w 168"/>
                <a:gd name="T51" fmla="*/ 60 h 115"/>
                <a:gd name="T52" fmla="*/ 22 w 168"/>
                <a:gd name="T53" fmla="*/ 35 h 115"/>
                <a:gd name="T54" fmla="*/ 35 w 168"/>
                <a:gd name="T55" fmla="*/ 27 h 115"/>
                <a:gd name="T56" fmla="*/ 38 w 168"/>
                <a:gd name="T57" fmla="*/ 12 h 115"/>
                <a:gd name="T58" fmla="*/ 64 w 168"/>
                <a:gd name="T59" fmla="*/ 12 h 115"/>
                <a:gd name="T60" fmla="*/ 86 w 168"/>
                <a:gd name="T61" fmla="*/ 0 h 115"/>
                <a:gd name="T62" fmla="*/ 108 w 168"/>
                <a:gd name="T63" fmla="*/ 0 h 115"/>
                <a:gd name="T64" fmla="*/ 126 w 168"/>
                <a:gd name="T65" fmla="*/ 0 h 115"/>
                <a:gd name="T66" fmla="*/ 668 w 168"/>
                <a:gd name="T67" fmla="*/ 0 h 115"/>
                <a:gd name="T68" fmla="*/ 677 w 168"/>
                <a:gd name="T69" fmla="*/ 0 h 115"/>
                <a:gd name="T70" fmla="*/ 703 w 168"/>
                <a:gd name="T71" fmla="*/ 0 h 115"/>
                <a:gd name="T72" fmla="*/ 718 w 168"/>
                <a:gd name="T73" fmla="*/ 0 h 115"/>
                <a:gd name="T74" fmla="*/ 741 w 168"/>
                <a:gd name="T75" fmla="*/ 12 h 115"/>
                <a:gd name="T76" fmla="*/ 751 w 168"/>
                <a:gd name="T77" fmla="*/ 27 h 115"/>
                <a:gd name="T78" fmla="*/ 771 w 168"/>
                <a:gd name="T79" fmla="*/ 35 h 115"/>
                <a:gd name="T80" fmla="*/ 780 w 168"/>
                <a:gd name="T81" fmla="*/ 46 h 115"/>
                <a:gd name="T82" fmla="*/ 799 w 168"/>
                <a:gd name="T83" fmla="*/ 60 h 115"/>
                <a:gd name="T84" fmla="*/ 799 w 168"/>
                <a:gd name="T85" fmla="*/ 74 h 115"/>
                <a:gd name="T86" fmla="*/ 799 w 168"/>
                <a:gd name="T87" fmla="*/ 95 h 11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8"/>
                <a:gd name="T133" fmla="*/ 0 h 115"/>
                <a:gd name="T134" fmla="*/ 168 w 168"/>
                <a:gd name="T135" fmla="*/ 115 h 11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8" h="115">
                  <a:moveTo>
                    <a:pt x="167" y="19"/>
                  </a:moveTo>
                  <a:lnTo>
                    <a:pt x="167" y="94"/>
                  </a:lnTo>
                  <a:lnTo>
                    <a:pt x="167" y="95"/>
                  </a:lnTo>
                  <a:lnTo>
                    <a:pt x="167" y="97"/>
                  </a:lnTo>
                  <a:lnTo>
                    <a:pt x="167" y="101"/>
                  </a:lnTo>
                  <a:lnTo>
                    <a:pt x="163" y="102"/>
                  </a:lnTo>
                  <a:lnTo>
                    <a:pt x="162" y="104"/>
                  </a:lnTo>
                  <a:lnTo>
                    <a:pt x="160" y="107"/>
                  </a:lnTo>
                  <a:lnTo>
                    <a:pt x="157" y="107"/>
                  </a:lnTo>
                  <a:lnTo>
                    <a:pt x="155" y="109"/>
                  </a:lnTo>
                  <a:lnTo>
                    <a:pt x="153" y="111"/>
                  </a:lnTo>
                  <a:lnTo>
                    <a:pt x="150" y="111"/>
                  </a:lnTo>
                  <a:lnTo>
                    <a:pt x="148" y="111"/>
                  </a:lnTo>
                  <a:lnTo>
                    <a:pt x="147" y="111"/>
                  </a:lnTo>
                  <a:lnTo>
                    <a:pt x="143" y="114"/>
                  </a:lnTo>
                  <a:lnTo>
                    <a:pt x="142" y="114"/>
                  </a:lnTo>
                  <a:lnTo>
                    <a:pt x="140" y="114"/>
                  </a:lnTo>
                  <a:lnTo>
                    <a:pt x="27" y="114"/>
                  </a:lnTo>
                  <a:lnTo>
                    <a:pt x="25" y="114"/>
                  </a:lnTo>
                  <a:lnTo>
                    <a:pt x="22" y="114"/>
                  </a:lnTo>
                  <a:lnTo>
                    <a:pt x="20" y="111"/>
                  </a:lnTo>
                  <a:lnTo>
                    <a:pt x="18" y="111"/>
                  </a:lnTo>
                  <a:lnTo>
                    <a:pt x="16" y="111"/>
                  </a:lnTo>
                  <a:lnTo>
                    <a:pt x="13" y="111"/>
                  </a:lnTo>
                  <a:lnTo>
                    <a:pt x="12" y="109"/>
                  </a:lnTo>
                  <a:lnTo>
                    <a:pt x="8" y="109"/>
                  </a:lnTo>
                  <a:lnTo>
                    <a:pt x="8" y="107"/>
                  </a:lnTo>
                  <a:lnTo>
                    <a:pt x="7" y="107"/>
                  </a:lnTo>
                  <a:lnTo>
                    <a:pt x="5" y="104"/>
                  </a:lnTo>
                  <a:lnTo>
                    <a:pt x="2" y="102"/>
                  </a:lnTo>
                  <a:lnTo>
                    <a:pt x="0" y="101"/>
                  </a:lnTo>
                  <a:lnTo>
                    <a:pt x="0" y="97"/>
                  </a:lnTo>
                  <a:lnTo>
                    <a:pt x="0" y="95"/>
                  </a:lnTo>
                  <a:lnTo>
                    <a:pt x="0" y="94"/>
                  </a:lnTo>
                  <a:lnTo>
                    <a:pt x="0" y="19"/>
                  </a:lnTo>
                  <a:lnTo>
                    <a:pt x="0" y="15"/>
                  </a:lnTo>
                  <a:lnTo>
                    <a:pt x="0" y="14"/>
                  </a:lnTo>
                  <a:lnTo>
                    <a:pt x="0" y="12"/>
                  </a:lnTo>
                  <a:lnTo>
                    <a:pt x="2" y="12"/>
                  </a:lnTo>
                  <a:lnTo>
                    <a:pt x="2" y="9"/>
                  </a:lnTo>
                  <a:lnTo>
                    <a:pt x="5" y="7"/>
                  </a:lnTo>
                  <a:lnTo>
                    <a:pt x="7" y="5"/>
                  </a:lnTo>
                  <a:lnTo>
                    <a:pt x="8" y="5"/>
                  </a:lnTo>
                  <a:lnTo>
                    <a:pt x="8" y="2"/>
                  </a:lnTo>
                  <a:lnTo>
                    <a:pt x="12" y="2"/>
                  </a:lnTo>
                  <a:lnTo>
                    <a:pt x="13" y="2"/>
                  </a:lnTo>
                  <a:lnTo>
                    <a:pt x="16" y="0"/>
                  </a:lnTo>
                  <a:lnTo>
                    <a:pt x="18" y="0"/>
                  </a:lnTo>
                  <a:lnTo>
                    <a:pt x="20" y="0"/>
                  </a:lnTo>
                  <a:lnTo>
                    <a:pt x="22" y="0"/>
                  </a:lnTo>
                  <a:lnTo>
                    <a:pt x="25" y="0"/>
                  </a:lnTo>
                  <a:lnTo>
                    <a:pt x="27" y="0"/>
                  </a:lnTo>
                  <a:lnTo>
                    <a:pt x="140" y="0"/>
                  </a:lnTo>
                  <a:lnTo>
                    <a:pt x="142" y="0"/>
                  </a:lnTo>
                  <a:lnTo>
                    <a:pt x="143" y="0"/>
                  </a:lnTo>
                  <a:lnTo>
                    <a:pt x="147" y="0"/>
                  </a:lnTo>
                  <a:lnTo>
                    <a:pt x="148" y="0"/>
                  </a:lnTo>
                  <a:lnTo>
                    <a:pt x="150" y="0"/>
                  </a:lnTo>
                  <a:lnTo>
                    <a:pt x="153" y="2"/>
                  </a:lnTo>
                  <a:lnTo>
                    <a:pt x="155" y="2"/>
                  </a:lnTo>
                  <a:lnTo>
                    <a:pt x="157" y="5"/>
                  </a:lnTo>
                  <a:lnTo>
                    <a:pt x="160" y="5"/>
                  </a:lnTo>
                  <a:lnTo>
                    <a:pt x="162" y="7"/>
                  </a:lnTo>
                  <a:lnTo>
                    <a:pt x="163" y="9"/>
                  </a:lnTo>
                  <a:lnTo>
                    <a:pt x="163" y="12"/>
                  </a:lnTo>
                  <a:lnTo>
                    <a:pt x="167" y="12"/>
                  </a:lnTo>
                  <a:lnTo>
                    <a:pt x="167" y="14"/>
                  </a:lnTo>
                  <a:lnTo>
                    <a:pt x="167" y="15"/>
                  </a:lnTo>
                  <a:lnTo>
                    <a:pt x="167" y="19"/>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34" name="Freeform 24"/>
            <p:cNvSpPr>
              <a:spLocks noChangeAspect="1"/>
            </p:cNvSpPr>
            <p:nvPr/>
          </p:nvSpPr>
          <p:spPr bwMode="auto">
            <a:xfrm>
              <a:off x="3228" y="2019"/>
              <a:ext cx="63" cy="149"/>
            </a:xfrm>
            <a:custGeom>
              <a:avLst/>
              <a:gdLst>
                <a:gd name="T0" fmla="*/ 219 w 49"/>
                <a:gd name="T1" fmla="*/ 473 h 114"/>
                <a:gd name="T2" fmla="*/ 219 w 49"/>
                <a:gd name="T3" fmla="*/ 473 h 114"/>
                <a:gd name="T4" fmla="*/ 219 w 49"/>
                <a:gd name="T5" fmla="*/ 505 h 114"/>
                <a:gd name="T6" fmla="*/ 201 w 49"/>
                <a:gd name="T7" fmla="*/ 507 h 114"/>
                <a:gd name="T8" fmla="*/ 201 w 49"/>
                <a:gd name="T9" fmla="*/ 533 h 114"/>
                <a:gd name="T10" fmla="*/ 201 w 49"/>
                <a:gd name="T11" fmla="*/ 536 h 114"/>
                <a:gd name="T12" fmla="*/ 193 w 49"/>
                <a:gd name="T13" fmla="*/ 550 h 114"/>
                <a:gd name="T14" fmla="*/ 193 w 49"/>
                <a:gd name="T15" fmla="*/ 550 h 114"/>
                <a:gd name="T16" fmla="*/ 185 w 49"/>
                <a:gd name="T17" fmla="*/ 562 h 114"/>
                <a:gd name="T18" fmla="*/ 185 w 49"/>
                <a:gd name="T19" fmla="*/ 562 h 114"/>
                <a:gd name="T20" fmla="*/ 172 w 49"/>
                <a:gd name="T21" fmla="*/ 562 h 114"/>
                <a:gd name="T22" fmla="*/ 31 w 49"/>
                <a:gd name="T23" fmla="*/ 562 h 114"/>
                <a:gd name="T24" fmla="*/ 31 w 49"/>
                <a:gd name="T25" fmla="*/ 562 h 114"/>
                <a:gd name="T26" fmla="*/ 28 w 49"/>
                <a:gd name="T27" fmla="*/ 562 h 114"/>
                <a:gd name="T28" fmla="*/ 28 w 49"/>
                <a:gd name="T29" fmla="*/ 562 h 114"/>
                <a:gd name="T30" fmla="*/ 1 w 49"/>
                <a:gd name="T31" fmla="*/ 550 h 114"/>
                <a:gd name="T32" fmla="*/ 1 w 49"/>
                <a:gd name="T33" fmla="*/ 536 h 114"/>
                <a:gd name="T34" fmla="*/ 1 w 49"/>
                <a:gd name="T35" fmla="*/ 533 h 114"/>
                <a:gd name="T36" fmla="*/ 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0 w 49"/>
                <a:gd name="T51" fmla="*/ 65 h 114"/>
                <a:gd name="T52" fmla="*/ 0 w 49"/>
                <a:gd name="T53" fmla="*/ 38 h 114"/>
                <a:gd name="T54" fmla="*/ 1 w 49"/>
                <a:gd name="T55" fmla="*/ 29 h 114"/>
                <a:gd name="T56" fmla="*/ 1 w 49"/>
                <a:gd name="T57" fmla="*/ 27 h 114"/>
                <a:gd name="T58" fmla="*/ 28 w 49"/>
                <a:gd name="T59" fmla="*/ 27 h 114"/>
                <a:gd name="T60" fmla="*/ 28 w 49"/>
                <a:gd name="T61" fmla="*/ 1 h 114"/>
                <a:gd name="T62" fmla="*/ 31 w 49"/>
                <a:gd name="T63" fmla="*/ 1 h 114"/>
                <a:gd name="T64" fmla="*/ 31 w 49"/>
                <a:gd name="T65" fmla="*/ 0 h 114"/>
                <a:gd name="T66" fmla="*/ 172 w 49"/>
                <a:gd name="T67" fmla="*/ 0 h 114"/>
                <a:gd name="T68" fmla="*/ 185 w 49"/>
                <a:gd name="T69" fmla="*/ 1 h 114"/>
                <a:gd name="T70" fmla="*/ 185 w 49"/>
                <a:gd name="T71" fmla="*/ 1 h 114"/>
                <a:gd name="T72" fmla="*/ 193 w 49"/>
                <a:gd name="T73" fmla="*/ 1 h 114"/>
                <a:gd name="T74" fmla="*/ 193 w 49"/>
                <a:gd name="T75" fmla="*/ 27 h 114"/>
                <a:gd name="T76" fmla="*/ 201 w 49"/>
                <a:gd name="T77" fmla="*/ 29 h 114"/>
                <a:gd name="T78" fmla="*/ 201 w 49"/>
                <a:gd name="T79" fmla="*/ 38 h 114"/>
                <a:gd name="T80" fmla="*/ 201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4" y="102"/>
                  </a:lnTo>
                  <a:lnTo>
                    <a:pt x="44" y="103"/>
                  </a:lnTo>
                  <a:lnTo>
                    <a:pt x="44" y="107"/>
                  </a:lnTo>
                  <a:lnTo>
                    <a:pt x="44" y="108"/>
                  </a:lnTo>
                  <a:lnTo>
                    <a:pt x="43" y="110"/>
                  </a:lnTo>
                  <a:lnTo>
                    <a:pt x="43" y="113"/>
                  </a:lnTo>
                  <a:lnTo>
                    <a:pt x="41" y="113"/>
                  </a:lnTo>
                  <a:lnTo>
                    <a:pt x="38" y="113"/>
                  </a:lnTo>
                  <a:lnTo>
                    <a:pt x="7" y="113"/>
                  </a:lnTo>
                  <a:lnTo>
                    <a:pt x="6" y="113"/>
                  </a:lnTo>
                  <a:lnTo>
                    <a:pt x="6" y="110"/>
                  </a:lnTo>
                  <a:lnTo>
                    <a:pt x="1" y="110"/>
                  </a:lnTo>
                  <a:lnTo>
                    <a:pt x="1" y="108"/>
                  </a:lnTo>
                  <a:lnTo>
                    <a:pt x="1" y="107"/>
                  </a:lnTo>
                  <a:lnTo>
                    <a:pt x="0" y="107"/>
                  </a:lnTo>
                  <a:lnTo>
                    <a:pt x="0" y="103"/>
                  </a:lnTo>
                  <a:lnTo>
                    <a:pt x="0" y="102"/>
                  </a:lnTo>
                  <a:lnTo>
                    <a:pt x="0" y="101"/>
                  </a:lnTo>
                  <a:lnTo>
                    <a:pt x="0" y="96"/>
                  </a:lnTo>
                  <a:lnTo>
                    <a:pt x="0" y="95"/>
                  </a:lnTo>
                  <a:lnTo>
                    <a:pt x="0" y="20"/>
                  </a:lnTo>
                  <a:lnTo>
                    <a:pt x="0" y="18"/>
                  </a:lnTo>
                  <a:lnTo>
                    <a:pt x="0" y="15"/>
                  </a:lnTo>
                  <a:lnTo>
                    <a:pt x="0" y="13"/>
                  </a:lnTo>
                  <a:lnTo>
                    <a:pt x="0" y="11"/>
                  </a:lnTo>
                  <a:lnTo>
                    <a:pt x="0" y="8"/>
                  </a:lnTo>
                  <a:lnTo>
                    <a:pt x="1" y="8"/>
                  </a:lnTo>
                  <a:lnTo>
                    <a:pt x="1" y="6"/>
                  </a:lnTo>
                  <a:lnTo>
                    <a:pt x="1" y="5"/>
                  </a:lnTo>
                  <a:lnTo>
                    <a:pt x="6" y="5"/>
                  </a:lnTo>
                  <a:lnTo>
                    <a:pt x="6" y="1"/>
                  </a:lnTo>
                  <a:lnTo>
                    <a:pt x="7" y="1"/>
                  </a:lnTo>
                  <a:lnTo>
                    <a:pt x="7" y="0"/>
                  </a:lnTo>
                  <a:lnTo>
                    <a:pt x="38" y="0"/>
                  </a:lnTo>
                  <a:lnTo>
                    <a:pt x="41" y="1"/>
                  </a:lnTo>
                  <a:lnTo>
                    <a:pt x="43" y="1"/>
                  </a:lnTo>
                  <a:lnTo>
                    <a:pt x="43" y="5"/>
                  </a:lnTo>
                  <a:lnTo>
                    <a:pt x="44" y="6"/>
                  </a:lnTo>
                  <a:lnTo>
                    <a:pt x="44" y="8"/>
                  </a:lnTo>
                  <a:lnTo>
                    <a:pt x="44" y="11"/>
                  </a:lnTo>
                  <a:lnTo>
                    <a:pt x="44" y="13"/>
                  </a:lnTo>
                  <a:lnTo>
                    <a:pt x="48" y="13"/>
                  </a:lnTo>
                  <a:lnTo>
                    <a:pt x="48" y="15"/>
                  </a:lnTo>
                  <a:lnTo>
                    <a:pt x="48" y="18"/>
                  </a:lnTo>
                  <a:lnTo>
                    <a:pt x="48" y="2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35" name="Freeform 25"/>
            <p:cNvSpPr>
              <a:spLocks noChangeAspect="1"/>
            </p:cNvSpPr>
            <p:nvPr/>
          </p:nvSpPr>
          <p:spPr bwMode="auto">
            <a:xfrm>
              <a:off x="3073" y="2019"/>
              <a:ext cx="63" cy="149"/>
            </a:xfrm>
            <a:custGeom>
              <a:avLst/>
              <a:gdLst>
                <a:gd name="T0" fmla="*/ 219 w 49"/>
                <a:gd name="T1" fmla="*/ 473 h 114"/>
                <a:gd name="T2" fmla="*/ 219 w 49"/>
                <a:gd name="T3" fmla="*/ 473 h 114"/>
                <a:gd name="T4" fmla="*/ 219 w 49"/>
                <a:gd name="T5" fmla="*/ 505 h 114"/>
                <a:gd name="T6" fmla="*/ 219 w 49"/>
                <a:gd name="T7" fmla="*/ 507 h 114"/>
                <a:gd name="T8" fmla="*/ 219 w 49"/>
                <a:gd name="T9" fmla="*/ 533 h 114"/>
                <a:gd name="T10" fmla="*/ 193 w 49"/>
                <a:gd name="T11" fmla="*/ 536 h 114"/>
                <a:gd name="T12" fmla="*/ 193 w 49"/>
                <a:gd name="T13" fmla="*/ 550 h 114"/>
                <a:gd name="T14" fmla="*/ 189 w 49"/>
                <a:gd name="T15" fmla="*/ 550 h 114"/>
                <a:gd name="T16" fmla="*/ 189 w 49"/>
                <a:gd name="T17" fmla="*/ 562 h 114"/>
                <a:gd name="T18" fmla="*/ 185 w 49"/>
                <a:gd name="T19" fmla="*/ 562 h 114"/>
                <a:gd name="T20" fmla="*/ 185 w 49"/>
                <a:gd name="T21" fmla="*/ 562 h 114"/>
                <a:gd name="T22" fmla="*/ 36 w 49"/>
                <a:gd name="T23" fmla="*/ 562 h 114"/>
                <a:gd name="T24" fmla="*/ 31 w 49"/>
                <a:gd name="T25" fmla="*/ 562 h 114"/>
                <a:gd name="T26" fmla="*/ 31 w 49"/>
                <a:gd name="T27" fmla="*/ 562 h 114"/>
                <a:gd name="T28" fmla="*/ 22 w 49"/>
                <a:gd name="T29" fmla="*/ 562 h 114"/>
                <a:gd name="T30" fmla="*/ 22 w 49"/>
                <a:gd name="T31" fmla="*/ 550 h 114"/>
                <a:gd name="T32" fmla="*/ 10 w 49"/>
                <a:gd name="T33" fmla="*/ 536 h 114"/>
                <a:gd name="T34" fmla="*/ 10 w 49"/>
                <a:gd name="T35" fmla="*/ 533 h 114"/>
                <a:gd name="T36" fmla="*/ 1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10 w 49"/>
                <a:gd name="T51" fmla="*/ 65 h 114"/>
                <a:gd name="T52" fmla="*/ 10 w 49"/>
                <a:gd name="T53" fmla="*/ 38 h 114"/>
                <a:gd name="T54" fmla="*/ 10 w 49"/>
                <a:gd name="T55" fmla="*/ 29 h 114"/>
                <a:gd name="T56" fmla="*/ 22 w 49"/>
                <a:gd name="T57" fmla="*/ 27 h 114"/>
                <a:gd name="T58" fmla="*/ 22 w 49"/>
                <a:gd name="T59" fmla="*/ 27 h 114"/>
                <a:gd name="T60" fmla="*/ 31 w 49"/>
                <a:gd name="T61" fmla="*/ 1 h 114"/>
                <a:gd name="T62" fmla="*/ 31 w 49"/>
                <a:gd name="T63" fmla="*/ 1 h 114"/>
                <a:gd name="T64" fmla="*/ 36 w 49"/>
                <a:gd name="T65" fmla="*/ 0 h 114"/>
                <a:gd name="T66" fmla="*/ 185 w 49"/>
                <a:gd name="T67" fmla="*/ 0 h 114"/>
                <a:gd name="T68" fmla="*/ 185 w 49"/>
                <a:gd name="T69" fmla="*/ 1 h 114"/>
                <a:gd name="T70" fmla="*/ 189 w 49"/>
                <a:gd name="T71" fmla="*/ 1 h 114"/>
                <a:gd name="T72" fmla="*/ 189 w 49"/>
                <a:gd name="T73" fmla="*/ 1 h 114"/>
                <a:gd name="T74" fmla="*/ 193 w 49"/>
                <a:gd name="T75" fmla="*/ 27 h 114"/>
                <a:gd name="T76" fmla="*/ 193 w 49"/>
                <a:gd name="T77" fmla="*/ 29 h 114"/>
                <a:gd name="T78" fmla="*/ 219 w 49"/>
                <a:gd name="T79" fmla="*/ 38 h 114"/>
                <a:gd name="T80" fmla="*/ 219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8" y="103"/>
                  </a:lnTo>
                  <a:lnTo>
                    <a:pt x="48" y="107"/>
                  </a:lnTo>
                  <a:lnTo>
                    <a:pt x="43" y="108"/>
                  </a:lnTo>
                  <a:lnTo>
                    <a:pt x="43" y="110"/>
                  </a:lnTo>
                  <a:lnTo>
                    <a:pt x="42" y="110"/>
                  </a:lnTo>
                  <a:lnTo>
                    <a:pt x="42" y="113"/>
                  </a:lnTo>
                  <a:lnTo>
                    <a:pt x="41" y="113"/>
                  </a:lnTo>
                  <a:lnTo>
                    <a:pt x="8" y="113"/>
                  </a:lnTo>
                  <a:lnTo>
                    <a:pt x="7" y="113"/>
                  </a:lnTo>
                  <a:lnTo>
                    <a:pt x="5" y="113"/>
                  </a:lnTo>
                  <a:lnTo>
                    <a:pt x="5" y="110"/>
                  </a:lnTo>
                  <a:lnTo>
                    <a:pt x="2" y="108"/>
                  </a:lnTo>
                  <a:lnTo>
                    <a:pt x="2" y="107"/>
                  </a:lnTo>
                  <a:lnTo>
                    <a:pt x="2" y="103"/>
                  </a:lnTo>
                  <a:lnTo>
                    <a:pt x="2" y="102"/>
                  </a:lnTo>
                  <a:lnTo>
                    <a:pt x="0" y="102"/>
                  </a:lnTo>
                  <a:lnTo>
                    <a:pt x="0" y="101"/>
                  </a:lnTo>
                  <a:lnTo>
                    <a:pt x="0" y="96"/>
                  </a:lnTo>
                  <a:lnTo>
                    <a:pt x="0" y="95"/>
                  </a:lnTo>
                  <a:lnTo>
                    <a:pt x="0" y="20"/>
                  </a:lnTo>
                  <a:lnTo>
                    <a:pt x="0" y="18"/>
                  </a:lnTo>
                  <a:lnTo>
                    <a:pt x="0" y="15"/>
                  </a:lnTo>
                  <a:lnTo>
                    <a:pt x="0" y="13"/>
                  </a:lnTo>
                  <a:lnTo>
                    <a:pt x="2" y="13"/>
                  </a:lnTo>
                  <a:lnTo>
                    <a:pt x="2" y="11"/>
                  </a:lnTo>
                  <a:lnTo>
                    <a:pt x="2" y="8"/>
                  </a:lnTo>
                  <a:lnTo>
                    <a:pt x="2" y="6"/>
                  </a:lnTo>
                  <a:lnTo>
                    <a:pt x="5" y="5"/>
                  </a:lnTo>
                  <a:lnTo>
                    <a:pt x="5" y="1"/>
                  </a:lnTo>
                  <a:lnTo>
                    <a:pt x="7" y="1"/>
                  </a:lnTo>
                  <a:lnTo>
                    <a:pt x="8" y="0"/>
                  </a:lnTo>
                  <a:lnTo>
                    <a:pt x="41" y="0"/>
                  </a:lnTo>
                  <a:lnTo>
                    <a:pt x="41" y="1"/>
                  </a:lnTo>
                  <a:lnTo>
                    <a:pt x="42" y="1"/>
                  </a:lnTo>
                  <a:lnTo>
                    <a:pt x="42" y="5"/>
                  </a:lnTo>
                  <a:lnTo>
                    <a:pt x="43" y="5"/>
                  </a:lnTo>
                  <a:lnTo>
                    <a:pt x="43" y="6"/>
                  </a:lnTo>
                  <a:lnTo>
                    <a:pt x="48" y="8"/>
                  </a:lnTo>
                  <a:lnTo>
                    <a:pt x="48" y="11"/>
                  </a:lnTo>
                  <a:lnTo>
                    <a:pt x="48" y="13"/>
                  </a:lnTo>
                  <a:lnTo>
                    <a:pt x="48" y="15"/>
                  </a:lnTo>
                  <a:lnTo>
                    <a:pt x="48" y="18"/>
                  </a:lnTo>
                  <a:lnTo>
                    <a:pt x="48" y="2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36" name="Freeform 26" descr="Light vertical"/>
            <p:cNvSpPr>
              <a:spLocks noChangeAspect="1"/>
            </p:cNvSpPr>
            <p:nvPr/>
          </p:nvSpPr>
          <p:spPr bwMode="auto">
            <a:xfrm>
              <a:off x="3138" y="2019"/>
              <a:ext cx="88" cy="149"/>
            </a:xfrm>
            <a:custGeom>
              <a:avLst/>
              <a:gdLst>
                <a:gd name="T0" fmla="*/ 317 w 68"/>
                <a:gd name="T1" fmla="*/ 473 h 114"/>
                <a:gd name="T2" fmla="*/ 317 w 68"/>
                <a:gd name="T3" fmla="*/ 473 h 114"/>
                <a:gd name="T4" fmla="*/ 317 w 68"/>
                <a:gd name="T5" fmla="*/ 505 h 114"/>
                <a:gd name="T6" fmla="*/ 300 w 68"/>
                <a:gd name="T7" fmla="*/ 507 h 114"/>
                <a:gd name="T8" fmla="*/ 300 w 68"/>
                <a:gd name="T9" fmla="*/ 533 h 114"/>
                <a:gd name="T10" fmla="*/ 300 w 68"/>
                <a:gd name="T11" fmla="*/ 536 h 114"/>
                <a:gd name="T12" fmla="*/ 292 w 68"/>
                <a:gd name="T13" fmla="*/ 550 h 114"/>
                <a:gd name="T14" fmla="*/ 286 w 68"/>
                <a:gd name="T15" fmla="*/ 550 h 114"/>
                <a:gd name="T16" fmla="*/ 286 w 68"/>
                <a:gd name="T17" fmla="*/ 562 h 114"/>
                <a:gd name="T18" fmla="*/ 268 w 68"/>
                <a:gd name="T19" fmla="*/ 562 h 114"/>
                <a:gd name="T20" fmla="*/ 258 w 68"/>
                <a:gd name="T21" fmla="*/ 562 h 114"/>
                <a:gd name="T22" fmla="*/ 58 w 68"/>
                <a:gd name="T23" fmla="*/ 562 h 114"/>
                <a:gd name="T24" fmla="*/ 58 w 68"/>
                <a:gd name="T25" fmla="*/ 562 h 114"/>
                <a:gd name="T26" fmla="*/ 36 w 68"/>
                <a:gd name="T27" fmla="*/ 562 h 114"/>
                <a:gd name="T28" fmla="*/ 28 w 68"/>
                <a:gd name="T29" fmla="*/ 562 h 114"/>
                <a:gd name="T30" fmla="*/ 17 w 68"/>
                <a:gd name="T31" fmla="*/ 550 h 114"/>
                <a:gd name="T32" fmla="*/ 17 w 68"/>
                <a:gd name="T33" fmla="*/ 536 h 114"/>
                <a:gd name="T34" fmla="*/ 1 w 68"/>
                <a:gd name="T35" fmla="*/ 533 h 114"/>
                <a:gd name="T36" fmla="*/ 1 w 68"/>
                <a:gd name="T37" fmla="*/ 514 h 114"/>
                <a:gd name="T38" fmla="*/ 0 w 68"/>
                <a:gd name="T39" fmla="*/ 507 h 114"/>
                <a:gd name="T40" fmla="*/ 0 w 68"/>
                <a:gd name="T41" fmla="*/ 474 h 114"/>
                <a:gd name="T42" fmla="*/ 0 w 68"/>
                <a:gd name="T43" fmla="*/ 473 h 114"/>
                <a:gd name="T44" fmla="*/ 0 w 68"/>
                <a:gd name="T45" fmla="*/ 99 h 114"/>
                <a:gd name="T46" fmla="*/ 0 w 68"/>
                <a:gd name="T47" fmla="*/ 93 h 114"/>
                <a:gd name="T48" fmla="*/ 0 w 68"/>
                <a:gd name="T49" fmla="*/ 76 h 114"/>
                <a:gd name="T50" fmla="*/ 0 w 68"/>
                <a:gd name="T51" fmla="*/ 65 h 114"/>
                <a:gd name="T52" fmla="*/ 1 w 68"/>
                <a:gd name="T53" fmla="*/ 38 h 114"/>
                <a:gd name="T54" fmla="*/ 1 w 68"/>
                <a:gd name="T55" fmla="*/ 29 h 114"/>
                <a:gd name="T56" fmla="*/ 17 w 68"/>
                <a:gd name="T57" fmla="*/ 27 h 114"/>
                <a:gd name="T58" fmla="*/ 17 w 68"/>
                <a:gd name="T59" fmla="*/ 27 h 114"/>
                <a:gd name="T60" fmla="*/ 28 w 68"/>
                <a:gd name="T61" fmla="*/ 1 h 114"/>
                <a:gd name="T62" fmla="*/ 36 w 68"/>
                <a:gd name="T63" fmla="*/ 1 h 114"/>
                <a:gd name="T64" fmla="*/ 58 w 68"/>
                <a:gd name="T65" fmla="*/ 0 h 114"/>
                <a:gd name="T66" fmla="*/ 258 w 68"/>
                <a:gd name="T67" fmla="*/ 0 h 114"/>
                <a:gd name="T68" fmla="*/ 258 w 68"/>
                <a:gd name="T69" fmla="*/ 1 h 114"/>
                <a:gd name="T70" fmla="*/ 268 w 68"/>
                <a:gd name="T71" fmla="*/ 1 h 114"/>
                <a:gd name="T72" fmla="*/ 286 w 68"/>
                <a:gd name="T73" fmla="*/ 1 h 114"/>
                <a:gd name="T74" fmla="*/ 292 w 68"/>
                <a:gd name="T75" fmla="*/ 27 h 114"/>
                <a:gd name="T76" fmla="*/ 292 w 68"/>
                <a:gd name="T77" fmla="*/ 29 h 114"/>
                <a:gd name="T78" fmla="*/ 300 w 68"/>
                <a:gd name="T79" fmla="*/ 38 h 114"/>
                <a:gd name="T80" fmla="*/ 300 w 68"/>
                <a:gd name="T81" fmla="*/ 54 h 114"/>
                <a:gd name="T82" fmla="*/ 317 w 68"/>
                <a:gd name="T83" fmla="*/ 65 h 114"/>
                <a:gd name="T84" fmla="*/ 317 w 68"/>
                <a:gd name="T85" fmla="*/ 93 h 114"/>
                <a:gd name="T86" fmla="*/ 317 w 68"/>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8"/>
                <a:gd name="T133" fmla="*/ 0 h 114"/>
                <a:gd name="T134" fmla="*/ 68 w 68"/>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8" h="114">
                  <a:moveTo>
                    <a:pt x="67" y="20"/>
                  </a:moveTo>
                  <a:lnTo>
                    <a:pt x="67" y="95"/>
                  </a:lnTo>
                  <a:lnTo>
                    <a:pt x="67" y="96"/>
                  </a:lnTo>
                  <a:lnTo>
                    <a:pt x="67" y="101"/>
                  </a:lnTo>
                  <a:lnTo>
                    <a:pt x="67" y="102"/>
                  </a:lnTo>
                  <a:lnTo>
                    <a:pt x="64" y="102"/>
                  </a:lnTo>
                  <a:lnTo>
                    <a:pt x="64" y="103"/>
                  </a:lnTo>
                  <a:lnTo>
                    <a:pt x="64" y="107"/>
                  </a:lnTo>
                  <a:lnTo>
                    <a:pt x="64" y="108"/>
                  </a:lnTo>
                  <a:lnTo>
                    <a:pt x="62" y="108"/>
                  </a:lnTo>
                  <a:lnTo>
                    <a:pt x="62" y="110"/>
                  </a:lnTo>
                  <a:lnTo>
                    <a:pt x="61" y="110"/>
                  </a:lnTo>
                  <a:lnTo>
                    <a:pt x="61" y="113"/>
                  </a:lnTo>
                  <a:lnTo>
                    <a:pt x="57" y="113"/>
                  </a:lnTo>
                  <a:lnTo>
                    <a:pt x="55" y="113"/>
                  </a:lnTo>
                  <a:lnTo>
                    <a:pt x="12" y="113"/>
                  </a:lnTo>
                  <a:lnTo>
                    <a:pt x="8" y="113"/>
                  </a:lnTo>
                  <a:lnTo>
                    <a:pt x="6" y="113"/>
                  </a:lnTo>
                  <a:lnTo>
                    <a:pt x="4" y="110"/>
                  </a:lnTo>
                  <a:lnTo>
                    <a:pt x="4" y="108"/>
                  </a:lnTo>
                  <a:lnTo>
                    <a:pt x="1" y="108"/>
                  </a:lnTo>
                  <a:lnTo>
                    <a:pt x="1" y="107"/>
                  </a:lnTo>
                  <a:lnTo>
                    <a:pt x="1" y="103"/>
                  </a:lnTo>
                  <a:lnTo>
                    <a:pt x="0" y="102"/>
                  </a:lnTo>
                  <a:lnTo>
                    <a:pt x="0" y="101"/>
                  </a:lnTo>
                  <a:lnTo>
                    <a:pt x="0" y="96"/>
                  </a:lnTo>
                  <a:lnTo>
                    <a:pt x="0" y="95"/>
                  </a:lnTo>
                  <a:lnTo>
                    <a:pt x="0" y="20"/>
                  </a:lnTo>
                  <a:lnTo>
                    <a:pt x="0" y="18"/>
                  </a:lnTo>
                  <a:lnTo>
                    <a:pt x="0" y="15"/>
                  </a:lnTo>
                  <a:lnTo>
                    <a:pt x="0" y="13"/>
                  </a:lnTo>
                  <a:lnTo>
                    <a:pt x="1" y="11"/>
                  </a:lnTo>
                  <a:lnTo>
                    <a:pt x="1" y="8"/>
                  </a:lnTo>
                  <a:lnTo>
                    <a:pt x="1" y="6"/>
                  </a:lnTo>
                  <a:lnTo>
                    <a:pt x="4" y="6"/>
                  </a:lnTo>
                  <a:lnTo>
                    <a:pt x="4" y="5"/>
                  </a:lnTo>
                  <a:lnTo>
                    <a:pt x="6" y="1"/>
                  </a:lnTo>
                  <a:lnTo>
                    <a:pt x="8" y="1"/>
                  </a:lnTo>
                  <a:lnTo>
                    <a:pt x="12" y="1"/>
                  </a:lnTo>
                  <a:lnTo>
                    <a:pt x="12" y="0"/>
                  </a:lnTo>
                  <a:lnTo>
                    <a:pt x="55" y="0"/>
                  </a:lnTo>
                  <a:lnTo>
                    <a:pt x="55" y="1"/>
                  </a:lnTo>
                  <a:lnTo>
                    <a:pt x="57" y="1"/>
                  </a:lnTo>
                  <a:lnTo>
                    <a:pt x="61" y="1"/>
                  </a:lnTo>
                  <a:lnTo>
                    <a:pt x="61" y="5"/>
                  </a:lnTo>
                  <a:lnTo>
                    <a:pt x="62" y="5"/>
                  </a:lnTo>
                  <a:lnTo>
                    <a:pt x="62" y="6"/>
                  </a:lnTo>
                  <a:lnTo>
                    <a:pt x="64" y="6"/>
                  </a:lnTo>
                  <a:lnTo>
                    <a:pt x="64" y="8"/>
                  </a:lnTo>
                  <a:lnTo>
                    <a:pt x="64" y="11"/>
                  </a:lnTo>
                  <a:lnTo>
                    <a:pt x="64" y="13"/>
                  </a:lnTo>
                  <a:lnTo>
                    <a:pt x="67" y="13"/>
                  </a:lnTo>
                  <a:lnTo>
                    <a:pt x="67" y="15"/>
                  </a:lnTo>
                  <a:lnTo>
                    <a:pt x="67" y="18"/>
                  </a:lnTo>
                  <a:lnTo>
                    <a:pt x="67" y="2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37" name="Line 27"/>
            <p:cNvSpPr>
              <a:spLocks noChangeAspect="1" noChangeShapeType="1"/>
            </p:cNvSpPr>
            <p:nvPr/>
          </p:nvSpPr>
          <p:spPr bwMode="auto">
            <a:xfrm flipH="1" flipV="1">
              <a:off x="3113" y="2000"/>
              <a:ext cx="118" cy="8"/>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438" name="Freeform 28"/>
            <p:cNvSpPr>
              <a:spLocks noChangeAspect="1"/>
            </p:cNvSpPr>
            <p:nvPr/>
          </p:nvSpPr>
          <p:spPr bwMode="auto">
            <a:xfrm>
              <a:off x="3127" y="3519"/>
              <a:ext cx="111" cy="20"/>
            </a:xfrm>
            <a:custGeom>
              <a:avLst/>
              <a:gdLst>
                <a:gd name="T0" fmla="*/ 0 w 85"/>
                <a:gd name="T1" fmla="*/ 79 h 15"/>
                <a:gd name="T2" fmla="*/ 0 w 85"/>
                <a:gd name="T3" fmla="*/ 0 h 15"/>
                <a:gd name="T4" fmla="*/ 419 w 85"/>
                <a:gd name="T5" fmla="*/ 1 h 15"/>
                <a:gd name="T6" fmla="*/ 419 w 85"/>
                <a:gd name="T7" fmla="*/ 79 h 15"/>
                <a:gd name="T8" fmla="*/ 0 w 85"/>
                <a:gd name="T9" fmla="*/ 79 h 15"/>
                <a:gd name="T10" fmla="*/ 0 w 85"/>
                <a:gd name="T11" fmla="*/ 79 h 15"/>
                <a:gd name="T12" fmla="*/ 0 60000 65536"/>
                <a:gd name="T13" fmla="*/ 0 60000 65536"/>
                <a:gd name="T14" fmla="*/ 0 60000 65536"/>
                <a:gd name="T15" fmla="*/ 0 60000 65536"/>
                <a:gd name="T16" fmla="*/ 0 60000 65536"/>
                <a:gd name="T17" fmla="*/ 0 60000 65536"/>
                <a:gd name="T18" fmla="*/ 0 w 85"/>
                <a:gd name="T19" fmla="*/ 0 h 15"/>
                <a:gd name="T20" fmla="*/ 85 w 85"/>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5" h="15">
                  <a:moveTo>
                    <a:pt x="0" y="14"/>
                  </a:moveTo>
                  <a:lnTo>
                    <a:pt x="0" y="0"/>
                  </a:lnTo>
                  <a:lnTo>
                    <a:pt x="84" y="1"/>
                  </a:lnTo>
                  <a:lnTo>
                    <a:pt x="84" y="14"/>
                  </a:lnTo>
                  <a:lnTo>
                    <a:pt x="0"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39" name="AutoShape 29"/>
            <p:cNvSpPr>
              <a:spLocks noChangeAspect="1" noChangeArrowheads="1"/>
            </p:cNvSpPr>
            <p:nvPr/>
          </p:nvSpPr>
          <p:spPr bwMode="auto">
            <a:xfrm flipV="1">
              <a:off x="3129" y="3492"/>
              <a:ext cx="102" cy="28"/>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40" name="Freeform 30"/>
            <p:cNvSpPr>
              <a:spLocks noChangeAspect="1"/>
            </p:cNvSpPr>
            <p:nvPr/>
          </p:nvSpPr>
          <p:spPr bwMode="auto">
            <a:xfrm>
              <a:off x="3101" y="3537"/>
              <a:ext cx="164" cy="111"/>
            </a:xfrm>
            <a:custGeom>
              <a:avLst/>
              <a:gdLst>
                <a:gd name="T0" fmla="*/ 0 w 126"/>
                <a:gd name="T1" fmla="*/ 68 h 85"/>
                <a:gd name="T2" fmla="*/ 0 w 126"/>
                <a:gd name="T3" fmla="*/ 68 h 85"/>
                <a:gd name="T4" fmla="*/ 0 w 126"/>
                <a:gd name="T5" fmla="*/ 52 h 85"/>
                <a:gd name="T6" fmla="*/ 0 w 126"/>
                <a:gd name="T7" fmla="*/ 38 h 85"/>
                <a:gd name="T8" fmla="*/ 1 w 126"/>
                <a:gd name="T9" fmla="*/ 35 h 85"/>
                <a:gd name="T10" fmla="*/ 27 w 126"/>
                <a:gd name="T11" fmla="*/ 27 h 85"/>
                <a:gd name="T12" fmla="*/ 29 w 126"/>
                <a:gd name="T13" fmla="*/ 12 h 85"/>
                <a:gd name="T14" fmla="*/ 46 w 126"/>
                <a:gd name="T15" fmla="*/ 12 h 85"/>
                <a:gd name="T16" fmla="*/ 66 w 126"/>
                <a:gd name="T17" fmla="*/ 0 h 85"/>
                <a:gd name="T18" fmla="*/ 78 w 126"/>
                <a:gd name="T19" fmla="*/ 0 h 85"/>
                <a:gd name="T20" fmla="*/ 96 w 126"/>
                <a:gd name="T21" fmla="*/ 0 h 85"/>
                <a:gd name="T22" fmla="*/ 484 w 126"/>
                <a:gd name="T23" fmla="*/ 0 h 85"/>
                <a:gd name="T24" fmla="*/ 505 w 126"/>
                <a:gd name="T25" fmla="*/ 0 h 85"/>
                <a:gd name="T26" fmla="*/ 527 w 126"/>
                <a:gd name="T27" fmla="*/ 0 h 85"/>
                <a:gd name="T28" fmla="*/ 535 w 126"/>
                <a:gd name="T29" fmla="*/ 0 h 85"/>
                <a:gd name="T30" fmla="*/ 544 w 126"/>
                <a:gd name="T31" fmla="*/ 12 h 85"/>
                <a:gd name="T32" fmla="*/ 573 w 126"/>
                <a:gd name="T33" fmla="*/ 27 h 85"/>
                <a:gd name="T34" fmla="*/ 583 w 126"/>
                <a:gd name="T35" fmla="*/ 27 h 85"/>
                <a:gd name="T36" fmla="*/ 583 w 126"/>
                <a:gd name="T37" fmla="*/ 35 h 85"/>
                <a:gd name="T38" fmla="*/ 586 w 126"/>
                <a:gd name="T39" fmla="*/ 38 h 85"/>
                <a:gd name="T40" fmla="*/ 586 w 126"/>
                <a:gd name="T41" fmla="*/ 52 h 85"/>
                <a:gd name="T42" fmla="*/ 608 w 126"/>
                <a:gd name="T43" fmla="*/ 68 h 85"/>
                <a:gd name="T44" fmla="*/ 608 w 126"/>
                <a:gd name="T45" fmla="*/ 345 h 85"/>
                <a:gd name="T46" fmla="*/ 608 w 126"/>
                <a:gd name="T47" fmla="*/ 358 h 85"/>
                <a:gd name="T48" fmla="*/ 586 w 126"/>
                <a:gd name="T49" fmla="*/ 370 h 85"/>
                <a:gd name="T50" fmla="*/ 586 w 126"/>
                <a:gd name="T51" fmla="*/ 384 h 85"/>
                <a:gd name="T52" fmla="*/ 583 w 126"/>
                <a:gd name="T53" fmla="*/ 384 h 85"/>
                <a:gd name="T54" fmla="*/ 573 w 126"/>
                <a:gd name="T55" fmla="*/ 392 h 85"/>
                <a:gd name="T56" fmla="*/ 554 w 126"/>
                <a:gd name="T57" fmla="*/ 396 h 85"/>
                <a:gd name="T58" fmla="*/ 544 w 126"/>
                <a:gd name="T59" fmla="*/ 396 h 85"/>
                <a:gd name="T60" fmla="*/ 527 w 126"/>
                <a:gd name="T61" fmla="*/ 419 h 85"/>
                <a:gd name="T62" fmla="*/ 517 w 126"/>
                <a:gd name="T63" fmla="*/ 419 h 85"/>
                <a:gd name="T64" fmla="*/ 484 w 126"/>
                <a:gd name="T65" fmla="*/ 419 h 85"/>
                <a:gd name="T66" fmla="*/ 96 w 126"/>
                <a:gd name="T67" fmla="*/ 419 h 85"/>
                <a:gd name="T68" fmla="*/ 95 w 126"/>
                <a:gd name="T69" fmla="*/ 419 h 85"/>
                <a:gd name="T70" fmla="*/ 78 w 126"/>
                <a:gd name="T71" fmla="*/ 419 h 85"/>
                <a:gd name="T72" fmla="*/ 60 w 126"/>
                <a:gd name="T73" fmla="*/ 419 h 85"/>
                <a:gd name="T74" fmla="*/ 46 w 126"/>
                <a:gd name="T75" fmla="*/ 396 h 85"/>
                <a:gd name="T76" fmla="*/ 29 w 126"/>
                <a:gd name="T77" fmla="*/ 396 h 85"/>
                <a:gd name="T78" fmla="*/ 27 w 126"/>
                <a:gd name="T79" fmla="*/ 392 h 85"/>
                <a:gd name="T80" fmla="*/ 1 w 126"/>
                <a:gd name="T81" fmla="*/ 384 h 85"/>
                <a:gd name="T82" fmla="*/ 0 w 126"/>
                <a:gd name="T83" fmla="*/ 370 h 85"/>
                <a:gd name="T84" fmla="*/ 0 w 126"/>
                <a:gd name="T85" fmla="*/ 358 h 85"/>
                <a:gd name="T86" fmla="*/ 0 w 126"/>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0" y="70"/>
                  </a:moveTo>
                  <a:lnTo>
                    <a:pt x="0" y="14"/>
                  </a:lnTo>
                  <a:lnTo>
                    <a:pt x="0" y="11"/>
                  </a:lnTo>
                  <a:lnTo>
                    <a:pt x="0" y="8"/>
                  </a:lnTo>
                  <a:lnTo>
                    <a:pt x="1" y="7"/>
                  </a:lnTo>
                  <a:lnTo>
                    <a:pt x="5" y="5"/>
                  </a:lnTo>
                  <a:lnTo>
                    <a:pt x="6" y="5"/>
                  </a:lnTo>
                  <a:lnTo>
                    <a:pt x="6" y="2"/>
                  </a:lnTo>
                  <a:lnTo>
                    <a:pt x="9" y="2"/>
                  </a:lnTo>
                  <a:lnTo>
                    <a:pt x="12" y="0"/>
                  </a:lnTo>
                  <a:lnTo>
                    <a:pt x="14" y="0"/>
                  </a:lnTo>
                  <a:lnTo>
                    <a:pt x="16" y="0"/>
                  </a:lnTo>
                  <a:lnTo>
                    <a:pt x="19" y="0"/>
                  </a:lnTo>
                  <a:lnTo>
                    <a:pt x="20" y="0"/>
                  </a:lnTo>
                  <a:lnTo>
                    <a:pt x="100" y="0"/>
                  </a:lnTo>
                  <a:lnTo>
                    <a:pt x="104" y="0"/>
                  </a:lnTo>
                  <a:lnTo>
                    <a:pt x="106" y="0"/>
                  </a:lnTo>
                  <a:lnTo>
                    <a:pt x="108" y="0"/>
                  </a:lnTo>
                  <a:lnTo>
                    <a:pt x="111" y="0"/>
                  </a:lnTo>
                  <a:lnTo>
                    <a:pt x="112" y="2"/>
                  </a:lnTo>
                  <a:lnTo>
                    <a:pt x="114" y="2"/>
                  </a:lnTo>
                  <a:lnTo>
                    <a:pt x="118" y="5"/>
                  </a:lnTo>
                  <a:lnTo>
                    <a:pt x="120" y="5"/>
                  </a:lnTo>
                  <a:lnTo>
                    <a:pt x="120" y="7"/>
                  </a:lnTo>
                  <a:lnTo>
                    <a:pt x="121" y="8"/>
                  </a:lnTo>
                  <a:lnTo>
                    <a:pt x="121" y="11"/>
                  </a:lnTo>
                  <a:lnTo>
                    <a:pt x="125" y="14"/>
                  </a:lnTo>
                  <a:lnTo>
                    <a:pt x="125" y="70"/>
                  </a:lnTo>
                  <a:lnTo>
                    <a:pt x="125" y="72"/>
                  </a:lnTo>
                  <a:lnTo>
                    <a:pt x="121" y="72"/>
                  </a:lnTo>
                  <a:lnTo>
                    <a:pt x="121" y="74"/>
                  </a:lnTo>
                  <a:lnTo>
                    <a:pt x="121" y="77"/>
                  </a:lnTo>
                  <a:lnTo>
                    <a:pt x="120" y="77"/>
                  </a:lnTo>
                  <a:lnTo>
                    <a:pt x="120" y="79"/>
                  </a:lnTo>
                  <a:lnTo>
                    <a:pt x="118" y="79"/>
                  </a:lnTo>
                  <a:lnTo>
                    <a:pt x="118" y="80"/>
                  </a:lnTo>
                  <a:lnTo>
                    <a:pt x="114" y="80"/>
                  </a:lnTo>
                  <a:lnTo>
                    <a:pt x="112" y="80"/>
                  </a:lnTo>
                  <a:lnTo>
                    <a:pt x="111" y="84"/>
                  </a:lnTo>
                  <a:lnTo>
                    <a:pt x="108" y="84"/>
                  </a:lnTo>
                  <a:lnTo>
                    <a:pt x="106" y="84"/>
                  </a:lnTo>
                  <a:lnTo>
                    <a:pt x="104" y="84"/>
                  </a:lnTo>
                  <a:lnTo>
                    <a:pt x="100" y="84"/>
                  </a:lnTo>
                  <a:lnTo>
                    <a:pt x="20" y="84"/>
                  </a:lnTo>
                  <a:lnTo>
                    <a:pt x="19" y="84"/>
                  </a:lnTo>
                  <a:lnTo>
                    <a:pt x="16" y="84"/>
                  </a:lnTo>
                  <a:lnTo>
                    <a:pt x="14" y="84"/>
                  </a:lnTo>
                  <a:lnTo>
                    <a:pt x="12" y="84"/>
                  </a:lnTo>
                  <a:lnTo>
                    <a:pt x="9" y="80"/>
                  </a:lnTo>
                  <a:lnTo>
                    <a:pt x="6" y="80"/>
                  </a:lnTo>
                  <a:lnTo>
                    <a:pt x="5" y="79"/>
                  </a:lnTo>
                  <a:lnTo>
                    <a:pt x="1" y="77"/>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41" name="Freeform 31"/>
            <p:cNvSpPr>
              <a:spLocks noChangeAspect="1"/>
            </p:cNvSpPr>
            <p:nvPr/>
          </p:nvSpPr>
          <p:spPr bwMode="auto">
            <a:xfrm>
              <a:off x="3101"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1 w 35"/>
                <a:gd name="T11" fmla="*/ 27 h 85"/>
                <a:gd name="T12" fmla="*/ 1 w 35"/>
                <a:gd name="T13" fmla="*/ 12 h 85"/>
                <a:gd name="T14" fmla="*/ 1 w 35"/>
                <a:gd name="T15" fmla="*/ 12 h 85"/>
                <a:gd name="T16" fmla="*/ 28 w 35"/>
                <a:gd name="T17" fmla="*/ 0 h 85"/>
                <a:gd name="T18" fmla="*/ 28 w 35"/>
                <a:gd name="T19" fmla="*/ 0 h 85"/>
                <a:gd name="T20" fmla="*/ 32 w 35"/>
                <a:gd name="T21" fmla="*/ 0 h 85"/>
                <a:gd name="T22" fmla="*/ 150 w 35"/>
                <a:gd name="T23" fmla="*/ 0 h 85"/>
                <a:gd name="T24" fmla="*/ 150 w 35"/>
                <a:gd name="T25" fmla="*/ 0 h 85"/>
                <a:gd name="T26" fmla="*/ 160 w 35"/>
                <a:gd name="T27" fmla="*/ 0 h 85"/>
                <a:gd name="T28" fmla="*/ 160 w 35"/>
                <a:gd name="T29" fmla="*/ 12 h 85"/>
                <a:gd name="T30" fmla="*/ 160 w 35"/>
                <a:gd name="T31" fmla="*/ 12 h 85"/>
                <a:gd name="T32" fmla="*/ 177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77 w 35"/>
                <a:gd name="T55" fmla="*/ 392 h 85"/>
                <a:gd name="T56" fmla="*/ 160 w 35"/>
                <a:gd name="T57" fmla="*/ 396 h 85"/>
                <a:gd name="T58" fmla="*/ 160 w 35"/>
                <a:gd name="T59" fmla="*/ 419 h 85"/>
                <a:gd name="T60" fmla="*/ 160 w 35"/>
                <a:gd name="T61" fmla="*/ 419 h 85"/>
                <a:gd name="T62" fmla="*/ 150 w 35"/>
                <a:gd name="T63" fmla="*/ 419 h 85"/>
                <a:gd name="T64" fmla="*/ 150 w 35"/>
                <a:gd name="T65" fmla="*/ 419 h 85"/>
                <a:gd name="T66" fmla="*/ 32 w 35"/>
                <a:gd name="T67" fmla="*/ 419 h 85"/>
                <a:gd name="T68" fmla="*/ 28 w 35"/>
                <a:gd name="T69" fmla="*/ 419 h 85"/>
                <a:gd name="T70" fmla="*/ 28 w 35"/>
                <a:gd name="T71" fmla="*/ 419 h 85"/>
                <a:gd name="T72" fmla="*/ 28 w 35"/>
                <a:gd name="T73" fmla="*/ 419 h 85"/>
                <a:gd name="T74" fmla="*/ 1 w 35"/>
                <a:gd name="T75" fmla="*/ 396 h 85"/>
                <a:gd name="T76" fmla="*/ 1 w 35"/>
                <a:gd name="T77" fmla="*/ 396 h 85"/>
                <a:gd name="T78" fmla="*/ 1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1" y="7"/>
                  </a:lnTo>
                  <a:lnTo>
                    <a:pt x="1" y="5"/>
                  </a:lnTo>
                  <a:lnTo>
                    <a:pt x="1" y="2"/>
                  </a:lnTo>
                  <a:lnTo>
                    <a:pt x="5" y="2"/>
                  </a:lnTo>
                  <a:lnTo>
                    <a:pt x="5" y="0"/>
                  </a:lnTo>
                  <a:lnTo>
                    <a:pt x="6" y="0"/>
                  </a:lnTo>
                  <a:lnTo>
                    <a:pt x="29" y="0"/>
                  </a:lnTo>
                  <a:lnTo>
                    <a:pt x="31" y="0"/>
                  </a:lnTo>
                  <a:lnTo>
                    <a:pt x="31" y="2"/>
                  </a:lnTo>
                  <a:lnTo>
                    <a:pt x="34" y="5"/>
                  </a:lnTo>
                  <a:lnTo>
                    <a:pt x="34" y="7"/>
                  </a:lnTo>
                  <a:lnTo>
                    <a:pt x="34" y="8"/>
                  </a:lnTo>
                  <a:lnTo>
                    <a:pt x="34" y="11"/>
                  </a:lnTo>
                  <a:lnTo>
                    <a:pt x="34" y="14"/>
                  </a:lnTo>
                  <a:lnTo>
                    <a:pt x="34" y="70"/>
                  </a:lnTo>
                  <a:lnTo>
                    <a:pt x="34" y="72"/>
                  </a:lnTo>
                  <a:lnTo>
                    <a:pt x="34" y="74"/>
                  </a:lnTo>
                  <a:lnTo>
                    <a:pt x="34" y="77"/>
                  </a:lnTo>
                  <a:lnTo>
                    <a:pt x="34" y="79"/>
                  </a:lnTo>
                  <a:lnTo>
                    <a:pt x="34" y="80"/>
                  </a:lnTo>
                  <a:lnTo>
                    <a:pt x="31" y="80"/>
                  </a:lnTo>
                  <a:lnTo>
                    <a:pt x="31" y="84"/>
                  </a:lnTo>
                  <a:lnTo>
                    <a:pt x="29" y="84"/>
                  </a:lnTo>
                  <a:lnTo>
                    <a:pt x="6" y="84"/>
                  </a:lnTo>
                  <a:lnTo>
                    <a:pt x="5" y="84"/>
                  </a:lnTo>
                  <a:lnTo>
                    <a:pt x="1" y="84"/>
                  </a:lnTo>
                  <a:lnTo>
                    <a:pt x="1" y="80"/>
                  </a:lnTo>
                  <a:lnTo>
                    <a:pt x="1" y="79"/>
                  </a:lnTo>
                  <a:lnTo>
                    <a:pt x="0" y="79"/>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42" name="Freeform 32"/>
            <p:cNvSpPr>
              <a:spLocks noChangeAspect="1"/>
            </p:cNvSpPr>
            <p:nvPr/>
          </p:nvSpPr>
          <p:spPr bwMode="auto">
            <a:xfrm>
              <a:off x="3217"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0 w 35"/>
                <a:gd name="T11" fmla="*/ 27 h 85"/>
                <a:gd name="T12" fmla="*/ 1 w 35"/>
                <a:gd name="T13" fmla="*/ 12 h 85"/>
                <a:gd name="T14" fmla="*/ 1 w 35"/>
                <a:gd name="T15" fmla="*/ 12 h 85"/>
                <a:gd name="T16" fmla="*/ 1 w 35"/>
                <a:gd name="T17" fmla="*/ 0 h 85"/>
                <a:gd name="T18" fmla="*/ 28 w 35"/>
                <a:gd name="T19" fmla="*/ 0 h 85"/>
                <a:gd name="T20" fmla="*/ 28 w 35"/>
                <a:gd name="T21" fmla="*/ 0 h 85"/>
                <a:gd name="T22" fmla="*/ 135 w 35"/>
                <a:gd name="T23" fmla="*/ 0 h 85"/>
                <a:gd name="T24" fmla="*/ 150 w 35"/>
                <a:gd name="T25" fmla="*/ 0 h 85"/>
                <a:gd name="T26" fmla="*/ 150 w 35"/>
                <a:gd name="T27" fmla="*/ 0 h 85"/>
                <a:gd name="T28" fmla="*/ 150 w 35"/>
                <a:gd name="T29" fmla="*/ 12 h 85"/>
                <a:gd name="T30" fmla="*/ 160 w 35"/>
                <a:gd name="T31" fmla="*/ 12 h 85"/>
                <a:gd name="T32" fmla="*/ 160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60 w 35"/>
                <a:gd name="T55" fmla="*/ 392 h 85"/>
                <a:gd name="T56" fmla="*/ 160 w 35"/>
                <a:gd name="T57" fmla="*/ 396 h 85"/>
                <a:gd name="T58" fmla="*/ 160 w 35"/>
                <a:gd name="T59" fmla="*/ 419 h 85"/>
                <a:gd name="T60" fmla="*/ 150 w 35"/>
                <a:gd name="T61" fmla="*/ 419 h 85"/>
                <a:gd name="T62" fmla="*/ 150 w 35"/>
                <a:gd name="T63" fmla="*/ 419 h 85"/>
                <a:gd name="T64" fmla="*/ 135 w 35"/>
                <a:gd name="T65" fmla="*/ 419 h 85"/>
                <a:gd name="T66" fmla="*/ 28 w 35"/>
                <a:gd name="T67" fmla="*/ 419 h 85"/>
                <a:gd name="T68" fmla="*/ 28 w 35"/>
                <a:gd name="T69" fmla="*/ 419 h 85"/>
                <a:gd name="T70" fmla="*/ 28 w 35"/>
                <a:gd name="T71" fmla="*/ 419 h 85"/>
                <a:gd name="T72" fmla="*/ 1 w 35"/>
                <a:gd name="T73" fmla="*/ 419 h 85"/>
                <a:gd name="T74" fmla="*/ 1 w 35"/>
                <a:gd name="T75" fmla="*/ 396 h 85"/>
                <a:gd name="T76" fmla="*/ 0 w 35"/>
                <a:gd name="T77" fmla="*/ 396 h 85"/>
                <a:gd name="T78" fmla="*/ 0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0" y="5"/>
                  </a:lnTo>
                  <a:lnTo>
                    <a:pt x="1" y="2"/>
                  </a:lnTo>
                  <a:lnTo>
                    <a:pt x="1" y="0"/>
                  </a:lnTo>
                  <a:lnTo>
                    <a:pt x="5" y="0"/>
                  </a:lnTo>
                  <a:lnTo>
                    <a:pt x="26" y="0"/>
                  </a:lnTo>
                  <a:lnTo>
                    <a:pt x="29" y="0"/>
                  </a:lnTo>
                  <a:lnTo>
                    <a:pt x="29" y="2"/>
                  </a:lnTo>
                  <a:lnTo>
                    <a:pt x="31" y="2"/>
                  </a:lnTo>
                  <a:lnTo>
                    <a:pt x="31" y="5"/>
                  </a:lnTo>
                  <a:lnTo>
                    <a:pt x="34" y="7"/>
                  </a:lnTo>
                  <a:lnTo>
                    <a:pt x="34" y="8"/>
                  </a:lnTo>
                  <a:lnTo>
                    <a:pt x="34" y="11"/>
                  </a:lnTo>
                  <a:lnTo>
                    <a:pt x="34" y="14"/>
                  </a:lnTo>
                  <a:lnTo>
                    <a:pt x="34" y="70"/>
                  </a:lnTo>
                  <a:lnTo>
                    <a:pt x="34" y="72"/>
                  </a:lnTo>
                  <a:lnTo>
                    <a:pt x="34" y="74"/>
                  </a:lnTo>
                  <a:lnTo>
                    <a:pt x="34" y="77"/>
                  </a:lnTo>
                  <a:lnTo>
                    <a:pt x="34" y="79"/>
                  </a:lnTo>
                  <a:lnTo>
                    <a:pt x="31" y="79"/>
                  </a:lnTo>
                  <a:lnTo>
                    <a:pt x="31" y="80"/>
                  </a:lnTo>
                  <a:lnTo>
                    <a:pt x="31" y="84"/>
                  </a:lnTo>
                  <a:lnTo>
                    <a:pt x="29" y="84"/>
                  </a:lnTo>
                  <a:lnTo>
                    <a:pt x="26" y="84"/>
                  </a:lnTo>
                  <a:lnTo>
                    <a:pt x="5" y="84"/>
                  </a:lnTo>
                  <a:lnTo>
                    <a:pt x="1" y="84"/>
                  </a:lnTo>
                  <a:lnTo>
                    <a:pt x="1" y="80"/>
                  </a:lnTo>
                  <a:lnTo>
                    <a:pt x="0" y="80"/>
                  </a:lnTo>
                  <a:lnTo>
                    <a:pt x="0" y="79"/>
                  </a:lnTo>
                  <a:lnTo>
                    <a:pt x="0" y="77"/>
                  </a:lnTo>
                  <a:lnTo>
                    <a:pt x="0" y="74"/>
                  </a:lnTo>
                  <a:lnTo>
                    <a:pt x="0" y="72"/>
                  </a:lnTo>
                  <a:lnTo>
                    <a:pt x="0" y="7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43" name="Freeform 33" descr="Light vertical"/>
            <p:cNvSpPr>
              <a:spLocks noChangeAspect="1"/>
            </p:cNvSpPr>
            <p:nvPr/>
          </p:nvSpPr>
          <p:spPr bwMode="auto">
            <a:xfrm>
              <a:off x="3148" y="3537"/>
              <a:ext cx="68" cy="111"/>
            </a:xfrm>
            <a:custGeom>
              <a:avLst/>
              <a:gdLst>
                <a:gd name="T0" fmla="*/ 0 w 52"/>
                <a:gd name="T1" fmla="*/ 68 h 85"/>
                <a:gd name="T2" fmla="*/ 0 w 52"/>
                <a:gd name="T3" fmla="*/ 68 h 85"/>
                <a:gd name="T4" fmla="*/ 0 w 52"/>
                <a:gd name="T5" fmla="*/ 52 h 85"/>
                <a:gd name="T6" fmla="*/ 0 w 52"/>
                <a:gd name="T7" fmla="*/ 38 h 85"/>
                <a:gd name="T8" fmla="*/ 1 w 52"/>
                <a:gd name="T9" fmla="*/ 35 h 85"/>
                <a:gd name="T10" fmla="*/ 1 w 52"/>
                <a:gd name="T11" fmla="*/ 27 h 85"/>
                <a:gd name="T12" fmla="*/ 27 w 52"/>
                <a:gd name="T13" fmla="*/ 12 h 85"/>
                <a:gd name="T14" fmla="*/ 27 w 52"/>
                <a:gd name="T15" fmla="*/ 12 h 85"/>
                <a:gd name="T16" fmla="*/ 35 w 52"/>
                <a:gd name="T17" fmla="*/ 0 h 85"/>
                <a:gd name="T18" fmla="*/ 35 w 52"/>
                <a:gd name="T19" fmla="*/ 0 h 85"/>
                <a:gd name="T20" fmla="*/ 38 w 52"/>
                <a:gd name="T21" fmla="*/ 0 h 85"/>
                <a:gd name="T22" fmla="*/ 221 w 52"/>
                <a:gd name="T23" fmla="*/ 0 h 85"/>
                <a:gd name="T24" fmla="*/ 221 w 52"/>
                <a:gd name="T25" fmla="*/ 0 h 85"/>
                <a:gd name="T26" fmla="*/ 221 w 52"/>
                <a:gd name="T27" fmla="*/ 0 h 85"/>
                <a:gd name="T28" fmla="*/ 228 w 52"/>
                <a:gd name="T29" fmla="*/ 12 h 85"/>
                <a:gd name="T30" fmla="*/ 228 w 52"/>
                <a:gd name="T31" fmla="*/ 12 h 85"/>
                <a:gd name="T32" fmla="*/ 234 w 52"/>
                <a:gd name="T33" fmla="*/ 27 h 85"/>
                <a:gd name="T34" fmla="*/ 234 w 52"/>
                <a:gd name="T35" fmla="*/ 35 h 85"/>
                <a:gd name="T36" fmla="*/ 256 w 52"/>
                <a:gd name="T37" fmla="*/ 35 h 85"/>
                <a:gd name="T38" fmla="*/ 256 w 52"/>
                <a:gd name="T39" fmla="*/ 38 h 85"/>
                <a:gd name="T40" fmla="*/ 256 w 52"/>
                <a:gd name="T41" fmla="*/ 52 h 85"/>
                <a:gd name="T42" fmla="*/ 256 w 52"/>
                <a:gd name="T43" fmla="*/ 68 h 85"/>
                <a:gd name="T44" fmla="*/ 256 w 52"/>
                <a:gd name="T45" fmla="*/ 345 h 85"/>
                <a:gd name="T46" fmla="*/ 256 w 52"/>
                <a:gd name="T47" fmla="*/ 358 h 85"/>
                <a:gd name="T48" fmla="*/ 256 w 52"/>
                <a:gd name="T49" fmla="*/ 370 h 85"/>
                <a:gd name="T50" fmla="*/ 256 w 52"/>
                <a:gd name="T51" fmla="*/ 384 h 85"/>
                <a:gd name="T52" fmla="*/ 256 w 52"/>
                <a:gd name="T53" fmla="*/ 392 h 85"/>
                <a:gd name="T54" fmla="*/ 234 w 52"/>
                <a:gd name="T55" fmla="*/ 392 h 85"/>
                <a:gd name="T56" fmla="*/ 234 w 52"/>
                <a:gd name="T57" fmla="*/ 396 h 85"/>
                <a:gd name="T58" fmla="*/ 228 w 52"/>
                <a:gd name="T59" fmla="*/ 419 h 85"/>
                <a:gd name="T60" fmla="*/ 228 w 52"/>
                <a:gd name="T61" fmla="*/ 419 h 85"/>
                <a:gd name="T62" fmla="*/ 221 w 52"/>
                <a:gd name="T63" fmla="*/ 419 h 85"/>
                <a:gd name="T64" fmla="*/ 221 w 52"/>
                <a:gd name="T65" fmla="*/ 419 h 85"/>
                <a:gd name="T66" fmla="*/ 38 w 52"/>
                <a:gd name="T67" fmla="*/ 419 h 85"/>
                <a:gd name="T68" fmla="*/ 35 w 52"/>
                <a:gd name="T69" fmla="*/ 419 h 85"/>
                <a:gd name="T70" fmla="*/ 35 w 52"/>
                <a:gd name="T71" fmla="*/ 419 h 85"/>
                <a:gd name="T72" fmla="*/ 27 w 52"/>
                <a:gd name="T73" fmla="*/ 419 h 85"/>
                <a:gd name="T74" fmla="*/ 27 w 52"/>
                <a:gd name="T75" fmla="*/ 396 h 85"/>
                <a:gd name="T76" fmla="*/ 1 w 52"/>
                <a:gd name="T77" fmla="*/ 396 h 85"/>
                <a:gd name="T78" fmla="*/ 1 w 52"/>
                <a:gd name="T79" fmla="*/ 392 h 85"/>
                <a:gd name="T80" fmla="*/ 1 w 52"/>
                <a:gd name="T81" fmla="*/ 384 h 85"/>
                <a:gd name="T82" fmla="*/ 0 w 52"/>
                <a:gd name="T83" fmla="*/ 370 h 85"/>
                <a:gd name="T84" fmla="*/ 0 w 52"/>
                <a:gd name="T85" fmla="*/ 358 h 85"/>
                <a:gd name="T86" fmla="*/ 0 w 52"/>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2"/>
                <a:gd name="T133" fmla="*/ 0 h 85"/>
                <a:gd name="T134" fmla="*/ 52 w 52"/>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2" h="85">
                  <a:moveTo>
                    <a:pt x="0" y="70"/>
                  </a:moveTo>
                  <a:lnTo>
                    <a:pt x="0" y="14"/>
                  </a:lnTo>
                  <a:lnTo>
                    <a:pt x="0" y="11"/>
                  </a:lnTo>
                  <a:lnTo>
                    <a:pt x="0" y="8"/>
                  </a:lnTo>
                  <a:lnTo>
                    <a:pt x="1" y="7"/>
                  </a:lnTo>
                  <a:lnTo>
                    <a:pt x="1" y="5"/>
                  </a:lnTo>
                  <a:lnTo>
                    <a:pt x="5" y="2"/>
                  </a:lnTo>
                  <a:lnTo>
                    <a:pt x="7" y="0"/>
                  </a:lnTo>
                  <a:lnTo>
                    <a:pt x="8" y="0"/>
                  </a:lnTo>
                  <a:lnTo>
                    <a:pt x="44" y="0"/>
                  </a:lnTo>
                  <a:lnTo>
                    <a:pt x="46" y="0"/>
                  </a:lnTo>
                  <a:lnTo>
                    <a:pt x="46" y="2"/>
                  </a:lnTo>
                  <a:lnTo>
                    <a:pt x="47" y="2"/>
                  </a:lnTo>
                  <a:lnTo>
                    <a:pt x="47" y="5"/>
                  </a:lnTo>
                  <a:lnTo>
                    <a:pt x="47" y="7"/>
                  </a:lnTo>
                  <a:lnTo>
                    <a:pt x="51" y="7"/>
                  </a:lnTo>
                  <a:lnTo>
                    <a:pt x="51" y="8"/>
                  </a:lnTo>
                  <a:lnTo>
                    <a:pt x="51" y="11"/>
                  </a:lnTo>
                  <a:lnTo>
                    <a:pt x="51" y="14"/>
                  </a:lnTo>
                  <a:lnTo>
                    <a:pt x="51" y="70"/>
                  </a:lnTo>
                  <a:lnTo>
                    <a:pt x="51" y="72"/>
                  </a:lnTo>
                  <a:lnTo>
                    <a:pt x="51" y="74"/>
                  </a:lnTo>
                  <a:lnTo>
                    <a:pt x="51" y="77"/>
                  </a:lnTo>
                  <a:lnTo>
                    <a:pt x="51" y="79"/>
                  </a:lnTo>
                  <a:lnTo>
                    <a:pt x="47" y="79"/>
                  </a:lnTo>
                  <a:lnTo>
                    <a:pt x="47" y="80"/>
                  </a:lnTo>
                  <a:lnTo>
                    <a:pt x="46" y="80"/>
                  </a:lnTo>
                  <a:lnTo>
                    <a:pt x="46" y="84"/>
                  </a:lnTo>
                  <a:lnTo>
                    <a:pt x="44" y="84"/>
                  </a:lnTo>
                  <a:lnTo>
                    <a:pt x="8" y="84"/>
                  </a:lnTo>
                  <a:lnTo>
                    <a:pt x="7" y="84"/>
                  </a:lnTo>
                  <a:lnTo>
                    <a:pt x="5" y="84"/>
                  </a:lnTo>
                  <a:lnTo>
                    <a:pt x="5" y="80"/>
                  </a:lnTo>
                  <a:lnTo>
                    <a:pt x="1" y="80"/>
                  </a:lnTo>
                  <a:lnTo>
                    <a:pt x="1" y="79"/>
                  </a:lnTo>
                  <a:lnTo>
                    <a:pt x="1" y="77"/>
                  </a:lnTo>
                  <a:lnTo>
                    <a:pt x="0" y="77"/>
                  </a:lnTo>
                  <a:lnTo>
                    <a:pt x="0" y="74"/>
                  </a:lnTo>
                  <a:lnTo>
                    <a:pt x="0" y="72"/>
                  </a:lnTo>
                  <a:lnTo>
                    <a:pt x="0" y="7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44" name="AutoShape 34"/>
            <p:cNvSpPr>
              <a:spLocks noChangeAspect="1" noChangeArrowheads="1"/>
            </p:cNvSpPr>
            <p:nvPr/>
          </p:nvSpPr>
          <p:spPr bwMode="auto">
            <a:xfrm flipV="1">
              <a:off x="3127" y="3520"/>
              <a:ext cx="12" cy="1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45" name="Freeform 35"/>
            <p:cNvSpPr>
              <a:spLocks noChangeAspect="1"/>
            </p:cNvSpPr>
            <p:nvPr/>
          </p:nvSpPr>
          <p:spPr bwMode="auto">
            <a:xfrm>
              <a:off x="3113" y="3486"/>
              <a:ext cx="17" cy="36"/>
            </a:xfrm>
            <a:custGeom>
              <a:avLst/>
              <a:gdLst>
                <a:gd name="T0" fmla="*/ 60 w 13"/>
                <a:gd name="T1" fmla="*/ 149 h 27"/>
                <a:gd name="T2" fmla="*/ 0 w 13"/>
                <a:gd name="T3" fmla="*/ 105 h 27"/>
                <a:gd name="T4" fmla="*/ 60 w 13"/>
                <a:gd name="T5" fmla="*/ 73 h 27"/>
                <a:gd name="T6" fmla="*/ 0 w 13"/>
                <a:gd name="T7" fmla="*/ 28 h 27"/>
                <a:gd name="T8" fmla="*/ 60 w 13"/>
                <a:gd name="T9" fmla="*/ 0 h 27"/>
                <a:gd name="T10" fmla="*/ 60 w 13"/>
                <a:gd name="T11" fmla="*/ 149 h 27"/>
                <a:gd name="T12" fmla="*/ 60 w 13"/>
                <a:gd name="T13" fmla="*/ 149 h 27"/>
                <a:gd name="T14" fmla="*/ 0 60000 65536"/>
                <a:gd name="T15" fmla="*/ 0 60000 65536"/>
                <a:gd name="T16" fmla="*/ 0 60000 65536"/>
                <a:gd name="T17" fmla="*/ 0 60000 65536"/>
                <a:gd name="T18" fmla="*/ 0 60000 65536"/>
                <a:gd name="T19" fmla="*/ 0 60000 65536"/>
                <a:gd name="T20" fmla="*/ 0 60000 65536"/>
                <a:gd name="T21" fmla="*/ 0 w 13"/>
                <a:gd name="T22" fmla="*/ 0 h 27"/>
                <a:gd name="T23" fmla="*/ 13 w 13"/>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7">
                  <a:moveTo>
                    <a:pt x="12" y="26"/>
                  </a:moveTo>
                  <a:lnTo>
                    <a:pt x="0" y="19"/>
                  </a:lnTo>
                  <a:lnTo>
                    <a:pt x="12" y="13"/>
                  </a:lnTo>
                  <a:lnTo>
                    <a:pt x="0" y="5"/>
                  </a:lnTo>
                  <a:lnTo>
                    <a:pt x="12" y="0"/>
                  </a:lnTo>
                  <a:lnTo>
                    <a:pt x="12"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46" name="Line 36"/>
            <p:cNvSpPr>
              <a:spLocks noChangeAspect="1" noChangeShapeType="1"/>
            </p:cNvSpPr>
            <p:nvPr/>
          </p:nvSpPr>
          <p:spPr bwMode="auto">
            <a:xfrm flipH="1" flipV="1">
              <a:off x="3113" y="3509"/>
              <a:ext cx="118" cy="1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447" name="Line 37"/>
            <p:cNvSpPr>
              <a:spLocks noChangeAspect="1" noChangeShapeType="1"/>
            </p:cNvSpPr>
            <p:nvPr/>
          </p:nvSpPr>
          <p:spPr bwMode="auto">
            <a:xfrm>
              <a:off x="3129" y="3519"/>
              <a:ext cx="102"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448" name="Line 38"/>
            <p:cNvSpPr>
              <a:spLocks noChangeAspect="1" noChangeShapeType="1"/>
            </p:cNvSpPr>
            <p:nvPr/>
          </p:nvSpPr>
          <p:spPr bwMode="auto">
            <a:xfrm flipH="1" flipV="1">
              <a:off x="3113" y="3492"/>
              <a:ext cx="118" cy="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449" name="Freeform 39"/>
            <p:cNvSpPr>
              <a:spLocks noChangeAspect="1"/>
            </p:cNvSpPr>
            <p:nvPr/>
          </p:nvSpPr>
          <p:spPr bwMode="auto">
            <a:xfrm>
              <a:off x="3235" y="3486"/>
              <a:ext cx="16" cy="34"/>
            </a:xfrm>
            <a:custGeom>
              <a:avLst/>
              <a:gdLst>
                <a:gd name="T0" fmla="*/ 0 w 12"/>
                <a:gd name="T1" fmla="*/ 0 h 26"/>
                <a:gd name="T2" fmla="*/ 64 w 12"/>
                <a:gd name="T3" fmla="*/ 27 h 26"/>
                <a:gd name="T4" fmla="*/ 0 w 12"/>
                <a:gd name="T5" fmla="*/ 65 h 26"/>
                <a:gd name="T6" fmla="*/ 64 w 12"/>
                <a:gd name="T7" fmla="*/ 95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5"/>
                  </a:lnTo>
                  <a:lnTo>
                    <a:pt x="0" y="13"/>
                  </a:lnTo>
                  <a:lnTo>
                    <a:pt x="11" y="19"/>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50" name="Freeform 40"/>
            <p:cNvSpPr>
              <a:spLocks noChangeAspect="1"/>
            </p:cNvSpPr>
            <p:nvPr/>
          </p:nvSpPr>
          <p:spPr bwMode="auto">
            <a:xfrm>
              <a:off x="3129" y="3387"/>
              <a:ext cx="108" cy="17"/>
            </a:xfrm>
            <a:custGeom>
              <a:avLst/>
              <a:gdLst>
                <a:gd name="T0" fmla="*/ 0 w 83"/>
                <a:gd name="T1" fmla="*/ 60 h 13"/>
                <a:gd name="T2" fmla="*/ 16 w 83"/>
                <a:gd name="T3" fmla="*/ 0 h 13"/>
                <a:gd name="T4" fmla="*/ 372 w 83"/>
                <a:gd name="T5" fmla="*/ 0 h 13"/>
                <a:gd name="T6" fmla="*/ 399 w 83"/>
                <a:gd name="T7" fmla="*/ 60 h 13"/>
                <a:gd name="T8" fmla="*/ 0 w 83"/>
                <a:gd name="T9" fmla="*/ 60 h 13"/>
                <a:gd name="T10" fmla="*/ 0 w 83"/>
                <a:gd name="T11" fmla="*/ 60 h 13"/>
                <a:gd name="T12" fmla="*/ 0 60000 65536"/>
                <a:gd name="T13" fmla="*/ 0 60000 65536"/>
                <a:gd name="T14" fmla="*/ 0 60000 65536"/>
                <a:gd name="T15" fmla="*/ 0 60000 65536"/>
                <a:gd name="T16" fmla="*/ 0 60000 65536"/>
                <a:gd name="T17" fmla="*/ 0 60000 65536"/>
                <a:gd name="T18" fmla="*/ 0 w 83"/>
                <a:gd name="T19" fmla="*/ 0 h 13"/>
                <a:gd name="T20" fmla="*/ 83 w 83"/>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83" h="13">
                  <a:moveTo>
                    <a:pt x="0" y="12"/>
                  </a:moveTo>
                  <a:lnTo>
                    <a:pt x="3" y="0"/>
                  </a:lnTo>
                  <a:lnTo>
                    <a:pt x="77" y="0"/>
                  </a:lnTo>
                  <a:lnTo>
                    <a:pt x="82" y="12"/>
                  </a:lnTo>
                  <a:lnTo>
                    <a:pt x="0" y="1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51" name="Freeform 41"/>
            <p:cNvSpPr>
              <a:spLocks noChangeAspect="1"/>
            </p:cNvSpPr>
            <p:nvPr/>
          </p:nvSpPr>
          <p:spPr bwMode="auto">
            <a:xfrm>
              <a:off x="3073" y="3344"/>
              <a:ext cx="224" cy="149"/>
            </a:xfrm>
            <a:custGeom>
              <a:avLst/>
              <a:gdLst>
                <a:gd name="T0" fmla="*/ 0 w 172"/>
                <a:gd name="T1" fmla="*/ 93 h 114"/>
                <a:gd name="T2" fmla="*/ 0 w 172"/>
                <a:gd name="T3" fmla="*/ 93 h 114"/>
                <a:gd name="T4" fmla="*/ 12 w 172"/>
                <a:gd name="T5" fmla="*/ 65 h 114"/>
                <a:gd name="T6" fmla="*/ 12 w 172"/>
                <a:gd name="T7" fmla="*/ 60 h 114"/>
                <a:gd name="T8" fmla="*/ 27 w 172"/>
                <a:gd name="T9" fmla="*/ 38 h 114"/>
                <a:gd name="T10" fmla="*/ 38 w 172"/>
                <a:gd name="T11" fmla="*/ 35 h 114"/>
                <a:gd name="T12" fmla="*/ 60 w 172"/>
                <a:gd name="T13" fmla="*/ 27 h 114"/>
                <a:gd name="T14" fmla="*/ 78 w 172"/>
                <a:gd name="T15" fmla="*/ 12 h 114"/>
                <a:gd name="T16" fmla="*/ 96 w 172"/>
                <a:gd name="T17" fmla="*/ 0 h 114"/>
                <a:gd name="T18" fmla="*/ 124 w 172"/>
                <a:gd name="T19" fmla="*/ 0 h 114"/>
                <a:gd name="T20" fmla="*/ 134 w 172"/>
                <a:gd name="T21" fmla="*/ 0 h 114"/>
                <a:gd name="T22" fmla="*/ 682 w 172"/>
                <a:gd name="T23" fmla="*/ 0 h 114"/>
                <a:gd name="T24" fmla="*/ 707 w 172"/>
                <a:gd name="T25" fmla="*/ 0 h 114"/>
                <a:gd name="T26" fmla="*/ 731 w 172"/>
                <a:gd name="T27" fmla="*/ 0 h 114"/>
                <a:gd name="T28" fmla="*/ 745 w 172"/>
                <a:gd name="T29" fmla="*/ 12 h 114"/>
                <a:gd name="T30" fmla="*/ 764 w 172"/>
                <a:gd name="T31" fmla="*/ 12 h 114"/>
                <a:gd name="T32" fmla="*/ 780 w 172"/>
                <a:gd name="T33" fmla="*/ 27 h 114"/>
                <a:gd name="T34" fmla="*/ 793 w 172"/>
                <a:gd name="T35" fmla="*/ 35 h 114"/>
                <a:gd name="T36" fmla="*/ 815 w 172"/>
                <a:gd name="T37" fmla="*/ 38 h 114"/>
                <a:gd name="T38" fmla="*/ 815 w 172"/>
                <a:gd name="T39" fmla="*/ 65 h 114"/>
                <a:gd name="T40" fmla="*/ 835 w 172"/>
                <a:gd name="T41" fmla="*/ 76 h 114"/>
                <a:gd name="T42" fmla="*/ 835 w 172"/>
                <a:gd name="T43" fmla="*/ 93 h 114"/>
                <a:gd name="T44" fmla="*/ 835 w 172"/>
                <a:gd name="T45" fmla="*/ 465 h 114"/>
                <a:gd name="T46" fmla="*/ 835 w 172"/>
                <a:gd name="T47" fmla="*/ 473 h 114"/>
                <a:gd name="T48" fmla="*/ 835 w 172"/>
                <a:gd name="T49" fmla="*/ 474 h 114"/>
                <a:gd name="T50" fmla="*/ 815 w 172"/>
                <a:gd name="T51" fmla="*/ 507 h 114"/>
                <a:gd name="T52" fmla="*/ 806 w 172"/>
                <a:gd name="T53" fmla="*/ 514 h 114"/>
                <a:gd name="T54" fmla="*/ 793 w 172"/>
                <a:gd name="T55" fmla="*/ 533 h 114"/>
                <a:gd name="T56" fmla="*/ 772 w 172"/>
                <a:gd name="T57" fmla="*/ 544 h 114"/>
                <a:gd name="T58" fmla="*/ 764 w 172"/>
                <a:gd name="T59" fmla="*/ 550 h 114"/>
                <a:gd name="T60" fmla="*/ 742 w 172"/>
                <a:gd name="T61" fmla="*/ 550 h 114"/>
                <a:gd name="T62" fmla="*/ 716 w 172"/>
                <a:gd name="T63" fmla="*/ 562 h 114"/>
                <a:gd name="T64" fmla="*/ 682 w 172"/>
                <a:gd name="T65" fmla="*/ 562 h 114"/>
                <a:gd name="T66" fmla="*/ 134 w 172"/>
                <a:gd name="T67" fmla="*/ 562 h 114"/>
                <a:gd name="T68" fmla="*/ 133 w 172"/>
                <a:gd name="T69" fmla="*/ 562 h 114"/>
                <a:gd name="T70" fmla="*/ 108 w 172"/>
                <a:gd name="T71" fmla="*/ 562 h 114"/>
                <a:gd name="T72" fmla="*/ 86 w 172"/>
                <a:gd name="T73" fmla="*/ 550 h 114"/>
                <a:gd name="T74" fmla="*/ 64 w 172"/>
                <a:gd name="T75" fmla="*/ 544 h 114"/>
                <a:gd name="T76" fmla="*/ 38 w 172"/>
                <a:gd name="T77" fmla="*/ 544 h 114"/>
                <a:gd name="T78" fmla="*/ 35 w 172"/>
                <a:gd name="T79" fmla="*/ 514 h 114"/>
                <a:gd name="T80" fmla="*/ 27 w 172"/>
                <a:gd name="T81" fmla="*/ 507 h 114"/>
                <a:gd name="T82" fmla="*/ 12 w 172"/>
                <a:gd name="T83" fmla="*/ 501 h 114"/>
                <a:gd name="T84" fmla="*/ 0 w 172"/>
                <a:gd name="T85" fmla="*/ 474 h 114"/>
                <a:gd name="T86" fmla="*/ 0 w 172"/>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2"/>
                <a:gd name="T133" fmla="*/ 0 h 114"/>
                <a:gd name="T134" fmla="*/ 172 w 172"/>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2" h="114">
                  <a:moveTo>
                    <a:pt x="0" y="93"/>
                  </a:moveTo>
                  <a:lnTo>
                    <a:pt x="0" y="18"/>
                  </a:lnTo>
                  <a:lnTo>
                    <a:pt x="0" y="15"/>
                  </a:lnTo>
                  <a:lnTo>
                    <a:pt x="2" y="13"/>
                  </a:lnTo>
                  <a:lnTo>
                    <a:pt x="2" y="12"/>
                  </a:lnTo>
                  <a:lnTo>
                    <a:pt x="5" y="8"/>
                  </a:lnTo>
                  <a:lnTo>
                    <a:pt x="7" y="7"/>
                  </a:lnTo>
                  <a:lnTo>
                    <a:pt x="8" y="7"/>
                  </a:lnTo>
                  <a:lnTo>
                    <a:pt x="8" y="5"/>
                  </a:lnTo>
                  <a:lnTo>
                    <a:pt x="12" y="5"/>
                  </a:lnTo>
                  <a:lnTo>
                    <a:pt x="13" y="2"/>
                  </a:lnTo>
                  <a:lnTo>
                    <a:pt x="16" y="2"/>
                  </a:lnTo>
                  <a:lnTo>
                    <a:pt x="18" y="2"/>
                  </a:lnTo>
                  <a:lnTo>
                    <a:pt x="20" y="0"/>
                  </a:lnTo>
                  <a:lnTo>
                    <a:pt x="22" y="0"/>
                  </a:lnTo>
                  <a:lnTo>
                    <a:pt x="25" y="0"/>
                  </a:lnTo>
                  <a:lnTo>
                    <a:pt x="27" y="0"/>
                  </a:lnTo>
                  <a:lnTo>
                    <a:pt x="28" y="0"/>
                  </a:lnTo>
                  <a:lnTo>
                    <a:pt x="140" y="0"/>
                  </a:lnTo>
                  <a:lnTo>
                    <a:pt x="145" y="0"/>
                  </a:lnTo>
                  <a:lnTo>
                    <a:pt x="147" y="0"/>
                  </a:lnTo>
                  <a:lnTo>
                    <a:pt x="150" y="0"/>
                  </a:lnTo>
                  <a:lnTo>
                    <a:pt x="152" y="0"/>
                  </a:lnTo>
                  <a:lnTo>
                    <a:pt x="153" y="2"/>
                  </a:lnTo>
                  <a:lnTo>
                    <a:pt x="157" y="2"/>
                  </a:lnTo>
                  <a:lnTo>
                    <a:pt x="158" y="5"/>
                  </a:lnTo>
                  <a:lnTo>
                    <a:pt x="160" y="5"/>
                  </a:lnTo>
                  <a:lnTo>
                    <a:pt x="163" y="7"/>
                  </a:lnTo>
                  <a:lnTo>
                    <a:pt x="165" y="8"/>
                  </a:lnTo>
                  <a:lnTo>
                    <a:pt x="167" y="8"/>
                  </a:lnTo>
                  <a:lnTo>
                    <a:pt x="167" y="12"/>
                  </a:lnTo>
                  <a:lnTo>
                    <a:pt x="167" y="13"/>
                  </a:lnTo>
                  <a:lnTo>
                    <a:pt x="171" y="13"/>
                  </a:lnTo>
                  <a:lnTo>
                    <a:pt x="171" y="15"/>
                  </a:lnTo>
                  <a:lnTo>
                    <a:pt x="171" y="18"/>
                  </a:lnTo>
                  <a:lnTo>
                    <a:pt x="171" y="93"/>
                  </a:lnTo>
                  <a:lnTo>
                    <a:pt x="171" y="95"/>
                  </a:lnTo>
                  <a:lnTo>
                    <a:pt x="171" y="96"/>
                  </a:lnTo>
                  <a:lnTo>
                    <a:pt x="167" y="100"/>
                  </a:lnTo>
                  <a:lnTo>
                    <a:pt x="167" y="102"/>
                  </a:lnTo>
                  <a:lnTo>
                    <a:pt x="165" y="103"/>
                  </a:lnTo>
                  <a:lnTo>
                    <a:pt x="163" y="103"/>
                  </a:lnTo>
                  <a:lnTo>
                    <a:pt x="163" y="107"/>
                  </a:lnTo>
                  <a:lnTo>
                    <a:pt x="160" y="109"/>
                  </a:lnTo>
                  <a:lnTo>
                    <a:pt x="158" y="109"/>
                  </a:lnTo>
                  <a:lnTo>
                    <a:pt x="157" y="109"/>
                  </a:lnTo>
                  <a:lnTo>
                    <a:pt x="157" y="110"/>
                  </a:lnTo>
                  <a:lnTo>
                    <a:pt x="153" y="110"/>
                  </a:lnTo>
                  <a:lnTo>
                    <a:pt x="152" y="110"/>
                  </a:lnTo>
                  <a:lnTo>
                    <a:pt x="150" y="113"/>
                  </a:lnTo>
                  <a:lnTo>
                    <a:pt x="147" y="113"/>
                  </a:lnTo>
                  <a:lnTo>
                    <a:pt x="145" y="113"/>
                  </a:lnTo>
                  <a:lnTo>
                    <a:pt x="140" y="113"/>
                  </a:lnTo>
                  <a:lnTo>
                    <a:pt x="28" y="113"/>
                  </a:lnTo>
                  <a:lnTo>
                    <a:pt x="27" y="113"/>
                  </a:lnTo>
                  <a:lnTo>
                    <a:pt x="25" y="113"/>
                  </a:lnTo>
                  <a:lnTo>
                    <a:pt x="22" y="113"/>
                  </a:lnTo>
                  <a:lnTo>
                    <a:pt x="20" y="110"/>
                  </a:lnTo>
                  <a:lnTo>
                    <a:pt x="18" y="110"/>
                  </a:lnTo>
                  <a:lnTo>
                    <a:pt x="16" y="110"/>
                  </a:lnTo>
                  <a:lnTo>
                    <a:pt x="13" y="109"/>
                  </a:lnTo>
                  <a:lnTo>
                    <a:pt x="12" y="109"/>
                  </a:lnTo>
                  <a:lnTo>
                    <a:pt x="8" y="109"/>
                  </a:lnTo>
                  <a:lnTo>
                    <a:pt x="8" y="107"/>
                  </a:lnTo>
                  <a:lnTo>
                    <a:pt x="7" y="103"/>
                  </a:lnTo>
                  <a:lnTo>
                    <a:pt x="5" y="103"/>
                  </a:lnTo>
                  <a:lnTo>
                    <a:pt x="5" y="102"/>
                  </a:lnTo>
                  <a:lnTo>
                    <a:pt x="2" y="102"/>
                  </a:lnTo>
                  <a:lnTo>
                    <a:pt x="2" y="100"/>
                  </a:lnTo>
                  <a:lnTo>
                    <a:pt x="2" y="96"/>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52" name="Freeform 42"/>
            <p:cNvSpPr>
              <a:spLocks noChangeAspect="1"/>
            </p:cNvSpPr>
            <p:nvPr/>
          </p:nvSpPr>
          <p:spPr bwMode="auto">
            <a:xfrm>
              <a:off x="3075" y="3344"/>
              <a:ext cx="64" cy="149"/>
            </a:xfrm>
            <a:custGeom>
              <a:avLst/>
              <a:gdLst>
                <a:gd name="T0" fmla="*/ 0 w 49"/>
                <a:gd name="T1" fmla="*/ 99 h 114"/>
                <a:gd name="T2" fmla="*/ 0 w 49"/>
                <a:gd name="T3" fmla="*/ 93 h 114"/>
                <a:gd name="T4" fmla="*/ 0 w 49"/>
                <a:gd name="T5" fmla="*/ 76 h 114"/>
                <a:gd name="T6" fmla="*/ 0 w 49"/>
                <a:gd name="T7" fmla="*/ 60 h 114"/>
                <a:gd name="T8" fmla="*/ 0 w 49"/>
                <a:gd name="T9" fmla="*/ 38 h 114"/>
                <a:gd name="T10" fmla="*/ 1 w 49"/>
                <a:gd name="T11" fmla="*/ 35 h 114"/>
                <a:gd name="T12" fmla="*/ 1 w 49"/>
                <a:gd name="T13" fmla="*/ 27 h 114"/>
                <a:gd name="T14" fmla="*/ 27 w 49"/>
                <a:gd name="T15" fmla="*/ 12 h 114"/>
                <a:gd name="T16" fmla="*/ 27 w 49"/>
                <a:gd name="T17" fmla="*/ 12 h 114"/>
                <a:gd name="T18" fmla="*/ 29 w 49"/>
                <a:gd name="T19" fmla="*/ 0 h 114"/>
                <a:gd name="T20" fmla="*/ 29 w 49"/>
                <a:gd name="T21" fmla="*/ 0 h 114"/>
                <a:gd name="T22" fmla="*/ 183 w 49"/>
                <a:gd name="T23" fmla="*/ 0 h 114"/>
                <a:gd name="T24" fmla="*/ 199 w 49"/>
                <a:gd name="T25" fmla="*/ 0 h 114"/>
                <a:gd name="T26" fmla="*/ 199 w 49"/>
                <a:gd name="T27" fmla="*/ 0 h 114"/>
                <a:gd name="T28" fmla="*/ 206 w 49"/>
                <a:gd name="T29" fmla="*/ 12 h 114"/>
                <a:gd name="T30" fmla="*/ 206 w 49"/>
                <a:gd name="T31" fmla="*/ 12 h 114"/>
                <a:gd name="T32" fmla="*/ 217 w 49"/>
                <a:gd name="T33" fmla="*/ 27 h 114"/>
                <a:gd name="T34" fmla="*/ 217 w 49"/>
                <a:gd name="T35" fmla="*/ 35 h 114"/>
                <a:gd name="T36" fmla="*/ 217 w 49"/>
                <a:gd name="T37" fmla="*/ 38 h 114"/>
                <a:gd name="T38" fmla="*/ 239 w 49"/>
                <a:gd name="T39" fmla="*/ 65 h 114"/>
                <a:gd name="T40" fmla="*/ 239 w 49"/>
                <a:gd name="T41" fmla="*/ 76 h 114"/>
                <a:gd name="T42" fmla="*/ 239 w 49"/>
                <a:gd name="T43" fmla="*/ 99 h 114"/>
                <a:gd name="T44" fmla="*/ 239 w 49"/>
                <a:gd name="T45" fmla="*/ 465 h 114"/>
                <a:gd name="T46" fmla="*/ 239 w 49"/>
                <a:gd name="T47" fmla="*/ 473 h 114"/>
                <a:gd name="T48" fmla="*/ 239 w 49"/>
                <a:gd name="T49" fmla="*/ 501 h 114"/>
                <a:gd name="T50" fmla="*/ 217 w 49"/>
                <a:gd name="T51" fmla="*/ 507 h 114"/>
                <a:gd name="T52" fmla="*/ 217 w 49"/>
                <a:gd name="T53" fmla="*/ 514 h 114"/>
                <a:gd name="T54" fmla="*/ 217 w 49"/>
                <a:gd name="T55" fmla="*/ 533 h 114"/>
                <a:gd name="T56" fmla="*/ 206 w 49"/>
                <a:gd name="T57" fmla="*/ 544 h 114"/>
                <a:gd name="T58" fmla="*/ 206 w 49"/>
                <a:gd name="T59" fmla="*/ 550 h 114"/>
                <a:gd name="T60" fmla="*/ 199 w 49"/>
                <a:gd name="T61" fmla="*/ 550 h 114"/>
                <a:gd name="T62" fmla="*/ 199 w 49"/>
                <a:gd name="T63" fmla="*/ 562 h 114"/>
                <a:gd name="T64" fmla="*/ 183 w 49"/>
                <a:gd name="T65" fmla="*/ 562 h 114"/>
                <a:gd name="T66" fmla="*/ 29 w 49"/>
                <a:gd name="T67" fmla="*/ 562 h 114"/>
                <a:gd name="T68" fmla="*/ 29 w 49"/>
                <a:gd name="T69" fmla="*/ 562 h 114"/>
                <a:gd name="T70" fmla="*/ 27 w 49"/>
                <a:gd name="T71" fmla="*/ 562 h 114"/>
                <a:gd name="T72" fmla="*/ 27 w 49"/>
                <a:gd name="T73" fmla="*/ 550 h 114"/>
                <a:gd name="T74" fmla="*/ 1 w 49"/>
                <a:gd name="T75" fmla="*/ 550 h 114"/>
                <a:gd name="T76" fmla="*/ 1 w 49"/>
                <a:gd name="T77" fmla="*/ 544 h 114"/>
                <a:gd name="T78" fmla="*/ 0 w 49"/>
                <a:gd name="T79" fmla="*/ 533 h 114"/>
                <a:gd name="T80" fmla="*/ 0 w 49"/>
                <a:gd name="T81" fmla="*/ 514 h 114"/>
                <a:gd name="T82" fmla="*/ 0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0" y="13"/>
                  </a:lnTo>
                  <a:lnTo>
                    <a:pt x="0" y="12"/>
                  </a:lnTo>
                  <a:lnTo>
                    <a:pt x="0" y="8"/>
                  </a:lnTo>
                  <a:lnTo>
                    <a:pt x="0" y="7"/>
                  </a:lnTo>
                  <a:lnTo>
                    <a:pt x="1" y="7"/>
                  </a:lnTo>
                  <a:lnTo>
                    <a:pt x="1" y="5"/>
                  </a:lnTo>
                  <a:lnTo>
                    <a:pt x="1" y="2"/>
                  </a:lnTo>
                  <a:lnTo>
                    <a:pt x="5" y="2"/>
                  </a:lnTo>
                  <a:lnTo>
                    <a:pt x="5" y="0"/>
                  </a:lnTo>
                  <a:lnTo>
                    <a:pt x="6" y="0"/>
                  </a:lnTo>
                  <a:lnTo>
                    <a:pt x="37" y="0"/>
                  </a:lnTo>
                  <a:lnTo>
                    <a:pt x="40" y="0"/>
                  </a:lnTo>
                  <a:lnTo>
                    <a:pt x="40" y="2"/>
                  </a:lnTo>
                  <a:lnTo>
                    <a:pt x="41" y="2"/>
                  </a:lnTo>
                  <a:lnTo>
                    <a:pt x="41" y="5"/>
                  </a:lnTo>
                  <a:lnTo>
                    <a:pt x="44" y="5"/>
                  </a:lnTo>
                  <a:lnTo>
                    <a:pt x="44" y="7"/>
                  </a:lnTo>
                  <a:lnTo>
                    <a:pt x="44" y="8"/>
                  </a:lnTo>
                  <a:lnTo>
                    <a:pt x="44" y="12"/>
                  </a:lnTo>
                  <a:lnTo>
                    <a:pt x="48" y="13"/>
                  </a:lnTo>
                  <a:lnTo>
                    <a:pt x="48" y="15"/>
                  </a:lnTo>
                  <a:lnTo>
                    <a:pt x="48" y="18"/>
                  </a:lnTo>
                  <a:lnTo>
                    <a:pt x="48" y="20"/>
                  </a:lnTo>
                  <a:lnTo>
                    <a:pt x="48" y="93"/>
                  </a:lnTo>
                  <a:lnTo>
                    <a:pt x="48" y="95"/>
                  </a:lnTo>
                  <a:lnTo>
                    <a:pt x="48" y="96"/>
                  </a:lnTo>
                  <a:lnTo>
                    <a:pt x="48" y="100"/>
                  </a:lnTo>
                  <a:lnTo>
                    <a:pt x="44" y="102"/>
                  </a:lnTo>
                  <a:lnTo>
                    <a:pt x="44" y="103"/>
                  </a:lnTo>
                  <a:lnTo>
                    <a:pt x="44" y="107"/>
                  </a:lnTo>
                  <a:lnTo>
                    <a:pt x="44" y="109"/>
                  </a:lnTo>
                  <a:lnTo>
                    <a:pt x="41" y="109"/>
                  </a:lnTo>
                  <a:lnTo>
                    <a:pt x="41" y="110"/>
                  </a:lnTo>
                  <a:lnTo>
                    <a:pt x="40" y="110"/>
                  </a:lnTo>
                  <a:lnTo>
                    <a:pt x="40" y="113"/>
                  </a:lnTo>
                  <a:lnTo>
                    <a:pt x="37" y="113"/>
                  </a:lnTo>
                  <a:lnTo>
                    <a:pt x="6" y="113"/>
                  </a:lnTo>
                  <a:lnTo>
                    <a:pt x="5" y="113"/>
                  </a:lnTo>
                  <a:lnTo>
                    <a:pt x="5" y="110"/>
                  </a:lnTo>
                  <a:lnTo>
                    <a:pt x="1" y="110"/>
                  </a:lnTo>
                  <a:lnTo>
                    <a:pt x="1" y="109"/>
                  </a:lnTo>
                  <a:lnTo>
                    <a:pt x="1" y="107"/>
                  </a:lnTo>
                  <a:lnTo>
                    <a:pt x="0" y="107"/>
                  </a:lnTo>
                  <a:lnTo>
                    <a:pt x="0" y="103"/>
                  </a:lnTo>
                  <a:lnTo>
                    <a:pt x="0" y="102"/>
                  </a:lnTo>
                  <a:lnTo>
                    <a:pt x="0" y="100"/>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53" name="Freeform 43"/>
            <p:cNvSpPr>
              <a:spLocks noChangeAspect="1"/>
            </p:cNvSpPr>
            <p:nvPr/>
          </p:nvSpPr>
          <p:spPr bwMode="auto">
            <a:xfrm>
              <a:off x="3228" y="3344"/>
              <a:ext cx="63" cy="149"/>
            </a:xfrm>
            <a:custGeom>
              <a:avLst/>
              <a:gdLst>
                <a:gd name="T0" fmla="*/ 0 w 49"/>
                <a:gd name="T1" fmla="*/ 99 h 114"/>
                <a:gd name="T2" fmla="*/ 0 w 49"/>
                <a:gd name="T3" fmla="*/ 93 h 114"/>
                <a:gd name="T4" fmla="*/ 0 w 49"/>
                <a:gd name="T5" fmla="*/ 76 h 114"/>
                <a:gd name="T6" fmla="*/ 1 w 49"/>
                <a:gd name="T7" fmla="*/ 60 h 114"/>
                <a:gd name="T8" fmla="*/ 1 w 49"/>
                <a:gd name="T9" fmla="*/ 38 h 114"/>
                <a:gd name="T10" fmla="*/ 1 w 49"/>
                <a:gd name="T11" fmla="*/ 35 h 114"/>
                <a:gd name="T12" fmla="*/ 28 w 49"/>
                <a:gd name="T13" fmla="*/ 27 h 114"/>
                <a:gd name="T14" fmla="*/ 28 w 49"/>
                <a:gd name="T15" fmla="*/ 12 h 114"/>
                <a:gd name="T16" fmla="*/ 31 w 49"/>
                <a:gd name="T17" fmla="*/ 12 h 114"/>
                <a:gd name="T18" fmla="*/ 31 w 49"/>
                <a:gd name="T19" fmla="*/ 0 h 114"/>
                <a:gd name="T20" fmla="*/ 40 w 49"/>
                <a:gd name="T21" fmla="*/ 0 h 114"/>
                <a:gd name="T22" fmla="*/ 185 w 49"/>
                <a:gd name="T23" fmla="*/ 0 h 114"/>
                <a:gd name="T24" fmla="*/ 185 w 49"/>
                <a:gd name="T25" fmla="*/ 0 h 114"/>
                <a:gd name="T26" fmla="*/ 193 w 49"/>
                <a:gd name="T27" fmla="*/ 0 h 114"/>
                <a:gd name="T28" fmla="*/ 193 w 49"/>
                <a:gd name="T29" fmla="*/ 12 h 114"/>
                <a:gd name="T30" fmla="*/ 201 w 49"/>
                <a:gd name="T31" fmla="*/ 12 h 114"/>
                <a:gd name="T32" fmla="*/ 201 w 49"/>
                <a:gd name="T33" fmla="*/ 27 h 114"/>
                <a:gd name="T34" fmla="*/ 219 w 49"/>
                <a:gd name="T35" fmla="*/ 35 h 114"/>
                <a:gd name="T36" fmla="*/ 219 w 49"/>
                <a:gd name="T37" fmla="*/ 38 h 114"/>
                <a:gd name="T38" fmla="*/ 219 w 49"/>
                <a:gd name="T39" fmla="*/ 65 h 114"/>
                <a:gd name="T40" fmla="*/ 219 w 49"/>
                <a:gd name="T41" fmla="*/ 76 h 114"/>
                <a:gd name="T42" fmla="*/ 219 w 49"/>
                <a:gd name="T43" fmla="*/ 99 h 114"/>
                <a:gd name="T44" fmla="*/ 219 w 49"/>
                <a:gd name="T45" fmla="*/ 465 h 114"/>
                <a:gd name="T46" fmla="*/ 219 w 49"/>
                <a:gd name="T47" fmla="*/ 473 h 114"/>
                <a:gd name="T48" fmla="*/ 219 w 49"/>
                <a:gd name="T49" fmla="*/ 501 h 114"/>
                <a:gd name="T50" fmla="*/ 219 w 49"/>
                <a:gd name="T51" fmla="*/ 507 h 114"/>
                <a:gd name="T52" fmla="*/ 219 w 49"/>
                <a:gd name="T53" fmla="*/ 514 h 114"/>
                <a:gd name="T54" fmla="*/ 201 w 49"/>
                <a:gd name="T55" fmla="*/ 533 h 114"/>
                <a:gd name="T56" fmla="*/ 201 w 49"/>
                <a:gd name="T57" fmla="*/ 544 h 114"/>
                <a:gd name="T58" fmla="*/ 193 w 49"/>
                <a:gd name="T59" fmla="*/ 550 h 114"/>
                <a:gd name="T60" fmla="*/ 193 w 49"/>
                <a:gd name="T61" fmla="*/ 550 h 114"/>
                <a:gd name="T62" fmla="*/ 185 w 49"/>
                <a:gd name="T63" fmla="*/ 562 h 114"/>
                <a:gd name="T64" fmla="*/ 185 w 49"/>
                <a:gd name="T65" fmla="*/ 562 h 114"/>
                <a:gd name="T66" fmla="*/ 40 w 49"/>
                <a:gd name="T67" fmla="*/ 562 h 114"/>
                <a:gd name="T68" fmla="*/ 40 w 49"/>
                <a:gd name="T69" fmla="*/ 562 h 114"/>
                <a:gd name="T70" fmla="*/ 31 w 49"/>
                <a:gd name="T71" fmla="*/ 562 h 114"/>
                <a:gd name="T72" fmla="*/ 28 w 49"/>
                <a:gd name="T73" fmla="*/ 550 h 114"/>
                <a:gd name="T74" fmla="*/ 28 w 49"/>
                <a:gd name="T75" fmla="*/ 550 h 114"/>
                <a:gd name="T76" fmla="*/ 1 w 49"/>
                <a:gd name="T77" fmla="*/ 544 h 114"/>
                <a:gd name="T78" fmla="*/ 1 w 49"/>
                <a:gd name="T79" fmla="*/ 533 h 114"/>
                <a:gd name="T80" fmla="*/ 1 w 49"/>
                <a:gd name="T81" fmla="*/ 514 h 114"/>
                <a:gd name="T82" fmla="*/ 1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1" y="13"/>
                  </a:lnTo>
                  <a:lnTo>
                    <a:pt x="1" y="12"/>
                  </a:lnTo>
                  <a:lnTo>
                    <a:pt x="1" y="8"/>
                  </a:lnTo>
                  <a:lnTo>
                    <a:pt x="1" y="7"/>
                  </a:lnTo>
                  <a:lnTo>
                    <a:pt x="1" y="5"/>
                  </a:lnTo>
                  <a:lnTo>
                    <a:pt x="6" y="5"/>
                  </a:lnTo>
                  <a:lnTo>
                    <a:pt x="6" y="2"/>
                  </a:lnTo>
                  <a:lnTo>
                    <a:pt x="7" y="2"/>
                  </a:lnTo>
                  <a:lnTo>
                    <a:pt x="7" y="0"/>
                  </a:lnTo>
                  <a:lnTo>
                    <a:pt x="9" y="0"/>
                  </a:lnTo>
                  <a:lnTo>
                    <a:pt x="41" y="0"/>
                  </a:lnTo>
                  <a:lnTo>
                    <a:pt x="43" y="0"/>
                  </a:lnTo>
                  <a:lnTo>
                    <a:pt x="43" y="2"/>
                  </a:lnTo>
                  <a:lnTo>
                    <a:pt x="44" y="2"/>
                  </a:lnTo>
                  <a:lnTo>
                    <a:pt x="44" y="5"/>
                  </a:lnTo>
                  <a:lnTo>
                    <a:pt x="44" y="7"/>
                  </a:lnTo>
                  <a:lnTo>
                    <a:pt x="48" y="7"/>
                  </a:lnTo>
                  <a:lnTo>
                    <a:pt x="48" y="8"/>
                  </a:lnTo>
                  <a:lnTo>
                    <a:pt x="48" y="12"/>
                  </a:lnTo>
                  <a:lnTo>
                    <a:pt x="48" y="13"/>
                  </a:lnTo>
                  <a:lnTo>
                    <a:pt x="48" y="15"/>
                  </a:lnTo>
                  <a:lnTo>
                    <a:pt x="48" y="18"/>
                  </a:lnTo>
                  <a:lnTo>
                    <a:pt x="48" y="20"/>
                  </a:lnTo>
                  <a:lnTo>
                    <a:pt x="48" y="93"/>
                  </a:lnTo>
                  <a:lnTo>
                    <a:pt x="48" y="95"/>
                  </a:lnTo>
                  <a:lnTo>
                    <a:pt x="48" y="96"/>
                  </a:lnTo>
                  <a:lnTo>
                    <a:pt x="48" y="100"/>
                  </a:lnTo>
                  <a:lnTo>
                    <a:pt x="48" y="102"/>
                  </a:lnTo>
                  <a:lnTo>
                    <a:pt x="48" y="103"/>
                  </a:lnTo>
                  <a:lnTo>
                    <a:pt x="48" y="107"/>
                  </a:lnTo>
                  <a:lnTo>
                    <a:pt x="44" y="107"/>
                  </a:lnTo>
                  <a:lnTo>
                    <a:pt x="44" y="109"/>
                  </a:lnTo>
                  <a:lnTo>
                    <a:pt x="44" y="110"/>
                  </a:lnTo>
                  <a:lnTo>
                    <a:pt x="43" y="110"/>
                  </a:lnTo>
                  <a:lnTo>
                    <a:pt x="43" y="113"/>
                  </a:lnTo>
                  <a:lnTo>
                    <a:pt x="41" y="113"/>
                  </a:lnTo>
                  <a:lnTo>
                    <a:pt x="9" y="113"/>
                  </a:lnTo>
                  <a:lnTo>
                    <a:pt x="7" y="113"/>
                  </a:lnTo>
                  <a:lnTo>
                    <a:pt x="7" y="110"/>
                  </a:lnTo>
                  <a:lnTo>
                    <a:pt x="6" y="110"/>
                  </a:lnTo>
                  <a:lnTo>
                    <a:pt x="6" y="109"/>
                  </a:lnTo>
                  <a:lnTo>
                    <a:pt x="1" y="109"/>
                  </a:lnTo>
                  <a:lnTo>
                    <a:pt x="1" y="107"/>
                  </a:lnTo>
                  <a:lnTo>
                    <a:pt x="1" y="103"/>
                  </a:lnTo>
                  <a:lnTo>
                    <a:pt x="1" y="102"/>
                  </a:lnTo>
                  <a:lnTo>
                    <a:pt x="1" y="100"/>
                  </a:lnTo>
                  <a:lnTo>
                    <a:pt x="0" y="100"/>
                  </a:lnTo>
                  <a:lnTo>
                    <a:pt x="0" y="96"/>
                  </a:lnTo>
                  <a:lnTo>
                    <a:pt x="0" y="95"/>
                  </a:lnTo>
                  <a:lnTo>
                    <a:pt x="0" y="9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54" name="Freeform 44" descr="Light vertical"/>
            <p:cNvSpPr>
              <a:spLocks noChangeAspect="1"/>
            </p:cNvSpPr>
            <p:nvPr/>
          </p:nvSpPr>
          <p:spPr bwMode="auto">
            <a:xfrm>
              <a:off x="3139" y="3344"/>
              <a:ext cx="90" cy="149"/>
            </a:xfrm>
            <a:custGeom>
              <a:avLst/>
              <a:gdLst>
                <a:gd name="T0" fmla="*/ 0 w 69"/>
                <a:gd name="T1" fmla="*/ 99 h 114"/>
                <a:gd name="T2" fmla="*/ 0 w 69"/>
                <a:gd name="T3" fmla="*/ 93 h 114"/>
                <a:gd name="T4" fmla="*/ 0 w 69"/>
                <a:gd name="T5" fmla="*/ 76 h 114"/>
                <a:gd name="T6" fmla="*/ 0 w 69"/>
                <a:gd name="T7" fmla="*/ 60 h 114"/>
                <a:gd name="T8" fmla="*/ 0 w 69"/>
                <a:gd name="T9" fmla="*/ 38 h 114"/>
                <a:gd name="T10" fmla="*/ 12 w 69"/>
                <a:gd name="T11" fmla="*/ 35 h 114"/>
                <a:gd name="T12" fmla="*/ 27 w 69"/>
                <a:gd name="T13" fmla="*/ 27 h 114"/>
                <a:gd name="T14" fmla="*/ 27 w 69"/>
                <a:gd name="T15" fmla="*/ 12 h 114"/>
                <a:gd name="T16" fmla="*/ 35 w 69"/>
                <a:gd name="T17" fmla="*/ 12 h 114"/>
                <a:gd name="T18" fmla="*/ 38 w 69"/>
                <a:gd name="T19" fmla="*/ 0 h 114"/>
                <a:gd name="T20" fmla="*/ 60 w 69"/>
                <a:gd name="T21" fmla="*/ 0 h 114"/>
                <a:gd name="T22" fmla="*/ 275 w 69"/>
                <a:gd name="T23" fmla="*/ 0 h 114"/>
                <a:gd name="T24" fmla="*/ 275 w 69"/>
                <a:gd name="T25" fmla="*/ 0 h 114"/>
                <a:gd name="T26" fmla="*/ 286 w 69"/>
                <a:gd name="T27" fmla="*/ 0 h 114"/>
                <a:gd name="T28" fmla="*/ 301 w 69"/>
                <a:gd name="T29" fmla="*/ 12 h 114"/>
                <a:gd name="T30" fmla="*/ 312 w 69"/>
                <a:gd name="T31" fmla="*/ 12 h 114"/>
                <a:gd name="T32" fmla="*/ 312 w 69"/>
                <a:gd name="T33" fmla="*/ 27 h 114"/>
                <a:gd name="T34" fmla="*/ 322 w 69"/>
                <a:gd name="T35" fmla="*/ 35 h 114"/>
                <a:gd name="T36" fmla="*/ 322 w 69"/>
                <a:gd name="T37" fmla="*/ 38 h 114"/>
                <a:gd name="T38" fmla="*/ 322 w 69"/>
                <a:gd name="T39" fmla="*/ 65 h 114"/>
                <a:gd name="T40" fmla="*/ 335 w 69"/>
                <a:gd name="T41" fmla="*/ 76 h 114"/>
                <a:gd name="T42" fmla="*/ 335 w 69"/>
                <a:gd name="T43" fmla="*/ 99 h 114"/>
                <a:gd name="T44" fmla="*/ 335 w 69"/>
                <a:gd name="T45" fmla="*/ 465 h 114"/>
                <a:gd name="T46" fmla="*/ 335 w 69"/>
                <a:gd name="T47" fmla="*/ 473 h 114"/>
                <a:gd name="T48" fmla="*/ 335 w 69"/>
                <a:gd name="T49" fmla="*/ 501 h 114"/>
                <a:gd name="T50" fmla="*/ 322 w 69"/>
                <a:gd name="T51" fmla="*/ 507 h 114"/>
                <a:gd name="T52" fmla="*/ 322 w 69"/>
                <a:gd name="T53" fmla="*/ 514 h 114"/>
                <a:gd name="T54" fmla="*/ 312 w 69"/>
                <a:gd name="T55" fmla="*/ 533 h 114"/>
                <a:gd name="T56" fmla="*/ 312 w 69"/>
                <a:gd name="T57" fmla="*/ 544 h 114"/>
                <a:gd name="T58" fmla="*/ 301 w 69"/>
                <a:gd name="T59" fmla="*/ 550 h 114"/>
                <a:gd name="T60" fmla="*/ 286 w 69"/>
                <a:gd name="T61" fmla="*/ 550 h 114"/>
                <a:gd name="T62" fmla="*/ 275 w 69"/>
                <a:gd name="T63" fmla="*/ 562 h 114"/>
                <a:gd name="T64" fmla="*/ 275 w 69"/>
                <a:gd name="T65" fmla="*/ 562 h 114"/>
                <a:gd name="T66" fmla="*/ 60 w 69"/>
                <a:gd name="T67" fmla="*/ 562 h 114"/>
                <a:gd name="T68" fmla="*/ 38 w 69"/>
                <a:gd name="T69" fmla="*/ 562 h 114"/>
                <a:gd name="T70" fmla="*/ 35 w 69"/>
                <a:gd name="T71" fmla="*/ 562 h 114"/>
                <a:gd name="T72" fmla="*/ 35 w 69"/>
                <a:gd name="T73" fmla="*/ 550 h 114"/>
                <a:gd name="T74" fmla="*/ 27 w 69"/>
                <a:gd name="T75" fmla="*/ 550 h 114"/>
                <a:gd name="T76" fmla="*/ 12 w 69"/>
                <a:gd name="T77" fmla="*/ 544 h 114"/>
                <a:gd name="T78" fmla="*/ 12 w 69"/>
                <a:gd name="T79" fmla="*/ 533 h 114"/>
                <a:gd name="T80" fmla="*/ 0 w 69"/>
                <a:gd name="T81" fmla="*/ 514 h 114"/>
                <a:gd name="T82" fmla="*/ 0 w 69"/>
                <a:gd name="T83" fmla="*/ 501 h 114"/>
                <a:gd name="T84" fmla="*/ 0 w 69"/>
                <a:gd name="T85" fmla="*/ 474 h 114"/>
                <a:gd name="T86" fmla="*/ 0 w 6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114"/>
                <a:gd name="T134" fmla="*/ 69 w 6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114">
                  <a:moveTo>
                    <a:pt x="0" y="93"/>
                  </a:moveTo>
                  <a:lnTo>
                    <a:pt x="0" y="20"/>
                  </a:lnTo>
                  <a:lnTo>
                    <a:pt x="0" y="18"/>
                  </a:lnTo>
                  <a:lnTo>
                    <a:pt x="0" y="15"/>
                  </a:lnTo>
                  <a:lnTo>
                    <a:pt x="0" y="13"/>
                  </a:lnTo>
                  <a:lnTo>
                    <a:pt x="0" y="12"/>
                  </a:lnTo>
                  <a:lnTo>
                    <a:pt x="0" y="8"/>
                  </a:lnTo>
                  <a:lnTo>
                    <a:pt x="2" y="7"/>
                  </a:lnTo>
                  <a:lnTo>
                    <a:pt x="2" y="5"/>
                  </a:lnTo>
                  <a:lnTo>
                    <a:pt x="5" y="5"/>
                  </a:lnTo>
                  <a:lnTo>
                    <a:pt x="5" y="2"/>
                  </a:lnTo>
                  <a:lnTo>
                    <a:pt x="7" y="2"/>
                  </a:lnTo>
                  <a:lnTo>
                    <a:pt x="7" y="0"/>
                  </a:lnTo>
                  <a:lnTo>
                    <a:pt x="8" y="0"/>
                  </a:lnTo>
                  <a:lnTo>
                    <a:pt x="12" y="0"/>
                  </a:lnTo>
                  <a:lnTo>
                    <a:pt x="56" y="0"/>
                  </a:lnTo>
                  <a:lnTo>
                    <a:pt x="58" y="0"/>
                  </a:lnTo>
                  <a:lnTo>
                    <a:pt x="58" y="2"/>
                  </a:lnTo>
                  <a:lnTo>
                    <a:pt x="61" y="2"/>
                  </a:lnTo>
                  <a:lnTo>
                    <a:pt x="63" y="2"/>
                  </a:lnTo>
                  <a:lnTo>
                    <a:pt x="63" y="5"/>
                  </a:lnTo>
                  <a:lnTo>
                    <a:pt x="63" y="7"/>
                  </a:lnTo>
                  <a:lnTo>
                    <a:pt x="65" y="7"/>
                  </a:lnTo>
                  <a:lnTo>
                    <a:pt x="65" y="8"/>
                  </a:lnTo>
                  <a:lnTo>
                    <a:pt x="65" y="12"/>
                  </a:lnTo>
                  <a:lnTo>
                    <a:pt x="65" y="13"/>
                  </a:lnTo>
                  <a:lnTo>
                    <a:pt x="68" y="15"/>
                  </a:lnTo>
                  <a:lnTo>
                    <a:pt x="68" y="18"/>
                  </a:lnTo>
                  <a:lnTo>
                    <a:pt x="68" y="20"/>
                  </a:lnTo>
                  <a:lnTo>
                    <a:pt x="68" y="93"/>
                  </a:lnTo>
                  <a:lnTo>
                    <a:pt x="68" y="95"/>
                  </a:lnTo>
                  <a:lnTo>
                    <a:pt x="68" y="96"/>
                  </a:lnTo>
                  <a:lnTo>
                    <a:pt x="68" y="100"/>
                  </a:lnTo>
                  <a:lnTo>
                    <a:pt x="65" y="100"/>
                  </a:lnTo>
                  <a:lnTo>
                    <a:pt x="65" y="102"/>
                  </a:lnTo>
                  <a:lnTo>
                    <a:pt x="65" y="103"/>
                  </a:lnTo>
                  <a:lnTo>
                    <a:pt x="65" y="107"/>
                  </a:lnTo>
                  <a:lnTo>
                    <a:pt x="63" y="107"/>
                  </a:lnTo>
                  <a:lnTo>
                    <a:pt x="63" y="109"/>
                  </a:lnTo>
                  <a:lnTo>
                    <a:pt x="63" y="110"/>
                  </a:lnTo>
                  <a:lnTo>
                    <a:pt x="61" y="110"/>
                  </a:lnTo>
                  <a:lnTo>
                    <a:pt x="58" y="110"/>
                  </a:lnTo>
                  <a:lnTo>
                    <a:pt x="58" y="113"/>
                  </a:lnTo>
                  <a:lnTo>
                    <a:pt x="56" y="113"/>
                  </a:lnTo>
                  <a:lnTo>
                    <a:pt x="12" y="113"/>
                  </a:lnTo>
                  <a:lnTo>
                    <a:pt x="8" y="113"/>
                  </a:lnTo>
                  <a:lnTo>
                    <a:pt x="7" y="113"/>
                  </a:lnTo>
                  <a:lnTo>
                    <a:pt x="7" y="110"/>
                  </a:lnTo>
                  <a:lnTo>
                    <a:pt x="5" y="110"/>
                  </a:lnTo>
                  <a:lnTo>
                    <a:pt x="5" y="109"/>
                  </a:lnTo>
                  <a:lnTo>
                    <a:pt x="2" y="109"/>
                  </a:lnTo>
                  <a:lnTo>
                    <a:pt x="2" y="107"/>
                  </a:lnTo>
                  <a:lnTo>
                    <a:pt x="0" y="103"/>
                  </a:lnTo>
                  <a:lnTo>
                    <a:pt x="0" y="102"/>
                  </a:lnTo>
                  <a:lnTo>
                    <a:pt x="0" y="100"/>
                  </a:lnTo>
                  <a:lnTo>
                    <a:pt x="0" y="96"/>
                  </a:lnTo>
                  <a:lnTo>
                    <a:pt x="0" y="95"/>
                  </a:lnTo>
                  <a:lnTo>
                    <a:pt x="0" y="93"/>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55" name="Line 45"/>
            <p:cNvSpPr>
              <a:spLocks noChangeAspect="1" noChangeShapeType="1"/>
            </p:cNvSpPr>
            <p:nvPr/>
          </p:nvSpPr>
          <p:spPr bwMode="auto">
            <a:xfrm>
              <a:off x="3127" y="3503"/>
              <a:ext cx="119"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456" name="AutoShape 46"/>
            <p:cNvSpPr>
              <a:spLocks noChangeAspect="1" noChangeArrowheads="1"/>
            </p:cNvSpPr>
            <p:nvPr/>
          </p:nvSpPr>
          <p:spPr bwMode="auto">
            <a:xfrm flipV="1">
              <a:off x="3161" y="3648"/>
              <a:ext cx="38" cy="33"/>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57" name="Freeform 47"/>
            <p:cNvSpPr>
              <a:spLocks noChangeAspect="1"/>
            </p:cNvSpPr>
            <p:nvPr/>
          </p:nvSpPr>
          <p:spPr bwMode="auto">
            <a:xfrm>
              <a:off x="3139" y="3681"/>
              <a:ext cx="87" cy="58"/>
            </a:xfrm>
            <a:custGeom>
              <a:avLst/>
              <a:gdLst>
                <a:gd name="T0" fmla="*/ 0 w 67"/>
                <a:gd name="T1" fmla="*/ 36 h 45"/>
                <a:gd name="T2" fmla="*/ 0 w 67"/>
                <a:gd name="T3" fmla="*/ 31 h 45"/>
                <a:gd name="T4" fmla="*/ 0 w 67"/>
                <a:gd name="T5" fmla="*/ 31 h 45"/>
                <a:gd name="T6" fmla="*/ 10 w 67"/>
                <a:gd name="T7" fmla="*/ 22 h 45"/>
                <a:gd name="T8" fmla="*/ 10 w 67"/>
                <a:gd name="T9" fmla="*/ 22 h 45"/>
                <a:gd name="T10" fmla="*/ 10 w 67"/>
                <a:gd name="T11" fmla="*/ 10 h 45"/>
                <a:gd name="T12" fmla="*/ 22 w 67"/>
                <a:gd name="T13" fmla="*/ 10 h 45"/>
                <a:gd name="T14" fmla="*/ 35 w 67"/>
                <a:gd name="T15" fmla="*/ 10 h 45"/>
                <a:gd name="T16" fmla="*/ 35 w 67"/>
                <a:gd name="T17" fmla="*/ 10 h 45"/>
                <a:gd name="T18" fmla="*/ 38 w 67"/>
                <a:gd name="T19" fmla="*/ 0 h 45"/>
                <a:gd name="T20" fmla="*/ 58 w 67"/>
                <a:gd name="T21" fmla="*/ 0 h 45"/>
                <a:gd name="T22" fmla="*/ 258 w 67"/>
                <a:gd name="T23" fmla="*/ 0 h 45"/>
                <a:gd name="T24" fmla="*/ 258 w 67"/>
                <a:gd name="T25" fmla="*/ 0 h 45"/>
                <a:gd name="T26" fmla="*/ 270 w 67"/>
                <a:gd name="T27" fmla="*/ 0 h 45"/>
                <a:gd name="T28" fmla="*/ 287 w 67"/>
                <a:gd name="T29" fmla="*/ 10 h 45"/>
                <a:gd name="T30" fmla="*/ 287 w 67"/>
                <a:gd name="T31" fmla="*/ 10 h 45"/>
                <a:gd name="T32" fmla="*/ 293 w 67"/>
                <a:gd name="T33" fmla="*/ 10 h 45"/>
                <a:gd name="T34" fmla="*/ 301 w 67"/>
                <a:gd name="T35" fmla="*/ 22 h 45"/>
                <a:gd name="T36" fmla="*/ 301 w 67"/>
                <a:gd name="T37" fmla="*/ 22 h 45"/>
                <a:gd name="T38" fmla="*/ 301 w 67"/>
                <a:gd name="T39" fmla="*/ 31 h 45"/>
                <a:gd name="T40" fmla="*/ 301 w 67"/>
                <a:gd name="T41" fmla="*/ 31 h 45"/>
                <a:gd name="T42" fmla="*/ 317 w 67"/>
                <a:gd name="T43" fmla="*/ 36 h 45"/>
                <a:gd name="T44" fmla="*/ 317 w 67"/>
                <a:gd name="T45" fmla="*/ 161 h 45"/>
                <a:gd name="T46" fmla="*/ 317 w 67"/>
                <a:gd name="T47" fmla="*/ 171 h 45"/>
                <a:gd name="T48" fmla="*/ 301 w 67"/>
                <a:gd name="T49" fmla="*/ 171 h 45"/>
                <a:gd name="T50" fmla="*/ 301 w 67"/>
                <a:gd name="T51" fmla="*/ 173 h 45"/>
                <a:gd name="T52" fmla="*/ 301 w 67"/>
                <a:gd name="T53" fmla="*/ 173 h 45"/>
                <a:gd name="T54" fmla="*/ 293 w 67"/>
                <a:gd name="T55" fmla="*/ 188 h 45"/>
                <a:gd name="T56" fmla="*/ 293 w 67"/>
                <a:gd name="T57" fmla="*/ 188 h 45"/>
                <a:gd name="T58" fmla="*/ 287 w 67"/>
                <a:gd name="T59" fmla="*/ 188 h 45"/>
                <a:gd name="T60" fmla="*/ 270 w 67"/>
                <a:gd name="T61" fmla="*/ 188 h 45"/>
                <a:gd name="T62" fmla="*/ 270 w 67"/>
                <a:gd name="T63" fmla="*/ 201 h 45"/>
                <a:gd name="T64" fmla="*/ 258 w 67"/>
                <a:gd name="T65" fmla="*/ 201 h 45"/>
                <a:gd name="T66" fmla="*/ 58 w 67"/>
                <a:gd name="T67" fmla="*/ 201 h 45"/>
                <a:gd name="T68" fmla="*/ 58 w 67"/>
                <a:gd name="T69" fmla="*/ 201 h 45"/>
                <a:gd name="T70" fmla="*/ 38 w 67"/>
                <a:gd name="T71" fmla="*/ 201 h 45"/>
                <a:gd name="T72" fmla="*/ 35 w 67"/>
                <a:gd name="T73" fmla="*/ 188 h 45"/>
                <a:gd name="T74" fmla="*/ 22 w 67"/>
                <a:gd name="T75" fmla="*/ 188 h 45"/>
                <a:gd name="T76" fmla="*/ 22 w 67"/>
                <a:gd name="T77" fmla="*/ 188 h 45"/>
                <a:gd name="T78" fmla="*/ 10 w 67"/>
                <a:gd name="T79" fmla="*/ 173 h 45"/>
                <a:gd name="T80" fmla="*/ 10 w 67"/>
                <a:gd name="T81" fmla="*/ 173 h 45"/>
                <a:gd name="T82" fmla="*/ 0 w 67"/>
                <a:gd name="T83" fmla="*/ 171 h 45"/>
                <a:gd name="T84" fmla="*/ 0 w 67"/>
                <a:gd name="T85" fmla="*/ 171 h 45"/>
                <a:gd name="T86" fmla="*/ 0 w 6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0" y="35"/>
                  </a:moveTo>
                  <a:lnTo>
                    <a:pt x="0" y="8"/>
                  </a:lnTo>
                  <a:lnTo>
                    <a:pt x="0" y="7"/>
                  </a:lnTo>
                  <a:lnTo>
                    <a:pt x="2" y="5"/>
                  </a:lnTo>
                  <a:lnTo>
                    <a:pt x="2" y="2"/>
                  </a:lnTo>
                  <a:lnTo>
                    <a:pt x="5" y="2"/>
                  </a:lnTo>
                  <a:lnTo>
                    <a:pt x="7" y="2"/>
                  </a:lnTo>
                  <a:lnTo>
                    <a:pt x="8" y="0"/>
                  </a:lnTo>
                  <a:lnTo>
                    <a:pt x="12" y="0"/>
                  </a:lnTo>
                  <a:lnTo>
                    <a:pt x="54" y="0"/>
                  </a:lnTo>
                  <a:lnTo>
                    <a:pt x="56" y="0"/>
                  </a:lnTo>
                  <a:lnTo>
                    <a:pt x="56" y="2"/>
                  </a:lnTo>
                  <a:lnTo>
                    <a:pt x="60" y="2"/>
                  </a:lnTo>
                  <a:lnTo>
                    <a:pt x="61" y="2"/>
                  </a:lnTo>
                  <a:lnTo>
                    <a:pt x="63" y="5"/>
                  </a:lnTo>
                  <a:lnTo>
                    <a:pt x="63" y="7"/>
                  </a:lnTo>
                  <a:lnTo>
                    <a:pt x="66" y="7"/>
                  </a:lnTo>
                  <a:lnTo>
                    <a:pt x="66" y="8"/>
                  </a:lnTo>
                  <a:lnTo>
                    <a:pt x="66" y="35"/>
                  </a:lnTo>
                  <a:lnTo>
                    <a:pt x="66" y="37"/>
                  </a:lnTo>
                  <a:lnTo>
                    <a:pt x="63" y="37"/>
                  </a:lnTo>
                  <a:lnTo>
                    <a:pt x="63" y="38"/>
                  </a:lnTo>
                  <a:lnTo>
                    <a:pt x="61" y="41"/>
                  </a:lnTo>
                  <a:lnTo>
                    <a:pt x="60" y="41"/>
                  </a:lnTo>
                  <a:lnTo>
                    <a:pt x="56" y="41"/>
                  </a:lnTo>
                  <a:lnTo>
                    <a:pt x="56" y="44"/>
                  </a:lnTo>
                  <a:lnTo>
                    <a:pt x="54" y="44"/>
                  </a:lnTo>
                  <a:lnTo>
                    <a:pt x="12" y="44"/>
                  </a:lnTo>
                  <a:lnTo>
                    <a:pt x="8" y="44"/>
                  </a:lnTo>
                  <a:lnTo>
                    <a:pt x="7" y="41"/>
                  </a:lnTo>
                  <a:lnTo>
                    <a:pt x="5" y="41"/>
                  </a:lnTo>
                  <a:lnTo>
                    <a:pt x="2" y="41"/>
                  </a:lnTo>
                  <a:lnTo>
                    <a:pt x="2"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58" name="Freeform 48"/>
            <p:cNvSpPr>
              <a:spLocks noChangeAspect="1"/>
            </p:cNvSpPr>
            <p:nvPr/>
          </p:nvSpPr>
          <p:spPr bwMode="auto">
            <a:xfrm>
              <a:off x="3139" y="3681"/>
              <a:ext cx="25" cy="58"/>
            </a:xfrm>
            <a:custGeom>
              <a:avLst/>
              <a:gdLst>
                <a:gd name="T0" fmla="*/ 0 w 19"/>
                <a:gd name="T1" fmla="*/ 36 h 45"/>
                <a:gd name="T2" fmla="*/ 0 w 19"/>
                <a:gd name="T3" fmla="*/ 31 h 45"/>
                <a:gd name="T4" fmla="*/ 0 w 19"/>
                <a:gd name="T5" fmla="*/ 31 h 45"/>
                <a:gd name="T6" fmla="*/ 0 w 19"/>
                <a:gd name="T7" fmla="*/ 22 h 45"/>
                <a:gd name="T8" fmla="*/ 12 w 19"/>
                <a:gd name="T9" fmla="*/ 22 h 45"/>
                <a:gd name="T10" fmla="*/ 12 w 19"/>
                <a:gd name="T11" fmla="*/ 22 h 45"/>
                <a:gd name="T12" fmla="*/ 12 w 19"/>
                <a:gd name="T13" fmla="*/ 10 h 45"/>
                <a:gd name="T14" fmla="*/ 12 w 19"/>
                <a:gd name="T15" fmla="*/ 10 h 45"/>
                <a:gd name="T16" fmla="*/ 12 w 19"/>
                <a:gd name="T17" fmla="*/ 10 h 45"/>
                <a:gd name="T18" fmla="*/ 12 w 19"/>
                <a:gd name="T19" fmla="*/ 10 h 45"/>
                <a:gd name="T20" fmla="*/ 28 w 19"/>
                <a:gd name="T21" fmla="*/ 0 h 45"/>
                <a:gd name="T22" fmla="*/ 78 w 19"/>
                <a:gd name="T23" fmla="*/ 0 h 45"/>
                <a:gd name="T24" fmla="*/ 78 w 19"/>
                <a:gd name="T25" fmla="*/ 10 h 45"/>
                <a:gd name="T26" fmla="*/ 78 w 19"/>
                <a:gd name="T27" fmla="*/ 10 h 45"/>
                <a:gd name="T28" fmla="*/ 95 w 19"/>
                <a:gd name="T29" fmla="*/ 10 h 45"/>
                <a:gd name="T30" fmla="*/ 95 w 19"/>
                <a:gd name="T31" fmla="*/ 10 h 45"/>
                <a:gd name="T32" fmla="*/ 95 w 19"/>
                <a:gd name="T33" fmla="*/ 10 h 45"/>
                <a:gd name="T34" fmla="*/ 95 w 19"/>
                <a:gd name="T35" fmla="*/ 22 h 45"/>
                <a:gd name="T36" fmla="*/ 95 w 19"/>
                <a:gd name="T37" fmla="*/ 22 h 45"/>
                <a:gd name="T38" fmla="*/ 95 w 19"/>
                <a:gd name="T39" fmla="*/ 31 h 45"/>
                <a:gd name="T40" fmla="*/ 95 w 19"/>
                <a:gd name="T41" fmla="*/ 31 h 45"/>
                <a:gd name="T42" fmla="*/ 95 w 19"/>
                <a:gd name="T43" fmla="*/ 36 h 45"/>
                <a:gd name="T44" fmla="*/ 95 w 19"/>
                <a:gd name="T45" fmla="*/ 161 h 45"/>
                <a:gd name="T46" fmla="*/ 95 w 19"/>
                <a:gd name="T47" fmla="*/ 171 h 45"/>
                <a:gd name="T48" fmla="*/ 95 w 19"/>
                <a:gd name="T49" fmla="*/ 171 h 45"/>
                <a:gd name="T50" fmla="*/ 95 w 19"/>
                <a:gd name="T51" fmla="*/ 173 h 45"/>
                <a:gd name="T52" fmla="*/ 95 w 19"/>
                <a:gd name="T53" fmla="*/ 173 h 45"/>
                <a:gd name="T54" fmla="*/ 95 w 19"/>
                <a:gd name="T55" fmla="*/ 188 h 45"/>
                <a:gd name="T56" fmla="*/ 95 w 19"/>
                <a:gd name="T57" fmla="*/ 188 h 45"/>
                <a:gd name="T58" fmla="*/ 95 w 19"/>
                <a:gd name="T59" fmla="*/ 188 h 45"/>
                <a:gd name="T60" fmla="*/ 78 w 19"/>
                <a:gd name="T61" fmla="*/ 201 h 45"/>
                <a:gd name="T62" fmla="*/ 78 w 19"/>
                <a:gd name="T63" fmla="*/ 201 h 45"/>
                <a:gd name="T64" fmla="*/ 78 w 19"/>
                <a:gd name="T65" fmla="*/ 201 h 45"/>
                <a:gd name="T66" fmla="*/ 28 w 19"/>
                <a:gd name="T67" fmla="*/ 201 h 45"/>
                <a:gd name="T68" fmla="*/ 28 w 19"/>
                <a:gd name="T69" fmla="*/ 201 h 45"/>
                <a:gd name="T70" fmla="*/ 12 w 19"/>
                <a:gd name="T71" fmla="*/ 201 h 45"/>
                <a:gd name="T72" fmla="*/ 12 w 19"/>
                <a:gd name="T73" fmla="*/ 188 h 45"/>
                <a:gd name="T74" fmla="*/ 12 w 19"/>
                <a:gd name="T75" fmla="*/ 188 h 45"/>
                <a:gd name="T76" fmla="*/ 12 w 19"/>
                <a:gd name="T77" fmla="*/ 188 h 45"/>
                <a:gd name="T78" fmla="*/ 12 w 19"/>
                <a:gd name="T79" fmla="*/ 173 h 45"/>
                <a:gd name="T80" fmla="*/ 12 w 19"/>
                <a:gd name="T81" fmla="*/ 173 h 45"/>
                <a:gd name="T82" fmla="*/ 0 w 19"/>
                <a:gd name="T83" fmla="*/ 171 h 45"/>
                <a:gd name="T84" fmla="*/ 0 w 19"/>
                <a:gd name="T85" fmla="*/ 171 h 45"/>
                <a:gd name="T86" fmla="*/ 0 w 19"/>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0" y="35"/>
                  </a:moveTo>
                  <a:lnTo>
                    <a:pt x="0" y="8"/>
                  </a:lnTo>
                  <a:lnTo>
                    <a:pt x="0" y="7"/>
                  </a:lnTo>
                  <a:lnTo>
                    <a:pt x="0" y="5"/>
                  </a:lnTo>
                  <a:lnTo>
                    <a:pt x="2" y="5"/>
                  </a:lnTo>
                  <a:lnTo>
                    <a:pt x="2" y="2"/>
                  </a:lnTo>
                  <a:lnTo>
                    <a:pt x="5" y="2"/>
                  </a:lnTo>
                  <a:lnTo>
                    <a:pt x="5" y="0"/>
                  </a:lnTo>
                  <a:lnTo>
                    <a:pt x="15" y="0"/>
                  </a:lnTo>
                  <a:lnTo>
                    <a:pt x="15" y="2"/>
                  </a:lnTo>
                  <a:lnTo>
                    <a:pt x="18" y="2"/>
                  </a:lnTo>
                  <a:lnTo>
                    <a:pt x="18" y="5"/>
                  </a:lnTo>
                  <a:lnTo>
                    <a:pt x="18" y="7"/>
                  </a:lnTo>
                  <a:lnTo>
                    <a:pt x="18" y="8"/>
                  </a:lnTo>
                  <a:lnTo>
                    <a:pt x="18" y="35"/>
                  </a:lnTo>
                  <a:lnTo>
                    <a:pt x="18" y="37"/>
                  </a:lnTo>
                  <a:lnTo>
                    <a:pt x="18" y="38"/>
                  </a:lnTo>
                  <a:lnTo>
                    <a:pt x="18" y="41"/>
                  </a:lnTo>
                  <a:lnTo>
                    <a:pt x="15" y="44"/>
                  </a:lnTo>
                  <a:lnTo>
                    <a:pt x="5" y="44"/>
                  </a:lnTo>
                  <a:lnTo>
                    <a:pt x="2" y="44"/>
                  </a:lnTo>
                  <a:lnTo>
                    <a:pt x="2" y="41"/>
                  </a:lnTo>
                  <a:lnTo>
                    <a:pt x="2" y="38"/>
                  </a:lnTo>
                  <a:lnTo>
                    <a:pt x="0"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59" name="Freeform 49"/>
            <p:cNvSpPr>
              <a:spLocks noChangeAspect="1"/>
            </p:cNvSpPr>
            <p:nvPr/>
          </p:nvSpPr>
          <p:spPr bwMode="auto">
            <a:xfrm>
              <a:off x="3199" y="3681"/>
              <a:ext cx="26" cy="58"/>
            </a:xfrm>
            <a:custGeom>
              <a:avLst/>
              <a:gdLst>
                <a:gd name="T0" fmla="*/ 0 w 20"/>
                <a:gd name="T1" fmla="*/ 36 h 45"/>
                <a:gd name="T2" fmla="*/ 0 w 20"/>
                <a:gd name="T3" fmla="*/ 31 h 45"/>
                <a:gd name="T4" fmla="*/ 0 w 20"/>
                <a:gd name="T5" fmla="*/ 31 h 45"/>
                <a:gd name="T6" fmla="*/ 0 w 20"/>
                <a:gd name="T7" fmla="*/ 22 h 45"/>
                <a:gd name="T8" fmla="*/ 0 w 20"/>
                <a:gd name="T9" fmla="*/ 22 h 45"/>
                <a:gd name="T10" fmla="*/ 12 w 20"/>
                <a:gd name="T11" fmla="*/ 22 h 45"/>
                <a:gd name="T12" fmla="*/ 12 w 20"/>
                <a:gd name="T13" fmla="*/ 10 h 45"/>
                <a:gd name="T14" fmla="*/ 12 w 20"/>
                <a:gd name="T15" fmla="*/ 10 h 45"/>
                <a:gd name="T16" fmla="*/ 12 w 20"/>
                <a:gd name="T17" fmla="*/ 10 h 45"/>
                <a:gd name="T18" fmla="*/ 12 w 20"/>
                <a:gd name="T19" fmla="*/ 10 h 45"/>
                <a:gd name="T20" fmla="*/ 27 w 20"/>
                <a:gd name="T21" fmla="*/ 0 h 45"/>
                <a:gd name="T22" fmla="*/ 71 w 20"/>
                <a:gd name="T23" fmla="*/ 0 h 45"/>
                <a:gd name="T24" fmla="*/ 71 w 20"/>
                <a:gd name="T25" fmla="*/ 10 h 45"/>
                <a:gd name="T26" fmla="*/ 71 w 20"/>
                <a:gd name="T27" fmla="*/ 10 h 45"/>
                <a:gd name="T28" fmla="*/ 71 w 20"/>
                <a:gd name="T29" fmla="*/ 10 h 45"/>
                <a:gd name="T30" fmla="*/ 92 w 20"/>
                <a:gd name="T31" fmla="*/ 10 h 45"/>
                <a:gd name="T32" fmla="*/ 92 w 20"/>
                <a:gd name="T33" fmla="*/ 10 h 45"/>
                <a:gd name="T34" fmla="*/ 92 w 20"/>
                <a:gd name="T35" fmla="*/ 22 h 45"/>
                <a:gd name="T36" fmla="*/ 92 w 20"/>
                <a:gd name="T37" fmla="*/ 22 h 45"/>
                <a:gd name="T38" fmla="*/ 92 w 20"/>
                <a:gd name="T39" fmla="*/ 31 h 45"/>
                <a:gd name="T40" fmla="*/ 92 w 20"/>
                <a:gd name="T41" fmla="*/ 31 h 45"/>
                <a:gd name="T42" fmla="*/ 92 w 20"/>
                <a:gd name="T43" fmla="*/ 36 h 45"/>
                <a:gd name="T44" fmla="*/ 92 w 20"/>
                <a:gd name="T45" fmla="*/ 161 h 45"/>
                <a:gd name="T46" fmla="*/ 92 w 20"/>
                <a:gd name="T47" fmla="*/ 171 h 45"/>
                <a:gd name="T48" fmla="*/ 92 w 20"/>
                <a:gd name="T49" fmla="*/ 171 h 45"/>
                <a:gd name="T50" fmla="*/ 92 w 20"/>
                <a:gd name="T51" fmla="*/ 173 h 45"/>
                <a:gd name="T52" fmla="*/ 92 w 20"/>
                <a:gd name="T53" fmla="*/ 173 h 45"/>
                <a:gd name="T54" fmla="*/ 92 w 20"/>
                <a:gd name="T55" fmla="*/ 188 h 45"/>
                <a:gd name="T56" fmla="*/ 92 w 20"/>
                <a:gd name="T57" fmla="*/ 188 h 45"/>
                <a:gd name="T58" fmla="*/ 92 w 20"/>
                <a:gd name="T59" fmla="*/ 188 h 45"/>
                <a:gd name="T60" fmla="*/ 71 w 20"/>
                <a:gd name="T61" fmla="*/ 201 h 45"/>
                <a:gd name="T62" fmla="*/ 71 w 20"/>
                <a:gd name="T63" fmla="*/ 201 h 45"/>
                <a:gd name="T64" fmla="*/ 71 w 20"/>
                <a:gd name="T65" fmla="*/ 201 h 45"/>
                <a:gd name="T66" fmla="*/ 27 w 20"/>
                <a:gd name="T67" fmla="*/ 201 h 45"/>
                <a:gd name="T68" fmla="*/ 27 w 20"/>
                <a:gd name="T69" fmla="*/ 201 h 45"/>
                <a:gd name="T70" fmla="*/ 12 w 20"/>
                <a:gd name="T71" fmla="*/ 201 h 45"/>
                <a:gd name="T72" fmla="*/ 12 w 20"/>
                <a:gd name="T73" fmla="*/ 188 h 45"/>
                <a:gd name="T74" fmla="*/ 12 w 20"/>
                <a:gd name="T75" fmla="*/ 188 h 45"/>
                <a:gd name="T76" fmla="*/ 12 w 20"/>
                <a:gd name="T77" fmla="*/ 188 h 45"/>
                <a:gd name="T78" fmla="*/ 12 w 20"/>
                <a:gd name="T79" fmla="*/ 173 h 45"/>
                <a:gd name="T80" fmla="*/ 0 w 20"/>
                <a:gd name="T81" fmla="*/ 173 h 45"/>
                <a:gd name="T82" fmla="*/ 0 w 20"/>
                <a:gd name="T83" fmla="*/ 171 h 45"/>
                <a:gd name="T84" fmla="*/ 0 w 20"/>
                <a:gd name="T85" fmla="*/ 171 h 45"/>
                <a:gd name="T86" fmla="*/ 0 w 20"/>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0" y="35"/>
                  </a:moveTo>
                  <a:lnTo>
                    <a:pt x="0" y="8"/>
                  </a:lnTo>
                  <a:lnTo>
                    <a:pt x="0" y="7"/>
                  </a:lnTo>
                  <a:lnTo>
                    <a:pt x="0" y="5"/>
                  </a:lnTo>
                  <a:lnTo>
                    <a:pt x="2" y="5"/>
                  </a:lnTo>
                  <a:lnTo>
                    <a:pt x="2" y="2"/>
                  </a:lnTo>
                  <a:lnTo>
                    <a:pt x="5" y="2"/>
                  </a:lnTo>
                  <a:lnTo>
                    <a:pt x="5" y="0"/>
                  </a:lnTo>
                  <a:lnTo>
                    <a:pt x="15" y="0"/>
                  </a:lnTo>
                  <a:lnTo>
                    <a:pt x="15" y="2"/>
                  </a:lnTo>
                  <a:lnTo>
                    <a:pt x="19" y="2"/>
                  </a:lnTo>
                  <a:lnTo>
                    <a:pt x="19" y="5"/>
                  </a:lnTo>
                  <a:lnTo>
                    <a:pt x="19" y="7"/>
                  </a:lnTo>
                  <a:lnTo>
                    <a:pt x="19" y="8"/>
                  </a:lnTo>
                  <a:lnTo>
                    <a:pt x="19" y="35"/>
                  </a:lnTo>
                  <a:lnTo>
                    <a:pt x="19" y="37"/>
                  </a:lnTo>
                  <a:lnTo>
                    <a:pt x="19" y="38"/>
                  </a:lnTo>
                  <a:lnTo>
                    <a:pt x="19" y="41"/>
                  </a:lnTo>
                  <a:lnTo>
                    <a:pt x="15" y="41"/>
                  </a:lnTo>
                  <a:lnTo>
                    <a:pt x="15" y="44"/>
                  </a:lnTo>
                  <a:lnTo>
                    <a:pt x="5" y="44"/>
                  </a:lnTo>
                  <a:lnTo>
                    <a:pt x="2" y="44"/>
                  </a:lnTo>
                  <a:lnTo>
                    <a:pt x="2" y="41"/>
                  </a:lnTo>
                  <a:lnTo>
                    <a:pt x="2" y="38"/>
                  </a:lnTo>
                  <a:lnTo>
                    <a:pt x="0" y="38"/>
                  </a:lnTo>
                  <a:lnTo>
                    <a:pt x="0" y="37"/>
                  </a:lnTo>
                  <a:lnTo>
                    <a:pt x="0" y="3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60" name="Freeform 50" descr="Light vertical"/>
            <p:cNvSpPr>
              <a:spLocks noChangeAspect="1"/>
            </p:cNvSpPr>
            <p:nvPr/>
          </p:nvSpPr>
          <p:spPr bwMode="auto">
            <a:xfrm>
              <a:off x="3165" y="3681"/>
              <a:ext cx="35" cy="58"/>
            </a:xfrm>
            <a:custGeom>
              <a:avLst/>
              <a:gdLst>
                <a:gd name="T0" fmla="*/ 0 w 27"/>
                <a:gd name="T1" fmla="*/ 36 h 45"/>
                <a:gd name="T2" fmla="*/ 0 w 27"/>
                <a:gd name="T3" fmla="*/ 31 h 45"/>
                <a:gd name="T4" fmla="*/ 0 w 27"/>
                <a:gd name="T5" fmla="*/ 31 h 45"/>
                <a:gd name="T6" fmla="*/ 0 w 27"/>
                <a:gd name="T7" fmla="*/ 22 h 45"/>
                <a:gd name="T8" fmla="*/ 0 w 27"/>
                <a:gd name="T9" fmla="*/ 22 h 45"/>
                <a:gd name="T10" fmla="*/ 0 w 27"/>
                <a:gd name="T11" fmla="*/ 22 h 45"/>
                <a:gd name="T12" fmla="*/ 0 w 27"/>
                <a:gd name="T13" fmla="*/ 10 h 45"/>
                <a:gd name="T14" fmla="*/ 10 w 27"/>
                <a:gd name="T15" fmla="*/ 10 h 45"/>
                <a:gd name="T16" fmla="*/ 10 w 27"/>
                <a:gd name="T17" fmla="*/ 10 h 45"/>
                <a:gd name="T18" fmla="*/ 10 w 27"/>
                <a:gd name="T19" fmla="*/ 10 h 45"/>
                <a:gd name="T20" fmla="*/ 29 w 27"/>
                <a:gd name="T21" fmla="*/ 0 h 45"/>
                <a:gd name="T22" fmla="*/ 96 w 27"/>
                <a:gd name="T23" fmla="*/ 0 h 45"/>
                <a:gd name="T24" fmla="*/ 96 w 27"/>
                <a:gd name="T25" fmla="*/ 10 h 45"/>
                <a:gd name="T26" fmla="*/ 111 w 27"/>
                <a:gd name="T27" fmla="*/ 10 h 45"/>
                <a:gd name="T28" fmla="*/ 111 w 27"/>
                <a:gd name="T29" fmla="*/ 10 h 45"/>
                <a:gd name="T30" fmla="*/ 111 w 27"/>
                <a:gd name="T31" fmla="*/ 10 h 45"/>
                <a:gd name="T32" fmla="*/ 111 w 27"/>
                <a:gd name="T33" fmla="*/ 10 h 45"/>
                <a:gd name="T34" fmla="*/ 124 w 27"/>
                <a:gd name="T35" fmla="*/ 22 h 45"/>
                <a:gd name="T36" fmla="*/ 124 w 27"/>
                <a:gd name="T37" fmla="*/ 22 h 45"/>
                <a:gd name="T38" fmla="*/ 124 w 27"/>
                <a:gd name="T39" fmla="*/ 31 h 45"/>
                <a:gd name="T40" fmla="*/ 124 w 27"/>
                <a:gd name="T41" fmla="*/ 31 h 45"/>
                <a:gd name="T42" fmla="*/ 124 w 27"/>
                <a:gd name="T43" fmla="*/ 36 h 45"/>
                <a:gd name="T44" fmla="*/ 124 w 27"/>
                <a:gd name="T45" fmla="*/ 161 h 45"/>
                <a:gd name="T46" fmla="*/ 124 w 27"/>
                <a:gd name="T47" fmla="*/ 171 h 45"/>
                <a:gd name="T48" fmla="*/ 124 w 27"/>
                <a:gd name="T49" fmla="*/ 171 h 45"/>
                <a:gd name="T50" fmla="*/ 124 w 27"/>
                <a:gd name="T51" fmla="*/ 173 h 45"/>
                <a:gd name="T52" fmla="*/ 124 w 27"/>
                <a:gd name="T53" fmla="*/ 173 h 45"/>
                <a:gd name="T54" fmla="*/ 124 w 27"/>
                <a:gd name="T55" fmla="*/ 188 h 45"/>
                <a:gd name="T56" fmla="*/ 111 w 27"/>
                <a:gd name="T57" fmla="*/ 188 h 45"/>
                <a:gd name="T58" fmla="*/ 111 w 27"/>
                <a:gd name="T59" fmla="*/ 188 h 45"/>
                <a:gd name="T60" fmla="*/ 111 w 27"/>
                <a:gd name="T61" fmla="*/ 201 h 45"/>
                <a:gd name="T62" fmla="*/ 96 w 27"/>
                <a:gd name="T63" fmla="*/ 201 h 45"/>
                <a:gd name="T64" fmla="*/ 96 w 27"/>
                <a:gd name="T65" fmla="*/ 201 h 45"/>
                <a:gd name="T66" fmla="*/ 29 w 27"/>
                <a:gd name="T67" fmla="*/ 201 h 45"/>
                <a:gd name="T68" fmla="*/ 10 w 27"/>
                <a:gd name="T69" fmla="*/ 201 h 45"/>
                <a:gd name="T70" fmla="*/ 10 w 27"/>
                <a:gd name="T71" fmla="*/ 201 h 45"/>
                <a:gd name="T72" fmla="*/ 10 w 27"/>
                <a:gd name="T73" fmla="*/ 188 h 45"/>
                <a:gd name="T74" fmla="*/ 0 w 27"/>
                <a:gd name="T75" fmla="*/ 188 h 45"/>
                <a:gd name="T76" fmla="*/ 0 w 27"/>
                <a:gd name="T77" fmla="*/ 188 h 45"/>
                <a:gd name="T78" fmla="*/ 0 w 27"/>
                <a:gd name="T79" fmla="*/ 173 h 45"/>
                <a:gd name="T80" fmla="*/ 0 w 27"/>
                <a:gd name="T81" fmla="*/ 173 h 45"/>
                <a:gd name="T82" fmla="*/ 0 w 27"/>
                <a:gd name="T83" fmla="*/ 171 h 45"/>
                <a:gd name="T84" fmla="*/ 0 w 27"/>
                <a:gd name="T85" fmla="*/ 171 h 45"/>
                <a:gd name="T86" fmla="*/ 0 w 2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0" y="35"/>
                  </a:moveTo>
                  <a:lnTo>
                    <a:pt x="0" y="8"/>
                  </a:lnTo>
                  <a:lnTo>
                    <a:pt x="0" y="7"/>
                  </a:lnTo>
                  <a:lnTo>
                    <a:pt x="0" y="5"/>
                  </a:lnTo>
                  <a:lnTo>
                    <a:pt x="0" y="2"/>
                  </a:lnTo>
                  <a:lnTo>
                    <a:pt x="2" y="2"/>
                  </a:lnTo>
                  <a:lnTo>
                    <a:pt x="6" y="0"/>
                  </a:lnTo>
                  <a:lnTo>
                    <a:pt x="20" y="0"/>
                  </a:lnTo>
                  <a:lnTo>
                    <a:pt x="20" y="2"/>
                  </a:lnTo>
                  <a:lnTo>
                    <a:pt x="23" y="2"/>
                  </a:lnTo>
                  <a:lnTo>
                    <a:pt x="26" y="5"/>
                  </a:lnTo>
                  <a:lnTo>
                    <a:pt x="26" y="7"/>
                  </a:lnTo>
                  <a:lnTo>
                    <a:pt x="26" y="8"/>
                  </a:lnTo>
                  <a:lnTo>
                    <a:pt x="26" y="35"/>
                  </a:lnTo>
                  <a:lnTo>
                    <a:pt x="26" y="37"/>
                  </a:lnTo>
                  <a:lnTo>
                    <a:pt x="26" y="38"/>
                  </a:lnTo>
                  <a:lnTo>
                    <a:pt x="26" y="41"/>
                  </a:lnTo>
                  <a:lnTo>
                    <a:pt x="23" y="41"/>
                  </a:lnTo>
                  <a:lnTo>
                    <a:pt x="23" y="44"/>
                  </a:lnTo>
                  <a:lnTo>
                    <a:pt x="20" y="44"/>
                  </a:lnTo>
                  <a:lnTo>
                    <a:pt x="6" y="44"/>
                  </a:lnTo>
                  <a:lnTo>
                    <a:pt x="2" y="44"/>
                  </a:lnTo>
                  <a:lnTo>
                    <a:pt x="2" y="41"/>
                  </a:lnTo>
                  <a:lnTo>
                    <a:pt x="0" y="41"/>
                  </a:lnTo>
                  <a:lnTo>
                    <a:pt x="0" y="38"/>
                  </a:lnTo>
                  <a:lnTo>
                    <a:pt x="0" y="37"/>
                  </a:lnTo>
                  <a:lnTo>
                    <a:pt x="0" y="3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61" name="AutoShape 51"/>
            <p:cNvSpPr>
              <a:spLocks noChangeAspect="1" noChangeArrowheads="1"/>
            </p:cNvSpPr>
            <p:nvPr/>
          </p:nvSpPr>
          <p:spPr bwMode="auto">
            <a:xfrm flipV="1">
              <a:off x="3161" y="3648"/>
              <a:ext cx="8" cy="3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62" name="Freeform 52"/>
            <p:cNvSpPr>
              <a:spLocks noChangeAspect="1"/>
            </p:cNvSpPr>
            <p:nvPr/>
          </p:nvSpPr>
          <p:spPr bwMode="auto">
            <a:xfrm>
              <a:off x="707" y="2430"/>
              <a:ext cx="465" cy="409"/>
            </a:xfrm>
            <a:custGeom>
              <a:avLst/>
              <a:gdLst>
                <a:gd name="T0" fmla="*/ 1529 w 357"/>
                <a:gd name="T1" fmla="*/ 1278 h 314"/>
                <a:gd name="T2" fmla="*/ 1599 w 357"/>
                <a:gd name="T3" fmla="*/ 1181 h 314"/>
                <a:gd name="T4" fmla="*/ 1661 w 357"/>
                <a:gd name="T5" fmla="*/ 1079 h 314"/>
                <a:gd name="T6" fmla="*/ 1706 w 357"/>
                <a:gd name="T7" fmla="*/ 969 h 314"/>
                <a:gd name="T8" fmla="*/ 1728 w 357"/>
                <a:gd name="T9" fmla="*/ 854 h 314"/>
                <a:gd name="T10" fmla="*/ 1739 w 357"/>
                <a:gd name="T11" fmla="*/ 740 h 314"/>
                <a:gd name="T12" fmla="*/ 1728 w 357"/>
                <a:gd name="T13" fmla="*/ 628 h 314"/>
                <a:gd name="T14" fmla="*/ 1695 w 357"/>
                <a:gd name="T15" fmla="*/ 505 h 314"/>
                <a:gd name="T16" fmla="*/ 1644 w 357"/>
                <a:gd name="T17" fmla="*/ 408 h 314"/>
                <a:gd name="T18" fmla="*/ 1571 w 357"/>
                <a:gd name="T19" fmla="*/ 307 h 314"/>
                <a:gd name="T20" fmla="*/ 1487 w 357"/>
                <a:gd name="T21" fmla="*/ 220 h 314"/>
                <a:gd name="T22" fmla="*/ 1387 w 357"/>
                <a:gd name="T23" fmla="*/ 159 h 314"/>
                <a:gd name="T24" fmla="*/ 1278 w 357"/>
                <a:gd name="T25" fmla="*/ 86 h 314"/>
                <a:gd name="T26" fmla="*/ 1159 w 357"/>
                <a:gd name="T27" fmla="*/ 29 h 314"/>
                <a:gd name="T28" fmla="*/ 1030 w 357"/>
                <a:gd name="T29" fmla="*/ 12 h 314"/>
                <a:gd name="T30" fmla="*/ 914 w 357"/>
                <a:gd name="T31" fmla="*/ 0 h 314"/>
                <a:gd name="T32" fmla="*/ 778 w 357"/>
                <a:gd name="T33" fmla="*/ 0 h 314"/>
                <a:gd name="T34" fmla="*/ 645 w 357"/>
                <a:gd name="T35" fmla="*/ 27 h 314"/>
                <a:gd name="T36" fmla="*/ 521 w 357"/>
                <a:gd name="T37" fmla="*/ 51 h 314"/>
                <a:gd name="T38" fmla="*/ 409 w 357"/>
                <a:gd name="T39" fmla="*/ 124 h 314"/>
                <a:gd name="T40" fmla="*/ 313 w 357"/>
                <a:gd name="T41" fmla="*/ 184 h 314"/>
                <a:gd name="T42" fmla="*/ 211 w 357"/>
                <a:gd name="T43" fmla="*/ 258 h 314"/>
                <a:gd name="T44" fmla="*/ 134 w 357"/>
                <a:gd name="T45" fmla="*/ 360 h 314"/>
                <a:gd name="T46" fmla="*/ 83 w 357"/>
                <a:gd name="T47" fmla="*/ 458 h 314"/>
                <a:gd name="T48" fmla="*/ 35 w 357"/>
                <a:gd name="T49" fmla="*/ 561 h 314"/>
                <a:gd name="T50" fmla="*/ 12 w 357"/>
                <a:gd name="T51" fmla="*/ 683 h 314"/>
                <a:gd name="T52" fmla="*/ 0 w 357"/>
                <a:gd name="T53" fmla="*/ 796 h 314"/>
                <a:gd name="T54" fmla="*/ 29 w 357"/>
                <a:gd name="T55" fmla="*/ 904 h 314"/>
                <a:gd name="T56" fmla="*/ 64 w 357"/>
                <a:gd name="T57" fmla="*/ 1028 h 314"/>
                <a:gd name="T58" fmla="*/ 102 w 357"/>
                <a:gd name="T59" fmla="*/ 1129 h 314"/>
                <a:gd name="T60" fmla="*/ 175 w 357"/>
                <a:gd name="T61" fmla="*/ 1224 h 314"/>
                <a:gd name="T62" fmla="*/ 258 w 357"/>
                <a:gd name="T63" fmla="*/ 1319 h 314"/>
                <a:gd name="T64" fmla="*/ 358 w 357"/>
                <a:gd name="T65" fmla="*/ 1386 h 314"/>
                <a:gd name="T66" fmla="*/ 468 w 357"/>
                <a:gd name="T67" fmla="*/ 1448 h 314"/>
                <a:gd name="T68" fmla="*/ 584 w 357"/>
                <a:gd name="T69" fmla="*/ 1499 h 314"/>
                <a:gd name="T70" fmla="*/ 707 w 357"/>
                <a:gd name="T71" fmla="*/ 1520 h 314"/>
                <a:gd name="T72" fmla="*/ 845 w 357"/>
                <a:gd name="T73" fmla="*/ 1529 h 314"/>
                <a:gd name="T74" fmla="*/ 969 w 357"/>
                <a:gd name="T75" fmla="*/ 1529 h 314"/>
                <a:gd name="T76" fmla="*/ 1094 w 357"/>
                <a:gd name="T77" fmla="*/ 1514 h 314"/>
                <a:gd name="T78" fmla="*/ 1224 w 357"/>
                <a:gd name="T79" fmla="*/ 1482 h 314"/>
                <a:gd name="T80" fmla="*/ 1327 w 357"/>
                <a:gd name="T81" fmla="*/ 1425 h 314"/>
                <a:gd name="T82" fmla="*/ 1447 w 357"/>
                <a:gd name="T83" fmla="*/ 1352 h 3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7"/>
                <a:gd name="T127" fmla="*/ 0 h 314"/>
                <a:gd name="T128" fmla="*/ 357 w 357"/>
                <a:gd name="T129" fmla="*/ 314 h 3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7" h="314">
                  <a:moveTo>
                    <a:pt x="305" y="270"/>
                  </a:moveTo>
                  <a:lnTo>
                    <a:pt x="313" y="262"/>
                  </a:lnTo>
                  <a:lnTo>
                    <a:pt x="322" y="250"/>
                  </a:lnTo>
                  <a:lnTo>
                    <a:pt x="328" y="242"/>
                  </a:lnTo>
                  <a:lnTo>
                    <a:pt x="336" y="231"/>
                  </a:lnTo>
                  <a:lnTo>
                    <a:pt x="340" y="221"/>
                  </a:lnTo>
                  <a:lnTo>
                    <a:pt x="347" y="210"/>
                  </a:lnTo>
                  <a:lnTo>
                    <a:pt x="349" y="198"/>
                  </a:lnTo>
                  <a:lnTo>
                    <a:pt x="354" y="185"/>
                  </a:lnTo>
                  <a:lnTo>
                    <a:pt x="354" y="175"/>
                  </a:lnTo>
                  <a:lnTo>
                    <a:pt x="356" y="163"/>
                  </a:lnTo>
                  <a:lnTo>
                    <a:pt x="356" y="151"/>
                  </a:lnTo>
                  <a:lnTo>
                    <a:pt x="354" y="140"/>
                  </a:lnTo>
                  <a:lnTo>
                    <a:pt x="354" y="128"/>
                  </a:lnTo>
                  <a:lnTo>
                    <a:pt x="349" y="115"/>
                  </a:lnTo>
                  <a:lnTo>
                    <a:pt x="347" y="104"/>
                  </a:lnTo>
                  <a:lnTo>
                    <a:pt x="340" y="94"/>
                  </a:lnTo>
                  <a:lnTo>
                    <a:pt x="336" y="83"/>
                  </a:lnTo>
                  <a:lnTo>
                    <a:pt x="328" y="74"/>
                  </a:lnTo>
                  <a:lnTo>
                    <a:pt x="322" y="63"/>
                  </a:lnTo>
                  <a:lnTo>
                    <a:pt x="313" y="53"/>
                  </a:lnTo>
                  <a:lnTo>
                    <a:pt x="305" y="45"/>
                  </a:lnTo>
                  <a:lnTo>
                    <a:pt x="296" y="38"/>
                  </a:lnTo>
                  <a:lnTo>
                    <a:pt x="284" y="32"/>
                  </a:lnTo>
                  <a:lnTo>
                    <a:pt x="272" y="25"/>
                  </a:lnTo>
                  <a:lnTo>
                    <a:pt x="262" y="18"/>
                  </a:lnTo>
                  <a:lnTo>
                    <a:pt x="250" y="11"/>
                  </a:lnTo>
                  <a:lnTo>
                    <a:pt x="237" y="6"/>
                  </a:lnTo>
                  <a:lnTo>
                    <a:pt x="224" y="5"/>
                  </a:lnTo>
                  <a:lnTo>
                    <a:pt x="211" y="2"/>
                  </a:lnTo>
                  <a:lnTo>
                    <a:pt x="198" y="0"/>
                  </a:lnTo>
                  <a:lnTo>
                    <a:pt x="187" y="0"/>
                  </a:lnTo>
                  <a:lnTo>
                    <a:pt x="173" y="0"/>
                  </a:lnTo>
                  <a:lnTo>
                    <a:pt x="159" y="0"/>
                  </a:lnTo>
                  <a:lnTo>
                    <a:pt x="145" y="2"/>
                  </a:lnTo>
                  <a:lnTo>
                    <a:pt x="132" y="5"/>
                  </a:lnTo>
                  <a:lnTo>
                    <a:pt x="120" y="6"/>
                  </a:lnTo>
                  <a:lnTo>
                    <a:pt x="107" y="11"/>
                  </a:lnTo>
                  <a:lnTo>
                    <a:pt x="96" y="18"/>
                  </a:lnTo>
                  <a:lnTo>
                    <a:pt x="84" y="25"/>
                  </a:lnTo>
                  <a:lnTo>
                    <a:pt x="73" y="32"/>
                  </a:lnTo>
                  <a:lnTo>
                    <a:pt x="64" y="38"/>
                  </a:lnTo>
                  <a:lnTo>
                    <a:pt x="53" y="45"/>
                  </a:lnTo>
                  <a:lnTo>
                    <a:pt x="43" y="53"/>
                  </a:lnTo>
                  <a:lnTo>
                    <a:pt x="36" y="63"/>
                  </a:lnTo>
                  <a:lnTo>
                    <a:pt x="28" y="74"/>
                  </a:lnTo>
                  <a:lnTo>
                    <a:pt x="21" y="83"/>
                  </a:lnTo>
                  <a:lnTo>
                    <a:pt x="17" y="94"/>
                  </a:lnTo>
                  <a:lnTo>
                    <a:pt x="13" y="104"/>
                  </a:lnTo>
                  <a:lnTo>
                    <a:pt x="7" y="115"/>
                  </a:lnTo>
                  <a:lnTo>
                    <a:pt x="6" y="128"/>
                  </a:lnTo>
                  <a:lnTo>
                    <a:pt x="2" y="140"/>
                  </a:lnTo>
                  <a:lnTo>
                    <a:pt x="0" y="151"/>
                  </a:lnTo>
                  <a:lnTo>
                    <a:pt x="0" y="163"/>
                  </a:lnTo>
                  <a:lnTo>
                    <a:pt x="2" y="175"/>
                  </a:lnTo>
                  <a:lnTo>
                    <a:pt x="6" y="185"/>
                  </a:lnTo>
                  <a:lnTo>
                    <a:pt x="7" y="198"/>
                  </a:lnTo>
                  <a:lnTo>
                    <a:pt x="13" y="210"/>
                  </a:lnTo>
                  <a:lnTo>
                    <a:pt x="17" y="221"/>
                  </a:lnTo>
                  <a:lnTo>
                    <a:pt x="21" y="231"/>
                  </a:lnTo>
                  <a:lnTo>
                    <a:pt x="28" y="242"/>
                  </a:lnTo>
                  <a:lnTo>
                    <a:pt x="36" y="250"/>
                  </a:lnTo>
                  <a:lnTo>
                    <a:pt x="43" y="262"/>
                  </a:lnTo>
                  <a:lnTo>
                    <a:pt x="53" y="270"/>
                  </a:lnTo>
                  <a:lnTo>
                    <a:pt x="64" y="277"/>
                  </a:lnTo>
                  <a:lnTo>
                    <a:pt x="73" y="283"/>
                  </a:lnTo>
                  <a:lnTo>
                    <a:pt x="84" y="292"/>
                  </a:lnTo>
                  <a:lnTo>
                    <a:pt x="96" y="297"/>
                  </a:lnTo>
                  <a:lnTo>
                    <a:pt x="107" y="303"/>
                  </a:lnTo>
                  <a:lnTo>
                    <a:pt x="120" y="307"/>
                  </a:lnTo>
                  <a:lnTo>
                    <a:pt x="132" y="310"/>
                  </a:lnTo>
                  <a:lnTo>
                    <a:pt x="145" y="311"/>
                  </a:lnTo>
                  <a:lnTo>
                    <a:pt x="159" y="313"/>
                  </a:lnTo>
                  <a:lnTo>
                    <a:pt x="173" y="313"/>
                  </a:lnTo>
                  <a:lnTo>
                    <a:pt x="187" y="313"/>
                  </a:lnTo>
                  <a:lnTo>
                    <a:pt x="198" y="313"/>
                  </a:lnTo>
                  <a:lnTo>
                    <a:pt x="211" y="311"/>
                  </a:lnTo>
                  <a:lnTo>
                    <a:pt x="224" y="310"/>
                  </a:lnTo>
                  <a:lnTo>
                    <a:pt x="237" y="307"/>
                  </a:lnTo>
                  <a:lnTo>
                    <a:pt x="250" y="303"/>
                  </a:lnTo>
                  <a:lnTo>
                    <a:pt x="262" y="297"/>
                  </a:lnTo>
                  <a:lnTo>
                    <a:pt x="272" y="292"/>
                  </a:lnTo>
                  <a:lnTo>
                    <a:pt x="284" y="283"/>
                  </a:lnTo>
                  <a:lnTo>
                    <a:pt x="296" y="277"/>
                  </a:lnTo>
                  <a:lnTo>
                    <a:pt x="305"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63" name="AutoShape 53"/>
            <p:cNvSpPr>
              <a:spLocks noChangeAspect="1" noChangeArrowheads="1"/>
            </p:cNvSpPr>
            <p:nvPr/>
          </p:nvSpPr>
          <p:spPr bwMode="auto">
            <a:xfrm flipV="1">
              <a:off x="926" y="2273"/>
              <a:ext cx="30"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64" name="Freeform 54"/>
            <p:cNvSpPr>
              <a:spLocks noChangeAspect="1"/>
            </p:cNvSpPr>
            <p:nvPr/>
          </p:nvSpPr>
          <p:spPr bwMode="auto">
            <a:xfrm>
              <a:off x="909" y="2230"/>
              <a:ext cx="62" cy="43"/>
            </a:xfrm>
            <a:custGeom>
              <a:avLst/>
              <a:gdLst>
                <a:gd name="T0" fmla="*/ 221 w 48"/>
                <a:gd name="T1" fmla="*/ 125 h 33"/>
                <a:gd name="T2" fmla="*/ 221 w 48"/>
                <a:gd name="T3" fmla="*/ 125 h 33"/>
                <a:gd name="T4" fmla="*/ 221 w 48"/>
                <a:gd name="T5" fmla="*/ 125 h 33"/>
                <a:gd name="T6" fmla="*/ 221 w 48"/>
                <a:gd name="T7" fmla="*/ 134 h 33"/>
                <a:gd name="T8" fmla="*/ 207 w 48"/>
                <a:gd name="T9" fmla="*/ 134 h 33"/>
                <a:gd name="T10" fmla="*/ 207 w 48"/>
                <a:gd name="T11" fmla="*/ 134 h 33"/>
                <a:gd name="T12" fmla="*/ 200 w 48"/>
                <a:gd name="T13" fmla="*/ 159 h 33"/>
                <a:gd name="T14" fmla="*/ 200 w 48"/>
                <a:gd name="T15" fmla="*/ 159 h 33"/>
                <a:gd name="T16" fmla="*/ 190 w 48"/>
                <a:gd name="T17" fmla="*/ 159 h 33"/>
                <a:gd name="T18" fmla="*/ 190 w 48"/>
                <a:gd name="T19" fmla="*/ 159 h 33"/>
                <a:gd name="T20" fmla="*/ 171 w 48"/>
                <a:gd name="T21" fmla="*/ 159 h 33"/>
                <a:gd name="T22" fmla="*/ 36 w 48"/>
                <a:gd name="T23" fmla="*/ 159 h 33"/>
                <a:gd name="T24" fmla="*/ 28 w 48"/>
                <a:gd name="T25" fmla="*/ 159 h 33"/>
                <a:gd name="T26" fmla="*/ 28 w 48"/>
                <a:gd name="T27" fmla="*/ 159 h 33"/>
                <a:gd name="T28" fmla="*/ 17 w 48"/>
                <a:gd name="T29" fmla="*/ 159 h 33"/>
                <a:gd name="T30" fmla="*/ 17 w 48"/>
                <a:gd name="T31" fmla="*/ 159 h 33"/>
                <a:gd name="T32" fmla="*/ 1 w 48"/>
                <a:gd name="T33" fmla="*/ 134 h 33"/>
                <a:gd name="T34" fmla="*/ 1 w 48"/>
                <a:gd name="T35" fmla="*/ 134 h 33"/>
                <a:gd name="T36" fmla="*/ 1 w 48"/>
                <a:gd name="T37" fmla="*/ 134 h 33"/>
                <a:gd name="T38" fmla="*/ 0 w 48"/>
                <a:gd name="T39" fmla="*/ 125 h 33"/>
                <a:gd name="T40" fmla="*/ 0 w 48"/>
                <a:gd name="T41" fmla="*/ 125 h 33"/>
                <a:gd name="T42" fmla="*/ 0 w 48"/>
                <a:gd name="T43" fmla="*/ 125 h 33"/>
                <a:gd name="T44" fmla="*/ 0 w 48"/>
                <a:gd name="T45" fmla="*/ 27 h 33"/>
                <a:gd name="T46" fmla="*/ 0 w 48"/>
                <a:gd name="T47" fmla="*/ 27 h 33"/>
                <a:gd name="T48" fmla="*/ 0 w 48"/>
                <a:gd name="T49" fmla="*/ 27 h 33"/>
                <a:gd name="T50" fmla="*/ 0 w 48"/>
                <a:gd name="T51" fmla="*/ 12 h 33"/>
                <a:gd name="T52" fmla="*/ 1 w 48"/>
                <a:gd name="T53" fmla="*/ 12 h 33"/>
                <a:gd name="T54" fmla="*/ 1 w 48"/>
                <a:gd name="T55" fmla="*/ 12 h 33"/>
                <a:gd name="T56" fmla="*/ 17 w 48"/>
                <a:gd name="T57" fmla="*/ 12 h 33"/>
                <a:gd name="T58" fmla="*/ 17 w 48"/>
                <a:gd name="T59" fmla="*/ 0 h 33"/>
                <a:gd name="T60" fmla="*/ 28 w 48"/>
                <a:gd name="T61" fmla="*/ 0 h 33"/>
                <a:gd name="T62" fmla="*/ 28 w 48"/>
                <a:gd name="T63" fmla="*/ 0 h 33"/>
                <a:gd name="T64" fmla="*/ 36 w 48"/>
                <a:gd name="T65" fmla="*/ 0 h 33"/>
                <a:gd name="T66" fmla="*/ 171 w 48"/>
                <a:gd name="T67" fmla="*/ 0 h 33"/>
                <a:gd name="T68" fmla="*/ 190 w 48"/>
                <a:gd name="T69" fmla="*/ 0 h 33"/>
                <a:gd name="T70" fmla="*/ 190 w 48"/>
                <a:gd name="T71" fmla="*/ 0 h 33"/>
                <a:gd name="T72" fmla="*/ 200 w 48"/>
                <a:gd name="T73" fmla="*/ 0 h 33"/>
                <a:gd name="T74" fmla="*/ 200 w 48"/>
                <a:gd name="T75" fmla="*/ 0 h 33"/>
                <a:gd name="T76" fmla="*/ 207 w 48"/>
                <a:gd name="T77" fmla="*/ 12 h 33"/>
                <a:gd name="T78" fmla="*/ 207 w 48"/>
                <a:gd name="T79" fmla="*/ 12 h 33"/>
                <a:gd name="T80" fmla="*/ 207 w 48"/>
                <a:gd name="T81" fmla="*/ 12 h 33"/>
                <a:gd name="T82" fmla="*/ 221 w 48"/>
                <a:gd name="T83" fmla="*/ 27 h 33"/>
                <a:gd name="T84" fmla="*/ 221 w 48"/>
                <a:gd name="T85" fmla="*/ 27 h 33"/>
                <a:gd name="T86" fmla="*/ 221 w 48"/>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47" y="5"/>
                  </a:moveTo>
                  <a:lnTo>
                    <a:pt x="47" y="26"/>
                  </a:lnTo>
                  <a:lnTo>
                    <a:pt x="47" y="28"/>
                  </a:lnTo>
                  <a:lnTo>
                    <a:pt x="44" y="28"/>
                  </a:lnTo>
                  <a:lnTo>
                    <a:pt x="43" y="32"/>
                  </a:lnTo>
                  <a:lnTo>
                    <a:pt x="41" y="32"/>
                  </a:lnTo>
                  <a:lnTo>
                    <a:pt x="36" y="32"/>
                  </a:lnTo>
                  <a:lnTo>
                    <a:pt x="8" y="32"/>
                  </a:lnTo>
                  <a:lnTo>
                    <a:pt x="6" y="32"/>
                  </a:lnTo>
                  <a:lnTo>
                    <a:pt x="4" y="32"/>
                  </a:lnTo>
                  <a:lnTo>
                    <a:pt x="1" y="28"/>
                  </a:lnTo>
                  <a:lnTo>
                    <a:pt x="0" y="28"/>
                  </a:lnTo>
                  <a:lnTo>
                    <a:pt x="0" y="26"/>
                  </a:lnTo>
                  <a:lnTo>
                    <a:pt x="0" y="5"/>
                  </a:lnTo>
                  <a:lnTo>
                    <a:pt x="0" y="2"/>
                  </a:lnTo>
                  <a:lnTo>
                    <a:pt x="1" y="2"/>
                  </a:lnTo>
                  <a:lnTo>
                    <a:pt x="4" y="2"/>
                  </a:lnTo>
                  <a:lnTo>
                    <a:pt x="4" y="0"/>
                  </a:lnTo>
                  <a:lnTo>
                    <a:pt x="6" y="0"/>
                  </a:lnTo>
                  <a:lnTo>
                    <a:pt x="8" y="0"/>
                  </a:lnTo>
                  <a:lnTo>
                    <a:pt x="36" y="0"/>
                  </a:lnTo>
                  <a:lnTo>
                    <a:pt x="41" y="0"/>
                  </a:lnTo>
                  <a:lnTo>
                    <a:pt x="43" y="0"/>
                  </a:lnTo>
                  <a:lnTo>
                    <a:pt x="43" y="2"/>
                  </a:lnTo>
                  <a:lnTo>
                    <a:pt x="44" y="2"/>
                  </a:lnTo>
                  <a:lnTo>
                    <a:pt x="47" y="2"/>
                  </a:lnTo>
                  <a:lnTo>
                    <a:pt x="47" y="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65" name="Freeform 55"/>
            <p:cNvSpPr>
              <a:spLocks noChangeAspect="1"/>
            </p:cNvSpPr>
            <p:nvPr/>
          </p:nvSpPr>
          <p:spPr bwMode="auto">
            <a:xfrm>
              <a:off x="953"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46 w 14"/>
                <a:gd name="T11" fmla="*/ 134 h 33"/>
                <a:gd name="T12" fmla="*/ 46 w 14"/>
                <a:gd name="T13" fmla="*/ 134 h 33"/>
                <a:gd name="T14" fmla="*/ 46 w 14"/>
                <a:gd name="T15" fmla="*/ 159 h 33"/>
                <a:gd name="T16" fmla="*/ 46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0 w 14"/>
                <a:gd name="T29" fmla="*/ 159 h 33"/>
                <a:gd name="T30" fmla="*/ 0 w 14"/>
                <a:gd name="T31" fmla="*/ 159 h 33"/>
                <a:gd name="T32" fmla="*/ 0 w 14"/>
                <a:gd name="T33" fmla="*/ 134 h 33"/>
                <a:gd name="T34" fmla="*/ 0 w 14"/>
                <a:gd name="T35" fmla="*/ 134 h 33"/>
                <a:gd name="T36" fmla="*/ 0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0 w 14"/>
                <a:gd name="T53" fmla="*/ 12 h 33"/>
                <a:gd name="T54" fmla="*/ 0 w 14"/>
                <a:gd name="T55" fmla="*/ 12 h 33"/>
                <a:gd name="T56" fmla="*/ 0 w 14"/>
                <a:gd name="T57" fmla="*/ 12 h 33"/>
                <a:gd name="T58" fmla="*/ 0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46 w 14"/>
                <a:gd name="T71" fmla="*/ 0 h 33"/>
                <a:gd name="T72" fmla="*/ 46 w 14"/>
                <a:gd name="T73" fmla="*/ 0 h 33"/>
                <a:gd name="T74" fmla="*/ 46 w 14"/>
                <a:gd name="T75" fmla="*/ 0 h 33"/>
                <a:gd name="T76" fmla="*/ 46 w 14"/>
                <a:gd name="T77" fmla="*/ 12 h 33"/>
                <a:gd name="T78" fmla="*/ 46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0" y="28"/>
                  </a:lnTo>
                  <a:lnTo>
                    <a:pt x="10" y="32"/>
                  </a:lnTo>
                  <a:lnTo>
                    <a:pt x="1" y="32"/>
                  </a:lnTo>
                  <a:lnTo>
                    <a:pt x="0" y="32"/>
                  </a:lnTo>
                  <a:lnTo>
                    <a:pt x="0" y="28"/>
                  </a:lnTo>
                  <a:lnTo>
                    <a:pt x="0" y="26"/>
                  </a:lnTo>
                  <a:lnTo>
                    <a:pt x="0" y="5"/>
                  </a:lnTo>
                  <a:lnTo>
                    <a:pt x="0" y="2"/>
                  </a:lnTo>
                  <a:lnTo>
                    <a:pt x="0" y="0"/>
                  </a:lnTo>
                  <a:lnTo>
                    <a:pt x="1" y="0"/>
                  </a:lnTo>
                  <a:lnTo>
                    <a:pt x="10" y="0"/>
                  </a:lnTo>
                  <a:lnTo>
                    <a:pt x="10" y="2"/>
                  </a:lnTo>
                  <a:lnTo>
                    <a:pt x="13" y="2"/>
                  </a:lnTo>
                  <a:lnTo>
                    <a:pt x="13" y="5"/>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66" name="Freeform 56"/>
            <p:cNvSpPr>
              <a:spLocks noChangeAspect="1"/>
            </p:cNvSpPr>
            <p:nvPr/>
          </p:nvSpPr>
          <p:spPr bwMode="auto">
            <a:xfrm>
              <a:off x="909"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59 w 14"/>
                <a:gd name="T11" fmla="*/ 134 h 33"/>
                <a:gd name="T12" fmla="*/ 59 w 14"/>
                <a:gd name="T13" fmla="*/ 134 h 33"/>
                <a:gd name="T14" fmla="*/ 59 w 14"/>
                <a:gd name="T15" fmla="*/ 159 h 33"/>
                <a:gd name="T16" fmla="*/ 59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1 w 14"/>
                <a:gd name="T29" fmla="*/ 159 h 33"/>
                <a:gd name="T30" fmla="*/ 1 w 14"/>
                <a:gd name="T31" fmla="*/ 159 h 33"/>
                <a:gd name="T32" fmla="*/ 1 w 14"/>
                <a:gd name="T33" fmla="*/ 134 h 33"/>
                <a:gd name="T34" fmla="*/ 1 w 14"/>
                <a:gd name="T35" fmla="*/ 134 h 33"/>
                <a:gd name="T36" fmla="*/ 1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1 w 14"/>
                <a:gd name="T53" fmla="*/ 12 h 33"/>
                <a:gd name="T54" fmla="*/ 1 w 14"/>
                <a:gd name="T55" fmla="*/ 12 h 33"/>
                <a:gd name="T56" fmla="*/ 1 w 14"/>
                <a:gd name="T57" fmla="*/ 12 h 33"/>
                <a:gd name="T58" fmla="*/ 1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59 w 14"/>
                <a:gd name="T71" fmla="*/ 0 h 33"/>
                <a:gd name="T72" fmla="*/ 59 w 14"/>
                <a:gd name="T73" fmla="*/ 0 h 33"/>
                <a:gd name="T74" fmla="*/ 59 w 14"/>
                <a:gd name="T75" fmla="*/ 0 h 33"/>
                <a:gd name="T76" fmla="*/ 59 w 14"/>
                <a:gd name="T77" fmla="*/ 12 h 33"/>
                <a:gd name="T78" fmla="*/ 59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3" y="32"/>
                  </a:lnTo>
                  <a:lnTo>
                    <a:pt x="10" y="32"/>
                  </a:lnTo>
                  <a:lnTo>
                    <a:pt x="1" y="32"/>
                  </a:lnTo>
                  <a:lnTo>
                    <a:pt x="1" y="28"/>
                  </a:lnTo>
                  <a:lnTo>
                    <a:pt x="0" y="28"/>
                  </a:lnTo>
                  <a:lnTo>
                    <a:pt x="0" y="26"/>
                  </a:lnTo>
                  <a:lnTo>
                    <a:pt x="0" y="5"/>
                  </a:lnTo>
                  <a:lnTo>
                    <a:pt x="0" y="2"/>
                  </a:lnTo>
                  <a:lnTo>
                    <a:pt x="1" y="2"/>
                  </a:lnTo>
                  <a:lnTo>
                    <a:pt x="1" y="0"/>
                  </a:lnTo>
                  <a:lnTo>
                    <a:pt x="10" y="0"/>
                  </a:lnTo>
                  <a:lnTo>
                    <a:pt x="13" y="0"/>
                  </a:lnTo>
                  <a:lnTo>
                    <a:pt x="13" y="2"/>
                  </a:lnTo>
                  <a:lnTo>
                    <a:pt x="13" y="5"/>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67" name="Freeform 57" descr="Light vertical"/>
            <p:cNvSpPr>
              <a:spLocks noChangeAspect="1"/>
            </p:cNvSpPr>
            <p:nvPr/>
          </p:nvSpPr>
          <p:spPr bwMode="auto">
            <a:xfrm>
              <a:off x="926" y="2230"/>
              <a:ext cx="28" cy="43"/>
            </a:xfrm>
            <a:custGeom>
              <a:avLst/>
              <a:gdLst>
                <a:gd name="T0" fmla="*/ 89 w 22"/>
                <a:gd name="T1" fmla="*/ 125 h 33"/>
                <a:gd name="T2" fmla="*/ 89 w 22"/>
                <a:gd name="T3" fmla="*/ 125 h 33"/>
                <a:gd name="T4" fmla="*/ 89 w 22"/>
                <a:gd name="T5" fmla="*/ 125 h 33"/>
                <a:gd name="T6" fmla="*/ 89 w 22"/>
                <a:gd name="T7" fmla="*/ 134 h 33"/>
                <a:gd name="T8" fmla="*/ 75 w 22"/>
                <a:gd name="T9" fmla="*/ 134 h 33"/>
                <a:gd name="T10" fmla="*/ 75 w 22"/>
                <a:gd name="T11" fmla="*/ 134 h 33"/>
                <a:gd name="T12" fmla="*/ 75 w 22"/>
                <a:gd name="T13" fmla="*/ 134 h 33"/>
                <a:gd name="T14" fmla="*/ 75 w 22"/>
                <a:gd name="T15" fmla="*/ 159 h 33"/>
                <a:gd name="T16" fmla="*/ 75 w 22"/>
                <a:gd name="T17" fmla="*/ 159 h 33"/>
                <a:gd name="T18" fmla="*/ 75 w 22"/>
                <a:gd name="T19" fmla="*/ 159 h 33"/>
                <a:gd name="T20" fmla="*/ 64 w 22"/>
                <a:gd name="T21" fmla="*/ 159 h 33"/>
                <a:gd name="T22" fmla="*/ 22 w 22"/>
                <a:gd name="T23" fmla="*/ 159 h 33"/>
                <a:gd name="T24" fmla="*/ 22 w 22"/>
                <a:gd name="T25" fmla="*/ 159 h 33"/>
                <a:gd name="T26" fmla="*/ 10 w 22"/>
                <a:gd name="T27" fmla="*/ 159 h 33"/>
                <a:gd name="T28" fmla="*/ 10 w 22"/>
                <a:gd name="T29" fmla="*/ 159 h 33"/>
                <a:gd name="T30" fmla="*/ 10 w 22"/>
                <a:gd name="T31" fmla="*/ 159 h 33"/>
                <a:gd name="T32" fmla="*/ 10 w 22"/>
                <a:gd name="T33" fmla="*/ 134 h 33"/>
                <a:gd name="T34" fmla="*/ 10 w 22"/>
                <a:gd name="T35" fmla="*/ 134 h 33"/>
                <a:gd name="T36" fmla="*/ 10 w 22"/>
                <a:gd name="T37" fmla="*/ 134 h 33"/>
                <a:gd name="T38" fmla="*/ 0 w 22"/>
                <a:gd name="T39" fmla="*/ 125 h 33"/>
                <a:gd name="T40" fmla="*/ 0 w 22"/>
                <a:gd name="T41" fmla="*/ 125 h 33"/>
                <a:gd name="T42" fmla="*/ 0 w 22"/>
                <a:gd name="T43" fmla="*/ 125 h 33"/>
                <a:gd name="T44" fmla="*/ 0 w 22"/>
                <a:gd name="T45" fmla="*/ 27 h 33"/>
                <a:gd name="T46" fmla="*/ 0 w 22"/>
                <a:gd name="T47" fmla="*/ 27 h 33"/>
                <a:gd name="T48" fmla="*/ 0 w 22"/>
                <a:gd name="T49" fmla="*/ 27 h 33"/>
                <a:gd name="T50" fmla="*/ 0 w 22"/>
                <a:gd name="T51" fmla="*/ 12 h 33"/>
                <a:gd name="T52" fmla="*/ 10 w 22"/>
                <a:gd name="T53" fmla="*/ 12 h 33"/>
                <a:gd name="T54" fmla="*/ 10 w 22"/>
                <a:gd name="T55" fmla="*/ 12 h 33"/>
                <a:gd name="T56" fmla="*/ 10 w 22"/>
                <a:gd name="T57" fmla="*/ 12 h 33"/>
                <a:gd name="T58" fmla="*/ 10 w 22"/>
                <a:gd name="T59" fmla="*/ 0 h 33"/>
                <a:gd name="T60" fmla="*/ 10 w 22"/>
                <a:gd name="T61" fmla="*/ 0 h 33"/>
                <a:gd name="T62" fmla="*/ 22 w 22"/>
                <a:gd name="T63" fmla="*/ 0 h 33"/>
                <a:gd name="T64" fmla="*/ 22 w 22"/>
                <a:gd name="T65" fmla="*/ 0 h 33"/>
                <a:gd name="T66" fmla="*/ 64 w 22"/>
                <a:gd name="T67" fmla="*/ 0 h 33"/>
                <a:gd name="T68" fmla="*/ 64 w 22"/>
                <a:gd name="T69" fmla="*/ 0 h 33"/>
                <a:gd name="T70" fmla="*/ 75 w 22"/>
                <a:gd name="T71" fmla="*/ 0 h 33"/>
                <a:gd name="T72" fmla="*/ 75 w 22"/>
                <a:gd name="T73" fmla="*/ 0 h 33"/>
                <a:gd name="T74" fmla="*/ 75 w 22"/>
                <a:gd name="T75" fmla="*/ 0 h 33"/>
                <a:gd name="T76" fmla="*/ 75 w 22"/>
                <a:gd name="T77" fmla="*/ 12 h 33"/>
                <a:gd name="T78" fmla="*/ 75 w 22"/>
                <a:gd name="T79" fmla="*/ 12 h 33"/>
                <a:gd name="T80" fmla="*/ 89 w 22"/>
                <a:gd name="T81" fmla="*/ 12 h 33"/>
                <a:gd name="T82" fmla="*/ 89 w 22"/>
                <a:gd name="T83" fmla="*/ 27 h 33"/>
                <a:gd name="T84" fmla="*/ 89 w 22"/>
                <a:gd name="T85" fmla="*/ 27 h 33"/>
                <a:gd name="T86" fmla="*/ 89 w 22"/>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
                <a:gd name="T133" fmla="*/ 0 h 33"/>
                <a:gd name="T134" fmla="*/ 22 w 22"/>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 h="33">
                  <a:moveTo>
                    <a:pt x="21" y="5"/>
                  </a:moveTo>
                  <a:lnTo>
                    <a:pt x="21" y="26"/>
                  </a:lnTo>
                  <a:lnTo>
                    <a:pt x="21" y="28"/>
                  </a:lnTo>
                  <a:lnTo>
                    <a:pt x="17" y="28"/>
                  </a:lnTo>
                  <a:lnTo>
                    <a:pt x="17" y="32"/>
                  </a:lnTo>
                  <a:lnTo>
                    <a:pt x="15" y="32"/>
                  </a:lnTo>
                  <a:lnTo>
                    <a:pt x="5" y="32"/>
                  </a:lnTo>
                  <a:lnTo>
                    <a:pt x="2" y="32"/>
                  </a:lnTo>
                  <a:lnTo>
                    <a:pt x="2" y="28"/>
                  </a:lnTo>
                  <a:lnTo>
                    <a:pt x="0" y="28"/>
                  </a:lnTo>
                  <a:lnTo>
                    <a:pt x="0" y="26"/>
                  </a:lnTo>
                  <a:lnTo>
                    <a:pt x="0" y="5"/>
                  </a:lnTo>
                  <a:lnTo>
                    <a:pt x="0" y="2"/>
                  </a:lnTo>
                  <a:lnTo>
                    <a:pt x="2" y="2"/>
                  </a:lnTo>
                  <a:lnTo>
                    <a:pt x="2" y="0"/>
                  </a:lnTo>
                  <a:lnTo>
                    <a:pt x="5" y="0"/>
                  </a:lnTo>
                  <a:lnTo>
                    <a:pt x="15" y="0"/>
                  </a:lnTo>
                  <a:lnTo>
                    <a:pt x="17" y="0"/>
                  </a:lnTo>
                  <a:lnTo>
                    <a:pt x="17" y="2"/>
                  </a:lnTo>
                  <a:lnTo>
                    <a:pt x="21" y="2"/>
                  </a:lnTo>
                  <a:lnTo>
                    <a:pt x="21" y="5"/>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68" name="AutoShape 58"/>
            <p:cNvSpPr>
              <a:spLocks noChangeAspect="1" noChangeArrowheads="1"/>
            </p:cNvSpPr>
            <p:nvPr/>
          </p:nvSpPr>
          <p:spPr bwMode="auto">
            <a:xfrm flipV="1">
              <a:off x="929" y="2272"/>
              <a:ext cx="3" cy="21"/>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69" name="AutoShape 59"/>
            <p:cNvSpPr>
              <a:spLocks noChangeAspect="1" noChangeArrowheads="1"/>
            </p:cNvSpPr>
            <p:nvPr/>
          </p:nvSpPr>
          <p:spPr bwMode="auto">
            <a:xfrm flipV="1">
              <a:off x="926" y="2918"/>
              <a:ext cx="26" cy="25"/>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70" name="Freeform 60"/>
            <p:cNvSpPr>
              <a:spLocks noChangeAspect="1"/>
            </p:cNvSpPr>
            <p:nvPr/>
          </p:nvSpPr>
          <p:spPr bwMode="auto">
            <a:xfrm>
              <a:off x="909" y="2944"/>
              <a:ext cx="62" cy="43"/>
            </a:xfrm>
            <a:custGeom>
              <a:avLst/>
              <a:gdLst>
                <a:gd name="T0" fmla="*/ 0 w 48"/>
                <a:gd name="T1" fmla="*/ 27 h 33"/>
                <a:gd name="T2" fmla="*/ 0 w 48"/>
                <a:gd name="T3" fmla="*/ 27 h 33"/>
                <a:gd name="T4" fmla="*/ 1 w 48"/>
                <a:gd name="T5" fmla="*/ 12 h 33"/>
                <a:gd name="T6" fmla="*/ 1 w 48"/>
                <a:gd name="T7" fmla="*/ 12 h 33"/>
                <a:gd name="T8" fmla="*/ 1 w 48"/>
                <a:gd name="T9" fmla="*/ 12 h 33"/>
                <a:gd name="T10" fmla="*/ 1 w 48"/>
                <a:gd name="T11" fmla="*/ 0 h 33"/>
                <a:gd name="T12" fmla="*/ 17 w 48"/>
                <a:gd name="T13" fmla="*/ 0 h 33"/>
                <a:gd name="T14" fmla="*/ 17 w 48"/>
                <a:gd name="T15" fmla="*/ 0 h 33"/>
                <a:gd name="T16" fmla="*/ 28 w 48"/>
                <a:gd name="T17" fmla="*/ 0 h 33"/>
                <a:gd name="T18" fmla="*/ 28 w 48"/>
                <a:gd name="T19" fmla="*/ 0 h 33"/>
                <a:gd name="T20" fmla="*/ 36 w 48"/>
                <a:gd name="T21" fmla="*/ 0 h 33"/>
                <a:gd name="T22" fmla="*/ 190 w 48"/>
                <a:gd name="T23" fmla="*/ 0 h 33"/>
                <a:gd name="T24" fmla="*/ 190 w 48"/>
                <a:gd name="T25" fmla="*/ 0 h 33"/>
                <a:gd name="T26" fmla="*/ 190 w 48"/>
                <a:gd name="T27" fmla="*/ 0 h 33"/>
                <a:gd name="T28" fmla="*/ 200 w 48"/>
                <a:gd name="T29" fmla="*/ 0 h 33"/>
                <a:gd name="T30" fmla="*/ 207 w 48"/>
                <a:gd name="T31" fmla="*/ 0 h 33"/>
                <a:gd name="T32" fmla="*/ 207 w 48"/>
                <a:gd name="T33" fmla="*/ 0 h 33"/>
                <a:gd name="T34" fmla="*/ 207 w 48"/>
                <a:gd name="T35" fmla="*/ 12 h 33"/>
                <a:gd name="T36" fmla="*/ 221 w 48"/>
                <a:gd name="T37" fmla="*/ 12 h 33"/>
                <a:gd name="T38" fmla="*/ 221 w 48"/>
                <a:gd name="T39" fmla="*/ 12 h 33"/>
                <a:gd name="T40" fmla="*/ 221 w 48"/>
                <a:gd name="T41" fmla="*/ 27 h 33"/>
                <a:gd name="T42" fmla="*/ 221 w 48"/>
                <a:gd name="T43" fmla="*/ 27 h 33"/>
                <a:gd name="T44" fmla="*/ 221 w 48"/>
                <a:gd name="T45" fmla="*/ 124 h 33"/>
                <a:gd name="T46" fmla="*/ 221 w 48"/>
                <a:gd name="T47" fmla="*/ 124 h 33"/>
                <a:gd name="T48" fmla="*/ 221 w 48"/>
                <a:gd name="T49" fmla="*/ 125 h 33"/>
                <a:gd name="T50" fmla="*/ 221 w 48"/>
                <a:gd name="T51" fmla="*/ 125 h 33"/>
                <a:gd name="T52" fmla="*/ 221 w 48"/>
                <a:gd name="T53" fmla="*/ 145 h 33"/>
                <a:gd name="T54" fmla="*/ 207 w 48"/>
                <a:gd name="T55" fmla="*/ 145 h 33"/>
                <a:gd name="T56" fmla="*/ 207 w 48"/>
                <a:gd name="T57" fmla="*/ 145 h 33"/>
                <a:gd name="T58" fmla="*/ 200 w 48"/>
                <a:gd name="T59" fmla="*/ 145 h 33"/>
                <a:gd name="T60" fmla="*/ 200 w 48"/>
                <a:gd name="T61" fmla="*/ 145 h 33"/>
                <a:gd name="T62" fmla="*/ 190 w 48"/>
                <a:gd name="T63" fmla="*/ 159 h 33"/>
                <a:gd name="T64" fmla="*/ 190 w 48"/>
                <a:gd name="T65" fmla="*/ 159 h 33"/>
                <a:gd name="T66" fmla="*/ 36 w 48"/>
                <a:gd name="T67" fmla="*/ 159 h 33"/>
                <a:gd name="T68" fmla="*/ 36 w 48"/>
                <a:gd name="T69" fmla="*/ 159 h 33"/>
                <a:gd name="T70" fmla="*/ 28 w 48"/>
                <a:gd name="T71" fmla="*/ 159 h 33"/>
                <a:gd name="T72" fmla="*/ 28 w 48"/>
                <a:gd name="T73" fmla="*/ 145 h 33"/>
                <a:gd name="T74" fmla="*/ 17 w 48"/>
                <a:gd name="T75" fmla="*/ 145 h 33"/>
                <a:gd name="T76" fmla="*/ 17 w 48"/>
                <a:gd name="T77" fmla="*/ 145 h 33"/>
                <a:gd name="T78" fmla="*/ 1 w 48"/>
                <a:gd name="T79" fmla="*/ 145 h 33"/>
                <a:gd name="T80" fmla="*/ 1 w 48"/>
                <a:gd name="T81" fmla="*/ 125 h 33"/>
                <a:gd name="T82" fmla="*/ 1 w 48"/>
                <a:gd name="T83" fmla="*/ 125 h 33"/>
                <a:gd name="T84" fmla="*/ 0 w 48"/>
                <a:gd name="T85" fmla="*/ 125 h 33"/>
                <a:gd name="T86" fmla="*/ 0 w 4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0" y="25"/>
                  </a:moveTo>
                  <a:lnTo>
                    <a:pt x="0" y="5"/>
                  </a:lnTo>
                  <a:lnTo>
                    <a:pt x="1" y="2"/>
                  </a:lnTo>
                  <a:lnTo>
                    <a:pt x="1" y="0"/>
                  </a:lnTo>
                  <a:lnTo>
                    <a:pt x="4" y="0"/>
                  </a:lnTo>
                  <a:lnTo>
                    <a:pt x="6" y="0"/>
                  </a:lnTo>
                  <a:lnTo>
                    <a:pt x="8" y="0"/>
                  </a:lnTo>
                  <a:lnTo>
                    <a:pt x="41" y="0"/>
                  </a:lnTo>
                  <a:lnTo>
                    <a:pt x="43" y="0"/>
                  </a:lnTo>
                  <a:lnTo>
                    <a:pt x="44" y="0"/>
                  </a:lnTo>
                  <a:lnTo>
                    <a:pt x="44" y="2"/>
                  </a:lnTo>
                  <a:lnTo>
                    <a:pt x="47" y="2"/>
                  </a:lnTo>
                  <a:lnTo>
                    <a:pt x="47" y="5"/>
                  </a:lnTo>
                  <a:lnTo>
                    <a:pt x="47" y="25"/>
                  </a:lnTo>
                  <a:lnTo>
                    <a:pt x="47" y="26"/>
                  </a:lnTo>
                  <a:lnTo>
                    <a:pt x="47" y="29"/>
                  </a:lnTo>
                  <a:lnTo>
                    <a:pt x="44" y="29"/>
                  </a:lnTo>
                  <a:lnTo>
                    <a:pt x="43" y="29"/>
                  </a:lnTo>
                  <a:lnTo>
                    <a:pt x="41" y="32"/>
                  </a:lnTo>
                  <a:lnTo>
                    <a:pt x="8" y="32"/>
                  </a:lnTo>
                  <a:lnTo>
                    <a:pt x="6" y="32"/>
                  </a:lnTo>
                  <a:lnTo>
                    <a:pt x="6" y="29"/>
                  </a:lnTo>
                  <a:lnTo>
                    <a:pt x="4" y="29"/>
                  </a:lnTo>
                  <a:lnTo>
                    <a:pt x="1" y="29"/>
                  </a:lnTo>
                  <a:lnTo>
                    <a:pt x="1" y="26"/>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71" name="Freeform 61"/>
            <p:cNvSpPr>
              <a:spLocks noChangeAspect="1"/>
            </p:cNvSpPr>
            <p:nvPr/>
          </p:nvSpPr>
          <p:spPr bwMode="auto">
            <a:xfrm>
              <a:off x="913" y="2944"/>
              <a:ext cx="14" cy="43"/>
            </a:xfrm>
            <a:custGeom>
              <a:avLst/>
              <a:gdLst>
                <a:gd name="T0" fmla="*/ 0 w 11"/>
                <a:gd name="T1" fmla="*/ 27 h 33"/>
                <a:gd name="T2" fmla="*/ 0 w 11"/>
                <a:gd name="T3" fmla="*/ 27 h 33"/>
                <a:gd name="T4" fmla="*/ 0 w 11"/>
                <a:gd name="T5" fmla="*/ 12 h 33"/>
                <a:gd name="T6" fmla="*/ 0 w 11"/>
                <a:gd name="T7" fmla="*/ 12 h 33"/>
                <a:gd name="T8" fmla="*/ 0 w 11"/>
                <a:gd name="T9" fmla="*/ 12 h 33"/>
                <a:gd name="T10" fmla="*/ 0 w 11"/>
                <a:gd name="T11" fmla="*/ 0 h 33"/>
                <a:gd name="T12" fmla="*/ 0 w 11"/>
                <a:gd name="T13" fmla="*/ 0 h 33"/>
                <a:gd name="T14" fmla="*/ 0 w 11"/>
                <a:gd name="T15" fmla="*/ 0 h 33"/>
                <a:gd name="T16" fmla="*/ 0 w 11"/>
                <a:gd name="T17" fmla="*/ 0 h 33"/>
                <a:gd name="T18" fmla="*/ 0 w 11"/>
                <a:gd name="T19" fmla="*/ 0 h 33"/>
                <a:gd name="T20" fmla="*/ 1 w 11"/>
                <a:gd name="T21" fmla="*/ 0 h 33"/>
                <a:gd name="T22" fmla="*/ 37 w 11"/>
                <a:gd name="T23" fmla="*/ 0 h 33"/>
                <a:gd name="T24" fmla="*/ 4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4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7 w 11"/>
                <a:gd name="T65" fmla="*/ 159 h 33"/>
                <a:gd name="T66" fmla="*/ 1 w 11"/>
                <a:gd name="T67" fmla="*/ 159 h 33"/>
                <a:gd name="T68" fmla="*/ 1 w 11"/>
                <a:gd name="T69" fmla="*/ 159 h 33"/>
                <a:gd name="T70" fmla="*/ 0 w 11"/>
                <a:gd name="T71" fmla="*/ 159 h 33"/>
                <a:gd name="T72" fmla="*/ 0 w 11"/>
                <a:gd name="T73" fmla="*/ 145 h 33"/>
                <a:gd name="T74" fmla="*/ 0 w 11"/>
                <a:gd name="T75" fmla="*/ 145 h 33"/>
                <a:gd name="T76" fmla="*/ 0 w 11"/>
                <a:gd name="T77" fmla="*/ 145 h 33"/>
                <a:gd name="T78" fmla="*/ 0 w 11"/>
                <a:gd name="T79" fmla="*/ 145 h 33"/>
                <a:gd name="T80" fmla="*/ 0 w 11"/>
                <a:gd name="T81" fmla="*/ 12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1" y="0"/>
                  </a:lnTo>
                  <a:lnTo>
                    <a:pt x="9" y="0"/>
                  </a:lnTo>
                  <a:lnTo>
                    <a:pt x="10" y="0"/>
                  </a:lnTo>
                  <a:lnTo>
                    <a:pt x="10" y="2"/>
                  </a:lnTo>
                  <a:lnTo>
                    <a:pt x="10" y="5"/>
                  </a:lnTo>
                  <a:lnTo>
                    <a:pt x="10" y="25"/>
                  </a:lnTo>
                  <a:lnTo>
                    <a:pt x="10" y="26"/>
                  </a:lnTo>
                  <a:lnTo>
                    <a:pt x="10" y="29"/>
                  </a:lnTo>
                  <a:lnTo>
                    <a:pt x="10" y="32"/>
                  </a:lnTo>
                  <a:lnTo>
                    <a:pt x="9" y="32"/>
                  </a:lnTo>
                  <a:lnTo>
                    <a:pt x="1" y="32"/>
                  </a:lnTo>
                  <a:lnTo>
                    <a:pt x="0" y="32"/>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72" name="Freeform 62"/>
            <p:cNvSpPr>
              <a:spLocks noChangeAspect="1"/>
            </p:cNvSpPr>
            <p:nvPr/>
          </p:nvSpPr>
          <p:spPr bwMode="auto">
            <a:xfrm>
              <a:off x="953" y="2944"/>
              <a:ext cx="18" cy="43"/>
            </a:xfrm>
            <a:custGeom>
              <a:avLst/>
              <a:gdLst>
                <a:gd name="T0" fmla="*/ 0 w 14"/>
                <a:gd name="T1" fmla="*/ 27 h 33"/>
                <a:gd name="T2" fmla="*/ 0 w 14"/>
                <a:gd name="T3" fmla="*/ 27 h 33"/>
                <a:gd name="T4" fmla="*/ 0 w 14"/>
                <a:gd name="T5" fmla="*/ 12 h 33"/>
                <a:gd name="T6" fmla="*/ 0 w 14"/>
                <a:gd name="T7" fmla="*/ 12 h 33"/>
                <a:gd name="T8" fmla="*/ 0 w 14"/>
                <a:gd name="T9" fmla="*/ 12 h 33"/>
                <a:gd name="T10" fmla="*/ 0 w 14"/>
                <a:gd name="T11" fmla="*/ 0 h 33"/>
                <a:gd name="T12" fmla="*/ 1 w 14"/>
                <a:gd name="T13" fmla="*/ 0 h 33"/>
                <a:gd name="T14" fmla="*/ 1 w 14"/>
                <a:gd name="T15" fmla="*/ 0 h 33"/>
                <a:gd name="T16" fmla="*/ 1 w 14"/>
                <a:gd name="T17" fmla="*/ 0 h 33"/>
                <a:gd name="T18" fmla="*/ 1 w 14"/>
                <a:gd name="T19" fmla="*/ 0 h 33"/>
                <a:gd name="T20" fmla="*/ 1 w 14"/>
                <a:gd name="T21" fmla="*/ 0 h 33"/>
                <a:gd name="T22" fmla="*/ 46 w 14"/>
                <a:gd name="T23" fmla="*/ 0 h 33"/>
                <a:gd name="T24" fmla="*/ 46 w 14"/>
                <a:gd name="T25" fmla="*/ 0 h 33"/>
                <a:gd name="T26" fmla="*/ 46 w 14"/>
                <a:gd name="T27" fmla="*/ 0 h 33"/>
                <a:gd name="T28" fmla="*/ 46 w 14"/>
                <a:gd name="T29" fmla="*/ 0 h 33"/>
                <a:gd name="T30" fmla="*/ 46 w 14"/>
                <a:gd name="T31" fmla="*/ 0 h 33"/>
                <a:gd name="T32" fmla="*/ 59 w 14"/>
                <a:gd name="T33" fmla="*/ 0 h 33"/>
                <a:gd name="T34" fmla="*/ 59 w 14"/>
                <a:gd name="T35" fmla="*/ 12 h 33"/>
                <a:gd name="T36" fmla="*/ 59 w 14"/>
                <a:gd name="T37" fmla="*/ 12 h 33"/>
                <a:gd name="T38" fmla="*/ 59 w 14"/>
                <a:gd name="T39" fmla="*/ 12 h 33"/>
                <a:gd name="T40" fmla="*/ 59 w 14"/>
                <a:gd name="T41" fmla="*/ 27 h 33"/>
                <a:gd name="T42" fmla="*/ 59 w 14"/>
                <a:gd name="T43" fmla="*/ 27 h 33"/>
                <a:gd name="T44" fmla="*/ 59 w 14"/>
                <a:gd name="T45" fmla="*/ 124 h 33"/>
                <a:gd name="T46" fmla="*/ 59 w 14"/>
                <a:gd name="T47" fmla="*/ 124 h 33"/>
                <a:gd name="T48" fmla="*/ 59 w 14"/>
                <a:gd name="T49" fmla="*/ 125 h 33"/>
                <a:gd name="T50" fmla="*/ 59 w 14"/>
                <a:gd name="T51" fmla="*/ 125 h 33"/>
                <a:gd name="T52" fmla="*/ 59 w 14"/>
                <a:gd name="T53" fmla="*/ 145 h 33"/>
                <a:gd name="T54" fmla="*/ 59 w 14"/>
                <a:gd name="T55" fmla="*/ 145 h 33"/>
                <a:gd name="T56" fmla="*/ 46 w 14"/>
                <a:gd name="T57" fmla="*/ 145 h 33"/>
                <a:gd name="T58" fmla="*/ 46 w 14"/>
                <a:gd name="T59" fmla="*/ 145 h 33"/>
                <a:gd name="T60" fmla="*/ 46 w 14"/>
                <a:gd name="T61" fmla="*/ 159 h 33"/>
                <a:gd name="T62" fmla="*/ 46 w 14"/>
                <a:gd name="T63" fmla="*/ 159 h 33"/>
                <a:gd name="T64" fmla="*/ 46 w 14"/>
                <a:gd name="T65" fmla="*/ 159 h 33"/>
                <a:gd name="T66" fmla="*/ 1 w 14"/>
                <a:gd name="T67" fmla="*/ 159 h 33"/>
                <a:gd name="T68" fmla="*/ 1 w 14"/>
                <a:gd name="T69" fmla="*/ 159 h 33"/>
                <a:gd name="T70" fmla="*/ 1 w 14"/>
                <a:gd name="T71" fmla="*/ 159 h 33"/>
                <a:gd name="T72" fmla="*/ 1 w 14"/>
                <a:gd name="T73" fmla="*/ 145 h 33"/>
                <a:gd name="T74" fmla="*/ 1 w 14"/>
                <a:gd name="T75" fmla="*/ 145 h 33"/>
                <a:gd name="T76" fmla="*/ 0 w 14"/>
                <a:gd name="T77" fmla="*/ 145 h 33"/>
                <a:gd name="T78" fmla="*/ 0 w 14"/>
                <a:gd name="T79" fmla="*/ 145 h 33"/>
                <a:gd name="T80" fmla="*/ 0 w 14"/>
                <a:gd name="T81" fmla="*/ 125 h 33"/>
                <a:gd name="T82" fmla="*/ 0 w 14"/>
                <a:gd name="T83" fmla="*/ 125 h 33"/>
                <a:gd name="T84" fmla="*/ 0 w 14"/>
                <a:gd name="T85" fmla="*/ 125 h 33"/>
                <a:gd name="T86" fmla="*/ 0 w 14"/>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0" y="25"/>
                  </a:moveTo>
                  <a:lnTo>
                    <a:pt x="0" y="5"/>
                  </a:lnTo>
                  <a:lnTo>
                    <a:pt x="0" y="2"/>
                  </a:lnTo>
                  <a:lnTo>
                    <a:pt x="0" y="0"/>
                  </a:lnTo>
                  <a:lnTo>
                    <a:pt x="1" y="0"/>
                  </a:lnTo>
                  <a:lnTo>
                    <a:pt x="10" y="0"/>
                  </a:lnTo>
                  <a:lnTo>
                    <a:pt x="13" y="0"/>
                  </a:lnTo>
                  <a:lnTo>
                    <a:pt x="13" y="2"/>
                  </a:lnTo>
                  <a:lnTo>
                    <a:pt x="13" y="5"/>
                  </a:lnTo>
                  <a:lnTo>
                    <a:pt x="13" y="25"/>
                  </a:lnTo>
                  <a:lnTo>
                    <a:pt x="13" y="26"/>
                  </a:lnTo>
                  <a:lnTo>
                    <a:pt x="13" y="29"/>
                  </a:lnTo>
                  <a:lnTo>
                    <a:pt x="10" y="29"/>
                  </a:lnTo>
                  <a:lnTo>
                    <a:pt x="10" y="32"/>
                  </a:lnTo>
                  <a:lnTo>
                    <a:pt x="1" y="32"/>
                  </a:lnTo>
                  <a:lnTo>
                    <a:pt x="1"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73" name="Freeform 63" descr="Light vertical"/>
            <p:cNvSpPr>
              <a:spLocks noChangeAspect="1"/>
            </p:cNvSpPr>
            <p:nvPr/>
          </p:nvSpPr>
          <p:spPr bwMode="auto">
            <a:xfrm>
              <a:off x="929" y="2944"/>
              <a:ext cx="25" cy="43"/>
            </a:xfrm>
            <a:custGeom>
              <a:avLst/>
              <a:gdLst>
                <a:gd name="T0" fmla="*/ 0 w 19"/>
                <a:gd name="T1" fmla="*/ 27 h 33"/>
                <a:gd name="T2" fmla="*/ 0 w 19"/>
                <a:gd name="T3" fmla="*/ 27 h 33"/>
                <a:gd name="T4" fmla="*/ 0 w 19"/>
                <a:gd name="T5" fmla="*/ 12 h 33"/>
                <a:gd name="T6" fmla="*/ 0 w 19"/>
                <a:gd name="T7" fmla="*/ 12 h 33"/>
                <a:gd name="T8" fmla="*/ 0 w 19"/>
                <a:gd name="T9" fmla="*/ 12 h 33"/>
                <a:gd name="T10" fmla="*/ 0 w 19"/>
                <a:gd name="T11" fmla="*/ 0 h 33"/>
                <a:gd name="T12" fmla="*/ 0 w 19"/>
                <a:gd name="T13" fmla="*/ 0 h 33"/>
                <a:gd name="T14" fmla="*/ 0 w 19"/>
                <a:gd name="T15" fmla="*/ 0 h 33"/>
                <a:gd name="T16" fmla="*/ 12 w 19"/>
                <a:gd name="T17" fmla="*/ 0 h 33"/>
                <a:gd name="T18" fmla="*/ 12 w 19"/>
                <a:gd name="T19" fmla="*/ 0 h 33"/>
                <a:gd name="T20" fmla="*/ 12 w 19"/>
                <a:gd name="T21" fmla="*/ 0 h 33"/>
                <a:gd name="T22" fmla="*/ 84 w 19"/>
                <a:gd name="T23" fmla="*/ 0 h 33"/>
                <a:gd name="T24" fmla="*/ 84 w 19"/>
                <a:gd name="T25" fmla="*/ 0 h 33"/>
                <a:gd name="T26" fmla="*/ 84 w 19"/>
                <a:gd name="T27" fmla="*/ 0 h 33"/>
                <a:gd name="T28" fmla="*/ 84 w 19"/>
                <a:gd name="T29" fmla="*/ 0 h 33"/>
                <a:gd name="T30" fmla="*/ 84 w 19"/>
                <a:gd name="T31" fmla="*/ 0 h 33"/>
                <a:gd name="T32" fmla="*/ 84 w 19"/>
                <a:gd name="T33" fmla="*/ 0 h 33"/>
                <a:gd name="T34" fmla="*/ 95 w 19"/>
                <a:gd name="T35" fmla="*/ 12 h 33"/>
                <a:gd name="T36" fmla="*/ 95 w 19"/>
                <a:gd name="T37" fmla="*/ 12 h 33"/>
                <a:gd name="T38" fmla="*/ 95 w 19"/>
                <a:gd name="T39" fmla="*/ 12 h 33"/>
                <a:gd name="T40" fmla="*/ 95 w 19"/>
                <a:gd name="T41" fmla="*/ 27 h 33"/>
                <a:gd name="T42" fmla="*/ 95 w 19"/>
                <a:gd name="T43" fmla="*/ 27 h 33"/>
                <a:gd name="T44" fmla="*/ 95 w 19"/>
                <a:gd name="T45" fmla="*/ 124 h 33"/>
                <a:gd name="T46" fmla="*/ 95 w 19"/>
                <a:gd name="T47" fmla="*/ 124 h 33"/>
                <a:gd name="T48" fmla="*/ 95 w 19"/>
                <a:gd name="T49" fmla="*/ 125 h 33"/>
                <a:gd name="T50" fmla="*/ 95 w 19"/>
                <a:gd name="T51" fmla="*/ 125 h 33"/>
                <a:gd name="T52" fmla="*/ 95 w 19"/>
                <a:gd name="T53" fmla="*/ 145 h 33"/>
                <a:gd name="T54" fmla="*/ 95 w 19"/>
                <a:gd name="T55" fmla="*/ 145 h 33"/>
                <a:gd name="T56" fmla="*/ 84 w 19"/>
                <a:gd name="T57" fmla="*/ 145 h 33"/>
                <a:gd name="T58" fmla="*/ 84 w 19"/>
                <a:gd name="T59" fmla="*/ 145 h 33"/>
                <a:gd name="T60" fmla="*/ 84 w 19"/>
                <a:gd name="T61" fmla="*/ 159 h 33"/>
                <a:gd name="T62" fmla="*/ 84 w 19"/>
                <a:gd name="T63" fmla="*/ 159 h 33"/>
                <a:gd name="T64" fmla="*/ 84 w 19"/>
                <a:gd name="T65" fmla="*/ 159 h 33"/>
                <a:gd name="T66" fmla="*/ 12 w 19"/>
                <a:gd name="T67" fmla="*/ 159 h 33"/>
                <a:gd name="T68" fmla="*/ 12 w 19"/>
                <a:gd name="T69" fmla="*/ 159 h 33"/>
                <a:gd name="T70" fmla="*/ 12 w 19"/>
                <a:gd name="T71" fmla="*/ 159 h 33"/>
                <a:gd name="T72" fmla="*/ 12 w 19"/>
                <a:gd name="T73" fmla="*/ 145 h 33"/>
                <a:gd name="T74" fmla="*/ 0 w 19"/>
                <a:gd name="T75" fmla="*/ 145 h 33"/>
                <a:gd name="T76" fmla="*/ 0 w 19"/>
                <a:gd name="T77" fmla="*/ 145 h 33"/>
                <a:gd name="T78" fmla="*/ 0 w 19"/>
                <a:gd name="T79" fmla="*/ 145 h 33"/>
                <a:gd name="T80" fmla="*/ 0 w 19"/>
                <a:gd name="T81" fmla="*/ 125 h 33"/>
                <a:gd name="T82" fmla="*/ 0 w 19"/>
                <a:gd name="T83" fmla="*/ 125 h 33"/>
                <a:gd name="T84" fmla="*/ 0 w 19"/>
                <a:gd name="T85" fmla="*/ 125 h 33"/>
                <a:gd name="T86" fmla="*/ 0 w 19"/>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33"/>
                <a:gd name="T134" fmla="*/ 19 w 19"/>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33">
                  <a:moveTo>
                    <a:pt x="0" y="25"/>
                  </a:moveTo>
                  <a:lnTo>
                    <a:pt x="0" y="5"/>
                  </a:lnTo>
                  <a:lnTo>
                    <a:pt x="0" y="2"/>
                  </a:lnTo>
                  <a:lnTo>
                    <a:pt x="0" y="0"/>
                  </a:lnTo>
                  <a:lnTo>
                    <a:pt x="2" y="0"/>
                  </a:lnTo>
                  <a:lnTo>
                    <a:pt x="16" y="0"/>
                  </a:lnTo>
                  <a:lnTo>
                    <a:pt x="18" y="0"/>
                  </a:lnTo>
                  <a:lnTo>
                    <a:pt x="18" y="2"/>
                  </a:lnTo>
                  <a:lnTo>
                    <a:pt x="18" y="5"/>
                  </a:lnTo>
                  <a:lnTo>
                    <a:pt x="18" y="25"/>
                  </a:lnTo>
                  <a:lnTo>
                    <a:pt x="18" y="26"/>
                  </a:lnTo>
                  <a:lnTo>
                    <a:pt x="18" y="29"/>
                  </a:lnTo>
                  <a:lnTo>
                    <a:pt x="16" y="29"/>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74" name="AutoShape 64"/>
            <p:cNvSpPr>
              <a:spLocks noChangeAspect="1" noChangeArrowheads="1"/>
            </p:cNvSpPr>
            <p:nvPr/>
          </p:nvSpPr>
          <p:spPr bwMode="auto">
            <a:xfrm flipV="1">
              <a:off x="948" y="2924"/>
              <a:ext cx="2"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75" name="Freeform 65"/>
            <p:cNvSpPr>
              <a:spLocks noChangeAspect="1"/>
            </p:cNvSpPr>
            <p:nvPr/>
          </p:nvSpPr>
          <p:spPr bwMode="auto">
            <a:xfrm>
              <a:off x="881" y="2839"/>
              <a:ext cx="121" cy="81"/>
            </a:xfrm>
            <a:custGeom>
              <a:avLst/>
              <a:gdLst>
                <a:gd name="T0" fmla="*/ 0 w 93"/>
                <a:gd name="T1" fmla="*/ 50 h 62"/>
                <a:gd name="T2" fmla="*/ 0 w 93"/>
                <a:gd name="T3" fmla="*/ 50 h 62"/>
                <a:gd name="T4" fmla="*/ 0 w 93"/>
                <a:gd name="T5" fmla="*/ 38 h 62"/>
                <a:gd name="T6" fmla="*/ 0 w 93"/>
                <a:gd name="T7" fmla="*/ 29 h 62"/>
                <a:gd name="T8" fmla="*/ 1 w 93"/>
                <a:gd name="T9" fmla="*/ 29 h 62"/>
                <a:gd name="T10" fmla="*/ 27 w 93"/>
                <a:gd name="T11" fmla="*/ 16 h 62"/>
                <a:gd name="T12" fmla="*/ 27 w 93"/>
                <a:gd name="T13" fmla="*/ 16 h 62"/>
                <a:gd name="T14" fmla="*/ 35 w 93"/>
                <a:gd name="T15" fmla="*/ 0 h 62"/>
                <a:gd name="T16" fmla="*/ 38 w 93"/>
                <a:gd name="T17" fmla="*/ 0 h 62"/>
                <a:gd name="T18" fmla="*/ 51 w 93"/>
                <a:gd name="T19" fmla="*/ 0 h 62"/>
                <a:gd name="T20" fmla="*/ 78 w 93"/>
                <a:gd name="T21" fmla="*/ 0 h 62"/>
                <a:gd name="T22" fmla="*/ 367 w 93"/>
                <a:gd name="T23" fmla="*/ 0 h 62"/>
                <a:gd name="T24" fmla="*/ 367 w 93"/>
                <a:gd name="T25" fmla="*/ 0 h 62"/>
                <a:gd name="T26" fmla="*/ 388 w 93"/>
                <a:gd name="T27" fmla="*/ 0 h 62"/>
                <a:gd name="T28" fmla="*/ 398 w 93"/>
                <a:gd name="T29" fmla="*/ 0 h 62"/>
                <a:gd name="T30" fmla="*/ 411 w 93"/>
                <a:gd name="T31" fmla="*/ 16 h 62"/>
                <a:gd name="T32" fmla="*/ 411 w 93"/>
                <a:gd name="T33" fmla="*/ 16 h 62"/>
                <a:gd name="T34" fmla="*/ 422 w 93"/>
                <a:gd name="T35" fmla="*/ 29 h 62"/>
                <a:gd name="T36" fmla="*/ 425 w 93"/>
                <a:gd name="T37" fmla="*/ 29 h 62"/>
                <a:gd name="T38" fmla="*/ 425 w 93"/>
                <a:gd name="T39" fmla="*/ 38 h 62"/>
                <a:gd name="T40" fmla="*/ 425 w 93"/>
                <a:gd name="T41" fmla="*/ 50 h 62"/>
                <a:gd name="T42" fmla="*/ 446 w 93"/>
                <a:gd name="T43" fmla="*/ 50 h 62"/>
                <a:gd name="T44" fmla="*/ 446 w 93"/>
                <a:gd name="T45" fmla="*/ 247 h 62"/>
                <a:gd name="T46" fmla="*/ 446 w 93"/>
                <a:gd name="T47" fmla="*/ 260 h 62"/>
                <a:gd name="T48" fmla="*/ 425 w 93"/>
                <a:gd name="T49" fmla="*/ 260 h 62"/>
                <a:gd name="T50" fmla="*/ 425 w 93"/>
                <a:gd name="T51" fmla="*/ 274 h 62"/>
                <a:gd name="T52" fmla="*/ 422 w 93"/>
                <a:gd name="T53" fmla="*/ 277 h 62"/>
                <a:gd name="T54" fmla="*/ 422 w 93"/>
                <a:gd name="T55" fmla="*/ 277 h 62"/>
                <a:gd name="T56" fmla="*/ 411 w 93"/>
                <a:gd name="T57" fmla="*/ 284 h 62"/>
                <a:gd name="T58" fmla="*/ 398 w 93"/>
                <a:gd name="T59" fmla="*/ 284 h 62"/>
                <a:gd name="T60" fmla="*/ 388 w 93"/>
                <a:gd name="T61" fmla="*/ 306 h 62"/>
                <a:gd name="T62" fmla="*/ 383 w 93"/>
                <a:gd name="T63" fmla="*/ 306 h 62"/>
                <a:gd name="T64" fmla="*/ 367 w 93"/>
                <a:gd name="T65" fmla="*/ 306 h 62"/>
                <a:gd name="T66" fmla="*/ 78 w 93"/>
                <a:gd name="T67" fmla="*/ 306 h 62"/>
                <a:gd name="T68" fmla="*/ 64 w 93"/>
                <a:gd name="T69" fmla="*/ 306 h 62"/>
                <a:gd name="T70" fmla="*/ 51 w 93"/>
                <a:gd name="T71" fmla="*/ 306 h 62"/>
                <a:gd name="T72" fmla="*/ 38 w 93"/>
                <a:gd name="T73" fmla="*/ 284 h 62"/>
                <a:gd name="T74" fmla="*/ 35 w 93"/>
                <a:gd name="T75" fmla="*/ 284 h 62"/>
                <a:gd name="T76" fmla="*/ 27 w 93"/>
                <a:gd name="T77" fmla="*/ 284 h 62"/>
                <a:gd name="T78" fmla="*/ 1 w 93"/>
                <a:gd name="T79" fmla="*/ 277 h 62"/>
                <a:gd name="T80" fmla="*/ 1 w 93"/>
                <a:gd name="T81" fmla="*/ 274 h 62"/>
                <a:gd name="T82" fmla="*/ 0 w 93"/>
                <a:gd name="T83" fmla="*/ 274 h 62"/>
                <a:gd name="T84" fmla="*/ 0 w 93"/>
                <a:gd name="T85" fmla="*/ 260 h 62"/>
                <a:gd name="T86" fmla="*/ 0 w 93"/>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3"/>
                <a:gd name="T133" fmla="*/ 0 h 62"/>
                <a:gd name="T134" fmla="*/ 93 w 93"/>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3" h="62">
                  <a:moveTo>
                    <a:pt x="0" y="50"/>
                  </a:moveTo>
                  <a:lnTo>
                    <a:pt x="0" y="10"/>
                  </a:lnTo>
                  <a:lnTo>
                    <a:pt x="0" y="8"/>
                  </a:lnTo>
                  <a:lnTo>
                    <a:pt x="0" y="6"/>
                  </a:lnTo>
                  <a:lnTo>
                    <a:pt x="1" y="6"/>
                  </a:lnTo>
                  <a:lnTo>
                    <a:pt x="5" y="3"/>
                  </a:lnTo>
                  <a:lnTo>
                    <a:pt x="7" y="3"/>
                  </a:lnTo>
                  <a:lnTo>
                    <a:pt x="7" y="0"/>
                  </a:lnTo>
                  <a:lnTo>
                    <a:pt x="8" y="0"/>
                  </a:lnTo>
                  <a:lnTo>
                    <a:pt x="11" y="0"/>
                  </a:lnTo>
                  <a:lnTo>
                    <a:pt x="13" y="0"/>
                  </a:lnTo>
                  <a:lnTo>
                    <a:pt x="16" y="0"/>
                  </a:lnTo>
                  <a:lnTo>
                    <a:pt x="75" y="0"/>
                  </a:lnTo>
                  <a:lnTo>
                    <a:pt x="79" y="0"/>
                  </a:lnTo>
                  <a:lnTo>
                    <a:pt x="80" y="0"/>
                  </a:lnTo>
                  <a:lnTo>
                    <a:pt x="82" y="0"/>
                  </a:lnTo>
                  <a:lnTo>
                    <a:pt x="85" y="3"/>
                  </a:lnTo>
                  <a:lnTo>
                    <a:pt x="87" y="3"/>
                  </a:lnTo>
                  <a:lnTo>
                    <a:pt x="87" y="6"/>
                  </a:lnTo>
                  <a:lnTo>
                    <a:pt x="88" y="6"/>
                  </a:lnTo>
                  <a:lnTo>
                    <a:pt x="88" y="8"/>
                  </a:lnTo>
                  <a:lnTo>
                    <a:pt x="88" y="10"/>
                  </a:lnTo>
                  <a:lnTo>
                    <a:pt x="92" y="10"/>
                  </a:lnTo>
                  <a:lnTo>
                    <a:pt x="92" y="50"/>
                  </a:lnTo>
                  <a:lnTo>
                    <a:pt x="92" y="52"/>
                  </a:lnTo>
                  <a:lnTo>
                    <a:pt x="88" y="52"/>
                  </a:lnTo>
                  <a:lnTo>
                    <a:pt x="88" y="55"/>
                  </a:lnTo>
                  <a:lnTo>
                    <a:pt x="87" y="56"/>
                  </a:lnTo>
                  <a:lnTo>
                    <a:pt x="85" y="57"/>
                  </a:lnTo>
                  <a:lnTo>
                    <a:pt x="82" y="57"/>
                  </a:lnTo>
                  <a:lnTo>
                    <a:pt x="80" y="61"/>
                  </a:lnTo>
                  <a:lnTo>
                    <a:pt x="79" y="61"/>
                  </a:lnTo>
                  <a:lnTo>
                    <a:pt x="75" y="61"/>
                  </a:lnTo>
                  <a:lnTo>
                    <a:pt x="16" y="61"/>
                  </a:lnTo>
                  <a:lnTo>
                    <a:pt x="13" y="61"/>
                  </a:lnTo>
                  <a:lnTo>
                    <a:pt x="11" y="61"/>
                  </a:lnTo>
                  <a:lnTo>
                    <a:pt x="8" y="61"/>
                  </a:lnTo>
                  <a:lnTo>
                    <a:pt x="8" y="57"/>
                  </a:lnTo>
                  <a:lnTo>
                    <a:pt x="7" y="57"/>
                  </a:lnTo>
                  <a:lnTo>
                    <a:pt x="5" y="57"/>
                  </a:lnTo>
                  <a:lnTo>
                    <a:pt x="5" y="56"/>
                  </a:lnTo>
                  <a:lnTo>
                    <a:pt x="1" y="56"/>
                  </a:lnTo>
                  <a:lnTo>
                    <a:pt x="1" y="55"/>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76" name="Freeform 66"/>
            <p:cNvSpPr>
              <a:spLocks noChangeAspect="1"/>
            </p:cNvSpPr>
            <p:nvPr/>
          </p:nvSpPr>
          <p:spPr bwMode="auto">
            <a:xfrm>
              <a:off x="881" y="2839"/>
              <a:ext cx="34" cy="81"/>
            </a:xfrm>
            <a:custGeom>
              <a:avLst/>
              <a:gdLst>
                <a:gd name="T0" fmla="*/ 0 w 26"/>
                <a:gd name="T1" fmla="*/ 50 h 62"/>
                <a:gd name="T2" fmla="*/ 0 w 26"/>
                <a:gd name="T3" fmla="*/ 50 h 62"/>
                <a:gd name="T4" fmla="*/ 0 w 26"/>
                <a:gd name="T5" fmla="*/ 38 h 62"/>
                <a:gd name="T6" fmla="*/ 0 w 26"/>
                <a:gd name="T7" fmla="*/ 38 h 62"/>
                <a:gd name="T8" fmla="*/ 0 w 26"/>
                <a:gd name="T9" fmla="*/ 29 h 62"/>
                <a:gd name="T10" fmla="*/ 1 w 26"/>
                <a:gd name="T11" fmla="*/ 16 h 62"/>
                <a:gd name="T12" fmla="*/ 1 w 26"/>
                <a:gd name="T13" fmla="*/ 16 h 62"/>
                <a:gd name="T14" fmla="*/ 1 w 26"/>
                <a:gd name="T15" fmla="*/ 0 h 62"/>
                <a:gd name="T16" fmla="*/ 1 w 26"/>
                <a:gd name="T17" fmla="*/ 0 h 62"/>
                <a:gd name="T18" fmla="*/ 27 w 26"/>
                <a:gd name="T19" fmla="*/ 0 h 62"/>
                <a:gd name="T20" fmla="*/ 27 w 26"/>
                <a:gd name="T21" fmla="*/ 0 h 62"/>
                <a:gd name="T22" fmla="*/ 102 w 26"/>
                <a:gd name="T23" fmla="*/ 0 h 62"/>
                <a:gd name="T24" fmla="*/ 111 w 26"/>
                <a:gd name="T25" fmla="*/ 0 h 62"/>
                <a:gd name="T26" fmla="*/ 111 w 26"/>
                <a:gd name="T27" fmla="*/ 0 h 62"/>
                <a:gd name="T28" fmla="*/ 111 w 26"/>
                <a:gd name="T29" fmla="*/ 0 h 62"/>
                <a:gd name="T30" fmla="*/ 111 w 26"/>
                <a:gd name="T31" fmla="*/ 16 h 62"/>
                <a:gd name="T32" fmla="*/ 124 w 26"/>
                <a:gd name="T33" fmla="*/ 16 h 62"/>
                <a:gd name="T34" fmla="*/ 124 w 26"/>
                <a:gd name="T35" fmla="*/ 29 h 62"/>
                <a:gd name="T36" fmla="*/ 124 w 26"/>
                <a:gd name="T37" fmla="*/ 29 h 62"/>
                <a:gd name="T38" fmla="*/ 124 w 26"/>
                <a:gd name="T39" fmla="*/ 38 h 62"/>
                <a:gd name="T40" fmla="*/ 124 w 26"/>
                <a:gd name="T41" fmla="*/ 50 h 62"/>
                <a:gd name="T42" fmla="*/ 124 w 26"/>
                <a:gd name="T43" fmla="*/ 50 h 62"/>
                <a:gd name="T44" fmla="*/ 124 w 26"/>
                <a:gd name="T45" fmla="*/ 247 h 62"/>
                <a:gd name="T46" fmla="*/ 124 w 26"/>
                <a:gd name="T47" fmla="*/ 260 h 62"/>
                <a:gd name="T48" fmla="*/ 124 w 26"/>
                <a:gd name="T49" fmla="*/ 260 h 62"/>
                <a:gd name="T50" fmla="*/ 124 w 26"/>
                <a:gd name="T51" fmla="*/ 274 h 62"/>
                <a:gd name="T52" fmla="*/ 124 w 26"/>
                <a:gd name="T53" fmla="*/ 277 h 62"/>
                <a:gd name="T54" fmla="*/ 124 w 26"/>
                <a:gd name="T55" fmla="*/ 277 h 62"/>
                <a:gd name="T56" fmla="*/ 124 w 26"/>
                <a:gd name="T57" fmla="*/ 284 h 62"/>
                <a:gd name="T58" fmla="*/ 111 w 26"/>
                <a:gd name="T59" fmla="*/ 284 h 62"/>
                <a:gd name="T60" fmla="*/ 111 w 26"/>
                <a:gd name="T61" fmla="*/ 306 h 62"/>
                <a:gd name="T62" fmla="*/ 111 w 26"/>
                <a:gd name="T63" fmla="*/ 306 h 62"/>
                <a:gd name="T64" fmla="*/ 102 w 26"/>
                <a:gd name="T65" fmla="*/ 306 h 62"/>
                <a:gd name="T66" fmla="*/ 27 w 26"/>
                <a:gd name="T67" fmla="*/ 306 h 62"/>
                <a:gd name="T68" fmla="*/ 27 w 26"/>
                <a:gd name="T69" fmla="*/ 306 h 62"/>
                <a:gd name="T70" fmla="*/ 27 w 26"/>
                <a:gd name="T71" fmla="*/ 306 h 62"/>
                <a:gd name="T72" fmla="*/ 1 w 26"/>
                <a:gd name="T73" fmla="*/ 284 h 62"/>
                <a:gd name="T74" fmla="*/ 1 w 26"/>
                <a:gd name="T75" fmla="*/ 284 h 62"/>
                <a:gd name="T76" fmla="*/ 1 w 26"/>
                <a:gd name="T77" fmla="*/ 284 h 62"/>
                <a:gd name="T78" fmla="*/ 1 w 26"/>
                <a:gd name="T79" fmla="*/ 277 h 62"/>
                <a:gd name="T80" fmla="*/ 0 w 26"/>
                <a:gd name="T81" fmla="*/ 277 h 62"/>
                <a:gd name="T82" fmla="*/ 0 w 26"/>
                <a:gd name="T83" fmla="*/ 274 h 62"/>
                <a:gd name="T84" fmla="*/ 0 w 26"/>
                <a:gd name="T85" fmla="*/ 260 h 62"/>
                <a:gd name="T86" fmla="*/ 0 w 26"/>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2"/>
                <a:gd name="T134" fmla="*/ 26 w 26"/>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2">
                  <a:moveTo>
                    <a:pt x="0" y="50"/>
                  </a:moveTo>
                  <a:lnTo>
                    <a:pt x="0" y="10"/>
                  </a:lnTo>
                  <a:lnTo>
                    <a:pt x="0" y="8"/>
                  </a:lnTo>
                  <a:lnTo>
                    <a:pt x="0" y="6"/>
                  </a:lnTo>
                  <a:lnTo>
                    <a:pt x="1" y="6"/>
                  </a:lnTo>
                  <a:lnTo>
                    <a:pt x="1" y="3"/>
                  </a:lnTo>
                  <a:lnTo>
                    <a:pt x="1" y="0"/>
                  </a:lnTo>
                  <a:lnTo>
                    <a:pt x="5" y="0"/>
                  </a:lnTo>
                  <a:lnTo>
                    <a:pt x="21" y="0"/>
                  </a:lnTo>
                  <a:lnTo>
                    <a:pt x="22" y="0"/>
                  </a:lnTo>
                  <a:lnTo>
                    <a:pt x="22" y="3"/>
                  </a:lnTo>
                  <a:lnTo>
                    <a:pt x="25" y="3"/>
                  </a:lnTo>
                  <a:lnTo>
                    <a:pt x="25" y="6"/>
                  </a:lnTo>
                  <a:lnTo>
                    <a:pt x="25" y="8"/>
                  </a:lnTo>
                  <a:lnTo>
                    <a:pt x="25" y="10"/>
                  </a:lnTo>
                  <a:lnTo>
                    <a:pt x="25" y="50"/>
                  </a:lnTo>
                  <a:lnTo>
                    <a:pt x="25" y="52"/>
                  </a:lnTo>
                  <a:lnTo>
                    <a:pt x="25" y="55"/>
                  </a:lnTo>
                  <a:lnTo>
                    <a:pt x="25" y="56"/>
                  </a:lnTo>
                  <a:lnTo>
                    <a:pt x="25" y="57"/>
                  </a:lnTo>
                  <a:lnTo>
                    <a:pt x="22" y="57"/>
                  </a:lnTo>
                  <a:lnTo>
                    <a:pt x="22" y="61"/>
                  </a:lnTo>
                  <a:lnTo>
                    <a:pt x="21" y="61"/>
                  </a:lnTo>
                  <a:lnTo>
                    <a:pt x="5" y="61"/>
                  </a:lnTo>
                  <a:lnTo>
                    <a:pt x="1" y="61"/>
                  </a:lnTo>
                  <a:lnTo>
                    <a:pt x="1" y="57"/>
                  </a:lnTo>
                  <a:lnTo>
                    <a:pt x="1" y="56"/>
                  </a:lnTo>
                  <a:lnTo>
                    <a:pt x="0" y="56"/>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77" name="Freeform 67"/>
            <p:cNvSpPr>
              <a:spLocks noChangeAspect="1"/>
            </p:cNvSpPr>
            <p:nvPr/>
          </p:nvSpPr>
          <p:spPr bwMode="auto">
            <a:xfrm>
              <a:off x="966" y="2839"/>
              <a:ext cx="31" cy="81"/>
            </a:xfrm>
            <a:custGeom>
              <a:avLst/>
              <a:gdLst>
                <a:gd name="T0" fmla="*/ 0 w 24"/>
                <a:gd name="T1" fmla="*/ 50 h 62"/>
                <a:gd name="T2" fmla="*/ 0 w 24"/>
                <a:gd name="T3" fmla="*/ 50 h 62"/>
                <a:gd name="T4" fmla="*/ 0 w 24"/>
                <a:gd name="T5" fmla="*/ 38 h 62"/>
                <a:gd name="T6" fmla="*/ 0 w 24"/>
                <a:gd name="T7" fmla="*/ 38 h 62"/>
                <a:gd name="T8" fmla="*/ 0 w 24"/>
                <a:gd name="T9" fmla="*/ 29 h 62"/>
                <a:gd name="T10" fmla="*/ 10 w 24"/>
                <a:gd name="T11" fmla="*/ 16 h 62"/>
                <a:gd name="T12" fmla="*/ 10 w 24"/>
                <a:gd name="T13" fmla="*/ 16 h 62"/>
                <a:gd name="T14" fmla="*/ 10 w 24"/>
                <a:gd name="T15" fmla="*/ 0 h 62"/>
                <a:gd name="T16" fmla="*/ 10 w 24"/>
                <a:gd name="T17" fmla="*/ 0 h 62"/>
                <a:gd name="T18" fmla="*/ 22 w 24"/>
                <a:gd name="T19" fmla="*/ 0 h 62"/>
                <a:gd name="T20" fmla="*/ 22 w 24"/>
                <a:gd name="T21" fmla="*/ 0 h 62"/>
                <a:gd name="T22" fmla="*/ 88 w 24"/>
                <a:gd name="T23" fmla="*/ 0 h 62"/>
                <a:gd name="T24" fmla="*/ 88 w 24"/>
                <a:gd name="T25" fmla="*/ 0 h 62"/>
                <a:gd name="T26" fmla="*/ 102 w 24"/>
                <a:gd name="T27" fmla="*/ 0 h 62"/>
                <a:gd name="T28" fmla="*/ 102 w 24"/>
                <a:gd name="T29" fmla="*/ 0 h 62"/>
                <a:gd name="T30" fmla="*/ 102 w 24"/>
                <a:gd name="T31" fmla="*/ 16 h 62"/>
                <a:gd name="T32" fmla="*/ 109 w 24"/>
                <a:gd name="T33" fmla="*/ 16 h 62"/>
                <a:gd name="T34" fmla="*/ 109 w 24"/>
                <a:gd name="T35" fmla="*/ 29 h 62"/>
                <a:gd name="T36" fmla="*/ 109 w 24"/>
                <a:gd name="T37" fmla="*/ 29 h 62"/>
                <a:gd name="T38" fmla="*/ 109 w 24"/>
                <a:gd name="T39" fmla="*/ 38 h 62"/>
                <a:gd name="T40" fmla="*/ 109 w 24"/>
                <a:gd name="T41" fmla="*/ 50 h 62"/>
                <a:gd name="T42" fmla="*/ 109 w 24"/>
                <a:gd name="T43" fmla="*/ 50 h 62"/>
                <a:gd name="T44" fmla="*/ 109 w 24"/>
                <a:gd name="T45" fmla="*/ 247 h 62"/>
                <a:gd name="T46" fmla="*/ 109 w 24"/>
                <a:gd name="T47" fmla="*/ 260 h 62"/>
                <a:gd name="T48" fmla="*/ 109 w 24"/>
                <a:gd name="T49" fmla="*/ 260 h 62"/>
                <a:gd name="T50" fmla="*/ 109 w 24"/>
                <a:gd name="T51" fmla="*/ 274 h 62"/>
                <a:gd name="T52" fmla="*/ 109 w 24"/>
                <a:gd name="T53" fmla="*/ 277 h 62"/>
                <a:gd name="T54" fmla="*/ 109 w 24"/>
                <a:gd name="T55" fmla="*/ 277 h 62"/>
                <a:gd name="T56" fmla="*/ 102 w 24"/>
                <a:gd name="T57" fmla="*/ 284 h 62"/>
                <a:gd name="T58" fmla="*/ 102 w 24"/>
                <a:gd name="T59" fmla="*/ 284 h 62"/>
                <a:gd name="T60" fmla="*/ 102 w 24"/>
                <a:gd name="T61" fmla="*/ 306 h 62"/>
                <a:gd name="T62" fmla="*/ 102 w 24"/>
                <a:gd name="T63" fmla="*/ 306 h 62"/>
                <a:gd name="T64" fmla="*/ 88 w 24"/>
                <a:gd name="T65" fmla="*/ 306 h 62"/>
                <a:gd name="T66" fmla="*/ 22 w 24"/>
                <a:gd name="T67" fmla="*/ 306 h 62"/>
                <a:gd name="T68" fmla="*/ 22 w 24"/>
                <a:gd name="T69" fmla="*/ 306 h 62"/>
                <a:gd name="T70" fmla="*/ 10 w 24"/>
                <a:gd name="T71" fmla="*/ 306 h 62"/>
                <a:gd name="T72" fmla="*/ 10 w 24"/>
                <a:gd name="T73" fmla="*/ 284 h 62"/>
                <a:gd name="T74" fmla="*/ 10 w 24"/>
                <a:gd name="T75" fmla="*/ 284 h 62"/>
                <a:gd name="T76" fmla="*/ 10 w 24"/>
                <a:gd name="T77" fmla="*/ 284 h 62"/>
                <a:gd name="T78" fmla="*/ 0 w 24"/>
                <a:gd name="T79" fmla="*/ 277 h 62"/>
                <a:gd name="T80" fmla="*/ 0 w 24"/>
                <a:gd name="T81" fmla="*/ 277 h 62"/>
                <a:gd name="T82" fmla="*/ 0 w 24"/>
                <a:gd name="T83" fmla="*/ 274 h 62"/>
                <a:gd name="T84" fmla="*/ 0 w 24"/>
                <a:gd name="T85" fmla="*/ 260 h 62"/>
                <a:gd name="T86" fmla="*/ 0 w 2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2"/>
                <a:gd name="T134" fmla="*/ 24 w 2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2">
                  <a:moveTo>
                    <a:pt x="0" y="50"/>
                  </a:moveTo>
                  <a:lnTo>
                    <a:pt x="0" y="10"/>
                  </a:lnTo>
                  <a:lnTo>
                    <a:pt x="0" y="8"/>
                  </a:lnTo>
                  <a:lnTo>
                    <a:pt x="0" y="6"/>
                  </a:lnTo>
                  <a:lnTo>
                    <a:pt x="2" y="3"/>
                  </a:lnTo>
                  <a:lnTo>
                    <a:pt x="2" y="0"/>
                  </a:lnTo>
                  <a:lnTo>
                    <a:pt x="5" y="0"/>
                  </a:lnTo>
                  <a:lnTo>
                    <a:pt x="19" y="0"/>
                  </a:lnTo>
                  <a:lnTo>
                    <a:pt x="22" y="0"/>
                  </a:lnTo>
                  <a:lnTo>
                    <a:pt x="22" y="3"/>
                  </a:lnTo>
                  <a:lnTo>
                    <a:pt x="23" y="3"/>
                  </a:lnTo>
                  <a:lnTo>
                    <a:pt x="23" y="6"/>
                  </a:lnTo>
                  <a:lnTo>
                    <a:pt x="23" y="8"/>
                  </a:lnTo>
                  <a:lnTo>
                    <a:pt x="23" y="10"/>
                  </a:lnTo>
                  <a:lnTo>
                    <a:pt x="23" y="50"/>
                  </a:lnTo>
                  <a:lnTo>
                    <a:pt x="23" y="52"/>
                  </a:lnTo>
                  <a:lnTo>
                    <a:pt x="23" y="55"/>
                  </a:lnTo>
                  <a:lnTo>
                    <a:pt x="23" y="56"/>
                  </a:lnTo>
                  <a:lnTo>
                    <a:pt x="23" y="57"/>
                  </a:lnTo>
                  <a:lnTo>
                    <a:pt x="22" y="57"/>
                  </a:lnTo>
                  <a:lnTo>
                    <a:pt x="22" y="61"/>
                  </a:lnTo>
                  <a:lnTo>
                    <a:pt x="19" y="61"/>
                  </a:lnTo>
                  <a:lnTo>
                    <a:pt x="5" y="61"/>
                  </a:lnTo>
                  <a:lnTo>
                    <a:pt x="2" y="61"/>
                  </a:lnTo>
                  <a:lnTo>
                    <a:pt x="2" y="57"/>
                  </a:lnTo>
                  <a:lnTo>
                    <a:pt x="2" y="56"/>
                  </a:lnTo>
                  <a:lnTo>
                    <a:pt x="0" y="56"/>
                  </a:lnTo>
                  <a:lnTo>
                    <a:pt x="0" y="55"/>
                  </a:lnTo>
                  <a:lnTo>
                    <a:pt x="0" y="52"/>
                  </a:lnTo>
                  <a:lnTo>
                    <a:pt x="0" y="5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78" name="Freeform 68" descr="Light vertical"/>
            <p:cNvSpPr>
              <a:spLocks noChangeAspect="1"/>
            </p:cNvSpPr>
            <p:nvPr/>
          </p:nvSpPr>
          <p:spPr bwMode="auto">
            <a:xfrm>
              <a:off x="916" y="2839"/>
              <a:ext cx="51" cy="81"/>
            </a:xfrm>
            <a:custGeom>
              <a:avLst/>
              <a:gdLst>
                <a:gd name="T0" fmla="*/ 0 w 39"/>
                <a:gd name="T1" fmla="*/ 50 h 62"/>
                <a:gd name="T2" fmla="*/ 0 w 39"/>
                <a:gd name="T3" fmla="*/ 50 h 62"/>
                <a:gd name="T4" fmla="*/ 0 w 39"/>
                <a:gd name="T5" fmla="*/ 38 h 62"/>
                <a:gd name="T6" fmla="*/ 0 w 39"/>
                <a:gd name="T7" fmla="*/ 38 h 62"/>
                <a:gd name="T8" fmla="*/ 0 w 39"/>
                <a:gd name="T9" fmla="*/ 29 h 62"/>
                <a:gd name="T10" fmla="*/ 0 w 39"/>
                <a:gd name="T11" fmla="*/ 16 h 62"/>
                <a:gd name="T12" fmla="*/ 12 w 39"/>
                <a:gd name="T13" fmla="*/ 16 h 62"/>
                <a:gd name="T14" fmla="*/ 12 w 39"/>
                <a:gd name="T15" fmla="*/ 0 h 62"/>
                <a:gd name="T16" fmla="*/ 12 w 39"/>
                <a:gd name="T17" fmla="*/ 0 h 62"/>
                <a:gd name="T18" fmla="*/ 29 w 39"/>
                <a:gd name="T19" fmla="*/ 0 h 62"/>
                <a:gd name="T20" fmla="*/ 29 w 39"/>
                <a:gd name="T21" fmla="*/ 0 h 62"/>
                <a:gd name="T22" fmla="*/ 150 w 39"/>
                <a:gd name="T23" fmla="*/ 0 h 62"/>
                <a:gd name="T24" fmla="*/ 150 w 39"/>
                <a:gd name="T25" fmla="*/ 0 h 62"/>
                <a:gd name="T26" fmla="*/ 161 w 39"/>
                <a:gd name="T27" fmla="*/ 0 h 62"/>
                <a:gd name="T28" fmla="*/ 161 w 39"/>
                <a:gd name="T29" fmla="*/ 0 h 62"/>
                <a:gd name="T30" fmla="*/ 174 w 39"/>
                <a:gd name="T31" fmla="*/ 16 h 62"/>
                <a:gd name="T32" fmla="*/ 174 w 39"/>
                <a:gd name="T33" fmla="*/ 16 h 62"/>
                <a:gd name="T34" fmla="*/ 174 w 39"/>
                <a:gd name="T35" fmla="*/ 29 h 62"/>
                <a:gd name="T36" fmla="*/ 174 w 39"/>
                <a:gd name="T37" fmla="*/ 29 h 62"/>
                <a:gd name="T38" fmla="*/ 190 w 39"/>
                <a:gd name="T39" fmla="*/ 38 h 62"/>
                <a:gd name="T40" fmla="*/ 190 w 39"/>
                <a:gd name="T41" fmla="*/ 50 h 62"/>
                <a:gd name="T42" fmla="*/ 190 w 39"/>
                <a:gd name="T43" fmla="*/ 50 h 62"/>
                <a:gd name="T44" fmla="*/ 190 w 39"/>
                <a:gd name="T45" fmla="*/ 247 h 62"/>
                <a:gd name="T46" fmla="*/ 190 w 39"/>
                <a:gd name="T47" fmla="*/ 260 h 62"/>
                <a:gd name="T48" fmla="*/ 190 w 39"/>
                <a:gd name="T49" fmla="*/ 260 h 62"/>
                <a:gd name="T50" fmla="*/ 174 w 39"/>
                <a:gd name="T51" fmla="*/ 274 h 62"/>
                <a:gd name="T52" fmla="*/ 174 w 39"/>
                <a:gd name="T53" fmla="*/ 277 h 62"/>
                <a:gd name="T54" fmla="*/ 174 w 39"/>
                <a:gd name="T55" fmla="*/ 277 h 62"/>
                <a:gd name="T56" fmla="*/ 174 w 39"/>
                <a:gd name="T57" fmla="*/ 284 h 62"/>
                <a:gd name="T58" fmla="*/ 161 w 39"/>
                <a:gd name="T59" fmla="*/ 284 h 62"/>
                <a:gd name="T60" fmla="*/ 161 w 39"/>
                <a:gd name="T61" fmla="*/ 306 h 62"/>
                <a:gd name="T62" fmla="*/ 150 w 39"/>
                <a:gd name="T63" fmla="*/ 306 h 62"/>
                <a:gd name="T64" fmla="*/ 150 w 39"/>
                <a:gd name="T65" fmla="*/ 306 h 62"/>
                <a:gd name="T66" fmla="*/ 29 w 39"/>
                <a:gd name="T67" fmla="*/ 306 h 62"/>
                <a:gd name="T68" fmla="*/ 29 w 39"/>
                <a:gd name="T69" fmla="*/ 306 h 62"/>
                <a:gd name="T70" fmla="*/ 29 w 39"/>
                <a:gd name="T71" fmla="*/ 306 h 62"/>
                <a:gd name="T72" fmla="*/ 12 w 39"/>
                <a:gd name="T73" fmla="*/ 284 h 62"/>
                <a:gd name="T74" fmla="*/ 12 w 39"/>
                <a:gd name="T75" fmla="*/ 284 h 62"/>
                <a:gd name="T76" fmla="*/ 12 w 39"/>
                <a:gd name="T77" fmla="*/ 284 h 62"/>
                <a:gd name="T78" fmla="*/ 0 w 39"/>
                <a:gd name="T79" fmla="*/ 277 h 62"/>
                <a:gd name="T80" fmla="*/ 0 w 39"/>
                <a:gd name="T81" fmla="*/ 277 h 62"/>
                <a:gd name="T82" fmla="*/ 0 w 39"/>
                <a:gd name="T83" fmla="*/ 274 h 62"/>
                <a:gd name="T84" fmla="*/ 0 w 39"/>
                <a:gd name="T85" fmla="*/ 260 h 62"/>
                <a:gd name="T86" fmla="*/ 0 w 39"/>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2"/>
                <a:gd name="T134" fmla="*/ 39 w 3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2">
                  <a:moveTo>
                    <a:pt x="0" y="50"/>
                  </a:moveTo>
                  <a:lnTo>
                    <a:pt x="0" y="10"/>
                  </a:lnTo>
                  <a:lnTo>
                    <a:pt x="0" y="8"/>
                  </a:lnTo>
                  <a:lnTo>
                    <a:pt x="0" y="6"/>
                  </a:lnTo>
                  <a:lnTo>
                    <a:pt x="0" y="3"/>
                  </a:lnTo>
                  <a:lnTo>
                    <a:pt x="2" y="3"/>
                  </a:lnTo>
                  <a:lnTo>
                    <a:pt x="2" y="0"/>
                  </a:lnTo>
                  <a:lnTo>
                    <a:pt x="6" y="0"/>
                  </a:lnTo>
                  <a:lnTo>
                    <a:pt x="30" y="0"/>
                  </a:lnTo>
                  <a:lnTo>
                    <a:pt x="32" y="0"/>
                  </a:lnTo>
                  <a:lnTo>
                    <a:pt x="35" y="3"/>
                  </a:lnTo>
                  <a:lnTo>
                    <a:pt x="35" y="6"/>
                  </a:lnTo>
                  <a:lnTo>
                    <a:pt x="35" y="8"/>
                  </a:lnTo>
                  <a:lnTo>
                    <a:pt x="38" y="8"/>
                  </a:lnTo>
                  <a:lnTo>
                    <a:pt x="38" y="10"/>
                  </a:lnTo>
                  <a:lnTo>
                    <a:pt x="38" y="50"/>
                  </a:lnTo>
                  <a:lnTo>
                    <a:pt x="38" y="52"/>
                  </a:lnTo>
                  <a:lnTo>
                    <a:pt x="38" y="55"/>
                  </a:lnTo>
                  <a:lnTo>
                    <a:pt x="35" y="55"/>
                  </a:lnTo>
                  <a:lnTo>
                    <a:pt x="35" y="56"/>
                  </a:lnTo>
                  <a:lnTo>
                    <a:pt x="35" y="57"/>
                  </a:lnTo>
                  <a:lnTo>
                    <a:pt x="32" y="57"/>
                  </a:lnTo>
                  <a:lnTo>
                    <a:pt x="32" y="61"/>
                  </a:lnTo>
                  <a:lnTo>
                    <a:pt x="30" y="61"/>
                  </a:lnTo>
                  <a:lnTo>
                    <a:pt x="6" y="61"/>
                  </a:lnTo>
                  <a:lnTo>
                    <a:pt x="2" y="61"/>
                  </a:lnTo>
                  <a:lnTo>
                    <a:pt x="2" y="57"/>
                  </a:lnTo>
                  <a:lnTo>
                    <a:pt x="0" y="56"/>
                  </a:lnTo>
                  <a:lnTo>
                    <a:pt x="0" y="55"/>
                  </a:lnTo>
                  <a:lnTo>
                    <a:pt x="0" y="52"/>
                  </a:lnTo>
                  <a:lnTo>
                    <a:pt x="0" y="5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79" name="Freeform 69"/>
            <p:cNvSpPr>
              <a:spLocks noChangeAspect="1"/>
            </p:cNvSpPr>
            <p:nvPr/>
          </p:nvSpPr>
          <p:spPr bwMode="auto">
            <a:xfrm>
              <a:off x="905" y="2597"/>
              <a:ext cx="70" cy="69"/>
            </a:xfrm>
            <a:custGeom>
              <a:avLst/>
              <a:gdLst>
                <a:gd name="T0" fmla="*/ 250 w 54"/>
                <a:gd name="T1" fmla="*/ 116 h 53"/>
                <a:gd name="T2" fmla="*/ 250 w 54"/>
                <a:gd name="T3" fmla="*/ 96 h 53"/>
                <a:gd name="T4" fmla="*/ 245 w 54"/>
                <a:gd name="T5" fmla="*/ 74 h 53"/>
                <a:gd name="T6" fmla="*/ 237 w 54"/>
                <a:gd name="T7" fmla="*/ 64 h 53"/>
                <a:gd name="T8" fmla="*/ 235 w 54"/>
                <a:gd name="T9" fmla="*/ 46 h 53"/>
                <a:gd name="T10" fmla="*/ 220 w 54"/>
                <a:gd name="T11" fmla="*/ 35 h 53"/>
                <a:gd name="T12" fmla="*/ 209 w 54"/>
                <a:gd name="T13" fmla="*/ 27 h 53"/>
                <a:gd name="T14" fmla="*/ 181 w 54"/>
                <a:gd name="T15" fmla="*/ 12 h 53"/>
                <a:gd name="T16" fmla="*/ 163 w 54"/>
                <a:gd name="T17" fmla="*/ 0 h 53"/>
                <a:gd name="T18" fmla="*/ 146 w 54"/>
                <a:gd name="T19" fmla="*/ 0 h 53"/>
                <a:gd name="T20" fmla="*/ 132 w 54"/>
                <a:gd name="T21" fmla="*/ 0 h 53"/>
                <a:gd name="T22" fmla="*/ 111 w 54"/>
                <a:gd name="T23" fmla="*/ 0 h 53"/>
                <a:gd name="T24" fmla="*/ 89 w 54"/>
                <a:gd name="T25" fmla="*/ 0 h 53"/>
                <a:gd name="T26" fmla="*/ 69 w 54"/>
                <a:gd name="T27" fmla="*/ 12 h 53"/>
                <a:gd name="T28" fmla="*/ 64 w 54"/>
                <a:gd name="T29" fmla="*/ 27 h 53"/>
                <a:gd name="T30" fmla="*/ 35 w 54"/>
                <a:gd name="T31" fmla="*/ 35 h 53"/>
                <a:gd name="T32" fmla="*/ 29 w 54"/>
                <a:gd name="T33" fmla="*/ 46 h 53"/>
                <a:gd name="T34" fmla="*/ 17 w 54"/>
                <a:gd name="T35" fmla="*/ 64 h 53"/>
                <a:gd name="T36" fmla="*/ 1 w 54"/>
                <a:gd name="T37" fmla="*/ 74 h 53"/>
                <a:gd name="T38" fmla="*/ 1 w 54"/>
                <a:gd name="T39" fmla="*/ 96 h 53"/>
                <a:gd name="T40" fmla="*/ 1 w 54"/>
                <a:gd name="T41" fmla="*/ 116 h 53"/>
                <a:gd name="T42" fmla="*/ 1 w 54"/>
                <a:gd name="T43" fmla="*/ 141 h 53"/>
                <a:gd name="T44" fmla="*/ 1 w 54"/>
                <a:gd name="T45" fmla="*/ 163 h 53"/>
                <a:gd name="T46" fmla="*/ 1 w 54"/>
                <a:gd name="T47" fmla="*/ 173 h 53"/>
                <a:gd name="T48" fmla="*/ 17 w 54"/>
                <a:gd name="T49" fmla="*/ 197 h 53"/>
                <a:gd name="T50" fmla="*/ 29 w 54"/>
                <a:gd name="T51" fmla="*/ 207 h 53"/>
                <a:gd name="T52" fmla="*/ 35 w 54"/>
                <a:gd name="T53" fmla="*/ 220 h 53"/>
                <a:gd name="T54" fmla="*/ 64 w 54"/>
                <a:gd name="T55" fmla="*/ 232 h 53"/>
                <a:gd name="T56" fmla="*/ 69 w 54"/>
                <a:gd name="T57" fmla="*/ 246 h 53"/>
                <a:gd name="T58" fmla="*/ 89 w 54"/>
                <a:gd name="T59" fmla="*/ 246 h 53"/>
                <a:gd name="T60" fmla="*/ 111 w 54"/>
                <a:gd name="T61" fmla="*/ 256 h 53"/>
                <a:gd name="T62" fmla="*/ 132 w 54"/>
                <a:gd name="T63" fmla="*/ 256 h 53"/>
                <a:gd name="T64" fmla="*/ 146 w 54"/>
                <a:gd name="T65" fmla="*/ 256 h 53"/>
                <a:gd name="T66" fmla="*/ 163 w 54"/>
                <a:gd name="T67" fmla="*/ 246 h 53"/>
                <a:gd name="T68" fmla="*/ 181 w 54"/>
                <a:gd name="T69" fmla="*/ 246 h 53"/>
                <a:gd name="T70" fmla="*/ 209 w 54"/>
                <a:gd name="T71" fmla="*/ 232 h 53"/>
                <a:gd name="T72" fmla="*/ 220 w 54"/>
                <a:gd name="T73" fmla="*/ 220 h 53"/>
                <a:gd name="T74" fmla="*/ 235 w 54"/>
                <a:gd name="T75" fmla="*/ 207 h 53"/>
                <a:gd name="T76" fmla="*/ 237 w 54"/>
                <a:gd name="T77" fmla="*/ 197 h 53"/>
                <a:gd name="T78" fmla="*/ 245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2" y="17"/>
                  </a:lnTo>
                  <a:lnTo>
                    <a:pt x="52" y="15"/>
                  </a:lnTo>
                  <a:lnTo>
                    <a:pt x="50" y="13"/>
                  </a:lnTo>
                  <a:lnTo>
                    <a:pt x="50" y="12"/>
                  </a:lnTo>
                  <a:lnTo>
                    <a:pt x="49" y="9"/>
                  </a:lnTo>
                  <a:lnTo>
                    <a:pt x="49" y="7"/>
                  </a:lnTo>
                  <a:lnTo>
                    <a:pt x="46" y="7"/>
                  </a:lnTo>
                  <a:lnTo>
                    <a:pt x="44" y="5"/>
                  </a:lnTo>
                  <a:lnTo>
                    <a:pt x="41" y="2"/>
                  </a:lnTo>
                  <a:lnTo>
                    <a:pt x="38" y="2"/>
                  </a:lnTo>
                  <a:lnTo>
                    <a:pt x="37" y="0"/>
                  </a:lnTo>
                  <a:lnTo>
                    <a:pt x="35" y="0"/>
                  </a:lnTo>
                  <a:lnTo>
                    <a:pt x="31" y="0"/>
                  </a:lnTo>
                  <a:lnTo>
                    <a:pt x="30" y="0"/>
                  </a:lnTo>
                  <a:lnTo>
                    <a:pt x="28" y="0"/>
                  </a:lnTo>
                  <a:lnTo>
                    <a:pt x="26" y="0"/>
                  </a:lnTo>
                  <a:lnTo>
                    <a:pt x="23" y="0"/>
                  </a:lnTo>
                  <a:lnTo>
                    <a:pt x="21" y="0"/>
                  </a:lnTo>
                  <a:lnTo>
                    <a:pt x="19" y="0"/>
                  </a:lnTo>
                  <a:lnTo>
                    <a:pt x="16" y="0"/>
                  </a:lnTo>
                  <a:lnTo>
                    <a:pt x="15" y="2"/>
                  </a:lnTo>
                  <a:lnTo>
                    <a:pt x="13" y="5"/>
                  </a:lnTo>
                  <a:lnTo>
                    <a:pt x="9" y="5"/>
                  </a:lnTo>
                  <a:lnTo>
                    <a:pt x="7" y="7"/>
                  </a:lnTo>
                  <a:lnTo>
                    <a:pt x="6" y="9"/>
                  </a:lnTo>
                  <a:lnTo>
                    <a:pt x="6" y="12"/>
                  </a:lnTo>
                  <a:lnTo>
                    <a:pt x="4" y="13"/>
                  </a:lnTo>
                  <a:lnTo>
                    <a:pt x="4" y="15"/>
                  </a:lnTo>
                  <a:lnTo>
                    <a:pt x="1" y="15"/>
                  </a:lnTo>
                  <a:lnTo>
                    <a:pt x="1" y="17"/>
                  </a:lnTo>
                  <a:lnTo>
                    <a:pt x="1" y="20"/>
                  </a:lnTo>
                  <a:lnTo>
                    <a:pt x="1" y="23"/>
                  </a:lnTo>
                  <a:lnTo>
                    <a:pt x="1" y="24"/>
                  </a:lnTo>
                  <a:lnTo>
                    <a:pt x="0" y="27"/>
                  </a:lnTo>
                  <a:lnTo>
                    <a:pt x="1" y="29"/>
                  </a:lnTo>
                  <a:lnTo>
                    <a:pt x="1" y="30"/>
                  </a:lnTo>
                  <a:lnTo>
                    <a:pt x="1" y="34"/>
                  </a:lnTo>
                  <a:lnTo>
                    <a:pt x="1" y="35"/>
                  </a:lnTo>
                  <a:lnTo>
                    <a:pt x="4" y="37"/>
                  </a:lnTo>
                  <a:lnTo>
                    <a:pt x="4" y="40"/>
                  </a:lnTo>
                  <a:lnTo>
                    <a:pt x="6" y="42"/>
                  </a:lnTo>
                  <a:lnTo>
                    <a:pt x="7" y="44"/>
                  </a:lnTo>
                  <a:lnTo>
                    <a:pt x="7" y="45"/>
                  </a:lnTo>
                  <a:lnTo>
                    <a:pt x="9" y="45"/>
                  </a:lnTo>
                  <a:lnTo>
                    <a:pt x="13" y="48"/>
                  </a:lnTo>
                  <a:lnTo>
                    <a:pt x="15" y="50"/>
                  </a:lnTo>
                  <a:lnTo>
                    <a:pt x="16" y="50"/>
                  </a:lnTo>
                  <a:lnTo>
                    <a:pt x="19" y="50"/>
                  </a:lnTo>
                  <a:lnTo>
                    <a:pt x="21" y="52"/>
                  </a:lnTo>
                  <a:lnTo>
                    <a:pt x="23" y="52"/>
                  </a:lnTo>
                  <a:lnTo>
                    <a:pt x="26" y="52"/>
                  </a:lnTo>
                  <a:lnTo>
                    <a:pt x="28" y="52"/>
                  </a:lnTo>
                  <a:lnTo>
                    <a:pt x="30" y="52"/>
                  </a:lnTo>
                  <a:lnTo>
                    <a:pt x="31" y="52"/>
                  </a:lnTo>
                  <a:lnTo>
                    <a:pt x="35" y="50"/>
                  </a:lnTo>
                  <a:lnTo>
                    <a:pt x="37" y="50"/>
                  </a:lnTo>
                  <a:lnTo>
                    <a:pt x="38" y="50"/>
                  </a:lnTo>
                  <a:lnTo>
                    <a:pt x="41" y="50"/>
                  </a:lnTo>
                  <a:lnTo>
                    <a:pt x="44" y="48"/>
                  </a:lnTo>
                  <a:lnTo>
                    <a:pt x="44" y="45"/>
                  </a:lnTo>
                  <a:lnTo>
                    <a:pt x="46" y="45"/>
                  </a:lnTo>
                  <a:lnTo>
                    <a:pt x="49" y="44"/>
                  </a:lnTo>
                  <a:lnTo>
                    <a:pt x="49" y="42"/>
                  </a:lnTo>
                  <a:lnTo>
                    <a:pt x="50" y="42"/>
                  </a:lnTo>
                  <a:lnTo>
                    <a:pt x="50" y="40"/>
                  </a:lnTo>
                  <a:lnTo>
                    <a:pt x="52" y="37"/>
                  </a:lnTo>
                  <a:lnTo>
                    <a:pt x="52" y="35"/>
                  </a:lnTo>
                  <a:lnTo>
                    <a:pt x="52" y="34"/>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80" name="Freeform 70"/>
            <p:cNvSpPr>
              <a:spLocks noChangeAspect="1"/>
            </p:cNvSpPr>
            <p:nvPr/>
          </p:nvSpPr>
          <p:spPr bwMode="auto">
            <a:xfrm>
              <a:off x="1539" y="2397"/>
              <a:ext cx="121" cy="207"/>
            </a:xfrm>
            <a:custGeom>
              <a:avLst/>
              <a:gdLst>
                <a:gd name="T0" fmla="*/ 446 w 93"/>
                <a:gd name="T1" fmla="*/ 0 h 159"/>
                <a:gd name="T2" fmla="*/ 403 w 93"/>
                <a:gd name="T3" fmla="*/ 197 h 159"/>
                <a:gd name="T4" fmla="*/ 209 w 93"/>
                <a:gd name="T5" fmla="*/ 336 h 159"/>
                <a:gd name="T6" fmla="*/ 74 w 93"/>
                <a:gd name="T7" fmla="*/ 501 h 159"/>
                <a:gd name="T8" fmla="*/ 38 w 93"/>
                <a:gd name="T9" fmla="*/ 673 h 159"/>
                <a:gd name="T10" fmla="*/ 0 w 93"/>
                <a:gd name="T11" fmla="*/ 769 h 159"/>
                <a:gd name="T12" fmla="*/ 0 w 93"/>
                <a:gd name="T13" fmla="*/ 725 h 159"/>
                <a:gd name="T14" fmla="*/ 0 w 93"/>
                <a:gd name="T15" fmla="*/ 657 h 159"/>
                <a:gd name="T16" fmla="*/ 0 w 93"/>
                <a:gd name="T17" fmla="*/ 599 h 159"/>
                <a:gd name="T18" fmla="*/ 12 w 93"/>
                <a:gd name="T19" fmla="*/ 555 h 159"/>
                <a:gd name="T20" fmla="*/ 27 w 93"/>
                <a:gd name="T21" fmla="*/ 484 h 159"/>
                <a:gd name="T22" fmla="*/ 38 w 93"/>
                <a:gd name="T23" fmla="*/ 431 h 159"/>
                <a:gd name="T24" fmla="*/ 64 w 93"/>
                <a:gd name="T25" fmla="*/ 372 h 159"/>
                <a:gd name="T26" fmla="*/ 96 w 93"/>
                <a:gd name="T27" fmla="*/ 336 h 159"/>
                <a:gd name="T28" fmla="*/ 134 w 93"/>
                <a:gd name="T29" fmla="*/ 276 h 159"/>
                <a:gd name="T30" fmla="*/ 161 w 93"/>
                <a:gd name="T31" fmla="*/ 232 h 159"/>
                <a:gd name="T32" fmla="*/ 209 w 93"/>
                <a:gd name="T33" fmla="*/ 190 h 159"/>
                <a:gd name="T34" fmla="*/ 247 w 93"/>
                <a:gd name="T35" fmla="*/ 134 h 159"/>
                <a:gd name="T36" fmla="*/ 294 w 93"/>
                <a:gd name="T37" fmla="*/ 102 h 159"/>
                <a:gd name="T38" fmla="*/ 350 w 93"/>
                <a:gd name="T39" fmla="*/ 66 h 159"/>
                <a:gd name="T40" fmla="*/ 393 w 93"/>
                <a:gd name="T41" fmla="*/ 29 h 159"/>
                <a:gd name="T42" fmla="*/ 446 w 93"/>
                <a:gd name="T43" fmla="*/ 1 h 159"/>
                <a:gd name="T44" fmla="*/ 446 w 93"/>
                <a:gd name="T45" fmla="*/ 0 h 159"/>
                <a:gd name="T46" fmla="*/ 446 w 93"/>
                <a:gd name="T47" fmla="*/ 0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159"/>
                <a:gd name="T74" fmla="*/ 93 w 93"/>
                <a:gd name="T75" fmla="*/ 159 h 15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159">
                  <a:moveTo>
                    <a:pt x="92" y="0"/>
                  </a:moveTo>
                  <a:lnTo>
                    <a:pt x="83" y="40"/>
                  </a:lnTo>
                  <a:lnTo>
                    <a:pt x="43" y="69"/>
                  </a:lnTo>
                  <a:lnTo>
                    <a:pt x="15" y="103"/>
                  </a:lnTo>
                  <a:lnTo>
                    <a:pt x="8" y="138"/>
                  </a:lnTo>
                  <a:lnTo>
                    <a:pt x="0" y="158"/>
                  </a:lnTo>
                  <a:lnTo>
                    <a:pt x="0" y="149"/>
                  </a:lnTo>
                  <a:lnTo>
                    <a:pt x="0" y="135"/>
                  </a:lnTo>
                  <a:lnTo>
                    <a:pt x="0" y="123"/>
                  </a:lnTo>
                  <a:lnTo>
                    <a:pt x="2" y="114"/>
                  </a:lnTo>
                  <a:lnTo>
                    <a:pt x="5" y="100"/>
                  </a:lnTo>
                  <a:lnTo>
                    <a:pt x="8" y="88"/>
                  </a:lnTo>
                  <a:lnTo>
                    <a:pt x="13" y="77"/>
                  </a:lnTo>
                  <a:lnTo>
                    <a:pt x="20" y="69"/>
                  </a:lnTo>
                  <a:lnTo>
                    <a:pt x="28" y="57"/>
                  </a:lnTo>
                  <a:lnTo>
                    <a:pt x="33" y="48"/>
                  </a:lnTo>
                  <a:lnTo>
                    <a:pt x="43" y="39"/>
                  </a:lnTo>
                  <a:lnTo>
                    <a:pt x="51" y="28"/>
                  </a:lnTo>
                  <a:lnTo>
                    <a:pt x="61" y="21"/>
                  </a:lnTo>
                  <a:lnTo>
                    <a:pt x="72" y="14"/>
                  </a:lnTo>
                  <a:lnTo>
                    <a:pt x="81" y="6"/>
                  </a:lnTo>
                  <a:lnTo>
                    <a:pt x="92" y="1"/>
                  </a:lnTo>
                  <a:lnTo>
                    <a:pt x="92"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81" name="Freeform 71"/>
            <p:cNvSpPr>
              <a:spLocks noChangeAspect="1"/>
            </p:cNvSpPr>
            <p:nvPr/>
          </p:nvSpPr>
          <p:spPr bwMode="auto">
            <a:xfrm>
              <a:off x="1537" y="2430"/>
              <a:ext cx="461" cy="414"/>
            </a:xfrm>
            <a:custGeom>
              <a:avLst/>
              <a:gdLst>
                <a:gd name="T0" fmla="*/ 1513 w 354"/>
                <a:gd name="T1" fmla="*/ 1275 h 318"/>
                <a:gd name="T2" fmla="*/ 1591 w 354"/>
                <a:gd name="T3" fmla="*/ 1178 h 318"/>
                <a:gd name="T4" fmla="*/ 1659 w 354"/>
                <a:gd name="T5" fmla="*/ 1077 h 318"/>
                <a:gd name="T6" fmla="*/ 1701 w 354"/>
                <a:gd name="T7" fmla="*/ 971 h 318"/>
                <a:gd name="T8" fmla="*/ 1723 w 354"/>
                <a:gd name="T9" fmla="*/ 854 h 318"/>
                <a:gd name="T10" fmla="*/ 1723 w 354"/>
                <a:gd name="T11" fmla="*/ 741 h 318"/>
                <a:gd name="T12" fmla="*/ 1711 w 354"/>
                <a:gd name="T13" fmla="*/ 624 h 318"/>
                <a:gd name="T14" fmla="*/ 1683 w 354"/>
                <a:gd name="T15" fmla="*/ 521 h 318"/>
                <a:gd name="T16" fmla="*/ 1620 w 354"/>
                <a:gd name="T17" fmla="*/ 417 h 318"/>
                <a:gd name="T18" fmla="*/ 1552 w 354"/>
                <a:gd name="T19" fmla="*/ 320 h 318"/>
                <a:gd name="T20" fmla="*/ 1474 w 354"/>
                <a:gd name="T21" fmla="*/ 227 h 318"/>
                <a:gd name="T22" fmla="*/ 1382 w 354"/>
                <a:gd name="T23" fmla="*/ 159 h 318"/>
                <a:gd name="T24" fmla="*/ 1274 w 354"/>
                <a:gd name="T25" fmla="*/ 86 h 318"/>
                <a:gd name="T26" fmla="*/ 1150 w 354"/>
                <a:gd name="T27" fmla="*/ 38 h 318"/>
                <a:gd name="T28" fmla="*/ 1029 w 354"/>
                <a:gd name="T29" fmla="*/ 12 h 318"/>
                <a:gd name="T30" fmla="*/ 904 w 354"/>
                <a:gd name="T31" fmla="*/ 0 h 318"/>
                <a:gd name="T32" fmla="*/ 764 w 354"/>
                <a:gd name="T33" fmla="*/ 0 h 318"/>
                <a:gd name="T34" fmla="*/ 641 w 354"/>
                <a:gd name="T35" fmla="*/ 27 h 318"/>
                <a:gd name="T36" fmla="*/ 517 w 354"/>
                <a:gd name="T37" fmla="*/ 66 h 318"/>
                <a:gd name="T38" fmla="*/ 393 w 354"/>
                <a:gd name="T39" fmla="*/ 124 h 318"/>
                <a:gd name="T40" fmla="*/ 297 w 354"/>
                <a:gd name="T41" fmla="*/ 184 h 318"/>
                <a:gd name="T42" fmla="*/ 210 w 354"/>
                <a:gd name="T43" fmla="*/ 258 h 318"/>
                <a:gd name="T44" fmla="*/ 134 w 354"/>
                <a:gd name="T45" fmla="*/ 359 h 318"/>
                <a:gd name="T46" fmla="*/ 66 w 354"/>
                <a:gd name="T47" fmla="*/ 462 h 318"/>
                <a:gd name="T48" fmla="*/ 27 w 354"/>
                <a:gd name="T49" fmla="*/ 573 h 318"/>
                <a:gd name="T50" fmla="*/ 0 w 354"/>
                <a:gd name="T51" fmla="*/ 681 h 318"/>
                <a:gd name="T52" fmla="*/ 0 w 354"/>
                <a:gd name="T53" fmla="*/ 792 h 318"/>
                <a:gd name="T54" fmla="*/ 12 w 354"/>
                <a:gd name="T55" fmla="*/ 915 h 318"/>
                <a:gd name="T56" fmla="*/ 38 w 354"/>
                <a:gd name="T57" fmla="*/ 1018 h 318"/>
                <a:gd name="T58" fmla="*/ 96 w 354"/>
                <a:gd name="T59" fmla="*/ 1133 h 318"/>
                <a:gd name="T60" fmla="*/ 163 w 354"/>
                <a:gd name="T61" fmla="*/ 1229 h 318"/>
                <a:gd name="T62" fmla="*/ 258 w 354"/>
                <a:gd name="T63" fmla="*/ 1315 h 318"/>
                <a:gd name="T64" fmla="*/ 342 w 354"/>
                <a:gd name="T65" fmla="*/ 1398 h 318"/>
                <a:gd name="T66" fmla="*/ 448 w 354"/>
                <a:gd name="T67" fmla="*/ 1448 h 318"/>
                <a:gd name="T68" fmla="*/ 570 w 354"/>
                <a:gd name="T69" fmla="*/ 1504 h 318"/>
                <a:gd name="T70" fmla="*/ 703 w 354"/>
                <a:gd name="T71" fmla="*/ 1528 h 318"/>
                <a:gd name="T72" fmla="*/ 835 w 354"/>
                <a:gd name="T73" fmla="*/ 1544 h 318"/>
                <a:gd name="T74" fmla="*/ 966 w 354"/>
                <a:gd name="T75" fmla="*/ 1528 h 318"/>
                <a:gd name="T76" fmla="*/ 1082 w 354"/>
                <a:gd name="T77" fmla="*/ 1511 h 318"/>
                <a:gd name="T78" fmla="*/ 1211 w 354"/>
                <a:gd name="T79" fmla="*/ 1475 h 318"/>
                <a:gd name="T80" fmla="*/ 1323 w 354"/>
                <a:gd name="T81" fmla="*/ 1433 h 318"/>
                <a:gd name="T82" fmla="*/ 1425 w 354"/>
                <a:gd name="T83" fmla="*/ 1351 h 31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4"/>
                <a:gd name="T127" fmla="*/ 0 h 318"/>
                <a:gd name="T128" fmla="*/ 354 w 354"/>
                <a:gd name="T129" fmla="*/ 318 h 31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4" h="318">
                  <a:moveTo>
                    <a:pt x="302" y="270"/>
                  </a:moveTo>
                  <a:lnTo>
                    <a:pt x="310" y="262"/>
                  </a:lnTo>
                  <a:lnTo>
                    <a:pt x="319" y="253"/>
                  </a:lnTo>
                  <a:lnTo>
                    <a:pt x="326" y="242"/>
                  </a:lnTo>
                  <a:lnTo>
                    <a:pt x="332" y="233"/>
                  </a:lnTo>
                  <a:lnTo>
                    <a:pt x="340" y="221"/>
                  </a:lnTo>
                  <a:lnTo>
                    <a:pt x="345" y="210"/>
                  </a:lnTo>
                  <a:lnTo>
                    <a:pt x="349" y="200"/>
                  </a:lnTo>
                  <a:lnTo>
                    <a:pt x="351" y="188"/>
                  </a:lnTo>
                  <a:lnTo>
                    <a:pt x="353" y="175"/>
                  </a:lnTo>
                  <a:lnTo>
                    <a:pt x="353" y="163"/>
                  </a:lnTo>
                  <a:lnTo>
                    <a:pt x="353" y="152"/>
                  </a:lnTo>
                  <a:lnTo>
                    <a:pt x="353" y="140"/>
                  </a:lnTo>
                  <a:lnTo>
                    <a:pt x="351" y="128"/>
                  </a:lnTo>
                  <a:lnTo>
                    <a:pt x="349" y="118"/>
                  </a:lnTo>
                  <a:lnTo>
                    <a:pt x="345" y="107"/>
                  </a:lnTo>
                  <a:lnTo>
                    <a:pt x="340" y="95"/>
                  </a:lnTo>
                  <a:lnTo>
                    <a:pt x="332" y="85"/>
                  </a:lnTo>
                  <a:lnTo>
                    <a:pt x="326" y="74"/>
                  </a:lnTo>
                  <a:lnTo>
                    <a:pt x="319" y="65"/>
                  </a:lnTo>
                  <a:lnTo>
                    <a:pt x="310" y="53"/>
                  </a:lnTo>
                  <a:lnTo>
                    <a:pt x="302" y="47"/>
                  </a:lnTo>
                  <a:lnTo>
                    <a:pt x="292" y="38"/>
                  </a:lnTo>
                  <a:lnTo>
                    <a:pt x="283" y="32"/>
                  </a:lnTo>
                  <a:lnTo>
                    <a:pt x="271" y="25"/>
                  </a:lnTo>
                  <a:lnTo>
                    <a:pt x="261" y="18"/>
                  </a:lnTo>
                  <a:lnTo>
                    <a:pt x="248" y="14"/>
                  </a:lnTo>
                  <a:lnTo>
                    <a:pt x="236" y="8"/>
                  </a:lnTo>
                  <a:lnTo>
                    <a:pt x="222" y="5"/>
                  </a:lnTo>
                  <a:lnTo>
                    <a:pt x="211" y="2"/>
                  </a:lnTo>
                  <a:lnTo>
                    <a:pt x="198" y="0"/>
                  </a:lnTo>
                  <a:lnTo>
                    <a:pt x="185" y="0"/>
                  </a:lnTo>
                  <a:lnTo>
                    <a:pt x="171" y="0"/>
                  </a:lnTo>
                  <a:lnTo>
                    <a:pt x="157" y="0"/>
                  </a:lnTo>
                  <a:lnTo>
                    <a:pt x="144" y="2"/>
                  </a:lnTo>
                  <a:lnTo>
                    <a:pt x="131" y="5"/>
                  </a:lnTo>
                  <a:lnTo>
                    <a:pt x="117" y="8"/>
                  </a:lnTo>
                  <a:lnTo>
                    <a:pt x="106" y="14"/>
                  </a:lnTo>
                  <a:lnTo>
                    <a:pt x="92" y="18"/>
                  </a:lnTo>
                  <a:lnTo>
                    <a:pt x="81" y="25"/>
                  </a:lnTo>
                  <a:lnTo>
                    <a:pt x="70" y="32"/>
                  </a:lnTo>
                  <a:lnTo>
                    <a:pt x="61" y="38"/>
                  </a:lnTo>
                  <a:lnTo>
                    <a:pt x="53" y="47"/>
                  </a:lnTo>
                  <a:lnTo>
                    <a:pt x="43" y="53"/>
                  </a:lnTo>
                  <a:lnTo>
                    <a:pt x="34" y="65"/>
                  </a:lnTo>
                  <a:lnTo>
                    <a:pt x="28" y="74"/>
                  </a:lnTo>
                  <a:lnTo>
                    <a:pt x="20" y="85"/>
                  </a:lnTo>
                  <a:lnTo>
                    <a:pt x="14" y="95"/>
                  </a:lnTo>
                  <a:lnTo>
                    <a:pt x="8" y="107"/>
                  </a:lnTo>
                  <a:lnTo>
                    <a:pt x="5" y="118"/>
                  </a:lnTo>
                  <a:lnTo>
                    <a:pt x="2" y="128"/>
                  </a:lnTo>
                  <a:lnTo>
                    <a:pt x="0" y="140"/>
                  </a:lnTo>
                  <a:lnTo>
                    <a:pt x="0" y="152"/>
                  </a:lnTo>
                  <a:lnTo>
                    <a:pt x="0" y="163"/>
                  </a:lnTo>
                  <a:lnTo>
                    <a:pt x="0" y="175"/>
                  </a:lnTo>
                  <a:lnTo>
                    <a:pt x="2" y="188"/>
                  </a:lnTo>
                  <a:lnTo>
                    <a:pt x="5" y="200"/>
                  </a:lnTo>
                  <a:lnTo>
                    <a:pt x="8" y="210"/>
                  </a:lnTo>
                  <a:lnTo>
                    <a:pt x="14" y="221"/>
                  </a:lnTo>
                  <a:lnTo>
                    <a:pt x="20" y="233"/>
                  </a:lnTo>
                  <a:lnTo>
                    <a:pt x="28" y="242"/>
                  </a:lnTo>
                  <a:lnTo>
                    <a:pt x="34" y="253"/>
                  </a:lnTo>
                  <a:lnTo>
                    <a:pt x="43" y="262"/>
                  </a:lnTo>
                  <a:lnTo>
                    <a:pt x="53" y="270"/>
                  </a:lnTo>
                  <a:lnTo>
                    <a:pt x="61" y="277"/>
                  </a:lnTo>
                  <a:lnTo>
                    <a:pt x="70" y="287"/>
                  </a:lnTo>
                  <a:lnTo>
                    <a:pt x="81" y="294"/>
                  </a:lnTo>
                  <a:lnTo>
                    <a:pt x="92" y="297"/>
                  </a:lnTo>
                  <a:lnTo>
                    <a:pt x="106" y="303"/>
                  </a:lnTo>
                  <a:lnTo>
                    <a:pt x="117" y="309"/>
                  </a:lnTo>
                  <a:lnTo>
                    <a:pt x="131" y="310"/>
                  </a:lnTo>
                  <a:lnTo>
                    <a:pt x="144" y="314"/>
                  </a:lnTo>
                  <a:lnTo>
                    <a:pt x="157" y="314"/>
                  </a:lnTo>
                  <a:lnTo>
                    <a:pt x="171" y="317"/>
                  </a:lnTo>
                  <a:lnTo>
                    <a:pt x="185" y="317"/>
                  </a:lnTo>
                  <a:lnTo>
                    <a:pt x="198" y="314"/>
                  </a:lnTo>
                  <a:lnTo>
                    <a:pt x="211" y="314"/>
                  </a:lnTo>
                  <a:lnTo>
                    <a:pt x="222" y="310"/>
                  </a:lnTo>
                  <a:lnTo>
                    <a:pt x="236" y="309"/>
                  </a:lnTo>
                  <a:lnTo>
                    <a:pt x="248" y="303"/>
                  </a:lnTo>
                  <a:lnTo>
                    <a:pt x="261" y="297"/>
                  </a:lnTo>
                  <a:lnTo>
                    <a:pt x="271" y="294"/>
                  </a:lnTo>
                  <a:lnTo>
                    <a:pt x="283" y="287"/>
                  </a:lnTo>
                  <a:lnTo>
                    <a:pt x="292" y="277"/>
                  </a:lnTo>
                  <a:lnTo>
                    <a:pt x="302"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82" name="Freeform 72"/>
            <p:cNvSpPr>
              <a:spLocks noChangeAspect="1"/>
            </p:cNvSpPr>
            <p:nvPr/>
          </p:nvSpPr>
          <p:spPr bwMode="auto">
            <a:xfrm>
              <a:off x="1732" y="2597"/>
              <a:ext cx="70" cy="69"/>
            </a:xfrm>
            <a:custGeom>
              <a:avLst/>
              <a:gdLst>
                <a:gd name="T0" fmla="*/ 250 w 54"/>
                <a:gd name="T1" fmla="*/ 116 h 53"/>
                <a:gd name="T2" fmla="*/ 250 w 54"/>
                <a:gd name="T3" fmla="*/ 96 h 53"/>
                <a:gd name="T4" fmla="*/ 250 w 54"/>
                <a:gd name="T5" fmla="*/ 83 h 53"/>
                <a:gd name="T6" fmla="*/ 242 w 54"/>
                <a:gd name="T7" fmla="*/ 64 h 53"/>
                <a:gd name="T8" fmla="*/ 237 w 54"/>
                <a:gd name="T9" fmla="*/ 46 h 53"/>
                <a:gd name="T10" fmla="*/ 209 w 54"/>
                <a:gd name="T11" fmla="*/ 35 h 53"/>
                <a:gd name="T12" fmla="*/ 206 w 54"/>
                <a:gd name="T13" fmla="*/ 27 h 53"/>
                <a:gd name="T14" fmla="*/ 181 w 54"/>
                <a:gd name="T15" fmla="*/ 12 h 53"/>
                <a:gd name="T16" fmla="*/ 171 w 54"/>
                <a:gd name="T17" fmla="*/ 0 h 53"/>
                <a:gd name="T18" fmla="*/ 146 w 54"/>
                <a:gd name="T19" fmla="*/ 0 h 53"/>
                <a:gd name="T20" fmla="*/ 126 w 54"/>
                <a:gd name="T21" fmla="*/ 0 h 53"/>
                <a:gd name="T22" fmla="*/ 108 w 54"/>
                <a:gd name="T23" fmla="*/ 0 h 53"/>
                <a:gd name="T24" fmla="*/ 97 w 54"/>
                <a:gd name="T25" fmla="*/ 0 h 53"/>
                <a:gd name="T26" fmla="*/ 75 w 54"/>
                <a:gd name="T27" fmla="*/ 12 h 53"/>
                <a:gd name="T28" fmla="*/ 58 w 54"/>
                <a:gd name="T29" fmla="*/ 27 h 53"/>
                <a:gd name="T30" fmla="*/ 45 w 54"/>
                <a:gd name="T31" fmla="*/ 35 h 53"/>
                <a:gd name="T32" fmla="*/ 35 w 54"/>
                <a:gd name="T33" fmla="*/ 46 h 53"/>
                <a:gd name="T34" fmla="*/ 22 w 54"/>
                <a:gd name="T35" fmla="*/ 64 h 53"/>
                <a:gd name="T36" fmla="*/ 10 w 54"/>
                <a:gd name="T37" fmla="*/ 83 h 53"/>
                <a:gd name="T38" fmla="*/ 0 w 54"/>
                <a:gd name="T39" fmla="*/ 96 h 53"/>
                <a:gd name="T40" fmla="*/ 0 w 54"/>
                <a:gd name="T41" fmla="*/ 116 h 53"/>
                <a:gd name="T42" fmla="*/ 0 w 54"/>
                <a:gd name="T43" fmla="*/ 141 h 53"/>
                <a:gd name="T44" fmla="*/ 0 w 54"/>
                <a:gd name="T45" fmla="*/ 163 h 53"/>
                <a:gd name="T46" fmla="*/ 10 w 54"/>
                <a:gd name="T47" fmla="*/ 173 h 53"/>
                <a:gd name="T48" fmla="*/ 22 w 54"/>
                <a:gd name="T49" fmla="*/ 197 h 53"/>
                <a:gd name="T50" fmla="*/ 35 w 54"/>
                <a:gd name="T51" fmla="*/ 212 h 53"/>
                <a:gd name="T52" fmla="*/ 45 w 54"/>
                <a:gd name="T53" fmla="*/ 220 h 53"/>
                <a:gd name="T54" fmla="*/ 58 w 54"/>
                <a:gd name="T55" fmla="*/ 232 h 53"/>
                <a:gd name="T56" fmla="*/ 75 w 54"/>
                <a:gd name="T57" fmla="*/ 246 h 53"/>
                <a:gd name="T58" fmla="*/ 97 w 54"/>
                <a:gd name="T59" fmla="*/ 256 h 53"/>
                <a:gd name="T60" fmla="*/ 108 w 54"/>
                <a:gd name="T61" fmla="*/ 256 h 53"/>
                <a:gd name="T62" fmla="*/ 126 w 54"/>
                <a:gd name="T63" fmla="*/ 256 h 53"/>
                <a:gd name="T64" fmla="*/ 146 w 54"/>
                <a:gd name="T65" fmla="*/ 256 h 53"/>
                <a:gd name="T66" fmla="*/ 171 w 54"/>
                <a:gd name="T67" fmla="*/ 256 h 53"/>
                <a:gd name="T68" fmla="*/ 181 w 54"/>
                <a:gd name="T69" fmla="*/ 246 h 53"/>
                <a:gd name="T70" fmla="*/ 206 w 54"/>
                <a:gd name="T71" fmla="*/ 232 h 53"/>
                <a:gd name="T72" fmla="*/ 209 w 54"/>
                <a:gd name="T73" fmla="*/ 220 h 53"/>
                <a:gd name="T74" fmla="*/ 237 w 54"/>
                <a:gd name="T75" fmla="*/ 212 h 53"/>
                <a:gd name="T76" fmla="*/ 242 w 54"/>
                <a:gd name="T77" fmla="*/ 197 h 53"/>
                <a:gd name="T78" fmla="*/ 250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3" y="17"/>
                  </a:lnTo>
                  <a:lnTo>
                    <a:pt x="51" y="15"/>
                  </a:lnTo>
                  <a:lnTo>
                    <a:pt x="51" y="13"/>
                  </a:lnTo>
                  <a:lnTo>
                    <a:pt x="50" y="12"/>
                  </a:lnTo>
                  <a:lnTo>
                    <a:pt x="50" y="9"/>
                  </a:lnTo>
                  <a:lnTo>
                    <a:pt x="46" y="9"/>
                  </a:lnTo>
                  <a:lnTo>
                    <a:pt x="44" y="7"/>
                  </a:lnTo>
                  <a:lnTo>
                    <a:pt x="44" y="5"/>
                  </a:lnTo>
                  <a:lnTo>
                    <a:pt x="43" y="5"/>
                  </a:lnTo>
                  <a:lnTo>
                    <a:pt x="41" y="2"/>
                  </a:lnTo>
                  <a:lnTo>
                    <a:pt x="38" y="2"/>
                  </a:lnTo>
                  <a:lnTo>
                    <a:pt x="36" y="0"/>
                  </a:lnTo>
                  <a:lnTo>
                    <a:pt x="35" y="0"/>
                  </a:lnTo>
                  <a:lnTo>
                    <a:pt x="31" y="0"/>
                  </a:lnTo>
                  <a:lnTo>
                    <a:pt x="29" y="0"/>
                  </a:lnTo>
                  <a:lnTo>
                    <a:pt x="27" y="0"/>
                  </a:lnTo>
                  <a:lnTo>
                    <a:pt x="24" y="0"/>
                  </a:lnTo>
                  <a:lnTo>
                    <a:pt x="22" y="0"/>
                  </a:lnTo>
                  <a:lnTo>
                    <a:pt x="21" y="0"/>
                  </a:lnTo>
                  <a:lnTo>
                    <a:pt x="18" y="2"/>
                  </a:lnTo>
                  <a:lnTo>
                    <a:pt x="16" y="2"/>
                  </a:lnTo>
                  <a:lnTo>
                    <a:pt x="13" y="2"/>
                  </a:lnTo>
                  <a:lnTo>
                    <a:pt x="12" y="5"/>
                  </a:lnTo>
                  <a:lnTo>
                    <a:pt x="9" y="7"/>
                  </a:lnTo>
                  <a:lnTo>
                    <a:pt x="7" y="9"/>
                  </a:lnTo>
                  <a:lnTo>
                    <a:pt x="5" y="12"/>
                  </a:lnTo>
                  <a:lnTo>
                    <a:pt x="5" y="13"/>
                  </a:lnTo>
                  <a:lnTo>
                    <a:pt x="2" y="15"/>
                  </a:lnTo>
                  <a:lnTo>
                    <a:pt x="2" y="17"/>
                  </a:lnTo>
                  <a:lnTo>
                    <a:pt x="0" y="17"/>
                  </a:lnTo>
                  <a:lnTo>
                    <a:pt x="0" y="20"/>
                  </a:lnTo>
                  <a:lnTo>
                    <a:pt x="0" y="23"/>
                  </a:lnTo>
                  <a:lnTo>
                    <a:pt x="0" y="24"/>
                  </a:lnTo>
                  <a:lnTo>
                    <a:pt x="0" y="27"/>
                  </a:lnTo>
                  <a:lnTo>
                    <a:pt x="0" y="29"/>
                  </a:lnTo>
                  <a:lnTo>
                    <a:pt x="0" y="30"/>
                  </a:lnTo>
                  <a:lnTo>
                    <a:pt x="0" y="34"/>
                  </a:lnTo>
                  <a:lnTo>
                    <a:pt x="0" y="35"/>
                  </a:lnTo>
                  <a:lnTo>
                    <a:pt x="2" y="35"/>
                  </a:lnTo>
                  <a:lnTo>
                    <a:pt x="2" y="37"/>
                  </a:lnTo>
                  <a:lnTo>
                    <a:pt x="5" y="40"/>
                  </a:lnTo>
                  <a:lnTo>
                    <a:pt x="5" y="42"/>
                  </a:lnTo>
                  <a:lnTo>
                    <a:pt x="7" y="44"/>
                  </a:lnTo>
                  <a:lnTo>
                    <a:pt x="9" y="45"/>
                  </a:lnTo>
                  <a:lnTo>
                    <a:pt x="12" y="48"/>
                  </a:lnTo>
                  <a:lnTo>
                    <a:pt x="13" y="50"/>
                  </a:lnTo>
                  <a:lnTo>
                    <a:pt x="16" y="50"/>
                  </a:lnTo>
                  <a:lnTo>
                    <a:pt x="18" y="50"/>
                  </a:lnTo>
                  <a:lnTo>
                    <a:pt x="21" y="52"/>
                  </a:lnTo>
                  <a:lnTo>
                    <a:pt x="22" y="52"/>
                  </a:lnTo>
                  <a:lnTo>
                    <a:pt x="24" y="52"/>
                  </a:lnTo>
                  <a:lnTo>
                    <a:pt x="27" y="52"/>
                  </a:lnTo>
                  <a:lnTo>
                    <a:pt x="29" y="52"/>
                  </a:lnTo>
                  <a:lnTo>
                    <a:pt x="31" y="52"/>
                  </a:lnTo>
                  <a:lnTo>
                    <a:pt x="35" y="52"/>
                  </a:lnTo>
                  <a:lnTo>
                    <a:pt x="36" y="52"/>
                  </a:lnTo>
                  <a:lnTo>
                    <a:pt x="38" y="50"/>
                  </a:lnTo>
                  <a:lnTo>
                    <a:pt x="41" y="50"/>
                  </a:lnTo>
                  <a:lnTo>
                    <a:pt x="43" y="48"/>
                  </a:lnTo>
                  <a:lnTo>
                    <a:pt x="44" y="48"/>
                  </a:lnTo>
                  <a:lnTo>
                    <a:pt x="44" y="45"/>
                  </a:lnTo>
                  <a:lnTo>
                    <a:pt x="46" y="44"/>
                  </a:lnTo>
                  <a:lnTo>
                    <a:pt x="50" y="44"/>
                  </a:lnTo>
                  <a:lnTo>
                    <a:pt x="50" y="42"/>
                  </a:lnTo>
                  <a:lnTo>
                    <a:pt x="51" y="40"/>
                  </a:lnTo>
                  <a:lnTo>
                    <a:pt x="51" y="37"/>
                  </a:lnTo>
                  <a:lnTo>
                    <a:pt x="53" y="35"/>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83" name="Text Box 73"/>
            <p:cNvSpPr txBox="1">
              <a:spLocks noChangeAspect="1" noChangeArrowheads="1"/>
            </p:cNvSpPr>
            <p:nvPr/>
          </p:nvSpPr>
          <p:spPr bwMode="auto">
            <a:xfrm>
              <a:off x="2532" y="912"/>
              <a:ext cx="564"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Injector</a:t>
              </a:r>
              <a:endParaRPr lang="en-US" altLang="en-US" sz="2200">
                <a:solidFill>
                  <a:srgbClr val="FF0000"/>
                </a:solidFill>
              </a:endParaRPr>
            </a:p>
          </p:txBody>
        </p:sp>
        <p:sp>
          <p:nvSpPr>
            <p:cNvPr id="17484" name="Text Box 74"/>
            <p:cNvSpPr txBox="1">
              <a:spLocks noChangeAspect="1" noChangeArrowheads="1"/>
            </p:cNvSpPr>
            <p:nvPr/>
          </p:nvSpPr>
          <p:spPr bwMode="auto">
            <a:xfrm>
              <a:off x="4047" y="3509"/>
              <a:ext cx="6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Detector</a:t>
              </a:r>
              <a:endParaRPr lang="en-US" altLang="en-US" sz="2200"/>
            </a:p>
          </p:txBody>
        </p:sp>
        <p:sp>
          <p:nvSpPr>
            <p:cNvPr id="17485" name="Freeform 75"/>
            <p:cNvSpPr>
              <a:spLocks noChangeAspect="1"/>
            </p:cNvSpPr>
            <p:nvPr/>
          </p:nvSpPr>
          <p:spPr bwMode="auto">
            <a:xfrm>
              <a:off x="3454" y="3107"/>
              <a:ext cx="1084" cy="339"/>
            </a:xfrm>
            <a:custGeom>
              <a:avLst/>
              <a:gdLst>
                <a:gd name="T0" fmla="*/ 198 w 832"/>
                <a:gd name="T1" fmla="*/ 12 h 260"/>
                <a:gd name="T2" fmla="*/ 173 w 832"/>
                <a:gd name="T3" fmla="*/ 27 h 260"/>
                <a:gd name="T4" fmla="*/ 111 w 832"/>
                <a:gd name="T5" fmla="*/ 29 h 260"/>
                <a:gd name="T6" fmla="*/ 96 w 832"/>
                <a:gd name="T7" fmla="*/ 46 h 260"/>
                <a:gd name="T8" fmla="*/ 74 w 832"/>
                <a:gd name="T9" fmla="*/ 60 h 260"/>
                <a:gd name="T10" fmla="*/ 35 w 832"/>
                <a:gd name="T11" fmla="*/ 96 h 260"/>
                <a:gd name="T12" fmla="*/ 12 w 832"/>
                <a:gd name="T13" fmla="*/ 145 h 260"/>
                <a:gd name="T14" fmla="*/ 0 w 832"/>
                <a:gd name="T15" fmla="*/ 189 h 260"/>
                <a:gd name="T16" fmla="*/ 0 w 832"/>
                <a:gd name="T17" fmla="*/ 209 h 260"/>
                <a:gd name="T18" fmla="*/ 0 w 832"/>
                <a:gd name="T19" fmla="*/ 1164 h 260"/>
                <a:gd name="T20" fmla="*/ 0 w 832"/>
                <a:gd name="T21" fmla="*/ 1176 h 260"/>
                <a:gd name="T22" fmla="*/ 0 w 832"/>
                <a:gd name="T23" fmla="*/ 1176 h 260"/>
                <a:gd name="T24" fmla="*/ 12 w 832"/>
                <a:gd name="T25" fmla="*/ 1190 h 260"/>
                <a:gd name="T26" fmla="*/ 27 w 832"/>
                <a:gd name="T27" fmla="*/ 1218 h 260"/>
                <a:gd name="T28" fmla="*/ 35 w 832"/>
                <a:gd name="T29" fmla="*/ 1227 h 260"/>
                <a:gd name="T30" fmla="*/ 46 w 832"/>
                <a:gd name="T31" fmla="*/ 1240 h 260"/>
                <a:gd name="T32" fmla="*/ 60 w 832"/>
                <a:gd name="T33" fmla="*/ 1257 h 260"/>
                <a:gd name="T34" fmla="*/ 60 w 832"/>
                <a:gd name="T35" fmla="*/ 1257 h 260"/>
                <a:gd name="T36" fmla="*/ 65 w 832"/>
                <a:gd name="T37" fmla="*/ 1263 h 260"/>
                <a:gd name="T38" fmla="*/ 74 w 832"/>
                <a:gd name="T39" fmla="*/ 1263 h 260"/>
                <a:gd name="T40" fmla="*/ 74 w 832"/>
                <a:gd name="T41" fmla="*/ 1263 h 260"/>
                <a:gd name="T42" fmla="*/ 102 w 832"/>
                <a:gd name="T43" fmla="*/ 1275 h 260"/>
                <a:gd name="T44" fmla="*/ 124 w 832"/>
                <a:gd name="T45" fmla="*/ 1275 h 260"/>
                <a:gd name="T46" fmla="*/ 3945 w 832"/>
                <a:gd name="T47" fmla="*/ 1275 h 260"/>
                <a:gd name="T48" fmla="*/ 3961 w 832"/>
                <a:gd name="T49" fmla="*/ 1275 h 260"/>
                <a:gd name="T50" fmla="*/ 3983 w 832"/>
                <a:gd name="T51" fmla="*/ 1263 h 260"/>
                <a:gd name="T52" fmla="*/ 3989 w 832"/>
                <a:gd name="T53" fmla="*/ 1263 h 260"/>
                <a:gd name="T54" fmla="*/ 3995 w 832"/>
                <a:gd name="T55" fmla="*/ 1263 h 260"/>
                <a:gd name="T56" fmla="*/ 4008 w 832"/>
                <a:gd name="T57" fmla="*/ 1257 h 260"/>
                <a:gd name="T58" fmla="*/ 4022 w 832"/>
                <a:gd name="T59" fmla="*/ 1227 h 260"/>
                <a:gd name="T60" fmla="*/ 4052 w 832"/>
                <a:gd name="T61" fmla="*/ 1202 h 260"/>
                <a:gd name="T62" fmla="*/ 4052 w 832"/>
                <a:gd name="T63" fmla="*/ 1198 h 260"/>
                <a:gd name="T64" fmla="*/ 4056 w 832"/>
                <a:gd name="T65" fmla="*/ 1198 h 260"/>
                <a:gd name="T66" fmla="*/ 4056 w 832"/>
                <a:gd name="T67" fmla="*/ 1176 h 260"/>
                <a:gd name="T68" fmla="*/ 4056 w 832"/>
                <a:gd name="T69" fmla="*/ 1164 h 260"/>
                <a:gd name="T70" fmla="*/ 4065 w 832"/>
                <a:gd name="T71" fmla="*/ 173 h 260"/>
                <a:gd name="T72" fmla="*/ 4056 w 832"/>
                <a:gd name="T73" fmla="*/ 160 h 260"/>
                <a:gd name="T74" fmla="*/ 4056 w 832"/>
                <a:gd name="T75" fmla="*/ 145 h 260"/>
                <a:gd name="T76" fmla="*/ 4031 w 832"/>
                <a:gd name="T77" fmla="*/ 96 h 260"/>
                <a:gd name="T78" fmla="*/ 4022 w 832"/>
                <a:gd name="T79" fmla="*/ 66 h 260"/>
                <a:gd name="T80" fmla="*/ 3989 w 832"/>
                <a:gd name="T81" fmla="*/ 29 h 260"/>
                <a:gd name="T82" fmla="*/ 3983 w 832"/>
                <a:gd name="T83" fmla="*/ 29 h 260"/>
                <a:gd name="T84" fmla="*/ 3961 w 832"/>
                <a:gd name="T85" fmla="*/ 27 h 260"/>
                <a:gd name="T86" fmla="*/ 3933 w 832"/>
                <a:gd name="T87" fmla="*/ 12 h 260"/>
                <a:gd name="T88" fmla="*/ 3897 w 832"/>
                <a:gd name="T89" fmla="*/ 0 h 260"/>
                <a:gd name="T90" fmla="*/ 198 w 832"/>
                <a:gd name="T91" fmla="*/ 0 h 260"/>
                <a:gd name="T92" fmla="*/ 198 w 832"/>
                <a:gd name="T93" fmla="*/ 12 h 260"/>
                <a:gd name="T94" fmla="*/ 198 w 832"/>
                <a:gd name="T95" fmla="*/ 12 h 2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32"/>
                <a:gd name="T145" fmla="*/ 0 h 260"/>
                <a:gd name="T146" fmla="*/ 832 w 832"/>
                <a:gd name="T147" fmla="*/ 260 h 2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32" h="260">
                  <a:moveTo>
                    <a:pt x="41" y="2"/>
                  </a:moveTo>
                  <a:lnTo>
                    <a:pt x="35" y="5"/>
                  </a:lnTo>
                  <a:lnTo>
                    <a:pt x="22" y="6"/>
                  </a:lnTo>
                  <a:lnTo>
                    <a:pt x="20" y="9"/>
                  </a:lnTo>
                  <a:lnTo>
                    <a:pt x="15" y="12"/>
                  </a:lnTo>
                  <a:lnTo>
                    <a:pt x="7" y="20"/>
                  </a:lnTo>
                  <a:lnTo>
                    <a:pt x="2" y="29"/>
                  </a:lnTo>
                  <a:lnTo>
                    <a:pt x="0" y="38"/>
                  </a:lnTo>
                  <a:lnTo>
                    <a:pt x="0" y="42"/>
                  </a:lnTo>
                  <a:lnTo>
                    <a:pt x="0" y="237"/>
                  </a:lnTo>
                  <a:lnTo>
                    <a:pt x="0" y="239"/>
                  </a:lnTo>
                  <a:lnTo>
                    <a:pt x="2" y="242"/>
                  </a:lnTo>
                  <a:lnTo>
                    <a:pt x="5" y="248"/>
                  </a:lnTo>
                  <a:lnTo>
                    <a:pt x="7" y="250"/>
                  </a:lnTo>
                  <a:lnTo>
                    <a:pt x="9" y="252"/>
                  </a:lnTo>
                  <a:lnTo>
                    <a:pt x="12" y="256"/>
                  </a:lnTo>
                  <a:lnTo>
                    <a:pt x="13" y="257"/>
                  </a:lnTo>
                  <a:lnTo>
                    <a:pt x="15" y="257"/>
                  </a:lnTo>
                  <a:lnTo>
                    <a:pt x="21" y="259"/>
                  </a:lnTo>
                  <a:lnTo>
                    <a:pt x="25" y="259"/>
                  </a:lnTo>
                  <a:lnTo>
                    <a:pt x="807" y="259"/>
                  </a:lnTo>
                  <a:lnTo>
                    <a:pt x="810" y="259"/>
                  </a:lnTo>
                  <a:lnTo>
                    <a:pt x="814" y="257"/>
                  </a:lnTo>
                  <a:lnTo>
                    <a:pt x="816" y="257"/>
                  </a:lnTo>
                  <a:lnTo>
                    <a:pt x="817" y="257"/>
                  </a:lnTo>
                  <a:lnTo>
                    <a:pt x="820" y="256"/>
                  </a:lnTo>
                  <a:lnTo>
                    <a:pt x="822" y="250"/>
                  </a:lnTo>
                  <a:lnTo>
                    <a:pt x="828" y="245"/>
                  </a:lnTo>
                  <a:lnTo>
                    <a:pt x="828" y="244"/>
                  </a:lnTo>
                  <a:lnTo>
                    <a:pt x="830" y="244"/>
                  </a:lnTo>
                  <a:lnTo>
                    <a:pt x="830" y="239"/>
                  </a:lnTo>
                  <a:lnTo>
                    <a:pt x="830" y="237"/>
                  </a:lnTo>
                  <a:lnTo>
                    <a:pt x="831" y="35"/>
                  </a:lnTo>
                  <a:lnTo>
                    <a:pt x="830" y="32"/>
                  </a:lnTo>
                  <a:lnTo>
                    <a:pt x="830" y="29"/>
                  </a:lnTo>
                  <a:lnTo>
                    <a:pt x="824" y="20"/>
                  </a:lnTo>
                  <a:lnTo>
                    <a:pt x="822" y="14"/>
                  </a:lnTo>
                  <a:lnTo>
                    <a:pt x="816" y="6"/>
                  </a:lnTo>
                  <a:lnTo>
                    <a:pt x="814" y="6"/>
                  </a:lnTo>
                  <a:lnTo>
                    <a:pt x="810" y="5"/>
                  </a:lnTo>
                  <a:lnTo>
                    <a:pt x="804" y="2"/>
                  </a:lnTo>
                  <a:lnTo>
                    <a:pt x="797" y="0"/>
                  </a:lnTo>
                  <a:lnTo>
                    <a:pt x="41" y="0"/>
                  </a:lnTo>
                  <a:lnTo>
                    <a:pt x="41" y="2"/>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86" name="Freeform 76"/>
            <p:cNvSpPr>
              <a:spLocks noChangeAspect="1"/>
            </p:cNvSpPr>
            <p:nvPr/>
          </p:nvSpPr>
          <p:spPr bwMode="auto">
            <a:xfrm>
              <a:off x="3474" y="2934"/>
              <a:ext cx="1049" cy="186"/>
            </a:xfrm>
            <a:custGeom>
              <a:avLst/>
              <a:gdLst>
                <a:gd name="T0" fmla="*/ 3939 w 805"/>
                <a:gd name="T1" fmla="*/ 688 h 143"/>
                <a:gd name="T2" fmla="*/ 3322 w 805"/>
                <a:gd name="T3" fmla="*/ 35 h 143"/>
                <a:gd name="T4" fmla="*/ 3322 w 805"/>
                <a:gd name="T5" fmla="*/ 35 h 143"/>
                <a:gd name="T6" fmla="*/ 3322 w 805"/>
                <a:gd name="T7" fmla="*/ 35 h 143"/>
                <a:gd name="T8" fmla="*/ 3322 w 805"/>
                <a:gd name="T9" fmla="*/ 21 h 143"/>
                <a:gd name="T10" fmla="*/ 3322 w 805"/>
                <a:gd name="T11" fmla="*/ 21 h 143"/>
                <a:gd name="T12" fmla="*/ 3322 w 805"/>
                <a:gd name="T13" fmla="*/ 21 h 143"/>
                <a:gd name="T14" fmla="*/ 3307 w 805"/>
                <a:gd name="T15" fmla="*/ 21 h 143"/>
                <a:gd name="T16" fmla="*/ 3307 w 805"/>
                <a:gd name="T17" fmla="*/ 21 h 143"/>
                <a:gd name="T18" fmla="*/ 3307 w 805"/>
                <a:gd name="T19" fmla="*/ 1 h 143"/>
                <a:gd name="T20" fmla="*/ 3307 w 805"/>
                <a:gd name="T21" fmla="*/ 1 h 143"/>
                <a:gd name="T22" fmla="*/ 3294 w 805"/>
                <a:gd name="T23" fmla="*/ 1 h 143"/>
                <a:gd name="T24" fmla="*/ 3294 w 805"/>
                <a:gd name="T25" fmla="*/ 1 h 143"/>
                <a:gd name="T26" fmla="*/ 3294 w 805"/>
                <a:gd name="T27" fmla="*/ 1 h 143"/>
                <a:gd name="T28" fmla="*/ 3283 w 805"/>
                <a:gd name="T29" fmla="*/ 1 h 143"/>
                <a:gd name="T30" fmla="*/ 3283 w 805"/>
                <a:gd name="T31" fmla="*/ 1 h 143"/>
                <a:gd name="T32" fmla="*/ 3283 w 805"/>
                <a:gd name="T33" fmla="*/ 1 h 143"/>
                <a:gd name="T34" fmla="*/ 3264 w 805"/>
                <a:gd name="T35" fmla="*/ 0 h 143"/>
                <a:gd name="T36" fmla="*/ 3264 w 805"/>
                <a:gd name="T37" fmla="*/ 0 h 143"/>
                <a:gd name="T38" fmla="*/ 3264 w 805"/>
                <a:gd name="T39" fmla="*/ 0 h 143"/>
                <a:gd name="T40" fmla="*/ 3262 w 805"/>
                <a:gd name="T41" fmla="*/ 0 h 143"/>
                <a:gd name="T42" fmla="*/ 3262 w 805"/>
                <a:gd name="T43" fmla="*/ 0 h 143"/>
                <a:gd name="T44" fmla="*/ 3262 w 805"/>
                <a:gd name="T45" fmla="*/ 0 h 143"/>
                <a:gd name="T46" fmla="*/ 3250 w 805"/>
                <a:gd name="T47" fmla="*/ 0 h 143"/>
                <a:gd name="T48" fmla="*/ 3250 w 805"/>
                <a:gd name="T49" fmla="*/ 0 h 143"/>
                <a:gd name="T50" fmla="*/ 3250 w 805"/>
                <a:gd name="T51" fmla="*/ 1 h 143"/>
                <a:gd name="T52" fmla="*/ 3233 w 805"/>
                <a:gd name="T53" fmla="*/ 1 h 143"/>
                <a:gd name="T54" fmla="*/ 3233 w 805"/>
                <a:gd name="T55" fmla="*/ 1 h 143"/>
                <a:gd name="T56" fmla="*/ 741 w 805"/>
                <a:gd name="T57" fmla="*/ 1 h 143"/>
                <a:gd name="T58" fmla="*/ 741 w 805"/>
                <a:gd name="T59" fmla="*/ 1 h 143"/>
                <a:gd name="T60" fmla="*/ 741 w 805"/>
                <a:gd name="T61" fmla="*/ 0 h 143"/>
                <a:gd name="T62" fmla="*/ 741 w 805"/>
                <a:gd name="T63" fmla="*/ 0 h 143"/>
                <a:gd name="T64" fmla="*/ 730 w 805"/>
                <a:gd name="T65" fmla="*/ 0 h 143"/>
                <a:gd name="T66" fmla="*/ 730 w 805"/>
                <a:gd name="T67" fmla="*/ 0 h 143"/>
                <a:gd name="T68" fmla="*/ 730 w 805"/>
                <a:gd name="T69" fmla="*/ 0 h 143"/>
                <a:gd name="T70" fmla="*/ 710 w 805"/>
                <a:gd name="T71" fmla="*/ 0 h 143"/>
                <a:gd name="T72" fmla="*/ 710 w 805"/>
                <a:gd name="T73" fmla="*/ 0 h 143"/>
                <a:gd name="T74" fmla="*/ 710 w 805"/>
                <a:gd name="T75" fmla="*/ 0 h 143"/>
                <a:gd name="T76" fmla="*/ 706 w 805"/>
                <a:gd name="T77" fmla="*/ 0 h 143"/>
                <a:gd name="T78" fmla="*/ 706 w 805"/>
                <a:gd name="T79" fmla="*/ 0 h 143"/>
                <a:gd name="T80" fmla="*/ 706 w 805"/>
                <a:gd name="T81" fmla="*/ 0 h 143"/>
                <a:gd name="T82" fmla="*/ 706 w 805"/>
                <a:gd name="T83" fmla="*/ 1 h 143"/>
                <a:gd name="T84" fmla="*/ 695 w 805"/>
                <a:gd name="T85" fmla="*/ 1 h 143"/>
                <a:gd name="T86" fmla="*/ 695 w 805"/>
                <a:gd name="T87" fmla="*/ 1 h 143"/>
                <a:gd name="T88" fmla="*/ 695 w 805"/>
                <a:gd name="T89" fmla="*/ 1 h 143"/>
                <a:gd name="T90" fmla="*/ 695 w 805"/>
                <a:gd name="T91" fmla="*/ 1 h 143"/>
                <a:gd name="T92" fmla="*/ 678 w 805"/>
                <a:gd name="T93" fmla="*/ 1 h 143"/>
                <a:gd name="T94" fmla="*/ 678 w 805"/>
                <a:gd name="T95" fmla="*/ 1 h 143"/>
                <a:gd name="T96" fmla="*/ 678 w 805"/>
                <a:gd name="T97" fmla="*/ 21 h 143"/>
                <a:gd name="T98" fmla="*/ 678 w 805"/>
                <a:gd name="T99" fmla="*/ 21 h 143"/>
                <a:gd name="T100" fmla="*/ 672 w 805"/>
                <a:gd name="T101" fmla="*/ 21 h 143"/>
                <a:gd name="T102" fmla="*/ 672 w 805"/>
                <a:gd name="T103" fmla="*/ 21 h 143"/>
                <a:gd name="T104" fmla="*/ 672 w 805"/>
                <a:gd name="T105" fmla="*/ 21 h 143"/>
                <a:gd name="T106" fmla="*/ 672 w 805"/>
                <a:gd name="T107" fmla="*/ 35 h 143"/>
                <a:gd name="T108" fmla="*/ 672 w 805"/>
                <a:gd name="T109" fmla="*/ 35 h 143"/>
                <a:gd name="T110" fmla="*/ 0 w 805"/>
                <a:gd name="T111" fmla="*/ 674 h 143"/>
                <a:gd name="T112" fmla="*/ 3939 w 805"/>
                <a:gd name="T113" fmla="*/ 688 h 143"/>
                <a:gd name="T114" fmla="*/ 3939 w 805"/>
                <a:gd name="T115" fmla="*/ 688 h 14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05"/>
                <a:gd name="T175" fmla="*/ 0 h 143"/>
                <a:gd name="T176" fmla="*/ 805 w 805"/>
                <a:gd name="T177" fmla="*/ 143 h 14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05" h="143">
                  <a:moveTo>
                    <a:pt x="804" y="142"/>
                  </a:moveTo>
                  <a:lnTo>
                    <a:pt x="678" y="7"/>
                  </a:lnTo>
                  <a:lnTo>
                    <a:pt x="678" y="4"/>
                  </a:lnTo>
                  <a:lnTo>
                    <a:pt x="675" y="4"/>
                  </a:lnTo>
                  <a:lnTo>
                    <a:pt x="675" y="1"/>
                  </a:lnTo>
                  <a:lnTo>
                    <a:pt x="673" y="1"/>
                  </a:lnTo>
                  <a:lnTo>
                    <a:pt x="670" y="1"/>
                  </a:lnTo>
                  <a:lnTo>
                    <a:pt x="667" y="0"/>
                  </a:lnTo>
                  <a:lnTo>
                    <a:pt x="666" y="0"/>
                  </a:lnTo>
                  <a:lnTo>
                    <a:pt x="664" y="0"/>
                  </a:lnTo>
                  <a:lnTo>
                    <a:pt x="664" y="1"/>
                  </a:lnTo>
                  <a:lnTo>
                    <a:pt x="660" y="1"/>
                  </a:lnTo>
                  <a:lnTo>
                    <a:pt x="151" y="1"/>
                  </a:lnTo>
                  <a:lnTo>
                    <a:pt x="151" y="0"/>
                  </a:lnTo>
                  <a:lnTo>
                    <a:pt x="149" y="0"/>
                  </a:lnTo>
                  <a:lnTo>
                    <a:pt x="145" y="0"/>
                  </a:lnTo>
                  <a:lnTo>
                    <a:pt x="144" y="0"/>
                  </a:lnTo>
                  <a:lnTo>
                    <a:pt x="144" y="1"/>
                  </a:lnTo>
                  <a:lnTo>
                    <a:pt x="142" y="1"/>
                  </a:lnTo>
                  <a:lnTo>
                    <a:pt x="138" y="1"/>
                  </a:lnTo>
                  <a:lnTo>
                    <a:pt x="138" y="4"/>
                  </a:lnTo>
                  <a:lnTo>
                    <a:pt x="137" y="4"/>
                  </a:lnTo>
                  <a:lnTo>
                    <a:pt x="137" y="7"/>
                  </a:lnTo>
                  <a:lnTo>
                    <a:pt x="0" y="139"/>
                  </a:lnTo>
                  <a:lnTo>
                    <a:pt x="804" y="142"/>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87" name="Freeform 77"/>
            <p:cNvSpPr>
              <a:spLocks noChangeAspect="1"/>
            </p:cNvSpPr>
            <p:nvPr/>
          </p:nvSpPr>
          <p:spPr bwMode="auto">
            <a:xfrm>
              <a:off x="935" y="1561"/>
              <a:ext cx="375" cy="667"/>
            </a:xfrm>
            <a:custGeom>
              <a:avLst/>
              <a:gdLst>
                <a:gd name="T0" fmla="*/ 1401 w 288"/>
                <a:gd name="T1" fmla="*/ 0 h 512"/>
                <a:gd name="T2" fmla="*/ 293 w 288"/>
                <a:gd name="T3" fmla="*/ 780 h 512"/>
                <a:gd name="T4" fmla="*/ 293 w 288"/>
                <a:gd name="T5" fmla="*/ 780 h 512"/>
                <a:gd name="T6" fmla="*/ 262 w 288"/>
                <a:gd name="T7" fmla="*/ 806 h 512"/>
                <a:gd name="T8" fmla="*/ 227 w 288"/>
                <a:gd name="T9" fmla="*/ 839 h 512"/>
                <a:gd name="T10" fmla="*/ 198 w 288"/>
                <a:gd name="T11" fmla="*/ 875 h 512"/>
                <a:gd name="T12" fmla="*/ 163 w 288"/>
                <a:gd name="T13" fmla="*/ 904 h 512"/>
                <a:gd name="T14" fmla="*/ 141 w 288"/>
                <a:gd name="T15" fmla="*/ 951 h 512"/>
                <a:gd name="T16" fmla="*/ 125 w 288"/>
                <a:gd name="T17" fmla="*/ 981 h 512"/>
                <a:gd name="T18" fmla="*/ 86 w 288"/>
                <a:gd name="T19" fmla="*/ 1020 h 512"/>
                <a:gd name="T20" fmla="*/ 74 w 288"/>
                <a:gd name="T21" fmla="*/ 1066 h 512"/>
                <a:gd name="T22" fmla="*/ 60 w 288"/>
                <a:gd name="T23" fmla="*/ 1111 h 512"/>
                <a:gd name="T24" fmla="*/ 35 w 288"/>
                <a:gd name="T25" fmla="*/ 1149 h 512"/>
                <a:gd name="T26" fmla="*/ 27 w 288"/>
                <a:gd name="T27" fmla="*/ 1206 h 512"/>
                <a:gd name="T28" fmla="*/ 1 w 288"/>
                <a:gd name="T29" fmla="*/ 1255 h 512"/>
                <a:gd name="T30" fmla="*/ 1 w 288"/>
                <a:gd name="T31" fmla="*/ 1294 h 512"/>
                <a:gd name="T32" fmla="*/ 0 w 288"/>
                <a:gd name="T33" fmla="*/ 1339 h 512"/>
                <a:gd name="T34" fmla="*/ 0 w 288"/>
                <a:gd name="T35" fmla="*/ 1390 h 512"/>
                <a:gd name="T36" fmla="*/ 0 w 288"/>
                <a:gd name="T37" fmla="*/ 2500 h 5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8"/>
                <a:gd name="T58" fmla="*/ 0 h 512"/>
                <a:gd name="T59" fmla="*/ 288 w 288"/>
                <a:gd name="T60" fmla="*/ 512 h 5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8" h="512">
                  <a:moveTo>
                    <a:pt x="287" y="0"/>
                  </a:moveTo>
                  <a:lnTo>
                    <a:pt x="60" y="160"/>
                  </a:lnTo>
                  <a:lnTo>
                    <a:pt x="54" y="165"/>
                  </a:lnTo>
                  <a:lnTo>
                    <a:pt x="47" y="171"/>
                  </a:lnTo>
                  <a:lnTo>
                    <a:pt x="41" y="179"/>
                  </a:lnTo>
                  <a:lnTo>
                    <a:pt x="34" y="185"/>
                  </a:lnTo>
                  <a:lnTo>
                    <a:pt x="29" y="194"/>
                  </a:lnTo>
                  <a:lnTo>
                    <a:pt x="26" y="201"/>
                  </a:lnTo>
                  <a:lnTo>
                    <a:pt x="18" y="209"/>
                  </a:lnTo>
                  <a:lnTo>
                    <a:pt x="15" y="218"/>
                  </a:lnTo>
                  <a:lnTo>
                    <a:pt x="12" y="227"/>
                  </a:lnTo>
                  <a:lnTo>
                    <a:pt x="7" y="235"/>
                  </a:lnTo>
                  <a:lnTo>
                    <a:pt x="5" y="247"/>
                  </a:lnTo>
                  <a:lnTo>
                    <a:pt x="1" y="256"/>
                  </a:lnTo>
                  <a:lnTo>
                    <a:pt x="1" y="265"/>
                  </a:lnTo>
                  <a:lnTo>
                    <a:pt x="0" y="274"/>
                  </a:lnTo>
                  <a:lnTo>
                    <a:pt x="0" y="285"/>
                  </a:lnTo>
                  <a:lnTo>
                    <a:pt x="0" y="511"/>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88" name="Freeform 78"/>
            <p:cNvSpPr>
              <a:spLocks noChangeAspect="1"/>
            </p:cNvSpPr>
            <p:nvPr/>
          </p:nvSpPr>
          <p:spPr bwMode="auto">
            <a:xfrm>
              <a:off x="1414" y="1576"/>
              <a:ext cx="357" cy="683"/>
            </a:xfrm>
            <a:custGeom>
              <a:avLst/>
              <a:gdLst>
                <a:gd name="T0" fmla="*/ 0 w 274"/>
                <a:gd name="T1" fmla="*/ 0 h 524"/>
                <a:gd name="T2" fmla="*/ 1068 w 274"/>
                <a:gd name="T3" fmla="*/ 846 h 524"/>
                <a:gd name="T4" fmla="*/ 1068 w 274"/>
                <a:gd name="T5" fmla="*/ 846 h 524"/>
                <a:gd name="T6" fmla="*/ 1087 w 274"/>
                <a:gd name="T7" fmla="*/ 868 h 524"/>
                <a:gd name="T8" fmla="*/ 1119 w 274"/>
                <a:gd name="T9" fmla="*/ 901 h 524"/>
                <a:gd name="T10" fmla="*/ 1153 w 274"/>
                <a:gd name="T11" fmla="*/ 925 h 524"/>
                <a:gd name="T12" fmla="*/ 1178 w 274"/>
                <a:gd name="T13" fmla="*/ 968 h 524"/>
                <a:gd name="T14" fmla="*/ 1214 w 274"/>
                <a:gd name="T15" fmla="*/ 1014 h 524"/>
                <a:gd name="T16" fmla="*/ 1239 w 274"/>
                <a:gd name="T17" fmla="*/ 1053 h 524"/>
                <a:gd name="T18" fmla="*/ 1255 w 274"/>
                <a:gd name="T19" fmla="*/ 1082 h 524"/>
                <a:gd name="T20" fmla="*/ 1278 w 274"/>
                <a:gd name="T21" fmla="*/ 1130 h 524"/>
                <a:gd name="T22" fmla="*/ 1287 w 274"/>
                <a:gd name="T23" fmla="*/ 1177 h 524"/>
                <a:gd name="T24" fmla="*/ 1302 w 274"/>
                <a:gd name="T25" fmla="*/ 1216 h 524"/>
                <a:gd name="T26" fmla="*/ 1322 w 274"/>
                <a:gd name="T27" fmla="*/ 1276 h 524"/>
                <a:gd name="T28" fmla="*/ 1322 w 274"/>
                <a:gd name="T29" fmla="*/ 1314 h 524"/>
                <a:gd name="T30" fmla="*/ 1338 w 274"/>
                <a:gd name="T31" fmla="*/ 1359 h 524"/>
                <a:gd name="T32" fmla="*/ 1338 w 274"/>
                <a:gd name="T33" fmla="*/ 1410 h 524"/>
                <a:gd name="T34" fmla="*/ 1338 w 274"/>
                <a:gd name="T35" fmla="*/ 1452 h 524"/>
                <a:gd name="T36" fmla="*/ 1338 w 274"/>
                <a:gd name="T37" fmla="*/ 2566 h 5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4"/>
                <a:gd name="T58" fmla="*/ 0 h 524"/>
                <a:gd name="T59" fmla="*/ 274 w 274"/>
                <a:gd name="T60" fmla="*/ 524 h 5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4" h="524">
                  <a:moveTo>
                    <a:pt x="0" y="0"/>
                  </a:moveTo>
                  <a:lnTo>
                    <a:pt x="219" y="173"/>
                  </a:lnTo>
                  <a:lnTo>
                    <a:pt x="222" y="177"/>
                  </a:lnTo>
                  <a:lnTo>
                    <a:pt x="229" y="183"/>
                  </a:lnTo>
                  <a:lnTo>
                    <a:pt x="236" y="189"/>
                  </a:lnTo>
                  <a:lnTo>
                    <a:pt x="241" y="197"/>
                  </a:lnTo>
                  <a:lnTo>
                    <a:pt x="248" y="206"/>
                  </a:lnTo>
                  <a:lnTo>
                    <a:pt x="253" y="215"/>
                  </a:lnTo>
                  <a:lnTo>
                    <a:pt x="256" y="221"/>
                  </a:lnTo>
                  <a:lnTo>
                    <a:pt x="262" y="230"/>
                  </a:lnTo>
                  <a:lnTo>
                    <a:pt x="263" y="240"/>
                  </a:lnTo>
                  <a:lnTo>
                    <a:pt x="266" y="248"/>
                  </a:lnTo>
                  <a:lnTo>
                    <a:pt x="270" y="260"/>
                  </a:lnTo>
                  <a:lnTo>
                    <a:pt x="270" y="268"/>
                  </a:lnTo>
                  <a:lnTo>
                    <a:pt x="273" y="277"/>
                  </a:lnTo>
                  <a:lnTo>
                    <a:pt x="273" y="288"/>
                  </a:lnTo>
                  <a:lnTo>
                    <a:pt x="273" y="296"/>
                  </a:lnTo>
                  <a:lnTo>
                    <a:pt x="273" y="523"/>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89" name="Freeform 79"/>
            <p:cNvSpPr>
              <a:spLocks noChangeAspect="1"/>
            </p:cNvSpPr>
            <p:nvPr/>
          </p:nvSpPr>
          <p:spPr bwMode="auto">
            <a:xfrm>
              <a:off x="1241" y="1446"/>
              <a:ext cx="243" cy="240"/>
            </a:xfrm>
            <a:custGeom>
              <a:avLst/>
              <a:gdLst>
                <a:gd name="T0" fmla="*/ 790 w 187"/>
                <a:gd name="T1" fmla="*/ 754 h 184"/>
                <a:gd name="T2" fmla="*/ 829 w 187"/>
                <a:gd name="T3" fmla="*/ 694 h 184"/>
                <a:gd name="T4" fmla="*/ 867 w 187"/>
                <a:gd name="T5" fmla="*/ 630 h 184"/>
                <a:gd name="T6" fmla="*/ 886 w 187"/>
                <a:gd name="T7" fmla="*/ 578 h 184"/>
                <a:gd name="T8" fmla="*/ 895 w 187"/>
                <a:gd name="T9" fmla="*/ 502 h 184"/>
                <a:gd name="T10" fmla="*/ 895 w 187"/>
                <a:gd name="T11" fmla="*/ 436 h 184"/>
                <a:gd name="T12" fmla="*/ 895 w 187"/>
                <a:gd name="T13" fmla="*/ 369 h 184"/>
                <a:gd name="T14" fmla="*/ 881 w 187"/>
                <a:gd name="T15" fmla="*/ 301 h 184"/>
                <a:gd name="T16" fmla="*/ 850 w 187"/>
                <a:gd name="T17" fmla="*/ 239 h 184"/>
                <a:gd name="T18" fmla="*/ 816 w 187"/>
                <a:gd name="T19" fmla="*/ 189 h 184"/>
                <a:gd name="T20" fmla="*/ 774 w 187"/>
                <a:gd name="T21" fmla="*/ 140 h 184"/>
                <a:gd name="T22" fmla="*/ 717 w 187"/>
                <a:gd name="T23" fmla="*/ 95 h 184"/>
                <a:gd name="T24" fmla="*/ 659 w 187"/>
                <a:gd name="T25" fmla="*/ 51 h 184"/>
                <a:gd name="T26" fmla="*/ 608 w 187"/>
                <a:gd name="T27" fmla="*/ 29 h 184"/>
                <a:gd name="T28" fmla="*/ 534 w 187"/>
                <a:gd name="T29" fmla="*/ 1 h 184"/>
                <a:gd name="T30" fmla="*/ 469 w 187"/>
                <a:gd name="T31" fmla="*/ 0 h 184"/>
                <a:gd name="T32" fmla="*/ 405 w 187"/>
                <a:gd name="T33" fmla="*/ 1 h 184"/>
                <a:gd name="T34" fmla="*/ 337 w 187"/>
                <a:gd name="T35" fmla="*/ 27 h 184"/>
                <a:gd name="T36" fmla="*/ 270 w 187"/>
                <a:gd name="T37" fmla="*/ 38 h 184"/>
                <a:gd name="T38" fmla="*/ 213 w 187"/>
                <a:gd name="T39" fmla="*/ 74 h 184"/>
                <a:gd name="T40" fmla="*/ 164 w 187"/>
                <a:gd name="T41" fmla="*/ 102 h 184"/>
                <a:gd name="T42" fmla="*/ 108 w 187"/>
                <a:gd name="T43" fmla="*/ 162 h 184"/>
                <a:gd name="T44" fmla="*/ 71 w 187"/>
                <a:gd name="T45" fmla="*/ 222 h 184"/>
                <a:gd name="T46" fmla="*/ 45 w 187"/>
                <a:gd name="T47" fmla="*/ 273 h 184"/>
                <a:gd name="T48" fmla="*/ 29 w 187"/>
                <a:gd name="T49" fmla="*/ 335 h 184"/>
                <a:gd name="T50" fmla="*/ 10 w 187"/>
                <a:gd name="T51" fmla="*/ 400 h 184"/>
                <a:gd name="T52" fmla="*/ 0 w 187"/>
                <a:gd name="T53" fmla="*/ 464 h 184"/>
                <a:gd name="T54" fmla="*/ 10 w 187"/>
                <a:gd name="T55" fmla="*/ 535 h 184"/>
                <a:gd name="T56" fmla="*/ 35 w 187"/>
                <a:gd name="T57" fmla="*/ 597 h 184"/>
                <a:gd name="T58" fmla="*/ 58 w 187"/>
                <a:gd name="T59" fmla="*/ 665 h 184"/>
                <a:gd name="T60" fmla="*/ 96 w 187"/>
                <a:gd name="T61" fmla="*/ 716 h 184"/>
                <a:gd name="T62" fmla="*/ 134 w 187"/>
                <a:gd name="T63" fmla="*/ 767 h 184"/>
                <a:gd name="T64" fmla="*/ 182 w 187"/>
                <a:gd name="T65" fmla="*/ 818 h 184"/>
                <a:gd name="T66" fmla="*/ 240 w 187"/>
                <a:gd name="T67" fmla="*/ 854 h 184"/>
                <a:gd name="T68" fmla="*/ 305 w 187"/>
                <a:gd name="T69" fmla="*/ 882 h 184"/>
                <a:gd name="T70" fmla="*/ 372 w 187"/>
                <a:gd name="T71" fmla="*/ 904 h 184"/>
                <a:gd name="T72" fmla="*/ 438 w 187"/>
                <a:gd name="T73" fmla="*/ 904 h 184"/>
                <a:gd name="T74" fmla="*/ 498 w 187"/>
                <a:gd name="T75" fmla="*/ 904 h 184"/>
                <a:gd name="T76" fmla="*/ 580 w 187"/>
                <a:gd name="T77" fmla="*/ 891 h 184"/>
                <a:gd name="T78" fmla="*/ 628 w 187"/>
                <a:gd name="T79" fmla="*/ 867 h 184"/>
                <a:gd name="T80" fmla="*/ 694 w 187"/>
                <a:gd name="T81" fmla="*/ 839 h 184"/>
                <a:gd name="T82" fmla="*/ 745 w 187"/>
                <a:gd name="T83" fmla="*/ 796 h 184"/>
                <a:gd name="T84" fmla="*/ 774 w 187"/>
                <a:gd name="T85" fmla="*/ 767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7"/>
                <a:gd name="T130" fmla="*/ 0 h 184"/>
                <a:gd name="T131" fmla="*/ 187 w 187"/>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7" h="184">
                  <a:moveTo>
                    <a:pt x="161" y="156"/>
                  </a:moveTo>
                  <a:lnTo>
                    <a:pt x="164" y="153"/>
                  </a:lnTo>
                  <a:lnTo>
                    <a:pt x="169" y="146"/>
                  </a:lnTo>
                  <a:lnTo>
                    <a:pt x="172" y="141"/>
                  </a:lnTo>
                  <a:lnTo>
                    <a:pt x="176" y="135"/>
                  </a:lnTo>
                  <a:lnTo>
                    <a:pt x="180" y="128"/>
                  </a:lnTo>
                  <a:lnTo>
                    <a:pt x="183" y="121"/>
                  </a:lnTo>
                  <a:lnTo>
                    <a:pt x="184" y="117"/>
                  </a:lnTo>
                  <a:lnTo>
                    <a:pt x="186" y="109"/>
                  </a:lnTo>
                  <a:lnTo>
                    <a:pt x="186" y="102"/>
                  </a:lnTo>
                  <a:lnTo>
                    <a:pt x="186" y="94"/>
                  </a:lnTo>
                  <a:lnTo>
                    <a:pt x="186" y="88"/>
                  </a:lnTo>
                  <a:lnTo>
                    <a:pt x="186" y="81"/>
                  </a:lnTo>
                  <a:lnTo>
                    <a:pt x="186" y="74"/>
                  </a:lnTo>
                  <a:lnTo>
                    <a:pt x="184" y="68"/>
                  </a:lnTo>
                  <a:lnTo>
                    <a:pt x="183" y="61"/>
                  </a:lnTo>
                  <a:lnTo>
                    <a:pt x="180" y="55"/>
                  </a:lnTo>
                  <a:lnTo>
                    <a:pt x="176" y="48"/>
                  </a:lnTo>
                  <a:lnTo>
                    <a:pt x="172" y="45"/>
                  </a:lnTo>
                  <a:lnTo>
                    <a:pt x="169" y="38"/>
                  </a:lnTo>
                  <a:lnTo>
                    <a:pt x="164" y="33"/>
                  </a:lnTo>
                  <a:lnTo>
                    <a:pt x="161" y="28"/>
                  </a:lnTo>
                  <a:lnTo>
                    <a:pt x="155" y="21"/>
                  </a:lnTo>
                  <a:lnTo>
                    <a:pt x="149" y="19"/>
                  </a:lnTo>
                  <a:lnTo>
                    <a:pt x="144" y="15"/>
                  </a:lnTo>
                  <a:lnTo>
                    <a:pt x="137" y="11"/>
                  </a:lnTo>
                  <a:lnTo>
                    <a:pt x="130" y="8"/>
                  </a:lnTo>
                  <a:lnTo>
                    <a:pt x="126" y="6"/>
                  </a:lnTo>
                  <a:lnTo>
                    <a:pt x="120" y="5"/>
                  </a:lnTo>
                  <a:lnTo>
                    <a:pt x="111" y="1"/>
                  </a:lnTo>
                  <a:lnTo>
                    <a:pt x="104" y="1"/>
                  </a:lnTo>
                  <a:lnTo>
                    <a:pt x="98" y="0"/>
                  </a:lnTo>
                  <a:lnTo>
                    <a:pt x="91" y="0"/>
                  </a:lnTo>
                  <a:lnTo>
                    <a:pt x="84" y="1"/>
                  </a:lnTo>
                  <a:lnTo>
                    <a:pt x="77" y="1"/>
                  </a:lnTo>
                  <a:lnTo>
                    <a:pt x="70" y="5"/>
                  </a:lnTo>
                  <a:lnTo>
                    <a:pt x="63" y="6"/>
                  </a:lnTo>
                  <a:lnTo>
                    <a:pt x="56" y="8"/>
                  </a:lnTo>
                  <a:lnTo>
                    <a:pt x="50" y="11"/>
                  </a:lnTo>
                  <a:lnTo>
                    <a:pt x="45" y="15"/>
                  </a:lnTo>
                  <a:lnTo>
                    <a:pt x="38" y="19"/>
                  </a:lnTo>
                  <a:lnTo>
                    <a:pt x="35" y="21"/>
                  </a:lnTo>
                  <a:lnTo>
                    <a:pt x="28" y="28"/>
                  </a:lnTo>
                  <a:lnTo>
                    <a:pt x="22" y="33"/>
                  </a:lnTo>
                  <a:lnTo>
                    <a:pt x="20" y="38"/>
                  </a:lnTo>
                  <a:lnTo>
                    <a:pt x="15" y="45"/>
                  </a:lnTo>
                  <a:lnTo>
                    <a:pt x="12" y="48"/>
                  </a:lnTo>
                  <a:lnTo>
                    <a:pt x="9" y="55"/>
                  </a:lnTo>
                  <a:lnTo>
                    <a:pt x="7" y="61"/>
                  </a:lnTo>
                  <a:lnTo>
                    <a:pt x="6" y="68"/>
                  </a:lnTo>
                  <a:lnTo>
                    <a:pt x="2" y="74"/>
                  </a:lnTo>
                  <a:lnTo>
                    <a:pt x="2" y="81"/>
                  </a:lnTo>
                  <a:lnTo>
                    <a:pt x="0" y="88"/>
                  </a:lnTo>
                  <a:lnTo>
                    <a:pt x="0" y="94"/>
                  </a:lnTo>
                  <a:lnTo>
                    <a:pt x="2" y="102"/>
                  </a:lnTo>
                  <a:lnTo>
                    <a:pt x="2" y="109"/>
                  </a:lnTo>
                  <a:lnTo>
                    <a:pt x="6" y="117"/>
                  </a:lnTo>
                  <a:lnTo>
                    <a:pt x="7" y="121"/>
                  </a:lnTo>
                  <a:lnTo>
                    <a:pt x="9" y="128"/>
                  </a:lnTo>
                  <a:lnTo>
                    <a:pt x="12" y="135"/>
                  </a:lnTo>
                  <a:lnTo>
                    <a:pt x="15" y="141"/>
                  </a:lnTo>
                  <a:lnTo>
                    <a:pt x="20" y="146"/>
                  </a:lnTo>
                  <a:lnTo>
                    <a:pt x="22" y="153"/>
                  </a:lnTo>
                  <a:lnTo>
                    <a:pt x="28" y="156"/>
                  </a:lnTo>
                  <a:lnTo>
                    <a:pt x="35" y="162"/>
                  </a:lnTo>
                  <a:lnTo>
                    <a:pt x="38" y="166"/>
                  </a:lnTo>
                  <a:lnTo>
                    <a:pt x="45" y="170"/>
                  </a:lnTo>
                  <a:lnTo>
                    <a:pt x="50" y="173"/>
                  </a:lnTo>
                  <a:lnTo>
                    <a:pt x="56" y="176"/>
                  </a:lnTo>
                  <a:lnTo>
                    <a:pt x="63" y="179"/>
                  </a:lnTo>
                  <a:lnTo>
                    <a:pt x="70" y="181"/>
                  </a:lnTo>
                  <a:lnTo>
                    <a:pt x="77" y="183"/>
                  </a:lnTo>
                  <a:lnTo>
                    <a:pt x="84" y="183"/>
                  </a:lnTo>
                  <a:lnTo>
                    <a:pt x="91" y="183"/>
                  </a:lnTo>
                  <a:lnTo>
                    <a:pt x="98" y="183"/>
                  </a:lnTo>
                  <a:lnTo>
                    <a:pt x="104" y="183"/>
                  </a:lnTo>
                  <a:lnTo>
                    <a:pt x="111" y="183"/>
                  </a:lnTo>
                  <a:lnTo>
                    <a:pt x="120" y="181"/>
                  </a:lnTo>
                  <a:lnTo>
                    <a:pt x="126" y="179"/>
                  </a:lnTo>
                  <a:lnTo>
                    <a:pt x="130" y="176"/>
                  </a:lnTo>
                  <a:lnTo>
                    <a:pt x="137" y="173"/>
                  </a:lnTo>
                  <a:lnTo>
                    <a:pt x="144" y="170"/>
                  </a:lnTo>
                  <a:lnTo>
                    <a:pt x="149" y="166"/>
                  </a:lnTo>
                  <a:lnTo>
                    <a:pt x="155" y="162"/>
                  </a:lnTo>
                  <a:lnTo>
                    <a:pt x="161" y="156"/>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90" name="Line 80"/>
            <p:cNvSpPr>
              <a:spLocks noChangeAspect="1" noChangeShapeType="1"/>
            </p:cNvSpPr>
            <p:nvPr/>
          </p:nvSpPr>
          <p:spPr bwMode="auto">
            <a:xfrm flipH="1">
              <a:off x="1277" y="1481"/>
              <a:ext cx="171" cy="168"/>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491" name="Line 81"/>
            <p:cNvSpPr>
              <a:spLocks noChangeAspect="1" noChangeShapeType="1"/>
            </p:cNvSpPr>
            <p:nvPr/>
          </p:nvSpPr>
          <p:spPr bwMode="auto">
            <a:xfrm>
              <a:off x="1280" y="1483"/>
              <a:ext cx="165" cy="162"/>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492" name="Freeform 82"/>
            <p:cNvSpPr>
              <a:spLocks noChangeAspect="1"/>
            </p:cNvSpPr>
            <p:nvPr/>
          </p:nvSpPr>
          <p:spPr bwMode="auto">
            <a:xfrm>
              <a:off x="1361" y="1209"/>
              <a:ext cx="1824" cy="575"/>
            </a:xfrm>
            <a:custGeom>
              <a:avLst/>
              <a:gdLst>
                <a:gd name="T0" fmla="*/ 6843 w 1400"/>
                <a:gd name="T1" fmla="*/ 2160 h 441"/>
                <a:gd name="T2" fmla="*/ 6843 w 1400"/>
                <a:gd name="T3" fmla="*/ 468 h 441"/>
                <a:gd name="T4" fmla="*/ 6843 w 1400"/>
                <a:gd name="T5" fmla="*/ 435 h 441"/>
                <a:gd name="T6" fmla="*/ 6843 w 1400"/>
                <a:gd name="T7" fmla="*/ 399 h 441"/>
                <a:gd name="T8" fmla="*/ 6828 w 1400"/>
                <a:gd name="T9" fmla="*/ 385 h 441"/>
                <a:gd name="T10" fmla="*/ 6828 w 1400"/>
                <a:gd name="T11" fmla="*/ 356 h 441"/>
                <a:gd name="T12" fmla="*/ 6819 w 1400"/>
                <a:gd name="T13" fmla="*/ 323 h 441"/>
                <a:gd name="T14" fmla="*/ 6809 w 1400"/>
                <a:gd name="T15" fmla="*/ 295 h 441"/>
                <a:gd name="T16" fmla="*/ 6789 w 1400"/>
                <a:gd name="T17" fmla="*/ 273 h 441"/>
                <a:gd name="T18" fmla="*/ 6783 w 1400"/>
                <a:gd name="T19" fmla="*/ 248 h 441"/>
                <a:gd name="T20" fmla="*/ 6761 w 1400"/>
                <a:gd name="T21" fmla="*/ 222 h 441"/>
                <a:gd name="T22" fmla="*/ 6753 w 1400"/>
                <a:gd name="T23" fmla="*/ 197 h 441"/>
                <a:gd name="T24" fmla="*/ 6731 w 1400"/>
                <a:gd name="T25" fmla="*/ 173 h 441"/>
                <a:gd name="T26" fmla="*/ 6716 w 1400"/>
                <a:gd name="T27" fmla="*/ 151 h 441"/>
                <a:gd name="T28" fmla="*/ 6690 w 1400"/>
                <a:gd name="T29" fmla="*/ 125 h 441"/>
                <a:gd name="T30" fmla="*/ 6673 w 1400"/>
                <a:gd name="T31" fmla="*/ 124 h 441"/>
                <a:gd name="T32" fmla="*/ 6652 w 1400"/>
                <a:gd name="T33" fmla="*/ 96 h 441"/>
                <a:gd name="T34" fmla="*/ 6629 w 1400"/>
                <a:gd name="T35" fmla="*/ 86 h 441"/>
                <a:gd name="T36" fmla="*/ 6592 w 1400"/>
                <a:gd name="T37" fmla="*/ 66 h 441"/>
                <a:gd name="T38" fmla="*/ 6578 w 1400"/>
                <a:gd name="T39" fmla="*/ 60 h 441"/>
                <a:gd name="T40" fmla="*/ 6548 w 1400"/>
                <a:gd name="T41" fmla="*/ 46 h 441"/>
                <a:gd name="T42" fmla="*/ 6512 w 1400"/>
                <a:gd name="T43" fmla="*/ 29 h 441"/>
                <a:gd name="T44" fmla="*/ 6491 w 1400"/>
                <a:gd name="T45" fmla="*/ 21 h 441"/>
                <a:gd name="T46" fmla="*/ 6461 w 1400"/>
                <a:gd name="T47" fmla="*/ 21 h 441"/>
                <a:gd name="T48" fmla="*/ 6441 w 1400"/>
                <a:gd name="T49" fmla="*/ 1 h 441"/>
                <a:gd name="T50" fmla="*/ 6410 w 1400"/>
                <a:gd name="T51" fmla="*/ 1 h 441"/>
                <a:gd name="T52" fmla="*/ 6388 w 1400"/>
                <a:gd name="T53" fmla="*/ 1 h 441"/>
                <a:gd name="T54" fmla="*/ 6388 w 1400"/>
                <a:gd name="T55" fmla="*/ 1 h 441"/>
                <a:gd name="T56" fmla="*/ 459 w 1400"/>
                <a:gd name="T57" fmla="*/ 0 h 441"/>
                <a:gd name="T58" fmla="*/ 436 w 1400"/>
                <a:gd name="T59" fmla="*/ 0 h 441"/>
                <a:gd name="T60" fmla="*/ 408 w 1400"/>
                <a:gd name="T61" fmla="*/ 0 h 441"/>
                <a:gd name="T62" fmla="*/ 374 w 1400"/>
                <a:gd name="T63" fmla="*/ 1 h 441"/>
                <a:gd name="T64" fmla="*/ 349 w 1400"/>
                <a:gd name="T65" fmla="*/ 1 h 441"/>
                <a:gd name="T66" fmla="*/ 326 w 1400"/>
                <a:gd name="T67" fmla="*/ 21 h 441"/>
                <a:gd name="T68" fmla="*/ 293 w 1400"/>
                <a:gd name="T69" fmla="*/ 29 h 441"/>
                <a:gd name="T70" fmla="*/ 270 w 1400"/>
                <a:gd name="T71" fmla="*/ 46 h 441"/>
                <a:gd name="T72" fmla="*/ 236 w 1400"/>
                <a:gd name="T73" fmla="*/ 60 h 441"/>
                <a:gd name="T74" fmla="*/ 211 w 1400"/>
                <a:gd name="T75" fmla="*/ 66 h 441"/>
                <a:gd name="T76" fmla="*/ 197 w 1400"/>
                <a:gd name="T77" fmla="*/ 86 h 441"/>
                <a:gd name="T78" fmla="*/ 163 w 1400"/>
                <a:gd name="T79" fmla="*/ 96 h 441"/>
                <a:gd name="T80" fmla="*/ 146 w 1400"/>
                <a:gd name="T81" fmla="*/ 124 h 441"/>
                <a:gd name="T82" fmla="*/ 125 w 1400"/>
                <a:gd name="T83" fmla="*/ 140 h 441"/>
                <a:gd name="T84" fmla="*/ 112 w 1400"/>
                <a:gd name="T85" fmla="*/ 162 h 441"/>
                <a:gd name="T86" fmla="*/ 95 w 1400"/>
                <a:gd name="T87" fmla="*/ 190 h 441"/>
                <a:gd name="T88" fmla="*/ 66 w 1400"/>
                <a:gd name="T89" fmla="*/ 209 h 441"/>
                <a:gd name="T90" fmla="*/ 60 w 1400"/>
                <a:gd name="T91" fmla="*/ 231 h 441"/>
                <a:gd name="T92" fmla="*/ 46 w 1400"/>
                <a:gd name="T93" fmla="*/ 248 h 441"/>
                <a:gd name="T94" fmla="*/ 35 w 1400"/>
                <a:gd name="T95" fmla="*/ 289 h 441"/>
                <a:gd name="T96" fmla="*/ 29 w 1400"/>
                <a:gd name="T97" fmla="*/ 301 h 441"/>
                <a:gd name="T98" fmla="*/ 12 w 1400"/>
                <a:gd name="T99" fmla="*/ 335 h 441"/>
                <a:gd name="T100" fmla="*/ 12 w 1400"/>
                <a:gd name="T101" fmla="*/ 359 h 441"/>
                <a:gd name="T102" fmla="*/ 0 w 1400"/>
                <a:gd name="T103" fmla="*/ 392 h 441"/>
                <a:gd name="T104" fmla="*/ 0 w 1400"/>
                <a:gd name="T105" fmla="*/ 419 h 441"/>
                <a:gd name="T106" fmla="*/ 0 w 1400"/>
                <a:gd name="T107" fmla="*/ 451 h 441"/>
                <a:gd name="T108" fmla="*/ 0 w 1400"/>
                <a:gd name="T109" fmla="*/ 451 h 441"/>
                <a:gd name="T110" fmla="*/ 0 w 1400"/>
                <a:gd name="T111" fmla="*/ 877 h 44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00"/>
                <a:gd name="T169" fmla="*/ 0 h 441"/>
                <a:gd name="T170" fmla="*/ 1400 w 1400"/>
                <a:gd name="T171" fmla="*/ 441 h 44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00" h="441">
                  <a:moveTo>
                    <a:pt x="1399" y="440"/>
                  </a:moveTo>
                  <a:lnTo>
                    <a:pt x="1399" y="95"/>
                  </a:lnTo>
                  <a:lnTo>
                    <a:pt x="1399" y="88"/>
                  </a:lnTo>
                  <a:lnTo>
                    <a:pt x="1399" y="81"/>
                  </a:lnTo>
                  <a:lnTo>
                    <a:pt x="1396" y="78"/>
                  </a:lnTo>
                  <a:lnTo>
                    <a:pt x="1396" y="72"/>
                  </a:lnTo>
                  <a:lnTo>
                    <a:pt x="1394" y="66"/>
                  </a:lnTo>
                  <a:lnTo>
                    <a:pt x="1392" y="60"/>
                  </a:lnTo>
                  <a:lnTo>
                    <a:pt x="1388" y="55"/>
                  </a:lnTo>
                  <a:lnTo>
                    <a:pt x="1387" y="51"/>
                  </a:lnTo>
                  <a:lnTo>
                    <a:pt x="1382" y="45"/>
                  </a:lnTo>
                  <a:lnTo>
                    <a:pt x="1380" y="40"/>
                  </a:lnTo>
                  <a:lnTo>
                    <a:pt x="1376" y="35"/>
                  </a:lnTo>
                  <a:lnTo>
                    <a:pt x="1373" y="31"/>
                  </a:lnTo>
                  <a:lnTo>
                    <a:pt x="1368" y="26"/>
                  </a:lnTo>
                  <a:lnTo>
                    <a:pt x="1365" y="25"/>
                  </a:lnTo>
                  <a:lnTo>
                    <a:pt x="1360" y="20"/>
                  </a:lnTo>
                  <a:lnTo>
                    <a:pt x="1355" y="18"/>
                  </a:lnTo>
                  <a:lnTo>
                    <a:pt x="1348" y="14"/>
                  </a:lnTo>
                  <a:lnTo>
                    <a:pt x="1345" y="12"/>
                  </a:lnTo>
                  <a:lnTo>
                    <a:pt x="1339" y="9"/>
                  </a:lnTo>
                  <a:lnTo>
                    <a:pt x="1332" y="6"/>
                  </a:lnTo>
                  <a:lnTo>
                    <a:pt x="1327" y="4"/>
                  </a:lnTo>
                  <a:lnTo>
                    <a:pt x="1321" y="4"/>
                  </a:lnTo>
                  <a:lnTo>
                    <a:pt x="1317" y="1"/>
                  </a:lnTo>
                  <a:lnTo>
                    <a:pt x="1310" y="1"/>
                  </a:lnTo>
                  <a:lnTo>
                    <a:pt x="1306" y="1"/>
                  </a:lnTo>
                  <a:lnTo>
                    <a:pt x="94" y="0"/>
                  </a:lnTo>
                  <a:lnTo>
                    <a:pt x="89" y="0"/>
                  </a:lnTo>
                  <a:lnTo>
                    <a:pt x="83" y="0"/>
                  </a:lnTo>
                  <a:lnTo>
                    <a:pt x="77" y="1"/>
                  </a:lnTo>
                  <a:lnTo>
                    <a:pt x="71" y="1"/>
                  </a:lnTo>
                  <a:lnTo>
                    <a:pt x="67" y="4"/>
                  </a:lnTo>
                  <a:lnTo>
                    <a:pt x="60" y="6"/>
                  </a:lnTo>
                  <a:lnTo>
                    <a:pt x="55" y="9"/>
                  </a:lnTo>
                  <a:lnTo>
                    <a:pt x="48" y="12"/>
                  </a:lnTo>
                  <a:lnTo>
                    <a:pt x="43" y="14"/>
                  </a:lnTo>
                  <a:lnTo>
                    <a:pt x="40" y="18"/>
                  </a:lnTo>
                  <a:lnTo>
                    <a:pt x="34" y="20"/>
                  </a:lnTo>
                  <a:lnTo>
                    <a:pt x="30" y="25"/>
                  </a:lnTo>
                  <a:lnTo>
                    <a:pt x="26" y="28"/>
                  </a:lnTo>
                  <a:lnTo>
                    <a:pt x="23" y="33"/>
                  </a:lnTo>
                  <a:lnTo>
                    <a:pt x="19" y="39"/>
                  </a:lnTo>
                  <a:lnTo>
                    <a:pt x="14" y="42"/>
                  </a:lnTo>
                  <a:lnTo>
                    <a:pt x="12" y="47"/>
                  </a:lnTo>
                  <a:lnTo>
                    <a:pt x="9" y="51"/>
                  </a:lnTo>
                  <a:lnTo>
                    <a:pt x="7" y="59"/>
                  </a:lnTo>
                  <a:lnTo>
                    <a:pt x="6" y="61"/>
                  </a:lnTo>
                  <a:lnTo>
                    <a:pt x="2" y="68"/>
                  </a:lnTo>
                  <a:lnTo>
                    <a:pt x="2" y="73"/>
                  </a:lnTo>
                  <a:lnTo>
                    <a:pt x="0" y="80"/>
                  </a:lnTo>
                  <a:lnTo>
                    <a:pt x="0" y="85"/>
                  </a:lnTo>
                  <a:lnTo>
                    <a:pt x="0" y="92"/>
                  </a:lnTo>
                  <a:lnTo>
                    <a:pt x="0" y="17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93" name="Freeform 83"/>
            <p:cNvSpPr>
              <a:spLocks noChangeAspect="1"/>
            </p:cNvSpPr>
            <p:nvPr/>
          </p:nvSpPr>
          <p:spPr bwMode="auto">
            <a:xfrm>
              <a:off x="3183" y="3257"/>
              <a:ext cx="400" cy="653"/>
            </a:xfrm>
            <a:custGeom>
              <a:avLst/>
              <a:gdLst>
                <a:gd name="T0" fmla="*/ 1498 w 307"/>
                <a:gd name="T1" fmla="*/ 0 h 501"/>
                <a:gd name="T2" fmla="*/ 1498 w 307"/>
                <a:gd name="T3" fmla="*/ 2161 h 501"/>
                <a:gd name="T4" fmla="*/ 1498 w 307"/>
                <a:gd name="T5" fmla="*/ 2161 h 501"/>
                <a:gd name="T6" fmla="*/ 1498 w 307"/>
                <a:gd name="T7" fmla="*/ 2179 h 501"/>
                <a:gd name="T8" fmla="*/ 1498 w 307"/>
                <a:gd name="T9" fmla="*/ 2199 h 501"/>
                <a:gd name="T10" fmla="*/ 1498 w 307"/>
                <a:gd name="T11" fmla="*/ 2211 h 501"/>
                <a:gd name="T12" fmla="*/ 1498 w 307"/>
                <a:gd name="T13" fmla="*/ 2234 h 501"/>
                <a:gd name="T14" fmla="*/ 1475 w 307"/>
                <a:gd name="T15" fmla="*/ 2242 h 501"/>
                <a:gd name="T16" fmla="*/ 1475 w 307"/>
                <a:gd name="T17" fmla="*/ 2264 h 501"/>
                <a:gd name="T18" fmla="*/ 1467 w 307"/>
                <a:gd name="T19" fmla="*/ 2291 h 501"/>
                <a:gd name="T20" fmla="*/ 1464 w 307"/>
                <a:gd name="T21" fmla="*/ 2294 h 501"/>
                <a:gd name="T22" fmla="*/ 1440 w 307"/>
                <a:gd name="T23" fmla="*/ 2323 h 501"/>
                <a:gd name="T24" fmla="*/ 1438 w 307"/>
                <a:gd name="T25" fmla="*/ 2330 h 501"/>
                <a:gd name="T26" fmla="*/ 1425 w 307"/>
                <a:gd name="T27" fmla="*/ 2341 h 501"/>
                <a:gd name="T28" fmla="*/ 1416 w 307"/>
                <a:gd name="T29" fmla="*/ 2357 h 501"/>
                <a:gd name="T30" fmla="*/ 1401 w 307"/>
                <a:gd name="T31" fmla="*/ 2372 h 501"/>
                <a:gd name="T32" fmla="*/ 1392 w 307"/>
                <a:gd name="T33" fmla="*/ 2389 h 501"/>
                <a:gd name="T34" fmla="*/ 1373 w 307"/>
                <a:gd name="T35" fmla="*/ 2389 h 501"/>
                <a:gd name="T36" fmla="*/ 1360 w 307"/>
                <a:gd name="T37" fmla="*/ 2396 h 501"/>
                <a:gd name="T38" fmla="*/ 1343 w 307"/>
                <a:gd name="T39" fmla="*/ 2407 h 501"/>
                <a:gd name="T40" fmla="*/ 1324 w 307"/>
                <a:gd name="T41" fmla="*/ 2423 h 501"/>
                <a:gd name="T42" fmla="*/ 1312 w 307"/>
                <a:gd name="T43" fmla="*/ 2428 h 501"/>
                <a:gd name="T44" fmla="*/ 1293 w 307"/>
                <a:gd name="T45" fmla="*/ 2428 h 501"/>
                <a:gd name="T46" fmla="*/ 1277 w 307"/>
                <a:gd name="T47" fmla="*/ 2437 h 501"/>
                <a:gd name="T48" fmla="*/ 1263 w 307"/>
                <a:gd name="T49" fmla="*/ 2437 h 501"/>
                <a:gd name="T50" fmla="*/ 1243 w 307"/>
                <a:gd name="T51" fmla="*/ 2437 h 501"/>
                <a:gd name="T52" fmla="*/ 1227 w 307"/>
                <a:gd name="T53" fmla="*/ 2453 h 501"/>
                <a:gd name="T54" fmla="*/ 1205 w 307"/>
                <a:gd name="T55" fmla="*/ 2453 h 501"/>
                <a:gd name="T56" fmla="*/ 293 w 307"/>
                <a:gd name="T57" fmla="*/ 2453 h 501"/>
                <a:gd name="T58" fmla="*/ 293 w 307"/>
                <a:gd name="T59" fmla="*/ 2453 h 501"/>
                <a:gd name="T60" fmla="*/ 270 w 307"/>
                <a:gd name="T61" fmla="*/ 2453 h 501"/>
                <a:gd name="T62" fmla="*/ 240 w 307"/>
                <a:gd name="T63" fmla="*/ 2437 h 501"/>
                <a:gd name="T64" fmla="*/ 236 w 307"/>
                <a:gd name="T65" fmla="*/ 2437 h 501"/>
                <a:gd name="T66" fmla="*/ 211 w 307"/>
                <a:gd name="T67" fmla="*/ 2437 h 501"/>
                <a:gd name="T68" fmla="*/ 198 w 307"/>
                <a:gd name="T69" fmla="*/ 2428 h 501"/>
                <a:gd name="T70" fmla="*/ 173 w 307"/>
                <a:gd name="T71" fmla="*/ 2428 h 501"/>
                <a:gd name="T72" fmla="*/ 163 w 307"/>
                <a:gd name="T73" fmla="*/ 2423 h 501"/>
                <a:gd name="T74" fmla="*/ 145 w 307"/>
                <a:gd name="T75" fmla="*/ 2407 h 501"/>
                <a:gd name="T76" fmla="*/ 133 w 307"/>
                <a:gd name="T77" fmla="*/ 2396 h 501"/>
                <a:gd name="T78" fmla="*/ 111 w 307"/>
                <a:gd name="T79" fmla="*/ 2396 h 501"/>
                <a:gd name="T80" fmla="*/ 96 w 307"/>
                <a:gd name="T81" fmla="*/ 2389 h 501"/>
                <a:gd name="T82" fmla="*/ 95 w 307"/>
                <a:gd name="T83" fmla="*/ 2372 h 501"/>
                <a:gd name="T84" fmla="*/ 78 w 307"/>
                <a:gd name="T85" fmla="*/ 2357 h 501"/>
                <a:gd name="T86" fmla="*/ 66 w 307"/>
                <a:gd name="T87" fmla="*/ 2341 h 501"/>
                <a:gd name="T88" fmla="*/ 60 w 307"/>
                <a:gd name="T89" fmla="*/ 2330 h 501"/>
                <a:gd name="T90" fmla="*/ 46 w 307"/>
                <a:gd name="T91" fmla="*/ 2323 h 501"/>
                <a:gd name="T92" fmla="*/ 29 w 307"/>
                <a:gd name="T93" fmla="*/ 2294 h 501"/>
                <a:gd name="T94" fmla="*/ 21 w 307"/>
                <a:gd name="T95" fmla="*/ 2291 h 501"/>
                <a:gd name="T96" fmla="*/ 12 w 307"/>
                <a:gd name="T97" fmla="*/ 2264 h 501"/>
                <a:gd name="T98" fmla="*/ 12 w 307"/>
                <a:gd name="T99" fmla="*/ 2261 h 501"/>
                <a:gd name="T100" fmla="*/ 0 w 307"/>
                <a:gd name="T101" fmla="*/ 2234 h 501"/>
                <a:gd name="T102" fmla="*/ 0 w 307"/>
                <a:gd name="T103" fmla="*/ 2211 h 501"/>
                <a:gd name="T104" fmla="*/ 0 w 307"/>
                <a:gd name="T105" fmla="*/ 2199 h 501"/>
                <a:gd name="T106" fmla="*/ 0 w 307"/>
                <a:gd name="T107" fmla="*/ 2179 h 501"/>
                <a:gd name="T108" fmla="*/ 0 w 307"/>
                <a:gd name="T109" fmla="*/ 2168 h 501"/>
                <a:gd name="T110" fmla="*/ 0 w 307"/>
                <a:gd name="T111" fmla="*/ 1809 h 50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7"/>
                <a:gd name="T169" fmla="*/ 0 h 501"/>
                <a:gd name="T170" fmla="*/ 307 w 307"/>
                <a:gd name="T171" fmla="*/ 501 h 50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7" h="501">
                  <a:moveTo>
                    <a:pt x="306" y="0"/>
                  </a:moveTo>
                  <a:lnTo>
                    <a:pt x="306" y="441"/>
                  </a:lnTo>
                  <a:lnTo>
                    <a:pt x="306" y="444"/>
                  </a:lnTo>
                  <a:lnTo>
                    <a:pt x="306" y="449"/>
                  </a:lnTo>
                  <a:lnTo>
                    <a:pt x="306" y="451"/>
                  </a:lnTo>
                  <a:lnTo>
                    <a:pt x="306" y="456"/>
                  </a:lnTo>
                  <a:lnTo>
                    <a:pt x="302" y="457"/>
                  </a:lnTo>
                  <a:lnTo>
                    <a:pt x="302" y="462"/>
                  </a:lnTo>
                  <a:lnTo>
                    <a:pt x="300" y="467"/>
                  </a:lnTo>
                  <a:lnTo>
                    <a:pt x="299" y="468"/>
                  </a:lnTo>
                  <a:lnTo>
                    <a:pt x="295" y="474"/>
                  </a:lnTo>
                  <a:lnTo>
                    <a:pt x="294" y="476"/>
                  </a:lnTo>
                  <a:lnTo>
                    <a:pt x="292" y="477"/>
                  </a:lnTo>
                  <a:lnTo>
                    <a:pt x="289" y="480"/>
                  </a:lnTo>
                  <a:lnTo>
                    <a:pt x="286" y="484"/>
                  </a:lnTo>
                  <a:lnTo>
                    <a:pt x="285" y="487"/>
                  </a:lnTo>
                  <a:lnTo>
                    <a:pt x="281" y="487"/>
                  </a:lnTo>
                  <a:lnTo>
                    <a:pt x="278" y="489"/>
                  </a:lnTo>
                  <a:lnTo>
                    <a:pt x="275" y="491"/>
                  </a:lnTo>
                  <a:lnTo>
                    <a:pt x="271" y="494"/>
                  </a:lnTo>
                  <a:lnTo>
                    <a:pt x="268" y="495"/>
                  </a:lnTo>
                  <a:lnTo>
                    <a:pt x="264" y="495"/>
                  </a:lnTo>
                  <a:lnTo>
                    <a:pt x="261" y="497"/>
                  </a:lnTo>
                  <a:lnTo>
                    <a:pt x="258" y="497"/>
                  </a:lnTo>
                  <a:lnTo>
                    <a:pt x="254" y="497"/>
                  </a:lnTo>
                  <a:lnTo>
                    <a:pt x="251" y="500"/>
                  </a:lnTo>
                  <a:lnTo>
                    <a:pt x="246" y="500"/>
                  </a:lnTo>
                  <a:lnTo>
                    <a:pt x="60" y="500"/>
                  </a:lnTo>
                  <a:lnTo>
                    <a:pt x="55" y="500"/>
                  </a:lnTo>
                  <a:lnTo>
                    <a:pt x="49" y="497"/>
                  </a:lnTo>
                  <a:lnTo>
                    <a:pt x="48" y="497"/>
                  </a:lnTo>
                  <a:lnTo>
                    <a:pt x="43" y="497"/>
                  </a:lnTo>
                  <a:lnTo>
                    <a:pt x="41" y="495"/>
                  </a:lnTo>
                  <a:lnTo>
                    <a:pt x="35" y="495"/>
                  </a:lnTo>
                  <a:lnTo>
                    <a:pt x="34" y="494"/>
                  </a:lnTo>
                  <a:lnTo>
                    <a:pt x="29" y="491"/>
                  </a:lnTo>
                  <a:lnTo>
                    <a:pt x="27" y="489"/>
                  </a:lnTo>
                  <a:lnTo>
                    <a:pt x="22" y="489"/>
                  </a:lnTo>
                  <a:lnTo>
                    <a:pt x="20" y="487"/>
                  </a:lnTo>
                  <a:lnTo>
                    <a:pt x="19" y="484"/>
                  </a:lnTo>
                  <a:lnTo>
                    <a:pt x="16" y="480"/>
                  </a:lnTo>
                  <a:lnTo>
                    <a:pt x="14" y="477"/>
                  </a:lnTo>
                  <a:lnTo>
                    <a:pt x="12" y="476"/>
                  </a:lnTo>
                  <a:lnTo>
                    <a:pt x="9" y="474"/>
                  </a:lnTo>
                  <a:lnTo>
                    <a:pt x="6" y="468"/>
                  </a:lnTo>
                  <a:lnTo>
                    <a:pt x="4" y="467"/>
                  </a:lnTo>
                  <a:lnTo>
                    <a:pt x="2" y="462"/>
                  </a:lnTo>
                  <a:lnTo>
                    <a:pt x="2" y="461"/>
                  </a:lnTo>
                  <a:lnTo>
                    <a:pt x="0" y="456"/>
                  </a:lnTo>
                  <a:lnTo>
                    <a:pt x="0" y="451"/>
                  </a:lnTo>
                  <a:lnTo>
                    <a:pt x="0" y="449"/>
                  </a:lnTo>
                  <a:lnTo>
                    <a:pt x="0" y="444"/>
                  </a:lnTo>
                  <a:lnTo>
                    <a:pt x="0" y="442"/>
                  </a:lnTo>
                  <a:lnTo>
                    <a:pt x="0" y="36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94" name="Freeform 84"/>
            <p:cNvSpPr>
              <a:spLocks noChangeAspect="1"/>
            </p:cNvSpPr>
            <p:nvPr/>
          </p:nvSpPr>
          <p:spPr bwMode="auto">
            <a:xfrm>
              <a:off x="3517" y="3154"/>
              <a:ext cx="230" cy="233"/>
            </a:xfrm>
            <a:custGeom>
              <a:avLst/>
              <a:gdLst>
                <a:gd name="T0" fmla="*/ 850 w 177"/>
                <a:gd name="T1" fmla="*/ 0 h 179"/>
                <a:gd name="T2" fmla="*/ 850 w 177"/>
                <a:gd name="T3" fmla="*/ 867 h 179"/>
                <a:gd name="T4" fmla="*/ 0 w 177"/>
                <a:gd name="T5" fmla="*/ 867 h 179"/>
                <a:gd name="T6" fmla="*/ 0 w 177"/>
                <a:gd name="T7" fmla="*/ 0 h 179"/>
                <a:gd name="T8" fmla="*/ 850 w 177"/>
                <a:gd name="T9" fmla="*/ 0 h 179"/>
                <a:gd name="T10" fmla="*/ 0 60000 65536"/>
                <a:gd name="T11" fmla="*/ 0 60000 65536"/>
                <a:gd name="T12" fmla="*/ 0 60000 65536"/>
                <a:gd name="T13" fmla="*/ 0 60000 65536"/>
                <a:gd name="T14" fmla="*/ 0 60000 65536"/>
                <a:gd name="T15" fmla="*/ 0 w 177"/>
                <a:gd name="T16" fmla="*/ 0 h 179"/>
                <a:gd name="T17" fmla="*/ 177 w 177"/>
                <a:gd name="T18" fmla="*/ 179 h 179"/>
              </a:gdLst>
              <a:ahLst/>
              <a:cxnLst>
                <a:cxn ang="T10">
                  <a:pos x="T0" y="T1"/>
                </a:cxn>
                <a:cxn ang="T11">
                  <a:pos x="T2" y="T3"/>
                </a:cxn>
                <a:cxn ang="T12">
                  <a:pos x="T4" y="T5"/>
                </a:cxn>
                <a:cxn ang="T13">
                  <a:pos x="T6" y="T7"/>
                </a:cxn>
                <a:cxn ang="T14">
                  <a:pos x="T8" y="T9"/>
                </a:cxn>
              </a:cxnLst>
              <a:rect l="T15" t="T16" r="T17" b="T18"/>
              <a:pathLst>
                <a:path w="177" h="179">
                  <a:moveTo>
                    <a:pt x="176" y="0"/>
                  </a:moveTo>
                  <a:lnTo>
                    <a:pt x="176" y="178"/>
                  </a:lnTo>
                  <a:lnTo>
                    <a:pt x="0" y="178"/>
                  </a:lnTo>
                  <a:lnTo>
                    <a:pt x="0" y="0"/>
                  </a:lnTo>
                  <a:lnTo>
                    <a:pt x="176" y="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495" name="Text Box 85"/>
            <p:cNvSpPr txBox="1">
              <a:spLocks noChangeAspect="1" noChangeArrowheads="1"/>
            </p:cNvSpPr>
            <p:nvPr/>
          </p:nvSpPr>
          <p:spPr bwMode="auto">
            <a:xfrm>
              <a:off x="2640" y="2688"/>
              <a:ext cx="59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Column</a:t>
              </a:r>
              <a:endParaRPr lang="en-US" altLang="en-US" sz="2200"/>
            </a:p>
          </p:txBody>
        </p:sp>
        <p:sp>
          <p:nvSpPr>
            <p:cNvPr id="17496" name="Text Box 86"/>
            <p:cNvSpPr txBox="1">
              <a:spLocks noChangeAspect="1" noChangeArrowheads="1"/>
            </p:cNvSpPr>
            <p:nvPr/>
          </p:nvSpPr>
          <p:spPr bwMode="auto">
            <a:xfrm>
              <a:off x="924" y="4221"/>
              <a:ext cx="666"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Solvents</a:t>
              </a:r>
              <a:endParaRPr lang="en-US" altLang="en-US" sz="2200"/>
            </a:p>
          </p:txBody>
        </p:sp>
        <p:sp>
          <p:nvSpPr>
            <p:cNvPr id="17497" name="Text Box 87"/>
            <p:cNvSpPr txBox="1">
              <a:spLocks noChangeAspect="1" noChangeArrowheads="1"/>
            </p:cNvSpPr>
            <p:nvPr/>
          </p:nvSpPr>
          <p:spPr bwMode="auto">
            <a:xfrm>
              <a:off x="1084" y="2108"/>
              <a:ext cx="539"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FFFF"/>
                  </a:solidFill>
                </a:rPr>
                <a:t>Pumps</a:t>
              </a:r>
              <a:endParaRPr lang="en-US" altLang="en-US" sz="2200"/>
            </a:p>
          </p:txBody>
        </p:sp>
        <p:sp>
          <p:nvSpPr>
            <p:cNvPr id="17498" name="Text Box 88"/>
            <p:cNvSpPr txBox="1">
              <a:spLocks noChangeAspect="1" noChangeArrowheads="1"/>
            </p:cNvSpPr>
            <p:nvPr/>
          </p:nvSpPr>
          <p:spPr bwMode="auto">
            <a:xfrm>
              <a:off x="1561" y="1454"/>
              <a:ext cx="415"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Mixer</a:t>
              </a:r>
              <a:endParaRPr lang="en-US" altLang="en-US" sz="2200"/>
            </a:p>
          </p:txBody>
        </p:sp>
        <p:sp>
          <p:nvSpPr>
            <p:cNvPr id="17499" name="Freeform 89"/>
            <p:cNvSpPr>
              <a:spLocks noChangeAspect="1"/>
            </p:cNvSpPr>
            <p:nvPr/>
          </p:nvSpPr>
          <p:spPr bwMode="auto">
            <a:xfrm>
              <a:off x="682" y="3829"/>
              <a:ext cx="526" cy="327"/>
            </a:xfrm>
            <a:custGeom>
              <a:avLst/>
              <a:gdLst>
                <a:gd name="T0" fmla="*/ 0 w 404"/>
                <a:gd name="T1" fmla="*/ 12 h 251"/>
                <a:gd name="T2" fmla="*/ 0 w 404"/>
                <a:gd name="T3" fmla="*/ 1016 h 251"/>
                <a:gd name="T4" fmla="*/ 1 w 404"/>
                <a:gd name="T5" fmla="*/ 1031 h 251"/>
                <a:gd name="T6" fmla="*/ 0 w 404"/>
                <a:gd name="T7" fmla="*/ 1038 h 251"/>
                <a:gd name="T8" fmla="*/ 1 w 404"/>
                <a:gd name="T9" fmla="*/ 1053 h 251"/>
                <a:gd name="T10" fmla="*/ 21 w 404"/>
                <a:gd name="T11" fmla="*/ 1076 h 251"/>
                <a:gd name="T12" fmla="*/ 29 w 404"/>
                <a:gd name="T13" fmla="*/ 1081 h 251"/>
                <a:gd name="T14" fmla="*/ 29 w 404"/>
                <a:gd name="T15" fmla="*/ 1102 h 251"/>
                <a:gd name="T16" fmla="*/ 38 w 404"/>
                <a:gd name="T17" fmla="*/ 1103 h 251"/>
                <a:gd name="T18" fmla="*/ 51 w 404"/>
                <a:gd name="T19" fmla="*/ 1131 h 251"/>
                <a:gd name="T20" fmla="*/ 74 w 404"/>
                <a:gd name="T21" fmla="*/ 1140 h 251"/>
                <a:gd name="T22" fmla="*/ 86 w 404"/>
                <a:gd name="T23" fmla="*/ 1149 h 251"/>
                <a:gd name="T24" fmla="*/ 95 w 404"/>
                <a:gd name="T25" fmla="*/ 1161 h 251"/>
                <a:gd name="T26" fmla="*/ 124 w 404"/>
                <a:gd name="T27" fmla="*/ 1176 h 251"/>
                <a:gd name="T28" fmla="*/ 141 w 404"/>
                <a:gd name="T29" fmla="*/ 1176 h 251"/>
                <a:gd name="T30" fmla="*/ 190 w 404"/>
                <a:gd name="T31" fmla="*/ 1182 h 251"/>
                <a:gd name="T32" fmla="*/ 256 w 404"/>
                <a:gd name="T33" fmla="*/ 1189 h 251"/>
                <a:gd name="T34" fmla="*/ 381 w 404"/>
                <a:gd name="T35" fmla="*/ 1212 h 251"/>
                <a:gd name="T36" fmla="*/ 534 w 404"/>
                <a:gd name="T37" fmla="*/ 1226 h 251"/>
                <a:gd name="T38" fmla="*/ 907 w 404"/>
                <a:gd name="T39" fmla="*/ 1226 h 251"/>
                <a:gd name="T40" fmla="*/ 1302 w 404"/>
                <a:gd name="T41" fmla="*/ 1226 h 251"/>
                <a:gd name="T42" fmla="*/ 1534 w 404"/>
                <a:gd name="T43" fmla="*/ 1212 h 251"/>
                <a:gd name="T44" fmla="*/ 1661 w 404"/>
                <a:gd name="T45" fmla="*/ 1206 h 251"/>
                <a:gd name="T46" fmla="*/ 1745 w 404"/>
                <a:gd name="T47" fmla="*/ 1189 h 251"/>
                <a:gd name="T48" fmla="*/ 1811 w 404"/>
                <a:gd name="T49" fmla="*/ 1182 h 251"/>
                <a:gd name="T50" fmla="*/ 1819 w 404"/>
                <a:gd name="T51" fmla="*/ 1176 h 251"/>
                <a:gd name="T52" fmla="*/ 1842 w 404"/>
                <a:gd name="T53" fmla="*/ 1176 h 251"/>
                <a:gd name="T54" fmla="*/ 1849 w 404"/>
                <a:gd name="T55" fmla="*/ 1161 h 251"/>
                <a:gd name="T56" fmla="*/ 1857 w 404"/>
                <a:gd name="T57" fmla="*/ 1161 h 251"/>
                <a:gd name="T58" fmla="*/ 1857 w 404"/>
                <a:gd name="T59" fmla="*/ 1161 h 251"/>
                <a:gd name="T60" fmla="*/ 1874 w 404"/>
                <a:gd name="T61" fmla="*/ 1161 h 251"/>
                <a:gd name="T62" fmla="*/ 1887 w 404"/>
                <a:gd name="T63" fmla="*/ 1149 h 251"/>
                <a:gd name="T64" fmla="*/ 1887 w 404"/>
                <a:gd name="T65" fmla="*/ 1140 h 251"/>
                <a:gd name="T66" fmla="*/ 1909 w 404"/>
                <a:gd name="T67" fmla="*/ 1131 h 251"/>
                <a:gd name="T68" fmla="*/ 1922 w 404"/>
                <a:gd name="T69" fmla="*/ 1115 h 251"/>
                <a:gd name="T70" fmla="*/ 1937 w 404"/>
                <a:gd name="T71" fmla="*/ 1102 h 251"/>
                <a:gd name="T72" fmla="*/ 1949 w 404"/>
                <a:gd name="T73" fmla="*/ 1081 h 251"/>
                <a:gd name="T74" fmla="*/ 1949 w 404"/>
                <a:gd name="T75" fmla="*/ 1066 h 251"/>
                <a:gd name="T76" fmla="*/ 1966 w 404"/>
                <a:gd name="T77" fmla="*/ 1053 h 251"/>
                <a:gd name="T78" fmla="*/ 1966 w 404"/>
                <a:gd name="T79" fmla="*/ 1038 h 251"/>
                <a:gd name="T80" fmla="*/ 1966 w 404"/>
                <a:gd name="T81" fmla="*/ 1031 h 251"/>
                <a:gd name="T82" fmla="*/ 1966 w 404"/>
                <a:gd name="T83" fmla="*/ 1031 h 251"/>
                <a:gd name="T84" fmla="*/ 1966 w 404"/>
                <a:gd name="T85" fmla="*/ 1015 h 251"/>
                <a:gd name="T86" fmla="*/ 1966 w 404"/>
                <a:gd name="T87" fmla="*/ 1016 h 251"/>
                <a:gd name="T88" fmla="*/ 1966 w 404"/>
                <a:gd name="T89" fmla="*/ 0 h 251"/>
                <a:gd name="T90" fmla="*/ 0 w 404"/>
                <a:gd name="T91" fmla="*/ 12 h 251"/>
                <a:gd name="T92" fmla="*/ 0 w 404"/>
                <a:gd name="T93" fmla="*/ 12 h 25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1"/>
                <a:gd name="T143" fmla="*/ 404 w 404"/>
                <a:gd name="T144" fmla="*/ 251 h 25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1">
                  <a:moveTo>
                    <a:pt x="0" y="2"/>
                  </a:moveTo>
                  <a:lnTo>
                    <a:pt x="0" y="208"/>
                  </a:lnTo>
                  <a:lnTo>
                    <a:pt x="1" y="211"/>
                  </a:lnTo>
                  <a:lnTo>
                    <a:pt x="0" y="213"/>
                  </a:lnTo>
                  <a:lnTo>
                    <a:pt x="1" y="215"/>
                  </a:lnTo>
                  <a:lnTo>
                    <a:pt x="4" y="220"/>
                  </a:lnTo>
                  <a:lnTo>
                    <a:pt x="6" y="221"/>
                  </a:lnTo>
                  <a:lnTo>
                    <a:pt x="6" y="225"/>
                  </a:lnTo>
                  <a:lnTo>
                    <a:pt x="8" y="226"/>
                  </a:lnTo>
                  <a:lnTo>
                    <a:pt x="11" y="231"/>
                  </a:lnTo>
                  <a:lnTo>
                    <a:pt x="15" y="233"/>
                  </a:lnTo>
                  <a:lnTo>
                    <a:pt x="18" y="235"/>
                  </a:lnTo>
                  <a:lnTo>
                    <a:pt x="19" y="237"/>
                  </a:lnTo>
                  <a:lnTo>
                    <a:pt x="25" y="240"/>
                  </a:lnTo>
                  <a:lnTo>
                    <a:pt x="29" y="240"/>
                  </a:lnTo>
                  <a:lnTo>
                    <a:pt x="39" y="242"/>
                  </a:lnTo>
                  <a:lnTo>
                    <a:pt x="52" y="243"/>
                  </a:lnTo>
                  <a:lnTo>
                    <a:pt x="78" y="248"/>
                  </a:lnTo>
                  <a:lnTo>
                    <a:pt x="110" y="250"/>
                  </a:lnTo>
                  <a:lnTo>
                    <a:pt x="187" y="250"/>
                  </a:lnTo>
                  <a:lnTo>
                    <a:pt x="267" y="250"/>
                  </a:lnTo>
                  <a:lnTo>
                    <a:pt x="315" y="248"/>
                  </a:lnTo>
                  <a:lnTo>
                    <a:pt x="341" y="247"/>
                  </a:lnTo>
                  <a:lnTo>
                    <a:pt x="358" y="243"/>
                  </a:lnTo>
                  <a:lnTo>
                    <a:pt x="372" y="242"/>
                  </a:lnTo>
                  <a:lnTo>
                    <a:pt x="373" y="240"/>
                  </a:lnTo>
                  <a:lnTo>
                    <a:pt x="378" y="240"/>
                  </a:lnTo>
                  <a:lnTo>
                    <a:pt x="380" y="237"/>
                  </a:lnTo>
                  <a:lnTo>
                    <a:pt x="381" y="237"/>
                  </a:lnTo>
                  <a:lnTo>
                    <a:pt x="385" y="237"/>
                  </a:lnTo>
                  <a:lnTo>
                    <a:pt x="388" y="235"/>
                  </a:lnTo>
                  <a:lnTo>
                    <a:pt x="388" y="233"/>
                  </a:lnTo>
                  <a:lnTo>
                    <a:pt x="392" y="231"/>
                  </a:lnTo>
                  <a:lnTo>
                    <a:pt x="395" y="228"/>
                  </a:lnTo>
                  <a:lnTo>
                    <a:pt x="398" y="225"/>
                  </a:lnTo>
                  <a:lnTo>
                    <a:pt x="400" y="221"/>
                  </a:lnTo>
                  <a:lnTo>
                    <a:pt x="400" y="218"/>
                  </a:lnTo>
                  <a:lnTo>
                    <a:pt x="403" y="215"/>
                  </a:lnTo>
                  <a:lnTo>
                    <a:pt x="403" y="213"/>
                  </a:lnTo>
                  <a:lnTo>
                    <a:pt x="403" y="211"/>
                  </a:lnTo>
                  <a:lnTo>
                    <a:pt x="403" y="207"/>
                  </a:lnTo>
                  <a:lnTo>
                    <a:pt x="403" y="208"/>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00" name="Freeform 90"/>
            <p:cNvSpPr>
              <a:spLocks noChangeAspect="1"/>
            </p:cNvSpPr>
            <p:nvPr/>
          </p:nvSpPr>
          <p:spPr bwMode="auto">
            <a:xfrm>
              <a:off x="682" y="3815"/>
              <a:ext cx="526" cy="18"/>
            </a:xfrm>
            <a:custGeom>
              <a:avLst/>
              <a:gdLst>
                <a:gd name="T0" fmla="*/ 1966 w 404"/>
                <a:gd name="T1" fmla="*/ 59 h 14"/>
                <a:gd name="T2" fmla="*/ 1849 w 404"/>
                <a:gd name="T3" fmla="*/ 28 h 14"/>
                <a:gd name="T4" fmla="*/ 1609 w 404"/>
                <a:gd name="T5" fmla="*/ 1 h 14"/>
                <a:gd name="T6" fmla="*/ 1279 w 404"/>
                <a:gd name="T7" fmla="*/ 0 h 14"/>
                <a:gd name="T8" fmla="*/ 858 w 404"/>
                <a:gd name="T9" fmla="*/ 0 h 14"/>
                <a:gd name="T10" fmla="*/ 479 w 404"/>
                <a:gd name="T11" fmla="*/ 0 h 14"/>
                <a:gd name="T12" fmla="*/ 174 w 404"/>
                <a:gd name="T13" fmla="*/ 17 h 14"/>
                <a:gd name="T14" fmla="*/ 0 w 404"/>
                <a:gd name="T15" fmla="*/ 31 h 14"/>
                <a:gd name="T16" fmla="*/ 1966 w 404"/>
                <a:gd name="T17" fmla="*/ 59 h 14"/>
                <a:gd name="T18" fmla="*/ 1966 w 404"/>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4"/>
                <a:gd name="T31" fmla="*/ 0 h 14"/>
                <a:gd name="T32" fmla="*/ 404 w 404"/>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4" h="14">
                  <a:moveTo>
                    <a:pt x="403" y="13"/>
                  </a:moveTo>
                  <a:lnTo>
                    <a:pt x="380" y="6"/>
                  </a:lnTo>
                  <a:lnTo>
                    <a:pt x="330" y="1"/>
                  </a:lnTo>
                  <a:lnTo>
                    <a:pt x="263" y="0"/>
                  </a:lnTo>
                  <a:lnTo>
                    <a:pt x="177" y="0"/>
                  </a:lnTo>
                  <a:lnTo>
                    <a:pt x="98" y="0"/>
                  </a:lnTo>
                  <a:lnTo>
                    <a:pt x="36" y="4"/>
                  </a:lnTo>
                  <a:lnTo>
                    <a:pt x="0" y="7"/>
                  </a:lnTo>
                  <a:lnTo>
                    <a:pt x="403"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01" name="Freeform 91"/>
            <p:cNvSpPr>
              <a:spLocks noChangeAspect="1"/>
            </p:cNvSpPr>
            <p:nvPr/>
          </p:nvSpPr>
          <p:spPr bwMode="auto">
            <a:xfrm>
              <a:off x="682" y="3294"/>
              <a:ext cx="172" cy="534"/>
            </a:xfrm>
            <a:custGeom>
              <a:avLst/>
              <a:gdLst>
                <a:gd name="T0" fmla="*/ 562 w 132"/>
                <a:gd name="T1" fmla="*/ 0 h 410"/>
                <a:gd name="T2" fmla="*/ 644 w 132"/>
                <a:gd name="T3" fmla="*/ 417 h 410"/>
                <a:gd name="T4" fmla="*/ 644 w 132"/>
                <a:gd name="T5" fmla="*/ 417 h 410"/>
                <a:gd name="T6" fmla="*/ 644 w 132"/>
                <a:gd name="T7" fmla="*/ 422 h 410"/>
                <a:gd name="T8" fmla="*/ 644 w 132"/>
                <a:gd name="T9" fmla="*/ 422 h 410"/>
                <a:gd name="T10" fmla="*/ 644 w 132"/>
                <a:gd name="T11" fmla="*/ 436 h 410"/>
                <a:gd name="T12" fmla="*/ 644 w 132"/>
                <a:gd name="T13" fmla="*/ 448 h 410"/>
                <a:gd name="T14" fmla="*/ 644 w 132"/>
                <a:gd name="T15" fmla="*/ 448 h 410"/>
                <a:gd name="T16" fmla="*/ 644 w 132"/>
                <a:gd name="T17" fmla="*/ 458 h 410"/>
                <a:gd name="T18" fmla="*/ 644 w 132"/>
                <a:gd name="T19" fmla="*/ 468 h 410"/>
                <a:gd name="T20" fmla="*/ 644 w 132"/>
                <a:gd name="T21" fmla="*/ 468 h 410"/>
                <a:gd name="T22" fmla="*/ 629 w 132"/>
                <a:gd name="T23" fmla="*/ 483 h 410"/>
                <a:gd name="T24" fmla="*/ 629 w 132"/>
                <a:gd name="T25" fmla="*/ 483 h 410"/>
                <a:gd name="T26" fmla="*/ 629 w 132"/>
                <a:gd name="T27" fmla="*/ 495 h 410"/>
                <a:gd name="T28" fmla="*/ 629 w 132"/>
                <a:gd name="T29" fmla="*/ 495 h 410"/>
                <a:gd name="T30" fmla="*/ 628 w 132"/>
                <a:gd name="T31" fmla="*/ 498 h 410"/>
                <a:gd name="T32" fmla="*/ 628 w 132"/>
                <a:gd name="T33" fmla="*/ 498 h 410"/>
                <a:gd name="T34" fmla="*/ 628 w 132"/>
                <a:gd name="T35" fmla="*/ 512 h 410"/>
                <a:gd name="T36" fmla="*/ 607 w 132"/>
                <a:gd name="T37" fmla="*/ 512 h 410"/>
                <a:gd name="T38" fmla="*/ 607 w 132"/>
                <a:gd name="T39" fmla="*/ 521 h 410"/>
                <a:gd name="T40" fmla="*/ 599 w 132"/>
                <a:gd name="T41" fmla="*/ 521 h 410"/>
                <a:gd name="T42" fmla="*/ 599 w 132"/>
                <a:gd name="T43" fmla="*/ 533 h 410"/>
                <a:gd name="T44" fmla="*/ 51 w 132"/>
                <a:gd name="T45" fmla="*/ 981 h 410"/>
                <a:gd name="T46" fmla="*/ 51 w 132"/>
                <a:gd name="T47" fmla="*/ 981 h 410"/>
                <a:gd name="T48" fmla="*/ 38 w 132"/>
                <a:gd name="T49" fmla="*/ 981 h 410"/>
                <a:gd name="T50" fmla="*/ 38 w 132"/>
                <a:gd name="T51" fmla="*/ 989 h 410"/>
                <a:gd name="T52" fmla="*/ 29 w 132"/>
                <a:gd name="T53" fmla="*/ 1005 h 410"/>
                <a:gd name="T54" fmla="*/ 21 w 132"/>
                <a:gd name="T55" fmla="*/ 1016 h 410"/>
                <a:gd name="T56" fmla="*/ 21 w 132"/>
                <a:gd name="T57" fmla="*/ 1016 h 410"/>
                <a:gd name="T58" fmla="*/ 1 w 132"/>
                <a:gd name="T59" fmla="*/ 1017 h 410"/>
                <a:gd name="T60" fmla="*/ 1 w 132"/>
                <a:gd name="T61" fmla="*/ 1034 h 410"/>
                <a:gd name="T62" fmla="*/ 1 w 132"/>
                <a:gd name="T63" fmla="*/ 1045 h 410"/>
                <a:gd name="T64" fmla="*/ 1 w 132"/>
                <a:gd name="T65" fmla="*/ 1054 h 410"/>
                <a:gd name="T66" fmla="*/ 0 w 132"/>
                <a:gd name="T67" fmla="*/ 1067 h 410"/>
                <a:gd name="T68" fmla="*/ 0 w 132"/>
                <a:gd name="T69" fmla="*/ 1076 h 410"/>
                <a:gd name="T70" fmla="*/ 0 w 132"/>
                <a:gd name="T71" fmla="*/ 1082 h 410"/>
                <a:gd name="T72" fmla="*/ 0 w 132"/>
                <a:gd name="T73" fmla="*/ 1101 h 410"/>
                <a:gd name="T74" fmla="*/ 0 w 132"/>
                <a:gd name="T75" fmla="*/ 1111 h 410"/>
                <a:gd name="T76" fmla="*/ 0 w 132"/>
                <a:gd name="T77" fmla="*/ 1116 h 410"/>
                <a:gd name="T78" fmla="*/ 0 w 132"/>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2"/>
                <a:gd name="T121" fmla="*/ 0 h 410"/>
                <a:gd name="T122" fmla="*/ 132 w 132"/>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2" h="410">
                  <a:moveTo>
                    <a:pt x="115" y="0"/>
                  </a:moveTo>
                  <a:lnTo>
                    <a:pt x="131" y="85"/>
                  </a:lnTo>
                  <a:lnTo>
                    <a:pt x="131" y="87"/>
                  </a:lnTo>
                  <a:lnTo>
                    <a:pt x="131" y="89"/>
                  </a:lnTo>
                  <a:lnTo>
                    <a:pt x="131" y="92"/>
                  </a:lnTo>
                  <a:lnTo>
                    <a:pt x="131" y="94"/>
                  </a:lnTo>
                  <a:lnTo>
                    <a:pt x="131" y="96"/>
                  </a:lnTo>
                  <a:lnTo>
                    <a:pt x="129" y="99"/>
                  </a:lnTo>
                  <a:lnTo>
                    <a:pt x="129" y="101"/>
                  </a:lnTo>
                  <a:lnTo>
                    <a:pt x="128" y="102"/>
                  </a:lnTo>
                  <a:lnTo>
                    <a:pt x="128" y="105"/>
                  </a:lnTo>
                  <a:lnTo>
                    <a:pt x="124" y="105"/>
                  </a:lnTo>
                  <a:lnTo>
                    <a:pt x="124" y="107"/>
                  </a:lnTo>
                  <a:lnTo>
                    <a:pt x="123" y="107"/>
                  </a:lnTo>
                  <a:lnTo>
                    <a:pt x="123" y="109"/>
                  </a:lnTo>
                  <a:lnTo>
                    <a:pt x="11" y="201"/>
                  </a:lnTo>
                  <a:lnTo>
                    <a:pt x="8" y="201"/>
                  </a:lnTo>
                  <a:lnTo>
                    <a:pt x="8" y="203"/>
                  </a:lnTo>
                  <a:lnTo>
                    <a:pt x="6" y="206"/>
                  </a:lnTo>
                  <a:lnTo>
                    <a:pt x="4" y="208"/>
                  </a:lnTo>
                  <a:lnTo>
                    <a:pt x="1" y="209"/>
                  </a:lnTo>
                  <a:lnTo>
                    <a:pt x="1" y="212"/>
                  </a:lnTo>
                  <a:lnTo>
                    <a:pt x="1" y="214"/>
                  </a:lnTo>
                  <a:lnTo>
                    <a:pt x="1"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02" name="Freeform 92"/>
            <p:cNvSpPr>
              <a:spLocks noChangeAspect="1"/>
            </p:cNvSpPr>
            <p:nvPr/>
          </p:nvSpPr>
          <p:spPr bwMode="auto">
            <a:xfrm>
              <a:off x="810" y="3239"/>
              <a:ext cx="264" cy="25"/>
            </a:xfrm>
            <a:custGeom>
              <a:avLst/>
              <a:gdLst>
                <a:gd name="T0" fmla="*/ 163 w 203"/>
                <a:gd name="T1" fmla="*/ 95 h 19"/>
                <a:gd name="T2" fmla="*/ 192 w 203"/>
                <a:gd name="T3" fmla="*/ 64 h 19"/>
                <a:gd name="T4" fmla="*/ 257 w 203"/>
                <a:gd name="T5" fmla="*/ 42 h 19"/>
                <a:gd name="T6" fmla="*/ 325 w 203"/>
                <a:gd name="T7" fmla="*/ 32 h 19"/>
                <a:gd name="T8" fmla="*/ 455 w 203"/>
                <a:gd name="T9" fmla="*/ 32 h 19"/>
                <a:gd name="T10" fmla="*/ 596 w 203"/>
                <a:gd name="T11" fmla="*/ 32 h 19"/>
                <a:gd name="T12" fmla="*/ 704 w 203"/>
                <a:gd name="T13" fmla="*/ 42 h 19"/>
                <a:gd name="T14" fmla="*/ 800 w 203"/>
                <a:gd name="T15" fmla="*/ 64 h 19"/>
                <a:gd name="T16" fmla="*/ 827 w 203"/>
                <a:gd name="T17" fmla="*/ 95 h 19"/>
                <a:gd name="T18" fmla="*/ 979 w 203"/>
                <a:gd name="T19" fmla="*/ 95 h 19"/>
                <a:gd name="T20" fmla="*/ 932 w 203"/>
                <a:gd name="T21" fmla="*/ 49 h 19"/>
                <a:gd name="T22" fmla="*/ 812 w 203"/>
                <a:gd name="T23" fmla="*/ 21 h 19"/>
                <a:gd name="T24" fmla="*/ 640 w 203"/>
                <a:gd name="T25" fmla="*/ 0 h 19"/>
                <a:gd name="T26" fmla="*/ 432 w 203"/>
                <a:gd name="T27" fmla="*/ 0 h 19"/>
                <a:gd name="T28" fmla="*/ 243 w 203"/>
                <a:gd name="T29" fmla="*/ 0 h 19"/>
                <a:gd name="T30" fmla="*/ 95 w 203"/>
                <a:gd name="T31" fmla="*/ 32 h 19"/>
                <a:gd name="T32" fmla="*/ 38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40" y="12"/>
                  </a:lnTo>
                  <a:lnTo>
                    <a:pt x="53" y="8"/>
                  </a:lnTo>
                  <a:lnTo>
                    <a:pt x="68" y="6"/>
                  </a:lnTo>
                  <a:lnTo>
                    <a:pt x="94" y="6"/>
                  </a:lnTo>
                  <a:lnTo>
                    <a:pt x="123" y="6"/>
                  </a:lnTo>
                  <a:lnTo>
                    <a:pt x="145" y="8"/>
                  </a:lnTo>
                  <a:lnTo>
                    <a:pt x="165" y="12"/>
                  </a:lnTo>
                  <a:lnTo>
                    <a:pt x="171" y="18"/>
                  </a:lnTo>
                  <a:lnTo>
                    <a:pt x="202" y="18"/>
                  </a:lnTo>
                  <a:lnTo>
                    <a:pt x="193" y="9"/>
                  </a:lnTo>
                  <a:lnTo>
                    <a:pt x="168" y="4"/>
                  </a:lnTo>
                  <a:lnTo>
                    <a:pt x="132" y="0"/>
                  </a:lnTo>
                  <a:lnTo>
                    <a:pt x="89" y="0"/>
                  </a:lnTo>
                  <a:lnTo>
                    <a:pt x="50" y="0"/>
                  </a:lnTo>
                  <a:lnTo>
                    <a:pt x="19" y="6"/>
                  </a:lnTo>
                  <a:lnTo>
                    <a:pt x="8"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03" name="Freeform 93"/>
            <p:cNvSpPr>
              <a:spLocks noChangeAspect="1"/>
            </p:cNvSpPr>
            <p:nvPr/>
          </p:nvSpPr>
          <p:spPr bwMode="auto">
            <a:xfrm>
              <a:off x="810" y="3265"/>
              <a:ext cx="264" cy="42"/>
            </a:xfrm>
            <a:custGeom>
              <a:avLst/>
              <a:gdLst>
                <a:gd name="T0" fmla="*/ 979 w 203"/>
                <a:gd name="T1" fmla="*/ 0 h 32"/>
                <a:gd name="T2" fmla="*/ 979 w 203"/>
                <a:gd name="T3" fmla="*/ 71 h 32"/>
                <a:gd name="T4" fmla="*/ 968 w 203"/>
                <a:gd name="T5" fmla="*/ 96 h 32"/>
                <a:gd name="T6" fmla="*/ 877 w 203"/>
                <a:gd name="T7" fmla="*/ 133 h 32"/>
                <a:gd name="T8" fmla="*/ 733 w 203"/>
                <a:gd name="T9" fmla="*/ 160 h 32"/>
                <a:gd name="T10" fmla="*/ 535 w 203"/>
                <a:gd name="T11" fmla="*/ 160 h 32"/>
                <a:gd name="T12" fmla="*/ 325 w 203"/>
                <a:gd name="T13" fmla="*/ 160 h 32"/>
                <a:gd name="T14" fmla="*/ 161 w 203"/>
                <a:gd name="T15" fmla="*/ 144 h 32"/>
                <a:gd name="T16" fmla="*/ 38 w 203"/>
                <a:gd name="T17" fmla="*/ 110 h 32"/>
                <a:gd name="T18" fmla="*/ 0 w 203"/>
                <a:gd name="T19" fmla="*/ 71 h 32"/>
                <a:gd name="T20" fmla="*/ 0 w 203"/>
                <a:gd name="T21" fmla="*/ 0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2"/>
                <a:gd name="T35" fmla="*/ 203 w 203"/>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2">
                  <a:moveTo>
                    <a:pt x="202" y="0"/>
                  </a:moveTo>
                  <a:lnTo>
                    <a:pt x="202" y="14"/>
                  </a:lnTo>
                  <a:lnTo>
                    <a:pt x="200" y="19"/>
                  </a:lnTo>
                  <a:lnTo>
                    <a:pt x="181" y="26"/>
                  </a:lnTo>
                  <a:lnTo>
                    <a:pt x="152" y="31"/>
                  </a:lnTo>
                  <a:lnTo>
                    <a:pt x="111" y="31"/>
                  </a:lnTo>
                  <a:lnTo>
                    <a:pt x="68" y="31"/>
                  </a:lnTo>
                  <a:lnTo>
                    <a:pt x="33" y="28"/>
                  </a:lnTo>
                  <a:lnTo>
                    <a:pt x="8" y="21"/>
                  </a:lnTo>
                  <a:lnTo>
                    <a:pt x="0" y="14"/>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04" name="Freeform 94"/>
            <p:cNvSpPr>
              <a:spLocks noChangeAspect="1"/>
            </p:cNvSpPr>
            <p:nvPr/>
          </p:nvSpPr>
          <p:spPr bwMode="auto">
            <a:xfrm>
              <a:off x="1032" y="3301"/>
              <a:ext cx="176" cy="529"/>
            </a:xfrm>
            <a:custGeom>
              <a:avLst/>
              <a:gdLst>
                <a:gd name="T0" fmla="*/ 658 w 135"/>
                <a:gd name="T1" fmla="*/ 1982 h 406"/>
                <a:gd name="T2" fmla="*/ 658 w 135"/>
                <a:gd name="T3" fmla="*/ 1081 h 406"/>
                <a:gd name="T4" fmla="*/ 658 w 135"/>
                <a:gd name="T5" fmla="*/ 1068 h 406"/>
                <a:gd name="T6" fmla="*/ 658 w 135"/>
                <a:gd name="T7" fmla="*/ 1055 h 406"/>
                <a:gd name="T8" fmla="*/ 658 w 135"/>
                <a:gd name="T9" fmla="*/ 1049 h 406"/>
                <a:gd name="T10" fmla="*/ 658 w 135"/>
                <a:gd name="T11" fmla="*/ 1044 h 406"/>
                <a:gd name="T12" fmla="*/ 658 w 135"/>
                <a:gd name="T13" fmla="*/ 1029 h 406"/>
                <a:gd name="T14" fmla="*/ 644 w 135"/>
                <a:gd name="T15" fmla="*/ 1016 h 406"/>
                <a:gd name="T16" fmla="*/ 644 w 135"/>
                <a:gd name="T17" fmla="*/ 1007 h 406"/>
                <a:gd name="T18" fmla="*/ 644 w 135"/>
                <a:gd name="T19" fmla="*/ 995 h 406"/>
                <a:gd name="T20" fmla="*/ 634 w 135"/>
                <a:gd name="T21" fmla="*/ 988 h 406"/>
                <a:gd name="T22" fmla="*/ 634 w 135"/>
                <a:gd name="T23" fmla="*/ 980 h 406"/>
                <a:gd name="T24" fmla="*/ 619 w 135"/>
                <a:gd name="T25" fmla="*/ 964 h 406"/>
                <a:gd name="T26" fmla="*/ 610 w 135"/>
                <a:gd name="T27" fmla="*/ 964 h 406"/>
                <a:gd name="T28" fmla="*/ 610 w 135"/>
                <a:gd name="T29" fmla="*/ 954 h 406"/>
                <a:gd name="T30" fmla="*/ 604 w 135"/>
                <a:gd name="T31" fmla="*/ 941 h 406"/>
                <a:gd name="T32" fmla="*/ 583 w 135"/>
                <a:gd name="T33" fmla="*/ 941 h 406"/>
                <a:gd name="T34" fmla="*/ 583 w 135"/>
                <a:gd name="T35" fmla="*/ 941 h 406"/>
                <a:gd name="T36" fmla="*/ 46 w 135"/>
                <a:gd name="T37" fmla="*/ 483 h 406"/>
                <a:gd name="T38" fmla="*/ 35 w 135"/>
                <a:gd name="T39" fmla="*/ 483 h 406"/>
                <a:gd name="T40" fmla="*/ 35 w 135"/>
                <a:gd name="T41" fmla="*/ 482 h 406"/>
                <a:gd name="T42" fmla="*/ 27 w 135"/>
                <a:gd name="T43" fmla="*/ 482 h 406"/>
                <a:gd name="T44" fmla="*/ 27 w 135"/>
                <a:gd name="T45" fmla="*/ 466 h 406"/>
                <a:gd name="T46" fmla="*/ 27 w 135"/>
                <a:gd name="T47" fmla="*/ 466 h 406"/>
                <a:gd name="T48" fmla="*/ 1 w 135"/>
                <a:gd name="T49" fmla="*/ 455 h 406"/>
                <a:gd name="T50" fmla="*/ 1 w 135"/>
                <a:gd name="T51" fmla="*/ 455 h 406"/>
                <a:gd name="T52" fmla="*/ 1 w 135"/>
                <a:gd name="T53" fmla="*/ 450 h 406"/>
                <a:gd name="T54" fmla="*/ 0 w 135"/>
                <a:gd name="T55" fmla="*/ 450 h 406"/>
                <a:gd name="T56" fmla="*/ 0 w 135"/>
                <a:gd name="T57" fmla="*/ 431 h 406"/>
                <a:gd name="T58" fmla="*/ 0 w 135"/>
                <a:gd name="T59" fmla="*/ 431 h 406"/>
                <a:gd name="T60" fmla="*/ 0 w 135"/>
                <a:gd name="T61" fmla="*/ 421 h 406"/>
                <a:gd name="T62" fmla="*/ 0 w 135"/>
                <a:gd name="T63" fmla="*/ 418 h 406"/>
                <a:gd name="T64" fmla="*/ 0 w 135"/>
                <a:gd name="T65" fmla="*/ 418 h 406"/>
                <a:gd name="T66" fmla="*/ 0 w 135"/>
                <a:gd name="T67" fmla="*/ 399 h 406"/>
                <a:gd name="T68" fmla="*/ 0 w 135"/>
                <a:gd name="T69" fmla="*/ 399 h 406"/>
                <a:gd name="T70" fmla="*/ 0 w 135"/>
                <a:gd name="T71" fmla="*/ 387 h 406"/>
                <a:gd name="T72" fmla="*/ 60 w 135"/>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5"/>
                <a:gd name="T112" fmla="*/ 0 h 406"/>
                <a:gd name="T113" fmla="*/ 135 w 135"/>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5" h="406">
                  <a:moveTo>
                    <a:pt x="134" y="405"/>
                  </a:moveTo>
                  <a:lnTo>
                    <a:pt x="134" y="221"/>
                  </a:lnTo>
                  <a:lnTo>
                    <a:pt x="134" y="219"/>
                  </a:lnTo>
                  <a:lnTo>
                    <a:pt x="134" y="216"/>
                  </a:lnTo>
                  <a:lnTo>
                    <a:pt x="134" y="214"/>
                  </a:lnTo>
                  <a:lnTo>
                    <a:pt x="134" y="213"/>
                  </a:lnTo>
                  <a:lnTo>
                    <a:pt x="134" y="210"/>
                  </a:lnTo>
                  <a:lnTo>
                    <a:pt x="131" y="208"/>
                  </a:lnTo>
                  <a:lnTo>
                    <a:pt x="131" y="206"/>
                  </a:lnTo>
                  <a:lnTo>
                    <a:pt x="131" y="203"/>
                  </a:lnTo>
                  <a:lnTo>
                    <a:pt x="129" y="202"/>
                  </a:lnTo>
                  <a:lnTo>
                    <a:pt x="129" y="200"/>
                  </a:lnTo>
                  <a:lnTo>
                    <a:pt x="126" y="197"/>
                  </a:lnTo>
                  <a:lnTo>
                    <a:pt x="124" y="197"/>
                  </a:lnTo>
                  <a:lnTo>
                    <a:pt x="124" y="195"/>
                  </a:lnTo>
                  <a:lnTo>
                    <a:pt x="123" y="192"/>
                  </a:lnTo>
                  <a:lnTo>
                    <a:pt x="119" y="192"/>
                  </a:lnTo>
                  <a:lnTo>
                    <a:pt x="9" y="99"/>
                  </a:lnTo>
                  <a:lnTo>
                    <a:pt x="7" y="99"/>
                  </a:lnTo>
                  <a:lnTo>
                    <a:pt x="7" y="98"/>
                  </a:lnTo>
                  <a:lnTo>
                    <a:pt x="5" y="98"/>
                  </a:lnTo>
                  <a:lnTo>
                    <a:pt x="5" y="95"/>
                  </a:lnTo>
                  <a:lnTo>
                    <a:pt x="1" y="93"/>
                  </a:lnTo>
                  <a:lnTo>
                    <a:pt x="1" y="92"/>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05" name="Freeform 95"/>
            <p:cNvSpPr>
              <a:spLocks noChangeAspect="1"/>
            </p:cNvSpPr>
            <p:nvPr/>
          </p:nvSpPr>
          <p:spPr bwMode="auto">
            <a:xfrm>
              <a:off x="709" y="4117"/>
              <a:ext cx="471" cy="22"/>
            </a:xfrm>
            <a:custGeom>
              <a:avLst/>
              <a:gdLst>
                <a:gd name="T0" fmla="*/ 1777 w 361"/>
                <a:gd name="T1" fmla="*/ 75 h 17"/>
                <a:gd name="T2" fmla="*/ 1777 w 361"/>
                <a:gd name="T3" fmla="*/ 75 h 17"/>
                <a:gd name="T4" fmla="*/ 1770 w 361"/>
                <a:gd name="T5" fmla="*/ 58 h 17"/>
                <a:gd name="T6" fmla="*/ 1761 w 361"/>
                <a:gd name="T7" fmla="*/ 58 h 17"/>
                <a:gd name="T8" fmla="*/ 1748 w 361"/>
                <a:gd name="T9" fmla="*/ 50 h 17"/>
                <a:gd name="T10" fmla="*/ 1733 w 361"/>
                <a:gd name="T11" fmla="*/ 50 h 17"/>
                <a:gd name="T12" fmla="*/ 1700 w 361"/>
                <a:gd name="T13" fmla="*/ 47 h 17"/>
                <a:gd name="T14" fmla="*/ 1666 w 361"/>
                <a:gd name="T15" fmla="*/ 47 h 17"/>
                <a:gd name="T16" fmla="*/ 1635 w 361"/>
                <a:gd name="T17" fmla="*/ 35 h 17"/>
                <a:gd name="T18" fmla="*/ 1590 w 361"/>
                <a:gd name="T19" fmla="*/ 35 h 17"/>
                <a:gd name="T20" fmla="*/ 1541 w 361"/>
                <a:gd name="T21" fmla="*/ 17 h 17"/>
                <a:gd name="T22" fmla="*/ 1502 w 361"/>
                <a:gd name="T23" fmla="*/ 17 h 17"/>
                <a:gd name="T24" fmla="*/ 1438 w 361"/>
                <a:gd name="T25" fmla="*/ 17 h 17"/>
                <a:gd name="T26" fmla="*/ 1395 w 361"/>
                <a:gd name="T27" fmla="*/ 10 h 17"/>
                <a:gd name="T28" fmla="*/ 1343 w 361"/>
                <a:gd name="T29" fmla="*/ 10 h 17"/>
                <a:gd name="T30" fmla="*/ 1281 w 361"/>
                <a:gd name="T31" fmla="*/ 10 h 17"/>
                <a:gd name="T32" fmla="*/ 1225 w 361"/>
                <a:gd name="T33" fmla="*/ 10 h 17"/>
                <a:gd name="T34" fmla="*/ 1152 w 361"/>
                <a:gd name="T35" fmla="*/ 0 h 17"/>
                <a:gd name="T36" fmla="*/ 1084 w 361"/>
                <a:gd name="T37" fmla="*/ 0 h 17"/>
                <a:gd name="T38" fmla="*/ 1020 w 361"/>
                <a:gd name="T39" fmla="*/ 0 h 17"/>
                <a:gd name="T40" fmla="*/ 968 w 361"/>
                <a:gd name="T41" fmla="*/ 0 h 17"/>
                <a:gd name="T42" fmla="*/ 892 w 361"/>
                <a:gd name="T43" fmla="*/ 0 h 17"/>
                <a:gd name="T44" fmla="*/ 828 w 361"/>
                <a:gd name="T45" fmla="*/ 0 h 17"/>
                <a:gd name="T46" fmla="*/ 759 w 361"/>
                <a:gd name="T47" fmla="*/ 0 h 17"/>
                <a:gd name="T48" fmla="*/ 693 w 361"/>
                <a:gd name="T49" fmla="*/ 0 h 17"/>
                <a:gd name="T50" fmla="*/ 628 w 361"/>
                <a:gd name="T51" fmla="*/ 0 h 17"/>
                <a:gd name="T52" fmla="*/ 581 w 361"/>
                <a:gd name="T53" fmla="*/ 10 h 17"/>
                <a:gd name="T54" fmla="*/ 505 w 361"/>
                <a:gd name="T55" fmla="*/ 10 h 17"/>
                <a:gd name="T56" fmla="*/ 449 w 361"/>
                <a:gd name="T57" fmla="*/ 10 h 17"/>
                <a:gd name="T58" fmla="*/ 401 w 361"/>
                <a:gd name="T59" fmla="*/ 10 h 17"/>
                <a:gd name="T60" fmla="*/ 341 w 361"/>
                <a:gd name="T61" fmla="*/ 17 h 17"/>
                <a:gd name="T62" fmla="*/ 301 w 361"/>
                <a:gd name="T63" fmla="*/ 17 h 17"/>
                <a:gd name="T64" fmla="*/ 239 w 361"/>
                <a:gd name="T65" fmla="*/ 17 h 17"/>
                <a:gd name="T66" fmla="*/ 197 w 361"/>
                <a:gd name="T67" fmla="*/ 35 h 17"/>
                <a:gd name="T68" fmla="*/ 162 w 361"/>
                <a:gd name="T69" fmla="*/ 35 h 17"/>
                <a:gd name="T70" fmla="*/ 127 w 361"/>
                <a:gd name="T71" fmla="*/ 47 h 17"/>
                <a:gd name="T72" fmla="*/ 95 w 361"/>
                <a:gd name="T73" fmla="*/ 47 h 17"/>
                <a:gd name="T74" fmla="*/ 65 w 361"/>
                <a:gd name="T75" fmla="*/ 50 h 17"/>
                <a:gd name="T76" fmla="*/ 38 w 361"/>
                <a:gd name="T77" fmla="*/ 50 h 17"/>
                <a:gd name="T78" fmla="*/ 27 w 361"/>
                <a:gd name="T79" fmla="*/ 58 h 17"/>
                <a:gd name="T80" fmla="*/ 12 w 361"/>
                <a:gd name="T81" fmla="*/ 58 h 17"/>
                <a:gd name="T82" fmla="*/ 0 w 361"/>
                <a:gd name="T83" fmla="*/ 75 h 17"/>
                <a:gd name="T84" fmla="*/ 0 w 361"/>
                <a:gd name="T85" fmla="*/ 75 h 17"/>
                <a:gd name="T86" fmla="*/ 1777 w 361"/>
                <a:gd name="T87" fmla="*/ 75 h 17"/>
                <a:gd name="T88" fmla="*/ 1777 w 361"/>
                <a:gd name="T89" fmla="*/ 75 h 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7"/>
                <a:gd name="T137" fmla="*/ 361 w 361"/>
                <a:gd name="T138" fmla="*/ 17 h 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7">
                  <a:moveTo>
                    <a:pt x="360" y="16"/>
                  </a:moveTo>
                  <a:lnTo>
                    <a:pt x="360" y="16"/>
                  </a:lnTo>
                  <a:lnTo>
                    <a:pt x="359" y="12"/>
                  </a:lnTo>
                  <a:lnTo>
                    <a:pt x="357" y="12"/>
                  </a:lnTo>
                  <a:lnTo>
                    <a:pt x="354" y="11"/>
                  </a:lnTo>
                  <a:lnTo>
                    <a:pt x="351" y="11"/>
                  </a:lnTo>
                  <a:lnTo>
                    <a:pt x="345" y="10"/>
                  </a:lnTo>
                  <a:lnTo>
                    <a:pt x="338" y="10"/>
                  </a:lnTo>
                  <a:lnTo>
                    <a:pt x="331" y="7"/>
                  </a:lnTo>
                  <a:lnTo>
                    <a:pt x="323" y="7"/>
                  </a:lnTo>
                  <a:lnTo>
                    <a:pt x="313" y="4"/>
                  </a:lnTo>
                  <a:lnTo>
                    <a:pt x="304" y="4"/>
                  </a:lnTo>
                  <a:lnTo>
                    <a:pt x="292" y="4"/>
                  </a:lnTo>
                  <a:lnTo>
                    <a:pt x="283" y="2"/>
                  </a:lnTo>
                  <a:lnTo>
                    <a:pt x="273" y="2"/>
                  </a:lnTo>
                  <a:lnTo>
                    <a:pt x="260" y="2"/>
                  </a:lnTo>
                  <a:lnTo>
                    <a:pt x="248" y="2"/>
                  </a:lnTo>
                  <a:lnTo>
                    <a:pt x="234" y="0"/>
                  </a:lnTo>
                  <a:lnTo>
                    <a:pt x="220" y="0"/>
                  </a:lnTo>
                  <a:lnTo>
                    <a:pt x="207" y="0"/>
                  </a:lnTo>
                  <a:lnTo>
                    <a:pt x="196" y="0"/>
                  </a:lnTo>
                  <a:lnTo>
                    <a:pt x="181" y="0"/>
                  </a:lnTo>
                  <a:lnTo>
                    <a:pt x="168" y="0"/>
                  </a:lnTo>
                  <a:lnTo>
                    <a:pt x="154" y="0"/>
                  </a:lnTo>
                  <a:lnTo>
                    <a:pt x="140" y="0"/>
                  </a:lnTo>
                  <a:lnTo>
                    <a:pt x="127" y="0"/>
                  </a:lnTo>
                  <a:lnTo>
                    <a:pt x="117" y="2"/>
                  </a:lnTo>
                  <a:lnTo>
                    <a:pt x="103" y="2"/>
                  </a:lnTo>
                  <a:lnTo>
                    <a:pt x="91" y="2"/>
                  </a:lnTo>
                  <a:lnTo>
                    <a:pt x="81" y="2"/>
                  </a:lnTo>
                  <a:lnTo>
                    <a:pt x="69" y="4"/>
                  </a:lnTo>
                  <a:lnTo>
                    <a:pt x="61" y="4"/>
                  </a:lnTo>
                  <a:lnTo>
                    <a:pt x="48" y="4"/>
                  </a:lnTo>
                  <a:lnTo>
                    <a:pt x="40" y="7"/>
                  </a:lnTo>
                  <a:lnTo>
                    <a:pt x="33" y="7"/>
                  </a:lnTo>
                  <a:lnTo>
                    <a:pt x="26" y="10"/>
                  </a:lnTo>
                  <a:lnTo>
                    <a:pt x="19" y="10"/>
                  </a:lnTo>
                  <a:lnTo>
                    <a:pt x="13" y="11"/>
                  </a:lnTo>
                  <a:lnTo>
                    <a:pt x="8" y="11"/>
                  </a:lnTo>
                  <a:lnTo>
                    <a:pt x="5" y="12"/>
                  </a:lnTo>
                  <a:lnTo>
                    <a:pt x="2" y="12"/>
                  </a:lnTo>
                  <a:lnTo>
                    <a:pt x="0" y="16"/>
                  </a:lnTo>
                  <a:lnTo>
                    <a:pt x="360" y="16"/>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06" name="Freeform 96"/>
            <p:cNvSpPr>
              <a:spLocks noChangeAspect="1"/>
            </p:cNvSpPr>
            <p:nvPr/>
          </p:nvSpPr>
          <p:spPr bwMode="auto">
            <a:xfrm>
              <a:off x="703"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4 w 361"/>
                <a:gd name="T11" fmla="*/ 31 h 16"/>
                <a:gd name="T12" fmla="*/ 96 w 361"/>
                <a:gd name="T13" fmla="*/ 37 h 16"/>
                <a:gd name="T14" fmla="*/ 124 w 361"/>
                <a:gd name="T15" fmla="*/ 37 h 16"/>
                <a:gd name="T16" fmla="*/ 161 w 361"/>
                <a:gd name="T17" fmla="*/ 49 h 16"/>
                <a:gd name="T18" fmla="*/ 190 w 361"/>
                <a:gd name="T19" fmla="*/ 49 h 16"/>
                <a:gd name="T20" fmla="*/ 232 w 361"/>
                <a:gd name="T21" fmla="*/ 49 h 16"/>
                <a:gd name="T22" fmla="*/ 273 w 361"/>
                <a:gd name="T23" fmla="*/ 64 h 16"/>
                <a:gd name="T24" fmla="*/ 336 w 361"/>
                <a:gd name="T25" fmla="*/ 64 h 16"/>
                <a:gd name="T26" fmla="*/ 393 w 361"/>
                <a:gd name="T27" fmla="*/ 64 h 16"/>
                <a:gd name="T28" fmla="*/ 441 w 361"/>
                <a:gd name="T29" fmla="*/ 71 h 16"/>
                <a:gd name="T30" fmla="*/ 496 w 361"/>
                <a:gd name="T31" fmla="*/ 71 h 16"/>
                <a:gd name="T32" fmla="*/ 565 w 361"/>
                <a:gd name="T33" fmla="*/ 71 h 16"/>
                <a:gd name="T34" fmla="*/ 618 w 361"/>
                <a:gd name="T35" fmla="*/ 71 h 16"/>
                <a:gd name="T36" fmla="*/ 681 w 361"/>
                <a:gd name="T37" fmla="*/ 77 h 16"/>
                <a:gd name="T38" fmla="*/ 754 w 361"/>
                <a:gd name="T39" fmla="*/ 77 h 16"/>
                <a:gd name="T40" fmla="*/ 819 w 361"/>
                <a:gd name="T41" fmla="*/ 77 h 16"/>
                <a:gd name="T42" fmla="*/ 883 w 361"/>
                <a:gd name="T43" fmla="*/ 77 h 16"/>
                <a:gd name="T44" fmla="*/ 944 w 361"/>
                <a:gd name="T45" fmla="*/ 77 h 16"/>
                <a:gd name="T46" fmla="*/ 1010 w 361"/>
                <a:gd name="T47" fmla="*/ 77 h 16"/>
                <a:gd name="T48" fmla="*/ 1077 w 361"/>
                <a:gd name="T49" fmla="*/ 77 h 16"/>
                <a:gd name="T50" fmla="*/ 1140 w 361"/>
                <a:gd name="T51" fmla="*/ 71 h 16"/>
                <a:gd name="T52" fmla="*/ 1208 w 361"/>
                <a:gd name="T53" fmla="*/ 71 h 16"/>
                <a:gd name="T54" fmla="*/ 1267 w 361"/>
                <a:gd name="T55" fmla="*/ 71 h 16"/>
                <a:gd name="T56" fmla="*/ 1325 w 361"/>
                <a:gd name="T57" fmla="*/ 71 h 16"/>
                <a:gd name="T58" fmla="*/ 1387 w 361"/>
                <a:gd name="T59" fmla="*/ 64 h 16"/>
                <a:gd name="T60" fmla="*/ 1426 w 361"/>
                <a:gd name="T61" fmla="*/ 64 h 16"/>
                <a:gd name="T62" fmla="*/ 1483 w 361"/>
                <a:gd name="T63" fmla="*/ 64 h 16"/>
                <a:gd name="T64" fmla="*/ 1526 w 361"/>
                <a:gd name="T65" fmla="*/ 49 h 16"/>
                <a:gd name="T66" fmla="*/ 1573 w 361"/>
                <a:gd name="T67" fmla="*/ 49 h 16"/>
                <a:gd name="T68" fmla="*/ 1610 w 361"/>
                <a:gd name="T69" fmla="*/ 49 h 16"/>
                <a:gd name="T70" fmla="*/ 1650 w 361"/>
                <a:gd name="T71" fmla="*/ 37 h 16"/>
                <a:gd name="T72" fmla="*/ 1682 w 361"/>
                <a:gd name="T73" fmla="*/ 37 h 16"/>
                <a:gd name="T74" fmla="*/ 1706 w 361"/>
                <a:gd name="T75" fmla="*/ 31 h 16"/>
                <a:gd name="T76" fmla="*/ 1722 w 361"/>
                <a:gd name="T77" fmla="*/ 31 h 16"/>
                <a:gd name="T78" fmla="*/ 1739 w 361"/>
                <a:gd name="T79" fmla="*/ 12 h 16"/>
                <a:gd name="T80" fmla="*/ 175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3" y="6"/>
                  </a:lnTo>
                  <a:lnTo>
                    <a:pt x="20" y="7"/>
                  </a:lnTo>
                  <a:lnTo>
                    <a:pt x="25" y="7"/>
                  </a:lnTo>
                  <a:lnTo>
                    <a:pt x="33" y="9"/>
                  </a:lnTo>
                  <a:lnTo>
                    <a:pt x="39" y="9"/>
                  </a:lnTo>
                  <a:lnTo>
                    <a:pt x="48" y="9"/>
                  </a:lnTo>
                  <a:lnTo>
                    <a:pt x="56" y="12"/>
                  </a:lnTo>
                  <a:lnTo>
                    <a:pt x="69" y="12"/>
                  </a:lnTo>
                  <a:lnTo>
                    <a:pt x="81" y="12"/>
                  </a:lnTo>
                  <a:lnTo>
                    <a:pt x="91" y="14"/>
                  </a:lnTo>
                  <a:lnTo>
                    <a:pt x="102" y="14"/>
                  </a:lnTo>
                  <a:lnTo>
                    <a:pt x="116" y="14"/>
                  </a:lnTo>
                  <a:lnTo>
                    <a:pt x="127" y="14"/>
                  </a:lnTo>
                  <a:lnTo>
                    <a:pt x="140" y="15"/>
                  </a:lnTo>
                  <a:lnTo>
                    <a:pt x="155" y="15"/>
                  </a:lnTo>
                  <a:lnTo>
                    <a:pt x="168" y="15"/>
                  </a:lnTo>
                  <a:lnTo>
                    <a:pt x="181" y="15"/>
                  </a:lnTo>
                  <a:lnTo>
                    <a:pt x="194" y="15"/>
                  </a:lnTo>
                  <a:lnTo>
                    <a:pt x="207" y="15"/>
                  </a:lnTo>
                  <a:lnTo>
                    <a:pt x="221" y="15"/>
                  </a:lnTo>
                  <a:lnTo>
                    <a:pt x="234" y="14"/>
                  </a:lnTo>
                  <a:lnTo>
                    <a:pt x="248" y="14"/>
                  </a:lnTo>
                  <a:lnTo>
                    <a:pt x="260" y="14"/>
                  </a:lnTo>
                  <a:lnTo>
                    <a:pt x="273" y="14"/>
                  </a:lnTo>
                  <a:lnTo>
                    <a:pt x="284" y="12"/>
                  </a:lnTo>
                  <a:lnTo>
                    <a:pt x="293" y="12"/>
                  </a:lnTo>
                  <a:lnTo>
                    <a:pt x="304" y="12"/>
                  </a:lnTo>
                  <a:lnTo>
                    <a:pt x="313" y="9"/>
                  </a:lnTo>
                  <a:lnTo>
                    <a:pt x="323" y="9"/>
                  </a:lnTo>
                  <a:lnTo>
                    <a:pt x="331" y="9"/>
                  </a:lnTo>
                  <a:lnTo>
                    <a:pt x="339" y="7"/>
                  </a:lnTo>
                  <a:lnTo>
                    <a:pt x="345" y="7"/>
                  </a:lnTo>
                  <a:lnTo>
                    <a:pt x="350" y="6"/>
                  </a:lnTo>
                  <a:lnTo>
                    <a:pt x="353" y="6"/>
                  </a:lnTo>
                  <a:lnTo>
                    <a:pt x="357" y="2"/>
                  </a:lnTo>
                  <a:lnTo>
                    <a:pt x="360"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07" name="Freeform 97"/>
            <p:cNvSpPr>
              <a:spLocks noChangeAspect="1"/>
            </p:cNvSpPr>
            <p:nvPr/>
          </p:nvSpPr>
          <p:spPr bwMode="auto">
            <a:xfrm>
              <a:off x="743" y="3544"/>
              <a:ext cx="392" cy="19"/>
            </a:xfrm>
            <a:custGeom>
              <a:avLst/>
              <a:gdLst>
                <a:gd name="T0" fmla="*/ 1464 w 301"/>
                <a:gd name="T1" fmla="*/ 60 h 15"/>
                <a:gd name="T2" fmla="*/ 1464 w 301"/>
                <a:gd name="T3" fmla="*/ 60 h 15"/>
                <a:gd name="T4" fmla="*/ 1459 w 301"/>
                <a:gd name="T5" fmla="*/ 47 h 15"/>
                <a:gd name="T6" fmla="*/ 1459 w 301"/>
                <a:gd name="T7" fmla="*/ 47 h 15"/>
                <a:gd name="T8" fmla="*/ 1436 w 301"/>
                <a:gd name="T9" fmla="*/ 37 h 15"/>
                <a:gd name="T10" fmla="*/ 1425 w 301"/>
                <a:gd name="T11" fmla="*/ 37 h 15"/>
                <a:gd name="T12" fmla="*/ 1401 w 301"/>
                <a:gd name="T13" fmla="*/ 25 h 15"/>
                <a:gd name="T14" fmla="*/ 1367 w 301"/>
                <a:gd name="T15" fmla="*/ 25 h 15"/>
                <a:gd name="T16" fmla="*/ 1352 w 301"/>
                <a:gd name="T17" fmla="*/ 25 h 15"/>
                <a:gd name="T18" fmla="*/ 1313 w 301"/>
                <a:gd name="T19" fmla="*/ 20 h 15"/>
                <a:gd name="T20" fmla="*/ 1263 w 301"/>
                <a:gd name="T21" fmla="*/ 20 h 15"/>
                <a:gd name="T22" fmla="*/ 1240 w 301"/>
                <a:gd name="T23" fmla="*/ 20 h 15"/>
                <a:gd name="T24" fmla="*/ 1190 w 301"/>
                <a:gd name="T25" fmla="*/ 10 h 15"/>
                <a:gd name="T26" fmla="*/ 1151 w 301"/>
                <a:gd name="T27" fmla="*/ 10 h 15"/>
                <a:gd name="T28" fmla="*/ 1106 w 301"/>
                <a:gd name="T29" fmla="*/ 10 h 15"/>
                <a:gd name="T30" fmla="*/ 1061 w 301"/>
                <a:gd name="T31" fmla="*/ 10 h 15"/>
                <a:gd name="T32" fmla="*/ 1011 w 301"/>
                <a:gd name="T33" fmla="*/ 10 h 15"/>
                <a:gd name="T34" fmla="*/ 944 w 301"/>
                <a:gd name="T35" fmla="*/ 0 h 15"/>
                <a:gd name="T36" fmla="*/ 905 w 301"/>
                <a:gd name="T37" fmla="*/ 0 h 15"/>
                <a:gd name="T38" fmla="*/ 849 w 301"/>
                <a:gd name="T39" fmla="*/ 0 h 15"/>
                <a:gd name="T40" fmla="*/ 791 w 301"/>
                <a:gd name="T41" fmla="*/ 0 h 15"/>
                <a:gd name="T42" fmla="*/ 742 w 301"/>
                <a:gd name="T43" fmla="*/ 0 h 15"/>
                <a:gd name="T44" fmla="*/ 682 w 301"/>
                <a:gd name="T45" fmla="*/ 0 h 15"/>
                <a:gd name="T46" fmla="*/ 634 w 301"/>
                <a:gd name="T47" fmla="*/ 0 h 15"/>
                <a:gd name="T48" fmla="*/ 570 w 301"/>
                <a:gd name="T49" fmla="*/ 0 h 15"/>
                <a:gd name="T50" fmla="*/ 517 w 301"/>
                <a:gd name="T51" fmla="*/ 0 h 15"/>
                <a:gd name="T52" fmla="*/ 468 w 301"/>
                <a:gd name="T53" fmla="*/ 10 h 15"/>
                <a:gd name="T54" fmla="*/ 417 w 301"/>
                <a:gd name="T55" fmla="*/ 10 h 15"/>
                <a:gd name="T56" fmla="*/ 371 w 301"/>
                <a:gd name="T57" fmla="*/ 10 h 15"/>
                <a:gd name="T58" fmla="*/ 320 w 301"/>
                <a:gd name="T59" fmla="*/ 10 h 15"/>
                <a:gd name="T60" fmla="*/ 273 w 301"/>
                <a:gd name="T61" fmla="*/ 10 h 15"/>
                <a:gd name="T62" fmla="*/ 246 w 301"/>
                <a:gd name="T63" fmla="*/ 20 h 15"/>
                <a:gd name="T64" fmla="*/ 198 w 301"/>
                <a:gd name="T65" fmla="*/ 20 h 15"/>
                <a:gd name="T66" fmla="*/ 173 w 301"/>
                <a:gd name="T67" fmla="*/ 20 h 15"/>
                <a:gd name="T68" fmla="*/ 134 w 301"/>
                <a:gd name="T69" fmla="*/ 25 h 15"/>
                <a:gd name="T70" fmla="*/ 96 w 301"/>
                <a:gd name="T71" fmla="*/ 25 h 15"/>
                <a:gd name="T72" fmla="*/ 74 w 301"/>
                <a:gd name="T73" fmla="*/ 25 h 15"/>
                <a:gd name="T74" fmla="*/ 64 w 301"/>
                <a:gd name="T75" fmla="*/ 37 h 15"/>
                <a:gd name="T76" fmla="*/ 35 w 301"/>
                <a:gd name="T77" fmla="*/ 37 h 15"/>
                <a:gd name="T78" fmla="*/ 27 w 301"/>
                <a:gd name="T79" fmla="*/ 47 h 15"/>
                <a:gd name="T80" fmla="*/ 12 w 301"/>
                <a:gd name="T81" fmla="*/ 47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1"/>
                  </a:lnTo>
                  <a:lnTo>
                    <a:pt x="294" y="9"/>
                  </a:lnTo>
                  <a:lnTo>
                    <a:pt x="292" y="9"/>
                  </a:lnTo>
                  <a:lnTo>
                    <a:pt x="287" y="6"/>
                  </a:lnTo>
                  <a:lnTo>
                    <a:pt x="280" y="6"/>
                  </a:lnTo>
                  <a:lnTo>
                    <a:pt x="277" y="6"/>
                  </a:lnTo>
                  <a:lnTo>
                    <a:pt x="269" y="5"/>
                  </a:lnTo>
                  <a:lnTo>
                    <a:pt x="259" y="5"/>
                  </a:lnTo>
                  <a:lnTo>
                    <a:pt x="254" y="5"/>
                  </a:lnTo>
                  <a:lnTo>
                    <a:pt x="244" y="2"/>
                  </a:lnTo>
                  <a:lnTo>
                    <a:pt x="236" y="2"/>
                  </a:lnTo>
                  <a:lnTo>
                    <a:pt x="227" y="2"/>
                  </a:lnTo>
                  <a:lnTo>
                    <a:pt x="217" y="2"/>
                  </a:lnTo>
                  <a:lnTo>
                    <a:pt x="207" y="2"/>
                  </a:lnTo>
                  <a:lnTo>
                    <a:pt x="194" y="0"/>
                  </a:lnTo>
                  <a:lnTo>
                    <a:pt x="186" y="0"/>
                  </a:lnTo>
                  <a:lnTo>
                    <a:pt x="174" y="0"/>
                  </a:lnTo>
                  <a:lnTo>
                    <a:pt x="162" y="0"/>
                  </a:lnTo>
                  <a:lnTo>
                    <a:pt x="152" y="0"/>
                  </a:lnTo>
                  <a:lnTo>
                    <a:pt x="140" y="0"/>
                  </a:lnTo>
                  <a:lnTo>
                    <a:pt x="130" y="0"/>
                  </a:lnTo>
                  <a:lnTo>
                    <a:pt x="117" y="0"/>
                  </a:lnTo>
                  <a:lnTo>
                    <a:pt x="106" y="0"/>
                  </a:lnTo>
                  <a:lnTo>
                    <a:pt x="96" y="2"/>
                  </a:lnTo>
                  <a:lnTo>
                    <a:pt x="85" y="2"/>
                  </a:lnTo>
                  <a:lnTo>
                    <a:pt x="76" y="2"/>
                  </a:lnTo>
                  <a:lnTo>
                    <a:pt x="65" y="2"/>
                  </a:lnTo>
                  <a:lnTo>
                    <a:pt x="56" y="2"/>
                  </a:lnTo>
                  <a:lnTo>
                    <a:pt x="50" y="5"/>
                  </a:lnTo>
                  <a:lnTo>
                    <a:pt x="41" y="5"/>
                  </a:lnTo>
                  <a:lnTo>
                    <a:pt x="35" y="5"/>
                  </a:lnTo>
                  <a:lnTo>
                    <a:pt x="28" y="6"/>
                  </a:lnTo>
                  <a:lnTo>
                    <a:pt x="20" y="6"/>
                  </a:lnTo>
                  <a:lnTo>
                    <a:pt x="15" y="6"/>
                  </a:lnTo>
                  <a:lnTo>
                    <a:pt x="13" y="9"/>
                  </a:lnTo>
                  <a:lnTo>
                    <a:pt x="7" y="9"/>
                  </a:lnTo>
                  <a:lnTo>
                    <a:pt x="5" y="11"/>
                  </a:lnTo>
                  <a:lnTo>
                    <a:pt x="2" y="11"/>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08" name="Freeform 98"/>
            <p:cNvSpPr>
              <a:spLocks noChangeAspect="1"/>
            </p:cNvSpPr>
            <p:nvPr/>
          </p:nvSpPr>
          <p:spPr bwMode="auto">
            <a:xfrm>
              <a:off x="863" y="3321"/>
              <a:ext cx="156" cy="6"/>
            </a:xfrm>
            <a:custGeom>
              <a:avLst/>
              <a:gdLst>
                <a:gd name="T0" fmla="*/ 0 w 120"/>
                <a:gd name="T1" fmla="*/ 0 h 5"/>
                <a:gd name="T2" fmla="*/ 0 w 120"/>
                <a:gd name="T3" fmla="*/ 0 h 5"/>
                <a:gd name="T4" fmla="*/ 0 w 120"/>
                <a:gd name="T5" fmla="*/ 0 h 5"/>
                <a:gd name="T6" fmla="*/ 12 w 120"/>
                <a:gd name="T7" fmla="*/ 1 h 5"/>
                <a:gd name="T8" fmla="*/ 12 w 120"/>
                <a:gd name="T9" fmla="*/ 1 h 5"/>
                <a:gd name="T10" fmla="*/ 27 w 120"/>
                <a:gd name="T11" fmla="*/ 1 h 5"/>
                <a:gd name="T12" fmla="*/ 35 w 120"/>
                <a:gd name="T13" fmla="*/ 1 h 5"/>
                <a:gd name="T14" fmla="*/ 46 w 120"/>
                <a:gd name="T15" fmla="*/ 1 h 5"/>
                <a:gd name="T16" fmla="*/ 60 w 120"/>
                <a:gd name="T17" fmla="*/ 1 h 5"/>
                <a:gd name="T18" fmla="*/ 66 w 120"/>
                <a:gd name="T19" fmla="*/ 12 h 5"/>
                <a:gd name="T20" fmla="*/ 74 w 120"/>
                <a:gd name="T21" fmla="*/ 12 h 5"/>
                <a:gd name="T22" fmla="*/ 101 w 120"/>
                <a:gd name="T23" fmla="*/ 12 h 5"/>
                <a:gd name="T24" fmla="*/ 108 w 120"/>
                <a:gd name="T25" fmla="*/ 12 h 5"/>
                <a:gd name="T26" fmla="*/ 131 w 120"/>
                <a:gd name="T27" fmla="*/ 12 h 5"/>
                <a:gd name="T28" fmla="*/ 146 w 120"/>
                <a:gd name="T29" fmla="*/ 12 h 5"/>
                <a:gd name="T30" fmla="*/ 170 w 120"/>
                <a:gd name="T31" fmla="*/ 12 h 5"/>
                <a:gd name="T32" fmla="*/ 190 w 120"/>
                <a:gd name="T33" fmla="*/ 12 h 5"/>
                <a:gd name="T34" fmla="*/ 209 w 120"/>
                <a:gd name="T35" fmla="*/ 12 h 5"/>
                <a:gd name="T36" fmla="*/ 231 w 120"/>
                <a:gd name="T37" fmla="*/ 12 h 5"/>
                <a:gd name="T38" fmla="*/ 257 w 120"/>
                <a:gd name="T39" fmla="*/ 12 h 5"/>
                <a:gd name="T40" fmla="*/ 272 w 120"/>
                <a:gd name="T41" fmla="*/ 12 h 5"/>
                <a:gd name="T42" fmla="*/ 300 w 120"/>
                <a:gd name="T43" fmla="*/ 12 h 5"/>
                <a:gd name="T44" fmla="*/ 316 w 120"/>
                <a:gd name="T45" fmla="*/ 12 h 5"/>
                <a:gd name="T46" fmla="*/ 337 w 120"/>
                <a:gd name="T47" fmla="*/ 12 h 5"/>
                <a:gd name="T48" fmla="*/ 368 w 120"/>
                <a:gd name="T49" fmla="*/ 12 h 5"/>
                <a:gd name="T50" fmla="*/ 382 w 120"/>
                <a:gd name="T51" fmla="*/ 12 h 5"/>
                <a:gd name="T52" fmla="*/ 407 w 120"/>
                <a:gd name="T53" fmla="*/ 12 h 5"/>
                <a:gd name="T54" fmla="*/ 411 w 120"/>
                <a:gd name="T55" fmla="*/ 12 h 5"/>
                <a:gd name="T56" fmla="*/ 438 w 120"/>
                <a:gd name="T57" fmla="*/ 12 h 5"/>
                <a:gd name="T58" fmla="*/ 463 w 120"/>
                <a:gd name="T59" fmla="*/ 12 h 5"/>
                <a:gd name="T60" fmla="*/ 473 w 120"/>
                <a:gd name="T61" fmla="*/ 12 h 5"/>
                <a:gd name="T62" fmla="*/ 495 w 120"/>
                <a:gd name="T63" fmla="*/ 12 h 5"/>
                <a:gd name="T64" fmla="*/ 503 w 120"/>
                <a:gd name="T65" fmla="*/ 12 h 5"/>
                <a:gd name="T66" fmla="*/ 529 w 120"/>
                <a:gd name="T67" fmla="*/ 12 h 5"/>
                <a:gd name="T68" fmla="*/ 534 w 120"/>
                <a:gd name="T69" fmla="*/ 1 h 5"/>
                <a:gd name="T70" fmla="*/ 545 w 120"/>
                <a:gd name="T71" fmla="*/ 1 h 5"/>
                <a:gd name="T72" fmla="*/ 559 w 120"/>
                <a:gd name="T73" fmla="*/ 1 h 5"/>
                <a:gd name="T74" fmla="*/ 564 w 120"/>
                <a:gd name="T75" fmla="*/ 1 h 5"/>
                <a:gd name="T76" fmla="*/ 564 w 120"/>
                <a:gd name="T77" fmla="*/ 1 h 5"/>
                <a:gd name="T78" fmla="*/ 579 w 120"/>
                <a:gd name="T79" fmla="*/ 1 h 5"/>
                <a:gd name="T80" fmla="*/ 579 w 120"/>
                <a:gd name="T81" fmla="*/ 0 h 5"/>
                <a:gd name="T82" fmla="*/ 579 w 120"/>
                <a:gd name="T83" fmla="*/ 0 h 5"/>
                <a:gd name="T84" fmla="*/ 579 w 120"/>
                <a:gd name="T85" fmla="*/ 0 h 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0"/>
                <a:gd name="T130" fmla="*/ 0 h 5"/>
                <a:gd name="T131" fmla="*/ 120 w 120"/>
                <a:gd name="T132" fmla="*/ 5 h 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0" h="5">
                  <a:moveTo>
                    <a:pt x="0" y="0"/>
                  </a:moveTo>
                  <a:lnTo>
                    <a:pt x="0" y="0"/>
                  </a:lnTo>
                  <a:lnTo>
                    <a:pt x="2" y="1"/>
                  </a:lnTo>
                  <a:lnTo>
                    <a:pt x="5" y="1"/>
                  </a:lnTo>
                  <a:lnTo>
                    <a:pt x="7" y="1"/>
                  </a:lnTo>
                  <a:lnTo>
                    <a:pt x="9" y="1"/>
                  </a:lnTo>
                  <a:lnTo>
                    <a:pt x="12" y="1"/>
                  </a:lnTo>
                  <a:lnTo>
                    <a:pt x="14" y="4"/>
                  </a:lnTo>
                  <a:lnTo>
                    <a:pt x="15" y="4"/>
                  </a:lnTo>
                  <a:lnTo>
                    <a:pt x="21" y="4"/>
                  </a:lnTo>
                  <a:lnTo>
                    <a:pt x="22" y="4"/>
                  </a:lnTo>
                  <a:lnTo>
                    <a:pt x="27" y="4"/>
                  </a:lnTo>
                  <a:lnTo>
                    <a:pt x="30" y="4"/>
                  </a:lnTo>
                  <a:lnTo>
                    <a:pt x="35" y="4"/>
                  </a:lnTo>
                  <a:lnTo>
                    <a:pt x="39" y="4"/>
                  </a:lnTo>
                  <a:lnTo>
                    <a:pt x="43" y="4"/>
                  </a:lnTo>
                  <a:lnTo>
                    <a:pt x="48" y="4"/>
                  </a:lnTo>
                  <a:lnTo>
                    <a:pt x="53" y="4"/>
                  </a:lnTo>
                  <a:lnTo>
                    <a:pt x="56" y="4"/>
                  </a:lnTo>
                  <a:lnTo>
                    <a:pt x="62" y="4"/>
                  </a:lnTo>
                  <a:lnTo>
                    <a:pt x="65" y="4"/>
                  </a:lnTo>
                  <a:lnTo>
                    <a:pt x="70" y="4"/>
                  </a:lnTo>
                  <a:lnTo>
                    <a:pt x="76" y="4"/>
                  </a:lnTo>
                  <a:lnTo>
                    <a:pt x="79" y="4"/>
                  </a:lnTo>
                  <a:lnTo>
                    <a:pt x="84" y="4"/>
                  </a:lnTo>
                  <a:lnTo>
                    <a:pt x="85" y="4"/>
                  </a:lnTo>
                  <a:lnTo>
                    <a:pt x="91" y="4"/>
                  </a:lnTo>
                  <a:lnTo>
                    <a:pt x="96" y="4"/>
                  </a:lnTo>
                  <a:lnTo>
                    <a:pt x="98" y="4"/>
                  </a:lnTo>
                  <a:lnTo>
                    <a:pt x="102" y="4"/>
                  </a:lnTo>
                  <a:lnTo>
                    <a:pt x="104" y="4"/>
                  </a:lnTo>
                  <a:lnTo>
                    <a:pt x="109" y="4"/>
                  </a:lnTo>
                  <a:lnTo>
                    <a:pt x="111" y="1"/>
                  </a:lnTo>
                  <a:lnTo>
                    <a:pt x="113" y="1"/>
                  </a:lnTo>
                  <a:lnTo>
                    <a:pt x="116" y="1"/>
                  </a:lnTo>
                  <a:lnTo>
                    <a:pt x="117" y="1"/>
                  </a:lnTo>
                  <a:lnTo>
                    <a:pt x="119" y="1"/>
                  </a:lnTo>
                  <a:lnTo>
                    <a:pt x="11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09" name="Line 99"/>
            <p:cNvSpPr>
              <a:spLocks noChangeAspect="1" noChangeShapeType="1"/>
            </p:cNvSpPr>
            <p:nvPr/>
          </p:nvSpPr>
          <p:spPr bwMode="auto">
            <a:xfrm flipH="1">
              <a:off x="1021" y="3325"/>
              <a:ext cx="11"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510" name="Line 100"/>
            <p:cNvSpPr>
              <a:spLocks noChangeAspect="1" noChangeShapeType="1"/>
            </p:cNvSpPr>
            <p:nvPr/>
          </p:nvSpPr>
          <p:spPr bwMode="auto">
            <a:xfrm>
              <a:off x="1174"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511" name="Line 101"/>
            <p:cNvSpPr>
              <a:spLocks noChangeAspect="1" noChangeShapeType="1"/>
            </p:cNvSpPr>
            <p:nvPr/>
          </p:nvSpPr>
          <p:spPr bwMode="auto">
            <a:xfrm>
              <a:off x="1163" y="3617"/>
              <a:ext cx="0" cy="483"/>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512" name="Freeform 102"/>
            <p:cNvSpPr>
              <a:spLocks noChangeAspect="1"/>
            </p:cNvSpPr>
            <p:nvPr/>
          </p:nvSpPr>
          <p:spPr bwMode="auto">
            <a:xfrm>
              <a:off x="859" y="3423"/>
              <a:ext cx="168" cy="14"/>
            </a:xfrm>
            <a:custGeom>
              <a:avLst/>
              <a:gdLst>
                <a:gd name="T0" fmla="*/ 0 w 129"/>
                <a:gd name="T1" fmla="*/ 0 h 11"/>
                <a:gd name="T2" fmla="*/ 60 w 129"/>
                <a:gd name="T3" fmla="*/ 28 h 11"/>
                <a:gd name="T4" fmla="*/ 173 w 129"/>
                <a:gd name="T5" fmla="*/ 36 h 11"/>
                <a:gd name="T6" fmla="*/ 273 w 129"/>
                <a:gd name="T7" fmla="*/ 46 h 11"/>
                <a:gd name="T8" fmla="*/ 409 w 129"/>
                <a:gd name="T9" fmla="*/ 46 h 11"/>
                <a:gd name="T10" fmla="*/ 512 w 129"/>
                <a:gd name="T11" fmla="*/ 36 h 11"/>
                <a:gd name="T12" fmla="*/ 583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0"/>
                  </a:moveTo>
                  <a:lnTo>
                    <a:pt x="12" y="6"/>
                  </a:lnTo>
                  <a:lnTo>
                    <a:pt x="35" y="8"/>
                  </a:lnTo>
                  <a:lnTo>
                    <a:pt x="56" y="10"/>
                  </a:lnTo>
                  <a:lnTo>
                    <a:pt x="84" y="10"/>
                  </a:lnTo>
                  <a:lnTo>
                    <a:pt x="105" y="8"/>
                  </a:lnTo>
                  <a:lnTo>
                    <a:pt x="120"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13" name="Freeform 103"/>
            <p:cNvSpPr>
              <a:spLocks noChangeAspect="1"/>
            </p:cNvSpPr>
            <p:nvPr/>
          </p:nvSpPr>
          <p:spPr bwMode="auto">
            <a:xfrm>
              <a:off x="682" y="3824"/>
              <a:ext cx="526" cy="22"/>
            </a:xfrm>
            <a:custGeom>
              <a:avLst/>
              <a:gdLst>
                <a:gd name="T0" fmla="*/ 0 w 404"/>
                <a:gd name="T1" fmla="*/ 0 h 17"/>
                <a:gd name="T2" fmla="*/ 0 w 404"/>
                <a:gd name="T3" fmla="*/ 28 h 17"/>
                <a:gd name="T4" fmla="*/ 174 w 404"/>
                <a:gd name="T5" fmla="*/ 58 h 17"/>
                <a:gd name="T6" fmla="*/ 479 w 404"/>
                <a:gd name="T7" fmla="*/ 65 h 17"/>
                <a:gd name="T8" fmla="*/ 858 w 404"/>
                <a:gd name="T9" fmla="*/ 75 h 17"/>
                <a:gd name="T10" fmla="*/ 1279 w 404"/>
                <a:gd name="T11" fmla="*/ 75 h 17"/>
                <a:gd name="T12" fmla="*/ 1609 w 404"/>
                <a:gd name="T13" fmla="*/ 58 h 17"/>
                <a:gd name="T14" fmla="*/ 1857 w 404"/>
                <a:gd name="T15" fmla="*/ 45 h 17"/>
                <a:gd name="T16" fmla="*/ 1966 w 404"/>
                <a:gd name="T17" fmla="*/ 28 h 17"/>
                <a:gd name="T18" fmla="*/ 0 w 404"/>
                <a:gd name="T19" fmla="*/ 0 h 17"/>
                <a:gd name="T20" fmla="*/ 0 w 404"/>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4"/>
                <a:gd name="T34" fmla="*/ 0 h 17"/>
                <a:gd name="T35" fmla="*/ 404 w 404"/>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4" h="17">
                  <a:moveTo>
                    <a:pt x="0" y="0"/>
                  </a:moveTo>
                  <a:lnTo>
                    <a:pt x="0" y="6"/>
                  </a:lnTo>
                  <a:lnTo>
                    <a:pt x="36" y="12"/>
                  </a:lnTo>
                  <a:lnTo>
                    <a:pt x="98" y="14"/>
                  </a:lnTo>
                  <a:lnTo>
                    <a:pt x="177" y="16"/>
                  </a:lnTo>
                  <a:lnTo>
                    <a:pt x="263" y="16"/>
                  </a:lnTo>
                  <a:lnTo>
                    <a:pt x="330" y="12"/>
                  </a:lnTo>
                  <a:lnTo>
                    <a:pt x="381" y="9"/>
                  </a:lnTo>
                  <a:lnTo>
                    <a:pt x="403"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14" name="Freeform 104"/>
            <p:cNvSpPr>
              <a:spLocks noChangeAspect="1"/>
            </p:cNvSpPr>
            <p:nvPr/>
          </p:nvSpPr>
          <p:spPr bwMode="auto">
            <a:xfrm>
              <a:off x="810" y="3265"/>
              <a:ext cx="264" cy="25"/>
            </a:xfrm>
            <a:custGeom>
              <a:avLst/>
              <a:gdLst>
                <a:gd name="T0" fmla="*/ 979 w 203"/>
                <a:gd name="T1" fmla="*/ 0 h 19"/>
                <a:gd name="T2" fmla="*/ 932 w 203"/>
                <a:gd name="T3" fmla="*/ 28 h 19"/>
                <a:gd name="T4" fmla="*/ 812 w 203"/>
                <a:gd name="T5" fmla="*/ 66 h 19"/>
                <a:gd name="T6" fmla="*/ 659 w 203"/>
                <a:gd name="T7" fmla="*/ 95 h 19"/>
                <a:gd name="T8" fmla="*/ 438 w 203"/>
                <a:gd name="T9" fmla="*/ 95 h 19"/>
                <a:gd name="T10" fmla="*/ 243 w 203"/>
                <a:gd name="T11" fmla="*/ 72 h 19"/>
                <a:gd name="T12" fmla="*/ 95 w 203"/>
                <a:gd name="T13" fmla="*/ 50 h 19"/>
                <a:gd name="T14" fmla="*/ 0 w 203"/>
                <a:gd name="T15" fmla="*/ 0 h 19"/>
                <a:gd name="T16" fmla="*/ 163 w 203"/>
                <a:gd name="T17" fmla="*/ 0 h 19"/>
                <a:gd name="T18" fmla="*/ 221 w 203"/>
                <a:gd name="T19" fmla="*/ 28 h 19"/>
                <a:gd name="T20" fmla="*/ 325 w 203"/>
                <a:gd name="T21" fmla="*/ 37 h 19"/>
                <a:gd name="T22" fmla="*/ 455 w 203"/>
                <a:gd name="T23" fmla="*/ 50 h 19"/>
                <a:gd name="T24" fmla="*/ 596 w 203"/>
                <a:gd name="T25" fmla="*/ 50 h 19"/>
                <a:gd name="T26" fmla="*/ 704 w 203"/>
                <a:gd name="T27" fmla="*/ 28 h 19"/>
                <a:gd name="T28" fmla="*/ 800 w 203"/>
                <a:gd name="T29" fmla="*/ 21 h 19"/>
                <a:gd name="T30" fmla="*/ 812 w 203"/>
                <a:gd name="T31" fmla="*/ 0 h 19"/>
                <a:gd name="T32" fmla="*/ 979 w 203"/>
                <a:gd name="T33" fmla="*/ 0 h 19"/>
                <a:gd name="T34" fmla="*/ 979 w 203"/>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3"/>
                <a:gd name="T55" fmla="*/ 0 h 19"/>
                <a:gd name="T56" fmla="*/ 203 w 203"/>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3" h="19">
                  <a:moveTo>
                    <a:pt x="202" y="0"/>
                  </a:moveTo>
                  <a:lnTo>
                    <a:pt x="193" y="5"/>
                  </a:lnTo>
                  <a:lnTo>
                    <a:pt x="168" y="13"/>
                  </a:lnTo>
                  <a:lnTo>
                    <a:pt x="137" y="18"/>
                  </a:lnTo>
                  <a:lnTo>
                    <a:pt x="91" y="18"/>
                  </a:lnTo>
                  <a:lnTo>
                    <a:pt x="50" y="14"/>
                  </a:lnTo>
                  <a:lnTo>
                    <a:pt x="19" y="10"/>
                  </a:lnTo>
                  <a:lnTo>
                    <a:pt x="0" y="0"/>
                  </a:lnTo>
                  <a:lnTo>
                    <a:pt x="34" y="0"/>
                  </a:lnTo>
                  <a:lnTo>
                    <a:pt x="46" y="5"/>
                  </a:lnTo>
                  <a:lnTo>
                    <a:pt x="68" y="7"/>
                  </a:lnTo>
                  <a:lnTo>
                    <a:pt x="94" y="10"/>
                  </a:lnTo>
                  <a:lnTo>
                    <a:pt x="123" y="10"/>
                  </a:lnTo>
                  <a:lnTo>
                    <a:pt x="145" y="5"/>
                  </a:lnTo>
                  <a:lnTo>
                    <a:pt x="165" y="4"/>
                  </a:lnTo>
                  <a:lnTo>
                    <a:pt x="168" y="0"/>
                  </a:lnTo>
                  <a:lnTo>
                    <a:pt x="202"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15" name="Line 105"/>
            <p:cNvSpPr>
              <a:spLocks noChangeAspect="1" noChangeShapeType="1"/>
            </p:cNvSpPr>
            <p:nvPr/>
          </p:nvSpPr>
          <p:spPr bwMode="auto">
            <a:xfrm flipV="1">
              <a:off x="939" y="2986"/>
              <a:ext cx="0" cy="1081"/>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516" name="AutoShape 106"/>
            <p:cNvSpPr>
              <a:spLocks noChangeAspect="1" noChangeArrowheads="1"/>
            </p:cNvSpPr>
            <p:nvPr/>
          </p:nvSpPr>
          <p:spPr bwMode="auto">
            <a:xfrm flipV="1">
              <a:off x="876" y="4067"/>
              <a:ext cx="134" cy="29"/>
            </a:xfrm>
            <a:prstGeom prst="roundRect">
              <a:avLst>
                <a:gd name="adj" fmla="val 0"/>
              </a:avLst>
            </a:prstGeom>
            <a:solidFill>
              <a:srgbClr val="00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17" name="AutoShape 107"/>
            <p:cNvSpPr>
              <a:spLocks noChangeAspect="1" noChangeArrowheads="1"/>
            </p:cNvSpPr>
            <p:nvPr/>
          </p:nvSpPr>
          <p:spPr bwMode="auto">
            <a:xfrm flipV="1">
              <a:off x="1753" y="2924"/>
              <a:ext cx="26" cy="2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18" name="Freeform 108"/>
            <p:cNvSpPr>
              <a:spLocks noChangeAspect="1"/>
            </p:cNvSpPr>
            <p:nvPr/>
          </p:nvSpPr>
          <p:spPr bwMode="auto">
            <a:xfrm>
              <a:off x="1738" y="2944"/>
              <a:ext cx="60" cy="43"/>
            </a:xfrm>
            <a:custGeom>
              <a:avLst/>
              <a:gdLst>
                <a:gd name="T0" fmla="*/ 0 w 46"/>
                <a:gd name="T1" fmla="*/ 27 h 33"/>
                <a:gd name="T2" fmla="*/ 0 w 46"/>
                <a:gd name="T3" fmla="*/ 27 h 33"/>
                <a:gd name="T4" fmla="*/ 0 w 46"/>
                <a:gd name="T5" fmla="*/ 27 h 33"/>
                <a:gd name="T6" fmla="*/ 0 w 46"/>
                <a:gd name="T7" fmla="*/ 12 h 33"/>
                <a:gd name="T8" fmla="*/ 0 w 46"/>
                <a:gd name="T9" fmla="*/ 12 h 33"/>
                <a:gd name="T10" fmla="*/ 12 w 46"/>
                <a:gd name="T11" fmla="*/ 12 h 33"/>
                <a:gd name="T12" fmla="*/ 12 w 46"/>
                <a:gd name="T13" fmla="*/ 0 h 33"/>
                <a:gd name="T14" fmla="*/ 27 w 46"/>
                <a:gd name="T15" fmla="*/ 0 h 33"/>
                <a:gd name="T16" fmla="*/ 27 w 46"/>
                <a:gd name="T17" fmla="*/ 0 h 33"/>
                <a:gd name="T18" fmla="*/ 35 w 46"/>
                <a:gd name="T19" fmla="*/ 0 h 33"/>
                <a:gd name="T20" fmla="*/ 35 w 46"/>
                <a:gd name="T21" fmla="*/ 0 h 33"/>
                <a:gd name="T22" fmla="*/ 189 w 46"/>
                <a:gd name="T23" fmla="*/ 0 h 33"/>
                <a:gd name="T24" fmla="*/ 189 w 46"/>
                <a:gd name="T25" fmla="*/ 0 h 33"/>
                <a:gd name="T26" fmla="*/ 192 w 46"/>
                <a:gd name="T27" fmla="*/ 0 h 33"/>
                <a:gd name="T28" fmla="*/ 192 w 46"/>
                <a:gd name="T29" fmla="*/ 0 h 33"/>
                <a:gd name="T30" fmla="*/ 200 w 46"/>
                <a:gd name="T31" fmla="*/ 0 h 33"/>
                <a:gd name="T32" fmla="*/ 200 w 46"/>
                <a:gd name="T33" fmla="*/ 0 h 33"/>
                <a:gd name="T34" fmla="*/ 222 w 46"/>
                <a:gd name="T35" fmla="*/ 12 h 33"/>
                <a:gd name="T36" fmla="*/ 222 w 46"/>
                <a:gd name="T37" fmla="*/ 12 h 33"/>
                <a:gd name="T38" fmla="*/ 222 w 46"/>
                <a:gd name="T39" fmla="*/ 12 h 33"/>
                <a:gd name="T40" fmla="*/ 222 w 46"/>
                <a:gd name="T41" fmla="*/ 27 h 33"/>
                <a:gd name="T42" fmla="*/ 222 w 46"/>
                <a:gd name="T43" fmla="*/ 27 h 33"/>
                <a:gd name="T44" fmla="*/ 222 w 46"/>
                <a:gd name="T45" fmla="*/ 124 h 33"/>
                <a:gd name="T46" fmla="*/ 222 w 46"/>
                <a:gd name="T47" fmla="*/ 125 h 33"/>
                <a:gd name="T48" fmla="*/ 222 w 46"/>
                <a:gd name="T49" fmla="*/ 125 h 33"/>
                <a:gd name="T50" fmla="*/ 222 w 46"/>
                <a:gd name="T51" fmla="*/ 125 h 33"/>
                <a:gd name="T52" fmla="*/ 222 w 46"/>
                <a:gd name="T53" fmla="*/ 145 h 33"/>
                <a:gd name="T54" fmla="*/ 222 w 46"/>
                <a:gd name="T55" fmla="*/ 145 h 33"/>
                <a:gd name="T56" fmla="*/ 200 w 46"/>
                <a:gd name="T57" fmla="*/ 145 h 33"/>
                <a:gd name="T58" fmla="*/ 200 w 46"/>
                <a:gd name="T59" fmla="*/ 145 h 33"/>
                <a:gd name="T60" fmla="*/ 192 w 46"/>
                <a:gd name="T61" fmla="*/ 159 h 33"/>
                <a:gd name="T62" fmla="*/ 192 w 46"/>
                <a:gd name="T63" fmla="*/ 159 h 33"/>
                <a:gd name="T64" fmla="*/ 189 w 46"/>
                <a:gd name="T65" fmla="*/ 159 h 33"/>
                <a:gd name="T66" fmla="*/ 35 w 46"/>
                <a:gd name="T67" fmla="*/ 159 h 33"/>
                <a:gd name="T68" fmla="*/ 35 w 46"/>
                <a:gd name="T69" fmla="*/ 159 h 33"/>
                <a:gd name="T70" fmla="*/ 35 w 46"/>
                <a:gd name="T71" fmla="*/ 159 h 33"/>
                <a:gd name="T72" fmla="*/ 27 w 46"/>
                <a:gd name="T73" fmla="*/ 159 h 33"/>
                <a:gd name="T74" fmla="*/ 12 w 46"/>
                <a:gd name="T75" fmla="*/ 145 h 33"/>
                <a:gd name="T76" fmla="*/ 12 w 46"/>
                <a:gd name="T77" fmla="*/ 145 h 33"/>
                <a:gd name="T78" fmla="*/ 12 w 46"/>
                <a:gd name="T79" fmla="*/ 145 h 33"/>
                <a:gd name="T80" fmla="*/ 0 w 46"/>
                <a:gd name="T81" fmla="*/ 145 h 33"/>
                <a:gd name="T82" fmla="*/ 0 w 46"/>
                <a:gd name="T83" fmla="*/ 125 h 33"/>
                <a:gd name="T84" fmla="*/ 0 w 46"/>
                <a:gd name="T85" fmla="*/ 125 h 33"/>
                <a:gd name="T86" fmla="*/ 0 w 46"/>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0" y="25"/>
                  </a:moveTo>
                  <a:lnTo>
                    <a:pt x="0" y="5"/>
                  </a:lnTo>
                  <a:lnTo>
                    <a:pt x="0" y="2"/>
                  </a:lnTo>
                  <a:lnTo>
                    <a:pt x="2" y="2"/>
                  </a:lnTo>
                  <a:lnTo>
                    <a:pt x="2" y="0"/>
                  </a:lnTo>
                  <a:lnTo>
                    <a:pt x="5" y="0"/>
                  </a:lnTo>
                  <a:lnTo>
                    <a:pt x="7" y="0"/>
                  </a:lnTo>
                  <a:lnTo>
                    <a:pt x="38" y="0"/>
                  </a:lnTo>
                  <a:lnTo>
                    <a:pt x="39" y="0"/>
                  </a:lnTo>
                  <a:lnTo>
                    <a:pt x="41" y="0"/>
                  </a:lnTo>
                  <a:lnTo>
                    <a:pt x="45" y="2"/>
                  </a:lnTo>
                  <a:lnTo>
                    <a:pt x="45" y="5"/>
                  </a:lnTo>
                  <a:lnTo>
                    <a:pt x="45" y="25"/>
                  </a:lnTo>
                  <a:lnTo>
                    <a:pt x="45" y="26"/>
                  </a:lnTo>
                  <a:lnTo>
                    <a:pt x="45" y="29"/>
                  </a:lnTo>
                  <a:lnTo>
                    <a:pt x="41" y="29"/>
                  </a:lnTo>
                  <a:lnTo>
                    <a:pt x="39" y="32"/>
                  </a:lnTo>
                  <a:lnTo>
                    <a:pt x="38" y="32"/>
                  </a:lnTo>
                  <a:lnTo>
                    <a:pt x="7" y="32"/>
                  </a:lnTo>
                  <a:lnTo>
                    <a:pt x="5" y="32"/>
                  </a:lnTo>
                  <a:lnTo>
                    <a:pt x="5" y="29"/>
                  </a:lnTo>
                  <a:lnTo>
                    <a:pt x="2"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19" name="Freeform 109"/>
            <p:cNvSpPr>
              <a:spLocks noChangeAspect="1"/>
            </p:cNvSpPr>
            <p:nvPr/>
          </p:nvSpPr>
          <p:spPr bwMode="auto">
            <a:xfrm>
              <a:off x="1738" y="2944"/>
              <a:ext cx="20" cy="43"/>
            </a:xfrm>
            <a:custGeom>
              <a:avLst/>
              <a:gdLst>
                <a:gd name="T0" fmla="*/ 0 w 15"/>
                <a:gd name="T1" fmla="*/ 27 h 33"/>
                <a:gd name="T2" fmla="*/ 0 w 15"/>
                <a:gd name="T3" fmla="*/ 27 h 33"/>
                <a:gd name="T4" fmla="*/ 0 w 15"/>
                <a:gd name="T5" fmla="*/ 27 h 33"/>
                <a:gd name="T6" fmla="*/ 0 w 15"/>
                <a:gd name="T7" fmla="*/ 12 h 33"/>
                <a:gd name="T8" fmla="*/ 0 w 15"/>
                <a:gd name="T9" fmla="*/ 12 h 33"/>
                <a:gd name="T10" fmla="*/ 0 w 15"/>
                <a:gd name="T11" fmla="*/ 12 h 33"/>
                <a:gd name="T12" fmla="*/ 0 w 15"/>
                <a:gd name="T13" fmla="*/ 0 h 33"/>
                <a:gd name="T14" fmla="*/ 12 w 15"/>
                <a:gd name="T15" fmla="*/ 0 h 33"/>
                <a:gd name="T16" fmla="*/ 12 w 15"/>
                <a:gd name="T17" fmla="*/ 0 h 33"/>
                <a:gd name="T18" fmla="*/ 12 w 15"/>
                <a:gd name="T19" fmla="*/ 0 h 33"/>
                <a:gd name="T20" fmla="*/ 12 w 15"/>
                <a:gd name="T21" fmla="*/ 0 h 33"/>
                <a:gd name="T22" fmla="*/ 64 w 15"/>
                <a:gd name="T23" fmla="*/ 0 h 33"/>
                <a:gd name="T24" fmla="*/ 64 w 15"/>
                <a:gd name="T25" fmla="*/ 0 h 33"/>
                <a:gd name="T26" fmla="*/ 64 w 15"/>
                <a:gd name="T27" fmla="*/ 0 h 33"/>
                <a:gd name="T28" fmla="*/ 64 w 15"/>
                <a:gd name="T29" fmla="*/ 0 h 33"/>
                <a:gd name="T30" fmla="*/ 64 w 15"/>
                <a:gd name="T31" fmla="*/ 0 h 33"/>
                <a:gd name="T32" fmla="*/ 64 w 15"/>
                <a:gd name="T33" fmla="*/ 0 h 33"/>
                <a:gd name="T34" fmla="*/ 79 w 15"/>
                <a:gd name="T35" fmla="*/ 12 h 33"/>
                <a:gd name="T36" fmla="*/ 79 w 15"/>
                <a:gd name="T37" fmla="*/ 12 h 33"/>
                <a:gd name="T38" fmla="*/ 79 w 15"/>
                <a:gd name="T39" fmla="*/ 12 h 33"/>
                <a:gd name="T40" fmla="*/ 79 w 15"/>
                <a:gd name="T41" fmla="*/ 27 h 33"/>
                <a:gd name="T42" fmla="*/ 79 w 15"/>
                <a:gd name="T43" fmla="*/ 27 h 33"/>
                <a:gd name="T44" fmla="*/ 79 w 15"/>
                <a:gd name="T45" fmla="*/ 124 h 33"/>
                <a:gd name="T46" fmla="*/ 79 w 15"/>
                <a:gd name="T47" fmla="*/ 125 h 33"/>
                <a:gd name="T48" fmla="*/ 79 w 15"/>
                <a:gd name="T49" fmla="*/ 125 h 33"/>
                <a:gd name="T50" fmla="*/ 79 w 15"/>
                <a:gd name="T51" fmla="*/ 125 h 33"/>
                <a:gd name="T52" fmla="*/ 79 w 15"/>
                <a:gd name="T53" fmla="*/ 145 h 33"/>
                <a:gd name="T54" fmla="*/ 79 w 15"/>
                <a:gd name="T55" fmla="*/ 145 h 33"/>
                <a:gd name="T56" fmla="*/ 64 w 15"/>
                <a:gd name="T57" fmla="*/ 145 h 33"/>
                <a:gd name="T58" fmla="*/ 64 w 15"/>
                <a:gd name="T59" fmla="*/ 145 h 33"/>
                <a:gd name="T60" fmla="*/ 64 w 15"/>
                <a:gd name="T61" fmla="*/ 159 h 33"/>
                <a:gd name="T62" fmla="*/ 64 w 15"/>
                <a:gd name="T63" fmla="*/ 159 h 33"/>
                <a:gd name="T64" fmla="*/ 64 w 15"/>
                <a:gd name="T65" fmla="*/ 159 h 33"/>
                <a:gd name="T66" fmla="*/ 12 w 15"/>
                <a:gd name="T67" fmla="*/ 159 h 33"/>
                <a:gd name="T68" fmla="*/ 12 w 15"/>
                <a:gd name="T69" fmla="*/ 159 h 33"/>
                <a:gd name="T70" fmla="*/ 12 w 15"/>
                <a:gd name="T71" fmla="*/ 159 h 33"/>
                <a:gd name="T72" fmla="*/ 12 w 15"/>
                <a:gd name="T73" fmla="*/ 159 h 33"/>
                <a:gd name="T74" fmla="*/ 0 w 15"/>
                <a:gd name="T75" fmla="*/ 145 h 33"/>
                <a:gd name="T76" fmla="*/ 0 w 15"/>
                <a:gd name="T77" fmla="*/ 145 h 33"/>
                <a:gd name="T78" fmla="*/ 0 w 15"/>
                <a:gd name="T79" fmla="*/ 145 h 33"/>
                <a:gd name="T80" fmla="*/ 0 w 15"/>
                <a:gd name="T81" fmla="*/ 145 h 33"/>
                <a:gd name="T82" fmla="*/ 0 w 15"/>
                <a:gd name="T83" fmla="*/ 125 h 33"/>
                <a:gd name="T84" fmla="*/ 0 w 15"/>
                <a:gd name="T85" fmla="*/ 125 h 33"/>
                <a:gd name="T86" fmla="*/ 0 w 15"/>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0" y="25"/>
                  </a:moveTo>
                  <a:lnTo>
                    <a:pt x="0" y="5"/>
                  </a:lnTo>
                  <a:lnTo>
                    <a:pt x="0" y="2"/>
                  </a:lnTo>
                  <a:lnTo>
                    <a:pt x="0" y="0"/>
                  </a:lnTo>
                  <a:lnTo>
                    <a:pt x="2" y="0"/>
                  </a:lnTo>
                  <a:lnTo>
                    <a:pt x="11" y="0"/>
                  </a:lnTo>
                  <a:lnTo>
                    <a:pt x="14" y="2"/>
                  </a:lnTo>
                  <a:lnTo>
                    <a:pt x="14" y="5"/>
                  </a:lnTo>
                  <a:lnTo>
                    <a:pt x="14" y="25"/>
                  </a:lnTo>
                  <a:lnTo>
                    <a:pt x="14" y="26"/>
                  </a:lnTo>
                  <a:lnTo>
                    <a:pt x="14" y="29"/>
                  </a:lnTo>
                  <a:lnTo>
                    <a:pt x="11" y="29"/>
                  </a:lnTo>
                  <a:lnTo>
                    <a:pt x="11" y="32"/>
                  </a:lnTo>
                  <a:lnTo>
                    <a:pt x="2" y="32"/>
                  </a:lnTo>
                  <a:lnTo>
                    <a:pt x="2" y="29"/>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20" name="Freeform 110"/>
            <p:cNvSpPr>
              <a:spLocks noChangeAspect="1"/>
            </p:cNvSpPr>
            <p:nvPr/>
          </p:nvSpPr>
          <p:spPr bwMode="auto">
            <a:xfrm>
              <a:off x="1784" y="2944"/>
              <a:ext cx="14" cy="43"/>
            </a:xfrm>
            <a:custGeom>
              <a:avLst/>
              <a:gdLst>
                <a:gd name="T0" fmla="*/ 0 w 11"/>
                <a:gd name="T1" fmla="*/ 27 h 33"/>
                <a:gd name="T2" fmla="*/ 0 w 11"/>
                <a:gd name="T3" fmla="*/ 27 h 33"/>
                <a:gd name="T4" fmla="*/ 0 w 11"/>
                <a:gd name="T5" fmla="*/ 27 h 33"/>
                <a:gd name="T6" fmla="*/ 0 w 11"/>
                <a:gd name="T7" fmla="*/ 12 h 33"/>
                <a:gd name="T8" fmla="*/ 0 w 11"/>
                <a:gd name="T9" fmla="*/ 12 h 33"/>
                <a:gd name="T10" fmla="*/ 0 w 11"/>
                <a:gd name="T11" fmla="*/ 12 h 33"/>
                <a:gd name="T12" fmla="*/ 0 w 11"/>
                <a:gd name="T13" fmla="*/ 0 h 33"/>
                <a:gd name="T14" fmla="*/ 0 w 11"/>
                <a:gd name="T15" fmla="*/ 0 h 33"/>
                <a:gd name="T16" fmla="*/ 0 w 11"/>
                <a:gd name="T17" fmla="*/ 0 h 33"/>
                <a:gd name="T18" fmla="*/ 0 w 11"/>
                <a:gd name="T19" fmla="*/ 0 h 33"/>
                <a:gd name="T20" fmla="*/ 0 w 11"/>
                <a:gd name="T21" fmla="*/ 0 h 33"/>
                <a:gd name="T22" fmla="*/ 36 w 11"/>
                <a:gd name="T23" fmla="*/ 0 h 33"/>
                <a:gd name="T24" fmla="*/ 3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5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6 w 11"/>
                <a:gd name="T65" fmla="*/ 159 h 33"/>
                <a:gd name="T66" fmla="*/ 0 w 11"/>
                <a:gd name="T67" fmla="*/ 159 h 33"/>
                <a:gd name="T68" fmla="*/ 0 w 11"/>
                <a:gd name="T69" fmla="*/ 159 h 33"/>
                <a:gd name="T70" fmla="*/ 0 w 11"/>
                <a:gd name="T71" fmla="*/ 159 h 33"/>
                <a:gd name="T72" fmla="*/ 0 w 11"/>
                <a:gd name="T73" fmla="*/ 159 h 33"/>
                <a:gd name="T74" fmla="*/ 0 w 11"/>
                <a:gd name="T75" fmla="*/ 145 h 33"/>
                <a:gd name="T76" fmla="*/ 0 w 11"/>
                <a:gd name="T77" fmla="*/ 145 h 33"/>
                <a:gd name="T78" fmla="*/ 0 w 11"/>
                <a:gd name="T79" fmla="*/ 145 h 33"/>
                <a:gd name="T80" fmla="*/ 0 w 11"/>
                <a:gd name="T81" fmla="*/ 14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8" y="0"/>
                  </a:lnTo>
                  <a:lnTo>
                    <a:pt x="10" y="0"/>
                  </a:lnTo>
                  <a:lnTo>
                    <a:pt x="10" y="2"/>
                  </a:lnTo>
                  <a:lnTo>
                    <a:pt x="10" y="5"/>
                  </a:lnTo>
                  <a:lnTo>
                    <a:pt x="10" y="25"/>
                  </a:lnTo>
                  <a:lnTo>
                    <a:pt x="10" y="26"/>
                  </a:lnTo>
                  <a:lnTo>
                    <a:pt x="10" y="29"/>
                  </a:lnTo>
                  <a:lnTo>
                    <a:pt x="10" y="32"/>
                  </a:lnTo>
                  <a:lnTo>
                    <a:pt x="8" y="32"/>
                  </a:lnTo>
                  <a:lnTo>
                    <a:pt x="0" y="32"/>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21" name="Freeform 111" descr="Light vertical"/>
            <p:cNvSpPr>
              <a:spLocks noChangeAspect="1"/>
            </p:cNvSpPr>
            <p:nvPr/>
          </p:nvSpPr>
          <p:spPr bwMode="auto">
            <a:xfrm>
              <a:off x="1757" y="2944"/>
              <a:ext cx="23" cy="43"/>
            </a:xfrm>
            <a:custGeom>
              <a:avLst/>
              <a:gdLst>
                <a:gd name="T0" fmla="*/ 0 w 18"/>
                <a:gd name="T1" fmla="*/ 27 h 33"/>
                <a:gd name="T2" fmla="*/ 0 w 18"/>
                <a:gd name="T3" fmla="*/ 27 h 33"/>
                <a:gd name="T4" fmla="*/ 0 w 18"/>
                <a:gd name="T5" fmla="*/ 27 h 33"/>
                <a:gd name="T6" fmla="*/ 0 w 18"/>
                <a:gd name="T7" fmla="*/ 12 h 33"/>
                <a:gd name="T8" fmla="*/ 0 w 18"/>
                <a:gd name="T9" fmla="*/ 12 h 33"/>
                <a:gd name="T10" fmla="*/ 0 w 18"/>
                <a:gd name="T11" fmla="*/ 12 h 33"/>
                <a:gd name="T12" fmla="*/ 10 w 18"/>
                <a:gd name="T13" fmla="*/ 0 h 33"/>
                <a:gd name="T14" fmla="*/ 10 w 18"/>
                <a:gd name="T15" fmla="*/ 0 h 33"/>
                <a:gd name="T16" fmla="*/ 10 w 18"/>
                <a:gd name="T17" fmla="*/ 0 h 33"/>
                <a:gd name="T18" fmla="*/ 10 w 18"/>
                <a:gd name="T19" fmla="*/ 0 h 33"/>
                <a:gd name="T20" fmla="*/ 10 w 18"/>
                <a:gd name="T21" fmla="*/ 0 h 33"/>
                <a:gd name="T22" fmla="*/ 69 w 18"/>
                <a:gd name="T23" fmla="*/ 0 h 33"/>
                <a:gd name="T24" fmla="*/ 69 w 18"/>
                <a:gd name="T25" fmla="*/ 0 h 33"/>
                <a:gd name="T26" fmla="*/ 69 w 18"/>
                <a:gd name="T27" fmla="*/ 0 h 33"/>
                <a:gd name="T28" fmla="*/ 75 w 18"/>
                <a:gd name="T29" fmla="*/ 0 h 33"/>
                <a:gd name="T30" fmla="*/ 75 w 18"/>
                <a:gd name="T31" fmla="*/ 0 h 33"/>
                <a:gd name="T32" fmla="*/ 75 w 18"/>
                <a:gd name="T33" fmla="*/ 0 h 33"/>
                <a:gd name="T34" fmla="*/ 75 w 18"/>
                <a:gd name="T35" fmla="*/ 12 h 33"/>
                <a:gd name="T36" fmla="*/ 75 w 18"/>
                <a:gd name="T37" fmla="*/ 12 h 33"/>
                <a:gd name="T38" fmla="*/ 75 w 18"/>
                <a:gd name="T39" fmla="*/ 12 h 33"/>
                <a:gd name="T40" fmla="*/ 75 w 18"/>
                <a:gd name="T41" fmla="*/ 27 h 33"/>
                <a:gd name="T42" fmla="*/ 75 w 18"/>
                <a:gd name="T43" fmla="*/ 27 h 33"/>
                <a:gd name="T44" fmla="*/ 75 w 18"/>
                <a:gd name="T45" fmla="*/ 124 h 33"/>
                <a:gd name="T46" fmla="*/ 75 w 18"/>
                <a:gd name="T47" fmla="*/ 125 h 33"/>
                <a:gd name="T48" fmla="*/ 75 w 18"/>
                <a:gd name="T49" fmla="*/ 125 h 33"/>
                <a:gd name="T50" fmla="*/ 75 w 18"/>
                <a:gd name="T51" fmla="*/ 125 h 33"/>
                <a:gd name="T52" fmla="*/ 75 w 18"/>
                <a:gd name="T53" fmla="*/ 145 h 33"/>
                <a:gd name="T54" fmla="*/ 75 w 18"/>
                <a:gd name="T55" fmla="*/ 145 h 33"/>
                <a:gd name="T56" fmla="*/ 75 w 18"/>
                <a:gd name="T57" fmla="*/ 145 h 33"/>
                <a:gd name="T58" fmla="*/ 75 w 18"/>
                <a:gd name="T59" fmla="*/ 145 h 33"/>
                <a:gd name="T60" fmla="*/ 69 w 18"/>
                <a:gd name="T61" fmla="*/ 159 h 33"/>
                <a:gd name="T62" fmla="*/ 69 w 18"/>
                <a:gd name="T63" fmla="*/ 159 h 33"/>
                <a:gd name="T64" fmla="*/ 69 w 18"/>
                <a:gd name="T65" fmla="*/ 159 h 33"/>
                <a:gd name="T66" fmla="*/ 10 w 18"/>
                <a:gd name="T67" fmla="*/ 159 h 33"/>
                <a:gd name="T68" fmla="*/ 10 w 18"/>
                <a:gd name="T69" fmla="*/ 159 h 33"/>
                <a:gd name="T70" fmla="*/ 10 w 18"/>
                <a:gd name="T71" fmla="*/ 159 h 33"/>
                <a:gd name="T72" fmla="*/ 10 w 18"/>
                <a:gd name="T73" fmla="*/ 159 h 33"/>
                <a:gd name="T74" fmla="*/ 10 w 18"/>
                <a:gd name="T75" fmla="*/ 145 h 33"/>
                <a:gd name="T76" fmla="*/ 0 w 18"/>
                <a:gd name="T77" fmla="*/ 145 h 33"/>
                <a:gd name="T78" fmla="*/ 0 w 18"/>
                <a:gd name="T79" fmla="*/ 145 h 33"/>
                <a:gd name="T80" fmla="*/ 0 w 18"/>
                <a:gd name="T81" fmla="*/ 145 h 33"/>
                <a:gd name="T82" fmla="*/ 0 w 18"/>
                <a:gd name="T83" fmla="*/ 125 h 33"/>
                <a:gd name="T84" fmla="*/ 0 w 18"/>
                <a:gd name="T85" fmla="*/ 125 h 33"/>
                <a:gd name="T86" fmla="*/ 0 w 1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0" y="25"/>
                  </a:moveTo>
                  <a:lnTo>
                    <a:pt x="0" y="5"/>
                  </a:lnTo>
                  <a:lnTo>
                    <a:pt x="0" y="2"/>
                  </a:lnTo>
                  <a:lnTo>
                    <a:pt x="0" y="0"/>
                  </a:lnTo>
                  <a:lnTo>
                    <a:pt x="2" y="0"/>
                  </a:lnTo>
                  <a:lnTo>
                    <a:pt x="16" y="0"/>
                  </a:lnTo>
                  <a:lnTo>
                    <a:pt x="17" y="0"/>
                  </a:lnTo>
                  <a:lnTo>
                    <a:pt x="17" y="2"/>
                  </a:lnTo>
                  <a:lnTo>
                    <a:pt x="17" y="5"/>
                  </a:lnTo>
                  <a:lnTo>
                    <a:pt x="17" y="25"/>
                  </a:lnTo>
                  <a:lnTo>
                    <a:pt x="17" y="26"/>
                  </a:lnTo>
                  <a:lnTo>
                    <a:pt x="17" y="29"/>
                  </a:lnTo>
                  <a:lnTo>
                    <a:pt x="17" y="32"/>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22" name="AutoShape 112"/>
            <p:cNvSpPr>
              <a:spLocks noChangeAspect="1" noChangeArrowheads="1"/>
            </p:cNvSpPr>
            <p:nvPr/>
          </p:nvSpPr>
          <p:spPr bwMode="auto">
            <a:xfrm flipV="1">
              <a:off x="1775" y="2924"/>
              <a:ext cx="4"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23" name="Freeform 113"/>
            <p:cNvSpPr>
              <a:spLocks noChangeAspect="1"/>
            </p:cNvSpPr>
            <p:nvPr/>
          </p:nvSpPr>
          <p:spPr bwMode="auto">
            <a:xfrm>
              <a:off x="1707" y="2839"/>
              <a:ext cx="123" cy="81"/>
            </a:xfrm>
            <a:custGeom>
              <a:avLst/>
              <a:gdLst>
                <a:gd name="T0" fmla="*/ 0 w 94"/>
                <a:gd name="T1" fmla="*/ 50 h 62"/>
                <a:gd name="T2" fmla="*/ 0 w 94"/>
                <a:gd name="T3" fmla="*/ 50 h 62"/>
                <a:gd name="T4" fmla="*/ 12 w 94"/>
                <a:gd name="T5" fmla="*/ 38 h 62"/>
                <a:gd name="T6" fmla="*/ 12 w 94"/>
                <a:gd name="T7" fmla="*/ 38 h 62"/>
                <a:gd name="T8" fmla="*/ 12 w 94"/>
                <a:gd name="T9" fmla="*/ 29 h 62"/>
                <a:gd name="T10" fmla="*/ 29 w 94"/>
                <a:gd name="T11" fmla="*/ 16 h 62"/>
                <a:gd name="T12" fmla="*/ 38 w 94"/>
                <a:gd name="T13" fmla="*/ 16 h 62"/>
                <a:gd name="T14" fmla="*/ 46 w 94"/>
                <a:gd name="T15" fmla="*/ 0 h 62"/>
                <a:gd name="T16" fmla="*/ 65 w 94"/>
                <a:gd name="T17" fmla="*/ 0 h 62"/>
                <a:gd name="T18" fmla="*/ 71 w 94"/>
                <a:gd name="T19" fmla="*/ 0 h 62"/>
                <a:gd name="T20" fmla="*/ 79 w 94"/>
                <a:gd name="T21" fmla="*/ 0 h 62"/>
                <a:gd name="T22" fmla="*/ 376 w 94"/>
                <a:gd name="T23" fmla="*/ 0 h 62"/>
                <a:gd name="T24" fmla="*/ 398 w 94"/>
                <a:gd name="T25" fmla="*/ 0 h 62"/>
                <a:gd name="T26" fmla="*/ 400 w 94"/>
                <a:gd name="T27" fmla="*/ 0 h 62"/>
                <a:gd name="T28" fmla="*/ 420 w 94"/>
                <a:gd name="T29" fmla="*/ 0 h 62"/>
                <a:gd name="T30" fmla="*/ 434 w 94"/>
                <a:gd name="T31" fmla="*/ 16 h 62"/>
                <a:gd name="T32" fmla="*/ 437 w 94"/>
                <a:gd name="T33" fmla="*/ 16 h 62"/>
                <a:gd name="T34" fmla="*/ 445 w 94"/>
                <a:gd name="T35" fmla="*/ 29 h 62"/>
                <a:gd name="T36" fmla="*/ 445 w 94"/>
                <a:gd name="T37" fmla="*/ 29 h 62"/>
                <a:gd name="T38" fmla="*/ 467 w 94"/>
                <a:gd name="T39" fmla="*/ 38 h 62"/>
                <a:gd name="T40" fmla="*/ 467 w 94"/>
                <a:gd name="T41" fmla="*/ 50 h 62"/>
                <a:gd name="T42" fmla="*/ 467 w 94"/>
                <a:gd name="T43" fmla="*/ 50 h 62"/>
                <a:gd name="T44" fmla="*/ 467 w 94"/>
                <a:gd name="T45" fmla="*/ 247 h 62"/>
                <a:gd name="T46" fmla="*/ 467 w 94"/>
                <a:gd name="T47" fmla="*/ 260 h 62"/>
                <a:gd name="T48" fmla="*/ 467 w 94"/>
                <a:gd name="T49" fmla="*/ 274 h 62"/>
                <a:gd name="T50" fmla="*/ 445 w 94"/>
                <a:gd name="T51" fmla="*/ 274 h 62"/>
                <a:gd name="T52" fmla="*/ 445 w 94"/>
                <a:gd name="T53" fmla="*/ 277 h 62"/>
                <a:gd name="T54" fmla="*/ 437 w 94"/>
                <a:gd name="T55" fmla="*/ 284 h 62"/>
                <a:gd name="T56" fmla="*/ 434 w 94"/>
                <a:gd name="T57" fmla="*/ 284 h 62"/>
                <a:gd name="T58" fmla="*/ 434 w 94"/>
                <a:gd name="T59" fmla="*/ 284 h 62"/>
                <a:gd name="T60" fmla="*/ 420 w 94"/>
                <a:gd name="T61" fmla="*/ 306 h 62"/>
                <a:gd name="T62" fmla="*/ 398 w 94"/>
                <a:gd name="T63" fmla="*/ 306 h 62"/>
                <a:gd name="T64" fmla="*/ 376 w 94"/>
                <a:gd name="T65" fmla="*/ 306 h 62"/>
                <a:gd name="T66" fmla="*/ 79 w 94"/>
                <a:gd name="T67" fmla="*/ 306 h 62"/>
                <a:gd name="T68" fmla="*/ 71 w 94"/>
                <a:gd name="T69" fmla="*/ 306 h 62"/>
                <a:gd name="T70" fmla="*/ 65 w 94"/>
                <a:gd name="T71" fmla="*/ 306 h 62"/>
                <a:gd name="T72" fmla="*/ 46 w 94"/>
                <a:gd name="T73" fmla="*/ 306 h 62"/>
                <a:gd name="T74" fmla="*/ 38 w 94"/>
                <a:gd name="T75" fmla="*/ 284 h 62"/>
                <a:gd name="T76" fmla="*/ 29 w 94"/>
                <a:gd name="T77" fmla="*/ 284 h 62"/>
                <a:gd name="T78" fmla="*/ 29 w 94"/>
                <a:gd name="T79" fmla="*/ 277 h 62"/>
                <a:gd name="T80" fmla="*/ 12 w 94"/>
                <a:gd name="T81" fmla="*/ 277 h 62"/>
                <a:gd name="T82" fmla="*/ 12 w 94"/>
                <a:gd name="T83" fmla="*/ 274 h 62"/>
                <a:gd name="T84" fmla="*/ 0 w 94"/>
                <a:gd name="T85" fmla="*/ 260 h 62"/>
                <a:gd name="T86" fmla="*/ 0 w 9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2"/>
                <a:gd name="T134" fmla="*/ 94 w 9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2">
                  <a:moveTo>
                    <a:pt x="0" y="50"/>
                  </a:moveTo>
                  <a:lnTo>
                    <a:pt x="0" y="10"/>
                  </a:lnTo>
                  <a:lnTo>
                    <a:pt x="2" y="8"/>
                  </a:lnTo>
                  <a:lnTo>
                    <a:pt x="2" y="6"/>
                  </a:lnTo>
                  <a:lnTo>
                    <a:pt x="6" y="6"/>
                  </a:lnTo>
                  <a:lnTo>
                    <a:pt x="6" y="3"/>
                  </a:lnTo>
                  <a:lnTo>
                    <a:pt x="8" y="3"/>
                  </a:lnTo>
                  <a:lnTo>
                    <a:pt x="9" y="0"/>
                  </a:lnTo>
                  <a:lnTo>
                    <a:pt x="13" y="0"/>
                  </a:lnTo>
                  <a:lnTo>
                    <a:pt x="14" y="0"/>
                  </a:lnTo>
                  <a:lnTo>
                    <a:pt x="16" y="0"/>
                  </a:lnTo>
                  <a:lnTo>
                    <a:pt x="75" y="0"/>
                  </a:lnTo>
                  <a:lnTo>
                    <a:pt x="79" y="0"/>
                  </a:lnTo>
                  <a:lnTo>
                    <a:pt x="80" y="0"/>
                  </a:lnTo>
                  <a:lnTo>
                    <a:pt x="83" y="0"/>
                  </a:lnTo>
                  <a:lnTo>
                    <a:pt x="86" y="0"/>
                  </a:lnTo>
                  <a:lnTo>
                    <a:pt x="86" y="3"/>
                  </a:lnTo>
                  <a:lnTo>
                    <a:pt x="87" y="3"/>
                  </a:lnTo>
                  <a:lnTo>
                    <a:pt x="89" y="6"/>
                  </a:lnTo>
                  <a:lnTo>
                    <a:pt x="89" y="8"/>
                  </a:lnTo>
                  <a:lnTo>
                    <a:pt x="93" y="8"/>
                  </a:lnTo>
                  <a:lnTo>
                    <a:pt x="93" y="10"/>
                  </a:lnTo>
                  <a:lnTo>
                    <a:pt x="93" y="50"/>
                  </a:lnTo>
                  <a:lnTo>
                    <a:pt x="93" y="52"/>
                  </a:lnTo>
                  <a:lnTo>
                    <a:pt x="93" y="55"/>
                  </a:lnTo>
                  <a:lnTo>
                    <a:pt x="89" y="55"/>
                  </a:lnTo>
                  <a:lnTo>
                    <a:pt x="89" y="56"/>
                  </a:lnTo>
                  <a:lnTo>
                    <a:pt x="87" y="57"/>
                  </a:lnTo>
                  <a:lnTo>
                    <a:pt x="86" y="57"/>
                  </a:lnTo>
                  <a:lnTo>
                    <a:pt x="83" y="61"/>
                  </a:lnTo>
                  <a:lnTo>
                    <a:pt x="80" y="61"/>
                  </a:lnTo>
                  <a:lnTo>
                    <a:pt x="79" y="61"/>
                  </a:lnTo>
                  <a:lnTo>
                    <a:pt x="75" y="61"/>
                  </a:lnTo>
                  <a:lnTo>
                    <a:pt x="16" y="61"/>
                  </a:lnTo>
                  <a:lnTo>
                    <a:pt x="14" y="61"/>
                  </a:lnTo>
                  <a:lnTo>
                    <a:pt x="13" y="61"/>
                  </a:lnTo>
                  <a:lnTo>
                    <a:pt x="9" y="61"/>
                  </a:lnTo>
                  <a:lnTo>
                    <a:pt x="9" y="57"/>
                  </a:lnTo>
                  <a:lnTo>
                    <a:pt x="8" y="57"/>
                  </a:lnTo>
                  <a:lnTo>
                    <a:pt x="6" y="57"/>
                  </a:lnTo>
                  <a:lnTo>
                    <a:pt x="6" y="56"/>
                  </a:lnTo>
                  <a:lnTo>
                    <a:pt x="2" y="56"/>
                  </a:lnTo>
                  <a:lnTo>
                    <a:pt x="2"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24" name="Freeform 114"/>
            <p:cNvSpPr>
              <a:spLocks noChangeAspect="1"/>
            </p:cNvSpPr>
            <p:nvPr/>
          </p:nvSpPr>
          <p:spPr bwMode="auto">
            <a:xfrm>
              <a:off x="1712" y="2839"/>
              <a:ext cx="33" cy="81"/>
            </a:xfrm>
            <a:custGeom>
              <a:avLst/>
              <a:gdLst>
                <a:gd name="T0" fmla="*/ 0 w 25"/>
                <a:gd name="T1" fmla="*/ 65 h 62"/>
                <a:gd name="T2" fmla="*/ 0 w 25"/>
                <a:gd name="T3" fmla="*/ 50 h 62"/>
                <a:gd name="T4" fmla="*/ 0 w 25"/>
                <a:gd name="T5" fmla="*/ 38 h 62"/>
                <a:gd name="T6" fmla="*/ 0 w 25"/>
                <a:gd name="T7" fmla="*/ 38 h 62"/>
                <a:gd name="T8" fmla="*/ 0 w 25"/>
                <a:gd name="T9" fmla="*/ 29 h 62"/>
                <a:gd name="T10" fmla="*/ 0 w 25"/>
                <a:gd name="T11" fmla="*/ 29 h 62"/>
                <a:gd name="T12" fmla="*/ 0 w 25"/>
                <a:gd name="T13" fmla="*/ 16 h 62"/>
                <a:gd name="T14" fmla="*/ 0 w 25"/>
                <a:gd name="T15" fmla="*/ 16 h 62"/>
                <a:gd name="T16" fmla="*/ 12 w 25"/>
                <a:gd name="T17" fmla="*/ 0 h 62"/>
                <a:gd name="T18" fmla="*/ 12 w 25"/>
                <a:gd name="T19" fmla="*/ 0 h 62"/>
                <a:gd name="T20" fmla="*/ 12 w 25"/>
                <a:gd name="T21" fmla="*/ 0 h 62"/>
                <a:gd name="T22" fmla="*/ 102 w 25"/>
                <a:gd name="T23" fmla="*/ 0 h 62"/>
                <a:gd name="T24" fmla="*/ 102 w 25"/>
                <a:gd name="T25" fmla="*/ 0 h 62"/>
                <a:gd name="T26" fmla="*/ 102 w 25"/>
                <a:gd name="T27" fmla="*/ 0 h 62"/>
                <a:gd name="T28" fmla="*/ 115 w 25"/>
                <a:gd name="T29" fmla="*/ 0 h 62"/>
                <a:gd name="T30" fmla="*/ 115 w 25"/>
                <a:gd name="T31" fmla="*/ 16 h 62"/>
                <a:gd name="T32" fmla="*/ 115 w 25"/>
                <a:gd name="T33" fmla="*/ 16 h 62"/>
                <a:gd name="T34" fmla="*/ 115 w 25"/>
                <a:gd name="T35" fmla="*/ 29 h 62"/>
                <a:gd name="T36" fmla="*/ 115 w 25"/>
                <a:gd name="T37" fmla="*/ 29 h 62"/>
                <a:gd name="T38" fmla="*/ 127 w 25"/>
                <a:gd name="T39" fmla="*/ 38 h 62"/>
                <a:gd name="T40" fmla="*/ 127 w 25"/>
                <a:gd name="T41" fmla="*/ 50 h 62"/>
                <a:gd name="T42" fmla="*/ 127 w 25"/>
                <a:gd name="T43" fmla="*/ 65 h 62"/>
                <a:gd name="T44" fmla="*/ 127 w 25"/>
                <a:gd name="T45" fmla="*/ 260 h 62"/>
                <a:gd name="T46" fmla="*/ 127 w 25"/>
                <a:gd name="T47" fmla="*/ 260 h 62"/>
                <a:gd name="T48" fmla="*/ 127 w 25"/>
                <a:gd name="T49" fmla="*/ 274 h 62"/>
                <a:gd name="T50" fmla="*/ 127 w 25"/>
                <a:gd name="T51" fmla="*/ 274 h 62"/>
                <a:gd name="T52" fmla="*/ 115 w 25"/>
                <a:gd name="T53" fmla="*/ 277 h 62"/>
                <a:gd name="T54" fmla="*/ 115 w 25"/>
                <a:gd name="T55" fmla="*/ 284 h 62"/>
                <a:gd name="T56" fmla="*/ 115 w 25"/>
                <a:gd name="T57" fmla="*/ 284 h 62"/>
                <a:gd name="T58" fmla="*/ 115 w 25"/>
                <a:gd name="T59" fmla="*/ 284 h 62"/>
                <a:gd name="T60" fmla="*/ 102 w 25"/>
                <a:gd name="T61" fmla="*/ 306 h 62"/>
                <a:gd name="T62" fmla="*/ 102 w 25"/>
                <a:gd name="T63" fmla="*/ 306 h 62"/>
                <a:gd name="T64" fmla="*/ 102 w 25"/>
                <a:gd name="T65" fmla="*/ 306 h 62"/>
                <a:gd name="T66" fmla="*/ 12 w 25"/>
                <a:gd name="T67" fmla="*/ 306 h 62"/>
                <a:gd name="T68" fmla="*/ 12 w 25"/>
                <a:gd name="T69" fmla="*/ 306 h 62"/>
                <a:gd name="T70" fmla="*/ 12 w 25"/>
                <a:gd name="T71" fmla="*/ 306 h 62"/>
                <a:gd name="T72" fmla="*/ 12 w 25"/>
                <a:gd name="T73" fmla="*/ 306 h 62"/>
                <a:gd name="T74" fmla="*/ 0 w 25"/>
                <a:gd name="T75" fmla="*/ 284 h 62"/>
                <a:gd name="T76" fmla="*/ 0 w 25"/>
                <a:gd name="T77" fmla="*/ 284 h 62"/>
                <a:gd name="T78" fmla="*/ 0 w 25"/>
                <a:gd name="T79" fmla="*/ 277 h 62"/>
                <a:gd name="T80" fmla="*/ 0 w 25"/>
                <a:gd name="T81" fmla="*/ 277 h 62"/>
                <a:gd name="T82" fmla="*/ 0 w 25"/>
                <a:gd name="T83" fmla="*/ 274 h 62"/>
                <a:gd name="T84" fmla="*/ 0 w 25"/>
                <a:gd name="T85" fmla="*/ 260 h 62"/>
                <a:gd name="T86" fmla="*/ 0 w 25"/>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2"/>
                <a:gd name="T134" fmla="*/ 25 w 25"/>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2">
                  <a:moveTo>
                    <a:pt x="0" y="52"/>
                  </a:moveTo>
                  <a:lnTo>
                    <a:pt x="0" y="13"/>
                  </a:lnTo>
                  <a:lnTo>
                    <a:pt x="0" y="10"/>
                  </a:lnTo>
                  <a:lnTo>
                    <a:pt x="0" y="8"/>
                  </a:lnTo>
                  <a:lnTo>
                    <a:pt x="0" y="6"/>
                  </a:lnTo>
                  <a:lnTo>
                    <a:pt x="0" y="3"/>
                  </a:lnTo>
                  <a:lnTo>
                    <a:pt x="2" y="0"/>
                  </a:lnTo>
                  <a:lnTo>
                    <a:pt x="19" y="0"/>
                  </a:lnTo>
                  <a:lnTo>
                    <a:pt x="22" y="0"/>
                  </a:lnTo>
                  <a:lnTo>
                    <a:pt x="22" y="3"/>
                  </a:lnTo>
                  <a:lnTo>
                    <a:pt x="22" y="6"/>
                  </a:lnTo>
                  <a:lnTo>
                    <a:pt x="24" y="8"/>
                  </a:lnTo>
                  <a:lnTo>
                    <a:pt x="24" y="10"/>
                  </a:lnTo>
                  <a:lnTo>
                    <a:pt x="24" y="13"/>
                  </a:lnTo>
                  <a:lnTo>
                    <a:pt x="24" y="52"/>
                  </a:lnTo>
                  <a:lnTo>
                    <a:pt x="24" y="55"/>
                  </a:lnTo>
                  <a:lnTo>
                    <a:pt x="22" y="56"/>
                  </a:lnTo>
                  <a:lnTo>
                    <a:pt x="22" y="57"/>
                  </a:lnTo>
                  <a:lnTo>
                    <a:pt x="22" y="61"/>
                  </a:lnTo>
                  <a:lnTo>
                    <a:pt x="19" y="61"/>
                  </a:lnTo>
                  <a:lnTo>
                    <a:pt x="2" y="61"/>
                  </a:lnTo>
                  <a:lnTo>
                    <a:pt x="0" y="57"/>
                  </a:lnTo>
                  <a:lnTo>
                    <a:pt x="0" y="56"/>
                  </a:lnTo>
                  <a:lnTo>
                    <a:pt x="0" y="55"/>
                  </a:lnTo>
                  <a:lnTo>
                    <a:pt x="0" y="5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25" name="Freeform 115"/>
            <p:cNvSpPr>
              <a:spLocks noChangeAspect="1"/>
            </p:cNvSpPr>
            <p:nvPr/>
          </p:nvSpPr>
          <p:spPr bwMode="auto">
            <a:xfrm>
              <a:off x="1792" y="2839"/>
              <a:ext cx="38" cy="81"/>
            </a:xfrm>
            <a:custGeom>
              <a:avLst/>
              <a:gdLst>
                <a:gd name="T0" fmla="*/ 0 w 29"/>
                <a:gd name="T1" fmla="*/ 65 h 62"/>
                <a:gd name="T2" fmla="*/ 0 w 29"/>
                <a:gd name="T3" fmla="*/ 50 h 62"/>
                <a:gd name="T4" fmla="*/ 0 w 29"/>
                <a:gd name="T5" fmla="*/ 38 h 62"/>
                <a:gd name="T6" fmla="*/ 12 w 29"/>
                <a:gd name="T7" fmla="*/ 38 h 62"/>
                <a:gd name="T8" fmla="*/ 12 w 29"/>
                <a:gd name="T9" fmla="*/ 29 h 62"/>
                <a:gd name="T10" fmla="*/ 12 w 29"/>
                <a:gd name="T11" fmla="*/ 29 h 62"/>
                <a:gd name="T12" fmla="*/ 12 w 29"/>
                <a:gd name="T13" fmla="*/ 16 h 62"/>
                <a:gd name="T14" fmla="*/ 12 w 29"/>
                <a:gd name="T15" fmla="*/ 16 h 62"/>
                <a:gd name="T16" fmla="*/ 28 w 29"/>
                <a:gd name="T17" fmla="*/ 0 h 62"/>
                <a:gd name="T18" fmla="*/ 28 w 29"/>
                <a:gd name="T19" fmla="*/ 0 h 62"/>
                <a:gd name="T20" fmla="*/ 28 w 29"/>
                <a:gd name="T21" fmla="*/ 0 h 62"/>
                <a:gd name="T22" fmla="*/ 113 w 29"/>
                <a:gd name="T23" fmla="*/ 0 h 62"/>
                <a:gd name="T24" fmla="*/ 113 w 29"/>
                <a:gd name="T25" fmla="*/ 0 h 62"/>
                <a:gd name="T26" fmla="*/ 113 w 29"/>
                <a:gd name="T27" fmla="*/ 0 h 62"/>
                <a:gd name="T28" fmla="*/ 122 w 29"/>
                <a:gd name="T29" fmla="*/ 0 h 62"/>
                <a:gd name="T30" fmla="*/ 122 w 29"/>
                <a:gd name="T31" fmla="*/ 16 h 62"/>
                <a:gd name="T32" fmla="*/ 122 w 29"/>
                <a:gd name="T33" fmla="*/ 16 h 62"/>
                <a:gd name="T34" fmla="*/ 122 w 29"/>
                <a:gd name="T35" fmla="*/ 29 h 62"/>
                <a:gd name="T36" fmla="*/ 122 w 29"/>
                <a:gd name="T37" fmla="*/ 29 h 62"/>
                <a:gd name="T38" fmla="*/ 143 w 29"/>
                <a:gd name="T39" fmla="*/ 38 h 62"/>
                <a:gd name="T40" fmla="*/ 143 w 29"/>
                <a:gd name="T41" fmla="*/ 50 h 62"/>
                <a:gd name="T42" fmla="*/ 143 w 29"/>
                <a:gd name="T43" fmla="*/ 65 h 62"/>
                <a:gd name="T44" fmla="*/ 143 w 29"/>
                <a:gd name="T45" fmla="*/ 260 h 62"/>
                <a:gd name="T46" fmla="*/ 143 w 29"/>
                <a:gd name="T47" fmla="*/ 260 h 62"/>
                <a:gd name="T48" fmla="*/ 143 w 29"/>
                <a:gd name="T49" fmla="*/ 274 h 62"/>
                <a:gd name="T50" fmla="*/ 122 w 29"/>
                <a:gd name="T51" fmla="*/ 274 h 62"/>
                <a:gd name="T52" fmla="*/ 122 w 29"/>
                <a:gd name="T53" fmla="*/ 277 h 62"/>
                <a:gd name="T54" fmla="*/ 122 w 29"/>
                <a:gd name="T55" fmla="*/ 284 h 62"/>
                <a:gd name="T56" fmla="*/ 122 w 29"/>
                <a:gd name="T57" fmla="*/ 284 h 62"/>
                <a:gd name="T58" fmla="*/ 122 w 29"/>
                <a:gd name="T59" fmla="*/ 284 h 62"/>
                <a:gd name="T60" fmla="*/ 113 w 29"/>
                <a:gd name="T61" fmla="*/ 306 h 62"/>
                <a:gd name="T62" fmla="*/ 113 w 29"/>
                <a:gd name="T63" fmla="*/ 306 h 62"/>
                <a:gd name="T64" fmla="*/ 113 w 29"/>
                <a:gd name="T65" fmla="*/ 306 h 62"/>
                <a:gd name="T66" fmla="*/ 28 w 29"/>
                <a:gd name="T67" fmla="*/ 306 h 62"/>
                <a:gd name="T68" fmla="*/ 28 w 29"/>
                <a:gd name="T69" fmla="*/ 306 h 62"/>
                <a:gd name="T70" fmla="*/ 28 w 29"/>
                <a:gd name="T71" fmla="*/ 306 h 62"/>
                <a:gd name="T72" fmla="*/ 28 w 29"/>
                <a:gd name="T73" fmla="*/ 306 h 62"/>
                <a:gd name="T74" fmla="*/ 12 w 29"/>
                <a:gd name="T75" fmla="*/ 284 h 62"/>
                <a:gd name="T76" fmla="*/ 12 w 29"/>
                <a:gd name="T77" fmla="*/ 284 h 62"/>
                <a:gd name="T78" fmla="*/ 12 w 29"/>
                <a:gd name="T79" fmla="*/ 277 h 62"/>
                <a:gd name="T80" fmla="*/ 12 w 29"/>
                <a:gd name="T81" fmla="*/ 277 h 62"/>
                <a:gd name="T82" fmla="*/ 12 w 29"/>
                <a:gd name="T83" fmla="*/ 274 h 62"/>
                <a:gd name="T84" fmla="*/ 0 w 29"/>
                <a:gd name="T85" fmla="*/ 260 h 62"/>
                <a:gd name="T86" fmla="*/ 0 w 29"/>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2"/>
                <a:gd name="T134" fmla="*/ 29 w 2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2">
                  <a:moveTo>
                    <a:pt x="0" y="52"/>
                  </a:moveTo>
                  <a:lnTo>
                    <a:pt x="0" y="13"/>
                  </a:lnTo>
                  <a:lnTo>
                    <a:pt x="0" y="10"/>
                  </a:lnTo>
                  <a:lnTo>
                    <a:pt x="0" y="8"/>
                  </a:lnTo>
                  <a:lnTo>
                    <a:pt x="2" y="8"/>
                  </a:lnTo>
                  <a:lnTo>
                    <a:pt x="2" y="6"/>
                  </a:lnTo>
                  <a:lnTo>
                    <a:pt x="2" y="3"/>
                  </a:lnTo>
                  <a:lnTo>
                    <a:pt x="5" y="0"/>
                  </a:lnTo>
                  <a:lnTo>
                    <a:pt x="22" y="0"/>
                  </a:lnTo>
                  <a:lnTo>
                    <a:pt x="24" y="0"/>
                  </a:lnTo>
                  <a:lnTo>
                    <a:pt x="24" y="3"/>
                  </a:lnTo>
                  <a:lnTo>
                    <a:pt x="24" y="6"/>
                  </a:lnTo>
                  <a:lnTo>
                    <a:pt x="24" y="8"/>
                  </a:lnTo>
                  <a:lnTo>
                    <a:pt x="28" y="8"/>
                  </a:lnTo>
                  <a:lnTo>
                    <a:pt x="28" y="10"/>
                  </a:lnTo>
                  <a:lnTo>
                    <a:pt x="28" y="13"/>
                  </a:lnTo>
                  <a:lnTo>
                    <a:pt x="28" y="52"/>
                  </a:lnTo>
                  <a:lnTo>
                    <a:pt x="28" y="55"/>
                  </a:lnTo>
                  <a:lnTo>
                    <a:pt x="24" y="55"/>
                  </a:lnTo>
                  <a:lnTo>
                    <a:pt x="24" y="56"/>
                  </a:lnTo>
                  <a:lnTo>
                    <a:pt x="24" y="57"/>
                  </a:lnTo>
                  <a:lnTo>
                    <a:pt x="24" y="61"/>
                  </a:lnTo>
                  <a:lnTo>
                    <a:pt x="22" y="61"/>
                  </a:lnTo>
                  <a:lnTo>
                    <a:pt x="5" y="61"/>
                  </a:lnTo>
                  <a:lnTo>
                    <a:pt x="2" y="57"/>
                  </a:lnTo>
                  <a:lnTo>
                    <a:pt x="2" y="56"/>
                  </a:lnTo>
                  <a:lnTo>
                    <a:pt x="2" y="55"/>
                  </a:lnTo>
                  <a:lnTo>
                    <a:pt x="0" y="55"/>
                  </a:lnTo>
                  <a:lnTo>
                    <a:pt x="0" y="5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26" name="Freeform 116" descr="Light vertical"/>
            <p:cNvSpPr>
              <a:spLocks noChangeAspect="1"/>
            </p:cNvSpPr>
            <p:nvPr/>
          </p:nvSpPr>
          <p:spPr bwMode="auto">
            <a:xfrm>
              <a:off x="1744" y="2839"/>
              <a:ext cx="49" cy="81"/>
            </a:xfrm>
            <a:custGeom>
              <a:avLst/>
              <a:gdLst>
                <a:gd name="T0" fmla="*/ 0 w 38"/>
                <a:gd name="T1" fmla="*/ 65 h 62"/>
                <a:gd name="T2" fmla="*/ 0 w 38"/>
                <a:gd name="T3" fmla="*/ 50 h 62"/>
                <a:gd name="T4" fmla="*/ 0 w 38"/>
                <a:gd name="T5" fmla="*/ 38 h 62"/>
                <a:gd name="T6" fmla="*/ 0 w 38"/>
                <a:gd name="T7" fmla="*/ 38 h 62"/>
                <a:gd name="T8" fmla="*/ 1 w 38"/>
                <a:gd name="T9" fmla="*/ 29 h 62"/>
                <a:gd name="T10" fmla="*/ 1 w 38"/>
                <a:gd name="T11" fmla="*/ 29 h 62"/>
                <a:gd name="T12" fmla="*/ 1 w 38"/>
                <a:gd name="T13" fmla="*/ 16 h 62"/>
                <a:gd name="T14" fmla="*/ 17 w 38"/>
                <a:gd name="T15" fmla="*/ 16 h 62"/>
                <a:gd name="T16" fmla="*/ 17 w 38"/>
                <a:gd name="T17" fmla="*/ 0 h 62"/>
                <a:gd name="T18" fmla="*/ 17 w 38"/>
                <a:gd name="T19" fmla="*/ 0 h 62"/>
                <a:gd name="T20" fmla="*/ 32 w 38"/>
                <a:gd name="T21" fmla="*/ 0 h 62"/>
                <a:gd name="T22" fmla="*/ 143 w 38"/>
                <a:gd name="T23" fmla="*/ 0 h 62"/>
                <a:gd name="T24" fmla="*/ 146 w 38"/>
                <a:gd name="T25" fmla="*/ 0 h 62"/>
                <a:gd name="T26" fmla="*/ 146 w 38"/>
                <a:gd name="T27" fmla="*/ 0 h 62"/>
                <a:gd name="T28" fmla="*/ 146 w 38"/>
                <a:gd name="T29" fmla="*/ 0 h 62"/>
                <a:gd name="T30" fmla="*/ 156 w 38"/>
                <a:gd name="T31" fmla="*/ 16 h 62"/>
                <a:gd name="T32" fmla="*/ 156 w 38"/>
                <a:gd name="T33" fmla="*/ 16 h 62"/>
                <a:gd name="T34" fmla="*/ 172 w 38"/>
                <a:gd name="T35" fmla="*/ 29 h 62"/>
                <a:gd name="T36" fmla="*/ 172 w 38"/>
                <a:gd name="T37" fmla="*/ 29 h 62"/>
                <a:gd name="T38" fmla="*/ 172 w 38"/>
                <a:gd name="T39" fmla="*/ 38 h 62"/>
                <a:gd name="T40" fmla="*/ 172 w 38"/>
                <a:gd name="T41" fmla="*/ 50 h 62"/>
                <a:gd name="T42" fmla="*/ 172 w 38"/>
                <a:gd name="T43" fmla="*/ 65 h 62"/>
                <a:gd name="T44" fmla="*/ 172 w 38"/>
                <a:gd name="T45" fmla="*/ 260 h 62"/>
                <a:gd name="T46" fmla="*/ 172 w 38"/>
                <a:gd name="T47" fmla="*/ 260 h 62"/>
                <a:gd name="T48" fmla="*/ 172 w 38"/>
                <a:gd name="T49" fmla="*/ 274 h 62"/>
                <a:gd name="T50" fmla="*/ 172 w 38"/>
                <a:gd name="T51" fmla="*/ 274 h 62"/>
                <a:gd name="T52" fmla="*/ 172 w 38"/>
                <a:gd name="T53" fmla="*/ 277 h 62"/>
                <a:gd name="T54" fmla="*/ 156 w 38"/>
                <a:gd name="T55" fmla="*/ 284 h 62"/>
                <a:gd name="T56" fmla="*/ 156 w 38"/>
                <a:gd name="T57" fmla="*/ 284 h 62"/>
                <a:gd name="T58" fmla="*/ 156 w 38"/>
                <a:gd name="T59" fmla="*/ 284 h 62"/>
                <a:gd name="T60" fmla="*/ 146 w 38"/>
                <a:gd name="T61" fmla="*/ 306 h 62"/>
                <a:gd name="T62" fmla="*/ 146 w 38"/>
                <a:gd name="T63" fmla="*/ 306 h 62"/>
                <a:gd name="T64" fmla="*/ 143 w 38"/>
                <a:gd name="T65" fmla="*/ 306 h 62"/>
                <a:gd name="T66" fmla="*/ 32 w 38"/>
                <a:gd name="T67" fmla="*/ 306 h 62"/>
                <a:gd name="T68" fmla="*/ 32 w 38"/>
                <a:gd name="T69" fmla="*/ 306 h 62"/>
                <a:gd name="T70" fmla="*/ 17 w 38"/>
                <a:gd name="T71" fmla="*/ 306 h 62"/>
                <a:gd name="T72" fmla="*/ 17 w 38"/>
                <a:gd name="T73" fmla="*/ 306 h 62"/>
                <a:gd name="T74" fmla="*/ 1 w 38"/>
                <a:gd name="T75" fmla="*/ 284 h 62"/>
                <a:gd name="T76" fmla="*/ 1 w 38"/>
                <a:gd name="T77" fmla="*/ 284 h 62"/>
                <a:gd name="T78" fmla="*/ 1 w 38"/>
                <a:gd name="T79" fmla="*/ 277 h 62"/>
                <a:gd name="T80" fmla="*/ 0 w 38"/>
                <a:gd name="T81" fmla="*/ 277 h 62"/>
                <a:gd name="T82" fmla="*/ 0 w 38"/>
                <a:gd name="T83" fmla="*/ 274 h 62"/>
                <a:gd name="T84" fmla="*/ 0 w 38"/>
                <a:gd name="T85" fmla="*/ 260 h 62"/>
                <a:gd name="T86" fmla="*/ 0 w 38"/>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2"/>
                <a:gd name="T134" fmla="*/ 38 w 38"/>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2">
                  <a:moveTo>
                    <a:pt x="0" y="52"/>
                  </a:moveTo>
                  <a:lnTo>
                    <a:pt x="0" y="13"/>
                  </a:lnTo>
                  <a:lnTo>
                    <a:pt x="0" y="10"/>
                  </a:lnTo>
                  <a:lnTo>
                    <a:pt x="0" y="8"/>
                  </a:lnTo>
                  <a:lnTo>
                    <a:pt x="0" y="6"/>
                  </a:lnTo>
                  <a:lnTo>
                    <a:pt x="1" y="6"/>
                  </a:lnTo>
                  <a:lnTo>
                    <a:pt x="1" y="3"/>
                  </a:lnTo>
                  <a:lnTo>
                    <a:pt x="4" y="3"/>
                  </a:lnTo>
                  <a:lnTo>
                    <a:pt x="4" y="0"/>
                  </a:lnTo>
                  <a:lnTo>
                    <a:pt x="7" y="0"/>
                  </a:lnTo>
                  <a:lnTo>
                    <a:pt x="31" y="0"/>
                  </a:lnTo>
                  <a:lnTo>
                    <a:pt x="32" y="0"/>
                  </a:lnTo>
                  <a:lnTo>
                    <a:pt x="34" y="3"/>
                  </a:lnTo>
                  <a:lnTo>
                    <a:pt x="34" y="6"/>
                  </a:lnTo>
                  <a:lnTo>
                    <a:pt x="37" y="6"/>
                  </a:lnTo>
                  <a:lnTo>
                    <a:pt x="37" y="8"/>
                  </a:lnTo>
                  <a:lnTo>
                    <a:pt x="37" y="10"/>
                  </a:lnTo>
                  <a:lnTo>
                    <a:pt x="37" y="13"/>
                  </a:lnTo>
                  <a:lnTo>
                    <a:pt x="37" y="52"/>
                  </a:lnTo>
                  <a:lnTo>
                    <a:pt x="37" y="55"/>
                  </a:lnTo>
                  <a:lnTo>
                    <a:pt x="37" y="56"/>
                  </a:lnTo>
                  <a:lnTo>
                    <a:pt x="34" y="57"/>
                  </a:lnTo>
                  <a:lnTo>
                    <a:pt x="32" y="61"/>
                  </a:lnTo>
                  <a:lnTo>
                    <a:pt x="31" y="61"/>
                  </a:lnTo>
                  <a:lnTo>
                    <a:pt x="7" y="61"/>
                  </a:lnTo>
                  <a:lnTo>
                    <a:pt x="4" y="61"/>
                  </a:lnTo>
                  <a:lnTo>
                    <a:pt x="4" y="57"/>
                  </a:lnTo>
                  <a:lnTo>
                    <a:pt x="1" y="57"/>
                  </a:lnTo>
                  <a:lnTo>
                    <a:pt x="1" y="56"/>
                  </a:lnTo>
                  <a:lnTo>
                    <a:pt x="0" y="56"/>
                  </a:lnTo>
                  <a:lnTo>
                    <a:pt x="0" y="55"/>
                  </a:lnTo>
                  <a:lnTo>
                    <a:pt x="0" y="52"/>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27" name="AutoShape 117"/>
            <p:cNvSpPr>
              <a:spLocks noChangeAspect="1" noChangeArrowheads="1"/>
            </p:cNvSpPr>
            <p:nvPr/>
          </p:nvSpPr>
          <p:spPr bwMode="auto">
            <a:xfrm flipV="1">
              <a:off x="1753" y="2273"/>
              <a:ext cx="31"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28" name="Freeform 118"/>
            <p:cNvSpPr>
              <a:spLocks noChangeAspect="1"/>
            </p:cNvSpPr>
            <p:nvPr/>
          </p:nvSpPr>
          <p:spPr bwMode="auto">
            <a:xfrm>
              <a:off x="1738" y="2230"/>
              <a:ext cx="60" cy="43"/>
            </a:xfrm>
            <a:custGeom>
              <a:avLst/>
              <a:gdLst>
                <a:gd name="T0" fmla="*/ 222 w 46"/>
                <a:gd name="T1" fmla="*/ 125 h 33"/>
                <a:gd name="T2" fmla="*/ 222 w 46"/>
                <a:gd name="T3" fmla="*/ 125 h 33"/>
                <a:gd name="T4" fmla="*/ 222 w 46"/>
                <a:gd name="T5" fmla="*/ 125 h 33"/>
                <a:gd name="T6" fmla="*/ 222 w 46"/>
                <a:gd name="T7" fmla="*/ 134 h 33"/>
                <a:gd name="T8" fmla="*/ 222 w 46"/>
                <a:gd name="T9" fmla="*/ 134 h 33"/>
                <a:gd name="T10" fmla="*/ 200 w 46"/>
                <a:gd name="T11" fmla="*/ 134 h 33"/>
                <a:gd name="T12" fmla="*/ 200 w 46"/>
                <a:gd name="T13" fmla="*/ 159 h 33"/>
                <a:gd name="T14" fmla="*/ 192 w 46"/>
                <a:gd name="T15" fmla="*/ 159 h 33"/>
                <a:gd name="T16" fmla="*/ 192 w 46"/>
                <a:gd name="T17" fmla="*/ 159 h 33"/>
                <a:gd name="T18" fmla="*/ 189 w 46"/>
                <a:gd name="T19" fmla="*/ 159 h 33"/>
                <a:gd name="T20" fmla="*/ 189 w 46"/>
                <a:gd name="T21" fmla="*/ 159 h 33"/>
                <a:gd name="T22" fmla="*/ 35 w 46"/>
                <a:gd name="T23" fmla="*/ 159 h 33"/>
                <a:gd name="T24" fmla="*/ 35 w 46"/>
                <a:gd name="T25" fmla="*/ 159 h 33"/>
                <a:gd name="T26" fmla="*/ 27 w 46"/>
                <a:gd name="T27" fmla="*/ 159 h 33"/>
                <a:gd name="T28" fmla="*/ 27 w 46"/>
                <a:gd name="T29" fmla="*/ 159 h 33"/>
                <a:gd name="T30" fmla="*/ 12 w 46"/>
                <a:gd name="T31" fmla="*/ 159 h 33"/>
                <a:gd name="T32" fmla="*/ 12 w 46"/>
                <a:gd name="T33" fmla="*/ 159 h 33"/>
                <a:gd name="T34" fmla="*/ 0 w 46"/>
                <a:gd name="T35" fmla="*/ 134 h 33"/>
                <a:gd name="T36" fmla="*/ 0 w 46"/>
                <a:gd name="T37" fmla="*/ 134 h 33"/>
                <a:gd name="T38" fmla="*/ 0 w 46"/>
                <a:gd name="T39" fmla="*/ 134 h 33"/>
                <a:gd name="T40" fmla="*/ 0 w 46"/>
                <a:gd name="T41" fmla="*/ 125 h 33"/>
                <a:gd name="T42" fmla="*/ 0 w 46"/>
                <a:gd name="T43" fmla="*/ 125 h 33"/>
                <a:gd name="T44" fmla="*/ 0 w 46"/>
                <a:gd name="T45" fmla="*/ 29 h 33"/>
                <a:gd name="T46" fmla="*/ 0 w 46"/>
                <a:gd name="T47" fmla="*/ 27 h 33"/>
                <a:gd name="T48" fmla="*/ 0 w 46"/>
                <a:gd name="T49" fmla="*/ 27 h 33"/>
                <a:gd name="T50" fmla="*/ 0 w 46"/>
                <a:gd name="T51" fmla="*/ 27 h 33"/>
                <a:gd name="T52" fmla="*/ 0 w 46"/>
                <a:gd name="T53" fmla="*/ 12 h 33"/>
                <a:gd name="T54" fmla="*/ 12 w 46"/>
                <a:gd name="T55" fmla="*/ 12 h 33"/>
                <a:gd name="T56" fmla="*/ 12 w 46"/>
                <a:gd name="T57" fmla="*/ 12 h 33"/>
                <a:gd name="T58" fmla="*/ 12 w 46"/>
                <a:gd name="T59" fmla="*/ 12 h 33"/>
                <a:gd name="T60" fmla="*/ 27 w 46"/>
                <a:gd name="T61" fmla="*/ 0 h 33"/>
                <a:gd name="T62" fmla="*/ 35 w 46"/>
                <a:gd name="T63" fmla="*/ 0 h 33"/>
                <a:gd name="T64" fmla="*/ 35 w 46"/>
                <a:gd name="T65" fmla="*/ 0 h 33"/>
                <a:gd name="T66" fmla="*/ 189 w 46"/>
                <a:gd name="T67" fmla="*/ 0 h 33"/>
                <a:gd name="T68" fmla="*/ 189 w 46"/>
                <a:gd name="T69" fmla="*/ 0 h 33"/>
                <a:gd name="T70" fmla="*/ 192 w 46"/>
                <a:gd name="T71" fmla="*/ 0 h 33"/>
                <a:gd name="T72" fmla="*/ 192 w 46"/>
                <a:gd name="T73" fmla="*/ 0 h 33"/>
                <a:gd name="T74" fmla="*/ 200 w 46"/>
                <a:gd name="T75" fmla="*/ 12 h 33"/>
                <a:gd name="T76" fmla="*/ 200 w 46"/>
                <a:gd name="T77" fmla="*/ 12 h 33"/>
                <a:gd name="T78" fmla="*/ 222 w 46"/>
                <a:gd name="T79" fmla="*/ 12 h 33"/>
                <a:gd name="T80" fmla="*/ 222 w 46"/>
                <a:gd name="T81" fmla="*/ 12 h 33"/>
                <a:gd name="T82" fmla="*/ 222 w 46"/>
                <a:gd name="T83" fmla="*/ 27 h 33"/>
                <a:gd name="T84" fmla="*/ 222 w 46"/>
                <a:gd name="T85" fmla="*/ 27 h 33"/>
                <a:gd name="T86" fmla="*/ 222 w 46"/>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45" y="6"/>
                  </a:moveTo>
                  <a:lnTo>
                    <a:pt x="45" y="26"/>
                  </a:lnTo>
                  <a:lnTo>
                    <a:pt x="45" y="28"/>
                  </a:lnTo>
                  <a:lnTo>
                    <a:pt x="41" y="28"/>
                  </a:lnTo>
                  <a:lnTo>
                    <a:pt x="41" y="32"/>
                  </a:lnTo>
                  <a:lnTo>
                    <a:pt x="39" y="32"/>
                  </a:lnTo>
                  <a:lnTo>
                    <a:pt x="38" y="32"/>
                  </a:lnTo>
                  <a:lnTo>
                    <a:pt x="7" y="32"/>
                  </a:lnTo>
                  <a:lnTo>
                    <a:pt x="5" y="32"/>
                  </a:lnTo>
                  <a:lnTo>
                    <a:pt x="2" y="32"/>
                  </a:lnTo>
                  <a:lnTo>
                    <a:pt x="2" y="28"/>
                  </a:lnTo>
                  <a:lnTo>
                    <a:pt x="0" y="28"/>
                  </a:lnTo>
                  <a:lnTo>
                    <a:pt x="0" y="26"/>
                  </a:lnTo>
                  <a:lnTo>
                    <a:pt x="0" y="6"/>
                  </a:lnTo>
                  <a:lnTo>
                    <a:pt x="0" y="5"/>
                  </a:lnTo>
                  <a:lnTo>
                    <a:pt x="0" y="2"/>
                  </a:lnTo>
                  <a:lnTo>
                    <a:pt x="2" y="2"/>
                  </a:lnTo>
                  <a:lnTo>
                    <a:pt x="5" y="0"/>
                  </a:lnTo>
                  <a:lnTo>
                    <a:pt x="7" y="0"/>
                  </a:lnTo>
                  <a:lnTo>
                    <a:pt x="38" y="0"/>
                  </a:lnTo>
                  <a:lnTo>
                    <a:pt x="39" y="0"/>
                  </a:lnTo>
                  <a:lnTo>
                    <a:pt x="39" y="2"/>
                  </a:lnTo>
                  <a:lnTo>
                    <a:pt x="41" y="2"/>
                  </a:lnTo>
                  <a:lnTo>
                    <a:pt x="45" y="2"/>
                  </a:lnTo>
                  <a:lnTo>
                    <a:pt x="45" y="5"/>
                  </a:lnTo>
                  <a:lnTo>
                    <a:pt x="45"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29" name="Freeform 119"/>
            <p:cNvSpPr>
              <a:spLocks noChangeAspect="1"/>
            </p:cNvSpPr>
            <p:nvPr/>
          </p:nvSpPr>
          <p:spPr bwMode="auto">
            <a:xfrm>
              <a:off x="1779" y="2230"/>
              <a:ext cx="19" cy="43"/>
            </a:xfrm>
            <a:custGeom>
              <a:avLst/>
              <a:gdLst>
                <a:gd name="T0" fmla="*/ 60 w 15"/>
                <a:gd name="T1" fmla="*/ 125 h 33"/>
                <a:gd name="T2" fmla="*/ 60 w 15"/>
                <a:gd name="T3" fmla="*/ 125 h 33"/>
                <a:gd name="T4" fmla="*/ 60 w 15"/>
                <a:gd name="T5" fmla="*/ 125 h 33"/>
                <a:gd name="T6" fmla="*/ 60 w 15"/>
                <a:gd name="T7" fmla="*/ 134 h 33"/>
                <a:gd name="T8" fmla="*/ 60 w 15"/>
                <a:gd name="T9" fmla="*/ 134 h 33"/>
                <a:gd name="T10" fmla="*/ 60 w 15"/>
                <a:gd name="T11" fmla="*/ 134 h 33"/>
                <a:gd name="T12" fmla="*/ 60 w 15"/>
                <a:gd name="T13" fmla="*/ 159 h 33"/>
                <a:gd name="T14" fmla="*/ 60 w 15"/>
                <a:gd name="T15" fmla="*/ 159 h 33"/>
                <a:gd name="T16" fmla="*/ 41 w 15"/>
                <a:gd name="T17" fmla="*/ 159 h 33"/>
                <a:gd name="T18" fmla="*/ 41 w 15"/>
                <a:gd name="T19" fmla="*/ 159 h 33"/>
                <a:gd name="T20" fmla="*/ 41 w 15"/>
                <a:gd name="T21" fmla="*/ 159 h 33"/>
                <a:gd name="T22" fmla="*/ 10 w 15"/>
                <a:gd name="T23" fmla="*/ 159 h 33"/>
                <a:gd name="T24" fmla="*/ 10 w 15"/>
                <a:gd name="T25" fmla="*/ 159 h 33"/>
                <a:gd name="T26" fmla="*/ 10 w 15"/>
                <a:gd name="T27" fmla="*/ 159 h 33"/>
                <a:gd name="T28" fmla="*/ 10 w 15"/>
                <a:gd name="T29" fmla="*/ 159 h 33"/>
                <a:gd name="T30" fmla="*/ 10 w 15"/>
                <a:gd name="T31" fmla="*/ 159 h 33"/>
                <a:gd name="T32" fmla="*/ 10 w 15"/>
                <a:gd name="T33" fmla="*/ 134 h 33"/>
                <a:gd name="T34" fmla="*/ 10 w 15"/>
                <a:gd name="T35" fmla="*/ 134 h 33"/>
                <a:gd name="T36" fmla="*/ 1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10 w 15"/>
                <a:gd name="T53" fmla="*/ 12 h 33"/>
                <a:gd name="T54" fmla="*/ 10 w 15"/>
                <a:gd name="T55" fmla="*/ 12 h 33"/>
                <a:gd name="T56" fmla="*/ 10 w 15"/>
                <a:gd name="T57" fmla="*/ 12 h 33"/>
                <a:gd name="T58" fmla="*/ 10 w 15"/>
                <a:gd name="T59" fmla="*/ 0 h 33"/>
                <a:gd name="T60" fmla="*/ 10 w 15"/>
                <a:gd name="T61" fmla="*/ 0 h 33"/>
                <a:gd name="T62" fmla="*/ 10 w 15"/>
                <a:gd name="T63" fmla="*/ 0 h 33"/>
                <a:gd name="T64" fmla="*/ 10 w 15"/>
                <a:gd name="T65" fmla="*/ 0 h 33"/>
                <a:gd name="T66" fmla="*/ 41 w 15"/>
                <a:gd name="T67" fmla="*/ 0 h 33"/>
                <a:gd name="T68" fmla="*/ 41 w 15"/>
                <a:gd name="T69" fmla="*/ 0 h 33"/>
                <a:gd name="T70" fmla="*/ 41 w 15"/>
                <a:gd name="T71" fmla="*/ 0 h 33"/>
                <a:gd name="T72" fmla="*/ 60 w 15"/>
                <a:gd name="T73" fmla="*/ 0 h 33"/>
                <a:gd name="T74" fmla="*/ 60 w 15"/>
                <a:gd name="T75" fmla="*/ 12 h 33"/>
                <a:gd name="T76" fmla="*/ 60 w 15"/>
                <a:gd name="T77" fmla="*/ 12 h 33"/>
                <a:gd name="T78" fmla="*/ 60 w 15"/>
                <a:gd name="T79" fmla="*/ 12 h 33"/>
                <a:gd name="T80" fmla="*/ 60 w 15"/>
                <a:gd name="T81" fmla="*/ 12 h 33"/>
                <a:gd name="T82" fmla="*/ 60 w 15"/>
                <a:gd name="T83" fmla="*/ 27 h 33"/>
                <a:gd name="T84" fmla="*/ 60 w 15"/>
                <a:gd name="T85" fmla="*/ 27 h 33"/>
                <a:gd name="T86" fmla="*/ 60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4" y="32"/>
                  </a:lnTo>
                  <a:lnTo>
                    <a:pt x="10" y="32"/>
                  </a:lnTo>
                  <a:lnTo>
                    <a:pt x="2" y="32"/>
                  </a:lnTo>
                  <a:lnTo>
                    <a:pt x="2" y="28"/>
                  </a:lnTo>
                  <a:lnTo>
                    <a:pt x="0" y="28"/>
                  </a:lnTo>
                  <a:lnTo>
                    <a:pt x="0" y="26"/>
                  </a:lnTo>
                  <a:lnTo>
                    <a:pt x="0" y="6"/>
                  </a:lnTo>
                  <a:lnTo>
                    <a:pt x="0" y="5"/>
                  </a:lnTo>
                  <a:lnTo>
                    <a:pt x="2" y="2"/>
                  </a:lnTo>
                  <a:lnTo>
                    <a:pt x="2" y="0"/>
                  </a:lnTo>
                  <a:lnTo>
                    <a:pt x="10" y="0"/>
                  </a:lnTo>
                  <a:lnTo>
                    <a:pt x="14" y="0"/>
                  </a:lnTo>
                  <a:lnTo>
                    <a:pt x="14" y="2"/>
                  </a:lnTo>
                  <a:lnTo>
                    <a:pt x="14" y="5"/>
                  </a:lnTo>
                  <a:lnTo>
                    <a:pt x="14" y="6"/>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30" name="Freeform 120"/>
            <p:cNvSpPr>
              <a:spLocks noChangeAspect="1"/>
            </p:cNvSpPr>
            <p:nvPr/>
          </p:nvSpPr>
          <p:spPr bwMode="auto">
            <a:xfrm>
              <a:off x="1738" y="2230"/>
              <a:ext cx="20" cy="43"/>
            </a:xfrm>
            <a:custGeom>
              <a:avLst/>
              <a:gdLst>
                <a:gd name="T0" fmla="*/ 79 w 15"/>
                <a:gd name="T1" fmla="*/ 125 h 33"/>
                <a:gd name="T2" fmla="*/ 79 w 15"/>
                <a:gd name="T3" fmla="*/ 125 h 33"/>
                <a:gd name="T4" fmla="*/ 79 w 15"/>
                <a:gd name="T5" fmla="*/ 125 h 33"/>
                <a:gd name="T6" fmla="*/ 79 w 15"/>
                <a:gd name="T7" fmla="*/ 134 h 33"/>
                <a:gd name="T8" fmla="*/ 64 w 15"/>
                <a:gd name="T9" fmla="*/ 134 h 33"/>
                <a:gd name="T10" fmla="*/ 64 w 15"/>
                <a:gd name="T11" fmla="*/ 134 h 33"/>
                <a:gd name="T12" fmla="*/ 64 w 15"/>
                <a:gd name="T13" fmla="*/ 159 h 33"/>
                <a:gd name="T14" fmla="*/ 64 w 15"/>
                <a:gd name="T15" fmla="*/ 159 h 33"/>
                <a:gd name="T16" fmla="*/ 64 w 15"/>
                <a:gd name="T17" fmla="*/ 159 h 33"/>
                <a:gd name="T18" fmla="*/ 64 w 15"/>
                <a:gd name="T19" fmla="*/ 159 h 33"/>
                <a:gd name="T20" fmla="*/ 64 w 15"/>
                <a:gd name="T21" fmla="*/ 159 h 33"/>
                <a:gd name="T22" fmla="*/ 12 w 15"/>
                <a:gd name="T23" fmla="*/ 159 h 33"/>
                <a:gd name="T24" fmla="*/ 12 w 15"/>
                <a:gd name="T25" fmla="*/ 159 h 33"/>
                <a:gd name="T26" fmla="*/ 12 w 15"/>
                <a:gd name="T27" fmla="*/ 159 h 33"/>
                <a:gd name="T28" fmla="*/ 0 w 15"/>
                <a:gd name="T29" fmla="*/ 159 h 33"/>
                <a:gd name="T30" fmla="*/ 0 w 15"/>
                <a:gd name="T31" fmla="*/ 159 h 33"/>
                <a:gd name="T32" fmla="*/ 0 w 15"/>
                <a:gd name="T33" fmla="*/ 134 h 33"/>
                <a:gd name="T34" fmla="*/ 0 w 15"/>
                <a:gd name="T35" fmla="*/ 134 h 33"/>
                <a:gd name="T36" fmla="*/ 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0 w 15"/>
                <a:gd name="T53" fmla="*/ 12 h 33"/>
                <a:gd name="T54" fmla="*/ 0 w 15"/>
                <a:gd name="T55" fmla="*/ 12 h 33"/>
                <a:gd name="T56" fmla="*/ 0 w 15"/>
                <a:gd name="T57" fmla="*/ 12 h 33"/>
                <a:gd name="T58" fmla="*/ 0 w 15"/>
                <a:gd name="T59" fmla="*/ 0 h 33"/>
                <a:gd name="T60" fmla="*/ 12 w 15"/>
                <a:gd name="T61" fmla="*/ 0 h 33"/>
                <a:gd name="T62" fmla="*/ 12 w 15"/>
                <a:gd name="T63" fmla="*/ 0 h 33"/>
                <a:gd name="T64" fmla="*/ 12 w 15"/>
                <a:gd name="T65" fmla="*/ 0 h 33"/>
                <a:gd name="T66" fmla="*/ 64 w 15"/>
                <a:gd name="T67" fmla="*/ 0 h 33"/>
                <a:gd name="T68" fmla="*/ 64 w 15"/>
                <a:gd name="T69" fmla="*/ 0 h 33"/>
                <a:gd name="T70" fmla="*/ 64 w 15"/>
                <a:gd name="T71" fmla="*/ 0 h 33"/>
                <a:gd name="T72" fmla="*/ 64 w 15"/>
                <a:gd name="T73" fmla="*/ 0 h 33"/>
                <a:gd name="T74" fmla="*/ 64 w 15"/>
                <a:gd name="T75" fmla="*/ 12 h 33"/>
                <a:gd name="T76" fmla="*/ 64 w 15"/>
                <a:gd name="T77" fmla="*/ 12 h 33"/>
                <a:gd name="T78" fmla="*/ 64 w 15"/>
                <a:gd name="T79" fmla="*/ 12 h 33"/>
                <a:gd name="T80" fmla="*/ 64 w 15"/>
                <a:gd name="T81" fmla="*/ 12 h 33"/>
                <a:gd name="T82" fmla="*/ 79 w 15"/>
                <a:gd name="T83" fmla="*/ 27 h 33"/>
                <a:gd name="T84" fmla="*/ 79 w 15"/>
                <a:gd name="T85" fmla="*/ 27 h 33"/>
                <a:gd name="T86" fmla="*/ 79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1" y="28"/>
                  </a:lnTo>
                  <a:lnTo>
                    <a:pt x="11" y="32"/>
                  </a:lnTo>
                  <a:lnTo>
                    <a:pt x="2" y="32"/>
                  </a:lnTo>
                  <a:lnTo>
                    <a:pt x="0" y="32"/>
                  </a:lnTo>
                  <a:lnTo>
                    <a:pt x="0" y="28"/>
                  </a:lnTo>
                  <a:lnTo>
                    <a:pt x="0" y="26"/>
                  </a:lnTo>
                  <a:lnTo>
                    <a:pt x="0" y="6"/>
                  </a:lnTo>
                  <a:lnTo>
                    <a:pt x="0" y="5"/>
                  </a:lnTo>
                  <a:lnTo>
                    <a:pt x="0" y="2"/>
                  </a:lnTo>
                  <a:lnTo>
                    <a:pt x="0" y="0"/>
                  </a:lnTo>
                  <a:lnTo>
                    <a:pt x="2" y="0"/>
                  </a:lnTo>
                  <a:lnTo>
                    <a:pt x="11" y="0"/>
                  </a:lnTo>
                  <a:lnTo>
                    <a:pt x="11" y="2"/>
                  </a:lnTo>
                  <a:lnTo>
                    <a:pt x="14" y="5"/>
                  </a:lnTo>
                  <a:lnTo>
                    <a:pt x="14"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31" name="Freeform 121" descr="Light vertical"/>
            <p:cNvSpPr>
              <a:spLocks noChangeAspect="1"/>
            </p:cNvSpPr>
            <p:nvPr/>
          </p:nvSpPr>
          <p:spPr bwMode="auto">
            <a:xfrm>
              <a:off x="1757" y="2230"/>
              <a:ext cx="23" cy="43"/>
            </a:xfrm>
            <a:custGeom>
              <a:avLst/>
              <a:gdLst>
                <a:gd name="T0" fmla="*/ 75 w 18"/>
                <a:gd name="T1" fmla="*/ 125 h 33"/>
                <a:gd name="T2" fmla="*/ 75 w 18"/>
                <a:gd name="T3" fmla="*/ 125 h 33"/>
                <a:gd name="T4" fmla="*/ 75 w 18"/>
                <a:gd name="T5" fmla="*/ 125 h 33"/>
                <a:gd name="T6" fmla="*/ 75 w 18"/>
                <a:gd name="T7" fmla="*/ 134 h 33"/>
                <a:gd name="T8" fmla="*/ 75 w 18"/>
                <a:gd name="T9" fmla="*/ 134 h 33"/>
                <a:gd name="T10" fmla="*/ 75 w 18"/>
                <a:gd name="T11" fmla="*/ 134 h 33"/>
                <a:gd name="T12" fmla="*/ 75 w 18"/>
                <a:gd name="T13" fmla="*/ 159 h 33"/>
                <a:gd name="T14" fmla="*/ 69 w 18"/>
                <a:gd name="T15" fmla="*/ 159 h 33"/>
                <a:gd name="T16" fmla="*/ 69 w 18"/>
                <a:gd name="T17" fmla="*/ 159 h 33"/>
                <a:gd name="T18" fmla="*/ 69 w 18"/>
                <a:gd name="T19" fmla="*/ 159 h 33"/>
                <a:gd name="T20" fmla="*/ 69 w 18"/>
                <a:gd name="T21" fmla="*/ 159 h 33"/>
                <a:gd name="T22" fmla="*/ 10 w 18"/>
                <a:gd name="T23" fmla="*/ 159 h 33"/>
                <a:gd name="T24" fmla="*/ 10 w 18"/>
                <a:gd name="T25" fmla="*/ 159 h 33"/>
                <a:gd name="T26" fmla="*/ 10 w 18"/>
                <a:gd name="T27" fmla="*/ 159 h 33"/>
                <a:gd name="T28" fmla="*/ 10 w 18"/>
                <a:gd name="T29" fmla="*/ 159 h 33"/>
                <a:gd name="T30" fmla="*/ 0 w 18"/>
                <a:gd name="T31" fmla="*/ 159 h 33"/>
                <a:gd name="T32" fmla="*/ 0 w 18"/>
                <a:gd name="T33" fmla="*/ 134 h 33"/>
                <a:gd name="T34" fmla="*/ 0 w 18"/>
                <a:gd name="T35" fmla="*/ 134 h 33"/>
                <a:gd name="T36" fmla="*/ 0 w 18"/>
                <a:gd name="T37" fmla="*/ 134 h 33"/>
                <a:gd name="T38" fmla="*/ 0 w 18"/>
                <a:gd name="T39" fmla="*/ 134 h 33"/>
                <a:gd name="T40" fmla="*/ 0 w 18"/>
                <a:gd name="T41" fmla="*/ 125 h 33"/>
                <a:gd name="T42" fmla="*/ 0 w 18"/>
                <a:gd name="T43" fmla="*/ 125 h 33"/>
                <a:gd name="T44" fmla="*/ 0 w 18"/>
                <a:gd name="T45" fmla="*/ 29 h 33"/>
                <a:gd name="T46" fmla="*/ 0 w 18"/>
                <a:gd name="T47" fmla="*/ 27 h 33"/>
                <a:gd name="T48" fmla="*/ 0 w 18"/>
                <a:gd name="T49" fmla="*/ 27 h 33"/>
                <a:gd name="T50" fmla="*/ 0 w 18"/>
                <a:gd name="T51" fmla="*/ 27 h 33"/>
                <a:gd name="T52" fmla="*/ 0 w 18"/>
                <a:gd name="T53" fmla="*/ 12 h 33"/>
                <a:gd name="T54" fmla="*/ 0 w 18"/>
                <a:gd name="T55" fmla="*/ 12 h 33"/>
                <a:gd name="T56" fmla="*/ 0 w 18"/>
                <a:gd name="T57" fmla="*/ 12 h 33"/>
                <a:gd name="T58" fmla="*/ 0 w 18"/>
                <a:gd name="T59" fmla="*/ 0 h 33"/>
                <a:gd name="T60" fmla="*/ 10 w 18"/>
                <a:gd name="T61" fmla="*/ 0 h 33"/>
                <a:gd name="T62" fmla="*/ 10 w 18"/>
                <a:gd name="T63" fmla="*/ 0 h 33"/>
                <a:gd name="T64" fmla="*/ 10 w 18"/>
                <a:gd name="T65" fmla="*/ 0 h 33"/>
                <a:gd name="T66" fmla="*/ 69 w 18"/>
                <a:gd name="T67" fmla="*/ 0 h 33"/>
                <a:gd name="T68" fmla="*/ 69 w 18"/>
                <a:gd name="T69" fmla="*/ 0 h 33"/>
                <a:gd name="T70" fmla="*/ 69 w 18"/>
                <a:gd name="T71" fmla="*/ 0 h 33"/>
                <a:gd name="T72" fmla="*/ 69 w 18"/>
                <a:gd name="T73" fmla="*/ 0 h 33"/>
                <a:gd name="T74" fmla="*/ 75 w 18"/>
                <a:gd name="T75" fmla="*/ 12 h 33"/>
                <a:gd name="T76" fmla="*/ 75 w 18"/>
                <a:gd name="T77" fmla="*/ 12 h 33"/>
                <a:gd name="T78" fmla="*/ 75 w 18"/>
                <a:gd name="T79" fmla="*/ 12 h 33"/>
                <a:gd name="T80" fmla="*/ 75 w 18"/>
                <a:gd name="T81" fmla="*/ 12 h 33"/>
                <a:gd name="T82" fmla="*/ 75 w 18"/>
                <a:gd name="T83" fmla="*/ 27 h 33"/>
                <a:gd name="T84" fmla="*/ 75 w 18"/>
                <a:gd name="T85" fmla="*/ 27 h 33"/>
                <a:gd name="T86" fmla="*/ 75 w 18"/>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17" y="6"/>
                  </a:moveTo>
                  <a:lnTo>
                    <a:pt x="17" y="26"/>
                  </a:lnTo>
                  <a:lnTo>
                    <a:pt x="17" y="28"/>
                  </a:lnTo>
                  <a:lnTo>
                    <a:pt x="17" y="32"/>
                  </a:lnTo>
                  <a:lnTo>
                    <a:pt x="16" y="32"/>
                  </a:lnTo>
                  <a:lnTo>
                    <a:pt x="2" y="32"/>
                  </a:lnTo>
                  <a:lnTo>
                    <a:pt x="0" y="32"/>
                  </a:lnTo>
                  <a:lnTo>
                    <a:pt x="0" y="28"/>
                  </a:lnTo>
                  <a:lnTo>
                    <a:pt x="0" y="26"/>
                  </a:lnTo>
                  <a:lnTo>
                    <a:pt x="0" y="6"/>
                  </a:lnTo>
                  <a:lnTo>
                    <a:pt x="0" y="5"/>
                  </a:lnTo>
                  <a:lnTo>
                    <a:pt x="0" y="2"/>
                  </a:lnTo>
                  <a:lnTo>
                    <a:pt x="0" y="0"/>
                  </a:lnTo>
                  <a:lnTo>
                    <a:pt x="2" y="0"/>
                  </a:lnTo>
                  <a:lnTo>
                    <a:pt x="16" y="0"/>
                  </a:lnTo>
                  <a:lnTo>
                    <a:pt x="17" y="2"/>
                  </a:lnTo>
                  <a:lnTo>
                    <a:pt x="17" y="5"/>
                  </a:lnTo>
                  <a:lnTo>
                    <a:pt x="17" y="6"/>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32" name="AutoShape 122"/>
            <p:cNvSpPr>
              <a:spLocks noChangeAspect="1" noChangeArrowheads="1"/>
            </p:cNvSpPr>
            <p:nvPr/>
          </p:nvSpPr>
          <p:spPr bwMode="auto">
            <a:xfrm flipV="1">
              <a:off x="1757" y="2272"/>
              <a:ext cx="2" cy="21"/>
            </a:xfrm>
            <a:prstGeom prst="roundRect">
              <a:avLst>
                <a:gd name="adj" fmla="val 0"/>
              </a:avLst>
            </a:prstGeom>
            <a:solidFill>
              <a:srgbClr val="000000"/>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33" name="Freeform 123"/>
            <p:cNvSpPr>
              <a:spLocks noChangeAspect="1"/>
            </p:cNvSpPr>
            <p:nvPr/>
          </p:nvSpPr>
          <p:spPr bwMode="auto">
            <a:xfrm>
              <a:off x="2008" y="965"/>
              <a:ext cx="469" cy="187"/>
            </a:xfrm>
            <a:custGeom>
              <a:avLst/>
              <a:gdLst>
                <a:gd name="T0" fmla="*/ 1739 w 360"/>
                <a:gd name="T1" fmla="*/ 111 h 143"/>
                <a:gd name="T2" fmla="*/ 1711 w 360"/>
                <a:gd name="T3" fmla="*/ 71 h 143"/>
                <a:gd name="T4" fmla="*/ 1665 w 360"/>
                <a:gd name="T5" fmla="*/ 38 h 143"/>
                <a:gd name="T6" fmla="*/ 1599 w 360"/>
                <a:gd name="T7" fmla="*/ 27 h 143"/>
                <a:gd name="T8" fmla="*/ 1503 w 360"/>
                <a:gd name="T9" fmla="*/ 12 h 143"/>
                <a:gd name="T10" fmla="*/ 1408 w 360"/>
                <a:gd name="T11" fmla="*/ 0 h 143"/>
                <a:gd name="T12" fmla="*/ 1305 w 360"/>
                <a:gd name="T13" fmla="*/ 12 h 143"/>
                <a:gd name="T14" fmla="*/ 1192 w 360"/>
                <a:gd name="T15" fmla="*/ 12 h 143"/>
                <a:gd name="T16" fmla="*/ 1066 w 360"/>
                <a:gd name="T17" fmla="*/ 35 h 143"/>
                <a:gd name="T18" fmla="*/ 930 w 360"/>
                <a:gd name="T19" fmla="*/ 54 h 143"/>
                <a:gd name="T20" fmla="*/ 808 w 360"/>
                <a:gd name="T21" fmla="*/ 93 h 143"/>
                <a:gd name="T22" fmla="*/ 674 w 360"/>
                <a:gd name="T23" fmla="*/ 129 h 143"/>
                <a:gd name="T24" fmla="*/ 560 w 360"/>
                <a:gd name="T25" fmla="*/ 162 h 143"/>
                <a:gd name="T26" fmla="*/ 436 w 360"/>
                <a:gd name="T27" fmla="*/ 221 h 143"/>
                <a:gd name="T28" fmla="*/ 335 w 360"/>
                <a:gd name="T29" fmla="*/ 263 h 143"/>
                <a:gd name="T30" fmla="*/ 228 w 360"/>
                <a:gd name="T31" fmla="*/ 322 h 143"/>
                <a:gd name="T32" fmla="*/ 159 w 360"/>
                <a:gd name="T33" fmla="*/ 373 h 143"/>
                <a:gd name="T34" fmla="*/ 86 w 360"/>
                <a:gd name="T35" fmla="*/ 418 h 143"/>
                <a:gd name="T36" fmla="*/ 46 w 360"/>
                <a:gd name="T37" fmla="*/ 473 h 143"/>
                <a:gd name="T38" fmla="*/ 1 w 360"/>
                <a:gd name="T39" fmla="*/ 517 h 143"/>
                <a:gd name="T40" fmla="*/ 0 w 360"/>
                <a:gd name="T41" fmla="*/ 560 h 143"/>
                <a:gd name="T42" fmla="*/ 1 w 360"/>
                <a:gd name="T43" fmla="*/ 611 h 143"/>
                <a:gd name="T44" fmla="*/ 46 w 360"/>
                <a:gd name="T45" fmla="*/ 638 h 143"/>
                <a:gd name="T46" fmla="*/ 96 w 360"/>
                <a:gd name="T47" fmla="*/ 676 h 143"/>
                <a:gd name="T48" fmla="*/ 163 w 360"/>
                <a:gd name="T49" fmla="*/ 685 h 143"/>
                <a:gd name="T50" fmla="*/ 240 w 360"/>
                <a:gd name="T51" fmla="*/ 711 h 143"/>
                <a:gd name="T52" fmla="*/ 343 w 360"/>
                <a:gd name="T53" fmla="*/ 711 h 143"/>
                <a:gd name="T54" fmla="*/ 438 w 360"/>
                <a:gd name="T55" fmla="*/ 711 h 143"/>
                <a:gd name="T56" fmla="*/ 568 w 360"/>
                <a:gd name="T57" fmla="*/ 685 h 143"/>
                <a:gd name="T58" fmla="*/ 693 w 360"/>
                <a:gd name="T59" fmla="*/ 684 h 143"/>
                <a:gd name="T60" fmla="*/ 826 w 360"/>
                <a:gd name="T61" fmla="*/ 649 h 143"/>
                <a:gd name="T62" fmla="*/ 958 w 360"/>
                <a:gd name="T63" fmla="*/ 624 h 143"/>
                <a:gd name="T64" fmla="*/ 1076 w 360"/>
                <a:gd name="T65" fmla="*/ 582 h 143"/>
                <a:gd name="T66" fmla="*/ 1200 w 360"/>
                <a:gd name="T67" fmla="*/ 547 h 143"/>
                <a:gd name="T68" fmla="*/ 1324 w 360"/>
                <a:gd name="T69" fmla="*/ 501 h 143"/>
                <a:gd name="T70" fmla="*/ 1436 w 360"/>
                <a:gd name="T71" fmla="*/ 450 h 143"/>
                <a:gd name="T72" fmla="*/ 1524 w 360"/>
                <a:gd name="T73" fmla="*/ 400 h 143"/>
                <a:gd name="T74" fmla="*/ 1599 w 360"/>
                <a:gd name="T75" fmla="*/ 340 h 143"/>
                <a:gd name="T76" fmla="*/ 1665 w 360"/>
                <a:gd name="T77" fmla="*/ 277 h 143"/>
                <a:gd name="T78" fmla="*/ 1711 w 360"/>
                <a:gd name="T79" fmla="*/ 239 h 143"/>
                <a:gd name="T80" fmla="*/ 1739 w 360"/>
                <a:gd name="T81" fmla="*/ 183 h 143"/>
                <a:gd name="T82" fmla="*/ 1759 w 360"/>
                <a:gd name="T83" fmla="*/ 145 h 14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0"/>
                <a:gd name="T127" fmla="*/ 0 h 143"/>
                <a:gd name="T128" fmla="*/ 360 w 360"/>
                <a:gd name="T129" fmla="*/ 143 h 14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0" h="143">
                  <a:moveTo>
                    <a:pt x="356" y="25"/>
                  </a:moveTo>
                  <a:lnTo>
                    <a:pt x="356" y="22"/>
                  </a:lnTo>
                  <a:lnTo>
                    <a:pt x="353" y="18"/>
                  </a:lnTo>
                  <a:lnTo>
                    <a:pt x="350" y="14"/>
                  </a:lnTo>
                  <a:lnTo>
                    <a:pt x="346" y="11"/>
                  </a:lnTo>
                  <a:lnTo>
                    <a:pt x="341" y="8"/>
                  </a:lnTo>
                  <a:lnTo>
                    <a:pt x="334" y="7"/>
                  </a:lnTo>
                  <a:lnTo>
                    <a:pt x="327" y="5"/>
                  </a:lnTo>
                  <a:lnTo>
                    <a:pt x="319" y="2"/>
                  </a:lnTo>
                  <a:lnTo>
                    <a:pt x="308" y="2"/>
                  </a:lnTo>
                  <a:lnTo>
                    <a:pt x="300" y="2"/>
                  </a:lnTo>
                  <a:lnTo>
                    <a:pt x="288" y="0"/>
                  </a:lnTo>
                  <a:lnTo>
                    <a:pt x="279" y="0"/>
                  </a:lnTo>
                  <a:lnTo>
                    <a:pt x="267" y="2"/>
                  </a:lnTo>
                  <a:lnTo>
                    <a:pt x="257" y="2"/>
                  </a:lnTo>
                  <a:lnTo>
                    <a:pt x="244" y="2"/>
                  </a:lnTo>
                  <a:lnTo>
                    <a:pt x="231" y="5"/>
                  </a:lnTo>
                  <a:lnTo>
                    <a:pt x="218" y="7"/>
                  </a:lnTo>
                  <a:lnTo>
                    <a:pt x="205" y="8"/>
                  </a:lnTo>
                  <a:lnTo>
                    <a:pt x="190" y="11"/>
                  </a:lnTo>
                  <a:lnTo>
                    <a:pt x="177" y="15"/>
                  </a:lnTo>
                  <a:lnTo>
                    <a:pt x="165" y="18"/>
                  </a:lnTo>
                  <a:lnTo>
                    <a:pt x="152" y="22"/>
                  </a:lnTo>
                  <a:lnTo>
                    <a:pt x="138" y="26"/>
                  </a:lnTo>
                  <a:lnTo>
                    <a:pt x="124" y="29"/>
                  </a:lnTo>
                  <a:lnTo>
                    <a:pt x="114" y="33"/>
                  </a:lnTo>
                  <a:lnTo>
                    <a:pt x="101" y="37"/>
                  </a:lnTo>
                  <a:lnTo>
                    <a:pt x="89" y="44"/>
                  </a:lnTo>
                  <a:lnTo>
                    <a:pt x="76" y="48"/>
                  </a:lnTo>
                  <a:lnTo>
                    <a:pt x="68" y="53"/>
                  </a:lnTo>
                  <a:lnTo>
                    <a:pt x="56" y="61"/>
                  </a:lnTo>
                  <a:lnTo>
                    <a:pt x="47" y="64"/>
                  </a:lnTo>
                  <a:lnTo>
                    <a:pt x="39" y="68"/>
                  </a:lnTo>
                  <a:lnTo>
                    <a:pt x="32" y="75"/>
                  </a:lnTo>
                  <a:lnTo>
                    <a:pt x="25" y="80"/>
                  </a:lnTo>
                  <a:lnTo>
                    <a:pt x="18" y="83"/>
                  </a:lnTo>
                  <a:lnTo>
                    <a:pt x="14" y="90"/>
                  </a:lnTo>
                  <a:lnTo>
                    <a:pt x="9" y="95"/>
                  </a:lnTo>
                  <a:lnTo>
                    <a:pt x="4" y="100"/>
                  </a:lnTo>
                  <a:lnTo>
                    <a:pt x="1" y="103"/>
                  </a:lnTo>
                  <a:lnTo>
                    <a:pt x="1" y="109"/>
                  </a:lnTo>
                  <a:lnTo>
                    <a:pt x="0" y="112"/>
                  </a:lnTo>
                  <a:lnTo>
                    <a:pt x="1" y="116"/>
                  </a:lnTo>
                  <a:lnTo>
                    <a:pt x="1" y="122"/>
                  </a:lnTo>
                  <a:lnTo>
                    <a:pt x="7" y="125"/>
                  </a:lnTo>
                  <a:lnTo>
                    <a:pt x="9" y="128"/>
                  </a:lnTo>
                  <a:lnTo>
                    <a:pt x="14" y="130"/>
                  </a:lnTo>
                  <a:lnTo>
                    <a:pt x="20" y="135"/>
                  </a:lnTo>
                  <a:lnTo>
                    <a:pt x="25" y="137"/>
                  </a:lnTo>
                  <a:lnTo>
                    <a:pt x="34" y="138"/>
                  </a:lnTo>
                  <a:lnTo>
                    <a:pt x="41" y="138"/>
                  </a:lnTo>
                  <a:lnTo>
                    <a:pt x="49" y="142"/>
                  </a:lnTo>
                  <a:lnTo>
                    <a:pt x="60" y="142"/>
                  </a:lnTo>
                  <a:lnTo>
                    <a:pt x="70" y="142"/>
                  </a:lnTo>
                  <a:lnTo>
                    <a:pt x="80" y="142"/>
                  </a:lnTo>
                  <a:lnTo>
                    <a:pt x="90" y="142"/>
                  </a:lnTo>
                  <a:lnTo>
                    <a:pt x="104" y="142"/>
                  </a:lnTo>
                  <a:lnTo>
                    <a:pt x="116" y="138"/>
                  </a:lnTo>
                  <a:lnTo>
                    <a:pt x="129" y="138"/>
                  </a:lnTo>
                  <a:lnTo>
                    <a:pt x="141" y="137"/>
                  </a:lnTo>
                  <a:lnTo>
                    <a:pt x="155" y="135"/>
                  </a:lnTo>
                  <a:lnTo>
                    <a:pt x="169" y="130"/>
                  </a:lnTo>
                  <a:lnTo>
                    <a:pt x="183" y="128"/>
                  </a:lnTo>
                  <a:lnTo>
                    <a:pt x="196" y="125"/>
                  </a:lnTo>
                  <a:lnTo>
                    <a:pt x="206" y="122"/>
                  </a:lnTo>
                  <a:lnTo>
                    <a:pt x="220" y="116"/>
                  </a:lnTo>
                  <a:lnTo>
                    <a:pt x="233" y="112"/>
                  </a:lnTo>
                  <a:lnTo>
                    <a:pt x="246" y="109"/>
                  </a:lnTo>
                  <a:lnTo>
                    <a:pt x="259" y="103"/>
                  </a:lnTo>
                  <a:lnTo>
                    <a:pt x="271" y="100"/>
                  </a:lnTo>
                  <a:lnTo>
                    <a:pt x="281" y="95"/>
                  </a:lnTo>
                  <a:lnTo>
                    <a:pt x="293" y="90"/>
                  </a:lnTo>
                  <a:lnTo>
                    <a:pt x="302" y="83"/>
                  </a:lnTo>
                  <a:lnTo>
                    <a:pt x="312" y="80"/>
                  </a:lnTo>
                  <a:lnTo>
                    <a:pt x="321" y="74"/>
                  </a:lnTo>
                  <a:lnTo>
                    <a:pt x="327" y="68"/>
                  </a:lnTo>
                  <a:lnTo>
                    <a:pt x="334" y="64"/>
                  </a:lnTo>
                  <a:lnTo>
                    <a:pt x="341" y="56"/>
                  </a:lnTo>
                  <a:lnTo>
                    <a:pt x="346" y="53"/>
                  </a:lnTo>
                  <a:lnTo>
                    <a:pt x="350" y="48"/>
                  </a:lnTo>
                  <a:lnTo>
                    <a:pt x="355" y="44"/>
                  </a:lnTo>
                  <a:lnTo>
                    <a:pt x="356" y="37"/>
                  </a:lnTo>
                  <a:lnTo>
                    <a:pt x="356" y="33"/>
                  </a:lnTo>
                  <a:lnTo>
                    <a:pt x="359" y="29"/>
                  </a:lnTo>
                  <a:lnTo>
                    <a:pt x="356" y="2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34" name="Freeform 124"/>
            <p:cNvSpPr>
              <a:spLocks noChangeAspect="1"/>
            </p:cNvSpPr>
            <p:nvPr/>
          </p:nvSpPr>
          <p:spPr bwMode="auto">
            <a:xfrm>
              <a:off x="2148" y="1016"/>
              <a:ext cx="246" cy="240"/>
            </a:xfrm>
            <a:custGeom>
              <a:avLst/>
              <a:gdLst>
                <a:gd name="T0" fmla="*/ 491 w 189"/>
                <a:gd name="T1" fmla="*/ 904 h 184"/>
                <a:gd name="T2" fmla="*/ 554 w 189"/>
                <a:gd name="T3" fmla="*/ 882 h 184"/>
                <a:gd name="T4" fmla="*/ 622 w 189"/>
                <a:gd name="T5" fmla="*/ 867 h 184"/>
                <a:gd name="T6" fmla="*/ 679 w 189"/>
                <a:gd name="T7" fmla="*/ 831 h 184"/>
                <a:gd name="T8" fmla="*/ 741 w 189"/>
                <a:gd name="T9" fmla="*/ 805 h 184"/>
                <a:gd name="T10" fmla="*/ 790 w 189"/>
                <a:gd name="T11" fmla="*/ 743 h 184"/>
                <a:gd name="T12" fmla="*/ 827 w 189"/>
                <a:gd name="T13" fmla="*/ 706 h 184"/>
                <a:gd name="T14" fmla="*/ 858 w 189"/>
                <a:gd name="T15" fmla="*/ 643 h 184"/>
                <a:gd name="T16" fmla="*/ 889 w 189"/>
                <a:gd name="T17" fmla="*/ 570 h 184"/>
                <a:gd name="T18" fmla="*/ 901 w 189"/>
                <a:gd name="T19" fmla="*/ 505 h 184"/>
                <a:gd name="T20" fmla="*/ 915 w 189"/>
                <a:gd name="T21" fmla="*/ 437 h 184"/>
                <a:gd name="T22" fmla="*/ 901 w 189"/>
                <a:gd name="T23" fmla="*/ 370 h 184"/>
                <a:gd name="T24" fmla="*/ 889 w 189"/>
                <a:gd name="T25" fmla="*/ 312 h 184"/>
                <a:gd name="T26" fmla="*/ 858 w 189"/>
                <a:gd name="T27" fmla="*/ 247 h 184"/>
                <a:gd name="T28" fmla="*/ 827 w 189"/>
                <a:gd name="T29" fmla="*/ 192 h 184"/>
                <a:gd name="T30" fmla="*/ 790 w 189"/>
                <a:gd name="T31" fmla="*/ 140 h 184"/>
                <a:gd name="T32" fmla="*/ 741 w 189"/>
                <a:gd name="T33" fmla="*/ 97 h 184"/>
                <a:gd name="T34" fmla="*/ 679 w 189"/>
                <a:gd name="T35" fmla="*/ 51 h 184"/>
                <a:gd name="T36" fmla="*/ 622 w 189"/>
                <a:gd name="T37" fmla="*/ 29 h 184"/>
                <a:gd name="T38" fmla="*/ 554 w 189"/>
                <a:gd name="T39" fmla="*/ 1 h 184"/>
                <a:gd name="T40" fmla="*/ 491 w 189"/>
                <a:gd name="T41" fmla="*/ 0 h 184"/>
                <a:gd name="T42" fmla="*/ 411 w 189"/>
                <a:gd name="T43" fmla="*/ 0 h 184"/>
                <a:gd name="T44" fmla="*/ 350 w 189"/>
                <a:gd name="T45" fmla="*/ 1 h 184"/>
                <a:gd name="T46" fmla="*/ 282 w 189"/>
                <a:gd name="T47" fmla="*/ 29 h 184"/>
                <a:gd name="T48" fmla="*/ 232 w 189"/>
                <a:gd name="T49" fmla="*/ 51 h 184"/>
                <a:gd name="T50" fmla="*/ 173 w 189"/>
                <a:gd name="T51" fmla="*/ 97 h 184"/>
                <a:gd name="T52" fmla="*/ 125 w 189"/>
                <a:gd name="T53" fmla="*/ 140 h 184"/>
                <a:gd name="T54" fmla="*/ 74 w 189"/>
                <a:gd name="T55" fmla="*/ 192 h 184"/>
                <a:gd name="T56" fmla="*/ 46 w 189"/>
                <a:gd name="T57" fmla="*/ 247 h 184"/>
                <a:gd name="T58" fmla="*/ 27 w 189"/>
                <a:gd name="T59" fmla="*/ 312 h 184"/>
                <a:gd name="T60" fmla="*/ 12 w 189"/>
                <a:gd name="T61" fmla="*/ 370 h 184"/>
                <a:gd name="T62" fmla="*/ 0 w 189"/>
                <a:gd name="T63" fmla="*/ 437 h 184"/>
                <a:gd name="T64" fmla="*/ 12 w 189"/>
                <a:gd name="T65" fmla="*/ 505 h 184"/>
                <a:gd name="T66" fmla="*/ 27 w 189"/>
                <a:gd name="T67" fmla="*/ 570 h 184"/>
                <a:gd name="T68" fmla="*/ 46 w 189"/>
                <a:gd name="T69" fmla="*/ 643 h 184"/>
                <a:gd name="T70" fmla="*/ 74 w 189"/>
                <a:gd name="T71" fmla="*/ 706 h 184"/>
                <a:gd name="T72" fmla="*/ 125 w 189"/>
                <a:gd name="T73" fmla="*/ 743 h 184"/>
                <a:gd name="T74" fmla="*/ 173 w 189"/>
                <a:gd name="T75" fmla="*/ 805 h 184"/>
                <a:gd name="T76" fmla="*/ 232 w 189"/>
                <a:gd name="T77" fmla="*/ 831 h 184"/>
                <a:gd name="T78" fmla="*/ 282 w 189"/>
                <a:gd name="T79" fmla="*/ 867 h 184"/>
                <a:gd name="T80" fmla="*/ 350 w 189"/>
                <a:gd name="T81" fmla="*/ 882 h 184"/>
                <a:gd name="T82" fmla="*/ 411 w 189"/>
                <a:gd name="T83" fmla="*/ 904 h 184"/>
                <a:gd name="T84" fmla="*/ 448 w 189"/>
                <a:gd name="T85" fmla="*/ 904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9"/>
                <a:gd name="T130" fmla="*/ 0 h 184"/>
                <a:gd name="T131" fmla="*/ 189 w 189"/>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9" h="184">
                  <a:moveTo>
                    <a:pt x="92" y="183"/>
                  </a:moveTo>
                  <a:lnTo>
                    <a:pt x="101" y="183"/>
                  </a:lnTo>
                  <a:lnTo>
                    <a:pt x="108" y="179"/>
                  </a:lnTo>
                  <a:lnTo>
                    <a:pt x="114" y="179"/>
                  </a:lnTo>
                  <a:lnTo>
                    <a:pt x="122" y="178"/>
                  </a:lnTo>
                  <a:lnTo>
                    <a:pt x="128" y="176"/>
                  </a:lnTo>
                  <a:lnTo>
                    <a:pt x="134" y="173"/>
                  </a:lnTo>
                  <a:lnTo>
                    <a:pt x="140" y="169"/>
                  </a:lnTo>
                  <a:lnTo>
                    <a:pt x="147" y="165"/>
                  </a:lnTo>
                  <a:lnTo>
                    <a:pt x="152" y="163"/>
                  </a:lnTo>
                  <a:lnTo>
                    <a:pt x="159" y="158"/>
                  </a:lnTo>
                  <a:lnTo>
                    <a:pt x="162" y="151"/>
                  </a:lnTo>
                  <a:lnTo>
                    <a:pt x="168" y="148"/>
                  </a:lnTo>
                  <a:lnTo>
                    <a:pt x="170" y="143"/>
                  </a:lnTo>
                  <a:lnTo>
                    <a:pt x="174" y="136"/>
                  </a:lnTo>
                  <a:lnTo>
                    <a:pt x="177" y="130"/>
                  </a:lnTo>
                  <a:lnTo>
                    <a:pt x="181" y="122"/>
                  </a:lnTo>
                  <a:lnTo>
                    <a:pt x="183" y="116"/>
                  </a:lnTo>
                  <a:lnTo>
                    <a:pt x="185" y="109"/>
                  </a:lnTo>
                  <a:lnTo>
                    <a:pt x="185" y="103"/>
                  </a:lnTo>
                  <a:lnTo>
                    <a:pt x="188" y="96"/>
                  </a:lnTo>
                  <a:lnTo>
                    <a:pt x="188" y="89"/>
                  </a:lnTo>
                  <a:lnTo>
                    <a:pt x="188" y="83"/>
                  </a:lnTo>
                  <a:lnTo>
                    <a:pt x="185" y="75"/>
                  </a:lnTo>
                  <a:lnTo>
                    <a:pt x="185" y="70"/>
                  </a:lnTo>
                  <a:lnTo>
                    <a:pt x="183" y="63"/>
                  </a:lnTo>
                  <a:lnTo>
                    <a:pt x="181" y="56"/>
                  </a:lnTo>
                  <a:lnTo>
                    <a:pt x="177" y="50"/>
                  </a:lnTo>
                  <a:lnTo>
                    <a:pt x="174" y="42"/>
                  </a:lnTo>
                  <a:lnTo>
                    <a:pt x="170" y="39"/>
                  </a:lnTo>
                  <a:lnTo>
                    <a:pt x="168" y="33"/>
                  </a:lnTo>
                  <a:lnTo>
                    <a:pt x="162" y="28"/>
                  </a:lnTo>
                  <a:lnTo>
                    <a:pt x="159" y="25"/>
                  </a:lnTo>
                  <a:lnTo>
                    <a:pt x="152" y="20"/>
                  </a:lnTo>
                  <a:lnTo>
                    <a:pt x="147" y="14"/>
                  </a:lnTo>
                  <a:lnTo>
                    <a:pt x="140" y="11"/>
                  </a:lnTo>
                  <a:lnTo>
                    <a:pt x="134" y="8"/>
                  </a:lnTo>
                  <a:lnTo>
                    <a:pt x="128" y="6"/>
                  </a:lnTo>
                  <a:lnTo>
                    <a:pt x="122" y="5"/>
                  </a:lnTo>
                  <a:lnTo>
                    <a:pt x="114" y="1"/>
                  </a:lnTo>
                  <a:lnTo>
                    <a:pt x="108" y="0"/>
                  </a:lnTo>
                  <a:lnTo>
                    <a:pt x="101" y="0"/>
                  </a:lnTo>
                  <a:lnTo>
                    <a:pt x="92" y="0"/>
                  </a:lnTo>
                  <a:lnTo>
                    <a:pt x="85" y="0"/>
                  </a:lnTo>
                  <a:lnTo>
                    <a:pt x="78" y="0"/>
                  </a:lnTo>
                  <a:lnTo>
                    <a:pt x="72" y="1"/>
                  </a:lnTo>
                  <a:lnTo>
                    <a:pt x="65" y="5"/>
                  </a:lnTo>
                  <a:lnTo>
                    <a:pt x="58" y="6"/>
                  </a:lnTo>
                  <a:lnTo>
                    <a:pt x="55" y="8"/>
                  </a:lnTo>
                  <a:lnTo>
                    <a:pt x="48" y="11"/>
                  </a:lnTo>
                  <a:lnTo>
                    <a:pt x="42" y="14"/>
                  </a:lnTo>
                  <a:lnTo>
                    <a:pt x="35" y="20"/>
                  </a:lnTo>
                  <a:lnTo>
                    <a:pt x="30" y="25"/>
                  </a:lnTo>
                  <a:lnTo>
                    <a:pt x="26" y="28"/>
                  </a:lnTo>
                  <a:lnTo>
                    <a:pt x="20" y="33"/>
                  </a:lnTo>
                  <a:lnTo>
                    <a:pt x="15" y="39"/>
                  </a:lnTo>
                  <a:lnTo>
                    <a:pt x="14" y="42"/>
                  </a:lnTo>
                  <a:lnTo>
                    <a:pt x="9" y="50"/>
                  </a:lnTo>
                  <a:lnTo>
                    <a:pt x="7" y="56"/>
                  </a:lnTo>
                  <a:lnTo>
                    <a:pt x="5" y="63"/>
                  </a:lnTo>
                  <a:lnTo>
                    <a:pt x="2" y="70"/>
                  </a:lnTo>
                  <a:lnTo>
                    <a:pt x="2" y="75"/>
                  </a:lnTo>
                  <a:lnTo>
                    <a:pt x="0" y="83"/>
                  </a:lnTo>
                  <a:lnTo>
                    <a:pt x="0" y="89"/>
                  </a:lnTo>
                  <a:lnTo>
                    <a:pt x="0" y="96"/>
                  </a:lnTo>
                  <a:lnTo>
                    <a:pt x="2" y="103"/>
                  </a:lnTo>
                  <a:lnTo>
                    <a:pt x="2" y="109"/>
                  </a:lnTo>
                  <a:lnTo>
                    <a:pt x="5" y="116"/>
                  </a:lnTo>
                  <a:lnTo>
                    <a:pt x="7" y="122"/>
                  </a:lnTo>
                  <a:lnTo>
                    <a:pt x="9" y="130"/>
                  </a:lnTo>
                  <a:lnTo>
                    <a:pt x="14" y="136"/>
                  </a:lnTo>
                  <a:lnTo>
                    <a:pt x="15" y="143"/>
                  </a:lnTo>
                  <a:lnTo>
                    <a:pt x="20" y="148"/>
                  </a:lnTo>
                  <a:lnTo>
                    <a:pt x="26" y="151"/>
                  </a:lnTo>
                  <a:lnTo>
                    <a:pt x="30" y="158"/>
                  </a:lnTo>
                  <a:lnTo>
                    <a:pt x="35" y="163"/>
                  </a:lnTo>
                  <a:lnTo>
                    <a:pt x="42" y="165"/>
                  </a:lnTo>
                  <a:lnTo>
                    <a:pt x="48" y="169"/>
                  </a:lnTo>
                  <a:lnTo>
                    <a:pt x="55" y="173"/>
                  </a:lnTo>
                  <a:lnTo>
                    <a:pt x="58" y="176"/>
                  </a:lnTo>
                  <a:lnTo>
                    <a:pt x="65" y="178"/>
                  </a:lnTo>
                  <a:lnTo>
                    <a:pt x="72" y="179"/>
                  </a:lnTo>
                  <a:lnTo>
                    <a:pt x="78" y="179"/>
                  </a:lnTo>
                  <a:lnTo>
                    <a:pt x="85" y="183"/>
                  </a:lnTo>
                  <a:lnTo>
                    <a:pt x="92" y="18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35" name="Freeform 125"/>
            <p:cNvSpPr>
              <a:spLocks noChangeAspect="1"/>
            </p:cNvSpPr>
            <p:nvPr/>
          </p:nvSpPr>
          <p:spPr bwMode="auto">
            <a:xfrm>
              <a:off x="2184" y="1053"/>
              <a:ext cx="173" cy="170"/>
            </a:xfrm>
            <a:custGeom>
              <a:avLst/>
              <a:gdLst>
                <a:gd name="T0" fmla="*/ 641 w 133"/>
                <a:gd name="T1" fmla="*/ 287 h 131"/>
                <a:gd name="T2" fmla="*/ 628 w 133"/>
                <a:gd name="T3" fmla="*/ 236 h 131"/>
                <a:gd name="T4" fmla="*/ 615 w 133"/>
                <a:gd name="T5" fmla="*/ 191 h 131"/>
                <a:gd name="T6" fmla="*/ 592 w 133"/>
                <a:gd name="T7" fmla="*/ 145 h 131"/>
                <a:gd name="T8" fmla="*/ 562 w 133"/>
                <a:gd name="T9" fmla="*/ 112 h 131"/>
                <a:gd name="T10" fmla="*/ 535 w 133"/>
                <a:gd name="T11" fmla="*/ 66 h 131"/>
                <a:gd name="T12" fmla="*/ 497 w 133"/>
                <a:gd name="T13" fmla="*/ 51 h 131"/>
                <a:gd name="T14" fmla="*/ 455 w 133"/>
                <a:gd name="T15" fmla="*/ 22 h 131"/>
                <a:gd name="T16" fmla="*/ 411 w 133"/>
                <a:gd name="T17" fmla="*/ 1 h 131"/>
                <a:gd name="T18" fmla="*/ 371 w 133"/>
                <a:gd name="T19" fmla="*/ 0 h 131"/>
                <a:gd name="T20" fmla="*/ 308 w 133"/>
                <a:gd name="T21" fmla="*/ 0 h 131"/>
                <a:gd name="T22" fmla="*/ 269 w 133"/>
                <a:gd name="T23" fmla="*/ 0 h 131"/>
                <a:gd name="T24" fmla="*/ 232 w 133"/>
                <a:gd name="T25" fmla="*/ 1 h 131"/>
                <a:gd name="T26" fmla="*/ 170 w 133"/>
                <a:gd name="T27" fmla="*/ 22 h 131"/>
                <a:gd name="T28" fmla="*/ 140 w 133"/>
                <a:gd name="T29" fmla="*/ 51 h 131"/>
                <a:gd name="T30" fmla="*/ 96 w 133"/>
                <a:gd name="T31" fmla="*/ 66 h 131"/>
                <a:gd name="T32" fmla="*/ 66 w 133"/>
                <a:gd name="T33" fmla="*/ 112 h 131"/>
                <a:gd name="T34" fmla="*/ 35 w 133"/>
                <a:gd name="T35" fmla="*/ 145 h 131"/>
                <a:gd name="T36" fmla="*/ 21 w 133"/>
                <a:gd name="T37" fmla="*/ 191 h 131"/>
                <a:gd name="T38" fmla="*/ 0 w 133"/>
                <a:gd name="T39" fmla="*/ 236 h 131"/>
                <a:gd name="T40" fmla="*/ 0 w 133"/>
                <a:gd name="T41" fmla="*/ 287 h 131"/>
                <a:gd name="T42" fmla="*/ 0 w 133"/>
                <a:gd name="T43" fmla="*/ 323 h 131"/>
                <a:gd name="T44" fmla="*/ 0 w 133"/>
                <a:gd name="T45" fmla="*/ 372 h 131"/>
                <a:gd name="T46" fmla="*/ 21 w 133"/>
                <a:gd name="T47" fmla="*/ 419 h 131"/>
                <a:gd name="T48" fmla="*/ 35 w 133"/>
                <a:gd name="T49" fmla="*/ 459 h 131"/>
                <a:gd name="T50" fmla="*/ 66 w 133"/>
                <a:gd name="T51" fmla="*/ 498 h 131"/>
                <a:gd name="T52" fmla="*/ 96 w 133"/>
                <a:gd name="T53" fmla="*/ 531 h 131"/>
                <a:gd name="T54" fmla="*/ 140 w 133"/>
                <a:gd name="T55" fmla="*/ 565 h 131"/>
                <a:gd name="T56" fmla="*/ 170 w 133"/>
                <a:gd name="T57" fmla="*/ 589 h 131"/>
                <a:gd name="T58" fmla="*/ 232 w 133"/>
                <a:gd name="T59" fmla="*/ 603 h 131"/>
                <a:gd name="T60" fmla="*/ 269 w 133"/>
                <a:gd name="T61" fmla="*/ 603 h 131"/>
                <a:gd name="T62" fmla="*/ 308 w 133"/>
                <a:gd name="T63" fmla="*/ 622 h 131"/>
                <a:gd name="T64" fmla="*/ 371 w 133"/>
                <a:gd name="T65" fmla="*/ 603 h 131"/>
                <a:gd name="T66" fmla="*/ 411 w 133"/>
                <a:gd name="T67" fmla="*/ 603 h 131"/>
                <a:gd name="T68" fmla="*/ 455 w 133"/>
                <a:gd name="T69" fmla="*/ 589 h 131"/>
                <a:gd name="T70" fmla="*/ 497 w 133"/>
                <a:gd name="T71" fmla="*/ 565 h 131"/>
                <a:gd name="T72" fmla="*/ 535 w 133"/>
                <a:gd name="T73" fmla="*/ 531 h 131"/>
                <a:gd name="T74" fmla="*/ 562 w 133"/>
                <a:gd name="T75" fmla="*/ 498 h 131"/>
                <a:gd name="T76" fmla="*/ 592 w 133"/>
                <a:gd name="T77" fmla="*/ 459 h 131"/>
                <a:gd name="T78" fmla="*/ 615 w 133"/>
                <a:gd name="T79" fmla="*/ 419 h 131"/>
                <a:gd name="T80" fmla="*/ 628 w 133"/>
                <a:gd name="T81" fmla="*/ 372 h 131"/>
                <a:gd name="T82" fmla="*/ 641 w 133"/>
                <a:gd name="T83" fmla="*/ 323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3"/>
                <a:gd name="T127" fmla="*/ 0 h 131"/>
                <a:gd name="T128" fmla="*/ 133 w 133"/>
                <a:gd name="T129" fmla="*/ 131 h 13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3" h="131">
                  <a:moveTo>
                    <a:pt x="132" y="63"/>
                  </a:moveTo>
                  <a:lnTo>
                    <a:pt x="132" y="60"/>
                  </a:lnTo>
                  <a:lnTo>
                    <a:pt x="132" y="55"/>
                  </a:lnTo>
                  <a:lnTo>
                    <a:pt x="129" y="49"/>
                  </a:lnTo>
                  <a:lnTo>
                    <a:pt x="129" y="43"/>
                  </a:lnTo>
                  <a:lnTo>
                    <a:pt x="127" y="40"/>
                  </a:lnTo>
                  <a:lnTo>
                    <a:pt x="126" y="35"/>
                  </a:lnTo>
                  <a:lnTo>
                    <a:pt x="122" y="30"/>
                  </a:lnTo>
                  <a:lnTo>
                    <a:pt x="121" y="27"/>
                  </a:lnTo>
                  <a:lnTo>
                    <a:pt x="116" y="23"/>
                  </a:lnTo>
                  <a:lnTo>
                    <a:pt x="114" y="20"/>
                  </a:lnTo>
                  <a:lnTo>
                    <a:pt x="111" y="14"/>
                  </a:lnTo>
                  <a:lnTo>
                    <a:pt x="107" y="13"/>
                  </a:lnTo>
                  <a:lnTo>
                    <a:pt x="103" y="11"/>
                  </a:lnTo>
                  <a:lnTo>
                    <a:pt x="98" y="7"/>
                  </a:lnTo>
                  <a:lnTo>
                    <a:pt x="94" y="5"/>
                  </a:lnTo>
                  <a:lnTo>
                    <a:pt x="90" y="5"/>
                  </a:lnTo>
                  <a:lnTo>
                    <a:pt x="85" y="1"/>
                  </a:lnTo>
                  <a:lnTo>
                    <a:pt x="80" y="0"/>
                  </a:lnTo>
                  <a:lnTo>
                    <a:pt x="76" y="0"/>
                  </a:lnTo>
                  <a:lnTo>
                    <a:pt x="70" y="0"/>
                  </a:lnTo>
                  <a:lnTo>
                    <a:pt x="64" y="0"/>
                  </a:lnTo>
                  <a:lnTo>
                    <a:pt x="61" y="0"/>
                  </a:lnTo>
                  <a:lnTo>
                    <a:pt x="55" y="0"/>
                  </a:lnTo>
                  <a:lnTo>
                    <a:pt x="50" y="0"/>
                  </a:lnTo>
                  <a:lnTo>
                    <a:pt x="48" y="1"/>
                  </a:lnTo>
                  <a:lnTo>
                    <a:pt x="40" y="5"/>
                  </a:lnTo>
                  <a:lnTo>
                    <a:pt x="35" y="5"/>
                  </a:lnTo>
                  <a:lnTo>
                    <a:pt x="30" y="7"/>
                  </a:lnTo>
                  <a:lnTo>
                    <a:pt x="29" y="11"/>
                  </a:lnTo>
                  <a:lnTo>
                    <a:pt x="23" y="13"/>
                  </a:lnTo>
                  <a:lnTo>
                    <a:pt x="20" y="14"/>
                  </a:lnTo>
                  <a:lnTo>
                    <a:pt x="18" y="20"/>
                  </a:lnTo>
                  <a:lnTo>
                    <a:pt x="14" y="23"/>
                  </a:lnTo>
                  <a:lnTo>
                    <a:pt x="12" y="27"/>
                  </a:lnTo>
                  <a:lnTo>
                    <a:pt x="7" y="30"/>
                  </a:lnTo>
                  <a:lnTo>
                    <a:pt x="6" y="35"/>
                  </a:lnTo>
                  <a:lnTo>
                    <a:pt x="4" y="40"/>
                  </a:lnTo>
                  <a:lnTo>
                    <a:pt x="2" y="43"/>
                  </a:lnTo>
                  <a:lnTo>
                    <a:pt x="0" y="49"/>
                  </a:lnTo>
                  <a:lnTo>
                    <a:pt x="0" y="55"/>
                  </a:lnTo>
                  <a:lnTo>
                    <a:pt x="0" y="60"/>
                  </a:lnTo>
                  <a:lnTo>
                    <a:pt x="0" y="63"/>
                  </a:lnTo>
                  <a:lnTo>
                    <a:pt x="0" y="68"/>
                  </a:lnTo>
                  <a:lnTo>
                    <a:pt x="0" y="71"/>
                  </a:lnTo>
                  <a:lnTo>
                    <a:pt x="0" y="78"/>
                  </a:lnTo>
                  <a:lnTo>
                    <a:pt x="2" y="83"/>
                  </a:lnTo>
                  <a:lnTo>
                    <a:pt x="4" y="88"/>
                  </a:lnTo>
                  <a:lnTo>
                    <a:pt x="6" y="91"/>
                  </a:lnTo>
                  <a:lnTo>
                    <a:pt x="7" y="96"/>
                  </a:lnTo>
                  <a:lnTo>
                    <a:pt x="12" y="102"/>
                  </a:lnTo>
                  <a:lnTo>
                    <a:pt x="14" y="105"/>
                  </a:lnTo>
                  <a:lnTo>
                    <a:pt x="18" y="108"/>
                  </a:lnTo>
                  <a:lnTo>
                    <a:pt x="20" y="111"/>
                  </a:lnTo>
                  <a:lnTo>
                    <a:pt x="23" y="113"/>
                  </a:lnTo>
                  <a:lnTo>
                    <a:pt x="29" y="118"/>
                  </a:lnTo>
                  <a:lnTo>
                    <a:pt x="30" y="120"/>
                  </a:lnTo>
                  <a:lnTo>
                    <a:pt x="35" y="123"/>
                  </a:lnTo>
                  <a:lnTo>
                    <a:pt x="40" y="124"/>
                  </a:lnTo>
                  <a:lnTo>
                    <a:pt x="48" y="126"/>
                  </a:lnTo>
                  <a:lnTo>
                    <a:pt x="50" y="126"/>
                  </a:lnTo>
                  <a:lnTo>
                    <a:pt x="55" y="126"/>
                  </a:lnTo>
                  <a:lnTo>
                    <a:pt x="61" y="130"/>
                  </a:lnTo>
                  <a:lnTo>
                    <a:pt x="64" y="130"/>
                  </a:lnTo>
                  <a:lnTo>
                    <a:pt x="70" y="130"/>
                  </a:lnTo>
                  <a:lnTo>
                    <a:pt x="76" y="126"/>
                  </a:lnTo>
                  <a:lnTo>
                    <a:pt x="80" y="126"/>
                  </a:lnTo>
                  <a:lnTo>
                    <a:pt x="85" y="126"/>
                  </a:lnTo>
                  <a:lnTo>
                    <a:pt x="90" y="124"/>
                  </a:lnTo>
                  <a:lnTo>
                    <a:pt x="94" y="123"/>
                  </a:lnTo>
                  <a:lnTo>
                    <a:pt x="98" y="120"/>
                  </a:lnTo>
                  <a:lnTo>
                    <a:pt x="103" y="118"/>
                  </a:lnTo>
                  <a:lnTo>
                    <a:pt x="107" y="113"/>
                  </a:lnTo>
                  <a:lnTo>
                    <a:pt x="111" y="111"/>
                  </a:lnTo>
                  <a:lnTo>
                    <a:pt x="114" y="108"/>
                  </a:lnTo>
                  <a:lnTo>
                    <a:pt x="116" y="105"/>
                  </a:lnTo>
                  <a:lnTo>
                    <a:pt x="121" y="102"/>
                  </a:lnTo>
                  <a:lnTo>
                    <a:pt x="122" y="96"/>
                  </a:lnTo>
                  <a:lnTo>
                    <a:pt x="126" y="91"/>
                  </a:lnTo>
                  <a:lnTo>
                    <a:pt x="127" y="88"/>
                  </a:lnTo>
                  <a:lnTo>
                    <a:pt x="129" y="83"/>
                  </a:lnTo>
                  <a:lnTo>
                    <a:pt x="129" y="78"/>
                  </a:lnTo>
                  <a:lnTo>
                    <a:pt x="132" y="71"/>
                  </a:lnTo>
                  <a:lnTo>
                    <a:pt x="132" y="68"/>
                  </a:lnTo>
                  <a:lnTo>
                    <a:pt x="132" y="63"/>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36" name="Freeform 126"/>
            <p:cNvSpPr>
              <a:spLocks noChangeAspect="1"/>
            </p:cNvSpPr>
            <p:nvPr/>
          </p:nvSpPr>
          <p:spPr bwMode="auto">
            <a:xfrm>
              <a:off x="2264" y="994"/>
              <a:ext cx="85" cy="146"/>
            </a:xfrm>
            <a:custGeom>
              <a:avLst/>
              <a:gdLst>
                <a:gd name="T0" fmla="*/ 98 w 66"/>
                <a:gd name="T1" fmla="*/ 545 h 112"/>
                <a:gd name="T2" fmla="*/ 111 w 66"/>
                <a:gd name="T3" fmla="*/ 516 h 112"/>
                <a:gd name="T4" fmla="*/ 133 w 66"/>
                <a:gd name="T5" fmla="*/ 482 h 112"/>
                <a:gd name="T6" fmla="*/ 143 w 66"/>
                <a:gd name="T7" fmla="*/ 447 h 112"/>
                <a:gd name="T8" fmla="*/ 156 w 66"/>
                <a:gd name="T9" fmla="*/ 418 h 112"/>
                <a:gd name="T10" fmla="*/ 161 w 66"/>
                <a:gd name="T11" fmla="*/ 385 h 112"/>
                <a:gd name="T12" fmla="*/ 176 w 66"/>
                <a:gd name="T13" fmla="*/ 355 h 112"/>
                <a:gd name="T14" fmla="*/ 192 w 66"/>
                <a:gd name="T15" fmla="*/ 321 h 112"/>
                <a:gd name="T16" fmla="*/ 207 w 66"/>
                <a:gd name="T17" fmla="*/ 285 h 112"/>
                <a:gd name="T18" fmla="*/ 209 w 66"/>
                <a:gd name="T19" fmla="*/ 257 h 112"/>
                <a:gd name="T20" fmla="*/ 227 w 66"/>
                <a:gd name="T21" fmla="*/ 226 h 112"/>
                <a:gd name="T22" fmla="*/ 232 w 66"/>
                <a:gd name="T23" fmla="*/ 197 h 112"/>
                <a:gd name="T24" fmla="*/ 242 w 66"/>
                <a:gd name="T25" fmla="*/ 163 h 112"/>
                <a:gd name="T26" fmla="*/ 258 w 66"/>
                <a:gd name="T27" fmla="*/ 151 h 112"/>
                <a:gd name="T28" fmla="*/ 267 w 66"/>
                <a:gd name="T29" fmla="*/ 125 h 112"/>
                <a:gd name="T30" fmla="*/ 272 w 66"/>
                <a:gd name="T31" fmla="*/ 111 h 112"/>
                <a:gd name="T32" fmla="*/ 272 w 66"/>
                <a:gd name="T33" fmla="*/ 86 h 112"/>
                <a:gd name="T34" fmla="*/ 281 w 66"/>
                <a:gd name="T35" fmla="*/ 74 h 112"/>
                <a:gd name="T36" fmla="*/ 281 w 66"/>
                <a:gd name="T37" fmla="*/ 51 h 112"/>
                <a:gd name="T38" fmla="*/ 297 w 66"/>
                <a:gd name="T39" fmla="*/ 46 h 112"/>
                <a:gd name="T40" fmla="*/ 297 w 66"/>
                <a:gd name="T41" fmla="*/ 35 h 112"/>
                <a:gd name="T42" fmla="*/ 297 w 66"/>
                <a:gd name="T43" fmla="*/ 21 h 112"/>
                <a:gd name="T44" fmla="*/ 297 w 66"/>
                <a:gd name="T45" fmla="*/ 1 h 112"/>
                <a:gd name="T46" fmla="*/ 297 w 66"/>
                <a:gd name="T47" fmla="*/ 1 h 112"/>
                <a:gd name="T48" fmla="*/ 297 w 66"/>
                <a:gd name="T49" fmla="*/ 0 h 112"/>
                <a:gd name="T50" fmla="*/ 297 w 66"/>
                <a:gd name="T51" fmla="*/ 0 h 112"/>
                <a:gd name="T52" fmla="*/ 297 w 66"/>
                <a:gd name="T53" fmla="*/ 0 h 112"/>
                <a:gd name="T54" fmla="*/ 297 w 66"/>
                <a:gd name="T55" fmla="*/ 0 h 112"/>
                <a:gd name="T56" fmla="*/ 281 w 66"/>
                <a:gd name="T57" fmla="*/ 0 h 112"/>
                <a:gd name="T58" fmla="*/ 281 w 66"/>
                <a:gd name="T59" fmla="*/ 1 h 112"/>
                <a:gd name="T60" fmla="*/ 272 w 66"/>
                <a:gd name="T61" fmla="*/ 21 h 112"/>
                <a:gd name="T62" fmla="*/ 267 w 66"/>
                <a:gd name="T63" fmla="*/ 35 h 112"/>
                <a:gd name="T64" fmla="*/ 258 w 66"/>
                <a:gd name="T65" fmla="*/ 46 h 112"/>
                <a:gd name="T66" fmla="*/ 258 w 66"/>
                <a:gd name="T67" fmla="*/ 51 h 112"/>
                <a:gd name="T68" fmla="*/ 232 w 66"/>
                <a:gd name="T69" fmla="*/ 65 h 112"/>
                <a:gd name="T70" fmla="*/ 232 w 66"/>
                <a:gd name="T71" fmla="*/ 86 h 112"/>
                <a:gd name="T72" fmla="*/ 209 w 66"/>
                <a:gd name="T73" fmla="*/ 111 h 112"/>
                <a:gd name="T74" fmla="*/ 207 w 66"/>
                <a:gd name="T75" fmla="*/ 124 h 112"/>
                <a:gd name="T76" fmla="*/ 192 w 66"/>
                <a:gd name="T77" fmla="*/ 139 h 112"/>
                <a:gd name="T78" fmla="*/ 176 w 66"/>
                <a:gd name="T79" fmla="*/ 163 h 112"/>
                <a:gd name="T80" fmla="*/ 161 w 66"/>
                <a:gd name="T81" fmla="*/ 197 h 112"/>
                <a:gd name="T82" fmla="*/ 156 w 66"/>
                <a:gd name="T83" fmla="*/ 220 h 112"/>
                <a:gd name="T84" fmla="*/ 133 w 66"/>
                <a:gd name="T85" fmla="*/ 257 h 112"/>
                <a:gd name="T86" fmla="*/ 125 w 66"/>
                <a:gd name="T87" fmla="*/ 272 h 112"/>
                <a:gd name="T88" fmla="*/ 98 w 66"/>
                <a:gd name="T89" fmla="*/ 301 h 112"/>
                <a:gd name="T90" fmla="*/ 76 w 66"/>
                <a:gd name="T91" fmla="*/ 326 h 112"/>
                <a:gd name="T92" fmla="*/ 67 w 66"/>
                <a:gd name="T93" fmla="*/ 358 h 112"/>
                <a:gd name="T94" fmla="*/ 52 w 66"/>
                <a:gd name="T95" fmla="*/ 392 h 112"/>
                <a:gd name="T96" fmla="*/ 31 w 66"/>
                <a:gd name="T97" fmla="*/ 425 h 112"/>
                <a:gd name="T98" fmla="*/ 22 w 66"/>
                <a:gd name="T99" fmla="*/ 450 h 112"/>
                <a:gd name="T100" fmla="*/ 0 w 66"/>
                <a:gd name="T101" fmla="*/ 488 h 112"/>
                <a:gd name="T102" fmla="*/ 0 w 66"/>
                <a:gd name="T103" fmla="*/ 488 h 112"/>
                <a:gd name="T104" fmla="*/ 98 w 66"/>
                <a:gd name="T105" fmla="*/ 545 h 112"/>
                <a:gd name="T106" fmla="*/ 98 w 66"/>
                <a:gd name="T107" fmla="*/ 545 h 11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6"/>
                <a:gd name="T163" fmla="*/ 0 h 112"/>
                <a:gd name="T164" fmla="*/ 66 w 66"/>
                <a:gd name="T165" fmla="*/ 112 h 11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6" h="112">
                  <a:moveTo>
                    <a:pt x="22" y="111"/>
                  </a:moveTo>
                  <a:lnTo>
                    <a:pt x="24" y="105"/>
                  </a:lnTo>
                  <a:lnTo>
                    <a:pt x="29" y="98"/>
                  </a:lnTo>
                  <a:lnTo>
                    <a:pt x="31" y="91"/>
                  </a:lnTo>
                  <a:lnTo>
                    <a:pt x="34" y="85"/>
                  </a:lnTo>
                  <a:lnTo>
                    <a:pt x="35" y="78"/>
                  </a:lnTo>
                  <a:lnTo>
                    <a:pt x="39" y="72"/>
                  </a:lnTo>
                  <a:lnTo>
                    <a:pt x="42" y="65"/>
                  </a:lnTo>
                  <a:lnTo>
                    <a:pt x="45" y="58"/>
                  </a:lnTo>
                  <a:lnTo>
                    <a:pt x="46" y="52"/>
                  </a:lnTo>
                  <a:lnTo>
                    <a:pt x="50" y="46"/>
                  </a:lnTo>
                  <a:lnTo>
                    <a:pt x="51" y="40"/>
                  </a:lnTo>
                  <a:lnTo>
                    <a:pt x="53" y="34"/>
                  </a:lnTo>
                  <a:lnTo>
                    <a:pt x="56" y="31"/>
                  </a:lnTo>
                  <a:lnTo>
                    <a:pt x="58" y="26"/>
                  </a:lnTo>
                  <a:lnTo>
                    <a:pt x="60" y="22"/>
                  </a:lnTo>
                  <a:lnTo>
                    <a:pt x="60" y="18"/>
                  </a:lnTo>
                  <a:lnTo>
                    <a:pt x="61" y="15"/>
                  </a:lnTo>
                  <a:lnTo>
                    <a:pt x="61" y="11"/>
                  </a:lnTo>
                  <a:lnTo>
                    <a:pt x="65" y="9"/>
                  </a:lnTo>
                  <a:lnTo>
                    <a:pt x="65" y="7"/>
                  </a:lnTo>
                  <a:lnTo>
                    <a:pt x="65" y="4"/>
                  </a:lnTo>
                  <a:lnTo>
                    <a:pt x="65" y="1"/>
                  </a:lnTo>
                  <a:lnTo>
                    <a:pt x="65" y="0"/>
                  </a:lnTo>
                  <a:lnTo>
                    <a:pt x="61" y="0"/>
                  </a:lnTo>
                  <a:lnTo>
                    <a:pt x="61" y="1"/>
                  </a:lnTo>
                  <a:lnTo>
                    <a:pt x="60" y="4"/>
                  </a:lnTo>
                  <a:lnTo>
                    <a:pt x="58" y="7"/>
                  </a:lnTo>
                  <a:lnTo>
                    <a:pt x="56" y="9"/>
                  </a:lnTo>
                  <a:lnTo>
                    <a:pt x="56" y="11"/>
                  </a:lnTo>
                  <a:lnTo>
                    <a:pt x="51" y="13"/>
                  </a:lnTo>
                  <a:lnTo>
                    <a:pt x="51" y="18"/>
                  </a:lnTo>
                  <a:lnTo>
                    <a:pt x="46" y="22"/>
                  </a:lnTo>
                  <a:lnTo>
                    <a:pt x="45" y="25"/>
                  </a:lnTo>
                  <a:lnTo>
                    <a:pt x="42" y="28"/>
                  </a:lnTo>
                  <a:lnTo>
                    <a:pt x="39" y="34"/>
                  </a:lnTo>
                  <a:lnTo>
                    <a:pt x="35" y="40"/>
                  </a:lnTo>
                  <a:lnTo>
                    <a:pt x="34" y="45"/>
                  </a:lnTo>
                  <a:lnTo>
                    <a:pt x="29" y="52"/>
                  </a:lnTo>
                  <a:lnTo>
                    <a:pt x="27" y="55"/>
                  </a:lnTo>
                  <a:lnTo>
                    <a:pt x="22" y="61"/>
                  </a:lnTo>
                  <a:lnTo>
                    <a:pt x="17" y="67"/>
                  </a:lnTo>
                  <a:lnTo>
                    <a:pt x="15" y="73"/>
                  </a:lnTo>
                  <a:lnTo>
                    <a:pt x="12" y="80"/>
                  </a:lnTo>
                  <a:lnTo>
                    <a:pt x="7" y="87"/>
                  </a:lnTo>
                  <a:lnTo>
                    <a:pt x="5" y="92"/>
                  </a:lnTo>
                  <a:lnTo>
                    <a:pt x="0" y="100"/>
                  </a:lnTo>
                  <a:lnTo>
                    <a:pt x="22" y="1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37" name="Freeform 127"/>
            <p:cNvSpPr>
              <a:spLocks noChangeAspect="1"/>
            </p:cNvSpPr>
            <p:nvPr/>
          </p:nvSpPr>
          <p:spPr bwMode="auto">
            <a:xfrm>
              <a:off x="2204" y="1128"/>
              <a:ext cx="89" cy="145"/>
            </a:xfrm>
            <a:custGeom>
              <a:avLst/>
              <a:gdLst>
                <a:gd name="T0" fmla="*/ 208 w 69"/>
                <a:gd name="T1" fmla="*/ 0 h 111"/>
                <a:gd name="T2" fmla="*/ 184 w 69"/>
                <a:gd name="T3" fmla="*/ 35 h 111"/>
                <a:gd name="T4" fmla="*/ 172 w 69"/>
                <a:gd name="T5" fmla="*/ 65 h 111"/>
                <a:gd name="T6" fmla="*/ 161 w 69"/>
                <a:gd name="T7" fmla="*/ 97 h 111"/>
                <a:gd name="T8" fmla="*/ 153 w 69"/>
                <a:gd name="T9" fmla="*/ 145 h 111"/>
                <a:gd name="T10" fmla="*/ 133 w 69"/>
                <a:gd name="T11" fmla="*/ 174 h 111"/>
                <a:gd name="T12" fmla="*/ 125 w 69"/>
                <a:gd name="T13" fmla="*/ 206 h 111"/>
                <a:gd name="T14" fmla="*/ 114 w 69"/>
                <a:gd name="T15" fmla="*/ 234 h 111"/>
                <a:gd name="T16" fmla="*/ 98 w 69"/>
                <a:gd name="T17" fmla="*/ 263 h 111"/>
                <a:gd name="T18" fmla="*/ 95 w 69"/>
                <a:gd name="T19" fmla="*/ 294 h 111"/>
                <a:gd name="T20" fmla="*/ 88 w 69"/>
                <a:gd name="T21" fmla="*/ 312 h 111"/>
                <a:gd name="T22" fmla="*/ 68 w 69"/>
                <a:gd name="T23" fmla="*/ 351 h 111"/>
                <a:gd name="T24" fmla="*/ 64 w 69"/>
                <a:gd name="T25" fmla="*/ 378 h 111"/>
                <a:gd name="T26" fmla="*/ 53 w 69"/>
                <a:gd name="T27" fmla="*/ 392 h 111"/>
                <a:gd name="T28" fmla="*/ 36 w 69"/>
                <a:gd name="T29" fmla="*/ 410 h 111"/>
                <a:gd name="T30" fmla="*/ 32 w 69"/>
                <a:gd name="T31" fmla="*/ 436 h 111"/>
                <a:gd name="T32" fmla="*/ 32 w 69"/>
                <a:gd name="T33" fmla="*/ 457 h 111"/>
                <a:gd name="T34" fmla="*/ 22 w 69"/>
                <a:gd name="T35" fmla="*/ 483 h 111"/>
                <a:gd name="T36" fmla="*/ 22 w 69"/>
                <a:gd name="T37" fmla="*/ 486 h 111"/>
                <a:gd name="T38" fmla="*/ 10 w 69"/>
                <a:gd name="T39" fmla="*/ 502 h 111"/>
                <a:gd name="T40" fmla="*/ 10 w 69"/>
                <a:gd name="T41" fmla="*/ 519 h 111"/>
                <a:gd name="T42" fmla="*/ 10 w 69"/>
                <a:gd name="T43" fmla="*/ 523 h 111"/>
                <a:gd name="T44" fmla="*/ 0 w 69"/>
                <a:gd name="T45" fmla="*/ 533 h 111"/>
                <a:gd name="T46" fmla="*/ 0 w 69"/>
                <a:gd name="T47" fmla="*/ 547 h 111"/>
                <a:gd name="T48" fmla="*/ 0 w 69"/>
                <a:gd name="T49" fmla="*/ 547 h 111"/>
                <a:gd name="T50" fmla="*/ 10 w 69"/>
                <a:gd name="T51" fmla="*/ 547 h 111"/>
                <a:gd name="T52" fmla="*/ 10 w 69"/>
                <a:gd name="T53" fmla="*/ 547 h 111"/>
                <a:gd name="T54" fmla="*/ 10 w 69"/>
                <a:gd name="T55" fmla="*/ 547 h 111"/>
                <a:gd name="T56" fmla="*/ 22 w 69"/>
                <a:gd name="T57" fmla="*/ 547 h 111"/>
                <a:gd name="T58" fmla="*/ 22 w 69"/>
                <a:gd name="T59" fmla="*/ 533 h 111"/>
                <a:gd name="T60" fmla="*/ 32 w 69"/>
                <a:gd name="T61" fmla="*/ 523 h 111"/>
                <a:gd name="T62" fmla="*/ 32 w 69"/>
                <a:gd name="T63" fmla="*/ 523 h 111"/>
                <a:gd name="T64" fmla="*/ 36 w 69"/>
                <a:gd name="T65" fmla="*/ 519 h 111"/>
                <a:gd name="T66" fmla="*/ 53 w 69"/>
                <a:gd name="T67" fmla="*/ 486 h 111"/>
                <a:gd name="T68" fmla="*/ 64 w 69"/>
                <a:gd name="T69" fmla="*/ 483 h 111"/>
                <a:gd name="T70" fmla="*/ 68 w 69"/>
                <a:gd name="T71" fmla="*/ 457 h 111"/>
                <a:gd name="T72" fmla="*/ 88 w 69"/>
                <a:gd name="T73" fmla="*/ 449 h 111"/>
                <a:gd name="T74" fmla="*/ 98 w 69"/>
                <a:gd name="T75" fmla="*/ 422 h 111"/>
                <a:gd name="T76" fmla="*/ 114 w 69"/>
                <a:gd name="T77" fmla="*/ 408 h 111"/>
                <a:gd name="T78" fmla="*/ 125 w 69"/>
                <a:gd name="T79" fmla="*/ 384 h 111"/>
                <a:gd name="T80" fmla="*/ 153 w 69"/>
                <a:gd name="T81" fmla="*/ 351 h 111"/>
                <a:gd name="T82" fmla="*/ 159 w 69"/>
                <a:gd name="T83" fmla="*/ 323 h 111"/>
                <a:gd name="T84" fmla="*/ 161 w 69"/>
                <a:gd name="T85" fmla="*/ 307 h 111"/>
                <a:gd name="T86" fmla="*/ 184 w 69"/>
                <a:gd name="T87" fmla="*/ 274 h 111"/>
                <a:gd name="T88" fmla="*/ 208 w 69"/>
                <a:gd name="T89" fmla="*/ 246 h 111"/>
                <a:gd name="T90" fmla="*/ 222 w 69"/>
                <a:gd name="T91" fmla="*/ 217 h 111"/>
                <a:gd name="T92" fmla="*/ 236 w 69"/>
                <a:gd name="T93" fmla="*/ 179 h 111"/>
                <a:gd name="T94" fmla="*/ 258 w 69"/>
                <a:gd name="T95" fmla="*/ 150 h 111"/>
                <a:gd name="T96" fmla="*/ 268 w 69"/>
                <a:gd name="T97" fmla="*/ 115 h 111"/>
                <a:gd name="T98" fmla="*/ 288 w 69"/>
                <a:gd name="T99" fmla="*/ 95 h 111"/>
                <a:gd name="T100" fmla="*/ 316 w 69"/>
                <a:gd name="T101" fmla="*/ 60 h 111"/>
                <a:gd name="T102" fmla="*/ 316 w 69"/>
                <a:gd name="T103" fmla="*/ 60 h 111"/>
                <a:gd name="T104" fmla="*/ 208 w 69"/>
                <a:gd name="T105" fmla="*/ 0 h 111"/>
                <a:gd name="T106" fmla="*/ 208 w 69"/>
                <a:gd name="T107" fmla="*/ 0 h 11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9"/>
                <a:gd name="T163" fmla="*/ 0 h 111"/>
                <a:gd name="T164" fmla="*/ 69 w 69"/>
                <a:gd name="T165" fmla="*/ 111 h 11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9" h="111">
                  <a:moveTo>
                    <a:pt x="45" y="0"/>
                  </a:moveTo>
                  <a:lnTo>
                    <a:pt x="40" y="7"/>
                  </a:lnTo>
                  <a:lnTo>
                    <a:pt x="37" y="13"/>
                  </a:lnTo>
                  <a:lnTo>
                    <a:pt x="35" y="20"/>
                  </a:lnTo>
                  <a:lnTo>
                    <a:pt x="33" y="29"/>
                  </a:lnTo>
                  <a:lnTo>
                    <a:pt x="29" y="35"/>
                  </a:lnTo>
                  <a:lnTo>
                    <a:pt x="27" y="41"/>
                  </a:lnTo>
                  <a:lnTo>
                    <a:pt x="25" y="47"/>
                  </a:lnTo>
                  <a:lnTo>
                    <a:pt x="22" y="53"/>
                  </a:lnTo>
                  <a:lnTo>
                    <a:pt x="20" y="59"/>
                  </a:lnTo>
                  <a:lnTo>
                    <a:pt x="19" y="63"/>
                  </a:lnTo>
                  <a:lnTo>
                    <a:pt x="15" y="71"/>
                  </a:lnTo>
                  <a:lnTo>
                    <a:pt x="14" y="76"/>
                  </a:lnTo>
                  <a:lnTo>
                    <a:pt x="12" y="79"/>
                  </a:lnTo>
                  <a:lnTo>
                    <a:pt x="8" y="83"/>
                  </a:lnTo>
                  <a:lnTo>
                    <a:pt x="7" y="88"/>
                  </a:lnTo>
                  <a:lnTo>
                    <a:pt x="7" y="92"/>
                  </a:lnTo>
                  <a:lnTo>
                    <a:pt x="5" y="97"/>
                  </a:lnTo>
                  <a:lnTo>
                    <a:pt x="5" y="98"/>
                  </a:lnTo>
                  <a:lnTo>
                    <a:pt x="2" y="101"/>
                  </a:lnTo>
                  <a:lnTo>
                    <a:pt x="2" y="104"/>
                  </a:lnTo>
                  <a:lnTo>
                    <a:pt x="2" y="105"/>
                  </a:lnTo>
                  <a:lnTo>
                    <a:pt x="0" y="107"/>
                  </a:lnTo>
                  <a:lnTo>
                    <a:pt x="0" y="110"/>
                  </a:lnTo>
                  <a:lnTo>
                    <a:pt x="2" y="110"/>
                  </a:lnTo>
                  <a:lnTo>
                    <a:pt x="5" y="110"/>
                  </a:lnTo>
                  <a:lnTo>
                    <a:pt x="5" y="107"/>
                  </a:lnTo>
                  <a:lnTo>
                    <a:pt x="7" y="105"/>
                  </a:lnTo>
                  <a:lnTo>
                    <a:pt x="8" y="104"/>
                  </a:lnTo>
                  <a:lnTo>
                    <a:pt x="12" y="98"/>
                  </a:lnTo>
                  <a:lnTo>
                    <a:pt x="14" y="97"/>
                  </a:lnTo>
                  <a:lnTo>
                    <a:pt x="15" y="92"/>
                  </a:lnTo>
                  <a:lnTo>
                    <a:pt x="19" y="90"/>
                  </a:lnTo>
                  <a:lnTo>
                    <a:pt x="22" y="85"/>
                  </a:lnTo>
                  <a:lnTo>
                    <a:pt x="25" y="82"/>
                  </a:lnTo>
                  <a:lnTo>
                    <a:pt x="27" y="77"/>
                  </a:lnTo>
                  <a:lnTo>
                    <a:pt x="33" y="71"/>
                  </a:lnTo>
                  <a:lnTo>
                    <a:pt x="34" y="65"/>
                  </a:lnTo>
                  <a:lnTo>
                    <a:pt x="35" y="62"/>
                  </a:lnTo>
                  <a:lnTo>
                    <a:pt x="40" y="55"/>
                  </a:lnTo>
                  <a:lnTo>
                    <a:pt x="45" y="49"/>
                  </a:lnTo>
                  <a:lnTo>
                    <a:pt x="48" y="44"/>
                  </a:lnTo>
                  <a:lnTo>
                    <a:pt x="51" y="36"/>
                  </a:lnTo>
                  <a:lnTo>
                    <a:pt x="56" y="30"/>
                  </a:lnTo>
                  <a:lnTo>
                    <a:pt x="58" y="23"/>
                  </a:lnTo>
                  <a:lnTo>
                    <a:pt x="63" y="19"/>
                  </a:lnTo>
                  <a:lnTo>
                    <a:pt x="68" y="12"/>
                  </a:lnTo>
                  <a:lnTo>
                    <a:pt x="45"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38" name="Freeform 128"/>
            <p:cNvSpPr>
              <a:spLocks noChangeAspect="1"/>
            </p:cNvSpPr>
            <p:nvPr/>
          </p:nvSpPr>
          <p:spPr bwMode="auto">
            <a:xfrm>
              <a:off x="3139" y="1778"/>
              <a:ext cx="87" cy="59"/>
            </a:xfrm>
            <a:custGeom>
              <a:avLst/>
              <a:gdLst>
                <a:gd name="T0" fmla="*/ 317 w 67"/>
                <a:gd name="T1" fmla="*/ 182 h 45"/>
                <a:gd name="T2" fmla="*/ 317 w 67"/>
                <a:gd name="T3" fmla="*/ 182 h 45"/>
                <a:gd name="T4" fmla="*/ 301 w 67"/>
                <a:gd name="T5" fmla="*/ 195 h 45"/>
                <a:gd name="T6" fmla="*/ 301 w 67"/>
                <a:gd name="T7" fmla="*/ 195 h 45"/>
                <a:gd name="T8" fmla="*/ 301 w 67"/>
                <a:gd name="T9" fmla="*/ 198 h 45"/>
                <a:gd name="T10" fmla="*/ 293 w 67"/>
                <a:gd name="T11" fmla="*/ 198 h 45"/>
                <a:gd name="T12" fmla="*/ 293 w 67"/>
                <a:gd name="T13" fmla="*/ 198 h 45"/>
                <a:gd name="T14" fmla="*/ 287 w 67"/>
                <a:gd name="T15" fmla="*/ 226 h 45"/>
                <a:gd name="T16" fmla="*/ 270 w 67"/>
                <a:gd name="T17" fmla="*/ 226 h 45"/>
                <a:gd name="T18" fmla="*/ 270 w 67"/>
                <a:gd name="T19" fmla="*/ 226 h 45"/>
                <a:gd name="T20" fmla="*/ 258 w 67"/>
                <a:gd name="T21" fmla="*/ 226 h 45"/>
                <a:gd name="T22" fmla="*/ 58 w 67"/>
                <a:gd name="T23" fmla="*/ 226 h 45"/>
                <a:gd name="T24" fmla="*/ 58 w 67"/>
                <a:gd name="T25" fmla="*/ 226 h 45"/>
                <a:gd name="T26" fmla="*/ 38 w 67"/>
                <a:gd name="T27" fmla="*/ 226 h 45"/>
                <a:gd name="T28" fmla="*/ 35 w 67"/>
                <a:gd name="T29" fmla="*/ 226 h 45"/>
                <a:gd name="T30" fmla="*/ 22 w 67"/>
                <a:gd name="T31" fmla="*/ 226 h 45"/>
                <a:gd name="T32" fmla="*/ 22 w 67"/>
                <a:gd name="T33" fmla="*/ 198 h 45"/>
                <a:gd name="T34" fmla="*/ 10 w 67"/>
                <a:gd name="T35" fmla="*/ 198 h 45"/>
                <a:gd name="T36" fmla="*/ 10 w 67"/>
                <a:gd name="T37" fmla="*/ 195 h 45"/>
                <a:gd name="T38" fmla="*/ 0 w 67"/>
                <a:gd name="T39" fmla="*/ 195 h 45"/>
                <a:gd name="T40" fmla="*/ 0 w 67"/>
                <a:gd name="T41" fmla="*/ 182 h 45"/>
                <a:gd name="T42" fmla="*/ 0 w 67"/>
                <a:gd name="T43" fmla="*/ 182 h 45"/>
                <a:gd name="T44" fmla="*/ 0 w 67"/>
                <a:gd name="T45" fmla="*/ 29 h 45"/>
                <a:gd name="T46" fmla="*/ 0 w 67"/>
                <a:gd name="T47" fmla="*/ 29 h 45"/>
                <a:gd name="T48" fmla="*/ 0 w 67"/>
                <a:gd name="T49" fmla="*/ 21 h 45"/>
                <a:gd name="T50" fmla="*/ 10 w 67"/>
                <a:gd name="T51" fmla="*/ 21 h 45"/>
                <a:gd name="T52" fmla="*/ 10 w 67"/>
                <a:gd name="T53" fmla="*/ 1 h 45"/>
                <a:gd name="T54" fmla="*/ 10 w 67"/>
                <a:gd name="T55" fmla="*/ 1 h 45"/>
                <a:gd name="T56" fmla="*/ 22 w 67"/>
                <a:gd name="T57" fmla="*/ 1 h 45"/>
                <a:gd name="T58" fmla="*/ 35 w 67"/>
                <a:gd name="T59" fmla="*/ 0 h 45"/>
                <a:gd name="T60" fmla="*/ 35 w 67"/>
                <a:gd name="T61" fmla="*/ 0 h 45"/>
                <a:gd name="T62" fmla="*/ 38 w 67"/>
                <a:gd name="T63" fmla="*/ 0 h 45"/>
                <a:gd name="T64" fmla="*/ 58 w 67"/>
                <a:gd name="T65" fmla="*/ 0 h 45"/>
                <a:gd name="T66" fmla="*/ 258 w 67"/>
                <a:gd name="T67" fmla="*/ 0 h 45"/>
                <a:gd name="T68" fmla="*/ 258 w 67"/>
                <a:gd name="T69" fmla="*/ 0 h 45"/>
                <a:gd name="T70" fmla="*/ 270 w 67"/>
                <a:gd name="T71" fmla="*/ 0 h 45"/>
                <a:gd name="T72" fmla="*/ 287 w 67"/>
                <a:gd name="T73" fmla="*/ 0 h 45"/>
                <a:gd name="T74" fmla="*/ 287 w 67"/>
                <a:gd name="T75" fmla="*/ 0 h 45"/>
                <a:gd name="T76" fmla="*/ 293 w 67"/>
                <a:gd name="T77" fmla="*/ 1 h 45"/>
                <a:gd name="T78" fmla="*/ 301 w 67"/>
                <a:gd name="T79" fmla="*/ 1 h 45"/>
                <a:gd name="T80" fmla="*/ 301 w 67"/>
                <a:gd name="T81" fmla="*/ 21 h 45"/>
                <a:gd name="T82" fmla="*/ 301 w 67"/>
                <a:gd name="T83" fmla="*/ 21 h 45"/>
                <a:gd name="T84" fmla="*/ 317 w 67"/>
                <a:gd name="T85" fmla="*/ 29 h 45"/>
                <a:gd name="T86" fmla="*/ 317 w 6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66" y="6"/>
                  </a:moveTo>
                  <a:lnTo>
                    <a:pt x="66" y="36"/>
                  </a:lnTo>
                  <a:lnTo>
                    <a:pt x="63" y="38"/>
                  </a:lnTo>
                  <a:lnTo>
                    <a:pt x="63" y="39"/>
                  </a:lnTo>
                  <a:lnTo>
                    <a:pt x="61" y="39"/>
                  </a:lnTo>
                  <a:lnTo>
                    <a:pt x="60" y="44"/>
                  </a:lnTo>
                  <a:lnTo>
                    <a:pt x="56" y="44"/>
                  </a:lnTo>
                  <a:lnTo>
                    <a:pt x="54" y="44"/>
                  </a:lnTo>
                  <a:lnTo>
                    <a:pt x="12" y="44"/>
                  </a:lnTo>
                  <a:lnTo>
                    <a:pt x="8" y="44"/>
                  </a:lnTo>
                  <a:lnTo>
                    <a:pt x="7" y="44"/>
                  </a:lnTo>
                  <a:lnTo>
                    <a:pt x="5" y="44"/>
                  </a:lnTo>
                  <a:lnTo>
                    <a:pt x="5" y="39"/>
                  </a:lnTo>
                  <a:lnTo>
                    <a:pt x="2" y="39"/>
                  </a:lnTo>
                  <a:lnTo>
                    <a:pt x="2" y="38"/>
                  </a:lnTo>
                  <a:lnTo>
                    <a:pt x="0" y="38"/>
                  </a:lnTo>
                  <a:lnTo>
                    <a:pt x="0" y="36"/>
                  </a:lnTo>
                  <a:lnTo>
                    <a:pt x="0" y="6"/>
                  </a:lnTo>
                  <a:lnTo>
                    <a:pt x="0" y="4"/>
                  </a:lnTo>
                  <a:lnTo>
                    <a:pt x="2" y="4"/>
                  </a:lnTo>
                  <a:lnTo>
                    <a:pt x="2" y="1"/>
                  </a:lnTo>
                  <a:lnTo>
                    <a:pt x="5" y="1"/>
                  </a:lnTo>
                  <a:lnTo>
                    <a:pt x="5" y="0"/>
                  </a:lnTo>
                  <a:lnTo>
                    <a:pt x="7" y="0"/>
                  </a:lnTo>
                  <a:lnTo>
                    <a:pt x="8" y="0"/>
                  </a:lnTo>
                  <a:lnTo>
                    <a:pt x="12" y="0"/>
                  </a:lnTo>
                  <a:lnTo>
                    <a:pt x="54" y="0"/>
                  </a:lnTo>
                  <a:lnTo>
                    <a:pt x="56" y="0"/>
                  </a:lnTo>
                  <a:lnTo>
                    <a:pt x="60" y="0"/>
                  </a:lnTo>
                  <a:lnTo>
                    <a:pt x="61" y="1"/>
                  </a:lnTo>
                  <a:lnTo>
                    <a:pt x="63" y="1"/>
                  </a:lnTo>
                  <a:lnTo>
                    <a:pt x="63" y="4"/>
                  </a:lnTo>
                  <a:lnTo>
                    <a:pt x="66"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39" name="Freeform 129"/>
            <p:cNvSpPr>
              <a:spLocks noChangeAspect="1"/>
            </p:cNvSpPr>
            <p:nvPr/>
          </p:nvSpPr>
          <p:spPr bwMode="auto">
            <a:xfrm>
              <a:off x="3199" y="1778"/>
              <a:ext cx="26" cy="59"/>
            </a:xfrm>
            <a:custGeom>
              <a:avLst/>
              <a:gdLst>
                <a:gd name="T0" fmla="*/ 92 w 20"/>
                <a:gd name="T1" fmla="*/ 182 h 45"/>
                <a:gd name="T2" fmla="*/ 92 w 20"/>
                <a:gd name="T3" fmla="*/ 182 h 45"/>
                <a:gd name="T4" fmla="*/ 92 w 20"/>
                <a:gd name="T5" fmla="*/ 195 h 45"/>
                <a:gd name="T6" fmla="*/ 92 w 20"/>
                <a:gd name="T7" fmla="*/ 195 h 45"/>
                <a:gd name="T8" fmla="*/ 92 w 20"/>
                <a:gd name="T9" fmla="*/ 198 h 45"/>
                <a:gd name="T10" fmla="*/ 92 w 20"/>
                <a:gd name="T11" fmla="*/ 198 h 45"/>
                <a:gd name="T12" fmla="*/ 92 w 20"/>
                <a:gd name="T13" fmla="*/ 198 h 45"/>
                <a:gd name="T14" fmla="*/ 92 w 20"/>
                <a:gd name="T15" fmla="*/ 226 h 45"/>
                <a:gd name="T16" fmla="*/ 92 w 20"/>
                <a:gd name="T17" fmla="*/ 226 h 45"/>
                <a:gd name="T18" fmla="*/ 71 w 20"/>
                <a:gd name="T19" fmla="*/ 226 h 45"/>
                <a:gd name="T20" fmla="*/ 71 w 20"/>
                <a:gd name="T21" fmla="*/ 226 h 45"/>
                <a:gd name="T22" fmla="*/ 27 w 20"/>
                <a:gd name="T23" fmla="*/ 226 h 45"/>
                <a:gd name="T24" fmla="*/ 27 w 20"/>
                <a:gd name="T25" fmla="*/ 226 h 45"/>
                <a:gd name="T26" fmla="*/ 12 w 20"/>
                <a:gd name="T27" fmla="*/ 226 h 45"/>
                <a:gd name="T28" fmla="*/ 12 w 20"/>
                <a:gd name="T29" fmla="*/ 226 h 45"/>
                <a:gd name="T30" fmla="*/ 12 w 20"/>
                <a:gd name="T31" fmla="*/ 226 h 45"/>
                <a:gd name="T32" fmla="*/ 12 w 20"/>
                <a:gd name="T33" fmla="*/ 198 h 45"/>
                <a:gd name="T34" fmla="*/ 12 w 20"/>
                <a:gd name="T35" fmla="*/ 198 h 45"/>
                <a:gd name="T36" fmla="*/ 12 w 20"/>
                <a:gd name="T37" fmla="*/ 195 h 45"/>
                <a:gd name="T38" fmla="*/ 0 w 20"/>
                <a:gd name="T39" fmla="*/ 195 h 45"/>
                <a:gd name="T40" fmla="*/ 0 w 20"/>
                <a:gd name="T41" fmla="*/ 182 h 45"/>
                <a:gd name="T42" fmla="*/ 0 w 20"/>
                <a:gd name="T43" fmla="*/ 182 h 45"/>
                <a:gd name="T44" fmla="*/ 0 w 20"/>
                <a:gd name="T45" fmla="*/ 29 h 45"/>
                <a:gd name="T46" fmla="*/ 0 w 20"/>
                <a:gd name="T47" fmla="*/ 29 h 45"/>
                <a:gd name="T48" fmla="*/ 0 w 20"/>
                <a:gd name="T49" fmla="*/ 21 h 45"/>
                <a:gd name="T50" fmla="*/ 12 w 20"/>
                <a:gd name="T51" fmla="*/ 21 h 45"/>
                <a:gd name="T52" fmla="*/ 12 w 20"/>
                <a:gd name="T53" fmla="*/ 1 h 45"/>
                <a:gd name="T54" fmla="*/ 12 w 20"/>
                <a:gd name="T55" fmla="*/ 1 h 45"/>
                <a:gd name="T56" fmla="*/ 12 w 20"/>
                <a:gd name="T57" fmla="*/ 1 h 45"/>
                <a:gd name="T58" fmla="*/ 12 w 20"/>
                <a:gd name="T59" fmla="*/ 0 h 45"/>
                <a:gd name="T60" fmla="*/ 12 w 20"/>
                <a:gd name="T61" fmla="*/ 0 h 45"/>
                <a:gd name="T62" fmla="*/ 27 w 20"/>
                <a:gd name="T63" fmla="*/ 0 h 45"/>
                <a:gd name="T64" fmla="*/ 27 w 20"/>
                <a:gd name="T65" fmla="*/ 0 h 45"/>
                <a:gd name="T66" fmla="*/ 71 w 20"/>
                <a:gd name="T67" fmla="*/ 0 h 45"/>
                <a:gd name="T68" fmla="*/ 71 w 20"/>
                <a:gd name="T69" fmla="*/ 0 h 45"/>
                <a:gd name="T70" fmla="*/ 71 w 20"/>
                <a:gd name="T71" fmla="*/ 0 h 45"/>
                <a:gd name="T72" fmla="*/ 92 w 20"/>
                <a:gd name="T73" fmla="*/ 0 h 45"/>
                <a:gd name="T74" fmla="*/ 92 w 20"/>
                <a:gd name="T75" fmla="*/ 0 h 45"/>
                <a:gd name="T76" fmla="*/ 92 w 20"/>
                <a:gd name="T77" fmla="*/ 1 h 45"/>
                <a:gd name="T78" fmla="*/ 92 w 20"/>
                <a:gd name="T79" fmla="*/ 1 h 45"/>
                <a:gd name="T80" fmla="*/ 92 w 20"/>
                <a:gd name="T81" fmla="*/ 21 h 45"/>
                <a:gd name="T82" fmla="*/ 92 w 20"/>
                <a:gd name="T83" fmla="*/ 21 h 45"/>
                <a:gd name="T84" fmla="*/ 92 w 20"/>
                <a:gd name="T85" fmla="*/ 21 h 45"/>
                <a:gd name="T86" fmla="*/ 92 w 20"/>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19" y="6"/>
                  </a:moveTo>
                  <a:lnTo>
                    <a:pt x="19" y="36"/>
                  </a:lnTo>
                  <a:lnTo>
                    <a:pt x="19" y="38"/>
                  </a:lnTo>
                  <a:lnTo>
                    <a:pt x="19" y="39"/>
                  </a:lnTo>
                  <a:lnTo>
                    <a:pt x="19" y="44"/>
                  </a:lnTo>
                  <a:lnTo>
                    <a:pt x="15" y="44"/>
                  </a:lnTo>
                  <a:lnTo>
                    <a:pt x="5" y="44"/>
                  </a:lnTo>
                  <a:lnTo>
                    <a:pt x="2" y="44"/>
                  </a:lnTo>
                  <a:lnTo>
                    <a:pt x="2" y="39"/>
                  </a:lnTo>
                  <a:lnTo>
                    <a:pt x="2" y="38"/>
                  </a:lnTo>
                  <a:lnTo>
                    <a:pt x="0" y="38"/>
                  </a:lnTo>
                  <a:lnTo>
                    <a:pt x="0" y="36"/>
                  </a:lnTo>
                  <a:lnTo>
                    <a:pt x="0" y="6"/>
                  </a:lnTo>
                  <a:lnTo>
                    <a:pt x="0" y="4"/>
                  </a:lnTo>
                  <a:lnTo>
                    <a:pt x="2" y="4"/>
                  </a:lnTo>
                  <a:lnTo>
                    <a:pt x="2" y="1"/>
                  </a:lnTo>
                  <a:lnTo>
                    <a:pt x="2" y="0"/>
                  </a:lnTo>
                  <a:lnTo>
                    <a:pt x="5" y="0"/>
                  </a:lnTo>
                  <a:lnTo>
                    <a:pt x="15" y="0"/>
                  </a:lnTo>
                  <a:lnTo>
                    <a:pt x="19" y="0"/>
                  </a:lnTo>
                  <a:lnTo>
                    <a:pt x="19" y="1"/>
                  </a:lnTo>
                  <a:lnTo>
                    <a:pt x="19" y="4"/>
                  </a:lnTo>
                  <a:lnTo>
                    <a:pt x="19" y="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40" name="Freeform 130"/>
            <p:cNvSpPr>
              <a:spLocks noChangeAspect="1"/>
            </p:cNvSpPr>
            <p:nvPr/>
          </p:nvSpPr>
          <p:spPr bwMode="auto">
            <a:xfrm>
              <a:off x="3139" y="1778"/>
              <a:ext cx="25" cy="59"/>
            </a:xfrm>
            <a:custGeom>
              <a:avLst/>
              <a:gdLst>
                <a:gd name="T0" fmla="*/ 95 w 19"/>
                <a:gd name="T1" fmla="*/ 182 h 45"/>
                <a:gd name="T2" fmla="*/ 95 w 19"/>
                <a:gd name="T3" fmla="*/ 182 h 45"/>
                <a:gd name="T4" fmla="*/ 95 w 19"/>
                <a:gd name="T5" fmla="*/ 195 h 45"/>
                <a:gd name="T6" fmla="*/ 95 w 19"/>
                <a:gd name="T7" fmla="*/ 195 h 45"/>
                <a:gd name="T8" fmla="*/ 95 w 19"/>
                <a:gd name="T9" fmla="*/ 198 h 45"/>
                <a:gd name="T10" fmla="*/ 95 w 19"/>
                <a:gd name="T11" fmla="*/ 198 h 45"/>
                <a:gd name="T12" fmla="*/ 95 w 19"/>
                <a:gd name="T13" fmla="*/ 198 h 45"/>
                <a:gd name="T14" fmla="*/ 95 w 19"/>
                <a:gd name="T15" fmla="*/ 226 h 45"/>
                <a:gd name="T16" fmla="*/ 95 w 19"/>
                <a:gd name="T17" fmla="*/ 226 h 45"/>
                <a:gd name="T18" fmla="*/ 78 w 19"/>
                <a:gd name="T19" fmla="*/ 226 h 45"/>
                <a:gd name="T20" fmla="*/ 78 w 19"/>
                <a:gd name="T21" fmla="*/ 226 h 45"/>
                <a:gd name="T22" fmla="*/ 28 w 19"/>
                <a:gd name="T23" fmla="*/ 226 h 45"/>
                <a:gd name="T24" fmla="*/ 28 w 19"/>
                <a:gd name="T25" fmla="*/ 226 h 45"/>
                <a:gd name="T26" fmla="*/ 12 w 19"/>
                <a:gd name="T27" fmla="*/ 226 h 45"/>
                <a:gd name="T28" fmla="*/ 12 w 19"/>
                <a:gd name="T29" fmla="*/ 226 h 45"/>
                <a:gd name="T30" fmla="*/ 12 w 19"/>
                <a:gd name="T31" fmla="*/ 226 h 45"/>
                <a:gd name="T32" fmla="*/ 12 w 19"/>
                <a:gd name="T33" fmla="*/ 198 h 45"/>
                <a:gd name="T34" fmla="*/ 12 w 19"/>
                <a:gd name="T35" fmla="*/ 198 h 45"/>
                <a:gd name="T36" fmla="*/ 12 w 19"/>
                <a:gd name="T37" fmla="*/ 195 h 45"/>
                <a:gd name="T38" fmla="*/ 12 w 19"/>
                <a:gd name="T39" fmla="*/ 195 h 45"/>
                <a:gd name="T40" fmla="*/ 12 w 19"/>
                <a:gd name="T41" fmla="*/ 182 h 45"/>
                <a:gd name="T42" fmla="*/ 0 w 19"/>
                <a:gd name="T43" fmla="*/ 182 h 45"/>
                <a:gd name="T44" fmla="*/ 0 w 19"/>
                <a:gd name="T45" fmla="*/ 29 h 45"/>
                <a:gd name="T46" fmla="*/ 12 w 19"/>
                <a:gd name="T47" fmla="*/ 29 h 45"/>
                <a:gd name="T48" fmla="*/ 12 w 19"/>
                <a:gd name="T49" fmla="*/ 21 h 45"/>
                <a:gd name="T50" fmla="*/ 12 w 19"/>
                <a:gd name="T51" fmla="*/ 21 h 45"/>
                <a:gd name="T52" fmla="*/ 12 w 19"/>
                <a:gd name="T53" fmla="*/ 1 h 45"/>
                <a:gd name="T54" fmla="*/ 12 w 19"/>
                <a:gd name="T55" fmla="*/ 1 h 45"/>
                <a:gd name="T56" fmla="*/ 12 w 19"/>
                <a:gd name="T57" fmla="*/ 1 h 45"/>
                <a:gd name="T58" fmla="*/ 12 w 19"/>
                <a:gd name="T59" fmla="*/ 0 h 45"/>
                <a:gd name="T60" fmla="*/ 12 w 19"/>
                <a:gd name="T61" fmla="*/ 0 h 45"/>
                <a:gd name="T62" fmla="*/ 28 w 19"/>
                <a:gd name="T63" fmla="*/ 0 h 45"/>
                <a:gd name="T64" fmla="*/ 28 w 19"/>
                <a:gd name="T65" fmla="*/ 0 h 45"/>
                <a:gd name="T66" fmla="*/ 78 w 19"/>
                <a:gd name="T67" fmla="*/ 0 h 45"/>
                <a:gd name="T68" fmla="*/ 78 w 19"/>
                <a:gd name="T69" fmla="*/ 0 h 45"/>
                <a:gd name="T70" fmla="*/ 78 w 19"/>
                <a:gd name="T71" fmla="*/ 0 h 45"/>
                <a:gd name="T72" fmla="*/ 95 w 19"/>
                <a:gd name="T73" fmla="*/ 0 h 45"/>
                <a:gd name="T74" fmla="*/ 95 w 19"/>
                <a:gd name="T75" fmla="*/ 0 h 45"/>
                <a:gd name="T76" fmla="*/ 95 w 19"/>
                <a:gd name="T77" fmla="*/ 1 h 45"/>
                <a:gd name="T78" fmla="*/ 95 w 19"/>
                <a:gd name="T79" fmla="*/ 1 h 45"/>
                <a:gd name="T80" fmla="*/ 95 w 19"/>
                <a:gd name="T81" fmla="*/ 21 h 45"/>
                <a:gd name="T82" fmla="*/ 95 w 19"/>
                <a:gd name="T83" fmla="*/ 21 h 45"/>
                <a:gd name="T84" fmla="*/ 95 w 19"/>
                <a:gd name="T85" fmla="*/ 21 h 45"/>
                <a:gd name="T86" fmla="*/ 95 w 19"/>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18" y="6"/>
                  </a:moveTo>
                  <a:lnTo>
                    <a:pt x="18" y="36"/>
                  </a:lnTo>
                  <a:lnTo>
                    <a:pt x="18" y="38"/>
                  </a:lnTo>
                  <a:lnTo>
                    <a:pt x="18" y="39"/>
                  </a:lnTo>
                  <a:lnTo>
                    <a:pt x="18" y="44"/>
                  </a:lnTo>
                  <a:lnTo>
                    <a:pt x="15" y="44"/>
                  </a:lnTo>
                  <a:lnTo>
                    <a:pt x="5" y="44"/>
                  </a:lnTo>
                  <a:lnTo>
                    <a:pt x="2" y="44"/>
                  </a:lnTo>
                  <a:lnTo>
                    <a:pt x="2" y="39"/>
                  </a:lnTo>
                  <a:lnTo>
                    <a:pt x="2" y="38"/>
                  </a:lnTo>
                  <a:lnTo>
                    <a:pt x="2" y="36"/>
                  </a:lnTo>
                  <a:lnTo>
                    <a:pt x="0" y="36"/>
                  </a:lnTo>
                  <a:lnTo>
                    <a:pt x="0" y="6"/>
                  </a:lnTo>
                  <a:lnTo>
                    <a:pt x="2" y="6"/>
                  </a:lnTo>
                  <a:lnTo>
                    <a:pt x="2" y="4"/>
                  </a:lnTo>
                  <a:lnTo>
                    <a:pt x="2" y="1"/>
                  </a:lnTo>
                  <a:lnTo>
                    <a:pt x="2" y="0"/>
                  </a:lnTo>
                  <a:lnTo>
                    <a:pt x="5" y="0"/>
                  </a:lnTo>
                  <a:lnTo>
                    <a:pt x="15" y="0"/>
                  </a:lnTo>
                  <a:lnTo>
                    <a:pt x="18" y="0"/>
                  </a:lnTo>
                  <a:lnTo>
                    <a:pt x="18" y="1"/>
                  </a:lnTo>
                  <a:lnTo>
                    <a:pt x="18" y="4"/>
                  </a:lnTo>
                  <a:lnTo>
                    <a:pt x="18"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41" name="Freeform 131" descr="Light vertical"/>
            <p:cNvSpPr>
              <a:spLocks noChangeAspect="1"/>
            </p:cNvSpPr>
            <p:nvPr/>
          </p:nvSpPr>
          <p:spPr bwMode="auto">
            <a:xfrm>
              <a:off x="3165" y="1778"/>
              <a:ext cx="35" cy="59"/>
            </a:xfrm>
            <a:custGeom>
              <a:avLst/>
              <a:gdLst>
                <a:gd name="T0" fmla="*/ 124 w 27"/>
                <a:gd name="T1" fmla="*/ 182 h 45"/>
                <a:gd name="T2" fmla="*/ 124 w 27"/>
                <a:gd name="T3" fmla="*/ 182 h 45"/>
                <a:gd name="T4" fmla="*/ 124 w 27"/>
                <a:gd name="T5" fmla="*/ 195 h 45"/>
                <a:gd name="T6" fmla="*/ 124 w 27"/>
                <a:gd name="T7" fmla="*/ 195 h 45"/>
                <a:gd name="T8" fmla="*/ 124 w 27"/>
                <a:gd name="T9" fmla="*/ 198 h 45"/>
                <a:gd name="T10" fmla="*/ 124 w 27"/>
                <a:gd name="T11" fmla="*/ 198 h 45"/>
                <a:gd name="T12" fmla="*/ 111 w 27"/>
                <a:gd name="T13" fmla="*/ 198 h 45"/>
                <a:gd name="T14" fmla="*/ 111 w 27"/>
                <a:gd name="T15" fmla="*/ 226 h 45"/>
                <a:gd name="T16" fmla="*/ 111 w 27"/>
                <a:gd name="T17" fmla="*/ 226 h 45"/>
                <a:gd name="T18" fmla="*/ 96 w 27"/>
                <a:gd name="T19" fmla="*/ 226 h 45"/>
                <a:gd name="T20" fmla="*/ 96 w 27"/>
                <a:gd name="T21" fmla="*/ 226 h 45"/>
                <a:gd name="T22" fmla="*/ 29 w 27"/>
                <a:gd name="T23" fmla="*/ 226 h 45"/>
                <a:gd name="T24" fmla="*/ 10 w 27"/>
                <a:gd name="T25" fmla="*/ 226 h 45"/>
                <a:gd name="T26" fmla="*/ 10 w 27"/>
                <a:gd name="T27" fmla="*/ 226 h 45"/>
                <a:gd name="T28" fmla="*/ 10 w 27"/>
                <a:gd name="T29" fmla="*/ 226 h 45"/>
                <a:gd name="T30" fmla="*/ 10 w 27"/>
                <a:gd name="T31" fmla="*/ 226 h 45"/>
                <a:gd name="T32" fmla="*/ 0 w 27"/>
                <a:gd name="T33" fmla="*/ 198 h 45"/>
                <a:gd name="T34" fmla="*/ 0 w 27"/>
                <a:gd name="T35" fmla="*/ 198 h 45"/>
                <a:gd name="T36" fmla="*/ 0 w 27"/>
                <a:gd name="T37" fmla="*/ 195 h 45"/>
                <a:gd name="T38" fmla="*/ 0 w 27"/>
                <a:gd name="T39" fmla="*/ 195 h 45"/>
                <a:gd name="T40" fmla="*/ 0 w 27"/>
                <a:gd name="T41" fmla="*/ 182 h 45"/>
                <a:gd name="T42" fmla="*/ 0 w 27"/>
                <a:gd name="T43" fmla="*/ 182 h 45"/>
                <a:gd name="T44" fmla="*/ 0 w 27"/>
                <a:gd name="T45" fmla="*/ 29 h 45"/>
                <a:gd name="T46" fmla="*/ 0 w 27"/>
                <a:gd name="T47" fmla="*/ 29 h 45"/>
                <a:gd name="T48" fmla="*/ 0 w 27"/>
                <a:gd name="T49" fmla="*/ 21 h 45"/>
                <a:gd name="T50" fmla="*/ 0 w 27"/>
                <a:gd name="T51" fmla="*/ 21 h 45"/>
                <a:gd name="T52" fmla="*/ 0 w 27"/>
                <a:gd name="T53" fmla="*/ 1 h 45"/>
                <a:gd name="T54" fmla="*/ 0 w 27"/>
                <a:gd name="T55" fmla="*/ 1 h 45"/>
                <a:gd name="T56" fmla="*/ 0 w 27"/>
                <a:gd name="T57" fmla="*/ 1 h 45"/>
                <a:gd name="T58" fmla="*/ 10 w 27"/>
                <a:gd name="T59" fmla="*/ 0 h 45"/>
                <a:gd name="T60" fmla="*/ 10 w 27"/>
                <a:gd name="T61" fmla="*/ 0 h 45"/>
                <a:gd name="T62" fmla="*/ 10 w 27"/>
                <a:gd name="T63" fmla="*/ 0 h 45"/>
                <a:gd name="T64" fmla="*/ 29 w 27"/>
                <a:gd name="T65" fmla="*/ 0 h 45"/>
                <a:gd name="T66" fmla="*/ 96 w 27"/>
                <a:gd name="T67" fmla="*/ 0 h 45"/>
                <a:gd name="T68" fmla="*/ 96 w 27"/>
                <a:gd name="T69" fmla="*/ 0 h 45"/>
                <a:gd name="T70" fmla="*/ 111 w 27"/>
                <a:gd name="T71" fmla="*/ 0 h 45"/>
                <a:gd name="T72" fmla="*/ 111 w 27"/>
                <a:gd name="T73" fmla="*/ 0 h 45"/>
                <a:gd name="T74" fmla="*/ 111 w 27"/>
                <a:gd name="T75" fmla="*/ 0 h 45"/>
                <a:gd name="T76" fmla="*/ 111 w 27"/>
                <a:gd name="T77" fmla="*/ 1 h 45"/>
                <a:gd name="T78" fmla="*/ 124 w 27"/>
                <a:gd name="T79" fmla="*/ 1 h 45"/>
                <a:gd name="T80" fmla="*/ 124 w 27"/>
                <a:gd name="T81" fmla="*/ 21 h 45"/>
                <a:gd name="T82" fmla="*/ 124 w 27"/>
                <a:gd name="T83" fmla="*/ 21 h 45"/>
                <a:gd name="T84" fmla="*/ 124 w 27"/>
                <a:gd name="T85" fmla="*/ 21 h 45"/>
                <a:gd name="T86" fmla="*/ 124 w 2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26" y="6"/>
                  </a:moveTo>
                  <a:lnTo>
                    <a:pt x="26" y="36"/>
                  </a:lnTo>
                  <a:lnTo>
                    <a:pt x="26" y="38"/>
                  </a:lnTo>
                  <a:lnTo>
                    <a:pt x="26" y="39"/>
                  </a:lnTo>
                  <a:lnTo>
                    <a:pt x="23" y="39"/>
                  </a:lnTo>
                  <a:lnTo>
                    <a:pt x="23" y="44"/>
                  </a:lnTo>
                  <a:lnTo>
                    <a:pt x="20" y="44"/>
                  </a:lnTo>
                  <a:lnTo>
                    <a:pt x="6" y="44"/>
                  </a:lnTo>
                  <a:lnTo>
                    <a:pt x="2" y="44"/>
                  </a:lnTo>
                  <a:lnTo>
                    <a:pt x="0" y="39"/>
                  </a:lnTo>
                  <a:lnTo>
                    <a:pt x="0" y="38"/>
                  </a:lnTo>
                  <a:lnTo>
                    <a:pt x="0" y="36"/>
                  </a:lnTo>
                  <a:lnTo>
                    <a:pt x="0" y="6"/>
                  </a:lnTo>
                  <a:lnTo>
                    <a:pt x="0" y="4"/>
                  </a:lnTo>
                  <a:lnTo>
                    <a:pt x="0" y="1"/>
                  </a:lnTo>
                  <a:lnTo>
                    <a:pt x="2" y="0"/>
                  </a:lnTo>
                  <a:lnTo>
                    <a:pt x="6" y="0"/>
                  </a:lnTo>
                  <a:lnTo>
                    <a:pt x="20" y="0"/>
                  </a:lnTo>
                  <a:lnTo>
                    <a:pt x="23" y="0"/>
                  </a:lnTo>
                  <a:lnTo>
                    <a:pt x="23" y="1"/>
                  </a:lnTo>
                  <a:lnTo>
                    <a:pt x="26" y="1"/>
                  </a:lnTo>
                  <a:lnTo>
                    <a:pt x="26" y="4"/>
                  </a:lnTo>
                  <a:lnTo>
                    <a:pt x="26" y="6"/>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42" name="Freeform 132"/>
            <p:cNvSpPr>
              <a:spLocks noChangeAspect="1"/>
            </p:cNvSpPr>
            <p:nvPr/>
          </p:nvSpPr>
          <p:spPr bwMode="auto">
            <a:xfrm>
              <a:off x="3611" y="4241"/>
              <a:ext cx="263" cy="23"/>
            </a:xfrm>
            <a:custGeom>
              <a:avLst/>
              <a:gdLst>
                <a:gd name="T0" fmla="*/ 980 w 202"/>
                <a:gd name="T1" fmla="*/ 40 h 18"/>
                <a:gd name="T2" fmla="*/ 970 w 202"/>
                <a:gd name="T3" fmla="*/ 31 h 18"/>
                <a:gd name="T4" fmla="*/ 950 w 202"/>
                <a:gd name="T5" fmla="*/ 28 h 18"/>
                <a:gd name="T6" fmla="*/ 907 w 202"/>
                <a:gd name="T7" fmla="*/ 28 h 18"/>
                <a:gd name="T8" fmla="*/ 871 w 202"/>
                <a:gd name="T9" fmla="*/ 10 h 18"/>
                <a:gd name="T10" fmla="*/ 827 w 202"/>
                <a:gd name="T11" fmla="*/ 10 h 18"/>
                <a:gd name="T12" fmla="*/ 769 w 202"/>
                <a:gd name="T13" fmla="*/ 10 h 18"/>
                <a:gd name="T14" fmla="*/ 697 w 202"/>
                <a:gd name="T15" fmla="*/ 0 h 18"/>
                <a:gd name="T16" fmla="*/ 641 w 202"/>
                <a:gd name="T17" fmla="*/ 0 h 18"/>
                <a:gd name="T18" fmla="*/ 565 w 202"/>
                <a:gd name="T19" fmla="*/ 0 h 18"/>
                <a:gd name="T20" fmla="*/ 496 w 202"/>
                <a:gd name="T21" fmla="*/ 0 h 18"/>
                <a:gd name="T22" fmla="*/ 419 w 202"/>
                <a:gd name="T23" fmla="*/ 0 h 18"/>
                <a:gd name="T24" fmla="*/ 355 w 202"/>
                <a:gd name="T25" fmla="*/ 0 h 18"/>
                <a:gd name="T26" fmla="*/ 273 w 202"/>
                <a:gd name="T27" fmla="*/ 0 h 18"/>
                <a:gd name="T28" fmla="*/ 225 w 202"/>
                <a:gd name="T29" fmla="*/ 10 h 18"/>
                <a:gd name="T30" fmla="*/ 161 w 202"/>
                <a:gd name="T31" fmla="*/ 10 h 18"/>
                <a:gd name="T32" fmla="*/ 108 w 202"/>
                <a:gd name="T33" fmla="*/ 10 h 18"/>
                <a:gd name="T34" fmla="*/ 64 w 202"/>
                <a:gd name="T35" fmla="*/ 28 h 18"/>
                <a:gd name="T36" fmla="*/ 35 w 202"/>
                <a:gd name="T37" fmla="*/ 28 h 18"/>
                <a:gd name="T38" fmla="*/ 1 w 202"/>
                <a:gd name="T39" fmla="*/ 31 h 18"/>
                <a:gd name="T40" fmla="*/ 0 w 202"/>
                <a:gd name="T41" fmla="*/ 40 h 18"/>
                <a:gd name="T42" fmla="*/ 0 w 202"/>
                <a:gd name="T43" fmla="*/ 40 h 18"/>
                <a:gd name="T44" fmla="*/ 1 w 202"/>
                <a:gd name="T45" fmla="*/ 51 h 18"/>
                <a:gd name="T46" fmla="*/ 35 w 202"/>
                <a:gd name="T47" fmla="*/ 51 h 18"/>
                <a:gd name="T48" fmla="*/ 64 w 202"/>
                <a:gd name="T49" fmla="*/ 60 h 18"/>
                <a:gd name="T50" fmla="*/ 108 w 202"/>
                <a:gd name="T51" fmla="*/ 60 h 18"/>
                <a:gd name="T52" fmla="*/ 161 w 202"/>
                <a:gd name="T53" fmla="*/ 65 h 18"/>
                <a:gd name="T54" fmla="*/ 225 w 202"/>
                <a:gd name="T55" fmla="*/ 65 h 18"/>
                <a:gd name="T56" fmla="*/ 273 w 202"/>
                <a:gd name="T57" fmla="*/ 75 h 18"/>
                <a:gd name="T58" fmla="*/ 355 w 202"/>
                <a:gd name="T59" fmla="*/ 75 h 18"/>
                <a:gd name="T60" fmla="*/ 419 w 202"/>
                <a:gd name="T61" fmla="*/ 75 h 18"/>
                <a:gd name="T62" fmla="*/ 496 w 202"/>
                <a:gd name="T63" fmla="*/ 75 h 18"/>
                <a:gd name="T64" fmla="*/ 565 w 202"/>
                <a:gd name="T65" fmla="*/ 75 h 18"/>
                <a:gd name="T66" fmla="*/ 641 w 202"/>
                <a:gd name="T67" fmla="*/ 75 h 18"/>
                <a:gd name="T68" fmla="*/ 697 w 202"/>
                <a:gd name="T69" fmla="*/ 75 h 18"/>
                <a:gd name="T70" fmla="*/ 769 w 202"/>
                <a:gd name="T71" fmla="*/ 65 h 18"/>
                <a:gd name="T72" fmla="*/ 827 w 202"/>
                <a:gd name="T73" fmla="*/ 65 h 18"/>
                <a:gd name="T74" fmla="*/ 871 w 202"/>
                <a:gd name="T75" fmla="*/ 60 h 18"/>
                <a:gd name="T76" fmla="*/ 907 w 202"/>
                <a:gd name="T77" fmla="*/ 60 h 18"/>
                <a:gd name="T78" fmla="*/ 950 w 202"/>
                <a:gd name="T79" fmla="*/ 51 h 18"/>
                <a:gd name="T80" fmla="*/ 970 w 202"/>
                <a:gd name="T81" fmla="*/ 51 h 18"/>
                <a:gd name="T82" fmla="*/ 980 w 202"/>
                <a:gd name="T83" fmla="*/ 40 h 18"/>
                <a:gd name="T84" fmla="*/ 980 w 202"/>
                <a:gd name="T85" fmla="*/ 40 h 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2"/>
                <a:gd name="T130" fmla="*/ 0 h 18"/>
                <a:gd name="T131" fmla="*/ 202 w 202"/>
                <a:gd name="T132" fmla="*/ 18 h 1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2" h="18">
                  <a:moveTo>
                    <a:pt x="201" y="9"/>
                  </a:moveTo>
                  <a:lnTo>
                    <a:pt x="201" y="9"/>
                  </a:lnTo>
                  <a:lnTo>
                    <a:pt x="201" y="7"/>
                  </a:lnTo>
                  <a:lnTo>
                    <a:pt x="199" y="7"/>
                  </a:lnTo>
                  <a:lnTo>
                    <a:pt x="198" y="7"/>
                  </a:lnTo>
                  <a:lnTo>
                    <a:pt x="195" y="6"/>
                  </a:lnTo>
                  <a:lnTo>
                    <a:pt x="192" y="6"/>
                  </a:lnTo>
                  <a:lnTo>
                    <a:pt x="187" y="6"/>
                  </a:lnTo>
                  <a:lnTo>
                    <a:pt x="184" y="6"/>
                  </a:lnTo>
                  <a:lnTo>
                    <a:pt x="179" y="2"/>
                  </a:lnTo>
                  <a:lnTo>
                    <a:pt x="173" y="2"/>
                  </a:lnTo>
                  <a:lnTo>
                    <a:pt x="170" y="2"/>
                  </a:lnTo>
                  <a:lnTo>
                    <a:pt x="164" y="2"/>
                  </a:lnTo>
                  <a:lnTo>
                    <a:pt x="158" y="2"/>
                  </a:lnTo>
                  <a:lnTo>
                    <a:pt x="152" y="2"/>
                  </a:lnTo>
                  <a:lnTo>
                    <a:pt x="144" y="0"/>
                  </a:lnTo>
                  <a:lnTo>
                    <a:pt x="138" y="0"/>
                  </a:lnTo>
                  <a:lnTo>
                    <a:pt x="131" y="0"/>
                  </a:lnTo>
                  <a:lnTo>
                    <a:pt x="124" y="0"/>
                  </a:lnTo>
                  <a:lnTo>
                    <a:pt x="116" y="0"/>
                  </a:lnTo>
                  <a:lnTo>
                    <a:pt x="109" y="0"/>
                  </a:lnTo>
                  <a:lnTo>
                    <a:pt x="102" y="0"/>
                  </a:lnTo>
                  <a:lnTo>
                    <a:pt x="94" y="0"/>
                  </a:lnTo>
                  <a:lnTo>
                    <a:pt x="86" y="0"/>
                  </a:lnTo>
                  <a:lnTo>
                    <a:pt x="80" y="0"/>
                  </a:lnTo>
                  <a:lnTo>
                    <a:pt x="73" y="0"/>
                  </a:lnTo>
                  <a:lnTo>
                    <a:pt x="63" y="0"/>
                  </a:lnTo>
                  <a:lnTo>
                    <a:pt x="56" y="0"/>
                  </a:lnTo>
                  <a:lnTo>
                    <a:pt x="49" y="2"/>
                  </a:lnTo>
                  <a:lnTo>
                    <a:pt x="46" y="2"/>
                  </a:lnTo>
                  <a:lnTo>
                    <a:pt x="39" y="2"/>
                  </a:lnTo>
                  <a:lnTo>
                    <a:pt x="33" y="2"/>
                  </a:lnTo>
                  <a:lnTo>
                    <a:pt x="27" y="2"/>
                  </a:lnTo>
                  <a:lnTo>
                    <a:pt x="22" y="2"/>
                  </a:lnTo>
                  <a:lnTo>
                    <a:pt x="18" y="6"/>
                  </a:lnTo>
                  <a:lnTo>
                    <a:pt x="13" y="6"/>
                  </a:lnTo>
                  <a:lnTo>
                    <a:pt x="12" y="6"/>
                  </a:lnTo>
                  <a:lnTo>
                    <a:pt x="7" y="6"/>
                  </a:lnTo>
                  <a:lnTo>
                    <a:pt x="4" y="7"/>
                  </a:lnTo>
                  <a:lnTo>
                    <a:pt x="1" y="7"/>
                  </a:lnTo>
                  <a:lnTo>
                    <a:pt x="0" y="9"/>
                  </a:lnTo>
                  <a:lnTo>
                    <a:pt x="1" y="12"/>
                  </a:lnTo>
                  <a:lnTo>
                    <a:pt x="4" y="12"/>
                  </a:lnTo>
                  <a:lnTo>
                    <a:pt x="7" y="12"/>
                  </a:lnTo>
                  <a:lnTo>
                    <a:pt x="12" y="14"/>
                  </a:lnTo>
                  <a:lnTo>
                    <a:pt x="13" y="14"/>
                  </a:lnTo>
                  <a:lnTo>
                    <a:pt x="18" y="14"/>
                  </a:lnTo>
                  <a:lnTo>
                    <a:pt x="22" y="14"/>
                  </a:lnTo>
                  <a:lnTo>
                    <a:pt x="27" y="15"/>
                  </a:lnTo>
                  <a:lnTo>
                    <a:pt x="33" y="15"/>
                  </a:lnTo>
                  <a:lnTo>
                    <a:pt x="39" y="15"/>
                  </a:lnTo>
                  <a:lnTo>
                    <a:pt x="46" y="15"/>
                  </a:lnTo>
                  <a:lnTo>
                    <a:pt x="49" y="15"/>
                  </a:lnTo>
                  <a:lnTo>
                    <a:pt x="56" y="17"/>
                  </a:lnTo>
                  <a:lnTo>
                    <a:pt x="63" y="17"/>
                  </a:lnTo>
                  <a:lnTo>
                    <a:pt x="73" y="17"/>
                  </a:lnTo>
                  <a:lnTo>
                    <a:pt x="80" y="17"/>
                  </a:lnTo>
                  <a:lnTo>
                    <a:pt x="86" y="17"/>
                  </a:lnTo>
                  <a:lnTo>
                    <a:pt x="94" y="17"/>
                  </a:lnTo>
                  <a:lnTo>
                    <a:pt x="102" y="17"/>
                  </a:lnTo>
                  <a:lnTo>
                    <a:pt x="109" y="17"/>
                  </a:lnTo>
                  <a:lnTo>
                    <a:pt x="116" y="17"/>
                  </a:lnTo>
                  <a:lnTo>
                    <a:pt x="124" y="17"/>
                  </a:lnTo>
                  <a:lnTo>
                    <a:pt x="131" y="17"/>
                  </a:lnTo>
                  <a:lnTo>
                    <a:pt x="138" y="17"/>
                  </a:lnTo>
                  <a:lnTo>
                    <a:pt x="144" y="17"/>
                  </a:lnTo>
                  <a:lnTo>
                    <a:pt x="152" y="15"/>
                  </a:lnTo>
                  <a:lnTo>
                    <a:pt x="158" y="15"/>
                  </a:lnTo>
                  <a:lnTo>
                    <a:pt x="164" y="15"/>
                  </a:lnTo>
                  <a:lnTo>
                    <a:pt x="170" y="15"/>
                  </a:lnTo>
                  <a:lnTo>
                    <a:pt x="173" y="15"/>
                  </a:lnTo>
                  <a:lnTo>
                    <a:pt x="179" y="14"/>
                  </a:lnTo>
                  <a:lnTo>
                    <a:pt x="184" y="14"/>
                  </a:lnTo>
                  <a:lnTo>
                    <a:pt x="187" y="14"/>
                  </a:lnTo>
                  <a:lnTo>
                    <a:pt x="192" y="14"/>
                  </a:lnTo>
                  <a:lnTo>
                    <a:pt x="195" y="12"/>
                  </a:lnTo>
                  <a:lnTo>
                    <a:pt x="198" y="12"/>
                  </a:lnTo>
                  <a:lnTo>
                    <a:pt x="199" y="12"/>
                  </a:lnTo>
                  <a:lnTo>
                    <a:pt x="201" y="12"/>
                  </a:lnTo>
                  <a:lnTo>
                    <a:pt x="201" y="9"/>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43" name="Freeform 133"/>
            <p:cNvSpPr>
              <a:spLocks noChangeAspect="1"/>
            </p:cNvSpPr>
            <p:nvPr/>
          </p:nvSpPr>
          <p:spPr bwMode="auto">
            <a:xfrm>
              <a:off x="3605" y="4077"/>
              <a:ext cx="284" cy="11"/>
            </a:xfrm>
            <a:custGeom>
              <a:avLst/>
              <a:gdLst>
                <a:gd name="T0" fmla="*/ 1064 w 218"/>
                <a:gd name="T1" fmla="*/ 27 h 9"/>
                <a:gd name="T2" fmla="*/ 1064 w 218"/>
                <a:gd name="T3" fmla="*/ 20 h 9"/>
                <a:gd name="T4" fmla="*/ 1053 w 218"/>
                <a:gd name="T5" fmla="*/ 20 h 9"/>
                <a:gd name="T6" fmla="*/ 1053 w 218"/>
                <a:gd name="T7" fmla="*/ 20 h 9"/>
                <a:gd name="T8" fmla="*/ 1045 w 218"/>
                <a:gd name="T9" fmla="*/ 11 h 9"/>
                <a:gd name="T10" fmla="*/ 1016 w 218"/>
                <a:gd name="T11" fmla="*/ 11 h 9"/>
                <a:gd name="T12" fmla="*/ 1015 w 218"/>
                <a:gd name="T13" fmla="*/ 11 h 9"/>
                <a:gd name="T14" fmla="*/ 987 w 218"/>
                <a:gd name="T15" fmla="*/ 11 h 9"/>
                <a:gd name="T16" fmla="*/ 958 w 218"/>
                <a:gd name="T17" fmla="*/ 1 h 9"/>
                <a:gd name="T18" fmla="*/ 941 w 218"/>
                <a:gd name="T19" fmla="*/ 1 h 9"/>
                <a:gd name="T20" fmla="*/ 920 w 218"/>
                <a:gd name="T21" fmla="*/ 1 h 9"/>
                <a:gd name="T22" fmla="*/ 885 w 218"/>
                <a:gd name="T23" fmla="*/ 1 h 9"/>
                <a:gd name="T24" fmla="*/ 857 w 218"/>
                <a:gd name="T25" fmla="*/ 0 h 9"/>
                <a:gd name="T26" fmla="*/ 826 w 218"/>
                <a:gd name="T27" fmla="*/ 0 h 9"/>
                <a:gd name="T28" fmla="*/ 802 w 218"/>
                <a:gd name="T29" fmla="*/ 0 h 9"/>
                <a:gd name="T30" fmla="*/ 769 w 218"/>
                <a:gd name="T31" fmla="*/ 0 h 9"/>
                <a:gd name="T32" fmla="*/ 714 w 218"/>
                <a:gd name="T33" fmla="*/ 0 h 9"/>
                <a:gd name="T34" fmla="*/ 684 w 218"/>
                <a:gd name="T35" fmla="*/ 0 h 9"/>
                <a:gd name="T36" fmla="*/ 649 w 218"/>
                <a:gd name="T37" fmla="*/ 0 h 9"/>
                <a:gd name="T38" fmla="*/ 611 w 218"/>
                <a:gd name="T39" fmla="*/ 0 h 9"/>
                <a:gd name="T40" fmla="*/ 568 w 218"/>
                <a:gd name="T41" fmla="*/ 0 h 9"/>
                <a:gd name="T42" fmla="*/ 534 w 218"/>
                <a:gd name="T43" fmla="*/ 0 h 9"/>
                <a:gd name="T44" fmla="*/ 483 w 218"/>
                <a:gd name="T45" fmla="*/ 0 h 9"/>
                <a:gd name="T46" fmla="*/ 448 w 218"/>
                <a:gd name="T47" fmla="*/ 0 h 9"/>
                <a:gd name="T48" fmla="*/ 409 w 218"/>
                <a:gd name="T49" fmla="*/ 0 h 9"/>
                <a:gd name="T50" fmla="*/ 374 w 218"/>
                <a:gd name="T51" fmla="*/ 0 h 9"/>
                <a:gd name="T52" fmla="*/ 335 w 218"/>
                <a:gd name="T53" fmla="*/ 0 h 9"/>
                <a:gd name="T54" fmla="*/ 305 w 218"/>
                <a:gd name="T55" fmla="*/ 0 h 9"/>
                <a:gd name="T56" fmla="*/ 263 w 218"/>
                <a:gd name="T57" fmla="*/ 0 h 9"/>
                <a:gd name="T58" fmla="*/ 236 w 218"/>
                <a:gd name="T59" fmla="*/ 0 h 9"/>
                <a:gd name="T60" fmla="*/ 198 w 218"/>
                <a:gd name="T61" fmla="*/ 0 h 9"/>
                <a:gd name="T62" fmla="*/ 163 w 218"/>
                <a:gd name="T63" fmla="*/ 1 h 9"/>
                <a:gd name="T64" fmla="*/ 145 w 218"/>
                <a:gd name="T65" fmla="*/ 1 h 9"/>
                <a:gd name="T66" fmla="*/ 125 w 218"/>
                <a:gd name="T67" fmla="*/ 1 h 9"/>
                <a:gd name="T68" fmla="*/ 95 w 218"/>
                <a:gd name="T69" fmla="*/ 1 h 9"/>
                <a:gd name="T70" fmla="*/ 78 w 218"/>
                <a:gd name="T71" fmla="*/ 11 h 9"/>
                <a:gd name="T72" fmla="*/ 65 w 218"/>
                <a:gd name="T73" fmla="*/ 11 h 9"/>
                <a:gd name="T74" fmla="*/ 35 w 218"/>
                <a:gd name="T75" fmla="*/ 11 h 9"/>
                <a:gd name="T76" fmla="*/ 27 w 218"/>
                <a:gd name="T77" fmla="*/ 11 h 9"/>
                <a:gd name="T78" fmla="*/ 12 w 218"/>
                <a:gd name="T79" fmla="*/ 20 h 9"/>
                <a:gd name="T80" fmla="*/ 12 w 218"/>
                <a:gd name="T81" fmla="*/ 20 h 9"/>
                <a:gd name="T82" fmla="*/ 0 w 218"/>
                <a:gd name="T83" fmla="*/ 20 h 9"/>
                <a:gd name="T84" fmla="*/ 0 w 218"/>
                <a:gd name="T85" fmla="*/ 27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9"/>
                <a:gd name="T131" fmla="*/ 218 w 218"/>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9">
                  <a:moveTo>
                    <a:pt x="217" y="8"/>
                  </a:moveTo>
                  <a:lnTo>
                    <a:pt x="217" y="6"/>
                  </a:lnTo>
                  <a:lnTo>
                    <a:pt x="215" y="6"/>
                  </a:lnTo>
                  <a:lnTo>
                    <a:pt x="214" y="3"/>
                  </a:lnTo>
                  <a:lnTo>
                    <a:pt x="208" y="3"/>
                  </a:lnTo>
                  <a:lnTo>
                    <a:pt x="207" y="3"/>
                  </a:lnTo>
                  <a:lnTo>
                    <a:pt x="202" y="3"/>
                  </a:lnTo>
                  <a:lnTo>
                    <a:pt x="196" y="1"/>
                  </a:lnTo>
                  <a:lnTo>
                    <a:pt x="192" y="1"/>
                  </a:lnTo>
                  <a:lnTo>
                    <a:pt x="188" y="1"/>
                  </a:lnTo>
                  <a:lnTo>
                    <a:pt x="181" y="1"/>
                  </a:lnTo>
                  <a:lnTo>
                    <a:pt x="176" y="0"/>
                  </a:lnTo>
                  <a:lnTo>
                    <a:pt x="169" y="0"/>
                  </a:lnTo>
                  <a:lnTo>
                    <a:pt x="164" y="0"/>
                  </a:lnTo>
                  <a:lnTo>
                    <a:pt x="157" y="0"/>
                  </a:lnTo>
                  <a:lnTo>
                    <a:pt x="146" y="0"/>
                  </a:lnTo>
                  <a:lnTo>
                    <a:pt x="140" y="0"/>
                  </a:lnTo>
                  <a:lnTo>
                    <a:pt x="133" y="0"/>
                  </a:lnTo>
                  <a:lnTo>
                    <a:pt x="125" y="0"/>
                  </a:lnTo>
                  <a:lnTo>
                    <a:pt x="116" y="0"/>
                  </a:lnTo>
                  <a:lnTo>
                    <a:pt x="110" y="0"/>
                  </a:lnTo>
                  <a:lnTo>
                    <a:pt x="99" y="0"/>
                  </a:lnTo>
                  <a:lnTo>
                    <a:pt x="92" y="0"/>
                  </a:lnTo>
                  <a:lnTo>
                    <a:pt x="84" y="0"/>
                  </a:lnTo>
                  <a:lnTo>
                    <a:pt x="77" y="0"/>
                  </a:lnTo>
                  <a:lnTo>
                    <a:pt x="68" y="0"/>
                  </a:lnTo>
                  <a:lnTo>
                    <a:pt x="62" y="0"/>
                  </a:lnTo>
                  <a:lnTo>
                    <a:pt x="54" y="0"/>
                  </a:lnTo>
                  <a:lnTo>
                    <a:pt x="48" y="0"/>
                  </a:lnTo>
                  <a:lnTo>
                    <a:pt x="41" y="0"/>
                  </a:lnTo>
                  <a:lnTo>
                    <a:pt x="34" y="1"/>
                  </a:lnTo>
                  <a:lnTo>
                    <a:pt x="29" y="1"/>
                  </a:lnTo>
                  <a:lnTo>
                    <a:pt x="26" y="1"/>
                  </a:lnTo>
                  <a:lnTo>
                    <a:pt x="19" y="1"/>
                  </a:lnTo>
                  <a:lnTo>
                    <a:pt x="16" y="3"/>
                  </a:lnTo>
                  <a:lnTo>
                    <a:pt x="13" y="3"/>
                  </a:lnTo>
                  <a:lnTo>
                    <a:pt x="7" y="3"/>
                  </a:lnTo>
                  <a:lnTo>
                    <a:pt x="5" y="3"/>
                  </a:lnTo>
                  <a:lnTo>
                    <a:pt x="2" y="6"/>
                  </a:lnTo>
                  <a:lnTo>
                    <a:pt x="0" y="6"/>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44" name="Freeform 134"/>
            <p:cNvSpPr>
              <a:spLocks noChangeAspect="1"/>
            </p:cNvSpPr>
            <p:nvPr/>
          </p:nvSpPr>
          <p:spPr bwMode="auto">
            <a:xfrm>
              <a:off x="3611" y="4252"/>
              <a:ext cx="263" cy="113"/>
            </a:xfrm>
            <a:custGeom>
              <a:avLst/>
              <a:gdLst>
                <a:gd name="T0" fmla="*/ 980 w 202"/>
                <a:gd name="T1" fmla="*/ 325 h 86"/>
                <a:gd name="T2" fmla="*/ 970 w 202"/>
                <a:gd name="T3" fmla="*/ 359 h 86"/>
                <a:gd name="T4" fmla="*/ 950 w 202"/>
                <a:gd name="T5" fmla="*/ 389 h 86"/>
                <a:gd name="T6" fmla="*/ 926 w 202"/>
                <a:gd name="T7" fmla="*/ 397 h 86"/>
                <a:gd name="T8" fmla="*/ 897 w 202"/>
                <a:gd name="T9" fmla="*/ 399 h 86"/>
                <a:gd name="T10" fmla="*/ 858 w 202"/>
                <a:gd name="T11" fmla="*/ 424 h 86"/>
                <a:gd name="T12" fmla="*/ 812 w 202"/>
                <a:gd name="T13" fmla="*/ 424 h 86"/>
                <a:gd name="T14" fmla="*/ 769 w 202"/>
                <a:gd name="T15" fmla="*/ 427 h 86"/>
                <a:gd name="T16" fmla="*/ 715 w 202"/>
                <a:gd name="T17" fmla="*/ 427 h 86"/>
                <a:gd name="T18" fmla="*/ 644 w 202"/>
                <a:gd name="T19" fmla="*/ 427 h 86"/>
                <a:gd name="T20" fmla="*/ 579 w 202"/>
                <a:gd name="T21" fmla="*/ 427 h 86"/>
                <a:gd name="T22" fmla="*/ 517 w 202"/>
                <a:gd name="T23" fmla="*/ 439 h 86"/>
                <a:gd name="T24" fmla="*/ 437 w 202"/>
                <a:gd name="T25" fmla="*/ 439 h 86"/>
                <a:gd name="T26" fmla="*/ 371 w 202"/>
                <a:gd name="T27" fmla="*/ 427 h 86"/>
                <a:gd name="T28" fmla="*/ 307 w 202"/>
                <a:gd name="T29" fmla="*/ 427 h 86"/>
                <a:gd name="T30" fmla="*/ 240 w 202"/>
                <a:gd name="T31" fmla="*/ 427 h 86"/>
                <a:gd name="T32" fmla="*/ 190 w 202"/>
                <a:gd name="T33" fmla="*/ 427 h 86"/>
                <a:gd name="T34" fmla="*/ 141 w 202"/>
                <a:gd name="T35" fmla="*/ 424 h 86"/>
                <a:gd name="T36" fmla="*/ 96 w 202"/>
                <a:gd name="T37" fmla="*/ 424 h 86"/>
                <a:gd name="T38" fmla="*/ 64 w 202"/>
                <a:gd name="T39" fmla="*/ 399 h 86"/>
                <a:gd name="T40" fmla="*/ 60 w 202"/>
                <a:gd name="T41" fmla="*/ 399 h 86"/>
                <a:gd name="T42" fmla="*/ 46 w 202"/>
                <a:gd name="T43" fmla="*/ 397 h 86"/>
                <a:gd name="T44" fmla="*/ 35 w 202"/>
                <a:gd name="T45" fmla="*/ 397 h 86"/>
                <a:gd name="T46" fmla="*/ 21 w 202"/>
                <a:gd name="T47" fmla="*/ 389 h 86"/>
                <a:gd name="T48" fmla="*/ 21 w 202"/>
                <a:gd name="T49" fmla="*/ 371 h 86"/>
                <a:gd name="T50" fmla="*/ 1 w 202"/>
                <a:gd name="T51" fmla="*/ 359 h 86"/>
                <a:gd name="T52" fmla="*/ 1 w 202"/>
                <a:gd name="T53" fmla="*/ 348 h 86"/>
                <a:gd name="T54" fmla="*/ 0 w 202"/>
                <a:gd name="T55" fmla="*/ 340 h 86"/>
                <a:gd name="T56" fmla="*/ 0 w 202"/>
                <a:gd name="T57" fmla="*/ 325 h 86"/>
                <a:gd name="T58" fmla="*/ 0 w 202"/>
                <a:gd name="T59" fmla="*/ 315 h 86"/>
                <a:gd name="T60" fmla="*/ 0 w 202"/>
                <a:gd name="T61" fmla="*/ 0 h 86"/>
                <a:gd name="T62" fmla="*/ 980 w 202"/>
                <a:gd name="T63" fmla="*/ 0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2"/>
                <a:gd name="T97" fmla="*/ 0 h 86"/>
                <a:gd name="T98" fmla="*/ 202 w 202"/>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2" h="86">
                  <a:moveTo>
                    <a:pt x="201" y="0"/>
                  </a:moveTo>
                  <a:lnTo>
                    <a:pt x="201" y="63"/>
                  </a:lnTo>
                  <a:lnTo>
                    <a:pt x="201" y="68"/>
                  </a:lnTo>
                  <a:lnTo>
                    <a:pt x="199" y="69"/>
                  </a:lnTo>
                  <a:lnTo>
                    <a:pt x="198" y="75"/>
                  </a:lnTo>
                  <a:lnTo>
                    <a:pt x="195" y="75"/>
                  </a:lnTo>
                  <a:lnTo>
                    <a:pt x="192" y="77"/>
                  </a:lnTo>
                  <a:lnTo>
                    <a:pt x="190" y="77"/>
                  </a:lnTo>
                  <a:lnTo>
                    <a:pt x="187" y="78"/>
                  </a:lnTo>
                  <a:lnTo>
                    <a:pt x="184" y="78"/>
                  </a:lnTo>
                  <a:lnTo>
                    <a:pt x="180" y="78"/>
                  </a:lnTo>
                  <a:lnTo>
                    <a:pt x="177" y="82"/>
                  </a:lnTo>
                  <a:lnTo>
                    <a:pt x="172" y="82"/>
                  </a:lnTo>
                  <a:lnTo>
                    <a:pt x="167" y="82"/>
                  </a:lnTo>
                  <a:lnTo>
                    <a:pt x="164" y="82"/>
                  </a:lnTo>
                  <a:lnTo>
                    <a:pt x="158" y="83"/>
                  </a:lnTo>
                  <a:lnTo>
                    <a:pt x="152" y="83"/>
                  </a:lnTo>
                  <a:lnTo>
                    <a:pt x="147" y="83"/>
                  </a:lnTo>
                  <a:lnTo>
                    <a:pt x="140" y="83"/>
                  </a:lnTo>
                  <a:lnTo>
                    <a:pt x="132" y="83"/>
                  </a:lnTo>
                  <a:lnTo>
                    <a:pt x="126" y="83"/>
                  </a:lnTo>
                  <a:lnTo>
                    <a:pt x="119" y="83"/>
                  </a:lnTo>
                  <a:lnTo>
                    <a:pt x="112" y="85"/>
                  </a:lnTo>
                  <a:lnTo>
                    <a:pt x="106" y="85"/>
                  </a:lnTo>
                  <a:lnTo>
                    <a:pt x="101" y="85"/>
                  </a:lnTo>
                  <a:lnTo>
                    <a:pt x="90" y="85"/>
                  </a:lnTo>
                  <a:lnTo>
                    <a:pt x="83" y="85"/>
                  </a:lnTo>
                  <a:lnTo>
                    <a:pt x="76" y="83"/>
                  </a:lnTo>
                  <a:lnTo>
                    <a:pt x="70" y="83"/>
                  </a:lnTo>
                  <a:lnTo>
                    <a:pt x="63" y="83"/>
                  </a:lnTo>
                  <a:lnTo>
                    <a:pt x="56" y="83"/>
                  </a:lnTo>
                  <a:lnTo>
                    <a:pt x="49" y="83"/>
                  </a:lnTo>
                  <a:lnTo>
                    <a:pt x="46" y="83"/>
                  </a:lnTo>
                  <a:lnTo>
                    <a:pt x="39" y="83"/>
                  </a:lnTo>
                  <a:lnTo>
                    <a:pt x="33" y="82"/>
                  </a:lnTo>
                  <a:lnTo>
                    <a:pt x="29" y="82"/>
                  </a:lnTo>
                  <a:lnTo>
                    <a:pt x="25" y="82"/>
                  </a:lnTo>
                  <a:lnTo>
                    <a:pt x="20" y="82"/>
                  </a:lnTo>
                  <a:lnTo>
                    <a:pt x="15" y="78"/>
                  </a:lnTo>
                  <a:lnTo>
                    <a:pt x="13" y="78"/>
                  </a:lnTo>
                  <a:lnTo>
                    <a:pt x="12" y="78"/>
                  </a:lnTo>
                  <a:lnTo>
                    <a:pt x="9" y="77"/>
                  </a:lnTo>
                  <a:lnTo>
                    <a:pt x="7" y="77"/>
                  </a:lnTo>
                  <a:lnTo>
                    <a:pt x="7" y="75"/>
                  </a:lnTo>
                  <a:lnTo>
                    <a:pt x="4" y="75"/>
                  </a:lnTo>
                  <a:lnTo>
                    <a:pt x="4" y="72"/>
                  </a:lnTo>
                  <a:lnTo>
                    <a:pt x="1" y="69"/>
                  </a:lnTo>
                  <a:lnTo>
                    <a:pt x="1" y="68"/>
                  </a:lnTo>
                  <a:lnTo>
                    <a:pt x="0" y="66"/>
                  </a:lnTo>
                  <a:lnTo>
                    <a:pt x="0" y="63"/>
                  </a:lnTo>
                  <a:lnTo>
                    <a:pt x="0" y="62"/>
                  </a:lnTo>
                  <a:lnTo>
                    <a:pt x="0" y="60"/>
                  </a:lnTo>
                  <a:lnTo>
                    <a:pt x="0" y="0"/>
                  </a:lnTo>
                  <a:lnTo>
                    <a:pt x="201"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45" name="Freeform 135"/>
            <p:cNvSpPr>
              <a:spLocks noChangeAspect="1"/>
            </p:cNvSpPr>
            <p:nvPr/>
          </p:nvSpPr>
          <p:spPr bwMode="auto">
            <a:xfrm>
              <a:off x="3875" y="4087"/>
              <a:ext cx="14" cy="164"/>
            </a:xfrm>
            <a:custGeom>
              <a:avLst/>
              <a:gdLst>
                <a:gd name="T0" fmla="*/ 46 w 11"/>
                <a:gd name="T1" fmla="*/ 0 h 126"/>
                <a:gd name="T2" fmla="*/ 46 w 11"/>
                <a:gd name="T3" fmla="*/ 0 h 126"/>
                <a:gd name="T4" fmla="*/ 46 w 11"/>
                <a:gd name="T5" fmla="*/ 0 h 126"/>
                <a:gd name="T6" fmla="*/ 46 w 11"/>
                <a:gd name="T7" fmla="*/ 0 h 126"/>
                <a:gd name="T8" fmla="*/ 46 w 11"/>
                <a:gd name="T9" fmla="*/ 0 h 126"/>
                <a:gd name="T10" fmla="*/ 46 w 11"/>
                <a:gd name="T11" fmla="*/ 0 h 126"/>
                <a:gd name="T12" fmla="*/ 46 w 11"/>
                <a:gd name="T13" fmla="*/ 0 h 126"/>
                <a:gd name="T14" fmla="*/ 46 w 11"/>
                <a:gd name="T15" fmla="*/ 12 h 126"/>
                <a:gd name="T16" fmla="*/ 46 w 11"/>
                <a:gd name="T17" fmla="*/ 12 h 126"/>
                <a:gd name="T18" fmla="*/ 46 w 11"/>
                <a:gd name="T19" fmla="*/ 12 h 126"/>
                <a:gd name="T20" fmla="*/ 46 w 11"/>
                <a:gd name="T21" fmla="*/ 12 h 126"/>
                <a:gd name="T22" fmla="*/ 46 w 11"/>
                <a:gd name="T23" fmla="*/ 12 h 126"/>
                <a:gd name="T24" fmla="*/ 46 w 11"/>
                <a:gd name="T25" fmla="*/ 12 h 126"/>
                <a:gd name="T26" fmla="*/ 36 w 11"/>
                <a:gd name="T27" fmla="*/ 29 h 126"/>
                <a:gd name="T28" fmla="*/ 36 w 11"/>
                <a:gd name="T29" fmla="*/ 29 h 126"/>
                <a:gd name="T30" fmla="*/ 36 w 11"/>
                <a:gd name="T31" fmla="*/ 29 h 126"/>
                <a:gd name="T32" fmla="*/ 36 w 11"/>
                <a:gd name="T33" fmla="*/ 29 h 126"/>
                <a:gd name="T34" fmla="*/ 36 w 11"/>
                <a:gd name="T35" fmla="*/ 29 h 126"/>
                <a:gd name="T36" fmla="*/ 36 w 11"/>
                <a:gd name="T37" fmla="*/ 29 h 126"/>
                <a:gd name="T38" fmla="*/ 36 w 11"/>
                <a:gd name="T39" fmla="*/ 35 h 126"/>
                <a:gd name="T40" fmla="*/ 36 w 11"/>
                <a:gd name="T41" fmla="*/ 35 h 126"/>
                <a:gd name="T42" fmla="*/ 36 w 11"/>
                <a:gd name="T43" fmla="*/ 35 h 126"/>
                <a:gd name="T44" fmla="*/ 36 w 11"/>
                <a:gd name="T45" fmla="*/ 35 h 126"/>
                <a:gd name="T46" fmla="*/ 29 w 11"/>
                <a:gd name="T47" fmla="*/ 35 h 126"/>
                <a:gd name="T48" fmla="*/ 29 w 11"/>
                <a:gd name="T49" fmla="*/ 35 h 126"/>
                <a:gd name="T50" fmla="*/ 29 w 11"/>
                <a:gd name="T51" fmla="*/ 35 h 126"/>
                <a:gd name="T52" fmla="*/ 29 w 11"/>
                <a:gd name="T53" fmla="*/ 35 h 126"/>
                <a:gd name="T54" fmla="*/ 29 w 11"/>
                <a:gd name="T55" fmla="*/ 35 h 126"/>
                <a:gd name="T56" fmla="*/ 22 w 11"/>
                <a:gd name="T57" fmla="*/ 35 h 126"/>
                <a:gd name="T58" fmla="*/ 22 w 11"/>
                <a:gd name="T59" fmla="*/ 46 h 126"/>
                <a:gd name="T60" fmla="*/ 22 w 11"/>
                <a:gd name="T61" fmla="*/ 46 h 126"/>
                <a:gd name="T62" fmla="*/ 22 w 11"/>
                <a:gd name="T63" fmla="*/ 46 h 126"/>
                <a:gd name="T64" fmla="*/ 22 w 11"/>
                <a:gd name="T65" fmla="*/ 46 h 126"/>
                <a:gd name="T66" fmla="*/ 1 w 11"/>
                <a:gd name="T67" fmla="*/ 51 h 126"/>
                <a:gd name="T68" fmla="*/ 1 w 11"/>
                <a:gd name="T69" fmla="*/ 51 h 126"/>
                <a:gd name="T70" fmla="*/ 1 w 11"/>
                <a:gd name="T71" fmla="*/ 51 h 126"/>
                <a:gd name="T72" fmla="*/ 1 w 11"/>
                <a:gd name="T73" fmla="*/ 51 h 126"/>
                <a:gd name="T74" fmla="*/ 1 w 11"/>
                <a:gd name="T75" fmla="*/ 64 h 126"/>
                <a:gd name="T76" fmla="*/ 1 w 11"/>
                <a:gd name="T77" fmla="*/ 64 h 126"/>
                <a:gd name="T78" fmla="*/ 1 w 11"/>
                <a:gd name="T79" fmla="*/ 64 h 126"/>
                <a:gd name="T80" fmla="*/ 1 w 11"/>
                <a:gd name="T81" fmla="*/ 74 h 126"/>
                <a:gd name="T82" fmla="*/ 0 w 11"/>
                <a:gd name="T83" fmla="*/ 74 h 126"/>
                <a:gd name="T84" fmla="*/ 0 w 11"/>
                <a:gd name="T85" fmla="*/ 74 h 126"/>
                <a:gd name="T86" fmla="*/ 0 w 11"/>
                <a:gd name="T87" fmla="*/ 95 h 126"/>
                <a:gd name="T88" fmla="*/ 0 w 11"/>
                <a:gd name="T89" fmla="*/ 95 h 126"/>
                <a:gd name="T90" fmla="*/ 0 w 11"/>
                <a:gd name="T91" fmla="*/ 96 h 126"/>
                <a:gd name="T92" fmla="*/ 0 w 11"/>
                <a:gd name="T93" fmla="*/ 96 h 126"/>
                <a:gd name="T94" fmla="*/ 0 w 11"/>
                <a:gd name="T95" fmla="*/ 608 h 1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
                <a:gd name="T145" fmla="*/ 0 h 126"/>
                <a:gd name="T146" fmla="*/ 11 w 11"/>
                <a:gd name="T147" fmla="*/ 126 h 1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 h="126">
                  <a:moveTo>
                    <a:pt x="10" y="0"/>
                  </a:moveTo>
                  <a:lnTo>
                    <a:pt x="10" y="0"/>
                  </a:lnTo>
                  <a:lnTo>
                    <a:pt x="10" y="2"/>
                  </a:lnTo>
                  <a:lnTo>
                    <a:pt x="8" y="6"/>
                  </a:lnTo>
                  <a:lnTo>
                    <a:pt x="8" y="7"/>
                  </a:lnTo>
                  <a:lnTo>
                    <a:pt x="7" y="7"/>
                  </a:lnTo>
                  <a:lnTo>
                    <a:pt x="5" y="7"/>
                  </a:lnTo>
                  <a:lnTo>
                    <a:pt x="5" y="9"/>
                  </a:lnTo>
                  <a:lnTo>
                    <a:pt x="1" y="11"/>
                  </a:lnTo>
                  <a:lnTo>
                    <a:pt x="1" y="13"/>
                  </a:lnTo>
                  <a:lnTo>
                    <a:pt x="1" y="15"/>
                  </a:lnTo>
                  <a:lnTo>
                    <a:pt x="0" y="15"/>
                  </a:lnTo>
                  <a:lnTo>
                    <a:pt x="0" y="19"/>
                  </a:lnTo>
                  <a:lnTo>
                    <a:pt x="0" y="20"/>
                  </a:lnTo>
                  <a:lnTo>
                    <a:pt x="0" y="125"/>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46" name="Freeform 136"/>
            <p:cNvSpPr>
              <a:spLocks noChangeAspect="1"/>
            </p:cNvSpPr>
            <p:nvPr/>
          </p:nvSpPr>
          <p:spPr bwMode="auto">
            <a:xfrm>
              <a:off x="3614" y="4092"/>
              <a:ext cx="271" cy="11"/>
            </a:xfrm>
            <a:custGeom>
              <a:avLst/>
              <a:gdLst>
                <a:gd name="T0" fmla="*/ 0 w 208"/>
                <a:gd name="T1" fmla="*/ 15 h 8"/>
                <a:gd name="T2" fmla="*/ 1 w 208"/>
                <a:gd name="T3" fmla="*/ 15 h 8"/>
                <a:gd name="T4" fmla="*/ 29 w 208"/>
                <a:gd name="T5" fmla="*/ 15 h 8"/>
                <a:gd name="T6" fmla="*/ 35 w 208"/>
                <a:gd name="T7" fmla="*/ 21 h 8"/>
                <a:gd name="T8" fmla="*/ 60 w 208"/>
                <a:gd name="T9" fmla="*/ 21 h 8"/>
                <a:gd name="T10" fmla="*/ 74 w 208"/>
                <a:gd name="T11" fmla="*/ 21 h 8"/>
                <a:gd name="T12" fmla="*/ 102 w 208"/>
                <a:gd name="T13" fmla="*/ 21 h 8"/>
                <a:gd name="T14" fmla="*/ 125 w 208"/>
                <a:gd name="T15" fmla="*/ 40 h 8"/>
                <a:gd name="T16" fmla="*/ 146 w 208"/>
                <a:gd name="T17" fmla="*/ 40 h 8"/>
                <a:gd name="T18" fmla="*/ 175 w 208"/>
                <a:gd name="T19" fmla="*/ 40 h 8"/>
                <a:gd name="T20" fmla="*/ 211 w 208"/>
                <a:gd name="T21" fmla="*/ 40 h 8"/>
                <a:gd name="T22" fmla="*/ 240 w 208"/>
                <a:gd name="T23" fmla="*/ 40 h 8"/>
                <a:gd name="T24" fmla="*/ 276 w 208"/>
                <a:gd name="T25" fmla="*/ 49 h 8"/>
                <a:gd name="T26" fmla="*/ 307 w 208"/>
                <a:gd name="T27" fmla="*/ 49 h 8"/>
                <a:gd name="T28" fmla="*/ 352 w 208"/>
                <a:gd name="T29" fmla="*/ 49 h 8"/>
                <a:gd name="T30" fmla="*/ 382 w 208"/>
                <a:gd name="T31" fmla="*/ 49 h 8"/>
                <a:gd name="T32" fmla="*/ 418 w 208"/>
                <a:gd name="T33" fmla="*/ 49 h 8"/>
                <a:gd name="T34" fmla="*/ 455 w 208"/>
                <a:gd name="T35" fmla="*/ 49 h 8"/>
                <a:gd name="T36" fmla="*/ 495 w 208"/>
                <a:gd name="T37" fmla="*/ 49 h 8"/>
                <a:gd name="T38" fmla="*/ 545 w 208"/>
                <a:gd name="T39" fmla="*/ 49 h 8"/>
                <a:gd name="T40" fmla="*/ 578 w 208"/>
                <a:gd name="T41" fmla="*/ 49 h 8"/>
                <a:gd name="T42" fmla="*/ 618 w 208"/>
                <a:gd name="T43" fmla="*/ 49 h 8"/>
                <a:gd name="T44" fmla="*/ 649 w 208"/>
                <a:gd name="T45" fmla="*/ 49 h 8"/>
                <a:gd name="T46" fmla="*/ 693 w 208"/>
                <a:gd name="T47" fmla="*/ 49 h 8"/>
                <a:gd name="T48" fmla="*/ 730 w 208"/>
                <a:gd name="T49" fmla="*/ 49 h 8"/>
                <a:gd name="T50" fmla="*/ 758 w 208"/>
                <a:gd name="T51" fmla="*/ 40 h 8"/>
                <a:gd name="T52" fmla="*/ 791 w 208"/>
                <a:gd name="T53" fmla="*/ 40 h 8"/>
                <a:gd name="T54" fmla="*/ 827 w 208"/>
                <a:gd name="T55" fmla="*/ 40 h 8"/>
                <a:gd name="T56" fmla="*/ 853 w 208"/>
                <a:gd name="T57" fmla="*/ 40 h 8"/>
                <a:gd name="T58" fmla="*/ 885 w 208"/>
                <a:gd name="T59" fmla="*/ 40 h 8"/>
                <a:gd name="T60" fmla="*/ 903 w 208"/>
                <a:gd name="T61" fmla="*/ 21 h 8"/>
                <a:gd name="T62" fmla="*/ 925 w 208"/>
                <a:gd name="T63" fmla="*/ 21 h 8"/>
                <a:gd name="T64" fmla="*/ 942 w 208"/>
                <a:gd name="T65" fmla="*/ 21 h 8"/>
                <a:gd name="T66" fmla="*/ 969 w 208"/>
                <a:gd name="T67" fmla="*/ 21 h 8"/>
                <a:gd name="T68" fmla="*/ 980 w 208"/>
                <a:gd name="T69" fmla="*/ 15 h 8"/>
                <a:gd name="T70" fmla="*/ 991 w 208"/>
                <a:gd name="T71" fmla="*/ 15 h 8"/>
                <a:gd name="T72" fmla="*/ 1002 w 208"/>
                <a:gd name="T73" fmla="*/ 15 h 8"/>
                <a:gd name="T74" fmla="*/ 1015 w 208"/>
                <a:gd name="T75" fmla="*/ 0 h 8"/>
                <a:gd name="T76" fmla="*/ 1015 w 208"/>
                <a:gd name="T77" fmla="*/ 0 h 8"/>
                <a:gd name="T78" fmla="*/ 1015 w 208"/>
                <a:gd name="T79" fmla="*/ 0 h 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8"/>
                <a:gd name="T121" fmla="*/ 0 h 8"/>
                <a:gd name="T122" fmla="*/ 208 w 208"/>
                <a:gd name="T123" fmla="*/ 8 h 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8" h="8">
                  <a:moveTo>
                    <a:pt x="0" y="2"/>
                  </a:moveTo>
                  <a:lnTo>
                    <a:pt x="1" y="2"/>
                  </a:lnTo>
                  <a:lnTo>
                    <a:pt x="6" y="2"/>
                  </a:lnTo>
                  <a:lnTo>
                    <a:pt x="7" y="3"/>
                  </a:lnTo>
                  <a:lnTo>
                    <a:pt x="12" y="3"/>
                  </a:lnTo>
                  <a:lnTo>
                    <a:pt x="15" y="3"/>
                  </a:lnTo>
                  <a:lnTo>
                    <a:pt x="21" y="3"/>
                  </a:lnTo>
                  <a:lnTo>
                    <a:pt x="26" y="6"/>
                  </a:lnTo>
                  <a:lnTo>
                    <a:pt x="30" y="6"/>
                  </a:lnTo>
                  <a:lnTo>
                    <a:pt x="36" y="6"/>
                  </a:lnTo>
                  <a:lnTo>
                    <a:pt x="43" y="6"/>
                  </a:lnTo>
                  <a:lnTo>
                    <a:pt x="49" y="6"/>
                  </a:lnTo>
                  <a:lnTo>
                    <a:pt x="57" y="7"/>
                  </a:lnTo>
                  <a:lnTo>
                    <a:pt x="63" y="7"/>
                  </a:lnTo>
                  <a:lnTo>
                    <a:pt x="72" y="7"/>
                  </a:lnTo>
                  <a:lnTo>
                    <a:pt x="78" y="7"/>
                  </a:lnTo>
                  <a:lnTo>
                    <a:pt x="85" y="7"/>
                  </a:lnTo>
                  <a:lnTo>
                    <a:pt x="93" y="7"/>
                  </a:lnTo>
                  <a:lnTo>
                    <a:pt x="101" y="7"/>
                  </a:lnTo>
                  <a:lnTo>
                    <a:pt x="111" y="7"/>
                  </a:lnTo>
                  <a:lnTo>
                    <a:pt x="118" y="7"/>
                  </a:lnTo>
                  <a:lnTo>
                    <a:pt x="126" y="7"/>
                  </a:lnTo>
                  <a:lnTo>
                    <a:pt x="133" y="7"/>
                  </a:lnTo>
                  <a:lnTo>
                    <a:pt x="141" y="7"/>
                  </a:lnTo>
                  <a:lnTo>
                    <a:pt x="149" y="7"/>
                  </a:lnTo>
                  <a:lnTo>
                    <a:pt x="155" y="6"/>
                  </a:lnTo>
                  <a:lnTo>
                    <a:pt x="162" y="6"/>
                  </a:lnTo>
                  <a:lnTo>
                    <a:pt x="169" y="6"/>
                  </a:lnTo>
                  <a:lnTo>
                    <a:pt x="174" y="6"/>
                  </a:lnTo>
                  <a:lnTo>
                    <a:pt x="181" y="6"/>
                  </a:lnTo>
                  <a:lnTo>
                    <a:pt x="184" y="3"/>
                  </a:lnTo>
                  <a:lnTo>
                    <a:pt x="189" y="3"/>
                  </a:lnTo>
                  <a:lnTo>
                    <a:pt x="193" y="3"/>
                  </a:lnTo>
                  <a:lnTo>
                    <a:pt x="198" y="3"/>
                  </a:lnTo>
                  <a:lnTo>
                    <a:pt x="200" y="2"/>
                  </a:lnTo>
                  <a:lnTo>
                    <a:pt x="203" y="2"/>
                  </a:lnTo>
                  <a:lnTo>
                    <a:pt x="205" y="2"/>
                  </a:lnTo>
                  <a:lnTo>
                    <a:pt x="20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47" name="Freeform 137"/>
            <p:cNvSpPr>
              <a:spLocks noChangeAspect="1"/>
            </p:cNvSpPr>
            <p:nvPr/>
          </p:nvSpPr>
          <p:spPr bwMode="auto">
            <a:xfrm>
              <a:off x="3819" y="4109"/>
              <a:ext cx="52" cy="5"/>
            </a:xfrm>
            <a:custGeom>
              <a:avLst/>
              <a:gdLst>
                <a:gd name="T0" fmla="*/ 0 w 40"/>
                <a:gd name="T1" fmla="*/ 11 h 4"/>
                <a:gd name="T2" fmla="*/ 35 w 40"/>
                <a:gd name="T3" fmla="*/ 11 h 4"/>
                <a:gd name="T4" fmla="*/ 60 w 40"/>
                <a:gd name="T5" fmla="*/ 11 h 4"/>
                <a:gd name="T6" fmla="*/ 83 w 40"/>
                <a:gd name="T7" fmla="*/ 9 h 4"/>
                <a:gd name="T8" fmla="*/ 114 w 40"/>
                <a:gd name="T9" fmla="*/ 9 h 4"/>
                <a:gd name="T10" fmla="*/ 134 w 40"/>
                <a:gd name="T11" fmla="*/ 9 h 4"/>
                <a:gd name="T12" fmla="*/ 170 w 40"/>
                <a:gd name="T13" fmla="*/ 9 h 4"/>
                <a:gd name="T14" fmla="*/ 182 w 40"/>
                <a:gd name="T15" fmla="*/ 0 h 4"/>
                <a:gd name="T16" fmla="*/ 190 w 40"/>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4"/>
                <a:gd name="T29" fmla="*/ 40 w 40"/>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4">
                  <a:moveTo>
                    <a:pt x="0" y="3"/>
                  </a:moveTo>
                  <a:lnTo>
                    <a:pt x="7" y="3"/>
                  </a:lnTo>
                  <a:lnTo>
                    <a:pt x="12" y="3"/>
                  </a:lnTo>
                  <a:lnTo>
                    <a:pt x="17" y="2"/>
                  </a:lnTo>
                  <a:lnTo>
                    <a:pt x="24" y="2"/>
                  </a:lnTo>
                  <a:lnTo>
                    <a:pt x="28" y="2"/>
                  </a:lnTo>
                  <a:lnTo>
                    <a:pt x="35" y="2"/>
                  </a:lnTo>
                  <a:lnTo>
                    <a:pt x="38" y="0"/>
                  </a:lnTo>
                  <a:lnTo>
                    <a:pt x="3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48" name="Line 138"/>
            <p:cNvSpPr>
              <a:spLocks noChangeAspect="1" noChangeShapeType="1"/>
            </p:cNvSpPr>
            <p:nvPr/>
          </p:nvSpPr>
          <p:spPr bwMode="auto">
            <a:xfrm>
              <a:off x="3865" y="4117"/>
              <a:ext cx="0" cy="21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549" name="Line 139"/>
            <p:cNvSpPr>
              <a:spLocks noChangeAspect="1" noChangeShapeType="1"/>
            </p:cNvSpPr>
            <p:nvPr/>
          </p:nvSpPr>
          <p:spPr bwMode="auto">
            <a:xfrm>
              <a:off x="3854" y="4122"/>
              <a:ext cx="0" cy="21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550" name="Freeform 140"/>
            <p:cNvSpPr>
              <a:spLocks noChangeAspect="1"/>
            </p:cNvSpPr>
            <p:nvPr/>
          </p:nvSpPr>
          <p:spPr bwMode="auto">
            <a:xfrm>
              <a:off x="3624" y="4112"/>
              <a:ext cx="63" cy="6"/>
            </a:xfrm>
            <a:custGeom>
              <a:avLst/>
              <a:gdLst>
                <a:gd name="T0" fmla="*/ 0 w 49"/>
                <a:gd name="T1" fmla="*/ 0 h 5"/>
                <a:gd name="T2" fmla="*/ 22 w 49"/>
                <a:gd name="T3" fmla="*/ 0 h 5"/>
                <a:gd name="T4" fmla="*/ 31 w 49"/>
                <a:gd name="T5" fmla="*/ 0 h 5"/>
                <a:gd name="T6" fmla="*/ 46 w 49"/>
                <a:gd name="T7" fmla="*/ 0 h 5"/>
                <a:gd name="T8" fmla="*/ 76 w 49"/>
                <a:gd name="T9" fmla="*/ 1 h 5"/>
                <a:gd name="T10" fmla="*/ 98 w 49"/>
                <a:gd name="T11" fmla="*/ 1 h 5"/>
                <a:gd name="T12" fmla="*/ 132 w 49"/>
                <a:gd name="T13" fmla="*/ 1 h 5"/>
                <a:gd name="T14" fmla="*/ 162 w 49"/>
                <a:gd name="T15" fmla="*/ 1 h 5"/>
                <a:gd name="T16" fmla="*/ 189 w 49"/>
                <a:gd name="T17" fmla="*/ 1 h 5"/>
                <a:gd name="T18" fmla="*/ 219 w 49"/>
                <a:gd name="T19" fmla="*/ 12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5"/>
                <a:gd name="T32" fmla="*/ 49 w 4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5">
                  <a:moveTo>
                    <a:pt x="0" y="0"/>
                  </a:moveTo>
                  <a:lnTo>
                    <a:pt x="5" y="0"/>
                  </a:lnTo>
                  <a:lnTo>
                    <a:pt x="7" y="0"/>
                  </a:lnTo>
                  <a:lnTo>
                    <a:pt x="10" y="0"/>
                  </a:lnTo>
                  <a:lnTo>
                    <a:pt x="17" y="1"/>
                  </a:lnTo>
                  <a:lnTo>
                    <a:pt x="22" y="1"/>
                  </a:lnTo>
                  <a:lnTo>
                    <a:pt x="29" y="1"/>
                  </a:lnTo>
                  <a:lnTo>
                    <a:pt x="36" y="1"/>
                  </a:lnTo>
                  <a:lnTo>
                    <a:pt x="42" y="1"/>
                  </a:lnTo>
                  <a:lnTo>
                    <a:pt x="48" y="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51" name="Freeform 141"/>
            <p:cNvSpPr>
              <a:spLocks noChangeAspect="1"/>
            </p:cNvSpPr>
            <p:nvPr/>
          </p:nvSpPr>
          <p:spPr bwMode="auto">
            <a:xfrm>
              <a:off x="3671" y="4260"/>
              <a:ext cx="80" cy="4"/>
            </a:xfrm>
            <a:custGeom>
              <a:avLst/>
              <a:gdLst>
                <a:gd name="T0" fmla="*/ 0 w 62"/>
                <a:gd name="T1" fmla="*/ 0 h 3"/>
                <a:gd name="T2" fmla="*/ 17 w 62"/>
                <a:gd name="T3" fmla="*/ 0 h 3"/>
                <a:gd name="T4" fmla="*/ 53 w 62"/>
                <a:gd name="T5" fmla="*/ 12 h 3"/>
                <a:gd name="T6" fmla="*/ 76 w 62"/>
                <a:gd name="T7" fmla="*/ 12 h 3"/>
                <a:gd name="T8" fmla="*/ 125 w 62"/>
                <a:gd name="T9" fmla="*/ 12 h 3"/>
                <a:gd name="T10" fmla="*/ 159 w 62"/>
                <a:gd name="T11" fmla="*/ 12 h 3"/>
                <a:gd name="T12" fmla="*/ 179 w 62"/>
                <a:gd name="T13" fmla="*/ 12 h 3"/>
                <a:gd name="T14" fmla="*/ 210 w 62"/>
                <a:gd name="T15" fmla="*/ 12 h 3"/>
                <a:gd name="T16" fmla="*/ 258 w 62"/>
                <a:gd name="T17" fmla="*/ 12 h 3"/>
                <a:gd name="T18" fmla="*/ 283 w 62"/>
                <a:gd name="T19" fmla="*/ 12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2"/>
                <a:gd name="T31" fmla="*/ 0 h 3"/>
                <a:gd name="T32" fmla="*/ 62 w 62"/>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2" h="3">
                  <a:moveTo>
                    <a:pt x="0" y="0"/>
                  </a:moveTo>
                  <a:lnTo>
                    <a:pt x="4" y="0"/>
                  </a:lnTo>
                  <a:lnTo>
                    <a:pt x="12" y="2"/>
                  </a:lnTo>
                  <a:lnTo>
                    <a:pt x="17" y="2"/>
                  </a:lnTo>
                  <a:lnTo>
                    <a:pt x="27" y="2"/>
                  </a:lnTo>
                  <a:lnTo>
                    <a:pt x="34" y="2"/>
                  </a:lnTo>
                  <a:lnTo>
                    <a:pt x="39" y="2"/>
                  </a:lnTo>
                  <a:lnTo>
                    <a:pt x="46" y="2"/>
                  </a:lnTo>
                  <a:lnTo>
                    <a:pt x="56" y="2"/>
                  </a:lnTo>
                  <a:lnTo>
                    <a:pt x="61"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52" name="Freeform 142"/>
            <p:cNvSpPr>
              <a:spLocks noChangeAspect="1"/>
            </p:cNvSpPr>
            <p:nvPr/>
          </p:nvSpPr>
          <p:spPr bwMode="auto">
            <a:xfrm>
              <a:off x="3850" y="4252"/>
              <a:ext cx="24" cy="8"/>
            </a:xfrm>
            <a:custGeom>
              <a:avLst/>
              <a:gdLst>
                <a:gd name="T0" fmla="*/ 0 w 18"/>
                <a:gd name="T1" fmla="*/ 28 h 6"/>
                <a:gd name="T2" fmla="*/ 21 w 18"/>
                <a:gd name="T3" fmla="*/ 28 h 6"/>
                <a:gd name="T4" fmla="*/ 48 w 18"/>
                <a:gd name="T5" fmla="*/ 28 h 6"/>
                <a:gd name="T6" fmla="*/ 65 w 18"/>
                <a:gd name="T7" fmla="*/ 12 h 6"/>
                <a:gd name="T8" fmla="*/ 79 w 18"/>
                <a:gd name="T9" fmla="*/ 12 h 6"/>
                <a:gd name="T10" fmla="*/ 85 w 18"/>
                <a:gd name="T11" fmla="*/ 12 h 6"/>
                <a:gd name="T12" fmla="*/ 97 w 18"/>
                <a:gd name="T13" fmla="*/ 12 h 6"/>
                <a:gd name="T14" fmla="*/ 97 w 18"/>
                <a:gd name="T15" fmla="*/ 0 h 6"/>
                <a:gd name="T16" fmla="*/ 97 w 18"/>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
                <a:gd name="T29" fmla="*/ 18 w 1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
                  <a:moveTo>
                    <a:pt x="0" y="5"/>
                  </a:moveTo>
                  <a:lnTo>
                    <a:pt x="4" y="5"/>
                  </a:lnTo>
                  <a:lnTo>
                    <a:pt x="8" y="5"/>
                  </a:lnTo>
                  <a:lnTo>
                    <a:pt x="12" y="2"/>
                  </a:lnTo>
                  <a:lnTo>
                    <a:pt x="14" y="2"/>
                  </a:lnTo>
                  <a:lnTo>
                    <a:pt x="15" y="2"/>
                  </a:lnTo>
                  <a:lnTo>
                    <a:pt x="17" y="2"/>
                  </a:lnTo>
                  <a:lnTo>
                    <a:pt x="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53" name="Freeform 143"/>
            <p:cNvSpPr>
              <a:spLocks noChangeAspect="1"/>
            </p:cNvSpPr>
            <p:nvPr/>
          </p:nvSpPr>
          <p:spPr bwMode="auto">
            <a:xfrm>
              <a:off x="3762" y="4260"/>
              <a:ext cx="75" cy="4"/>
            </a:xfrm>
            <a:custGeom>
              <a:avLst/>
              <a:gdLst>
                <a:gd name="T0" fmla="*/ 0 w 58"/>
                <a:gd name="T1" fmla="*/ 12 h 3"/>
                <a:gd name="T2" fmla="*/ 36 w 58"/>
                <a:gd name="T3" fmla="*/ 12 h 3"/>
                <a:gd name="T4" fmla="*/ 69 w 58"/>
                <a:gd name="T5" fmla="*/ 12 h 3"/>
                <a:gd name="T6" fmla="*/ 102 w 58"/>
                <a:gd name="T7" fmla="*/ 12 h 3"/>
                <a:gd name="T8" fmla="*/ 132 w 58"/>
                <a:gd name="T9" fmla="*/ 12 h 3"/>
                <a:gd name="T10" fmla="*/ 171 w 58"/>
                <a:gd name="T11" fmla="*/ 0 h 3"/>
                <a:gd name="T12" fmla="*/ 198 w 58"/>
                <a:gd name="T13" fmla="*/ 0 h 3"/>
                <a:gd name="T14" fmla="*/ 222 w 58"/>
                <a:gd name="T15" fmla="*/ 0 h 3"/>
                <a:gd name="T16" fmla="*/ 256 w 58"/>
                <a:gd name="T17" fmla="*/ 0 h 3"/>
                <a:gd name="T18" fmla="*/ 268 w 58"/>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8"/>
                <a:gd name="T31" fmla="*/ 0 h 3"/>
                <a:gd name="T32" fmla="*/ 58 w 58"/>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8" h="3">
                  <a:moveTo>
                    <a:pt x="0" y="2"/>
                  </a:moveTo>
                  <a:lnTo>
                    <a:pt x="8" y="2"/>
                  </a:lnTo>
                  <a:lnTo>
                    <a:pt x="15" y="2"/>
                  </a:lnTo>
                  <a:lnTo>
                    <a:pt x="22" y="2"/>
                  </a:lnTo>
                  <a:lnTo>
                    <a:pt x="28" y="2"/>
                  </a:lnTo>
                  <a:lnTo>
                    <a:pt x="36" y="0"/>
                  </a:lnTo>
                  <a:lnTo>
                    <a:pt x="42" y="0"/>
                  </a:lnTo>
                  <a:lnTo>
                    <a:pt x="48" y="0"/>
                  </a:lnTo>
                  <a:lnTo>
                    <a:pt x="54" y="0"/>
                  </a:lnTo>
                  <a:lnTo>
                    <a:pt x="57" y="0"/>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54" name="Freeform 144"/>
            <p:cNvSpPr>
              <a:spLocks noChangeAspect="1"/>
            </p:cNvSpPr>
            <p:nvPr/>
          </p:nvSpPr>
          <p:spPr bwMode="auto">
            <a:xfrm>
              <a:off x="3626" y="4338"/>
              <a:ext cx="229" cy="12"/>
            </a:xfrm>
            <a:custGeom>
              <a:avLst/>
              <a:gdLst>
                <a:gd name="T0" fmla="*/ 850 w 176"/>
                <a:gd name="T1" fmla="*/ 48 h 9"/>
                <a:gd name="T2" fmla="*/ 834 w 176"/>
                <a:gd name="T3" fmla="*/ 48 h 9"/>
                <a:gd name="T4" fmla="*/ 817 w 176"/>
                <a:gd name="T5" fmla="*/ 16 h 9"/>
                <a:gd name="T6" fmla="*/ 803 w 176"/>
                <a:gd name="T7" fmla="*/ 16 h 9"/>
                <a:gd name="T8" fmla="*/ 781 w 176"/>
                <a:gd name="T9" fmla="*/ 16 h 9"/>
                <a:gd name="T10" fmla="*/ 769 w 176"/>
                <a:gd name="T11" fmla="*/ 16 h 9"/>
                <a:gd name="T12" fmla="*/ 740 w 176"/>
                <a:gd name="T13" fmla="*/ 16 h 9"/>
                <a:gd name="T14" fmla="*/ 708 w 176"/>
                <a:gd name="T15" fmla="*/ 12 h 9"/>
                <a:gd name="T16" fmla="*/ 679 w 176"/>
                <a:gd name="T17" fmla="*/ 12 h 9"/>
                <a:gd name="T18" fmla="*/ 658 w 176"/>
                <a:gd name="T19" fmla="*/ 12 h 9"/>
                <a:gd name="T20" fmla="*/ 628 w 176"/>
                <a:gd name="T21" fmla="*/ 12 h 9"/>
                <a:gd name="T22" fmla="*/ 592 w 176"/>
                <a:gd name="T23" fmla="*/ 12 h 9"/>
                <a:gd name="T24" fmla="*/ 558 w 176"/>
                <a:gd name="T25" fmla="*/ 12 h 9"/>
                <a:gd name="T26" fmla="*/ 532 w 176"/>
                <a:gd name="T27" fmla="*/ 12 h 9"/>
                <a:gd name="T28" fmla="*/ 496 w 176"/>
                <a:gd name="T29" fmla="*/ 12 h 9"/>
                <a:gd name="T30" fmla="*/ 461 w 176"/>
                <a:gd name="T31" fmla="*/ 0 h 9"/>
                <a:gd name="T32" fmla="*/ 432 w 176"/>
                <a:gd name="T33" fmla="*/ 0 h 9"/>
                <a:gd name="T34" fmla="*/ 399 w 176"/>
                <a:gd name="T35" fmla="*/ 0 h 9"/>
                <a:gd name="T36" fmla="*/ 359 w 176"/>
                <a:gd name="T37" fmla="*/ 12 h 9"/>
                <a:gd name="T38" fmla="*/ 330 w 176"/>
                <a:gd name="T39" fmla="*/ 12 h 9"/>
                <a:gd name="T40" fmla="*/ 294 w 176"/>
                <a:gd name="T41" fmla="*/ 12 h 9"/>
                <a:gd name="T42" fmla="*/ 260 w 176"/>
                <a:gd name="T43" fmla="*/ 12 h 9"/>
                <a:gd name="T44" fmla="*/ 232 w 176"/>
                <a:gd name="T45" fmla="*/ 12 h 9"/>
                <a:gd name="T46" fmla="*/ 209 w 176"/>
                <a:gd name="T47" fmla="*/ 12 h 9"/>
                <a:gd name="T48" fmla="*/ 174 w 176"/>
                <a:gd name="T49" fmla="*/ 12 h 9"/>
                <a:gd name="T50" fmla="*/ 159 w 176"/>
                <a:gd name="T51" fmla="*/ 12 h 9"/>
                <a:gd name="T52" fmla="*/ 124 w 176"/>
                <a:gd name="T53" fmla="*/ 16 h 9"/>
                <a:gd name="T54" fmla="*/ 96 w 176"/>
                <a:gd name="T55" fmla="*/ 16 h 9"/>
                <a:gd name="T56" fmla="*/ 74 w 176"/>
                <a:gd name="T57" fmla="*/ 16 h 9"/>
                <a:gd name="T58" fmla="*/ 60 w 176"/>
                <a:gd name="T59" fmla="*/ 16 h 9"/>
                <a:gd name="T60" fmla="*/ 29 w 176"/>
                <a:gd name="T61" fmla="*/ 16 h 9"/>
                <a:gd name="T62" fmla="*/ 27 w 176"/>
                <a:gd name="T63" fmla="*/ 48 h 9"/>
                <a:gd name="T64" fmla="*/ 1 w 176"/>
                <a:gd name="T65" fmla="*/ 48 h 9"/>
                <a:gd name="T66" fmla="*/ 0 w 176"/>
                <a:gd name="T67" fmla="*/ 48 h 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6"/>
                <a:gd name="T103" fmla="*/ 0 h 9"/>
                <a:gd name="T104" fmla="*/ 176 w 176"/>
                <a:gd name="T105" fmla="*/ 9 h 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6" h="9">
                  <a:moveTo>
                    <a:pt x="175" y="8"/>
                  </a:moveTo>
                  <a:lnTo>
                    <a:pt x="172" y="8"/>
                  </a:lnTo>
                  <a:lnTo>
                    <a:pt x="168" y="3"/>
                  </a:lnTo>
                  <a:lnTo>
                    <a:pt x="165" y="3"/>
                  </a:lnTo>
                  <a:lnTo>
                    <a:pt x="161" y="3"/>
                  </a:lnTo>
                  <a:lnTo>
                    <a:pt x="158" y="3"/>
                  </a:lnTo>
                  <a:lnTo>
                    <a:pt x="152" y="3"/>
                  </a:lnTo>
                  <a:lnTo>
                    <a:pt x="146" y="2"/>
                  </a:lnTo>
                  <a:lnTo>
                    <a:pt x="140" y="2"/>
                  </a:lnTo>
                  <a:lnTo>
                    <a:pt x="136" y="2"/>
                  </a:lnTo>
                  <a:lnTo>
                    <a:pt x="129" y="2"/>
                  </a:lnTo>
                  <a:lnTo>
                    <a:pt x="122" y="2"/>
                  </a:lnTo>
                  <a:lnTo>
                    <a:pt x="115" y="2"/>
                  </a:lnTo>
                  <a:lnTo>
                    <a:pt x="109" y="2"/>
                  </a:lnTo>
                  <a:lnTo>
                    <a:pt x="102" y="2"/>
                  </a:lnTo>
                  <a:lnTo>
                    <a:pt x="95" y="0"/>
                  </a:lnTo>
                  <a:lnTo>
                    <a:pt x="89" y="0"/>
                  </a:lnTo>
                  <a:lnTo>
                    <a:pt x="82" y="0"/>
                  </a:lnTo>
                  <a:lnTo>
                    <a:pt x="74" y="2"/>
                  </a:lnTo>
                  <a:lnTo>
                    <a:pt x="68" y="2"/>
                  </a:lnTo>
                  <a:lnTo>
                    <a:pt x="61" y="2"/>
                  </a:lnTo>
                  <a:lnTo>
                    <a:pt x="54" y="2"/>
                  </a:lnTo>
                  <a:lnTo>
                    <a:pt x="48" y="2"/>
                  </a:lnTo>
                  <a:lnTo>
                    <a:pt x="43" y="2"/>
                  </a:lnTo>
                  <a:lnTo>
                    <a:pt x="36" y="2"/>
                  </a:lnTo>
                  <a:lnTo>
                    <a:pt x="32" y="2"/>
                  </a:lnTo>
                  <a:lnTo>
                    <a:pt x="25" y="3"/>
                  </a:lnTo>
                  <a:lnTo>
                    <a:pt x="20" y="3"/>
                  </a:lnTo>
                  <a:lnTo>
                    <a:pt x="15" y="3"/>
                  </a:lnTo>
                  <a:lnTo>
                    <a:pt x="12" y="3"/>
                  </a:lnTo>
                  <a:lnTo>
                    <a:pt x="6" y="3"/>
                  </a:lnTo>
                  <a:lnTo>
                    <a:pt x="5" y="8"/>
                  </a:lnTo>
                  <a:lnTo>
                    <a:pt x="1" y="8"/>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55" name="Freeform 145"/>
            <p:cNvSpPr>
              <a:spLocks noChangeAspect="1"/>
            </p:cNvSpPr>
            <p:nvPr/>
          </p:nvSpPr>
          <p:spPr bwMode="auto">
            <a:xfrm>
              <a:off x="3605" y="4084"/>
              <a:ext cx="7" cy="167"/>
            </a:xfrm>
            <a:custGeom>
              <a:avLst/>
              <a:gdLst>
                <a:gd name="T0" fmla="*/ 0 w 5"/>
                <a:gd name="T1" fmla="*/ 0 h 128"/>
                <a:gd name="T2" fmla="*/ 0 w 5"/>
                <a:gd name="T3" fmla="*/ 29 h 128"/>
                <a:gd name="T4" fmla="*/ 15 w 5"/>
                <a:gd name="T5" fmla="*/ 38 h 128"/>
                <a:gd name="T6" fmla="*/ 15 w 5"/>
                <a:gd name="T7" fmla="*/ 46 h 128"/>
                <a:gd name="T8" fmla="*/ 29 w 5"/>
                <a:gd name="T9" fmla="*/ 60 h 128"/>
                <a:gd name="T10" fmla="*/ 29 w 5"/>
                <a:gd name="T11" fmla="*/ 74 h 128"/>
                <a:gd name="T12" fmla="*/ 29 w 5"/>
                <a:gd name="T13" fmla="*/ 95 h 128"/>
                <a:gd name="T14" fmla="*/ 29 w 5"/>
                <a:gd name="T15" fmla="*/ 102 h 128"/>
                <a:gd name="T16" fmla="*/ 29 w 5"/>
                <a:gd name="T17" fmla="*/ 628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28"/>
                <a:gd name="T29" fmla="*/ 5 w 5"/>
                <a:gd name="T30" fmla="*/ 128 h 1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28">
                  <a:moveTo>
                    <a:pt x="0" y="0"/>
                  </a:moveTo>
                  <a:lnTo>
                    <a:pt x="0" y="6"/>
                  </a:lnTo>
                  <a:lnTo>
                    <a:pt x="2" y="8"/>
                  </a:lnTo>
                  <a:lnTo>
                    <a:pt x="2" y="9"/>
                  </a:lnTo>
                  <a:lnTo>
                    <a:pt x="4" y="12"/>
                  </a:lnTo>
                  <a:lnTo>
                    <a:pt x="4" y="15"/>
                  </a:lnTo>
                  <a:lnTo>
                    <a:pt x="4" y="19"/>
                  </a:lnTo>
                  <a:lnTo>
                    <a:pt x="4" y="21"/>
                  </a:lnTo>
                  <a:lnTo>
                    <a:pt x="4" y="127"/>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56" name="Freeform 146"/>
            <p:cNvSpPr>
              <a:spLocks noChangeAspect="1"/>
            </p:cNvSpPr>
            <p:nvPr/>
          </p:nvSpPr>
          <p:spPr bwMode="auto">
            <a:xfrm>
              <a:off x="3605" y="4087"/>
              <a:ext cx="284" cy="13"/>
            </a:xfrm>
            <a:custGeom>
              <a:avLst/>
              <a:gdLst>
                <a:gd name="T0" fmla="*/ 0 w 218"/>
                <a:gd name="T1" fmla="*/ 0 h 10"/>
                <a:gd name="T2" fmla="*/ 0 w 218"/>
                <a:gd name="T3" fmla="*/ 0 h 10"/>
                <a:gd name="T4" fmla="*/ 12 w 218"/>
                <a:gd name="T5" fmla="*/ 0 h 10"/>
                <a:gd name="T6" fmla="*/ 12 w 218"/>
                <a:gd name="T7" fmla="*/ 0 h 10"/>
                <a:gd name="T8" fmla="*/ 27 w 218"/>
                <a:gd name="T9" fmla="*/ 12 h 10"/>
                <a:gd name="T10" fmla="*/ 35 w 218"/>
                <a:gd name="T11" fmla="*/ 12 h 10"/>
                <a:gd name="T12" fmla="*/ 65 w 218"/>
                <a:gd name="T13" fmla="*/ 12 h 10"/>
                <a:gd name="T14" fmla="*/ 78 w 218"/>
                <a:gd name="T15" fmla="*/ 12 h 10"/>
                <a:gd name="T16" fmla="*/ 95 w 218"/>
                <a:gd name="T17" fmla="*/ 29 h 10"/>
                <a:gd name="T18" fmla="*/ 125 w 218"/>
                <a:gd name="T19" fmla="*/ 29 h 10"/>
                <a:gd name="T20" fmla="*/ 145 w 218"/>
                <a:gd name="T21" fmla="*/ 29 h 10"/>
                <a:gd name="T22" fmla="*/ 163 w 218"/>
                <a:gd name="T23" fmla="*/ 29 h 10"/>
                <a:gd name="T24" fmla="*/ 198 w 218"/>
                <a:gd name="T25" fmla="*/ 35 h 10"/>
                <a:gd name="T26" fmla="*/ 236 w 218"/>
                <a:gd name="T27" fmla="*/ 35 h 10"/>
                <a:gd name="T28" fmla="*/ 263 w 218"/>
                <a:gd name="T29" fmla="*/ 35 h 10"/>
                <a:gd name="T30" fmla="*/ 305 w 218"/>
                <a:gd name="T31" fmla="*/ 35 h 10"/>
                <a:gd name="T32" fmla="*/ 335 w 218"/>
                <a:gd name="T33" fmla="*/ 35 h 10"/>
                <a:gd name="T34" fmla="*/ 374 w 218"/>
                <a:gd name="T35" fmla="*/ 35 h 10"/>
                <a:gd name="T36" fmla="*/ 409 w 218"/>
                <a:gd name="T37" fmla="*/ 35 h 10"/>
                <a:gd name="T38" fmla="*/ 448 w 218"/>
                <a:gd name="T39" fmla="*/ 35 h 10"/>
                <a:gd name="T40" fmla="*/ 483 w 218"/>
                <a:gd name="T41" fmla="*/ 46 h 10"/>
                <a:gd name="T42" fmla="*/ 534 w 218"/>
                <a:gd name="T43" fmla="*/ 46 h 10"/>
                <a:gd name="T44" fmla="*/ 568 w 218"/>
                <a:gd name="T45" fmla="*/ 46 h 10"/>
                <a:gd name="T46" fmla="*/ 611 w 218"/>
                <a:gd name="T47" fmla="*/ 35 h 10"/>
                <a:gd name="T48" fmla="*/ 649 w 218"/>
                <a:gd name="T49" fmla="*/ 35 h 10"/>
                <a:gd name="T50" fmla="*/ 684 w 218"/>
                <a:gd name="T51" fmla="*/ 35 h 10"/>
                <a:gd name="T52" fmla="*/ 714 w 218"/>
                <a:gd name="T53" fmla="*/ 35 h 10"/>
                <a:gd name="T54" fmla="*/ 769 w 218"/>
                <a:gd name="T55" fmla="*/ 35 h 10"/>
                <a:gd name="T56" fmla="*/ 802 w 218"/>
                <a:gd name="T57" fmla="*/ 35 h 10"/>
                <a:gd name="T58" fmla="*/ 826 w 218"/>
                <a:gd name="T59" fmla="*/ 35 h 10"/>
                <a:gd name="T60" fmla="*/ 857 w 218"/>
                <a:gd name="T61" fmla="*/ 35 h 10"/>
                <a:gd name="T62" fmla="*/ 885 w 218"/>
                <a:gd name="T63" fmla="*/ 29 h 10"/>
                <a:gd name="T64" fmla="*/ 920 w 218"/>
                <a:gd name="T65" fmla="*/ 29 h 10"/>
                <a:gd name="T66" fmla="*/ 941 w 218"/>
                <a:gd name="T67" fmla="*/ 29 h 10"/>
                <a:gd name="T68" fmla="*/ 958 w 218"/>
                <a:gd name="T69" fmla="*/ 29 h 10"/>
                <a:gd name="T70" fmla="*/ 987 w 218"/>
                <a:gd name="T71" fmla="*/ 12 h 10"/>
                <a:gd name="T72" fmla="*/ 1015 w 218"/>
                <a:gd name="T73" fmla="*/ 12 h 10"/>
                <a:gd name="T74" fmla="*/ 1016 w 218"/>
                <a:gd name="T75" fmla="*/ 12 h 10"/>
                <a:gd name="T76" fmla="*/ 1045 w 218"/>
                <a:gd name="T77" fmla="*/ 12 h 10"/>
                <a:gd name="T78" fmla="*/ 1053 w 218"/>
                <a:gd name="T79" fmla="*/ 0 h 10"/>
                <a:gd name="T80" fmla="*/ 1053 w 218"/>
                <a:gd name="T81" fmla="*/ 0 h 10"/>
                <a:gd name="T82" fmla="*/ 1064 w 218"/>
                <a:gd name="T83" fmla="*/ 0 h 10"/>
                <a:gd name="T84" fmla="*/ 1064 w 218"/>
                <a:gd name="T85" fmla="*/ 0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10"/>
                <a:gd name="T131" fmla="*/ 218 w 218"/>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10">
                  <a:moveTo>
                    <a:pt x="0" y="0"/>
                  </a:moveTo>
                  <a:lnTo>
                    <a:pt x="0" y="0"/>
                  </a:lnTo>
                  <a:lnTo>
                    <a:pt x="2" y="0"/>
                  </a:lnTo>
                  <a:lnTo>
                    <a:pt x="5" y="2"/>
                  </a:lnTo>
                  <a:lnTo>
                    <a:pt x="7" y="2"/>
                  </a:lnTo>
                  <a:lnTo>
                    <a:pt x="13" y="2"/>
                  </a:lnTo>
                  <a:lnTo>
                    <a:pt x="16" y="2"/>
                  </a:lnTo>
                  <a:lnTo>
                    <a:pt x="19" y="6"/>
                  </a:lnTo>
                  <a:lnTo>
                    <a:pt x="26" y="6"/>
                  </a:lnTo>
                  <a:lnTo>
                    <a:pt x="29" y="6"/>
                  </a:lnTo>
                  <a:lnTo>
                    <a:pt x="34" y="6"/>
                  </a:lnTo>
                  <a:lnTo>
                    <a:pt x="41" y="7"/>
                  </a:lnTo>
                  <a:lnTo>
                    <a:pt x="48" y="7"/>
                  </a:lnTo>
                  <a:lnTo>
                    <a:pt x="54" y="7"/>
                  </a:lnTo>
                  <a:lnTo>
                    <a:pt x="62" y="7"/>
                  </a:lnTo>
                  <a:lnTo>
                    <a:pt x="68" y="7"/>
                  </a:lnTo>
                  <a:lnTo>
                    <a:pt x="77" y="7"/>
                  </a:lnTo>
                  <a:lnTo>
                    <a:pt x="84" y="7"/>
                  </a:lnTo>
                  <a:lnTo>
                    <a:pt x="92" y="7"/>
                  </a:lnTo>
                  <a:lnTo>
                    <a:pt x="99" y="9"/>
                  </a:lnTo>
                  <a:lnTo>
                    <a:pt x="110" y="9"/>
                  </a:lnTo>
                  <a:lnTo>
                    <a:pt x="116" y="9"/>
                  </a:lnTo>
                  <a:lnTo>
                    <a:pt x="125" y="7"/>
                  </a:lnTo>
                  <a:lnTo>
                    <a:pt x="133" y="7"/>
                  </a:lnTo>
                  <a:lnTo>
                    <a:pt x="140" y="7"/>
                  </a:lnTo>
                  <a:lnTo>
                    <a:pt x="146" y="7"/>
                  </a:lnTo>
                  <a:lnTo>
                    <a:pt x="157" y="7"/>
                  </a:lnTo>
                  <a:lnTo>
                    <a:pt x="164" y="7"/>
                  </a:lnTo>
                  <a:lnTo>
                    <a:pt x="169" y="7"/>
                  </a:lnTo>
                  <a:lnTo>
                    <a:pt x="176" y="7"/>
                  </a:lnTo>
                  <a:lnTo>
                    <a:pt x="181" y="6"/>
                  </a:lnTo>
                  <a:lnTo>
                    <a:pt x="188" y="6"/>
                  </a:lnTo>
                  <a:lnTo>
                    <a:pt x="192" y="6"/>
                  </a:lnTo>
                  <a:lnTo>
                    <a:pt x="196" y="6"/>
                  </a:lnTo>
                  <a:lnTo>
                    <a:pt x="202" y="2"/>
                  </a:lnTo>
                  <a:lnTo>
                    <a:pt x="207" y="2"/>
                  </a:lnTo>
                  <a:lnTo>
                    <a:pt x="208" y="2"/>
                  </a:lnTo>
                  <a:lnTo>
                    <a:pt x="214" y="2"/>
                  </a:lnTo>
                  <a:lnTo>
                    <a:pt x="215" y="0"/>
                  </a:lnTo>
                  <a:lnTo>
                    <a:pt x="2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57" name="Line 147"/>
            <p:cNvSpPr>
              <a:spLocks noChangeAspect="1" noChangeShapeType="1"/>
            </p:cNvSpPr>
            <p:nvPr/>
          </p:nvSpPr>
          <p:spPr bwMode="auto">
            <a:xfrm>
              <a:off x="3676" y="3255"/>
              <a:ext cx="0" cy="1056"/>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558" name="Line 148"/>
            <p:cNvSpPr>
              <a:spLocks noChangeAspect="1" noChangeShapeType="1"/>
            </p:cNvSpPr>
            <p:nvPr/>
          </p:nvSpPr>
          <p:spPr bwMode="auto">
            <a:xfrm>
              <a:off x="3661" y="4260"/>
              <a:ext cx="29"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559" name="Freeform 149"/>
            <p:cNvSpPr>
              <a:spLocks noChangeAspect="1"/>
            </p:cNvSpPr>
            <p:nvPr/>
          </p:nvSpPr>
          <p:spPr bwMode="auto">
            <a:xfrm>
              <a:off x="3611" y="4252"/>
              <a:ext cx="76" cy="12"/>
            </a:xfrm>
            <a:custGeom>
              <a:avLst/>
              <a:gdLst>
                <a:gd name="T0" fmla="*/ 0 w 59"/>
                <a:gd name="T1" fmla="*/ 0 h 9"/>
                <a:gd name="T2" fmla="*/ 82 w 59"/>
                <a:gd name="T3" fmla="*/ 28 h 9"/>
                <a:gd name="T4" fmla="*/ 113 w 59"/>
                <a:gd name="T5" fmla="*/ 36 h 9"/>
                <a:gd name="T6" fmla="*/ 146 w 59"/>
                <a:gd name="T7" fmla="*/ 36 h 9"/>
                <a:gd name="T8" fmla="*/ 223 w 59"/>
                <a:gd name="T9" fmla="*/ 48 h 9"/>
                <a:gd name="T10" fmla="*/ 267 w 59"/>
                <a:gd name="T11" fmla="*/ 48 h 9"/>
                <a:gd name="T12" fmla="*/ 0 60000 65536"/>
                <a:gd name="T13" fmla="*/ 0 60000 65536"/>
                <a:gd name="T14" fmla="*/ 0 60000 65536"/>
                <a:gd name="T15" fmla="*/ 0 60000 65536"/>
                <a:gd name="T16" fmla="*/ 0 60000 65536"/>
                <a:gd name="T17" fmla="*/ 0 60000 65536"/>
                <a:gd name="T18" fmla="*/ 0 w 59"/>
                <a:gd name="T19" fmla="*/ 0 h 9"/>
                <a:gd name="T20" fmla="*/ 59 w 59"/>
                <a:gd name="T21" fmla="*/ 9 h 9"/>
              </a:gdLst>
              <a:ahLst/>
              <a:cxnLst>
                <a:cxn ang="T12">
                  <a:pos x="T0" y="T1"/>
                </a:cxn>
                <a:cxn ang="T13">
                  <a:pos x="T2" y="T3"/>
                </a:cxn>
                <a:cxn ang="T14">
                  <a:pos x="T4" y="T5"/>
                </a:cxn>
                <a:cxn ang="T15">
                  <a:pos x="T6" y="T7"/>
                </a:cxn>
                <a:cxn ang="T16">
                  <a:pos x="T8" y="T9"/>
                </a:cxn>
                <a:cxn ang="T17">
                  <a:pos x="T10" y="T11"/>
                </a:cxn>
              </a:cxnLst>
              <a:rect l="T18" t="T19" r="T20" b="T21"/>
              <a:pathLst>
                <a:path w="59" h="9">
                  <a:moveTo>
                    <a:pt x="0" y="0"/>
                  </a:moveTo>
                  <a:lnTo>
                    <a:pt x="18" y="5"/>
                  </a:lnTo>
                  <a:lnTo>
                    <a:pt x="25" y="6"/>
                  </a:lnTo>
                  <a:lnTo>
                    <a:pt x="32" y="6"/>
                  </a:lnTo>
                  <a:lnTo>
                    <a:pt x="49" y="8"/>
                  </a:lnTo>
                  <a:lnTo>
                    <a:pt x="58" y="8"/>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60" name="Freeform 150"/>
            <p:cNvSpPr>
              <a:spLocks noChangeAspect="1"/>
            </p:cNvSpPr>
            <p:nvPr/>
          </p:nvSpPr>
          <p:spPr bwMode="auto">
            <a:xfrm>
              <a:off x="3661" y="4096"/>
              <a:ext cx="30" cy="4"/>
            </a:xfrm>
            <a:custGeom>
              <a:avLst/>
              <a:gdLst>
                <a:gd name="T0" fmla="*/ 0 w 23"/>
                <a:gd name="T1" fmla="*/ 0 h 3"/>
                <a:gd name="T2" fmla="*/ 35 w 23"/>
                <a:gd name="T3" fmla="*/ 0 h 3"/>
                <a:gd name="T4" fmla="*/ 65 w 23"/>
                <a:gd name="T5" fmla="*/ 0 h 3"/>
                <a:gd name="T6" fmla="*/ 95 w 23"/>
                <a:gd name="T7" fmla="*/ 12 h 3"/>
                <a:gd name="T8" fmla="*/ 111 w 23"/>
                <a:gd name="T9" fmla="*/ 12 h 3"/>
                <a:gd name="T10" fmla="*/ 0 60000 65536"/>
                <a:gd name="T11" fmla="*/ 0 60000 65536"/>
                <a:gd name="T12" fmla="*/ 0 60000 65536"/>
                <a:gd name="T13" fmla="*/ 0 60000 65536"/>
                <a:gd name="T14" fmla="*/ 0 60000 65536"/>
                <a:gd name="T15" fmla="*/ 0 w 23"/>
                <a:gd name="T16" fmla="*/ 0 h 3"/>
                <a:gd name="T17" fmla="*/ 23 w 23"/>
                <a:gd name="T18" fmla="*/ 3 h 3"/>
              </a:gdLst>
              <a:ahLst/>
              <a:cxnLst>
                <a:cxn ang="T10">
                  <a:pos x="T0" y="T1"/>
                </a:cxn>
                <a:cxn ang="T11">
                  <a:pos x="T2" y="T3"/>
                </a:cxn>
                <a:cxn ang="T12">
                  <a:pos x="T4" y="T5"/>
                </a:cxn>
                <a:cxn ang="T13">
                  <a:pos x="T6" y="T7"/>
                </a:cxn>
                <a:cxn ang="T14">
                  <a:pos x="T8" y="T9"/>
                </a:cxn>
              </a:cxnLst>
              <a:rect l="T15" t="T16" r="T17" b="T18"/>
              <a:pathLst>
                <a:path w="23" h="3">
                  <a:moveTo>
                    <a:pt x="0" y="0"/>
                  </a:moveTo>
                  <a:lnTo>
                    <a:pt x="7" y="0"/>
                  </a:lnTo>
                  <a:lnTo>
                    <a:pt x="13" y="0"/>
                  </a:lnTo>
                  <a:lnTo>
                    <a:pt x="19" y="2"/>
                  </a:lnTo>
                  <a:lnTo>
                    <a:pt x="22"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61" name="Freeform 151"/>
            <p:cNvSpPr>
              <a:spLocks noChangeAspect="1"/>
            </p:cNvSpPr>
            <p:nvPr/>
          </p:nvSpPr>
          <p:spPr bwMode="auto">
            <a:xfrm>
              <a:off x="1507" y="3829"/>
              <a:ext cx="526" cy="331"/>
            </a:xfrm>
            <a:custGeom>
              <a:avLst/>
              <a:gdLst>
                <a:gd name="T0" fmla="*/ 0 w 404"/>
                <a:gd name="T1" fmla="*/ 12 h 254"/>
                <a:gd name="T2" fmla="*/ 0 w 404"/>
                <a:gd name="T3" fmla="*/ 1020 h 254"/>
                <a:gd name="T4" fmla="*/ 16 w 404"/>
                <a:gd name="T5" fmla="*/ 1035 h 254"/>
                <a:gd name="T6" fmla="*/ 0 w 404"/>
                <a:gd name="T7" fmla="*/ 1065 h 254"/>
                <a:gd name="T8" fmla="*/ 16 w 404"/>
                <a:gd name="T9" fmla="*/ 1065 h 254"/>
                <a:gd name="T10" fmla="*/ 35 w 404"/>
                <a:gd name="T11" fmla="*/ 1093 h 254"/>
                <a:gd name="T12" fmla="*/ 35 w 404"/>
                <a:gd name="T13" fmla="*/ 1102 h 254"/>
                <a:gd name="T14" fmla="*/ 38 w 404"/>
                <a:gd name="T15" fmla="*/ 1108 h 254"/>
                <a:gd name="T16" fmla="*/ 49 w 404"/>
                <a:gd name="T17" fmla="*/ 1108 h 254"/>
                <a:gd name="T18" fmla="*/ 60 w 404"/>
                <a:gd name="T19" fmla="*/ 1136 h 254"/>
                <a:gd name="T20" fmla="*/ 78 w 404"/>
                <a:gd name="T21" fmla="*/ 1161 h 254"/>
                <a:gd name="T22" fmla="*/ 96 w 404"/>
                <a:gd name="T23" fmla="*/ 1161 h 254"/>
                <a:gd name="T24" fmla="*/ 108 w 404"/>
                <a:gd name="T25" fmla="*/ 1164 h 254"/>
                <a:gd name="T26" fmla="*/ 133 w 404"/>
                <a:gd name="T27" fmla="*/ 1177 h 254"/>
                <a:gd name="T28" fmla="*/ 146 w 404"/>
                <a:gd name="T29" fmla="*/ 1191 h 254"/>
                <a:gd name="T30" fmla="*/ 197 w 404"/>
                <a:gd name="T31" fmla="*/ 1199 h 254"/>
                <a:gd name="T32" fmla="*/ 262 w 404"/>
                <a:gd name="T33" fmla="*/ 1211 h 254"/>
                <a:gd name="T34" fmla="*/ 388 w 404"/>
                <a:gd name="T35" fmla="*/ 1226 h 254"/>
                <a:gd name="T36" fmla="*/ 546 w 404"/>
                <a:gd name="T37" fmla="*/ 1231 h 254"/>
                <a:gd name="T38" fmla="*/ 921 w 404"/>
                <a:gd name="T39" fmla="*/ 1239 h 254"/>
                <a:gd name="T40" fmla="*/ 1310 w 404"/>
                <a:gd name="T41" fmla="*/ 1231 h 254"/>
                <a:gd name="T42" fmla="*/ 1544 w 404"/>
                <a:gd name="T43" fmla="*/ 1226 h 254"/>
                <a:gd name="T44" fmla="*/ 1665 w 404"/>
                <a:gd name="T45" fmla="*/ 1211 h 254"/>
                <a:gd name="T46" fmla="*/ 1747 w 404"/>
                <a:gd name="T47" fmla="*/ 1199 h 254"/>
                <a:gd name="T48" fmla="*/ 1797 w 404"/>
                <a:gd name="T49" fmla="*/ 1191 h 254"/>
                <a:gd name="T50" fmla="*/ 1820 w 404"/>
                <a:gd name="T51" fmla="*/ 1191 h 254"/>
                <a:gd name="T52" fmla="*/ 1845 w 404"/>
                <a:gd name="T53" fmla="*/ 1177 h 254"/>
                <a:gd name="T54" fmla="*/ 1857 w 404"/>
                <a:gd name="T55" fmla="*/ 1177 h 254"/>
                <a:gd name="T56" fmla="*/ 1866 w 404"/>
                <a:gd name="T57" fmla="*/ 1164 h 254"/>
                <a:gd name="T58" fmla="*/ 1866 w 404"/>
                <a:gd name="T59" fmla="*/ 1164 h 254"/>
                <a:gd name="T60" fmla="*/ 1884 w 404"/>
                <a:gd name="T61" fmla="*/ 1164 h 254"/>
                <a:gd name="T62" fmla="*/ 1893 w 404"/>
                <a:gd name="T63" fmla="*/ 1161 h 254"/>
                <a:gd name="T64" fmla="*/ 1893 w 404"/>
                <a:gd name="T65" fmla="*/ 1142 h 254"/>
                <a:gd name="T66" fmla="*/ 1920 w 404"/>
                <a:gd name="T67" fmla="*/ 1142 h 254"/>
                <a:gd name="T68" fmla="*/ 1922 w 404"/>
                <a:gd name="T69" fmla="*/ 1131 h 254"/>
                <a:gd name="T70" fmla="*/ 1949 w 404"/>
                <a:gd name="T71" fmla="*/ 1108 h 254"/>
                <a:gd name="T72" fmla="*/ 1949 w 404"/>
                <a:gd name="T73" fmla="*/ 1093 h 254"/>
                <a:gd name="T74" fmla="*/ 1958 w 404"/>
                <a:gd name="T75" fmla="*/ 1066 h 254"/>
                <a:gd name="T76" fmla="*/ 1958 w 404"/>
                <a:gd name="T77" fmla="*/ 1065 h 254"/>
                <a:gd name="T78" fmla="*/ 1966 w 404"/>
                <a:gd name="T79" fmla="*/ 1053 h 254"/>
                <a:gd name="T80" fmla="*/ 1966 w 404"/>
                <a:gd name="T81" fmla="*/ 1053 h 254"/>
                <a:gd name="T82" fmla="*/ 1966 w 404"/>
                <a:gd name="T83" fmla="*/ 1035 h 254"/>
                <a:gd name="T84" fmla="*/ 1966 w 404"/>
                <a:gd name="T85" fmla="*/ 1020 h 254"/>
                <a:gd name="T86" fmla="*/ 1966 w 404"/>
                <a:gd name="T87" fmla="*/ 1020 h 254"/>
                <a:gd name="T88" fmla="*/ 1966 w 404"/>
                <a:gd name="T89" fmla="*/ 0 h 254"/>
                <a:gd name="T90" fmla="*/ 0 w 404"/>
                <a:gd name="T91" fmla="*/ 12 h 254"/>
                <a:gd name="T92" fmla="*/ 0 w 404"/>
                <a:gd name="T93" fmla="*/ 12 h 2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4"/>
                <a:gd name="T143" fmla="*/ 404 w 404"/>
                <a:gd name="T144" fmla="*/ 254 h 2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4">
                  <a:moveTo>
                    <a:pt x="0" y="2"/>
                  </a:moveTo>
                  <a:lnTo>
                    <a:pt x="0" y="209"/>
                  </a:lnTo>
                  <a:lnTo>
                    <a:pt x="3" y="211"/>
                  </a:lnTo>
                  <a:lnTo>
                    <a:pt x="0" y="217"/>
                  </a:lnTo>
                  <a:lnTo>
                    <a:pt x="3" y="217"/>
                  </a:lnTo>
                  <a:lnTo>
                    <a:pt x="7" y="223"/>
                  </a:lnTo>
                  <a:lnTo>
                    <a:pt x="7" y="225"/>
                  </a:lnTo>
                  <a:lnTo>
                    <a:pt x="8" y="226"/>
                  </a:lnTo>
                  <a:lnTo>
                    <a:pt x="10" y="226"/>
                  </a:lnTo>
                  <a:lnTo>
                    <a:pt x="12" y="232"/>
                  </a:lnTo>
                  <a:lnTo>
                    <a:pt x="16" y="237"/>
                  </a:lnTo>
                  <a:lnTo>
                    <a:pt x="20" y="237"/>
                  </a:lnTo>
                  <a:lnTo>
                    <a:pt x="22" y="238"/>
                  </a:lnTo>
                  <a:lnTo>
                    <a:pt x="27" y="240"/>
                  </a:lnTo>
                  <a:lnTo>
                    <a:pt x="30" y="243"/>
                  </a:lnTo>
                  <a:lnTo>
                    <a:pt x="40" y="245"/>
                  </a:lnTo>
                  <a:lnTo>
                    <a:pt x="54" y="247"/>
                  </a:lnTo>
                  <a:lnTo>
                    <a:pt x="80" y="250"/>
                  </a:lnTo>
                  <a:lnTo>
                    <a:pt x="112" y="252"/>
                  </a:lnTo>
                  <a:lnTo>
                    <a:pt x="189" y="253"/>
                  </a:lnTo>
                  <a:lnTo>
                    <a:pt x="269" y="252"/>
                  </a:lnTo>
                  <a:lnTo>
                    <a:pt x="317" y="250"/>
                  </a:lnTo>
                  <a:lnTo>
                    <a:pt x="342" y="247"/>
                  </a:lnTo>
                  <a:lnTo>
                    <a:pt x="359" y="245"/>
                  </a:lnTo>
                  <a:lnTo>
                    <a:pt x="369" y="243"/>
                  </a:lnTo>
                  <a:lnTo>
                    <a:pt x="374" y="243"/>
                  </a:lnTo>
                  <a:lnTo>
                    <a:pt x="379" y="240"/>
                  </a:lnTo>
                  <a:lnTo>
                    <a:pt x="381" y="240"/>
                  </a:lnTo>
                  <a:lnTo>
                    <a:pt x="383" y="238"/>
                  </a:lnTo>
                  <a:lnTo>
                    <a:pt x="386" y="238"/>
                  </a:lnTo>
                  <a:lnTo>
                    <a:pt x="389" y="237"/>
                  </a:lnTo>
                  <a:lnTo>
                    <a:pt x="389" y="233"/>
                  </a:lnTo>
                  <a:lnTo>
                    <a:pt x="394" y="233"/>
                  </a:lnTo>
                  <a:lnTo>
                    <a:pt x="395" y="231"/>
                  </a:lnTo>
                  <a:lnTo>
                    <a:pt x="400" y="226"/>
                  </a:lnTo>
                  <a:lnTo>
                    <a:pt x="400" y="223"/>
                  </a:lnTo>
                  <a:lnTo>
                    <a:pt x="402" y="218"/>
                  </a:lnTo>
                  <a:lnTo>
                    <a:pt x="402" y="217"/>
                  </a:lnTo>
                  <a:lnTo>
                    <a:pt x="403" y="215"/>
                  </a:lnTo>
                  <a:lnTo>
                    <a:pt x="403" y="211"/>
                  </a:lnTo>
                  <a:lnTo>
                    <a:pt x="403" y="209"/>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62" name="Freeform 152"/>
            <p:cNvSpPr>
              <a:spLocks noChangeAspect="1"/>
            </p:cNvSpPr>
            <p:nvPr/>
          </p:nvSpPr>
          <p:spPr bwMode="auto">
            <a:xfrm>
              <a:off x="1507" y="3815"/>
              <a:ext cx="525" cy="18"/>
            </a:xfrm>
            <a:custGeom>
              <a:avLst/>
              <a:gdLst>
                <a:gd name="T0" fmla="*/ 1967 w 403"/>
                <a:gd name="T1" fmla="*/ 59 h 14"/>
                <a:gd name="T2" fmla="*/ 1862 w 403"/>
                <a:gd name="T3" fmla="*/ 28 h 14"/>
                <a:gd name="T4" fmla="*/ 1626 w 403"/>
                <a:gd name="T5" fmla="*/ 1 h 14"/>
                <a:gd name="T6" fmla="*/ 1278 w 403"/>
                <a:gd name="T7" fmla="*/ 0 h 14"/>
                <a:gd name="T8" fmla="*/ 869 w 403"/>
                <a:gd name="T9" fmla="*/ 0 h 14"/>
                <a:gd name="T10" fmla="*/ 498 w 403"/>
                <a:gd name="T11" fmla="*/ 1 h 14"/>
                <a:gd name="T12" fmla="*/ 173 w 403"/>
                <a:gd name="T13" fmla="*/ 17 h 14"/>
                <a:gd name="T14" fmla="*/ 0 w 403"/>
                <a:gd name="T15" fmla="*/ 31 h 14"/>
                <a:gd name="T16" fmla="*/ 1967 w 403"/>
                <a:gd name="T17" fmla="*/ 59 h 14"/>
                <a:gd name="T18" fmla="*/ 1967 w 403"/>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3"/>
                <a:gd name="T31" fmla="*/ 0 h 14"/>
                <a:gd name="T32" fmla="*/ 403 w 403"/>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3" h="14">
                  <a:moveTo>
                    <a:pt x="402" y="13"/>
                  </a:moveTo>
                  <a:lnTo>
                    <a:pt x="381" y="6"/>
                  </a:lnTo>
                  <a:lnTo>
                    <a:pt x="332" y="1"/>
                  </a:lnTo>
                  <a:lnTo>
                    <a:pt x="262" y="0"/>
                  </a:lnTo>
                  <a:lnTo>
                    <a:pt x="178" y="0"/>
                  </a:lnTo>
                  <a:lnTo>
                    <a:pt x="102" y="1"/>
                  </a:lnTo>
                  <a:lnTo>
                    <a:pt x="35" y="4"/>
                  </a:lnTo>
                  <a:lnTo>
                    <a:pt x="0" y="7"/>
                  </a:lnTo>
                  <a:lnTo>
                    <a:pt x="402"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63" name="Freeform 153"/>
            <p:cNvSpPr>
              <a:spLocks noChangeAspect="1"/>
            </p:cNvSpPr>
            <p:nvPr/>
          </p:nvSpPr>
          <p:spPr bwMode="auto">
            <a:xfrm>
              <a:off x="1507" y="3294"/>
              <a:ext cx="173" cy="534"/>
            </a:xfrm>
            <a:custGeom>
              <a:avLst/>
              <a:gdLst>
                <a:gd name="T0" fmla="*/ 568 w 133"/>
                <a:gd name="T1" fmla="*/ 0 h 410"/>
                <a:gd name="T2" fmla="*/ 641 w 133"/>
                <a:gd name="T3" fmla="*/ 417 h 410"/>
                <a:gd name="T4" fmla="*/ 641 w 133"/>
                <a:gd name="T5" fmla="*/ 422 h 410"/>
                <a:gd name="T6" fmla="*/ 641 w 133"/>
                <a:gd name="T7" fmla="*/ 422 h 410"/>
                <a:gd name="T8" fmla="*/ 641 w 133"/>
                <a:gd name="T9" fmla="*/ 436 h 410"/>
                <a:gd name="T10" fmla="*/ 641 w 133"/>
                <a:gd name="T11" fmla="*/ 436 h 410"/>
                <a:gd name="T12" fmla="*/ 641 w 133"/>
                <a:gd name="T13" fmla="*/ 448 h 410"/>
                <a:gd name="T14" fmla="*/ 641 w 133"/>
                <a:gd name="T15" fmla="*/ 458 h 410"/>
                <a:gd name="T16" fmla="*/ 641 w 133"/>
                <a:gd name="T17" fmla="*/ 458 h 410"/>
                <a:gd name="T18" fmla="*/ 641 w 133"/>
                <a:gd name="T19" fmla="*/ 468 h 410"/>
                <a:gd name="T20" fmla="*/ 641 w 133"/>
                <a:gd name="T21" fmla="*/ 468 h 410"/>
                <a:gd name="T22" fmla="*/ 631 w 133"/>
                <a:gd name="T23" fmla="*/ 483 h 410"/>
                <a:gd name="T24" fmla="*/ 631 w 133"/>
                <a:gd name="T25" fmla="*/ 495 h 410"/>
                <a:gd name="T26" fmla="*/ 631 w 133"/>
                <a:gd name="T27" fmla="*/ 495 h 410"/>
                <a:gd name="T28" fmla="*/ 631 w 133"/>
                <a:gd name="T29" fmla="*/ 498 h 410"/>
                <a:gd name="T30" fmla="*/ 628 w 133"/>
                <a:gd name="T31" fmla="*/ 498 h 410"/>
                <a:gd name="T32" fmla="*/ 628 w 133"/>
                <a:gd name="T33" fmla="*/ 512 h 410"/>
                <a:gd name="T34" fmla="*/ 628 w 133"/>
                <a:gd name="T35" fmla="*/ 512 h 410"/>
                <a:gd name="T36" fmla="*/ 607 w 133"/>
                <a:gd name="T37" fmla="*/ 521 h 410"/>
                <a:gd name="T38" fmla="*/ 607 w 133"/>
                <a:gd name="T39" fmla="*/ 521 h 410"/>
                <a:gd name="T40" fmla="*/ 598 w 133"/>
                <a:gd name="T41" fmla="*/ 521 h 410"/>
                <a:gd name="T42" fmla="*/ 592 w 133"/>
                <a:gd name="T43" fmla="*/ 533 h 410"/>
                <a:gd name="T44" fmla="*/ 60 w 133"/>
                <a:gd name="T45" fmla="*/ 981 h 410"/>
                <a:gd name="T46" fmla="*/ 60 w 133"/>
                <a:gd name="T47" fmla="*/ 981 h 410"/>
                <a:gd name="T48" fmla="*/ 49 w 133"/>
                <a:gd name="T49" fmla="*/ 989 h 410"/>
                <a:gd name="T50" fmla="*/ 38 w 133"/>
                <a:gd name="T51" fmla="*/ 989 h 410"/>
                <a:gd name="T52" fmla="*/ 38 w 133"/>
                <a:gd name="T53" fmla="*/ 1005 h 410"/>
                <a:gd name="T54" fmla="*/ 35 w 133"/>
                <a:gd name="T55" fmla="*/ 1016 h 410"/>
                <a:gd name="T56" fmla="*/ 35 w 133"/>
                <a:gd name="T57" fmla="*/ 1017 h 410"/>
                <a:gd name="T58" fmla="*/ 16 w 133"/>
                <a:gd name="T59" fmla="*/ 1034 h 410"/>
                <a:gd name="T60" fmla="*/ 16 w 133"/>
                <a:gd name="T61" fmla="*/ 1034 h 410"/>
                <a:gd name="T62" fmla="*/ 16 w 133"/>
                <a:gd name="T63" fmla="*/ 1045 h 410"/>
                <a:gd name="T64" fmla="*/ 0 w 133"/>
                <a:gd name="T65" fmla="*/ 1054 h 410"/>
                <a:gd name="T66" fmla="*/ 0 w 133"/>
                <a:gd name="T67" fmla="*/ 1067 h 410"/>
                <a:gd name="T68" fmla="*/ 0 w 133"/>
                <a:gd name="T69" fmla="*/ 1076 h 410"/>
                <a:gd name="T70" fmla="*/ 0 w 133"/>
                <a:gd name="T71" fmla="*/ 1082 h 410"/>
                <a:gd name="T72" fmla="*/ 0 w 133"/>
                <a:gd name="T73" fmla="*/ 1101 h 410"/>
                <a:gd name="T74" fmla="*/ 0 w 133"/>
                <a:gd name="T75" fmla="*/ 1111 h 410"/>
                <a:gd name="T76" fmla="*/ 0 w 133"/>
                <a:gd name="T77" fmla="*/ 1116 h 410"/>
                <a:gd name="T78" fmla="*/ 0 w 133"/>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3"/>
                <a:gd name="T121" fmla="*/ 0 h 410"/>
                <a:gd name="T122" fmla="*/ 133 w 133"/>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3" h="410">
                  <a:moveTo>
                    <a:pt x="117" y="0"/>
                  </a:moveTo>
                  <a:lnTo>
                    <a:pt x="132" y="85"/>
                  </a:lnTo>
                  <a:lnTo>
                    <a:pt x="132" y="87"/>
                  </a:lnTo>
                  <a:lnTo>
                    <a:pt x="132" y="89"/>
                  </a:lnTo>
                  <a:lnTo>
                    <a:pt x="132" y="92"/>
                  </a:lnTo>
                  <a:lnTo>
                    <a:pt x="132" y="94"/>
                  </a:lnTo>
                  <a:lnTo>
                    <a:pt x="132" y="96"/>
                  </a:lnTo>
                  <a:lnTo>
                    <a:pt x="131" y="99"/>
                  </a:lnTo>
                  <a:lnTo>
                    <a:pt x="131" y="101"/>
                  </a:lnTo>
                  <a:lnTo>
                    <a:pt x="131" y="102"/>
                  </a:lnTo>
                  <a:lnTo>
                    <a:pt x="129" y="102"/>
                  </a:lnTo>
                  <a:lnTo>
                    <a:pt x="129" y="105"/>
                  </a:lnTo>
                  <a:lnTo>
                    <a:pt x="125" y="107"/>
                  </a:lnTo>
                  <a:lnTo>
                    <a:pt x="124" y="107"/>
                  </a:lnTo>
                  <a:lnTo>
                    <a:pt x="122" y="109"/>
                  </a:lnTo>
                  <a:lnTo>
                    <a:pt x="12" y="201"/>
                  </a:lnTo>
                  <a:lnTo>
                    <a:pt x="10" y="203"/>
                  </a:lnTo>
                  <a:lnTo>
                    <a:pt x="8" y="203"/>
                  </a:lnTo>
                  <a:lnTo>
                    <a:pt x="8" y="206"/>
                  </a:lnTo>
                  <a:lnTo>
                    <a:pt x="7" y="208"/>
                  </a:lnTo>
                  <a:lnTo>
                    <a:pt x="7" y="209"/>
                  </a:lnTo>
                  <a:lnTo>
                    <a:pt x="3" y="212"/>
                  </a:lnTo>
                  <a:lnTo>
                    <a:pt x="3" y="214"/>
                  </a:lnTo>
                  <a:lnTo>
                    <a:pt x="0"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64" name="Freeform 154"/>
            <p:cNvSpPr>
              <a:spLocks noChangeAspect="1"/>
            </p:cNvSpPr>
            <p:nvPr/>
          </p:nvSpPr>
          <p:spPr bwMode="auto">
            <a:xfrm>
              <a:off x="1637" y="3239"/>
              <a:ext cx="264" cy="25"/>
            </a:xfrm>
            <a:custGeom>
              <a:avLst/>
              <a:gdLst>
                <a:gd name="T0" fmla="*/ 163 w 203"/>
                <a:gd name="T1" fmla="*/ 95 h 19"/>
                <a:gd name="T2" fmla="*/ 190 w 203"/>
                <a:gd name="T3" fmla="*/ 72 h 19"/>
                <a:gd name="T4" fmla="*/ 250 w 203"/>
                <a:gd name="T5" fmla="*/ 49 h 19"/>
                <a:gd name="T6" fmla="*/ 325 w 203"/>
                <a:gd name="T7" fmla="*/ 42 h 19"/>
                <a:gd name="T8" fmla="*/ 455 w 203"/>
                <a:gd name="T9" fmla="*/ 32 h 19"/>
                <a:gd name="T10" fmla="*/ 596 w 203"/>
                <a:gd name="T11" fmla="*/ 32 h 19"/>
                <a:gd name="T12" fmla="*/ 704 w 203"/>
                <a:gd name="T13" fmla="*/ 42 h 19"/>
                <a:gd name="T14" fmla="*/ 789 w 203"/>
                <a:gd name="T15" fmla="*/ 64 h 19"/>
                <a:gd name="T16" fmla="*/ 827 w 203"/>
                <a:gd name="T17" fmla="*/ 95 h 19"/>
                <a:gd name="T18" fmla="*/ 979 w 203"/>
                <a:gd name="T19" fmla="*/ 95 h 19"/>
                <a:gd name="T20" fmla="*/ 932 w 203"/>
                <a:gd name="T21" fmla="*/ 49 h 19"/>
                <a:gd name="T22" fmla="*/ 806 w 203"/>
                <a:gd name="T23" fmla="*/ 21 h 19"/>
                <a:gd name="T24" fmla="*/ 631 w 203"/>
                <a:gd name="T25" fmla="*/ 0 h 19"/>
                <a:gd name="T26" fmla="*/ 432 w 203"/>
                <a:gd name="T27" fmla="*/ 0 h 19"/>
                <a:gd name="T28" fmla="*/ 237 w 203"/>
                <a:gd name="T29" fmla="*/ 1 h 19"/>
                <a:gd name="T30" fmla="*/ 95 w 203"/>
                <a:gd name="T31" fmla="*/ 32 h 19"/>
                <a:gd name="T32" fmla="*/ 29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39" y="14"/>
                  </a:lnTo>
                  <a:lnTo>
                    <a:pt x="52" y="9"/>
                  </a:lnTo>
                  <a:lnTo>
                    <a:pt x="68" y="8"/>
                  </a:lnTo>
                  <a:lnTo>
                    <a:pt x="94" y="6"/>
                  </a:lnTo>
                  <a:lnTo>
                    <a:pt x="123" y="6"/>
                  </a:lnTo>
                  <a:lnTo>
                    <a:pt x="145" y="8"/>
                  </a:lnTo>
                  <a:lnTo>
                    <a:pt x="163" y="12"/>
                  </a:lnTo>
                  <a:lnTo>
                    <a:pt x="171" y="18"/>
                  </a:lnTo>
                  <a:lnTo>
                    <a:pt x="202" y="18"/>
                  </a:lnTo>
                  <a:lnTo>
                    <a:pt x="193" y="9"/>
                  </a:lnTo>
                  <a:lnTo>
                    <a:pt x="167" y="4"/>
                  </a:lnTo>
                  <a:lnTo>
                    <a:pt x="131" y="0"/>
                  </a:lnTo>
                  <a:lnTo>
                    <a:pt x="89" y="0"/>
                  </a:lnTo>
                  <a:lnTo>
                    <a:pt x="49" y="1"/>
                  </a:lnTo>
                  <a:lnTo>
                    <a:pt x="19" y="6"/>
                  </a:lnTo>
                  <a:lnTo>
                    <a:pt x="6"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65" name="Freeform 155"/>
            <p:cNvSpPr>
              <a:spLocks noChangeAspect="1"/>
            </p:cNvSpPr>
            <p:nvPr/>
          </p:nvSpPr>
          <p:spPr bwMode="auto">
            <a:xfrm>
              <a:off x="1637" y="3265"/>
              <a:ext cx="264" cy="44"/>
            </a:xfrm>
            <a:custGeom>
              <a:avLst/>
              <a:gdLst>
                <a:gd name="T0" fmla="*/ 979 w 203"/>
                <a:gd name="T1" fmla="*/ 0 h 34"/>
                <a:gd name="T2" fmla="*/ 979 w 203"/>
                <a:gd name="T3" fmla="*/ 75 h 34"/>
                <a:gd name="T4" fmla="*/ 953 w 203"/>
                <a:gd name="T5" fmla="*/ 89 h 34"/>
                <a:gd name="T6" fmla="*/ 869 w 203"/>
                <a:gd name="T7" fmla="*/ 132 h 34"/>
                <a:gd name="T8" fmla="*/ 733 w 203"/>
                <a:gd name="T9" fmla="*/ 146 h 34"/>
                <a:gd name="T10" fmla="*/ 535 w 203"/>
                <a:gd name="T11" fmla="*/ 155 h 34"/>
                <a:gd name="T12" fmla="*/ 325 w 203"/>
                <a:gd name="T13" fmla="*/ 155 h 34"/>
                <a:gd name="T14" fmla="*/ 159 w 203"/>
                <a:gd name="T15" fmla="*/ 132 h 34"/>
                <a:gd name="T16" fmla="*/ 29 w 203"/>
                <a:gd name="T17" fmla="*/ 97 h 34"/>
                <a:gd name="T18" fmla="*/ 0 w 203"/>
                <a:gd name="T19" fmla="*/ 75 h 34"/>
                <a:gd name="T20" fmla="*/ 0 w 203"/>
                <a:gd name="T21" fmla="*/ 0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4"/>
                <a:gd name="T35" fmla="*/ 203 w 203"/>
                <a:gd name="T36" fmla="*/ 34 h 3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4">
                  <a:moveTo>
                    <a:pt x="202" y="0"/>
                  </a:moveTo>
                  <a:lnTo>
                    <a:pt x="202" y="16"/>
                  </a:lnTo>
                  <a:lnTo>
                    <a:pt x="198" y="19"/>
                  </a:lnTo>
                  <a:lnTo>
                    <a:pt x="180" y="28"/>
                  </a:lnTo>
                  <a:lnTo>
                    <a:pt x="152" y="31"/>
                  </a:lnTo>
                  <a:lnTo>
                    <a:pt x="111" y="33"/>
                  </a:lnTo>
                  <a:lnTo>
                    <a:pt x="68" y="33"/>
                  </a:lnTo>
                  <a:lnTo>
                    <a:pt x="32" y="28"/>
                  </a:lnTo>
                  <a:lnTo>
                    <a:pt x="6" y="21"/>
                  </a:lnTo>
                  <a:lnTo>
                    <a:pt x="0" y="16"/>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66" name="Freeform 156"/>
            <p:cNvSpPr>
              <a:spLocks noChangeAspect="1"/>
            </p:cNvSpPr>
            <p:nvPr/>
          </p:nvSpPr>
          <p:spPr bwMode="auto">
            <a:xfrm>
              <a:off x="1860" y="3301"/>
              <a:ext cx="173" cy="529"/>
            </a:xfrm>
            <a:custGeom>
              <a:avLst/>
              <a:gdLst>
                <a:gd name="T0" fmla="*/ 641 w 133"/>
                <a:gd name="T1" fmla="*/ 1982 h 406"/>
                <a:gd name="T2" fmla="*/ 641 w 133"/>
                <a:gd name="T3" fmla="*/ 1081 h 406"/>
                <a:gd name="T4" fmla="*/ 641 w 133"/>
                <a:gd name="T5" fmla="*/ 1068 h 406"/>
                <a:gd name="T6" fmla="*/ 641 w 133"/>
                <a:gd name="T7" fmla="*/ 1055 h 406"/>
                <a:gd name="T8" fmla="*/ 641 w 133"/>
                <a:gd name="T9" fmla="*/ 1049 h 406"/>
                <a:gd name="T10" fmla="*/ 641 w 133"/>
                <a:gd name="T11" fmla="*/ 1044 h 406"/>
                <a:gd name="T12" fmla="*/ 631 w 133"/>
                <a:gd name="T13" fmla="*/ 1029 h 406"/>
                <a:gd name="T14" fmla="*/ 631 w 133"/>
                <a:gd name="T15" fmla="*/ 1016 h 406"/>
                <a:gd name="T16" fmla="*/ 631 w 133"/>
                <a:gd name="T17" fmla="*/ 1007 h 406"/>
                <a:gd name="T18" fmla="*/ 628 w 133"/>
                <a:gd name="T19" fmla="*/ 995 h 406"/>
                <a:gd name="T20" fmla="*/ 628 w 133"/>
                <a:gd name="T21" fmla="*/ 988 h 406"/>
                <a:gd name="T22" fmla="*/ 628 w 133"/>
                <a:gd name="T23" fmla="*/ 980 h 406"/>
                <a:gd name="T24" fmla="*/ 609 w 133"/>
                <a:gd name="T25" fmla="*/ 980 h 406"/>
                <a:gd name="T26" fmla="*/ 598 w 133"/>
                <a:gd name="T27" fmla="*/ 964 h 406"/>
                <a:gd name="T28" fmla="*/ 598 w 133"/>
                <a:gd name="T29" fmla="*/ 954 h 406"/>
                <a:gd name="T30" fmla="*/ 597 w 133"/>
                <a:gd name="T31" fmla="*/ 941 h 406"/>
                <a:gd name="T32" fmla="*/ 570 w 133"/>
                <a:gd name="T33" fmla="*/ 941 h 406"/>
                <a:gd name="T34" fmla="*/ 570 w 133"/>
                <a:gd name="T35" fmla="*/ 941 h 406"/>
                <a:gd name="T36" fmla="*/ 29 w 133"/>
                <a:gd name="T37" fmla="*/ 483 h 406"/>
                <a:gd name="T38" fmla="*/ 29 w 133"/>
                <a:gd name="T39" fmla="*/ 483 h 406"/>
                <a:gd name="T40" fmla="*/ 29 w 133"/>
                <a:gd name="T41" fmla="*/ 483 h 406"/>
                <a:gd name="T42" fmla="*/ 21 w 133"/>
                <a:gd name="T43" fmla="*/ 482 h 406"/>
                <a:gd name="T44" fmla="*/ 21 w 133"/>
                <a:gd name="T45" fmla="*/ 482 h 406"/>
                <a:gd name="T46" fmla="*/ 1 w 133"/>
                <a:gd name="T47" fmla="*/ 466 h 406"/>
                <a:gd name="T48" fmla="*/ 1 w 133"/>
                <a:gd name="T49" fmla="*/ 466 h 406"/>
                <a:gd name="T50" fmla="*/ 1 w 133"/>
                <a:gd name="T51" fmla="*/ 455 h 406"/>
                <a:gd name="T52" fmla="*/ 0 w 133"/>
                <a:gd name="T53" fmla="*/ 455 h 406"/>
                <a:gd name="T54" fmla="*/ 0 w 133"/>
                <a:gd name="T55" fmla="*/ 450 h 406"/>
                <a:gd name="T56" fmla="*/ 0 w 133"/>
                <a:gd name="T57" fmla="*/ 431 h 406"/>
                <a:gd name="T58" fmla="*/ 0 w 133"/>
                <a:gd name="T59" fmla="*/ 431 h 406"/>
                <a:gd name="T60" fmla="*/ 0 w 133"/>
                <a:gd name="T61" fmla="*/ 421 h 406"/>
                <a:gd name="T62" fmla="*/ 0 w 133"/>
                <a:gd name="T63" fmla="*/ 421 h 406"/>
                <a:gd name="T64" fmla="*/ 0 w 133"/>
                <a:gd name="T65" fmla="*/ 418 h 406"/>
                <a:gd name="T66" fmla="*/ 0 w 133"/>
                <a:gd name="T67" fmla="*/ 399 h 406"/>
                <a:gd name="T68" fmla="*/ 0 w 133"/>
                <a:gd name="T69" fmla="*/ 399 h 406"/>
                <a:gd name="T70" fmla="*/ 0 w 133"/>
                <a:gd name="T71" fmla="*/ 387 h 406"/>
                <a:gd name="T72" fmla="*/ 60 w 133"/>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3"/>
                <a:gd name="T112" fmla="*/ 0 h 406"/>
                <a:gd name="T113" fmla="*/ 133 w 133"/>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3" h="406">
                  <a:moveTo>
                    <a:pt x="132" y="405"/>
                  </a:moveTo>
                  <a:lnTo>
                    <a:pt x="132" y="221"/>
                  </a:lnTo>
                  <a:lnTo>
                    <a:pt x="132" y="219"/>
                  </a:lnTo>
                  <a:lnTo>
                    <a:pt x="132" y="216"/>
                  </a:lnTo>
                  <a:lnTo>
                    <a:pt x="132" y="214"/>
                  </a:lnTo>
                  <a:lnTo>
                    <a:pt x="132" y="213"/>
                  </a:lnTo>
                  <a:lnTo>
                    <a:pt x="131" y="210"/>
                  </a:lnTo>
                  <a:lnTo>
                    <a:pt x="131" y="208"/>
                  </a:lnTo>
                  <a:lnTo>
                    <a:pt x="131" y="206"/>
                  </a:lnTo>
                  <a:lnTo>
                    <a:pt x="129" y="203"/>
                  </a:lnTo>
                  <a:lnTo>
                    <a:pt x="129" y="202"/>
                  </a:lnTo>
                  <a:lnTo>
                    <a:pt x="129" y="200"/>
                  </a:lnTo>
                  <a:lnTo>
                    <a:pt x="126" y="200"/>
                  </a:lnTo>
                  <a:lnTo>
                    <a:pt x="124" y="197"/>
                  </a:lnTo>
                  <a:lnTo>
                    <a:pt x="124" y="195"/>
                  </a:lnTo>
                  <a:lnTo>
                    <a:pt x="123" y="192"/>
                  </a:lnTo>
                  <a:lnTo>
                    <a:pt x="118" y="192"/>
                  </a:lnTo>
                  <a:lnTo>
                    <a:pt x="6" y="99"/>
                  </a:lnTo>
                  <a:lnTo>
                    <a:pt x="4" y="98"/>
                  </a:lnTo>
                  <a:lnTo>
                    <a:pt x="1" y="95"/>
                  </a:lnTo>
                  <a:lnTo>
                    <a:pt x="1" y="93"/>
                  </a:lnTo>
                  <a:lnTo>
                    <a:pt x="0" y="93"/>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67" name="Freeform 157"/>
            <p:cNvSpPr>
              <a:spLocks noChangeAspect="1"/>
            </p:cNvSpPr>
            <p:nvPr/>
          </p:nvSpPr>
          <p:spPr bwMode="auto">
            <a:xfrm>
              <a:off x="1537" y="4117"/>
              <a:ext cx="470" cy="23"/>
            </a:xfrm>
            <a:custGeom>
              <a:avLst/>
              <a:gdLst>
                <a:gd name="T0" fmla="*/ 1755 w 361"/>
                <a:gd name="T1" fmla="*/ 75 h 18"/>
                <a:gd name="T2" fmla="*/ 1755 w 361"/>
                <a:gd name="T3" fmla="*/ 60 h 18"/>
                <a:gd name="T4" fmla="*/ 1745 w 361"/>
                <a:gd name="T5" fmla="*/ 60 h 18"/>
                <a:gd name="T6" fmla="*/ 1733 w 361"/>
                <a:gd name="T7" fmla="*/ 51 h 18"/>
                <a:gd name="T8" fmla="*/ 1722 w 361"/>
                <a:gd name="T9" fmla="*/ 47 h 18"/>
                <a:gd name="T10" fmla="*/ 1696 w 361"/>
                <a:gd name="T11" fmla="*/ 47 h 18"/>
                <a:gd name="T12" fmla="*/ 1673 w 361"/>
                <a:gd name="T13" fmla="*/ 46 h 18"/>
                <a:gd name="T14" fmla="*/ 1646 w 361"/>
                <a:gd name="T15" fmla="*/ 46 h 18"/>
                <a:gd name="T16" fmla="*/ 1609 w 361"/>
                <a:gd name="T17" fmla="*/ 31 h 18"/>
                <a:gd name="T18" fmla="*/ 1573 w 361"/>
                <a:gd name="T19" fmla="*/ 31 h 18"/>
                <a:gd name="T20" fmla="*/ 1521 w 361"/>
                <a:gd name="T21" fmla="*/ 31 h 18"/>
                <a:gd name="T22" fmla="*/ 1475 w 361"/>
                <a:gd name="T23" fmla="*/ 17 h 18"/>
                <a:gd name="T24" fmla="*/ 1420 w 361"/>
                <a:gd name="T25" fmla="*/ 17 h 18"/>
                <a:gd name="T26" fmla="*/ 1376 w 361"/>
                <a:gd name="T27" fmla="*/ 17 h 18"/>
                <a:gd name="T28" fmla="*/ 1315 w 361"/>
                <a:gd name="T29" fmla="*/ 10 h 18"/>
                <a:gd name="T30" fmla="*/ 1267 w 361"/>
                <a:gd name="T31" fmla="*/ 10 h 18"/>
                <a:gd name="T32" fmla="*/ 1208 w 361"/>
                <a:gd name="T33" fmla="*/ 10 h 18"/>
                <a:gd name="T34" fmla="*/ 1140 w 361"/>
                <a:gd name="T35" fmla="*/ 10 h 18"/>
                <a:gd name="T36" fmla="*/ 1068 w 361"/>
                <a:gd name="T37" fmla="*/ 10 h 18"/>
                <a:gd name="T38" fmla="*/ 1001 w 361"/>
                <a:gd name="T39" fmla="*/ 0 h 18"/>
                <a:gd name="T40" fmla="*/ 941 w 361"/>
                <a:gd name="T41" fmla="*/ 0 h 18"/>
                <a:gd name="T42" fmla="*/ 883 w 361"/>
                <a:gd name="T43" fmla="*/ 0 h 18"/>
                <a:gd name="T44" fmla="*/ 819 w 361"/>
                <a:gd name="T45" fmla="*/ 0 h 18"/>
                <a:gd name="T46" fmla="*/ 747 w 361"/>
                <a:gd name="T47" fmla="*/ 0 h 18"/>
                <a:gd name="T48" fmla="*/ 681 w 361"/>
                <a:gd name="T49" fmla="*/ 10 h 18"/>
                <a:gd name="T50" fmla="*/ 616 w 361"/>
                <a:gd name="T51" fmla="*/ 10 h 18"/>
                <a:gd name="T52" fmla="*/ 546 w 361"/>
                <a:gd name="T53" fmla="*/ 10 h 18"/>
                <a:gd name="T54" fmla="*/ 496 w 361"/>
                <a:gd name="T55" fmla="*/ 10 h 18"/>
                <a:gd name="T56" fmla="*/ 441 w 361"/>
                <a:gd name="T57" fmla="*/ 10 h 18"/>
                <a:gd name="T58" fmla="*/ 388 w 361"/>
                <a:gd name="T59" fmla="*/ 17 h 18"/>
                <a:gd name="T60" fmla="*/ 333 w 361"/>
                <a:gd name="T61" fmla="*/ 17 h 18"/>
                <a:gd name="T62" fmla="*/ 276 w 361"/>
                <a:gd name="T63" fmla="*/ 17 h 18"/>
                <a:gd name="T64" fmla="*/ 232 w 361"/>
                <a:gd name="T65" fmla="*/ 31 h 18"/>
                <a:gd name="T66" fmla="*/ 190 w 361"/>
                <a:gd name="T67" fmla="*/ 31 h 18"/>
                <a:gd name="T68" fmla="*/ 161 w 361"/>
                <a:gd name="T69" fmla="*/ 31 h 18"/>
                <a:gd name="T70" fmla="*/ 125 w 361"/>
                <a:gd name="T71" fmla="*/ 46 h 18"/>
                <a:gd name="T72" fmla="*/ 95 w 361"/>
                <a:gd name="T73" fmla="*/ 46 h 18"/>
                <a:gd name="T74" fmla="*/ 60 w 361"/>
                <a:gd name="T75" fmla="*/ 47 h 18"/>
                <a:gd name="T76" fmla="*/ 35 w 361"/>
                <a:gd name="T77" fmla="*/ 47 h 18"/>
                <a:gd name="T78" fmla="*/ 27 w 361"/>
                <a:gd name="T79" fmla="*/ 51 h 18"/>
                <a:gd name="T80" fmla="*/ 12 w 361"/>
                <a:gd name="T81" fmla="*/ 60 h 18"/>
                <a:gd name="T82" fmla="*/ 0 w 361"/>
                <a:gd name="T83" fmla="*/ 60 h 18"/>
                <a:gd name="T84" fmla="*/ 0 w 361"/>
                <a:gd name="T85" fmla="*/ 75 h 18"/>
                <a:gd name="T86" fmla="*/ 1755 w 361"/>
                <a:gd name="T87" fmla="*/ 75 h 18"/>
                <a:gd name="T88" fmla="*/ 1755 w 361"/>
                <a:gd name="T89" fmla="*/ 75 h 1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8"/>
                <a:gd name="T137" fmla="*/ 361 w 361"/>
                <a:gd name="T138" fmla="*/ 18 h 1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8">
                  <a:moveTo>
                    <a:pt x="360" y="17"/>
                  </a:moveTo>
                  <a:lnTo>
                    <a:pt x="360" y="14"/>
                  </a:lnTo>
                  <a:lnTo>
                    <a:pt x="358" y="14"/>
                  </a:lnTo>
                  <a:lnTo>
                    <a:pt x="356" y="12"/>
                  </a:lnTo>
                  <a:lnTo>
                    <a:pt x="353" y="11"/>
                  </a:lnTo>
                  <a:lnTo>
                    <a:pt x="349" y="11"/>
                  </a:lnTo>
                  <a:lnTo>
                    <a:pt x="343" y="10"/>
                  </a:lnTo>
                  <a:lnTo>
                    <a:pt x="338" y="10"/>
                  </a:lnTo>
                  <a:lnTo>
                    <a:pt x="330" y="7"/>
                  </a:lnTo>
                  <a:lnTo>
                    <a:pt x="323" y="7"/>
                  </a:lnTo>
                  <a:lnTo>
                    <a:pt x="312" y="7"/>
                  </a:lnTo>
                  <a:lnTo>
                    <a:pt x="303" y="4"/>
                  </a:lnTo>
                  <a:lnTo>
                    <a:pt x="292" y="4"/>
                  </a:lnTo>
                  <a:lnTo>
                    <a:pt x="283" y="4"/>
                  </a:lnTo>
                  <a:lnTo>
                    <a:pt x="270" y="2"/>
                  </a:lnTo>
                  <a:lnTo>
                    <a:pt x="260" y="2"/>
                  </a:lnTo>
                  <a:lnTo>
                    <a:pt x="248" y="2"/>
                  </a:lnTo>
                  <a:lnTo>
                    <a:pt x="234" y="2"/>
                  </a:lnTo>
                  <a:lnTo>
                    <a:pt x="220" y="2"/>
                  </a:lnTo>
                  <a:lnTo>
                    <a:pt x="206" y="0"/>
                  </a:lnTo>
                  <a:lnTo>
                    <a:pt x="193" y="0"/>
                  </a:lnTo>
                  <a:lnTo>
                    <a:pt x="181" y="0"/>
                  </a:lnTo>
                  <a:lnTo>
                    <a:pt x="168" y="0"/>
                  </a:lnTo>
                  <a:lnTo>
                    <a:pt x="154" y="0"/>
                  </a:lnTo>
                  <a:lnTo>
                    <a:pt x="140" y="2"/>
                  </a:lnTo>
                  <a:lnTo>
                    <a:pt x="126" y="2"/>
                  </a:lnTo>
                  <a:lnTo>
                    <a:pt x="112" y="2"/>
                  </a:lnTo>
                  <a:lnTo>
                    <a:pt x="102" y="2"/>
                  </a:lnTo>
                  <a:lnTo>
                    <a:pt x="91" y="2"/>
                  </a:lnTo>
                  <a:lnTo>
                    <a:pt x="80" y="4"/>
                  </a:lnTo>
                  <a:lnTo>
                    <a:pt x="68" y="4"/>
                  </a:lnTo>
                  <a:lnTo>
                    <a:pt x="57" y="4"/>
                  </a:lnTo>
                  <a:lnTo>
                    <a:pt x="48" y="7"/>
                  </a:lnTo>
                  <a:lnTo>
                    <a:pt x="39" y="7"/>
                  </a:lnTo>
                  <a:lnTo>
                    <a:pt x="33" y="7"/>
                  </a:lnTo>
                  <a:lnTo>
                    <a:pt x="26" y="10"/>
                  </a:lnTo>
                  <a:lnTo>
                    <a:pt x="19" y="10"/>
                  </a:lnTo>
                  <a:lnTo>
                    <a:pt x="12" y="11"/>
                  </a:lnTo>
                  <a:lnTo>
                    <a:pt x="7" y="11"/>
                  </a:lnTo>
                  <a:lnTo>
                    <a:pt x="5" y="12"/>
                  </a:lnTo>
                  <a:lnTo>
                    <a:pt x="2" y="14"/>
                  </a:lnTo>
                  <a:lnTo>
                    <a:pt x="0" y="14"/>
                  </a:lnTo>
                  <a:lnTo>
                    <a:pt x="0" y="17"/>
                  </a:lnTo>
                  <a:lnTo>
                    <a:pt x="360" y="17"/>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68" name="Freeform 158"/>
            <p:cNvSpPr>
              <a:spLocks noChangeAspect="1"/>
            </p:cNvSpPr>
            <p:nvPr/>
          </p:nvSpPr>
          <p:spPr bwMode="auto">
            <a:xfrm>
              <a:off x="1530"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0 w 361"/>
                <a:gd name="T11" fmla="*/ 37 h 16"/>
                <a:gd name="T12" fmla="*/ 95 w 361"/>
                <a:gd name="T13" fmla="*/ 37 h 16"/>
                <a:gd name="T14" fmla="*/ 124 w 361"/>
                <a:gd name="T15" fmla="*/ 37 h 16"/>
                <a:gd name="T16" fmla="*/ 161 w 361"/>
                <a:gd name="T17" fmla="*/ 49 h 16"/>
                <a:gd name="T18" fmla="*/ 190 w 361"/>
                <a:gd name="T19" fmla="*/ 49 h 16"/>
                <a:gd name="T20" fmla="*/ 232 w 361"/>
                <a:gd name="T21" fmla="*/ 64 h 16"/>
                <a:gd name="T22" fmla="*/ 273 w 361"/>
                <a:gd name="T23" fmla="*/ 64 h 16"/>
                <a:gd name="T24" fmla="*/ 333 w 361"/>
                <a:gd name="T25" fmla="*/ 71 h 16"/>
                <a:gd name="T26" fmla="*/ 393 w 361"/>
                <a:gd name="T27" fmla="*/ 71 h 16"/>
                <a:gd name="T28" fmla="*/ 437 w 361"/>
                <a:gd name="T29" fmla="*/ 71 h 16"/>
                <a:gd name="T30" fmla="*/ 496 w 361"/>
                <a:gd name="T31" fmla="*/ 71 h 16"/>
                <a:gd name="T32" fmla="*/ 549 w 361"/>
                <a:gd name="T33" fmla="*/ 77 h 16"/>
                <a:gd name="T34" fmla="*/ 618 w 361"/>
                <a:gd name="T35" fmla="*/ 77 h 16"/>
                <a:gd name="T36" fmla="*/ 681 w 361"/>
                <a:gd name="T37" fmla="*/ 77 h 16"/>
                <a:gd name="T38" fmla="*/ 745 w 361"/>
                <a:gd name="T39" fmla="*/ 77 h 16"/>
                <a:gd name="T40" fmla="*/ 812 w 361"/>
                <a:gd name="T41" fmla="*/ 77 h 16"/>
                <a:gd name="T42" fmla="*/ 883 w 361"/>
                <a:gd name="T43" fmla="*/ 77 h 16"/>
                <a:gd name="T44" fmla="*/ 941 w 361"/>
                <a:gd name="T45" fmla="*/ 77 h 16"/>
                <a:gd name="T46" fmla="*/ 1001 w 361"/>
                <a:gd name="T47" fmla="*/ 77 h 16"/>
                <a:gd name="T48" fmla="*/ 1068 w 361"/>
                <a:gd name="T49" fmla="*/ 77 h 16"/>
                <a:gd name="T50" fmla="*/ 1140 w 361"/>
                <a:gd name="T51" fmla="*/ 77 h 16"/>
                <a:gd name="T52" fmla="*/ 1206 w 361"/>
                <a:gd name="T53" fmla="*/ 77 h 16"/>
                <a:gd name="T54" fmla="*/ 1263 w 361"/>
                <a:gd name="T55" fmla="*/ 71 h 16"/>
                <a:gd name="T56" fmla="*/ 1310 w 361"/>
                <a:gd name="T57" fmla="*/ 71 h 16"/>
                <a:gd name="T58" fmla="*/ 1387 w 361"/>
                <a:gd name="T59" fmla="*/ 71 h 16"/>
                <a:gd name="T60" fmla="*/ 1417 w 361"/>
                <a:gd name="T61" fmla="*/ 71 h 16"/>
                <a:gd name="T62" fmla="*/ 1475 w 361"/>
                <a:gd name="T63" fmla="*/ 64 h 16"/>
                <a:gd name="T64" fmla="*/ 1521 w 361"/>
                <a:gd name="T65" fmla="*/ 64 h 16"/>
                <a:gd name="T66" fmla="*/ 1570 w 361"/>
                <a:gd name="T67" fmla="*/ 49 h 16"/>
                <a:gd name="T68" fmla="*/ 1609 w 361"/>
                <a:gd name="T69" fmla="*/ 49 h 16"/>
                <a:gd name="T70" fmla="*/ 1644 w 361"/>
                <a:gd name="T71" fmla="*/ 37 h 16"/>
                <a:gd name="T72" fmla="*/ 1673 w 361"/>
                <a:gd name="T73" fmla="*/ 37 h 16"/>
                <a:gd name="T74" fmla="*/ 1706 w 361"/>
                <a:gd name="T75" fmla="*/ 37 h 16"/>
                <a:gd name="T76" fmla="*/ 1722 w 361"/>
                <a:gd name="T77" fmla="*/ 31 h 16"/>
                <a:gd name="T78" fmla="*/ 1733 w 361"/>
                <a:gd name="T79" fmla="*/ 12 h 16"/>
                <a:gd name="T80" fmla="*/ 174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2" y="7"/>
                  </a:lnTo>
                  <a:lnTo>
                    <a:pt x="19" y="7"/>
                  </a:lnTo>
                  <a:lnTo>
                    <a:pt x="25" y="7"/>
                  </a:lnTo>
                  <a:lnTo>
                    <a:pt x="33" y="9"/>
                  </a:lnTo>
                  <a:lnTo>
                    <a:pt x="39" y="9"/>
                  </a:lnTo>
                  <a:lnTo>
                    <a:pt x="48" y="12"/>
                  </a:lnTo>
                  <a:lnTo>
                    <a:pt x="56" y="12"/>
                  </a:lnTo>
                  <a:lnTo>
                    <a:pt x="68" y="14"/>
                  </a:lnTo>
                  <a:lnTo>
                    <a:pt x="81" y="14"/>
                  </a:lnTo>
                  <a:lnTo>
                    <a:pt x="90" y="14"/>
                  </a:lnTo>
                  <a:lnTo>
                    <a:pt x="102" y="14"/>
                  </a:lnTo>
                  <a:lnTo>
                    <a:pt x="113" y="15"/>
                  </a:lnTo>
                  <a:lnTo>
                    <a:pt x="127" y="15"/>
                  </a:lnTo>
                  <a:lnTo>
                    <a:pt x="140" y="15"/>
                  </a:lnTo>
                  <a:lnTo>
                    <a:pt x="153" y="15"/>
                  </a:lnTo>
                  <a:lnTo>
                    <a:pt x="167" y="15"/>
                  </a:lnTo>
                  <a:lnTo>
                    <a:pt x="181" y="15"/>
                  </a:lnTo>
                  <a:lnTo>
                    <a:pt x="193" y="15"/>
                  </a:lnTo>
                  <a:lnTo>
                    <a:pt x="206" y="15"/>
                  </a:lnTo>
                  <a:lnTo>
                    <a:pt x="220" y="15"/>
                  </a:lnTo>
                  <a:lnTo>
                    <a:pt x="234" y="15"/>
                  </a:lnTo>
                  <a:lnTo>
                    <a:pt x="247" y="15"/>
                  </a:lnTo>
                  <a:lnTo>
                    <a:pt x="259" y="14"/>
                  </a:lnTo>
                  <a:lnTo>
                    <a:pt x="269" y="14"/>
                  </a:lnTo>
                  <a:lnTo>
                    <a:pt x="284" y="14"/>
                  </a:lnTo>
                  <a:lnTo>
                    <a:pt x="291" y="14"/>
                  </a:lnTo>
                  <a:lnTo>
                    <a:pt x="303" y="12"/>
                  </a:lnTo>
                  <a:lnTo>
                    <a:pt x="312" y="12"/>
                  </a:lnTo>
                  <a:lnTo>
                    <a:pt x="322" y="9"/>
                  </a:lnTo>
                  <a:lnTo>
                    <a:pt x="330" y="9"/>
                  </a:lnTo>
                  <a:lnTo>
                    <a:pt x="337" y="7"/>
                  </a:lnTo>
                  <a:lnTo>
                    <a:pt x="343" y="7"/>
                  </a:lnTo>
                  <a:lnTo>
                    <a:pt x="350" y="7"/>
                  </a:lnTo>
                  <a:lnTo>
                    <a:pt x="353" y="6"/>
                  </a:lnTo>
                  <a:lnTo>
                    <a:pt x="356" y="2"/>
                  </a:lnTo>
                  <a:lnTo>
                    <a:pt x="358"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69" name="Freeform 159"/>
            <p:cNvSpPr>
              <a:spLocks noChangeAspect="1"/>
            </p:cNvSpPr>
            <p:nvPr/>
          </p:nvSpPr>
          <p:spPr bwMode="auto">
            <a:xfrm>
              <a:off x="1570" y="3544"/>
              <a:ext cx="393" cy="19"/>
            </a:xfrm>
            <a:custGeom>
              <a:avLst/>
              <a:gdLst>
                <a:gd name="T0" fmla="*/ 1487 w 301"/>
                <a:gd name="T1" fmla="*/ 60 h 15"/>
                <a:gd name="T2" fmla="*/ 1487 w 301"/>
                <a:gd name="T3" fmla="*/ 60 h 15"/>
                <a:gd name="T4" fmla="*/ 1479 w 301"/>
                <a:gd name="T5" fmla="*/ 60 h 15"/>
                <a:gd name="T6" fmla="*/ 1473 w 301"/>
                <a:gd name="T7" fmla="*/ 47 h 15"/>
                <a:gd name="T8" fmla="*/ 1454 w 301"/>
                <a:gd name="T9" fmla="*/ 47 h 15"/>
                <a:gd name="T10" fmla="*/ 1443 w 301"/>
                <a:gd name="T11" fmla="*/ 37 h 15"/>
                <a:gd name="T12" fmla="*/ 1415 w 301"/>
                <a:gd name="T13" fmla="*/ 37 h 15"/>
                <a:gd name="T14" fmla="*/ 1389 w 301"/>
                <a:gd name="T15" fmla="*/ 25 h 15"/>
                <a:gd name="T16" fmla="*/ 1367 w 301"/>
                <a:gd name="T17" fmla="*/ 25 h 15"/>
                <a:gd name="T18" fmla="*/ 1332 w 301"/>
                <a:gd name="T19" fmla="*/ 25 h 15"/>
                <a:gd name="T20" fmla="*/ 1282 w 301"/>
                <a:gd name="T21" fmla="*/ 20 h 15"/>
                <a:gd name="T22" fmla="*/ 1259 w 301"/>
                <a:gd name="T23" fmla="*/ 20 h 15"/>
                <a:gd name="T24" fmla="*/ 1210 w 301"/>
                <a:gd name="T25" fmla="*/ 20 h 15"/>
                <a:gd name="T26" fmla="*/ 1166 w 301"/>
                <a:gd name="T27" fmla="*/ 10 h 15"/>
                <a:gd name="T28" fmla="*/ 1120 w 301"/>
                <a:gd name="T29" fmla="*/ 10 h 15"/>
                <a:gd name="T30" fmla="*/ 1058 w 301"/>
                <a:gd name="T31" fmla="*/ 10 h 15"/>
                <a:gd name="T32" fmla="*/ 1020 w 301"/>
                <a:gd name="T33" fmla="*/ 10 h 15"/>
                <a:gd name="T34" fmla="*/ 960 w 301"/>
                <a:gd name="T35" fmla="*/ 10 h 15"/>
                <a:gd name="T36" fmla="*/ 904 w 301"/>
                <a:gd name="T37" fmla="*/ 10 h 15"/>
                <a:gd name="T38" fmla="*/ 854 w 301"/>
                <a:gd name="T39" fmla="*/ 10 h 15"/>
                <a:gd name="T40" fmla="*/ 807 w 301"/>
                <a:gd name="T41" fmla="*/ 0 h 15"/>
                <a:gd name="T42" fmla="*/ 748 w 301"/>
                <a:gd name="T43" fmla="*/ 0 h 15"/>
                <a:gd name="T44" fmla="*/ 693 w 301"/>
                <a:gd name="T45" fmla="*/ 0 h 15"/>
                <a:gd name="T46" fmla="*/ 636 w 301"/>
                <a:gd name="T47" fmla="*/ 10 h 15"/>
                <a:gd name="T48" fmla="*/ 584 w 301"/>
                <a:gd name="T49" fmla="*/ 10 h 15"/>
                <a:gd name="T50" fmla="*/ 522 w 301"/>
                <a:gd name="T51" fmla="*/ 10 h 15"/>
                <a:gd name="T52" fmla="*/ 474 w 301"/>
                <a:gd name="T53" fmla="*/ 10 h 15"/>
                <a:gd name="T54" fmla="*/ 420 w 301"/>
                <a:gd name="T55" fmla="*/ 10 h 15"/>
                <a:gd name="T56" fmla="*/ 372 w 301"/>
                <a:gd name="T57" fmla="*/ 10 h 15"/>
                <a:gd name="T58" fmla="*/ 322 w 301"/>
                <a:gd name="T59" fmla="*/ 10 h 15"/>
                <a:gd name="T60" fmla="*/ 274 w 301"/>
                <a:gd name="T61" fmla="*/ 20 h 15"/>
                <a:gd name="T62" fmla="*/ 239 w 301"/>
                <a:gd name="T63" fmla="*/ 20 h 15"/>
                <a:gd name="T64" fmla="*/ 197 w 301"/>
                <a:gd name="T65" fmla="*/ 20 h 15"/>
                <a:gd name="T66" fmla="*/ 166 w 301"/>
                <a:gd name="T67" fmla="*/ 25 h 15"/>
                <a:gd name="T68" fmla="*/ 133 w 301"/>
                <a:gd name="T69" fmla="*/ 25 h 15"/>
                <a:gd name="T70" fmla="*/ 97 w 301"/>
                <a:gd name="T71" fmla="*/ 25 h 15"/>
                <a:gd name="T72" fmla="*/ 78 w 301"/>
                <a:gd name="T73" fmla="*/ 37 h 15"/>
                <a:gd name="T74" fmla="*/ 52 w 301"/>
                <a:gd name="T75" fmla="*/ 37 h 15"/>
                <a:gd name="T76" fmla="*/ 35 w 301"/>
                <a:gd name="T77" fmla="*/ 47 h 15"/>
                <a:gd name="T78" fmla="*/ 27 w 301"/>
                <a:gd name="T79" fmla="*/ 47 h 15"/>
                <a:gd name="T80" fmla="*/ 12 w 301"/>
                <a:gd name="T81" fmla="*/ 60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4"/>
                  </a:lnTo>
                  <a:lnTo>
                    <a:pt x="297" y="11"/>
                  </a:lnTo>
                  <a:lnTo>
                    <a:pt x="293" y="11"/>
                  </a:lnTo>
                  <a:lnTo>
                    <a:pt x="291" y="9"/>
                  </a:lnTo>
                  <a:lnTo>
                    <a:pt x="286" y="9"/>
                  </a:lnTo>
                  <a:lnTo>
                    <a:pt x="280" y="6"/>
                  </a:lnTo>
                  <a:lnTo>
                    <a:pt x="276" y="6"/>
                  </a:lnTo>
                  <a:lnTo>
                    <a:pt x="269" y="6"/>
                  </a:lnTo>
                  <a:lnTo>
                    <a:pt x="259" y="5"/>
                  </a:lnTo>
                  <a:lnTo>
                    <a:pt x="254" y="5"/>
                  </a:lnTo>
                  <a:lnTo>
                    <a:pt x="244" y="5"/>
                  </a:lnTo>
                  <a:lnTo>
                    <a:pt x="235" y="2"/>
                  </a:lnTo>
                  <a:lnTo>
                    <a:pt x="226" y="2"/>
                  </a:lnTo>
                  <a:lnTo>
                    <a:pt x="214" y="2"/>
                  </a:lnTo>
                  <a:lnTo>
                    <a:pt x="206" y="2"/>
                  </a:lnTo>
                  <a:lnTo>
                    <a:pt x="194" y="2"/>
                  </a:lnTo>
                  <a:lnTo>
                    <a:pt x="182" y="2"/>
                  </a:lnTo>
                  <a:lnTo>
                    <a:pt x="172" y="2"/>
                  </a:lnTo>
                  <a:lnTo>
                    <a:pt x="162" y="0"/>
                  </a:lnTo>
                  <a:lnTo>
                    <a:pt x="151" y="0"/>
                  </a:lnTo>
                  <a:lnTo>
                    <a:pt x="140" y="0"/>
                  </a:lnTo>
                  <a:lnTo>
                    <a:pt x="129" y="2"/>
                  </a:lnTo>
                  <a:lnTo>
                    <a:pt x="118" y="2"/>
                  </a:lnTo>
                  <a:lnTo>
                    <a:pt x="105" y="2"/>
                  </a:lnTo>
                  <a:lnTo>
                    <a:pt x="96" y="2"/>
                  </a:lnTo>
                  <a:lnTo>
                    <a:pt x="85" y="2"/>
                  </a:lnTo>
                  <a:lnTo>
                    <a:pt x="75" y="2"/>
                  </a:lnTo>
                  <a:lnTo>
                    <a:pt x="65" y="2"/>
                  </a:lnTo>
                  <a:lnTo>
                    <a:pt x="55" y="5"/>
                  </a:lnTo>
                  <a:lnTo>
                    <a:pt x="48" y="5"/>
                  </a:lnTo>
                  <a:lnTo>
                    <a:pt x="40" y="5"/>
                  </a:lnTo>
                  <a:lnTo>
                    <a:pt x="34" y="6"/>
                  </a:lnTo>
                  <a:lnTo>
                    <a:pt x="27" y="6"/>
                  </a:lnTo>
                  <a:lnTo>
                    <a:pt x="20" y="6"/>
                  </a:lnTo>
                  <a:lnTo>
                    <a:pt x="16" y="9"/>
                  </a:lnTo>
                  <a:lnTo>
                    <a:pt x="11" y="9"/>
                  </a:lnTo>
                  <a:lnTo>
                    <a:pt x="7" y="11"/>
                  </a:lnTo>
                  <a:lnTo>
                    <a:pt x="5" y="11"/>
                  </a:lnTo>
                  <a:lnTo>
                    <a:pt x="2" y="14"/>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70" name="Freeform 160"/>
            <p:cNvSpPr>
              <a:spLocks noChangeAspect="1"/>
            </p:cNvSpPr>
            <p:nvPr/>
          </p:nvSpPr>
          <p:spPr bwMode="auto">
            <a:xfrm>
              <a:off x="1689" y="3325"/>
              <a:ext cx="158" cy="5"/>
            </a:xfrm>
            <a:custGeom>
              <a:avLst/>
              <a:gdLst>
                <a:gd name="T0" fmla="*/ 0 w 121"/>
                <a:gd name="T1" fmla="*/ 0 h 4"/>
                <a:gd name="T2" fmla="*/ 0 w 121"/>
                <a:gd name="T3" fmla="*/ 0 h 4"/>
                <a:gd name="T4" fmla="*/ 0 w 121"/>
                <a:gd name="T5" fmla="*/ 0 h 4"/>
                <a:gd name="T6" fmla="*/ 16 w 121"/>
                <a:gd name="T7" fmla="*/ 0 h 4"/>
                <a:gd name="T8" fmla="*/ 16 w 121"/>
                <a:gd name="T9" fmla="*/ 0 h 4"/>
                <a:gd name="T10" fmla="*/ 29 w 121"/>
                <a:gd name="T11" fmla="*/ 0 h 4"/>
                <a:gd name="T12" fmla="*/ 38 w 121"/>
                <a:gd name="T13" fmla="*/ 0 h 4"/>
                <a:gd name="T14" fmla="*/ 46 w 121"/>
                <a:gd name="T15" fmla="*/ 1 h 4"/>
                <a:gd name="T16" fmla="*/ 60 w 121"/>
                <a:gd name="T17" fmla="*/ 1 h 4"/>
                <a:gd name="T18" fmla="*/ 68 w 121"/>
                <a:gd name="T19" fmla="*/ 1 h 4"/>
                <a:gd name="T20" fmla="*/ 78 w 121"/>
                <a:gd name="T21" fmla="*/ 1 h 4"/>
                <a:gd name="T22" fmla="*/ 97 w 121"/>
                <a:gd name="T23" fmla="*/ 1 h 4"/>
                <a:gd name="T24" fmla="*/ 114 w 121"/>
                <a:gd name="T25" fmla="*/ 1 h 4"/>
                <a:gd name="T26" fmla="*/ 140 w 121"/>
                <a:gd name="T27" fmla="*/ 1 h 4"/>
                <a:gd name="T28" fmla="*/ 149 w 121"/>
                <a:gd name="T29" fmla="*/ 1 h 4"/>
                <a:gd name="T30" fmla="*/ 174 w 121"/>
                <a:gd name="T31" fmla="*/ 1 h 4"/>
                <a:gd name="T32" fmla="*/ 197 w 121"/>
                <a:gd name="T33" fmla="*/ 11 h 4"/>
                <a:gd name="T34" fmla="*/ 212 w 121"/>
                <a:gd name="T35" fmla="*/ 11 h 4"/>
                <a:gd name="T36" fmla="*/ 245 w 121"/>
                <a:gd name="T37" fmla="*/ 11 h 4"/>
                <a:gd name="T38" fmla="*/ 269 w 121"/>
                <a:gd name="T39" fmla="*/ 11 h 4"/>
                <a:gd name="T40" fmla="*/ 283 w 121"/>
                <a:gd name="T41" fmla="*/ 11 h 4"/>
                <a:gd name="T42" fmla="*/ 307 w 121"/>
                <a:gd name="T43" fmla="*/ 11 h 4"/>
                <a:gd name="T44" fmla="*/ 325 w 121"/>
                <a:gd name="T45" fmla="*/ 11 h 4"/>
                <a:gd name="T46" fmla="*/ 351 w 121"/>
                <a:gd name="T47" fmla="*/ 11 h 4"/>
                <a:gd name="T48" fmla="*/ 373 w 121"/>
                <a:gd name="T49" fmla="*/ 11 h 4"/>
                <a:gd name="T50" fmla="*/ 390 w 121"/>
                <a:gd name="T51" fmla="*/ 11 h 4"/>
                <a:gd name="T52" fmla="*/ 409 w 121"/>
                <a:gd name="T53" fmla="*/ 11 h 4"/>
                <a:gd name="T54" fmla="*/ 424 w 121"/>
                <a:gd name="T55" fmla="*/ 1 h 4"/>
                <a:gd name="T56" fmla="*/ 450 w 121"/>
                <a:gd name="T57" fmla="*/ 1 h 4"/>
                <a:gd name="T58" fmla="*/ 483 w 121"/>
                <a:gd name="T59" fmla="*/ 1 h 4"/>
                <a:gd name="T60" fmla="*/ 486 w 121"/>
                <a:gd name="T61" fmla="*/ 1 h 4"/>
                <a:gd name="T62" fmla="*/ 509 w 121"/>
                <a:gd name="T63" fmla="*/ 1 h 4"/>
                <a:gd name="T64" fmla="*/ 522 w 121"/>
                <a:gd name="T65" fmla="*/ 1 h 4"/>
                <a:gd name="T66" fmla="*/ 546 w 121"/>
                <a:gd name="T67" fmla="*/ 1 h 4"/>
                <a:gd name="T68" fmla="*/ 554 w 121"/>
                <a:gd name="T69" fmla="*/ 1 h 4"/>
                <a:gd name="T70" fmla="*/ 568 w 121"/>
                <a:gd name="T71" fmla="*/ 1 h 4"/>
                <a:gd name="T72" fmla="*/ 581 w 121"/>
                <a:gd name="T73" fmla="*/ 0 h 4"/>
                <a:gd name="T74" fmla="*/ 588 w 121"/>
                <a:gd name="T75" fmla="*/ 0 h 4"/>
                <a:gd name="T76" fmla="*/ 588 w 121"/>
                <a:gd name="T77" fmla="*/ 0 h 4"/>
                <a:gd name="T78" fmla="*/ 597 w 121"/>
                <a:gd name="T79" fmla="*/ 0 h 4"/>
                <a:gd name="T80" fmla="*/ 597 w 121"/>
                <a:gd name="T81" fmla="*/ 0 h 4"/>
                <a:gd name="T82" fmla="*/ 597 w 121"/>
                <a:gd name="T83" fmla="*/ 0 h 4"/>
                <a:gd name="T84" fmla="*/ 597 w 121"/>
                <a:gd name="T85" fmla="*/ 0 h 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1"/>
                <a:gd name="T130" fmla="*/ 0 h 4"/>
                <a:gd name="T131" fmla="*/ 121 w 121"/>
                <a:gd name="T132" fmla="*/ 4 h 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1" h="4">
                  <a:moveTo>
                    <a:pt x="0" y="0"/>
                  </a:moveTo>
                  <a:lnTo>
                    <a:pt x="0" y="0"/>
                  </a:lnTo>
                  <a:lnTo>
                    <a:pt x="3" y="0"/>
                  </a:lnTo>
                  <a:lnTo>
                    <a:pt x="6" y="0"/>
                  </a:lnTo>
                  <a:lnTo>
                    <a:pt x="8" y="0"/>
                  </a:lnTo>
                  <a:lnTo>
                    <a:pt x="9" y="1"/>
                  </a:lnTo>
                  <a:lnTo>
                    <a:pt x="12" y="1"/>
                  </a:lnTo>
                  <a:lnTo>
                    <a:pt x="14" y="1"/>
                  </a:lnTo>
                  <a:lnTo>
                    <a:pt x="16" y="1"/>
                  </a:lnTo>
                  <a:lnTo>
                    <a:pt x="20" y="1"/>
                  </a:lnTo>
                  <a:lnTo>
                    <a:pt x="23" y="1"/>
                  </a:lnTo>
                  <a:lnTo>
                    <a:pt x="28" y="1"/>
                  </a:lnTo>
                  <a:lnTo>
                    <a:pt x="30" y="1"/>
                  </a:lnTo>
                  <a:lnTo>
                    <a:pt x="35" y="1"/>
                  </a:lnTo>
                  <a:lnTo>
                    <a:pt x="40" y="3"/>
                  </a:lnTo>
                  <a:lnTo>
                    <a:pt x="43" y="3"/>
                  </a:lnTo>
                  <a:lnTo>
                    <a:pt x="49" y="3"/>
                  </a:lnTo>
                  <a:lnTo>
                    <a:pt x="54" y="3"/>
                  </a:lnTo>
                  <a:lnTo>
                    <a:pt x="57" y="3"/>
                  </a:lnTo>
                  <a:lnTo>
                    <a:pt x="62" y="3"/>
                  </a:lnTo>
                  <a:lnTo>
                    <a:pt x="66" y="3"/>
                  </a:lnTo>
                  <a:lnTo>
                    <a:pt x="71" y="3"/>
                  </a:lnTo>
                  <a:lnTo>
                    <a:pt x="76" y="3"/>
                  </a:lnTo>
                  <a:lnTo>
                    <a:pt x="79" y="3"/>
                  </a:lnTo>
                  <a:lnTo>
                    <a:pt x="83" y="3"/>
                  </a:lnTo>
                  <a:lnTo>
                    <a:pt x="86" y="1"/>
                  </a:lnTo>
                  <a:lnTo>
                    <a:pt x="91" y="1"/>
                  </a:lnTo>
                  <a:lnTo>
                    <a:pt x="97" y="1"/>
                  </a:lnTo>
                  <a:lnTo>
                    <a:pt x="98" y="1"/>
                  </a:lnTo>
                  <a:lnTo>
                    <a:pt x="103" y="1"/>
                  </a:lnTo>
                  <a:lnTo>
                    <a:pt x="105" y="1"/>
                  </a:lnTo>
                  <a:lnTo>
                    <a:pt x="110" y="1"/>
                  </a:lnTo>
                  <a:lnTo>
                    <a:pt x="112" y="1"/>
                  </a:lnTo>
                  <a:lnTo>
                    <a:pt x="114" y="1"/>
                  </a:lnTo>
                  <a:lnTo>
                    <a:pt x="117" y="0"/>
                  </a:lnTo>
                  <a:lnTo>
                    <a:pt x="119" y="0"/>
                  </a:lnTo>
                  <a:lnTo>
                    <a:pt x="12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71" name="Line 161"/>
            <p:cNvSpPr>
              <a:spLocks noChangeAspect="1" noChangeShapeType="1"/>
            </p:cNvSpPr>
            <p:nvPr/>
          </p:nvSpPr>
          <p:spPr bwMode="auto">
            <a:xfrm flipH="1">
              <a:off x="1848" y="3325"/>
              <a:ext cx="12"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572" name="Line 162"/>
            <p:cNvSpPr>
              <a:spLocks noChangeAspect="1" noChangeShapeType="1"/>
            </p:cNvSpPr>
            <p:nvPr/>
          </p:nvSpPr>
          <p:spPr bwMode="auto">
            <a:xfrm>
              <a:off x="2002"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573" name="Line 163"/>
            <p:cNvSpPr>
              <a:spLocks noChangeAspect="1" noChangeShapeType="1"/>
            </p:cNvSpPr>
            <p:nvPr/>
          </p:nvSpPr>
          <p:spPr bwMode="auto">
            <a:xfrm>
              <a:off x="1990" y="3621"/>
              <a:ext cx="0" cy="47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574" name="Freeform 164"/>
            <p:cNvSpPr>
              <a:spLocks noChangeAspect="1"/>
            </p:cNvSpPr>
            <p:nvPr/>
          </p:nvSpPr>
          <p:spPr bwMode="auto">
            <a:xfrm>
              <a:off x="1685" y="3423"/>
              <a:ext cx="168" cy="14"/>
            </a:xfrm>
            <a:custGeom>
              <a:avLst/>
              <a:gdLst>
                <a:gd name="T0" fmla="*/ 0 w 129"/>
                <a:gd name="T1" fmla="*/ 10 h 11"/>
                <a:gd name="T2" fmla="*/ 60 w 129"/>
                <a:gd name="T3" fmla="*/ 28 h 11"/>
                <a:gd name="T4" fmla="*/ 161 w 129"/>
                <a:gd name="T5" fmla="*/ 46 h 11"/>
                <a:gd name="T6" fmla="*/ 276 w 129"/>
                <a:gd name="T7" fmla="*/ 46 h 11"/>
                <a:gd name="T8" fmla="*/ 409 w 129"/>
                <a:gd name="T9" fmla="*/ 46 h 11"/>
                <a:gd name="T10" fmla="*/ 517 w 129"/>
                <a:gd name="T11" fmla="*/ 36 h 11"/>
                <a:gd name="T12" fmla="*/ 596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2"/>
                  </a:moveTo>
                  <a:lnTo>
                    <a:pt x="12" y="6"/>
                  </a:lnTo>
                  <a:lnTo>
                    <a:pt x="33" y="10"/>
                  </a:lnTo>
                  <a:lnTo>
                    <a:pt x="57" y="10"/>
                  </a:lnTo>
                  <a:lnTo>
                    <a:pt x="84" y="10"/>
                  </a:lnTo>
                  <a:lnTo>
                    <a:pt x="106" y="8"/>
                  </a:lnTo>
                  <a:lnTo>
                    <a:pt x="122"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75" name="Freeform 165"/>
            <p:cNvSpPr>
              <a:spLocks noChangeAspect="1"/>
            </p:cNvSpPr>
            <p:nvPr/>
          </p:nvSpPr>
          <p:spPr bwMode="auto">
            <a:xfrm>
              <a:off x="1507" y="3824"/>
              <a:ext cx="525" cy="22"/>
            </a:xfrm>
            <a:custGeom>
              <a:avLst/>
              <a:gdLst>
                <a:gd name="T0" fmla="*/ 0 w 403"/>
                <a:gd name="T1" fmla="*/ 0 h 17"/>
                <a:gd name="T2" fmla="*/ 0 w 403"/>
                <a:gd name="T3" fmla="*/ 35 h 17"/>
                <a:gd name="T4" fmla="*/ 173 w 403"/>
                <a:gd name="T5" fmla="*/ 58 h 17"/>
                <a:gd name="T6" fmla="*/ 498 w 403"/>
                <a:gd name="T7" fmla="*/ 65 h 17"/>
                <a:gd name="T8" fmla="*/ 869 w 403"/>
                <a:gd name="T9" fmla="*/ 75 h 17"/>
                <a:gd name="T10" fmla="*/ 1278 w 403"/>
                <a:gd name="T11" fmla="*/ 75 h 17"/>
                <a:gd name="T12" fmla="*/ 1626 w 403"/>
                <a:gd name="T13" fmla="*/ 65 h 17"/>
                <a:gd name="T14" fmla="*/ 1884 w 403"/>
                <a:gd name="T15" fmla="*/ 45 h 17"/>
                <a:gd name="T16" fmla="*/ 1967 w 403"/>
                <a:gd name="T17" fmla="*/ 28 h 17"/>
                <a:gd name="T18" fmla="*/ 0 w 403"/>
                <a:gd name="T19" fmla="*/ 0 h 17"/>
                <a:gd name="T20" fmla="*/ 0 w 403"/>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3"/>
                <a:gd name="T34" fmla="*/ 0 h 17"/>
                <a:gd name="T35" fmla="*/ 403 w 403"/>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3" h="17">
                  <a:moveTo>
                    <a:pt x="0" y="0"/>
                  </a:moveTo>
                  <a:lnTo>
                    <a:pt x="0" y="7"/>
                  </a:lnTo>
                  <a:lnTo>
                    <a:pt x="35" y="12"/>
                  </a:lnTo>
                  <a:lnTo>
                    <a:pt x="102" y="14"/>
                  </a:lnTo>
                  <a:lnTo>
                    <a:pt x="178" y="16"/>
                  </a:lnTo>
                  <a:lnTo>
                    <a:pt x="262" y="16"/>
                  </a:lnTo>
                  <a:lnTo>
                    <a:pt x="332" y="14"/>
                  </a:lnTo>
                  <a:lnTo>
                    <a:pt x="385" y="9"/>
                  </a:lnTo>
                  <a:lnTo>
                    <a:pt x="402"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76" name="Freeform 166"/>
            <p:cNvSpPr>
              <a:spLocks noChangeAspect="1"/>
            </p:cNvSpPr>
            <p:nvPr/>
          </p:nvSpPr>
          <p:spPr bwMode="auto">
            <a:xfrm>
              <a:off x="1636" y="3265"/>
              <a:ext cx="265" cy="25"/>
            </a:xfrm>
            <a:custGeom>
              <a:avLst/>
              <a:gdLst>
                <a:gd name="T0" fmla="*/ 977 w 204"/>
                <a:gd name="T1" fmla="*/ 0 h 19"/>
                <a:gd name="T2" fmla="*/ 931 w 204"/>
                <a:gd name="T3" fmla="*/ 28 h 19"/>
                <a:gd name="T4" fmla="*/ 807 w 204"/>
                <a:gd name="T5" fmla="*/ 66 h 19"/>
                <a:gd name="T6" fmla="*/ 647 w 204"/>
                <a:gd name="T7" fmla="*/ 95 h 19"/>
                <a:gd name="T8" fmla="*/ 446 w 204"/>
                <a:gd name="T9" fmla="*/ 95 h 19"/>
                <a:gd name="T10" fmla="*/ 239 w 204"/>
                <a:gd name="T11" fmla="*/ 84 h 19"/>
                <a:gd name="T12" fmla="*/ 96 w 204"/>
                <a:gd name="T13" fmla="*/ 50 h 19"/>
                <a:gd name="T14" fmla="*/ 0 w 204"/>
                <a:gd name="T15" fmla="*/ 0 h 19"/>
                <a:gd name="T16" fmla="*/ 164 w 204"/>
                <a:gd name="T17" fmla="*/ 0 h 19"/>
                <a:gd name="T18" fmla="*/ 226 w 204"/>
                <a:gd name="T19" fmla="*/ 28 h 19"/>
                <a:gd name="T20" fmla="*/ 333 w 204"/>
                <a:gd name="T21" fmla="*/ 37 h 19"/>
                <a:gd name="T22" fmla="*/ 456 w 204"/>
                <a:gd name="T23" fmla="*/ 50 h 19"/>
                <a:gd name="T24" fmla="*/ 594 w 204"/>
                <a:gd name="T25" fmla="*/ 50 h 19"/>
                <a:gd name="T26" fmla="*/ 704 w 204"/>
                <a:gd name="T27" fmla="*/ 37 h 19"/>
                <a:gd name="T28" fmla="*/ 772 w 204"/>
                <a:gd name="T29" fmla="*/ 21 h 19"/>
                <a:gd name="T30" fmla="*/ 807 w 204"/>
                <a:gd name="T31" fmla="*/ 0 h 19"/>
                <a:gd name="T32" fmla="*/ 977 w 204"/>
                <a:gd name="T33" fmla="*/ 0 h 19"/>
                <a:gd name="T34" fmla="*/ 977 w 204"/>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4"/>
                <a:gd name="T55" fmla="*/ 0 h 19"/>
                <a:gd name="T56" fmla="*/ 204 w 204"/>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4" h="19">
                  <a:moveTo>
                    <a:pt x="203" y="0"/>
                  </a:moveTo>
                  <a:lnTo>
                    <a:pt x="194" y="5"/>
                  </a:lnTo>
                  <a:lnTo>
                    <a:pt x="168" y="13"/>
                  </a:lnTo>
                  <a:lnTo>
                    <a:pt x="135" y="18"/>
                  </a:lnTo>
                  <a:lnTo>
                    <a:pt x="92" y="18"/>
                  </a:lnTo>
                  <a:lnTo>
                    <a:pt x="50" y="16"/>
                  </a:lnTo>
                  <a:lnTo>
                    <a:pt x="20" y="10"/>
                  </a:lnTo>
                  <a:lnTo>
                    <a:pt x="0" y="0"/>
                  </a:lnTo>
                  <a:lnTo>
                    <a:pt x="35" y="0"/>
                  </a:lnTo>
                  <a:lnTo>
                    <a:pt x="47" y="5"/>
                  </a:lnTo>
                  <a:lnTo>
                    <a:pt x="69" y="7"/>
                  </a:lnTo>
                  <a:lnTo>
                    <a:pt x="95" y="10"/>
                  </a:lnTo>
                  <a:lnTo>
                    <a:pt x="124" y="10"/>
                  </a:lnTo>
                  <a:lnTo>
                    <a:pt x="146" y="7"/>
                  </a:lnTo>
                  <a:lnTo>
                    <a:pt x="161" y="4"/>
                  </a:lnTo>
                  <a:lnTo>
                    <a:pt x="168" y="0"/>
                  </a:lnTo>
                  <a:lnTo>
                    <a:pt x="203"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77" name="Line 167"/>
            <p:cNvSpPr>
              <a:spLocks noChangeAspect="1" noChangeShapeType="1"/>
            </p:cNvSpPr>
            <p:nvPr/>
          </p:nvSpPr>
          <p:spPr bwMode="auto">
            <a:xfrm flipV="1">
              <a:off x="1767" y="2986"/>
              <a:ext cx="0" cy="1067"/>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578" name="AutoShape 168"/>
            <p:cNvSpPr>
              <a:spLocks noChangeAspect="1" noChangeArrowheads="1"/>
            </p:cNvSpPr>
            <p:nvPr/>
          </p:nvSpPr>
          <p:spPr bwMode="auto">
            <a:xfrm flipV="1">
              <a:off x="1697" y="4057"/>
              <a:ext cx="133" cy="2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79" name="Freeform 169"/>
            <p:cNvSpPr>
              <a:spLocks noChangeAspect="1"/>
            </p:cNvSpPr>
            <p:nvPr/>
          </p:nvSpPr>
          <p:spPr bwMode="auto">
            <a:xfrm>
              <a:off x="816" y="2375"/>
              <a:ext cx="357" cy="245"/>
            </a:xfrm>
            <a:custGeom>
              <a:avLst/>
              <a:gdLst>
                <a:gd name="T0" fmla="*/ 0 w 274"/>
                <a:gd name="T1" fmla="*/ 133 h 188"/>
                <a:gd name="T2" fmla="*/ 125 w 274"/>
                <a:gd name="T3" fmla="*/ 66 h 188"/>
                <a:gd name="T4" fmla="*/ 197 w 274"/>
                <a:gd name="T5" fmla="*/ 46 h 188"/>
                <a:gd name="T6" fmla="*/ 246 w 274"/>
                <a:gd name="T7" fmla="*/ 35 h 188"/>
                <a:gd name="T8" fmla="*/ 307 w 274"/>
                <a:gd name="T9" fmla="*/ 12 h 188"/>
                <a:gd name="T10" fmla="*/ 374 w 274"/>
                <a:gd name="T11" fmla="*/ 12 h 188"/>
                <a:gd name="T12" fmla="*/ 447 w 274"/>
                <a:gd name="T13" fmla="*/ 0 h 188"/>
                <a:gd name="T14" fmla="*/ 516 w 274"/>
                <a:gd name="T15" fmla="*/ 0 h 188"/>
                <a:gd name="T16" fmla="*/ 571 w 274"/>
                <a:gd name="T17" fmla="*/ 12 h 188"/>
                <a:gd name="T18" fmla="*/ 635 w 274"/>
                <a:gd name="T19" fmla="*/ 12 h 188"/>
                <a:gd name="T20" fmla="*/ 694 w 274"/>
                <a:gd name="T21" fmla="*/ 35 h 188"/>
                <a:gd name="T22" fmla="*/ 758 w 274"/>
                <a:gd name="T23" fmla="*/ 46 h 188"/>
                <a:gd name="T24" fmla="*/ 818 w 274"/>
                <a:gd name="T25" fmla="*/ 66 h 188"/>
                <a:gd name="T26" fmla="*/ 883 w 274"/>
                <a:gd name="T27" fmla="*/ 96 h 188"/>
                <a:gd name="T28" fmla="*/ 932 w 274"/>
                <a:gd name="T29" fmla="*/ 125 h 188"/>
                <a:gd name="T30" fmla="*/ 981 w 274"/>
                <a:gd name="T31" fmla="*/ 159 h 188"/>
                <a:gd name="T32" fmla="*/ 1044 w 274"/>
                <a:gd name="T33" fmla="*/ 197 h 188"/>
                <a:gd name="T34" fmla="*/ 1087 w 274"/>
                <a:gd name="T35" fmla="*/ 228 h 188"/>
                <a:gd name="T36" fmla="*/ 1131 w 274"/>
                <a:gd name="T37" fmla="*/ 275 h 188"/>
                <a:gd name="T38" fmla="*/ 1167 w 274"/>
                <a:gd name="T39" fmla="*/ 313 h 188"/>
                <a:gd name="T40" fmla="*/ 1205 w 274"/>
                <a:gd name="T41" fmla="*/ 371 h 188"/>
                <a:gd name="T42" fmla="*/ 1243 w 274"/>
                <a:gd name="T43" fmla="*/ 408 h 188"/>
                <a:gd name="T44" fmla="*/ 1273 w 274"/>
                <a:gd name="T45" fmla="*/ 467 h 188"/>
                <a:gd name="T46" fmla="*/ 1296 w 274"/>
                <a:gd name="T47" fmla="*/ 516 h 188"/>
                <a:gd name="T48" fmla="*/ 1302 w 274"/>
                <a:gd name="T49" fmla="*/ 571 h 188"/>
                <a:gd name="T50" fmla="*/ 1329 w 274"/>
                <a:gd name="T51" fmla="*/ 644 h 188"/>
                <a:gd name="T52" fmla="*/ 1329 w 274"/>
                <a:gd name="T53" fmla="*/ 695 h 188"/>
                <a:gd name="T54" fmla="*/ 1338 w 274"/>
                <a:gd name="T55" fmla="*/ 744 h 188"/>
                <a:gd name="T56" fmla="*/ 1338 w 274"/>
                <a:gd name="T57" fmla="*/ 811 h 188"/>
                <a:gd name="T58" fmla="*/ 1329 w 274"/>
                <a:gd name="T59" fmla="*/ 868 h 188"/>
                <a:gd name="T60" fmla="*/ 1329 w 274"/>
                <a:gd name="T61" fmla="*/ 917 h 18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4"/>
                <a:gd name="T94" fmla="*/ 0 h 188"/>
                <a:gd name="T95" fmla="*/ 274 w 274"/>
                <a:gd name="T96" fmla="*/ 188 h 18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4" h="188">
                  <a:moveTo>
                    <a:pt x="0" y="27"/>
                  </a:moveTo>
                  <a:lnTo>
                    <a:pt x="26" y="14"/>
                  </a:lnTo>
                  <a:lnTo>
                    <a:pt x="40" y="9"/>
                  </a:lnTo>
                  <a:lnTo>
                    <a:pt x="50" y="7"/>
                  </a:lnTo>
                  <a:lnTo>
                    <a:pt x="63" y="2"/>
                  </a:lnTo>
                  <a:lnTo>
                    <a:pt x="77" y="2"/>
                  </a:lnTo>
                  <a:lnTo>
                    <a:pt x="91" y="0"/>
                  </a:lnTo>
                  <a:lnTo>
                    <a:pt x="105" y="0"/>
                  </a:lnTo>
                  <a:lnTo>
                    <a:pt x="117" y="2"/>
                  </a:lnTo>
                  <a:lnTo>
                    <a:pt x="130" y="2"/>
                  </a:lnTo>
                  <a:lnTo>
                    <a:pt x="142" y="7"/>
                  </a:lnTo>
                  <a:lnTo>
                    <a:pt x="155" y="9"/>
                  </a:lnTo>
                  <a:lnTo>
                    <a:pt x="167" y="14"/>
                  </a:lnTo>
                  <a:lnTo>
                    <a:pt x="180" y="20"/>
                  </a:lnTo>
                  <a:lnTo>
                    <a:pt x="190" y="26"/>
                  </a:lnTo>
                  <a:lnTo>
                    <a:pt x="201" y="32"/>
                  </a:lnTo>
                  <a:lnTo>
                    <a:pt x="213" y="40"/>
                  </a:lnTo>
                  <a:lnTo>
                    <a:pt x="222" y="47"/>
                  </a:lnTo>
                  <a:lnTo>
                    <a:pt x="231" y="56"/>
                  </a:lnTo>
                  <a:lnTo>
                    <a:pt x="239" y="64"/>
                  </a:lnTo>
                  <a:lnTo>
                    <a:pt x="246" y="76"/>
                  </a:lnTo>
                  <a:lnTo>
                    <a:pt x="254" y="83"/>
                  </a:lnTo>
                  <a:lnTo>
                    <a:pt x="260" y="95"/>
                  </a:lnTo>
                  <a:lnTo>
                    <a:pt x="265" y="105"/>
                  </a:lnTo>
                  <a:lnTo>
                    <a:pt x="266" y="117"/>
                  </a:lnTo>
                  <a:lnTo>
                    <a:pt x="272" y="131"/>
                  </a:lnTo>
                  <a:lnTo>
                    <a:pt x="272" y="142"/>
                  </a:lnTo>
                  <a:lnTo>
                    <a:pt x="273" y="152"/>
                  </a:lnTo>
                  <a:lnTo>
                    <a:pt x="273" y="166"/>
                  </a:lnTo>
                  <a:lnTo>
                    <a:pt x="272" y="177"/>
                  </a:lnTo>
                  <a:lnTo>
                    <a:pt x="272" y="187"/>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80" name="Freeform 170"/>
            <p:cNvSpPr>
              <a:spLocks noChangeAspect="1"/>
            </p:cNvSpPr>
            <p:nvPr/>
          </p:nvSpPr>
          <p:spPr bwMode="auto">
            <a:xfrm>
              <a:off x="1642" y="2378"/>
              <a:ext cx="358" cy="242"/>
            </a:xfrm>
            <a:custGeom>
              <a:avLst/>
              <a:gdLst>
                <a:gd name="T0" fmla="*/ 0 w 275"/>
                <a:gd name="T1" fmla="*/ 124 h 186"/>
                <a:gd name="T2" fmla="*/ 134 w 275"/>
                <a:gd name="T3" fmla="*/ 60 h 186"/>
                <a:gd name="T4" fmla="*/ 198 w 275"/>
                <a:gd name="T5" fmla="*/ 38 h 186"/>
                <a:gd name="T6" fmla="*/ 256 w 275"/>
                <a:gd name="T7" fmla="*/ 27 h 186"/>
                <a:gd name="T8" fmla="*/ 322 w 275"/>
                <a:gd name="T9" fmla="*/ 12 h 186"/>
                <a:gd name="T10" fmla="*/ 381 w 275"/>
                <a:gd name="T11" fmla="*/ 0 h 186"/>
                <a:gd name="T12" fmla="*/ 440 w 275"/>
                <a:gd name="T13" fmla="*/ 0 h 186"/>
                <a:gd name="T14" fmla="*/ 512 w 275"/>
                <a:gd name="T15" fmla="*/ 0 h 186"/>
                <a:gd name="T16" fmla="*/ 579 w 275"/>
                <a:gd name="T17" fmla="*/ 0 h 186"/>
                <a:gd name="T18" fmla="*/ 646 w 275"/>
                <a:gd name="T19" fmla="*/ 12 h 186"/>
                <a:gd name="T20" fmla="*/ 695 w 275"/>
                <a:gd name="T21" fmla="*/ 27 h 186"/>
                <a:gd name="T22" fmla="*/ 759 w 275"/>
                <a:gd name="T23" fmla="*/ 38 h 186"/>
                <a:gd name="T24" fmla="*/ 819 w 275"/>
                <a:gd name="T25" fmla="*/ 60 h 186"/>
                <a:gd name="T26" fmla="*/ 887 w 275"/>
                <a:gd name="T27" fmla="*/ 86 h 186"/>
                <a:gd name="T28" fmla="*/ 944 w 275"/>
                <a:gd name="T29" fmla="*/ 101 h 186"/>
                <a:gd name="T30" fmla="*/ 993 w 275"/>
                <a:gd name="T31" fmla="*/ 141 h 186"/>
                <a:gd name="T32" fmla="*/ 1044 w 275"/>
                <a:gd name="T33" fmla="*/ 183 h 186"/>
                <a:gd name="T34" fmla="*/ 1079 w 275"/>
                <a:gd name="T35" fmla="*/ 220 h 186"/>
                <a:gd name="T36" fmla="*/ 1125 w 275"/>
                <a:gd name="T37" fmla="*/ 260 h 186"/>
                <a:gd name="T38" fmla="*/ 1163 w 275"/>
                <a:gd name="T39" fmla="*/ 306 h 186"/>
                <a:gd name="T40" fmla="*/ 1202 w 275"/>
                <a:gd name="T41" fmla="*/ 359 h 186"/>
                <a:gd name="T42" fmla="*/ 1229 w 275"/>
                <a:gd name="T43" fmla="*/ 409 h 186"/>
                <a:gd name="T44" fmla="*/ 1264 w 275"/>
                <a:gd name="T45" fmla="*/ 449 h 186"/>
                <a:gd name="T46" fmla="*/ 1291 w 275"/>
                <a:gd name="T47" fmla="*/ 498 h 186"/>
                <a:gd name="T48" fmla="*/ 1314 w 275"/>
                <a:gd name="T49" fmla="*/ 558 h 186"/>
                <a:gd name="T50" fmla="*/ 1324 w 275"/>
                <a:gd name="T51" fmla="*/ 628 h 186"/>
                <a:gd name="T52" fmla="*/ 1336 w 275"/>
                <a:gd name="T53" fmla="*/ 679 h 186"/>
                <a:gd name="T54" fmla="*/ 1336 w 275"/>
                <a:gd name="T55" fmla="*/ 726 h 186"/>
                <a:gd name="T56" fmla="*/ 1336 w 275"/>
                <a:gd name="T57" fmla="*/ 792 h 186"/>
                <a:gd name="T58" fmla="*/ 1336 w 275"/>
                <a:gd name="T59" fmla="*/ 850 h 186"/>
                <a:gd name="T60" fmla="*/ 1324 w 275"/>
                <a:gd name="T61" fmla="*/ 900 h 18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5"/>
                <a:gd name="T94" fmla="*/ 0 h 186"/>
                <a:gd name="T95" fmla="*/ 275 w 275"/>
                <a:gd name="T96" fmla="*/ 186 h 18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5" h="186">
                  <a:moveTo>
                    <a:pt x="0" y="25"/>
                  </a:moveTo>
                  <a:lnTo>
                    <a:pt x="28" y="12"/>
                  </a:lnTo>
                  <a:lnTo>
                    <a:pt x="41" y="8"/>
                  </a:lnTo>
                  <a:lnTo>
                    <a:pt x="52" y="5"/>
                  </a:lnTo>
                  <a:lnTo>
                    <a:pt x="66" y="2"/>
                  </a:lnTo>
                  <a:lnTo>
                    <a:pt x="78" y="0"/>
                  </a:lnTo>
                  <a:lnTo>
                    <a:pt x="91" y="0"/>
                  </a:lnTo>
                  <a:lnTo>
                    <a:pt x="105" y="0"/>
                  </a:lnTo>
                  <a:lnTo>
                    <a:pt x="119" y="0"/>
                  </a:lnTo>
                  <a:lnTo>
                    <a:pt x="133" y="2"/>
                  </a:lnTo>
                  <a:lnTo>
                    <a:pt x="143" y="5"/>
                  </a:lnTo>
                  <a:lnTo>
                    <a:pt x="156" y="8"/>
                  </a:lnTo>
                  <a:lnTo>
                    <a:pt x="168" y="12"/>
                  </a:lnTo>
                  <a:lnTo>
                    <a:pt x="182" y="18"/>
                  </a:lnTo>
                  <a:lnTo>
                    <a:pt x="194" y="21"/>
                  </a:lnTo>
                  <a:lnTo>
                    <a:pt x="204" y="29"/>
                  </a:lnTo>
                  <a:lnTo>
                    <a:pt x="214" y="38"/>
                  </a:lnTo>
                  <a:lnTo>
                    <a:pt x="222" y="45"/>
                  </a:lnTo>
                  <a:lnTo>
                    <a:pt x="231" y="54"/>
                  </a:lnTo>
                  <a:lnTo>
                    <a:pt x="239" y="63"/>
                  </a:lnTo>
                  <a:lnTo>
                    <a:pt x="247" y="74"/>
                  </a:lnTo>
                  <a:lnTo>
                    <a:pt x="253" y="84"/>
                  </a:lnTo>
                  <a:lnTo>
                    <a:pt x="260" y="93"/>
                  </a:lnTo>
                  <a:lnTo>
                    <a:pt x="265" y="103"/>
                  </a:lnTo>
                  <a:lnTo>
                    <a:pt x="270" y="115"/>
                  </a:lnTo>
                  <a:lnTo>
                    <a:pt x="272" y="129"/>
                  </a:lnTo>
                  <a:lnTo>
                    <a:pt x="274" y="140"/>
                  </a:lnTo>
                  <a:lnTo>
                    <a:pt x="274" y="150"/>
                  </a:lnTo>
                  <a:lnTo>
                    <a:pt x="274" y="164"/>
                  </a:lnTo>
                  <a:lnTo>
                    <a:pt x="274" y="175"/>
                  </a:lnTo>
                  <a:lnTo>
                    <a:pt x="272" y="18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81" name="Freeform 171"/>
            <p:cNvSpPr>
              <a:spLocks noChangeAspect="1"/>
            </p:cNvSpPr>
            <p:nvPr/>
          </p:nvSpPr>
          <p:spPr bwMode="auto">
            <a:xfrm>
              <a:off x="872" y="2401"/>
              <a:ext cx="133" cy="13"/>
            </a:xfrm>
            <a:custGeom>
              <a:avLst/>
              <a:gdLst>
                <a:gd name="T0" fmla="*/ 497 w 102"/>
                <a:gd name="T1" fmla="*/ 16 h 10"/>
                <a:gd name="T2" fmla="*/ 475 w 102"/>
                <a:gd name="T3" fmla="*/ 16 h 10"/>
                <a:gd name="T4" fmla="*/ 475 w 102"/>
                <a:gd name="T5" fmla="*/ 16 h 10"/>
                <a:gd name="T6" fmla="*/ 464 w 102"/>
                <a:gd name="T7" fmla="*/ 1 h 10"/>
                <a:gd name="T8" fmla="*/ 437 w 102"/>
                <a:gd name="T9" fmla="*/ 1 h 10"/>
                <a:gd name="T10" fmla="*/ 413 w 102"/>
                <a:gd name="T11" fmla="*/ 1 h 10"/>
                <a:gd name="T12" fmla="*/ 392 w 102"/>
                <a:gd name="T13" fmla="*/ 1 h 10"/>
                <a:gd name="T14" fmla="*/ 362 w 102"/>
                <a:gd name="T15" fmla="*/ 1 h 10"/>
                <a:gd name="T16" fmla="*/ 323 w 102"/>
                <a:gd name="T17" fmla="*/ 0 h 10"/>
                <a:gd name="T18" fmla="*/ 275 w 102"/>
                <a:gd name="T19" fmla="*/ 0 h 10"/>
                <a:gd name="T20" fmla="*/ 240 w 102"/>
                <a:gd name="T21" fmla="*/ 0 h 10"/>
                <a:gd name="T22" fmla="*/ 211 w 102"/>
                <a:gd name="T23" fmla="*/ 0 h 10"/>
                <a:gd name="T24" fmla="*/ 177 w 102"/>
                <a:gd name="T25" fmla="*/ 0 h 10"/>
                <a:gd name="T26" fmla="*/ 145 w 102"/>
                <a:gd name="T27" fmla="*/ 1 h 10"/>
                <a:gd name="T28" fmla="*/ 113 w 102"/>
                <a:gd name="T29" fmla="*/ 1 h 10"/>
                <a:gd name="T30" fmla="*/ 74 w 102"/>
                <a:gd name="T31" fmla="*/ 1 h 10"/>
                <a:gd name="T32" fmla="*/ 60 w 102"/>
                <a:gd name="T33" fmla="*/ 1 h 10"/>
                <a:gd name="T34" fmla="*/ 35 w 102"/>
                <a:gd name="T35" fmla="*/ 1 h 10"/>
                <a:gd name="T36" fmla="*/ 27 w 102"/>
                <a:gd name="T37" fmla="*/ 16 h 10"/>
                <a:gd name="T38" fmla="*/ 12 w 102"/>
                <a:gd name="T39" fmla="*/ 16 h 10"/>
                <a:gd name="T40" fmla="*/ 0 w 102"/>
                <a:gd name="T41" fmla="*/ 16 h 10"/>
                <a:gd name="T42" fmla="*/ 0 w 102"/>
                <a:gd name="T43" fmla="*/ 16 h 10"/>
                <a:gd name="T44" fmla="*/ 12 w 102"/>
                <a:gd name="T45" fmla="*/ 35 h 10"/>
                <a:gd name="T46" fmla="*/ 27 w 102"/>
                <a:gd name="T47" fmla="*/ 35 h 10"/>
                <a:gd name="T48" fmla="*/ 35 w 102"/>
                <a:gd name="T49" fmla="*/ 35 h 10"/>
                <a:gd name="T50" fmla="*/ 60 w 102"/>
                <a:gd name="T51" fmla="*/ 35 h 10"/>
                <a:gd name="T52" fmla="*/ 74 w 102"/>
                <a:gd name="T53" fmla="*/ 46 h 10"/>
                <a:gd name="T54" fmla="*/ 113 w 102"/>
                <a:gd name="T55" fmla="*/ 46 h 10"/>
                <a:gd name="T56" fmla="*/ 145 w 102"/>
                <a:gd name="T57" fmla="*/ 46 h 10"/>
                <a:gd name="T58" fmla="*/ 177 w 102"/>
                <a:gd name="T59" fmla="*/ 46 h 10"/>
                <a:gd name="T60" fmla="*/ 211 w 102"/>
                <a:gd name="T61" fmla="*/ 46 h 10"/>
                <a:gd name="T62" fmla="*/ 240 w 102"/>
                <a:gd name="T63" fmla="*/ 46 h 10"/>
                <a:gd name="T64" fmla="*/ 275 w 102"/>
                <a:gd name="T65" fmla="*/ 46 h 10"/>
                <a:gd name="T66" fmla="*/ 323 w 102"/>
                <a:gd name="T67" fmla="*/ 46 h 10"/>
                <a:gd name="T68" fmla="*/ 362 w 102"/>
                <a:gd name="T69" fmla="*/ 46 h 10"/>
                <a:gd name="T70" fmla="*/ 392 w 102"/>
                <a:gd name="T71" fmla="*/ 46 h 10"/>
                <a:gd name="T72" fmla="*/ 413 w 102"/>
                <a:gd name="T73" fmla="*/ 46 h 10"/>
                <a:gd name="T74" fmla="*/ 437 w 102"/>
                <a:gd name="T75" fmla="*/ 35 h 10"/>
                <a:gd name="T76" fmla="*/ 464 w 102"/>
                <a:gd name="T77" fmla="*/ 35 h 10"/>
                <a:gd name="T78" fmla="*/ 475 w 102"/>
                <a:gd name="T79" fmla="*/ 35 h 10"/>
                <a:gd name="T80" fmla="*/ 475 w 102"/>
                <a:gd name="T81" fmla="*/ 35 h 10"/>
                <a:gd name="T82" fmla="*/ 497 w 102"/>
                <a:gd name="T83" fmla="*/ 16 h 10"/>
                <a:gd name="T84" fmla="*/ 497 w 102"/>
                <a:gd name="T85" fmla="*/ 16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10"/>
                <a:gd name="T131" fmla="*/ 102 w 102"/>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10">
                  <a:moveTo>
                    <a:pt x="101" y="3"/>
                  </a:moveTo>
                  <a:lnTo>
                    <a:pt x="101" y="3"/>
                  </a:lnTo>
                  <a:lnTo>
                    <a:pt x="97" y="3"/>
                  </a:lnTo>
                  <a:lnTo>
                    <a:pt x="95" y="1"/>
                  </a:lnTo>
                  <a:lnTo>
                    <a:pt x="94" y="1"/>
                  </a:lnTo>
                  <a:lnTo>
                    <a:pt x="91" y="1"/>
                  </a:lnTo>
                  <a:lnTo>
                    <a:pt x="89" y="1"/>
                  </a:lnTo>
                  <a:lnTo>
                    <a:pt x="87" y="1"/>
                  </a:lnTo>
                  <a:lnTo>
                    <a:pt x="84" y="1"/>
                  </a:lnTo>
                  <a:lnTo>
                    <a:pt x="82" y="1"/>
                  </a:lnTo>
                  <a:lnTo>
                    <a:pt x="80" y="1"/>
                  </a:lnTo>
                  <a:lnTo>
                    <a:pt x="75" y="1"/>
                  </a:lnTo>
                  <a:lnTo>
                    <a:pt x="74" y="1"/>
                  </a:lnTo>
                  <a:lnTo>
                    <a:pt x="69" y="0"/>
                  </a:lnTo>
                  <a:lnTo>
                    <a:pt x="66" y="0"/>
                  </a:lnTo>
                  <a:lnTo>
                    <a:pt x="62" y="0"/>
                  </a:lnTo>
                  <a:lnTo>
                    <a:pt x="56" y="0"/>
                  </a:lnTo>
                  <a:lnTo>
                    <a:pt x="55" y="0"/>
                  </a:lnTo>
                  <a:lnTo>
                    <a:pt x="49" y="0"/>
                  </a:lnTo>
                  <a:lnTo>
                    <a:pt x="48" y="0"/>
                  </a:lnTo>
                  <a:lnTo>
                    <a:pt x="43" y="0"/>
                  </a:lnTo>
                  <a:lnTo>
                    <a:pt x="40" y="0"/>
                  </a:lnTo>
                  <a:lnTo>
                    <a:pt x="36" y="0"/>
                  </a:lnTo>
                  <a:lnTo>
                    <a:pt x="32" y="0"/>
                  </a:lnTo>
                  <a:lnTo>
                    <a:pt x="29" y="1"/>
                  </a:lnTo>
                  <a:lnTo>
                    <a:pt x="26" y="1"/>
                  </a:lnTo>
                  <a:lnTo>
                    <a:pt x="23" y="1"/>
                  </a:lnTo>
                  <a:lnTo>
                    <a:pt x="20" y="1"/>
                  </a:lnTo>
                  <a:lnTo>
                    <a:pt x="15" y="1"/>
                  </a:lnTo>
                  <a:lnTo>
                    <a:pt x="14" y="1"/>
                  </a:lnTo>
                  <a:lnTo>
                    <a:pt x="12" y="1"/>
                  </a:lnTo>
                  <a:lnTo>
                    <a:pt x="8" y="1"/>
                  </a:lnTo>
                  <a:lnTo>
                    <a:pt x="7" y="1"/>
                  </a:lnTo>
                  <a:lnTo>
                    <a:pt x="5" y="3"/>
                  </a:lnTo>
                  <a:lnTo>
                    <a:pt x="2" y="3"/>
                  </a:lnTo>
                  <a:lnTo>
                    <a:pt x="0" y="3"/>
                  </a:lnTo>
                  <a:lnTo>
                    <a:pt x="2" y="7"/>
                  </a:lnTo>
                  <a:lnTo>
                    <a:pt x="5" y="7"/>
                  </a:lnTo>
                  <a:lnTo>
                    <a:pt x="7" y="7"/>
                  </a:lnTo>
                  <a:lnTo>
                    <a:pt x="8" y="7"/>
                  </a:lnTo>
                  <a:lnTo>
                    <a:pt x="12" y="7"/>
                  </a:lnTo>
                  <a:lnTo>
                    <a:pt x="14" y="9"/>
                  </a:lnTo>
                  <a:lnTo>
                    <a:pt x="15" y="9"/>
                  </a:lnTo>
                  <a:lnTo>
                    <a:pt x="20" y="9"/>
                  </a:lnTo>
                  <a:lnTo>
                    <a:pt x="23" y="9"/>
                  </a:lnTo>
                  <a:lnTo>
                    <a:pt x="26" y="9"/>
                  </a:lnTo>
                  <a:lnTo>
                    <a:pt x="29" y="9"/>
                  </a:lnTo>
                  <a:lnTo>
                    <a:pt x="32" y="9"/>
                  </a:lnTo>
                  <a:lnTo>
                    <a:pt x="36" y="9"/>
                  </a:lnTo>
                  <a:lnTo>
                    <a:pt x="40" y="9"/>
                  </a:lnTo>
                  <a:lnTo>
                    <a:pt x="43" y="9"/>
                  </a:lnTo>
                  <a:lnTo>
                    <a:pt x="48" y="9"/>
                  </a:lnTo>
                  <a:lnTo>
                    <a:pt x="49" y="9"/>
                  </a:lnTo>
                  <a:lnTo>
                    <a:pt x="55" y="9"/>
                  </a:lnTo>
                  <a:lnTo>
                    <a:pt x="56" y="9"/>
                  </a:lnTo>
                  <a:lnTo>
                    <a:pt x="62" y="9"/>
                  </a:lnTo>
                  <a:lnTo>
                    <a:pt x="66" y="9"/>
                  </a:lnTo>
                  <a:lnTo>
                    <a:pt x="69" y="9"/>
                  </a:lnTo>
                  <a:lnTo>
                    <a:pt x="74" y="9"/>
                  </a:lnTo>
                  <a:lnTo>
                    <a:pt x="75" y="9"/>
                  </a:lnTo>
                  <a:lnTo>
                    <a:pt x="80" y="9"/>
                  </a:lnTo>
                  <a:lnTo>
                    <a:pt x="82" y="9"/>
                  </a:lnTo>
                  <a:lnTo>
                    <a:pt x="84" y="9"/>
                  </a:lnTo>
                  <a:lnTo>
                    <a:pt x="87" y="9"/>
                  </a:lnTo>
                  <a:lnTo>
                    <a:pt x="89" y="7"/>
                  </a:lnTo>
                  <a:lnTo>
                    <a:pt x="91" y="7"/>
                  </a:lnTo>
                  <a:lnTo>
                    <a:pt x="94" y="7"/>
                  </a:lnTo>
                  <a:lnTo>
                    <a:pt x="95" y="7"/>
                  </a:lnTo>
                  <a:lnTo>
                    <a:pt x="97" y="7"/>
                  </a:lnTo>
                  <a:lnTo>
                    <a:pt x="101" y="7"/>
                  </a:lnTo>
                  <a:lnTo>
                    <a:pt x="101" y="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82" name="Freeform 172"/>
            <p:cNvSpPr>
              <a:spLocks noChangeAspect="1"/>
            </p:cNvSpPr>
            <p:nvPr/>
          </p:nvSpPr>
          <p:spPr bwMode="auto">
            <a:xfrm>
              <a:off x="898" y="2375"/>
              <a:ext cx="82" cy="14"/>
            </a:xfrm>
            <a:custGeom>
              <a:avLst/>
              <a:gdLst>
                <a:gd name="T0" fmla="*/ 302 w 63"/>
                <a:gd name="T1" fmla="*/ 0 h 11"/>
                <a:gd name="T2" fmla="*/ 302 w 63"/>
                <a:gd name="T3" fmla="*/ 46 h 11"/>
                <a:gd name="T4" fmla="*/ 0 w 63"/>
                <a:gd name="T5" fmla="*/ 37 h 11"/>
                <a:gd name="T6" fmla="*/ 0 w 63"/>
                <a:gd name="T7" fmla="*/ 0 h 11"/>
                <a:gd name="T8" fmla="*/ 302 w 63"/>
                <a:gd name="T9" fmla="*/ 0 h 11"/>
                <a:gd name="T10" fmla="*/ 302 w 63"/>
                <a:gd name="T11" fmla="*/ 0 h 11"/>
                <a:gd name="T12" fmla="*/ 0 60000 65536"/>
                <a:gd name="T13" fmla="*/ 0 60000 65536"/>
                <a:gd name="T14" fmla="*/ 0 60000 65536"/>
                <a:gd name="T15" fmla="*/ 0 60000 65536"/>
                <a:gd name="T16" fmla="*/ 0 60000 65536"/>
                <a:gd name="T17" fmla="*/ 0 60000 65536"/>
                <a:gd name="T18" fmla="*/ 0 w 63"/>
                <a:gd name="T19" fmla="*/ 0 h 11"/>
                <a:gd name="T20" fmla="*/ 63 w 63"/>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63" h="11">
                  <a:moveTo>
                    <a:pt x="62" y="0"/>
                  </a:moveTo>
                  <a:lnTo>
                    <a:pt x="62" y="10"/>
                  </a:lnTo>
                  <a:lnTo>
                    <a:pt x="0" y="9"/>
                  </a:lnTo>
                  <a:lnTo>
                    <a:pt x="0" y="0"/>
                  </a:lnTo>
                  <a:lnTo>
                    <a:pt x="62"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83" name="AutoShape 173"/>
            <p:cNvSpPr>
              <a:spLocks noChangeAspect="1" noChangeArrowheads="1"/>
            </p:cNvSpPr>
            <p:nvPr/>
          </p:nvSpPr>
          <p:spPr bwMode="auto">
            <a:xfrm flipV="1">
              <a:off x="905" y="2388"/>
              <a:ext cx="71"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84" name="Freeform 174"/>
            <p:cNvSpPr>
              <a:spLocks noChangeAspect="1"/>
            </p:cNvSpPr>
            <p:nvPr/>
          </p:nvSpPr>
          <p:spPr bwMode="auto">
            <a:xfrm>
              <a:off x="881" y="2298"/>
              <a:ext cx="116" cy="78"/>
            </a:xfrm>
            <a:custGeom>
              <a:avLst/>
              <a:gdLst>
                <a:gd name="T0" fmla="*/ 433 w 89"/>
                <a:gd name="T1" fmla="*/ 226 h 60"/>
                <a:gd name="T2" fmla="*/ 433 w 89"/>
                <a:gd name="T3" fmla="*/ 237 h 60"/>
                <a:gd name="T4" fmla="*/ 433 w 89"/>
                <a:gd name="T5" fmla="*/ 257 h 60"/>
                <a:gd name="T6" fmla="*/ 433 w 89"/>
                <a:gd name="T7" fmla="*/ 257 h 60"/>
                <a:gd name="T8" fmla="*/ 418 w 89"/>
                <a:gd name="T9" fmla="*/ 269 h 60"/>
                <a:gd name="T10" fmla="*/ 418 w 89"/>
                <a:gd name="T11" fmla="*/ 272 h 60"/>
                <a:gd name="T12" fmla="*/ 409 w 89"/>
                <a:gd name="T13" fmla="*/ 272 h 60"/>
                <a:gd name="T14" fmla="*/ 401 w 89"/>
                <a:gd name="T15" fmla="*/ 272 h 60"/>
                <a:gd name="T16" fmla="*/ 387 w 89"/>
                <a:gd name="T17" fmla="*/ 286 h 60"/>
                <a:gd name="T18" fmla="*/ 374 w 89"/>
                <a:gd name="T19" fmla="*/ 286 h 60"/>
                <a:gd name="T20" fmla="*/ 370 w 89"/>
                <a:gd name="T21" fmla="*/ 286 h 60"/>
                <a:gd name="T22" fmla="*/ 65 w 89"/>
                <a:gd name="T23" fmla="*/ 286 h 60"/>
                <a:gd name="T24" fmla="*/ 65 w 89"/>
                <a:gd name="T25" fmla="*/ 286 h 60"/>
                <a:gd name="T26" fmla="*/ 51 w 89"/>
                <a:gd name="T27" fmla="*/ 286 h 60"/>
                <a:gd name="T28" fmla="*/ 38 w 89"/>
                <a:gd name="T29" fmla="*/ 286 h 60"/>
                <a:gd name="T30" fmla="*/ 35 w 89"/>
                <a:gd name="T31" fmla="*/ 272 h 60"/>
                <a:gd name="T32" fmla="*/ 27 w 89"/>
                <a:gd name="T33" fmla="*/ 272 h 60"/>
                <a:gd name="T34" fmla="*/ 1 w 89"/>
                <a:gd name="T35" fmla="*/ 269 h 60"/>
                <a:gd name="T36" fmla="*/ 1 w 89"/>
                <a:gd name="T37" fmla="*/ 269 h 60"/>
                <a:gd name="T38" fmla="*/ 0 w 89"/>
                <a:gd name="T39" fmla="*/ 257 h 60"/>
                <a:gd name="T40" fmla="*/ 0 w 89"/>
                <a:gd name="T41" fmla="*/ 237 h 60"/>
                <a:gd name="T42" fmla="*/ 0 w 89"/>
                <a:gd name="T43" fmla="*/ 226 h 60"/>
                <a:gd name="T44" fmla="*/ 0 w 89"/>
                <a:gd name="T45" fmla="*/ 51 h 60"/>
                <a:gd name="T46" fmla="*/ 0 w 89"/>
                <a:gd name="T47" fmla="*/ 38 h 60"/>
                <a:gd name="T48" fmla="*/ 0 w 89"/>
                <a:gd name="T49" fmla="*/ 27 h 60"/>
                <a:gd name="T50" fmla="*/ 0 w 89"/>
                <a:gd name="T51" fmla="*/ 27 h 60"/>
                <a:gd name="T52" fmla="*/ 1 w 89"/>
                <a:gd name="T53" fmla="*/ 16 h 60"/>
                <a:gd name="T54" fmla="*/ 27 w 89"/>
                <a:gd name="T55" fmla="*/ 1 h 60"/>
                <a:gd name="T56" fmla="*/ 27 w 89"/>
                <a:gd name="T57" fmla="*/ 1 h 60"/>
                <a:gd name="T58" fmla="*/ 35 w 89"/>
                <a:gd name="T59" fmla="*/ 1 h 60"/>
                <a:gd name="T60" fmla="*/ 38 w 89"/>
                <a:gd name="T61" fmla="*/ 0 h 60"/>
                <a:gd name="T62" fmla="*/ 51 w 89"/>
                <a:gd name="T63" fmla="*/ 0 h 60"/>
                <a:gd name="T64" fmla="*/ 65 w 89"/>
                <a:gd name="T65" fmla="*/ 0 h 60"/>
                <a:gd name="T66" fmla="*/ 370 w 89"/>
                <a:gd name="T67" fmla="*/ 0 h 60"/>
                <a:gd name="T68" fmla="*/ 370 w 89"/>
                <a:gd name="T69" fmla="*/ 0 h 60"/>
                <a:gd name="T70" fmla="*/ 374 w 89"/>
                <a:gd name="T71" fmla="*/ 0 h 60"/>
                <a:gd name="T72" fmla="*/ 401 w 89"/>
                <a:gd name="T73" fmla="*/ 0 h 60"/>
                <a:gd name="T74" fmla="*/ 401 w 89"/>
                <a:gd name="T75" fmla="*/ 1 h 60"/>
                <a:gd name="T76" fmla="*/ 409 w 89"/>
                <a:gd name="T77" fmla="*/ 1 h 60"/>
                <a:gd name="T78" fmla="*/ 418 w 89"/>
                <a:gd name="T79" fmla="*/ 16 h 60"/>
                <a:gd name="T80" fmla="*/ 433 w 89"/>
                <a:gd name="T81" fmla="*/ 16 h 60"/>
                <a:gd name="T82" fmla="*/ 433 w 89"/>
                <a:gd name="T83" fmla="*/ 27 h 60"/>
                <a:gd name="T84" fmla="*/ 433 w 89"/>
                <a:gd name="T85" fmla="*/ 38 h 60"/>
                <a:gd name="T86" fmla="*/ 433 w 8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9"/>
                <a:gd name="T133" fmla="*/ 0 h 60"/>
                <a:gd name="T134" fmla="*/ 89 w 8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9" h="60">
                  <a:moveTo>
                    <a:pt x="88" y="11"/>
                  </a:moveTo>
                  <a:lnTo>
                    <a:pt x="88" y="47"/>
                  </a:lnTo>
                  <a:lnTo>
                    <a:pt x="88" y="49"/>
                  </a:lnTo>
                  <a:lnTo>
                    <a:pt x="88" y="53"/>
                  </a:lnTo>
                  <a:lnTo>
                    <a:pt x="88" y="55"/>
                  </a:lnTo>
                  <a:lnTo>
                    <a:pt x="85" y="55"/>
                  </a:lnTo>
                  <a:lnTo>
                    <a:pt x="85" y="56"/>
                  </a:lnTo>
                  <a:lnTo>
                    <a:pt x="84" y="56"/>
                  </a:lnTo>
                  <a:lnTo>
                    <a:pt x="82" y="56"/>
                  </a:lnTo>
                  <a:lnTo>
                    <a:pt x="82" y="59"/>
                  </a:lnTo>
                  <a:lnTo>
                    <a:pt x="79" y="59"/>
                  </a:lnTo>
                  <a:lnTo>
                    <a:pt x="77" y="59"/>
                  </a:lnTo>
                  <a:lnTo>
                    <a:pt x="75" y="59"/>
                  </a:lnTo>
                  <a:lnTo>
                    <a:pt x="13" y="59"/>
                  </a:lnTo>
                  <a:lnTo>
                    <a:pt x="11" y="59"/>
                  </a:lnTo>
                  <a:lnTo>
                    <a:pt x="8" y="59"/>
                  </a:lnTo>
                  <a:lnTo>
                    <a:pt x="7" y="56"/>
                  </a:lnTo>
                  <a:lnTo>
                    <a:pt x="5" y="56"/>
                  </a:lnTo>
                  <a:lnTo>
                    <a:pt x="1" y="55"/>
                  </a:lnTo>
                  <a:lnTo>
                    <a:pt x="0" y="53"/>
                  </a:lnTo>
                  <a:lnTo>
                    <a:pt x="0" y="49"/>
                  </a:lnTo>
                  <a:lnTo>
                    <a:pt x="0" y="47"/>
                  </a:lnTo>
                  <a:lnTo>
                    <a:pt x="0" y="11"/>
                  </a:lnTo>
                  <a:lnTo>
                    <a:pt x="0" y="8"/>
                  </a:lnTo>
                  <a:lnTo>
                    <a:pt x="0" y="5"/>
                  </a:lnTo>
                  <a:lnTo>
                    <a:pt x="1" y="3"/>
                  </a:lnTo>
                  <a:lnTo>
                    <a:pt x="5" y="1"/>
                  </a:lnTo>
                  <a:lnTo>
                    <a:pt x="7" y="1"/>
                  </a:lnTo>
                  <a:lnTo>
                    <a:pt x="8" y="0"/>
                  </a:lnTo>
                  <a:lnTo>
                    <a:pt x="11" y="0"/>
                  </a:lnTo>
                  <a:lnTo>
                    <a:pt x="13" y="0"/>
                  </a:lnTo>
                  <a:lnTo>
                    <a:pt x="75" y="0"/>
                  </a:lnTo>
                  <a:lnTo>
                    <a:pt x="77" y="0"/>
                  </a:lnTo>
                  <a:lnTo>
                    <a:pt x="79" y="0"/>
                  </a:lnTo>
                  <a:lnTo>
                    <a:pt x="82" y="0"/>
                  </a:lnTo>
                  <a:lnTo>
                    <a:pt x="82" y="1"/>
                  </a:lnTo>
                  <a:lnTo>
                    <a:pt x="84" y="1"/>
                  </a:lnTo>
                  <a:lnTo>
                    <a:pt x="85" y="1"/>
                  </a:lnTo>
                  <a:lnTo>
                    <a:pt x="85" y="3"/>
                  </a:lnTo>
                  <a:lnTo>
                    <a:pt x="88" y="3"/>
                  </a:lnTo>
                  <a:lnTo>
                    <a:pt x="88" y="5"/>
                  </a:lnTo>
                  <a:lnTo>
                    <a:pt x="88" y="8"/>
                  </a:lnTo>
                  <a:lnTo>
                    <a:pt x="88"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85" name="Freeform 175"/>
            <p:cNvSpPr>
              <a:spLocks noChangeAspect="1"/>
            </p:cNvSpPr>
            <p:nvPr/>
          </p:nvSpPr>
          <p:spPr bwMode="auto">
            <a:xfrm>
              <a:off x="966" y="2298"/>
              <a:ext cx="31" cy="78"/>
            </a:xfrm>
            <a:custGeom>
              <a:avLst/>
              <a:gdLst>
                <a:gd name="T0" fmla="*/ 109 w 24"/>
                <a:gd name="T1" fmla="*/ 226 h 60"/>
                <a:gd name="T2" fmla="*/ 109 w 24"/>
                <a:gd name="T3" fmla="*/ 237 h 60"/>
                <a:gd name="T4" fmla="*/ 109 w 24"/>
                <a:gd name="T5" fmla="*/ 237 h 60"/>
                <a:gd name="T6" fmla="*/ 109 w 24"/>
                <a:gd name="T7" fmla="*/ 257 h 60"/>
                <a:gd name="T8" fmla="*/ 109 w 24"/>
                <a:gd name="T9" fmla="*/ 269 h 60"/>
                <a:gd name="T10" fmla="*/ 109 w 24"/>
                <a:gd name="T11" fmla="*/ 269 h 60"/>
                <a:gd name="T12" fmla="*/ 102 w 24"/>
                <a:gd name="T13" fmla="*/ 272 h 60"/>
                <a:gd name="T14" fmla="*/ 102 w 24"/>
                <a:gd name="T15" fmla="*/ 272 h 60"/>
                <a:gd name="T16" fmla="*/ 102 w 24"/>
                <a:gd name="T17" fmla="*/ 286 h 60"/>
                <a:gd name="T18" fmla="*/ 102 w 24"/>
                <a:gd name="T19" fmla="*/ 286 h 60"/>
                <a:gd name="T20" fmla="*/ 88 w 24"/>
                <a:gd name="T21" fmla="*/ 286 h 60"/>
                <a:gd name="T22" fmla="*/ 22 w 24"/>
                <a:gd name="T23" fmla="*/ 286 h 60"/>
                <a:gd name="T24" fmla="*/ 22 w 24"/>
                <a:gd name="T25" fmla="*/ 286 h 60"/>
                <a:gd name="T26" fmla="*/ 10 w 24"/>
                <a:gd name="T27" fmla="*/ 286 h 60"/>
                <a:gd name="T28" fmla="*/ 10 w 24"/>
                <a:gd name="T29" fmla="*/ 272 h 60"/>
                <a:gd name="T30" fmla="*/ 10 w 24"/>
                <a:gd name="T31" fmla="*/ 272 h 60"/>
                <a:gd name="T32" fmla="*/ 10 w 24"/>
                <a:gd name="T33" fmla="*/ 272 h 60"/>
                <a:gd name="T34" fmla="*/ 0 w 24"/>
                <a:gd name="T35" fmla="*/ 269 h 60"/>
                <a:gd name="T36" fmla="*/ 0 w 24"/>
                <a:gd name="T37" fmla="*/ 269 h 60"/>
                <a:gd name="T38" fmla="*/ 0 w 24"/>
                <a:gd name="T39" fmla="*/ 257 h 60"/>
                <a:gd name="T40" fmla="*/ 0 w 24"/>
                <a:gd name="T41" fmla="*/ 237 h 60"/>
                <a:gd name="T42" fmla="*/ 0 w 24"/>
                <a:gd name="T43" fmla="*/ 226 h 60"/>
                <a:gd name="T44" fmla="*/ 0 w 24"/>
                <a:gd name="T45" fmla="*/ 38 h 60"/>
                <a:gd name="T46" fmla="*/ 0 w 24"/>
                <a:gd name="T47" fmla="*/ 38 h 60"/>
                <a:gd name="T48" fmla="*/ 0 w 24"/>
                <a:gd name="T49" fmla="*/ 27 h 60"/>
                <a:gd name="T50" fmla="*/ 0 w 24"/>
                <a:gd name="T51" fmla="*/ 27 h 60"/>
                <a:gd name="T52" fmla="*/ 0 w 24"/>
                <a:gd name="T53" fmla="*/ 16 h 60"/>
                <a:gd name="T54" fmla="*/ 10 w 24"/>
                <a:gd name="T55" fmla="*/ 1 h 60"/>
                <a:gd name="T56" fmla="*/ 10 w 24"/>
                <a:gd name="T57" fmla="*/ 1 h 60"/>
                <a:gd name="T58" fmla="*/ 10 w 24"/>
                <a:gd name="T59" fmla="*/ 0 h 60"/>
                <a:gd name="T60" fmla="*/ 10 w 24"/>
                <a:gd name="T61" fmla="*/ 0 h 60"/>
                <a:gd name="T62" fmla="*/ 22 w 24"/>
                <a:gd name="T63" fmla="*/ 0 h 60"/>
                <a:gd name="T64" fmla="*/ 22 w 24"/>
                <a:gd name="T65" fmla="*/ 0 h 60"/>
                <a:gd name="T66" fmla="*/ 88 w 24"/>
                <a:gd name="T67" fmla="*/ 0 h 60"/>
                <a:gd name="T68" fmla="*/ 88 w 24"/>
                <a:gd name="T69" fmla="*/ 0 h 60"/>
                <a:gd name="T70" fmla="*/ 102 w 24"/>
                <a:gd name="T71" fmla="*/ 0 h 60"/>
                <a:gd name="T72" fmla="*/ 102 w 24"/>
                <a:gd name="T73" fmla="*/ 0 h 60"/>
                <a:gd name="T74" fmla="*/ 102 w 24"/>
                <a:gd name="T75" fmla="*/ 1 h 60"/>
                <a:gd name="T76" fmla="*/ 109 w 24"/>
                <a:gd name="T77" fmla="*/ 1 h 60"/>
                <a:gd name="T78" fmla="*/ 109 w 24"/>
                <a:gd name="T79" fmla="*/ 16 h 60"/>
                <a:gd name="T80" fmla="*/ 109 w 24"/>
                <a:gd name="T81" fmla="*/ 16 h 60"/>
                <a:gd name="T82" fmla="*/ 109 w 24"/>
                <a:gd name="T83" fmla="*/ 27 h 60"/>
                <a:gd name="T84" fmla="*/ 109 w 24"/>
                <a:gd name="T85" fmla="*/ 38 h 60"/>
                <a:gd name="T86" fmla="*/ 109 w 24"/>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0"/>
                <a:gd name="T134" fmla="*/ 24 w 2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0">
                  <a:moveTo>
                    <a:pt x="23" y="8"/>
                  </a:moveTo>
                  <a:lnTo>
                    <a:pt x="23" y="47"/>
                  </a:lnTo>
                  <a:lnTo>
                    <a:pt x="23" y="49"/>
                  </a:lnTo>
                  <a:lnTo>
                    <a:pt x="23" y="53"/>
                  </a:lnTo>
                  <a:lnTo>
                    <a:pt x="23" y="55"/>
                  </a:lnTo>
                  <a:lnTo>
                    <a:pt x="23" y="56"/>
                  </a:lnTo>
                  <a:lnTo>
                    <a:pt x="22" y="56"/>
                  </a:lnTo>
                  <a:lnTo>
                    <a:pt x="22" y="59"/>
                  </a:lnTo>
                  <a:lnTo>
                    <a:pt x="19" y="59"/>
                  </a:lnTo>
                  <a:lnTo>
                    <a:pt x="5" y="59"/>
                  </a:lnTo>
                  <a:lnTo>
                    <a:pt x="2" y="59"/>
                  </a:lnTo>
                  <a:lnTo>
                    <a:pt x="2" y="56"/>
                  </a:lnTo>
                  <a:lnTo>
                    <a:pt x="2" y="55"/>
                  </a:lnTo>
                  <a:lnTo>
                    <a:pt x="0" y="55"/>
                  </a:lnTo>
                  <a:lnTo>
                    <a:pt x="0" y="53"/>
                  </a:lnTo>
                  <a:lnTo>
                    <a:pt x="0" y="49"/>
                  </a:lnTo>
                  <a:lnTo>
                    <a:pt x="0" y="47"/>
                  </a:lnTo>
                  <a:lnTo>
                    <a:pt x="0" y="8"/>
                  </a:lnTo>
                  <a:lnTo>
                    <a:pt x="0" y="5"/>
                  </a:lnTo>
                  <a:lnTo>
                    <a:pt x="0" y="3"/>
                  </a:lnTo>
                  <a:lnTo>
                    <a:pt x="2" y="1"/>
                  </a:lnTo>
                  <a:lnTo>
                    <a:pt x="2" y="0"/>
                  </a:lnTo>
                  <a:lnTo>
                    <a:pt x="5" y="0"/>
                  </a:lnTo>
                  <a:lnTo>
                    <a:pt x="19" y="0"/>
                  </a:lnTo>
                  <a:lnTo>
                    <a:pt x="22" y="0"/>
                  </a:lnTo>
                  <a:lnTo>
                    <a:pt x="22" y="1"/>
                  </a:lnTo>
                  <a:lnTo>
                    <a:pt x="23" y="1"/>
                  </a:lnTo>
                  <a:lnTo>
                    <a:pt x="23" y="3"/>
                  </a:lnTo>
                  <a:lnTo>
                    <a:pt x="23" y="5"/>
                  </a:lnTo>
                  <a:lnTo>
                    <a:pt x="23" y="8"/>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86" name="Freeform 176"/>
            <p:cNvSpPr>
              <a:spLocks noChangeAspect="1"/>
            </p:cNvSpPr>
            <p:nvPr/>
          </p:nvSpPr>
          <p:spPr bwMode="auto">
            <a:xfrm>
              <a:off x="881" y="2298"/>
              <a:ext cx="34" cy="78"/>
            </a:xfrm>
            <a:custGeom>
              <a:avLst/>
              <a:gdLst>
                <a:gd name="T0" fmla="*/ 124 w 26"/>
                <a:gd name="T1" fmla="*/ 226 h 60"/>
                <a:gd name="T2" fmla="*/ 124 w 26"/>
                <a:gd name="T3" fmla="*/ 237 h 60"/>
                <a:gd name="T4" fmla="*/ 124 w 26"/>
                <a:gd name="T5" fmla="*/ 237 h 60"/>
                <a:gd name="T6" fmla="*/ 124 w 26"/>
                <a:gd name="T7" fmla="*/ 257 h 60"/>
                <a:gd name="T8" fmla="*/ 124 w 26"/>
                <a:gd name="T9" fmla="*/ 269 h 60"/>
                <a:gd name="T10" fmla="*/ 124 w 26"/>
                <a:gd name="T11" fmla="*/ 269 h 60"/>
                <a:gd name="T12" fmla="*/ 111 w 26"/>
                <a:gd name="T13" fmla="*/ 272 h 60"/>
                <a:gd name="T14" fmla="*/ 111 w 26"/>
                <a:gd name="T15" fmla="*/ 272 h 60"/>
                <a:gd name="T16" fmla="*/ 111 w 26"/>
                <a:gd name="T17" fmla="*/ 286 h 60"/>
                <a:gd name="T18" fmla="*/ 111 w 26"/>
                <a:gd name="T19" fmla="*/ 286 h 60"/>
                <a:gd name="T20" fmla="*/ 102 w 26"/>
                <a:gd name="T21" fmla="*/ 286 h 60"/>
                <a:gd name="T22" fmla="*/ 27 w 26"/>
                <a:gd name="T23" fmla="*/ 286 h 60"/>
                <a:gd name="T24" fmla="*/ 27 w 26"/>
                <a:gd name="T25" fmla="*/ 286 h 60"/>
                <a:gd name="T26" fmla="*/ 1 w 26"/>
                <a:gd name="T27" fmla="*/ 286 h 60"/>
                <a:gd name="T28" fmla="*/ 1 w 26"/>
                <a:gd name="T29" fmla="*/ 272 h 60"/>
                <a:gd name="T30" fmla="*/ 1 w 26"/>
                <a:gd name="T31" fmla="*/ 272 h 60"/>
                <a:gd name="T32" fmla="*/ 1 w 26"/>
                <a:gd name="T33" fmla="*/ 272 h 60"/>
                <a:gd name="T34" fmla="*/ 0 w 26"/>
                <a:gd name="T35" fmla="*/ 269 h 60"/>
                <a:gd name="T36" fmla="*/ 0 w 26"/>
                <a:gd name="T37" fmla="*/ 269 h 60"/>
                <a:gd name="T38" fmla="*/ 0 w 26"/>
                <a:gd name="T39" fmla="*/ 257 h 60"/>
                <a:gd name="T40" fmla="*/ 0 w 26"/>
                <a:gd name="T41" fmla="*/ 237 h 60"/>
                <a:gd name="T42" fmla="*/ 0 w 26"/>
                <a:gd name="T43" fmla="*/ 226 h 60"/>
                <a:gd name="T44" fmla="*/ 0 w 26"/>
                <a:gd name="T45" fmla="*/ 38 h 60"/>
                <a:gd name="T46" fmla="*/ 0 w 26"/>
                <a:gd name="T47" fmla="*/ 38 h 60"/>
                <a:gd name="T48" fmla="*/ 0 w 26"/>
                <a:gd name="T49" fmla="*/ 27 h 60"/>
                <a:gd name="T50" fmla="*/ 0 w 26"/>
                <a:gd name="T51" fmla="*/ 27 h 60"/>
                <a:gd name="T52" fmla="*/ 0 w 26"/>
                <a:gd name="T53" fmla="*/ 16 h 60"/>
                <a:gd name="T54" fmla="*/ 1 w 26"/>
                <a:gd name="T55" fmla="*/ 1 h 60"/>
                <a:gd name="T56" fmla="*/ 1 w 26"/>
                <a:gd name="T57" fmla="*/ 1 h 60"/>
                <a:gd name="T58" fmla="*/ 1 w 26"/>
                <a:gd name="T59" fmla="*/ 0 h 60"/>
                <a:gd name="T60" fmla="*/ 1 w 26"/>
                <a:gd name="T61" fmla="*/ 0 h 60"/>
                <a:gd name="T62" fmla="*/ 27 w 26"/>
                <a:gd name="T63" fmla="*/ 0 h 60"/>
                <a:gd name="T64" fmla="*/ 27 w 26"/>
                <a:gd name="T65" fmla="*/ 0 h 60"/>
                <a:gd name="T66" fmla="*/ 102 w 26"/>
                <a:gd name="T67" fmla="*/ 0 h 60"/>
                <a:gd name="T68" fmla="*/ 102 w 26"/>
                <a:gd name="T69" fmla="*/ 0 h 60"/>
                <a:gd name="T70" fmla="*/ 111 w 26"/>
                <a:gd name="T71" fmla="*/ 0 h 60"/>
                <a:gd name="T72" fmla="*/ 111 w 26"/>
                <a:gd name="T73" fmla="*/ 0 h 60"/>
                <a:gd name="T74" fmla="*/ 111 w 26"/>
                <a:gd name="T75" fmla="*/ 1 h 60"/>
                <a:gd name="T76" fmla="*/ 124 w 26"/>
                <a:gd name="T77" fmla="*/ 1 h 60"/>
                <a:gd name="T78" fmla="*/ 124 w 26"/>
                <a:gd name="T79" fmla="*/ 16 h 60"/>
                <a:gd name="T80" fmla="*/ 124 w 26"/>
                <a:gd name="T81" fmla="*/ 16 h 60"/>
                <a:gd name="T82" fmla="*/ 124 w 26"/>
                <a:gd name="T83" fmla="*/ 27 h 60"/>
                <a:gd name="T84" fmla="*/ 124 w 26"/>
                <a:gd name="T85" fmla="*/ 38 h 60"/>
                <a:gd name="T86" fmla="*/ 124 w 26"/>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0"/>
                <a:gd name="T134" fmla="*/ 26 w 26"/>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0">
                  <a:moveTo>
                    <a:pt x="25" y="8"/>
                  </a:moveTo>
                  <a:lnTo>
                    <a:pt x="25" y="47"/>
                  </a:lnTo>
                  <a:lnTo>
                    <a:pt x="25" y="49"/>
                  </a:lnTo>
                  <a:lnTo>
                    <a:pt x="25" y="53"/>
                  </a:lnTo>
                  <a:lnTo>
                    <a:pt x="25" y="55"/>
                  </a:lnTo>
                  <a:lnTo>
                    <a:pt x="25" y="56"/>
                  </a:lnTo>
                  <a:lnTo>
                    <a:pt x="22" y="56"/>
                  </a:lnTo>
                  <a:lnTo>
                    <a:pt x="22" y="59"/>
                  </a:lnTo>
                  <a:lnTo>
                    <a:pt x="21" y="59"/>
                  </a:lnTo>
                  <a:lnTo>
                    <a:pt x="5" y="59"/>
                  </a:lnTo>
                  <a:lnTo>
                    <a:pt x="1" y="59"/>
                  </a:lnTo>
                  <a:lnTo>
                    <a:pt x="1" y="56"/>
                  </a:lnTo>
                  <a:lnTo>
                    <a:pt x="1" y="55"/>
                  </a:lnTo>
                  <a:lnTo>
                    <a:pt x="0" y="55"/>
                  </a:lnTo>
                  <a:lnTo>
                    <a:pt x="0" y="53"/>
                  </a:lnTo>
                  <a:lnTo>
                    <a:pt x="0" y="49"/>
                  </a:lnTo>
                  <a:lnTo>
                    <a:pt x="0" y="47"/>
                  </a:lnTo>
                  <a:lnTo>
                    <a:pt x="0" y="8"/>
                  </a:lnTo>
                  <a:lnTo>
                    <a:pt x="0" y="5"/>
                  </a:lnTo>
                  <a:lnTo>
                    <a:pt x="0" y="3"/>
                  </a:lnTo>
                  <a:lnTo>
                    <a:pt x="1" y="1"/>
                  </a:lnTo>
                  <a:lnTo>
                    <a:pt x="1" y="0"/>
                  </a:lnTo>
                  <a:lnTo>
                    <a:pt x="5" y="0"/>
                  </a:lnTo>
                  <a:lnTo>
                    <a:pt x="21" y="0"/>
                  </a:lnTo>
                  <a:lnTo>
                    <a:pt x="22" y="0"/>
                  </a:lnTo>
                  <a:lnTo>
                    <a:pt x="22" y="1"/>
                  </a:lnTo>
                  <a:lnTo>
                    <a:pt x="25" y="1"/>
                  </a:lnTo>
                  <a:lnTo>
                    <a:pt x="25" y="3"/>
                  </a:lnTo>
                  <a:lnTo>
                    <a:pt x="25" y="5"/>
                  </a:lnTo>
                  <a:lnTo>
                    <a:pt x="25" y="8"/>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87" name="Freeform 177" descr="Light vertical"/>
            <p:cNvSpPr>
              <a:spLocks noChangeAspect="1"/>
            </p:cNvSpPr>
            <p:nvPr/>
          </p:nvSpPr>
          <p:spPr bwMode="auto">
            <a:xfrm>
              <a:off x="916" y="2298"/>
              <a:ext cx="51" cy="78"/>
            </a:xfrm>
            <a:custGeom>
              <a:avLst/>
              <a:gdLst>
                <a:gd name="T0" fmla="*/ 190 w 39"/>
                <a:gd name="T1" fmla="*/ 226 h 60"/>
                <a:gd name="T2" fmla="*/ 190 w 39"/>
                <a:gd name="T3" fmla="*/ 237 h 60"/>
                <a:gd name="T4" fmla="*/ 174 w 39"/>
                <a:gd name="T5" fmla="*/ 237 h 60"/>
                <a:gd name="T6" fmla="*/ 174 w 39"/>
                <a:gd name="T7" fmla="*/ 257 h 60"/>
                <a:gd name="T8" fmla="*/ 174 w 39"/>
                <a:gd name="T9" fmla="*/ 269 h 60"/>
                <a:gd name="T10" fmla="*/ 174 w 39"/>
                <a:gd name="T11" fmla="*/ 269 h 60"/>
                <a:gd name="T12" fmla="*/ 174 w 39"/>
                <a:gd name="T13" fmla="*/ 272 h 60"/>
                <a:gd name="T14" fmla="*/ 161 w 39"/>
                <a:gd name="T15" fmla="*/ 272 h 60"/>
                <a:gd name="T16" fmla="*/ 161 w 39"/>
                <a:gd name="T17" fmla="*/ 286 h 60"/>
                <a:gd name="T18" fmla="*/ 150 w 39"/>
                <a:gd name="T19" fmla="*/ 286 h 60"/>
                <a:gd name="T20" fmla="*/ 150 w 39"/>
                <a:gd name="T21" fmla="*/ 286 h 60"/>
                <a:gd name="T22" fmla="*/ 29 w 39"/>
                <a:gd name="T23" fmla="*/ 286 h 60"/>
                <a:gd name="T24" fmla="*/ 29 w 39"/>
                <a:gd name="T25" fmla="*/ 286 h 60"/>
                <a:gd name="T26" fmla="*/ 29 w 39"/>
                <a:gd name="T27" fmla="*/ 286 h 60"/>
                <a:gd name="T28" fmla="*/ 12 w 39"/>
                <a:gd name="T29" fmla="*/ 272 h 60"/>
                <a:gd name="T30" fmla="*/ 12 w 39"/>
                <a:gd name="T31" fmla="*/ 272 h 60"/>
                <a:gd name="T32" fmla="*/ 12 w 39"/>
                <a:gd name="T33" fmla="*/ 272 h 60"/>
                <a:gd name="T34" fmla="*/ 0 w 39"/>
                <a:gd name="T35" fmla="*/ 269 h 60"/>
                <a:gd name="T36" fmla="*/ 0 w 39"/>
                <a:gd name="T37" fmla="*/ 269 h 60"/>
                <a:gd name="T38" fmla="*/ 0 w 39"/>
                <a:gd name="T39" fmla="*/ 257 h 60"/>
                <a:gd name="T40" fmla="*/ 0 w 39"/>
                <a:gd name="T41" fmla="*/ 237 h 60"/>
                <a:gd name="T42" fmla="*/ 0 w 39"/>
                <a:gd name="T43" fmla="*/ 226 h 60"/>
                <a:gd name="T44" fmla="*/ 0 w 39"/>
                <a:gd name="T45" fmla="*/ 38 h 60"/>
                <a:gd name="T46" fmla="*/ 0 w 39"/>
                <a:gd name="T47" fmla="*/ 38 h 60"/>
                <a:gd name="T48" fmla="*/ 0 w 39"/>
                <a:gd name="T49" fmla="*/ 27 h 60"/>
                <a:gd name="T50" fmla="*/ 0 w 39"/>
                <a:gd name="T51" fmla="*/ 27 h 60"/>
                <a:gd name="T52" fmla="*/ 0 w 39"/>
                <a:gd name="T53" fmla="*/ 16 h 60"/>
                <a:gd name="T54" fmla="*/ 0 w 39"/>
                <a:gd name="T55" fmla="*/ 1 h 60"/>
                <a:gd name="T56" fmla="*/ 12 w 39"/>
                <a:gd name="T57" fmla="*/ 1 h 60"/>
                <a:gd name="T58" fmla="*/ 12 w 39"/>
                <a:gd name="T59" fmla="*/ 0 h 60"/>
                <a:gd name="T60" fmla="*/ 12 w 39"/>
                <a:gd name="T61" fmla="*/ 0 h 60"/>
                <a:gd name="T62" fmla="*/ 29 w 39"/>
                <a:gd name="T63" fmla="*/ 0 h 60"/>
                <a:gd name="T64" fmla="*/ 29 w 39"/>
                <a:gd name="T65" fmla="*/ 0 h 60"/>
                <a:gd name="T66" fmla="*/ 150 w 39"/>
                <a:gd name="T67" fmla="*/ 0 h 60"/>
                <a:gd name="T68" fmla="*/ 150 w 39"/>
                <a:gd name="T69" fmla="*/ 0 h 60"/>
                <a:gd name="T70" fmla="*/ 161 w 39"/>
                <a:gd name="T71" fmla="*/ 0 h 60"/>
                <a:gd name="T72" fmla="*/ 161 w 39"/>
                <a:gd name="T73" fmla="*/ 0 h 60"/>
                <a:gd name="T74" fmla="*/ 161 w 39"/>
                <a:gd name="T75" fmla="*/ 1 h 60"/>
                <a:gd name="T76" fmla="*/ 174 w 39"/>
                <a:gd name="T77" fmla="*/ 1 h 60"/>
                <a:gd name="T78" fmla="*/ 174 w 39"/>
                <a:gd name="T79" fmla="*/ 16 h 60"/>
                <a:gd name="T80" fmla="*/ 174 w 39"/>
                <a:gd name="T81" fmla="*/ 16 h 60"/>
                <a:gd name="T82" fmla="*/ 174 w 39"/>
                <a:gd name="T83" fmla="*/ 27 h 60"/>
                <a:gd name="T84" fmla="*/ 190 w 39"/>
                <a:gd name="T85" fmla="*/ 38 h 60"/>
                <a:gd name="T86" fmla="*/ 190 w 39"/>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0"/>
                <a:gd name="T134" fmla="*/ 39 w 3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0">
                  <a:moveTo>
                    <a:pt x="38" y="8"/>
                  </a:moveTo>
                  <a:lnTo>
                    <a:pt x="38" y="47"/>
                  </a:lnTo>
                  <a:lnTo>
                    <a:pt x="38" y="49"/>
                  </a:lnTo>
                  <a:lnTo>
                    <a:pt x="35" y="49"/>
                  </a:lnTo>
                  <a:lnTo>
                    <a:pt x="35" y="53"/>
                  </a:lnTo>
                  <a:lnTo>
                    <a:pt x="35" y="55"/>
                  </a:lnTo>
                  <a:lnTo>
                    <a:pt x="35" y="56"/>
                  </a:lnTo>
                  <a:lnTo>
                    <a:pt x="32" y="56"/>
                  </a:lnTo>
                  <a:lnTo>
                    <a:pt x="32" y="59"/>
                  </a:lnTo>
                  <a:lnTo>
                    <a:pt x="30" y="59"/>
                  </a:lnTo>
                  <a:lnTo>
                    <a:pt x="6" y="59"/>
                  </a:lnTo>
                  <a:lnTo>
                    <a:pt x="2" y="59"/>
                  </a:lnTo>
                  <a:lnTo>
                    <a:pt x="2" y="56"/>
                  </a:lnTo>
                  <a:lnTo>
                    <a:pt x="0" y="55"/>
                  </a:lnTo>
                  <a:lnTo>
                    <a:pt x="0" y="53"/>
                  </a:lnTo>
                  <a:lnTo>
                    <a:pt x="0" y="49"/>
                  </a:lnTo>
                  <a:lnTo>
                    <a:pt x="0" y="47"/>
                  </a:lnTo>
                  <a:lnTo>
                    <a:pt x="0" y="8"/>
                  </a:lnTo>
                  <a:lnTo>
                    <a:pt x="0" y="5"/>
                  </a:lnTo>
                  <a:lnTo>
                    <a:pt x="0" y="3"/>
                  </a:lnTo>
                  <a:lnTo>
                    <a:pt x="0" y="1"/>
                  </a:lnTo>
                  <a:lnTo>
                    <a:pt x="2" y="1"/>
                  </a:lnTo>
                  <a:lnTo>
                    <a:pt x="2" y="0"/>
                  </a:lnTo>
                  <a:lnTo>
                    <a:pt x="6" y="0"/>
                  </a:lnTo>
                  <a:lnTo>
                    <a:pt x="30" y="0"/>
                  </a:lnTo>
                  <a:lnTo>
                    <a:pt x="32" y="0"/>
                  </a:lnTo>
                  <a:lnTo>
                    <a:pt x="32" y="1"/>
                  </a:lnTo>
                  <a:lnTo>
                    <a:pt x="35" y="1"/>
                  </a:lnTo>
                  <a:lnTo>
                    <a:pt x="35" y="3"/>
                  </a:lnTo>
                  <a:lnTo>
                    <a:pt x="35" y="5"/>
                  </a:lnTo>
                  <a:lnTo>
                    <a:pt x="38" y="8"/>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88" name="AutoShape 178"/>
            <p:cNvSpPr>
              <a:spLocks noChangeAspect="1" noChangeArrowheads="1"/>
            </p:cNvSpPr>
            <p:nvPr/>
          </p:nvSpPr>
          <p:spPr bwMode="auto">
            <a:xfrm flipV="1">
              <a:off x="898" y="2375"/>
              <a:ext cx="11"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89" name="Freeform 179"/>
            <p:cNvSpPr>
              <a:spLocks noChangeAspect="1"/>
            </p:cNvSpPr>
            <p:nvPr/>
          </p:nvSpPr>
          <p:spPr bwMode="auto">
            <a:xfrm>
              <a:off x="966" y="2362"/>
              <a:ext cx="12" cy="26"/>
            </a:xfrm>
            <a:custGeom>
              <a:avLst/>
              <a:gdLst>
                <a:gd name="T0" fmla="*/ 0 w 9"/>
                <a:gd name="T1" fmla="*/ 0 h 20"/>
                <a:gd name="T2" fmla="*/ 48 w 9"/>
                <a:gd name="T3" fmla="*/ 29 h 20"/>
                <a:gd name="T4" fmla="*/ 0 w 9"/>
                <a:gd name="T5" fmla="*/ 46 h 20"/>
                <a:gd name="T6" fmla="*/ 48 w 9"/>
                <a:gd name="T7" fmla="*/ 66 h 20"/>
                <a:gd name="T8" fmla="*/ 0 w 9"/>
                <a:gd name="T9" fmla="*/ 92 h 20"/>
                <a:gd name="T10" fmla="*/ 0 w 9"/>
                <a:gd name="T11" fmla="*/ 0 h 20"/>
                <a:gd name="T12" fmla="*/ 0 w 9"/>
                <a:gd name="T13" fmla="*/ 0 h 20"/>
                <a:gd name="T14" fmla="*/ 0 60000 65536"/>
                <a:gd name="T15" fmla="*/ 0 60000 65536"/>
                <a:gd name="T16" fmla="*/ 0 60000 65536"/>
                <a:gd name="T17" fmla="*/ 0 60000 65536"/>
                <a:gd name="T18" fmla="*/ 0 60000 65536"/>
                <a:gd name="T19" fmla="*/ 0 60000 65536"/>
                <a:gd name="T20" fmla="*/ 0 60000 65536"/>
                <a:gd name="T21" fmla="*/ 0 w 9"/>
                <a:gd name="T22" fmla="*/ 0 h 20"/>
                <a:gd name="T23" fmla="*/ 9 w 9"/>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20">
                  <a:moveTo>
                    <a:pt x="0" y="0"/>
                  </a:moveTo>
                  <a:lnTo>
                    <a:pt x="8" y="6"/>
                  </a:lnTo>
                  <a:lnTo>
                    <a:pt x="0" y="9"/>
                  </a:lnTo>
                  <a:lnTo>
                    <a:pt x="8" y="14"/>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90" name="Line 180"/>
            <p:cNvSpPr>
              <a:spLocks noChangeAspect="1" noChangeShapeType="1"/>
            </p:cNvSpPr>
            <p:nvPr/>
          </p:nvSpPr>
          <p:spPr bwMode="auto">
            <a:xfrm>
              <a:off x="898" y="2387"/>
              <a:ext cx="87"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591" name="Line 181"/>
            <p:cNvSpPr>
              <a:spLocks noChangeAspect="1" noChangeShapeType="1"/>
            </p:cNvSpPr>
            <p:nvPr/>
          </p:nvSpPr>
          <p:spPr bwMode="auto">
            <a:xfrm flipH="1">
              <a:off x="898" y="2387"/>
              <a:ext cx="76"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592" name="Line 182"/>
            <p:cNvSpPr>
              <a:spLocks noChangeAspect="1" noChangeShapeType="1"/>
            </p:cNvSpPr>
            <p:nvPr/>
          </p:nvSpPr>
          <p:spPr bwMode="auto">
            <a:xfrm>
              <a:off x="898" y="2401"/>
              <a:ext cx="87"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593" name="Freeform 183"/>
            <p:cNvSpPr>
              <a:spLocks noChangeAspect="1"/>
            </p:cNvSpPr>
            <p:nvPr/>
          </p:nvSpPr>
          <p:spPr bwMode="auto">
            <a:xfrm>
              <a:off x="890" y="2388"/>
              <a:ext cx="16" cy="26"/>
            </a:xfrm>
            <a:custGeom>
              <a:avLst/>
              <a:gdLst>
                <a:gd name="T0" fmla="*/ 64 w 12"/>
                <a:gd name="T1" fmla="*/ 92 h 20"/>
                <a:gd name="T2" fmla="*/ 0 w 12"/>
                <a:gd name="T3" fmla="*/ 64 h 20"/>
                <a:gd name="T4" fmla="*/ 64 w 12"/>
                <a:gd name="T5" fmla="*/ 38 h 20"/>
                <a:gd name="T6" fmla="*/ 0 w 12"/>
                <a:gd name="T7" fmla="*/ 27 h 20"/>
                <a:gd name="T8" fmla="*/ 64 w 12"/>
                <a:gd name="T9" fmla="*/ 0 h 20"/>
                <a:gd name="T10" fmla="*/ 64 w 12"/>
                <a:gd name="T11" fmla="*/ 92 h 20"/>
                <a:gd name="T12" fmla="*/ 64 w 12"/>
                <a:gd name="T13" fmla="*/ 92 h 20"/>
                <a:gd name="T14" fmla="*/ 0 60000 65536"/>
                <a:gd name="T15" fmla="*/ 0 60000 65536"/>
                <a:gd name="T16" fmla="*/ 0 60000 65536"/>
                <a:gd name="T17" fmla="*/ 0 60000 65536"/>
                <a:gd name="T18" fmla="*/ 0 60000 65536"/>
                <a:gd name="T19" fmla="*/ 0 60000 65536"/>
                <a:gd name="T20" fmla="*/ 0 60000 65536"/>
                <a:gd name="T21" fmla="*/ 0 w 12"/>
                <a:gd name="T22" fmla="*/ 0 h 20"/>
                <a:gd name="T23" fmla="*/ 12 w 12"/>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0">
                  <a:moveTo>
                    <a:pt x="11" y="19"/>
                  </a:moveTo>
                  <a:lnTo>
                    <a:pt x="0" y="13"/>
                  </a:lnTo>
                  <a:lnTo>
                    <a:pt x="11" y="8"/>
                  </a:lnTo>
                  <a:lnTo>
                    <a:pt x="0" y="5"/>
                  </a:lnTo>
                  <a:lnTo>
                    <a:pt x="11" y="0"/>
                  </a:lnTo>
                  <a:lnTo>
                    <a:pt x="11"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94" name="Line 184"/>
            <p:cNvSpPr>
              <a:spLocks noChangeAspect="1" noChangeShapeType="1"/>
            </p:cNvSpPr>
            <p:nvPr/>
          </p:nvSpPr>
          <p:spPr bwMode="auto">
            <a:xfrm flipH="1" flipV="1">
              <a:off x="890"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595" name="Freeform 185"/>
            <p:cNvSpPr>
              <a:spLocks noChangeAspect="1"/>
            </p:cNvSpPr>
            <p:nvPr/>
          </p:nvSpPr>
          <p:spPr bwMode="auto">
            <a:xfrm>
              <a:off x="1705" y="2402"/>
              <a:ext cx="129" cy="12"/>
            </a:xfrm>
            <a:custGeom>
              <a:avLst/>
              <a:gdLst>
                <a:gd name="T0" fmla="*/ 482 w 99"/>
                <a:gd name="T1" fmla="*/ 12 h 9"/>
                <a:gd name="T2" fmla="*/ 482 w 99"/>
                <a:gd name="T3" fmla="*/ 12 h 9"/>
                <a:gd name="T4" fmla="*/ 466 w 99"/>
                <a:gd name="T5" fmla="*/ 12 h 9"/>
                <a:gd name="T6" fmla="*/ 447 w 99"/>
                <a:gd name="T7" fmla="*/ 0 h 9"/>
                <a:gd name="T8" fmla="*/ 421 w 99"/>
                <a:gd name="T9" fmla="*/ 0 h 9"/>
                <a:gd name="T10" fmla="*/ 399 w 99"/>
                <a:gd name="T11" fmla="*/ 0 h 9"/>
                <a:gd name="T12" fmla="*/ 374 w 99"/>
                <a:gd name="T13" fmla="*/ 0 h 9"/>
                <a:gd name="T14" fmla="*/ 349 w 99"/>
                <a:gd name="T15" fmla="*/ 0 h 9"/>
                <a:gd name="T16" fmla="*/ 313 w 99"/>
                <a:gd name="T17" fmla="*/ 0 h 9"/>
                <a:gd name="T18" fmla="*/ 276 w 99"/>
                <a:gd name="T19" fmla="*/ 0 h 9"/>
                <a:gd name="T20" fmla="*/ 236 w 99"/>
                <a:gd name="T21" fmla="*/ 0 h 9"/>
                <a:gd name="T22" fmla="*/ 207 w 99"/>
                <a:gd name="T23" fmla="*/ 0 h 9"/>
                <a:gd name="T24" fmla="*/ 163 w 99"/>
                <a:gd name="T25" fmla="*/ 0 h 9"/>
                <a:gd name="T26" fmla="*/ 134 w 99"/>
                <a:gd name="T27" fmla="*/ 0 h 9"/>
                <a:gd name="T28" fmla="*/ 102 w 99"/>
                <a:gd name="T29" fmla="*/ 0 h 9"/>
                <a:gd name="T30" fmla="*/ 78 w 99"/>
                <a:gd name="T31" fmla="*/ 0 h 9"/>
                <a:gd name="T32" fmla="*/ 50 w 99"/>
                <a:gd name="T33" fmla="*/ 0 h 9"/>
                <a:gd name="T34" fmla="*/ 29 w 99"/>
                <a:gd name="T35" fmla="*/ 0 h 9"/>
                <a:gd name="T36" fmla="*/ 12 w 99"/>
                <a:gd name="T37" fmla="*/ 12 h 9"/>
                <a:gd name="T38" fmla="*/ 0 w 99"/>
                <a:gd name="T39" fmla="*/ 12 h 9"/>
                <a:gd name="T40" fmla="*/ 0 w 99"/>
                <a:gd name="T41" fmla="*/ 12 h 9"/>
                <a:gd name="T42" fmla="*/ 0 w 99"/>
                <a:gd name="T43" fmla="*/ 36 h 9"/>
                <a:gd name="T44" fmla="*/ 0 w 99"/>
                <a:gd name="T45" fmla="*/ 36 h 9"/>
                <a:gd name="T46" fmla="*/ 12 w 99"/>
                <a:gd name="T47" fmla="*/ 36 h 9"/>
                <a:gd name="T48" fmla="*/ 29 w 99"/>
                <a:gd name="T49" fmla="*/ 36 h 9"/>
                <a:gd name="T50" fmla="*/ 50 w 99"/>
                <a:gd name="T51" fmla="*/ 48 h 9"/>
                <a:gd name="T52" fmla="*/ 78 w 99"/>
                <a:gd name="T53" fmla="*/ 48 h 9"/>
                <a:gd name="T54" fmla="*/ 102 w 99"/>
                <a:gd name="T55" fmla="*/ 48 h 9"/>
                <a:gd name="T56" fmla="*/ 134 w 99"/>
                <a:gd name="T57" fmla="*/ 48 h 9"/>
                <a:gd name="T58" fmla="*/ 163 w 99"/>
                <a:gd name="T59" fmla="*/ 48 h 9"/>
                <a:gd name="T60" fmla="*/ 207 w 99"/>
                <a:gd name="T61" fmla="*/ 48 h 9"/>
                <a:gd name="T62" fmla="*/ 236 w 99"/>
                <a:gd name="T63" fmla="*/ 48 h 9"/>
                <a:gd name="T64" fmla="*/ 276 w 99"/>
                <a:gd name="T65" fmla="*/ 48 h 9"/>
                <a:gd name="T66" fmla="*/ 313 w 99"/>
                <a:gd name="T67" fmla="*/ 48 h 9"/>
                <a:gd name="T68" fmla="*/ 349 w 99"/>
                <a:gd name="T69" fmla="*/ 48 h 9"/>
                <a:gd name="T70" fmla="*/ 374 w 99"/>
                <a:gd name="T71" fmla="*/ 48 h 9"/>
                <a:gd name="T72" fmla="*/ 399 w 99"/>
                <a:gd name="T73" fmla="*/ 48 h 9"/>
                <a:gd name="T74" fmla="*/ 421 w 99"/>
                <a:gd name="T75" fmla="*/ 48 h 9"/>
                <a:gd name="T76" fmla="*/ 447 w 99"/>
                <a:gd name="T77" fmla="*/ 36 h 9"/>
                <a:gd name="T78" fmla="*/ 466 w 99"/>
                <a:gd name="T79" fmla="*/ 36 h 9"/>
                <a:gd name="T80" fmla="*/ 482 w 99"/>
                <a:gd name="T81" fmla="*/ 36 h 9"/>
                <a:gd name="T82" fmla="*/ 482 w 99"/>
                <a:gd name="T83" fmla="*/ 36 h 9"/>
                <a:gd name="T84" fmla="*/ 482 w 99"/>
                <a:gd name="T85" fmla="*/ 12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9"/>
                <a:gd name="T130" fmla="*/ 0 h 9"/>
                <a:gd name="T131" fmla="*/ 99 w 99"/>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9" h="9">
                  <a:moveTo>
                    <a:pt x="98" y="2"/>
                  </a:moveTo>
                  <a:lnTo>
                    <a:pt x="98" y="2"/>
                  </a:lnTo>
                  <a:lnTo>
                    <a:pt x="95" y="2"/>
                  </a:lnTo>
                  <a:lnTo>
                    <a:pt x="93" y="2"/>
                  </a:lnTo>
                  <a:lnTo>
                    <a:pt x="91" y="0"/>
                  </a:lnTo>
                  <a:lnTo>
                    <a:pt x="88" y="0"/>
                  </a:lnTo>
                  <a:lnTo>
                    <a:pt x="86" y="0"/>
                  </a:lnTo>
                  <a:lnTo>
                    <a:pt x="85" y="0"/>
                  </a:lnTo>
                  <a:lnTo>
                    <a:pt x="81" y="0"/>
                  </a:lnTo>
                  <a:lnTo>
                    <a:pt x="79" y="0"/>
                  </a:lnTo>
                  <a:lnTo>
                    <a:pt x="77" y="0"/>
                  </a:lnTo>
                  <a:lnTo>
                    <a:pt x="72" y="0"/>
                  </a:lnTo>
                  <a:lnTo>
                    <a:pt x="71" y="0"/>
                  </a:lnTo>
                  <a:lnTo>
                    <a:pt x="65" y="0"/>
                  </a:lnTo>
                  <a:lnTo>
                    <a:pt x="64" y="0"/>
                  </a:lnTo>
                  <a:lnTo>
                    <a:pt x="59" y="0"/>
                  </a:lnTo>
                  <a:lnTo>
                    <a:pt x="57" y="0"/>
                  </a:lnTo>
                  <a:lnTo>
                    <a:pt x="52" y="0"/>
                  </a:lnTo>
                  <a:lnTo>
                    <a:pt x="48" y="0"/>
                  </a:lnTo>
                  <a:lnTo>
                    <a:pt x="45" y="0"/>
                  </a:lnTo>
                  <a:lnTo>
                    <a:pt x="42" y="0"/>
                  </a:lnTo>
                  <a:lnTo>
                    <a:pt x="39" y="0"/>
                  </a:lnTo>
                  <a:lnTo>
                    <a:pt x="34" y="0"/>
                  </a:lnTo>
                  <a:lnTo>
                    <a:pt x="30" y="0"/>
                  </a:lnTo>
                  <a:lnTo>
                    <a:pt x="28" y="0"/>
                  </a:lnTo>
                  <a:lnTo>
                    <a:pt x="23" y="0"/>
                  </a:lnTo>
                  <a:lnTo>
                    <a:pt x="21" y="0"/>
                  </a:lnTo>
                  <a:lnTo>
                    <a:pt x="19" y="0"/>
                  </a:lnTo>
                  <a:lnTo>
                    <a:pt x="16" y="0"/>
                  </a:lnTo>
                  <a:lnTo>
                    <a:pt x="13" y="0"/>
                  </a:lnTo>
                  <a:lnTo>
                    <a:pt x="10" y="0"/>
                  </a:lnTo>
                  <a:lnTo>
                    <a:pt x="8" y="0"/>
                  </a:lnTo>
                  <a:lnTo>
                    <a:pt x="6" y="0"/>
                  </a:lnTo>
                  <a:lnTo>
                    <a:pt x="6" y="2"/>
                  </a:lnTo>
                  <a:lnTo>
                    <a:pt x="2" y="2"/>
                  </a:lnTo>
                  <a:lnTo>
                    <a:pt x="0" y="2"/>
                  </a:lnTo>
                  <a:lnTo>
                    <a:pt x="0" y="6"/>
                  </a:lnTo>
                  <a:lnTo>
                    <a:pt x="2" y="6"/>
                  </a:lnTo>
                  <a:lnTo>
                    <a:pt x="6" y="6"/>
                  </a:lnTo>
                  <a:lnTo>
                    <a:pt x="8" y="8"/>
                  </a:lnTo>
                  <a:lnTo>
                    <a:pt x="10" y="8"/>
                  </a:lnTo>
                  <a:lnTo>
                    <a:pt x="13" y="8"/>
                  </a:lnTo>
                  <a:lnTo>
                    <a:pt x="16" y="8"/>
                  </a:lnTo>
                  <a:lnTo>
                    <a:pt x="19" y="8"/>
                  </a:lnTo>
                  <a:lnTo>
                    <a:pt x="21" y="8"/>
                  </a:lnTo>
                  <a:lnTo>
                    <a:pt x="23" y="8"/>
                  </a:lnTo>
                  <a:lnTo>
                    <a:pt x="28" y="8"/>
                  </a:lnTo>
                  <a:lnTo>
                    <a:pt x="30" y="8"/>
                  </a:lnTo>
                  <a:lnTo>
                    <a:pt x="34" y="8"/>
                  </a:lnTo>
                  <a:lnTo>
                    <a:pt x="39" y="8"/>
                  </a:lnTo>
                  <a:lnTo>
                    <a:pt x="42" y="8"/>
                  </a:lnTo>
                  <a:lnTo>
                    <a:pt x="45" y="8"/>
                  </a:lnTo>
                  <a:lnTo>
                    <a:pt x="48" y="8"/>
                  </a:lnTo>
                  <a:lnTo>
                    <a:pt x="52" y="8"/>
                  </a:lnTo>
                  <a:lnTo>
                    <a:pt x="57" y="8"/>
                  </a:lnTo>
                  <a:lnTo>
                    <a:pt x="59" y="8"/>
                  </a:lnTo>
                  <a:lnTo>
                    <a:pt x="64" y="8"/>
                  </a:lnTo>
                  <a:lnTo>
                    <a:pt x="65" y="8"/>
                  </a:lnTo>
                  <a:lnTo>
                    <a:pt x="71" y="8"/>
                  </a:lnTo>
                  <a:lnTo>
                    <a:pt x="72" y="8"/>
                  </a:lnTo>
                  <a:lnTo>
                    <a:pt x="77" y="8"/>
                  </a:lnTo>
                  <a:lnTo>
                    <a:pt x="79" y="8"/>
                  </a:lnTo>
                  <a:lnTo>
                    <a:pt x="81" y="8"/>
                  </a:lnTo>
                  <a:lnTo>
                    <a:pt x="85" y="8"/>
                  </a:lnTo>
                  <a:lnTo>
                    <a:pt x="86" y="8"/>
                  </a:lnTo>
                  <a:lnTo>
                    <a:pt x="88" y="8"/>
                  </a:lnTo>
                  <a:lnTo>
                    <a:pt x="91" y="6"/>
                  </a:lnTo>
                  <a:lnTo>
                    <a:pt x="93" y="6"/>
                  </a:lnTo>
                  <a:lnTo>
                    <a:pt x="95" y="6"/>
                  </a:lnTo>
                  <a:lnTo>
                    <a:pt x="98" y="6"/>
                  </a:lnTo>
                  <a:lnTo>
                    <a:pt x="98" y="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96" name="Freeform 186"/>
            <p:cNvSpPr>
              <a:spLocks noChangeAspect="1"/>
            </p:cNvSpPr>
            <p:nvPr/>
          </p:nvSpPr>
          <p:spPr bwMode="auto">
            <a:xfrm>
              <a:off x="1729" y="2375"/>
              <a:ext cx="77" cy="14"/>
            </a:xfrm>
            <a:custGeom>
              <a:avLst/>
              <a:gdLst>
                <a:gd name="T0" fmla="*/ 286 w 59"/>
                <a:gd name="T1" fmla="*/ 0 h 11"/>
                <a:gd name="T2" fmla="*/ 286 w 59"/>
                <a:gd name="T3" fmla="*/ 46 h 11"/>
                <a:gd name="T4" fmla="*/ 0 w 59"/>
                <a:gd name="T5" fmla="*/ 46 h 11"/>
                <a:gd name="T6" fmla="*/ 0 w 59"/>
                <a:gd name="T7" fmla="*/ 0 h 11"/>
                <a:gd name="T8" fmla="*/ 286 w 59"/>
                <a:gd name="T9" fmla="*/ 0 h 11"/>
                <a:gd name="T10" fmla="*/ 286 w 59"/>
                <a:gd name="T11" fmla="*/ 0 h 11"/>
                <a:gd name="T12" fmla="*/ 0 60000 65536"/>
                <a:gd name="T13" fmla="*/ 0 60000 65536"/>
                <a:gd name="T14" fmla="*/ 0 60000 65536"/>
                <a:gd name="T15" fmla="*/ 0 60000 65536"/>
                <a:gd name="T16" fmla="*/ 0 60000 65536"/>
                <a:gd name="T17" fmla="*/ 0 60000 65536"/>
                <a:gd name="T18" fmla="*/ 0 w 59"/>
                <a:gd name="T19" fmla="*/ 0 h 11"/>
                <a:gd name="T20" fmla="*/ 59 w 5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59" h="11">
                  <a:moveTo>
                    <a:pt x="58" y="0"/>
                  </a:moveTo>
                  <a:lnTo>
                    <a:pt x="58" y="10"/>
                  </a:lnTo>
                  <a:lnTo>
                    <a:pt x="0" y="10"/>
                  </a:lnTo>
                  <a:lnTo>
                    <a:pt x="0" y="0"/>
                  </a:lnTo>
                  <a:lnTo>
                    <a:pt x="58"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97" name="AutoShape 187"/>
            <p:cNvSpPr>
              <a:spLocks noChangeAspect="1" noChangeArrowheads="1"/>
            </p:cNvSpPr>
            <p:nvPr/>
          </p:nvSpPr>
          <p:spPr bwMode="auto">
            <a:xfrm flipV="1">
              <a:off x="1729" y="2388"/>
              <a:ext cx="75"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98" name="Freeform 188"/>
            <p:cNvSpPr>
              <a:spLocks noChangeAspect="1"/>
            </p:cNvSpPr>
            <p:nvPr/>
          </p:nvSpPr>
          <p:spPr bwMode="auto">
            <a:xfrm>
              <a:off x="1707" y="2298"/>
              <a:ext cx="123" cy="78"/>
            </a:xfrm>
            <a:custGeom>
              <a:avLst/>
              <a:gdLst>
                <a:gd name="T0" fmla="*/ 467 w 94"/>
                <a:gd name="T1" fmla="*/ 237 h 60"/>
                <a:gd name="T2" fmla="*/ 467 w 94"/>
                <a:gd name="T3" fmla="*/ 237 h 60"/>
                <a:gd name="T4" fmla="*/ 467 w 94"/>
                <a:gd name="T5" fmla="*/ 257 h 60"/>
                <a:gd name="T6" fmla="*/ 445 w 94"/>
                <a:gd name="T7" fmla="*/ 257 h 60"/>
                <a:gd name="T8" fmla="*/ 445 w 94"/>
                <a:gd name="T9" fmla="*/ 269 h 60"/>
                <a:gd name="T10" fmla="*/ 437 w 94"/>
                <a:gd name="T11" fmla="*/ 272 h 60"/>
                <a:gd name="T12" fmla="*/ 434 w 94"/>
                <a:gd name="T13" fmla="*/ 272 h 60"/>
                <a:gd name="T14" fmla="*/ 420 w 94"/>
                <a:gd name="T15" fmla="*/ 286 h 60"/>
                <a:gd name="T16" fmla="*/ 400 w 94"/>
                <a:gd name="T17" fmla="*/ 286 h 60"/>
                <a:gd name="T18" fmla="*/ 398 w 94"/>
                <a:gd name="T19" fmla="*/ 286 h 60"/>
                <a:gd name="T20" fmla="*/ 376 w 94"/>
                <a:gd name="T21" fmla="*/ 286 h 60"/>
                <a:gd name="T22" fmla="*/ 79 w 94"/>
                <a:gd name="T23" fmla="*/ 286 h 60"/>
                <a:gd name="T24" fmla="*/ 71 w 94"/>
                <a:gd name="T25" fmla="*/ 286 h 60"/>
                <a:gd name="T26" fmla="*/ 65 w 94"/>
                <a:gd name="T27" fmla="*/ 286 h 60"/>
                <a:gd name="T28" fmla="*/ 46 w 94"/>
                <a:gd name="T29" fmla="*/ 286 h 60"/>
                <a:gd name="T30" fmla="*/ 38 w 94"/>
                <a:gd name="T31" fmla="*/ 272 h 60"/>
                <a:gd name="T32" fmla="*/ 29 w 94"/>
                <a:gd name="T33" fmla="*/ 272 h 60"/>
                <a:gd name="T34" fmla="*/ 12 w 94"/>
                <a:gd name="T35" fmla="*/ 269 h 60"/>
                <a:gd name="T36" fmla="*/ 12 w 94"/>
                <a:gd name="T37" fmla="*/ 269 h 60"/>
                <a:gd name="T38" fmla="*/ 12 w 94"/>
                <a:gd name="T39" fmla="*/ 257 h 60"/>
                <a:gd name="T40" fmla="*/ 0 w 94"/>
                <a:gd name="T41" fmla="*/ 237 h 60"/>
                <a:gd name="T42" fmla="*/ 0 w 94"/>
                <a:gd name="T43" fmla="*/ 237 h 60"/>
                <a:gd name="T44" fmla="*/ 0 w 94"/>
                <a:gd name="T45" fmla="*/ 51 h 60"/>
                <a:gd name="T46" fmla="*/ 0 w 94"/>
                <a:gd name="T47" fmla="*/ 38 h 60"/>
                <a:gd name="T48" fmla="*/ 0 w 94"/>
                <a:gd name="T49" fmla="*/ 38 h 60"/>
                <a:gd name="T50" fmla="*/ 12 w 94"/>
                <a:gd name="T51" fmla="*/ 27 h 60"/>
                <a:gd name="T52" fmla="*/ 12 w 94"/>
                <a:gd name="T53" fmla="*/ 16 h 60"/>
                <a:gd name="T54" fmla="*/ 29 w 94"/>
                <a:gd name="T55" fmla="*/ 16 h 60"/>
                <a:gd name="T56" fmla="*/ 38 w 94"/>
                <a:gd name="T57" fmla="*/ 1 h 60"/>
                <a:gd name="T58" fmla="*/ 46 w 94"/>
                <a:gd name="T59" fmla="*/ 1 h 60"/>
                <a:gd name="T60" fmla="*/ 65 w 94"/>
                <a:gd name="T61" fmla="*/ 0 h 60"/>
                <a:gd name="T62" fmla="*/ 71 w 94"/>
                <a:gd name="T63" fmla="*/ 0 h 60"/>
                <a:gd name="T64" fmla="*/ 79 w 94"/>
                <a:gd name="T65" fmla="*/ 0 h 60"/>
                <a:gd name="T66" fmla="*/ 376 w 94"/>
                <a:gd name="T67" fmla="*/ 0 h 60"/>
                <a:gd name="T68" fmla="*/ 398 w 94"/>
                <a:gd name="T69" fmla="*/ 0 h 60"/>
                <a:gd name="T70" fmla="*/ 400 w 94"/>
                <a:gd name="T71" fmla="*/ 0 h 60"/>
                <a:gd name="T72" fmla="*/ 420 w 94"/>
                <a:gd name="T73" fmla="*/ 1 h 60"/>
                <a:gd name="T74" fmla="*/ 434 w 94"/>
                <a:gd name="T75" fmla="*/ 1 h 60"/>
                <a:gd name="T76" fmla="*/ 437 w 94"/>
                <a:gd name="T77" fmla="*/ 1 h 60"/>
                <a:gd name="T78" fmla="*/ 445 w 94"/>
                <a:gd name="T79" fmla="*/ 16 h 60"/>
                <a:gd name="T80" fmla="*/ 445 w 94"/>
                <a:gd name="T81" fmla="*/ 27 h 60"/>
                <a:gd name="T82" fmla="*/ 467 w 94"/>
                <a:gd name="T83" fmla="*/ 27 h 60"/>
                <a:gd name="T84" fmla="*/ 467 w 94"/>
                <a:gd name="T85" fmla="*/ 38 h 60"/>
                <a:gd name="T86" fmla="*/ 467 w 94"/>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0"/>
                <a:gd name="T134" fmla="*/ 94 w 9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0">
                  <a:moveTo>
                    <a:pt x="93" y="11"/>
                  </a:moveTo>
                  <a:lnTo>
                    <a:pt x="93" y="49"/>
                  </a:lnTo>
                  <a:lnTo>
                    <a:pt x="93" y="53"/>
                  </a:lnTo>
                  <a:lnTo>
                    <a:pt x="89" y="53"/>
                  </a:lnTo>
                  <a:lnTo>
                    <a:pt x="89" y="55"/>
                  </a:lnTo>
                  <a:lnTo>
                    <a:pt x="87" y="56"/>
                  </a:lnTo>
                  <a:lnTo>
                    <a:pt x="86" y="56"/>
                  </a:lnTo>
                  <a:lnTo>
                    <a:pt x="83" y="59"/>
                  </a:lnTo>
                  <a:lnTo>
                    <a:pt x="80" y="59"/>
                  </a:lnTo>
                  <a:lnTo>
                    <a:pt x="79" y="59"/>
                  </a:lnTo>
                  <a:lnTo>
                    <a:pt x="75" y="59"/>
                  </a:lnTo>
                  <a:lnTo>
                    <a:pt x="16" y="59"/>
                  </a:lnTo>
                  <a:lnTo>
                    <a:pt x="14" y="59"/>
                  </a:lnTo>
                  <a:lnTo>
                    <a:pt x="13" y="59"/>
                  </a:lnTo>
                  <a:lnTo>
                    <a:pt x="9" y="59"/>
                  </a:lnTo>
                  <a:lnTo>
                    <a:pt x="8" y="56"/>
                  </a:lnTo>
                  <a:lnTo>
                    <a:pt x="6" y="56"/>
                  </a:lnTo>
                  <a:lnTo>
                    <a:pt x="2" y="55"/>
                  </a:lnTo>
                  <a:lnTo>
                    <a:pt x="2" y="53"/>
                  </a:lnTo>
                  <a:lnTo>
                    <a:pt x="0" y="53"/>
                  </a:lnTo>
                  <a:lnTo>
                    <a:pt x="0" y="49"/>
                  </a:lnTo>
                  <a:lnTo>
                    <a:pt x="0" y="11"/>
                  </a:lnTo>
                  <a:lnTo>
                    <a:pt x="0" y="8"/>
                  </a:lnTo>
                  <a:lnTo>
                    <a:pt x="2" y="5"/>
                  </a:lnTo>
                  <a:lnTo>
                    <a:pt x="2" y="3"/>
                  </a:lnTo>
                  <a:lnTo>
                    <a:pt x="6" y="3"/>
                  </a:lnTo>
                  <a:lnTo>
                    <a:pt x="6" y="1"/>
                  </a:lnTo>
                  <a:lnTo>
                    <a:pt x="8" y="1"/>
                  </a:lnTo>
                  <a:lnTo>
                    <a:pt x="9" y="1"/>
                  </a:lnTo>
                  <a:lnTo>
                    <a:pt x="13" y="0"/>
                  </a:lnTo>
                  <a:lnTo>
                    <a:pt x="14" y="0"/>
                  </a:lnTo>
                  <a:lnTo>
                    <a:pt x="16" y="0"/>
                  </a:lnTo>
                  <a:lnTo>
                    <a:pt x="75" y="0"/>
                  </a:lnTo>
                  <a:lnTo>
                    <a:pt x="79" y="0"/>
                  </a:lnTo>
                  <a:lnTo>
                    <a:pt x="80" y="0"/>
                  </a:lnTo>
                  <a:lnTo>
                    <a:pt x="83" y="1"/>
                  </a:lnTo>
                  <a:lnTo>
                    <a:pt x="86" y="1"/>
                  </a:lnTo>
                  <a:lnTo>
                    <a:pt x="87" y="1"/>
                  </a:lnTo>
                  <a:lnTo>
                    <a:pt x="87" y="3"/>
                  </a:lnTo>
                  <a:lnTo>
                    <a:pt x="89" y="3"/>
                  </a:lnTo>
                  <a:lnTo>
                    <a:pt x="89" y="5"/>
                  </a:lnTo>
                  <a:lnTo>
                    <a:pt x="93" y="5"/>
                  </a:lnTo>
                  <a:lnTo>
                    <a:pt x="93" y="8"/>
                  </a:lnTo>
                  <a:lnTo>
                    <a:pt x="93"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599" name="Freeform 189"/>
            <p:cNvSpPr>
              <a:spLocks noChangeAspect="1"/>
            </p:cNvSpPr>
            <p:nvPr/>
          </p:nvSpPr>
          <p:spPr bwMode="auto">
            <a:xfrm>
              <a:off x="1792" y="2298"/>
              <a:ext cx="38" cy="78"/>
            </a:xfrm>
            <a:custGeom>
              <a:avLst/>
              <a:gdLst>
                <a:gd name="T0" fmla="*/ 143 w 29"/>
                <a:gd name="T1" fmla="*/ 226 h 60"/>
                <a:gd name="T2" fmla="*/ 143 w 29"/>
                <a:gd name="T3" fmla="*/ 237 h 60"/>
                <a:gd name="T4" fmla="*/ 143 w 29"/>
                <a:gd name="T5" fmla="*/ 257 h 60"/>
                <a:gd name="T6" fmla="*/ 122 w 29"/>
                <a:gd name="T7" fmla="*/ 257 h 60"/>
                <a:gd name="T8" fmla="*/ 122 w 29"/>
                <a:gd name="T9" fmla="*/ 269 h 60"/>
                <a:gd name="T10" fmla="*/ 122 w 29"/>
                <a:gd name="T11" fmla="*/ 272 h 60"/>
                <a:gd name="T12" fmla="*/ 122 w 29"/>
                <a:gd name="T13" fmla="*/ 272 h 60"/>
                <a:gd name="T14" fmla="*/ 122 w 29"/>
                <a:gd name="T15" fmla="*/ 272 h 60"/>
                <a:gd name="T16" fmla="*/ 113 w 29"/>
                <a:gd name="T17" fmla="*/ 286 h 60"/>
                <a:gd name="T18" fmla="*/ 113 w 29"/>
                <a:gd name="T19" fmla="*/ 286 h 60"/>
                <a:gd name="T20" fmla="*/ 113 w 29"/>
                <a:gd name="T21" fmla="*/ 286 h 60"/>
                <a:gd name="T22" fmla="*/ 28 w 29"/>
                <a:gd name="T23" fmla="*/ 286 h 60"/>
                <a:gd name="T24" fmla="*/ 28 w 29"/>
                <a:gd name="T25" fmla="*/ 286 h 60"/>
                <a:gd name="T26" fmla="*/ 28 w 29"/>
                <a:gd name="T27" fmla="*/ 286 h 60"/>
                <a:gd name="T28" fmla="*/ 28 w 29"/>
                <a:gd name="T29" fmla="*/ 286 h 60"/>
                <a:gd name="T30" fmla="*/ 12 w 29"/>
                <a:gd name="T31" fmla="*/ 272 h 60"/>
                <a:gd name="T32" fmla="*/ 12 w 29"/>
                <a:gd name="T33" fmla="*/ 272 h 60"/>
                <a:gd name="T34" fmla="*/ 12 w 29"/>
                <a:gd name="T35" fmla="*/ 269 h 60"/>
                <a:gd name="T36" fmla="*/ 12 w 29"/>
                <a:gd name="T37" fmla="*/ 269 h 60"/>
                <a:gd name="T38" fmla="*/ 0 w 29"/>
                <a:gd name="T39" fmla="*/ 257 h 60"/>
                <a:gd name="T40" fmla="*/ 0 w 29"/>
                <a:gd name="T41" fmla="*/ 237 h 60"/>
                <a:gd name="T42" fmla="*/ 0 w 29"/>
                <a:gd name="T43" fmla="*/ 226 h 60"/>
                <a:gd name="T44" fmla="*/ 0 w 29"/>
                <a:gd name="T45" fmla="*/ 51 h 60"/>
                <a:gd name="T46" fmla="*/ 0 w 29"/>
                <a:gd name="T47" fmla="*/ 38 h 60"/>
                <a:gd name="T48" fmla="*/ 0 w 29"/>
                <a:gd name="T49" fmla="*/ 27 h 60"/>
                <a:gd name="T50" fmla="*/ 12 w 29"/>
                <a:gd name="T51" fmla="*/ 27 h 60"/>
                <a:gd name="T52" fmla="*/ 12 w 29"/>
                <a:gd name="T53" fmla="*/ 16 h 60"/>
                <a:gd name="T54" fmla="*/ 12 w 29"/>
                <a:gd name="T55" fmla="*/ 16 h 60"/>
                <a:gd name="T56" fmla="*/ 12 w 29"/>
                <a:gd name="T57" fmla="*/ 1 h 60"/>
                <a:gd name="T58" fmla="*/ 12 w 29"/>
                <a:gd name="T59" fmla="*/ 1 h 60"/>
                <a:gd name="T60" fmla="*/ 28 w 29"/>
                <a:gd name="T61" fmla="*/ 0 h 60"/>
                <a:gd name="T62" fmla="*/ 28 w 29"/>
                <a:gd name="T63" fmla="*/ 0 h 60"/>
                <a:gd name="T64" fmla="*/ 28 w 29"/>
                <a:gd name="T65" fmla="*/ 0 h 60"/>
                <a:gd name="T66" fmla="*/ 113 w 29"/>
                <a:gd name="T67" fmla="*/ 0 h 60"/>
                <a:gd name="T68" fmla="*/ 113 w 29"/>
                <a:gd name="T69" fmla="*/ 0 h 60"/>
                <a:gd name="T70" fmla="*/ 113 w 29"/>
                <a:gd name="T71" fmla="*/ 0 h 60"/>
                <a:gd name="T72" fmla="*/ 113 w 29"/>
                <a:gd name="T73" fmla="*/ 0 h 60"/>
                <a:gd name="T74" fmla="*/ 122 w 29"/>
                <a:gd name="T75" fmla="*/ 1 h 60"/>
                <a:gd name="T76" fmla="*/ 122 w 29"/>
                <a:gd name="T77" fmla="*/ 1 h 60"/>
                <a:gd name="T78" fmla="*/ 122 w 29"/>
                <a:gd name="T79" fmla="*/ 16 h 60"/>
                <a:gd name="T80" fmla="*/ 122 w 29"/>
                <a:gd name="T81" fmla="*/ 16 h 60"/>
                <a:gd name="T82" fmla="*/ 143 w 29"/>
                <a:gd name="T83" fmla="*/ 27 h 60"/>
                <a:gd name="T84" fmla="*/ 143 w 29"/>
                <a:gd name="T85" fmla="*/ 38 h 60"/>
                <a:gd name="T86" fmla="*/ 143 w 2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0"/>
                <a:gd name="T134" fmla="*/ 29 w 2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0">
                  <a:moveTo>
                    <a:pt x="28" y="11"/>
                  </a:moveTo>
                  <a:lnTo>
                    <a:pt x="28" y="47"/>
                  </a:lnTo>
                  <a:lnTo>
                    <a:pt x="28" y="49"/>
                  </a:lnTo>
                  <a:lnTo>
                    <a:pt x="28" y="53"/>
                  </a:lnTo>
                  <a:lnTo>
                    <a:pt x="24" y="53"/>
                  </a:lnTo>
                  <a:lnTo>
                    <a:pt x="24" y="55"/>
                  </a:lnTo>
                  <a:lnTo>
                    <a:pt x="24" y="56"/>
                  </a:lnTo>
                  <a:lnTo>
                    <a:pt x="22" y="59"/>
                  </a:lnTo>
                  <a:lnTo>
                    <a:pt x="5" y="59"/>
                  </a:lnTo>
                  <a:lnTo>
                    <a:pt x="2" y="56"/>
                  </a:lnTo>
                  <a:lnTo>
                    <a:pt x="2" y="55"/>
                  </a:lnTo>
                  <a:lnTo>
                    <a:pt x="2" y="53"/>
                  </a:lnTo>
                  <a:lnTo>
                    <a:pt x="0" y="53"/>
                  </a:lnTo>
                  <a:lnTo>
                    <a:pt x="0" y="49"/>
                  </a:lnTo>
                  <a:lnTo>
                    <a:pt x="0" y="47"/>
                  </a:lnTo>
                  <a:lnTo>
                    <a:pt x="0" y="11"/>
                  </a:lnTo>
                  <a:lnTo>
                    <a:pt x="0" y="8"/>
                  </a:lnTo>
                  <a:lnTo>
                    <a:pt x="0" y="5"/>
                  </a:lnTo>
                  <a:lnTo>
                    <a:pt x="2" y="5"/>
                  </a:lnTo>
                  <a:lnTo>
                    <a:pt x="2" y="3"/>
                  </a:lnTo>
                  <a:lnTo>
                    <a:pt x="2" y="1"/>
                  </a:lnTo>
                  <a:lnTo>
                    <a:pt x="5" y="0"/>
                  </a:lnTo>
                  <a:lnTo>
                    <a:pt x="22" y="0"/>
                  </a:lnTo>
                  <a:lnTo>
                    <a:pt x="24" y="1"/>
                  </a:lnTo>
                  <a:lnTo>
                    <a:pt x="24" y="3"/>
                  </a:lnTo>
                  <a:lnTo>
                    <a:pt x="24" y="5"/>
                  </a:lnTo>
                  <a:lnTo>
                    <a:pt x="28" y="5"/>
                  </a:lnTo>
                  <a:lnTo>
                    <a:pt x="28" y="8"/>
                  </a:lnTo>
                  <a:lnTo>
                    <a:pt x="28" y="11"/>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00" name="Freeform 190"/>
            <p:cNvSpPr>
              <a:spLocks noChangeAspect="1"/>
            </p:cNvSpPr>
            <p:nvPr/>
          </p:nvSpPr>
          <p:spPr bwMode="auto">
            <a:xfrm>
              <a:off x="1712" y="2298"/>
              <a:ext cx="33" cy="78"/>
            </a:xfrm>
            <a:custGeom>
              <a:avLst/>
              <a:gdLst>
                <a:gd name="T0" fmla="*/ 127 w 25"/>
                <a:gd name="T1" fmla="*/ 226 h 60"/>
                <a:gd name="T2" fmla="*/ 127 w 25"/>
                <a:gd name="T3" fmla="*/ 237 h 60"/>
                <a:gd name="T4" fmla="*/ 127 w 25"/>
                <a:gd name="T5" fmla="*/ 257 h 60"/>
                <a:gd name="T6" fmla="*/ 115 w 25"/>
                <a:gd name="T7" fmla="*/ 257 h 60"/>
                <a:gd name="T8" fmla="*/ 115 w 25"/>
                <a:gd name="T9" fmla="*/ 269 h 60"/>
                <a:gd name="T10" fmla="*/ 115 w 25"/>
                <a:gd name="T11" fmla="*/ 272 h 60"/>
                <a:gd name="T12" fmla="*/ 115 w 25"/>
                <a:gd name="T13" fmla="*/ 272 h 60"/>
                <a:gd name="T14" fmla="*/ 115 w 25"/>
                <a:gd name="T15" fmla="*/ 272 h 60"/>
                <a:gd name="T16" fmla="*/ 102 w 25"/>
                <a:gd name="T17" fmla="*/ 286 h 60"/>
                <a:gd name="T18" fmla="*/ 102 w 25"/>
                <a:gd name="T19" fmla="*/ 286 h 60"/>
                <a:gd name="T20" fmla="*/ 102 w 25"/>
                <a:gd name="T21" fmla="*/ 286 h 60"/>
                <a:gd name="T22" fmla="*/ 12 w 25"/>
                <a:gd name="T23" fmla="*/ 286 h 60"/>
                <a:gd name="T24" fmla="*/ 12 w 25"/>
                <a:gd name="T25" fmla="*/ 286 h 60"/>
                <a:gd name="T26" fmla="*/ 12 w 25"/>
                <a:gd name="T27" fmla="*/ 286 h 60"/>
                <a:gd name="T28" fmla="*/ 12 w 25"/>
                <a:gd name="T29" fmla="*/ 286 h 60"/>
                <a:gd name="T30" fmla="*/ 0 w 25"/>
                <a:gd name="T31" fmla="*/ 272 h 60"/>
                <a:gd name="T32" fmla="*/ 0 w 25"/>
                <a:gd name="T33" fmla="*/ 272 h 60"/>
                <a:gd name="T34" fmla="*/ 0 w 25"/>
                <a:gd name="T35" fmla="*/ 269 h 60"/>
                <a:gd name="T36" fmla="*/ 0 w 25"/>
                <a:gd name="T37" fmla="*/ 269 h 60"/>
                <a:gd name="T38" fmla="*/ 0 w 25"/>
                <a:gd name="T39" fmla="*/ 257 h 60"/>
                <a:gd name="T40" fmla="*/ 0 w 25"/>
                <a:gd name="T41" fmla="*/ 237 h 60"/>
                <a:gd name="T42" fmla="*/ 0 w 25"/>
                <a:gd name="T43" fmla="*/ 226 h 60"/>
                <a:gd name="T44" fmla="*/ 0 w 25"/>
                <a:gd name="T45" fmla="*/ 51 h 60"/>
                <a:gd name="T46" fmla="*/ 0 w 25"/>
                <a:gd name="T47" fmla="*/ 38 h 60"/>
                <a:gd name="T48" fmla="*/ 0 w 25"/>
                <a:gd name="T49" fmla="*/ 27 h 60"/>
                <a:gd name="T50" fmla="*/ 0 w 25"/>
                <a:gd name="T51" fmla="*/ 27 h 60"/>
                <a:gd name="T52" fmla="*/ 0 w 25"/>
                <a:gd name="T53" fmla="*/ 16 h 60"/>
                <a:gd name="T54" fmla="*/ 0 w 25"/>
                <a:gd name="T55" fmla="*/ 16 h 60"/>
                <a:gd name="T56" fmla="*/ 0 w 25"/>
                <a:gd name="T57" fmla="*/ 1 h 60"/>
                <a:gd name="T58" fmla="*/ 0 w 25"/>
                <a:gd name="T59" fmla="*/ 1 h 60"/>
                <a:gd name="T60" fmla="*/ 12 w 25"/>
                <a:gd name="T61" fmla="*/ 0 h 60"/>
                <a:gd name="T62" fmla="*/ 12 w 25"/>
                <a:gd name="T63" fmla="*/ 0 h 60"/>
                <a:gd name="T64" fmla="*/ 12 w 25"/>
                <a:gd name="T65" fmla="*/ 0 h 60"/>
                <a:gd name="T66" fmla="*/ 102 w 25"/>
                <a:gd name="T67" fmla="*/ 0 h 60"/>
                <a:gd name="T68" fmla="*/ 102 w 25"/>
                <a:gd name="T69" fmla="*/ 0 h 60"/>
                <a:gd name="T70" fmla="*/ 102 w 25"/>
                <a:gd name="T71" fmla="*/ 0 h 60"/>
                <a:gd name="T72" fmla="*/ 115 w 25"/>
                <a:gd name="T73" fmla="*/ 0 h 60"/>
                <a:gd name="T74" fmla="*/ 115 w 25"/>
                <a:gd name="T75" fmla="*/ 1 h 60"/>
                <a:gd name="T76" fmla="*/ 115 w 25"/>
                <a:gd name="T77" fmla="*/ 1 h 60"/>
                <a:gd name="T78" fmla="*/ 115 w 25"/>
                <a:gd name="T79" fmla="*/ 16 h 60"/>
                <a:gd name="T80" fmla="*/ 115 w 25"/>
                <a:gd name="T81" fmla="*/ 16 h 60"/>
                <a:gd name="T82" fmla="*/ 127 w 25"/>
                <a:gd name="T83" fmla="*/ 27 h 60"/>
                <a:gd name="T84" fmla="*/ 127 w 25"/>
                <a:gd name="T85" fmla="*/ 38 h 60"/>
                <a:gd name="T86" fmla="*/ 127 w 25"/>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0"/>
                <a:gd name="T134" fmla="*/ 25 w 25"/>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0">
                  <a:moveTo>
                    <a:pt x="24" y="11"/>
                  </a:moveTo>
                  <a:lnTo>
                    <a:pt x="24" y="47"/>
                  </a:lnTo>
                  <a:lnTo>
                    <a:pt x="24" y="49"/>
                  </a:lnTo>
                  <a:lnTo>
                    <a:pt x="24" y="53"/>
                  </a:lnTo>
                  <a:lnTo>
                    <a:pt x="22" y="53"/>
                  </a:lnTo>
                  <a:lnTo>
                    <a:pt x="22" y="55"/>
                  </a:lnTo>
                  <a:lnTo>
                    <a:pt x="22" y="56"/>
                  </a:lnTo>
                  <a:lnTo>
                    <a:pt x="22" y="59"/>
                  </a:lnTo>
                  <a:lnTo>
                    <a:pt x="19" y="59"/>
                  </a:lnTo>
                  <a:lnTo>
                    <a:pt x="2" y="59"/>
                  </a:lnTo>
                  <a:lnTo>
                    <a:pt x="0" y="56"/>
                  </a:lnTo>
                  <a:lnTo>
                    <a:pt x="0" y="55"/>
                  </a:lnTo>
                  <a:lnTo>
                    <a:pt x="0" y="53"/>
                  </a:lnTo>
                  <a:lnTo>
                    <a:pt x="0" y="49"/>
                  </a:lnTo>
                  <a:lnTo>
                    <a:pt x="0" y="47"/>
                  </a:lnTo>
                  <a:lnTo>
                    <a:pt x="0" y="11"/>
                  </a:lnTo>
                  <a:lnTo>
                    <a:pt x="0" y="8"/>
                  </a:lnTo>
                  <a:lnTo>
                    <a:pt x="0" y="5"/>
                  </a:lnTo>
                  <a:lnTo>
                    <a:pt x="0" y="3"/>
                  </a:lnTo>
                  <a:lnTo>
                    <a:pt x="0" y="1"/>
                  </a:lnTo>
                  <a:lnTo>
                    <a:pt x="2" y="0"/>
                  </a:lnTo>
                  <a:lnTo>
                    <a:pt x="19" y="0"/>
                  </a:lnTo>
                  <a:lnTo>
                    <a:pt x="22" y="0"/>
                  </a:lnTo>
                  <a:lnTo>
                    <a:pt x="22" y="1"/>
                  </a:lnTo>
                  <a:lnTo>
                    <a:pt x="22" y="3"/>
                  </a:lnTo>
                  <a:lnTo>
                    <a:pt x="22" y="5"/>
                  </a:lnTo>
                  <a:lnTo>
                    <a:pt x="24" y="5"/>
                  </a:lnTo>
                  <a:lnTo>
                    <a:pt x="24" y="8"/>
                  </a:lnTo>
                  <a:lnTo>
                    <a:pt x="24" y="11"/>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01" name="Freeform 191" descr="Light vertical"/>
            <p:cNvSpPr>
              <a:spLocks noChangeAspect="1"/>
            </p:cNvSpPr>
            <p:nvPr/>
          </p:nvSpPr>
          <p:spPr bwMode="auto">
            <a:xfrm>
              <a:off x="1744" y="2298"/>
              <a:ext cx="49" cy="78"/>
            </a:xfrm>
            <a:custGeom>
              <a:avLst/>
              <a:gdLst>
                <a:gd name="T0" fmla="*/ 172 w 38"/>
                <a:gd name="T1" fmla="*/ 226 h 60"/>
                <a:gd name="T2" fmla="*/ 172 w 38"/>
                <a:gd name="T3" fmla="*/ 237 h 60"/>
                <a:gd name="T4" fmla="*/ 172 w 38"/>
                <a:gd name="T5" fmla="*/ 257 h 60"/>
                <a:gd name="T6" fmla="*/ 172 w 38"/>
                <a:gd name="T7" fmla="*/ 257 h 60"/>
                <a:gd name="T8" fmla="*/ 172 w 38"/>
                <a:gd name="T9" fmla="*/ 269 h 60"/>
                <a:gd name="T10" fmla="*/ 156 w 38"/>
                <a:gd name="T11" fmla="*/ 272 h 60"/>
                <a:gd name="T12" fmla="*/ 156 w 38"/>
                <a:gd name="T13" fmla="*/ 272 h 60"/>
                <a:gd name="T14" fmla="*/ 156 w 38"/>
                <a:gd name="T15" fmla="*/ 272 h 60"/>
                <a:gd name="T16" fmla="*/ 146 w 38"/>
                <a:gd name="T17" fmla="*/ 286 h 60"/>
                <a:gd name="T18" fmla="*/ 146 w 38"/>
                <a:gd name="T19" fmla="*/ 286 h 60"/>
                <a:gd name="T20" fmla="*/ 143 w 38"/>
                <a:gd name="T21" fmla="*/ 286 h 60"/>
                <a:gd name="T22" fmla="*/ 32 w 38"/>
                <a:gd name="T23" fmla="*/ 286 h 60"/>
                <a:gd name="T24" fmla="*/ 17 w 38"/>
                <a:gd name="T25" fmla="*/ 286 h 60"/>
                <a:gd name="T26" fmla="*/ 17 w 38"/>
                <a:gd name="T27" fmla="*/ 286 h 60"/>
                <a:gd name="T28" fmla="*/ 17 w 38"/>
                <a:gd name="T29" fmla="*/ 286 h 60"/>
                <a:gd name="T30" fmla="*/ 1 w 38"/>
                <a:gd name="T31" fmla="*/ 272 h 60"/>
                <a:gd name="T32" fmla="*/ 1 w 38"/>
                <a:gd name="T33" fmla="*/ 272 h 60"/>
                <a:gd name="T34" fmla="*/ 1 w 38"/>
                <a:gd name="T35" fmla="*/ 269 h 60"/>
                <a:gd name="T36" fmla="*/ 0 w 38"/>
                <a:gd name="T37" fmla="*/ 269 h 60"/>
                <a:gd name="T38" fmla="*/ 0 w 38"/>
                <a:gd name="T39" fmla="*/ 257 h 60"/>
                <a:gd name="T40" fmla="*/ 0 w 38"/>
                <a:gd name="T41" fmla="*/ 237 h 60"/>
                <a:gd name="T42" fmla="*/ 0 w 38"/>
                <a:gd name="T43" fmla="*/ 226 h 60"/>
                <a:gd name="T44" fmla="*/ 0 w 38"/>
                <a:gd name="T45" fmla="*/ 51 h 60"/>
                <a:gd name="T46" fmla="*/ 0 w 38"/>
                <a:gd name="T47" fmla="*/ 38 h 60"/>
                <a:gd name="T48" fmla="*/ 0 w 38"/>
                <a:gd name="T49" fmla="*/ 27 h 60"/>
                <a:gd name="T50" fmla="*/ 0 w 38"/>
                <a:gd name="T51" fmla="*/ 27 h 60"/>
                <a:gd name="T52" fmla="*/ 0 w 38"/>
                <a:gd name="T53" fmla="*/ 16 h 60"/>
                <a:gd name="T54" fmla="*/ 1 w 38"/>
                <a:gd name="T55" fmla="*/ 16 h 60"/>
                <a:gd name="T56" fmla="*/ 1 w 38"/>
                <a:gd name="T57" fmla="*/ 1 h 60"/>
                <a:gd name="T58" fmla="*/ 1 w 38"/>
                <a:gd name="T59" fmla="*/ 1 h 60"/>
                <a:gd name="T60" fmla="*/ 17 w 38"/>
                <a:gd name="T61" fmla="*/ 0 h 60"/>
                <a:gd name="T62" fmla="*/ 17 w 38"/>
                <a:gd name="T63" fmla="*/ 0 h 60"/>
                <a:gd name="T64" fmla="*/ 32 w 38"/>
                <a:gd name="T65" fmla="*/ 0 h 60"/>
                <a:gd name="T66" fmla="*/ 143 w 38"/>
                <a:gd name="T67" fmla="*/ 0 h 60"/>
                <a:gd name="T68" fmla="*/ 143 w 38"/>
                <a:gd name="T69" fmla="*/ 0 h 60"/>
                <a:gd name="T70" fmla="*/ 146 w 38"/>
                <a:gd name="T71" fmla="*/ 0 h 60"/>
                <a:gd name="T72" fmla="*/ 146 w 38"/>
                <a:gd name="T73" fmla="*/ 0 h 60"/>
                <a:gd name="T74" fmla="*/ 156 w 38"/>
                <a:gd name="T75" fmla="*/ 1 h 60"/>
                <a:gd name="T76" fmla="*/ 156 w 38"/>
                <a:gd name="T77" fmla="*/ 1 h 60"/>
                <a:gd name="T78" fmla="*/ 156 w 38"/>
                <a:gd name="T79" fmla="*/ 16 h 60"/>
                <a:gd name="T80" fmla="*/ 172 w 38"/>
                <a:gd name="T81" fmla="*/ 16 h 60"/>
                <a:gd name="T82" fmla="*/ 172 w 38"/>
                <a:gd name="T83" fmla="*/ 27 h 60"/>
                <a:gd name="T84" fmla="*/ 172 w 38"/>
                <a:gd name="T85" fmla="*/ 38 h 60"/>
                <a:gd name="T86" fmla="*/ 172 w 38"/>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0"/>
                <a:gd name="T134" fmla="*/ 38 w 38"/>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0">
                  <a:moveTo>
                    <a:pt x="37" y="11"/>
                  </a:moveTo>
                  <a:lnTo>
                    <a:pt x="37" y="47"/>
                  </a:lnTo>
                  <a:lnTo>
                    <a:pt x="37" y="49"/>
                  </a:lnTo>
                  <a:lnTo>
                    <a:pt x="37" y="53"/>
                  </a:lnTo>
                  <a:lnTo>
                    <a:pt x="37" y="55"/>
                  </a:lnTo>
                  <a:lnTo>
                    <a:pt x="34" y="55"/>
                  </a:lnTo>
                  <a:lnTo>
                    <a:pt x="34" y="56"/>
                  </a:lnTo>
                  <a:lnTo>
                    <a:pt x="32" y="59"/>
                  </a:lnTo>
                  <a:lnTo>
                    <a:pt x="31" y="59"/>
                  </a:lnTo>
                  <a:lnTo>
                    <a:pt x="7" y="59"/>
                  </a:lnTo>
                  <a:lnTo>
                    <a:pt x="4" y="59"/>
                  </a:lnTo>
                  <a:lnTo>
                    <a:pt x="1" y="56"/>
                  </a:lnTo>
                  <a:lnTo>
                    <a:pt x="1" y="55"/>
                  </a:lnTo>
                  <a:lnTo>
                    <a:pt x="0" y="55"/>
                  </a:lnTo>
                  <a:lnTo>
                    <a:pt x="0" y="53"/>
                  </a:lnTo>
                  <a:lnTo>
                    <a:pt x="0" y="49"/>
                  </a:lnTo>
                  <a:lnTo>
                    <a:pt x="0" y="47"/>
                  </a:lnTo>
                  <a:lnTo>
                    <a:pt x="0" y="11"/>
                  </a:lnTo>
                  <a:lnTo>
                    <a:pt x="0" y="8"/>
                  </a:lnTo>
                  <a:lnTo>
                    <a:pt x="0" y="5"/>
                  </a:lnTo>
                  <a:lnTo>
                    <a:pt x="0" y="3"/>
                  </a:lnTo>
                  <a:lnTo>
                    <a:pt x="1" y="3"/>
                  </a:lnTo>
                  <a:lnTo>
                    <a:pt x="1" y="1"/>
                  </a:lnTo>
                  <a:lnTo>
                    <a:pt x="4" y="0"/>
                  </a:lnTo>
                  <a:lnTo>
                    <a:pt x="7" y="0"/>
                  </a:lnTo>
                  <a:lnTo>
                    <a:pt x="31" y="0"/>
                  </a:lnTo>
                  <a:lnTo>
                    <a:pt x="32" y="0"/>
                  </a:lnTo>
                  <a:lnTo>
                    <a:pt x="34" y="1"/>
                  </a:lnTo>
                  <a:lnTo>
                    <a:pt x="34" y="3"/>
                  </a:lnTo>
                  <a:lnTo>
                    <a:pt x="37" y="3"/>
                  </a:lnTo>
                  <a:lnTo>
                    <a:pt x="37" y="5"/>
                  </a:lnTo>
                  <a:lnTo>
                    <a:pt x="37" y="8"/>
                  </a:lnTo>
                  <a:lnTo>
                    <a:pt x="37" y="11"/>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02" name="AutoShape 192"/>
            <p:cNvSpPr>
              <a:spLocks noChangeAspect="1" noChangeArrowheads="1"/>
            </p:cNvSpPr>
            <p:nvPr/>
          </p:nvSpPr>
          <p:spPr bwMode="auto">
            <a:xfrm flipV="1">
              <a:off x="1729" y="2375"/>
              <a:ext cx="9"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03" name="Freeform 193"/>
            <p:cNvSpPr>
              <a:spLocks noChangeAspect="1"/>
            </p:cNvSpPr>
            <p:nvPr/>
          </p:nvSpPr>
          <p:spPr bwMode="auto">
            <a:xfrm>
              <a:off x="1804" y="2388"/>
              <a:ext cx="13" cy="26"/>
            </a:xfrm>
            <a:custGeom>
              <a:avLst/>
              <a:gdLst>
                <a:gd name="T0" fmla="*/ 0 w 10"/>
                <a:gd name="T1" fmla="*/ 0 h 20"/>
                <a:gd name="T2" fmla="*/ 46 w 10"/>
                <a:gd name="T3" fmla="*/ 27 h 20"/>
                <a:gd name="T4" fmla="*/ 0 w 10"/>
                <a:gd name="T5" fmla="*/ 38 h 20"/>
                <a:gd name="T6" fmla="*/ 46 w 10"/>
                <a:gd name="T7" fmla="*/ 64 h 20"/>
                <a:gd name="T8" fmla="*/ 0 w 10"/>
                <a:gd name="T9" fmla="*/ 92 h 20"/>
                <a:gd name="T10" fmla="*/ 0 w 10"/>
                <a:gd name="T11" fmla="*/ 0 h 20"/>
                <a:gd name="T12" fmla="*/ 0 w 10"/>
                <a:gd name="T13" fmla="*/ 0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0" y="0"/>
                  </a:moveTo>
                  <a:lnTo>
                    <a:pt x="9" y="5"/>
                  </a:lnTo>
                  <a:lnTo>
                    <a:pt x="0" y="8"/>
                  </a:lnTo>
                  <a:lnTo>
                    <a:pt x="9" y="13"/>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04" name="Line 194"/>
            <p:cNvSpPr>
              <a:spLocks noChangeAspect="1" noChangeShapeType="1"/>
            </p:cNvSpPr>
            <p:nvPr/>
          </p:nvSpPr>
          <p:spPr bwMode="auto">
            <a:xfrm>
              <a:off x="1729" y="2387"/>
              <a:ext cx="86"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605" name="Line 195"/>
            <p:cNvSpPr>
              <a:spLocks noChangeAspect="1" noChangeShapeType="1"/>
            </p:cNvSpPr>
            <p:nvPr/>
          </p:nvSpPr>
          <p:spPr bwMode="auto">
            <a:xfrm flipH="1">
              <a:off x="1729" y="2387"/>
              <a:ext cx="75"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606" name="Line 196"/>
            <p:cNvSpPr>
              <a:spLocks noChangeAspect="1" noChangeShapeType="1"/>
            </p:cNvSpPr>
            <p:nvPr/>
          </p:nvSpPr>
          <p:spPr bwMode="auto">
            <a:xfrm>
              <a:off x="1729" y="2401"/>
              <a:ext cx="86"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607" name="Freeform 197"/>
            <p:cNvSpPr>
              <a:spLocks noChangeAspect="1"/>
            </p:cNvSpPr>
            <p:nvPr/>
          </p:nvSpPr>
          <p:spPr bwMode="auto">
            <a:xfrm>
              <a:off x="1718" y="2388"/>
              <a:ext cx="13" cy="26"/>
            </a:xfrm>
            <a:custGeom>
              <a:avLst/>
              <a:gdLst>
                <a:gd name="T0" fmla="*/ 46 w 10"/>
                <a:gd name="T1" fmla="*/ 92 h 20"/>
                <a:gd name="T2" fmla="*/ 0 w 10"/>
                <a:gd name="T3" fmla="*/ 64 h 20"/>
                <a:gd name="T4" fmla="*/ 46 w 10"/>
                <a:gd name="T5" fmla="*/ 38 h 20"/>
                <a:gd name="T6" fmla="*/ 0 w 10"/>
                <a:gd name="T7" fmla="*/ 27 h 20"/>
                <a:gd name="T8" fmla="*/ 46 w 10"/>
                <a:gd name="T9" fmla="*/ 0 h 20"/>
                <a:gd name="T10" fmla="*/ 46 w 10"/>
                <a:gd name="T11" fmla="*/ 92 h 20"/>
                <a:gd name="T12" fmla="*/ 46 w 10"/>
                <a:gd name="T13" fmla="*/ 92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9" y="19"/>
                  </a:moveTo>
                  <a:lnTo>
                    <a:pt x="0" y="13"/>
                  </a:lnTo>
                  <a:lnTo>
                    <a:pt x="9" y="8"/>
                  </a:lnTo>
                  <a:lnTo>
                    <a:pt x="0" y="5"/>
                  </a:lnTo>
                  <a:lnTo>
                    <a:pt x="9" y="0"/>
                  </a:lnTo>
                  <a:lnTo>
                    <a:pt x="9"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08" name="Line 198"/>
            <p:cNvSpPr>
              <a:spLocks noChangeAspect="1" noChangeShapeType="1"/>
            </p:cNvSpPr>
            <p:nvPr/>
          </p:nvSpPr>
          <p:spPr bwMode="auto">
            <a:xfrm flipH="1" flipV="1">
              <a:off x="1718"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609" name="Text Box 199"/>
            <p:cNvSpPr txBox="1">
              <a:spLocks noChangeArrowheads="1"/>
            </p:cNvSpPr>
            <p:nvPr/>
          </p:nvSpPr>
          <p:spPr bwMode="auto">
            <a:xfrm>
              <a:off x="4176" y="960"/>
              <a:ext cx="885"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Chromatogram</a:t>
              </a:r>
              <a:endParaRPr lang="en-US" altLang="en-US" sz="2200">
                <a:solidFill>
                  <a:srgbClr val="FF0000"/>
                </a:solidFill>
              </a:endParaRPr>
            </a:p>
          </p:txBody>
        </p:sp>
        <p:grpSp>
          <p:nvGrpSpPr>
            <p:cNvPr id="17610" name="Group 200"/>
            <p:cNvGrpSpPr>
              <a:grpSpLocks/>
            </p:cNvGrpSpPr>
            <p:nvPr/>
          </p:nvGrpSpPr>
          <p:grpSpPr bwMode="auto">
            <a:xfrm>
              <a:off x="3696" y="1029"/>
              <a:ext cx="2160" cy="1275"/>
              <a:chOff x="3696" y="1029"/>
              <a:chExt cx="1803" cy="1058"/>
            </a:xfrm>
          </p:grpSpPr>
          <p:sp>
            <p:nvSpPr>
              <p:cNvPr id="17622" name="Freeform 201"/>
              <p:cNvSpPr>
                <a:spLocks/>
              </p:cNvSpPr>
              <p:nvPr/>
            </p:nvSpPr>
            <p:spPr bwMode="auto">
              <a:xfrm>
                <a:off x="4406" y="1556"/>
                <a:ext cx="113" cy="460"/>
              </a:xfrm>
              <a:custGeom>
                <a:avLst/>
                <a:gdLst>
                  <a:gd name="T0" fmla="*/ 0 w 113"/>
                  <a:gd name="T1" fmla="*/ 446 h 460"/>
                  <a:gd name="T2" fmla="*/ 0 w 113"/>
                  <a:gd name="T3" fmla="*/ 434 h 460"/>
                  <a:gd name="T4" fmla="*/ 1 w 113"/>
                  <a:gd name="T5" fmla="*/ 421 h 460"/>
                  <a:gd name="T6" fmla="*/ 4 w 113"/>
                  <a:gd name="T7" fmla="*/ 401 h 460"/>
                  <a:gd name="T8" fmla="*/ 6 w 113"/>
                  <a:gd name="T9" fmla="*/ 373 h 460"/>
                  <a:gd name="T10" fmla="*/ 6 w 113"/>
                  <a:gd name="T11" fmla="*/ 335 h 460"/>
                  <a:gd name="T12" fmla="*/ 12 w 113"/>
                  <a:gd name="T13" fmla="*/ 294 h 460"/>
                  <a:gd name="T14" fmla="*/ 12 w 113"/>
                  <a:gd name="T15" fmla="*/ 245 h 460"/>
                  <a:gd name="T16" fmla="*/ 14 w 113"/>
                  <a:gd name="T17" fmla="*/ 194 h 460"/>
                  <a:gd name="T18" fmla="*/ 15 w 113"/>
                  <a:gd name="T19" fmla="*/ 143 h 460"/>
                  <a:gd name="T20" fmla="*/ 18 w 113"/>
                  <a:gd name="T21" fmla="*/ 96 h 460"/>
                  <a:gd name="T22" fmla="*/ 20 w 113"/>
                  <a:gd name="T23" fmla="*/ 58 h 460"/>
                  <a:gd name="T24" fmla="*/ 20 w 113"/>
                  <a:gd name="T25" fmla="*/ 27 h 460"/>
                  <a:gd name="T26" fmla="*/ 22 w 113"/>
                  <a:gd name="T27" fmla="*/ 9 h 460"/>
                  <a:gd name="T28" fmla="*/ 24 w 113"/>
                  <a:gd name="T29" fmla="*/ 0 h 460"/>
                  <a:gd name="T30" fmla="*/ 27 w 113"/>
                  <a:gd name="T31" fmla="*/ 0 h 460"/>
                  <a:gd name="T32" fmla="*/ 29 w 113"/>
                  <a:gd name="T33" fmla="*/ 9 h 460"/>
                  <a:gd name="T34" fmla="*/ 29 w 113"/>
                  <a:gd name="T35" fmla="*/ 27 h 460"/>
                  <a:gd name="T36" fmla="*/ 30 w 113"/>
                  <a:gd name="T37" fmla="*/ 49 h 460"/>
                  <a:gd name="T38" fmla="*/ 33 w 113"/>
                  <a:gd name="T39" fmla="*/ 74 h 460"/>
                  <a:gd name="T40" fmla="*/ 35 w 113"/>
                  <a:gd name="T41" fmla="*/ 101 h 460"/>
                  <a:gd name="T42" fmla="*/ 35 w 113"/>
                  <a:gd name="T43" fmla="*/ 129 h 460"/>
                  <a:gd name="T44" fmla="*/ 37 w 113"/>
                  <a:gd name="T45" fmla="*/ 159 h 460"/>
                  <a:gd name="T46" fmla="*/ 41 w 113"/>
                  <a:gd name="T47" fmla="*/ 186 h 460"/>
                  <a:gd name="T48" fmla="*/ 43 w 113"/>
                  <a:gd name="T49" fmla="*/ 212 h 460"/>
                  <a:gd name="T50" fmla="*/ 44 w 113"/>
                  <a:gd name="T51" fmla="*/ 239 h 460"/>
                  <a:gd name="T52" fmla="*/ 47 w 113"/>
                  <a:gd name="T53" fmla="*/ 263 h 460"/>
                  <a:gd name="T54" fmla="*/ 47 w 113"/>
                  <a:gd name="T55" fmla="*/ 286 h 460"/>
                  <a:gd name="T56" fmla="*/ 49 w 113"/>
                  <a:gd name="T57" fmla="*/ 308 h 460"/>
                  <a:gd name="T58" fmla="*/ 51 w 113"/>
                  <a:gd name="T59" fmla="*/ 326 h 460"/>
                  <a:gd name="T60" fmla="*/ 55 w 113"/>
                  <a:gd name="T61" fmla="*/ 343 h 460"/>
                  <a:gd name="T62" fmla="*/ 56 w 113"/>
                  <a:gd name="T63" fmla="*/ 356 h 460"/>
                  <a:gd name="T64" fmla="*/ 56 w 113"/>
                  <a:gd name="T65" fmla="*/ 370 h 460"/>
                  <a:gd name="T66" fmla="*/ 58 w 113"/>
                  <a:gd name="T67" fmla="*/ 381 h 460"/>
                  <a:gd name="T68" fmla="*/ 60 w 113"/>
                  <a:gd name="T69" fmla="*/ 392 h 460"/>
                  <a:gd name="T70" fmla="*/ 63 w 113"/>
                  <a:gd name="T71" fmla="*/ 399 h 460"/>
                  <a:gd name="T72" fmla="*/ 65 w 113"/>
                  <a:gd name="T73" fmla="*/ 407 h 460"/>
                  <a:gd name="T74" fmla="*/ 65 w 113"/>
                  <a:gd name="T75" fmla="*/ 412 h 460"/>
                  <a:gd name="T76" fmla="*/ 66 w 113"/>
                  <a:gd name="T77" fmla="*/ 420 h 460"/>
                  <a:gd name="T78" fmla="*/ 70 w 113"/>
                  <a:gd name="T79" fmla="*/ 422 h 460"/>
                  <a:gd name="T80" fmla="*/ 71 w 113"/>
                  <a:gd name="T81" fmla="*/ 427 h 460"/>
                  <a:gd name="T82" fmla="*/ 73 w 113"/>
                  <a:gd name="T83" fmla="*/ 433 h 460"/>
                  <a:gd name="T84" fmla="*/ 76 w 113"/>
                  <a:gd name="T85" fmla="*/ 434 h 460"/>
                  <a:gd name="T86" fmla="*/ 76 w 113"/>
                  <a:gd name="T87" fmla="*/ 436 h 460"/>
                  <a:gd name="T88" fmla="*/ 78 w 113"/>
                  <a:gd name="T89" fmla="*/ 439 h 460"/>
                  <a:gd name="T90" fmla="*/ 80 w 113"/>
                  <a:gd name="T91" fmla="*/ 442 h 460"/>
                  <a:gd name="T92" fmla="*/ 83 w 113"/>
                  <a:gd name="T93" fmla="*/ 442 h 460"/>
                  <a:gd name="T94" fmla="*/ 83 w 113"/>
                  <a:gd name="T95" fmla="*/ 446 h 460"/>
                  <a:gd name="T96" fmla="*/ 86 w 113"/>
                  <a:gd name="T97" fmla="*/ 447 h 460"/>
                  <a:gd name="T98" fmla="*/ 87 w 113"/>
                  <a:gd name="T99" fmla="*/ 447 h 460"/>
                  <a:gd name="T100" fmla="*/ 90 w 113"/>
                  <a:gd name="T101" fmla="*/ 449 h 460"/>
                  <a:gd name="T102" fmla="*/ 92 w 113"/>
                  <a:gd name="T103" fmla="*/ 449 h 460"/>
                  <a:gd name="T104" fmla="*/ 92 w 113"/>
                  <a:gd name="T105" fmla="*/ 453 h 460"/>
                  <a:gd name="T106" fmla="*/ 93 w 113"/>
                  <a:gd name="T107" fmla="*/ 453 h 460"/>
                  <a:gd name="T108" fmla="*/ 95 w 113"/>
                  <a:gd name="T109" fmla="*/ 454 h 460"/>
                  <a:gd name="T110" fmla="*/ 99 w 113"/>
                  <a:gd name="T111" fmla="*/ 454 h 460"/>
                  <a:gd name="T112" fmla="*/ 100 w 113"/>
                  <a:gd name="T113" fmla="*/ 454 h 460"/>
                  <a:gd name="T114" fmla="*/ 100 w 113"/>
                  <a:gd name="T115" fmla="*/ 456 h 460"/>
                  <a:gd name="T116" fmla="*/ 106 w 113"/>
                  <a:gd name="T117" fmla="*/ 456 h 460"/>
                  <a:gd name="T118" fmla="*/ 106 w 113"/>
                  <a:gd name="T119" fmla="*/ 456 h 460"/>
                  <a:gd name="T120" fmla="*/ 107 w 113"/>
                  <a:gd name="T121" fmla="*/ 456 h 460"/>
                  <a:gd name="T122" fmla="*/ 109 w 113"/>
                  <a:gd name="T123" fmla="*/ 456 h 460"/>
                  <a:gd name="T124" fmla="*/ 112 w 113"/>
                  <a:gd name="T125" fmla="*/ 459 h 46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
                  <a:gd name="T190" fmla="*/ 0 h 460"/>
                  <a:gd name="T191" fmla="*/ 113 w 113"/>
                  <a:gd name="T192" fmla="*/ 460 h 46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 h="460">
                    <a:moveTo>
                      <a:pt x="0" y="446"/>
                    </a:moveTo>
                    <a:lnTo>
                      <a:pt x="0" y="434"/>
                    </a:lnTo>
                    <a:lnTo>
                      <a:pt x="1" y="421"/>
                    </a:lnTo>
                    <a:lnTo>
                      <a:pt x="4" y="401"/>
                    </a:lnTo>
                    <a:lnTo>
                      <a:pt x="6" y="373"/>
                    </a:lnTo>
                    <a:lnTo>
                      <a:pt x="6" y="335"/>
                    </a:lnTo>
                    <a:lnTo>
                      <a:pt x="12" y="294"/>
                    </a:lnTo>
                    <a:lnTo>
                      <a:pt x="12" y="245"/>
                    </a:lnTo>
                    <a:lnTo>
                      <a:pt x="14" y="194"/>
                    </a:lnTo>
                    <a:lnTo>
                      <a:pt x="15" y="143"/>
                    </a:lnTo>
                    <a:lnTo>
                      <a:pt x="18" y="96"/>
                    </a:lnTo>
                    <a:lnTo>
                      <a:pt x="20" y="58"/>
                    </a:lnTo>
                    <a:lnTo>
                      <a:pt x="20" y="27"/>
                    </a:lnTo>
                    <a:lnTo>
                      <a:pt x="22" y="9"/>
                    </a:lnTo>
                    <a:lnTo>
                      <a:pt x="24" y="0"/>
                    </a:lnTo>
                    <a:lnTo>
                      <a:pt x="27" y="0"/>
                    </a:lnTo>
                    <a:lnTo>
                      <a:pt x="29" y="9"/>
                    </a:lnTo>
                    <a:lnTo>
                      <a:pt x="29" y="27"/>
                    </a:lnTo>
                    <a:lnTo>
                      <a:pt x="30" y="49"/>
                    </a:lnTo>
                    <a:lnTo>
                      <a:pt x="33" y="74"/>
                    </a:lnTo>
                    <a:lnTo>
                      <a:pt x="35" y="101"/>
                    </a:lnTo>
                    <a:lnTo>
                      <a:pt x="35" y="129"/>
                    </a:lnTo>
                    <a:lnTo>
                      <a:pt x="37" y="159"/>
                    </a:lnTo>
                    <a:lnTo>
                      <a:pt x="41" y="186"/>
                    </a:lnTo>
                    <a:lnTo>
                      <a:pt x="43" y="212"/>
                    </a:lnTo>
                    <a:lnTo>
                      <a:pt x="44" y="239"/>
                    </a:lnTo>
                    <a:lnTo>
                      <a:pt x="47" y="263"/>
                    </a:lnTo>
                    <a:lnTo>
                      <a:pt x="47" y="286"/>
                    </a:lnTo>
                    <a:lnTo>
                      <a:pt x="49" y="308"/>
                    </a:lnTo>
                    <a:lnTo>
                      <a:pt x="51" y="326"/>
                    </a:lnTo>
                    <a:lnTo>
                      <a:pt x="55" y="343"/>
                    </a:lnTo>
                    <a:lnTo>
                      <a:pt x="56" y="356"/>
                    </a:lnTo>
                    <a:lnTo>
                      <a:pt x="56" y="370"/>
                    </a:lnTo>
                    <a:lnTo>
                      <a:pt x="58" y="381"/>
                    </a:lnTo>
                    <a:lnTo>
                      <a:pt x="60" y="392"/>
                    </a:lnTo>
                    <a:lnTo>
                      <a:pt x="63" y="399"/>
                    </a:lnTo>
                    <a:lnTo>
                      <a:pt x="65" y="407"/>
                    </a:lnTo>
                    <a:lnTo>
                      <a:pt x="65" y="412"/>
                    </a:lnTo>
                    <a:lnTo>
                      <a:pt x="66" y="420"/>
                    </a:lnTo>
                    <a:lnTo>
                      <a:pt x="70" y="422"/>
                    </a:lnTo>
                    <a:lnTo>
                      <a:pt x="71" y="427"/>
                    </a:lnTo>
                    <a:lnTo>
                      <a:pt x="73" y="433"/>
                    </a:lnTo>
                    <a:lnTo>
                      <a:pt x="76" y="434"/>
                    </a:lnTo>
                    <a:lnTo>
                      <a:pt x="76" y="436"/>
                    </a:lnTo>
                    <a:lnTo>
                      <a:pt x="78" y="439"/>
                    </a:lnTo>
                    <a:lnTo>
                      <a:pt x="80" y="442"/>
                    </a:lnTo>
                    <a:lnTo>
                      <a:pt x="83" y="442"/>
                    </a:lnTo>
                    <a:lnTo>
                      <a:pt x="83" y="446"/>
                    </a:lnTo>
                    <a:lnTo>
                      <a:pt x="86" y="447"/>
                    </a:lnTo>
                    <a:lnTo>
                      <a:pt x="87" y="447"/>
                    </a:lnTo>
                    <a:lnTo>
                      <a:pt x="90" y="449"/>
                    </a:lnTo>
                    <a:lnTo>
                      <a:pt x="92" y="449"/>
                    </a:lnTo>
                    <a:lnTo>
                      <a:pt x="92" y="453"/>
                    </a:lnTo>
                    <a:lnTo>
                      <a:pt x="93" y="453"/>
                    </a:lnTo>
                    <a:lnTo>
                      <a:pt x="95" y="454"/>
                    </a:lnTo>
                    <a:lnTo>
                      <a:pt x="99" y="454"/>
                    </a:lnTo>
                    <a:lnTo>
                      <a:pt x="100" y="454"/>
                    </a:lnTo>
                    <a:lnTo>
                      <a:pt x="100" y="456"/>
                    </a:lnTo>
                    <a:lnTo>
                      <a:pt x="106" y="456"/>
                    </a:lnTo>
                    <a:lnTo>
                      <a:pt x="107" y="456"/>
                    </a:lnTo>
                    <a:lnTo>
                      <a:pt x="109" y="456"/>
                    </a:lnTo>
                    <a:lnTo>
                      <a:pt x="112" y="459"/>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23" name="Freeform 202"/>
              <p:cNvSpPr>
                <a:spLocks/>
              </p:cNvSpPr>
              <p:nvPr/>
            </p:nvSpPr>
            <p:spPr bwMode="auto">
              <a:xfrm>
                <a:off x="5027" y="1128"/>
                <a:ext cx="154" cy="896"/>
              </a:xfrm>
              <a:custGeom>
                <a:avLst/>
                <a:gdLst>
                  <a:gd name="T0" fmla="*/ 0 w 154"/>
                  <a:gd name="T1" fmla="*/ 895 h 896"/>
                  <a:gd name="T2" fmla="*/ 2 w 154"/>
                  <a:gd name="T3" fmla="*/ 895 h 896"/>
                  <a:gd name="T4" fmla="*/ 5 w 154"/>
                  <a:gd name="T5" fmla="*/ 895 h 896"/>
                  <a:gd name="T6" fmla="*/ 8 w 154"/>
                  <a:gd name="T7" fmla="*/ 895 h 896"/>
                  <a:gd name="T8" fmla="*/ 12 w 154"/>
                  <a:gd name="T9" fmla="*/ 895 h 896"/>
                  <a:gd name="T10" fmla="*/ 13 w 154"/>
                  <a:gd name="T11" fmla="*/ 895 h 896"/>
                  <a:gd name="T12" fmla="*/ 15 w 154"/>
                  <a:gd name="T13" fmla="*/ 895 h 896"/>
                  <a:gd name="T14" fmla="*/ 18 w 154"/>
                  <a:gd name="T15" fmla="*/ 895 h 896"/>
                  <a:gd name="T16" fmla="*/ 20 w 154"/>
                  <a:gd name="T17" fmla="*/ 895 h 896"/>
                  <a:gd name="T18" fmla="*/ 21 w 154"/>
                  <a:gd name="T19" fmla="*/ 895 h 896"/>
                  <a:gd name="T20" fmla="*/ 27 w 154"/>
                  <a:gd name="T21" fmla="*/ 895 h 896"/>
                  <a:gd name="T22" fmla="*/ 27 w 154"/>
                  <a:gd name="T23" fmla="*/ 895 h 896"/>
                  <a:gd name="T24" fmla="*/ 29 w 154"/>
                  <a:gd name="T25" fmla="*/ 895 h 896"/>
                  <a:gd name="T26" fmla="*/ 30 w 154"/>
                  <a:gd name="T27" fmla="*/ 892 h 896"/>
                  <a:gd name="T28" fmla="*/ 35 w 154"/>
                  <a:gd name="T29" fmla="*/ 892 h 896"/>
                  <a:gd name="T30" fmla="*/ 37 w 154"/>
                  <a:gd name="T31" fmla="*/ 890 h 896"/>
                  <a:gd name="T32" fmla="*/ 41 w 154"/>
                  <a:gd name="T33" fmla="*/ 885 h 896"/>
                  <a:gd name="T34" fmla="*/ 43 w 154"/>
                  <a:gd name="T35" fmla="*/ 879 h 896"/>
                  <a:gd name="T36" fmla="*/ 44 w 154"/>
                  <a:gd name="T37" fmla="*/ 870 h 896"/>
                  <a:gd name="T38" fmla="*/ 48 w 154"/>
                  <a:gd name="T39" fmla="*/ 859 h 896"/>
                  <a:gd name="T40" fmla="*/ 49 w 154"/>
                  <a:gd name="T41" fmla="*/ 838 h 896"/>
                  <a:gd name="T42" fmla="*/ 51 w 154"/>
                  <a:gd name="T43" fmla="*/ 813 h 896"/>
                  <a:gd name="T44" fmla="*/ 54 w 154"/>
                  <a:gd name="T45" fmla="*/ 775 h 896"/>
                  <a:gd name="T46" fmla="*/ 56 w 154"/>
                  <a:gd name="T47" fmla="*/ 725 h 896"/>
                  <a:gd name="T48" fmla="*/ 58 w 154"/>
                  <a:gd name="T49" fmla="*/ 662 h 896"/>
                  <a:gd name="T50" fmla="*/ 61 w 154"/>
                  <a:gd name="T51" fmla="*/ 587 h 896"/>
                  <a:gd name="T52" fmla="*/ 64 w 154"/>
                  <a:gd name="T53" fmla="*/ 500 h 896"/>
                  <a:gd name="T54" fmla="*/ 68 w 154"/>
                  <a:gd name="T55" fmla="*/ 407 h 896"/>
                  <a:gd name="T56" fmla="*/ 69 w 154"/>
                  <a:gd name="T57" fmla="*/ 313 h 896"/>
                  <a:gd name="T58" fmla="*/ 71 w 154"/>
                  <a:gd name="T59" fmla="*/ 222 h 896"/>
                  <a:gd name="T60" fmla="*/ 75 w 154"/>
                  <a:gd name="T61" fmla="*/ 142 h 896"/>
                  <a:gd name="T62" fmla="*/ 76 w 154"/>
                  <a:gd name="T63" fmla="*/ 75 h 896"/>
                  <a:gd name="T64" fmla="*/ 78 w 154"/>
                  <a:gd name="T65" fmla="*/ 32 h 896"/>
                  <a:gd name="T66" fmla="*/ 79 w 154"/>
                  <a:gd name="T67" fmla="*/ 7 h 896"/>
                  <a:gd name="T68" fmla="*/ 83 w 154"/>
                  <a:gd name="T69" fmla="*/ 0 h 896"/>
                  <a:gd name="T70" fmla="*/ 85 w 154"/>
                  <a:gd name="T71" fmla="*/ 13 h 896"/>
                  <a:gd name="T72" fmla="*/ 86 w 154"/>
                  <a:gd name="T73" fmla="*/ 41 h 896"/>
                  <a:gd name="T74" fmla="*/ 90 w 154"/>
                  <a:gd name="T75" fmla="*/ 82 h 896"/>
                  <a:gd name="T76" fmla="*/ 94 w 154"/>
                  <a:gd name="T77" fmla="*/ 129 h 896"/>
                  <a:gd name="T78" fmla="*/ 97 w 154"/>
                  <a:gd name="T79" fmla="*/ 180 h 896"/>
                  <a:gd name="T80" fmla="*/ 98 w 154"/>
                  <a:gd name="T81" fmla="*/ 233 h 896"/>
                  <a:gd name="T82" fmla="*/ 100 w 154"/>
                  <a:gd name="T83" fmla="*/ 287 h 896"/>
                  <a:gd name="T84" fmla="*/ 104 w 154"/>
                  <a:gd name="T85" fmla="*/ 340 h 896"/>
                  <a:gd name="T86" fmla="*/ 106 w 154"/>
                  <a:gd name="T87" fmla="*/ 390 h 896"/>
                  <a:gd name="T88" fmla="*/ 107 w 154"/>
                  <a:gd name="T89" fmla="*/ 440 h 896"/>
                  <a:gd name="T90" fmla="*/ 110 w 154"/>
                  <a:gd name="T91" fmla="*/ 486 h 896"/>
                  <a:gd name="T92" fmla="*/ 112 w 154"/>
                  <a:gd name="T93" fmla="*/ 530 h 896"/>
                  <a:gd name="T94" fmla="*/ 117 w 154"/>
                  <a:gd name="T95" fmla="*/ 571 h 896"/>
                  <a:gd name="T96" fmla="*/ 117 w 154"/>
                  <a:gd name="T97" fmla="*/ 607 h 896"/>
                  <a:gd name="T98" fmla="*/ 119 w 154"/>
                  <a:gd name="T99" fmla="*/ 640 h 896"/>
                  <a:gd name="T100" fmla="*/ 124 w 154"/>
                  <a:gd name="T101" fmla="*/ 670 h 896"/>
                  <a:gd name="T102" fmla="*/ 126 w 154"/>
                  <a:gd name="T103" fmla="*/ 697 h 896"/>
                  <a:gd name="T104" fmla="*/ 127 w 154"/>
                  <a:gd name="T105" fmla="*/ 722 h 896"/>
                  <a:gd name="T106" fmla="*/ 129 w 154"/>
                  <a:gd name="T107" fmla="*/ 742 h 896"/>
                  <a:gd name="T108" fmla="*/ 132 w 154"/>
                  <a:gd name="T109" fmla="*/ 758 h 896"/>
                  <a:gd name="T110" fmla="*/ 135 w 154"/>
                  <a:gd name="T111" fmla="*/ 775 h 896"/>
                  <a:gd name="T112" fmla="*/ 137 w 154"/>
                  <a:gd name="T113" fmla="*/ 790 h 896"/>
                  <a:gd name="T114" fmla="*/ 140 w 154"/>
                  <a:gd name="T115" fmla="*/ 802 h 896"/>
                  <a:gd name="T116" fmla="*/ 141 w 154"/>
                  <a:gd name="T117" fmla="*/ 813 h 896"/>
                  <a:gd name="T118" fmla="*/ 146 w 154"/>
                  <a:gd name="T119" fmla="*/ 822 h 896"/>
                  <a:gd name="T120" fmla="*/ 146 w 154"/>
                  <a:gd name="T121" fmla="*/ 831 h 896"/>
                  <a:gd name="T122" fmla="*/ 150 w 154"/>
                  <a:gd name="T123" fmla="*/ 837 h 896"/>
                  <a:gd name="T124" fmla="*/ 153 w 154"/>
                  <a:gd name="T125" fmla="*/ 842 h 89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4"/>
                  <a:gd name="T190" fmla="*/ 0 h 896"/>
                  <a:gd name="T191" fmla="*/ 154 w 154"/>
                  <a:gd name="T192" fmla="*/ 896 h 89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4" h="896">
                    <a:moveTo>
                      <a:pt x="0" y="895"/>
                    </a:moveTo>
                    <a:lnTo>
                      <a:pt x="2" y="895"/>
                    </a:lnTo>
                    <a:lnTo>
                      <a:pt x="5" y="895"/>
                    </a:lnTo>
                    <a:lnTo>
                      <a:pt x="8" y="895"/>
                    </a:lnTo>
                    <a:lnTo>
                      <a:pt x="12" y="895"/>
                    </a:lnTo>
                    <a:lnTo>
                      <a:pt x="13" y="895"/>
                    </a:lnTo>
                    <a:lnTo>
                      <a:pt x="15" y="895"/>
                    </a:lnTo>
                    <a:lnTo>
                      <a:pt x="18" y="895"/>
                    </a:lnTo>
                    <a:lnTo>
                      <a:pt x="20" y="895"/>
                    </a:lnTo>
                    <a:lnTo>
                      <a:pt x="21" y="895"/>
                    </a:lnTo>
                    <a:lnTo>
                      <a:pt x="27" y="895"/>
                    </a:lnTo>
                    <a:lnTo>
                      <a:pt x="29" y="895"/>
                    </a:lnTo>
                    <a:lnTo>
                      <a:pt x="30" y="892"/>
                    </a:lnTo>
                    <a:lnTo>
                      <a:pt x="35" y="892"/>
                    </a:lnTo>
                    <a:lnTo>
                      <a:pt x="37" y="890"/>
                    </a:lnTo>
                    <a:lnTo>
                      <a:pt x="41" y="885"/>
                    </a:lnTo>
                    <a:lnTo>
                      <a:pt x="43" y="879"/>
                    </a:lnTo>
                    <a:lnTo>
                      <a:pt x="44" y="870"/>
                    </a:lnTo>
                    <a:lnTo>
                      <a:pt x="48" y="859"/>
                    </a:lnTo>
                    <a:lnTo>
                      <a:pt x="49" y="838"/>
                    </a:lnTo>
                    <a:lnTo>
                      <a:pt x="51" y="813"/>
                    </a:lnTo>
                    <a:lnTo>
                      <a:pt x="54" y="775"/>
                    </a:lnTo>
                    <a:lnTo>
                      <a:pt x="56" y="725"/>
                    </a:lnTo>
                    <a:lnTo>
                      <a:pt x="58" y="662"/>
                    </a:lnTo>
                    <a:lnTo>
                      <a:pt x="61" y="587"/>
                    </a:lnTo>
                    <a:lnTo>
                      <a:pt x="64" y="500"/>
                    </a:lnTo>
                    <a:lnTo>
                      <a:pt x="68" y="407"/>
                    </a:lnTo>
                    <a:lnTo>
                      <a:pt x="69" y="313"/>
                    </a:lnTo>
                    <a:lnTo>
                      <a:pt x="71" y="222"/>
                    </a:lnTo>
                    <a:lnTo>
                      <a:pt x="75" y="142"/>
                    </a:lnTo>
                    <a:lnTo>
                      <a:pt x="76" y="75"/>
                    </a:lnTo>
                    <a:lnTo>
                      <a:pt x="78" y="32"/>
                    </a:lnTo>
                    <a:lnTo>
                      <a:pt x="79" y="7"/>
                    </a:lnTo>
                    <a:lnTo>
                      <a:pt x="83" y="0"/>
                    </a:lnTo>
                    <a:lnTo>
                      <a:pt x="85" y="13"/>
                    </a:lnTo>
                    <a:lnTo>
                      <a:pt x="86" y="41"/>
                    </a:lnTo>
                    <a:lnTo>
                      <a:pt x="90" y="82"/>
                    </a:lnTo>
                    <a:lnTo>
                      <a:pt x="94" y="129"/>
                    </a:lnTo>
                    <a:lnTo>
                      <a:pt x="97" y="180"/>
                    </a:lnTo>
                    <a:lnTo>
                      <a:pt x="98" y="233"/>
                    </a:lnTo>
                    <a:lnTo>
                      <a:pt x="100" y="287"/>
                    </a:lnTo>
                    <a:lnTo>
                      <a:pt x="104" y="340"/>
                    </a:lnTo>
                    <a:lnTo>
                      <a:pt x="106" y="390"/>
                    </a:lnTo>
                    <a:lnTo>
                      <a:pt x="107" y="440"/>
                    </a:lnTo>
                    <a:lnTo>
                      <a:pt x="110" y="486"/>
                    </a:lnTo>
                    <a:lnTo>
                      <a:pt x="112" y="530"/>
                    </a:lnTo>
                    <a:lnTo>
                      <a:pt x="117" y="571"/>
                    </a:lnTo>
                    <a:lnTo>
                      <a:pt x="117" y="607"/>
                    </a:lnTo>
                    <a:lnTo>
                      <a:pt x="119" y="640"/>
                    </a:lnTo>
                    <a:lnTo>
                      <a:pt x="124" y="670"/>
                    </a:lnTo>
                    <a:lnTo>
                      <a:pt x="126" y="697"/>
                    </a:lnTo>
                    <a:lnTo>
                      <a:pt x="127" y="722"/>
                    </a:lnTo>
                    <a:lnTo>
                      <a:pt x="129" y="742"/>
                    </a:lnTo>
                    <a:lnTo>
                      <a:pt x="132" y="758"/>
                    </a:lnTo>
                    <a:lnTo>
                      <a:pt x="135" y="775"/>
                    </a:lnTo>
                    <a:lnTo>
                      <a:pt x="137" y="790"/>
                    </a:lnTo>
                    <a:lnTo>
                      <a:pt x="140" y="802"/>
                    </a:lnTo>
                    <a:lnTo>
                      <a:pt x="141" y="813"/>
                    </a:lnTo>
                    <a:lnTo>
                      <a:pt x="146" y="822"/>
                    </a:lnTo>
                    <a:lnTo>
                      <a:pt x="146" y="831"/>
                    </a:lnTo>
                    <a:lnTo>
                      <a:pt x="150" y="837"/>
                    </a:lnTo>
                    <a:lnTo>
                      <a:pt x="153" y="842"/>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24" name="Freeform 203"/>
              <p:cNvSpPr>
                <a:spLocks/>
              </p:cNvSpPr>
              <p:nvPr/>
            </p:nvSpPr>
            <p:spPr bwMode="auto">
              <a:xfrm>
                <a:off x="4633" y="1645"/>
                <a:ext cx="146" cy="379"/>
              </a:xfrm>
              <a:custGeom>
                <a:avLst/>
                <a:gdLst>
                  <a:gd name="T0" fmla="*/ 0 w 146"/>
                  <a:gd name="T1" fmla="*/ 378 h 379"/>
                  <a:gd name="T2" fmla="*/ 1 w 146"/>
                  <a:gd name="T3" fmla="*/ 378 h 379"/>
                  <a:gd name="T4" fmla="*/ 1 w 146"/>
                  <a:gd name="T5" fmla="*/ 378 h 379"/>
                  <a:gd name="T6" fmla="*/ 5 w 146"/>
                  <a:gd name="T7" fmla="*/ 378 h 379"/>
                  <a:gd name="T8" fmla="*/ 8 w 146"/>
                  <a:gd name="T9" fmla="*/ 378 h 379"/>
                  <a:gd name="T10" fmla="*/ 11 w 146"/>
                  <a:gd name="T11" fmla="*/ 378 h 379"/>
                  <a:gd name="T12" fmla="*/ 12 w 146"/>
                  <a:gd name="T13" fmla="*/ 378 h 379"/>
                  <a:gd name="T14" fmla="*/ 15 w 146"/>
                  <a:gd name="T15" fmla="*/ 378 h 379"/>
                  <a:gd name="T16" fmla="*/ 19 w 146"/>
                  <a:gd name="T17" fmla="*/ 378 h 379"/>
                  <a:gd name="T18" fmla="*/ 20 w 146"/>
                  <a:gd name="T19" fmla="*/ 378 h 379"/>
                  <a:gd name="T20" fmla="*/ 22 w 146"/>
                  <a:gd name="T21" fmla="*/ 378 h 379"/>
                  <a:gd name="T22" fmla="*/ 25 w 146"/>
                  <a:gd name="T23" fmla="*/ 378 h 379"/>
                  <a:gd name="T24" fmla="*/ 27 w 146"/>
                  <a:gd name="T25" fmla="*/ 378 h 379"/>
                  <a:gd name="T26" fmla="*/ 28 w 146"/>
                  <a:gd name="T27" fmla="*/ 378 h 379"/>
                  <a:gd name="T28" fmla="*/ 32 w 146"/>
                  <a:gd name="T29" fmla="*/ 378 h 379"/>
                  <a:gd name="T30" fmla="*/ 34 w 146"/>
                  <a:gd name="T31" fmla="*/ 378 h 379"/>
                  <a:gd name="T32" fmla="*/ 35 w 146"/>
                  <a:gd name="T33" fmla="*/ 378 h 379"/>
                  <a:gd name="T34" fmla="*/ 37 w 146"/>
                  <a:gd name="T35" fmla="*/ 378 h 379"/>
                  <a:gd name="T36" fmla="*/ 40 w 146"/>
                  <a:gd name="T37" fmla="*/ 378 h 379"/>
                  <a:gd name="T38" fmla="*/ 42 w 146"/>
                  <a:gd name="T39" fmla="*/ 378 h 379"/>
                  <a:gd name="T40" fmla="*/ 43 w 146"/>
                  <a:gd name="T41" fmla="*/ 378 h 379"/>
                  <a:gd name="T42" fmla="*/ 49 w 146"/>
                  <a:gd name="T43" fmla="*/ 378 h 379"/>
                  <a:gd name="T44" fmla="*/ 49 w 146"/>
                  <a:gd name="T45" fmla="*/ 378 h 379"/>
                  <a:gd name="T46" fmla="*/ 51 w 146"/>
                  <a:gd name="T47" fmla="*/ 378 h 379"/>
                  <a:gd name="T48" fmla="*/ 54 w 146"/>
                  <a:gd name="T49" fmla="*/ 378 h 379"/>
                  <a:gd name="T50" fmla="*/ 56 w 146"/>
                  <a:gd name="T51" fmla="*/ 378 h 379"/>
                  <a:gd name="T52" fmla="*/ 61 w 146"/>
                  <a:gd name="T53" fmla="*/ 378 h 379"/>
                  <a:gd name="T54" fmla="*/ 63 w 146"/>
                  <a:gd name="T55" fmla="*/ 378 h 379"/>
                  <a:gd name="T56" fmla="*/ 65 w 146"/>
                  <a:gd name="T57" fmla="*/ 378 h 379"/>
                  <a:gd name="T58" fmla="*/ 68 w 146"/>
                  <a:gd name="T59" fmla="*/ 378 h 379"/>
                  <a:gd name="T60" fmla="*/ 70 w 146"/>
                  <a:gd name="T61" fmla="*/ 378 h 379"/>
                  <a:gd name="T62" fmla="*/ 70 w 146"/>
                  <a:gd name="T63" fmla="*/ 378 h 379"/>
                  <a:gd name="T64" fmla="*/ 75 w 146"/>
                  <a:gd name="T65" fmla="*/ 378 h 379"/>
                  <a:gd name="T66" fmla="*/ 77 w 146"/>
                  <a:gd name="T67" fmla="*/ 378 h 379"/>
                  <a:gd name="T68" fmla="*/ 78 w 146"/>
                  <a:gd name="T69" fmla="*/ 378 h 379"/>
                  <a:gd name="T70" fmla="*/ 81 w 146"/>
                  <a:gd name="T71" fmla="*/ 378 h 379"/>
                  <a:gd name="T72" fmla="*/ 83 w 146"/>
                  <a:gd name="T73" fmla="*/ 378 h 379"/>
                  <a:gd name="T74" fmla="*/ 85 w 146"/>
                  <a:gd name="T75" fmla="*/ 375 h 379"/>
                  <a:gd name="T76" fmla="*/ 88 w 146"/>
                  <a:gd name="T77" fmla="*/ 375 h 379"/>
                  <a:gd name="T78" fmla="*/ 90 w 146"/>
                  <a:gd name="T79" fmla="*/ 375 h 379"/>
                  <a:gd name="T80" fmla="*/ 92 w 146"/>
                  <a:gd name="T81" fmla="*/ 373 h 379"/>
                  <a:gd name="T82" fmla="*/ 95 w 146"/>
                  <a:gd name="T83" fmla="*/ 373 h 379"/>
                  <a:gd name="T84" fmla="*/ 97 w 146"/>
                  <a:gd name="T85" fmla="*/ 368 h 379"/>
                  <a:gd name="T86" fmla="*/ 99 w 146"/>
                  <a:gd name="T87" fmla="*/ 365 h 379"/>
                  <a:gd name="T88" fmla="*/ 102 w 146"/>
                  <a:gd name="T89" fmla="*/ 356 h 379"/>
                  <a:gd name="T90" fmla="*/ 103 w 146"/>
                  <a:gd name="T91" fmla="*/ 345 h 379"/>
                  <a:gd name="T92" fmla="*/ 105 w 146"/>
                  <a:gd name="T93" fmla="*/ 329 h 379"/>
                  <a:gd name="T94" fmla="*/ 109 w 146"/>
                  <a:gd name="T95" fmla="*/ 307 h 379"/>
                  <a:gd name="T96" fmla="*/ 112 w 146"/>
                  <a:gd name="T97" fmla="*/ 278 h 379"/>
                  <a:gd name="T98" fmla="*/ 114 w 146"/>
                  <a:gd name="T99" fmla="*/ 245 h 379"/>
                  <a:gd name="T100" fmla="*/ 114 w 146"/>
                  <a:gd name="T101" fmla="*/ 205 h 379"/>
                  <a:gd name="T102" fmla="*/ 119 w 146"/>
                  <a:gd name="T103" fmla="*/ 165 h 379"/>
                  <a:gd name="T104" fmla="*/ 121 w 146"/>
                  <a:gd name="T105" fmla="*/ 122 h 379"/>
                  <a:gd name="T106" fmla="*/ 124 w 146"/>
                  <a:gd name="T107" fmla="*/ 87 h 379"/>
                  <a:gd name="T108" fmla="*/ 126 w 146"/>
                  <a:gd name="T109" fmla="*/ 54 h 379"/>
                  <a:gd name="T110" fmla="*/ 127 w 146"/>
                  <a:gd name="T111" fmla="*/ 26 h 379"/>
                  <a:gd name="T112" fmla="*/ 131 w 146"/>
                  <a:gd name="T113" fmla="*/ 12 h 379"/>
                  <a:gd name="T114" fmla="*/ 132 w 146"/>
                  <a:gd name="T115" fmla="*/ 2 h 379"/>
                  <a:gd name="T116" fmla="*/ 134 w 146"/>
                  <a:gd name="T117" fmla="*/ 0 h 379"/>
                  <a:gd name="T118" fmla="*/ 137 w 146"/>
                  <a:gd name="T119" fmla="*/ 7 h 379"/>
                  <a:gd name="T120" fmla="*/ 139 w 146"/>
                  <a:gd name="T121" fmla="*/ 18 h 379"/>
                  <a:gd name="T122" fmla="*/ 141 w 146"/>
                  <a:gd name="T123" fmla="*/ 33 h 379"/>
                  <a:gd name="T124" fmla="*/ 145 w 146"/>
                  <a:gd name="T125" fmla="*/ 54 h 3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
                  <a:gd name="T190" fmla="*/ 0 h 379"/>
                  <a:gd name="T191" fmla="*/ 146 w 146"/>
                  <a:gd name="T192" fmla="*/ 379 h 3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 h="379">
                    <a:moveTo>
                      <a:pt x="0" y="378"/>
                    </a:moveTo>
                    <a:lnTo>
                      <a:pt x="1" y="378"/>
                    </a:lnTo>
                    <a:lnTo>
                      <a:pt x="5" y="378"/>
                    </a:lnTo>
                    <a:lnTo>
                      <a:pt x="8" y="378"/>
                    </a:lnTo>
                    <a:lnTo>
                      <a:pt x="11" y="378"/>
                    </a:lnTo>
                    <a:lnTo>
                      <a:pt x="12" y="378"/>
                    </a:lnTo>
                    <a:lnTo>
                      <a:pt x="15" y="378"/>
                    </a:lnTo>
                    <a:lnTo>
                      <a:pt x="19" y="378"/>
                    </a:lnTo>
                    <a:lnTo>
                      <a:pt x="20" y="378"/>
                    </a:lnTo>
                    <a:lnTo>
                      <a:pt x="22" y="378"/>
                    </a:lnTo>
                    <a:lnTo>
                      <a:pt x="25" y="378"/>
                    </a:lnTo>
                    <a:lnTo>
                      <a:pt x="27" y="378"/>
                    </a:lnTo>
                    <a:lnTo>
                      <a:pt x="28" y="378"/>
                    </a:lnTo>
                    <a:lnTo>
                      <a:pt x="32" y="378"/>
                    </a:lnTo>
                    <a:lnTo>
                      <a:pt x="34" y="378"/>
                    </a:lnTo>
                    <a:lnTo>
                      <a:pt x="35" y="378"/>
                    </a:lnTo>
                    <a:lnTo>
                      <a:pt x="37" y="378"/>
                    </a:lnTo>
                    <a:lnTo>
                      <a:pt x="40" y="378"/>
                    </a:lnTo>
                    <a:lnTo>
                      <a:pt x="42" y="378"/>
                    </a:lnTo>
                    <a:lnTo>
                      <a:pt x="43" y="378"/>
                    </a:lnTo>
                    <a:lnTo>
                      <a:pt x="49" y="378"/>
                    </a:lnTo>
                    <a:lnTo>
                      <a:pt x="51" y="378"/>
                    </a:lnTo>
                    <a:lnTo>
                      <a:pt x="54" y="378"/>
                    </a:lnTo>
                    <a:lnTo>
                      <a:pt x="56" y="378"/>
                    </a:lnTo>
                    <a:lnTo>
                      <a:pt x="61" y="378"/>
                    </a:lnTo>
                    <a:lnTo>
                      <a:pt x="63" y="378"/>
                    </a:lnTo>
                    <a:lnTo>
                      <a:pt x="65" y="378"/>
                    </a:lnTo>
                    <a:lnTo>
                      <a:pt x="68" y="378"/>
                    </a:lnTo>
                    <a:lnTo>
                      <a:pt x="70" y="378"/>
                    </a:lnTo>
                    <a:lnTo>
                      <a:pt x="75" y="378"/>
                    </a:lnTo>
                    <a:lnTo>
                      <a:pt x="77" y="378"/>
                    </a:lnTo>
                    <a:lnTo>
                      <a:pt x="78" y="378"/>
                    </a:lnTo>
                    <a:lnTo>
                      <a:pt x="81" y="378"/>
                    </a:lnTo>
                    <a:lnTo>
                      <a:pt x="83" y="378"/>
                    </a:lnTo>
                    <a:lnTo>
                      <a:pt x="85" y="375"/>
                    </a:lnTo>
                    <a:lnTo>
                      <a:pt x="88" y="375"/>
                    </a:lnTo>
                    <a:lnTo>
                      <a:pt x="90" y="375"/>
                    </a:lnTo>
                    <a:lnTo>
                      <a:pt x="92" y="373"/>
                    </a:lnTo>
                    <a:lnTo>
                      <a:pt x="95" y="373"/>
                    </a:lnTo>
                    <a:lnTo>
                      <a:pt x="97" y="368"/>
                    </a:lnTo>
                    <a:lnTo>
                      <a:pt x="99" y="365"/>
                    </a:lnTo>
                    <a:lnTo>
                      <a:pt x="102" y="356"/>
                    </a:lnTo>
                    <a:lnTo>
                      <a:pt x="103" y="345"/>
                    </a:lnTo>
                    <a:lnTo>
                      <a:pt x="105" y="329"/>
                    </a:lnTo>
                    <a:lnTo>
                      <a:pt x="109" y="307"/>
                    </a:lnTo>
                    <a:lnTo>
                      <a:pt x="112" y="278"/>
                    </a:lnTo>
                    <a:lnTo>
                      <a:pt x="114" y="245"/>
                    </a:lnTo>
                    <a:lnTo>
                      <a:pt x="114" y="205"/>
                    </a:lnTo>
                    <a:lnTo>
                      <a:pt x="119" y="165"/>
                    </a:lnTo>
                    <a:lnTo>
                      <a:pt x="121" y="122"/>
                    </a:lnTo>
                    <a:lnTo>
                      <a:pt x="124" y="87"/>
                    </a:lnTo>
                    <a:lnTo>
                      <a:pt x="126" y="54"/>
                    </a:lnTo>
                    <a:lnTo>
                      <a:pt x="127" y="26"/>
                    </a:lnTo>
                    <a:lnTo>
                      <a:pt x="131" y="12"/>
                    </a:lnTo>
                    <a:lnTo>
                      <a:pt x="132" y="2"/>
                    </a:lnTo>
                    <a:lnTo>
                      <a:pt x="134" y="0"/>
                    </a:lnTo>
                    <a:lnTo>
                      <a:pt x="137" y="7"/>
                    </a:lnTo>
                    <a:lnTo>
                      <a:pt x="139" y="18"/>
                    </a:lnTo>
                    <a:lnTo>
                      <a:pt x="141" y="33"/>
                    </a:lnTo>
                    <a:lnTo>
                      <a:pt x="145" y="5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25" name="Freeform 204"/>
              <p:cNvSpPr>
                <a:spLocks/>
              </p:cNvSpPr>
              <p:nvPr/>
            </p:nvSpPr>
            <p:spPr bwMode="auto">
              <a:xfrm>
                <a:off x="4778" y="1699"/>
                <a:ext cx="76" cy="325"/>
              </a:xfrm>
              <a:custGeom>
                <a:avLst/>
                <a:gdLst>
                  <a:gd name="T0" fmla="*/ 2 w 76"/>
                  <a:gd name="T1" fmla="*/ 52 h 325"/>
                  <a:gd name="T2" fmla="*/ 4 w 76"/>
                  <a:gd name="T3" fmla="*/ 93 h 325"/>
                  <a:gd name="T4" fmla="*/ 7 w 76"/>
                  <a:gd name="T5" fmla="*/ 161 h 325"/>
                  <a:gd name="T6" fmla="*/ 14 w 76"/>
                  <a:gd name="T7" fmla="*/ 231 h 325"/>
                  <a:gd name="T8" fmla="*/ 14 w 76"/>
                  <a:gd name="T9" fmla="*/ 233 h 325"/>
                  <a:gd name="T10" fmla="*/ 14 w 76"/>
                  <a:gd name="T11" fmla="*/ 245 h 325"/>
                  <a:gd name="T12" fmla="*/ 15 w 76"/>
                  <a:gd name="T13" fmla="*/ 261 h 325"/>
                  <a:gd name="T14" fmla="*/ 18 w 76"/>
                  <a:gd name="T15" fmla="*/ 278 h 325"/>
                  <a:gd name="T16" fmla="*/ 20 w 76"/>
                  <a:gd name="T17" fmla="*/ 281 h 325"/>
                  <a:gd name="T18" fmla="*/ 20 w 76"/>
                  <a:gd name="T19" fmla="*/ 286 h 325"/>
                  <a:gd name="T20" fmla="*/ 22 w 76"/>
                  <a:gd name="T21" fmla="*/ 291 h 325"/>
                  <a:gd name="T22" fmla="*/ 22 w 76"/>
                  <a:gd name="T23" fmla="*/ 294 h 325"/>
                  <a:gd name="T24" fmla="*/ 25 w 76"/>
                  <a:gd name="T25" fmla="*/ 297 h 325"/>
                  <a:gd name="T26" fmla="*/ 25 w 76"/>
                  <a:gd name="T27" fmla="*/ 299 h 325"/>
                  <a:gd name="T28" fmla="*/ 27 w 76"/>
                  <a:gd name="T29" fmla="*/ 302 h 325"/>
                  <a:gd name="T30" fmla="*/ 27 w 76"/>
                  <a:gd name="T31" fmla="*/ 304 h 325"/>
                  <a:gd name="T32" fmla="*/ 29 w 76"/>
                  <a:gd name="T33" fmla="*/ 306 h 325"/>
                  <a:gd name="T34" fmla="*/ 29 w 76"/>
                  <a:gd name="T35" fmla="*/ 308 h 325"/>
                  <a:gd name="T36" fmla="*/ 29 w 76"/>
                  <a:gd name="T37" fmla="*/ 311 h 325"/>
                  <a:gd name="T38" fmla="*/ 32 w 76"/>
                  <a:gd name="T39" fmla="*/ 311 h 325"/>
                  <a:gd name="T40" fmla="*/ 33 w 76"/>
                  <a:gd name="T41" fmla="*/ 313 h 325"/>
                  <a:gd name="T42" fmla="*/ 33 w 76"/>
                  <a:gd name="T43" fmla="*/ 313 h 325"/>
                  <a:gd name="T44" fmla="*/ 33 w 76"/>
                  <a:gd name="T45" fmla="*/ 314 h 325"/>
                  <a:gd name="T46" fmla="*/ 35 w 76"/>
                  <a:gd name="T47" fmla="*/ 314 h 325"/>
                  <a:gd name="T48" fmla="*/ 35 w 76"/>
                  <a:gd name="T49" fmla="*/ 314 h 325"/>
                  <a:gd name="T50" fmla="*/ 38 w 76"/>
                  <a:gd name="T51" fmla="*/ 318 h 325"/>
                  <a:gd name="T52" fmla="*/ 38 w 76"/>
                  <a:gd name="T53" fmla="*/ 318 h 325"/>
                  <a:gd name="T54" fmla="*/ 40 w 76"/>
                  <a:gd name="T55" fmla="*/ 318 h 325"/>
                  <a:gd name="T56" fmla="*/ 42 w 76"/>
                  <a:gd name="T57" fmla="*/ 318 h 325"/>
                  <a:gd name="T58" fmla="*/ 42 w 76"/>
                  <a:gd name="T59" fmla="*/ 319 h 325"/>
                  <a:gd name="T60" fmla="*/ 42 w 76"/>
                  <a:gd name="T61" fmla="*/ 319 h 325"/>
                  <a:gd name="T62" fmla="*/ 44 w 76"/>
                  <a:gd name="T63" fmla="*/ 319 h 325"/>
                  <a:gd name="T64" fmla="*/ 44 w 76"/>
                  <a:gd name="T65" fmla="*/ 319 h 325"/>
                  <a:gd name="T66" fmla="*/ 48 w 76"/>
                  <a:gd name="T67" fmla="*/ 319 h 325"/>
                  <a:gd name="T68" fmla="*/ 48 w 76"/>
                  <a:gd name="T69" fmla="*/ 321 h 325"/>
                  <a:gd name="T70" fmla="*/ 49 w 76"/>
                  <a:gd name="T71" fmla="*/ 321 h 325"/>
                  <a:gd name="T72" fmla="*/ 49 w 76"/>
                  <a:gd name="T73" fmla="*/ 321 h 325"/>
                  <a:gd name="T74" fmla="*/ 50 w 76"/>
                  <a:gd name="T75" fmla="*/ 321 h 325"/>
                  <a:gd name="T76" fmla="*/ 50 w 76"/>
                  <a:gd name="T77" fmla="*/ 321 h 325"/>
                  <a:gd name="T78" fmla="*/ 53 w 76"/>
                  <a:gd name="T79" fmla="*/ 321 h 325"/>
                  <a:gd name="T80" fmla="*/ 53 w 76"/>
                  <a:gd name="T81" fmla="*/ 321 h 325"/>
                  <a:gd name="T82" fmla="*/ 56 w 76"/>
                  <a:gd name="T83" fmla="*/ 321 h 325"/>
                  <a:gd name="T84" fmla="*/ 56 w 76"/>
                  <a:gd name="T85" fmla="*/ 321 h 325"/>
                  <a:gd name="T86" fmla="*/ 56 w 76"/>
                  <a:gd name="T87" fmla="*/ 321 h 325"/>
                  <a:gd name="T88" fmla="*/ 58 w 76"/>
                  <a:gd name="T89" fmla="*/ 321 h 325"/>
                  <a:gd name="T90" fmla="*/ 61 w 76"/>
                  <a:gd name="T91" fmla="*/ 321 h 325"/>
                  <a:gd name="T92" fmla="*/ 61 w 76"/>
                  <a:gd name="T93" fmla="*/ 321 h 325"/>
                  <a:gd name="T94" fmla="*/ 63 w 76"/>
                  <a:gd name="T95" fmla="*/ 321 h 325"/>
                  <a:gd name="T96" fmla="*/ 63 w 76"/>
                  <a:gd name="T97" fmla="*/ 321 h 325"/>
                  <a:gd name="T98" fmla="*/ 64 w 76"/>
                  <a:gd name="T99" fmla="*/ 321 h 325"/>
                  <a:gd name="T100" fmla="*/ 64 w 76"/>
                  <a:gd name="T101" fmla="*/ 321 h 325"/>
                  <a:gd name="T102" fmla="*/ 69 w 76"/>
                  <a:gd name="T103" fmla="*/ 324 h 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
                  <a:gd name="T157" fmla="*/ 0 h 325"/>
                  <a:gd name="T158" fmla="*/ 76 w 76"/>
                  <a:gd name="T159" fmla="*/ 325 h 32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 h="325">
                    <a:moveTo>
                      <a:pt x="0" y="0"/>
                    </a:moveTo>
                    <a:lnTo>
                      <a:pt x="2" y="52"/>
                    </a:lnTo>
                    <a:lnTo>
                      <a:pt x="4" y="86"/>
                    </a:lnTo>
                    <a:lnTo>
                      <a:pt x="4" y="93"/>
                    </a:lnTo>
                    <a:lnTo>
                      <a:pt x="4" y="108"/>
                    </a:lnTo>
                    <a:lnTo>
                      <a:pt x="7" y="161"/>
                    </a:lnTo>
                    <a:lnTo>
                      <a:pt x="12" y="214"/>
                    </a:lnTo>
                    <a:lnTo>
                      <a:pt x="14" y="231"/>
                    </a:lnTo>
                    <a:lnTo>
                      <a:pt x="14" y="228"/>
                    </a:lnTo>
                    <a:lnTo>
                      <a:pt x="14" y="233"/>
                    </a:lnTo>
                    <a:lnTo>
                      <a:pt x="14" y="239"/>
                    </a:lnTo>
                    <a:lnTo>
                      <a:pt x="14" y="245"/>
                    </a:lnTo>
                    <a:lnTo>
                      <a:pt x="14" y="251"/>
                    </a:lnTo>
                    <a:lnTo>
                      <a:pt x="15" y="261"/>
                    </a:lnTo>
                    <a:lnTo>
                      <a:pt x="18" y="273"/>
                    </a:lnTo>
                    <a:lnTo>
                      <a:pt x="18" y="278"/>
                    </a:lnTo>
                    <a:lnTo>
                      <a:pt x="20" y="279"/>
                    </a:lnTo>
                    <a:lnTo>
                      <a:pt x="20" y="281"/>
                    </a:lnTo>
                    <a:lnTo>
                      <a:pt x="20" y="284"/>
                    </a:lnTo>
                    <a:lnTo>
                      <a:pt x="20" y="286"/>
                    </a:lnTo>
                    <a:lnTo>
                      <a:pt x="20" y="288"/>
                    </a:lnTo>
                    <a:lnTo>
                      <a:pt x="22" y="291"/>
                    </a:lnTo>
                    <a:lnTo>
                      <a:pt x="22" y="293"/>
                    </a:lnTo>
                    <a:lnTo>
                      <a:pt x="22" y="294"/>
                    </a:lnTo>
                    <a:lnTo>
                      <a:pt x="25" y="297"/>
                    </a:lnTo>
                    <a:lnTo>
                      <a:pt x="25" y="299"/>
                    </a:lnTo>
                    <a:lnTo>
                      <a:pt x="25" y="302"/>
                    </a:lnTo>
                    <a:lnTo>
                      <a:pt x="27" y="302"/>
                    </a:lnTo>
                    <a:lnTo>
                      <a:pt x="27" y="304"/>
                    </a:lnTo>
                    <a:lnTo>
                      <a:pt x="29" y="306"/>
                    </a:lnTo>
                    <a:lnTo>
                      <a:pt x="29" y="308"/>
                    </a:lnTo>
                    <a:lnTo>
                      <a:pt x="29" y="311"/>
                    </a:lnTo>
                    <a:lnTo>
                      <a:pt x="32" y="311"/>
                    </a:lnTo>
                    <a:lnTo>
                      <a:pt x="32" y="313"/>
                    </a:lnTo>
                    <a:lnTo>
                      <a:pt x="33" y="313"/>
                    </a:lnTo>
                    <a:lnTo>
                      <a:pt x="33" y="314"/>
                    </a:lnTo>
                    <a:lnTo>
                      <a:pt x="35" y="314"/>
                    </a:lnTo>
                    <a:lnTo>
                      <a:pt x="38" y="318"/>
                    </a:lnTo>
                    <a:lnTo>
                      <a:pt x="40" y="318"/>
                    </a:lnTo>
                    <a:lnTo>
                      <a:pt x="42" y="318"/>
                    </a:lnTo>
                    <a:lnTo>
                      <a:pt x="42" y="319"/>
                    </a:lnTo>
                    <a:lnTo>
                      <a:pt x="44" y="319"/>
                    </a:lnTo>
                    <a:lnTo>
                      <a:pt x="48" y="319"/>
                    </a:lnTo>
                    <a:lnTo>
                      <a:pt x="48" y="321"/>
                    </a:lnTo>
                    <a:lnTo>
                      <a:pt x="49" y="321"/>
                    </a:lnTo>
                    <a:lnTo>
                      <a:pt x="50" y="321"/>
                    </a:lnTo>
                    <a:lnTo>
                      <a:pt x="53" y="321"/>
                    </a:lnTo>
                    <a:lnTo>
                      <a:pt x="56" y="321"/>
                    </a:lnTo>
                    <a:lnTo>
                      <a:pt x="58" y="321"/>
                    </a:lnTo>
                    <a:lnTo>
                      <a:pt x="61" y="321"/>
                    </a:lnTo>
                    <a:lnTo>
                      <a:pt x="63" y="321"/>
                    </a:lnTo>
                    <a:lnTo>
                      <a:pt x="64" y="321"/>
                    </a:lnTo>
                    <a:lnTo>
                      <a:pt x="69" y="324"/>
                    </a:lnTo>
                    <a:lnTo>
                      <a:pt x="75" y="32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26" name="Freeform 205"/>
              <p:cNvSpPr>
                <a:spLocks/>
              </p:cNvSpPr>
              <p:nvPr/>
            </p:nvSpPr>
            <p:spPr bwMode="auto">
              <a:xfrm>
                <a:off x="4518" y="2015"/>
                <a:ext cx="113" cy="9"/>
              </a:xfrm>
              <a:custGeom>
                <a:avLst/>
                <a:gdLst>
                  <a:gd name="T0" fmla="*/ 2 w 113"/>
                  <a:gd name="T1" fmla="*/ 0 h 9"/>
                  <a:gd name="T2" fmla="*/ 5 w 113"/>
                  <a:gd name="T3" fmla="*/ 2 h 9"/>
                  <a:gd name="T4" fmla="*/ 9 w 113"/>
                  <a:gd name="T5" fmla="*/ 2 h 9"/>
                  <a:gd name="T6" fmla="*/ 14 w 113"/>
                  <a:gd name="T7" fmla="*/ 3 h 9"/>
                  <a:gd name="T8" fmla="*/ 14 w 113"/>
                  <a:gd name="T9" fmla="*/ 3 h 9"/>
                  <a:gd name="T10" fmla="*/ 15 w 113"/>
                  <a:gd name="T11" fmla="*/ 7 h 9"/>
                  <a:gd name="T12" fmla="*/ 19 w 113"/>
                  <a:gd name="T13" fmla="*/ 7 h 9"/>
                  <a:gd name="T14" fmla="*/ 19 w 113"/>
                  <a:gd name="T15" fmla="*/ 7 h 9"/>
                  <a:gd name="T16" fmla="*/ 21 w 113"/>
                  <a:gd name="T17" fmla="*/ 7 h 9"/>
                  <a:gd name="T18" fmla="*/ 23 w 113"/>
                  <a:gd name="T19" fmla="*/ 7 h 9"/>
                  <a:gd name="T20" fmla="*/ 26 w 113"/>
                  <a:gd name="T21" fmla="*/ 7 h 9"/>
                  <a:gd name="T22" fmla="*/ 27 w 113"/>
                  <a:gd name="T23" fmla="*/ 8 h 9"/>
                  <a:gd name="T24" fmla="*/ 29 w 113"/>
                  <a:gd name="T25" fmla="*/ 8 h 9"/>
                  <a:gd name="T26" fmla="*/ 29 w 113"/>
                  <a:gd name="T27" fmla="*/ 8 h 9"/>
                  <a:gd name="T28" fmla="*/ 33 w 113"/>
                  <a:gd name="T29" fmla="*/ 8 h 9"/>
                  <a:gd name="T30" fmla="*/ 37 w 113"/>
                  <a:gd name="T31" fmla="*/ 8 h 9"/>
                  <a:gd name="T32" fmla="*/ 40 w 113"/>
                  <a:gd name="T33" fmla="*/ 8 h 9"/>
                  <a:gd name="T34" fmla="*/ 43 w 113"/>
                  <a:gd name="T35" fmla="*/ 8 h 9"/>
                  <a:gd name="T36" fmla="*/ 48 w 113"/>
                  <a:gd name="T37" fmla="*/ 8 h 9"/>
                  <a:gd name="T38" fmla="*/ 53 w 113"/>
                  <a:gd name="T39" fmla="*/ 8 h 9"/>
                  <a:gd name="T40" fmla="*/ 55 w 113"/>
                  <a:gd name="T41" fmla="*/ 8 h 9"/>
                  <a:gd name="T42" fmla="*/ 58 w 113"/>
                  <a:gd name="T43" fmla="*/ 8 h 9"/>
                  <a:gd name="T44" fmla="*/ 58 w 113"/>
                  <a:gd name="T45" fmla="*/ 8 h 9"/>
                  <a:gd name="T46" fmla="*/ 58 w 113"/>
                  <a:gd name="T47" fmla="*/ 8 h 9"/>
                  <a:gd name="T48" fmla="*/ 58 w 113"/>
                  <a:gd name="T49" fmla="*/ 8 h 9"/>
                  <a:gd name="T50" fmla="*/ 60 w 113"/>
                  <a:gd name="T51" fmla="*/ 8 h 9"/>
                  <a:gd name="T52" fmla="*/ 61 w 113"/>
                  <a:gd name="T53" fmla="*/ 8 h 9"/>
                  <a:gd name="T54" fmla="*/ 68 w 113"/>
                  <a:gd name="T55" fmla="*/ 8 h 9"/>
                  <a:gd name="T56" fmla="*/ 69 w 113"/>
                  <a:gd name="T57" fmla="*/ 8 h 9"/>
                  <a:gd name="T58" fmla="*/ 72 w 113"/>
                  <a:gd name="T59" fmla="*/ 8 h 9"/>
                  <a:gd name="T60" fmla="*/ 73 w 113"/>
                  <a:gd name="T61" fmla="*/ 8 h 9"/>
                  <a:gd name="T62" fmla="*/ 73 w 113"/>
                  <a:gd name="T63" fmla="*/ 8 h 9"/>
                  <a:gd name="T64" fmla="*/ 75 w 113"/>
                  <a:gd name="T65" fmla="*/ 8 h 9"/>
                  <a:gd name="T66" fmla="*/ 79 w 113"/>
                  <a:gd name="T67" fmla="*/ 8 h 9"/>
                  <a:gd name="T68" fmla="*/ 79 w 113"/>
                  <a:gd name="T69" fmla="*/ 8 h 9"/>
                  <a:gd name="T70" fmla="*/ 79 w 113"/>
                  <a:gd name="T71" fmla="*/ 8 h 9"/>
                  <a:gd name="T72" fmla="*/ 80 w 113"/>
                  <a:gd name="T73" fmla="*/ 8 h 9"/>
                  <a:gd name="T74" fmla="*/ 80 w 113"/>
                  <a:gd name="T75" fmla="*/ 8 h 9"/>
                  <a:gd name="T76" fmla="*/ 83 w 113"/>
                  <a:gd name="T77" fmla="*/ 8 h 9"/>
                  <a:gd name="T78" fmla="*/ 86 w 113"/>
                  <a:gd name="T79" fmla="*/ 8 h 9"/>
                  <a:gd name="T80" fmla="*/ 88 w 113"/>
                  <a:gd name="T81" fmla="*/ 8 h 9"/>
                  <a:gd name="T82" fmla="*/ 89 w 113"/>
                  <a:gd name="T83" fmla="*/ 8 h 9"/>
                  <a:gd name="T84" fmla="*/ 89 w 113"/>
                  <a:gd name="T85" fmla="*/ 8 h 9"/>
                  <a:gd name="T86" fmla="*/ 92 w 113"/>
                  <a:gd name="T87" fmla="*/ 8 h 9"/>
                  <a:gd name="T88" fmla="*/ 92 w 113"/>
                  <a:gd name="T89" fmla="*/ 7 h 9"/>
                  <a:gd name="T90" fmla="*/ 94 w 113"/>
                  <a:gd name="T91" fmla="*/ 7 h 9"/>
                  <a:gd name="T92" fmla="*/ 94 w 113"/>
                  <a:gd name="T93" fmla="*/ 7 h 9"/>
                  <a:gd name="T94" fmla="*/ 94 w 113"/>
                  <a:gd name="T95" fmla="*/ 7 h 9"/>
                  <a:gd name="T96" fmla="*/ 99 w 113"/>
                  <a:gd name="T97" fmla="*/ 8 h 9"/>
                  <a:gd name="T98" fmla="*/ 101 w 113"/>
                  <a:gd name="T99" fmla="*/ 8 h 9"/>
                  <a:gd name="T100" fmla="*/ 106 w 113"/>
                  <a:gd name="T101" fmla="*/ 8 h 9"/>
                  <a:gd name="T102" fmla="*/ 109 w 113"/>
                  <a:gd name="T103" fmla="*/ 8 h 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
                  <a:gd name="T157" fmla="*/ 0 h 9"/>
                  <a:gd name="T158" fmla="*/ 113 w 113"/>
                  <a:gd name="T159" fmla="*/ 9 h 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 h="9">
                    <a:moveTo>
                      <a:pt x="0" y="0"/>
                    </a:moveTo>
                    <a:lnTo>
                      <a:pt x="2" y="0"/>
                    </a:lnTo>
                    <a:lnTo>
                      <a:pt x="5" y="0"/>
                    </a:lnTo>
                    <a:lnTo>
                      <a:pt x="5" y="2"/>
                    </a:lnTo>
                    <a:lnTo>
                      <a:pt x="7" y="2"/>
                    </a:lnTo>
                    <a:lnTo>
                      <a:pt x="9" y="2"/>
                    </a:lnTo>
                    <a:lnTo>
                      <a:pt x="12" y="3"/>
                    </a:lnTo>
                    <a:lnTo>
                      <a:pt x="14" y="3"/>
                    </a:lnTo>
                    <a:lnTo>
                      <a:pt x="15" y="3"/>
                    </a:lnTo>
                    <a:lnTo>
                      <a:pt x="15" y="7"/>
                    </a:lnTo>
                    <a:lnTo>
                      <a:pt x="19" y="7"/>
                    </a:lnTo>
                    <a:lnTo>
                      <a:pt x="21" y="7"/>
                    </a:lnTo>
                    <a:lnTo>
                      <a:pt x="23" y="7"/>
                    </a:lnTo>
                    <a:lnTo>
                      <a:pt x="26" y="7"/>
                    </a:lnTo>
                    <a:lnTo>
                      <a:pt x="26" y="8"/>
                    </a:lnTo>
                    <a:lnTo>
                      <a:pt x="27" y="8"/>
                    </a:lnTo>
                    <a:lnTo>
                      <a:pt x="29" y="8"/>
                    </a:lnTo>
                    <a:lnTo>
                      <a:pt x="33" y="8"/>
                    </a:lnTo>
                    <a:lnTo>
                      <a:pt x="34" y="8"/>
                    </a:lnTo>
                    <a:lnTo>
                      <a:pt x="37" y="8"/>
                    </a:lnTo>
                    <a:lnTo>
                      <a:pt x="40" y="8"/>
                    </a:lnTo>
                    <a:lnTo>
                      <a:pt x="41" y="8"/>
                    </a:lnTo>
                    <a:lnTo>
                      <a:pt x="43" y="8"/>
                    </a:lnTo>
                    <a:lnTo>
                      <a:pt x="46" y="8"/>
                    </a:lnTo>
                    <a:lnTo>
                      <a:pt x="48" y="8"/>
                    </a:lnTo>
                    <a:lnTo>
                      <a:pt x="49" y="8"/>
                    </a:lnTo>
                    <a:lnTo>
                      <a:pt x="53" y="8"/>
                    </a:lnTo>
                    <a:lnTo>
                      <a:pt x="55" y="8"/>
                    </a:lnTo>
                    <a:lnTo>
                      <a:pt x="58" y="8"/>
                    </a:lnTo>
                    <a:lnTo>
                      <a:pt x="60" y="8"/>
                    </a:lnTo>
                    <a:lnTo>
                      <a:pt x="61" y="8"/>
                    </a:lnTo>
                    <a:lnTo>
                      <a:pt x="65" y="8"/>
                    </a:lnTo>
                    <a:lnTo>
                      <a:pt x="68" y="8"/>
                    </a:lnTo>
                    <a:lnTo>
                      <a:pt x="69" y="8"/>
                    </a:lnTo>
                    <a:lnTo>
                      <a:pt x="72" y="8"/>
                    </a:lnTo>
                    <a:lnTo>
                      <a:pt x="73" y="8"/>
                    </a:lnTo>
                    <a:lnTo>
                      <a:pt x="75" y="7"/>
                    </a:lnTo>
                    <a:lnTo>
                      <a:pt x="75" y="8"/>
                    </a:lnTo>
                    <a:lnTo>
                      <a:pt x="79" y="8"/>
                    </a:lnTo>
                    <a:lnTo>
                      <a:pt x="80" y="8"/>
                    </a:lnTo>
                    <a:lnTo>
                      <a:pt x="83" y="8"/>
                    </a:lnTo>
                    <a:lnTo>
                      <a:pt x="86" y="8"/>
                    </a:lnTo>
                    <a:lnTo>
                      <a:pt x="88" y="8"/>
                    </a:lnTo>
                    <a:lnTo>
                      <a:pt x="89" y="8"/>
                    </a:lnTo>
                    <a:lnTo>
                      <a:pt x="92" y="8"/>
                    </a:lnTo>
                    <a:lnTo>
                      <a:pt x="92" y="7"/>
                    </a:lnTo>
                    <a:lnTo>
                      <a:pt x="94" y="7"/>
                    </a:lnTo>
                    <a:lnTo>
                      <a:pt x="96" y="7"/>
                    </a:lnTo>
                    <a:lnTo>
                      <a:pt x="99" y="8"/>
                    </a:lnTo>
                    <a:lnTo>
                      <a:pt x="101" y="8"/>
                    </a:lnTo>
                    <a:lnTo>
                      <a:pt x="103" y="8"/>
                    </a:lnTo>
                    <a:lnTo>
                      <a:pt x="106" y="8"/>
                    </a:lnTo>
                    <a:lnTo>
                      <a:pt x="107" y="8"/>
                    </a:lnTo>
                    <a:lnTo>
                      <a:pt x="109" y="8"/>
                    </a:lnTo>
                    <a:lnTo>
                      <a:pt x="112" y="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27" name="Freeform 206"/>
              <p:cNvSpPr>
                <a:spLocks/>
              </p:cNvSpPr>
              <p:nvPr/>
            </p:nvSpPr>
            <p:spPr bwMode="auto">
              <a:xfrm>
                <a:off x="4853" y="1870"/>
                <a:ext cx="96" cy="154"/>
              </a:xfrm>
              <a:custGeom>
                <a:avLst/>
                <a:gdLst>
                  <a:gd name="T0" fmla="*/ 95 w 96"/>
                  <a:gd name="T1" fmla="*/ 0 h 154"/>
                  <a:gd name="T2" fmla="*/ 92 w 96"/>
                  <a:gd name="T3" fmla="*/ 9 h 154"/>
                  <a:gd name="T4" fmla="*/ 90 w 96"/>
                  <a:gd name="T5" fmla="*/ 20 h 154"/>
                  <a:gd name="T6" fmla="*/ 90 w 96"/>
                  <a:gd name="T7" fmla="*/ 32 h 154"/>
                  <a:gd name="T8" fmla="*/ 88 w 96"/>
                  <a:gd name="T9" fmla="*/ 40 h 154"/>
                  <a:gd name="T10" fmla="*/ 85 w 96"/>
                  <a:gd name="T11" fmla="*/ 51 h 154"/>
                  <a:gd name="T12" fmla="*/ 85 w 96"/>
                  <a:gd name="T13" fmla="*/ 60 h 154"/>
                  <a:gd name="T14" fmla="*/ 83 w 96"/>
                  <a:gd name="T15" fmla="*/ 72 h 154"/>
                  <a:gd name="T16" fmla="*/ 82 w 96"/>
                  <a:gd name="T17" fmla="*/ 80 h 154"/>
                  <a:gd name="T18" fmla="*/ 78 w 96"/>
                  <a:gd name="T19" fmla="*/ 87 h 154"/>
                  <a:gd name="T20" fmla="*/ 78 w 96"/>
                  <a:gd name="T21" fmla="*/ 95 h 154"/>
                  <a:gd name="T22" fmla="*/ 77 w 96"/>
                  <a:gd name="T23" fmla="*/ 102 h 154"/>
                  <a:gd name="T24" fmla="*/ 75 w 96"/>
                  <a:gd name="T25" fmla="*/ 108 h 154"/>
                  <a:gd name="T26" fmla="*/ 75 w 96"/>
                  <a:gd name="T27" fmla="*/ 113 h 154"/>
                  <a:gd name="T28" fmla="*/ 71 w 96"/>
                  <a:gd name="T29" fmla="*/ 117 h 154"/>
                  <a:gd name="T30" fmla="*/ 69 w 96"/>
                  <a:gd name="T31" fmla="*/ 122 h 154"/>
                  <a:gd name="T32" fmla="*/ 67 w 96"/>
                  <a:gd name="T33" fmla="*/ 126 h 154"/>
                  <a:gd name="T34" fmla="*/ 67 w 96"/>
                  <a:gd name="T35" fmla="*/ 128 h 154"/>
                  <a:gd name="T36" fmla="*/ 67 w 96"/>
                  <a:gd name="T37" fmla="*/ 131 h 154"/>
                  <a:gd name="T38" fmla="*/ 65 w 96"/>
                  <a:gd name="T39" fmla="*/ 133 h 154"/>
                  <a:gd name="T40" fmla="*/ 63 w 96"/>
                  <a:gd name="T41" fmla="*/ 135 h 154"/>
                  <a:gd name="T42" fmla="*/ 61 w 96"/>
                  <a:gd name="T43" fmla="*/ 137 h 154"/>
                  <a:gd name="T44" fmla="*/ 61 w 96"/>
                  <a:gd name="T45" fmla="*/ 140 h 154"/>
                  <a:gd name="T46" fmla="*/ 56 w 96"/>
                  <a:gd name="T47" fmla="*/ 142 h 154"/>
                  <a:gd name="T48" fmla="*/ 56 w 96"/>
                  <a:gd name="T49" fmla="*/ 142 h 154"/>
                  <a:gd name="T50" fmla="*/ 56 w 96"/>
                  <a:gd name="T51" fmla="*/ 143 h 154"/>
                  <a:gd name="T52" fmla="*/ 54 w 96"/>
                  <a:gd name="T53" fmla="*/ 143 h 154"/>
                  <a:gd name="T54" fmla="*/ 51 w 96"/>
                  <a:gd name="T55" fmla="*/ 143 h 154"/>
                  <a:gd name="T56" fmla="*/ 51 w 96"/>
                  <a:gd name="T57" fmla="*/ 147 h 154"/>
                  <a:gd name="T58" fmla="*/ 49 w 96"/>
                  <a:gd name="T59" fmla="*/ 147 h 154"/>
                  <a:gd name="T60" fmla="*/ 47 w 96"/>
                  <a:gd name="T61" fmla="*/ 147 h 154"/>
                  <a:gd name="T62" fmla="*/ 47 w 96"/>
                  <a:gd name="T63" fmla="*/ 147 h 154"/>
                  <a:gd name="T64" fmla="*/ 46 w 96"/>
                  <a:gd name="T65" fmla="*/ 148 h 154"/>
                  <a:gd name="T66" fmla="*/ 42 w 96"/>
                  <a:gd name="T67" fmla="*/ 148 h 154"/>
                  <a:gd name="T68" fmla="*/ 42 w 96"/>
                  <a:gd name="T69" fmla="*/ 148 h 154"/>
                  <a:gd name="T70" fmla="*/ 41 w 96"/>
                  <a:gd name="T71" fmla="*/ 148 h 154"/>
                  <a:gd name="T72" fmla="*/ 39 w 96"/>
                  <a:gd name="T73" fmla="*/ 148 h 154"/>
                  <a:gd name="T74" fmla="*/ 36 w 96"/>
                  <a:gd name="T75" fmla="*/ 150 h 154"/>
                  <a:gd name="T76" fmla="*/ 36 w 96"/>
                  <a:gd name="T77" fmla="*/ 150 h 154"/>
                  <a:gd name="T78" fmla="*/ 34 w 96"/>
                  <a:gd name="T79" fmla="*/ 150 h 154"/>
                  <a:gd name="T80" fmla="*/ 32 w 96"/>
                  <a:gd name="T81" fmla="*/ 150 h 154"/>
                  <a:gd name="T82" fmla="*/ 32 w 96"/>
                  <a:gd name="T83" fmla="*/ 150 h 154"/>
                  <a:gd name="T84" fmla="*/ 29 w 96"/>
                  <a:gd name="T85" fmla="*/ 150 h 154"/>
                  <a:gd name="T86" fmla="*/ 26 w 96"/>
                  <a:gd name="T87" fmla="*/ 150 h 154"/>
                  <a:gd name="T88" fmla="*/ 26 w 96"/>
                  <a:gd name="T89" fmla="*/ 150 h 154"/>
                  <a:gd name="T90" fmla="*/ 26 w 96"/>
                  <a:gd name="T91" fmla="*/ 150 h 154"/>
                  <a:gd name="T92" fmla="*/ 25 w 96"/>
                  <a:gd name="T93" fmla="*/ 150 h 154"/>
                  <a:gd name="T94" fmla="*/ 21 w 96"/>
                  <a:gd name="T95" fmla="*/ 150 h 154"/>
                  <a:gd name="T96" fmla="*/ 20 w 96"/>
                  <a:gd name="T97" fmla="*/ 150 h 154"/>
                  <a:gd name="T98" fmla="*/ 20 w 96"/>
                  <a:gd name="T99" fmla="*/ 150 h 154"/>
                  <a:gd name="T100" fmla="*/ 19 w 96"/>
                  <a:gd name="T101" fmla="*/ 150 h 154"/>
                  <a:gd name="T102" fmla="*/ 15 w 96"/>
                  <a:gd name="T103" fmla="*/ 150 h 154"/>
                  <a:gd name="T104" fmla="*/ 13 w 96"/>
                  <a:gd name="T105" fmla="*/ 150 h 154"/>
                  <a:gd name="T106" fmla="*/ 13 w 96"/>
                  <a:gd name="T107" fmla="*/ 150 h 154"/>
                  <a:gd name="T108" fmla="*/ 11 w 96"/>
                  <a:gd name="T109" fmla="*/ 150 h 154"/>
                  <a:gd name="T110" fmla="*/ 11 w 96"/>
                  <a:gd name="T111" fmla="*/ 150 h 154"/>
                  <a:gd name="T112" fmla="*/ 8 w 96"/>
                  <a:gd name="T113" fmla="*/ 153 h 154"/>
                  <a:gd name="T114" fmla="*/ 6 w 96"/>
                  <a:gd name="T115" fmla="*/ 153 h 154"/>
                  <a:gd name="T116" fmla="*/ 5 w 96"/>
                  <a:gd name="T117" fmla="*/ 153 h 154"/>
                  <a:gd name="T118" fmla="*/ 5 w 96"/>
                  <a:gd name="T119" fmla="*/ 153 h 154"/>
                  <a:gd name="T120" fmla="*/ 1 w 96"/>
                  <a:gd name="T121" fmla="*/ 153 h 154"/>
                  <a:gd name="T122" fmla="*/ 0 w 96"/>
                  <a:gd name="T123" fmla="*/ 153 h 154"/>
                  <a:gd name="T124" fmla="*/ 0 w 96"/>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6"/>
                  <a:gd name="T190" fmla="*/ 0 h 154"/>
                  <a:gd name="T191" fmla="*/ 96 w 96"/>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6" h="154">
                    <a:moveTo>
                      <a:pt x="95" y="0"/>
                    </a:moveTo>
                    <a:lnTo>
                      <a:pt x="92" y="9"/>
                    </a:lnTo>
                    <a:lnTo>
                      <a:pt x="90" y="20"/>
                    </a:lnTo>
                    <a:lnTo>
                      <a:pt x="90" y="32"/>
                    </a:lnTo>
                    <a:lnTo>
                      <a:pt x="88" y="40"/>
                    </a:lnTo>
                    <a:lnTo>
                      <a:pt x="85" y="51"/>
                    </a:lnTo>
                    <a:lnTo>
                      <a:pt x="85" y="60"/>
                    </a:lnTo>
                    <a:lnTo>
                      <a:pt x="83" y="72"/>
                    </a:lnTo>
                    <a:lnTo>
                      <a:pt x="82" y="80"/>
                    </a:lnTo>
                    <a:lnTo>
                      <a:pt x="78" y="87"/>
                    </a:lnTo>
                    <a:lnTo>
                      <a:pt x="78" y="95"/>
                    </a:lnTo>
                    <a:lnTo>
                      <a:pt x="77" y="102"/>
                    </a:lnTo>
                    <a:lnTo>
                      <a:pt x="75" y="108"/>
                    </a:lnTo>
                    <a:lnTo>
                      <a:pt x="75" y="113"/>
                    </a:lnTo>
                    <a:lnTo>
                      <a:pt x="71" y="117"/>
                    </a:lnTo>
                    <a:lnTo>
                      <a:pt x="69" y="122"/>
                    </a:lnTo>
                    <a:lnTo>
                      <a:pt x="67" y="126"/>
                    </a:lnTo>
                    <a:lnTo>
                      <a:pt x="67" y="128"/>
                    </a:lnTo>
                    <a:lnTo>
                      <a:pt x="67" y="131"/>
                    </a:lnTo>
                    <a:lnTo>
                      <a:pt x="65" y="133"/>
                    </a:lnTo>
                    <a:lnTo>
                      <a:pt x="63" y="135"/>
                    </a:lnTo>
                    <a:lnTo>
                      <a:pt x="61" y="137"/>
                    </a:lnTo>
                    <a:lnTo>
                      <a:pt x="61" y="140"/>
                    </a:lnTo>
                    <a:lnTo>
                      <a:pt x="56" y="142"/>
                    </a:lnTo>
                    <a:lnTo>
                      <a:pt x="56" y="143"/>
                    </a:lnTo>
                    <a:lnTo>
                      <a:pt x="54" y="143"/>
                    </a:lnTo>
                    <a:lnTo>
                      <a:pt x="51" y="143"/>
                    </a:lnTo>
                    <a:lnTo>
                      <a:pt x="51" y="147"/>
                    </a:lnTo>
                    <a:lnTo>
                      <a:pt x="49" y="147"/>
                    </a:lnTo>
                    <a:lnTo>
                      <a:pt x="47" y="147"/>
                    </a:lnTo>
                    <a:lnTo>
                      <a:pt x="46" y="148"/>
                    </a:lnTo>
                    <a:lnTo>
                      <a:pt x="42" y="148"/>
                    </a:lnTo>
                    <a:lnTo>
                      <a:pt x="41" y="148"/>
                    </a:lnTo>
                    <a:lnTo>
                      <a:pt x="39" y="148"/>
                    </a:lnTo>
                    <a:lnTo>
                      <a:pt x="36" y="150"/>
                    </a:lnTo>
                    <a:lnTo>
                      <a:pt x="34" y="150"/>
                    </a:lnTo>
                    <a:lnTo>
                      <a:pt x="32" y="150"/>
                    </a:lnTo>
                    <a:lnTo>
                      <a:pt x="29" y="150"/>
                    </a:lnTo>
                    <a:lnTo>
                      <a:pt x="26" y="150"/>
                    </a:lnTo>
                    <a:lnTo>
                      <a:pt x="25" y="150"/>
                    </a:lnTo>
                    <a:lnTo>
                      <a:pt x="21" y="150"/>
                    </a:lnTo>
                    <a:lnTo>
                      <a:pt x="20" y="150"/>
                    </a:lnTo>
                    <a:lnTo>
                      <a:pt x="19" y="150"/>
                    </a:lnTo>
                    <a:lnTo>
                      <a:pt x="15" y="150"/>
                    </a:lnTo>
                    <a:lnTo>
                      <a:pt x="13" y="150"/>
                    </a:lnTo>
                    <a:lnTo>
                      <a:pt x="11" y="150"/>
                    </a:lnTo>
                    <a:lnTo>
                      <a:pt x="8" y="153"/>
                    </a:lnTo>
                    <a:lnTo>
                      <a:pt x="6" y="153"/>
                    </a:lnTo>
                    <a:lnTo>
                      <a:pt x="5" y="153"/>
                    </a:lnTo>
                    <a:lnTo>
                      <a:pt x="1" y="153"/>
                    </a:lnTo>
                    <a:lnTo>
                      <a:pt x="0"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28" name="Freeform 207"/>
              <p:cNvSpPr>
                <a:spLocks/>
              </p:cNvSpPr>
              <p:nvPr/>
            </p:nvSpPr>
            <p:spPr bwMode="auto">
              <a:xfrm>
                <a:off x="4968" y="1872"/>
                <a:ext cx="73" cy="154"/>
              </a:xfrm>
              <a:custGeom>
                <a:avLst/>
                <a:gdLst>
                  <a:gd name="T0" fmla="*/ 0 w 73"/>
                  <a:gd name="T1" fmla="*/ 0 h 154"/>
                  <a:gd name="T2" fmla="*/ 2 w 73"/>
                  <a:gd name="T3" fmla="*/ 8 h 154"/>
                  <a:gd name="T4" fmla="*/ 6 w 73"/>
                  <a:gd name="T5" fmla="*/ 19 h 154"/>
                  <a:gd name="T6" fmla="*/ 6 w 73"/>
                  <a:gd name="T7" fmla="*/ 31 h 154"/>
                  <a:gd name="T8" fmla="*/ 6 w 73"/>
                  <a:gd name="T9" fmla="*/ 40 h 154"/>
                  <a:gd name="T10" fmla="*/ 8 w 73"/>
                  <a:gd name="T11" fmla="*/ 51 h 154"/>
                  <a:gd name="T12" fmla="*/ 8 w 73"/>
                  <a:gd name="T13" fmla="*/ 60 h 154"/>
                  <a:gd name="T14" fmla="*/ 9 w 73"/>
                  <a:gd name="T15" fmla="*/ 72 h 154"/>
                  <a:gd name="T16" fmla="*/ 13 w 73"/>
                  <a:gd name="T17" fmla="*/ 80 h 154"/>
                  <a:gd name="T18" fmla="*/ 13 w 73"/>
                  <a:gd name="T19" fmla="*/ 87 h 154"/>
                  <a:gd name="T20" fmla="*/ 13 w 73"/>
                  <a:gd name="T21" fmla="*/ 94 h 154"/>
                  <a:gd name="T22" fmla="*/ 14 w 73"/>
                  <a:gd name="T23" fmla="*/ 102 h 154"/>
                  <a:gd name="T24" fmla="*/ 14 w 73"/>
                  <a:gd name="T25" fmla="*/ 108 h 154"/>
                  <a:gd name="T26" fmla="*/ 16 w 73"/>
                  <a:gd name="T27" fmla="*/ 113 h 154"/>
                  <a:gd name="T28" fmla="*/ 16 w 73"/>
                  <a:gd name="T29" fmla="*/ 117 h 154"/>
                  <a:gd name="T30" fmla="*/ 19 w 73"/>
                  <a:gd name="T31" fmla="*/ 121 h 154"/>
                  <a:gd name="T32" fmla="*/ 21 w 73"/>
                  <a:gd name="T33" fmla="*/ 126 h 154"/>
                  <a:gd name="T34" fmla="*/ 21 w 73"/>
                  <a:gd name="T35" fmla="*/ 129 h 154"/>
                  <a:gd name="T36" fmla="*/ 21 w 73"/>
                  <a:gd name="T37" fmla="*/ 130 h 154"/>
                  <a:gd name="T38" fmla="*/ 23 w 73"/>
                  <a:gd name="T39" fmla="*/ 133 h 154"/>
                  <a:gd name="T40" fmla="*/ 23 w 73"/>
                  <a:gd name="T41" fmla="*/ 135 h 154"/>
                  <a:gd name="T42" fmla="*/ 26 w 73"/>
                  <a:gd name="T43" fmla="*/ 137 h 154"/>
                  <a:gd name="T44" fmla="*/ 26 w 73"/>
                  <a:gd name="T45" fmla="*/ 140 h 154"/>
                  <a:gd name="T46" fmla="*/ 28 w 73"/>
                  <a:gd name="T47" fmla="*/ 141 h 154"/>
                  <a:gd name="T48" fmla="*/ 28 w 73"/>
                  <a:gd name="T49" fmla="*/ 141 h 154"/>
                  <a:gd name="T50" fmla="*/ 29 w 73"/>
                  <a:gd name="T51" fmla="*/ 143 h 154"/>
                  <a:gd name="T52" fmla="*/ 33 w 73"/>
                  <a:gd name="T53" fmla="*/ 143 h 154"/>
                  <a:gd name="T54" fmla="*/ 33 w 73"/>
                  <a:gd name="T55" fmla="*/ 143 h 154"/>
                  <a:gd name="T56" fmla="*/ 33 w 73"/>
                  <a:gd name="T57" fmla="*/ 146 h 154"/>
                  <a:gd name="T58" fmla="*/ 34 w 73"/>
                  <a:gd name="T59" fmla="*/ 146 h 154"/>
                  <a:gd name="T60" fmla="*/ 34 w 73"/>
                  <a:gd name="T61" fmla="*/ 146 h 154"/>
                  <a:gd name="T62" fmla="*/ 39 w 73"/>
                  <a:gd name="T63" fmla="*/ 148 h 154"/>
                  <a:gd name="T64" fmla="*/ 39 w 73"/>
                  <a:gd name="T65" fmla="*/ 148 h 154"/>
                  <a:gd name="T66" fmla="*/ 40 w 73"/>
                  <a:gd name="T67" fmla="*/ 148 h 154"/>
                  <a:gd name="T68" fmla="*/ 40 w 73"/>
                  <a:gd name="T69" fmla="*/ 148 h 154"/>
                  <a:gd name="T70" fmla="*/ 42 w 73"/>
                  <a:gd name="T71" fmla="*/ 148 h 154"/>
                  <a:gd name="T72" fmla="*/ 42 w 73"/>
                  <a:gd name="T73" fmla="*/ 148 h 154"/>
                  <a:gd name="T74" fmla="*/ 45 w 73"/>
                  <a:gd name="T75" fmla="*/ 150 h 154"/>
                  <a:gd name="T76" fmla="*/ 45 w 73"/>
                  <a:gd name="T77" fmla="*/ 150 h 154"/>
                  <a:gd name="T78" fmla="*/ 46 w 73"/>
                  <a:gd name="T79" fmla="*/ 150 h 154"/>
                  <a:gd name="T80" fmla="*/ 48 w 73"/>
                  <a:gd name="T81" fmla="*/ 150 h 154"/>
                  <a:gd name="T82" fmla="*/ 48 w 73"/>
                  <a:gd name="T83" fmla="*/ 150 h 154"/>
                  <a:gd name="T84" fmla="*/ 48 w 73"/>
                  <a:gd name="T85" fmla="*/ 150 h 154"/>
                  <a:gd name="T86" fmla="*/ 52 w 73"/>
                  <a:gd name="T87" fmla="*/ 150 h 154"/>
                  <a:gd name="T88" fmla="*/ 52 w 73"/>
                  <a:gd name="T89" fmla="*/ 150 h 154"/>
                  <a:gd name="T90" fmla="*/ 52 w 73"/>
                  <a:gd name="T91" fmla="*/ 150 h 154"/>
                  <a:gd name="T92" fmla="*/ 54 w 73"/>
                  <a:gd name="T93" fmla="*/ 150 h 154"/>
                  <a:gd name="T94" fmla="*/ 55 w 73"/>
                  <a:gd name="T95" fmla="*/ 150 h 154"/>
                  <a:gd name="T96" fmla="*/ 55 w 73"/>
                  <a:gd name="T97" fmla="*/ 150 h 154"/>
                  <a:gd name="T98" fmla="*/ 59 w 73"/>
                  <a:gd name="T99" fmla="*/ 150 h 154"/>
                  <a:gd name="T100" fmla="*/ 59 w 73"/>
                  <a:gd name="T101" fmla="*/ 150 h 154"/>
                  <a:gd name="T102" fmla="*/ 61 w 73"/>
                  <a:gd name="T103" fmla="*/ 150 h 154"/>
                  <a:gd name="T104" fmla="*/ 61 w 73"/>
                  <a:gd name="T105" fmla="*/ 150 h 154"/>
                  <a:gd name="T106" fmla="*/ 62 w 73"/>
                  <a:gd name="T107" fmla="*/ 150 h 154"/>
                  <a:gd name="T108" fmla="*/ 62 w 73"/>
                  <a:gd name="T109" fmla="*/ 150 h 154"/>
                  <a:gd name="T110" fmla="*/ 62 w 73"/>
                  <a:gd name="T111" fmla="*/ 150 h 154"/>
                  <a:gd name="T112" fmla="*/ 65 w 73"/>
                  <a:gd name="T113" fmla="*/ 150 h 154"/>
                  <a:gd name="T114" fmla="*/ 67 w 73"/>
                  <a:gd name="T115" fmla="*/ 153 h 154"/>
                  <a:gd name="T116" fmla="*/ 67 w 73"/>
                  <a:gd name="T117" fmla="*/ 153 h 154"/>
                  <a:gd name="T118" fmla="*/ 69 w 73"/>
                  <a:gd name="T119" fmla="*/ 153 h 154"/>
                  <a:gd name="T120" fmla="*/ 72 w 73"/>
                  <a:gd name="T121" fmla="*/ 153 h 154"/>
                  <a:gd name="T122" fmla="*/ 72 w 73"/>
                  <a:gd name="T123" fmla="*/ 153 h 154"/>
                  <a:gd name="T124" fmla="*/ 72 w 73"/>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
                  <a:gd name="T190" fmla="*/ 0 h 154"/>
                  <a:gd name="T191" fmla="*/ 73 w 73"/>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 h="154">
                    <a:moveTo>
                      <a:pt x="0" y="0"/>
                    </a:moveTo>
                    <a:lnTo>
                      <a:pt x="2" y="8"/>
                    </a:lnTo>
                    <a:lnTo>
                      <a:pt x="6" y="19"/>
                    </a:lnTo>
                    <a:lnTo>
                      <a:pt x="6" y="31"/>
                    </a:lnTo>
                    <a:lnTo>
                      <a:pt x="6" y="40"/>
                    </a:lnTo>
                    <a:lnTo>
                      <a:pt x="8" y="51"/>
                    </a:lnTo>
                    <a:lnTo>
                      <a:pt x="8" y="60"/>
                    </a:lnTo>
                    <a:lnTo>
                      <a:pt x="9" y="72"/>
                    </a:lnTo>
                    <a:lnTo>
                      <a:pt x="13" y="80"/>
                    </a:lnTo>
                    <a:lnTo>
                      <a:pt x="13" y="87"/>
                    </a:lnTo>
                    <a:lnTo>
                      <a:pt x="13" y="94"/>
                    </a:lnTo>
                    <a:lnTo>
                      <a:pt x="14" y="102"/>
                    </a:lnTo>
                    <a:lnTo>
                      <a:pt x="14" y="108"/>
                    </a:lnTo>
                    <a:lnTo>
                      <a:pt x="16" y="113"/>
                    </a:lnTo>
                    <a:lnTo>
                      <a:pt x="16" y="117"/>
                    </a:lnTo>
                    <a:lnTo>
                      <a:pt x="19" y="121"/>
                    </a:lnTo>
                    <a:lnTo>
                      <a:pt x="21" y="126"/>
                    </a:lnTo>
                    <a:lnTo>
                      <a:pt x="21" y="129"/>
                    </a:lnTo>
                    <a:lnTo>
                      <a:pt x="21" y="130"/>
                    </a:lnTo>
                    <a:lnTo>
                      <a:pt x="23" y="133"/>
                    </a:lnTo>
                    <a:lnTo>
                      <a:pt x="23" y="135"/>
                    </a:lnTo>
                    <a:lnTo>
                      <a:pt x="26" y="137"/>
                    </a:lnTo>
                    <a:lnTo>
                      <a:pt x="26" y="140"/>
                    </a:lnTo>
                    <a:lnTo>
                      <a:pt x="28" y="141"/>
                    </a:lnTo>
                    <a:lnTo>
                      <a:pt x="29" y="143"/>
                    </a:lnTo>
                    <a:lnTo>
                      <a:pt x="33" y="143"/>
                    </a:lnTo>
                    <a:lnTo>
                      <a:pt x="33" y="146"/>
                    </a:lnTo>
                    <a:lnTo>
                      <a:pt x="34" y="146"/>
                    </a:lnTo>
                    <a:lnTo>
                      <a:pt x="39" y="148"/>
                    </a:lnTo>
                    <a:lnTo>
                      <a:pt x="40" y="148"/>
                    </a:lnTo>
                    <a:lnTo>
                      <a:pt x="42" y="148"/>
                    </a:lnTo>
                    <a:lnTo>
                      <a:pt x="45" y="150"/>
                    </a:lnTo>
                    <a:lnTo>
                      <a:pt x="46" y="150"/>
                    </a:lnTo>
                    <a:lnTo>
                      <a:pt x="48" y="150"/>
                    </a:lnTo>
                    <a:lnTo>
                      <a:pt x="52" y="150"/>
                    </a:lnTo>
                    <a:lnTo>
                      <a:pt x="54" y="150"/>
                    </a:lnTo>
                    <a:lnTo>
                      <a:pt x="55" y="150"/>
                    </a:lnTo>
                    <a:lnTo>
                      <a:pt x="59" y="150"/>
                    </a:lnTo>
                    <a:lnTo>
                      <a:pt x="61" y="150"/>
                    </a:lnTo>
                    <a:lnTo>
                      <a:pt x="62" y="150"/>
                    </a:lnTo>
                    <a:lnTo>
                      <a:pt x="65" y="150"/>
                    </a:lnTo>
                    <a:lnTo>
                      <a:pt x="67" y="153"/>
                    </a:lnTo>
                    <a:lnTo>
                      <a:pt x="69" y="153"/>
                    </a:lnTo>
                    <a:lnTo>
                      <a:pt x="72"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29" name="Freeform 208"/>
              <p:cNvSpPr>
                <a:spLocks/>
              </p:cNvSpPr>
              <p:nvPr/>
            </p:nvSpPr>
            <p:spPr bwMode="auto">
              <a:xfrm>
                <a:off x="4946" y="1831"/>
                <a:ext cx="23" cy="42"/>
              </a:xfrm>
              <a:custGeom>
                <a:avLst/>
                <a:gdLst>
                  <a:gd name="T0" fmla="*/ 0 w 23"/>
                  <a:gd name="T1" fmla="*/ 38 h 42"/>
                  <a:gd name="T2" fmla="*/ 5 w 23"/>
                  <a:gd name="T3" fmla="*/ 22 h 42"/>
                  <a:gd name="T4" fmla="*/ 9 w 23"/>
                  <a:gd name="T5" fmla="*/ 8 h 42"/>
                  <a:gd name="T6" fmla="*/ 10 w 23"/>
                  <a:gd name="T7" fmla="*/ 0 h 42"/>
                  <a:gd name="T8" fmla="*/ 16 w 23"/>
                  <a:gd name="T9" fmla="*/ 9 h 42"/>
                  <a:gd name="T10" fmla="*/ 22 w 23"/>
                  <a:gd name="T11" fmla="*/ 41 h 42"/>
                  <a:gd name="T12" fmla="*/ 0 60000 65536"/>
                  <a:gd name="T13" fmla="*/ 0 60000 65536"/>
                  <a:gd name="T14" fmla="*/ 0 60000 65536"/>
                  <a:gd name="T15" fmla="*/ 0 60000 65536"/>
                  <a:gd name="T16" fmla="*/ 0 60000 65536"/>
                  <a:gd name="T17" fmla="*/ 0 60000 65536"/>
                  <a:gd name="T18" fmla="*/ 0 w 23"/>
                  <a:gd name="T19" fmla="*/ 0 h 42"/>
                  <a:gd name="T20" fmla="*/ 23 w 23"/>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23" h="42">
                    <a:moveTo>
                      <a:pt x="0" y="38"/>
                    </a:moveTo>
                    <a:lnTo>
                      <a:pt x="5" y="22"/>
                    </a:lnTo>
                    <a:lnTo>
                      <a:pt x="9" y="8"/>
                    </a:lnTo>
                    <a:lnTo>
                      <a:pt x="10" y="0"/>
                    </a:lnTo>
                    <a:lnTo>
                      <a:pt x="16" y="9"/>
                    </a:lnTo>
                    <a:lnTo>
                      <a:pt x="22" y="41"/>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30" name="Freeform 209"/>
              <p:cNvSpPr>
                <a:spLocks/>
              </p:cNvSpPr>
              <p:nvPr/>
            </p:nvSpPr>
            <p:spPr bwMode="auto">
              <a:xfrm>
                <a:off x="5261" y="1978"/>
                <a:ext cx="192" cy="46"/>
              </a:xfrm>
              <a:custGeom>
                <a:avLst/>
                <a:gdLst>
                  <a:gd name="T0" fmla="*/ 0 w 192"/>
                  <a:gd name="T1" fmla="*/ 42 h 46"/>
                  <a:gd name="T2" fmla="*/ 1 w 192"/>
                  <a:gd name="T3" fmla="*/ 40 h 46"/>
                  <a:gd name="T4" fmla="*/ 6 w 192"/>
                  <a:gd name="T5" fmla="*/ 39 h 46"/>
                  <a:gd name="T6" fmla="*/ 8 w 192"/>
                  <a:gd name="T7" fmla="*/ 34 h 46"/>
                  <a:gd name="T8" fmla="*/ 11 w 192"/>
                  <a:gd name="T9" fmla="*/ 29 h 46"/>
                  <a:gd name="T10" fmla="*/ 15 w 192"/>
                  <a:gd name="T11" fmla="*/ 27 h 46"/>
                  <a:gd name="T12" fmla="*/ 18 w 192"/>
                  <a:gd name="T13" fmla="*/ 20 h 46"/>
                  <a:gd name="T14" fmla="*/ 21 w 192"/>
                  <a:gd name="T15" fmla="*/ 15 h 46"/>
                  <a:gd name="T16" fmla="*/ 25 w 192"/>
                  <a:gd name="T17" fmla="*/ 12 h 46"/>
                  <a:gd name="T18" fmla="*/ 26 w 192"/>
                  <a:gd name="T19" fmla="*/ 9 h 46"/>
                  <a:gd name="T20" fmla="*/ 32 w 192"/>
                  <a:gd name="T21" fmla="*/ 5 h 46"/>
                  <a:gd name="T22" fmla="*/ 33 w 192"/>
                  <a:gd name="T23" fmla="*/ 2 h 46"/>
                  <a:gd name="T24" fmla="*/ 38 w 192"/>
                  <a:gd name="T25" fmla="*/ 0 h 46"/>
                  <a:gd name="T26" fmla="*/ 41 w 192"/>
                  <a:gd name="T27" fmla="*/ 0 h 46"/>
                  <a:gd name="T28" fmla="*/ 46 w 192"/>
                  <a:gd name="T29" fmla="*/ 0 h 46"/>
                  <a:gd name="T30" fmla="*/ 47 w 192"/>
                  <a:gd name="T31" fmla="*/ 2 h 46"/>
                  <a:gd name="T32" fmla="*/ 49 w 192"/>
                  <a:gd name="T33" fmla="*/ 2 h 46"/>
                  <a:gd name="T34" fmla="*/ 52 w 192"/>
                  <a:gd name="T35" fmla="*/ 5 h 46"/>
                  <a:gd name="T36" fmla="*/ 56 w 192"/>
                  <a:gd name="T37" fmla="*/ 7 h 46"/>
                  <a:gd name="T38" fmla="*/ 59 w 192"/>
                  <a:gd name="T39" fmla="*/ 12 h 46"/>
                  <a:gd name="T40" fmla="*/ 61 w 192"/>
                  <a:gd name="T41" fmla="*/ 14 h 46"/>
                  <a:gd name="T42" fmla="*/ 62 w 192"/>
                  <a:gd name="T43" fmla="*/ 15 h 46"/>
                  <a:gd name="T44" fmla="*/ 67 w 192"/>
                  <a:gd name="T45" fmla="*/ 18 h 46"/>
                  <a:gd name="T46" fmla="*/ 69 w 192"/>
                  <a:gd name="T47" fmla="*/ 20 h 46"/>
                  <a:gd name="T48" fmla="*/ 74 w 192"/>
                  <a:gd name="T49" fmla="*/ 23 h 46"/>
                  <a:gd name="T50" fmla="*/ 74 w 192"/>
                  <a:gd name="T51" fmla="*/ 27 h 46"/>
                  <a:gd name="T52" fmla="*/ 79 w 192"/>
                  <a:gd name="T53" fmla="*/ 29 h 46"/>
                  <a:gd name="T54" fmla="*/ 82 w 192"/>
                  <a:gd name="T55" fmla="*/ 29 h 46"/>
                  <a:gd name="T56" fmla="*/ 86 w 192"/>
                  <a:gd name="T57" fmla="*/ 32 h 46"/>
                  <a:gd name="T58" fmla="*/ 90 w 192"/>
                  <a:gd name="T59" fmla="*/ 34 h 46"/>
                  <a:gd name="T60" fmla="*/ 93 w 192"/>
                  <a:gd name="T61" fmla="*/ 35 h 46"/>
                  <a:gd name="T62" fmla="*/ 95 w 192"/>
                  <a:gd name="T63" fmla="*/ 35 h 46"/>
                  <a:gd name="T64" fmla="*/ 98 w 192"/>
                  <a:gd name="T65" fmla="*/ 39 h 46"/>
                  <a:gd name="T66" fmla="*/ 102 w 192"/>
                  <a:gd name="T67" fmla="*/ 39 h 46"/>
                  <a:gd name="T68" fmla="*/ 104 w 192"/>
                  <a:gd name="T69" fmla="*/ 40 h 46"/>
                  <a:gd name="T70" fmla="*/ 109 w 192"/>
                  <a:gd name="T71" fmla="*/ 40 h 46"/>
                  <a:gd name="T72" fmla="*/ 110 w 192"/>
                  <a:gd name="T73" fmla="*/ 40 h 46"/>
                  <a:gd name="T74" fmla="*/ 112 w 192"/>
                  <a:gd name="T75" fmla="*/ 40 h 46"/>
                  <a:gd name="T76" fmla="*/ 117 w 192"/>
                  <a:gd name="T77" fmla="*/ 42 h 46"/>
                  <a:gd name="T78" fmla="*/ 119 w 192"/>
                  <a:gd name="T79" fmla="*/ 42 h 46"/>
                  <a:gd name="T80" fmla="*/ 124 w 192"/>
                  <a:gd name="T81" fmla="*/ 42 h 46"/>
                  <a:gd name="T82" fmla="*/ 124 w 192"/>
                  <a:gd name="T83" fmla="*/ 42 h 46"/>
                  <a:gd name="T84" fmla="*/ 128 w 192"/>
                  <a:gd name="T85" fmla="*/ 42 h 46"/>
                  <a:gd name="T86" fmla="*/ 130 w 192"/>
                  <a:gd name="T87" fmla="*/ 42 h 46"/>
                  <a:gd name="T88" fmla="*/ 136 w 192"/>
                  <a:gd name="T89" fmla="*/ 42 h 46"/>
                  <a:gd name="T90" fmla="*/ 138 w 192"/>
                  <a:gd name="T91" fmla="*/ 45 h 46"/>
                  <a:gd name="T92" fmla="*/ 143 w 192"/>
                  <a:gd name="T93" fmla="*/ 45 h 46"/>
                  <a:gd name="T94" fmla="*/ 143 w 192"/>
                  <a:gd name="T95" fmla="*/ 45 h 46"/>
                  <a:gd name="T96" fmla="*/ 146 w 192"/>
                  <a:gd name="T97" fmla="*/ 45 h 46"/>
                  <a:gd name="T98" fmla="*/ 150 w 192"/>
                  <a:gd name="T99" fmla="*/ 45 h 46"/>
                  <a:gd name="T100" fmla="*/ 153 w 192"/>
                  <a:gd name="T101" fmla="*/ 45 h 46"/>
                  <a:gd name="T102" fmla="*/ 156 w 192"/>
                  <a:gd name="T103" fmla="*/ 45 h 46"/>
                  <a:gd name="T104" fmla="*/ 158 w 192"/>
                  <a:gd name="T105" fmla="*/ 45 h 46"/>
                  <a:gd name="T106" fmla="*/ 163 w 192"/>
                  <a:gd name="T107" fmla="*/ 45 h 46"/>
                  <a:gd name="T108" fmla="*/ 165 w 192"/>
                  <a:gd name="T109" fmla="*/ 45 h 46"/>
                  <a:gd name="T110" fmla="*/ 170 w 192"/>
                  <a:gd name="T111" fmla="*/ 45 h 46"/>
                  <a:gd name="T112" fmla="*/ 170 w 192"/>
                  <a:gd name="T113" fmla="*/ 45 h 46"/>
                  <a:gd name="T114" fmla="*/ 173 w 192"/>
                  <a:gd name="T115" fmla="*/ 45 h 46"/>
                  <a:gd name="T116" fmla="*/ 178 w 192"/>
                  <a:gd name="T117" fmla="*/ 45 h 46"/>
                  <a:gd name="T118" fmla="*/ 181 w 192"/>
                  <a:gd name="T119" fmla="*/ 45 h 46"/>
                  <a:gd name="T120" fmla="*/ 184 w 192"/>
                  <a:gd name="T121" fmla="*/ 45 h 46"/>
                  <a:gd name="T122" fmla="*/ 187 w 192"/>
                  <a:gd name="T123" fmla="*/ 45 h 46"/>
                  <a:gd name="T124" fmla="*/ 191 w 192"/>
                  <a:gd name="T125" fmla="*/ 45 h 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92"/>
                  <a:gd name="T190" fmla="*/ 0 h 46"/>
                  <a:gd name="T191" fmla="*/ 192 w 192"/>
                  <a:gd name="T192" fmla="*/ 46 h 4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92" h="46">
                    <a:moveTo>
                      <a:pt x="0" y="42"/>
                    </a:moveTo>
                    <a:lnTo>
                      <a:pt x="1" y="40"/>
                    </a:lnTo>
                    <a:lnTo>
                      <a:pt x="6" y="39"/>
                    </a:lnTo>
                    <a:lnTo>
                      <a:pt x="8" y="34"/>
                    </a:lnTo>
                    <a:lnTo>
                      <a:pt x="11" y="29"/>
                    </a:lnTo>
                    <a:lnTo>
                      <a:pt x="15" y="27"/>
                    </a:lnTo>
                    <a:lnTo>
                      <a:pt x="18" y="20"/>
                    </a:lnTo>
                    <a:lnTo>
                      <a:pt x="21" y="15"/>
                    </a:lnTo>
                    <a:lnTo>
                      <a:pt x="25" y="12"/>
                    </a:lnTo>
                    <a:lnTo>
                      <a:pt x="26" y="9"/>
                    </a:lnTo>
                    <a:lnTo>
                      <a:pt x="32" y="5"/>
                    </a:lnTo>
                    <a:lnTo>
                      <a:pt x="33" y="2"/>
                    </a:lnTo>
                    <a:lnTo>
                      <a:pt x="38" y="0"/>
                    </a:lnTo>
                    <a:lnTo>
                      <a:pt x="41" y="0"/>
                    </a:lnTo>
                    <a:lnTo>
                      <a:pt x="46" y="0"/>
                    </a:lnTo>
                    <a:lnTo>
                      <a:pt x="47" y="2"/>
                    </a:lnTo>
                    <a:lnTo>
                      <a:pt x="49" y="2"/>
                    </a:lnTo>
                    <a:lnTo>
                      <a:pt x="52" y="5"/>
                    </a:lnTo>
                    <a:lnTo>
                      <a:pt x="56" y="7"/>
                    </a:lnTo>
                    <a:lnTo>
                      <a:pt x="59" y="12"/>
                    </a:lnTo>
                    <a:lnTo>
                      <a:pt x="61" y="14"/>
                    </a:lnTo>
                    <a:lnTo>
                      <a:pt x="62" y="15"/>
                    </a:lnTo>
                    <a:lnTo>
                      <a:pt x="67" y="18"/>
                    </a:lnTo>
                    <a:lnTo>
                      <a:pt x="69" y="20"/>
                    </a:lnTo>
                    <a:lnTo>
                      <a:pt x="74" y="23"/>
                    </a:lnTo>
                    <a:lnTo>
                      <a:pt x="74" y="27"/>
                    </a:lnTo>
                    <a:lnTo>
                      <a:pt x="79" y="29"/>
                    </a:lnTo>
                    <a:lnTo>
                      <a:pt x="82" y="29"/>
                    </a:lnTo>
                    <a:lnTo>
                      <a:pt x="86" y="32"/>
                    </a:lnTo>
                    <a:lnTo>
                      <a:pt x="90" y="34"/>
                    </a:lnTo>
                    <a:lnTo>
                      <a:pt x="93" y="35"/>
                    </a:lnTo>
                    <a:lnTo>
                      <a:pt x="95" y="35"/>
                    </a:lnTo>
                    <a:lnTo>
                      <a:pt x="98" y="39"/>
                    </a:lnTo>
                    <a:lnTo>
                      <a:pt x="102" y="39"/>
                    </a:lnTo>
                    <a:lnTo>
                      <a:pt x="104" y="40"/>
                    </a:lnTo>
                    <a:lnTo>
                      <a:pt x="109" y="40"/>
                    </a:lnTo>
                    <a:lnTo>
                      <a:pt x="110" y="40"/>
                    </a:lnTo>
                    <a:lnTo>
                      <a:pt x="112" y="40"/>
                    </a:lnTo>
                    <a:lnTo>
                      <a:pt x="117" y="42"/>
                    </a:lnTo>
                    <a:lnTo>
                      <a:pt x="119" y="42"/>
                    </a:lnTo>
                    <a:lnTo>
                      <a:pt x="124" y="42"/>
                    </a:lnTo>
                    <a:lnTo>
                      <a:pt x="128" y="42"/>
                    </a:lnTo>
                    <a:lnTo>
                      <a:pt x="130" y="42"/>
                    </a:lnTo>
                    <a:lnTo>
                      <a:pt x="136" y="42"/>
                    </a:lnTo>
                    <a:lnTo>
                      <a:pt x="138" y="45"/>
                    </a:lnTo>
                    <a:lnTo>
                      <a:pt x="143" y="45"/>
                    </a:lnTo>
                    <a:lnTo>
                      <a:pt x="146" y="45"/>
                    </a:lnTo>
                    <a:lnTo>
                      <a:pt x="150" y="45"/>
                    </a:lnTo>
                    <a:lnTo>
                      <a:pt x="153" y="45"/>
                    </a:lnTo>
                    <a:lnTo>
                      <a:pt x="156" y="45"/>
                    </a:lnTo>
                    <a:lnTo>
                      <a:pt x="158" y="45"/>
                    </a:lnTo>
                    <a:lnTo>
                      <a:pt x="163" y="45"/>
                    </a:lnTo>
                    <a:lnTo>
                      <a:pt x="165" y="45"/>
                    </a:lnTo>
                    <a:lnTo>
                      <a:pt x="170" y="45"/>
                    </a:lnTo>
                    <a:lnTo>
                      <a:pt x="173" y="45"/>
                    </a:lnTo>
                    <a:lnTo>
                      <a:pt x="178" y="45"/>
                    </a:lnTo>
                    <a:lnTo>
                      <a:pt x="181" y="45"/>
                    </a:lnTo>
                    <a:lnTo>
                      <a:pt x="184" y="45"/>
                    </a:lnTo>
                    <a:lnTo>
                      <a:pt x="187" y="45"/>
                    </a:lnTo>
                    <a:lnTo>
                      <a:pt x="191" y="45"/>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31" name="Freeform 210"/>
              <p:cNvSpPr>
                <a:spLocks/>
              </p:cNvSpPr>
              <p:nvPr/>
            </p:nvSpPr>
            <p:spPr bwMode="auto">
              <a:xfrm>
                <a:off x="5180" y="1970"/>
                <a:ext cx="83" cy="53"/>
              </a:xfrm>
              <a:custGeom>
                <a:avLst/>
                <a:gdLst>
                  <a:gd name="T0" fmla="*/ 0 w 83"/>
                  <a:gd name="T1" fmla="*/ 0 h 53"/>
                  <a:gd name="T2" fmla="*/ 8 w 83"/>
                  <a:gd name="T3" fmla="*/ 19 h 53"/>
                  <a:gd name="T4" fmla="*/ 14 w 83"/>
                  <a:gd name="T5" fmla="*/ 32 h 53"/>
                  <a:gd name="T6" fmla="*/ 21 w 83"/>
                  <a:gd name="T7" fmla="*/ 39 h 53"/>
                  <a:gd name="T8" fmla="*/ 28 w 83"/>
                  <a:gd name="T9" fmla="*/ 45 h 53"/>
                  <a:gd name="T10" fmla="*/ 39 w 83"/>
                  <a:gd name="T11" fmla="*/ 48 h 53"/>
                  <a:gd name="T12" fmla="*/ 50 w 83"/>
                  <a:gd name="T13" fmla="*/ 52 h 53"/>
                  <a:gd name="T14" fmla="*/ 61 w 83"/>
                  <a:gd name="T15" fmla="*/ 52 h 53"/>
                  <a:gd name="T16" fmla="*/ 71 w 83"/>
                  <a:gd name="T17" fmla="*/ 52 h 53"/>
                  <a:gd name="T18" fmla="*/ 82 w 83"/>
                  <a:gd name="T19" fmla="*/ 48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53"/>
                  <a:gd name="T32" fmla="*/ 83 w 83"/>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53">
                    <a:moveTo>
                      <a:pt x="0" y="0"/>
                    </a:moveTo>
                    <a:lnTo>
                      <a:pt x="8" y="19"/>
                    </a:lnTo>
                    <a:lnTo>
                      <a:pt x="14" y="32"/>
                    </a:lnTo>
                    <a:lnTo>
                      <a:pt x="21" y="39"/>
                    </a:lnTo>
                    <a:lnTo>
                      <a:pt x="28" y="45"/>
                    </a:lnTo>
                    <a:lnTo>
                      <a:pt x="39" y="48"/>
                    </a:lnTo>
                    <a:lnTo>
                      <a:pt x="50" y="52"/>
                    </a:lnTo>
                    <a:lnTo>
                      <a:pt x="61" y="52"/>
                    </a:lnTo>
                    <a:lnTo>
                      <a:pt x="71" y="52"/>
                    </a:lnTo>
                    <a:lnTo>
                      <a:pt x="82" y="4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32" name="Freeform 211"/>
              <p:cNvSpPr>
                <a:spLocks/>
              </p:cNvSpPr>
              <p:nvPr/>
            </p:nvSpPr>
            <p:spPr bwMode="auto">
              <a:xfrm>
                <a:off x="4259" y="1852"/>
                <a:ext cx="109" cy="164"/>
              </a:xfrm>
              <a:custGeom>
                <a:avLst/>
                <a:gdLst>
                  <a:gd name="T0" fmla="*/ 108 w 109"/>
                  <a:gd name="T1" fmla="*/ 0 h 164"/>
                  <a:gd name="T2" fmla="*/ 96 w 109"/>
                  <a:gd name="T3" fmla="*/ 66 h 164"/>
                  <a:gd name="T4" fmla="*/ 88 w 109"/>
                  <a:gd name="T5" fmla="*/ 96 h 164"/>
                  <a:gd name="T6" fmla="*/ 83 w 109"/>
                  <a:gd name="T7" fmla="*/ 125 h 164"/>
                  <a:gd name="T8" fmla="*/ 77 w 109"/>
                  <a:gd name="T9" fmla="*/ 143 h 164"/>
                  <a:gd name="T10" fmla="*/ 75 w 109"/>
                  <a:gd name="T11" fmla="*/ 146 h 164"/>
                  <a:gd name="T12" fmla="*/ 73 w 109"/>
                  <a:gd name="T13" fmla="*/ 153 h 164"/>
                  <a:gd name="T14" fmla="*/ 63 w 109"/>
                  <a:gd name="T15" fmla="*/ 157 h 164"/>
                  <a:gd name="T16" fmla="*/ 55 w 109"/>
                  <a:gd name="T17" fmla="*/ 158 h 164"/>
                  <a:gd name="T18" fmla="*/ 39 w 109"/>
                  <a:gd name="T19" fmla="*/ 160 h 164"/>
                  <a:gd name="T20" fmla="*/ 21 w 109"/>
                  <a:gd name="T21" fmla="*/ 160 h 164"/>
                  <a:gd name="T22" fmla="*/ 0 w 109"/>
                  <a:gd name="T23" fmla="*/ 163 h 1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9"/>
                  <a:gd name="T37" fmla="*/ 0 h 164"/>
                  <a:gd name="T38" fmla="*/ 109 w 109"/>
                  <a:gd name="T39" fmla="*/ 164 h 1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9" h="164">
                    <a:moveTo>
                      <a:pt x="108" y="0"/>
                    </a:moveTo>
                    <a:lnTo>
                      <a:pt x="96" y="66"/>
                    </a:lnTo>
                    <a:lnTo>
                      <a:pt x="88" y="96"/>
                    </a:lnTo>
                    <a:lnTo>
                      <a:pt x="83" y="125"/>
                    </a:lnTo>
                    <a:lnTo>
                      <a:pt x="77" y="143"/>
                    </a:lnTo>
                    <a:lnTo>
                      <a:pt x="75" y="146"/>
                    </a:lnTo>
                    <a:lnTo>
                      <a:pt x="73" y="153"/>
                    </a:lnTo>
                    <a:lnTo>
                      <a:pt x="63" y="157"/>
                    </a:lnTo>
                    <a:lnTo>
                      <a:pt x="55" y="158"/>
                    </a:lnTo>
                    <a:lnTo>
                      <a:pt x="39" y="160"/>
                    </a:lnTo>
                    <a:lnTo>
                      <a:pt x="21" y="160"/>
                    </a:lnTo>
                    <a:lnTo>
                      <a:pt x="0" y="16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33" name="Freeform 212"/>
              <p:cNvSpPr>
                <a:spLocks/>
              </p:cNvSpPr>
              <p:nvPr/>
            </p:nvSpPr>
            <p:spPr bwMode="auto">
              <a:xfrm>
                <a:off x="4367" y="1835"/>
                <a:ext cx="37" cy="168"/>
              </a:xfrm>
              <a:custGeom>
                <a:avLst/>
                <a:gdLst>
                  <a:gd name="T0" fmla="*/ 0 w 37"/>
                  <a:gd name="T1" fmla="*/ 18 h 168"/>
                  <a:gd name="T2" fmla="*/ 2 w 37"/>
                  <a:gd name="T3" fmla="*/ 11 h 168"/>
                  <a:gd name="T4" fmla="*/ 2 w 37"/>
                  <a:gd name="T5" fmla="*/ 0 h 168"/>
                  <a:gd name="T6" fmla="*/ 6 w 37"/>
                  <a:gd name="T7" fmla="*/ 5 h 168"/>
                  <a:gd name="T8" fmla="*/ 8 w 37"/>
                  <a:gd name="T9" fmla="*/ 18 h 168"/>
                  <a:gd name="T10" fmla="*/ 13 w 37"/>
                  <a:gd name="T11" fmla="*/ 51 h 168"/>
                  <a:gd name="T12" fmla="*/ 15 w 37"/>
                  <a:gd name="T13" fmla="*/ 68 h 168"/>
                  <a:gd name="T14" fmla="*/ 15 w 37"/>
                  <a:gd name="T15" fmla="*/ 80 h 168"/>
                  <a:gd name="T16" fmla="*/ 15 w 37"/>
                  <a:gd name="T17" fmla="*/ 100 h 168"/>
                  <a:gd name="T18" fmla="*/ 20 w 37"/>
                  <a:gd name="T19" fmla="*/ 117 h 168"/>
                  <a:gd name="T20" fmla="*/ 21 w 37"/>
                  <a:gd name="T21" fmla="*/ 135 h 168"/>
                  <a:gd name="T22" fmla="*/ 26 w 37"/>
                  <a:gd name="T23" fmla="*/ 155 h 168"/>
                  <a:gd name="T24" fmla="*/ 26 w 37"/>
                  <a:gd name="T25" fmla="*/ 163 h 168"/>
                  <a:gd name="T26" fmla="*/ 36 w 37"/>
                  <a:gd name="T27" fmla="*/ 167 h 16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168"/>
                  <a:gd name="T44" fmla="*/ 37 w 37"/>
                  <a:gd name="T45" fmla="*/ 168 h 16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168">
                    <a:moveTo>
                      <a:pt x="0" y="18"/>
                    </a:moveTo>
                    <a:lnTo>
                      <a:pt x="2" y="11"/>
                    </a:lnTo>
                    <a:lnTo>
                      <a:pt x="2" y="0"/>
                    </a:lnTo>
                    <a:lnTo>
                      <a:pt x="6" y="5"/>
                    </a:lnTo>
                    <a:lnTo>
                      <a:pt x="8" y="18"/>
                    </a:lnTo>
                    <a:lnTo>
                      <a:pt x="13" y="51"/>
                    </a:lnTo>
                    <a:lnTo>
                      <a:pt x="15" y="68"/>
                    </a:lnTo>
                    <a:lnTo>
                      <a:pt x="15" y="80"/>
                    </a:lnTo>
                    <a:lnTo>
                      <a:pt x="15" y="100"/>
                    </a:lnTo>
                    <a:lnTo>
                      <a:pt x="20" y="117"/>
                    </a:lnTo>
                    <a:lnTo>
                      <a:pt x="21" y="135"/>
                    </a:lnTo>
                    <a:lnTo>
                      <a:pt x="26" y="155"/>
                    </a:lnTo>
                    <a:lnTo>
                      <a:pt x="26" y="163"/>
                    </a:lnTo>
                    <a:lnTo>
                      <a:pt x="36" y="167"/>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34" name="Freeform 213"/>
              <p:cNvSpPr>
                <a:spLocks/>
              </p:cNvSpPr>
              <p:nvPr/>
            </p:nvSpPr>
            <p:spPr bwMode="auto">
              <a:xfrm>
                <a:off x="3764" y="1992"/>
                <a:ext cx="506" cy="59"/>
              </a:xfrm>
              <a:custGeom>
                <a:avLst/>
                <a:gdLst>
                  <a:gd name="T0" fmla="*/ 491 w 506"/>
                  <a:gd name="T1" fmla="*/ 21 h 59"/>
                  <a:gd name="T2" fmla="*/ 471 w 506"/>
                  <a:gd name="T3" fmla="*/ 25 h 59"/>
                  <a:gd name="T4" fmla="*/ 471 w 506"/>
                  <a:gd name="T5" fmla="*/ 25 h 59"/>
                  <a:gd name="T6" fmla="*/ 451 w 506"/>
                  <a:gd name="T7" fmla="*/ 25 h 59"/>
                  <a:gd name="T8" fmla="*/ 427 w 506"/>
                  <a:gd name="T9" fmla="*/ 25 h 59"/>
                  <a:gd name="T10" fmla="*/ 425 w 506"/>
                  <a:gd name="T11" fmla="*/ 25 h 59"/>
                  <a:gd name="T12" fmla="*/ 417 w 506"/>
                  <a:gd name="T13" fmla="*/ 25 h 59"/>
                  <a:gd name="T14" fmla="*/ 412 w 506"/>
                  <a:gd name="T15" fmla="*/ 25 h 59"/>
                  <a:gd name="T16" fmla="*/ 406 w 506"/>
                  <a:gd name="T17" fmla="*/ 25 h 59"/>
                  <a:gd name="T18" fmla="*/ 403 w 506"/>
                  <a:gd name="T19" fmla="*/ 25 h 59"/>
                  <a:gd name="T20" fmla="*/ 396 w 506"/>
                  <a:gd name="T21" fmla="*/ 25 h 59"/>
                  <a:gd name="T22" fmla="*/ 396 w 506"/>
                  <a:gd name="T23" fmla="*/ 26 h 59"/>
                  <a:gd name="T24" fmla="*/ 362 w 506"/>
                  <a:gd name="T25" fmla="*/ 26 h 59"/>
                  <a:gd name="T26" fmla="*/ 328 w 506"/>
                  <a:gd name="T27" fmla="*/ 26 h 59"/>
                  <a:gd name="T28" fmla="*/ 331 w 506"/>
                  <a:gd name="T29" fmla="*/ 26 h 59"/>
                  <a:gd name="T30" fmla="*/ 318 w 506"/>
                  <a:gd name="T31" fmla="*/ 26 h 59"/>
                  <a:gd name="T32" fmla="*/ 308 w 506"/>
                  <a:gd name="T33" fmla="*/ 26 h 59"/>
                  <a:gd name="T34" fmla="*/ 296 w 506"/>
                  <a:gd name="T35" fmla="*/ 26 h 59"/>
                  <a:gd name="T36" fmla="*/ 287 w 506"/>
                  <a:gd name="T37" fmla="*/ 26 h 59"/>
                  <a:gd name="T38" fmla="*/ 280 w 506"/>
                  <a:gd name="T39" fmla="*/ 26 h 59"/>
                  <a:gd name="T40" fmla="*/ 273 w 506"/>
                  <a:gd name="T41" fmla="*/ 25 h 59"/>
                  <a:gd name="T42" fmla="*/ 262 w 506"/>
                  <a:gd name="T43" fmla="*/ 25 h 59"/>
                  <a:gd name="T44" fmla="*/ 252 w 506"/>
                  <a:gd name="T45" fmla="*/ 26 h 59"/>
                  <a:gd name="T46" fmla="*/ 248 w 506"/>
                  <a:gd name="T47" fmla="*/ 26 h 59"/>
                  <a:gd name="T48" fmla="*/ 231 w 506"/>
                  <a:gd name="T49" fmla="*/ 28 h 59"/>
                  <a:gd name="T50" fmla="*/ 200 w 506"/>
                  <a:gd name="T51" fmla="*/ 31 h 59"/>
                  <a:gd name="T52" fmla="*/ 179 w 506"/>
                  <a:gd name="T53" fmla="*/ 21 h 59"/>
                  <a:gd name="T54" fmla="*/ 171 w 506"/>
                  <a:gd name="T55" fmla="*/ 4 h 59"/>
                  <a:gd name="T56" fmla="*/ 163 w 506"/>
                  <a:gd name="T57" fmla="*/ 1 h 59"/>
                  <a:gd name="T58" fmla="*/ 159 w 506"/>
                  <a:gd name="T59" fmla="*/ 31 h 59"/>
                  <a:gd name="T60" fmla="*/ 155 w 506"/>
                  <a:gd name="T61" fmla="*/ 55 h 59"/>
                  <a:gd name="T62" fmla="*/ 152 w 506"/>
                  <a:gd name="T63" fmla="*/ 55 h 59"/>
                  <a:gd name="T64" fmla="*/ 150 w 506"/>
                  <a:gd name="T65" fmla="*/ 39 h 59"/>
                  <a:gd name="T66" fmla="*/ 137 w 506"/>
                  <a:gd name="T67" fmla="*/ 26 h 59"/>
                  <a:gd name="T68" fmla="*/ 61 w 506"/>
                  <a:gd name="T69" fmla="*/ 28 h 5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6"/>
                  <a:gd name="T106" fmla="*/ 0 h 59"/>
                  <a:gd name="T107" fmla="*/ 506 w 506"/>
                  <a:gd name="T108" fmla="*/ 59 h 5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6" h="59">
                    <a:moveTo>
                      <a:pt x="505" y="20"/>
                    </a:moveTo>
                    <a:lnTo>
                      <a:pt x="491" y="21"/>
                    </a:lnTo>
                    <a:lnTo>
                      <a:pt x="480" y="21"/>
                    </a:lnTo>
                    <a:lnTo>
                      <a:pt x="471" y="25"/>
                    </a:lnTo>
                    <a:lnTo>
                      <a:pt x="468" y="25"/>
                    </a:lnTo>
                    <a:lnTo>
                      <a:pt x="471" y="25"/>
                    </a:lnTo>
                    <a:lnTo>
                      <a:pt x="466" y="25"/>
                    </a:lnTo>
                    <a:lnTo>
                      <a:pt x="451" y="25"/>
                    </a:lnTo>
                    <a:lnTo>
                      <a:pt x="432" y="25"/>
                    </a:lnTo>
                    <a:lnTo>
                      <a:pt x="427" y="25"/>
                    </a:lnTo>
                    <a:lnTo>
                      <a:pt x="425" y="25"/>
                    </a:lnTo>
                    <a:lnTo>
                      <a:pt x="418" y="25"/>
                    </a:lnTo>
                    <a:lnTo>
                      <a:pt x="417" y="25"/>
                    </a:lnTo>
                    <a:lnTo>
                      <a:pt x="413" y="25"/>
                    </a:lnTo>
                    <a:lnTo>
                      <a:pt x="412" y="25"/>
                    </a:lnTo>
                    <a:lnTo>
                      <a:pt x="410" y="25"/>
                    </a:lnTo>
                    <a:lnTo>
                      <a:pt x="406" y="25"/>
                    </a:lnTo>
                    <a:lnTo>
                      <a:pt x="405" y="21"/>
                    </a:lnTo>
                    <a:lnTo>
                      <a:pt x="403" y="25"/>
                    </a:lnTo>
                    <a:lnTo>
                      <a:pt x="397" y="25"/>
                    </a:lnTo>
                    <a:lnTo>
                      <a:pt x="396" y="25"/>
                    </a:lnTo>
                    <a:lnTo>
                      <a:pt x="392" y="25"/>
                    </a:lnTo>
                    <a:lnTo>
                      <a:pt x="396" y="26"/>
                    </a:lnTo>
                    <a:lnTo>
                      <a:pt x="389" y="26"/>
                    </a:lnTo>
                    <a:lnTo>
                      <a:pt x="362" y="26"/>
                    </a:lnTo>
                    <a:lnTo>
                      <a:pt x="336" y="26"/>
                    </a:lnTo>
                    <a:lnTo>
                      <a:pt x="328" y="26"/>
                    </a:lnTo>
                    <a:lnTo>
                      <a:pt x="331" y="26"/>
                    </a:lnTo>
                    <a:lnTo>
                      <a:pt x="325" y="26"/>
                    </a:lnTo>
                    <a:lnTo>
                      <a:pt x="318" y="26"/>
                    </a:lnTo>
                    <a:lnTo>
                      <a:pt x="311" y="26"/>
                    </a:lnTo>
                    <a:lnTo>
                      <a:pt x="308" y="26"/>
                    </a:lnTo>
                    <a:lnTo>
                      <a:pt x="302" y="26"/>
                    </a:lnTo>
                    <a:lnTo>
                      <a:pt x="296" y="26"/>
                    </a:lnTo>
                    <a:lnTo>
                      <a:pt x="288" y="26"/>
                    </a:lnTo>
                    <a:lnTo>
                      <a:pt x="287" y="26"/>
                    </a:lnTo>
                    <a:lnTo>
                      <a:pt x="282" y="26"/>
                    </a:lnTo>
                    <a:lnTo>
                      <a:pt x="280" y="26"/>
                    </a:lnTo>
                    <a:lnTo>
                      <a:pt x="275" y="25"/>
                    </a:lnTo>
                    <a:lnTo>
                      <a:pt x="273" y="25"/>
                    </a:lnTo>
                    <a:lnTo>
                      <a:pt x="268" y="25"/>
                    </a:lnTo>
                    <a:lnTo>
                      <a:pt x="262" y="25"/>
                    </a:lnTo>
                    <a:lnTo>
                      <a:pt x="254" y="26"/>
                    </a:lnTo>
                    <a:lnTo>
                      <a:pt x="252" y="26"/>
                    </a:lnTo>
                    <a:lnTo>
                      <a:pt x="251" y="26"/>
                    </a:lnTo>
                    <a:lnTo>
                      <a:pt x="248" y="26"/>
                    </a:lnTo>
                    <a:lnTo>
                      <a:pt x="239" y="26"/>
                    </a:lnTo>
                    <a:lnTo>
                      <a:pt x="231" y="28"/>
                    </a:lnTo>
                    <a:lnTo>
                      <a:pt x="214" y="31"/>
                    </a:lnTo>
                    <a:lnTo>
                      <a:pt x="200" y="31"/>
                    </a:lnTo>
                    <a:lnTo>
                      <a:pt x="190" y="28"/>
                    </a:lnTo>
                    <a:lnTo>
                      <a:pt x="179" y="21"/>
                    </a:lnTo>
                    <a:lnTo>
                      <a:pt x="173" y="13"/>
                    </a:lnTo>
                    <a:lnTo>
                      <a:pt x="171" y="4"/>
                    </a:lnTo>
                    <a:lnTo>
                      <a:pt x="165" y="0"/>
                    </a:lnTo>
                    <a:lnTo>
                      <a:pt x="163" y="1"/>
                    </a:lnTo>
                    <a:lnTo>
                      <a:pt x="162" y="13"/>
                    </a:lnTo>
                    <a:lnTo>
                      <a:pt x="159" y="31"/>
                    </a:lnTo>
                    <a:lnTo>
                      <a:pt x="157" y="46"/>
                    </a:lnTo>
                    <a:lnTo>
                      <a:pt x="155" y="55"/>
                    </a:lnTo>
                    <a:lnTo>
                      <a:pt x="155" y="58"/>
                    </a:lnTo>
                    <a:lnTo>
                      <a:pt x="152" y="55"/>
                    </a:lnTo>
                    <a:lnTo>
                      <a:pt x="152" y="48"/>
                    </a:lnTo>
                    <a:lnTo>
                      <a:pt x="150" y="39"/>
                    </a:lnTo>
                    <a:lnTo>
                      <a:pt x="148" y="28"/>
                    </a:lnTo>
                    <a:lnTo>
                      <a:pt x="137" y="26"/>
                    </a:lnTo>
                    <a:lnTo>
                      <a:pt x="109" y="28"/>
                    </a:lnTo>
                    <a:lnTo>
                      <a:pt x="61" y="28"/>
                    </a:lnTo>
                    <a:lnTo>
                      <a:pt x="0" y="2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35" name="Line 214"/>
              <p:cNvSpPr>
                <a:spLocks noChangeShapeType="1"/>
              </p:cNvSpPr>
              <p:nvPr/>
            </p:nvSpPr>
            <p:spPr bwMode="auto">
              <a:xfrm flipH="1">
                <a:off x="3696" y="2087"/>
                <a:ext cx="1803"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636" name="Line 215"/>
              <p:cNvSpPr>
                <a:spLocks noChangeShapeType="1"/>
              </p:cNvSpPr>
              <p:nvPr/>
            </p:nvSpPr>
            <p:spPr bwMode="auto">
              <a:xfrm flipV="1">
                <a:off x="3696" y="1029"/>
                <a:ext cx="0" cy="105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7611" name="Rectangle 216"/>
            <p:cNvSpPr>
              <a:spLocks noChangeArrowheads="1"/>
            </p:cNvSpPr>
            <p:nvPr/>
          </p:nvSpPr>
          <p:spPr bwMode="auto">
            <a:xfrm>
              <a:off x="4368" y="1104"/>
              <a:ext cx="1536" cy="118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12" name="Line 217"/>
            <p:cNvSpPr>
              <a:spLocks noChangeShapeType="1"/>
            </p:cNvSpPr>
            <p:nvPr/>
          </p:nvSpPr>
          <p:spPr bwMode="auto">
            <a:xfrm flipV="1">
              <a:off x="3744" y="2352"/>
              <a:ext cx="0" cy="192"/>
            </a:xfrm>
            <a:prstGeom prst="line">
              <a:avLst/>
            </a:prstGeom>
            <a:noFill/>
            <a:ln w="9525">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7613" name="Text Box 218"/>
            <p:cNvSpPr txBox="1">
              <a:spLocks noChangeArrowheads="1"/>
            </p:cNvSpPr>
            <p:nvPr/>
          </p:nvSpPr>
          <p:spPr bwMode="auto">
            <a:xfrm>
              <a:off x="3782" y="2407"/>
              <a:ext cx="787"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solidFill>
                    <a:srgbClr val="FF0000"/>
                  </a:solidFill>
                </a:rPr>
                <a:t>Start Injection</a:t>
              </a:r>
            </a:p>
          </p:txBody>
        </p:sp>
        <p:sp>
          <p:nvSpPr>
            <p:cNvPr id="17614" name="Text Box 219"/>
            <p:cNvSpPr txBox="1">
              <a:spLocks noChangeArrowheads="1"/>
            </p:cNvSpPr>
            <p:nvPr/>
          </p:nvSpPr>
          <p:spPr bwMode="auto">
            <a:xfrm>
              <a:off x="3360" y="1440"/>
              <a:ext cx="385"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mAU</a:t>
              </a:r>
            </a:p>
          </p:txBody>
        </p:sp>
        <p:sp>
          <p:nvSpPr>
            <p:cNvPr id="17615" name="Text Box 220"/>
            <p:cNvSpPr txBox="1">
              <a:spLocks noChangeArrowheads="1"/>
            </p:cNvSpPr>
            <p:nvPr/>
          </p:nvSpPr>
          <p:spPr bwMode="auto">
            <a:xfrm>
              <a:off x="4608" y="2352"/>
              <a:ext cx="333"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time</a:t>
              </a:r>
            </a:p>
          </p:txBody>
        </p:sp>
        <p:sp>
          <p:nvSpPr>
            <p:cNvPr id="17616" name="Line 222"/>
            <p:cNvSpPr>
              <a:spLocks noChangeShapeType="1"/>
            </p:cNvSpPr>
            <p:nvPr/>
          </p:nvSpPr>
          <p:spPr bwMode="auto">
            <a:xfrm>
              <a:off x="3141" y="3324"/>
              <a:ext cx="76"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7617" name="Rectangle 238"/>
            <p:cNvSpPr>
              <a:spLocks noChangeArrowheads="1"/>
            </p:cNvSpPr>
            <p:nvPr/>
          </p:nvSpPr>
          <p:spPr bwMode="auto">
            <a:xfrm>
              <a:off x="3149" y="2604"/>
              <a:ext cx="68" cy="68"/>
            </a:xfrm>
            <a:prstGeom prst="rect">
              <a:avLst/>
            </a:prstGeom>
            <a:solidFill>
              <a:srgbClr val="9966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18" name="Rectangle 240"/>
            <p:cNvSpPr>
              <a:spLocks noChangeArrowheads="1"/>
            </p:cNvSpPr>
            <p:nvPr/>
          </p:nvSpPr>
          <p:spPr bwMode="auto">
            <a:xfrm>
              <a:off x="3148" y="2855"/>
              <a:ext cx="68" cy="55"/>
            </a:xfrm>
            <a:prstGeom prst="rect">
              <a:avLst/>
            </a:prstGeom>
            <a:solidFill>
              <a:srgbClr val="FF33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19" name="Rectangle 241"/>
            <p:cNvSpPr>
              <a:spLocks noChangeArrowheads="1"/>
            </p:cNvSpPr>
            <p:nvPr/>
          </p:nvSpPr>
          <p:spPr bwMode="auto">
            <a:xfrm>
              <a:off x="3148" y="2736"/>
              <a:ext cx="68" cy="66"/>
            </a:xfrm>
            <a:prstGeom prst="rect">
              <a:avLst/>
            </a:prstGeom>
            <a:solidFill>
              <a:srgbClr val="CC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20" name="Rectangle 242"/>
            <p:cNvSpPr>
              <a:spLocks noChangeArrowheads="1"/>
            </p:cNvSpPr>
            <p:nvPr/>
          </p:nvSpPr>
          <p:spPr bwMode="auto">
            <a:xfrm>
              <a:off x="3149" y="2469"/>
              <a:ext cx="66" cy="63"/>
            </a:xfrm>
            <a:prstGeom prst="rect">
              <a:avLst/>
            </a:prstGeom>
            <a:solidFill>
              <a:srgbClr val="6666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7621" name="Rectangle 243"/>
            <p:cNvSpPr>
              <a:spLocks noChangeArrowheads="1"/>
            </p:cNvSpPr>
            <p:nvPr/>
          </p:nvSpPr>
          <p:spPr bwMode="auto">
            <a:xfrm>
              <a:off x="3149" y="3200"/>
              <a:ext cx="68" cy="59"/>
            </a:xfrm>
            <a:prstGeom prst="rect">
              <a:avLst/>
            </a:prstGeom>
            <a:solidFill>
              <a:srgbClr val="FF99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grpSp>
    </p:spTree>
    <p:extLst>
      <p:ext uri="{BB962C8B-B14F-4D97-AF65-F5344CB8AC3E}">
        <p14:creationId xmlns:p14="http://schemas.microsoft.com/office/powerpoint/2010/main" val="627054455"/>
      </p:ext>
    </p:extLst>
  </p:cSld>
  <p:clrMapOvr>
    <a:masterClrMapping/>
  </p:clrMapOvr>
  <p:transition advClick="0" advTm="5000"/>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5" name="Rectangle 2"/>
          <p:cNvSpPr>
            <a:spLocks noGrp="1" noChangeArrowheads="1"/>
          </p:cNvSpPr>
          <p:nvPr>
            <p:ph type="title"/>
          </p:nvPr>
        </p:nvSpPr>
        <p:spPr>
          <a:xfrm>
            <a:off x="2286000" y="0"/>
            <a:ext cx="7772400" cy="1143000"/>
          </a:xfrm>
        </p:spPr>
        <p:txBody>
          <a:bodyPr/>
          <a:lstStyle/>
          <a:p>
            <a:r>
              <a:rPr lang="en-US" altLang="en-US" smtClean="0"/>
              <a:t>Separations</a:t>
            </a:r>
          </a:p>
        </p:txBody>
      </p:sp>
      <p:grpSp>
        <p:nvGrpSpPr>
          <p:cNvPr id="18436" name="Group 252"/>
          <p:cNvGrpSpPr>
            <a:grpSpLocks/>
          </p:cNvGrpSpPr>
          <p:nvPr/>
        </p:nvGrpSpPr>
        <p:grpSpPr bwMode="auto">
          <a:xfrm>
            <a:off x="2216151" y="1006476"/>
            <a:ext cx="7827963" cy="4887913"/>
            <a:chOff x="480" y="912"/>
            <a:chExt cx="5424" cy="3489"/>
          </a:xfrm>
        </p:grpSpPr>
        <p:sp>
          <p:nvSpPr>
            <p:cNvPr id="18437" name="Freeform 3"/>
            <p:cNvSpPr>
              <a:spLocks noChangeAspect="1"/>
            </p:cNvSpPr>
            <p:nvPr/>
          </p:nvSpPr>
          <p:spPr bwMode="auto">
            <a:xfrm>
              <a:off x="516" y="2072"/>
              <a:ext cx="1642" cy="261"/>
            </a:xfrm>
            <a:custGeom>
              <a:avLst/>
              <a:gdLst>
                <a:gd name="T0" fmla="*/ 6168 w 1260"/>
                <a:gd name="T1" fmla="*/ 915 h 201"/>
                <a:gd name="T2" fmla="*/ 5316 w 1260"/>
                <a:gd name="T3" fmla="*/ 38 h 201"/>
                <a:gd name="T4" fmla="*/ 5316 w 1260"/>
                <a:gd name="T5" fmla="*/ 29 h 201"/>
                <a:gd name="T6" fmla="*/ 5316 w 1260"/>
                <a:gd name="T7" fmla="*/ 29 h 201"/>
                <a:gd name="T8" fmla="*/ 5295 w 1260"/>
                <a:gd name="T9" fmla="*/ 29 h 201"/>
                <a:gd name="T10" fmla="*/ 5295 w 1260"/>
                <a:gd name="T11" fmla="*/ 22 h 201"/>
                <a:gd name="T12" fmla="*/ 5295 w 1260"/>
                <a:gd name="T13" fmla="*/ 22 h 201"/>
                <a:gd name="T14" fmla="*/ 5295 w 1260"/>
                <a:gd name="T15" fmla="*/ 22 h 201"/>
                <a:gd name="T16" fmla="*/ 5290 w 1260"/>
                <a:gd name="T17" fmla="*/ 10 h 201"/>
                <a:gd name="T18" fmla="*/ 5290 w 1260"/>
                <a:gd name="T19" fmla="*/ 10 h 201"/>
                <a:gd name="T20" fmla="*/ 5280 w 1260"/>
                <a:gd name="T21" fmla="*/ 10 h 201"/>
                <a:gd name="T22" fmla="*/ 5280 w 1260"/>
                <a:gd name="T23" fmla="*/ 10 h 201"/>
                <a:gd name="T24" fmla="*/ 5267 w 1260"/>
                <a:gd name="T25" fmla="*/ 0 h 201"/>
                <a:gd name="T26" fmla="*/ 5267 w 1260"/>
                <a:gd name="T27" fmla="*/ 0 h 201"/>
                <a:gd name="T28" fmla="*/ 5267 w 1260"/>
                <a:gd name="T29" fmla="*/ 0 h 201"/>
                <a:gd name="T30" fmla="*/ 5254 w 1260"/>
                <a:gd name="T31" fmla="*/ 0 h 201"/>
                <a:gd name="T32" fmla="*/ 5254 w 1260"/>
                <a:gd name="T33" fmla="*/ 0 h 201"/>
                <a:gd name="T34" fmla="*/ 5247 w 1260"/>
                <a:gd name="T35" fmla="*/ 0 h 201"/>
                <a:gd name="T36" fmla="*/ 5232 w 1260"/>
                <a:gd name="T37" fmla="*/ 0 h 201"/>
                <a:gd name="T38" fmla="*/ 5232 w 1260"/>
                <a:gd name="T39" fmla="*/ 0 h 201"/>
                <a:gd name="T40" fmla="*/ 5221 w 1260"/>
                <a:gd name="T41" fmla="*/ 0 h 201"/>
                <a:gd name="T42" fmla="*/ 5221 w 1260"/>
                <a:gd name="T43" fmla="*/ 0 h 201"/>
                <a:gd name="T44" fmla="*/ 5217 w 1260"/>
                <a:gd name="T45" fmla="*/ 0 h 201"/>
                <a:gd name="T46" fmla="*/ 5217 w 1260"/>
                <a:gd name="T47" fmla="*/ 0 h 201"/>
                <a:gd name="T48" fmla="*/ 5204 w 1260"/>
                <a:gd name="T49" fmla="*/ 0 h 201"/>
                <a:gd name="T50" fmla="*/ 5204 w 1260"/>
                <a:gd name="T51" fmla="*/ 0 h 201"/>
                <a:gd name="T52" fmla="*/ 5192 w 1260"/>
                <a:gd name="T53" fmla="*/ 0 h 201"/>
                <a:gd name="T54" fmla="*/ 5192 w 1260"/>
                <a:gd name="T55" fmla="*/ 0 h 201"/>
                <a:gd name="T56" fmla="*/ 1199 w 1260"/>
                <a:gd name="T57" fmla="*/ 0 h 201"/>
                <a:gd name="T58" fmla="*/ 1037 w 1260"/>
                <a:gd name="T59" fmla="*/ 10 h 201"/>
                <a:gd name="T60" fmla="*/ 1037 w 1260"/>
                <a:gd name="T61" fmla="*/ 10 h 201"/>
                <a:gd name="T62" fmla="*/ 1030 w 1260"/>
                <a:gd name="T63" fmla="*/ 0 h 201"/>
                <a:gd name="T64" fmla="*/ 1030 w 1260"/>
                <a:gd name="T65" fmla="*/ 0 h 201"/>
                <a:gd name="T66" fmla="*/ 1030 w 1260"/>
                <a:gd name="T67" fmla="*/ 0 h 201"/>
                <a:gd name="T68" fmla="*/ 1015 w 1260"/>
                <a:gd name="T69" fmla="*/ 0 h 201"/>
                <a:gd name="T70" fmla="*/ 1005 w 1260"/>
                <a:gd name="T71" fmla="*/ 0 h 201"/>
                <a:gd name="T72" fmla="*/ 1005 w 1260"/>
                <a:gd name="T73" fmla="*/ 0 h 201"/>
                <a:gd name="T74" fmla="*/ 1005 w 1260"/>
                <a:gd name="T75" fmla="*/ 0 h 201"/>
                <a:gd name="T76" fmla="*/ 996 w 1260"/>
                <a:gd name="T77" fmla="*/ 0 h 201"/>
                <a:gd name="T78" fmla="*/ 996 w 1260"/>
                <a:gd name="T79" fmla="*/ 10 h 201"/>
                <a:gd name="T80" fmla="*/ 973 w 1260"/>
                <a:gd name="T81" fmla="*/ 10 h 201"/>
                <a:gd name="T82" fmla="*/ 973 w 1260"/>
                <a:gd name="T83" fmla="*/ 10 h 201"/>
                <a:gd name="T84" fmla="*/ 970 w 1260"/>
                <a:gd name="T85" fmla="*/ 10 h 201"/>
                <a:gd name="T86" fmla="*/ 970 w 1260"/>
                <a:gd name="T87" fmla="*/ 10 h 201"/>
                <a:gd name="T88" fmla="*/ 958 w 1260"/>
                <a:gd name="T89" fmla="*/ 10 h 201"/>
                <a:gd name="T90" fmla="*/ 958 w 1260"/>
                <a:gd name="T91" fmla="*/ 22 h 201"/>
                <a:gd name="T92" fmla="*/ 958 w 1260"/>
                <a:gd name="T93" fmla="*/ 22 h 201"/>
                <a:gd name="T94" fmla="*/ 945 w 1260"/>
                <a:gd name="T95" fmla="*/ 22 h 201"/>
                <a:gd name="T96" fmla="*/ 945 w 1260"/>
                <a:gd name="T97" fmla="*/ 22 h 201"/>
                <a:gd name="T98" fmla="*/ 945 w 1260"/>
                <a:gd name="T99" fmla="*/ 29 h 201"/>
                <a:gd name="T100" fmla="*/ 934 w 1260"/>
                <a:gd name="T101" fmla="*/ 29 h 201"/>
                <a:gd name="T102" fmla="*/ 934 w 1260"/>
                <a:gd name="T103" fmla="*/ 29 h 201"/>
                <a:gd name="T104" fmla="*/ 934 w 1260"/>
                <a:gd name="T105" fmla="*/ 38 h 201"/>
                <a:gd name="T106" fmla="*/ 934 w 1260"/>
                <a:gd name="T107" fmla="*/ 38 h 201"/>
                <a:gd name="T108" fmla="*/ 925 w 1260"/>
                <a:gd name="T109" fmla="*/ 38 h 201"/>
                <a:gd name="T110" fmla="*/ 0 w 1260"/>
                <a:gd name="T111" fmla="*/ 961 h 201"/>
                <a:gd name="T112" fmla="*/ 6168 w 1260"/>
                <a:gd name="T113" fmla="*/ 915 h 201"/>
                <a:gd name="T114" fmla="*/ 6168 w 1260"/>
                <a:gd name="T115" fmla="*/ 915 h 2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60"/>
                <a:gd name="T175" fmla="*/ 0 h 201"/>
                <a:gd name="T176" fmla="*/ 1260 w 1260"/>
                <a:gd name="T177" fmla="*/ 201 h 20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60" h="201">
                  <a:moveTo>
                    <a:pt x="1259" y="191"/>
                  </a:moveTo>
                  <a:lnTo>
                    <a:pt x="1085" y="8"/>
                  </a:lnTo>
                  <a:lnTo>
                    <a:pt x="1085" y="6"/>
                  </a:lnTo>
                  <a:lnTo>
                    <a:pt x="1081" y="6"/>
                  </a:lnTo>
                  <a:lnTo>
                    <a:pt x="1081" y="5"/>
                  </a:lnTo>
                  <a:lnTo>
                    <a:pt x="1080" y="2"/>
                  </a:lnTo>
                  <a:lnTo>
                    <a:pt x="1078" y="2"/>
                  </a:lnTo>
                  <a:lnTo>
                    <a:pt x="1075" y="0"/>
                  </a:lnTo>
                  <a:lnTo>
                    <a:pt x="1073" y="0"/>
                  </a:lnTo>
                  <a:lnTo>
                    <a:pt x="1071" y="0"/>
                  </a:lnTo>
                  <a:lnTo>
                    <a:pt x="1068" y="0"/>
                  </a:lnTo>
                  <a:lnTo>
                    <a:pt x="1066" y="0"/>
                  </a:lnTo>
                  <a:lnTo>
                    <a:pt x="1065" y="0"/>
                  </a:lnTo>
                  <a:lnTo>
                    <a:pt x="1062" y="0"/>
                  </a:lnTo>
                  <a:lnTo>
                    <a:pt x="1060" y="0"/>
                  </a:lnTo>
                  <a:lnTo>
                    <a:pt x="245" y="0"/>
                  </a:lnTo>
                  <a:lnTo>
                    <a:pt x="212" y="2"/>
                  </a:lnTo>
                  <a:lnTo>
                    <a:pt x="210" y="0"/>
                  </a:lnTo>
                  <a:lnTo>
                    <a:pt x="207" y="0"/>
                  </a:lnTo>
                  <a:lnTo>
                    <a:pt x="205" y="0"/>
                  </a:lnTo>
                  <a:lnTo>
                    <a:pt x="203" y="0"/>
                  </a:lnTo>
                  <a:lnTo>
                    <a:pt x="203" y="2"/>
                  </a:lnTo>
                  <a:lnTo>
                    <a:pt x="199" y="2"/>
                  </a:lnTo>
                  <a:lnTo>
                    <a:pt x="198" y="2"/>
                  </a:lnTo>
                  <a:lnTo>
                    <a:pt x="196" y="2"/>
                  </a:lnTo>
                  <a:lnTo>
                    <a:pt x="196" y="5"/>
                  </a:lnTo>
                  <a:lnTo>
                    <a:pt x="193" y="5"/>
                  </a:lnTo>
                  <a:lnTo>
                    <a:pt x="193" y="6"/>
                  </a:lnTo>
                  <a:lnTo>
                    <a:pt x="191" y="6"/>
                  </a:lnTo>
                  <a:lnTo>
                    <a:pt x="191" y="8"/>
                  </a:lnTo>
                  <a:lnTo>
                    <a:pt x="189" y="8"/>
                  </a:lnTo>
                  <a:lnTo>
                    <a:pt x="0" y="200"/>
                  </a:lnTo>
                  <a:lnTo>
                    <a:pt x="1259" y="191"/>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38" name="Freeform 4"/>
            <p:cNvSpPr>
              <a:spLocks noChangeAspect="1"/>
            </p:cNvSpPr>
            <p:nvPr/>
          </p:nvSpPr>
          <p:spPr bwMode="auto">
            <a:xfrm>
              <a:off x="480" y="2315"/>
              <a:ext cx="1721" cy="540"/>
            </a:xfrm>
            <a:custGeom>
              <a:avLst/>
              <a:gdLst>
                <a:gd name="T0" fmla="*/ 306 w 1321"/>
                <a:gd name="T1" fmla="*/ 0 h 414"/>
                <a:gd name="T2" fmla="*/ 6139 w 1321"/>
                <a:gd name="T3" fmla="*/ 0 h 414"/>
                <a:gd name="T4" fmla="*/ 6244 w 1321"/>
                <a:gd name="T5" fmla="*/ 1 h 414"/>
                <a:gd name="T6" fmla="*/ 6300 w 1321"/>
                <a:gd name="T7" fmla="*/ 29 h 414"/>
                <a:gd name="T8" fmla="*/ 6345 w 1321"/>
                <a:gd name="T9" fmla="*/ 65 h 414"/>
                <a:gd name="T10" fmla="*/ 6412 w 1321"/>
                <a:gd name="T11" fmla="*/ 151 h 414"/>
                <a:gd name="T12" fmla="*/ 6441 w 1321"/>
                <a:gd name="T13" fmla="*/ 226 h 414"/>
                <a:gd name="T14" fmla="*/ 6457 w 1321"/>
                <a:gd name="T15" fmla="*/ 301 h 414"/>
                <a:gd name="T16" fmla="*/ 6457 w 1321"/>
                <a:gd name="T17" fmla="*/ 1857 h 414"/>
                <a:gd name="T18" fmla="*/ 6457 w 1321"/>
                <a:gd name="T19" fmla="*/ 1873 h 414"/>
                <a:gd name="T20" fmla="*/ 6441 w 1321"/>
                <a:gd name="T21" fmla="*/ 1887 h 414"/>
                <a:gd name="T22" fmla="*/ 6441 w 1321"/>
                <a:gd name="T23" fmla="*/ 1900 h 414"/>
                <a:gd name="T24" fmla="*/ 6441 w 1321"/>
                <a:gd name="T25" fmla="*/ 1923 h 414"/>
                <a:gd name="T26" fmla="*/ 6431 w 1321"/>
                <a:gd name="T27" fmla="*/ 1938 h 414"/>
                <a:gd name="T28" fmla="*/ 6411 w 1321"/>
                <a:gd name="T29" fmla="*/ 1962 h 414"/>
                <a:gd name="T30" fmla="*/ 6375 w 1321"/>
                <a:gd name="T31" fmla="*/ 1996 h 414"/>
                <a:gd name="T32" fmla="*/ 6367 w 1321"/>
                <a:gd name="T33" fmla="*/ 2006 h 414"/>
                <a:gd name="T34" fmla="*/ 6347 w 1321"/>
                <a:gd name="T35" fmla="*/ 2019 h 414"/>
                <a:gd name="T36" fmla="*/ 6317 w 1321"/>
                <a:gd name="T37" fmla="*/ 2026 h 414"/>
                <a:gd name="T38" fmla="*/ 6300 w 1321"/>
                <a:gd name="T39" fmla="*/ 2026 h 414"/>
                <a:gd name="T40" fmla="*/ 6282 w 1321"/>
                <a:gd name="T41" fmla="*/ 2035 h 414"/>
                <a:gd name="T42" fmla="*/ 6280 w 1321"/>
                <a:gd name="T43" fmla="*/ 2035 h 414"/>
                <a:gd name="T44" fmla="*/ 6268 w 1321"/>
                <a:gd name="T45" fmla="*/ 2035 h 414"/>
                <a:gd name="T46" fmla="*/ 6251 w 1321"/>
                <a:gd name="T47" fmla="*/ 2035 h 414"/>
                <a:gd name="T48" fmla="*/ 189 w 1321"/>
                <a:gd name="T49" fmla="*/ 2035 h 414"/>
                <a:gd name="T50" fmla="*/ 173 w 1321"/>
                <a:gd name="T51" fmla="*/ 2035 h 414"/>
                <a:gd name="T52" fmla="*/ 133 w 1321"/>
                <a:gd name="T53" fmla="*/ 2026 h 414"/>
                <a:gd name="T54" fmla="*/ 116 w 1321"/>
                <a:gd name="T55" fmla="*/ 2026 h 414"/>
                <a:gd name="T56" fmla="*/ 102 w 1321"/>
                <a:gd name="T57" fmla="*/ 2019 h 414"/>
                <a:gd name="T58" fmla="*/ 96 w 1321"/>
                <a:gd name="T59" fmla="*/ 2019 h 414"/>
                <a:gd name="T60" fmla="*/ 86 w 1321"/>
                <a:gd name="T61" fmla="*/ 2006 h 414"/>
                <a:gd name="T62" fmla="*/ 65 w 1321"/>
                <a:gd name="T63" fmla="*/ 1996 h 414"/>
                <a:gd name="T64" fmla="*/ 51 w 1321"/>
                <a:gd name="T65" fmla="*/ 1962 h 414"/>
                <a:gd name="T66" fmla="*/ 38 w 1321"/>
                <a:gd name="T67" fmla="*/ 1962 h 414"/>
                <a:gd name="T68" fmla="*/ 29 w 1321"/>
                <a:gd name="T69" fmla="*/ 1960 h 414"/>
                <a:gd name="T70" fmla="*/ 21 w 1321"/>
                <a:gd name="T71" fmla="*/ 1924 h 414"/>
                <a:gd name="T72" fmla="*/ 1 w 1321"/>
                <a:gd name="T73" fmla="*/ 1900 h 414"/>
                <a:gd name="T74" fmla="*/ 0 w 1321"/>
                <a:gd name="T75" fmla="*/ 1887 h 414"/>
                <a:gd name="T76" fmla="*/ 0 w 1321"/>
                <a:gd name="T77" fmla="*/ 1873 h 414"/>
                <a:gd name="T78" fmla="*/ 0 w 1321"/>
                <a:gd name="T79" fmla="*/ 1857 h 414"/>
                <a:gd name="T80" fmla="*/ 0 w 1321"/>
                <a:gd name="T81" fmla="*/ 313 h 414"/>
                <a:gd name="T82" fmla="*/ 1 w 1321"/>
                <a:gd name="T83" fmla="*/ 261 h 414"/>
                <a:gd name="T84" fmla="*/ 21 w 1321"/>
                <a:gd name="T85" fmla="*/ 226 h 414"/>
                <a:gd name="T86" fmla="*/ 38 w 1321"/>
                <a:gd name="T87" fmla="*/ 166 h 414"/>
                <a:gd name="T88" fmla="*/ 51 w 1321"/>
                <a:gd name="T89" fmla="*/ 162 h 414"/>
                <a:gd name="T90" fmla="*/ 65 w 1321"/>
                <a:gd name="T91" fmla="*/ 140 h 414"/>
                <a:gd name="T92" fmla="*/ 96 w 1321"/>
                <a:gd name="T93" fmla="*/ 124 h 414"/>
                <a:gd name="T94" fmla="*/ 102 w 1321"/>
                <a:gd name="T95" fmla="*/ 102 h 414"/>
                <a:gd name="T96" fmla="*/ 134 w 1321"/>
                <a:gd name="T97" fmla="*/ 87 h 414"/>
                <a:gd name="T98" fmla="*/ 173 w 1321"/>
                <a:gd name="T99" fmla="*/ 65 h 414"/>
                <a:gd name="T100" fmla="*/ 207 w 1321"/>
                <a:gd name="T101" fmla="*/ 60 h 414"/>
                <a:gd name="T102" fmla="*/ 257 w 1321"/>
                <a:gd name="T103" fmla="*/ 29 h 414"/>
                <a:gd name="T104" fmla="*/ 287 w 1321"/>
                <a:gd name="T105" fmla="*/ 29 h 414"/>
                <a:gd name="T106" fmla="*/ 326 w 1321"/>
                <a:gd name="T107" fmla="*/ 0 h 414"/>
                <a:gd name="T108" fmla="*/ 306 w 1321"/>
                <a:gd name="T109" fmla="*/ 0 h 414"/>
                <a:gd name="T110" fmla="*/ 306 w 1321"/>
                <a:gd name="T111" fmla="*/ 0 h 4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1"/>
                <a:gd name="T169" fmla="*/ 0 h 414"/>
                <a:gd name="T170" fmla="*/ 1321 w 1321"/>
                <a:gd name="T171" fmla="*/ 414 h 4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1" h="414">
                  <a:moveTo>
                    <a:pt x="62" y="0"/>
                  </a:moveTo>
                  <a:lnTo>
                    <a:pt x="1256" y="0"/>
                  </a:lnTo>
                  <a:lnTo>
                    <a:pt x="1277" y="1"/>
                  </a:lnTo>
                  <a:lnTo>
                    <a:pt x="1289" y="6"/>
                  </a:lnTo>
                  <a:lnTo>
                    <a:pt x="1297" y="13"/>
                  </a:lnTo>
                  <a:lnTo>
                    <a:pt x="1312" y="31"/>
                  </a:lnTo>
                  <a:lnTo>
                    <a:pt x="1317" y="46"/>
                  </a:lnTo>
                  <a:lnTo>
                    <a:pt x="1320" y="61"/>
                  </a:lnTo>
                  <a:lnTo>
                    <a:pt x="1320" y="377"/>
                  </a:lnTo>
                  <a:lnTo>
                    <a:pt x="1320" y="380"/>
                  </a:lnTo>
                  <a:lnTo>
                    <a:pt x="1317" y="383"/>
                  </a:lnTo>
                  <a:lnTo>
                    <a:pt x="1317" y="386"/>
                  </a:lnTo>
                  <a:lnTo>
                    <a:pt x="1317" y="390"/>
                  </a:lnTo>
                  <a:lnTo>
                    <a:pt x="1315" y="393"/>
                  </a:lnTo>
                  <a:lnTo>
                    <a:pt x="1311" y="399"/>
                  </a:lnTo>
                  <a:lnTo>
                    <a:pt x="1304" y="405"/>
                  </a:lnTo>
                  <a:lnTo>
                    <a:pt x="1302" y="407"/>
                  </a:lnTo>
                  <a:lnTo>
                    <a:pt x="1299" y="410"/>
                  </a:lnTo>
                  <a:lnTo>
                    <a:pt x="1292" y="412"/>
                  </a:lnTo>
                  <a:lnTo>
                    <a:pt x="1289" y="412"/>
                  </a:lnTo>
                  <a:lnTo>
                    <a:pt x="1285" y="413"/>
                  </a:lnTo>
                  <a:lnTo>
                    <a:pt x="1284" y="413"/>
                  </a:lnTo>
                  <a:lnTo>
                    <a:pt x="1282" y="413"/>
                  </a:lnTo>
                  <a:lnTo>
                    <a:pt x="1279" y="413"/>
                  </a:lnTo>
                  <a:lnTo>
                    <a:pt x="38" y="413"/>
                  </a:lnTo>
                  <a:lnTo>
                    <a:pt x="35" y="413"/>
                  </a:lnTo>
                  <a:lnTo>
                    <a:pt x="27" y="412"/>
                  </a:lnTo>
                  <a:lnTo>
                    <a:pt x="24" y="412"/>
                  </a:lnTo>
                  <a:lnTo>
                    <a:pt x="21" y="410"/>
                  </a:lnTo>
                  <a:lnTo>
                    <a:pt x="20" y="410"/>
                  </a:lnTo>
                  <a:lnTo>
                    <a:pt x="18" y="407"/>
                  </a:lnTo>
                  <a:lnTo>
                    <a:pt x="13" y="405"/>
                  </a:lnTo>
                  <a:lnTo>
                    <a:pt x="11" y="399"/>
                  </a:lnTo>
                  <a:lnTo>
                    <a:pt x="8" y="399"/>
                  </a:lnTo>
                  <a:lnTo>
                    <a:pt x="6" y="398"/>
                  </a:lnTo>
                  <a:lnTo>
                    <a:pt x="4" y="391"/>
                  </a:lnTo>
                  <a:lnTo>
                    <a:pt x="1" y="386"/>
                  </a:lnTo>
                  <a:lnTo>
                    <a:pt x="0" y="383"/>
                  </a:lnTo>
                  <a:lnTo>
                    <a:pt x="0" y="380"/>
                  </a:lnTo>
                  <a:lnTo>
                    <a:pt x="0" y="377"/>
                  </a:lnTo>
                  <a:lnTo>
                    <a:pt x="0" y="64"/>
                  </a:lnTo>
                  <a:lnTo>
                    <a:pt x="1" y="53"/>
                  </a:lnTo>
                  <a:lnTo>
                    <a:pt x="4" y="46"/>
                  </a:lnTo>
                  <a:lnTo>
                    <a:pt x="8" y="34"/>
                  </a:lnTo>
                  <a:lnTo>
                    <a:pt x="11" y="33"/>
                  </a:lnTo>
                  <a:lnTo>
                    <a:pt x="13" y="28"/>
                  </a:lnTo>
                  <a:lnTo>
                    <a:pt x="20" y="25"/>
                  </a:lnTo>
                  <a:lnTo>
                    <a:pt x="21" y="21"/>
                  </a:lnTo>
                  <a:lnTo>
                    <a:pt x="28" y="18"/>
                  </a:lnTo>
                  <a:lnTo>
                    <a:pt x="35" y="13"/>
                  </a:lnTo>
                  <a:lnTo>
                    <a:pt x="42" y="12"/>
                  </a:lnTo>
                  <a:lnTo>
                    <a:pt x="52" y="6"/>
                  </a:lnTo>
                  <a:lnTo>
                    <a:pt x="59" y="6"/>
                  </a:lnTo>
                  <a:lnTo>
                    <a:pt x="67" y="0"/>
                  </a:lnTo>
                  <a:lnTo>
                    <a:pt x="62" y="0"/>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39" name="Freeform 5"/>
            <p:cNvSpPr>
              <a:spLocks noChangeAspect="1"/>
            </p:cNvSpPr>
            <p:nvPr/>
          </p:nvSpPr>
          <p:spPr bwMode="auto">
            <a:xfrm>
              <a:off x="712" y="2395"/>
              <a:ext cx="131" cy="209"/>
            </a:xfrm>
            <a:custGeom>
              <a:avLst/>
              <a:gdLst>
                <a:gd name="T0" fmla="*/ 477 w 101"/>
                <a:gd name="T1" fmla="*/ 0 h 161"/>
                <a:gd name="T2" fmla="*/ 420 w 101"/>
                <a:gd name="T3" fmla="*/ 197 h 161"/>
                <a:gd name="T4" fmla="*/ 227 w 101"/>
                <a:gd name="T5" fmla="*/ 306 h 161"/>
                <a:gd name="T6" fmla="*/ 112 w 101"/>
                <a:gd name="T7" fmla="*/ 469 h 161"/>
                <a:gd name="T8" fmla="*/ 45 w 101"/>
                <a:gd name="T9" fmla="*/ 669 h 161"/>
                <a:gd name="T10" fmla="*/ 0 w 101"/>
                <a:gd name="T11" fmla="*/ 765 h 161"/>
                <a:gd name="T12" fmla="*/ 0 w 101"/>
                <a:gd name="T13" fmla="*/ 722 h 161"/>
                <a:gd name="T14" fmla="*/ 0 w 101"/>
                <a:gd name="T15" fmla="*/ 656 h 161"/>
                <a:gd name="T16" fmla="*/ 0 w 101"/>
                <a:gd name="T17" fmla="*/ 597 h 161"/>
                <a:gd name="T18" fmla="*/ 10 w 101"/>
                <a:gd name="T19" fmla="*/ 556 h 161"/>
                <a:gd name="T20" fmla="*/ 29 w 101"/>
                <a:gd name="T21" fmla="*/ 486 h 161"/>
                <a:gd name="T22" fmla="*/ 45 w 101"/>
                <a:gd name="T23" fmla="*/ 431 h 161"/>
                <a:gd name="T24" fmla="*/ 66 w 101"/>
                <a:gd name="T25" fmla="*/ 383 h 161"/>
                <a:gd name="T26" fmla="*/ 86 w 101"/>
                <a:gd name="T27" fmla="*/ 323 h 161"/>
                <a:gd name="T28" fmla="*/ 125 w 101"/>
                <a:gd name="T29" fmla="*/ 293 h 161"/>
                <a:gd name="T30" fmla="*/ 162 w 101"/>
                <a:gd name="T31" fmla="*/ 236 h 161"/>
                <a:gd name="T32" fmla="*/ 193 w 101"/>
                <a:gd name="T33" fmla="*/ 197 h 161"/>
                <a:gd name="T34" fmla="*/ 236 w 101"/>
                <a:gd name="T35" fmla="*/ 145 h 161"/>
                <a:gd name="T36" fmla="*/ 294 w 101"/>
                <a:gd name="T37" fmla="*/ 119 h 161"/>
                <a:gd name="T38" fmla="*/ 333 w 101"/>
                <a:gd name="T39" fmla="*/ 75 h 161"/>
                <a:gd name="T40" fmla="*/ 397 w 101"/>
                <a:gd name="T41" fmla="*/ 38 h 161"/>
                <a:gd name="T42" fmla="*/ 436 w 101"/>
                <a:gd name="T43" fmla="*/ 22 h 161"/>
                <a:gd name="T44" fmla="*/ 477 w 101"/>
                <a:gd name="T45" fmla="*/ 0 h 161"/>
                <a:gd name="T46" fmla="*/ 477 w 101"/>
                <a:gd name="T47" fmla="*/ 0 h 16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1"/>
                <a:gd name="T73" fmla="*/ 0 h 161"/>
                <a:gd name="T74" fmla="*/ 101 w 101"/>
                <a:gd name="T75" fmla="*/ 161 h 16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1" h="161">
                  <a:moveTo>
                    <a:pt x="100" y="0"/>
                  </a:moveTo>
                  <a:lnTo>
                    <a:pt x="89" y="41"/>
                  </a:lnTo>
                  <a:lnTo>
                    <a:pt x="48" y="64"/>
                  </a:lnTo>
                  <a:lnTo>
                    <a:pt x="23" y="98"/>
                  </a:lnTo>
                  <a:lnTo>
                    <a:pt x="9" y="140"/>
                  </a:lnTo>
                  <a:lnTo>
                    <a:pt x="0" y="160"/>
                  </a:lnTo>
                  <a:lnTo>
                    <a:pt x="0" y="151"/>
                  </a:lnTo>
                  <a:lnTo>
                    <a:pt x="0" y="137"/>
                  </a:lnTo>
                  <a:lnTo>
                    <a:pt x="0" y="125"/>
                  </a:lnTo>
                  <a:lnTo>
                    <a:pt x="2" y="116"/>
                  </a:lnTo>
                  <a:lnTo>
                    <a:pt x="6" y="102"/>
                  </a:lnTo>
                  <a:lnTo>
                    <a:pt x="9" y="90"/>
                  </a:lnTo>
                  <a:lnTo>
                    <a:pt x="14" y="80"/>
                  </a:lnTo>
                  <a:lnTo>
                    <a:pt x="18" y="68"/>
                  </a:lnTo>
                  <a:lnTo>
                    <a:pt x="26" y="61"/>
                  </a:lnTo>
                  <a:lnTo>
                    <a:pt x="34" y="49"/>
                  </a:lnTo>
                  <a:lnTo>
                    <a:pt x="41" y="41"/>
                  </a:lnTo>
                  <a:lnTo>
                    <a:pt x="49" y="30"/>
                  </a:lnTo>
                  <a:lnTo>
                    <a:pt x="62" y="25"/>
                  </a:lnTo>
                  <a:lnTo>
                    <a:pt x="70" y="16"/>
                  </a:lnTo>
                  <a:lnTo>
                    <a:pt x="83" y="8"/>
                  </a:lnTo>
                  <a:lnTo>
                    <a:pt x="92" y="5"/>
                  </a:lnTo>
                  <a:lnTo>
                    <a:pt x="100"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40" name="AutoShape 6"/>
            <p:cNvSpPr>
              <a:spLocks noChangeAspect="1" noChangeArrowheads="1"/>
            </p:cNvSpPr>
            <p:nvPr/>
          </p:nvSpPr>
          <p:spPr bwMode="auto">
            <a:xfrm flipV="1">
              <a:off x="3162" y="1836"/>
              <a:ext cx="40" cy="3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41" name="AutoShape 7"/>
            <p:cNvSpPr>
              <a:spLocks noChangeAspect="1" noChangeArrowheads="1"/>
            </p:cNvSpPr>
            <p:nvPr/>
          </p:nvSpPr>
          <p:spPr bwMode="auto">
            <a:xfrm flipV="1">
              <a:off x="3148" y="2167"/>
              <a:ext cx="70" cy="1177"/>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42" name="Line 8"/>
            <p:cNvSpPr>
              <a:spLocks noChangeAspect="1" noChangeShapeType="1"/>
            </p:cNvSpPr>
            <p:nvPr/>
          </p:nvSpPr>
          <p:spPr bwMode="auto">
            <a:xfrm>
              <a:off x="3165" y="2167"/>
              <a:ext cx="0" cy="1175"/>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443" name="AutoShape 9"/>
            <p:cNvSpPr>
              <a:spLocks noChangeAspect="1" noChangeArrowheads="1"/>
            </p:cNvSpPr>
            <p:nvPr/>
          </p:nvSpPr>
          <p:spPr bwMode="auto">
            <a:xfrm flipV="1">
              <a:off x="3165" y="1829"/>
              <a:ext cx="8" cy="34"/>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44" name="Freeform 10"/>
            <p:cNvSpPr>
              <a:spLocks noChangeAspect="1"/>
            </p:cNvSpPr>
            <p:nvPr/>
          </p:nvSpPr>
          <p:spPr bwMode="auto">
            <a:xfrm>
              <a:off x="3127" y="1975"/>
              <a:ext cx="110" cy="20"/>
            </a:xfrm>
            <a:custGeom>
              <a:avLst/>
              <a:gdLst>
                <a:gd name="T0" fmla="*/ 420 w 84"/>
                <a:gd name="T1" fmla="*/ 0 h 15"/>
                <a:gd name="T2" fmla="*/ 420 w 84"/>
                <a:gd name="T3" fmla="*/ 79 h 15"/>
                <a:gd name="T4" fmla="*/ 0 w 84"/>
                <a:gd name="T5" fmla="*/ 79 h 15"/>
                <a:gd name="T6" fmla="*/ 0 w 84"/>
                <a:gd name="T7" fmla="*/ 0 h 15"/>
                <a:gd name="T8" fmla="*/ 420 w 84"/>
                <a:gd name="T9" fmla="*/ 0 h 15"/>
                <a:gd name="T10" fmla="*/ 420 w 84"/>
                <a:gd name="T11" fmla="*/ 0 h 15"/>
                <a:gd name="T12" fmla="*/ 0 60000 65536"/>
                <a:gd name="T13" fmla="*/ 0 60000 65536"/>
                <a:gd name="T14" fmla="*/ 0 60000 65536"/>
                <a:gd name="T15" fmla="*/ 0 60000 65536"/>
                <a:gd name="T16" fmla="*/ 0 60000 65536"/>
                <a:gd name="T17" fmla="*/ 0 60000 65536"/>
                <a:gd name="T18" fmla="*/ 0 w 84"/>
                <a:gd name="T19" fmla="*/ 0 h 15"/>
                <a:gd name="T20" fmla="*/ 84 w 84"/>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4" h="15">
                  <a:moveTo>
                    <a:pt x="83" y="0"/>
                  </a:moveTo>
                  <a:lnTo>
                    <a:pt x="83" y="14"/>
                  </a:lnTo>
                  <a:lnTo>
                    <a:pt x="0" y="14"/>
                  </a:lnTo>
                  <a:lnTo>
                    <a:pt x="0" y="0"/>
                  </a:lnTo>
                  <a:lnTo>
                    <a:pt x="83"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45" name="AutoShape 11"/>
            <p:cNvSpPr>
              <a:spLocks noChangeAspect="1" noChangeArrowheads="1"/>
            </p:cNvSpPr>
            <p:nvPr/>
          </p:nvSpPr>
          <p:spPr bwMode="auto">
            <a:xfrm flipV="1">
              <a:off x="3129" y="1993"/>
              <a:ext cx="105" cy="29"/>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46" name="Freeform 12"/>
            <p:cNvSpPr>
              <a:spLocks noChangeAspect="1"/>
            </p:cNvSpPr>
            <p:nvPr/>
          </p:nvSpPr>
          <p:spPr bwMode="auto">
            <a:xfrm>
              <a:off x="3101" y="1864"/>
              <a:ext cx="164" cy="111"/>
            </a:xfrm>
            <a:custGeom>
              <a:avLst/>
              <a:gdLst>
                <a:gd name="T0" fmla="*/ 608 w 126"/>
                <a:gd name="T1" fmla="*/ 351 h 85"/>
                <a:gd name="T2" fmla="*/ 608 w 126"/>
                <a:gd name="T3" fmla="*/ 358 h 85"/>
                <a:gd name="T4" fmla="*/ 608 w 126"/>
                <a:gd name="T5" fmla="*/ 370 h 85"/>
                <a:gd name="T6" fmla="*/ 586 w 126"/>
                <a:gd name="T7" fmla="*/ 384 h 85"/>
                <a:gd name="T8" fmla="*/ 583 w 126"/>
                <a:gd name="T9" fmla="*/ 387 h 85"/>
                <a:gd name="T10" fmla="*/ 573 w 126"/>
                <a:gd name="T11" fmla="*/ 396 h 85"/>
                <a:gd name="T12" fmla="*/ 554 w 126"/>
                <a:gd name="T13" fmla="*/ 396 h 85"/>
                <a:gd name="T14" fmla="*/ 544 w 126"/>
                <a:gd name="T15" fmla="*/ 419 h 85"/>
                <a:gd name="T16" fmla="*/ 535 w 126"/>
                <a:gd name="T17" fmla="*/ 419 h 85"/>
                <a:gd name="T18" fmla="*/ 517 w 126"/>
                <a:gd name="T19" fmla="*/ 419 h 85"/>
                <a:gd name="T20" fmla="*/ 505 w 126"/>
                <a:gd name="T21" fmla="*/ 419 h 85"/>
                <a:gd name="T22" fmla="*/ 96 w 126"/>
                <a:gd name="T23" fmla="*/ 419 h 85"/>
                <a:gd name="T24" fmla="*/ 96 w 126"/>
                <a:gd name="T25" fmla="*/ 419 h 85"/>
                <a:gd name="T26" fmla="*/ 78 w 126"/>
                <a:gd name="T27" fmla="*/ 419 h 85"/>
                <a:gd name="T28" fmla="*/ 66 w 126"/>
                <a:gd name="T29" fmla="*/ 419 h 85"/>
                <a:gd name="T30" fmla="*/ 46 w 126"/>
                <a:gd name="T31" fmla="*/ 396 h 85"/>
                <a:gd name="T32" fmla="*/ 29 w 126"/>
                <a:gd name="T33" fmla="*/ 396 h 85"/>
                <a:gd name="T34" fmla="*/ 27 w 126"/>
                <a:gd name="T35" fmla="*/ 387 h 85"/>
                <a:gd name="T36" fmla="*/ 1 w 126"/>
                <a:gd name="T37" fmla="*/ 384 h 85"/>
                <a:gd name="T38" fmla="*/ 1 w 126"/>
                <a:gd name="T39" fmla="*/ 370 h 85"/>
                <a:gd name="T40" fmla="*/ 0 w 126"/>
                <a:gd name="T41" fmla="*/ 358 h 85"/>
                <a:gd name="T42" fmla="*/ 0 w 126"/>
                <a:gd name="T43" fmla="*/ 351 h 85"/>
                <a:gd name="T44" fmla="*/ 0 w 126"/>
                <a:gd name="T45" fmla="*/ 68 h 85"/>
                <a:gd name="T46" fmla="*/ 0 w 126"/>
                <a:gd name="T47" fmla="*/ 68 h 85"/>
                <a:gd name="T48" fmla="*/ 0 w 126"/>
                <a:gd name="T49" fmla="*/ 60 h 85"/>
                <a:gd name="T50" fmla="*/ 1 w 126"/>
                <a:gd name="T51" fmla="*/ 46 h 85"/>
                <a:gd name="T52" fmla="*/ 27 w 126"/>
                <a:gd name="T53" fmla="*/ 38 h 85"/>
                <a:gd name="T54" fmla="*/ 27 w 126"/>
                <a:gd name="T55" fmla="*/ 27 h 85"/>
                <a:gd name="T56" fmla="*/ 46 w 126"/>
                <a:gd name="T57" fmla="*/ 12 h 85"/>
                <a:gd name="T58" fmla="*/ 60 w 126"/>
                <a:gd name="T59" fmla="*/ 12 h 85"/>
                <a:gd name="T60" fmla="*/ 66 w 126"/>
                <a:gd name="T61" fmla="*/ 0 h 85"/>
                <a:gd name="T62" fmla="*/ 95 w 126"/>
                <a:gd name="T63" fmla="*/ 0 h 85"/>
                <a:gd name="T64" fmla="*/ 96 w 126"/>
                <a:gd name="T65" fmla="*/ 0 h 85"/>
                <a:gd name="T66" fmla="*/ 505 w 126"/>
                <a:gd name="T67" fmla="*/ 0 h 85"/>
                <a:gd name="T68" fmla="*/ 505 w 126"/>
                <a:gd name="T69" fmla="*/ 0 h 85"/>
                <a:gd name="T70" fmla="*/ 527 w 126"/>
                <a:gd name="T71" fmla="*/ 0 h 85"/>
                <a:gd name="T72" fmla="*/ 535 w 126"/>
                <a:gd name="T73" fmla="*/ 12 h 85"/>
                <a:gd name="T74" fmla="*/ 554 w 126"/>
                <a:gd name="T75" fmla="*/ 12 h 85"/>
                <a:gd name="T76" fmla="*/ 573 w 126"/>
                <a:gd name="T77" fmla="*/ 27 h 85"/>
                <a:gd name="T78" fmla="*/ 583 w 126"/>
                <a:gd name="T79" fmla="*/ 38 h 85"/>
                <a:gd name="T80" fmla="*/ 586 w 126"/>
                <a:gd name="T81" fmla="*/ 38 h 85"/>
                <a:gd name="T82" fmla="*/ 586 w 126"/>
                <a:gd name="T83" fmla="*/ 46 h 85"/>
                <a:gd name="T84" fmla="*/ 608 w 126"/>
                <a:gd name="T85" fmla="*/ 60 h 85"/>
                <a:gd name="T86" fmla="*/ 608 w 12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125" y="14"/>
                  </a:moveTo>
                  <a:lnTo>
                    <a:pt x="125" y="71"/>
                  </a:lnTo>
                  <a:lnTo>
                    <a:pt x="125" y="72"/>
                  </a:lnTo>
                  <a:lnTo>
                    <a:pt x="125" y="74"/>
                  </a:lnTo>
                  <a:lnTo>
                    <a:pt x="121" y="74"/>
                  </a:lnTo>
                  <a:lnTo>
                    <a:pt x="121" y="77"/>
                  </a:lnTo>
                  <a:lnTo>
                    <a:pt x="120" y="78"/>
                  </a:lnTo>
                  <a:lnTo>
                    <a:pt x="118" y="80"/>
                  </a:lnTo>
                  <a:lnTo>
                    <a:pt x="114" y="80"/>
                  </a:lnTo>
                  <a:lnTo>
                    <a:pt x="112" y="84"/>
                  </a:lnTo>
                  <a:lnTo>
                    <a:pt x="111" y="84"/>
                  </a:lnTo>
                  <a:lnTo>
                    <a:pt x="108" y="84"/>
                  </a:lnTo>
                  <a:lnTo>
                    <a:pt x="106" y="84"/>
                  </a:lnTo>
                  <a:lnTo>
                    <a:pt x="104" y="84"/>
                  </a:lnTo>
                  <a:lnTo>
                    <a:pt x="20" y="84"/>
                  </a:lnTo>
                  <a:lnTo>
                    <a:pt x="19" y="84"/>
                  </a:lnTo>
                  <a:lnTo>
                    <a:pt x="16" y="84"/>
                  </a:lnTo>
                  <a:lnTo>
                    <a:pt x="14" y="84"/>
                  </a:lnTo>
                  <a:lnTo>
                    <a:pt x="12" y="84"/>
                  </a:lnTo>
                  <a:lnTo>
                    <a:pt x="9" y="80"/>
                  </a:lnTo>
                  <a:lnTo>
                    <a:pt x="6" y="80"/>
                  </a:lnTo>
                  <a:lnTo>
                    <a:pt x="5" y="80"/>
                  </a:lnTo>
                  <a:lnTo>
                    <a:pt x="5" y="78"/>
                  </a:lnTo>
                  <a:lnTo>
                    <a:pt x="1" y="77"/>
                  </a:lnTo>
                  <a:lnTo>
                    <a:pt x="1" y="74"/>
                  </a:lnTo>
                  <a:lnTo>
                    <a:pt x="0" y="74"/>
                  </a:lnTo>
                  <a:lnTo>
                    <a:pt x="0" y="72"/>
                  </a:lnTo>
                  <a:lnTo>
                    <a:pt x="0" y="71"/>
                  </a:lnTo>
                  <a:lnTo>
                    <a:pt x="0" y="14"/>
                  </a:lnTo>
                  <a:lnTo>
                    <a:pt x="0" y="12"/>
                  </a:lnTo>
                  <a:lnTo>
                    <a:pt x="1" y="9"/>
                  </a:lnTo>
                  <a:lnTo>
                    <a:pt x="1" y="8"/>
                  </a:lnTo>
                  <a:lnTo>
                    <a:pt x="5" y="8"/>
                  </a:lnTo>
                  <a:lnTo>
                    <a:pt x="5" y="5"/>
                  </a:lnTo>
                  <a:lnTo>
                    <a:pt x="6" y="5"/>
                  </a:lnTo>
                  <a:lnTo>
                    <a:pt x="9" y="2"/>
                  </a:lnTo>
                  <a:lnTo>
                    <a:pt x="12" y="2"/>
                  </a:lnTo>
                  <a:lnTo>
                    <a:pt x="14" y="2"/>
                  </a:lnTo>
                  <a:lnTo>
                    <a:pt x="14" y="0"/>
                  </a:lnTo>
                  <a:lnTo>
                    <a:pt x="16" y="0"/>
                  </a:lnTo>
                  <a:lnTo>
                    <a:pt x="19" y="0"/>
                  </a:lnTo>
                  <a:lnTo>
                    <a:pt x="20" y="0"/>
                  </a:lnTo>
                  <a:lnTo>
                    <a:pt x="104" y="0"/>
                  </a:lnTo>
                  <a:lnTo>
                    <a:pt x="106" y="0"/>
                  </a:lnTo>
                  <a:lnTo>
                    <a:pt x="108" y="0"/>
                  </a:lnTo>
                  <a:lnTo>
                    <a:pt x="111" y="0"/>
                  </a:lnTo>
                  <a:lnTo>
                    <a:pt x="111" y="2"/>
                  </a:lnTo>
                  <a:lnTo>
                    <a:pt x="112" y="2"/>
                  </a:lnTo>
                  <a:lnTo>
                    <a:pt x="114" y="2"/>
                  </a:lnTo>
                  <a:lnTo>
                    <a:pt x="118" y="5"/>
                  </a:lnTo>
                  <a:lnTo>
                    <a:pt x="120" y="8"/>
                  </a:lnTo>
                  <a:lnTo>
                    <a:pt x="121" y="8"/>
                  </a:lnTo>
                  <a:lnTo>
                    <a:pt x="121" y="9"/>
                  </a:lnTo>
                  <a:lnTo>
                    <a:pt x="125" y="12"/>
                  </a:lnTo>
                  <a:lnTo>
                    <a:pt x="12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47" name="Freeform 13"/>
            <p:cNvSpPr>
              <a:spLocks noChangeAspect="1"/>
            </p:cNvSpPr>
            <p:nvPr/>
          </p:nvSpPr>
          <p:spPr bwMode="auto">
            <a:xfrm>
              <a:off x="3217" y="1864"/>
              <a:ext cx="48" cy="111"/>
            </a:xfrm>
            <a:custGeom>
              <a:avLst/>
              <a:gdLst>
                <a:gd name="T0" fmla="*/ 171 w 37"/>
                <a:gd name="T1" fmla="*/ 351 h 85"/>
                <a:gd name="T2" fmla="*/ 171 w 37"/>
                <a:gd name="T3" fmla="*/ 358 h 85"/>
                <a:gd name="T4" fmla="*/ 153 w 37"/>
                <a:gd name="T5" fmla="*/ 370 h 85"/>
                <a:gd name="T6" fmla="*/ 153 w 37"/>
                <a:gd name="T7" fmla="*/ 384 h 85"/>
                <a:gd name="T8" fmla="*/ 153 w 37"/>
                <a:gd name="T9" fmla="*/ 384 h 85"/>
                <a:gd name="T10" fmla="*/ 153 w 37"/>
                <a:gd name="T11" fmla="*/ 387 h 85"/>
                <a:gd name="T12" fmla="*/ 153 w 37"/>
                <a:gd name="T13" fmla="*/ 396 h 85"/>
                <a:gd name="T14" fmla="*/ 147 w 37"/>
                <a:gd name="T15" fmla="*/ 419 h 85"/>
                <a:gd name="T16" fmla="*/ 147 w 37"/>
                <a:gd name="T17" fmla="*/ 419 h 85"/>
                <a:gd name="T18" fmla="*/ 140 w 37"/>
                <a:gd name="T19" fmla="*/ 419 h 85"/>
                <a:gd name="T20" fmla="*/ 140 w 37"/>
                <a:gd name="T21" fmla="*/ 419 h 85"/>
                <a:gd name="T22" fmla="*/ 29 w 37"/>
                <a:gd name="T23" fmla="*/ 419 h 85"/>
                <a:gd name="T24" fmla="*/ 29 w 37"/>
                <a:gd name="T25" fmla="*/ 419 h 85"/>
                <a:gd name="T26" fmla="*/ 22 w 37"/>
                <a:gd name="T27" fmla="*/ 419 h 85"/>
                <a:gd name="T28" fmla="*/ 22 w 37"/>
                <a:gd name="T29" fmla="*/ 419 h 85"/>
                <a:gd name="T30" fmla="*/ 1 w 37"/>
                <a:gd name="T31" fmla="*/ 396 h 85"/>
                <a:gd name="T32" fmla="*/ 1 w 37"/>
                <a:gd name="T33" fmla="*/ 396 h 85"/>
                <a:gd name="T34" fmla="*/ 1 w 37"/>
                <a:gd name="T35" fmla="*/ 387 h 85"/>
                <a:gd name="T36" fmla="*/ 0 w 37"/>
                <a:gd name="T37" fmla="*/ 384 h 85"/>
                <a:gd name="T38" fmla="*/ 0 w 37"/>
                <a:gd name="T39" fmla="*/ 370 h 85"/>
                <a:gd name="T40" fmla="*/ 0 w 37"/>
                <a:gd name="T41" fmla="*/ 358 h 85"/>
                <a:gd name="T42" fmla="*/ 0 w 37"/>
                <a:gd name="T43" fmla="*/ 351 h 85"/>
                <a:gd name="T44" fmla="*/ 0 w 37"/>
                <a:gd name="T45" fmla="*/ 68 h 85"/>
                <a:gd name="T46" fmla="*/ 0 w 37"/>
                <a:gd name="T47" fmla="*/ 68 h 85"/>
                <a:gd name="T48" fmla="*/ 0 w 37"/>
                <a:gd name="T49" fmla="*/ 60 h 85"/>
                <a:gd name="T50" fmla="*/ 0 w 37"/>
                <a:gd name="T51" fmla="*/ 46 h 85"/>
                <a:gd name="T52" fmla="*/ 0 w 37"/>
                <a:gd name="T53" fmla="*/ 38 h 85"/>
                <a:gd name="T54" fmla="*/ 1 w 37"/>
                <a:gd name="T55" fmla="*/ 27 h 85"/>
                <a:gd name="T56" fmla="*/ 1 w 37"/>
                <a:gd name="T57" fmla="*/ 12 h 85"/>
                <a:gd name="T58" fmla="*/ 1 w 37"/>
                <a:gd name="T59" fmla="*/ 12 h 85"/>
                <a:gd name="T60" fmla="*/ 22 w 37"/>
                <a:gd name="T61" fmla="*/ 0 h 85"/>
                <a:gd name="T62" fmla="*/ 22 w 37"/>
                <a:gd name="T63" fmla="*/ 0 h 85"/>
                <a:gd name="T64" fmla="*/ 29 w 37"/>
                <a:gd name="T65" fmla="*/ 0 h 85"/>
                <a:gd name="T66" fmla="*/ 140 w 37"/>
                <a:gd name="T67" fmla="*/ 0 h 85"/>
                <a:gd name="T68" fmla="*/ 140 w 37"/>
                <a:gd name="T69" fmla="*/ 0 h 85"/>
                <a:gd name="T70" fmla="*/ 147 w 37"/>
                <a:gd name="T71" fmla="*/ 0 h 85"/>
                <a:gd name="T72" fmla="*/ 147 w 37"/>
                <a:gd name="T73" fmla="*/ 12 h 85"/>
                <a:gd name="T74" fmla="*/ 147 w 37"/>
                <a:gd name="T75" fmla="*/ 12 h 85"/>
                <a:gd name="T76" fmla="*/ 153 w 37"/>
                <a:gd name="T77" fmla="*/ 27 h 85"/>
                <a:gd name="T78" fmla="*/ 153 w 37"/>
                <a:gd name="T79" fmla="*/ 38 h 85"/>
                <a:gd name="T80" fmla="*/ 153 w 37"/>
                <a:gd name="T81" fmla="*/ 38 h 85"/>
                <a:gd name="T82" fmla="*/ 153 w 37"/>
                <a:gd name="T83" fmla="*/ 46 h 85"/>
                <a:gd name="T84" fmla="*/ 171 w 37"/>
                <a:gd name="T85" fmla="*/ 60 h 85"/>
                <a:gd name="T86" fmla="*/ 171 w 37"/>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
                <a:gd name="T133" fmla="*/ 0 h 85"/>
                <a:gd name="T134" fmla="*/ 37 w 37"/>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 h="85">
                  <a:moveTo>
                    <a:pt x="36" y="14"/>
                  </a:moveTo>
                  <a:lnTo>
                    <a:pt x="36" y="71"/>
                  </a:lnTo>
                  <a:lnTo>
                    <a:pt x="36" y="72"/>
                  </a:lnTo>
                  <a:lnTo>
                    <a:pt x="32" y="74"/>
                  </a:lnTo>
                  <a:lnTo>
                    <a:pt x="32" y="77"/>
                  </a:lnTo>
                  <a:lnTo>
                    <a:pt x="32" y="78"/>
                  </a:lnTo>
                  <a:lnTo>
                    <a:pt x="32" y="80"/>
                  </a:lnTo>
                  <a:lnTo>
                    <a:pt x="31" y="80"/>
                  </a:lnTo>
                  <a:lnTo>
                    <a:pt x="31" y="84"/>
                  </a:lnTo>
                  <a:lnTo>
                    <a:pt x="29" y="84"/>
                  </a:lnTo>
                  <a:lnTo>
                    <a:pt x="6" y="84"/>
                  </a:lnTo>
                  <a:lnTo>
                    <a:pt x="5" y="84"/>
                  </a:lnTo>
                  <a:lnTo>
                    <a:pt x="1" y="84"/>
                  </a:lnTo>
                  <a:lnTo>
                    <a:pt x="1" y="80"/>
                  </a:lnTo>
                  <a:lnTo>
                    <a:pt x="1" y="78"/>
                  </a:lnTo>
                  <a:lnTo>
                    <a:pt x="0" y="77"/>
                  </a:lnTo>
                  <a:lnTo>
                    <a:pt x="0" y="74"/>
                  </a:lnTo>
                  <a:lnTo>
                    <a:pt x="0" y="72"/>
                  </a:lnTo>
                  <a:lnTo>
                    <a:pt x="0" y="71"/>
                  </a:lnTo>
                  <a:lnTo>
                    <a:pt x="0" y="14"/>
                  </a:lnTo>
                  <a:lnTo>
                    <a:pt x="0" y="12"/>
                  </a:lnTo>
                  <a:lnTo>
                    <a:pt x="0" y="9"/>
                  </a:lnTo>
                  <a:lnTo>
                    <a:pt x="0" y="8"/>
                  </a:lnTo>
                  <a:lnTo>
                    <a:pt x="1" y="8"/>
                  </a:lnTo>
                  <a:lnTo>
                    <a:pt x="1" y="5"/>
                  </a:lnTo>
                  <a:lnTo>
                    <a:pt x="1" y="2"/>
                  </a:lnTo>
                  <a:lnTo>
                    <a:pt x="5" y="2"/>
                  </a:lnTo>
                  <a:lnTo>
                    <a:pt x="5" y="0"/>
                  </a:lnTo>
                  <a:lnTo>
                    <a:pt x="6" y="0"/>
                  </a:lnTo>
                  <a:lnTo>
                    <a:pt x="29" y="0"/>
                  </a:lnTo>
                  <a:lnTo>
                    <a:pt x="31" y="0"/>
                  </a:lnTo>
                  <a:lnTo>
                    <a:pt x="31" y="2"/>
                  </a:lnTo>
                  <a:lnTo>
                    <a:pt x="32" y="2"/>
                  </a:lnTo>
                  <a:lnTo>
                    <a:pt x="32" y="5"/>
                  </a:lnTo>
                  <a:lnTo>
                    <a:pt x="32" y="8"/>
                  </a:lnTo>
                  <a:lnTo>
                    <a:pt x="32" y="9"/>
                  </a:lnTo>
                  <a:lnTo>
                    <a:pt x="32" y="12"/>
                  </a:lnTo>
                  <a:lnTo>
                    <a:pt x="36" y="12"/>
                  </a:lnTo>
                  <a:lnTo>
                    <a:pt x="36"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48" name="Freeform 14"/>
            <p:cNvSpPr>
              <a:spLocks noChangeAspect="1"/>
            </p:cNvSpPr>
            <p:nvPr/>
          </p:nvSpPr>
          <p:spPr bwMode="auto">
            <a:xfrm>
              <a:off x="3102" y="1864"/>
              <a:ext cx="47" cy="111"/>
            </a:xfrm>
            <a:custGeom>
              <a:avLst/>
              <a:gdLst>
                <a:gd name="T0" fmla="*/ 174 w 36"/>
                <a:gd name="T1" fmla="*/ 351 h 85"/>
                <a:gd name="T2" fmla="*/ 174 w 36"/>
                <a:gd name="T3" fmla="*/ 358 h 85"/>
                <a:gd name="T4" fmla="*/ 174 w 36"/>
                <a:gd name="T5" fmla="*/ 370 h 85"/>
                <a:gd name="T6" fmla="*/ 174 w 36"/>
                <a:gd name="T7" fmla="*/ 384 h 85"/>
                <a:gd name="T8" fmla="*/ 174 w 36"/>
                <a:gd name="T9" fmla="*/ 384 h 85"/>
                <a:gd name="T10" fmla="*/ 151 w 36"/>
                <a:gd name="T11" fmla="*/ 387 h 85"/>
                <a:gd name="T12" fmla="*/ 151 w 36"/>
                <a:gd name="T13" fmla="*/ 396 h 85"/>
                <a:gd name="T14" fmla="*/ 151 w 36"/>
                <a:gd name="T15" fmla="*/ 419 h 85"/>
                <a:gd name="T16" fmla="*/ 149 w 36"/>
                <a:gd name="T17" fmla="*/ 419 h 85"/>
                <a:gd name="T18" fmla="*/ 149 w 36"/>
                <a:gd name="T19" fmla="*/ 419 h 85"/>
                <a:gd name="T20" fmla="*/ 140 w 36"/>
                <a:gd name="T21" fmla="*/ 419 h 85"/>
                <a:gd name="T22" fmla="*/ 27 w 36"/>
                <a:gd name="T23" fmla="*/ 419 h 85"/>
                <a:gd name="T24" fmla="*/ 27 w 36"/>
                <a:gd name="T25" fmla="*/ 419 h 85"/>
                <a:gd name="T26" fmla="*/ 12 w 36"/>
                <a:gd name="T27" fmla="*/ 419 h 85"/>
                <a:gd name="T28" fmla="*/ 12 w 36"/>
                <a:gd name="T29" fmla="*/ 419 h 85"/>
                <a:gd name="T30" fmla="*/ 12 w 36"/>
                <a:gd name="T31" fmla="*/ 396 h 85"/>
                <a:gd name="T32" fmla="*/ 0 w 36"/>
                <a:gd name="T33" fmla="*/ 396 h 85"/>
                <a:gd name="T34" fmla="*/ 0 w 36"/>
                <a:gd name="T35" fmla="*/ 387 h 85"/>
                <a:gd name="T36" fmla="*/ 0 w 36"/>
                <a:gd name="T37" fmla="*/ 384 h 85"/>
                <a:gd name="T38" fmla="*/ 0 w 36"/>
                <a:gd name="T39" fmla="*/ 370 h 85"/>
                <a:gd name="T40" fmla="*/ 0 w 36"/>
                <a:gd name="T41" fmla="*/ 358 h 85"/>
                <a:gd name="T42" fmla="*/ 0 w 36"/>
                <a:gd name="T43" fmla="*/ 351 h 85"/>
                <a:gd name="T44" fmla="*/ 0 w 36"/>
                <a:gd name="T45" fmla="*/ 68 h 85"/>
                <a:gd name="T46" fmla="*/ 0 w 36"/>
                <a:gd name="T47" fmla="*/ 68 h 85"/>
                <a:gd name="T48" fmla="*/ 0 w 36"/>
                <a:gd name="T49" fmla="*/ 60 h 85"/>
                <a:gd name="T50" fmla="*/ 0 w 36"/>
                <a:gd name="T51" fmla="*/ 46 h 85"/>
                <a:gd name="T52" fmla="*/ 0 w 36"/>
                <a:gd name="T53" fmla="*/ 38 h 85"/>
                <a:gd name="T54" fmla="*/ 0 w 36"/>
                <a:gd name="T55" fmla="*/ 27 h 85"/>
                <a:gd name="T56" fmla="*/ 12 w 36"/>
                <a:gd name="T57" fmla="*/ 12 h 85"/>
                <a:gd name="T58" fmla="*/ 12 w 36"/>
                <a:gd name="T59" fmla="*/ 12 h 85"/>
                <a:gd name="T60" fmla="*/ 12 w 36"/>
                <a:gd name="T61" fmla="*/ 0 h 85"/>
                <a:gd name="T62" fmla="*/ 27 w 36"/>
                <a:gd name="T63" fmla="*/ 0 h 85"/>
                <a:gd name="T64" fmla="*/ 27 w 36"/>
                <a:gd name="T65" fmla="*/ 0 h 85"/>
                <a:gd name="T66" fmla="*/ 140 w 36"/>
                <a:gd name="T67" fmla="*/ 0 h 85"/>
                <a:gd name="T68" fmla="*/ 149 w 36"/>
                <a:gd name="T69" fmla="*/ 0 h 85"/>
                <a:gd name="T70" fmla="*/ 149 w 36"/>
                <a:gd name="T71" fmla="*/ 0 h 85"/>
                <a:gd name="T72" fmla="*/ 149 w 36"/>
                <a:gd name="T73" fmla="*/ 12 h 85"/>
                <a:gd name="T74" fmla="*/ 151 w 36"/>
                <a:gd name="T75" fmla="*/ 12 h 85"/>
                <a:gd name="T76" fmla="*/ 151 w 36"/>
                <a:gd name="T77" fmla="*/ 27 h 85"/>
                <a:gd name="T78" fmla="*/ 151 w 36"/>
                <a:gd name="T79" fmla="*/ 38 h 85"/>
                <a:gd name="T80" fmla="*/ 174 w 36"/>
                <a:gd name="T81" fmla="*/ 38 h 85"/>
                <a:gd name="T82" fmla="*/ 174 w 36"/>
                <a:gd name="T83" fmla="*/ 46 h 85"/>
                <a:gd name="T84" fmla="*/ 174 w 36"/>
                <a:gd name="T85" fmla="*/ 60 h 85"/>
                <a:gd name="T86" fmla="*/ 174 w 3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6"/>
                <a:gd name="T133" fmla="*/ 0 h 85"/>
                <a:gd name="T134" fmla="*/ 36 w 3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6" h="85">
                  <a:moveTo>
                    <a:pt x="35" y="14"/>
                  </a:moveTo>
                  <a:lnTo>
                    <a:pt x="35" y="71"/>
                  </a:lnTo>
                  <a:lnTo>
                    <a:pt x="35" y="72"/>
                  </a:lnTo>
                  <a:lnTo>
                    <a:pt x="35" y="74"/>
                  </a:lnTo>
                  <a:lnTo>
                    <a:pt x="35" y="77"/>
                  </a:lnTo>
                  <a:lnTo>
                    <a:pt x="31" y="78"/>
                  </a:lnTo>
                  <a:lnTo>
                    <a:pt x="31" y="80"/>
                  </a:lnTo>
                  <a:lnTo>
                    <a:pt x="31" y="84"/>
                  </a:lnTo>
                  <a:lnTo>
                    <a:pt x="30" y="84"/>
                  </a:lnTo>
                  <a:lnTo>
                    <a:pt x="28" y="84"/>
                  </a:lnTo>
                  <a:lnTo>
                    <a:pt x="5" y="84"/>
                  </a:lnTo>
                  <a:lnTo>
                    <a:pt x="2" y="84"/>
                  </a:lnTo>
                  <a:lnTo>
                    <a:pt x="2" y="80"/>
                  </a:lnTo>
                  <a:lnTo>
                    <a:pt x="0" y="80"/>
                  </a:lnTo>
                  <a:lnTo>
                    <a:pt x="0" y="78"/>
                  </a:lnTo>
                  <a:lnTo>
                    <a:pt x="0" y="77"/>
                  </a:lnTo>
                  <a:lnTo>
                    <a:pt x="0" y="74"/>
                  </a:lnTo>
                  <a:lnTo>
                    <a:pt x="0" y="72"/>
                  </a:lnTo>
                  <a:lnTo>
                    <a:pt x="0" y="71"/>
                  </a:lnTo>
                  <a:lnTo>
                    <a:pt x="0" y="14"/>
                  </a:lnTo>
                  <a:lnTo>
                    <a:pt x="0" y="12"/>
                  </a:lnTo>
                  <a:lnTo>
                    <a:pt x="0" y="9"/>
                  </a:lnTo>
                  <a:lnTo>
                    <a:pt x="0" y="8"/>
                  </a:lnTo>
                  <a:lnTo>
                    <a:pt x="0" y="5"/>
                  </a:lnTo>
                  <a:lnTo>
                    <a:pt x="2" y="2"/>
                  </a:lnTo>
                  <a:lnTo>
                    <a:pt x="2" y="0"/>
                  </a:lnTo>
                  <a:lnTo>
                    <a:pt x="5" y="0"/>
                  </a:lnTo>
                  <a:lnTo>
                    <a:pt x="28" y="0"/>
                  </a:lnTo>
                  <a:lnTo>
                    <a:pt x="30" y="0"/>
                  </a:lnTo>
                  <a:lnTo>
                    <a:pt x="30" y="2"/>
                  </a:lnTo>
                  <a:lnTo>
                    <a:pt x="31" y="2"/>
                  </a:lnTo>
                  <a:lnTo>
                    <a:pt x="31" y="5"/>
                  </a:lnTo>
                  <a:lnTo>
                    <a:pt x="31" y="8"/>
                  </a:lnTo>
                  <a:lnTo>
                    <a:pt x="35" y="8"/>
                  </a:lnTo>
                  <a:lnTo>
                    <a:pt x="35" y="9"/>
                  </a:lnTo>
                  <a:lnTo>
                    <a:pt x="35" y="12"/>
                  </a:lnTo>
                  <a:lnTo>
                    <a:pt x="3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49" name="Freeform 15" descr="Light vertical"/>
            <p:cNvSpPr>
              <a:spLocks noChangeAspect="1"/>
            </p:cNvSpPr>
            <p:nvPr/>
          </p:nvSpPr>
          <p:spPr bwMode="auto">
            <a:xfrm>
              <a:off x="3148" y="1864"/>
              <a:ext cx="70" cy="111"/>
            </a:xfrm>
            <a:custGeom>
              <a:avLst/>
              <a:gdLst>
                <a:gd name="T0" fmla="*/ 250 w 54"/>
                <a:gd name="T1" fmla="*/ 351 h 85"/>
                <a:gd name="T2" fmla="*/ 235 w 54"/>
                <a:gd name="T3" fmla="*/ 358 h 85"/>
                <a:gd name="T4" fmla="*/ 235 w 54"/>
                <a:gd name="T5" fmla="*/ 370 h 85"/>
                <a:gd name="T6" fmla="*/ 235 w 54"/>
                <a:gd name="T7" fmla="*/ 384 h 85"/>
                <a:gd name="T8" fmla="*/ 235 w 54"/>
                <a:gd name="T9" fmla="*/ 384 h 85"/>
                <a:gd name="T10" fmla="*/ 235 w 54"/>
                <a:gd name="T11" fmla="*/ 387 h 85"/>
                <a:gd name="T12" fmla="*/ 222 w 54"/>
                <a:gd name="T13" fmla="*/ 396 h 85"/>
                <a:gd name="T14" fmla="*/ 222 w 54"/>
                <a:gd name="T15" fmla="*/ 419 h 85"/>
                <a:gd name="T16" fmla="*/ 220 w 54"/>
                <a:gd name="T17" fmla="*/ 419 h 85"/>
                <a:gd name="T18" fmla="*/ 206 w 54"/>
                <a:gd name="T19" fmla="*/ 419 h 85"/>
                <a:gd name="T20" fmla="*/ 206 w 54"/>
                <a:gd name="T21" fmla="*/ 419 h 85"/>
                <a:gd name="T22" fmla="*/ 38 w 54"/>
                <a:gd name="T23" fmla="*/ 419 h 85"/>
                <a:gd name="T24" fmla="*/ 38 w 54"/>
                <a:gd name="T25" fmla="*/ 419 h 85"/>
                <a:gd name="T26" fmla="*/ 35 w 54"/>
                <a:gd name="T27" fmla="*/ 419 h 85"/>
                <a:gd name="T28" fmla="*/ 35 w 54"/>
                <a:gd name="T29" fmla="*/ 419 h 85"/>
                <a:gd name="T30" fmla="*/ 22 w 54"/>
                <a:gd name="T31" fmla="*/ 396 h 85"/>
                <a:gd name="T32" fmla="*/ 22 w 54"/>
                <a:gd name="T33" fmla="*/ 396 h 85"/>
                <a:gd name="T34" fmla="*/ 1 w 54"/>
                <a:gd name="T35" fmla="*/ 387 h 85"/>
                <a:gd name="T36" fmla="*/ 1 w 54"/>
                <a:gd name="T37" fmla="*/ 384 h 85"/>
                <a:gd name="T38" fmla="*/ 1 w 54"/>
                <a:gd name="T39" fmla="*/ 370 h 85"/>
                <a:gd name="T40" fmla="*/ 1 w 54"/>
                <a:gd name="T41" fmla="*/ 358 h 85"/>
                <a:gd name="T42" fmla="*/ 0 w 54"/>
                <a:gd name="T43" fmla="*/ 351 h 85"/>
                <a:gd name="T44" fmla="*/ 0 w 54"/>
                <a:gd name="T45" fmla="*/ 68 h 85"/>
                <a:gd name="T46" fmla="*/ 0 w 54"/>
                <a:gd name="T47" fmla="*/ 68 h 85"/>
                <a:gd name="T48" fmla="*/ 1 w 54"/>
                <a:gd name="T49" fmla="*/ 60 h 85"/>
                <a:gd name="T50" fmla="*/ 1 w 54"/>
                <a:gd name="T51" fmla="*/ 46 h 85"/>
                <a:gd name="T52" fmla="*/ 1 w 54"/>
                <a:gd name="T53" fmla="*/ 38 h 85"/>
                <a:gd name="T54" fmla="*/ 1 w 54"/>
                <a:gd name="T55" fmla="*/ 27 h 85"/>
                <a:gd name="T56" fmla="*/ 22 w 54"/>
                <a:gd name="T57" fmla="*/ 12 h 85"/>
                <a:gd name="T58" fmla="*/ 22 w 54"/>
                <a:gd name="T59" fmla="*/ 12 h 85"/>
                <a:gd name="T60" fmla="*/ 35 w 54"/>
                <a:gd name="T61" fmla="*/ 0 h 85"/>
                <a:gd name="T62" fmla="*/ 38 w 54"/>
                <a:gd name="T63" fmla="*/ 0 h 85"/>
                <a:gd name="T64" fmla="*/ 38 w 54"/>
                <a:gd name="T65" fmla="*/ 0 h 85"/>
                <a:gd name="T66" fmla="*/ 206 w 54"/>
                <a:gd name="T67" fmla="*/ 0 h 85"/>
                <a:gd name="T68" fmla="*/ 206 w 54"/>
                <a:gd name="T69" fmla="*/ 0 h 85"/>
                <a:gd name="T70" fmla="*/ 220 w 54"/>
                <a:gd name="T71" fmla="*/ 0 h 85"/>
                <a:gd name="T72" fmla="*/ 220 w 54"/>
                <a:gd name="T73" fmla="*/ 12 h 85"/>
                <a:gd name="T74" fmla="*/ 222 w 54"/>
                <a:gd name="T75" fmla="*/ 12 h 85"/>
                <a:gd name="T76" fmla="*/ 222 w 54"/>
                <a:gd name="T77" fmla="*/ 27 h 85"/>
                <a:gd name="T78" fmla="*/ 235 w 54"/>
                <a:gd name="T79" fmla="*/ 38 h 85"/>
                <a:gd name="T80" fmla="*/ 235 w 54"/>
                <a:gd name="T81" fmla="*/ 38 h 85"/>
                <a:gd name="T82" fmla="*/ 235 w 54"/>
                <a:gd name="T83" fmla="*/ 46 h 85"/>
                <a:gd name="T84" fmla="*/ 235 w 54"/>
                <a:gd name="T85" fmla="*/ 60 h 85"/>
                <a:gd name="T86" fmla="*/ 250 w 54"/>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
                <a:gd name="T133" fmla="*/ 0 h 85"/>
                <a:gd name="T134" fmla="*/ 54 w 54"/>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 h="85">
                  <a:moveTo>
                    <a:pt x="53" y="14"/>
                  </a:moveTo>
                  <a:lnTo>
                    <a:pt x="53" y="71"/>
                  </a:lnTo>
                  <a:lnTo>
                    <a:pt x="49" y="72"/>
                  </a:lnTo>
                  <a:lnTo>
                    <a:pt x="49" y="74"/>
                  </a:lnTo>
                  <a:lnTo>
                    <a:pt x="49" y="77"/>
                  </a:lnTo>
                  <a:lnTo>
                    <a:pt x="49" y="78"/>
                  </a:lnTo>
                  <a:lnTo>
                    <a:pt x="47" y="80"/>
                  </a:lnTo>
                  <a:lnTo>
                    <a:pt x="47" y="84"/>
                  </a:lnTo>
                  <a:lnTo>
                    <a:pt x="46" y="84"/>
                  </a:lnTo>
                  <a:lnTo>
                    <a:pt x="43" y="84"/>
                  </a:lnTo>
                  <a:lnTo>
                    <a:pt x="8" y="84"/>
                  </a:lnTo>
                  <a:lnTo>
                    <a:pt x="7" y="84"/>
                  </a:lnTo>
                  <a:lnTo>
                    <a:pt x="5" y="84"/>
                  </a:lnTo>
                  <a:lnTo>
                    <a:pt x="5" y="80"/>
                  </a:lnTo>
                  <a:lnTo>
                    <a:pt x="1" y="78"/>
                  </a:lnTo>
                  <a:lnTo>
                    <a:pt x="1" y="77"/>
                  </a:lnTo>
                  <a:lnTo>
                    <a:pt x="1" y="74"/>
                  </a:lnTo>
                  <a:lnTo>
                    <a:pt x="1" y="72"/>
                  </a:lnTo>
                  <a:lnTo>
                    <a:pt x="0" y="72"/>
                  </a:lnTo>
                  <a:lnTo>
                    <a:pt x="0" y="71"/>
                  </a:lnTo>
                  <a:lnTo>
                    <a:pt x="0" y="14"/>
                  </a:lnTo>
                  <a:lnTo>
                    <a:pt x="1" y="12"/>
                  </a:lnTo>
                  <a:lnTo>
                    <a:pt x="1" y="9"/>
                  </a:lnTo>
                  <a:lnTo>
                    <a:pt x="1" y="8"/>
                  </a:lnTo>
                  <a:lnTo>
                    <a:pt x="1" y="5"/>
                  </a:lnTo>
                  <a:lnTo>
                    <a:pt x="5" y="5"/>
                  </a:lnTo>
                  <a:lnTo>
                    <a:pt x="5" y="2"/>
                  </a:lnTo>
                  <a:lnTo>
                    <a:pt x="7" y="2"/>
                  </a:lnTo>
                  <a:lnTo>
                    <a:pt x="7" y="0"/>
                  </a:lnTo>
                  <a:lnTo>
                    <a:pt x="8" y="0"/>
                  </a:lnTo>
                  <a:lnTo>
                    <a:pt x="43" y="0"/>
                  </a:lnTo>
                  <a:lnTo>
                    <a:pt x="46" y="0"/>
                  </a:lnTo>
                  <a:lnTo>
                    <a:pt x="46" y="2"/>
                  </a:lnTo>
                  <a:lnTo>
                    <a:pt x="47" y="2"/>
                  </a:lnTo>
                  <a:lnTo>
                    <a:pt x="47" y="5"/>
                  </a:lnTo>
                  <a:lnTo>
                    <a:pt x="49" y="5"/>
                  </a:lnTo>
                  <a:lnTo>
                    <a:pt x="49" y="8"/>
                  </a:lnTo>
                  <a:lnTo>
                    <a:pt x="49" y="9"/>
                  </a:lnTo>
                  <a:lnTo>
                    <a:pt x="49" y="12"/>
                  </a:lnTo>
                  <a:lnTo>
                    <a:pt x="49" y="14"/>
                  </a:lnTo>
                  <a:lnTo>
                    <a:pt x="53" y="14"/>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50" name="AutoShape 16"/>
            <p:cNvSpPr>
              <a:spLocks noChangeAspect="1" noChangeArrowheads="1"/>
            </p:cNvSpPr>
            <p:nvPr/>
          </p:nvSpPr>
          <p:spPr bwMode="auto">
            <a:xfrm flipV="1">
              <a:off x="3127" y="1975"/>
              <a:ext cx="12" cy="18"/>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51" name="Freeform 17"/>
            <p:cNvSpPr>
              <a:spLocks noChangeAspect="1"/>
            </p:cNvSpPr>
            <p:nvPr/>
          </p:nvSpPr>
          <p:spPr bwMode="auto">
            <a:xfrm>
              <a:off x="3235" y="1993"/>
              <a:ext cx="16" cy="34"/>
            </a:xfrm>
            <a:custGeom>
              <a:avLst/>
              <a:gdLst>
                <a:gd name="T0" fmla="*/ 0 w 12"/>
                <a:gd name="T1" fmla="*/ 0 h 26"/>
                <a:gd name="T2" fmla="*/ 64 w 12"/>
                <a:gd name="T3" fmla="*/ 29 h 26"/>
                <a:gd name="T4" fmla="*/ 0 w 12"/>
                <a:gd name="T5" fmla="*/ 54 h 26"/>
                <a:gd name="T6" fmla="*/ 64 w 12"/>
                <a:gd name="T7" fmla="*/ 93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6"/>
                  </a:lnTo>
                  <a:lnTo>
                    <a:pt x="0" y="11"/>
                  </a:lnTo>
                  <a:lnTo>
                    <a:pt x="11" y="18"/>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52" name="Line 18"/>
            <p:cNvSpPr>
              <a:spLocks noChangeAspect="1" noChangeShapeType="1"/>
            </p:cNvSpPr>
            <p:nvPr/>
          </p:nvSpPr>
          <p:spPr bwMode="auto">
            <a:xfrm>
              <a:off x="3127" y="1993"/>
              <a:ext cx="119" cy="7"/>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453" name="Line 19"/>
            <p:cNvSpPr>
              <a:spLocks noChangeAspect="1" noChangeShapeType="1"/>
            </p:cNvSpPr>
            <p:nvPr/>
          </p:nvSpPr>
          <p:spPr bwMode="auto">
            <a:xfrm flipH="1">
              <a:off x="3127" y="1991"/>
              <a:ext cx="104"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454" name="Line 20"/>
            <p:cNvSpPr>
              <a:spLocks noChangeAspect="1" noChangeShapeType="1"/>
            </p:cNvSpPr>
            <p:nvPr/>
          </p:nvSpPr>
          <p:spPr bwMode="auto">
            <a:xfrm>
              <a:off x="3127" y="2012"/>
              <a:ext cx="119" cy="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455" name="Freeform 21"/>
            <p:cNvSpPr>
              <a:spLocks noChangeAspect="1"/>
            </p:cNvSpPr>
            <p:nvPr/>
          </p:nvSpPr>
          <p:spPr bwMode="auto">
            <a:xfrm>
              <a:off x="3117" y="1993"/>
              <a:ext cx="13" cy="36"/>
            </a:xfrm>
            <a:custGeom>
              <a:avLst/>
              <a:gdLst>
                <a:gd name="T0" fmla="*/ 46 w 10"/>
                <a:gd name="T1" fmla="*/ 149 h 27"/>
                <a:gd name="T2" fmla="*/ 0 w 10"/>
                <a:gd name="T3" fmla="*/ 113 h 27"/>
                <a:gd name="T4" fmla="*/ 46 w 10"/>
                <a:gd name="T5" fmla="*/ 79 h 27"/>
                <a:gd name="T6" fmla="*/ 0 w 10"/>
                <a:gd name="T7" fmla="*/ 36 h 27"/>
                <a:gd name="T8" fmla="*/ 46 w 10"/>
                <a:gd name="T9" fmla="*/ 0 h 27"/>
                <a:gd name="T10" fmla="*/ 46 w 10"/>
                <a:gd name="T11" fmla="*/ 149 h 27"/>
                <a:gd name="T12" fmla="*/ 46 w 10"/>
                <a:gd name="T13" fmla="*/ 149 h 27"/>
                <a:gd name="T14" fmla="*/ 0 60000 65536"/>
                <a:gd name="T15" fmla="*/ 0 60000 65536"/>
                <a:gd name="T16" fmla="*/ 0 60000 65536"/>
                <a:gd name="T17" fmla="*/ 0 60000 65536"/>
                <a:gd name="T18" fmla="*/ 0 60000 65536"/>
                <a:gd name="T19" fmla="*/ 0 60000 65536"/>
                <a:gd name="T20" fmla="*/ 0 60000 65536"/>
                <a:gd name="T21" fmla="*/ 0 w 10"/>
                <a:gd name="T22" fmla="*/ 0 h 27"/>
                <a:gd name="T23" fmla="*/ 10 w 10"/>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7">
                  <a:moveTo>
                    <a:pt x="9" y="26"/>
                  </a:moveTo>
                  <a:lnTo>
                    <a:pt x="0" y="20"/>
                  </a:lnTo>
                  <a:lnTo>
                    <a:pt x="9" y="14"/>
                  </a:lnTo>
                  <a:lnTo>
                    <a:pt x="0" y="6"/>
                  </a:lnTo>
                  <a:lnTo>
                    <a:pt x="9" y="0"/>
                  </a:lnTo>
                  <a:lnTo>
                    <a:pt x="9"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56" name="Freeform 22"/>
            <p:cNvSpPr>
              <a:spLocks noChangeAspect="1"/>
            </p:cNvSpPr>
            <p:nvPr/>
          </p:nvSpPr>
          <p:spPr bwMode="auto">
            <a:xfrm>
              <a:off x="3127" y="2111"/>
              <a:ext cx="106" cy="15"/>
            </a:xfrm>
            <a:custGeom>
              <a:avLst/>
              <a:gdLst>
                <a:gd name="T0" fmla="*/ 400 w 81"/>
                <a:gd name="T1" fmla="*/ 0 h 12"/>
                <a:gd name="T2" fmla="*/ 387 w 81"/>
                <a:gd name="T3" fmla="*/ 40 h 12"/>
                <a:gd name="T4" fmla="*/ 1 w 81"/>
                <a:gd name="T5" fmla="*/ 40 h 12"/>
                <a:gd name="T6" fmla="*/ 0 w 81"/>
                <a:gd name="T7" fmla="*/ 0 h 12"/>
                <a:gd name="T8" fmla="*/ 400 w 81"/>
                <a:gd name="T9" fmla="*/ 0 h 12"/>
                <a:gd name="T10" fmla="*/ 400 w 81"/>
                <a:gd name="T11" fmla="*/ 0 h 12"/>
                <a:gd name="T12" fmla="*/ 0 60000 65536"/>
                <a:gd name="T13" fmla="*/ 0 60000 65536"/>
                <a:gd name="T14" fmla="*/ 0 60000 65536"/>
                <a:gd name="T15" fmla="*/ 0 60000 65536"/>
                <a:gd name="T16" fmla="*/ 0 60000 65536"/>
                <a:gd name="T17" fmla="*/ 0 60000 65536"/>
                <a:gd name="T18" fmla="*/ 0 w 81"/>
                <a:gd name="T19" fmla="*/ 0 h 12"/>
                <a:gd name="T20" fmla="*/ 81 w 8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1" h="12">
                  <a:moveTo>
                    <a:pt x="80" y="0"/>
                  </a:moveTo>
                  <a:lnTo>
                    <a:pt x="77" y="11"/>
                  </a:lnTo>
                  <a:lnTo>
                    <a:pt x="1" y="11"/>
                  </a:lnTo>
                  <a:lnTo>
                    <a:pt x="0" y="0"/>
                  </a:lnTo>
                  <a:lnTo>
                    <a:pt x="8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57" name="Freeform 23"/>
            <p:cNvSpPr>
              <a:spLocks noChangeAspect="1"/>
            </p:cNvSpPr>
            <p:nvPr/>
          </p:nvSpPr>
          <p:spPr bwMode="auto">
            <a:xfrm>
              <a:off x="3073" y="2021"/>
              <a:ext cx="218" cy="150"/>
            </a:xfrm>
            <a:custGeom>
              <a:avLst/>
              <a:gdLst>
                <a:gd name="T0" fmla="*/ 799 w 168"/>
                <a:gd name="T1" fmla="*/ 464 h 115"/>
                <a:gd name="T2" fmla="*/ 799 w 168"/>
                <a:gd name="T3" fmla="*/ 468 h 115"/>
                <a:gd name="T4" fmla="*/ 799 w 168"/>
                <a:gd name="T5" fmla="*/ 481 h 115"/>
                <a:gd name="T6" fmla="*/ 780 w 168"/>
                <a:gd name="T7" fmla="*/ 502 h 115"/>
                <a:gd name="T8" fmla="*/ 771 w 168"/>
                <a:gd name="T9" fmla="*/ 513 h 115"/>
                <a:gd name="T10" fmla="*/ 764 w 168"/>
                <a:gd name="T11" fmla="*/ 531 h 115"/>
                <a:gd name="T12" fmla="*/ 741 w 168"/>
                <a:gd name="T13" fmla="*/ 535 h 115"/>
                <a:gd name="T14" fmla="*/ 732 w 168"/>
                <a:gd name="T15" fmla="*/ 548 h 115"/>
                <a:gd name="T16" fmla="*/ 706 w 168"/>
                <a:gd name="T17" fmla="*/ 548 h 115"/>
                <a:gd name="T18" fmla="*/ 684 w 168"/>
                <a:gd name="T19" fmla="*/ 561 h 115"/>
                <a:gd name="T20" fmla="*/ 668 w 168"/>
                <a:gd name="T21" fmla="*/ 561 h 115"/>
                <a:gd name="T22" fmla="*/ 126 w 168"/>
                <a:gd name="T23" fmla="*/ 561 h 115"/>
                <a:gd name="T24" fmla="*/ 119 w 168"/>
                <a:gd name="T25" fmla="*/ 561 h 115"/>
                <a:gd name="T26" fmla="*/ 96 w 168"/>
                <a:gd name="T27" fmla="*/ 548 h 115"/>
                <a:gd name="T28" fmla="*/ 75 w 168"/>
                <a:gd name="T29" fmla="*/ 548 h 115"/>
                <a:gd name="T30" fmla="*/ 58 w 168"/>
                <a:gd name="T31" fmla="*/ 535 h 115"/>
                <a:gd name="T32" fmla="*/ 38 w 168"/>
                <a:gd name="T33" fmla="*/ 531 h 115"/>
                <a:gd name="T34" fmla="*/ 22 w 168"/>
                <a:gd name="T35" fmla="*/ 513 h 115"/>
                <a:gd name="T36" fmla="*/ 10 w 168"/>
                <a:gd name="T37" fmla="*/ 502 h 115"/>
                <a:gd name="T38" fmla="*/ 0 w 168"/>
                <a:gd name="T39" fmla="*/ 497 h 115"/>
                <a:gd name="T40" fmla="*/ 0 w 168"/>
                <a:gd name="T41" fmla="*/ 481 h 115"/>
                <a:gd name="T42" fmla="*/ 0 w 168"/>
                <a:gd name="T43" fmla="*/ 464 h 115"/>
                <a:gd name="T44" fmla="*/ 0 w 168"/>
                <a:gd name="T45" fmla="*/ 95 h 115"/>
                <a:gd name="T46" fmla="*/ 0 w 168"/>
                <a:gd name="T47" fmla="*/ 74 h 115"/>
                <a:gd name="T48" fmla="*/ 0 w 168"/>
                <a:gd name="T49" fmla="*/ 67 h 115"/>
                <a:gd name="T50" fmla="*/ 10 w 168"/>
                <a:gd name="T51" fmla="*/ 60 h 115"/>
                <a:gd name="T52" fmla="*/ 22 w 168"/>
                <a:gd name="T53" fmla="*/ 35 h 115"/>
                <a:gd name="T54" fmla="*/ 35 w 168"/>
                <a:gd name="T55" fmla="*/ 27 h 115"/>
                <a:gd name="T56" fmla="*/ 38 w 168"/>
                <a:gd name="T57" fmla="*/ 12 h 115"/>
                <a:gd name="T58" fmla="*/ 64 w 168"/>
                <a:gd name="T59" fmla="*/ 12 h 115"/>
                <a:gd name="T60" fmla="*/ 86 w 168"/>
                <a:gd name="T61" fmla="*/ 0 h 115"/>
                <a:gd name="T62" fmla="*/ 108 w 168"/>
                <a:gd name="T63" fmla="*/ 0 h 115"/>
                <a:gd name="T64" fmla="*/ 126 w 168"/>
                <a:gd name="T65" fmla="*/ 0 h 115"/>
                <a:gd name="T66" fmla="*/ 668 w 168"/>
                <a:gd name="T67" fmla="*/ 0 h 115"/>
                <a:gd name="T68" fmla="*/ 677 w 168"/>
                <a:gd name="T69" fmla="*/ 0 h 115"/>
                <a:gd name="T70" fmla="*/ 703 w 168"/>
                <a:gd name="T71" fmla="*/ 0 h 115"/>
                <a:gd name="T72" fmla="*/ 718 w 168"/>
                <a:gd name="T73" fmla="*/ 0 h 115"/>
                <a:gd name="T74" fmla="*/ 741 w 168"/>
                <a:gd name="T75" fmla="*/ 12 h 115"/>
                <a:gd name="T76" fmla="*/ 751 w 168"/>
                <a:gd name="T77" fmla="*/ 27 h 115"/>
                <a:gd name="T78" fmla="*/ 771 w 168"/>
                <a:gd name="T79" fmla="*/ 35 h 115"/>
                <a:gd name="T80" fmla="*/ 780 w 168"/>
                <a:gd name="T81" fmla="*/ 46 h 115"/>
                <a:gd name="T82" fmla="*/ 799 w 168"/>
                <a:gd name="T83" fmla="*/ 60 h 115"/>
                <a:gd name="T84" fmla="*/ 799 w 168"/>
                <a:gd name="T85" fmla="*/ 74 h 115"/>
                <a:gd name="T86" fmla="*/ 799 w 168"/>
                <a:gd name="T87" fmla="*/ 95 h 11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8"/>
                <a:gd name="T133" fmla="*/ 0 h 115"/>
                <a:gd name="T134" fmla="*/ 168 w 168"/>
                <a:gd name="T135" fmla="*/ 115 h 11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8" h="115">
                  <a:moveTo>
                    <a:pt x="167" y="19"/>
                  </a:moveTo>
                  <a:lnTo>
                    <a:pt x="167" y="94"/>
                  </a:lnTo>
                  <a:lnTo>
                    <a:pt x="167" y="95"/>
                  </a:lnTo>
                  <a:lnTo>
                    <a:pt x="167" y="97"/>
                  </a:lnTo>
                  <a:lnTo>
                    <a:pt x="167" y="101"/>
                  </a:lnTo>
                  <a:lnTo>
                    <a:pt x="163" y="102"/>
                  </a:lnTo>
                  <a:lnTo>
                    <a:pt x="162" y="104"/>
                  </a:lnTo>
                  <a:lnTo>
                    <a:pt x="160" y="107"/>
                  </a:lnTo>
                  <a:lnTo>
                    <a:pt x="157" y="107"/>
                  </a:lnTo>
                  <a:lnTo>
                    <a:pt x="155" y="109"/>
                  </a:lnTo>
                  <a:lnTo>
                    <a:pt x="153" y="111"/>
                  </a:lnTo>
                  <a:lnTo>
                    <a:pt x="150" y="111"/>
                  </a:lnTo>
                  <a:lnTo>
                    <a:pt x="148" y="111"/>
                  </a:lnTo>
                  <a:lnTo>
                    <a:pt x="147" y="111"/>
                  </a:lnTo>
                  <a:lnTo>
                    <a:pt x="143" y="114"/>
                  </a:lnTo>
                  <a:lnTo>
                    <a:pt x="142" y="114"/>
                  </a:lnTo>
                  <a:lnTo>
                    <a:pt x="140" y="114"/>
                  </a:lnTo>
                  <a:lnTo>
                    <a:pt x="27" y="114"/>
                  </a:lnTo>
                  <a:lnTo>
                    <a:pt x="25" y="114"/>
                  </a:lnTo>
                  <a:lnTo>
                    <a:pt x="22" y="114"/>
                  </a:lnTo>
                  <a:lnTo>
                    <a:pt x="20" y="111"/>
                  </a:lnTo>
                  <a:lnTo>
                    <a:pt x="18" y="111"/>
                  </a:lnTo>
                  <a:lnTo>
                    <a:pt x="16" y="111"/>
                  </a:lnTo>
                  <a:lnTo>
                    <a:pt x="13" y="111"/>
                  </a:lnTo>
                  <a:lnTo>
                    <a:pt x="12" y="109"/>
                  </a:lnTo>
                  <a:lnTo>
                    <a:pt x="8" y="109"/>
                  </a:lnTo>
                  <a:lnTo>
                    <a:pt x="8" y="107"/>
                  </a:lnTo>
                  <a:lnTo>
                    <a:pt x="7" y="107"/>
                  </a:lnTo>
                  <a:lnTo>
                    <a:pt x="5" y="104"/>
                  </a:lnTo>
                  <a:lnTo>
                    <a:pt x="2" y="102"/>
                  </a:lnTo>
                  <a:lnTo>
                    <a:pt x="0" y="101"/>
                  </a:lnTo>
                  <a:lnTo>
                    <a:pt x="0" y="97"/>
                  </a:lnTo>
                  <a:lnTo>
                    <a:pt x="0" y="95"/>
                  </a:lnTo>
                  <a:lnTo>
                    <a:pt x="0" y="94"/>
                  </a:lnTo>
                  <a:lnTo>
                    <a:pt x="0" y="19"/>
                  </a:lnTo>
                  <a:lnTo>
                    <a:pt x="0" y="15"/>
                  </a:lnTo>
                  <a:lnTo>
                    <a:pt x="0" y="14"/>
                  </a:lnTo>
                  <a:lnTo>
                    <a:pt x="0" y="12"/>
                  </a:lnTo>
                  <a:lnTo>
                    <a:pt x="2" y="12"/>
                  </a:lnTo>
                  <a:lnTo>
                    <a:pt x="2" y="9"/>
                  </a:lnTo>
                  <a:lnTo>
                    <a:pt x="5" y="7"/>
                  </a:lnTo>
                  <a:lnTo>
                    <a:pt x="7" y="5"/>
                  </a:lnTo>
                  <a:lnTo>
                    <a:pt x="8" y="5"/>
                  </a:lnTo>
                  <a:lnTo>
                    <a:pt x="8" y="2"/>
                  </a:lnTo>
                  <a:lnTo>
                    <a:pt x="12" y="2"/>
                  </a:lnTo>
                  <a:lnTo>
                    <a:pt x="13" y="2"/>
                  </a:lnTo>
                  <a:lnTo>
                    <a:pt x="16" y="0"/>
                  </a:lnTo>
                  <a:lnTo>
                    <a:pt x="18" y="0"/>
                  </a:lnTo>
                  <a:lnTo>
                    <a:pt x="20" y="0"/>
                  </a:lnTo>
                  <a:lnTo>
                    <a:pt x="22" y="0"/>
                  </a:lnTo>
                  <a:lnTo>
                    <a:pt x="25" y="0"/>
                  </a:lnTo>
                  <a:lnTo>
                    <a:pt x="27" y="0"/>
                  </a:lnTo>
                  <a:lnTo>
                    <a:pt x="140" y="0"/>
                  </a:lnTo>
                  <a:lnTo>
                    <a:pt x="142" y="0"/>
                  </a:lnTo>
                  <a:lnTo>
                    <a:pt x="143" y="0"/>
                  </a:lnTo>
                  <a:lnTo>
                    <a:pt x="147" y="0"/>
                  </a:lnTo>
                  <a:lnTo>
                    <a:pt x="148" y="0"/>
                  </a:lnTo>
                  <a:lnTo>
                    <a:pt x="150" y="0"/>
                  </a:lnTo>
                  <a:lnTo>
                    <a:pt x="153" y="2"/>
                  </a:lnTo>
                  <a:lnTo>
                    <a:pt x="155" y="2"/>
                  </a:lnTo>
                  <a:lnTo>
                    <a:pt x="157" y="5"/>
                  </a:lnTo>
                  <a:lnTo>
                    <a:pt x="160" y="5"/>
                  </a:lnTo>
                  <a:lnTo>
                    <a:pt x="162" y="7"/>
                  </a:lnTo>
                  <a:lnTo>
                    <a:pt x="163" y="9"/>
                  </a:lnTo>
                  <a:lnTo>
                    <a:pt x="163" y="12"/>
                  </a:lnTo>
                  <a:lnTo>
                    <a:pt x="167" y="12"/>
                  </a:lnTo>
                  <a:lnTo>
                    <a:pt x="167" y="14"/>
                  </a:lnTo>
                  <a:lnTo>
                    <a:pt x="167" y="15"/>
                  </a:lnTo>
                  <a:lnTo>
                    <a:pt x="167" y="19"/>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58" name="Freeform 24"/>
            <p:cNvSpPr>
              <a:spLocks noChangeAspect="1"/>
            </p:cNvSpPr>
            <p:nvPr/>
          </p:nvSpPr>
          <p:spPr bwMode="auto">
            <a:xfrm>
              <a:off x="3228" y="2019"/>
              <a:ext cx="63" cy="149"/>
            </a:xfrm>
            <a:custGeom>
              <a:avLst/>
              <a:gdLst>
                <a:gd name="T0" fmla="*/ 219 w 49"/>
                <a:gd name="T1" fmla="*/ 473 h 114"/>
                <a:gd name="T2" fmla="*/ 219 w 49"/>
                <a:gd name="T3" fmla="*/ 473 h 114"/>
                <a:gd name="T4" fmla="*/ 219 w 49"/>
                <a:gd name="T5" fmla="*/ 505 h 114"/>
                <a:gd name="T6" fmla="*/ 201 w 49"/>
                <a:gd name="T7" fmla="*/ 507 h 114"/>
                <a:gd name="T8" fmla="*/ 201 w 49"/>
                <a:gd name="T9" fmla="*/ 533 h 114"/>
                <a:gd name="T10" fmla="*/ 201 w 49"/>
                <a:gd name="T11" fmla="*/ 536 h 114"/>
                <a:gd name="T12" fmla="*/ 193 w 49"/>
                <a:gd name="T13" fmla="*/ 550 h 114"/>
                <a:gd name="T14" fmla="*/ 193 w 49"/>
                <a:gd name="T15" fmla="*/ 550 h 114"/>
                <a:gd name="T16" fmla="*/ 185 w 49"/>
                <a:gd name="T17" fmla="*/ 562 h 114"/>
                <a:gd name="T18" fmla="*/ 185 w 49"/>
                <a:gd name="T19" fmla="*/ 562 h 114"/>
                <a:gd name="T20" fmla="*/ 172 w 49"/>
                <a:gd name="T21" fmla="*/ 562 h 114"/>
                <a:gd name="T22" fmla="*/ 31 w 49"/>
                <a:gd name="T23" fmla="*/ 562 h 114"/>
                <a:gd name="T24" fmla="*/ 31 w 49"/>
                <a:gd name="T25" fmla="*/ 562 h 114"/>
                <a:gd name="T26" fmla="*/ 28 w 49"/>
                <a:gd name="T27" fmla="*/ 562 h 114"/>
                <a:gd name="T28" fmla="*/ 28 w 49"/>
                <a:gd name="T29" fmla="*/ 562 h 114"/>
                <a:gd name="T30" fmla="*/ 1 w 49"/>
                <a:gd name="T31" fmla="*/ 550 h 114"/>
                <a:gd name="T32" fmla="*/ 1 w 49"/>
                <a:gd name="T33" fmla="*/ 536 h 114"/>
                <a:gd name="T34" fmla="*/ 1 w 49"/>
                <a:gd name="T35" fmla="*/ 533 h 114"/>
                <a:gd name="T36" fmla="*/ 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0 w 49"/>
                <a:gd name="T51" fmla="*/ 65 h 114"/>
                <a:gd name="T52" fmla="*/ 0 w 49"/>
                <a:gd name="T53" fmla="*/ 38 h 114"/>
                <a:gd name="T54" fmla="*/ 1 w 49"/>
                <a:gd name="T55" fmla="*/ 29 h 114"/>
                <a:gd name="T56" fmla="*/ 1 w 49"/>
                <a:gd name="T57" fmla="*/ 27 h 114"/>
                <a:gd name="T58" fmla="*/ 28 w 49"/>
                <a:gd name="T59" fmla="*/ 27 h 114"/>
                <a:gd name="T60" fmla="*/ 28 w 49"/>
                <a:gd name="T61" fmla="*/ 1 h 114"/>
                <a:gd name="T62" fmla="*/ 31 w 49"/>
                <a:gd name="T63" fmla="*/ 1 h 114"/>
                <a:gd name="T64" fmla="*/ 31 w 49"/>
                <a:gd name="T65" fmla="*/ 0 h 114"/>
                <a:gd name="T66" fmla="*/ 172 w 49"/>
                <a:gd name="T67" fmla="*/ 0 h 114"/>
                <a:gd name="T68" fmla="*/ 185 w 49"/>
                <a:gd name="T69" fmla="*/ 1 h 114"/>
                <a:gd name="T70" fmla="*/ 185 w 49"/>
                <a:gd name="T71" fmla="*/ 1 h 114"/>
                <a:gd name="T72" fmla="*/ 193 w 49"/>
                <a:gd name="T73" fmla="*/ 1 h 114"/>
                <a:gd name="T74" fmla="*/ 193 w 49"/>
                <a:gd name="T75" fmla="*/ 27 h 114"/>
                <a:gd name="T76" fmla="*/ 201 w 49"/>
                <a:gd name="T77" fmla="*/ 29 h 114"/>
                <a:gd name="T78" fmla="*/ 201 w 49"/>
                <a:gd name="T79" fmla="*/ 38 h 114"/>
                <a:gd name="T80" fmla="*/ 201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4" y="102"/>
                  </a:lnTo>
                  <a:lnTo>
                    <a:pt x="44" y="103"/>
                  </a:lnTo>
                  <a:lnTo>
                    <a:pt x="44" y="107"/>
                  </a:lnTo>
                  <a:lnTo>
                    <a:pt x="44" y="108"/>
                  </a:lnTo>
                  <a:lnTo>
                    <a:pt x="43" y="110"/>
                  </a:lnTo>
                  <a:lnTo>
                    <a:pt x="43" y="113"/>
                  </a:lnTo>
                  <a:lnTo>
                    <a:pt x="41" y="113"/>
                  </a:lnTo>
                  <a:lnTo>
                    <a:pt x="38" y="113"/>
                  </a:lnTo>
                  <a:lnTo>
                    <a:pt x="7" y="113"/>
                  </a:lnTo>
                  <a:lnTo>
                    <a:pt x="6" y="113"/>
                  </a:lnTo>
                  <a:lnTo>
                    <a:pt x="6" y="110"/>
                  </a:lnTo>
                  <a:lnTo>
                    <a:pt x="1" y="110"/>
                  </a:lnTo>
                  <a:lnTo>
                    <a:pt x="1" y="108"/>
                  </a:lnTo>
                  <a:lnTo>
                    <a:pt x="1" y="107"/>
                  </a:lnTo>
                  <a:lnTo>
                    <a:pt x="0" y="107"/>
                  </a:lnTo>
                  <a:lnTo>
                    <a:pt x="0" y="103"/>
                  </a:lnTo>
                  <a:lnTo>
                    <a:pt x="0" y="102"/>
                  </a:lnTo>
                  <a:lnTo>
                    <a:pt x="0" y="101"/>
                  </a:lnTo>
                  <a:lnTo>
                    <a:pt x="0" y="96"/>
                  </a:lnTo>
                  <a:lnTo>
                    <a:pt x="0" y="95"/>
                  </a:lnTo>
                  <a:lnTo>
                    <a:pt x="0" y="20"/>
                  </a:lnTo>
                  <a:lnTo>
                    <a:pt x="0" y="18"/>
                  </a:lnTo>
                  <a:lnTo>
                    <a:pt x="0" y="15"/>
                  </a:lnTo>
                  <a:lnTo>
                    <a:pt x="0" y="13"/>
                  </a:lnTo>
                  <a:lnTo>
                    <a:pt x="0" y="11"/>
                  </a:lnTo>
                  <a:lnTo>
                    <a:pt x="0" y="8"/>
                  </a:lnTo>
                  <a:lnTo>
                    <a:pt x="1" y="8"/>
                  </a:lnTo>
                  <a:lnTo>
                    <a:pt x="1" y="6"/>
                  </a:lnTo>
                  <a:lnTo>
                    <a:pt x="1" y="5"/>
                  </a:lnTo>
                  <a:lnTo>
                    <a:pt x="6" y="5"/>
                  </a:lnTo>
                  <a:lnTo>
                    <a:pt x="6" y="1"/>
                  </a:lnTo>
                  <a:lnTo>
                    <a:pt x="7" y="1"/>
                  </a:lnTo>
                  <a:lnTo>
                    <a:pt x="7" y="0"/>
                  </a:lnTo>
                  <a:lnTo>
                    <a:pt x="38" y="0"/>
                  </a:lnTo>
                  <a:lnTo>
                    <a:pt x="41" y="1"/>
                  </a:lnTo>
                  <a:lnTo>
                    <a:pt x="43" y="1"/>
                  </a:lnTo>
                  <a:lnTo>
                    <a:pt x="43" y="5"/>
                  </a:lnTo>
                  <a:lnTo>
                    <a:pt x="44" y="6"/>
                  </a:lnTo>
                  <a:lnTo>
                    <a:pt x="44" y="8"/>
                  </a:lnTo>
                  <a:lnTo>
                    <a:pt x="44" y="11"/>
                  </a:lnTo>
                  <a:lnTo>
                    <a:pt x="44" y="13"/>
                  </a:lnTo>
                  <a:lnTo>
                    <a:pt x="48" y="13"/>
                  </a:lnTo>
                  <a:lnTo>
                    <a:pt x="48" y="15"/>
                  </a:lnTo>
                  <a:lnTo>
                    <a:pt x="48" y="18"/>
                  </a:lnTo>
                  <a:lnTo>
                    <a:pt x="48" y="2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59" name="Freeform 25"/>
            <p:cNvSpPr>
              <a:spLocks noChangeAspect="1"/>
            </p:cNvSpPr>
            <p:nvPr/>
          </p:nvSpPr>
          <p:spPr bwMode="auto">
            <a:xfrm>
              <a:off x="3073" y="2019"/>
              <a:ext cx="63" cy="149"/>
            </a:xfrm>
            <a:custGeom>
              <a:avLst/>
              <a:gdLst>
                <a:gd name="T0" fmla="*/ 219 w 49"/>
                <a:gd name="T1" fmla="*/ 473 h 114"/>
                <a:gd name="T2" fmla="*/ 219 w 49"/>
                <a:gd name="T3" fmla="*/ 473 h 114"/>
                <a:gd name="T4" fmla="*/ 219 w 49"/>
                <a:gd name="T5" fmla="*/ 505 h 114"/>
                <a:gd name="T6" fmla="*/ 219 w 49"/>
                <a:gd name="T7" fmla="*/ 507 h 114"/>
                <a:gd name="T8" fmla="*/ 219 w 49"/>
                <a:gd name="T9" fmla="*/ 533 h 114"/>
                <a:gd name="T10" fmla="*/ 193 w 49"/>
                <a:gd name="T11" fmla="*/ 536 h 114"/>
                <a:gd name="T12" fmla="*/ 193 w 49"/>
                <a:gd name="T13" fmla="*/ 550 h 114"/>
                <a:gd name="T14" fmla="*/ 189 w 49"/>
                <a:gd name="T15" fmla="*/ 550 h 114"/>
                <a:gd name="T16" fmla="*/ 189 w 49"/>
                <a:gd name="T17" fmla="*/ 562 h 114"/>
                <a:gd name="T18" fmla="*/ 185 w 49"/>
                <a:gd name="T19" fmla="*/ 562 h 114"/>
                <a:gd name="T20" fmla="*/ 185 w 49"/>
                <a:gd name="T21" fmla="*/ 562 h 114"/>
                <a:gd name="T22" fmla="*/ 36 w 49"/>
                <a:gd name="T23" fmla="*/ 562 h 114"/>
                <a:gd name="T24" fmla="*/ 31 w 49"/>
                <a:gd name="T25" fmla="*/ 562 h 114"/>
                <a:gd name="T26" fmla="*/ 31 w 49"/>
                <a:gd name="T27" fmla="*/ 562 h 114"/>
                <a:gd name="T28" fmla="*/ 22 w 49"/>
                <a:gd name="T29" fmla="*/ 562 h 114"/>
                <a:gd name="T30" fmla="*/ 22 w 49"/>
                <a:gd name="T31" fmla="*/ 550 h 114"/>
                <a:gd name="T32" fmla="*/ 10 w 49"/>
                <a:gd name="T33" fmla="*/ 536 h 114"/>
                <a:gd name="T34" fmla="*/ 10 w 49"/>
                <a:gd name="T35" fmla="*/ 533 h 114"/>
                <a:gd name="T36" fmla="*/ 1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10 w 49"/>
                <a:gd name="T51" fmla="*/ 65 h 114"/>
                <a:gd name="T52" fmla="*/ 10 w 49"/>
                <a:gd name="T53" fmla="*/ 38 h 114"/>
                <a:gd name="T54" fmla="*/ 10 w 49"/>
                <a:gd name="T55" fmla="*/ 29 h 114"/>
                <a:gd name="T56" fmla="*/ 22 w 49"/>
                <a:gd name="T57" fmla="*/ 27 h 114"/>
                <a:gd name="T58" fmla="*/ 22 w 49"/>
                <a:gd name="T59" fmla="*/ 27 h 114"/>
                <a:gd name="T60" fmla="*/ 31 w 49"/>
                <a:gd name="T61" fmla="*/ 1 h 114"/>
                <a:gd name="T62" fmla="*/ 31 w 49"/>
                <a:gd name="T63" fmla="*/ 1 h 114"/>
                <a:gd name="T64" fmla="*/ 36 w 49"/>
                <a:gd name="T65" fmla="*/ 0 h 114"/>
                <a:gd name="T66" fmla="*/ 185 w 49"/>
                <a:gd name="T67" fmla="*/ 0 h 114"/>
                <a:gd name="T68" fmla="*/ 185 w 49"/>
                <a:gd name="T69" fmla="*/ 1 h 114"/>
                <a:gd name="T70" fmla="*/ 189 w 49"/>
                <a:gd name="T71" fmla="*/ 1 h 114"/>
                <a:gd name="T72" fmla="*/ 189 w 49"/>
                <a:gd name="T73" fmla="*/ 1 h 114"/>
                <a:gd name="T74" fmla="*/ 193 w 49"/>
                <a:gd name="T75" fmla="*/ 27 h 114"/>
                <a:gd name="T76" fmla="*/ 193 w 49"/>
                <a:gd name="T77" fmla="*/ 29 h 114"/>
                <a:gd name="T78" fmla="*/ 219 w 49"/>
                <a:gd name="T79" fmla="*/ 38 h 114"/>
                <a:gd name="T80" fmla="*/ 219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8" y="103"/>
                  </a:lnTo>
                  <a:lnTo>
                    <a:pt x="48" y="107"/>
                  </a:lnTo>
                  <a:lnTo>
                    <a:pt x="43" y="108"/>
                  </a:lnTo>
                  <a:lnTo>
                    <a:pt x="43" y="110"/>
                  </a:lnTo>
                  <a:lnTo>
                    <a:pt x="42" y="110"/>
                  </a:lnTo>
                  <a:lnTo>
                    <a:pt x="42" y="113"/>
                  </a:lnTo>
                  <a:lnTo>
                    <a:pt x="41" y="113"/>
                  </a:lnTo>
                  <a:lnTo>
                    <a:pt x="8" y="113"/>
                  </a:lnTo>
                  <a:lnTo>
                    <a:pt x="7" y="113"/>
                  </a:lnTo>
                  <a:lnTo>
                    <a:pt x="5" y="113"/>
                  </a:lnTo>
                  <a:lnTo>
                    <a:pt x="5" y="110"/>
                  </a:lnTo>
                  <a:lnTo>
                    <a:pt x="2" y="108"/>
                  </a:lnTo>
                  <a:lnTo>
                    <a:pt x="2" y="107"/>
                  </a:lnTo>
                  <a:lnTo>
                    <a:pt x="2" y="103"/>
                  </a:lnTo>
                  <a:lnTo>
                    <a:pt x="2" y="102"/>
                  </a:lnTo>
                  <a:lnTo>
                    <a:pt x="0" y="102"/>
                  </a:lnTo>
                  <a:lnTo>
                    <a:pt x="0" y="101"/>
                  </a:lnTo>
                  <a:lnTo>
                    <a:pt x="0" y="96"/>
                  </a:lnTo>
                  <a:lnTo>
                    <a:pt x="0" y="95"/>
                  </a:lnTo>
                  <a:lnTo>
                    <a:pt x="0" y="20"/>
                  </a:lnTo>
                  <a:lnTo>
                    <a:pt x="0" y="18"/>
                  </a:lnTo>
                  <a:lnTo>
                    <a:pt x="0" y="15"/>
                  </a:lnTo>
                  <a:lnTo>
                    <a:pt x="0" y="13"/>
                  </a:lnTo>
                  <a:lnTo>
                    <a:pt x="2" y="13"/>
                  </a:lnTo>
                  <a:lnTo>
                    <a:pt x="2" y="11"/>
                  </a:lnTo>
                  <a:lnTo>
                    <a:pt x="2" y="8"/>
                  </a:lnTo>
                  <a:lnTo>
                    <a:pt x="2" y="6"/>
                  </a:lnTo>
                  <a:lnTo>
                    <a:pt x="5" y="5"/>
                  </a:lnTo>
                  <a:lnTo>
                    <a:pt x="5" y="1"/>
                  </a:lnTo>
                  <a:lnTo>
                    <a:pt x="7" y="1"/>
                  </a:lnTo>
                  <a:lnTo>
                    <a:pt x="8" y="0"/>
                  </a:lnTo>
                  <a:lnTo>
                    <a:pt x="41" y="0"/>
                  </a:lnTo>
                  <a:lnTo>
                    <a:pt x="41" y="1"/>
                  </a:lnTo>
                  <a:lnTo>
                    <a:pt x="42" y="1"/>
                  </a:lnTo>
                  <a:lnTo>
                    <a:pt x="42" y="5"/>
                  </a:lnTo>
                  <a:lnTo>
                    <a:pt x="43" y="5"/>
                  </a:lnTo>
                  <a:lnTo>
                    <a:pt x="43" y="6"/>
                  </a:lnTo>
                  <a:lnTo>
                    <a:pt x="48" y="8"/>
                  </a:lnTo>
                  <a:lnTo>
                    <a:pt x="48" y="11"/>
                  </a:lnTo>
                  <a:lnTo>
                    <a:pt x="48" y="13"/>
                  </a:lnTo>
                  <a:lnTo>
                    <a:pt x="48" y="15"/>
                  </a:lnTo>
                  <a:lnTo>
                    <a:pt x="48" y="18"/>
                  </a:lnTo>
                  <a:lnTo>
                    <a:pt x="48" y="2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60" name="Freeform 26" descr="Light vertical"/>
            <p:cNvSpPr>
              <a:spLocks noChangeAspect="1"/>
            </p:cNvSpPr>
            <p:nvPr/>
          </p:nvSpPr>
          <p:spPr bwMode="auto">
            <a:xfrm>
              <a:off x="3138" y="2019"/>
              <a:ext cx="88" cy="149"/>
            </a:xfrm>
            <a:custGeom>
              <a:avLst/>
              <a:gdLst>
                <a:gd name="T0" fmla="*/ 317 w 68"/>
                <a:gd name="T1" fmla="*/ 473 h 114"/>
                <a:gd name="T2" fmla="*/ 317 w 68"/>
                <a:gd name="T3" fmla="*/ 473 h 114"/>
                <a:gd name="T4" fmla="*/ 317 w 68"/>
                <a:gd name="T5" fmla="*/ 505 h 114"/>
                <a:gd name="T6" fmla="*/ 300 w 68"/>
                <a:gd name="T7" fmla="*/ 507 h 114"/>
                <a:gd name="T8" fmla="*/ 300 w 68"/>
                <a:gd name="T9" fmla="*/ 533 h 114"/>
                <a:gd name="T10" fmla="*/ 300 w 68"/>
                <a:gd name="T11" fmla="*/ 536 h 114"/>
                <a:gd name="T12" fmla="*/ 292 w 68"/>
                <a:gd name="T13" fmla="*/ 550 h 114"/>
                <a:gd name="T14" fmla="*/ 286 w 68"/>
                <a:gd name="T15" fmla="*/ 550 h 114"/>
                <a:gd name="T16" fmla="*/ 286 w 68"/>
                <a:gd name="T17" fmla="*/ 562 h 114"/>
                <a:gd name="T18" fmla="*/ 268 w 68"/>
                <a:gd name="T19" fmla="*/ 562 h 114"/>
                <a:gd name="T20" fmla="*/ 258 w 68"/>
                <a:gd name="T21" fmla="*/ 562 h 114"/>
                <a:gd name="T22" fmla="*/ 58 w 68"/>
                <a:gd name="T23" fmla="*/ 562 h 114"/>
                <a:gd name="T24" fmla="*/ 58 w 68"/>
                <a:gd name="T25" fmla="*/ 562 h 114"/>
                <a:gd name="T26" fmla="*/ 36 w 68"/>
                <a:gd name="T27" fmla="*/ 562 h 114"/>
                <a:gd name="T28" fmla="*/ 28 w 68"/>
                <a:gd name="T29" fmla="*/ 562 h 114"/>
                <a:gd name="T30" fmla="*/ 17 w 68"/>
                <a:gd name="T31" fmla="*/ 550 h 114"/>
                <a:gd name="T32" fmla="*/ 17 w 68"/>
                <a:gd name="T33" fmla="*/ 536 h 114"/>
                <a:gd name="T34" fmla="*/ 1 w 68"/>
                <a:gd name="T35" fmla="*/ 533 h 114"/>
                <a:gd name="T36" fmla="*/ 1 w 68"/>
                <a:gd name="T37" fmla="*/ 514 h 114"/>
                <a:gd name="T38" fmla="*/ 0 w 68"/>
                <a:gd name="T39" fmla="*/ 507 h 114"/>
                <a:gd name="T40" fmla="*/ 0 w 68"/>
                <a:gd name="T41" fmla="*/ 474 h 114"/>
                <a:gd name="T42" fmla="*/ 0 w 68"/>
                <a:gd name="T43" fmla="*/ 473 h 114"/>
                <a:gd name="T44" fmla="*/ 0 w 68"/>
                <a:gd name="T45" fmla="*/ 99 h 114"/>
                <a:gd name="T46" fmla="*/ 0 w 68"/>
                <a:gd name="T47" fmla="*/ 93 h 114"/>
                <a:gd name="T48" fmla="*/ 0 w 68"/>
                <a:gd name="T49" fmla="*/ 76 h 114"/>
                <a:gd name="T50" fmla="*/ 0 w 68"/>
                <a:gd name="T51" fmla="*/ 65 h 114"/>
                <a:gd name="T52" fmla="*/ 1 w 68"/>
                <a:gd name="T53" fmla="*/ 38 h 114"/>
                <a:gd name="T54" fmla="*/ 1 w 68"/>
                <a:gd name="T55" fmla="*/ 29 h 114"/>
                <a:gd name="T56" fmla="*/ 17 w 68"/>
                <a:gd name="T57" fmla="*/ 27 h 114"/>
                <a:gd name="T58" fmla="*/ 17 w 68"/>
                <a:gd name="T59" fmla="*/ 27 h 114"/>
                <a:gd name="T60" fmla="*/ 28 w 68"/>
                <a:gd name="T61" fmla="*/ 1 h 114"/>
                <a:gd name="T62" fmla="*/ 36 w 68"/>
                <a:gd name="T63" fmla="*/ 1 h 114"/>
                <a:gd name="T64" fmla="*/ 58 w 68"/>
                <a:gd name="T65" fmla="*/ 0 h 114"/>
                <a:gd name="T66" fmla="*/ 258 w 68"/>
                <a:gd name="T67" fmla="*/ 0 h 114"/>
                <a:gd name="T68" fmla="*/ 258 w 68"/>
                <a:gd name="T69" fmla="*/ 1 h 114"/>
                <a:gd name="T70" fmla="*/ 268 w 68"/>
                <a:gd name="T71" fmla="*/ 1 h 114"/>
                <a:gd name="T72" fmla="*/ 286 w 68"/>
                <a:gd name="T73" fmla="*/ 1 h 114"/>
                <a:gd name="T74" fmla="*/ 292 w 68"/>
                <a:gd name="T75" fmla="*/ 27 h 114"/>
                <a:gd name="T76" fmla="*/ 292 w 68"/>
                <a:gd name="T77" fmla="*/ 29 h 114"/>
                <a:gd name="T78" fmla="*/ 300 w 68"/>
                <a:gd name="T79" fmla="*/ 38 h 114"/>
                <a:gd name="T80" fmla="*/ 300 w 68"/>
                <a:gd name="T81" fmla="*/ 54 h 114"/>
                <a:gd name="T82" fmla="*/ 317 w 68"/>
                <a:gd name="T83" fmla="*/ 65 h 114"/>
                <a:gd name="T84" fmla="*/ 317 w 68"/>
                <a:gd name="T85" fmla="*/ 93 h 114"/>
                <a:gd name="T86" fmla="*/ 317 w 68"/>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8"/>
                <a:gd name="T133" fmla="*/ 0 h 114"/>
                <a:gd name="T134" fmla="*/ 68 w 68"/>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8" h="114">
                  <a:moveTo>
                    <a:pt x="67" y="20"/>
                  </a:moveTo>
                  <a:lnTo>
                    <a:pt x="67" y="95"/>
                  </a:lnTo>
                  <a:lnTo>
                    <a:pt x="67" y="96"/>
                  </a:lnTo>
                  <a:lnTo>
                    <a:pt x="67" y="101"/>
                  </a:lnTo>
                  <a:lnTo>
                    <a:pt x="67" y="102"/>
                  </a:lnTo>
                  <a:lnTo>
                    <a:pt x="64" y="102"/>
                  </a:lnTo>
                  <a:lnTo>
                    <a:pt x="64" y="103"/>
                  </a:lnTo>
                  <a:lnTo>
                    <a:pt x="64" y="107"/>
                  </a:lnTo>
                  <a:lnTo>
                    <a:pt x="64" y="108"/>
                  </a:lnTo>
                  <a:lnTo>
                    <a:pt x="62" y="108"/>
                  </a:lnTo>
                  <a:lnTo>
                    <a:pt x="62" y="110"/>
                  </a:lnTo>
                  <a:lnTo>
                    <a:pt x="61" y="110"/>
                  </a:lnTo>
                  <a:lnTo>
                    <a:pt x="61" y="113"/>
                  </a:lnTo>
                  <a:lnTo>
                    <a:pt x="57" y="113"/>
                  </a:lnTo>
                  <a:lnTo>
                    <a:pt x="55" y="113"/>
                  </a:lnTo>
                  <a:lnTo>
                    <a:pt x="12" y="113"/>
                  </a:lnTo>
                  <a:lnTo>
                    <a:pt x="8" y="113"/>
                  </a:lnTo>
                  <a:lnTo>
                    <a:pt x="6" y="113"/>
                  </a:lnTo>
                  <a:lnTo>
                    <a:pt x="4" y="110"/>
                  </a:lnTo>
                  <a:lnTo>
                    <a:pt x="4" y="108"/>
                  </a:lnTo>
                  <a:lnTo>
                    <a:pt x="1" y="108"/>
                  </a:lnTo>
                  <a:lnTo>
                    <a:pt x="1" y="107"/>
                  </a:lnTo>
                  <a:lnTo>
                    <a:pt x="1" y="103"/>
                  </a:lnTo>
                  <a:lnTo>
                    <a:pt x="0" y="102"/>
                  </a:lnTo>
                  <a:lnTo>
                    <a:pt x="0" y="101"/>
                  </a:lnTo>
                  <a:lnTo>
                    <a:pt x="0" y="96"/>
                  </a:lnTo>
                  <a:lnTo>
                    <a:pt x="0" y="95"/>
                  </a:lnTo>
                  <a:lnTo>
                    <a:pt x="0" y="20"/>
                  </a:lnTo>
                  <a:lnTo>
                    <a:pt x="0" y="18"/>
                  </a:lnTo>
                  <a:lnTo>
                    <a:pt x="0" y="15"/>
                  </a:lnTo>
                  <a:lnTo>
                    <a:pt x="0" y="13"/>
                  </a:lnTo>
                  <a:lnTo>
                    <a:pt x="1" y="11"/>
                  </a:lnTo>
                  <a:lnTo>
                    <a:pt x="1" y="8"/>
                  </a:lnTo>
                  <a:lnTo>
                    <a:pt x="1" y="6"/>
                  </a:lnTo>
                  <a:lnTo>
                    <a:pt x="4" y="6"/>
                  </a:lnTo>
                  <a:lnTo>
                    <a:pt x="4" y="5"/>
                  </a:lnTo>
                  <a:lnTo>
                    <a:pt x="6" y="1"/>
                  </a:lnTo>
                  <a:lnTo>
                    <a:pt x="8" y="1"/>
                  </a:lnTo>
                  <a:lnTo>
                    <a:pt x="12" y="1"/>
                  </a:lnTo>
                  <a:lnTo>
                    <a:pt x="12" y="0"/>
                  </a:lnTo>
                  <a:lnTo>
                    <a:pt x="55" y="0"/>
                  </a:lnTo>
                  <a:lnTo>
                    <a:pt x="55" y="1"/>
                  </a:lnTo>
                  <a:lnTo>
                    <a:pt x="57" y="1"/>
                  </a:lnTo>
                  <a:lnTo>
                    <a:pt x="61" y="1"/>
                  </a:lnTo>
                  <a:lnTo>
                    <a:pt x="61" y="5"/>
                  </a:lnTo>
                  <a:lnTo>
                    <a:pt x="62" y="5"/>
                  </a:lnTo>
                  <a:lnTo>
                    <a:pt x="62" y="6"/>
                  </a:lnTo>
                  <a:lnTo>
                    <a:pt x="64" y="6"/>
                  </a:lnTo>
                  <a:lnTo>
                    <a:pt x="64" y="8"/>
                  </a:lnTo>
                  <a:lnTo>
                    <a:pt x="64" y="11"/>
                  </a:lnTo>
                  <a:lnTo>
                    <a:pt x="64" y="13"/>
                  </a:lnTo>
                  <a:lnTo>
                    <a:pt x="67" y="13"/>
                  </a:lnTo>
                  <a:lnTo>
                    <a:pt x="67" y="15"/>
                  </a:lnTo>
                  <a:lnTo>
                    <a:pt x="67" y="18"/>
                  </a:lnTo>
                  <a:lnTo>
                    <a:pt x="67" y="2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61" name="Line 27"/>
            <p:cNvSpPr>
              <a:spLocks noChangeAspect="1" noChangeShapeType="1"/>
            </p:cNvSpPr>
            <p:nvPr/>
          </p:nvSpPr>
          <p:spPr bwMode="auto">
            <a:xfrm flipH="1" flipV="1">
              <a:off x="3113" y="2000"/>
              <a:ext cx="118" cy="8"/>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462" name="Freeform 28"/>
            <p:cNvSpPr>
              <a:spLocks noChangeAspect="1"/>
            </p:cNvSpPr>
            <p:nvPr/>
          </p:nvSpPr>
          <p:spPr bwMode="auto">
            <a:xfrm>
              <a:off x="3127" y="3519"/>
              <a:ext cx="111" cy="20"/>
            </a:xfrm>
            <a:custGeom>
              <a:avLst/>
              <a:gdLst>
                <a:gd name="T0" fmla="*/ 0 w 85"/>
                <a:gd name="T1" fmla="*/ 79 h 15"/>
                <a:gd name="T2" fmla="*/ 0 w 85"/>
                <a:gd name="T3" fmla="*/ 0 h 15"/>
                <a:gd name="T4" fmla="*/ 419 w 85"/>
                <a:gd name="T5" fmla="*/ 1 h 15"/>
                <a:gd name="T6" fmla="*/ 419 w 85"/>
                <a:gd name="T7" fmla="*/ 79 h 15"/>
                <a:gd name="T8" fmla="*/ 0 w 85"/>
                <a:gd name="T9" fmla="*/ 79 h 15"/>
                <a:gd name="T10" fmla="*/ 0 w 85"/>
                <a:gd name="T11" fmla="*/ 79 h 15"/>
                <a:gd name="T12" fmla="*/ 0 60000 65536"/>
                <a:gd name="T13" fmla="*/ 0 60000 65536"/>
                <a:gd name="T14" fmla="*/ 0 60000 65536"/>
                <a:gd name="T15" fmla="*/ 0 60000 65536"/>
                <a:gd name="T16" fmla="*/ 0 60000 65536"/>
                <a:gd name="T17" fmla="*/ 0 60000 65536"/>
                <a:gd name="T18" fmla="*/ 0 w 85"/>
                <a:gd name="T19" fmla="*/ 0 h 15"/>
                <a:gd name="T20" fmla="*/ 85 w 85"/>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5" h="15">
                  <a:moveTo>
                    <a:pt x="0" y="14"/>
                  </a:moveTo>
                  <a:lnTo>
                    <a:pt x="0" y="0"/>
                  </a:lnTo>
                  <a:lnTo>
                    <a:pt x="84" y="1"/>
                  </a:lnTo>
                  <a:lnTo>
                    <a:pt x="84" y="14"/>
                  </a:lnTo>
                  <a:lnTo>
                    <a:pt x="0"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63" name="AutoShape 29"/>
            <p:cNvSpPr>
              <a:spLocks noChangeAspect="1" noChangeArrowheads="1"/>
            </p:cNvSpPr>
            <p:nvPr/>
          </p:nvSpPr>
          <p:spPr bwMode="auto">
            <a:xfrm flipV="1">
              <a:off x="3129" y="3492"/>
              <a:ext cx="102" cy="28"/>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64" name="Freeform 30"/>
            <p:cNvSpPr>
              <a:spLocks noChangeAspect="1"/>
            </p:cNvSpPr>
            <p:nvPr/>
          </p:nvSpPr>
          <p:spPr bwMode="auto">
            <a:xfrm>
              <a:off x="3101" y="3537"/>
              <a:ext cx="164" cy="111"/>
            </a:xfrm>
            <a:custGeom>
              <a:avLst/>
              <a:gdLst>
                <a:gd name="T0" fmla="*/ 0 w 126"/>
                <a:gd name="T1" fmla="*/ 68 h 85"/>
                <a:gd name="T2" fmla="*/ 0 w 126"/>
                <a:gd name="T3" fmla="*/ 68 h 85"/>
                <a:gd name="T4" fmla="*/ 0 w 126"/>
                <a:gd name="T5" fmla="*/ 52 h 85"/>
                <a:gd name="T6" fmla="*/ 0 w 126"/>
                <a:gd name="T7" fmla="*/ 38 h 85"/>
                <a:gd name="T8" fmla="*/ 1 w 126"/>
                <a:gd name="T9" fmla="*/ 35 h 85"/>
                <a:gd name="T10" fmla="*/ 27 w 126"/>
                <a:gd name="T11" fmla="*/ 27 h 85"/>
                <a:gd name="T12" fmla="*/ 29 w 126"/>
                <a:gd name="T13" fmla="*/ 12 h 85"/>
                <a:gd name="T14" fmla="*/ 46 w 126"/>
                <a:gd name="T15" fmla="*/ 12 h 85"/>
                <a:gd name="T16" fmla="*/ 66 w 126"/>
                <a:gd name="T17" fmla="*/ 0 h 85"/>
                <a:gd name="T18" fmla="*/ 78 w 126"/>
                <a:gd name="T19" fmla="*/ 0 h 85"/>
                <a:gd name="T20" fmla="*/ 96 w 126"/>
                <a:gd name="T21" fmla="*/ 0 h 85"/>
                <a:gd name="T22" fmla="*/ 484 w 126"/>
                <a:gd name="T23" fmla="*/ 0 h 85"/>
                <a:gd name="T24" fmla="*/ 505 w 126"/>
                <a:gd name="T25" fmla="*/ 0 h 85"/>
                <a:gd name="T26" fmla="*/ 527 w 126"/>
                <a:gd name="T27" fmla="*/ 0 h 85"/>
                <a:gd name="T28" fmla="*/ 535 w 126"/>
                <a:gd name="T29" fmla="*/ 0 h 85"/>
                <a:gd name="T30" fmla="*/ 544 w 126"/>
                <a:gd name="T31" fmla="*/ 12 h 85"/>
                <a:gd name="T32" fmla="*/ 573 w 126"/>
                <a:gd name="T33" fmla="*/ 27 h 85"/>
                <a:gd name="T34" fmla="*/ 583 w 126"/>
                <a:gd name="T35" fmla="*/ 27 h 85"/>
                <a:gd name="T36" fmla="*/ 583 w 126"/>
                <a:gd name="T37" fmla="*/ 35 h 85"/>
                <a:gd name="T38" fmla="*/ 586 w 126"/>
                <a:gd name="T39" fmla="*/ 38 h 85"/>
                <a:gd name="T40" fmla="*/ 586 w 126"/>
                <a:gd name="T41" fmla="*/ 52 h 85"/>
                <a:gd name="T42" fmla="*/ 608 w 126"/>
                <a:gd name="T43" fmla="*/ 68 h 85"/>
                <a:gd name="T44" fmla="*/ 608 w 126"/>
                <a:gd name="T45" fmla="*/ 345 h 85"/>
                <a:gd name="T46" fmla="*/ 608 w 126"/>
                <a:gd name="T47" fmla="*/ 358 h 85"/>
                <a:gd name="T48" fmla="*/ 586 w 126"/>
                <a:gd name="T49" fmla="*/ 370 h 85"/>
                <a:gd name="T50" fmla="*/ 586 w 126"/>
                <a:gd name="T51" fmla="*/ 384 h 85"/>
                <a:gd name="T52" fmla="*/ 583 w 126"/>
                <a:gd name="T53" fmla="*/ 384 h 85"/>
                <a:gd name="T54" fmla="*/ 573 w 126"/>
                <a:gd name="T55" fmla="*/ 392 h 85"/>
                <a:gd name="T56" fmla="*/ 554 w 126"/>
                <a:gd name="T57" fmla="*/ 396 h 85"/>
                <a:gd name="T58" fmla="*/ 544 w 126"/>
                <a:gd name="T59" fmla="*/ 396 h 85"/>
                <a:gd name="T60" fmla="*/ 527 w 126"/>
                <a:gd name="T61" fmla="*/ 419 h 85"/>
                <a:gd name="T62" fmla="*/ 517 w 126"/>
                <a:gd name="T63" fmla="*/ 419 h 85"/>
                <a:gd name="T64" fmla="*/ 484 w 126"/>
                <a:gd name="T65" fmla="*/ 419 h 85"/>
                <a:gd name="T66" fmla="*/ 96 w 126"/>
                <a:gd name="T67" fmla="*/ 419 h 85"/>
                <a:gd name="T68" fmla="*/ 95 w 126"/>
                <a:gd name="T69" fmla="*/ 419 h 85"/>
                <a:gd name="T70" fmla="*/ 78 w 126"/>
                <a:gd name="T71" fmla="*/ 419 h 85"/>
                <a:gd name="T72" fmla="*/ 60 w 126"/>
                <a:gd name="T73" fmla="*/ 419 h 85"/>
                <a:gd name="T74" fmla="*/ 46 w 126"/>
                <a:gd name="T75" fmla="*/ 396 h 85"/>
                <a:gd name="T76" fmla="*/ 29 w 126"/>
                <a:gd name="T77" fmla="*/ 396 h 85"/>
                <a:gd name="T78" fmla="*/ 27 w 126"/>
                <a:gd name="T79" fmla="*/ 392 h 85"/>
                <a:gd name="T80" fmla="*/ 1 w 126"/>
                <a:gd name="T81" fmla="*/ 384 h 85"/>
                <a:gd name="T82" fmla="*/ 0 w 126"/>
                <a:gd name="T83" fmla="*/ 370 h 85"/>
                <a:gd name="T84" fmla="*/ 0 w 126"/>
                <a:gd name="T85" fmla="*/ 358 h 85"/>
                <a:gd name="T86" fmla="*/ 0 w 126"/>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0" y="70"/>
                  </a:moveTo>
                  <a:lnTo>
                    <a:pt x="0" y="14"/>
                  </a:lnTo>
                  <a:lnTo>
                    <a:pt x="0" y="11"/>
                  </a:lnTo>
                  <a:lnTo>
                    <a:pt x="0" y="8"/>
                  </a:lnTo>
                  <a:lnTo>
                    <a:pt x="1" y="7"/>
                  </a:lnTo>
                  <a:lnTo>
                    <a:pt x="5" y="5"/>
                  </a:lnTo>
                  <a:lnTo>
                    <a:pt x="6" y="5"/>
                  </a:lnTo>
                  <a:lnTo>
                    <a:pt x="6" y="2"/>
                  </a:lnTo>
                  <a:lnTo>
                    <a:pt x="9" y="2"/>
                  </a:lnTo>
                  <a:lnTo>
                    <a:pt x="12" y="0"/>
                  </a:lnTo>
                  <a:lnTo>
                    <a:pt x="14" y="0"/>
                  </a:lnTo>
                  <a:lnTo>
                    <a:pt x="16" y="0"/>
                  </a:lnTo>
                  <a:lnTo>
                    <a:pt x="19" y="0"/>
                  </a:lnTo>
                  <a:lnTo>
                    <a:pt x="20" y="0"/>
                  </a:lnTo>
                  <a:lnTo>
                    <a:pt x="100" y="0"/>
                  </a:lnTo>
                  <a:lnTo>
                    <a:pt x="104" y="0"/>
                  </a:lnTo>
                  <a:lnTo>
                    <a:pt x="106" y="0"/>
                  </a:lnTo>
                  <a:lnTo>
                    <a:pt x="108" y="0"/>
                  </a:lnTo>
                  <a:lnTo>
                    <a:pt x="111" y="0"/>
                  </a:lnTo>
                  <a:lnTo>
                    <a:pt x="112" y="2"/>
                  </a:lnTo>
                  <a:lnTo>
                    <a:pt x="114" y="2"/>
                  </a:lnTo>
                  <a:lnTo>
                    <a:pt x="118" y="5"/>
                  </a:lnTo>
                  <a:lnTo>
                    <a:pt x="120" y="5"/>
                  </a:lnTo>
                  <a:lnTo>
                    <a:pt x="120" y="7"/>
                  </a:lnTo>
                  <a:lnTo>
                    <a:pt x="121" y="8"/>
                  </a:lnTo>
                  <a:lnTo>
                    <a:pt x="121" y="11"/>
                  </a:lnTo>
                  <a:lnTo>
                    <a:pt x="125" y="14"/>
                  </a:lnTo>
                  <a:lnTo>
                    <a:pt x="125" y="70"/>
                  </a:lnTo>
                  <a:lnTo>
                    <a:pt x="125" y="72"/>
                  </a:lnTo>
                  <a:lnTo>
                    <a:pt x="121" y="72"/>
                  </a:lnTo>
                  <a:lnTo>
                    <a:pt x="121" y="74"/>
                  </a:lnTo>
                  <a:lnTo>
                    <a:pt x="121" y="77"/>
                  </a:lnTo>
                  <a:lnTo>
                    <a:pt x="120" y="77"/>
                  </a:lnTo>
                  <a:lnTo>
                    <a:pt x="120" y="79"/>
                  </a:lnTo>
                  <a:lnTo>
                    <a:pt x="118" y="79"/>
                  </a:lnTo>
                  <a:lnTo>
                    <a:pt x="118" y="80"/>
                  </a:lnTo>
                  <a:lnTo>
                    <a:pt x="114" y="80"/>
                  </a:lnTo>
                  <a:lnTo>
                    <a:pt x="112" y="80"/>
                  </a:lnTo>
                  <a:lnTo>
                    <a:pt x="111" y="84"/>
                  </a:lnTo>
                  <a:lnTo>
                    <a:pt x="108" y="84"/>
                  </a:lnTo>
                  <a:lnTo>
                    <a:pt x="106" y="84"/>
                  </a:lnTo>
                  <a:lnTo>
                    <a:pt x="104" y="84"/>
                  </a:lnTo>
                  <a:lnTo>
                    <a:pt x="100" y="84"/>
                  </a:lnTo>
                  <a:lnTo>
                    <a:pt x="20" y="84"/>
                  </a:lnTo>
                  <a:lnTo>
                    <a:pt x="19" y="84"/>
                  </a:lnTo>
                  <a:lnTo>
                    <a:pt x="16" y="84"/>
                  </a:lnTo>
                  <a:lnTo>
                    <a:pt x="14" y="84"/>
                  </a:lnTo>
                  <a:lnTo>
                    <a:pt x="12" y="84"/>
                  </a:lnTo>
                  <a:lnTo>
                    <a:pt x="9" y="80"/>
                  </a:lnTo>
                  <a:lnTo>
                    <a:pt x="6" y="80"/>
                  </a:lnTo>
                  <a:lnTo>
                    <a:pt x="5" y="79"/>
                  </a:lnTo>
                  <a:lnTo>
                    <a:pt x="1" y="77"/>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65" name="Freeform 31"/>
            <p:cNvSpPr>
              <a:spLocks noChangeAspect="1"/>
            </p:cNvSpPr>
            <p:nvPr/>
          </p:nvSpPr>
          <p:spPr bwMode="auto">
            <a:xfrm>
              <a:off x="3101"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1 w 35"/>
                <a:gd name="T11" fmla="*/ 27 h 85"/>
                <a:gd name="T12" fmla="*/ 1 w 35"/>
                <a:gd name="T13" fmla="*/ 12 h 85"/>
                <a:gd name="T14" fmla="*/ 1 w 35"/>
                <a:gd name="T15" fmla="*/ 12 h 85"/>
                <a:gd name="T16" fmla="*/ 28 w 35"/>
                <a:gd name="T17" fmla="*/ 0 h 85"/>
                <a:gd name="T18" fmla="*/ 28 w 35"/>
                <a:gd name="T19" fmla="*/ 0 h 85"/>
                <a:gd name="T20" fmla="*/ 32 w 35"/>
                <a:gd name="T21" fmla="*/ 0 h 85"/>
                <a:gd name="T22" fmla="*/ 150 w 35"/>
                <a:gd name="T23" fmla="*/ 0 h 85"/>
                <a:gd name="T24" fmla="*/ 150 w 35"/>
                <a:gd name="T25" fmla="*/ 0 h 85"/>
                <a:gd name="T26" fmla="*/ 160 w 35"/>
                <a:gd name="T27" fmla="*/ 0 h 85"/>
                <a:gd name="T28" fmla="*/ 160 w 35"/>
                <a:gd name="T29" fmla="*/ 12 h 85"/>
                <a:gd name="T30" fmla="*/ 160 w 35"/>
                <a:gd name="T31" fmla="*/ 12 h 85"/>
                <a:gd name="T32" fmla="*/ 177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77 w 35"/>
                <a:gd name="T55" fmla="*/ 392 h 85"/>
                <a:gd name="T56" fmla="*/ 160 w 35"/>
                <a:gd name="T57" fmla="*/ 396 h 85"/>
                <a:gd name="T58" fmla="*/ 160 w 35"/>
                <a:gd name="T59" fmla="*/ 419 h 85"/>
                <a:gd name="T60" fmla="*/ 160 w 35"/>
                <a:gd name="T61" fmla="*/ 419 h 85"/>
                <a:gd name="T62" fmla="*/ 150 w 35"/>
                <a:gd name="T63" fmla="*/ 419 h 85"/>
                <a:gd name="T64" fmla="*/ 150 w 35"/>
                <a:gd name="T65" fmla="*/ 419 h 85"/>
                <a:gd name="T66" fmla="*/ 32 w 35"/>
                <a:gd name="T67" fmla="*/ 419 h 85"/>
                <a:gd name="T68" fmla="*/ 28 w 35"/>
                <a:gd name="T69" fmla="*/ 419 h 85"/>
                <a:gd name="T70" fmla="*/ 28 w 35"/>
                <a:gd name="T71" fmla="*/ 419 h 85"/>
                <a:gd name="T72" fmla="*/ 28 w 35"/>
                <a:gd name="T73" fmla="*/ 419 h 85"/>
                <a:gd name="T74" fmla="*/ 1 w 35"/>
                <a:gd name="T75" fmla="*/ 396 h 85"/>
                <a:gd name="T76" fmla="*/ 1 w 35"/>
                <a:gd name="T77" fmla="*/ 396 h 85"/>
                <a:gd name="T78" fmla="*/ 1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1" y="7"/>
                  </a:lnTo>
                  <a:lnTo>
                    <a:pt x="1" y="5"/>
                  </a:lnTo>
                  <a:lnTo>
                    <a:pt x="1" y="2"/>
                  </a:lnTo>
                  <a:lnTo>
                    <a:pt x="5" y="2"/>
                  </a:lnTo>
                  <a:lnTo>
                    <a:pt x="5" y="0"/>
                  </a:lnTo>
                  <a:lnTo>
                    <a:pt x="6" y="0"/>
                  </a:lnTo>
                  <a:lnTo>
                    <a:pt x="29" y="0"/>
                  </a:lnTo>
                  <a:lnTo>
                    <a:pt x="31" y="0"/>
                  </a:lnTo>
                  <a:lnTo>
                    <a:pt x="31" y="2"/>
                  </a:lnTo>
                  <a:lnTo>
                    <a:pt x="34" y="5"/>
                  </a:lnTo>
                  <a:lnTo>
                    <a:pt x="34" y="7"/>
                  </a:lnTo>
                  <a:lnTo>
                    <a:pt x="34" y="8"/>
                  </a:lnTo>
                  <a:lnTo>
                    <a:pt x="34" y="11"/>
                  </a:lnTo>
                  <a:lnTo>
                    <a:pt x="34" y="14"/>
                  </a:lnTo>
                  <a:lnTo>
                    <a:pt x="34" y="70"/>
                  </a:lnTo>
                  <a:lnTo>
                    <a:pt x="34" y="72"/>
                  </a:lnTo>
                  <a:lnTo>
                    <a:pt x="34" y="74"/>
                  </a:lnTo>
                  <a:lnTo>
                    <a:pt x="34" y="77"/>
                  </a:lnTo>
                  <a:lnTo>
                    <a:pt x="34" y="79"/>
                  </a:lnTo>
                  <a:lnTo>
                    <a:pt x="34" y="80"/>
                  </a:lnTo>
                  <a:lnTo>
                    <a:pt x="31" y="80"/>
                  </a:lnTo>
                  <a:lnTo>
                    <a:pt x="31" y="84"/>
                  </a:lnTo>
                  <a:lnTo>
                    <a:pt x="29" y="84"/>
                  </a:lnTo>
                  <a:lnTo>
                    <a:pt x="6" y="84"/>
                  </a:lnTo>
                  <a:lnTo>
                    <a:pt x="5" y="84"/>
                  </a:lnTo>
                  <a:lnTo>
                    <a:pt x="1" y="84"/>
                  </a:lnTo>
                  <a:lnTo>
                    <a:pt x="1" y="80"/>
                  </a:lnTo>
                  <a:lnTo>
                    <a:pt x="1" y="79"/>
                  </a:lnTo>
                  <a:lnTo>
                    <a:pt x="0" y="79"/>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66" name="Freeform 32"/>
            <p:cNvSpPr>
              <a:spLocks noChangeAspect="1"/>
            </p:cNvSpPr>
            <p:nvPr/>
          </p:nvSpPr>
          <p:spPr bwMode="auto">
            <a:xfrm>
              <a:off x="3217"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0 w 35"/>
                <a:gd name="T11" fmla="*/ 27 h 85"/>
                <a:gd name="T12" fmla="*/ 1 w 35"/>
                <a:gd name="T13" fmla="*/ 12 h 85"/>
                <a:gd name="T14" fmla="*/ 1 w 35"/>
                <a:gd name="T15" fmla="*/ 12 h 85"/>
                <a:gd name="T16" fmla="*/ 1 w 35"/>
                <a:gd name="T17" fmla="*/ 0 h 85"/>
                <a:gd name="T18" fmla="*/ 28 w 35"/>
                <a:gd name="T19" fmla="*/ 0 h 85"/>
                <a:gd name="T20" fmla="*/ 28 w 35"/>
                <a:gd name="T21" fmla="*/ 0 h 85"/>
                <a:gd name="T22" fmla="*/ 135 w 35"/>
                <a:gd name="T23" fmla="*/ 0 h 85"/>
                <a:gd name="T24" fmla="*/ 150 w 35"/>
                <a:gd name="T25" fmla="*/ 0 h 85"/>
                <a:gd name="T26" fmla="*/ 150 w 35"/>
                <a:gd name="T27" fmla="*/ 0 h 85"/>
                <a:gd name="T28" fmla="*/ 150 w 35"/>
                <a:gd name="T29" fmla="*/ 12 h 85"/>
                <a:gd name="T30" fmla="*/ 160 w 35"/>
                <a:gd name="T31" fmla="*/ 12 h 85"/>
                <a:gd name="T32" fmla="*/ 160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60 w 35"/>
                <a:gd name="T55" fmla="*/ 392 h 85"/>
                <a:gd name="T56" fmla="*/ 160 w 35"/>
                <a:gd name="T57" fmla="*/ 396 h 85"/>
                <a:gd name="T58" fmla="*/ 160 w 35"/>
                <a:gd name="T59" fmla="*/ 419 h 85"/>
                <a:gd name="T60" fmla="*/ 150 w 35"/>
                <a:gd name="T61" fmla="*/ 419 h 85"/>
                <a:gd name="T62" fmla="*/ 150 w 35"/>
                <a:gd name="T63" fmla="*/ 419 h 85"/>
                <a:gd name="T64" fmla="*/ 135 w 35"/>
                <a:gd name="T65" fmla="*/ 419 h 85"/>
                <a:gd name="T66" fmla="*/ 28 w 35"/>
                <a:gd name="T67" fmla="*/ 419 h 85"/>
                <a:gd name="T68" fmla="*/ 28 w 35"/>
                <a:gd name="T69" fmla="*/ 419 h 85"/>
                <a:gd name="T70" fmla="*/ 28 w 35"/>
                <a:gd name="T71" fmla="*/ 419 h 85"/>
                <a:gd name="T72" fmla="*/ 1 w 35"/>
                <a:gd name="T73" fmla="*/ 419 h 85"/>
                <a:gd name="T74" fmla="*/ 1 w 35"/>
                <a:gd name="T75" fmla="*/ 396 h 85"/>
                <a:gd name="T76" fmla="*/ 0 w 35"/>
                <a:gd name="T77" fmla="*/ 396 h 85"/>
                <a:gd name="T78" fmla="*/ 0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0" y="5"/>
                  </a:lnTo>
                  <a:lnTo>
                    <a:pt x="1" y="2"/>
                  </a:lnTo>
                  <a:lnTo>
                    <a:pt x="1" y="0"/>
                  </a:lnTo>
                  <a:lnTo>
                    <a:pt x="5" y="0"/>
                  </a:lnTo>
                  <a:lnTo>
                    <a:pt x="26" y="0"/>
                  </a:lnTo>
                  <a:lnTo>
                    <a:pt x="29" y="0"/>
                  </a:lnTo>
                  <a:lnTo>
                    <a:pt x="29" y="2"/>
                  </a:lnTo>
                  <a:lnTo>
                    <a:pt x="31" y="2"/>
                  </a:lnTo>
                  <a:lnTo>
                    <a:pt x="31" y="5"/>
                  </a:lnTo>
                  <a:lnTo>
                    <a:pt x="34" y="7"/>
                  </a:lnTo>
                  <a:lnTo>
                    <a:pt x="34" y="8"/>
                  </a:lnTo>
                  <a:lnTo>
                    <a:pt x="34" y="11"/>
                  </a:lnTo>
                  <a:lnTo>
                    <a:pt x="34" y="14"/>
                  </a:lnTo>
                  <a:lnTo>
                    <a:pt x="34" y="70"/>
                  </a:lnTo>
                  <a:lnTo>
                    <a:pt x="34" y="72"/>
                  </a:lnTo>
                  <a:lnTo>
                    <a:pt x="34" y="74"/>
                  </a:lnTo>
                  <a:lnTo>
                    <a:pt x="34" y="77"/>
                  </a:lnTo>
                  <a:lnTo>
                    <a:pt x="34" y="79"/>
                  </a:lnTo>
                  <a:lnTo>
                    <a:pt x="31" y="79"/>
                  </a:lnTo>
                  <a:lnTo>
                    <a:pt x="31" y="80"/>
                  </a:lnTo>
                  <a:lnTo>
                    <a:pt x="31" y="84"/>
                  </a:lnTo>
                  <a:lnTo>
                    <a:pt x="29" y="84"/>
                  </a:lnTo>
                  <a:lnTo>
                    <a:pt x="26" y="84"/>
                  </a:lnTo>
                  <a:lnTo>
                    <a:pt x="5" y="84"/>
                  </a:lnTo>
                  <a:lnTo>
                    <a:pt x="1" y="84"/>
                  </a:lnTo>
                  <a:lnTo>
                    <a:pt x="1" y="80"/>
                  </a:lnTo>
                  <a:lnTo>
                    <a:pt x="0" y="80"/>
                  </a:lnTo>
                  <a:lnTo>
                    <a:pt x="0" y="79"/>
                  </a:lnTo>
                  <a:lnTo>
                    <a:pt x="0" y="77"/>
                  </a:lnTo>
                  <a:lnTo>
                    <a:pt x="0" y="74"/>
                  </a:lnTo>
                  <a:lnTo>
                    <a:pt x="0" y="72"/>
                  </a:lnTo>
                  <a:lnTo>
                    <a:pt x="0" y="7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67" name="Freeform 33" descr="Light vertical"/>
            <p:cNvSpPr>
              <a:spLocks noChangeAspect="1"/>
            </p:cNvSpPr>
            <p:nvPr/>
          </p:nvSpPr>
          <p:spPr bwMode="auto">
            <a:xfrm>
              <a:off x="3148" y="3537"/>
              <a:ext cx="68" cy="111"/>
            </a:xfrm>
            <a:custGeom>
              <a:avLst/>
              <a:gdLst>
                <a:gd name="T0" fmla="*/ 0 w 52"/>
                <a:gd name="T1" fmla="*/ 68 h 85"/>
                <a:gd name="T2" fmla="*/ 0 w 52"/>
                <a:gd name="T3" fmla="*/ 68 h 85"/>
                <a:gd name="T4" fmla="*/ 0 w 52"/>
                <a:gd name="T5" fmla="*/ 52 h 85"/>
                <a:gd name="T6" fmla="*/ 0 w 52"/>
                <a:gd name="T7" fmla="*/ 38 h 85"/>
                <a:gd name="T8" fmla="*/ 1 w 52"/>
                <a:gd name="T9" fmla="*/ 35 h 85"/>
                <a:gd name="T10" fmla="*/ 1 w 52"/>
                <a:gd name="T11" fmla="*/ 27 h 85"/>
                <a:gd name="T12" fmla="*/ 27 w 52"/>
                <a:gd name="T13" fmla="*/ 12 h 85"/>
                <a:gd name="T14" fmla="*/ 27 w 52"/>
                <a:gd name="T15" fmla="*/ 12 h 85"/>
                <a:gd name="T16" fmla="*/ 35 w 52"/>
                <a:gd name="T17" fmla="*/ 0 h 85"/>
                <a:gd name="T18" fmla="*/ 35 w 52"/>
                <a:gd name="T19" fmla="*/ 0 h 85"/>
                <a:gd name="T20" fmla="*/ 38 w 52"/>
                <a:gd name="T21" fmla="*/ 0 h 85"/>
                <a:gd name="T22" fmla="*/ 221 w 52"/>
                <a:gd name="T23" fmla="*/ 0 h 85"/>
                <a:gd name="T24" fmla="*/ 221 w 52"/>
                <a:gd name="T25" fmla="*/ 0 h 85"/>
                <a:gd name="T26" fmla="*/ 221 w 52"/>
                <a:gd name="T27" fmla="*/ 0 h 85"/>
                <a:gd name="T28" fmla="*/ 228 w 52"/>
                <a:gd name="T29" fmla="*/ 12 h 85"/>
                <a:gd name="T30" fmla="*/ 228 w 52"/>
                <a:gd name="T31" fmla="*/ 12 h 85"/>
                <a:gd name="T32" fmla="*/ 234 w 52"/>
                <a:gd name="T33" fmla="*/ 27 h 85"/>
                <a:gd name="T34" fmla="*/ 234 w 52"/>
                <a:gd name="T35" fmla="*/ 35 h 85"/>
                <a:gd name="T36" fmla="*/ 256 w 52"/>
                <a:gd name="T37" fmla="*/ 35 h 85"/>
                <a:gd name="T38" fmla="*/ 256 w 52"/>
                <a:gd name="T39" fmla="*/ 38 h 85"/>
                <a:gd name="T40" fmla="*/ 256 w 52"/>
                <a:gd name="T41" fmla="*/ 52 h 85"/>
                <a:gd name="T42" fmla="*/ 256 w 52"/>
                <a:gd name="T43" fmla="*/ 68 h 85"/>
                <a:gd name="T44" fmla="*/ 256 w 52"/>
                <a:gd name="T45" fmla="*/ 345 h 85"/>
                <a:gd name="T46" fmla="*/ 256 w 52"/>
                <a:gd name="T47" fmla="*/ 358 h 85"/>
                <a:gd name="T48" fmla="*/ 256 w 52"/>
                <a:gd name="T49" fmla="*/ 370 h 85"/>
                <a:gd name="T50" fmla="*/ 256 w 52"/>
                <a:gd name="T51" fmla="*/ 384 h 85"/>
                <a:gd name="T52" fmla="*/ 256 w 52"/>
                <a:gd name="T53" fmla="*/ 392 h 85"/>
                <a:gd name="T54" fmla="*/ 234 w 52"/>
                <a:gd name="T55" fmla="*/ 392 h 85"/>
                <a:gd name="T56" fmla="*/ 234 w 52"/>
                <a:gd name="T57" fmla="*/ 396 h 85"/>
                <a:gd name="T58" fmla="*/ 228 w 52"/>
                <a:gd name="T59" fmla="*/ 419 h 85"/>
                <a:gd name="T60" fmla="*/ 228 w 52"/>
                <a:gd name="T61" fmla="*/ 419 h 85"/>
                <a:gd name="T62" fmla="*/ 221 w 52"/>
                <a:gd name="T63" fmla="*/ 419 h 85"/>
                <a:gd name="T64" fmla="*/ 221 w 52"/>
                <a:gd name="T65" fmla="*/ 419 h 85"/>
                <a:gd name="T66" fmla="*/ 38 w 52"/>
                <a:gd name="T67" fmla="*/ 419 h 85"/>
                <a:gd name="T68" fmla="*/ 35 w 52"/>
                <a:gd name="T69" fmla="*/ 419 h 85"/>
                <a:gd name="T70" fmla="*/ 35 w 52"/>
                <a:gd name="T71" fmla="*/ 419 h 85"/>
                <a:gd name="T72" fmla="*/ 27 w 52"/>
                <a:gd name="T73" fmla="*/ 419 h 85"/>
                <a:gd name="T74" fmla="*/ 27 w 52"/>
                <a:gd name="T75" fmla="*/ 396 h 85"/>
                <a:gd name="T76" fmla="*/ 1 w 52"/>
                <a:gd name="T77" fmla="*/ 396 h 85"/>
                <a:gd name="T78" fmla="*/ 1 w 52"/>
                <a:gd name="T79" fmla="*/ 392 h 85"/>
                <a:gd name="T80" fmla="*/ 1 w 52"/>
                <a:gd name="T81" fmla="*/ 384 h 85"/>
                <a:gd name="T82" fmla="*/ 0 w 52"/>
                <a:gd name="T83" fmla="*/ 370 h 85"/>
                <a:gd name="T84" fmla="*/ 0 w 52"/>
                <a:gd name="T85" fmla="*/ 358 h 85"/>
                <a:gd name="T86" fmla="*/ 0 w 52"/>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2"/>
                <a:gd name="T133" fmla="*/ 0 h 85"/>
                <a:gd name="T134" fmla="*/ 52 w 52"/>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2" h="85">
                  <a:moveTo>
                    <a:pt x="0" y="70"/>
                  </a:moveTo>
                  <a:lnTo>
                    <a:pt x="0" y="14"/>
                  </a:lnTo>
                  <a:lnTo>
                    <a:pt x="0" y="11"/>
                  </a:lnTo>
                  <a:lnTo>
                    <a:pt x="0" y="8"/>
                  </a:lnTo>
                  <a:lnTo>
                    <a:pt x="1" y="7"/>
                  </a:lnTo>
                  <a:lnTo>
                    <a:pt x="1" y="5"/>
                  </a:lnTo>
                  <a:lnTo>
                    <a:pt x="5" y="2"/>
                  </a:lnTo>
                  <a:lnTo>
                    <a:pt x="7" y="0"/>
                  </a:lnTo>
                  <a:lnTo>
                    <a:pt x="8" y="0"/>
                  </a:lnTo>
                  <a:lnTo>
                    <a:pt x="44" y="0"/>
                  </a:lnTo>
                  <a:lnTo>
                    <a:pt x="46" y="0"/>
                  </a:lnTo>
                  <a:lnTo>
                    <a:pt x="46" y="2"/>
                  </a:lnTo>
                  <a:lnTo>
                    <a:pt x="47" y="2"/>
                  </a:lnTo>
                  <a:lnTo>
                    <a:pt x="47" y="5"/>
                  </a:lnTo>
                  <a:lnTo>
                    <a:pt x="47" y="7"/>
                  </a:lnTo>
                  <a:lnTo>
                    <a:pt x="51" y="7"/>
                  </a:lnTo>
                  <a:lnTo>
                    <a:pt x="51" y="8"/>
                  </a:lnTo>
                  <a:lnTo>
                    <a:pt x="51" y="11"/>
                  </a:lnTo>
                  <a:lnTo>
                    <a:pt x="51" y="14"/>
                  </a:lnTo>
                  <a:lnTo>
                    <a:pt x="51" y="70"/>
                  </a:lnTo>
                  <a:lnTo>
                    <a:pt x="51" y="72"/>
                  </a:lnTo>
                  <a:lnTo>
                    <a:pt x="51" y="74"/>
                  </a:lnTo>
                  <a:lnTo>
                    <a:pt x="51" y="77"/>
                  </a:lnTo>
                  <a:lnTo>
                    <a:pt x="51" y="79"/>
                  </a:lnTo>
                  <a:lnTo>
                    <a:pt x="47" y="79"/>
                  </a:lnTo>
                  <a:lnTo>
                    <a:pt x="47" y="80"/>
                  </a:lnTo>
                  <a:lnTo>
                    <a:pt x="46" y="80"/>
                  </a:lnTo>
                  <a:lnTo>
                    <a:pt x="46" y="84"/>
                  </a:lnTo>
                  <a:lnTo>
                    <a:pt x="44" y="84"/>
                  </a:lnTo>
                  <a:lnTo>
                    <a:pt x="8" y="84"/>
                  </a:lnTo>
                  <a:lnTo>
                    <a:pt x="7" y="84"/>
                  </a:lnTo>
                  <a:lnTo>
                    <a:pt x="5" y="84"/>
                  </a:lnTo>
                  <a:lnTo>
                    <a:pt x="5" y="80"/>
                  </a:lnTo>
                  <a:lnTo>
                    <a:pt x="1" y="80"/>
                  </a:lnTo>
                  <a:lnTo>
                    <a:pt x="1" y="79"/>
                  </a:lnTo>
                  <a:lnTo>
                    <a:pt x="1" y="77"/>
                  </a:lnTo>
                  <a:lnTo>
                    <a:pt x="0" y="77"/>
                  </a:lnTo>
                  <a:lnTo>
                    <a:pt x="0" y="74"/>
                  </a:lnTo>
                  <a:lnTo>
                    <a:pt x="0" y="72"/>
                  </a:lnTo>
                  <a:lnTo>
                    <a:pt x="0" y="7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68" name="AutoShape 34"/>
            <p:cNvSpPr>
              <a:spLocks noChangeAspect="1" noChangeArrowheads="1"/>
            </p:cNvSpPr>
            <p:nvPr/>
          </p:nvSpPr>
          <p:spPr bwMode="auto">
            <a:xfrm flipV="1">
              <a:off x="3127" y="3520"/>
              <a:ext cx="12" cy="1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69" name="Freeform 35"/>
            <p:cNvSpPr>
              <a:spLocks noChangeAspect="1"/>
            </p:cNvSpPr>
            <p:nvPr/>
          </p:nvSpPr>
          <p:spPr bwMode="auto">
            <a:xfrm>
              <a:off x="3113" y="3486"/>
              <a:ext cx="17" cy="36"/>
            </a:xfrm>
            <a:custGeom>
              <a:avLst/>
              <a:gdLst>
                <a:gd name="T0" fmla="*/ 60 w 13"/>
                <a:gd name="T1" fmla="*/ 149 h 27"/>
                <a:gd name="T2" fmla="*/ 0 w 13"/>
                <a:gd name="T3" fmla="*/ 105 h 27"/>
                <a:gd name="T4" fmla="*/ 60 w 13"/>
                <a:gd name="T5" fmla="*/ 73 h 27"/>
                <a:gd name="T6" fmla="*/ 0 w 13"/>
                <a:gd name="T7" fmla="*/ 28 h 27"/>
                <a:gd name="T8" fmla="*/ 60 w 13"/>
                <a:gd name="T9" fmla="*/ 0 h 27"/>
                <a:gd name="T10" fmla="*/ 60 w 13"/>
                <a:gd name="T11" fmla="*/ 149 h 27"/>
                <a:gd name="T12" fmla="*/ 60 w 13"/>
                <a:gd name="T13" fmla="*/ 149 h 27"/>
                <a:gd name="T14" fmla="*/ 0 60000 65536"/>
                <a:gd name="T15" fmla="*/ 0 60000 65536"/>
                <a:gd name="T16" fmla="*/ 0 60000 65536"/>
                <a:gd name="T17" fmla="*/ 0 60000 65536"/>
                <a:gd name="T18" fmla="*/ 0 60000 65536"/>
                <a:gd name="T19" fmla="*/ 0 60000 65536"/>
                <a:gd name="T20" fmla="*/ 0 60000 65536"/>
                <a:gd name="T21" fmla="*/ 0 w 13"/>
                <a:gd name="T22" fmla="*/ 0 h 27"/>
                <a:gd name="T23" fmla="*/ 13 w 13"/>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7">
                  <a:moveTo>
                    <a:pt x="12" y="26"/>
                  </a:moveTo>
                  <a:lnTo>
                    <a:pt x="0" y="19"/>
                  </a:lnTo>
                  <a:lnTo>
                    <a:pt x="12" y="13"/>
                  </a:lnTo>
                  <a:lnTo>
                    <a:pt x="0" y="5"/>
                  </a:lnTo>
                  <a:lnTo>
                    <a:pt x="12" y="0"/>
                  </a:lnTo>
                  <a:lnTo>
                    <a:pt x="12"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70" name="Line 36"/>
            <p:cNvSpPr>
              <a:spLocks noChangeAspect="1" noChangeShapeType="1"/>
            </p:cNvSpPr>
            <p:nvPr/>
          </p:nvSpPr>
          <p:spPr bwMode="auto">
            <a:xfrm flipH="1" flipV="1">
              <a:off x="3113" y="3509"/>
              <a:ext cx="118" cy="1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471" name="Line 37"/>
            <p:cNvSpPr>
              <a:spLocks noChangeAspect="1" noChangeShapeType="1"/>
            </p:cNvSpPr>
            <p:nvPr/>
          </p:nvSpPr>
          <p:spPr bwMode="auto">
            <a:xfrm>
              <a:off x="3129" y="3519"/>
              <a:ext cx="102"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472" name="Line 38"/>
            <p:cNvSpPr>
              <a:spLocks noChangeAspect="1" noChangeShapeType="1"/>
            </p:cNvSpPr>
            <p:nvPr/>
          </p:nvSpPr>
          <p:spPr bwMode="auto">
            <a:xfrm flipH="1" flipV="1">
              <a:off x="3113" y="3492"/>
              <a:ext cx="118" cy="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473" name="Freeform 39"/>
            <p:cNvSpPr>
              <a:spLocks noChangeAspect="1"/>
            </p:cNvSpPr>
            <p:nvPr/>
          </p:nvSpPr>
          <p:spPr bwMode="auto">
            <a:xfrm>
              <a:off x="3235" y="3486"/>
              <a:ext cx="16" cy="34"/>
            </a:xfrm>
            <a:custGeom>
              <a:avLst/>
              <a:gdLst>
                <a:gd name="T0" fmla="*/ 0 w 12"/>
                <a:gd name="T1" fmla="*/ 0 h 26"/>
                <a:gd name="T2" fmla="*/ 64 w 12"/>
                <a:gd name="T3" fmla="*/ 27 h 26"/>
                <a:gd name="T4" fmla="*/ 0 w 12"/>
                <a:gd name="T5" fmla="*/ 65 h 26"/>
                <a:gd name="T6" fmla="*/ 64 w 12"/>
                <a:gd name="T7" fmla="*/ 95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5"/>
                  </a:lnTo>
                  <a:lnTo>
                    <a:pt x="0" y="13"/>
                  </a:lnTo>
                  <a:lnTo>
                    <a:pt x="11" y="19"/>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74" name="Freeform 40"/>
            <p:cNvSpPr>
              <a:spLocks noChangeAspect="1"/>
            </p:cNvSpPr>
            <p:nvPr/>
          </p:nvSpPr>
          <p:spPr bwMode="auto">
            <a:xfrm>
              <a:off x="3129" y="3387"/>
              <a:ext cx="108" cy="17"/>
            </a:xfrm>
            <a:custGeom>
              <a:avLst/>
              <a:gdLst>
                <a:gd name="T0" fmla="*/ 0 w 83"/>
                <a:gd name="T1" fmla="*/ 60 h 13"/>
                <a:gd name="T2" fmla="*/ 16 w 83"/>
                <a:gd name="T3" fmla="*/ 0 h 13"/>
                <a:gd name="T4" fmla="*/ 372 w 83"/>
                <a:gd name="T5" fmla="*/ 0 h 13"/>
                <a:gd name="T6" fmla="*/ 399 w 83"/>
                <a:gd name="T7" fmla="*/ 60 h 13"/>
                <a:gd name="T8" fmla="*/ 0 w 83"/>
                <a:gd name="T9" fmla="*/ 60 h 13"/>
                <a:gd name="T10" fmla="*/ 0 w 83"/>
                <a:gd name="T11" fmla="*/ 60 h 13"/>
                <a:gd name="T12" fmla="*/ 0 60000 65536"/>
                <a:gd name="T13" fmla="*/ 0 60000 65536"/>
                <a:gd name="T14" fmla="*/ 0 60000 65536"/>
                <a:gd name="T15" fmla="*/ 0 60000 65536"/>
                <a:gd name="T16" fmla="*/ 0 60000 65536"/>
                <a:gd name="T17" fmla="*/ 0 60000 65536"/>
                <a:gd name="T18" fmla="*/ 0 w 83"/>
                <a:gd name="T19" fmla="*/ 0 h 13"/>
                <a:gd name="T20" fmla="*/ 83 w 83"/>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83" h="13">
                  <a:moveTo>
                    <a:pt x="0" y="12"/>
                  </a:moveTo>
                  <a:lnTo>
                    <a:pt x="3" y="0"/>
                  </a:lnTo>
                  <a:lnTo>
                    <a:pt x="77" y="0"/>
                  </a:lnTo>
                  <a:lnTo>
                    <a:pt x="82" y="12"/>
                  </a:lnTo>
                  <a:lnTo>
                    <a:pt x="0" y="1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75" name="Freeform 41"/>
            <p:cNvSpPr>
              <a:spLocks noChangeAspect="1"/>
            </p:cNvSpPr>
            <p:nvPr/>
          </p:nvSpPr>
          <p:spPr bwMode="auto">
            <a:xfrm>
              <a:off x="3073" y="3344"/>
              <a:ext cx="224" cy="149"/>
            </a:xfrm>
            <a:custGeom>
              <a:avLst/>
              <a:gdLst>
                <a:gd name="T0" fmla="*/ 0 w 172"/>
                <a:gd name="T1" fmla="*/ 93 h 114"/>
                <a:gd name="T2" fmla="*/ 0 w 172"/>
                <a:gd name="T3" fmla="*/ 93 h 114"/>
                <a:gd name="T4" fmla="*/ 12 w 172"/>
                <a:gd name="T5" fmla="*/ 65 h 114"/>
                <a:gd name="T6" fmla="*/ 12 w 172"/>
                <a:gd name="T7" fmla="*/ 60 h 114"/>
                <a:gd name="T8" fmla="*/ 27 w 172"/>
                <a:gd name="T9" fmla="*/ 38 h 114"/>
                <a:gd name="T10" fmla="*/ 38 w 172"/>
                <a:gd name="T11" fmla="*/ 35 h 114"/>
                <a:gd name="T12" fmla="*/ 60 w 172"/>
                <a:gd name="T13" fmla="*/ 27 h 114"/>
                <a:gd name="T14" fmla="*/ 78 w 172"/>
                <a:gd name="T15" fmla="*/ 12 h 114"/>
                <a:gd name="T16" fmla="*/ 96 w 172"/>
                <a:gd name="T17" fmla="*/ 0 h 114"/>
                <a:gd name="T18" fmla="*/ 124 w 172"/>
                <a:gd name="T19" fmla="*/ 0 h 114"/>
                <a:gd name="T20" fmla="*/ 134 w 172"/>
                <a:gd name="T21" fmla="*/ 0 h 114"/>
                <a:gd name="T22" fmla="*/ 682 w 172"/>
                <a:gd name="T23" fmla="*/ 0 h 114"/>
                <a:gd name="T24" fmla="*/ 707 w 172"/>
                <a:gd name="T25" fmla="*/ 0 h 114"/>
                <a:gd name="T26" fmla="*/ 731 w 172"/>
                <a:gd name="T27" fmla="*/ 0 h 114"/>
                <a:gd name="T28" fmla="*/ 745 w 172"/>
                <a:gd name="T29" fmla="*/ 12 h 114"/>
                <a:gd name="T30" fmla="*/ 764 w 172"/>
                <a:gd name="T31" fmla="*/ 12 h 114"/>
                <a:gd name="T32" fmla="*/ 780 w 172"/>
                <a:gd name="T33" fmla="*/ 27 h 114"/>
                <a:gd name="T34" fmla="*/ 793 w 172"/>
                <a:gd name="T35" fmla="*/ 35 h 114"/>
                <a:gd name="T36" fmla="*/ 815 w 172"/>
                <a:gd name="T37" fmla="*/ 38 h 114"/>
                <a:gd name="T38" fmla="*/ 815 w 172"/>
                <a:gd name="T39" fmla="*/ 65 h 114"/>
                <a:gd name="T40" fmla="*/ 835 w 172"/>
                <a:gd name="T41" fmla="*/ 76 h 114"/>
                <a:gd name="T42" fmla="*/ 835 w 172"/>
                <a:gd name="T43" fmla="*/ 93 h 114"/>
                <a:gd name="T44" fmla="*/ 835 w 172"/>
                <a:gd name="T45" fmla="*/ 465 h 114"/>
                <a:gd name="T46" fmla="*/ 835 w 172"/>
                <a:gd name="T47" fmla="*/ 473 h 114"/>
                <a:gd name="T48" fmla="*/ 835 w 172"/>
                <a:gd name="T49" fmla="*/ 474 h 114"/>
                <a:gd name="T50" fmla="*/ 815 w 172"/>
                <a:gd name="T51" fmla="*/ 507 h 114"/>
                <a:gd name="T52" fmla="*/ 806 w 172"/>
                <a:gd name="T53" fmla="*/ 514 h 114"/>
                <a:gd name="T54" fmla="*/ 793 w 172"/>
                <a:gd name="T55" fmla="*/ 533 h 114"/>
                <a:gd name="T56" fmla="*/ 772 w 172"/>
                <a:gd name="T57" fmla="*/ 544 h 114"/>
                <a:gd name="T58" fmla="*/ 764 w 172"/>
                <a:gd name="T59" fmla="*/ 550 h 114"/>
                <a:gd name="T60" fmla="*/ 742 w 172"/>
                <a:gd name="T61" fmla="*/ 550 h 114"/>
                <a:gd name="T62" fmla="*/ 716 w 172"/>
                <a:gd name="T63" fmla="*/ 562 h 114"/>
                <a:gd name="T64" fmla="*/ 682 w 172"/>
                <a:gd name="T65" fmla="*/ 562 h 114"/>
                <a:gd name="T66" fmla="*/ 134 w 172"/>
                <a:gd name="T67" fmla="*/ 562 h 114"/>
                <a:gd name="T68" fmla="*/ 133 w 172"/>
                <a:gd name="T69" fmla="*/ 562 h 114"/>
                <a:gd name="T70" fmla="*/ 108 w 172"/>
                <a:gd name="T71" fmla="*/ 562 h 114"/>
                <a:gd name="T72" fmla="*/ 86 w 172"/>
                <a:gd name="T73" fmla="*/ 550 h 114"/>
                <a:gd name="T74" fmla="*/ 64 w 172"/>
                <a:gd name="T75" fmla="*/ 544 h 114"/>
                <a:gd name="T76" fmla="*/ 38 w 172"/>
                <a:gd name="T77" fmla="*/ 544 h 114"/>
                <a:gd name="T78" fmla="*/ 35 w 172"/>
                <a:gd name="T79" fmla="*/ 514 h 114"/>
                <a:gd name="T80" fmla="*/ 27 w 172"/>
                <a:gd name="T81" fmla="*/ 507 h 114"/>
                <a:gd name="T82" fmla="*/ 12 w 172"/>
                <a:gd name="T83" fmla="*/ 501 h 114"/>
                <a:gd name="T84" fmla="*/ 0 w 172"/>
                <a:gd name="T85" fmla="*/ 474 h 114"/>
                <a:gd name="T86" fmla="*/ 0 w 172"/>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2"/>
                <a:gd name="T133" fmla="*/ 0 h 114"/>
                <a:gd name="T134" fmla="*/ 172 w 172"/>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2" h="114">
                  <a:moveTo>
                    <a:pt x="0" y="93"/>
                  </a:moveTo>
                  <a:lnTo>
                    <a:pt x="0" y="18"/>
                  </a:lnTo>
                  <a:lnTo>
                    <a:pt x="0" y="15"/>
                  </a:lnTo>
                  <a:lnTo>
                    <a:pt x="2" y="13"/>
                  </a:lnTo>
                  <a:lnTo>
                    <a:pt x="2" y="12"/>
                  </a:lnTo>
                  <a:lnTo>
                    <a:pt x="5" y="8"/>
                  </a:lnTo>
                  <a:lnTo>
                    <a:pt x="7" y="7"/>
                  </a:lnTo>
                  <a:lnTo>
                    <a:pt x="8" y="7"/>
                  </a:lnTo>
                  <a:lnTo>
                    <a:pt x="8" y="5"/>
                  </a:lnTo>
                  <a:lnTo>
                    <a:pt x="12" y="5"/>
                  </a:lnTo>
                  <a:lnTo>
                    <a:pt x="13" y="2"/>
                  </a:lnTo>
                  <a:lnTo>
                    <a:pt x="16" y="2"/>
                  </a:lnTo>
                  <a:lnTo>
                    <a:pt x="18" y="2"/>
                  </a:lnTo>
                  <a:lnTo>
                    <a:pt x="20" y="0"/>
                  </a:lnTo>
                  <a:lnTo>
                    <a:pt x="22" y="0"/>
                  </a:lnTo>
                  <a:lnTo>
                    <a:pt x="25" y="0"/>
                  </a:lnTo>
                  <a:lnTo>
                    <a:pt x="27" y="0"/>
                  </a:lnTo>
                  <a:lnTo>
                    <a:pt x="28" y="0"/>
                  </a:lnTo>
                  <a:lnTo>
                    <a:pt x="140" y="0"/>
                  </a:lnTo>
                  <a:lnTo>
                    <a:pt x="145" y="0"/>
                  </a:lnTo>
                  <a:lnTo>
                    <a:pt x="147" y="0"/>
                  </a:lnTo>
                  <a:lnTo>
                    <a:pt x="150" y="0"/>
                  </a:lnTo>
                  <a:lnTo>
                    <a:pt x="152" y="0"/>
                  </a:lnTo>
                  <a:lnTo>
                    <a:pt x="153" y="2"/>
                  </a:lnTo>
                  <a:lnTo>
                    <a:pt x="157" y="2"/>
                  </a:lnTo>
                  <a:lnTo>
                    <a:pt x="158" y="5"/>
                  </a:lnTo>
                  <a:lnTo>
                    <a:pt x="160" y="5"/>
                  </a:lnTo>
                  <a:lnTo>
                    <a:pt x="163" y="7"/>
                  </a:lnTo>
                  <a:lnTo>
                    <a:pt x="165" y="8"/>
                  </a:lnTo>
                  <a:lnTo>
                    <a:pt x="167" y="8"/>
                  </a:lnTo>
                  <a:lnTo>
                    <a:pt x="167" y="12"/>
                  </a:lnTo>
                  <a:lnTo>
                    <a:pt x="167" y="13"/>
                  </a:lnTo>
                  <a:lnTo>
                    <a:pt x="171" y="13"/>
                  </a:lnTo>
                  <a:lnTo>
                    <a:pt x="171" y="15"/>
                  </a:lnTo>
                  <a:lnTo>
                    <a:pt x="171" y="18"/>
                  </a:lnTo>
                  <a:lnTo>
                    <a:pt x="171" y="93"/>
                  </a:lnTo>
                  <a:lnTo>
                    <a:pt x="171" y="95"/>
                  </a:lnTo>
                  <a:lnTo>
                    <a:pt x="171" y="96"/>
                  </a:lnTo>
                  <a:lnTo>
                    <a:pt x="167" y="100"/>
                  </a:lnTo>
                  <a:lnTo>
                    <a:pt x="167" y="102"/>
                  </a:lnTo>
                  <a:lnTo>
                    <a:pt x="165" y="103"/>
                  </a:lnTo>
                  <a:lnTo>
                    <a:pt x="163" y="103"/>
                  </a:lnTo>
                  <a:lnTo>
                    <a:pt x="163" y="107"/>
                  </a:lnTo>
                  <a:lnTo>
                    <a:pt x="160" y="109"/>
                  </a:lnTo>
                  <a:lnTo>
                    <a:pt x="158" y="109"/>
                  </a:lnTo>
                  <a:lnTo>
                    <a:pt x="157" y="109"/>
                  </a:lnTo>
                  <a:lnTo>
                    <a:pt x="157" y="110"/>
                  </a:lnTo>
                  <a:lnTo>
                    <a:pt x="153" y="110"/>
                  </a:lnTo>
                  <a:lnTo>
                    <a:pt x="152" y="110"/>
                  </a:lnTo>
                  <a:lnTo>
                    <a:pt x="150" y="113"/>
                  </a:lnTo>
                  <a:lnTo>
                    <a:pt x="147" y="113"/>
                  </a:lnTo>
                  <a:lnTo>
                    <a:pt x="145" y="113"/>
                  </a:lnTo>
                  <a:lnTo>
                    <a:pt x="140" y="113"/>
                  </a:lnTo>
                  <a:lnTo>
                    <a:pt x="28" y="113"/>
                  </a:lnTo>
                  <a:lnTo>
                    <a:pt x="27" y="113"/>
                  </a:lnTo>
                  <a:lnTo>
                    <a:pt x="25" y="113"/>
                  </a:lnTo>
                  <a:lnTo>
                    <a:pt x="22" y="113"/>
                  </a:lnTo>
                  <a:lnTo>
                    <a:pt x="20" y="110"/>
                  </a:lnTo>
                  <a:lnTo>
                    <a:pt x="18" y="110"/>
                  </a:lnTo>
                  <a:lnTo>
                    <a:pt x="16" y="110"/>
                  </a:lnTo>
                  <a:lnTo>
                    <a:pt x="13" y="109"/>
                  </a:lnTo>
                  <a:lnTo>
                    <a:pt x="12" y="109"/>
                  </a:lnTo>
                  <a:lnTo>
                    <a:pt x="8" y="109"/>
                  </a:lnTo>
                  <a:lnTo>
                    <a:pt x="8" y="107"/>
                  </a:lnTo>
                  <a:lnTo>
                    <a:pt x="7" y="103"/>
                  </a:lnTo>
                  <a:lnTo>
                    <a:pt x="5" y="103"/>
                  </a:lnTo>
                  <a:lnTo>
                    <a:pt x="5" y="102"/>
                  </a:lnTo>
                  <a:lnTo>
                    <a:pt x="2" y="102"/>
                  </a:lnTo>
                  <a:lnTo>
                    <a:pt x="2" y="100"/>
                  </a:lnTo>
                  <a:lnTo>
                    <a:pt x="2" y="96"/>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76" name="Freeform 42"/>
            <p:cNvSpPr>
              <a:spLocks noChangeAspect="1"/>
            </p:cNvSpPr>
            <p:nvPr/>
          </p:nvSpPr>
          <p:spPr bwMode="auto">
            <a:xfrm>
              <a:off x="3075" y="3344"/>
              <a:ext cx="64" cy="149"/>
            </a:xfrm>
            <a:custGeom>
              <a:avLst/>
              <a:gdLst>
                <a:gd name="T0" fmla="*/ 0 w 49"/>
                <a:gd name="T1" fmla="*/ 99 h 114"/>
                <a:gd name="T2" fmla="*/ 0 w 49"/>
                <a:gd name="T3" fmla="*/ 93 h 114"/>
                <a:gd name="T4" fmla="*/ 0 w 49"/>
                <a:gd name="T5" fmla="*/ 76 h 114"/>
                <a:gd name="T6" fmla="*/ 0 w 49"/>
                <a:gd name="T7" fmla="*/ 60 h 114"/>
                <a:gd name="T8" fmla="*/ 0 w 49"/>
                <a:gd name="T9" fmla="*/ 38 h 114"/>
                <a:gd name="T10" fmla="*/ 1 w 49"/>
                <a:gd name="T11" fmla="*/ 35 h 114"/>
                <a:gd name="T12" fmla="*/ 1 w 49"/>
                <a:gd name="T13" fmla="*/ 27 h 114"/>
                <a:gd name="T14" fmla="*/ 27 w 49"/>
                <a:gd name="T15" fmla="*/ 12 h 114"/>
                <a:gd name="T16" fmla="*/ 27 w 49"/>
                <a:gd name="T17" fmla="*/ 12 h 114"/>
                <a:gd name="T18" fmla="*/ 29 w 49"/>
                <a:gd name="T19" fmla="*/ 0 h 114"/>
                <a:gd name="T20" fmla="*/ 29 w 49"/>
                <a:gd name="T21" fmla="*/ 0 h 114"/>
                <a:gd name="T22" fmla="*/ 183 w 49"/>
                <a:gd name="T23" fmla="*/ 0 h 114"/>
                <a:gd name="T24" fmla="*/ 199 w 49"/>
                <a:gd name="T25" fmla="*/ 0 h 114"/>
                <a:gd name="T26" fmla="*/ 199 w 49"/>
                <a:gd name="T27" fmla="*/ 0 h 114"/>
                <a:gd name="T28" fmla="*/ 206 w 49"/>
                <a:gd name="T29" fmla="*/ 12 h 114"/>
                <a:gd name="T30" fmla="*/ 206 w 49"/>
                <a:gd name="T31" fmla="*/ 12 h 114"/>
                <a:gd name="T32" fmla="*/ 217 w 49"/>
                <a:gd name="T33" fmla="*/ 27 h 114"/>
                <a:gd name="T34" fmla="*/ 217 w 49"/>
                <a:gd name="T35" fmla="*/ 35 h 114"/>
                <a:gd name="T36" fmla="*/ 217 w 49"/>
                <a:gd name="T37" fmla="*/ 38 h 114"/>
                <a:gd name="T38" fmla="*/ 239 w 49"/>
                <a:gd name="T39" fmla="*/ 65 h 114"/>
                <a:gd name="T40" fmla="*/ 239 w 49"/>
                <a:gd name="T41" fmla="*/ 76 h 114"/>
                <a:gd name="T42" fmla="*/ 239 w 49"/>
                <a:gd name="T43" fmla="*/ 99 h 114"/>
                <a:gd name="T44" fmla="*/ 239 w 49"/>
                <a:gd name="T45" fmla="*/ 465 h 114"/>
                <a:gd name="T46" fmla="*/ 239 w 49"/>
                <a:gd name="T47" fmla="*/ 473 h 114"/>
                <a:gd name="T48" fmla="*/ 239 w 49"/>
                <a:gd name="T49" fmla="*/ 501 h 114"/>
                <a:gd name="T50" fmla="*/ 217 w 49"/>
                <a:gd name="T51" fmla="*/ 507 h 114"/>
                <a:gd name="T52" fmla="*/ 217 w 49"/>
                <a:gd name="T53" fmla="*/ 514 h 114"/>
                <a:gd name="T54" fmla="*/ 217 w 49"/>
                <a:gd name="T55" fmla="*/ 533 h 114"/>
                <a:gd name="T56" fmla="*/ 206 w 49"/>
                <a:gd name="T57" fmla="*/ 544 h 114"/>
                <a:gd name="T58" fmla="*/ 206 w 49"/>
                <a:gd name="T59" fmla="*/ 550 h 114"/>
                <a:gd name="T60" fmla="*/ 199 w 49"/>
                <a:gd name="T61" fmla="*/ 550 h 114"/>
                <a:gd name="T62" fmla="*/ 199 w 49"/>
                <a:gd name="T63" fmla="*/ 562 h 114"/>
                <a:gd name="T64" fmla="*/ 183 w 49"/>
                <a:gd name="T65" fmla="*/ 562 h 114"/>
                <a:gd name="T66" fmla="*/ 29 w 49"/>
                <a:gd name="T67" fmla="*/ 562 h 114"/>
                <a:gd name="T68" fmla="*/ 29 w 49"/>
                <a:gd name="T69" fmla="*/ 562 h 114"/>
                <a:gd name="T70" fmla="*/ 27 w 49"/>
                <a:gd name="T71" fmla="*/ 562 h 114"/>
                <a:gd name="T72" fmla="*/ 27 w 49"/>
                <a:gd name="T73" fmla="*/ 550 h 114"/>
                <a:gd name="T74" fmla="*/ 1 w 49"/>
                <a:gd name="T75" fmla="*/ 550 h 114"/>
                <a:gd name="T76" fmla="*/ 1 w 49"/>
                <a:gd name="T77" fmla="*/ 544 h 114"/>
                <a:gd name="T78" fmla="*/ 0 w 49"/>
                <a:gd name="T79" fmla="*/ 533 h 114"/>
                <a:gd name="T80" fmla="*/ 0 w 49"/>
                <a:gd name="T81" fmla="*/ 514 h 114"/>
                <a:gd name="T82" fmla="*/ 0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0" y="13"/>
                  </a:lnTo>
                  <a:lnTo>
                    <a:pt x="0" y="12"/>
                  </a:lnTo>
                  <a:lnTo>
                    <a:pt x="0" y="8"/>
                  </a:lnTo>
                  <a:lnTo>
                    <a:pt x="0" y="7"/>
                  </a:lnTo>
                  <a:lnTo>
                    <a:pt x="1" y="7"/>
                  </a:lnTo>
                  <a:lnTo>
                    <a:pt x="1" y="5"/>
                  </a:lnTo>
                  <a:lnTo>
                    <a:pt x="1" y="2"/>
                  </a:lnTo>
                  <a:lnTo>
                    <a:pt x="5" y="2"/>
                  </a:lnTo>
                  <a:lnTo>
                    <a:pt x="5" y="0"/>
                  </a:lnTo>
                  <a:lnTo>
                    <a:pt x="6" y="0"/>
                  </a:lnTo>
                  <a:lnTo>
                    <a:pt x="37" y="0"/>
                  </a:lnTo>
                  <a:lnTo>
                    <a:pt x="40" y="0"/>
                  </a:lnTo>
                  <a:lnTo>
                    <a:pt x="40" y="2"/>
                  </a:lnTo>
                  <a:lnTo>
                    <a:pt x="41" y="2"/>
                  </a:lnTo>
                  <a:lnTo>
                    <a:pt x="41" y="5"/>
                  </a:lnTo>
                  <a:lnTo>
                    <a:pt x="44" y="5"/>
                  </a:lnTo>
                  <a:lnTo>
                    <a:pt x="44" y="7"/>
                  </a:lnTo>
                  <a:lnTo>
                    <a:pt x="44" y="8"/>
                  </a:lnTo>
                  <a:lnTo>
                    <a:pt x="44" y="12"/>
                  </a:lnTo>
                  <a:lnTo>
                    <a:pt x="48" y="13"/>
                  </a:lnTo>
                  <a:lnTo>
                    <a:pt x="48" y="15"/>
                  </a:lnTo>
                  <a:lnTo>
                    <a:pt x="48" y="18"/>
                  </a:lnTo>
                  <a:lnTo>
                    <a:pt x="48" y="20"/>
                  </a:lnTo>
                  <a:lnTo>
                    <a:pt x="48" y="93"/>
                  </a:lnTo>
                  <a:lnTo>
                    <a:pt x="48" y="95"/>
                  </a:lnTo>
                  <a:lnTo>
                    <a:pt x="48" y="96"/>
                  </a:lnTo>
                  <a:lnTo>
                    <a:pt x="48" y="100"/>
                  </a:lnTo>
                  <a:lnTo>
                    <a:pt x="44" y="102"/>
                  </a:lnTo>
                  <a:lnTo>
                    <a:pt x="44" y="103"/>
                  </a:lnTo>
                  <a:lnTo>
                    <a:pt x="44" y="107"/>
                  </a:lnTo>
                  <a:lnTo>
                    <a:pt x="44" y="109"/>
                  </a:lnTo>
                  <a:lnTo>
                    <a:pt x="41" y="109"/>
                  </a:lnTo>
                  <a:lnTo>
                    <a:pt x="41" y="110"/>
                  </a:lnTo>
                  <a:lnTo>
                    <a:pt x="40" y="110"/>
                  </a:lnTo>
                  <a:lnTo>
                    <a:pt x="40" y="113"/>
                  </a:lnTo>
                  <a:lnTo>
                    <a:pt x="37" y="113"/>
                  </a:lnTo>
                  <a:lnTo>
                    <a:pt x="6" y="113"/>
                  </a:lnTo>
                  <a:lnTo>
                    <a:pt x="5" y="113"/>
                  </a:lnTo>
                  <a:lnTo>
                    <a:pt x="5" y="110"/>
                  </a:lnTo>
                  <a:lnTo>
                    <a:pt x="1" y="110"/>
                  </a:lnTo>
                  <a:lnTo>
                    <a:pt x="1" y="109"/>
                  </a:lnTo>
                  <a:lnTo>
                    <a:pt x="1" y="107"/>
                  </a:lnTo>
                  <a:lnTo>
                    <a:pt x="0" y="107"/>
                  </a:lnTo>
                  <a:lnTo>
                    <a:pt x="0" y="103"/>
                  </a:lnTo>
                  <a:lnTo>
                    <a:pt x="0" y="102"/>
                  </a:lnTo>
                  <a:lnTo>
                    <a:pt x="0" y="100"/>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77" name="Freeform 43"/>
            <p:cNvSpPr>
              <a:spLocks noChangeAspect="1"/>
            </p:cNvSpPr>
            <p:nvPr/>
          </p:nvSpPr>
          <p:spPr bwMode="auto">
            <a:xfrm>
              <a:off x="3228" y="3344"/>
              <a:ext cx="63" cy="149"/>
            </a:xfrm>
            <a:custGeom>
              <a:avLst/>
              <a:gdLst>
                <a:gd name="T0" fmla="*/ 0 w 49"/>
                <a:gd name="T1" fmla="*/ 99 h 114"/>
                <a:gd name="T2" fmla="*/ 0 w 49"/>
                <a:gd name="T3" fmla="*/ 93 h 114"/>
                <a:gd name="T4" fmla="*/ 0 w 49"/>
                <a:gd name="T5" fmla="*/ 76 h 114"/>
                <a:gd name="T6" fmla="*/ 1 w 49"/>
                <a:gd name="T7" fmla="*/ 60 h 114"/>
                <a:gd name="T8" fmla="*/ 1 w 49"/>
                <a:gd name="T9" fmla="*/ 38 h 114"/>
                <a:gd name="T10" fmla="*/ 1 w 49"/>
                <a:gd name="T11" fmla="*/ 35 h 114"/>
                <a:gd name="T12" fmla="*/ 28 w 49"/>
                <a:gd name="T13" fmla="*/ 27 h 114"/>
                <a:gd name="T14" fmla="*/ 28 w 49"/>
                <a:gd name="T15" fmla="*/ 12 h 114"/>
                <a:gd name="T16" fmla="*/ 31 w 49"/>
                <a:gd name="T17" fmla="*/ 12 h 114"/>
                <a:gd name="T18" fmla="*/ 31 w 49"/>
                <a:gd name="T19" fmla="*/ 0 h 114"/>
                <a:gd name="T20" fmla="*/ 40 w 49"/>
                <a:gd name="T21" fmla="*/ 0 h 114"/>
                <a:gd name="T22" fmla="*/ 185 w 49"/>
                <a:gd name="T23" fmla="*/ 0 h 114"/>
                <a:gd name="T24" fmla="*/ 185 w 49"/>
                <a:gd name="T25" fmla="*/ 0 h 114"/>
                <a:gd name="T26" fmla="*/ 193 w 49"/>
                <a:gd name="T27" fmla="*/ 0 h 114"/>
                <a:gd name="T28" fmla="*/ 193 w 49"/>
                <a:gd name="T29" fmla="*/ 12 h 114"/>
                <a:gd name="T30" fmla="*/ 201 w 49"/>
                <a:gd name="T31" fmla="*/ 12 h 114"/>
                <a:gd name="T32" fmla="*/ 201 w 49"/>
                <a:gd name="T33" fmla="*/ 27 h 114"/>
                <a:gd name="T34" fmla="*/ 219 w 49"/>
                <a:gd name="T35" fmla="*/ 35 h 114"/>
                <a:gd name="T36" fmla="*/ 219 w 49"/>
                <a:gd name="T37" fmla="*/ 38 h 114"/>
                <a:gd name="T38" fmla="*/ 219 w 49"/>
                <a:gd name="T39" fmla="*/ 65 h 114"/>
                <a:gd name="T40" fmla="*/ 219 w 49"/>
                <a:gd name="T41" fmla="*/ 76 h 114"/>
                <a:gd name="T42" fmla="*/ 219 w 49"/>
                <a:gd name="T43" fmla="*/ 99 h 114"/>
                <a:gd name="T44" fmla="*/ 219 w 49"/>
                <a:gd name="T45" fmla="*/ 465 h 114"/>
                <a:gd name="T46" fmla="*/ 219 w 49"/>
                <a:gd name="T47" fmla="*/ 473 h 114"/>
                <a:gd name="T48" fmla="*/ 219 w 49"/>
                <a:gd name="T49" fmla="*/ 501 h 114"/>
                <a:gd name="T50" fmla="*/ 219 w 49"/>
                <a:gd name="T51" fmla="*/ 507 h 114"/>
                <a:gd name="T52" fmla="*/ 219 w 49"/>
                <a:gd name="T53" fmla="*/ 514 h 114"/>
                <a:gd name="T54" fmla="*/ 201 w 49"/>
                <a:gd name="T55" fmla="*/ 533 h 114"/>
                <a:gd name="T56" fmla="*/ 201 w 49"/>
                <a:gd name="T57" fmla="*/ 544 h 114"/>
                <a:gd name="T58" fmla="*/ 193 w 49"/>
                <a:gd name="T59" fmla="*/ 550 h 114"/>
                <a:gd name="T60" fmla="*/ 193 w 49"/>
                <a:gd name="T61" fmla="*/ 550 h 114"/>
                <a:gd name="T62" fmla="*/ 185 w 49"/>
                <a:gd name="T63" fmla="*/ 562 h 114"/>
                <a:gd name="T64" fmla="*/ 185 w 49"/>
                <a:gd name="T65" fmla="*/ 562 h 114"/>
                <a:gd name="T66" fmla="*/ 40 w 49"/>
                <a:gd name="T67" fmla="*/ 562 h 114"/>
                <a:gd name="T68" fmla="*/ 40 w 49"/>
                <a:gd name="T69" fmla="*/ 562 h 114"/>
                <a:gd name="T70" fmla="*/ 31 w 49"/>
                <a:gd name="T71" fmla="*/ 562 h 114"/>
                <a:gd name="T72" fmla="*/ 28 w 49"/>
                <a:gd name="T73" fmla="*/ 550 h 114"/>
                <a:gd name="T74" fmla="*/ 28 w 49"/>
                <a:gd name="T75" fmla="*/ 550 h 114"/>
                <a:gd name="T76" fmla="*/ 1 w 49"/>
                <a:gd name="T77" fmla="*/ 544 h 114"/>
                <a:gd name="T78" fmla="*/ 1 w 49"/>
                <a:gd name="T79" fmla="*/ 533 h 114"/>
                <a:gd name="T80" fmla="*/ 1 w 49"/>
                <a:gd name="T81" fmla="*/ 514 h 114"/>
                <a:gd name="T82" fmla="*/ 1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1" y="13"/>
                  </a:lnTo>
                  <a:lnTo>
                    <a:pt x="1" y="12"/>
                  </a:lnTo>
                  <a:lnTo>
                    <a:pt x="1" y="8"/>
                  </a:lnTo>
                  <a:lnTo>
                    <a:pt x="1" y="7"/>
                  </a:lnTo>
                  <a:lnTo>
                    <a:pt x="1" y="5"/>
                  </a:lnTo>
                  <a:lnTo>
                    <a:pt x="6" y="5"/>
                  </a:lnTo>
                  <a:lnTo>
                    <a:pt x="6" y="2"/>
                  </a:lnTo>
                  <a:lnTo>
                    <a:pt x="7" y="2"/>
                  </a:lnTo>
                  <a:lnTo>
                    <a:pt x="7" y="0"/>
                  </a:lnTo>
                  <a:lnTo>
                    <a:pt x="9" y="0"/>
                  </a:lnTo>
                  <a:lnTo>
                    <a:pt x="41" y="0"/>
                  </a:lnTo>
                  <a:lnTo>
                    <a:pt x="43" y="0"/>
                  </a:lnTo>
                  <a:lnTo>
                    <a:pt x="43" y="2"/>
                  </a:lnTo>
                  <a:lnTo>
                    <a:pt x="44" y="2"/>
                  </a:lnTo>
                  <a:lnTo>
                    <a:pt x="44" y="5"/>
                  </a:lnTo>
                  <a:lnTo>
                    <a:pt x="44" y="7"/>
                  </a:lnTo>
                  <a:lnTo>
                    <a:pt x="48" y="7"/>
                  </a:lnTo>
                  <a:lnTo>
                    <a:pt x="48" y="8"/>
                  </a:lnTo>
                  <a:lnTo>
                    <a:pt x="48" y="12"/>
                  </a:lnTo>
                  <a:lnTo>
                    <a:pt x="48" y="13"/>
                  </a:lnTo>
                  <a:lnTo>
                    <a:pt x="48" y="15"/>
                  </a:lnTo>
                  <a:lnTo>
                    <a:pt x="48" y="18"/>
                  </a:lnTo>
                  <a:lnTo>
                    <a:pt x="48" y="20"/>
                  </a:lnTo>
                  <a:lnTo>
                    <a:pt x="48" y="93"/>
                  </a:lnTo>
                  <a:lnTo>
                    <a:pt x="48" y="95"/>
                  </a:lnTo>
                  <a:lnTo>
                    <a:pt x="48" y="96"/>
                  </a:lnTo>
                  <a:lnTo>
                    <a:pt x="48" y="100"/>
                  </a:lnTo>
                  <a:lnTo>
                    <a:pt x="48" y="102"/>
                  </a:lnTo>
                  <a:lnTo>
                    <a:pt x="48" y="103"/>
                  </a:lnTo>
                  <a:lnTo>
                    <a:pt x="48" y="107"/>
                  </a:lnTo>
                  <a:lnTo>
                    <a:pt x="44" y="107"/>
                  </a:lnTo>
                  <a:lnTo>
                    <a:pt x="44" y="109"/>
                  </a:lnTo>
                  <a:lnTo>
                    <a:pt x="44" y="110"/>
                  </a:lnTo>
                  <a:lnTo>
                    <a:pt x="43" y="110"/>
                  </a:lnTo>
                  <a:lnTo>
                    <a:pt x="43" y="113"/>
                  </a:lnTo>
                  <a:lnTo>
                    <a:pt x="41" y="113"/>
                  </a:lnTo>
                  <a:lnTo>
                    <a:pt x="9" y="113"/>
                  </a:lnTo>
                  <a:lnTo>
                    <a:pt x="7" y="113"/>
                  </a:lnTo>
                  <a:lnTo>
                    <a:pt x="7" y="110"/>
                  </a:lnTo>
                  <a:lnTo>
                    <a:pt x="6" y="110"/>
                  </a:lnTo>
                  <a:lnTo>
                    <a:pt x="6" y="109"/>
                  </a:lnTo>
                  <a:lnTo>
                    <a:pt x="1" y="109"/>
                  </a:lnTo>
                  <a:lnTo>
                    <a:pt x="1" y="107"/>
                  </a:lnTo>
                  <a:lnTo>
                    <a:pt x="1" y="103"/>
                  </a:lnTo>
                  <a:lnTo>
                    <a:pt x="1" y="102"/>
                  </a:lnTo>
                  <a:lnTo>
                    <a:pt x="1" y="100"/>
                  </a:lnTo>
                  <a:lnTo>
                    <a:pt x="0" y="100"/>
                  </a:lnTo>
                  <a:lnTo>
                    <a:pt x="0" y="96"/>
                  </a:lnTo>
                  <a:lnTo>
                    <a:pt x="0" y="95"/>
                  </a:lnTo>
                  <a:lnTo>
                    <a:pt x="0" y="9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78" name="Freeform 44" descr="Light vertical"/>
            <p:cNvSpPr>
              <a:spLocks noChangeAspect="1"/>
            </p:cNvSpPr>
            <p:nvPr/>
          </p:nvSpPr>
          <p:spPr bwMode="auto">
            <a:xfrm>
              <a:off x="3139" y="3344"/>
              <a:ext cx="90" cy="149"/>
            </a:xfrm>
            <a:custGeom>
              <a:avLst/>
              <a:gdLst>
                <a:gd name="T0" fmla="*/ 0 w 69"/>
                <a:gd name="T1" fmla="*/ 99 h 114"/>
                <a:gd name="T2" fmla="*/ 0 w 69"/>
                <a:gd name="T3" fmla="*/ 93 h 114"/>
                <a:gd name="T4" fmla="*/ 0 w 69"/>
                <a:gd name="T5" fmla="*/ 76 h 114"/>
                <a:gd name="T6" fmla="*/ 0 w 69"/>
                <a:gd name="T7" fmla="*/ 60 h 114"/>
                <a:gd name="T8" fmla="*/ 0 w 69"/>
                <a:gd name="T9" fmla="*/ 38 h 114"/>
                <a:gd name="T10" fmla="*/ 12 w 69"/>
                <a:gd name="T11" fmla="*/ 35 h 114"/>
                <a:gd name="T12" fmla="*/ 27 w 69"/>
                <a:gd name="T13" fmla="*/ 27 h 114"/>
                <a:gd name="T14" fmla="*/ 27 w 69"/>
                <a:gd name="T15" fmla="*/ 12 h 114"/>
                <a:gd name="T16" fmla="*/ 35 w 69"/>
                <a:gd name="T17" fmla="*/ 12 h 114"/>
                <a:gd name="T18" fmla="*/ 38 w 69"/>
                <a:gd name="T19" fmla="*/ 0 h 114"/>
                <a:gd name="T20" fmla="*/ 60 w 69"/>
                <a:gd name="T21" fmla="*/ 0 h 114"/>
                <a:gd name="T22" fmla="*/ 275 w 69"/>
                <a:gd name="T23" fmla="*/ 0 h 114"/>
                <a:gd name="T24" fmla="*/ 275 w 69"/>
                <a:gd name="T25" fmla="*/ 0 h 114"/>
                <a:gd name="T26" fmla="*/ 286 w 69"/>
                <a:gd name="T27" fmla="*/ 0 h 114"/>
                <a:gd name="T28" fmla="*/ 301 w 69"/>
                <a:gd name="T29" fmla="*/ 12 h 114"/>
                <a:gd name="T30" fmla="*/ 312 w 69"/>
                <a:gd name="T31" fmla="*/ 12 h 114"/>
                <a:gd name="T32" fmla="*/ 312 w 69"/>
                <a:gd name="T33" fmla="*/ 27 h 114"/>
                <a:gd name="T34" fmla="*/ 322 w 69"/>
                <a:gd name="T35" fmla="*/ 35 h 114"/>
                <a:gd name="T36" fmla="*/ 322 w 69"/>
                <a:gd name="T37" fmla="*/ 38 h 114"/>
                <a:gd name="T38" fmla="*/ 322 w 69"/>
                <a:gd name="T39" fmla="*/ 65 h 114"/>
                <a:gd name="T40" fmla="*/ 335 w 69"/>
                <a:gd name="T41" fmla="*/ 76 h 114"/>
                <a:gd name="T42" fmla="*/ 335 w 69"/>
                <a:gd name="T43" fmla="*/ 99 h 114"/>
                <a:gd name="T44" fmla="*/ 335 w 69"/>
                <a:gd name="T45" fmla="*/ 465 h 114"/>
                <a:gd name="T46" fmla="*/ 335 w 69"/>
                <a:gd name="T47" fmla="*/ 473 h 114"/>
                <a:gd name="T48" fmla="*/ 335 w 69"/>
                <a:gd name="T49" fmla="*/ 501 h 114"/>
                <a:gd name="T50" fmla="*/ 322 w 69"/>
                <a:gd name="T51" fmla="*/ 507 h 114"/>
                <a:gd name="T52" fmla="*/ 322 w 69"/>
                <a:gd name="T53" fmla="*/ 514 h 114"/>
                <a:gd name="T54" fmla="*/ 312 w 69"/>
                <a:gd name="T55" fmla="*/ 533 h 114"/>
                <a:gd name="T56" fmla="*/ 312 w 69"/>
                <a:gd name="T57" fmla="*/ 544 h 114"/>
                <a:gd name="T58" fmla="*/ 301 w 69"/>
                <a:gd name="T59" fmla="*/ 550 h 114"/>
                <a:gd name="T60" fmla="*/ 286 w 69"/>
                <a:gd name="T61" fmla="*/ 550 h 114"/>
                <a:gd name="T62" fmla="*/ 275 w 69"/>
                <a:gd name="T63" fmla="*/ 562 h 114"/>
                <a:gd name="T64" fmla="*/ 275 w 69"/>
                <a:gd name="T65" fmla="*/ 562 h 114"/>
                <a:gd name="T66" fmla="*/ 60 w 69"/>
                <a:gd name="T67" fmla="*/ 562 h 114"/>
                <a:gd name="T68" fmla="*/ 38 w 69"/>
                <a:gd name="T69" fmla="*/ 562 h 114"/>
                <a:gd name="T70" fmla="*/ 35 w 69"/>
                <a:gd name="T71" fmla="*/ 562 h 114"/>
                <a:gd name="T72" fmla="*/ 35 w 69"/>
                <a:gd name="T73" fmla="*/ 550 h 114"/>
                <a:gd name="T74" fmla="*/ 27 w 69"/>
                <a:gd name="T75" fmla="*/ 550 h 114"/>
                <a:gd name="T76" fmla="*/ 12 w 69"/>
                <a:gd name="T77" fmla="*/ 544 h 114"/>
                <a:gd name="T78" fmla="*/ 12 w 69"/>
                <a:gd name="T79" fmla="*/ 533 h 114"/>
                <a:gd name="T80" fmla="*/ 0 w 69"/>
                <a:gd name="T81" fmla="*/ 514 h 114"/>
                <a:gd name="T82" fmla="*/ 0 w 69"/>
                <a:gd name="T83" fmla="*/ 501 h 114"/>
                <a:gd name="T84" fmla="*/ 0 w 69"/>
                <a:gd name="T85" fmla="*/ 474 h 114"/>
                <a:gd name="T86" fmla="*/ 0 w 6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114"/>
                <a:gd name="T134" fmla="*/ 69 w 6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114">
                  <a:moveTo>
                    <a:pt x="0" y="93"/>
                  </a:moveTo>
                  <a:lnTo>
                    <a:pt x="0" y="20"/>
                  </a:lnTo>
                  <a:lnTo>
                    <a:pt x="0" y="18"/>
                  </a:lnTo>
                  <a:lnTo>
                    <a:pt x="0" y="15"/>
                  </a:lnTo>
                  <a:lnTo>
                    <a:pt x="0" y="13"/>
                  </a:lnTo>
                  <a:lnTo>
                    <a:pt x="0" y="12"/>
                  </a:lnTo>
                  <a:lnTo>
                    <a:pt x="0" y="8"/>
                  </a:lnTo>
                  <a:lnTo>
                    <a:pt x="2" y="7"/>
                  </a:lnTo>
                  <a:lnTo>
                    <a:pt x="2" y="5"/>
                  </a:lnTo>
                  <a:lnTo>
                    <a:pt x="5" y="5"/>
                  </a:lnTo>
                  <a:lnTo>
                    <a:pt x="5" y="2"/>
                  </a:lnTo>
                  <a:lnTo>
                    <a:pt x="7" y="2"/>
                  </a:lnTo>
                  <a:lnTo>
                    <a:pt x="7" y="0"/>
                  </a:lnTo>
                  <a:lnTo>
                    <a:pt x="8" y="0"/>
                  </a:lnTo>
                  <a:lnTo>
                    <a:pt x="12" y="0"/>
                  </a:lnTo>
                  <a:lnTo>
                    <a:pt x="56" y="0"/>
                  </a:lnTo>
                  <a:lnTo>
                    <a:pt x="58" y="0"/>
                  </a:lnTo>
                  <a:lnTo>
                    <a:pt x="58" y="2"/>
                  </a:lnTo>
                  <a:lnTo>
                    <a:pt x="61" y="2"/>
                  </a:lnTo>
                  <a:lnTo>
                    <a:pt x="63" y="2"/>
                  </a:lnTo>
                  <a:lnTo>
                    <a:pt x="63" y="5"/>
                  </a:lnTo>
                  <a:lnTo>
                    <a:pt x="63" y="7"/>
                  </a:lnTo>
                  <a:lnTo>
                    <a:pt x="65" y="7"/>
                  </a:lnTo>
                  <a:lnTo>
                    <a:pt x="65" y="8"/>
                  </a:lnTo>
                  <a:lnTo>
                    <a:pt x="65" y="12"/>
                  </a:lnTo>
                  <a:lnTo>
                    <a:pt x="65" y="13"/>
                  </a:lnTo>
                  <a:lnTo>
                    <a:pt x="68" y="15"/>
                  </a:lnTo>
                  <a:lnTo>
                    <a:pt x="68" y="18"/>
                  </a:lnTo>
                  <a:lnTo>
                    <a:pt x="68" y="20"/>
                  </a:lnTo>
                  <a:lnTo>
                    <a:pt x="68" y="93"/>
                  </a:lnTo>
                  <a:lnTo>
                    <a:pt x="68" y="95"/>
                  </a:lnTo>
                  <a:lnTo>
                    <a:pt x="68" y="96"/>
                  </a:lnTo>
                  <a:lnTo>
                    <a:pt x="68" y="100"/>
                  </a:lnTo>
                  <a:lnTo>
                    <a:pt x="65" y="100"/>
                  </a:lnTo>
                  <a:lnTo>
                    <a:pt x="65" y="102"/>
                  </a:lnTo>
                  <a:lnTo>
                    <a:pt x="65" y="103"/>
                  </a:lnTo>
                  <a:lnTo>
                    <a:pt x="65" y="107"/>
                  </a:lnTo>
                  <a:lnTo>
                    <a:pt x="63" y="107"/>
                  </a:lnTo>
                  <a:lnTo>
                    <a:pt x="63" y="109"/>
                  </a:lnTo>
                  <a:lnTo>
                    <a:pt x="63" y="110"/>
                  </a:lnTo>
                  <a:lnTo>
                    <a:pt x="61" y="110"/>
                  </a:lnTo>
                  <a:lnTo>
                    <a:pt x="58" y="110"/>
                  </a:lnTo>
                  <a:lnTo>
                    <a:pt x="58" y="113"/>
                  </a:lnTo>
                  <a:lnTo>
                    <a:pt x="56" y="113"/>
                  </a:lnTo>
                  <a:lnTo>
                    <a:pt x="12" y="113"/>
                  </a:lnTo>
                  <a:lnTo>
                    <a:pt x="8" y="113"/>
                  </a:lnTo>
                  <a:lnTo>
                    <a:pt x="7" y="113"/>
                  </a:lnTo>
                  <a:lnTo>
                    <a:pt x="7" y="110"/>
                  </a:lnTo>
                  <a:lnTo>
                    <a:pt x="5" y="110"/>
                  </a:lnTo>
                  <a:lnTo>
                    <a:pt x="5" y="109"/>
                  </a:lnTo>
                  <a:lnTo>
                    <a:pt x="2" y="109"/>
                  </a:lnTo>
                  <a:lnTo>
                    <a:pt x="2" y="107"/>
                  </a:lnTo>
                  <a:lnTo>
                    <a:pt x="0" y="103"/>
                  </a:lnTo>
                  <a:lnTo>
                    <a:pt x="0" y="102"/>
                  </a:lnTo>
                  <a:lnTo>
                    <a:pt x="0" y="100"/>
                  </a:lnTo>
                  <a:lnTo>
                    <a:pt x="0" y="96"/>
                  </a:lnTo>
                  <a:lnTo>
                    <a:pt x="0" y="95"/>
                  </a:lnTo>
                  <a:lnTo>
                    <a:pt x="0" y="93"/>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79" name="Line 45"/>
            <p:cNvSpPr>
              <a:spLocks noChangeAspect="1" noChangeShapeType="1"/>
            </p:cNvSpPr>
            <p:nvPr/>
          </p:nvSpPr>
          <p:spPr bwMode="auto">
            <a:xfrm>
              <a:off x="3127" y="3503"/>
              <a:ext cx="119"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480" name="AutoShape 46"/>
            <p:cNvSpPr>
              <a:spLocks noChangeAspect="1" noChangeArrowheads="1"/>
            </p:cNvSpPr>
            <p:nvPr/>
          </p:nvSpPr>
          <p:spPr bwMode="auto">
            <a:xfrm flipV="1">
              <a:off x="3161" y="3648"/>
              <a:ext cx="38" cy="33"/>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81" name="Freeform 47"/>
            <p:cNvSpPr>
              <a:spLocks noChangeAspect="1"/>
            </p:cNvSpPr>
            <p:nvPr/>
          </p:nvSpPr>
          <p:spPr bwMode="auto">
            <a:xfrm>
              <a:off x="3139" y="3681"/>
              <a:ext cx="87" cy="58"/>
            </a:xfrm>
            <a:custGeom>
              <a:avLst/>
              <a:gdLst>
                <a:gd name="T0" fmla="*/ 0 w 67"/>
                <a:gd name="T1" fmla="*/ 36 h 45"/>
                <a:gd name="T2" fmla="*/ 0 w 67"/>
                <a:gd name="T3" fmla="*/ 31 h 45"/>
                <a:gd name="T4" fmla="*/ 0 w 67"/>
                <a:gd name="T5" fmla="*/ 31 h 45"/>
                <a:gd name="T6" fmla="*/ 10 w 67"/>
                <a:gd name="T7" fmla="*/ 22 h 45"/>
                <a:gd name="T8" fmla="*/ 10 w 67"/>
                <a:gd name="T9" fmla="*/ 22 h 45"/>
                <a:gd name="T10" fmla="*/ 10 w 67"/>
                <a:gd name="T11" fmla="*/ 10 h 45"/>
                <a:gd name="T12" fmla="*/ 22 w 67"/>
                <a:gd name="T13" fmla="*/ 10 h 45"/>
                <a:gd name="T14" fmla="*/ 35 w 67"/>
                <a:gd name="T15" fmla="*/ 10 h 45"/>
                <a:gd name="T16" fmla="*/ 35 w 67"/>
                <a:gd name="T17" fmla="*/ 10 h 45"/>
                <a:gd name="T18" fmla="*/ 38 w 67"/>
                <a:gd name="T19" fmla="*/ 0 h 45"/>
                <a:gd name="T20" fmla="*/ 58 w 67"/>
                <a:gd name="T21" fmla="*/ 0 h 45"/>
                <a:gd name="T22" fmla="*/ 258 w 67"/>
                <a:gd name="T23" fmla="*/ 0 h 45"/>
                <a:gd name="T24" fmla="*/ 258 w 67"/>
                <a:gd name="T25" fmla="*/ 0 h 45"/>
                <a:gd name="T26" fmla="*/ 270 w 67"/>
                <a:gd name="T27" fmla="*/ 0 h 45"/>
                <a:gd name="T28" fmla="*/ 287 w 67"/>
                <a:gd name="T29" fmla="*/ 10 h 45"/>
                <a:gd name="T30" fmla="*/ 287 w 67"/>
                <a:gd name="T31" fmla="*/ 10 h 45"/>
                <a:gd name="T32" fmla="*/ 293 w 67"/>
                <a:gd name="T33" fmla="*/ 10 h 45"/>
                <a:gd name="T34" fmla="*/ 301 w 67"/>
                <a:gd name="T35" fmla="*/ 22 h 45"/>
                <a:gd name="T36" fmla="*/ 301 w 67"/>
                <a:gd name="T37" fmla="*/ 22 h 45"/>
                <a:gd name="T38" fmla="*/ 301 w 67"/>
                <a:gd name="T39" fmla="*/ 31 h 45"/>
                <a:gd name="T40" fmla="*/ 301 w 67"/>
                <a:gd name="T41" fmla="*/ 31 h 45"/>
                <a:gd name="T42" fmla="*/ 317 w 67"/>
                <a:gd name="T43" fmla="*/ 36 h 45"/>
                <a:gd name="T44" fmla="*/ 317 w 67"/>
                <a:gd name="T45" fmla="*/ 161 h 45"/>
                <a:gd name="T46" fmla="*/ 317 w 67"/>
                <a:gd name="T47" fmla="*/ 171 h 45"/>
                <a:gd name="T48" fmla="*/ 301 w 67"/>
                <a:gd name="T49" fmla="*/ 171 h 45"/>
                <a:gd name="T50" fmla="*/ 301 w 67"/>
                <a:gd name="T51" fmla="*/ 173 h 45"/>
                <a:gd name="T52" fmla="*/ 301 w 67"/>
                <a:gd name="T53" fmla="*/ 173 h 45"/>
                <a:gd name="T54" fmla="*/ 293 w 67"/>
                <a:gd name="T55" fmla="*/ 188 h 45"/>
                <a:gd name="T56" fmla="*/ 293 w 67"/>
                <a:gd name="T57" fmla="*/ 188 h 45"/>
                <a:gd name="T58" fmla="*/ 287 w 67"/>
                <a:gd name="T59" fmla="*/ 188 h 45"/>
                <a:gd name="T60" fmla="*/ 270 w 67"/>
                <a:gd name="T61" fmla="*/ 188 h 45"/>
                <a:gd name="T62" fmla="*/ 270 w 67"/>
                <a:gd name="T63" fmla="*/ 201 h 45"/>
                <a:gd name="T64" fmla="*/ 258 w 67"/>
                <a:gd name="T65" fmla="*/ 201 h 45"/>
                <a:gd name="T66" fmla="*/ 58 w 67"/>
                <a:gd name="T67" fmla="*/ 201 h 45"/>
                <a:gd name="T68" fmla="*/ 58 w 67"/>
                <a:gd name="T69" fmla="*/ 201 h 45"/>
                <a:gd name="T70" fmla="*/ 38 w 67"/>
                <a:gd name="T71" fmla="*/ 201 h 45"/>
                <a:gd name="T72" fmla="*/ 35 w 67"/>
                <a:gd name="T73" fmla="*/ 188 h 45"/>
                <a:gd name="T74" fmla="*/ 22 w 67"/>
                <a:gd name="T75" fmla="*/ 188 h 45"/>
                <a:gd name="T76" fmla="*/ 22 w 67"/>
                <a:gd name="T77" fmla="*/ 188 h 45"/>
                <a:gd name="T78" fmla="*/ 10 w 67"/>
                <a:gd name="T79" fmla="*/ 173 h 45"/>
                <a:gd name="T80" fmla="*/ 10 w 67"/>
                <a:gd name="T81" fmla="*/ 173 h 45"/>
                <a:gd name="T82" fmla="*/ 0 w 67"/>
                <a:gd name="T83" fmla="*/ 171 h 45"/>
                <a:gd name="T84" fmla="*/ 0 w 67"/>
                <a:gd name="T85" fmla="*/ 171 h 45"/>
                <a:gd name="T86" fmla="*/ 0 w 6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0" y="35"/>
                  </a:moveTo>
                  <a:lnTo>
                    <a:pt x="0" y="8"/>
                  </a:lnTo>
                  <a:lnTo>
                    <a:pt x="0" y="7"/>
                  </a:lnTo>
                  <a:lnTo>
                    <a:pt x="2" y="5"/>
                  </a:lnTo>
                  <a:lnTo>
                    <a:pt x="2" y="2"/>
                  </a:lnTo>
                  <a:lnTo>
                    <a:pt x="5" y="2"/>
                  </a:lnTo>
                  <a:lnTo>
                    <a:pt x="7" y="2"/>
                  </a:lnTo>
                  <a:lnTo>
                    <a:pt x="8" y="0"/>
                  </a:lnTo>
                  <a:lnTo>
                    <a:pt x="12" y="0"/>
                  </a:lnTo>
                  <a:lnTo>
                    <a:pt x="54" y="0"/>
                  </a:lnTo>
                  <a:lnTo>
                    <a:pt x="56" y="0"/>
                  </a:lnTo>
                  <a:lnTo>
                    <a:pt x="56" y="2"/>
                  </a:lnTo>
                  <a:lnTo>
                    <a:pt x="60" y="2"/>
                  </a:lnTo>
                  <a:lnTo>
                    <a:pt x="61" y="2"/>
                  </a:lnTo>
                  <a:lnTo>
                    <a:pt x="63" y="5"/>
                  </a:lnTo>
                  <a:lnTo>
                    <a:pt x="63" y="7"/>
                  </a:lnTo>
                  <a:lnTo>
                    <a:pt x="66" y="7"/>
                  </a:lnTo>
                  <a:lnTo>
                    <a:pt x="66" y="8"/>
                  </a:lnTo>
                  <a:lnTo>
                    <a:pt x="66" y="35"/>
                  </a:lnTo>
                  <a:lnTo>
                    <a:pt x="66" y="37"/>
                  </a:lnTo>
                  <a:lnTo>
                    <a:pt x="63" y="37"/>
                  </a:lnTo>
                  <a:lnTo>
                    <a:pt x="63" y="38"/>
                  </a:lnTo>
                  <a:lnTo>
                    <a:pt x="61" y="41"/>
                  </a:lnTo>
                  <a:lnTo>
                    <a:pt x="60" y="41"/>
                  </a:lnTo>
                  <a:lnTo>
                    <a:pt x="56" y="41"/>
                  </a:lnTo>
                  <a:lnTo>
                    <a:pt x="56" y="44"/>
                  </a:lnTo>
                  <a:lnTo>
                    <a:pt x="54" y="44"/>
                  </a:lnTo>
                  <a:lnTo>
                    <a:pt x="12" y="44"/>
                  </a:lnTo>
                  <a:lnTo>
                    <a:pt x="8" y="44"/>
                  </a:lnTo>
                  <a:lnTo>
                    <a:pt x="7" y="41"/>
                  </a:lnTo>
                  <a:lnTo>
                    <a:pt x="5" y="41"/>
                  </a:lnTo>
                  <a:lnTo>
                    <a:pt x="2" y="41"/>
                  </a:lnTo>
                  <a:lnTo>
                    <a:pt x="2"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82" name="Freeform 48"/>
            <p:cNvSpPr>
              <a:spLocks noChangeAspect="1"/>
            </p:cNvSpPr>
            <p:nvPr/>
          </p:nvSpPr>
          <p:spPr bwMode="auto">
            <a:xfrm>
              <a:off x="3139" y="3681"/>
              <a:ext cx="25" cy="58"/>
            </a:xfrm>
            <a:custGeom>
              <a:avLst/>
              <a:gdLst>
                <a:gd name="T0" fmla="*/ 0 w 19"/>
                <a:gd name="T1" fmla="*/ 36 h 45"/>
                <a:gd name="T2" fmla="*/ 0 w 19"/>
                <a:gd name="T3" fmla="*/ 31 h 45"/>
                <a:gd name="T4" fmla="*/ 0 w 19"/>
                <a:gd name="T5" fmla="*/ 31 h 45"/>
                <a:gd name="T6" fmla="*/ 0 w 19"/>
                <a:gd name="T7" fmla="*/ 22 h 45"/>
                <a:gd name="T8" fmla="*/ 12 w 19"/>
                <a:gd name="T9" fmla="*/ 22 h 45"/>
                <a:gd name="T10" fmla="*/ 12 w 19"/>
                <a:gd name="T11" fmla="*/ 22 h 45"/>
                <a:gd name="T12" fmla="*/ 12 w 19"/>
                <a:gd name="T13" fmla="*/ 10 h 45"/>
                <a:gd name="T14" fmla="*/ 12 w 19"/>
                <a:gd name="T15" fmla="*/ 10 h 45"/>
                <a:gd name="T16" fmla="*/ 12 w 19"/>
                <a:gd name="T17" fmla="*/ 10 h 45"/>
                <a:gd name="T18" fmla="*/ 12 w 19"/>
                <a:gd name="T19" fmla="*/ 10 h 45"/>
                <a:gd name="T20" fmla="*/ 28 w 19"/>
                <a:gd name="T21" fmla="*/ 0 h 45"/>
                <a:gd name="T22" fmla="*/ 78 w 19"/>
                <a:gd name="T23" fmla="*/ 0 h 45"/>
                <a:gd name="T24" fmla="*/ 78 w 19"/>
                <a:gd name="T25" fmla="*/ 10 h 45"/>
                <a:gd name="T26" fmla="*/ 78 w 19"/>
                <a:gd name="T27" fmla="*/ 10 h 45"/>
                <a:gd name="T28" fmla="*/ 95 w 19"/>
                <a:gd name="T29" fmla="*/ 10 h 45"/>
                <a:gd name="T30" fmla="*/ 95 w 19"/>
                <a:gd name="T31" fmla="*/ 10 h 45"/>
                <a:gd name="T32" fmla="*/ 95 w 19"/>
                <a:gd name="T33" fmla="*/ 10 h 45"/>
                <a:gd name="T34" fmla="*/ 95 w 19"/>
                <a:gd name="T35" fmla="*/ 22 h 45"/>
                <a:gd name="T36" fmla="*/ 95 w 19"/>
                <a:gd name="T37" fmla="*/ 22 h 45"/>
                <a:gd name="T38" fmla="*/ 95 w 19"/>
                <a:gd name="T39" fmla="*/ 31 h 45"/>
                <a:gd name="T40" fmla="*/ 95 w 19"/>
                <a:gd name="T41" fmla="*/ 31 h 45"/>
                <a:gd name="T42" fmla="*/ 95 w 19"/>
                <a:gd name="T43" fmla="*/ 36 h 45"/>
                <a:gd name="T44" fmla="*/ 95 w 19"/>
                <a:gd name="T45" fmla="*/ 161 h 45"/>
                <a:gd name="T46" fmla="*/ 95 w 19"/>
                <a:gd name="T47" fmla="*/ 171 h 45"/>
                <a:gd name="T48" fmla="*/ 95 w 19"/>
                <a:gd name="T49" fmla="*/ 171 h 45"/>
                <a:gd name="T50" fmla="*/ 95 w 19"/>
                <a:gd name="T51" fmla="*/ 173 h 45"/>
                <a:gd name="T52" fmla="*/ 95 w 19"/>
                <a:gd name="T53" fmla="*/ 173 h 45"/>
                <a:gd name="T54" fmla="*/ 95 w 19"/>
                <a:gd name="T55" fmla="*/ 188 h 45"/>
                <a:gd name="T56" fmla="*/ 95 w 19"/>
                <a:gd name="T57" fmla="*/ 188 h 45"/>
                <a:gd name="T58" fmla="*/ 95 w 19"/>
                <a:gd name="T59" fmla="*/ 188 h 45"/>
                <a:gd name="T60" fmla="*/ 78 w 19"/>
                <a:gd name="T61" fmla="*/ 201 h 45"/>
                <a:gd name="T62" fmla="*/ 78 w 19"/>
                <a:gd name="T63" fmla="*/ 201 h 45"/>
                <a:gd name="T64" fmla="*/ 78 w 19"/>
                <a:gd name="T65" fmla="*/ 201 h 45"/>
                <a:gd name="T66" fmla="*/ 28 w 19"/>
                <a:gd name="T67" fmla="*/ 201 h 45"/>
                <a:gd name="T68" fmla="*/ 28 w 19"/>
                <a:gd name="T69" fmla="*/ 201 h 45"/>
                <a:gd name="T70" fmla="*/ 12 w 19"/>
                <a:gd name="T71" fmla="*/ 201 h 45"/>
                <a:gd name="T72" fmla="*/ 12 w 19"/>
                <a:gd name="T73" fmla="*/ 188 h 45"/>
                <a:gd name="T74" fmla="*/ 12 w 19"/>
                <a:gd name="T75" fmla="*/ 188 h 45"/>
                <a:gd name="T76" fmla="*/ 12 w 19"/>
                <a:gd name="T77" fmla="*/ 188 h 45"/>
                <a:gd name="T78" fmla="*/ 12 w 19"/>
                <a:gd name="T79" fmla="*/ 173 h 45"/>
                <a:gd name="T80" fmla="*/ 12 w 19"/>
                <a:gd name="T81" fmla="*/ 173 h 45"/>
                <a:gd name="T82" fmla="*/ 0 w 19"/>
                <a:gd name="T83" fmla="*/ 171 h 45"/>
                <a:gd name="T84" fmla="*/ 0 w 19"/>
                <a:gd name="T85" fmla="*/ 171 h 45"/>
                <a:gd name="T86" fmla="*/ 0 w 19"/>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0" y="35"/>
                  </a:moveTo>
                  <a:lnTo>
                    <a:pt x="0" y="8"/>
                  </a:lnTo>
                  <a:lnTo>
                    <a:pt x="0" y="7"/>
                  </a:lnTo>
                  <a:lnTo>
                    <a:pt x="0" y="5"/>
                  </a:lnTo>
                  <a:lnTo>
                    <a:pt x="2" y="5"/>
                  </a:lnTo>
                  <a:lnTo>
                    <a:pt x="2" y="2"/>
                  </a:lnTo>
                  <a:lnTo>
                    <a:pt x="5" y="2"/>
                  </a:lnTo>
                  <a:lnTo>
                    <a:pt x="5" y="0"/>
                  </a:lnTo>
                  <a:lnTo>
                    <a:pt x="15" y="0"/>
                  </a:lnTo>
                  <a:lnTo>
                    <a:pt x="15" y="2"/>
                  </a:lnTo>
                  <a:lnTo>
                    <a:pt x="18" y="2"/>
                  </a:lnTo>
                  <a:lnTo>
                    <a:pt x="18" y="5"/>
                  </a:lnTo>
                  <a:lnTo>
                    <a:pt x="18" y="7"/>
                  </a:lnTo>
                  <a:lnTo>
                    <a:pt x="18" y="8"/>
                  </a:lnTo>
                  <a:lnTo>
                    <a:pt x="18" y="35"/>
                  </a:lnTo>
                  <a:lnTo>
                    <a:pt x="18" y="37"/>
                  </a:lnTo>
                  <a:lnTo>
                    <a:pt x="18" y="38"/>
                  </a:lnTo>
                  <a:lnTo>
                    <a:pt x="18" y="41"/>
                  </a:lnTo>
                  <a:lnTo>
                    <a:pt x="15" y="44"/>
                  </a:lnTo>
                  <a:lnTo>
                    <a:pt x="5" y="44"/>
                  </a:lnTo>
                  <a:lnTo>
                    <a:pt x="2" y="44"/>
                  </a:lnTo>
                  <a:lnTo>
                    <a:pt x="2" y="41"/>
                  </a:lnTo>
                  <a:lnTo>
                    <a:pt x="2" y="38"/>
                  </a:lnTo>
                  <a:lnTo>
                    <a:pt x="0"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83" name="Freeform 49"/>
            <p:cNvSpPr>
              <a:spLocks noChangeAspect="1"/>
            </p:cNvSpPr>
            <p:nvPr/>
          </p:nvSpPr>
          <p:spPr bwMode="auto">
            <a:xfrm>
              <a:off x="3199" y="3681"/>
              <a:ext cx="26" cy="58"/>
            </a:xfrm>
            <a:custGeom>
              <a:avLst/>
              <a:gdLst>
                <a:gd name="T0" fmla="*/ 0 w 20"/>
                <a:gd name="T1" fmla="*/ 36 h 45"/>
                <a:gd name="T2" fmla="*/ 0 w 20"/>
                <a:gd name="T3" fmla="*/ 31 h 45"/>
                <a:gd name="T4" fmla="*/ 0 w 20"/>
                <a:gd name="T5" fmla="*/ 31 h 45"/>
                <a:gd name="T6" fmla="*/ 0 w 20"/>
                <a:gd name="T7" fmla="*/ 22 h 45"/>
                <a:gd name="T8" fmla="*/ 0 w 20"/>
                <a:gd name="T9" fmla="*/ 22 h 45"/>
                <a:gd name="T10" fmla="*/ 12 w 20"/>
                <a:gd name="T11" fmla="*/ 22 h 45"/>
                <a:gd name="T12" fmla="*/ 12 w 20"/>
                <a:gd name="T13" fmla="*/ 10 h 45"/>
                <a:gd name="T14" fmla="*/ 12 w 20"/>
                <a:gd name="T15" fmla="*/ 10 h 45"/>
                <a:gd name="T16" fmla="*/ 12 w 20"/>
                <a:gd name="T17" fmla="*/ 10 h 45"/>
                <a:gd name="T18" fmla="*/ 12 w 20"/>
                <a:gd name="T19" fmla="*/ 10 h 45"/>
                <a:gd name="T20" fmla="*/ 27 w 20"/>
                <a:gd name="T21" fmla="*/ 0 h 45"/>
                <a:gd name="T22" fmla="*/ 71 w 20"/>
                <a:gd name="T23" fmla="*/ 0 h 45"/>
                <a:gd name="T24" fmla="*/ 71 w 20"/>
                <a:gd name="T25" fmla="*/ 10 h 45"/>
                <a:gd name="T26" fmla="*/ 71 w 20"/>
                <a:gd name="T27" fmla="*/ 10 h 45"/>
                <a:gd name="T28" fmla="*/ 71 w 20"/>
                <a:gd name="T29" fmla="*/ 10 h 45"/>
                <a:gd name="T30" fmla="*/ 92 w 20"/>
                <a:gd name="T31" fmla="*/ 10 h 45"/>
                <a:gd name="T32" fmla="*/ 92 w 20"/>
                <a:gd name="T33" fmla="*/ 10 h 45"/>
                <a:gd name="T34" fmla="*/ 92 w 20"/>
                <a:gd name="T35" fmla="*/ 22 h 45"/>
                <a:gd name="T36" fmla="*/ 92 w 20"/>
                <a:gd name="T37" fmla="*/ 22 h 45"/>
                <a:gd name="T38" fmla="*/ 92 w 20"/>
                <a:gd name="T39" fmla="*/ 31 h 45"/>
                <a:gd name="T40" fmla="*/ 92 w 20"/>
                <a:gd name="T41" fmla="*/ 31 h 45"/>
                <a:gd name="T42" fmla="*/ 92 w 20"/>
                <a:gd name="T43" fmla="*/ 36 h 45"/>
                <a:gd name="T44" fmla="*/ 92 w 20"/>
                <a:gd name="T45" fmla="*/ 161 h 45"/>
                <a:gd name="T46" fmla="*/ 92 w 20"/>
                <a:gd name="T47" fmla="*/ 171 h 45"/>
                <a:gd name="T48" fmla="*/ 92 w 20"/>
                <a:gd name="T49" fmla="*/ 171 h 45"/>
                <a:gd name="T50" fmla="*/ 92 w 20"/>
                <a:gd name="T51" fmla="*/ 173 h 45"/>
                <a:gd name="T52" fmla="*/ 92 w 20"/>
                <a:gd name="T53" fmla="*/ 173 h 45"/>
                <a:gd name="T54" fmla="*/ 92 w 20"/>
                <a:gd name="T55" fmla="*/ 188 h 45"/>
                <a:gd name="T56" fmla="*/ 92 w 20"/>
                <a:gd name="T57" fmla="*/ 188 h 45"/>
                <a:gd name="T58" fmla="*/ 92 w 20"/>
                <a:gd name="T59" fmla="*/ 188 h 45"/>
                <a:gd name="T60" fmla="*/ 71 w 20"/>
                <a:gd name="T61" fmla="*/ 201 h 45"/>
                <a:gd name="T62" fmla="*/ 71 w 20"/>
                <a:gd name="T63" fmla="*/ 201 h 45"/>
                <a:gd name="T64" fmla="*/ 71 w 20"/>
                <a:gd name="T65" fmla="*/ 201 h 45"/>
                <a:gd name="T66" fmla="*/ 27 w 20"/>
                <a:gd name="T67" fmla="*/ 201 h 45"/>
                <a:gd name="T68" fmla="*/ 27 w 20"/>
                <a:gd name="T69" fmla="*/ 201 h 45"/>
                <a:gd name="T70" fmla="*/ 12 w 20"/>
                <a:gd name="T71" fmla="*/ 201 h 45"/>
                <a:gd name="T72" fmla="*/ 12 w 20"/>
                <a:gd name="T73" fmla="*/ 188 h 45"/>
                <a:gd name="T74" fmla="*/ 12 w 20"/>
                <a:gd name="T75" fmla="*/ 188 h 45"/>
                <a:gd name="T76" fmla="*/ 12 w 20"/>
                <a:gd name="T77" fmla="*/ 188 h 45"/>
                <a:gd name="T78" fmla="*/ 12 w 20"/>
                <a:gd name="T79" fmla="*/ 173 h 45"/>
                <a:gd name="T80" fmla="*/ 0 w 20"/>
                <a:gd name="T81" fmla="*/ 173 h 45"/>
                <a:gd name="T82" fmla="*/ 0 w 20"/>
                <a:gd name="T83" fmla="*/ 171 h 45"/>
                <a:gd name="T84" fmla="*/ 0 w 20"/>
                <a:gd name="T85" fmla="*/ 171 h 45"/>
                <a:gd name="T86" fmla="*/ 0 w 20"/>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0" y="35"/>
                  </a:moveTo>
                  <a:lnTo>
                    <a:pt x="0" y="8"/>
                  </a:lnTo>
                  <a:lnTo>
                    <a:pt x="0" y="7"/>
                  </a:lnTo>
                  <a:lnTo>
                    <a:pt x="0" y="5"/>
                  </a:lnTo>
                  <a:lnTo>
                    <a:pt x="2" y="5"/>
                  </a:lnTo>
                  <a:lnTo>
                    <a:pt x="2" y="2"/>
                  </a:lnTo>
                  <a:lnTo>
                    <a:pt x="5" y="2"/>
                  </a:lnTo>
                  <a:lnTo>
                    <a:pt x="5" y="0"/>
                  </a:lnTo>
                  <a:lnTo>
                    <a:pt x="15" y="0"/>
                  </a:lnTo>
                  <a:lnTo>
                    <a:pt x="15" y="2"/>
                  </a:lnTo>
                  <a:lnTo>
                    <a:pt x="19" y="2"/>
                  </a:lnTo>
                  <a:lnTo>
                    <a:pt x="19" y="5"/>
                  </a:lnTo>
                  <a:lnTo>
                    <a:pt x="19" y="7"/>
                  </a:lnTo>
                  <a:lnTo>
                    <a:pt x="19" y="8"/>
                  </a:lnTo>
                  <a:lnTo>
                    <a:pt x="19" y="35"/>
                  </a:lnTo>
                  <a:lnTo>
                    <a:pt x="19" y="37"/>
                  </a:lnTo>
                  <a:lnTo>
                    <a:pt x="19" y="38"/>
                  </a:lnTo>
                  <a:lnTo>
                    <a:pt x="19" y="41"/>
                  </a:lnTo>
                  <a:lnTo>
                    <a:pt x="15" y="41"/>
                  </a:lnTo>
                  <a:lnTo>
                    <a:pt x="15" y="44"/>
                  </a:lnTo>
                  <a:lnTo>
                    <a:pt x="5" y="44"/>
                  </a:lnTo>
                  <a:lnTo>
                    <a:pt x="2" y="44"/>
                  </a:lnTo>
                  <a:lnTo>
                    <a:pt x="2" y="41"/>
                  </a:lnTo>
                  <a:lnTo>
                    <a:pt x="2" y="38"/>
                  </a:lnTo>
                  <a:lnTo>
                    <a:pt x="0" y="38"/>
                  </a:lnTo>
                  <a:lnTo>
                    <a:pt x="0" y="37"/>
                  </a:lnTo>
                  <a:lnTo>
                    <a:pt x="0" y="3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84" name="Freeform 50" descr="Light vertical"/>
            <p:cNvSpPr>
              <a:spLocks noChangeAspect="1"/>
            </p:cNvSpPr>
            <p:nvPr/>
          </p:nvSpPr>
          <p:spPr bwMode="auto">
            <a:xfrm>
              <a:off x="3165" y="3681"/>
              <a:ext cx="35" cy="58"/>
            </a:xfrm>
            <a:custGeom>
              <a:avLst/>
              <a:gdLst>
                <a:gd name="T0" fmla="*/ 0 w 27"/>
                <a:gd name="T1" fmla="*/ 36 h 45"/>
                <a:gd name="T2" fmla="*/ 0 w 27"/>
                <a:gd name="T3" fmla="*/ 31 h 45"/>
                <a:gd name="T4" fmla="*/ 0 w 27"/>
                <a:gd name="T5" fmla="*/ 31 h 45"/>
                <a:gd name="T6" fmla="*/ 0 w 27"/>
                <a:gd name="T7" fmla="*/ 22 h 45"/>
                <a:gd name="T8" fmla="*/ 0 w 27"/>
                <a:gd name="T9" fmla="*/ 22 h 45"/>
                <a:gd name="T10" fmla="*/ 0 w 27"/>
                <a:gd name="T11" fmla="*/ 22 h 45"/>
                <a:gd name="T12" fmla="*/ 0 w 27"/>
                <a:gd name="T13" fmla="*/ 10 h 45"/>
                <a:gd name="T14" fmla="*/ 10 w 27"/>
                <a:gd name="T15" fmla="*/ 10 h 45"/>
                <a:gd name="T16" fmla="*/ 10 w 27"/>
                <a:gd name="T17" fmla="*/ 10 h 45"/>
                <a:gd name="T18" fmla="*/ 10 w 27"/>
                <a:gd name="T19" fmla="*/ 10 h 45"/>
                <a:gd name="T20" fmla="*/ 29 w 27"/>
                <a:gd name="T21" fmla="*/ 0 h 45"/>
                <a:gd name="T22" fmla="*/ 96 w 27"/>
                <a:gd name="T23" fmla="*/ 0 h 45"/>
                <a:gd name="T24" fmla="*/ 96 w 27"/>
                <a:gd name="T25" fmla="*/ 10 h 45"/>
                <a:gd name="T26" fmla="*/ 111 w 27"/>
                <a:gd name="T27" fmla="*/ 10 h 45"/>
                <a:gd name="T28" fmla="*/ 111 w 27"/>
                <a:gd name="T29" fmla="*/ 10 h 45"/>
                <a:gd name="T30" fmla="*/ 111 w 27"/>
                <a:gd name="T31" fmla="*/ 10 h 45"/>
                <a:gd name="T32" fmla="*/ 111 w 27"/>
                <a:gd name="T33" fmla="*/ 10 h 45"/>
                <a:gd name="T34" fmla="*/ 124 w 27"/>
                <a:gd name="T35" fmla="*/ 22 h 45"/>
                <a:gd name="T36" fmla="*/ 124 w 27"/>
                <a:gd name="T37" fmla="*/ 22 h 45"/>
                <a:gd name="T38" fmla="*/ 124 w 27"/>
                <a:gd name="T39" fmla="*/ 31 h 45"/>
                <a:gd name="T40" fmla="*/ 124 w 27"/>
                <a:gd name="T41" fmla="*/ 31 h 45"/>
                <a:gd name="T42" fmla="*/ 124 w 27"/>
                <a:gd name="T43" fmla="*/ 36 h 45"/>
                <a:gd name="T44" fmla="*/ 124 w 27"/>
                <a:gd name="T45" fmla="*/ 161 h 45"/>
                <a:gd name="T46" fmla="*/ 124 w 27"/>
                <a:gd name="T47" fmla="*/ 171 h 45"/>
                <a:gd name="T48" fmla="*/ 124 w 27"/>
                <a:gd name="T49" fmla="*/ 171 h 45"/>
                <a:gd name="T50" fmla="*/ 124 w 27"/>
                <a:gd name="T51" fmla="*/ 173 h 45"/>
                <a:gd name="T52" fmla="*/ 124 w 27"/>
                <a:gd name="T53" fmla="*/ 173 h 45"/>
                <a:gd name="T54" fmla="*/ 124 w 27"/>
                <a:gd name="T55" fmla="*/ 188 h 45"/>
                <a:gd name="T56" fmla="*/ 111 w 27"/>
                <a:gd name="T57" fmla="*/ 188 h 45"/>
                <a:gd name="T58" fmla="*/ 111 w 27"/>
                <a:gd name="T59" fmla="*/ 188 h 45"/>
                <a:gd name="T60" fmla="*/ 111 w 27"/>
                <a:gd name="T61" fmla="*/ 201 h 45"/>
                <a:gd name="T62" fmla="*/ 96 w 27"/>
                <a:gd name="T63" fmla="*/ 201 h 45"/>
                <a:gd name="T64" fmla="*/ 96 w 27"/>
                <a:gd name="T65" fmla="*/ 201 h 45"/>
                <a:gd name="T66" fmla="*/ 29 w 27"/>
                <a:gd name="T67" fmla="*/ 201 h 45"/>
                <a:gd name="T68" fmla="*/ 10 w 27"/>
                <a:gd name="T69" fmla="*/ 201 h 45"/>
                <a:gd name="T70" fmla="*/ 10 w 27"/>
                <a:gd name="T71" fmla="*/ 201 h 45"/>
                <a:gd name="T72" fmla="*/ 10 w 27"/>
                <a:gd name="T73" fmla="*/ 188 h 45"/>
                <a:gd name="T74" fmla="*/ 0 w 27"/>
                <a:gd name="T75" fmla="*/ 188 h 45"/>
                <a:gd name="T76" fmla="*/ 0 w 27"/>
                <a:gd name="T77" fmla="*/ 188 h 45"/>
                <a:gd name="T78" fmla="*/ 0 w 27"/>
                <a:gd name="T79" fmla="*/ 173 h 45"/>
                <a:gd name="T80" fmla="*/ 0 w 27"/>
                <a:gd name="T81" fmla="*/ 173 h 45"/>
                <a:gd name="T82" fmla="*/ 0 w 27"/>
                <a:gd name="T83" fmla="*/ 171 h 45"/>
                <a:gd name="T84" fmla="*/ 0 w 27"/>
                <a:gd name="T85" fmla="*/ 171 h 45"/>
                <a:gd name="T86" fmla="*/ 0 w 2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0" y="35"/>
                  </a:moveTo>
                  <a:lnTo>
                    <a:pt x="0" y="8"/>
                  </a:lnTo>
                  <a:lnTo>
                    <a:pt x="0" y="7"/>
                  </a:lnTo>
                  <a:lnTo>
                    <a:pt x="0" y="5"/>
                  </a:lnTo>
                  <a:lnTo>
                    <a:pt x="0" y="2"/>
                  </a:lnTo>
                  <a:lnTo>
                    <a:pt x="2" y="2"/>
                  </a:lnTo>
                  <a:lnTo>
                    <a:pt x="6" y="0"/>
                  </a:lnTo>
                  <a:lnTo>
                    <a:pt x="20" y="0"/>
                  </a:lnTo>
                  <a:lnTo>
                    <a:pt x="20" y="2"/>
                  </a:lnTo>
                  <a:lnTo>
                    <a:pt x="23" y="2"/>
                  </a:lnTo>
                  <a:lnTo>
                    <a:pt x="26" y="5"/>
                  </a:lnTo>
                  <a:lnTo>
                    <a:pt x="26" y="7"/>
                  </a:lnTo>
                  <a:lnTo>
                    <a:pt x="26" y="8"/>
                  </a:lnTo>
                  <a:lnTo>
                    <a:pt x="26" y="35"/>
                  </a:lnTo>
                  <a:lnTo>
                    <a:pt x="26" y="37"/>
                  </a:lnTo>
                  <a:lnTo>
                    <a:pt x="26" y="38"/>
                  </a:lnTo>
                  <a:lnTo>
                    <a:pt x="26" y="41"/>
                  </a:lnTo>
                  <a:lnTo>
                    <a:pt x="23" y="41"/>
                  </a:lnTo>
                  <a:lnTo>
                    <a:pt x="23" y="44"/>
                  </a:lnTo>
                  <a:lnTo>
                    <a:pt x="20" y="44"/>
                  </a:lnTo>
                  <a:lnTo>
                    <a:pt x="6" y="44"/>
                  </a:lnTo>
                  <a:lnTo>
                    <a:pt x="2" y="44"/>
                  </a:lnTo>
                  <a:lnTo>
                    <a:pt x="2" y="41"/>
                  </a:lnTo>
                  <a:lnTo>
                    <a:pt x="0" y="41"/>
                  </a:lnTo>
                  <a:lnTo>
                    <a:pt x="0" y="38"/>
                  </a:lnTo>
                  <a:lnTo>
                    <a:pt x="0" y="37"/>
                  </a:lnTo>
                  <a:lnTo>
                    <a:pt x="0" y="3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85" name="AutoShape 51"/>
            <p:cNvSpPr>
              <a:spLocks noChangeAspect="1" noChangeArrowheads="1"/>
            </p:cNvSpPr>
            <p:nvPr/>
          </p:nvSpPr>
          <p:spPr bwMode="auto">
            <a:xfrm flipV="1">
              <a:off x="3161" y="3648"/>
              <a:ext cx="8" cy="3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86" name="Freeform 52"/>
            <p:cNvSpPr>
              <a:spLocks noChangeAspect="1"/>
            </p:cNvSpPr>
            <p:nvPr/>
          </p:nvSpPr>
          <p:spPr bwMode="auto">
            <a:xfrm>
              <a:off x="707" y="2430"/>
              <a:ext cx="465" cy="409"/>
            </a:xfrm>
            <a:custGeom>
              <a:avLst/>
              <a:gdLst>
                <a:gd name="T0" fmla="*/ 1529 w 357"/>
                <a:gd name="T1" fmla="*/ 1278 h 314"/>
                <a:gd name="T2" fmla="*/ 1599 w 357"/>
                <a:gd name="T3" fmla="*/ 1181 h 314"/>
                <a:gd name="T4" fmla="*/ 1661 w 357"/>
                <a:gd name="T5" fmla="*/ 1079 h 314"/>
                <a:gd name="T6" fmla="*/ 1706 w 357"/>
                <a:gd name="T7" fmla="*/ 969 h 314"/>
                <a:gd name="T8" fmla="*/ 1728 w 357"/>
                <a:gd name="T9" fmla="*/ 854 h 314"/>
                <a:gd name="T10" fmla="*/ 1739 w 357"/>
                <a:gd name="T11" fmla="*/ 740 h 314"/>
                <a:gd name="T12" fmla="*/ 1728 w 357"/>
                <a:gd name="T13" fmla="*/ 628 h 314"/>
                <a:gd name="T14" fmla="*/ 1695 w 357"/>
                <a:gd name="T15" fmla="*/ 505 h 314"/>
                <a:gd name="T16" fmla="*/ 1644 w 357"/>
                <a:gd name="T17" fmla="*/ 408 h 314"/>
                <a:gd name="T18" fmla="*/ 1571 w 357"/>
                <a:gd name="T19" fmla="*/ 307 h 314"/>
                <a:gd name="T20" fmla="*/ 1487 w 357"/>
                <a:gd name="T21" fmla="*/ 220 h 314"/>
                <a:gd name="T22" fmla="*/ 1387 w 357"/>
                <a:gd name="T23" fmla="*/ 159 h 314"/>
                <a:gd name="T24" fmla="*/ 1278 w 357"/>
                <a:gd name="T25" fmla="*/ 86 h 314"/>
                <a:gd name="T26" fmla="*/ 1159 w 357"/>
                <a:gd name="T27" fmla="*/ 29 h 314"/>
                <a:gd name="T28" fmla="*/ 1030 w 357"/>
                <a:gd name="T29" fmla="*/ 12 h 314"/>
                <a:gd name="T30" fmla="*/ 914 w 357"/>
                <a:gd name="T31" fmla="*/ 0 h 314"/>
                <a:gd name="T32" fmla="*/ 778 w 357"/>
                <a:gd name="T33" fmla="*/ 0 h 314"/>
                <a:gd name="T34" fmla="*/ 645 w 357"/>
                <a:gd name="T35" fmla="*/ 27 h 314"/>
                <a:gd name="T36" fmla="*/ 521 w 357"/>
                <a:gd name="T37" fmla="*/ 51 h 314"/>
                <a:gd name="T38" fmla="*/ 409 w 357"/>
                <a:gd name="T39" fmla="*/ 124 h 314"/>
                <a:gd name="T40" fmla="*/ 313 w 357"/>
                <a:gd name="T41" fmla="*/ 184 h 314"/>
                <a:gd name="T42" fmla="*/ 211 w 357"/>
                <a:gd name="T43" fmla="*/ 258 h 314"/>
                <a:gd name="T44" fmla="*/ 134 w 357"/>
                <a:gd name="T45" fmla="*/ 360 h 314"/>
                <a:gd name="T46" fmla="*/ 83 w 357"/>
                <a:gd name="T47" fmla="*/ 458 h 314"/>
                <a:gd name="T48" fmla="*/ 35 w 357"/>
                <a:gd name="T49" fmla="*/ 561 h 314"/>
                <a:gd name="T50" fmla="*/ 12 w 357"/>
                <a:gd name="T51" fmla="*/ 683 h 314"/>
                <a:gd name="T52" fmla="*/ 0 w 357"/>
                <a:gd name="T53" fmla="*/ 796 h 314"/>
                <a:gd name="T54" fmla="*/ 29 w 357"/>
                <a:gd name="T55" fmla="*/ 904 h 314"/>
                <a:gd name="T56" fmla="*/ 64 w 357"/>
                <a:gd name="T57" fmla="*/ 1028 h 314"/>
                <a:gd name="T58" fmla="*/ 102 w 357"/>
                <a:gd name="T59" fmla="*/ 1129 h 314"/>
                <a:gd name="T60" fmla="*/ 175 w 357"/>
                <a:gd name="T61" fmla="*/ 1224 h 314"/>
                <a:gd name="T62" fmla="*/ 258 w 357"/>
                <a:gd name="T63" fmla="*/ 1319 h 314"/>
                <a:gd name="T64" fmla="*/ 358 w 357"/>
                <a:gd name="T65" fmla="*/ 1386 h 314"/>
                <a:gd name="T66" fmla="*/ 468 w 357"/>
                <a:gd name="T67" fmla="*/ 1448 h 314"/>
                <a:gd name="T68" fmla="*/ 584 w 357"/>
                <a:gd name="T69" fmla="*/ 1499 h 314"/>
                <a:gd name="T70" fmla="*/ 707 w 357"/>
                <a:gd name="T71" fmla="*/ 1520 h 314"/>
                <a:gd name="T72" fmla="*/ 845 w 357"/>
                <a:gd name="T73" fmla="*/ 1529 h 314"/>
                <a:gd name="T74" fmla="*/ 969 w 357"/>
                <a:gd name="T75" fmla="*/ 1529 h 314"/>
                <a:gd name="T76" fmla="*/ 1094 w 357"/>
                <a:gd name="T77" fmla="*/ 1514 h 314"/>
                <a:gd name="T78" fmla="*/ 1224 w 357"/>
                <a:gd name="T79" fmla="*/ 1482 h 314"/>
                <a:gd name="T80" fmla="*/ 1327 w 357"/>
                <a:gd name="T81" fmla="*/ 1425 h 314"/>
                <a:gd name="T82" fmla="*/ 1447 w 357"/>
                <a:gd name="T83" fmla="*/ 1352 h 3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7"/>
                <a:gd name="T127" fmla="*/ 0 h 314"/>
                <a:gd name="T128" fmla="*/ 357 w 357"/>
                <a:gd name="T129" fmla="*/ 314 h 3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7" h="314">
                  <a:moveTo>
                    <a:pt x="305" y="270"/>
                  </a:moveTo>
                  <a:lnTo>
                    <a:pt x="313" y="262"/>
                  </a:lnTo>
                  <a:lnTo>
                    <a:pt x="322" y="250"/>
                  </a:lnTo>
                  <a:lnTo>
                    <a:pt x="328" y="242"/>
                  </a:lnTo>
                  <a:lnTo>
                    <a:pt x="336" y="231"/>
                  </a:lnTo>
                  <a:lnTo>
                    <a:pt x="340" y="221"/>
                  </a:lnTo>
                  <a:lnTo>
                    <a:pt x="347" y="210"/>
                  </a:lnTo>
                  <a:lnTo>
                    <a:pt x="349" y="198"/>
                  </a:lnTo>
                  <a:lnTo>
                    <a:pt x="354" y="185"/>
                  </a:lnTo>
                  <a:lnTo>
                    <a:pt x="354" y="175"/>
                  </a:lnTo>
                  <a:lnTo>
                    <a:pt x="356" y="163"/>
                  </a:lnTo>
                  <a:lnTo>
                    <a:pt x="356" y="151"/>
                  </a:lnTo>
                  <a:lnTo>
                    <a:pt x="354" y="140"/>
                  </a:lnTo>
                  <a:lnTo>
                    <a:pt x="354" y="128"/>
                  </a:lnTo>
                  <a:lnTo>
                    <a:pt x="349" y="115"/>
                  </a:lnTo>
                  <a:lnTo>
                    <a:pt x="347" y="104"/>
                  </a:lnTo>
                  <a:lnTo>
                    <a:pt x="340" y="94"/>
                  </a:lnTo>
                  <a:lnTo>
                    <a:pt x="336" y="83"/>
                  </a:lnTo>
                  <a:lnTo>
                    <a:pt x="328" y="74"/>
                  </a:lnTo>
                  <a:lnTo>
                    <a:pt x="322" y="63"/>
                  </a:lnTo>
                  <a:lnTo>
                    <a:pt x="313" y="53"/>
                  </a:lnTo>
                  <a:lnTo>
                    <a:pt x="305" y="45"/>
                  </a:lnTo>
                  <a:lnTo>
                    <a:pt x="296" y="38"/>
                  </a:lnTo>
                  <a:lnTo>
                    <a:pt x="284" y="32"/>
                  </a:lnTo>
                  <a:lnTo>
                    <a:pt x="272" y="25"/>
                  </a:lnTo>
                  <a:lnTo>
                    <a:pt x="262" y="18"/>
                  </a:lnTo>
                  <a:lnTo>
                    <a:pt x="250" y="11"/>
                  </a:lnTo>
                  <a:lnTo>
                    <a:pt x="237" y="6"/>
                  </a:lnTo>
                  <a:lnTo>
                    <a:pt x="224" y="5"/>
                  </a:lnTo>
                  <a:lnTo>
                    <a:pt x="211" y="2"/>
                  </a:lnTo>
                  <a:lnTo>
                    <a:pt x="198" y="0"/>
                  </a:lnTo>
                  <a:lnTo>
                    <a:pt x="187" y="0"/>
                  </a:lnTo>
                  <a:lnTo>
                    <a:pt x="173" y="0"/>
                  </a:lnTo>
                  <a:lnTo>
                    <a:pt x="159" y="0"/>
                  </a:lnTo>
                  <a:lnTo>
                    <a:pt x="145" y="2"/>
                  </a:lnTo>
                  <a:lnTo>
                    <a:pt x="132" y="5"/>
                  </a:lnTo>
                  <a:lnTo>
                    <a:pt x="120" y="6"/>
                  </a:lnTo>
                  <a:lnTo>
                    <a:pt x="107" y="11"/>
                  </a:lnTo>
                  <a:lnTo>
                    <a:pt x="96" y="18"/>
                  </a:lnTo>
                  <a:lnTo>
                    <a:pt x="84" y="25"/>
                  </a:lnTo>
                  <a:lnTo>
                    <a:pt x="73" y="32"/>
                  </a:lnTo>
                  <a:lnTo>
                    <a:pt x="64" y="38"/>
                  </a:lnTo>
                  <a:lnTo>
                    <a:pt x="53" y="45"/>
                  </a:lnTo>
                  <a:lnTo>
                    <a:pt x="43" y="53"/>
                  </a:lnTo>
                  <a:lnTo>
                    <a:pt x="36" y="63"/>
                  </a:lnTo>
                  <a:lnTo>
                    <a:pt x="28" y="74"/>
                  </a:lnTo>
                  <a:lnTo>
                    <a:pt x="21" y="83"/>
                  </a:lnTo>
                  <a:lnTo>
                    <a:pt x="17" y="94"/>
                  </a:lnTo>
                  <a:lnTo>
                    <a:pt x="13" y="104"/>
                  </a:lnTo>
                  <a:lnTo>
                    <a:pt x="7" y="115"/>
                  </a:lnTo>
                  <a:lnTo>
                    <a:pt x="6" y="128"/>
                  </a:lnTo>
                  <a:lnTo>
                    <a:pt x="2" y="140"/>
                  </a:lnTo>
                  <a:lnTo>
                    <a:pt x="0" y="151"/>
                  </a:lnTo>
                  <a:lnTo>
                    <a:pt x="0" y="163"/>
                  </a:lnTo>
                  <a:lnTo>
                    <a:pt x="2" y="175"/>
                  </a:lnTo>
                  <a:lnTo>
                    <a:pt x="6" y="185"/>
                  </a:lnTo>
                  <a:lnTo>
                    <a:pt x="7" y="198"/>
                  </a:lnTo>
                  <a:lnTo>
                    <a:pt x="13" y="210"/>
                  </a:lnTo>
                  <a:lnTo>
                    <a:pt x="17" y="221"/>
                  </a:lnTo>
                  <a:lnTo>
                    <a:pt x="21" y="231"/>
                  </a:lnTo>
                  <a:lnTo>
                    <a:pt x="28" y="242"/>
                  </a:lnTo>
                  <a:lnTo>
                    <a:pt x="36" y="250"/>
                  </a:lnTo>
                  <a:lnTo>
                    <a:pt x="43" y="262"/>
                  </a:lnTo>
                  <a:lnTo>
                    <a:pt x="53" y="270"/>
                  </a:lnTo>
                  <a:lnTo>
                    <a:pt x="64" y="277"/>
                  </a:lnTo>
                  <a:lnTo>
                    <a:pt x="73" y="283"/>
                  </a:lnTo>
                  <a:lnTo>
                    <a:pt x="84" y="292"/>
                  </a:lnTo>
                  <a:lnTo>
                    <a:pt x="96" y="297"/>
                  </a:lnTo>
                  <a:lnTo>
                    <a:pt x="107" y="303"/>
                  </a:lnTo>
                  <a:lnTo>
                    <a:pt x="120" y="307"/>
                  </a:lnTo>
                  <a:lnTo>
                    <a:pt x="132" y="310"/>
                  </a:lnTo>
                  <a:lnTo>
                    <a:pt x="145" y="311"/>
                  </a:lnTo>
                  <a:lnTo>
                    <a:pt x="159" y="313"/>
                  </a:lnTo>
                  <a:lnTo>
                    <a:pt x="173" y="313"/>
                  </a:lnTo>
                  <a:lnTo>
                    <a:pt x="187" y="313"/>
                  </a:lnTo>
                  <a:lnTo>
                    <a:pt x="198" y="313"/>
                  </a:lnTo>
                  <a:lnTo>
                    <a:pt x="211" y="311"/>
                  </a:lnTo>
                  <a:lnTo>
                    <a:pt x="224" y="310"/>
                  </a:lnTo>
                  <a:lnTo>
                    <a:pt x="237" y="307"/>
                  </a:lnTo>
                  <a:lnTo>
                    <a:pt x="250" y="303"/>
                  </a:lnTo>
                  <a:lnTo>
                    <a:pt x="262" y="297"/>
                  </a:lnTo>
                  <a:lnTo>
                    <a:pt x="272" y="292"/>
                  </a:lnTo>
                  <a:lnTo>
                    <a:pt x="284" y="283"/>
                  </a:lnTo>
                  <a:lnTo>
                    <a:pt x="296" y="277"/>
                  </a:lnTo>
                  <a:lnTo>
                    <a:pt x="305"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87" name="AutoShape 53"/>
            <p:cNvSpPr>
              <a:spLocks noChangeAspect="1" noChangeArrowheads="1"/>
            </p:cNvSpPr>
            <p:nvPr/>
          </p:nvSpPr>
          <p:spPr bwMode="auto">
            <a:xfrm flipV="1">
              <a:off x="926" y="2273"/>
              <a:ext cx="30"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88" name="Freeform 54"/>
            <p:cNvSpPr>
              <a:spLocks noChangeAspect="1"/>
            </p:cNvSpPr>
            <p:nvPr/>
          </p:nvSpPr>
          <p:spPr bwMode="auto">
            <a:xfrm>
              <a:off x="909" y="2230"/>
              <a:ext cx="62" cy="43"/>
            </a:xfrm>
            <a:custGeom>
              <a:avLst/>
              <a:gdLst>
                <a:gd name="T0" fmla="*/ 221 w 48"/>
                <a:gd name="T1" fmla="*/ 125 h 33"/>
                <a:gd name="T2" fmla="*/ 221 w 48"/>
                <a:gd name="T3" fmla="*/ 125 h 33"/>
                <a:gd name="T4" fmla="*/ 221 w 48"/>
                <a:gd name="T5" fmla="*/ 125 h 33"/>
                <a:gd name="T6" fmla="*/ 221 w 48"/>
                <a:gd name="T7" fmla="*/ 134 h 33"/>
                <a:gd name="T8" fmla="*/ 207 w 48"/>
                <a:gd name="T9" fmla="*/ 134 h 33"/>
                <a:gd name="T10" fmla="*/ 207 w 48"/>
                <a:gd name="T11" fmla="*/ 134 h 33"/>
                <a:gd name="T12" fmla="*/ 200 w 48"/>
                <a:gd name="T13" fmla="*/ 159 h 33"/>
                <a:gd name="T14" fmla="*/ 200 w 48"/>
                <a:gd name="T15" fmla="*/ 159 h 33"/>
                <a:gd name="T16" fmla="*/ 190 w 48"/>
                <a:gd name="T17" fmla="*/ 159 h 33"/>
                <a:gd name="T18" fmla="*/ 190 w 48"/>
                <a:gd name="T19" fmla="*/ 159 h 33"/>
                <a:gd name="T20" fmla="*/ 171 w 48"/>
                <a:gd name="T21" fmla="*/ 159 h 33"/>
                <a:gd name="T22" fmla="*/ 36 w 48"/>
                <a:gd name="T23" fmla="*/ 159 h 33"/>
                <a:gd name="T24" fmla="*/ 28 w 48"/>
                <a:gd name="T25" fmla="*/ 159 h 33"/>
                <a:gd name="T26" fmla="*/ 28 w 48"/>
                <a:gd name="T27" fmla="*/ 159 h 33"/>
                <a:gd name="T28" fmla="*/ 17 w 48"/>
                <a:gd name="T29" fmla="*/ 159 h 33"/>
                <a:gd name="T30" fmla="*/ 17 w 48"/>
                <a:gd name="T31" fmla="*/ 159 h 33"/>
                <a:gd name="T32" fmla="*/ 1 w 48"/>
                <a:gd name="T33" fmla="*/ 134 h 33"/>
                <a:gd name="T34" fmla="*/ 1 w 48"/>
                <a:gd name="T35" fmla="*/ 134 h 33"/>
                <a:gd name="T36" fmla="*/ 1 w 48"/>
                <a:gd name="T37" fmla="*/ 134 h 33"/>
                <a:gd name="T38" fmla="*/ 0 w 48"/>
                <a:gd name="T39" fmla="*/ 125 h 33"/>
                <a:gd name="T40" fmla="*/ 0 w 48"/>
                <a:gd name="T41" fmla="*/ 125 h 33"/>
                <a:gd name="T42" fmla="*/ 0 w 48"/>
                <a:gd name="T43" fmla="*/ 125 h 33"/>
                <a:gd name="T44" fmla="*/ 0 w 48"/>
                <a:gd name="T45" fmla="*/ 27 h 33"/>
                <a:gd name="T46" fmla="*/ 0 w 48"/>
                <a:gd name="T47" fmla="*/ 27 h 33"/>
                <a:gd name="T48" fmla="*/ 0 w 48"/>
                <a:gd name="T49" fmla="*/ 27 h 33"/>
                <a:gd name="T50" fmla="*/ 0 w 48"/>
                <a:gd name="T51" fmla="*/ 12 h 33"/>
                <a:gd name="T52" fmla="*/ 1 w 48"/>
                <a:gd name="T53" fmla="*/ 12 h 33"/>
                <a:gd name="T54" fmla="*/ 1 w 48"/>
                <a:gd name="T55" fmla="*/ 12 h 33"/>
                <a:gd name="T56" fmla="*/ 17 w 48"/>
                <a:gd name="T57" fmla="*/ 12 h 33"/>
                <a:gd name="T58" fmla="*/ 17 w 48"/>
                <a:gd name="T59" fmla="*/ 0 h 33"/>
                <a:gd name="T60" fmla="*/ 28 w 48"/>
                <a:gd name="T61" fmla="*/ 0 h 33"/>
                <a:gd name="T62" fmla="*/ 28 w 48"/>
                <a:gd name="T63" fmla="*/ 0 h 33"/>
                <a:gd name="T64" fmla="*/ 36 w 48"/>
                <a:gd name="T65" fmla="*/ 0 h 33"/>
                <a:gd name="T66" fmla="*/ 171 w 48"/>
                <a:gd name="T67" fmla="*/ 0 h 33"/>
                <a:gd name="T68" fmla="*/ 190 w 48"/>
                <a:gd name="T69" fmla="*/ 0 h 33"/>
                <a:gd name="T70" fmla="*/ 190 w 48"/>
                <a:gd name="T71" fmla="*/ 0 h 33"/>
                <a:gd name="T72" fmla="*/ 200 w 48"/>
                <a:gd name="T73" fmla="*/ 0 h 33"/>
                <a:gd name="T74" fmla="*/ 200 w 48"/>
                <a:gd name="T75" fmla="*/ 0 h 33"/>
                <a:gd name="T76" fmla="*/ 207 w 48"/>
                <a:gd name="T77" fmla="*/ 12 h 33"/>
                <a:gd name="T78" fmla="*/ 207 w 48"/>
                <a:gd name="T79" fmla="*/ 12 h 33"/>
                <a:gd name="T80" fmla="*/ 207 w 48"/>
                <a:gd name="T81" fmla="*/ 12 h 33"/>
                <a:gd name="T82" fmla="*/ 221 w 48"/>
                <a:gd name="T83" fmla="*/ 27 h 33"/>
                <a:gd name="T84" fmla="*/ 221 w 48"/>
                <a:gd name="T85" fmla="*/ 27 h 33"/>
                <a:gd name="T86" fmla="*/ 221 w 48"/>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47" y="5"/>
                  </a:moveTo>
                  <a:lnTo>
                    <a:pt x="47" y="26"/>
                  </a:lnTo>
                  <a:lnTo>
                    <a:pt x="47" y="28"/>
                  </a:lnTo>
                  <a:lnTo>
                    <a:pt x="44" y="28"/>
                  </a:lnTo>
                  <a:lnTo>
                    <a:pt x="43" y="32"/>
                  </a:lnTo>
                  <a:lnTo>
                    <a:pt x="41" y="32"/>
                  </a:lnTo>
                  <a:lnTo>
                    <a:pt x="36" y="32"/>
                  </a:lnTo>
                  <a:lnTo>
                    <a:pt x="8" y="32"/>
                  </a:lnTo>
                  <a:lnTo>
                    <a:pt x="6" y="32"/>
                  </a:lnTo>
                  <a:lnTo>
                    <a:pt x="4" y="32"/>
                  </a:lnTo>
                  <a:lnTo>
                    <a:pt x="1" y="28"/>
                  </a:lnTo>
                  <a:lnTo>
                    <a:pt x="0" y="28"/>
                  </a:lnTo>
                  <a:lnTo>
                    <a:pt x="0" y="26"/>
                  </a:lnTo>
                  <a:lnTo>
                    <a:pt x="0" y="5"/>
                  </a:lnTo>
                  <a:lnTo>
                    <a:pt x="0" y="2"/>
                  </a:lnTo>
                  <a:lnTo>
                    <a:pt x="1" y="2"/>
                  </a:lnTo>
                  <a:lnTo>
                    <a:pt x="4" y="2"/>
                  </a:lnTo>
                  <a:lnTo>
                    <a:pt x="4" y="0"/>
                  </a:lnTo>
                  <a:lnTo>
                    <a:pt x="6" y="0"/>
                  </a:lnTo>
                  <a:lnTo>
                    <a:pt x="8" y="0"/>
                  </a:lnTo>
                  <a:lnTo>
                    <a:pt x="36" y="0"/>
                  </a:lnTo>
                  <a:lnTo>
                    <a:pt x="41" y="0"/>
                  </a:lnTo>
                  <a:lnTo>
                    <a:pt x="43" y="0"/>
                  </a:lnTo>
                  <a:lnTo>
                    <a:pt x="43" y="2"/>
                  </a:lnTo>
                  <a:lnTo>
                    <a:pt x="44" y="2"/>
                  </a:lnTo>
                  <a:lnTo>
                    <a:pt x="47" y="2"/>
                  </a:lnTo>
                  <a:lnTo>
                    <a:pt x="47" y="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89" name="Freeform 55"/>
            <p:cNvSpPr>
              <a:spLocks noChangeAspect="1"/>
            </p:cNvSpPr>
            <p:nvPr/>
          </p:nvSpPr>
          <p:spPr bwMode="auto">
            <a:xfrm>
              <a:off x="953"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46 w 14"/>
                <a:gd name="T11" fmla="*/ 134 h 33"/>
                <a:gd name="T12" fmla="*/ 46 w 14"/>
                <a:gd name="T13" fmla="*/ 134 h 33"/>
                <a:gd name="T14" fmla="*/ 46 w 14"/>
                <a:gd name="T15" fmla="*/ 159 h 33"/>
                <a:gd name="T16" fmla="*/ 46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0 w 14"/>
                <a:gd name="T29" fmla="*/ 159 h 33"/>
                <a:gd name="T30" fmla="*/ 0 w 14"/>
                <a:gd name="T31" fmla="*/ 159 h 33"/>
                <a:gd name="T32" fmla="*/ 0 w 14"/>
                <a:gd name="T33" fmla="*/ 134 h 33"/>
                <a:gd name="T34" fmla="*/ 0 w 14"/>
                <a:gd name="T35" fmla="*/ 134 h 33"/>
                <a:gd name="T36" fmla="*/ 0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0 w 14"/>
                <a:gd name="T53" fmla="*/ 12 h 33"/>
                <a:gd name="T54" fmla="*/ 0 w 14"/>
                <a:gd name="T55" fmla="*/ 12 h 33"/>
                <a:gd name="T56" fmla="*/ 0 w 14"/>
                <a:gd name="T57" fmla="*/ 12 h 33"/>
                <a:gd name="T58" fmla="*/ 0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46 w 14"/>
                <a:gd name="T71" fmla="*/ 0 h 33"/>
                <a:gd name="T72" fmla="*/ 46 w 14"/>
                <a:gd name="T73" fmla="*/ 0 h 33"/>
                <a:gd name="T74" fmla="*/ 46 w 14"/>
                <a:gd name="T75" fmla="*/ 0 h 33"/>
                <a:gd name="T76" fmla="*/ 46 w 14"/>
                <a:gd name="T77" fmla="*/ 12 h 33"/>
                <a:gd name="T78" fmla="*/ 46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0" y="28"/>
                  </a:lnTo>
                  <a:lnTo>
                    <a:pt x="10" y="32"/>
                  </a:lnTo>
                  <a:lnTo>
                    <a:pt x="1" y="32"/>
                  </a:lnTo>
                  <a:lnTo>
                    <a:pt x="0" y="32"/>
                  </a:lnTo>
                  <a:lnTo>
                    <a:pt x="0" y="28"/>
                  </a:lnTo>
                  <a:lnTo>
                    <a:pt x="0" y="26"/>
                  </a:lnTo>
                  <a:lnTo>
                    <a:pt x="0" y="5"/>
                  </a:lnTo>
                  <a:lnTo>
                    <a:pt x="0" y="2"/>
                  </a:lnTo>
                  <a:lnTo>
                    <a:pt x="0" y="0"/>
                  </a:lnTo>
                  <a:lnTo>
                    <a:pt x="1" y="0"/>
                  </a:lnTo>
                  <a:lnTo>
                    <a:pt x="10" y="0"/>
                  </a:lnTo>
                  <a:lnTo>
                    <a:pt x="10" y="2"/>
                  </a:lnTo>
                  <a:lnTo>
                    <a:pt x="13" y="2"/>
                  </a:lnTo>
                  <a:lnTo>
                    <a:pt x="13" y="5"/>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90" name="Freeform 56"/>
            <p:cNvSpPr>
              <a:spLocks noChangeAspect="1"/>
            </p:cNvSpPr>
            <p:nvPr/>
          </p:nvSpPr>
          <p:spPr bwMode="auto">
            <a:xfrm>
              <a:off x="909"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59 w 14"/>
                <a:gd name="T11" fmla="*/ 134 h 33"/>
                <a:gd name="T12" fmla="*/ 59 w 14"/>
                <a:gd name="T13" fmla="*/ 134 h 33"/>
                <a:gd name="T14" fmla="*/ 59 w 14"/>
                <a:gd name="T15" fmla="*/ 159 h 33"/>
                <a:gd name="T16" fmla="*/ 59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1 w 14"/>
                <a:gd name="T29" fmla="*/ 159 h 33"/>
                <a:gd name="T30" fmla="*/ 1 w 14"/>
                <a:gd name="T31" fmla="*/ 159 h 33"/>
                <a:gd name="T32" fmla="*/ 1 w 14"/>
                <a:gd name="T33" fmla="*/ 134 h 33"/>
                <a:gd name="T34" fmla="*/ 1 w 14"/>
                <a:gd name="T35" fmla="*/ 134 h 33"/>
                <a:gd name="T36" fmla="*/ 1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1 w 14"/>
                <a:gd name="T53" fmla="*/ 12 h 33"/>
                <a:gd name="T54" fmla="*/ 1 w 14"/>
                <a:gd name="T55" fmla="*/ 12 h 33"/>
                <a:gd name="T56" fmla="*/ 1 w 14"/>
                <a:gd name="T57" fmla="*/ 12 h 33"/>
                <a:gd name="T58" fmla="*/ 1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59 w 14"/>
                <a:gd name="T71" fmla="*/ 0 h 33"/>
                <a:gd name="T72" fmla="*/ 59 w 14"/>
                <a:gd name="T73" fmla="*/ 0 h 33"/>
                <a:gd name="T74" fmla="*/ 59 w 14"/>
                <a:gd name="T75" fmla="*/ 0 h 33"/>
                <a:gd name="T76" fmla="*/ 59 w 14"/>
                <a:gd name="T77" fmla="*/ 12 h 33"/>
                <a:gd name="T78" fmla="*/ 59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3" y="32"/>
                  </a:lnTo>
                  <a:lnTo>
                    <a:pt x="10" y="32"/>
                  </a:lnTo>
                  <a:lnTo>
                    <a:pt x="1" y="32"/>
                  </a:lnTo>
                  <a:lnTo>
                    <a:pt x="1" y="28"/>
                  </a:lnTo>
                  <a:lnTo>
                    <a:pt x="0" y="28"/>
                  </a:lnTo>
                  <a:lnTo>
                    <a:pt x="0" y="26"/>
                  </a:lnTo>
                  <a:lnTo>
                    <a:pt x="0" y="5"/>
                  </a:lnTo>
                  <a:lnTo>
                    <a:pt x="0" y="2"/>
                  </a:lnTo>
                  <a:lnTo>
                    <a:pt x="1" y="2"/>
                  </a:lnTo>
                  <a:lnTo>
                    <a:pt x="1" y="0"/>
                  </a:lnTo>
                  <a:lnTo>
                    <a:pt x="10" y="0"/>
                  </a:lnTo>
                  <a:lnTo>
                    <a:pt x="13" y="0"/>
                  </a:lnTo>
                  <a:lnTo>
                    <a:pt x="13" y="2"/>
                  </a:lnTo>
                  <a:lnTo>
                    <a:pt x="13" y="5"/>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91" name="Freeform 57" descr="Light vertical"/>
            <p:cNvSpPr>
              <a:spLocks noChangeAspect="1"/>
            </p:cNvSpPr>
            <p:nvPr/>
          </p:nvSpPr>
          <p:spPr bwMode="auto">
            <a:xfrm>
              <a:off x="926" y="2230"/>
              <a:ext cx="28" cy="43"/>
            </a:xfrm>
            <a:custGeom>
              <a:avLst/>
              <a:gdLst>
                <a:gd name="T0" fmla="*/ 89 w 22"/>
                <a:gd name="T1" fmla="*/ 125 h 33"/>
                <a:gd name="T2" fmla="*/ 89 w 22"/>
                <a:gd name="T3" fmla="*/ 125 h 33"/>
                <a:gd name="T4" fmla="*/ 89 w 22"/>
                <a:gd name="T5" fmla="*/ 125 h 33"/>
                <a:gd name="T6" fmla="*/ 89 w 22"/>
                <a:gd name="T7" fmla="*/ 134 h 33"/>
                <a:gd name="T8" fmla="*/ 75 w 22"/>
                <a:gd name="T9" fmla="*/ 134 h 33"/>
                <a:gd name="T10" fmla="*/ 75 w 22"/>
                <a:gd name="T11" fmla="*/ 134 h 33"/>
                <a:gd name="T12" fmla="*/ 75 w 22"/>
                <a:gd name="T13" fmla="*/ 134 h 33"/>
                <a:gd name="T14" fmla="*/ 75 w 22"/>
                <a:gd name="T15" fmla="*/ 159 h 33"/>
                <a:gd name="T16" fmla="*/ 75 w 22"/>
                <a:gd name="T17" fmla="*/ 159 h 33"/>
                <a:gd name="T18" fmla="*/ 75 w 22"/>
                <a:gd name="T19" fmla="*/ 159 h 33"/>
                <a:gd name="T20" fmla="*/ 64 w 22"/>
                <a:gd name="T21" fmla="*/ 159 h 33"/>
                <a:gd name="T22" fmla="*/ 22 w 22"/>
                <a:gd name="T23" fmla="*/ 159 h 33"/>
                <a:gd name="T24" fmla="*/ 22 w 22"/>
                <a:gd name="T25" fmla="*/ 159 h 33"/>
                <a:gd name="T26" fmla="*/ 10 w 22"/>
                <a:gd name="T27" fmla="*/ 159 h 33"/>
                <a:gd name="T28" fmla="*/ 10 w 22"/>
                <a:gd name="T29" fmla="*/ 159 h 33"/>
                <a:gd name="T30" fmla="*/ 10 w 22"/>
                <a:gd name="T31" fmla="*/ 159 h 33"/>
                <a:gd name="T32" fmla="*/ 10 w 22"/>
                <a:gd name="T33" fmla="*/ 134 h 33"/>
                <a:gd name="T34" fmla="*/ 10 w 22"/>
                <a:gd name="T35" fmla="*/ 134 h 33"/>
                <a:gd name="T36" fmla="*/ 10 w 22"/>
                <a:gd name="T37" fmla="*/ 134 h 33"/>
                <a:gd name="T38" fmla="*/ 0 w 22"/>
                <a:gd name="T39" fmla="*/ 125 h 33"/>
                <a:gd name="T40" fmla="*/ 0 w 22"/>
                <a:gd name="T41" fmla="*/ 125 h 33"/>
                <a:gd name="T42" fmla="*/ 0 w 22"/>
                <a:gd name="T43" fmla="*/ 125 h 33"/>
                <a:gd name="T44" fmla="*/ 0 w 22"/>
                <a:gd name="T45" fmla="*/ 27 h 33"/>
                <a:gd name="T46" fmla="*/ 0 w 22"/>
                <a:gd name="T47" fmla="*/ 27 h 33"/>
                <a:gd name="T48" fmla="*/ 0 w 22"/>
                <a:gd name="T49" fmla="*/ 27 h 33"/>
                <a:gd name="T50" fmla="*/ 0 w 22"/>
                <a:gd name="T51" fmla="*/ 12 h 33"/>
                <a:gd name="T52" fmla="*/ 10 w 22"/>
                <a:gd name="T53" fmla="*/ 12 h 33"/>
                <a:gd name="T54" fmla="*/ 10 w 22"/>
                <a:gd name="T55" fmla="*/ 12 h 33"/>
                <a:gd name="T56" fmla="*/ 10 w 22"/>
                <a:gd name="T57" fmla="*/ 12 h 33"/>
                <a:gd name="T58" fmla="*/ 10 w 22"/>
                <a:gd name="T59" fmla="*/ 0 h 33"/>
                <a:gd name="T60" fmla="*/ 10 w 22"/>
                <a:gd name="T61" fmla="*/ 0 h 33"/>
                <a:gd name="T62" fmla="*/ 22 w 22"/>
                <a:gd name="T63" fmla="*/ 0 h 33"/>
                <a:gd name="T64" fmla="*/ 22 w 22"/>
                <a:gd name="T65" fmla="*/ 0 h 33"/>
                <a:gd name="T66" fmla="*/ 64 w 22"/>
                <a:gd name="T67" fmla="*/ 0 h 33"/>
                <a:gd name="T68" fmla="*/ 64 w 22"/>
                <a:gd name="T69" fmla="*/ 0 h 33"/>
                <a:gd name="T70" fmla="*/ 75 w 22"/>
                <a:gd name="T71" fmla="*/ 0 h 33"/>
                <a:gd name="T72" fmla="*/ 75 w 22"/>
                <a:gd name="T73" fmla="*/ 0 h 33"/>
                <a:gd name="T74" fmla="*/ 75 w 22"/>
                <a:gd name="T75" fmla="*/ 0 h 33"/>
                <a:gd name="T76" fmla="*/ 75 w 22"/>
                <a:gd name="T77" fmla="*/ 12 h 33"/>
                <a:gd name="T78" fmla="*/ 75 w 22"/>
                <a:gd name="T79" fmla="*/ 12 h 33"/>
                <a:gd name="T80" fmla="*/ 89 w 22"/>
                <a:gd name="T81" fmla="*/ 12 h 33"/>
                <a:gd name="T82" fmla="*/ 89 w 22"/>
                <a:gd name="T83" fmla="*/ 27 h 33"/>
                <a:gd name="T84" fmla="*/ 89 w 22"/>
                <a:gd name="T85" fmla="*/ 27 h 33"/>
                <a:gd name="T86" fmla="*/ 89 w 22"/>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
                <a:gd name="T133" fmla="*/ 0 h 33"/>
                <a:gd name="T134" fmla="*/ 22 w 22"/>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 h="33">
                  <a:moveTo>
                    <a:pt x="21" y="5"/>
                  </a:moveTo>
                  <a:lnTo>
                    <a:pt x="21" y="26"/>
                  </a:lnTo>
                  <a:lnTo>
                    <a:pt x="21" y="28"/>
                  </a:lnTo>
                  <a:lnTo>
                    <a:pt x="17" y="28"/>
                  </a:lnTo>
                  <a:lnTo>
                    <a:pt x="17" y="32"/>
                  </a:lnTo>
                  <a:lnTo>
                    <a:pt x="15" y="32"/>
                  </a:lnTo>
                  <a:lnTo>
                    <a:pt x="5" y="32"/>
                  </a:lnTo>
                  <a:lnTo>
                    <a:pt x="2" y="32"/>
                  </a:lnTo>
                  <a:lnTo>
                    <a:pt x="2" y="28"/>
                  </a:lnTo>
                  <a:lnTo>
                    <a:pt x="0" y="28"/>
                  </a:lnTo>
                  <a:lnTo>
                    <a:pt x="0" y="26"/>
                  </a:lnTo>
                  <a:lnTo>
                    <a:pt x="0" y="5"/>
                  </a:lnTo>
                  <a:lnTo>
                    <a:pt x="0" y="2"/>
                  </a:lnTo>
                  <a:lnTo>
                    <a:pt x="2" y="2"/>
                  </a:lnTo>
                  <a:lnTo>
                    <a:pt x="2" y="0"/>
                  </a:lnTo>
                  <a:lnTo>
                    <a:pt x="5" y="0"/>
                  </a:lnTo>
                  <a:lnTo>
                    <a:pt x="15" y="0"/>
                  </a:lnTo>
                  <a:lnTo>
                    <a:pt x="17" y="0"/>
                  </a:lnTo>
                  <a:lnTo>
                    <a:pt x="17" y="2"/>
                  </a:lnTo>
                  <a:lnTo>
                    <a:pt x="21" y="2"/>
                  </a:lnTo>
                  <a:lnTo>
                    <a:pt x="21" y="5"/>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92" name="AutoShape 58"/>
            <p:cNvSpPr>
              <a:spLocks noChangeAspect="1" noChangeArrowheads="1"/>
            </p:cNvSpPr>
            <p:nvPr/>
          </p:nvSpPr>
          <p:spPr bwMode="auto">
            <a:xfrm flipV="1">
              <a:off x="929" y="2272"/>
              <a:ext cx="3" cy="21"/>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93" name="AutoShape 59"/>
            <p:cNvSpPr>
              <a:spLocks noChangeAspect="1" noChangeArrowheads="1"/>
            </p:cNvSpPr>
            <p:nvPr/>
          </p:nvSpPr>
          <p:spPr bwMode="auto">
            <a:xfrm flipV="1">
              <a:off x="926" y="2918"/>
              <a:ext cx="26" cy="25"/>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94" name="Freeform 60"/>
            <p:cNvSpPr>
              <a:spLocks noChangeAspect="1"/>
            </p:cNvSpPr>
            <p:nvPr/>
          </p:nvSpPr>
          <p:spPr bwMode="auto">
            <a:xfrm>
              <a:off x="909" y="2944"/>
              <a:ext cx="62" cy="43"/>
            </a:xfrm>
            <a:custGeom>
              <a:avLst/>
              <a:gdLst>
                <a:gd name="T0" fmla="*/ 0 w 48"/>
                <a:gd name="T1" fmla="*/ 27 h 33"/>
                <a:gd name="T2" fmla="*/ 0 w 48"/>
                <a:gd name="T3" fmla="*/ 27 h 33"/>
                <a:gd name="T4" fmla="*/ 1 w 48"/>
                <a:gd name="T5" fmla="*/ 12 h 33"/>
                <a:gd name="T6" fmla="*/ 1 w 48"/>
                <a:gd name="T7" fmla="*/ 12 h 33"/>
                <a:gd name="T8" fmla="*/ 1 w 48"/>
                <a:gd name="T9" fmla="*/ 12 h 33"/>
                <a:gd name="T10" fmla="*/ 1 w 48"/>
                <a:gd name="T11" fmla="*/ 0 h 33"/>
                <a:gd name="T12" fmla="*/ 17 w 48"/>
                <a:gd name="T13" fmla="*/ 0 h 33"/>
                <a:gd name="T14" fmla="*/ 17 w 48"/>
                <a:gd name="T15" fmla="*/ 0 h 33"/>
                <a:gd name="T16" fmla="*/ 28 w 48"/>
                <a:gd name="T17" fmla="*/ 0 h 33"/>
                <a:gd name="T18" fmla="*/ 28 w 48"/>
                <a:gd name="T19" fmla="*/ 0 h 33"/>
                <a:gd name="T20" fmla="*/ 36 w 48"/>
                <a:gd name="T21" fmla="*/ 0 h 33"/>
                <a:gd name="T22" fmla="*/ 190 w 48"/>
                <a:gd name="T23" fmla="*/ 0 h 33"/>
                <a:gd name="T24" fmla="*/ 190 w 48"/>
                <a:gd name="T25" fmla="*/ 0 h 33"/>
                <a:gd name="T26" fmla="*/ 190 w 48"/>
                <a:gd name="T27" fmla="*/ 0 h 33"/>
                <a:gd name="T28" fmla="*/ 200 w 48"/>
                <a:gd name="T29" fmla="*/ 0 h 33"/>
                <a:gd name="T30" fmla="*/ 207 w 48"/>
                <a:gd name="T31" fmla="*/ 0 h 33"/>
                <a:gd name="T32" fmla="*/ 207 w 48"/>
                <a:gd name="T33" fmla="*/ 0 h 33"/>
                <a:gd name="T34" fmla="*/ 207 w 48"/>
                <a:gd name="T35" fmla="*/ 12 h 33"/>
                <a:gd name="T36" fmla="*/ 221 w 48"/>
                <a:gd name="T37" fmla="*/ 12 h 33"/>
                <a:gd name="T38" fmla="*/ 221 w 48"/>
                <a:gd name="T39" fmla="*/ 12 h 33"/>
                <a:gd name="T40" fmla="*/ 221 w 48"/>
                <a:gd name="T41" fmla="*/ 27 h 33"/>
                <a:gd name="T42" fmla="*/ 221 w 48"/>
                <a:gd name="T43" fmla="*/ 27 h 33"/>
                <a:gd name="T44" fmla="*/ 221 w 48"/>
                <a:gd name="T45" fmla="*/ 124 h 33"/>
                <a:gd name="T46" fmla="*/ 221 w 48"/>
                <a:gd name="T47" fmla="*/ 124 h 33"/>
                <a:gd name="T48" fmla="*/ 221 w 48"/>
                <a:gd name="T49" fmla="*/ 125 h 33"/>
                <a:gd name="T50" fmla="*/ 221 w 48"/>
                <a:gd name="T51" fmla="*/ 125 h 33"/>
                <a:gd name="T52" fmla="*/ 221 w 48"/>
                <a:gd name="T53" fmla="*/ 145 h 33"/>
                <a:gd name="T54" fmla="*/ 207 w 48"/>
                <a:gd name="T55" fmla="*/ 145 h 33"/>
                <a:gd name="T56" fmla="*/ 207 w 48"/>
                <a:gd name="T57" fmla="*/ 145 h 33"/>
                <a:gd name="T58" fmla="*/ 200 w 48"/>
                <a:gd name="T59" fmla="*/ 145 h 33"/>
                <a:gd name="T60" fmla="*/ 200 w 48"/>
                <a:gd name="T61" fmla="*/ 145 h 33"/>
                <a:gd name="T62" fmla="*/ 190 w 48"/>
                <a:gd name="T63" fmla="*/ 159 h 33"/>
                <a:gd name="T64" fmla="*/ 190 w 48"/>
                <a:gd name="T65" fmla="*/ 159 h 33"/>
                <a:gd name="T66" fmla="*/ 36 w 48"/>
                <a:gd name="T67" fmla="*/ 159 h 33"/>
                <a:gd name="T68" fmla="*/ 36 w 48"/>
                <a:gd name="T69" fmla="*/ 159 h 33"/>
                <a:gd name="T70" fmla="*/ 28 w 48"/>
                <a:gd name="T71" fmla="*/ 159 h 33"/>
                <a:gd name="T72" fmla="*/ 28 w 48"/>
                <a:gd name="T73" fmla="*/ 145 h 33"/>
                <a:gd name="T74" fmla="*/ 17 w 48"/>
                <a:gd name="T75" fmla="*/ 145 h 33"/>
                <a:gd name="T76" fmla="*/ 17 w 48"/>
                <a:gd name="T77" fmla="*/ 145 h 33"/>
                <a:gd name="T78" fmla="*/ 1 w 48"/>
                <a:gd name="T79" fmla="*/ 145 h 33"/>
                <a:gd name="T80" fmla="*/ 1 w 48"/>
                <a:gd name="T81" fmla="*/ 125 h 33"/>
                <a:gd name="T82" fmla="*/ 1 w 48"/>
                <a:gd name="T83" fmla="*/ 125 h 33"/>
                <a:gd name="T84" fmla="*/ 0 w 48"/>
                <a:gd name="T85" fmla="*/ 125 h 33"/>
                <a:gd name="T86" fmla="*/ 0 w 4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0" y="25"/>
                  </a:moveTo>
                  <a:lnTo>
                    <a:pt x="0" y="5"/>
                  </a:lnTo>
                  <a:lnTo>
                    <a:pt x="1" y="2"/>
                  </a:lnTo>
                  <a:lnTo>
                    <a:pt x="1" y="0"/>
                  </a:lnTo>
                  <a:lnTo>
                    <a:pt x="4" y="0"/>
                  </a:lnTo>
                  <a:lnTo>
                    <a:pt x="6" y="0"/>
                  </a:lnTo>
                  <a:lnTo>
                    <a:pt x="8" y="0"/>
                  </a:lnTo>
                  <a:lnTo>
                    <a:pt x="41" y="0"/>
                  </a:lnTo>
                  <a:lnTo>
                    <a:pt x="43" y="0"/>
                  </a:lnTo>
                  <a:lnTo>
                    <a:pt x="44" y="0"/>
                  </a:lnTo>
                  <a:lnTo>
                    <a:pt x="44" y="2"/>
                  </a:lnTo>
                  <a:lnTo>
                    <a:pt x="47" y="2"/>
                  </a:lnTo>
                  <a:lnTo>
                    <a:pt x="47" y="5"/>
                  </a:lnTo>
                  <a:lnTo>
                    <a:pt x="47" y="25"/>
                  </a:lnTo>
                  <a:lnTo>
                    <a:pt x="47" y="26"/>
                  </a:lnTo>
                  <a:lnTo>
                    <a:pt x="47" y="29"/>
                  </a:lnTo>
                  <a:lnTo>
                    <a:pt x="44" y="29"/>
                  </a:lnTo>
                  <a:lnTo>
                    <a:pt x="43" y="29"/>
                  </a:lnTo>
                  <a:lnTo>
                    <a:pt x="41" y="32"/>
                  </a:lnTo>
                  <a:lnTo>
                    <a:pt x="8" y="32"/>
                  </a:lnTo>
                  <a:lnTo>
                    <a:pt x="6" y="32"/>
                  </a:lnTo>
                  <a:lnTo>
                    <a:pt x="6" y="29"/>
                  </a:lnTo>
                  <a:lnTo>
                    <a:pt x="4" y="29"/>
                  </a:lnTo>
                  <a:lnTo>
                    <a:pt x="1" y="29"/>
                  </a:lnTo>
                  <a:lnTo>
                    <a:pt x="1" y="26"/>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95" name="Freeform 61"/>
            <p:cNvSpPr>
              <a:spLocks noChangeAspect="1"/>
            </p:cNvSpPr>
            <p:nvPr/>
          </p:nvSpPr>
          <p:spPr bwMode="auto">
            <a:xfrm>
              <a:off x="913" y="2944"/>
              <a:ext cx="14" cy="43"/>
            </a:xfrm>
            <a:custGeom>
              <a:avLst/>
              <a:gdLst>
                <a:gd name="T0" fmla="*/ 0 w 11"/>
                <a:gd name="T1" fmla="*/ 27 h 33"/>
                <a:gd name="T2" fmla="*/ 0 w 11"/>
                <a:gd name="T3" fmla="*/ 27 h 33"/>
                <a:gd name="T4" fmla="*/ 0 w 11"/>
                <a:gd name="T5" fmla="*/ 12 h 33"/>
                <a:gd name="T6" fmla="*/ 0 w 11"/>
                <a:gd name="T7" fmla="*/ 12 h 33"/>
                <a:gd name="T8" fmla="*/ 0 w 11"/>
                <a:gd name="T9" fmla="*/ 12 h 33"/>
                <a:gd name="T10" fmla="*/ 0 w 11"/>
                <a:gd name="T11" fmla="*/ 0 h 33"/>
                <a:gd name="T12" fmla="*/ 0 w 11"/>
                <a:gd name="T13" fmla="*/ 0 h 33"/>
                <a:gd name="T14" fmla="*/ 0 w 11"/>
                <a:gd name="T15" fmla="*/ 0 h 33"/>
                <a:gd name="T16" fmla="*/ 0 w 11"/>
                <a:gd name="T17" fmla="*/ 0 h 33"/>
                <a:gd name="T18" fmla="*/ 0 w 11"/>
                <a:gd name="T19" fmla="*/ 0 h 33"/>
                <a:gd name="T20" fmla="*/ 1 w 11"/>
                <a:gd name="T21" fmla="*/ 0 h 33"/>
                <a:gd name="T22" fmla="*/ 37 w 11"/>
                <a:gd name="T23" fmla="*/ 0 h 33"/>
                <a:gd name="T24" fmla="*/ 4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4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7 w 11"/>
                <a:gd name="T65" fmla="*/ 159 h 33"/>
                <a:gd name="T66" fmla="*/ 1 w 11"/>
                <a:gd name="T67" fmla="*/ 159 h 33"/>
                <a:gd name="T68" fmla="*/ 1 w 11"/>
                <a:gd name="T69" fmla="*/ 159 h 33"/>
                <a:gd name="T70" fmla="*/ 0 w 11"/>
                <a:gd name="T71" fmla="*/ 159 h 33"/>
                <a:gd name="T72" fmla="*/ 0 w 11"/>
                <a:gd name="T73" fmla="*/ 145 h 33"/>
                <a:gd name="T74" fmla="*/ 0 w 11"/>
                <a:gd name="T75" fmla="*/ 145 h 33"/>
                <a:gd name="T76" fmla="*/ 0 w 11"/>
                <a:gd name="T77" fmla="*/ 145 h 33"/>
                <a:gd name="T78" fmla="*/ 0 w 11"/>
                <a:gd name="T79" fmla="*/ 145 h 33"/>
                <a:gd name="T80" fmla="*/ 0 w 11"/>
                <a:gd name="T81" fmla="*/ 12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1" y="0"/>
                  </a:lnTo>
                  <a:lnTo>
                    <a:pt x="9" y="0"/>
                  </a:lnTo>
                  <a:lnTo>
                    <a:pt x="10" y="0"/>
                  </a:lnTo>
                  <a:lnTo>
                    <a:pt x="10" y="2"/>
                  </a:lnTo>
                  <a:lnTo>
                    <a:pt x="10" y="5"/>
                  </a:lnTo>
                  <a:lnTo>
                    <a:pt x="10" y="25"/>
                  </a:lnTo>
                  <a:lnTo>
                    <a:pt x="10" y="26"/>
                  </a:lnTo>
                  <a:lnTo>
                    <a:pt x="10" y="29"/>
                  </a:lnTo>
                  <a:lnTo>
                    <a:pt x="10" y="32"/>
                  </a:lnTo>
                  <a:lnTo>
                    <a:pt x="9" y="32"/>
                  </a:lnTo>
                  <a:lnTo>
                    <a:pt x="1" y="32"/>
                  </a:lnTo>
                  <a:lnTo>
                    <a:pt x="0" y="32"/>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96" name="Freeform 62"/>
            <p:cNvSpPr>
              <a:spLocks noChangeAspect="1"/>
            </p:cNvSpPr>
            <p:nvPr/>
          </p:nvSpPr>
          <p:spPr bwMode="auto">
            <a:xfrm>
              <a:off x="953" y="2944"/>
              <a:ext cx="18" cy="43"/>
            </a:xfrm>
            <a:custGeom>
              <a:avLst/>
              <a:gdLst>
                <a:gd name="T0" fmla="*/ 0 w 14"/>
                <a:gd name="T1" fmla="*/ 27 h 33"/>
                <a:gd name="T2" fmla="*/ 0 w 14"/>
                <a:gd name="T3" fmla="*/ 27 h 33"/>
                <a:gd name="T4" fmla="*/ 0 w 14"/>
                <a:gd name="T5" fmla="*/ 12 h 33"/>
                <a:gd name="T6" fmla="*/ 0 w 14"/>
                <a:gd name="T7" fmla="*/ 12 h 33"/>
                <a:gd name="T8" fmla="*/ 0 w 14"/>
                <a:gd name="T9" fmla="*/ 12 h 33"/>
                <a:gd name="T10" fmla="*/ 0 w 14"/>
                <a:gd name="T11" fmla="*/ 0 h 33"/>
                <a:gd name="T12" fmla="*/ 1 w 14"/>
                <a:gd name="T13" fmla="*/ 0 h 33"/>
                <a:gd name="T14" fmla="*/ 1 w 14"/>
                <a:gd name="T15" fmla="*/ 0 h 33"/>
                <a:gd name="T16" fmla="*/ 1 w 14"/>
                <a:gd name="T17" fmla="*/ 0 h 33"/>
                <a:gd name="T18" fmla="*/ 1 w 14"/>
                <a:gd name="T19" fmla="*/ 0 h 33"/>
                <a:gd name="T20" fmla="*/ 1 w 14"/>
                <a:gd name="T21" fmla="*/ 0 h 33"/>
                <a:gd name="T22" fmla="*/ 46 w 14"/>
                <a:gd name="T23" fmla="*/ 0 h 33"/>
                <a:gd name="T24" fmla="*/ 46 w 14"/>
                <a:gd name="T25" fmla="*/ 0 h 33"/>
                <a:gd name="T26" fmla="*/ 46 w 14"/>
                <a:gd name="T27" fmla="*/ 0 h 33"/>
                <a:gd name="T28" fmla="*/ 46 w 14"/>
                <a:gd name="T29" fmla="*/ 0 h 33"/>
                <a:gd name="T30" fmla="*/ 46 w 14"/>
                <a:gd name="T31" fmla="*/ 0 h 33"/>
                <a:gd name="T32" fmla="*/ 59 w 14"/>
                <a:gd name="T33" fmla="*/ 0 h 33"/>
                <a:gd name="T34" fmla="*/ 59 w 14"/>
                <a:gd name="T35" fmla="*/ 12 h 33"/>
                <a:gd name="T36" fmla="*/ 59 w 14"/>
                <a:gd name="T37" fmla="*/ 12 h 33"/>
                <a:gd name="T38" fmla="*/ 59 w 14"/>
                <a:gd name="T39" fmla="*/ 12 h 33"/>
                <a:gd name="T40" fmla="*/ 59 w 14"/>
                <a:gd name="T41" fmla="*/ 27 h 33"/>
                <a:gd name="T42" fmla="*/ 59 w 14"/>
                <a:gd name="T43" fmla="*/ 27 h 33"/>
                <a:gd name="T44" fmla="*/ 59 w 14"/>
                <a:gd name="T45" fmla="*/ 124 h 33"/>
                <a:gd name="T46" fmla="*/ 59 w 14"/>
                <a:gd name="T47" fmla="*/ 124 h 33"/>
                <a:gd name="T48" fmla="*/ 59 w 14"/>
                <a:gd name="T49" fmla="*/ 125 h 33"/>
                <a:gd name="T50" fmla="*/ 59 w 14"/>
                <a:gd name="T51" fmla="*/ 125 h 33"/>
                <a:gd name="T52" fmla="*/ 59 w 14"/>
                <a:gd name="T53" fmla="*/ 145 h 33"/>
                <a:gd name="T54" fmla="*/ 59 w 14"/>
                <a:gd name="T55" fmla="*/ 145 h 33"/>
                <a:gd name="T56" fmla="*/ 46 w 14"/>
                <a:gd name="T57" fmla="*/ 145 h 33"/>
                <a:gd name="T58" fmla="*/ 46 w 14"/>
                <a:gd name="T59" fmla="*/ 145 h 33"/>
                <a:gd name="T60" fmla="*/ 46 w 14"/>
                <a:gd name="T61" fmla="*/ 159 h 33"/>
                <a:gd name="T62" fmla="*/ 46 w 14"/>
                <a:gd name="T63" fmla="*/ 159 h 33"/>
                <a:gd name="T64" fmla="*/ 46 w 14"/>
                <a:gd name="T65" fmla="*/ 159 h 33"/>
                <a:gd name="T66" fmla="*/ 1 w 14"/>
                <a:gd name="T67" fmla="*/ 159 h 33"/>
                <a:gd name="T68" fmla="*/ 1 w 14"/>
                <a:gd name="T69" fmla="*/ 159 h 33"/>
                <a:gd name="T70" fmla="*/ 1 w 14"/>
                <a:gd name="T71" fmla="*/ 159 h 33"/>
                <a:gd name="T72" fmla="*/ 1 w 14"/>
                <a:gd name="T73" fmla="*/ 145 h 33"/>
                <a:gd name="T74" fmla="*/ 1 w 14"/>
                <a:gd name="T75" fmla="*/ 145 h 33"/>
                <a:gd name="T76" fmla="*/ 0 w 14"/>
                <a:gd name="T77" fmla="*/ 145 h 33"/>
                <a:gd name="T78" fmla="*/ 0 w 14"/>
                <a:gd name="T79" fmla="*/ 145 h 33"/>
                <a:gd name="T80" fmla="*/ 0 w 14"/>
                <a:gd name="T81" fmla="*/ 125 h 33"/>
                <a:gd name="T82" fmla="*/ 0 w 14"/>
                <a:gd name="T83" fmla="*/ 125 h 33"/>
                <a:gd name="T84" fmla="*/ 0 w 14"/>
                <a:gd name="T85" fmla="*/ 125 h 33"/>
                <a:gd name="T86" fmla="*/ 0 w 14"/>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0" y="25"/>
                  </a:moveTo>
                  <a:lnTo>
                    <a:pt x="0" y="5"/>
                  </a:lnTo>
                  <a:lnTo>
                    <a:pt x="0" y="2"/>
                  </a:lnTo>
                  <a:lnTo>
                    <a:pt x="0" y="0"/>
                  </a:lnTo>
                  <a:lnTo>
                    <a:pt x="1" y="0"/>
                  </a:lnTo>
                  <a:lnTo>
                    <a:pt x="10" y="0"/>
                  </a:lnTo>
                  <a:lnTo>
                    <a:pt x="13" y="0"/>
                  </a:lnTo>
                  <a:lnTo>
                    <a:pt x="13" y="2"/>
                  </a:lnTo>
                  <a:lnTo>
                    <a:pt x="13" y="5"/>
                  </a:lnTo>
                  <a:lnTo>
                    <a:pt x="13" y="25"/>
                  </a:lnTo>
                  <a:lnTo>
                    <a:pt x="13" y="26"/>
                  </a:lnTo>
                  <a:lnTo>
                    <a:pt x="13" y="29"/>
                  </a:lnTo>
                  <a:lnTo>
                    <a:pt x="10" y="29"/>
                  </a:lnTo>
                  <a:lnTo>
                    <a:pt x="10" y="32"/>
                  </a:lnTo>
                  <a:lnTo>
                    <a:pt x="1" y="32"/>
                  </a:lnTo>
                  <a:lnTo>
                    <a:pt x="1"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97" name="Freeform 63" descr="Light vertical"/>
            <p:cNvSpPr>
              <a:spLocks noChangeAspect="1"/>
            </p:cNvSpPr>
            <p:nvPr/>
          </p:nvSpPr>
          <p:spPr bwMode="auto">
            <a:xfrm>
              <a:off x="929" y="2944"/>
              <a:ext cx="25" cy="43"/>
            </a:xfrm>
            <a:custGeom>
              <a:avLst/>
              <a:gdLst>
                <a:gd name="T0" fmla="*/ 0 w 19"/>
                <a:gd name="T1" fmla="*/ 27 h 33"/>
                <a:gd name="T2" fmla="*/ 0 w 19"/>
                <a:gd name="T3" fmla="*/ 27 h 33"/>
                <a:gd name="T4" fmla="*/ 0 w 19"/>
                <a:gd name="T5" fmla="*/ 12 h 33"/>
                <a:gd name="T6" fmla="*/ 0 w 19"/>
                <a:gd name="T7" fmla="*/ 12 h 33"/>
                <a:gd name="T8" fmla="*/ 0 w 19"/>
                <a:gd name="T9" fmla="*/ 12 h 33"/>
                <a:gd name="T10" fmla="*/ 0 w 19"/>
                <a:gd name="T11" fmla="*/ 0 h 33"/>
                <a:gd name="T12" fmla="*/ 0 w 19"/>
                <a:gd name="T13" fmla="*/ 0 h 33"/>
                <a:gd name="T14" fmla="*/ 0 w 19"/>
                <a:gd name="T15" fmla="*/ 0 h 33"/>
                <a:gd name="T16" fmla="*/ 12 w 19"/>
                <a:gd name="T17" fmla="*/ 0 h 33"/>
                <a:gd name="T18" fmla="*/ 12 w 19"/>
                <a:gd name="T19" fmla="*/ 0 h 33"/>
                <a:gd name="T20" fmla="*/ 12 w 19"/>
                <a:gd name="T21" fmla="*/ 0 h 33"/>
                <a:gd name="T22" fmla="*/ 84 w 19"/>
                <a:gd name="T23" fmla="*/ 0 h 33"/>
                <a:gd name="T24" fmla="*/ 84 w 19"/>
                <a:gd name="T25" fmla="*/ 0 h 33"/>
                <a:gd name="T26" fmla="*/ 84 w 19"/>
                <a:gd name="T27" fmla="*/ 0 h 33"/>
                <a:gd name="T28" fmla="*/ 84 w 19"/>
                <a:gd name="T29" fmla="*/ 0 h 33"/>
                <a:gd name="T30" fmla="*/ 84 w 19"/>
                <a:gd name="T31" fmla="*/ 0 h 33"/>
                <a:gd name="T32" fmla="*/ 84 w 19"/>
                <a:gd name="T33" fmla="*/ 0 h 33"/>
                <a:gd name="T34" fmla="*/ 95 w 19"/>
                <a:gd name="T35" fmla="*/ 12 h 33"/>
                <a:gd name="T36" fmla="*/ 95 w 19"/>
                <a:gd name="T37" fmla="*/ 12 h 33"/>
                <a:gd name="T38" fmla="*/ 95 w 19"/>
                <a:gd name="T39" fmla="*/ 12 h 33"/>
                <a:gd name="T40" fmla="*/ 95 w 19"/>
                <a:gd name="T41" fmla="*/ 27 h 33"/>
                <a:gd name="T42" fmla="*/ 95 w 19"/>
                <a:gd name="T43" fmla="*/ 27 h 33"/>
                <a:gd name="T44" fmla="*/ 95 w 19"/>
                <a:gd name="T45" fmla="*/ 124 h 33"/>
                <a:gd name="T46" fmla="*/ 95 w 19"/>
                <a:gd name="T47" fmla="*/ 124 h 33"/>
                <a:gd name="T48" fmla="*/ 95 w 19"/>
                <a:gd name="T49" fmla="*/ 125 h 33"/>
                <a:gd name="T50" fmla="*/ 95 w 19"/>
                <a:gd name="T51" fmla="*/ 125 h 33"/>
                <a:gd name="T52" fmla="*/ 95 w 19"/>
                <a:gd name="T53" fmla="*/ 145 h 33"/>
                <a:gd name="T54" fmla="*/ 95 w 19"/>
                <a:gd name="T55" fmla="*/ 145 h 33"/>
                <a:gd name="T56" fmla="*/ 84 w 19"/>
                <a:gd name="T57" fmla="*/ 145 h 33"/>
                <a:gd name="T58" fmla="*/ 84 w 19"/>
                <a:gd name="T59" fmla="*/ 145 h 33"/>
                <a:gd name="T60" fmla="*/ 84 w 19"/>
                <a:gd name="T61" fmla="*/ 159 h 33"/>
                <a:gd name="T62" fmla="*/ 84 w 19"/>
                <a:gd name="T63" fmla="*/ 159 h 33"/>
                <a:gd name="T64" fmla="*/ 84 w 19"/>
                <a:gd name="T65" fmla="*/ 159 h 33"/>
                <a:gd name="T66" fmla="*/ 12 w 19"/>
                <a:gd name="T67" fmla="*/ 159 h 33"/>
                <a:gd name="T68" fmla="*/ 12 w 19"/>
                <a:gd name="T69" fmla="*/ 159 h 33"/>
                <a:gd name="T70" fmla="*/ 12 w 19"/>
                <a:gd name="T71" fmla="*/ 159 h 33"/>
                <a:gd name="T72" fmla="*/ 12 w 19"/>
                <a:gd name="T73" fmla="*/ 145 h 33"/>
                <a:gd name="T74" fmla="*/ 0 w 19"/>
                <a:gd name="T75" fmla="*/ 145 h 33"/>
                <a:gd name="T76" fmla="*/ 0 w 19"/>
                <a:gd name="T77" fmla="*/ 145 h 33"/>
                <a:gd name="T78" fmla="*/ 0 w 19"/>
                <a:gd name="T79" fmla="*/ 145 h 33"/>
                <a:gd name="T80" fmla="*/ 0 w 19"/>
                <a:gd name="T81" fmla="*/ 125 h 33"/>
                <a:gd name="T82" fmla="*/ 0 w 19"/>
                <a:gd name="T83" fmla="*/ 125 h 33"/>
                <a:gd name="T84" fmla="*/ 0 w 19"/>
                <a:gd name="T85" fmla="*/ 125 h 33"/>
                <a:gd name="T86" fmla="*/ 0 w 19"/>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33"/>
                <a:gd name="T134" fmla="*/ 19 w 19"/>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33">
                  <a:moveTo>
                    <a:pt x="0" y="25"/>
                  </a:moveTo>
                  <a:lnTo>
                    <a:pt x="0" y="5"/>
                  </a:lnTo>
                  <a:lnTo>
                    <a:pt x="0" y="2"/>
                  </a:lnTo>
                  <a:lnTo>
                    <a:pt x="0" y="0"/>
                  </a:lnTo>
                  <a:lnTo>
                    <a:pt x="2" y="0"/>
                  </a:lnTo>
                  <a:lnTo>
                    <a:pt x="16" y="0"/>
                  </a:lnTo>
                  <a:lnTo>
                    <a:pt x="18" y="0"/>
                  </a:lnTo>
                  <a:lnTo>
                    <a:pt x="18" y="2"/>
                  </a:lnTo>
                  <a:lnTo>
                    <a:pt x="18" y="5"/>
                  </a:lnTo>
                  <a:lnTo>
                    <a:pt x="18" y="25"/>
                  </a:lnTo>
                  <a:lnTo>
                    <a:pt x="18" y="26"/>
                  </a:lnTo>
                  <a:lnTo>
                    <a:pt x="18" y="29"/>
                  </a:lnTo>
                  <a:lnTo>
                    <a:pt x="16" y="29"/>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98" name="AutoShape 64"/>
            <p:cNvSpPr>
              <a:spLocks noChangeAspect="1" noChangeArrowheads="1"/>
            </p:cNvSpPr>
            <p:nvPr/>
          </p:nvSpPr>
          <p:spPr bwMode="auto">
            <a:xfrm flipV="1">
              <a:off x="948" y="2924"/>
              <a:ext cx="2"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499" name="Freeform 65"/>
            <p:cNvSpPr>
              <a:spLocks noChangeAspect="1"/>
            </p:cNvSpPr>
            <p:nvPr/>
          </p:nvSpPr>
          <p:spPr bwMode="auto">
            <a:xfrm>
              <a:off x="881" y="2839"/>
              <a:ext cx="121" cy="81"/>
            </a:xfrm>
            <a:custGeom>
              <a:avLst/>
              <a:gdLst>
                <a:gd name="T0" fmla="*/ 0 w 93"/>
                <a:gd name="T1" fmla="*/ 50 h 62"/>
                <a:gd name="T2" fmla="*/ 0 w 93"/>
                <a:gd name="T3" fmla="*/ 50 h 62"/>
                <a:gd name="T4" fmla="*/ 0 w 93"/>
                <a:gd name="T5" fmla="*/ 38 h 62"/>
                <a:gd name="T6" fmla="*/ 0 w 93"/>
                <a:gd name="T7" fmla="*/ 29 h 62"/>
                <a:gd name="T8" fmla="*/ 1 w 93"/>
                <a:gd name="T9" fmla="*/ 29 h 62"/>
                <a:gd name="T10" fmla="*/ 27 w 93"/>
                <a:gd name="T11" fmla="*/ 16 h 62"/>
                <a:gd name="T12" fmla="*/ 27 w 93"/>
                <a:gd name="T13" fmla="*/ 16 h 62"/>
                <a:gd name="T14" fmla="*/ 35 w 93"/>
                <a:gd name="T15" fmla="*/ 0 h 62"/>
                <a:gd name="T16" fmla="*/ 38 w 93"/>
                <a:gd name="T17" fmla="*/ 0 h 62"/>
                <a:gd name="T18" fmla="*/ 51 w 93"/>
                <a:gd name="T19" fmla="*/ 0 h 62"/>
                <a:gd name="T20" fmla="*/ 78 w 93"/>
                <a:gd name="T21" fmla="*/ 0 h 62"/>
                <a:gd name="T22" fmla="*/ 367 w 93"/>
                <a:gd name="T23" fmla="*/ 0 h 62"/>
                <a:gd name="T24" fmla="*/ 367 w 93"/>
                <a:gd name="T25" fmla="*/ 0 h 62"/>
                <a:gd name="T26" fmla="*/ 388 w 93"/>
                <a:gd name="T27" fmla="*/ 0 h 62"/>
                <a:gd name="T28" fmla="*/ 398 w 93"/>
                <a:gd name="T29" fmla="*/ 0 h 62"/>
                <a:gd name="T30" fmla="*/ 411 w 93"/>
                <a:gd name="T31" fmla="*/ 16 h 62"/>
                <a:gd name="T32" fmla="*/ 411 w 93"/>
                <a:gd name="T33" fmla="*/ 16 h 62"/>
                <a:gd name="T34" fmla="*/ 422 w 93"/>
                <a:gd name="T35" fmla="*/ 29 h 62"/>
                <a:gd name="T36" fmla="*/ 425 w 93"/>
                <a:gd name="T37" fmla="*/ 29 h 62"/>
                <a:gd name="T38" fmla="*/ 425 w 93"/>
                <a:gd name="T39" fmla="*/ 38 h 62"/>
                <a:gd name="T40" fmla="*/ 425 w 93"/>
                <a:gd name="T41" fmla="*/ 50 h 62"/>
                <a:gd name="T42" fmla="*/ 446 w 93"/>
                <a:gd name="T43" fmla="*/ 50 h 62"/>
                <a:gd name="T44" fmla="*/ 446 w 93"/>
                <a:gd name="T45" fmla="*/ 247 h 62"/>
                <a:gd name="T46" fmla="*/ 446 w 93"/>
                <a:gd name="T47" fmla="*/ 260 h 62"/>
                <a:gd name="T48" fmla="*/ 425 w 93"/>
                <a:gd name="T49" fmla="*/ 260 h 62"/>
                <a:gd name="T50" fmla="*/ 425 w 93"/>
                <a:gd name="T51" fmla="*/ 274 h 62"/>
                <a:gd name="T52" fmla="*/ 422 w 93"/>
                <a:gd name="T53" fmla="*/ 277 h 62"/>
                <a:gd name="T54" fmla="*/ 422 w 93"/>
                <a:gd name="T55" fmla="*/ 277 h 62"/>
                <a:gd name="T56" fmla="*/ 411 w 93"/>
                <a:gd name="T57" fmla="*/ 284 h 62"/>
                <a:gd name="T58" fmla="*/ 398 w 93"/>
                <a:gd name="T59" fmla="*/ 284 h 62"/>
                <a:gd name="T60" fmla="*/ 388 w 93"/>
                <a:gd name="T61" fmla="*/ 306 h 62"/>
                <a:gd name="T62" fmla="*/ 383 w 93"/>
                <a:gd name="T63" fmla="*/ 306 h 62"/>
                <a:gd name="T64" fmla="*/ 367 w 93"/>
                <a:gd name="T65" fmla="*/ 306 h 62"/>
                <a:gd name="T66" fmla="*/ 78 w 93"/>
                <a:gd name="T67" fmla="*/ 306 h 62"/>
                <a:gd name="T68" fmla="*/ 64 w 93"/>
                <a:gd name="T69" fmla="*/ 306 h 62"/>
                <a:gd name="T70" fmla="*/ 51 w 93"/>
                <a:gd name="T71" fmla="*/ 306 h 62"/>
                <a:gd name="T72" fmla="*/ 38 w 93"/>
                <a:gd name="T73" fmla="*/ 284 h 62"/>
                <a:gd name="T74" fmla="*/ 35 w 93"/>
                <a:gd name="T75" fmla="*/ 284 h 62"/>
                <a:gd name="T76" fmla="*/ 27 w 93"/>
                <a:gd name="T77" fmla="*/ 284 h 62"/>
                <a:gd name="T78" fmla="*/ 1 w 93"/>
                <a:gd name="T79" fmla="*/ 277 h 62"/>
                <a:gd name="T80" fmla="*/ 1 w 93"/>
                <a:gd name="T81" fmla="*/ 274 h 62"/>
                <a:gd name="T82" fmla="*/ 0 w 93"/>
                <a:gd name="T83" fmla="*/ 274 h 62"/>
                <a:gd name="T84" fmla="*/ 0 w 93"/>
                <a:gd name="T85" fmla="*/ 260 h 62"/>
                <a:gd name="T86" fmla="*/ 0 w 93"/>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3"/>
                <a:gd name="T133" fmla="*/ 0 h 62"/>
                <a:gd name="T134" fmla="*/ 93 w 93"/>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3" h="62">
                  <a:moveTo>
                    <a:pt x="0" y="50"/>
                  </a:moveTo>
                  <a:lnTo>
                    <a:pt x="0" y="10"/>
                  </a:lnTo>
                  <a:lnTo>
                    <a:pt x="0" y="8"/>
                  </a:lnTo>
                  <a:lnTo>
                    <a:pt x="0" y="6"/>
                  </a:lnTo>
                  <a:lnTo>
                    <a:pt x="1" y="6"/>
                  </a:lnTo>
                  <a:lnTo>
                    <a:pt x="5" y="3"/>
                  </a:lnTo>
                  <a:lnTo>
                    <a:pt x="7" y="3"/>
                  </a:lnTo>
                  <a:lnTo>
                    <a:pt x="7" y="0"/>
                  </a:lnTo>
                  <a:lnTo>
                    <a:pt x="8" y="0"/>
                  </a:lnTo>
                  <a:lnTo>
                    <a:pt x="11" y="0"/>
                  </a:lnTo>
                  <a:lnTo>
                    <a:pt x="13" y="0"/>
                  </a:lnTo>
                  <a:lnTo>
                    <a:pt x="16" y="0"/>
                  </a:lnTo>
                  <a:lnTo>
                    <a:pt x="75" y="0"/>
                  </a:lnTo>
                  <a:lnTo>
                    <a:pt x="79" y="0"/>
                  </a:lnTo>
                  <a:lnTo>
                    <a:pt x="80" y="0"/>
                  </a:lnTo>
                  <a:lnTo>
                    <a:pt x="82" y="0"/>
                  </a:lnTo>
                  <a:lnTo>
                    <a:pt x="85" y="3"/>
                  </a:lnTo>
                  <a:lnTo>
                    <a:pt x="87" y="3"/>
                  </a:lnTo>
                  <a:lnTo>
                    <a:pt x="87" y="6"/>
                  </a:lnTo>
                  <a:lnTo>
                    <a:pt x="88" y="6"/>
                  </a:lnTo>
                  <a:lnTo>
                    <a:pt x="88" y="8"/>
                  </a:lnTo>
                  <a:lnTo>
                    <a:pt x="88" y="10"/>
                  </a:lnTo>
                  <a:lnTo>
                    <a:pt x="92" y="10"/>
                  </a:lnTo>
                  <a:lnTo>
                    <a:pt x="92" y="50"/>
                  </a:lnTo>
                  <a:lnTo>
                    <a:pt x="92" y="52"/>
                  </a:lnTo>
                  <a:lnTo>
                    <a:pt x="88" y="52"/>
                  </a:lnTo>
                  <a:lnTo>
                    <a:pt x="88" y="55"/>
                  </a:lnTo>
                  <a:lnTo>
                    <a:pt x="87" y="56"/>
                  </a:lnTo>
                  <a:lnTo>
                    <a:pt x="85" y="57"/>
                  </a:lnTo>
                  <a:lnTo>
                    <a:pt x="82" y="57"/>
                  </a:lnTo>
                  <a:lnTo>
                    <a:pt x="80" y="61"/>
                  </a:lnTo>
                  <a:lnTo>
                    <a:pt x="79" y="61"/>
                  </a:lnTo>
                  <a:lnTo>
                    <a:pt x="75" y="61"/>
                  </a:lnTo>
                  <a:lnTo>
                    <a:pt x="16" y="61"/>
                  </a:lnTo>
                  <a:lnTo>
                    <a:pt x="13" y="61"/>
                  </a:lnTo>
                  <a:lnTo>
                    <a:pt x="11" y="61"/>
                  </a:lnTo>
                  <a:lnTo>
                    <a:pt x="8" y="61"/>
                  </a:lnTo>
                  <a:lnTo>
                    <a:pt x="8" y="57"/>
                  </a:lnTo>
                  <a:lnTo>
                    <a:pt x="7" y="57"/>
                  </a:lnTo>
                  <a:lnTo>
                    <a:pt x="5" y="57"/>
                  </a:lnTo>
                  <a:lnTo>
                    <a:pt x="5" y="56"/>
                  </a:lnTo>
                  <a:lnTo>
                    <a:pt x="1" y="56"/>
                  </a:lnTo>
                  <a:lnTo>
                    <a:pt x="1" y="55"/>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00" name="Freeform 66"/>
            <p:cNvSpPr>
              <a:spLocks noChangeAspect="1"/>
            </p:cNvSpPr>
            <p:nvPr/>
          </p:nvSpPr>
          <p:spPr bwMode="auto">
            <a:xfrm>
              <a:off x="881" y="2839"/>
              <a:ext cx="34" cy="81"/>
            </a:xfrm>
            <a:custGeom>
              <a:avLst/>
              <a:gdLst>
                <a:gd name="T0" fmla="*/ 0 w 26"/>
                <a:gd name="T1" fmla="*/ 50 h 62"/>
                <a:gd name="T2" fmla="*/ 0 w 26"/>
                <a:gd name="T3" fmla="*/ 50 h 62"/>
                <a:gd name="T4" fmla="*/ 0 w 26"/>
                <a:gd name="T5" fmla="*/ 38 h 62"/>
                <a:gd name="T6" fmla="*/ 0 w 26"/>
                <a:gd name="T7" fmla="*/ 38 h 62"/>
                <a:gd name="T8" fmla="*/ 0 w 26"/>
                <a:gd name="T9" fmla="*/ 29 h 62"/>
                <a:gd name="T10" fmla="*/ 1 w 26"/>
                <a:gd name="T11" fmla="*/ 16 h 62"/>
                <a:gd name="T12" fmla="*/ 1 w 26"/>
                <a:gd name="T13" fmla="*/ 16 h 62"/>
                <a:gd name="T14" fmla="*/ 1 w 26"/>
                <a:gd name="T15" fmla="*/ 0 h 62"/>
                <a:gd name="T16" fmla="*/ 1 w 26"/>
                <a:gd name="T17" fmla="*/ 0 h 62"/>
                <a:gd name="T18" fmla="*/ 27 w 26"/>
                <a:gd name="T19" fmla="*/ 0 h 62"/>
                <a:gd name="T20" fmla="*/ 27 w 26"/>
                <a:gd name="T21" fmla="*/ 0 h 62"/>
                <a:gd name="T22" fmla="*/ 102 w 26"/>
                <a:gd name="T23" fmla="*/ 0 h 62"/>
                <a:gd name="T24" fmla="*/ 111 w 26"/>
                <a:gd name="T25" fmla="*/ 0 h 62"/>
                <a:gd name="T26" fmla="*/ 111 w 26"/>
                <a:gd name="T27" fmla="*/ 0 h 62"/>
                <a:gd name="T28" fmla="*/ 111 w 26"/>
                <a:gd name="T29" fmla="*/ 0 h 62"/>
                <a:gd name="T30" fmla="*/ 111 w 26"/>
                <a:gd name="T31" fmla="*/ 16 h 62"/>
                <a:gd name="T32" fmla="*/ 124 w 26"/>
                <a:gd name="T33" fmla="*/ 16 h 62"/>
                <a:gd name="T34" fmla="*/ 124 w 26"/>
                <a:gd name="T35" fmla="*/ 29 h 62"/>
                <a:gd name="T36" fmla="*/ 124 w 26"/>
                <a:gd name="T37" fmla="*/ 29 h 62"/>
                <a:gd name="T38" fmla="*/ 124 w 26"/>
                <a:gd name="T39" fmla="*/ 38 h 62"/>
                <a:gd name="T40" fmla="*/ 124 w 26"/>
                <a:gd name="T41" fmla="*/ 50 h 62"/>
                <a:gd name="T42" fmla="*/ 124 w 26"/>
                <a:gd name="T43" fmla="*/ 50 h 62"/>
                <a:gd name="T44" fmla="*/ 124 w 26"/>
                <a:gd name="T45" fmla="*/ 247 h 62"/>
                <a:gd name="T46" fmla="*/ 124 w 26"/>
                <a:gd name="T47" fmla="*/ 260 h 62"/>
                <a:gd name="T48" fmla="*/ 124 w 26"/>
                <a:gd name="T49" fmla="*/ 260 h 62"/>
                <a:gd name="T50" fmla="*/ 124 w 26"/>
                <a:gd name="T51" fmla="*/ 274 h 62"/>
                <a:gd name="T52" fmla="*/ 124 w 26"/>
                <a:gd name="T53" fmla="*/ 277 h 62"/>
                <a:gd name="T54" fmla="*/ 124 w 26"/>
                <a:gd name="T55" fmla="*/ 277 h 62"/>
                <a:gd name="T56" fmla="*/ 124 w 26"/>
                <a:gd name="T57" fmla="*/ 284 h 62"/>
                <a:gd name="T58" fmla="*/ 111 w 26"/>
                <a:gd name="T59" fmla="*/ 284 h 62"/>
                <a:gd name="T60" fmla="*/ 111 w 26"/>
                <a:gd name="T61" fmla="*/ 306 h 62"/>
                <a:gd name="T62" fmla="*/ 111 w 26"/>
                <a:gd name="T63" fmla="*/ 306 h 62"/>
                <a:gd name="T64" fmla="*/ 102 w 26"/>
                <a:gd name="T65" fmla="*/ 306 h 62"/>
                <a:gd name="T66" fmla="*/ 27 w 26"/>
                <a:gd name="T67" fmla="*/ 306 h 62"/>
                <a:gd name="T68" fmla="*/ 27 w 26"/>
                <a:gd name="T69" fmla="*/ 306 h 62"/>
                <a:gd name="T70" fmla="*/ 27 w 26"/>
                <a:gd name="T71" fmla="*/ 306 h 62"/>
                <a:gd name="T72" fmla="*/ 1 w 26"/>
                <a:gd name="T73" fmla="*/ 284 h 62"/>
                <a:gd name="T74" fmla="*/ 1 w 26"/>
                <a:gd name="T75" fmla="*/ 284 h 62"/>
                <a:gd name="T76" fmla="*/ 1 w 26"/>
                <a:gd name="T77" fmla="*/ 284 h 62"/>
                <a:gd name="T78" fmla="*/ 1 w 26"/>
                <a:gd name="T79" fmla="*/ 277 h 62"/>
                <a:gd name="T80" fmla="*/ 0 w 26"/>
                <a:gd name="T81" fmla="*/ 277 h 62"/>
                <a:gd name="T82" fmla="*/ 0 w 26"/>
                <a:gd name="T83" fmla="*/ 274 h 62"/>
                <a:gd name="T84" fmla="*/ 0 w 26"/>
                <a:gd name="T85" fmla="*/ 260 h 62"/>
                <a:gd name="T86" fmla="*/ 0 w 26"/>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2"/>
                <a:gd name="T134" fmla="*/ 26 w 26"/>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2">
                  <a:moveTo>
                    <a:pt x="0" y="50"/>
                  </a:moveTo>
                  <a:lnTo>
                    <a:pt x="0" y="10"/>
                  </a:lnTo>
                  <a:lnTo>
                    <a:pt x="0" y="8"/>
                  </a:lnTo>
                  <a:lnTo>
                    <a:pt x="0" y="6"/>
                  </a:lnTo>
                  <a:lnTo>
                    <a:pt x="1" y="6"/>
                  </a:lnTo>
                  <a:lnTo>
                    <a:pt x="1" y="3"/>
                  </a:lnTo>
                  <a:lnTo>
                    <a:pt x="1" y="0"/>
                  </a:lnTo>
                  <a:lnTo>
                    <a:pt x="5" y="0"/>
                  </a:lnTo>
                  <a:lnTo>
                    <a:pt x="21" y="0"/>
                  </a:lnTo>
                  <a:lnTo>
                    <a:pt x="22" y="0"/>
                  </a:lnTo>
                  <a:lnTo>
                    <a:pt x="22" y="3"/>
                  </a:lnTo>
                  <a:lnTo>
                    <a:pt x="25" y="3"/>
                  </a:lnTo>
                  <a:lnTo>
                    <a:pt x="25" y="6"/>
                  </a:lnTo>
                  <a:lnTo>
                    <a:pt x="25" y="8"/>
                  </a:lnTo>
                  <a:lnTo>
                    <a:pt x="25" y="10"/>
                  </a:lnTo>
                  <a:lnTo>
                    <a:pt x="25" y="50"/>
                  </a:lnTo>
                  <a:lnTo>
                    <a:pt x="25" y="52"/>
                  </a:lnTo>
                  <a:lnTo>
                    <a:pt x="25" y="55"/>
                  </a:lnTo>
                  <a:lnTo>
                    <a:pt x="25" y="56"/>
                  </a:lnTo>
                  <a:lnTo>
                    <a:pt x="25" y="57"/>
                  </a:lnTo>
                  <a:lnTo>
                    <a:pt x="22" y="57"/>
                  </a:lnTo>
                  <a:lnTo>
                    <a:pt x="22" y="61"/>
                  </a:lnTo>
                  <a:lnTo>
                    <a:pt x="21" y="61"/>
                  </a:lnTo>
                  <a:lnTo>
                    <a:pt x="5" y="61"/>
                  </a:lnTo>
                  <a:lnTo>
                    <a:pt x="1" y="61"/>
                  </a:lnTo>
                  <a:lnTo>
                    <a:pt x="1" y="57"/>
                  </a:lnTo>
                  <a:lnTo>
                    <a:pt x="1" y="56"/>
                  </a:lnTo>
                  <a:lnTo>
                    <a:pt x="0" y="56"/>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01" name="Freeform 67"/>
            <p:cNvSpPr>
              <a:spLocks noChangeAspect="1"/>
            </p:cNvSpPr>
            <p:nvPr/>
          </p:nvSpPr>
          <p:spPr bwMode="auto">
            <a:xfrm>
              <a:off x="966" y="2839"/>
              <a:ext cx="31" cy="81"/>
            </a:xfrm>
            <a:custGeom>
              <a:avLst/>
              <a:gdLst>
                <a:gd name="T0" fmla="*/ 0 w 24"/>
                <a:gd name="T1" fmla="*/ 50 h 62"/>
                <a:gd name="T2" fmla="*/ 0 w 24"/>
                <a:gd name="T3" fmla="*/ 50 h 62"/>
                <a:gd name="T4" fmla="*/ 0 w 24"/>
                <a:gd name="T5" fmla="*/ 38 h 62"/>
                <a:gd name="T6" fmla="*/ 0 w 24"/>
                <a:gd name="T7" fmla="*/ 38 h 62"/>
                <a:gd name="T8" fmla="*/ 0 w 24"/>
                <a:gd name="T9" fmla="*/ 29 h 62"/>
                <a:gd name="T10" fmla="*/ 10 w 24"/>
                <a:gd name="T11" fmla="*/ 16 h 62"/>
                <a:gd name="T12" fmla="*/ 10 w 24"/>
                <a:gd name="T13" fmla="*/ 16 h 62"/>
                <a:gd name="T14" fmla="*/ 10 w 24"/>
                <a:gd name="T15" fmla="*/ 0 h 62"/>
                <a:gd name="T16" fmla="*/ 10 w 24"/>
                <a:gd name="T17" fmla="*/ 0 h 62"/>
                <a:gd name="T18" fmla="*/ 22 w 24"/>
                <a:gd name="T19" fmla="*/ 0 h 62"/>
                <a:gd name="T20" fmla="*/ 22 w 24"/>
                <a:gd name="T21" fmla="*/ 0 h 62"/>
                <a:gd name="T22" fmla="*/ 88 w 24"/>
                <a:gd name="T23" fmla="*/ 0 h 62"/>
                <a:gd name="T24" fmla="*/ 88 w 24"/>
                <a:gd name="T25" fmla="*/ 0 h 62"/>
                <a:gd name="T26" fmla="*/ 102 w 24"/>
                <a:gd name="T27" fmla="*/ 0 h 62"/>
                <a:gd name="T28" fmla="*/ 102 w 24"/>
                <a:gd name="T29" fmla="*/ 0 h 62"/>
                <a:gd name="T30" fmla="*/ 102 w 24"/>
                <a:gd name="T31" fmla="*/ 16 h 62"/>
                <a:gd name="T32" fmla="*/ 109 w 24"/>
                <a:gd name="T33" fmla="*/ 16 h 62"/>
                <a:gd name="T34" fmla="*/ 109 w 24"/>
                <a:gd name="T35" fmla="*/ 29 h 62"/>
                <a:gd name="T36" fmla="*/ 109 w 24"/>
                <a:gd name="T37" fmla="*/ 29 h 62"/>
                <a:gd name="T38" fmla="*/ 109 w 24"/>
                <a:gd name="T39" fmla="*/ 38 h 62"/>
                <a:gd name="T40" fmla="*/ 109 w 24"/>
                <a:gd name="T41" fmla="*/ 50 h 62"/>
                <a:gd name="T42" fmla="*/ 109 w 24"/>
                <a:gd name="T43" fmla="*/ 50 h 62"/>
                <a:gd name="T44" fmla="*/ 109 w 24"/>
                <a:gd name="T45" fmla="*/ 247 h 62"/>
                <a:gd name="T46" fmla="*/ 109 w 24"/>
                <a:gd name="T47" fmla="*/ 260 h 62"/>
                <a:gd name="T48" fmla="*/ 109 w 24"/>
                <a:gd name="T49" fmla="*/ 260 h 62"/>
                <a:gd name="T50" fmla="*/ 109 w 24"/>
                <a:gd name="T51" fmla="*/ 274 h 62"/>
                <a:gd name="T52" fmla="*/ 109 w 24"/>
                <a:gd name="T53" fmla="*/ 277 h 62"/>
                <a:gd name="T54" fmla="*/ 109 w 24"/>
                <a:gd name="T55" fmla="*/ 277 h 62"/>
                <a:gd name="T56" fmla="*/ 102 w 24"/>
                <a:gd name="T57" fmla="*/ 284 h 62"/>
                <a:gd name="T58" fmla="*/ 102 w 24"/>
                <a:gd name="T59" fmla="*/ 284 h 62"/>
                <a:gd name="T60" fmla="*/ 102 w 24"/>
                <a:gd name="T61" fmla="*/ 306 h 62"/>
                <a:gd name="T62" fmla="*/ 102 w 24"/>
                <a:gd name="T63" fmla="*/ 306 h 62"/>
                <a:gd name="T64" fmla="*/ 88 w 24"/>
                <a:gd name="T65" fmla="*/ 306 h 62"/>
                <a:gd name="T66" fmla="*/ 22 w 24"/>
                <a:gd name="T67" fmla="*/ 306 h 62"/>
                <a:gd name="T68" fmla="*/ 22 w 24"/>
                <a:gd name="T69" fmla="*/ 306 h 62"/>
                <a:gd name="T70" fmla="*/ 10 w 24"/>
                <a:gd name="T71" fmla="*/ 306 h 62"/>
                <a:gd name="T72" fmla="*/ 10 w 24"/>
                <a:gd name="T73" fmla="*/ 284 h 62"/>
                <a:gd name="T74" fmla="*/ 10 w 24"/>
                <a:gd name="T75" fmla="*/ 284 h 62"/>
                <a:gd name="T76" fmla="*/ 10 w 24"/>
                <a:gd name="T77" fmla="*/ 284 h 62"/>
                <a:gd name="T78" fmla="*/ 0 w 24"/>
                <a:gd name="T79" fmla="*/ 277 h 62"/>
                <a:gd name="T80" fmla="*/ 0 w 24"/>
                <a:gd name="T81" fmla="*/ 277 h 62"/>
                <a:gd name="T82" fmla="*/ 0 w 24"/>
                <a:gd name="T83" fmla="*/ 274 h 62"/>
                <a:gd name="T84" fmla="*/ 0 w 24"/>
                <a:gd name="T85" fmla="*/ 260 h 62"/>
                <a:gd name="T86" fmla="*/ 0 w 2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2"/>
                <a:gd name="T134" fmla="*/ 24 w 2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2">
                  <a:moveTo>
                    <a:pt x="0" y="50"/>
                  </a:moveTo>
                  <a:lnTo>
                    <a:pt x="0" y="10"/>
                  </a:lnTo>
                  <a:lnTo>
                    <a:pt x="0" y="8"/>
                  </a:lnTo>
                  <a:lnTo>
                    <a:pt x="0" y="6"/>
                  </a:lnTo>
                  <a:lnTo>
                    <a:pt x="2" y="3"/>
                  </a:lnTo>
                  <a:lnTo>
                    <a:pt x="2" y="0"/>
                  </a:lnTo>
                  <a:lnTo>
                    <a:pt x="5" y="0"/>
                  </a:lnTo>
                  <a:lnTo>
                    <a:pt x="19" y="0"/>
                  </a:lnTo>
                  <a:lnTo>
                    <a:pt x="22" y="0"/>
                  </a:lnTo>
                  <a:lnTo>
                    <a:pt x="22" y="3"/>
                  </a:lnTo>
                  <a:lnTo>
                    <a:pt x="23" y="3"/>
                  </a:lnTo>
                  <a:lnTo>
                    <a:pt x="23" y="6"/>
                  </a:lnTo>
                  <a:lnTo>
                    <a:pt x="23" y="8"/>
                  </a:lnTo>
                  <a:lnTo>
                    <a:pt x="23" y="10"/>
                  </a:lnTo>
                  <a:lnTo>
                    <a:pt x="23" y="50"/>
                  </a:lnTo>
                  <a:lnTo>
                    <a:pt x="23" y="52"/>
                  </a:lnTo>
                  <a:lnTo>
                    <a:pt x="23" y="55"/>
                  </a:lnTo>
                  <a:lnTo>
                    <a:pt x="23" y="56"/>
                  </a:lnTo>
                  <a:lnTo>
                    <a:pt x="23" y="57"/>
                  </a:lnTo>
                  <a:lnTo>
                    <a:pt x="22" y="57"/>
                  </a:lnTo>
                  <a:lnTo>
                    <a:pt x="22" y="61"/>
                  </a:lnTo>
                  <a:lnTo>
                    <a:pt x="19" y="61"/>
                  </a:lnTo>
                  <a:lnTo>
                    <a:pt x="5" y="61"/>
                  </a:lnTo>
                  <a:lnTo>
                    <a:pt x="2" y="61"/>
                  </a:lnTo>
                  <a:lnTo>
                    <a:pt x="2" y="57"/>
                  </a:lnTo>
                  <a:lnTo>
                    <a:pt x="2" y="56"/>
                  </a:lnTo>
                  <a:lnTo>
                    <a:pt x="0" y="56"/>
                  </a:lnTo>
                  <a:lnTo>
                    <a:pt x="0" y="55"/>
                  </a:lnTo>
                  <a:lnTo>
                    <a:pt x="0" y="52"/>
                  </a:lnTo>
                  <a:lnTo>
                    <a:pt x="0" y="5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02" name="Freeform 68" descr="Light vertical"/>
            <p:cNvSpPr>
              <a:spLocks noChangeAspect="1"/>
            </p:cNvSpPr>
            <p:nvPr/>
          </p:nvSpPr>
          <p:spPr bwMode="auto">
            <a:xfrm>
              <a:off x="916" y="2839"/>
              <a:ext cx="51" cy="81"/>
            </a:xfrm>
            <a:custGeom>
              <a:avLst/>
              <a:gdLst>
                <a:gd name="T0" fmla="*/ 0 w 39"/>
                <a:gd name="T1" fmla="*/ 50 h 62"/>
                <a:gd name="T2" fmla="*/ 0 w 39"/>
                <a:gd name="T3" fmla="*/ 50 h 62"/>
                <a:gd name="T4" fmla="*/ 0 w 39"/>
                <a:gd name="T5" fmla="*/ 38 h 62"/>
                <a:gd name="T6" fmla="*/ 0 w 39"/>
                <a:gd name="T7" fmla="*/ 38 h 62"/>
                <a:gd name="T8" fmla="*/ 0 w 39"/>
                <a:gd name="T9" fmla="*/ 29 h 62"/>
                <a:gd name="T10" fmla="*/ 0 w 39"/>
                <a:gd name="T11" fmla="*/ 16 h 62"/>
                <a:gd name="T12" fmla="*/ 12 w 39"/>
                <a:gd name="T13" fmla="*/ 16 h 62"/>
                <a:gd name="T14" fmla="*/ 12 w 39"/>
                <a:gd name="T15" fmla="*/ 0 h 62"/>
                <a:gd name="T16" fmla="*/ 12 w 39"/>
                <a:gd name="T17" fmla="*/ 0 h 62"/>
                <a:gd name="T18" fmla="*/ 29 w 39"/>
                <a:gd name="T19" fmla="*/ 0 h 62"/>
                <a:gd name="T20" fmla="*/ 29 w 39"/>
                <a:gd name="T21" fmla="*/ 0 h 62"/>
                <a:gd name="T22" fmla="*/ 150 w 39"/>
                <a:gd name="T23" fmla="*/ 0 h 62"/>
                <a:gd name="T24" fmla="*/ 150 w 39"/>
                <a:gd name="T25" fmla="*/ 0 h 62"/>
                <a:gd name="T26" fmla="*/ 161 w 39"/>
                <a:gd name="T27" fmla="*/ 0 h 62"/>
                <a:gd name="T28" fmla="*/ 161 w 39"/>
                <a:gd name="T29" fmla="*/ 0 h 62"/>
                <a:gd name="T30" fmla="*/ 174 w 39"/>
                <a:gd name="T31" fmla="*/ 16 h 62"/>
                <a:gd name="T32" fmla="*/ 174 w 39"/>
                <a:gd name="T33" fmla="*/ 16 h 62"/>
                <a:gd name="T34" fmla="*/ 174 w 39"/>
                <a:gd name="T35" fmla="*/ 29 h 62"/>
                <a:gd name="T36" fmla="*/ 174 w 39"/>
                <a:gd name="T37" fmla="*/ 29 h 62"/>
                <a:gd name="T38" fmla="*/ 190 w 39"/>
                <a:gd name="T39" fmla="*/ 38 h 62"/>
                <a:gd name="T40" fmla="*/ 190 w 39"/>
                <a:gd name="T41" fmla="*/ 50 h 62"/>
                <a:gd name="T42" fmla="*/ 190 w 39"/>
                <a:gd name="T43" fmla="*/ 50 h 62"/>
                <a:gd name="T44" fmla="*/ 190 w 39"/>
                <a:gd name="T45" fmla="*/ 247 h 62"/>
                <a:gd name="T46" fmla="*/ 190 w 39"/>
                <a:gd name="T47" fmla="*/ 260 h 62"/>
                <a:gd name="T48" fmla="*/ 190 w 39"/>
                <a:gd name="T49" fmla="*/ 260 h 62"/>
                <a:gd name="T50" fmla="*/ 174 w 39"/>
                <a:gd name="T51" fmla="*/ 274 h 62"/>
                <a:gd name="T52" fmla="*/ 174 w 39"/>
                <a:gd name="T53" fmla="*/ 277 h 62"/>
                <a:gd name="T54" fmla="*/ 174 w 39"/>
                <a:gd name="T55" fmla="*/ 277 h 62"/>
                <a:gd name="T56" fmla="*/ 174 w 39"/>
                <a:gd name="T57" fmla="*/ 284 h 62"/>
                <a:gd name="T58" fmla="*/ 161 w 39"/>
                <a:gd name="T59" fmla="*/ 284 h 62"/>
                <a:gd name="T60" fmla="*/ 161 w 39"/>
                <a:gd name="T61" fmla="*/ 306 h 62"/>
                <a:gd name="T62" fmla="*/ 150 w 39"/>
                <a:gd name="T63" fmla="*/ 306 h 62"/>
                <a:gd name="T64" fmla="*/ 150 w 39"/>
                <a:gd name="T65" fmla="*/ 306 h 62"/>
                <a:gd name="T66" fmla="*/ 29 w 39"/>
                <a:gd name="T67" fmla="*/ 306 h 62"/>
                <a:gd name="T68" fmla="*/ 29 w 39"/>
                <a:gd name="T69" fmla="*/ 306 h 62"/>
                <a:gd name="T70" fmla="*/ 29 w 39"/>
                <a:gd name="T71" fmla="*/ 306 h 62"/>
                <a:gd name="T72" fmla="*/ 12 w 39"/>
                <a:gd name="T73" fmla="*/ 284 h 62"/>
                <a:gd name="T74" fmla="*/ 12 w 39"/>
                <a:gd name="T75" fmla="*/ 284 h 62"/>
                <a:gd name="T76" fmla="*/ 12 w 39"/>
                <a:gd name="T77" fmla="*/ 284 h 62"/>
                <a:gd name="T78" fmla="*/ 0 w 39"/>
                <a:gd name="T79" fmla="*/ 277 h 62"/>
                <a:gd name="T80" fmla="*/ 0 w 39"/>
                <a:gd name="T81" fmla="*/ 277 h 62"/>
                <a:gd name="T82" fmla="*/ 0 w 39"/>
                <a:gd name="T83" fmla="*/ 274 h 62"/>
                <a:gd name="T84" fmla="*/ 0 w 39"/>
                <a:gd name="T85" fmla="*/ 260 h 62"/>
                <a:gd name="T86" fmla="*/ 0 w 39"/>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2"/>
                <a:gd name="T134" fmla="*/ 39 w 3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2">
                  <a:moveTo>
                    <a:pt x="0" y="50"/>
                  </a:moveTo>
                  <a:lnTo>
                    <a:pt x="0" y="10"/>
                  </a:lnTo>
                  <a:lnTo>
                    <a:pt x="0" y="8"/>
                  </a:lnTo>
                  <a:lnTo>
                    <a:pt x="0" y="6"/>
                  </a:lnTo>
                  <a:lnTo>
                    <a:pt x="0" y="3"/>
                  </a:lnTo>
                  <a:lnTo>
                    <a:pt x="2" y="3"/>
                  </a:lnTo>
                  <a:lnTo>
                    <a:pt x="2" y="0"/>
                  </a:lnTo>
                  <a:lnTo>
                    <a:pt x="6" y="0"/>
                  </a:lnTo>
                  <a:lnTo>
                    <a:pt x="30" y="0"/>
                  </a:lnTo>
                  <a:lnTo>
                    <a:pt x="32" y="0"/>
                  </a:lnTo>
                  <a:lnTo>
                    <a:pt x="35" y="3"/>
                  </a:lnTo>
                  <a:lnTo>
                    <a:pt x="35" y="6"/>
                  </a:lnTo>
                  <a:lnTo>
                    <a:pt x="35" y="8"/>
                  </a:lnTo>
                  <a:lnTo>
                    <a:pt x="38" y="8"/>
                  </a:lnTo>
                  <a:lnTo>
                    <a:pt x="38" y="10"/>
                  </a:lnTo>
                  <a:lnTo>
                    <a:pt x="38" y="50"/>
                  </a:lnTo>
                  <a:lnTo>
                    <a:pt x="38" y="52"/>
                  </a:lnTo>
                  <a:lnTo>
                    <a:pt x="38" y="55"/>
                  </a:lnTo>
                  <a:lnTo>
                    <a:pt x="35" y="55"/>
                  </a:lnTo>
                  <a:lnTo>
                    <a:pt x="35" y="56"/>
                  </a:lnTo>
                  <a:lnTo>
                    <a:pt x="35" y="57"/>
                  </a:lnTo>
                  <a:lnTo>
                    <a:pt x="32" y="57"/>
                  </a:lnTo>
                  <a:lnTo>
                    <a:pt x="32" y="61"/>
                  </a:lnTo>
                  <a:lnTo>
                    <a:pt x="30" y="61"/>
                  </a:lnTo>
                  <a:lnTo>
                    <a:pt x="6" y="61"/>
                  </a:lnTo>
                  <a:lnTo>
                    <a:pt x="2" y="61"/>
                  </a:lnTo>
                  <a:lnTo>
                    <a:pt x="2" y="57"/>
                  </a:lnTo>
                  <a:lnTo>
                    <a:pt x="0" y="56"/>
                  </a:lnTo>
                  <a:lnTo>
                    <a:pt x="0" y="55"/>
                  </a:lnTo>
                  <a:lnTo>
                    <a:pt x="0" y="52"/>
                  </a:lnTo>
                  <a:lnTo>
                    <a:pt x="0" y="5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03" name="Freeform 69"/>
            <p:cNvSpPr>
              <a:spLocks noChangeAspect="1"/>
            </p:cNvSpPr>
            <p:nvPr/>
          </p:nvSpPr>
          <p:spPr bwMode="auto">
            <a:xfrm>
              <a:off x="905" y="2597"/>
              <a:ext cx="70" cy="69"/>
            </a:xfrm>
            <a:custGeom>
              <a:avLst/>
              <a:gdLst>
                <a:gd name="T0" fmla="*/ 250 w 54"/>
                <a:gd name="T1" fmla="*/ 116 h 53"/>
                <a:gd name="T2" fmla="*/ 250 w 54"/>
                <a:gd name="T3" fmla="*/ 96 h 53"/>
                <a:gd name="T4" fmla="*/ 245 w 54"/>
                <a:gd name="T5" fmla="*/ 74 h 53"/>
                <a:gd name="T6" fmla="*/ 237 w 54"/>
                <a:gd name="T7" fmla="*/ 64 h 53"/>
                <a:gd name="T8" fmla="*/ 235 w 54"/>
                <a:gd name="T9" fmla="*/ 46 h 53"/>
                <a:gd name="T10" fmla="*/ 220 w 54"/>
                <a:gd name="T11" fmla="*/ 35 h 53"/>
                <a:gd name="T12" fmla="*/ 209 w 54"/>
                <a:gd name="T13" fmla="*/ 27 h 53"/>
                <a:gd name="T14" fmla="*/ 181 w 54"/>
                <a:gd name="T15" fmla="*/ 12 h 53"/>
                <a:gd name="T16" fmla="*/ 163 w 54"/>
                <a:gd name="T17" fmla="*/ 0 h 53"/>
                <a:gd name="T18" fmla="*/ 146 w 54"/>
                <a:gd name="T19" fmla="*/ 0 h 53"/>
                <a:gd name="T20" fmla="*/ 132 w 54"/>
                <a:gd name="T21" fmla="*/ 0 h 53"/>
                <a:gd name="T22" fmla="*/ 111 w 54"/>
                <a:gd name="T23" fmla="*/ 0 h 53"/>
                <a:gd name="T24" fmla="*/ 89 w 54"/>
                <a:gd name="T25" fmla="*/ 0 h 53"/>
                <a:gd name="T26" fmla="*/ 69 w 54"/>
                <a:gd name="T27" fmla="*/ 12 h 53"/>
                <a:gd name="T28" fmla="*/ 64 w 54"/>
                <a:gd name="T29" fmla="*/ 27 h 53"/>
                <a:gd name="T30" fmla="*/ 35 w 54"/>
                <a:gd name="T31" fmla="*/ 35 h 53"/>
                <a:gd name="T32" fmla="*/ 29 w 54"/>
                <a:gd name="T33" fmla="*/ 46 h 53"/>
                <a:gd name="T34" fmla="*/ 17 w 54"/>
                <a:gd name="T35" fmla="*/ 64 h 53"/>
                <a:gd name="T36" fmla="*/ 1 w 54"/>
                <a:gd name="T37" fmla="*/ 74 h 53"/>
                <a:gd name="T38" fmla="*/ 1 w 54"/>
                <a:gd name="T39" fmla="*/ 96 h 53"/>
                <a:gd name="T40" fmla="*/ 1 w 54"/>
                <a:gd name="T41" fmla="*/ 116 h 53"/>
                <a:gd name="T42" fmla="*/ 1 w 54"/>
                <a:gd name="T43" fmla="*/ 141 h 53"/>
                <a:gd name="T44" fmla="*/ 1 w 54"/>
                <a:gd name="T45" fmla="*/ 163 h 53"/>
                <a:gd name="T46" fmla="*/ 1 w 54"/>
                <a:gd name="T47" fmla="*/ 173 h 53"/>
                <a:gd name="T48" fmla="*/ 17 w 54"/>
                <a:gd name="T49" fmla="*/ 197 h 53"/>
                <a:gd name="T50" fmla="*/ 29 w 54"/>
                <a:gd name="T51" fmla="*/ 207 h 53"/>
                <a:gd name="T52" fmla="*/ 35 w 54"/>
                <a:gd name="T53" fmla="*/ 220 h 53"/>
                <a:gd name="T54" fmla="*/ 64 w 54"/>
                <a:gd name="T55" fmla="*/ 232 h 53"/>
                <a:gd name="T56" fmla="*/ 69 w 54"/>
                <a:gd name="T57" fmla="*/ 246 h 53"/>
                <a:gd name="T58" fmla="*/ 89 w 54"/>
                <a:gd name="T59" fmla="*/ 246 h 53"/>
                <a:gd name="T60" fmla="*/ 111 w 54"/>
                <a:gd name="T61" fmla="*/ 256 h 53"/>
                <a:gd name="T62" fmla="*/ 132 w 54"/>
                <a:gd name="T63" fmla="*/ 256 h 53"/>
                <a:gd name="T64" fmla="*/ 146 w 54"/>
                <a:gd name="T65" fmla="*/ 256 h 53"/>
                <a:gd name="T66" fmla="*/ 163 w 54"/>
                <a:gd name="T67" fmla="*/ 246 h 53"/>
                <a:gd name="T68" fmla="*/ 181 w 54"/>
                <a:gd name="T69" fmla="*/ 246 h 53"/>
                <a:gd name="T70" fmla="*/ 209 w 54"/>
                <a:gd name="T71" fmla="*/ 232 h 53"/>
                <a:gd name="T72" fmla="*/ 220 w 54"/>
                <a:gd name="T73" fmla="*/ 220 h 53"/>
                <a:gd name="T74" fmla="*/ 235 w 54"/>
                <a:gd name="T75" fmla="*/ 207 h 53"/>
                <a:gd name="T76" fmla="*/ 237 w 54"/>
                <a:gd name="T77" fmla="*/ 197 h 53"/>
                <a:gd name="T78" fmla="*/ 245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2" y="17"/>
                  </a:lnTo>
                  <a:lnTo>
                    <a:pt x="52" y="15"/>
                  </a:lnTo>
                  <a:lnTo>
                    <a:pt x="50" y="13"/>
                  </a:lnTo>
                  <a:lnTo>
                    <a:pt x="50" y="12"/>
                  </a:lnTo>
                  <a:lnTo>
                    <a:pt x="49" y="9"/>
                  </a:lnTo>
                  <a:lnTo>
                    <a:pt x="49" y="7"/>
                  </a:lnTo>
                  <a:lnTo>
                    <a:pt x="46" y="7"/>
                  </a:lnTo>
                  <a:lnTo>
                    <a:pt x="44" y="5"/>
                  </a:lnTo>
                  <a:lnTo>
                    <a:pt x="41" y="2"/>
                  </a:lnTo>
                  <a:lnTo>
                    <a:pt x="38" y="2"/>
                  </a:lnTo>
                  <a:lnTo>
                    <a:pt x="37" y="0"/>
                  </a:lnTo>
                  <a:lnTo>
                    <a:pt x="35" y="0"/>
                  </a:lnTo>
                  <a:lnTo>
                    <a:pt x="31" y="0"/>
                  </a:lnTo>
                  <a:lnTo>
                    <a:pt x="30" y="0"/>
                  </a:lnTo>
                  <a:lnTo>
                    <a:pt x="28" y="0"/>
                  </a:lnTo>
                  <a:lnTo>
                    <a:pt x="26" y="0"/>
                  </a:lnTo>
                  <a:lnTo>
                    <a:pt x="23" y="0"/>
                  </a:lnTo>
                  <a:lnTo>
                    <a:pt x="21" y="0"/>
                  </a:lnTo>
                  <a:lnTo>
                    <a:pt x="19" y="0"/>
                  </a:lnTo>
                  <a:lnTo>
                    <a:pt x="16" y="0"/>
                  </a:lnTo>
                  <a:lnTo>
                    <a:pt x="15" y="2"/>
                  </a:lnTo>
                  <a:lnTo>
                    <a:pt x="13" y="5"/>
                  </a:lnTo>
                  <a:lnTo>
                    <a:pt x="9" y="5"/>
                  </a:lnTo>
                  <a:lnTo>
                    <a:pt x="7" y="7"/>
                  </a:lnTo>
                  <a:lnTo>
                    <a:pt x="6" y="9"/>
                  </a:lnTo>
                  <a:lnTo>
                    <a:pt x="6" y="12"/>
                  </a:lnTo>
                  <a:lnTo>
                    <a:pt x="4" y="13"/>
                  </a:lnTo>
                  <a:lnTo>
                    <a:pt x="4" y="15"/>
                  </a:lnTo>
                  <a:lnTo>
                    <a:pt x="1" y="15"/>
                  </a:lnTo>
                  <a:lnTo>
                    <a:pt x="1" y="17"/>
                  </a:lnTo>
                  <a:lnTo>
                    <a:pt x="1" y="20"/>
                  </a:lnTo>
                  <a:lnTo>
                    <a:pt x="1" y="23"/>
                  </a:lnTo>
                  <a:lnTo>
                    <a:pt x="1" y="24"/>
                  </a:lnTo>
                  <a:lnTo>
                    <a:pt x="0" y="27"/>
                  </a:lnTo>
                  <a:lnTo>
                    <a:pt x="1" y="29"/>
                  </a:lnTo>
                  <a:lnTo>
                    <a:pt x="1" y="30"/>
                  </a:lnTo>
                  <a:lnTo>
                    <a:pt x="1" y="34"/>
                  </a:lnTo>
                  <a:lnTo>
                    <a:pt x="1" y="35"/>
                  </a:lnTo>
                  <a:lnTo>
                    <a:pt x="4" y="37"/>
                  </a:lnTo>
                  <a:lnTo>
                    <a:pt x="4" y="40"/>
                  </a:lnTo>
                  <a:lnTo>
                    <a:pt x="6" y="42"/>
                  </a:lnTo>
                  <a:lnTo>
                    <a:pt x="7" y="44"/>
                  </a:lnTo>
                  <a:lnTo>
                    <a:pt x="7" y="45"/>
                  </a:lnTo>
                  <a:lnTo>
                    <a:pt x="9" y="45"/>
                  </a:lnTo>
                  <a:lnTo>
                    <a:pt x="13" y="48"/>
                  </a:lnTo>
                  <a:lnTo>
                    <a:pt x="15" y="50"/>
                  </a:lnTo>
                  <a:lnTo>
                    <a:pt x="16" y="50"/>
                  </a:lnTo>
                  <a:lnTo>
                    <a:pt x="19" y="50"/>
                  </a:lnTo>
                  <a:lnTo>
                    <a:pt x="21" y="52"/>
                  </a:lnTo>
                  <a:lnTo>
                    <a:pt x="23" y="52"/>
                  </a:lnTo>
                  <a:lnTo>
                    <a:pt x="26" y="52"/>
                  </a:lnTo>
                  <a:lnTo>
                    <a:pt x="28" y="52"/>
                  </a:lnTo>
                  <a:lnTo>
                    <a:pt x="30" y="52"/>
                  </a:lnTo>
                  <a:lnTo>
                    <a:pt x="31" y="52"/>
                  </a:lnTo>
                  <a:lnTo>
                    <a:pt x="35" y="50"/>
                  </a:lnTo>
                  <a:lnTo>
                    <a:pt x="37" y="50"/>
                  </a:lnTo>
                  <a:lnTo>
                    <a:pt x="38" y="50"/>
                  </a:lnTo>
                  <a:lnTo>
                    <a:pt x="41" y="50"/>
                  </a:lnTo>
                  <a:lnTo>
                    <a:pt x="44" y="48"/>
                  </a:lnTo>
                  <a:lnTo>
                    <a:pt x="44" y="45"/>
                  </a:lnTo>
                  <a:lnTo>
                    <a:pt x="46" y="45"/>
                  </a:lnTo>
                  <a:lnTo>
                    <a:pt x="49" y="44"/>
                  </a:lnTo>
                  <a:lnTo>
                    <a:pt x="49" y="42"/>
                  </a:lnTo>
                  <a:lnTo>
                    <a:pt x="50" y="42"/>
                  </a:lnTo>
                  <a:lnTo>
                    <a:pt x="50" y="40"/>
                  </a:lnTo>
                  <a:lnTo>
                    <a:pt x="52" y="37"/>
                  </a:lnTo>
                  <a:lnTo>
                    <a:pt x="52" y="35"/>
                  </a:lnTo>
                  <a:lnTo>
                    <a:pt x="52" y="34"/>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04" name="Freeform 70"/>
            <p:cNvSpPr>
              <a:spLocks noChangeAspect="1"/>
            </p:cNvSpPr>
            <p:nvPr/>
          </p:nvSpPr>
          <p:spPr bwMode="auto">
            <a:xfrm>
              <a:off x="1539" y="2397"/>
              <a:ext cx="121" cy="207"/>
            </a:xfrm>
            <a:custGeom>
              <a:avLst/>
              <a:gdLst>
                <a:gd name="T0" fmla="*/ 446 w 93"/>
                <a:gd name="T1" fmla="*/ 0 h 159"/>
                <a:gd name="T2" fmla="*/ 403 w 93"/>
                <a:gd name="T3" fmla="*/ 197 h 159"/>
                <a:gd name="T4" fmla="*/ 209 w 93"/>
                <a:gd name="T5" fmla="*/ 336 h 159"/>
                <a:gd name="T6" fmla="*/ 74 w 93"/>
                <a:gd name="T7" fmla="*/ 501 h 159"/>
                <a:gd name="T8" fmla="*/ 38 w 93"/>
                <a:gd name="T9" fmla="*/ 673 h 159"/>
                <a:gd name="T10" fmla="*/ 0 w 93"/>
                <a:gd name="T11" fmla="*/ 769 h 159"/>
                <a:gd name="T12" fmla="*/ 0 w 93"/>
                <a:gd name="T13" fmla="*/ 725 h 159"/>
                <a:gd name="T14" fmla="*/ 0 w 93"/>
                <a:gd name="T15" fmla="*/ 657 h 159"/>
                <a:gd name="T16" fmla="*/ 0 w 93"/>
                <a:gd name="T17" fmla="*/ 599 h 159"/>
                <a:gd name="T18" fmla="*/ 12 w 93"/>
                <a:gd name="T19" fmla="*/ 555 h 159"/>
                <a:gd name="T20" fmla="*/ 27 w 93"/>
                <a:gd name="T21" fmla="*/ 484 h 159"/>
                <a:gd name="T22" fmla="*/ 38 w 93"/>
                <a:gd name="T23" fmla="*/ 431 h 159"/>
                <a:gd name="T24" fmla="*/ 64 w 93"/>
                <a:gd name="T25" fmla="*/ 372 h 159"/>
                <a:gd name="T26" fmla="*/ 96 w 93"/>
                <a:gd name="T27" fmla="*/ 336 h 159"/>
                <a:gd name="T28" fmla="*/ 134 w 93"/>
                <a:gd name="T29" fmla="*/ 276 h 159"/>
                <a:gd name="T30" fmla="*/ 161 w 93"/>
                <a:gd name="T31" fmla="*/ 232 h 159"/>
                <a:gd name="T32" fmla="*/ 209 w 93"/>
                <a:gd name="T33" fmla="*/ 190 h 159"/>
                <a:gd name="T34" fmla="*/ 247 w 93"/>
                <a:gd name="T35" fmla="*/ 134 h 159"/>
                <a:gd name="T36" fmla="*/ 294 w 93"/>
                <a:gd name="T37" fmla="*/ 102 h 159"/>
                <a:gd name="T38" fmla="*/ 350 w 93"/>
                <a:gd name="T39" fmla="*/ 66 h 159"/>
                <a:gd name="T40" fmla="*/ 393 w 93"/>
                <a:gd name="T41" fmla="*/ 29 h 159"/>
                <a:gd name="T42" fmla="*/ 446 w 93"/>
                <a:gd name="T43" fmla="*/ 1 h 159"/>
                <a:gd name="T44" fmla="*/ 446 w 93"/>
                <a:gd name="T45" fmla="*/ 0 h 159"/>
                <a:gd name="T46" fmla="*/ 446 w 93"/>
                <a:gd name="T47" fmla="*/ 0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159"/>
                <a:gd name="T74" fmla="*/ 93 w 93"/>
                <a:gd name="T75" fmla="*/ 159 h 15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159">
                  <a:moveTo>
                    <a:pt x="92" y="0"/>
                  </a:moveTo>
                  <a:lnTo>
                    <a:pt x="83" y="40"/>
                  </a:lnTo>
                  <a:lnTo>
                    <a:pt x="43" y="69"/>
                  </a:lnTo>
                  <a:lnTo>
                    <a:pt x="15" y="103"/>
                  </a:lnTo>
                  <a:lnTo>
                    <a:pt x="8" y="138"/>
                  </a:lnTo>
                  <a:lnTo>
                    <a:pt x="0" y="158"/>
                  </a:lnTo>
                  <a:lnTo>
                    <a:pt x="0" y="149"/>
                  </a:lnTo>
                  <a:lnTo>
                    <a:pt x="0" y="135"/>
                  </a:lnTo>
                  <a:lnTo>
                    <a:pt x="0" y="123"/>
                  </a:lnTo>
                  <a:lnTo>
                    <a:pt x="2" y="114"/>
                  </a:lnTo>
                  <a:lnTo>
                    <a:pt x="5" y="100"/>
                  </a:lnTo>
                  <a:lnTo>
                    <a:pt x="8" y="88"/>
                  </a:lnTo>
                  <a:lnTo>
                    <a:pt x="13" y="77"/>
                  </a:lnTo>
                  <a:lnTo>
                    <a:pt x="20" y="69"/>
                  </a:lnTo>
                  <a:lnTo>
                    <a:pt x="28" y="57"/>
                  </a:lnTo>
                  <a:lnTo>
                    <a:pt x="33" y="48"/>
                  </a:lnTo>
                  <a:lnTo>
                    <a:pt x="43" y="39"/>
                  </a:lnTo>
                  <a:lnTo>
                    <a:pt x="51" y="28"/>
                  </a:lnTo>
                  <a:lnTo>
                    <a:pt x="61" y="21"/>
                  </a:lnTo>
                  <a:lnTo>
                    <a:pt x="72" y="14"/>
                  </a:lnTo>
                  <a:lnTo>
                    <a:pt x="81" y="6"/>
                  </a:lnTo>
                  <a:lnTo>
                    <a:pt x="92" y="1"/>
                  </a:lnTo>
                  <a:lnTo>
                    <a:pt x="92"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05" name="Freeform 71"/>
            <p:cNvSpPr>
              <a:spLocks noChangeAspect="1"/>
            </p:cNvSpPr>
            <p:nvPr/>
          </p:nvSpPr>
          <p:spPr bwMode="auto">
            <a:xfrm>
              <a:off x="1537" y="2430"/>
              <a:ext cx="461" cy="414"/>
            </a:xfrm>
            <a:custGeom>
              <a:avLst/>
              <a:gdLst>
                <a:gd name="T0" fmla="*/ 1513 w 354"/>
                <a:gd name="T1" fmla="*/ 1275 h 318"/>
                <a:gd name="T2" fmla="*/ 1591 w 354"/>
                <a:gd name="T3" fmla="*/ 1178 h 318"/>
                <a:gd name="T4" fmla="*/ 1659 w 354"/>
                <a:gd name="T5" fmla="*/ 1077 h 318"/>
                <a:gd name="T6" fmla="*/ 1701 w 354"/>
                <a:gd name="T7" fmla="*/ 971 h 318"/>
                <a:gd name="T8" fmla="*/ 1723 w 354"/>
                <a:gd name="T9" fmla="*/ 854 h 318"/>
                <a:gd name="T10" fmla="*/ 1723 w 354"/>
                <a:gd name="T11" fmla="*/ 741 h 318"/>
                <a:gd name="T12" fmla="*/ 1711 w 354"/>
                <a:gd name="T13" fmla="*/ 624 h 318"/>
                <a:gd name="T14" fmla="*/ 1683 w 354"/>
                <a:gd name="T15" fmla="*/ 521 h 318"/>
                <a:gd name="T16" fmla="*/ 1620 w 354"/>
                <a:gd name="T17" fmla="*/ 417 h 318"/>
                <a:gd name="T18" fmla="*/ 1552 w 354"/>
                <a:gd name="T19" fmla="*/ 320 h 318"/>
                <a:gd name="T20" fmla="*/ 1474 w 354"/>
                <a:gd name="T21" fmla="*/ 227 h 318"/>
                <a:gd name="T22" fmla="*/ 1382 w 354"/>
                <a:gd name="T23" fmla="*/ 159 h 318"/>
                <a:gd name="T24" fmla="*/ 1274 w 354"/>
                <a:gd name="T25" fmla="*/ 86 h 318"/>
                <a:gd name="T26" fmla="*/ 1150 w 354"/>
                <a:gd name="T27" fmla="*/ 38 h 318"/>
                <a:gd name="T28" fmla="*/ 1029 w 354"/>
                <a:gd name="T29" fmla="*/ 12 h 318"/>
                <a:gd name="T30" fmla="*/ 904 w 354"/>
                <a:gd name="T31" fmla="*/ 0 h 318"/>
                <a:gd name="T32" fmla="*/ 764 w 354"/>
                <a:gd name="T33" fmla="*/ 0 h 318"/>
                <a:gd name="T34" fmla="*/ 641 w 354"/>
                <a:gd name="T35" fmla="*/ 27 h 318"/>
                <a:gd name="T36" fmla="*/ 517 w 354"/>
                <a:gd name="T37" fmla="*/ 66 h 318"/>
                <a:gd name="T38" fmla="*/ 393 w 354"/>
                <a:gd name="T39" fmla="*/ 124 h 318"/>
                <a:gd name="T40" fmla="*/ 297 w 354"/>
                <a:gd name="T41" fmla="*/ 184 h 318"/>
                <a:gd name="T42" fmla="*/ 210 w 354"/>
                <a:gd name="T43" fmla="*/ 258 h 318"/>
                <a:gd name="T44" fmla="*/ 134 w 354"/>
                <a:gd name="T45" fmla="*/ 359 h 318"/>
                <a:gd name="T46" fmla="*/ 66 w 354"/>
                <a:gd name="T47" fmla="*/ 462 h 318"/>
                <a:gd name="T48" fmla="*/ 27 w 354"/>
                <a:gd name="T49" fmla="*/ 573 h 318"/>
                <a:gd name="T50" fmla="*/ 0 w 354"/>
                <a:gd name="T51" fmla="*/ 681 h 318"/>
                <a:gd name="T52" fmla="*/ 0 w 354"/>
                <a:gd name="T53" fmla="*/ 792 h 318"/>
                <a:gd name="T54" fmla="*/ 12 w 354"/>
                <a:gd name="T55" fmla="*/ 915 h 318"/>
                <a:gd name="T56" fmla="*/ 38 w 354"/>
                <a:gd name="T57" fmla="*/ 1018 h 318"/>
                <a:gd name="T58" fmla="*/ 96 w 354"/>
                <a:gd name="T59" fmla="*/ 1133 h 318"/>
                <a:gd name="T60" fmla="*/ 163 w 354"/>
                <a:gd name="T61" fmla="*/ 1229 h 318"/>
                <a:gd name="T62" fmla="*/ 258 w 354"/>
                <a:gd name="T63" fmla="*/ 1315 h 318"/>
                <a:gd name="T64" fmla="*/ 342 w 354"/>
                <a:gd name="T65" fmla="*/ 1398 h 318"/>
                <a:gd name="T66" fmla="*/ 448 w 354"/>
                <a:gd name="T67" fmla="*/ 1448 h 318"/>
                <a:gd name="T68" fmla="*/ 570 w 354"/>
                <a:gd name="T69" fmla="*/ 1504 h 318"/>
                <a:gd name="T70" fmla="*/ 703 w 354"/>
                <a:gd name="T71" fmla="*/ 1528 h 318"/>
                <a:gd name="T72" fmla="*/ 835 w 354"/>
                <a:gd name="T73" fmla="*/ 1544 h 318"/>
                <a:gd name="T74" fmla="*/ 966 w 354"/>
                <a:gd name="T75" fmla="*/ 1528 h 318"/>
                <a:gd name="T76" fmla="*/ 1082 w 354"/>
                <a:gd name="T77" fmla="*/ 1511 h 318"/>
                <a:gd name="T78" fmla="*/ 1211 w 354"/>
                <a:gd name="T79" fmla="*/ 1475 h 318"/>
                <a:gd name="T80" fmla="*/ 1323 w 354"/>
                <a:gd name="T81" fmla="*/ 1433 h 318"/>
                <a:gd name="T82" fmla="*/ 1425 w 354"/>
                <a:gd name="T83" fmla="*/ 1351 h 31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4"/>
                <a:gd name="T127" fmla="*/ 0 h 318"/>
                <a:gd name="T128" fmla="*/ 354 w 354"/>
                <a:gd name="T129" fmla="*/ 318 h 31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4" h="318">
                  <a:moveTo>
                    <a:pt x="302" y="270"/>
                  </a:moveTo>
                  <a:lnTo>
                    <a:pt x="310" y="262"/>
                  </a:lnTo>
                  <a:lnTo>
                    <a:pt x="319" y="253"/>
                  </a:lnTo>
                  <a:lnTo>
                    <a:pt x="326" y="242"/>
                  </a:lnTo>
                  <a:lnTo>
                    <a:pt x="332" y="233"/>
                  </a:lnTo>
                  <a:lnTo>
                    <a:pt x="340" y="221"/>
                  </a:lnTo>
                  <a:lnTo>
                    <a:pt x="345" y="210"/>
                  </a:lnTo>
                  <a:lnTo>
                    <a:pt x="349" y="200"/>
                  </a:lnTo>
                  <a:lnTo>
                    <a:pt x="351" y="188"/>
                  </a:lnTo>
                  <a:lnTo>
                    <a:pt x="353" y="175"/>
                  </a:lnTo>
                  <a:lnTo>
                    <a:pt x="353" y="163"/>
                  </a:lnTo>
                  <a:lnTo>
                    <a:pt x="353" y="152"/>
                  </a:lnTo>
                  <a:lnTo>
                    <a:pt x="353" y="140"/>
                  </a:lnTo>
                  <a:lnTo>
                    <a:pt x="351" y="128"/>
                  </a:lnTo>
                  <a:lnTo>
                    <a:pt x="349" y="118"/>
                  </a:lnTo>
                  <a:lnTo>
                    <a:pt x="345" y="107"/>
                  </a:lnTo>
                  <a:lnTo>
                    <a:pt x="340" y="95"/>
                  </a:lnTo>
                  <a:lnTo>
                    <a:pt x="332" y="85"/>
                  </a:lnTo>
                  <a:lnTo>
                    <a:pt x="326" y="74"/>
                  </a:lnTo>
                  <a:lnTo>
                    <a:pt x="319" y="65"/>
                  </a:lnTo>
                  <a:lnTo>
                    <a:pt x="310" y="53"/>
                  </a:lnTo>
                  <a:lnTo>
                    <a:pt x="302" y="47"/>
                  </a:lnTo>
                  <a:lnTo>
                    <a:pt x="292" y="38"/>
                  </a:lnTo>
                  <a:lnTo>
                    <a:pt x="283" y="32"/>
                  </a:lnTo>
                  <a:lnTo>
                    <a:pt x="271" y="25"/>
                  </a:lnTo>
                  <a:lnTo>
                    <a:pt x="261" y="18"/>
                  </a:lnTo>
                  <a:lnTo>
                    <a:pt x="248" y="14"/>
                  </a:lnTo>
                  <a:lnTo>
                    <a:pt x="236" y="8"/>
                  </a:lnTo>
                  <a:lnTo>
                    <a:pt x="222" y="5"/>
                  </a:lnTo>
                  <a:lnTo>
                    <a:pt x="211" y="2"/>
                  </a:lnTo>
                  <a:lnTo>
                    <a:pt x="198" y="0"/>
                  </a:lnTo>
                  <a:lnTo>
                    <a:pt x="185" y="0"/>
                  </a:lnTo>
                  <a:lnTo>
                    <a:pt x="171" y="0"/>
                  </a:lnTo>
                  <a:lnTo>
                    <a:pt x="157" y="0"/>
                  </a:lnTo>
                  <a:lnTo>
                    <a:pt x="144" y="2"/>
                  </a:lnTo>
                  <a:lnTo>
                    <a:pt x="131" y="5"/>
                  </a:lnTo>
                  <a:lnTo>
                    <a:pt x="117" y="8"/>
                  </a:lnTo>
                  <a:lnTo>
                    <a:pt x="106" y="14"/>
                  </a:lnTo>
                  <a:lnTo>
                    <a:pt x="92" y="18"/>
                  </a:lnTo>
                  <a:lnTo>
                    <a:pt x="81" y="25"/>
                  </a:lnTo>
                  <a:lnTo>
                    <a:pt x="70" y="32"/>
                  </a:lnTo>
                  <a:lnTo>
                    <a:pt x="61" y="38"/>
                  </a:lnTo>
                  <a:lnTo>
                    <a:pt x="53" y="47"/>
                  </a:lnTo>
                  <a:lnTo>
                    <a:pt x="43" y="53"/>
                  </a:lnTo>
                  <a:lnTo>
                    <a:pt x="34" y="65"/>
                  </a:lnTo>
                  <a:lnTo>
                    <a:pt x="28" y="74"/>
                  </a:lnTo>
                  <a:lnTo>
                    <a:pt x="20" y="85"/>
                  </a:lnTo>
                  <a:lnTo>
                    <a:pt x="14" y="95"/>
                  </a:lnTo>
                  <a:lnTo>
                    <a:pt x="8" y="107"/>
                  </a:lnTo>
                  <a:lnTo>
                    <a:pt x="5" y="118"/>
                  </a:lnTo>
                  <a:lnTo>
                    <a:pt x="2" y="128"/>
                  </a:lnTo>
                  <a:lnTo>
                    <a:pt x="0" y="140"/>
                  </a:lnTo>
                  <a:lnTo>
                    <a:pt x="0" y="152"/>
                  </a:lnTo>
                  <a:lnTo>
                    <a:pt x="0" y="163"/>
                  </a:lnTo>
                  <a:lnTo>
                    <a:pt x="0" y="175"/>
                  </a:lnTo>
                  <a:lnTo>
                    <a:pt x="2" y="188"/>
                  </a:lnTo>
                  <a:lnTo>
                    <a:pt x="5" y="200"/>
                  </a:lnTo>
                  <a:lnTo>
                    <a:pt x="8" y="210"/>
                  </a:lnTo>
                  <a:lnTo>
                    <a:pt x="14" y="221"/>
                  </a:lnTo>
                  <a:lnTo>
                    <a:pt x="20" y="233"/>
                  </a:lnTo>
                  <a:lnTo>
                    <a:pt x="28" y="242"/>
                  </a:lnTo>
                  <a:lnTo>
                    <a:pt x="34" y="253"/>
                  </a:lnTo>
                  <a:lnTo>
                    <a:pt x="43" y="262"/>
                  </a:lnTo>
                  <a:lnTo>
                    <a:pt x="53" y="270"/>
                  </a:lnTo>
                  <a:lnTo>
                    <a:pt x="61" y="277"/>
                  </a:lnTo>
                  <a:lnTo>
                    <a:pt x="70" y="287"/>
                  </a:lnTo>
                  <a:lnTo>
                    <a:pt x="81" y="294"/>
                  </a:lnTo>
                  <a:lnTo>
                    <a:pt x="92" y="297"/>
                  </a:lnTo>
                  <a:lnTo>
                    <a:pt x="106" y="303"/>
                  </a:lnTo>
                  <a:lnTo>
                    <a:pt x="117" y="309"/>
                  </a:lnTo>
                  <a:lnTo>
                    <a:pt x="131" y="310"/>
                  </a:lnTo>
                  <a:lnTo>
                    <a:pt x="144" y="314"/>
                  </a:lnTo>
                  <a:lnTo>
                    <a:pt x="157" y="314"/>
                  </a:lnTo>
                  <a:lnTo>
                    <a:pt x="171" y="317"/>
                  </a:lnTo>
                  <a:lnTo>
                    <a:pt x="185" y="317"/>
                  </a:lnTo>
                  <a:lnTo>
                    <a:pt x="198" y="314"/>
                  </a:lnTo>
                  <a:lnTo>
                    <a:pt x="211" y="314"/>
                  </a:lnTo>
                  <a:lnTo>
                    <a:pt x="222" y="310"/>
                  </a:lnTo>
                  <a:lnTo>
                    <a:pt x="236" y="309"/>
                  </a:lnTo>
                  <a:lnTo>
                    <a:pt x="248" y="303"/>
                  </a:lnTo>
                  <a:lnTo>
                    <a:pt x="261" y="297"/>
                  </a:lnTo>
                  <a:lnTo>
                    <a:pt x="271" y="294"/>
                  </a:lnTo>
                  <a:lnTo>
                    <a:pt x="283" y="287"/>
                  </a:lnTo>
                  <a:lnTo>
                    <a:pt x="292" y="277"/>
                  </a:lnTo>
                  <a:lnTo>
                    <a:pt x="302"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06" name="Freeform 72"/>
            <p:cNvSpPr>
              <a:spLocks noChangeAspect="1"/>
            </p:cNvSpPr>
            <p:nvPr/>
          </p:nvSpPr>
          <p:spPr bwMode="auto">
            <a:xfrm>
              <a:off x="1732" y="2597"/>
              <a:ext cx="70" cy="69"/>
            </a:xfrm>
            <a:custGeom>
              <a:avLst/>
              <a:gdLst>
                <a:gd name="T0" fmla="*/ 250 w 54"/>
                <a:gd name="T1" fmla="*/ 116 h 53"/>
                <a:gd name="T2" fmla="*/ 250 w 54"/>
                <a:gd name="T3" fmla="*/ 96 h 53"/>
                <a:gd name="T4" fmla="*/ 250 w 54"/>
                <a:gd name="T5" fmla="*/ 83 h 53"/>
                <a:gd name="T6" fmla="*/ 242 w 54"/>
                <a:gd name="T7" fmla="*/ 64 h 53"/>
                <a:gd name="T8" fmla="*/ 237 w 54"/>
                <a:gd name="T9" fmla="*/ 46 h 53"/>
                <a:gd name="T10" fmla="*/ 209 w 54"/>
                <a:gd name="T11" fmla="*/ 35 h 53"/>
                <a:gd name="T12" fmla="*/ 206 w 54"/>
                <a:gd name="T13" fmla="*/ 27 h 53"/>
                <a:gd name="T14" fmla="*/ 181 w 54"/>
                <a:gd name="T15" fmla="*/ 12 h 53"/>
                <a:gd name="T16" fmla="*/ 171 w 54"/>
                <a:gd name="T17" fmla="*/ 0 h 53"/>
                <a:gd name="T18" fmla="*/ 146 w 54"/>
                <a:gd name="T19" fmla="*/ 0 h 53"/>
                <a:gd name="T20" fmla="*/ 126 w 54"/>
                <a:gd name="T21" fmla="*/ 0 h 53"/>
                <a:gd name="T22" fmla="*/ 108 w 54"/>
                <a:gd name="T23" fmla="*/ 0 h 53"/>
                <a:gd name="T24" fmla="*/ 97 w 54"/>
                <a:gd name="T25" fmla="*/ 0 h 53"/>
                <a:gd name="T26" fmla="*/ 75 w 54"/>
                <a:gd name="T27" fmla="*/ 12 h 53"/>
                <a:gd name="T28" fmla="*/ 58 w 54"/>
                <a:gd name="T29" fmla="*/ 27 h 53"/>
                <a:gd name="T30" fmla="*/ 45 w 54"/>
                <a:gd name="T31" fmla="*/ 35 h 53"/>
                <a:gd name="T32" fmla="*/ 35 w 54"/>
                <a:gd name="T33" fmla="*/ 46 h 53"/>
                <a:gd name="T34" fmla="*/ 22 w 54"/>
                <a:gd name="T35" fmla="*/ 64 h 53"/>
                <a:gd name="T36" fmla="*/ 10 w 54"/>
                <a:gd name="T37" fmla="*/ 83 h 53"/>
                <a:gd name="T38" fmla="*/ 0 w 54"/>
                <a:gd name="T39" fmla="*/ 96 h 53"/>
                <a:gd name="T40" fmla="*/ 0 w 54"/>
                <a:gd name="T41" fmla="*/ 116 h 53"/>
                <a:gd name="T42" fmla="*/ 0 w 54"/>
                <a:gd name="T43" fmla="*/ 141 h 53"/>
                <a:gd name="T44" fmla="*/ 0 w 54"/>
                <a:gd name="T45" fmla="*/ 163 h 53"/>
                <a:gd name="T46" fmla="*/ 10 w 54"/>
                <a:gd name="T47" fmla="*/ 173 h 53"/>
                <a:gd name="T48" fmla="*/ 22 w 54"/>
                <a:gd name="T49" fmla="*/ 197 h 53"/>
                <a:gd name="T50" fmla="*/ 35 w 54"/>
                <a:gd name="T51" fmla="*/ 212 h 53"/>
                <a:gd name="T52" fmla="*/ 45 w 54"/>
                <a:gd name="T53" fmla="*/ 220 h 53"/>
                <a:gd name="T54" fmla="*/ 58 w 54"/>
                <a:gd name="T55" fmla="*/ 232 h 53"/>
                <a:gd name="T56" fmla="*/ 75 w 54"/>
                <a:gd name="T57" fmla="*/ 246 h 53"/>
                <a:gd name="T58" fmla="*/ 97 w 54"/>
                <a:gd name="T59" fmla="*/ 256 h 53"/>
                <a:gd name="T60" fmla="*/ 108 w 54"/>
                <a:gd name="T61" fmla="*/ 256 h 53"/>
                <a:gd name="T62" fmla="*/ 126 w 54"/>
                <a:gd name="T63" fmla="*/ 256 h 53"/>
                <a:gd name="T64" fmla="*/ 146 w 54"/>
                <a:gd name="T65" fmla="*/ 256 h 53"/>
                <a:gd name="T66" fmla="*/ 171 w 54"/>
                <a:gd name="T67" fmla="*/ 256 h 53"/>
                <a:gd name="T68" fmla="*/ 181 w 54"/>
                <a:gd name="T69" fmla="*/ 246 h 53"/>
                <a:gd name="T70" fmla="*/ 206 w 54"/>
                <a:gd name="T71" fmla="*/ 232 h 53"/>
                <a:gd name="T72" fmla="*/ 209 w 54"/>
                <a:gd name="T73" fmla="*/ 220 h 53"/>
                <a:gd name="T74" fmla="*/ 237 w 54"/>
                <a:gd name="T75" fmla="*/ 212 h 53"/>
                <a:gd name="T76" fmla="*/ 242 w 54"/>
                <a:gd name="T77" fmla="*/ 197 h 53"/>
                <a:gd name="T78" fmla="*/ 250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3" y="17"/>
                  </a:lnTo>
                  <a:lnTo>
                    <a:pt x="51" y="15"/>
                  </a:lnTo>
                  <a:lnTo>
                    <a:pt x="51" y="13"/>
                  </a:lnTo>
                  <a:lnTo>
                    <a:pt x="50" y="12"/>
                  </a:lnTo>
                  <a:lnTo>
                    <a:pt x="50" y="9"/>
                  </a:lnTo>
                  <a:lnTo>
                    <a:pt x="46" y="9"/>
                  </a:lnTo>
                  <a:lnTo>
                    <a:pt x="44" y="7"/>
                  </a:lnTo>
                  <a:lnTo>
                    <a:pt x="44" y="5"/>
                  </a:lnTo>
                  <a:lnTo>
                    <a:pt x="43" y="5"/>
                  </a:lnTo>
                  <a:lnTo>
                    <a:pt x="41" y="2"/>
                  </a:lnTo>
                  <a:lnTo>
                    <a:pt x="38" y="2"/>
                  </a:lnTo>
                  <a:lnTo>
                    <a:pt x="36" y="0"/>
                  </a:lnTo>
                  <a:lnTo>
                    <a:pt x="35" y="0"/>
                  </a:lnTo>
                  <a:lnTo>
                    <a:pt x="31" y="0"/>
                  </a:lnTo>
                  <a:lnTo>
                    <a:pt x="29" y="0"/>
                  </a:lnTo>
                  <a:lnTo>
                    <a:pt x="27" y="0"/>
                  </a:lnTo>
                  <a:lnTo>
                    <a:pt x="24" y="0"/>
                  </a:lnTo>
                  <a:lnTo>
                    <a:pt x="22" y="0"/>
                  </a:lnTo>
                  <a:lnTo>
                    <a:pt x="21" y="0"/>
                  </a:lnTo>
                  <a:lnTo>
                    <a:pt x="18" y="2"/>
                  </a:lnTo>
                  <a:lnTo>
                    <a:pt x="16" y="2"/>
                  </a:lnTo>
                  <a:lnTo>
                    <a:pt x="13" y="2"/>
                  </a:lnTo>
                  <a:lnTo>
                    <a:pt x="12" y="5"/>
                  </a:lnTo>
                  <a:lnTo>
                    <a:pt x="9" y="7"/>
                  </a:lnTo>
                  <a:lnTo>
                    <a:pt x="7" y="9"/>
                  </a:lnTo>
                  <a:lnTo>
                    <a:pt x="5" y="12"/>
                  </a:lnTo>
                  <a:lnTo>
                    <a:pt x="5" y="13"/>
                  </a:lnTo>
                  <a:lnTo>
                    <a:pt x="2" y="15"/>
                  </a:lnTo>
                  <a:lnTo>
                    <a:pt x="2" y="17"/>
                  </a:lnTo>
                  <a:lnTo>
                    <a:pt x="0" y="17"/>
                  </a:lnTo>
                  <a:lnTo>
                    <a:pt x="0" y="20"/>
                  </a:lnTo>
                  <a:lnTo>
                    <a:pt x="0" y="23"/>
                  </a:lnTo>
                  <a:lnTo>
                    <a:pt x="0" y="24"/>
                  </a:lnTo>
                  <a:lnTo>
                    <a:pt x="0" y="27"/>
                  </a:lnTo>
                  <a:lnTo>
                    <a:pt x="0" y="29"/>
                  </a:lnTo>
                  <a:lnTo>
                    <a:pt x="0" y="30"/>
                  </a:lnTo>
                  <a:lnTo>
                    <a:pt x="0" y="34"/>
                  </a:lnTo>
                  <a:lnTo>
                    <a:pt x="0" y="35"/>
                  </a:lnTo>
                  <a:lnTo>
                    <a:pt x="2" y="35"/>
                  </a:lnTo>
                  <a:lnTo>
                    <a:pt x="2" y="37"/>
                  </a:lnTo>
                  <a:lnTo>
                    <a:pt x="5" y="40"/>
                  </a:lnTo>
                  <a:lnTo>
                    <a:pt x="5" y="42"/>
                  </a:lnTo>
                  <a:lnTo>
                    <a:pt x="7" y="44"/>
                  </a:lnTo>
                  <a:lnTo>
                    <a:pt x="9" y="45"/>
                  </a:lnTo>
                  <a:lnTo>
                    <a:pt x="12" y="48"/>
                  </a:lnTo>
                  <a:lnTo>
                    <a:pt x="13" y="50"/>
                  </a:lnTo>
                  <a:lnTo>
                    <a:pt x="16" y="50"/>
                  </a:lnTo>
                  <a:lnTo>
                    <a:pt x="18" y="50"/>
                  </a:lnTo>
                  <a:lnTo>
                    <a:pt x="21" y="52"/>
                  </a:lnTo>
                  <a:lnTo>
                    <a:pt x="22" y="52"/>
                  </a:lnTo>
                  <a:lnTo>
                    <a:pt x="24" y="52"/>
                  </a:lnTo>
                  <a:lnTo>
                    <a:pt x="27" y="52"/>
                  </a:lnTo>
                  <a:lnTo>
                    <a:pt x="29" y="52"/>
                  </a:lnTo>
                  <a:lnTo>
                    <a:pt x="31" y="52"/>
                  </a:lnTo>
                  <a:lnTo>
                    <a:pt x="35" y="52"/>
                  </a:lnTo>
                  <a:lnTo>
                    <a:pt x="36" y="52"/>
                  </a:lnTo>
                  <a:lnTo>
                    <a:pt x="38" y="50"/>
                  </a:lnTo>
                  <a:lnTo>
                    <a:pt x="41" y="50"/>
                  </a:lnTo>
                  <a:lnTo>
                    <a:pt x="43" y="48"/>
                  </a:lnTo>
                  <a:lnTo>
                    <a:pt x="44" y="48"/>
                  </a:lnTo>
                  <a:lnTo>
                    <a:pt x="44" y="45"/>
                  </a:lnTo>
                  <a:lnTo>
                    <a:pt x="46" y="44"/>
                  </a:lnTo>
                  <a:lnTo>
                    <a:pt x="50" y="44"/>
                  </a:lnTo>
                  <a:lnTo>
                    <a:pt x="50" y="42"/>
                  </a:lnTo>
                  <a:lnTo>
                    <a:pt x="51" y="40"/>
                  </a:lnTo>
                  <a:lnTo>
                    <a:pt x="51" y="37"/>
                  </a:lnTo>
                  <a:lnTo>
                    <a:pt x="53" y="35"/>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07" name="Text Box 73"/>
            <p:cNvSpPr txBox="1">
              <a:spLocks noChangeAspect="1" noChangeArrowheads="1"/>
            </p:cNvSpPr>
            <p:nvPr/>
          </p:nvSpPr>
          <p:spPr bwMode="auto">
            <a:xfrm>
              <a:off x="2532" y="912"/>
              <a:ext cx="564"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Injector</a:t>
              </a:r>
              <a:endParaRPr lang="en-US" altLang="en-US" sz="2200">
                <a:solidFill>
                  <a:srgbClr val="FF0000"/>
                </a:solidFill>
              </a:endParaRPr>
            </a:p>
          </p:txBody>
        </p:sp>
        <p:sp>
          <p:nvSpPr>
            <p:cNvPr id="18508" name="Text Box 74"/>
            <p:cNvSpPr txBox="1">
              <a:spLocks noChangeAspect="1" noChangeArrowheads="1"/>
            </p:cNvSpPr>
            <p:nvPr/>
          </p:nvSpPr>
          <p:spPr bwMode="auto">
            <a:xfrm>
              <a:off x="4047" y="3509"/>
              <a:ext cx="6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Detector</a:t>
              </a:r>
              <a:endParaRPr lang="en-US" altLang="en-US" sz="2200"/>
            </a:p>
          </p:txBody>
        </p:sp>
        <p:sp>
          <p:nvSpPr>
            <p:cNvPr id="18509" name="Freeform 75"/>
            <p:cNvSpPr>
              <a:spLocks noChangeAspect="1"/>
            </p:cNvSpPr>
            <p:nvPr/>
          </p:nvSpPr>
          <p:spPr bwMode="auto">
            <a:xfrm>
              <a:off x="3454" y="3107"/>
              <a:ext cx="1084" cy="339"/>
            </a:xfrm>
            <a:custGeom>
              <a:avLst/>
              <a:gdLst>
                <a:gd name="T0" fmla="*/ 198 w 832"/>
                <a:gd name="T1" fmla="*/ 12 h 260"/>
                <a:gd name="T2" fmla="*/ 173 w 832"/>
                <a:gd name="T3" fmla="*/ 27 h 260"/>
                <a:gd name="T4" fmla="*/ 111 w 832"/>
                <a:gd name="T5" fmla="*/ 29 h 260"/>
                <a:gd name="T6" fmla="*/ 96 w 832"/>
                <a:gd name="T7" fmla="*/ 46 h 260"/>
                <a:gd name="T8" fmla="*/ 74 w 832"/>
                <a:gd name="T9" fmla="*/ 60 h 260"/>
                <a:gd name="T10" fmla="*/ 35 w 832"/>
                <a:gd name="T11" fmla="*/ 96 h 260"/>
                <a:gd name="T12" fmla="*/ 12 w 832"/>
                <a:gd name="T13" fmla="*/ 145 h 260"/>
                <a:gd name="T14" fmla="*/ 0 w 832"/>
                <a:gd name="T15" fmla="*/ 189 h 260"/>
                <a:gd name="T16" fmla="*/ 0 w 832"/>
                <a:gd name="T17" fmla="*/ 209 h 260"/>
                <a:gd name="T18" fmla="*/ 0 w 832"/>
                <a:gd name="T19" fmla="*/ 1164 h 260"/>
                <a:gd name="T20" fmla="*/ 0 w 832"/>
                <a:gd name="T21" fmla="*/ 1176 h 260"/>
                <a:gd name="T22" fmla="*/ 0 w 832"/>
                <a:gd name="T23" fmla="*/ 1176 h 260"/>
                <a:gd name="T24" fmla="*/ 12 w 832"/>
                <a:gd name="T25" fmla="*/ 1190 h 260"/>
                <a:gd name="T26" fmla="*/ 27 w 832"/>
                <a:gd name="T27" fmla="*/ 1218 h 260"/>
                <a:gd name="T28" fmla="*/ 35 w 832"/>
                <a:gd name="T29" fmla="*/ 1227 h 260"/>
                <a:gd name="T30" fmla="*/ 46 w 832"/>
                <a:gd name="T31" fmla="*/ 1240 h 260"/>
                <a:gd name="T32" fmla="*/ 60 w 832"/>
                <a:gd name="T33" fmla="*/ 1257 h 260"/>
                <a:gd name="T34" fmla="*/ 60 w 832"/>
                <a:gd name="T35" fmla="*/ 1257 h 260"/>
                <a:gd name="T36" fmla="*/ 65 w 832"/>
                <a:gd name="T37" fmla="*/ 1263 h 260"/>
                <a:gd name="T38" fmla="*/ 74 w 832"/>
                <a:gd name="T39" fmla="*/ 1263 h 260"/>
                <a:gd name="T40" fmla="*/ 74 w 832"/>
                <a:gd name="T41" fmla="*/ 1263 h 260"/>
                <a:gd name="T42" fmla="*/ 102 w 832"/>
                <a:gd name="T43" fmla="*/ 1275 h 260"/>
                <a:gd name="T44" fmla="*/ 124 w 832"/>
                <a:gd name="T45" fmla="*/ 1275 h 260"/>
                <a:gd name="T46" fmla="*/ 3945 w 832"/>
                <a:gd name="T47" fmla="*/ 1275 h 260"/>
                <a:gd name="T48" fmla="*/ 3961 w 832"/>
                <a:gd name="T49" fmla="*/ 1275 h 260"/>
                <a:gd name="T50" fmla="*/ 3983 w 832"/>
                <a:gd name="T51" fmla="*/ 1263 h 260"/>
                <a:gd name="T52" fmla="*/ 3989 w 832"/>
                <a:gd name="T53" fmla="*/ 1263 h 260"/>
                <a:gd name="T54" fmla="*/ 3995 w 832"/>
                <a:gd name="T55" fmla="*/ 1263 h 260"/>
                <a:gd name="T56" fmla="*/ 4008 w 832"/>
                <a:gd name="T57" fmla="*/ 1257 h 260"/>
                <a:gd name="T58" fmla="*/ 4022 w 832"/>
                <a:gd name="T59" fmla="*/ 1227 h 260"/>
                <a:gd name="T60" fmla="*/ 4052 w 832"/>
                <a:gd name="T61" fmla="*/ 1202 h 260"/>
                <a:gd name="T62" fmla="*/ 4052 w 832"/>
                <a:gd name="T63" fmla="*/ 1198 h 260"/>
                <a:gd name="T64" fmla="*/ 4056 w 832"/>
                <a:gd name="T65" fmla="*/ 1198 h 260"/>
                <a:gd name="T66" fmla="*/ 4056 w 832"/>
                <a:gd name="T67" fmla="*/ 1176 h 260"/>
                <a:gd name="T68" fmla="*/ 4056 w 832"/>
                <a:gd name="T69" fmla="*/ 1164 h 260"/>
                <a:gd name="T70" fmla="*/ 4065 w 832"/>
                <a:gd name="T71" fmla="*/ 173 h 260"/>
                <a:gd name="T72" fmla="*/ 4056 w 832"/>
                <a:gd name="T73" fmla="*/ 160 h 260"/>
                <a:gd name="T74" fmla="*/ 4056 w 832"/>
                <a:gd name="T75" fmla="*/ 145 h 260"/>
                <a:gd name="T76" fmla="*/ 4031 w 832"/>
                <a:gd name="T77" fmla="*/ 96 h 260"/>
                <a:gd name="T78" fmla="*/ 4022 w 832"/>
                <a:gd name="T79" fmla="*/ 66 h 260"/>
                <a:gd name="T80" fmla="*/ 3989 w 832"/>
                <a:gd name="T81" fmla="*/ 29 h 260"/>
                <a:gd name="T82" fmla="*/ 3983 w 832"/>
                <a:gd name="T83" fmla="*/ 29 h 260"/>
                <a:gd name="T84" fmla="*/ 3961 w 832"/>
                <a:gd name="T85" fmla="*/ 27 h 260"/>
                <a:gd name="T86" fmla="*/ 3933 w 832"/>
                <a:gd name="T87" fmla="*/ 12 h 260"/>
                <a:gd name="T88" fmla="*/ 3897 w 832"/>
                <a:gd name="T89" fmla="*/ 0 h 260"/>
                <a:gd name="T90" fmla="*/ 198 w 832"/>
                <a:gd name="T91" fmla="*/ 0 h 260"/>
                <a:gd name="T92" fmla="*/ 198 w 832"/>
                <a:gd name="T93" fmla="*/ 12 h 260"/>
                <a:gd name="T94" fmla="*/ 198 w 832"/>
                <a:gd name="T95" fmla="*/ 12 h 2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32"/>
                <a:gd name="T145" fmla="*/ 0 h 260"/>
                <a:gd name="T146" fmla="*/ 832 w 832"/>
                <a:gd name="T147" fmla="*/ 260 h 2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32" h="260">
                  <a:moveTo>
                    <a:pt x="41" y="2"/>
                  </a:moveTo>
                  <a:lnTo>
                    <a:pt x="35" y="5"/>
                  </a:lnTo>
                  <a:lnTo>
                    <a:pt x="22" y="6"/>
                  </a:lnTo>
                  <a:lnTo>
                    <a:pt x="20" y="9"/>
                  </a:lnTo>
                  <a:lnTo>
                    <a:pt x="15" y="12"/>
                  </a:lnTo>
                  <a:lnTo>
                    <a:pt x="7" y="20"/>
                  </a:lnTo>
                  <a:lnTo>
                    <a:pt x="2" y="29"/>
                  </a:lnTo>
                  <a:lnTo>
                    <a:pt x="0" y="38"/>
                  </a:lnTo>
                  <a:lnTo>
                    <a:pt x="0" y="42"/>
                  </a:lnTo>
                  <a:lnTo>
                    <a:pt x="0" y="237"/>
                  </a:lnTo>
                  <a:lnTo>
                    <a:pt x="0" y="239"/>
                  </a:lnTo>
                  <a:lnTo>
                    <a:pt x="2" y="242"/>
                  </a:lnTo>
                  <a:lnTo>
                    <a:pt x="5" y="248"/>
                  </a:lnTo>
                  <a:lnTo>
                    <a:pt x="7" y="250"/>
                  </a:lnTo>
                  <a:lnTo>
                    <a:pt x="9" y="252"/>
                  </a:lnTo>
                  <a:lnTo>
                    <a:pt x="12" y="256"/>
                  </a:lnTo>
                  <a:lnTo>
                    <a:pt x="13" y="257"/>
                  </a:lnTo>
                  <a:lnTo>
                    <a:pt x="15" y="257"/>
                  </a:lnTo>
                  <a:lnTo>
                    <a:pt x="21" y="259"/>
                  </a:lnTo>
                  <a:lnTo>
                    <a:pt x="25" y="259"/>
                  </a:lnTo>
                  <a:lnTo>
                    <a:pt x="807" y="259"/>
                  </a:lnTo>
                  <a:lnTo>
                    <a:pt x="810" y="259"/>
                  </a:lnTo>
                  <a:lnTo>
                    <a:pt x="814" y="257"/>
                  </a:lnTo>
                  <a:lnTo>
                    <a:pt x="816" y="257"/>
                  </a:lnTo>
                  <a:lnTo>
                    <a:pt x="817" y="257"/>
                  </a:lnTo>
                  <a:lnTo>
                    <a:pt x="820" y="256"/>
                  </a:lnTo>
                  <a:lnTo>
                    <a:pt x="822" y="250"/>
                  </a:lnTo>
                  <a:lnTo>
                    <a:pt x="828" y="245"/>
                  </a:lnTo>
                  <a:lnTo>
                    <a:pt x="828" y="244"/>
                  </a:lnTo>
                  <a:lnTo>
                    <a:pt x="830" y="244"/>
                  </a:lnTo>
                  <a:lnTo>
                    <a:pt x="830" y="239"/>
                  </a:lnTo>
                  <a:lnTo>
                    <a:pt x="830" y="237"/>
                  </a:lnTo>
                  <a:lnTo>
                    <a:pt x="831" y="35"/>
                  </a:lnTo>
                  <a:lnTo>
                    <a:pt x="830" y="32"/>
                  </a:lnTo>
                  <a:lnTo>
                    <a:pt x="830" y="29"/>
                  </a:lnTo>
                  <a:lnTo>
                    <a:pt x="824" y="20"/>
                  </a:lnTo>
                  <a:lnTo>
                    <a:pt x="822" y="14"/>
                  </a:lnTo>
                  <a:lnTo>
                    <a:pt x="816" y="6"/>
                  </a:lnTo>
                  <a:lnTo>
                    <a:pt x="814" y="6"/>
                  </a:lnTo>
                  <a:lnTo>
                    <a:pt x="810" y="5"/>
                  </a:lnTo>
                  <a:lnTo>
                    <a:pt x="804" y="2"/>
                  </a:lnTo>
                  <a:lnTo>
                    <a:pt x="797" y="0"/>
                  </a:lnTo>
                  <a:lnTo>
                    <a:pt x="41" y="0"/>
                  </a:lnTo>
                  <a:lnTo>
                    <a:pt x="41" y="2"/>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10" name="Freeform 76"/>
            <p:cNvSpPr>
              <a:spLocks noChangeAspect="1"/>
            </p:cNvSpPr>
            <p:nvPr/>
          </p:nvSpPr>
          <p:spPr bwMode="auto">
            <a:xfrm>
              <a:off x="3474" y="2934"/>
              <a:ext cx="1049" cy="186"/>
            </a:xfrm>
            <a:custGeom>
              <a:avLst/>
              <a:gdLst>
                <a:gd name="T0" fmla="*/ 3939 w 805"/>
                <a:gd name="T1" fmla="*/ 688 h 143"/>
                <a:gd name="T2" fmla="*/ 3322 w 805"/>
                <a:gd name="T3" fmla="*/ 35 h 143"/>
                <a:gd name="T4" fmla="*/ 3322 w 805"/>
                <a:gd name="T5" fmla="*/ 35 h 143"/>
                <a:gd name="T6" fmla="*/ 3322 w 805"/>
                <a:gd name="T7" fmla="*/ 35 h 143"/>
                <a:gd name="T8" fmla="*/ 3322 w 805"/>
                <a:gd name="T9" fmla="*/ 21 h 143"/>
                <a:gd name="T10" fmla="*/ 3322 w 805"/>
                <a:gd name="T11" fmla="*/ 21 h 143"/>
                <a:gd name="T12" fmla="*/ 3322 w 805"/>
                <a:gd name="T13" fmla="*/ 21 h 143"/>
                <a:gd name="T14" fmla="*/ 3307 w 805"/>
                <a:gd name="T15" fmla="*/ 21 h 143"/>
                <a:gd name="T16" fmla="*/ 3307 w 805"/>
                <a:gd name="T17" fmla="*/ 21 h 143"/>
                <a:gd name="T18" fmla="*/ 3307 w 805"/>
                <a:gd name="T19" fmla="*/ 1 h 143"/>
                <a:gd name="T20" fmla="*/ 3307 w 805"/>
                <a:gd name="T21" fmla="*/ 1 h 143"/>
                <a:gd name="T22" fmla="*/ 3294 w 805"/>
                <a:gd name="T23" fmla="*/ 1 h 143"/>
                <a:gd name="T24" fmla="*/ 3294 w 805"/>
                <a:gd name="T25" fmla="*/ 1 h 143"/>
                <a:gd name="T26" fmla="*/ 3294 w 805"/>
                <a:gd name="T27" fmla="*/ 1 h 143"/>
                <a:gd name="T28" fmla="*/ 3283 w 805"/>
                <a:gd name="T29" fmla="*/ 1 h 143"/>
                <a:gd name="T30" fmla="*/ 3283 w 805"/>
                <a:gd name="T31" fmla="*/ 1 h 143"/>
                <a:gd name="T32" fmla="*/ 3283 w 805"/>
                <a:gd name="T33" fmla="*/ 1 h 143"/>
                <a:gd name="T34" fmla="*/ 3264 w 805"/>
                <a:gd name="T35" fmla="*/ 0 h 143"/>
                <a:gd name="T36" fmla="*/ 3264 w 805"/>
                <a:gd name="T37" fmla="*/ 0 h 143"/>
                <a:gd name="T38" fmla="*/ 3264 w 805"/>
                <a:gd name="T39" fmla="*/ 0 h 143"/>
                <a:gd name="T40" fmla="*/ 3262 w 805"/>
                <a:gd name="T41" fmla="*/ 0 h 143"/>
                <a:gd name="T42" fmla="*/ 3262 w 805"/>
                <a:gd name="T43" fmla="*/ 0 h 143"/>
                <a:gd name="T44" fmla="*/ 3262 w 805"/>
                <a:gd name="T45" fmla="*/ 0 h 143"/>
                <a:gd name="T46" fmla="*/ 3250 w 805"/>
                <a:gd name="T47" fmla="*/ 0 h 143"/>
                <a:gd name="T48" fmla="*/ 3250 w 805"/>
                <a:gd name="T49" fmla="*/ 0 h 143"/>
                <a:gd name="T50" fmla="*/ 3250 w 805"/>
                <a:gd name="T51" fmla="*/ 1 h 143"/>
                <a:gd name="T52" fmla="*/ 3233 w 805"/>
                <a:gd name="T53" fmla="*/ 1 h 143"/>
                <a:gd name="T54" fmla="*/ 3233 w 805"/>
                <a:gd name="T55" fmla="*/ 1 h 143"/>
                <a:gd name="T56" fmla="*/ 741 w 805"/>
                <a:gd name="T57" fmla="*/ 1 h 143"/>
                <a:gd name="T58" fmla="*/ 741 w 805"/>
                <a:gd name="T59" fmla="*/ 1 h 143"/>
                <a:gd name="T60" fmla="*/ 741 w 805"/>
                <a:gd name="T61" fmla="*/ 0 h 143"/>
                <a:gd name="T62" fmla="*/ 741 w 805"/>
                <a:gd name="T63" fmla="*/ 0 h 143"/>
                <a:gd name="T64" fmla="*/ 730 w 805"/>
                <a:gd name="T65" fmla="*/ 0 h 143"/>
                <a:gd name="T66" fmla="*/ 730 w 805"/>
                <a:gd name="T67" fmla="*/ 0 h 143"/>
                <a:gd name="T68" fmla="*/ 730 w 805"/>
                <a:gd name="T69" fmla="*/ 0 h 143"/>
                <a:gd name="T70" fmla="*/ 710 w 805"/>
                <a:gd name="T71" fmla="*/ 0 h 143"/>
                <a:gd name="T72" fmla="*/ 710 w 805"/>
                <a:gd name="T73" fmla="*/ 0 h 143"/>
                <a:gd name="T74" fmla="*/ 710 w 805"/>
                <a:gd name="T75" fmla="*/ 0 h 143"/>
                <a:gd name="T76" fmla="*/ 706 w 805"/>
                <a:gd name="T77" fmla="*/ 0 h 143"/>
                <a:gd name="T78" fmla="*/ 706 w 805"/>
                <a:gd name="T79" fmla="*/ 0 h 143"/>
                <a:gd name="T80" fmla="*/ 706 w 805"/>
                <a:gd name="T81" fmla="*/ 0 h 143"/>
                <a:gd name="T82" fmla="*/ 706 w 805"/>
                <a:gd name="T83" fmla="*/ 1 h 143"/>
                <a:gd name="T84" fmla="*/ 695 w 805"/>
                <a:gd name="T85" fmla="*/ 1 h 143"/>
                <a:gd name="T86" fmla="*/ 695 w 805"/>
                <a:gd name="T87" fmla="*/ 1 h 143"/>
                <a:gd name="T88" fmla="*/ 695 w 805"/>
                <a:gd name="T89" fmla="*/ 1 h 143"/>
                <a:gd name="T90" fmla="*/ 695 w 805"/>
                <a:gd name="T91" fmla="*/ 1 h 143"/>
                <a:gd name="T92" fmla="*/ 678 w 805"/>
                <a:gd name="T93" fmla="*/ 1 h 143"/>
                <a:gd name="T94" fmla="*/ 678 w 805"/>
                <a:gd name="T95" fmla="*/ 1 h 143"/>
                <a:gd name="T96" fmla="*/ 678 w 805"/>
                <a:gd name="T97" fmla="*/ 21 h 143"/>
                <a:gd name="T98" fmla="*/ 678 w 805"/>
                <a:gd name="T99" fmla="*/ 21 h 143"/>
                <a:gd name="T100" fmla="*/ 672 w 805"/>
                <a:gd name="T101" fmla="*/ 21 h 143"/>
                <a:gd name="T102" fmla="*/ 672 w 805"/>
                <a:gd name="T103" fmla="*/ 21 h 143"/>
                <a:gd name="T104" fmla="*/ 672 w 805"/>
                <a:gd name="T105" fmla="*/ 21 h 143"/>
                <a:gd name="T106" fmla="*/ 672 w 805"/>
                <a:gd name="T107" fmla="*/ 35 h 143"/>
                <a:gd name="T108" fmla="*/ 672 w 805"/>
                <a:gd name="T109" fmla="*/ 35 h 143"/>
                <a:gd name="T110" fmla="*/ 0 w 805"/>
                <a:gd name="T111" fmla="*/ 674 h 143"/>
                <a:gd name="T112" fmla="*/ 3939 w 805"/>
                <a:gd name="T113" fmla="*/ 688 h 143"/>
                <a:gd name="T114" fmla="*/ 3939 w 805"/>
                <a:gd name="T115" fmla="*/ 688 h 14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05"/>
                <a:gd name="T175" fmla="*/ 0 h 143"/>
                <a:gd name="T176" fmla="*/ 805 w 805"/>
                <a:gd name="T177" fmla="*/ 143 h 14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05" h="143">
                  <a:moveTo>
                    <a:pt x="804" y="142"/>
                  </a:moveTo>
                  <a:lnTo>
                    <a:pt x="678" y="7"/>
                  </a:lnTo>
                  <a:lnTo>
                    <a:pt x="678" y="4"/>
                  </a:lnTo>
                  <a:lnTo>
                    <a:pt x="675" y="4"/>
                  </a:lnTo>
                  <a:lnTo>
                    <a:pt x="675" y="1"/>
                  </a:lnTo>
                  <a:lnTo>
                    <a:pt x="673" y="1"/>
                  </a:lnTo>
                  <a:lnTo>
                    <a:pt x="670" y="1"/>
                  </a:lnTo>
                  <a:lnTo>
                    <a:pt x="667" y="0"/>
                  </a:lnTo>
                  <a:lnTo>
                    <a:pt x="666" y="0"/>
                  </a:lnTo>
                  <a:lnTo>
                    <a:pt x="664" y="0"/>
                  </a:lnTo>
                  <a:lnTo>
                    <a:pt x="664" y="1"/>
                  </a:lnTo>
                  <a:lnTo>
                    <a:pt x="660" y="1"/>
                  </a:lnTo>
                  <a:lnTo>
                    <a:pt x="151" y="1"/>
                  </a:lnTo>
                  <a:lnTo>
                    <a:pt x="151" y="0"/>
                  </a:lnTo>
                  <a:lnTo>
                    <a:pt x="149" y="0"/>
                  </a:lnTo>
                  <a:lnTo>
                    <a:pt x="145" y="0"/>
                  </a:lnTo>
                  <a:lnTo>
                    <a:pt x="144" y="0"/>
                  </a:lnTo>
                  <a:lnTo>
                    <a:pt x="144" y="1"/>
                  </a:lnTo>
                  <a:lnTo>
                    <a:pt x="142" y="1"/>
                  </a:lnTo>
                  <a:lnTo>
                    <a:pt x="138" y="1"/>
                  </a:lnTo>
                  <a:lnTo>
                    <a:pt x="138" y="4"/>
                  </a:lnTo>
                  <a:lnTo>
                    <a:pt x="137" y="4"/>
                  </a:lnTo>
                  <a:lnTo>
                    <a:pt x="137" y="7"/>
                  </a:lnTo>
                  <a:lnTo>
                    <a:pt x="0" y="139"/>
                  </a:lnTo>
                  <a:lnTo>
                    <a:pt x="804" y="142"/>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11" name="Freeform 77"/>
            <p:cNvSpPr>
              <a:spLocks noChangeAspect="1"/>
            </p:cNvSpPr>
            <p:nvPr/>
          </p:nvSpPr>
          <p:spPr bwMode="auto">
            <a:xfrm>
              <a:off x="935" y="1561"/>
              <a:ext cx="375" cy="667"/>
            </a:xfrm>
            <a:custGeom>
              <a:avLst/>
              <a:gdLst>
                <a:gd name="T0" fmla="*/ 1401 w 288"/>
                <a:gd name="T1" fmla="*/ 0 h 512"/>
                <a:gd name="T2" fmla="*/ 293 w 288"/>
                <a:gd name="T3" fmla="*/ 780 h 512"/>
                <a:gd name="T4" fmla="*/ 293 w 288"/>
                <a:gd name="T5" fmla="*/ 780 h 512"/>
                <a:gd name="T6" fmla="*/ 262 w 288"/>
                <a:gd name="T7" fmla="*/ 806 h 512"/>
                <a:gd name="T8" fmla="*/ 227 w 288"/>
                <a:gd name="T9" fmla="*/ 839 h 512"/>
                <a:gd name="T10" fmla="*/ 198 w 288"/>
                <a:gd name="T11" fmla="*/ 875 h 512"/>
                <a:gd name="T12" fmla="*/ 163 w 288"/>
                <a:gd name="T13" fmla="*/ 904 h 512"/>
                <a:gd name="T14" fmla="*/ 141 w 288"/>
                <a:gd name="T15" fmla="*/ 951 h 512"/>
                <a:gd name="T16" fmla="*/ 125 w 288"/>
                <a:gd name="T17" fmla="*/ 981 h 512"/>
                <a:gd name="T18" fmla="*/ 86 w 288"/>
                <a:gd name="T19" fmla="*/ 1020 h 512"/>
                <a:gd name="T20" fmla="*/ 74 w 288"/>
                <a:gd name="T21" fmla="*/ 1066 h 512"/>
                <a:gd name="T22" fmla="*/ 60 w 288"/>
                <a:gd name="T23" fmla="*/ 1111 h 512"/>
                <a:gd name="T24" fmla="*/ 35 w 288"/>
                <a:gd name="T25" fmla="*/ 1149 h 512"/>
                <a:gd name="T26" fmla="*/ 27 w 288"/>
                <a:gd name="T27" fmla="*/ 1206 h 512"/>
                <a:gd name="T28" fmla="*/ 1 w 288"/>
                <a:gd name="T29" fmla="*/ 1255 h 512"/>
                <a:gd name="T30" fmla="*/ 1 w 288"/>
                <a:gd name="T31" fmla="*/ 1294 h 512"/>
                <a:gd name="T32" fmla="*/ 0 w 288"/>
                <a:gd name="T33" fmla="*/ 1339 h 512"/>
                <a:gd name="T34" fmla="*/ 0 w 288"/>
                <a:gd name="T35" fmla="*/ 1390 h 512"/>
                <a:gd name="T36" fmla="*/ 0 w 288"/>
                <a:gd name="T37" fmla="*/ 2500 h 5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8"/>
                <a:gd name="T58" fmla="*/ 0 h 512"/>
                <a:gd name="T59" fmla="*/ 288 w 288"/>
                <a:gd name="T60" fmla="*/ 512 h 5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8" h="512">
                  <a:moveTo>
                    <a:pt x="287" y="0"/>
                  </a:moveTo>
                  <a:lnTo>
                    <a:pt x="60" y="160"/>
                  </a:lnTo>
                  <a:lnTo>
                    <a:pt x="54" y="165"/>
                  </a:lnTo>
                  <a:lnTo>
                    <a:pt x="47" y="171"/>
                  </a:lnTo>
                  <a:lnTo>
                    <a:pt x="41" y="179"/>
                  </a:lnTo>
                  <a:lnTo>
                    <a:pt x="34" y="185"/>
                  </a:lnTo>
                  <a:lnTo>
                    <a:pt x="29" y="194"/>
                  </a:lnTo>
                  <a:lnTo>
                    <a:pt x="26" y="201"/>
                  </a:lnTo>
                  <a:lnTo>
                    <a:pt x="18" y="209"/>
                  </a:lnTo>
                  <a:lnTo>
                    <a:pt x="15" y="218"/>
                  </a:lnTo>
                  <a:lnTo>
                    <a:pt x="12" y="227"/>
                  </a:lnTo>
                  <a:lnTo>
                    <a:pt x="7" y="235"/>
                  </a:lnTo>
                  <a:lnTo>
                    <a:pt x="5" y="247"/>
                  </a:lnTo>
                  <a:lnTo>
                    <a:pt x="1" y="256"/>
                  </a:lnTo>
                  <a:lnTo>
                    <a:pt x="1" y="265"/>
                  </a:lnTo>
                  <a:lnTo>
                    <a:pt x="0" y="274"/>
                  </a:lnTo>
                  <a:lnTo>
                    <a:pt x="0" y="285"/>
                  </a:lnTo>
                  <a:lnTo>
                    <a:pt x="0" y="511"/>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12" name="Freeform 78"/>
            <p:cNvSpPr>
              <a:spLocks noChangeAspect="1"/>
            </p:cNvSpPr>
            <p:nvPr/>
          </p:nvSpPr>
          <p:spPr bwMode="auto">
            <a:xfrm>
              <a:off x="1414" y="1576"/>
              <a:ext cx="357" cy="683"/>
            </a:xfrm>
            <a:custGeom>
              <a:avLst/>
              <a:gdLst>
                <a:gd name="T0" fmla="*/ 0 w 274"/>
                <a:gd name="T1" fmla="*/ 0 h 524"/>
                <a:gd name="T2" fmla="*/ 1068 w 274"/>
                <a:gd name="T3" fmla="*/ 846 h 524"/>
                <a:gd name="T4" fmla="*/ 1068 w 274"/>
                <a:gd name="T5" fmla="*/ 846 h 524"/>
                <a:gd name="T6" fmla="*/ 1087 w 274"/>
                <a:gd name="T7" fmla="*/ 868 h 524"/>
                <a:gd name="T8" fmla="*/ 1119 w 274"/>
                <a:gd name="T9" fmla="*/ 901 h 524"/>
                <a:gd name="T10" fmla="*/ 1153 w 274"/>
                <a:gd name="T11" fmla="*/ 925 h 524"/>
                <a:gd name="T12" fmla="*/ 1178 w 274"/>
                <a:gd name="T13" fmla="*/ 968 h 524"/>
                <a:gd name="T14" fmla="*/ 1214 w 274"/>
                <a:gd name="T15" fmla="*/ 1014 h 524"/>
                <a:gd name="T16" fmla="*/ 1239 w 274"/>
                <a:gd name="T17" fmla="*/ 1053 h 524"/>
                <a:gd name="T18" fmla="*/ 1255 w 274"/>
                <a:gd name="T19" fmla="*/ 1082 h 524"/>
                <a:gd name="T20" fmla="*/ 1278 w 274"/>
                <a:gd name="T21" fmla="*/ 1130 h 524"/>
                <a:gd name="T22" fmla="*/ 1287 w 274"/>
                <a:gd name="T23" fmla="*/ 1177 h 524"/>
                <a:gd name="T24" fmla="*/ 1302 w 274"/>
                <a:gd name="T25" fmla="*/ 1216 h 524"/>
                <a:gd name="T26" fmla="*/ 1322 w 274"/>
                <a:gd name="T27" fmla="*/ 1276 h 524"/>
                <a:gd name="T28" fmla="*/ 1322 w 274"/>
                <a:gd name="T29" fmla="*/ 1314 h 524"/>
                <a:gd name="T30" fmla="*/ 1338 w 274"/>
                <a:gd name="T31" fmla="*/ 1359 h 524"/>
                <a:gd name="T32" fmla="*/ 1338 w 274"/>
                <a:gd name="T33" fmla="*/ 1410 h 524"/>
                <a:gd name="T34" fmla="*/ 1338 w 274"/>
                <a:gd name="T35" fmla="*/ 1452 h 524"/>
                <a:gd name="T36" fmla="*/ 1338 w 274"/>
                <a:gd name="T37" fmla="*/ 2566 h 5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4"/>
                <a:gd name="T58" fmla="*/ 0 h 524"/>
                <a:gd name="T59" fmla="*/ 274 w 274"/>
                <a:gd name="T60" fmla="*/ 524 h 5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4" h="524">
                  <a:moveTo>
                    <a:pt x="0" y="0"/>
                  </a:moveTo>
                  <a:lnTo>
                    <a:pt x="219" y="173"/>
                  </a:lnTo>
                  <a:lnTo>
                    <a:pt x="222" y="177"/>
                  </a:lnTo>
                  <a:lnTo>
                    <a:pt x="229" y="183"/>
                  </a:lnTo>
                  <a:lnTo>
                    <a:pt x="236" y="189"/>
                  </a:lnTo>
                  <a:lnTo>
                    <a:pt x="241" y="197"/>
                  </a:lnTo>
                  <a:lnTo>
                    <a:pt x="248" y="206"/>
                  </a:lnTo>
                  <a:lnTo>
                    <a:pt x="253" y="215"/>
                  </a:lnTo>
                  <a:lnTo>
                    <a:pt x="256" y="221"/>
                  </a:lnTo>
                  <a:lnTo>
                    <a:pt x="262" y="230"/>
                  </a:lnTo>
                  <a:lnTo>
                    <a:pt x="263" y="240"/>
                  </a:lnTo>
                  <a:lnTo>
                    <a:pt x="266" y="248"/>
                  </a:lnTo>
                  <a:lnTo>
                    <a:pt x="270" y="260"/>
                  </a:lnTo>
                  <a:lnTo>
                    <a:pt x="270" y="268"/>
                  </a:lnTo>
                  <a:lnTo>
                    <a:pt x="273" y="277"/>
                  </a:lnTo>
                  <a:lnTo>
                    <a:pt x="273" y="288"/>
                  </a:lnTo>
                  <a:lnTo>
                    <a:pt x="273" y="296"/>
                  </a:lnTo>
                  <a:lnTo>
                    <a:pt x="273" y="523"/>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13" name="Freeform 79"/>
            <p:cNvSpPr>
              <a:spLocks noChangeAspect="1"/>
            </p:cNvSpPr>
            <p:nvPr/>
          </p:nvSpPr>
          <p:spPr bwMode="auto">
            <a:xfrm>
              <a:off x="1241" y="1446"/>
              <a:ext cx="243" cy="240"/>
            </a:xfrm>
            <a:custGeom>
              <a:avLst/>
              <a:gdLst>
                <a:gd name="T0" fmla="*/ 790 w 187"/>
                <a:gd name="T1" fmla="*/ 754 h 184"/>
                <a:gd name="T2" fmla="*/ 829 w 187"/>
                <a:gd name="T3" fmla="*/ 694 h 184"/>
                <a:gd name="T4" fmla="*/ 867 w 187"/>
                <a:gd name="T5" fmla="*/ 630 h 184"/>
                <a:gd name="T6" fmla="*/ 886 w 187"/>
                <a:gd name="T7" fmla="*/ 578 h 184"/>
                <a:gd name="T8" fmla="*/ 895 w 187"/>
                <a:gd name="T9" fmla="*/ 502 h 184"/>
                <a:gd name="T10" fmla="*/ 895 w 187"/>
                <a:gd name="T11" fmla="*/ 436 h 184"/>
                <a:gd name="T12" fmla="*/ 895 w 187"/>
                <a:gd name="T13" fmla="*/ 369 h 184"/>
                <a:gd name="T14" fmla="*/ 881 w 187"/>
                <a:gd name="T15" fmla="*/ 301 h 184"/>
                <a:gd name="T16" fmla="*/ 850 w 187"/>
                <a:gd name="T17" fmla="*/ 239 h 184"/>
                <a:gd name="T18" fmla="*/ 816 w 187"/>
                <a:gd name="T19" fmla="*/ 189 h 184"/>
                <a:gd name="T20" fmla="*/ 774 w 187"/>
                <a:gd name="T21" fmla="*/ 140 h 184"/>
                <a:gd name="T22" fmla="*/ 717 w 187"/>
                <a:gd name="T23" fmla="*/ 95 h 184"/>
                <a:gd name="T24" fmla="*/ 659 w 187"/>
                <a:gd name="T25" fmla="*/ 51 h 184"/>
                <a:gd name="T26" fmla="*/ 608 w 187"/>
                <a:gd name="T27" fmla="*/ 29 h 184"/>
                <a:gd name="T28" fmla="*/ 534 w 187"/>
                <a:gd name="T29" fmla="*/ 1 h 184"/>
                <a:gd name="T30" fmla="*/ 469 w 187"/>
                <a:gd name="T31" fmla="*/ 0 h 184"/>
                <a:gd name="T32" fmla="*/ 405 w 187"/>
                <a:gd name="T33" fmla="*/ 1 h 184"/>
                <a:gd name="T34" fmla="*/ 337 w 187"/>
                <a:gd name="T35" fmla="*/ 27 h 184"/>
                <a:gd name="T36" fmla="*/ 270 w 187"/>
                <a:gd name="T37" fmla="*/ 38 h 184"/>
                <a:gd name="T38" fmla="*/ 213 w 187"/>
                <a:gd name="T39" fmla="*/ 74 h 184"/>
                <a:gd name="T40" fmla="*/ 164 w 187"/>
                <a:gd name="T41" fmla="*/ 102 h 184"/>
                <a:gd name="T42" fmla="*/ 108 w 187"/>
                <a:gd name="T43" fmla="*/ 162 h 184"/>
                <a:gd name="T44" fmla="*/ 71 w 187"/>
                <a:gd name="T45" fmla="*/ 222 h 184"/>
                <a:gd name="T46" fmla="*/ 45 w 187"/>
                <a:gd name="T47" fmla="*/ 273 h 184"/>
                <a:gd name="T48" fmla="*/ 29 w 187"/>
                <a:gd name="T49" fmla="*/ 335 h 184"/>
                <a:gd name="T50" fmla="*/ 10 w 187"/>
                <a:gd name="T51" fmla="*/ 400 h 184"/>
                <a:gd name="T52" fmla="*/ 0 w 187"/>
                <a:gd name="T53" fmla="*/ 464 h 184"/>
                <a:gd name="T54" fmla="*/ 10 w 187"/>
                <a:gd name="T55" fmla="*/ 535 h 184"/>
                <a:gd name="T56" fmla="*/ 35 w 187"/>
                <a:gd name="T57" fmla="*/ 597 h 184"/>
                <a:gd name="T58" fmla="*/ 58 w 187"/>
                <a:gd name="T59" fmla="*/ 665 h 184"/>
                <a:gd name="T60" fmla="*/ 96 w 187"/>
                <a:gd name="T61" fmla="*/ 716 h 184"/>
                <a:gd name="T62" fmla="*/ 134 w 187"/>
                <a:gd name="T63" fmla="*/ 767 h 184"/>
                <a:gd name="T64" fmla="*/ 182 w 187"/>
                <a:gd name="T65" fmla="*/ 818 h 184"/>
                <a:gd name="T66" fmla="*/ 240 w 187"/>
                <a:gd name="T67" fmla="*/ 854 h 184"/>
                <a:gd name="T68" fmla="*/ 305 w 187"/>
                <a:gd name="T69" fmla="*/ 882 h 184"/>
                <a:gd name="T70" fmla="*/ 372 w 187"/>
                <a:gd name="T71" fmla="*/ 904 h 184"/>
                <a:gd name="T72" fmla="*/ 438 w 187"/>
                <a:gd name="T73" fmla="*/ 904 h 184"/>
                <a:gd name="T74" fmla="*/ 498 w 187"/>
                <a:gd name="T75" fmla="*/ 904 h 184"/>
                <a:gd name="T76" fmla="*/ 580 w 187"/>
                <a:gd name="T77" fmla="*/ 891 h 184"/>
                <a:gd name="T78" fmla="*/ 628 w 187"/>
                <a:gd name="T79" fmla="*/ 867 h 184"/>
                <a:gd name="T80" fmla="*/ 694 w 187"/>
                <a:gd name="T81" fmla="*/ 839 h 184"/>
                <a:gd name="T82" fmla="*/ 745 w 187"/>
                <a:gd name="T83" fmla="*/ 796 h 184"/>
                <a:gd name="T84" fmla="*/ 774 w 187"/>
                <a:gd name="T85" fmla="*/ 767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7"/>
                <a:gd name="T130" fmla="*/ 0 h 184"/>
                <a:gd name="T131" fmla="*/ 187 w 187"/>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7" h="184">
                  <a:moveTo>
                    <a:pt x="161" y="156"/>
                  </a:moveTo>
                  <a:lnTo>
                    <a:pt x="164" y="153"/>
                  </a:lnTo>
                  <a:lnTo>
                    <a:pt x="169" y="146"/>
                  </a:lnTo>
                  <a:lnTo>
                    <a:pt x="172" y="141"/>
                  </a:lnTo>
                  <a:lnTo>
                    <a:pt x="176" y="135"/>
                  </a:lnTo>
                  <a:lnTo>
                    <a:pt x="180" y="128"/>
                  </a:lnTo>
                  <a:lnTo>
                    <a:pt x="183" y="121"/>
                  </a:lnTo>
                  <a:lnTo>
                    <a:pt x="184" y="117"/>
                  </a:lnTo>
                  <a:lnTo>
                    <a:pt x="186" y="109"/>
                  </a:lnTo>
                  <a:lnTo>
                    <a:pt x="186" y="102"/>
                  </a:lnTo>
                  <a:lnTo>
                    <a:pt x="186" y="94"/>
                  </a:lnTo>
                  <a:lnTo>
                    <a:pt x="186" y="88"/>
                  </a:lnTo>
                  <a:lnTo>
                    <a:pt x="186" y="81"/>
                  </a:lnTo>
                  <a:lnTo>
                    <a:pt x="186" y="74"/>
                  </a:lnTo>
                  <a:lnTo>
                    <a:pt x="184" y="68"/>
                  </a:lnTo>
                  <a:lnTo>
                    <a:pt x="183" y="61"/>
                  </a:lnTo>
                  <a:lnTo>
                    <a:pt x="180" y="55"/>
                  </a:lnTo>
                  <a:lnTo>
                    <a:pt x="176" y="48"/>
                  </a:lnTo>
                  <a:lnTo>
                    <a:pt x="172" y="45"/>
                  </a:lnTo>
                  <a:lnTo>
                    <a:pt x="169" y="38"/>
                  </a:lnTo>
                  <a:lnTo>
                    <a:pt x="164" y="33"/>
                  </a:lnTo>
                  <a:lnTo>
                    <a:pt x="161" y="28"/>
                  </a:lnTo>
                  <a:lnTo>
                    <a:pt x="155" y="21"/>
                  </a:lnTo>
                  <a:lnTo>
                    <a:pt x="149" y="19"/>
                  </a:lnTo>
                  <a:lnTo>
                    <a:pt x="144" y="15"/>
                  </a:lnTo>
                  <a:lnTo>
                    <a:pt x="137" y="11"/>
                  </a:lnTo>
                  <a:lnTo>
                    <a:pt x="130" y="8"/>
                  </a:lnTo>
                  <a:lnTo>
                    <a:pt x="126" y="6"/>
                  </a:lnTo>
                  <a:lnTo>
                    <a:pt x="120" y="5"/>
                  </a:lnTo>
                  <a:lnTo>
                    <a:pt x="111" y="1"/>
                  </a:lnTo>
                  <a:lnTo>
                    <a:pt x="104" y="1"/>
                  </a:lnTo>
                  <a:lnTo>
                    <a:pt x="98" y="0"/>
                  </a:lnTo>
                  <a:lnTo>
                    <a:pt x="91" y="0"/>
                  </a:lnTo>
                  <a:lnTo>
                    <a:pt x="84" y="1"/>
                  </a:lnTo>
                  <a:lnTo>
                    <a:pt x="77" y="1"/>
                  </a:lnTo>
                  <a:lnTo>
                    <a:pt x="70" y="5"/>
                  </a:lnTo>
                  <a:lnTo>
                    <a:pt x="63" y="6"/>
                  </a:lnTo>
                  <a:lnTo>
                    <a:pt x="56" y="8"/>
                  </a:lnTo>
                  <a:lnTo>
                    <a:pt x="50" y="11"/>
                  </a:lnTo>
                  <a:lnTo>
                    <a:pt x="45" y="15"/>
                  </a:lnTo>
                  <a:lnTo>
                    <a:pt x="38" y="19"/>
                  </a:lnTo>
                  <a:lnTo>
                    <a:pt x="35" y="21"/>
                  </a:lnTo>
                  <a:lnTo>
                    <a:pt x="28" y="28"/>
                  </a:lnTo>
                  <a:lnTo>
                    <a:pt x="22" y="33"/>
                  </a:lnTo>
                  <a:lnTo>
                    <a:pt x="20" y="38"/>
                  </a:lnTo>
                  <a:lnTo>
                    <a:pt x="15" y="45"/>
                  </a:lnTo>
                  <a:lnTo>
                    <a:pt x="12" y="48"/>
                  </a:lnTo>
                  <a:lnTo>
                    <a:pt x="9" y="55"/>
                  </a:lnTo>
                  <a:lnTo>
                    <a:pt x="7" y="61"/>
                  </a:lnTo>
                  <a:lnTo>
                    <a:pt x="6" y="68"/>
                  </a:lnTo>
                  <a:lnTo>
                    <a:pt x="2" y="74"/>
                  </a:lnTo>
                  <a:lnTo>
                    <a:pt x="2" y="81"/>
                  </a:lnTo>
                  <a:lnTo>
                    <a:pt x="0" y="88"/>
                  </a:lnTo>
                  <a:lnTo>
                    <a:pt x="0" y="94"/>
                  </a:lnTo>
                  <a:lnTo>
                    <a:pt x="2" y="102"/>
                  </a:lnTo>
                  <a:lnTo>
                    <a:pt x="2" y="109"/>
                  </a:lnTo>
                  <a:lnTo>
                    <a:pt x="6" y="117"/>
                  </a:lnTo>
                  <a:lnTo>
                    <a:pt x="7" y="121"/>
                  </a:lnTo>
                  <a:lnTo>
                    <a:pt x="9" y="128"/>
                  </a:lnTo>
                  <a:lnTo>
                    <a:pt x="12" y="135"/>
                  </a:lnTo>
                  <a:lnTo>
                    <a:pt x="15" y="141"/>
                  </a:lnTo>
                  <a:lnTo>
                    <a:pt x="20" y="146"/>
                  </a:lnTo>
                  <a:lnTo>
                    <a:pt x="22" y="153"/>
                  </a:lnTo>
                  <a:lnTo>
                    <a:pt x="28" y="156"/>
                  </a:lnTo>
                  <a:lnTo>
                    <a:pt x="35" y="162"/>
                  </a:lnTo>
                  <a:lnTo>
                    <a:pt x="38" y="166"/>
                  </a:lnTo>
                  <a:lnTo>
                    <a:pt x="45" y="170"/>
                  </a:lnTo>
                  <a:lnTo>
                    <a:pt x="50" y="173"/>
                  </a:lnTo>
                  <a:lnTo>
                    <a:pt x="56" y="176"/>
                  </a:lnTo>
                  <a:lnTo>
                    <a:pt x="63" y="179"/>
                  </a:lnTo>
                  <a:lnTo>
                    <a:pt x="70" y="181"/>
                  </a:lnTo>
                  <a:lnTo>
                    <a:pt x="77" y="183"/>
                  </a:lnTo>
                  <a:lnTo>
                    <a:pt x="84" y="183"/>
                  </a:lnTo>
                  <a:lnTo>
                    <a:pt x="91" y="183"/>
                  </a:lnTo>
                  <a:lnTo>
                    <a:pt x="98" y="183"/>
                  </a:lnTo>
                  <a:lnTo>
                    <a:pt x="104" y="183"/>
                  </a:lnTo>
                  <a:lnTo>
                    <a:pt x="111" y="183"/>
                  </a:lnTo>
                  <a:lnTo>
                    <a:pt x="120" y="181"/>
                  </a:lnTo>
                  <a:lnTo>
                    <a:pt x="126" y="179"/>
                  </a:lnTo>
                  <a:lnTo>
                    <a:pt x="130" y="176"/>
                  </a:lnTo>
                  <a:lnTo>
                    <a:pt x="137" y="173"/>
                  </a:lnTo>
                  <a:lnTo>
                    <a:pt x="144" y="170"/>
                  </a:lnTo>
                  <a:lnTo>
                    <a:pt x="149" y="166"/>
                  </a:lnTo>
                  <a:lnTo>
                    <a:pt x="155" y="162"/>
                  </a:lnTo>
                  <a:lnTo>
                    <a:pt x="161" y="156"/>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14" name="Line 80"/>
            <p:cNvSpPr>
              <a:spLocks noChangeAspect="1" noChangeShapeType="1"/>
            </p:cNvSpPr>
            <p:nvPr/>
          </p:nvSpPr>
          <p:spPr bwMode="auto">
            <a:xfrm flipH="1">
              <a:off x="1277" y="1481"/>
              <a:ext cx="171" cy="168"/>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515" name="Line 81"/>
            <p:cNvSpPr>
              <a:spLocks noChangeAspect="1" noChangeShapeType="1"/>
            </p:cNvSpPr>
            <p:nvPr/>
          </p:nvSpPr>
          <p:spPr bwMode="auto">
            <a:xfrm>
              <a:off x="1280" y="1483"/>
              <a:ext cx="165" cy="162"/>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516" name="Freeform 82"/>
            <p:cNvSpPr>
              <a:spLocks noChangeAspect="1"/>
            </p:cNvSpPr>
            <p:nvPr/>
          </p:nvSpPr>
          <p:spPr bwMode="auto">
            <a:xfrm>
              <a:off x="1361" y="1209"/>
              <a:ext cx="1824" cy="575"/>
            </a:xfrm>
            <a:custGeom>
              <a:avLst/>
              <a:gdLst>
                <a:gd name="T0" fmla="*/ 6843 w 1400"/>
                <a:gd name="T1" fmla="*/ 2160 h 441"/>
                <a:gd name="T2" fmla="*/ 6843 w 1400"/>
                <a:gd name="T3" fmla="*/ 468 h 441"/>
                <a:gd name="T4" fmla="*/ 6843 w 1400"/>
                <a:gd name="T5" fmla="*/ 435 h 441"/>
                <a:gd name="T6" fmla="*/ 6843 w 1400"/>
                <a:gd name="T7" fmla="*/ 399 h 441"/>
                <a:gd name="T8" fmla="*/ 6828 w 1400"/>
                <a:gd name="T9" fmla="*/ 385 h 441"/>
                <a:gd name="T10" fmla="*/ 6828 w 1400"/>
                <a:gd name="T11" fmla="*/ 356 h 441"/>
                <a:gd name="T12" fmla="*/ 6819 w 1400"/>
                <a:gd name="T13" fmla="*/ 323 h 441"/>
                <a:gd name="T14" fmla="*/ 6809 w 1400"/>
                <a:gd name="T15" fmla="*/ 295 h 441"/>
                <a:gd name="T16" fmla="*/ 6789 w 1400"/>
                <a:gd name="T17" fmla="*/ 273 h 441"/>
                <a:gd name="T18" fmla="*/ 6783 w 1400"/>
                <a:gd name="T19" fmla="*/ 248 h 441"/>
                <a:gd name="T20" fmla="*/ 6761 w 1400"/>
                <a:gd name="T21" fmla="*/ 222 h 441"/>
                <a:gd name="T22" fmla="*/ 6753 w 1400"/>
                <a:gd name="T23" fmla="*/ 197 h 441"/>
                <a:gd name="T24" fmla="*/ 6731 w 1400"/>
                <a:gd name="T25" fmla="*/ 173 h 441"/>
                <a:gd name="T26" fmla="*/ 6716 w 1400"/>
                <a:gd name="T27" fmla="*/ 151 h 441"/>
                <a:gd name="T28" fmla="*/ 6690 w 1400"/>
                <a:gd name="T29" fmla="*/ 125 h 441"/>
                <a:gd name="T30" fmla="*/ 6673 w 1400"/>
                <a:gd name="T31" fmla="*/ 124 h 441"/>
                <a:gd name="T32" fmla="*/ 6652 w 1400"/>
                <a:gd name="T33" fmla="*/ 96 h 441"/>
                <a:gd name="T34" fmla="*/ 6629 w 1400"/>
                <a:gd name="T35" fmla="*/ 86 h 441"/>
                <a:gd name="T36" fmla="*/ 6592 w 1400"/>
                <a:gd name="T37" fmla="*/ 66 h 441"/>
                <a:gd name="T38" fmla="*/ 6578 w 1400"/>
                <a:gd name="T39" fmla="*/ 60 h 441"/>
                <a:gd name="T40" fmla="*/ 6548 w 1400"/>
                <a:gd name="T41" fmla="*/ 46 h 441"/>
                <a:gd name="T42" fmla="*/ 6512 w 1400"/>
                <a:gd name="T43" fmla="*/ 29 h 441"/>
                <a:gd name="T44" fmla="*/ 6491 w 1400"/>
                <a:gd name="T45" fmla="*/ 21 h 441"/>
                <a:gd name="T46" fmla="*/ 6461 w 1400"/>
                <a:gd name="T47" fmla="*/ 21 h 441"/>
                <a:gd name="T48" fmla="*/ 6441 w 1400"/>
                <a:gd name="T49" fmla="*/ 1 h 441"/>
                <a:gd name="T50" fmla="*/ 6410 w 1400"/>
                <a:gd name="T51" fmla="*/ 1 h 441"/>
                <a:gd name="T52" fmla="*/ 6388 w 1400"/>
                <a:gd name="T53" fmla="*/ 1 h 441"/>
                <a:gd name="T54" fmla="*/ 6388 w 1400"/>
                <a:gd name="T55" fmla="*/ 1 h 441"/>
                <a:gd name="T56" fmla="*/ 459 w 1400"/>
                <a:gd name="T57" fmla="*/ 0 h 441"/>
                <a:gd name="T58" fmla="*/ 436 w 1400"/>
                <a:gd name="T59" fmla="*/ 0 h 441"/>
                <a:gd name="T60" fmla="*/ 408 w 1400"/>
                <a:gd name="T61" fmla="*/ 0 h 441"/>
                <a:gd name="T62" fmla="*/ 374 w 1400"/>
                <a:gd name="T63" fmla="*/ 1 h 441"/>
                <a:gd name="T64" fmla="*/ 349 w 1400"/>
                <a:gd name="T65" fmla="*/ 1 h 441"/>
                <a:gd name="T66" fmla="*/ 326 w 1400"/>
                <a:gd name="T67" fmla="*/ 21 h 441"/>
                <a:gd name="T68" fmla="*/ 293 w 1400"/>
                <a:gd name="T69" fmla="*/ 29 h 441"/>
                <a:gd name="T70" fmla="*/ 270 w 1400"/>
                <a:gd name="T71" fmla="*/ 46 h 441"/>
                <a:gd name="T72" fmla="*/ 236 w 1400"/>
                <a:gd name="T73" fmla="*/ 60 h 441"/>
                <a:gd name="T74" fmla="*/ 211 w 1400"/>
                <a:gd name="T75" fmla="*/ 66 h 441"/>
                <a:gd name="T76" fmla="*/ 197 w 1400"/>
                <a:gd name="T77" fmla="*/ 86 h 441"/>
                <a:gd name="T78" fmla="*/ 163 w 1400"/>
                <a:gd name="T79" fmla="*/ 96 h 441"/>
                <a:gd name="T80" fmla="*/ 146 w 1400"/>
                <a:gd name="T81" fmla="*/ 124 h 441"/>
                <a:gd name="T82" fmla="*/ 125 w 1400"/>
                <a:gd name="T83" fmla="*/ 140 h 441"/>
                <a:gd name="T84" fmla="*/ 112 w 1400"/>
                <a:gd name="T85" fmla="*/ 162 h 441"/>
                <a:gd name="T86" fmla="*/ 95 w 1400"/>
                <a:gd name="T87" fmla="*/ 190 h 441"/>
                <a:gd name="T88" fmla="*/ 66 w 1400"/>
                <a:gd name="T89" fmla="*/ 209 h 441"/>
                <a:gd name="T90" fmla="*/ 60 w 1400"/>
                <a:gd name="T91" fmla="*/ 231 h 441"/>
                <a:gd name="T92" fmla="*/ 46 w 1400"/>
                <a:gd name="T93" fmla="*/ 248 h 441"/>
                <a:gd name="T94" fmla="*/ 35 w 1400"/>
                <a:gd name="T95" fmla="*/ 289 h 441"/>
                <a:gd name="T96" fmla="*/ 29 w 1400"/>
                <a:gd name="T97" fmla="*/ 301 h 441"/>
                <a:gd name="T98" fmla="*/ 12 w 1400"/>
                <a:gd name="T99" fmla="*/ 335 h 441"/>
                <a:gd name="T100" fmla="*/ 12 w 1400"/>
                <a:gd name="T101" fmla="*/ 359 h 441"/>
                <a:gd name="T102" fmla="*/ 0 w 1400"/>
                <a:gd name="T103" fmla="*/ 392 h 441"/>
                <a:gd name="T104" fmla="*/ 0 w 1400"/>
                <a:gd name="T105" fmla="*/ 419 h 441"/>
                <a:gd name="T106" fmla="*/ 0 w 1400"/>
                <a:gd name="T107" fmla="*/ 451 h 441"/>
                <a:gd name="T108" fmla="*/ 0 w 1400"/>
                <a:gd name="T109" fmla="*/ 451 h 441"/>
                <a:gd name="T110" fmla="*/ 0 w 1400"/>
                <a:gd name="T111" fmla="*/ 877 h 44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00"/>
                <a:gd name="T169" fmla="*/ 0 h 441"/>
                <a:gd name="T170" fmla="*/ 1400 w 1400"/>
                <a:gd name="T171" fmla="*/ 441 h 44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00" h="441">
                  <a:moveTo>
                    <a:pt x="1399" y="440"/>
                  </a:moveTo>
                  <a:lnTo>
                    <a:pt x="1399" y="95"/>
                  </a:lnTo>
                  <a:lnTo>
                    <a:pt x="1399" y="88"/>
                  </a:lnTo>
                  <a:lnTo>
                    <a:pt x="1399" y="81"/>
                  </a:lnTo>
                  <a:lnTo>
                    <a:pt x="1396" y="78"/>
                  </a:lnTo>
                  <a:lnTo>
                    <a:pt x="1396" y="72"/>
                  </a:lnTo>
                  <a:lnTo>
                    <a:pt x="1394" y="66"/>
                  </a:lnTo>
                  <a:lnTo>
                    <a:pt x="1392" y="60"/>
                  </a:lnTo>
                  <a:lnTo>
                    <a:pt x="1388" y="55"/>
                  </a:lnTo>
                  <a:lnTo>
                    <a:pt x="1387" y="51"/>
                  </a:lnTo>
                  <a:lnTo>
                    <a:pt x="1382" y="45"/>
                  </a:lnTo>
                  <a:lnTo>
                    <a:pt x="1380" y="40"/>
                  </a:lnTo>
                  <a:lnTo>
                    <a:pt x="1376" y="35"/>
                  </a:lnTo>
                  <a:lnTo>
                    <a:pt x="1373" y="31"/>
                  </a:lnTo>
                  <a:lnTo>
                    <a:pt x="1368" y="26"/>
                  </a:lnTo>
                  <a:lnTo>
                    <a:pt x="1365" y="25"/>
                  </a:lnTo>
                  <a:lnTo>
                    <a:pt x="1360" y="20"/>
                  </a:lnTo>
                  <a:lnTo>
                    <a:pt x="1355" y="18"/>
                  </a:lnTo>
                  <a:lnTo>
                    <a:pt x="1348" y="14"/>
                  </a:lnTo>
                  <a:lnTo>
                    <a:pt x="1345" y="12"/>
                  </a:lnTo>
                  <a:lnTo>
                    <a:pt x="1339" y="9"/>
                  </a:lnTo>
                  <a:lnTo>
                    <a:pt x="1332" y="6"/>
                  </a:lnTo>
                  <a:lnTo>
                    <a:pt x="1327" y="4"/>
                  </a:lnTo>
                  <a:lnTo>
                    <a:pt x="1321" y="4"/>
                  </a:lnTo>
                  <a:lnTo>
                    <a:pt x="1317" y="1"/>
                  </a:lnTo>
                  <a:lnTo>
                    <a:pt x="1310" y="1"/>
                  </a:lnTo>
                  <a:lnTo>
                    <a:pt x="1306" y="1"/>
                  </a:lnTo>
                  <a:lnTo>
                    <a:pt x="94" y="0"/>
                  </a:lnTo>
                  <a:lnTo>
                    <a:pt x="89" y="0"/>
                  </a:lnTo>
                  <a:lnTo>
                    <a:pt x="83" y="0"/>
                  </a:lnTo>
                  <a:lnTo>
                    <a:pt x="77" y="1"/>
                  </a:lnTo>
                  <a:lnTo>
                    <a:pt x="71" y="1"/>
                  </a:lnTo>
                  <a:lnTo>
                    <a:pt x="67" y="4"/>
                  </a:lnTo>
                  <a:lnTo>
                    <a:pt x="60" y="6"/>
                  </a:lnTo>
                  <a:lnTo>
                    <a:pt x="55" y="9"/>
                  </a:lnTo>
                  <a:lnTo>
                    <a:pt x="48" y="12"/>
                  </a:lnTo>
                  <a:lnTo>
                    <a:pt x="43" y="14"/>
                  </a:lnTo>
                  <a:lnTo>
                    <a:pt x="40" y="18"/>
                  </a:lnTo>
                  <a:lnTo>
                    <a:pt x="34" y="20"/>
                  </a:lnTo>
                  <a:lnTo>
                    <a:pt x="30" y="25"/>
                  </a:lnTo>
                  <a:lnTo>
                    <a:pt x="26" y="28"/>
                  </a:lnTo>
                  <a:lnTo>
                    <a:pt x="23" y="33"/>
                  </a:lnTo>
                  <a:lnTo>
                    <a:pt x="19" y="39"/>
                  </a:lnTo>
                  <a:lnTo>
                    <a:pt x="14" y="42"/>
                  </a:lnTo>
                  <a:lnTo>
                    <a:pt x="12" y="47"/>
                  </a:lnTo>
                  <a:lnTo>
                    <a:pt x="9" y="51"/>
                  </a:lnTo>
                  <a:lnTo>
                    <a:pt x="7" y="59"/>
                  </a:lnTo>
                  <a:lnTo>
                    <a:pt x="6" y="61"/>
                  </a:lnTo>
                  <a:lnTo>
                    <a:pt x="2" y="68"/>
                  </a:lnTo>
                  <a:lnTo>
                    <a:pt x="2" y="73"/>
                  </a:lnTo>
                  <a:lnTo>
                    <a:pt x="0" y="80"/>
                  </a:lnTo>
                  <a:lnTo>
                    <a:pt x="0" y="85"/>
                  </a:lnTo>
                  <a:lnTo>
                    <a:pt x="0" y="92"/>
                  </a:lnTo>
                  <a:lnTo>
                    <a:pt x="0" y="17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17" name="Freeform 83"/>
            <p:cNvSpPr>
              <a:spLocks noChangeAspect="1"/>
            </p:cNvSpPr>
            <p:nvPr/>
          </p:nvSpPr>
          <p:spPr bwMode="auto">
            <a:xfrm>
              <a:off x="3183" y="3257"/>
              <a:ext cx="400" cy="653"/>
            </a:xfrm>
            <a:custGeom>
              <a:avLst/>
              <a:gdLst>
                <a:gd name="T0" fmla="*/ 1498 w 307"/>
                <a:gd name="T1" fmla="*/ 0 h 501"/>
                <a:gd name="T2" fmla="*/ 1498 w 307"/>
                <a:gd name="T3" fmla="*/ 2161 h 501"/>
                <a:gd name="T4" fmla="*/ 1498 w 307"/>
                <a:gd name="T5" fmla="*/ 2161 h 501"/>
                <a:gd name="T6" fmla="*/ 1498 w 307"/>
                <a:gd name="T7" fmla="*/ 2179 h 501"/>
                <a:gd name="T8" fmla="*/ 1498 w 307"/>
                <a:gd name="T9" fmla="*/ 2199 h 501"/>
                <a:gd name="T10" fmla="*/ 1498 w 307"/>
                <a:gd name="T11" fmla="*/ 2211 h 501"/>
                <a:gd name="T12" fmla="*/ 1498 w 307"/>
                <a:gd name="T13" fmla="*/ 2234 h 501"/>
                <a:gd name="T14" fmla="*/ 1475 w 307"/>
                <a:gd name="T15" fmla="*/ 2242 h 501"/>
                <a:gd name="T16" fmla="*/ 1475 w 307"/>
                <a:gd name="T17" fmla="*/ 2264 h 501"/>
                <a:gd name="T18" fmla="*/ 1467 w 307"/>
                <a:gd name="T19" fmla="*/ 2291 h 501"/>
                <a:gd name="T20" fmla="*/ 1464 w 307"/>
                <a:gd name="T21" fmla="*/ 2294 h 501"/>
                <a:gd name="T22" fmla="*/ 1440 w 307"/>
                <a:gd name="T23" fmla="*/ 2323 h 501"/>
                <a:gd name="T24" fmla="*/ 1438 w 307"/>
                <a:gd name="T25" fmla="*/ 2330 h 501"/>
                <a:gd name="T26" fmla="*/ 1425 w 307"/>
                <a:gd name="T27" fmla="*/ 2341 h 501"/>
                <a:gd name="T28" fmla="*/ 1416 w 307"/>
                <a:gd name="T29" fmla="*/ 2357 h 501"/>
                <a:gd name="T30" fmla="*/ 1401 w 307"/>
                <a:gd name="T31" fmla="*/ 2372 h 501"/>
                <a:gd name="T32" fmla="*/ 1392 w 307"/>
                <a:gd name="T33" fmla="*/ 2389 h 501"/>
                <a:gd name="T34" fmla="*/ 1373 w 307"/>
                <a:gd name="T35" fmla="*/ 2389 h 501"/>
                <a:gd name="T36" fmla="*/ 1360 w 307"/>
                <a:gd name="T37" fmla="*/ 2396 h 501"/>
                <a:gd name="T38" fmla="*/ 1343 w 307"/>
                <a:gd name="T39" fmla="*/ 2407 h 501"/>
                <a:gd name="T40" fmla="*/ 1324 w 307"/>
                <a:gd name="T41" fmla="*/ 2423 h 501"/>
                <a:gd name="T42" fmla="*/ 1312 w 307"/>
                <a:gd name="T43" fmla="*/ 2428 h 501"/>
                <a:gd name="T44" fmla="*/ 1293 w 307"/>
                <a:gd name="T45" fmla="*/ 2428 h 501"/>
                <a:gd name="T46" fmla="*/ 1277 w 307"/>
                <a:gd name="T47" fmla="*/ 2437 h 501"/>
                <a:gd name="T48" fmla="*/ 1263 w 307"/>
                <a:gd name="T49" fmla="*/ 2437 h 501"/>
                <a:gd name="T50" fmla="*/ 1243 w 307"/>
                <a:gd name="T51" fmla="*/ 2437 h 501"/>
                <a:gd name="T52" fmla="*/ 1227 w 307"/>
                <a:gd name="T53" fmla="*/ 2453 h 501"/>
                <a:gd name="T54" fmla="*/ 1205 w 307"/>
                <a:gd name="T55" fmla="*/ 2453 h 501"/>
                <a:gd name="T56" fmla="*/ 293 w 307"/>
                <a:gd name="T57" fmla="*/ 2453 h 501"/>
                <a:gd name="T58" fmla="*/ 293 w 307"/>
                <a:gd name="T59" fmla="*/ 2453 h 501"/>
                <a:gd name="T60" fmla="*/ 270 w 307"/>
                <a:gd name="T61" fmla="*/ 2453 h 501"/>
                <a:gd name="T62" fmla="*/ 240 w 307"/>
                <a:gd name="T63" fmla="*/ 2437 h 501"/>
                <a:gd name="T64" fmla="*/ 236 w 307"/>
                <a:gd name="T65" fmla="*/ 2437 h 501"/>
                <a:gd name="T66" fmla="*/ 211 w 307"/>
                <a:gd name="T67" fmla="*/ 2437 h 501"/>
                <a:gd name="T68" fmla="*/ 198 w 307"/>
                <a:gd name="T69" fmla="*/ 2428 h 501"/>
                <a:gd name="T70" fmla="*/ 173 w 307"/>
                <a:gd name="T71" fmla="*/ 2428 h 501"/>
                <a:gd name="T72" fmla="*/ 163 w 307"/>
                <a:gd name="T73" fmla="*/ 2423 h 501"/>
                <a:gd name="T74" fmla="*/ 145 w 307"/>
                <a:gd name="T75" fmla="*/ 2407 h 501"/>
                <a:gd name="T76" fmla="*/ 133 w 307"/>
                <a:gd name="T77" fmla="*/ 2396 h 501"/>
                <a:gd name="T78" fmla="*/ 111 w 307"/>
                <a:gd name="T79" fmla="*/ 2396 h 501"/>
                <a:gd name="T80" fmla="*/ 96 w 307"/>
                <a:gd name="T81" fmla="*/ 2389 h 501"/>
                <a:gd name="T82" fmla="*/ 95 w 307"/>
                <a:gd name="T83" fmla="*/ 2372 h 501"/>
                <a:gd name="T84" fmla="*/ 78 w 307"/>
                <a:gd name="T85" fmla="*/ 2357 h 501"/>
                <a:gd name="T86" fmla="*/ 66 w 307"/>
                <a:gd name="T87" fmla="*/ 2341 h 501"/>
                <a:gd name="T88" fmla="*/ 60 w 307"/>
                <a:gd name="T89" fmla="*/ 2330 h 501"/>
                <a:gd name="T90" fmla="*/ 46 w 307"/>
                <a:gd name="T91" fmla="*/ 2323 h 501"/>
                <a:gd name="T92" fmla="*/ 29 w 307"/>
                <a:gd name="T93" fmla="*/ 2294 h 501"/>
                <a:gd name="T94" fmla="*/ 21 w 307"/>
                <a:gd name="T95" fmla="*/ 2291 h 501"/>
                <a:gd name="T96" fmla="*/ 12 w 307"/>
                <a:gd name="T97" fmla="*/ 2264 h 501"/>
                <a:gd name="T98" fmla="*/ 12 w 307"/>
                <a:gd name="T99" fmla="*/ 2261 h 501"/>
                <a:gd name="T100" fmla="*/ 0 w 307"/>
                <a:gd name="T101" fmla="*/ 2234 h 501"/>
                <a:gd name="T102" fmla="*/ 0 w 307"/>
                <a:gd name="T103" fmla="*/ 2211 h 501"/>
                <a:gd name="T104" fmla="*/ 0 w 307"/>
                <a:gd name="T105" fmla="*/ 2199 h 501"/>
                <a:gd name="T106" fmla="*/ 0 w 307"/>
                <a:gd name="T107" fmla="*/ 2179 h 501"/>
                <a:gd name="T108" fmla="*/ 0 w 307"/>
                <a:gd name="T109" fmla="*/ 2168 h 501"/>
                <a:gd name="T110" fmla="*/ 0 w 307"/>
                <a:gd name="T111" fmla="*/ 1809 h 50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7"/>
                <a:gd name="T169" fmla="*/ 0 h 501"/>
                <a:gd name="T170" fmla="*/ 307 w 307"/>
                <a:gd name="T171" fmla="*/ 501 h 50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7" h="501">
                  <a:moveTo>
                    <a:pt x="306" y="0"/>
                  </a:moveTo>
                  <a:lnTo>
                    <a:pt x="306" y="441"/>
                  </a:lnTo>
                  <a:lnTo>
                    <a:pt x="306" y="444"/>
                  </a:lnTo>
                  <a:lnTo>
                    <a:pt x="306" y="449"/>
                  </a:lnTo>
                  <a:lnTo>
                    <a:pt x="306" y="451"/>
                  </a:lnTo>
                  <a:lnTo>
                    <a:pt x="306" y="456"/>
                  </a:lnTo>
                  <a:lnTo>
                    <a:pt x="302" y="457"/>
                  </a:lnTo>
                  <a:lnTo>
                    <a:pt x="302" y="462"/>
                  </a:lnTo>
                  <a:lnTo>
                    <a:pt x="300" y="467"/>
                  </a:lnTo>
                  <a:lnTo>
                    <a:pt x="299" y="468"/>
                  </a:lnTo>
                  <a:lnTo>
                    <a:pt x="295" y="474"/>
                  </a:lnTo>
                  <a:lnTo>
                    <a:pt x="294" y="476"/>
                  </a:lnTo>
                  <a:lnTo>
                    <a:pt x="292" y="477"/>
                  </a:lnTo>
                  <a:lnTo>
                    <a:pt x="289" y="480"/>
                  </a:lnTo>
                  <a:lnTo>
                    <a:pt x="286" y="484"/>
                  </a:lnTo>
                  <a:lnTo>
                    <a:pt x="285" y="487"/>
                  </a:lnTo>
                  <a:lnTo>
                    <a:pt x="281" y="487"/>
                  </a:lnTo>
                  <a:lnTo>
                    <a:pt x="278" y="489"/>
                  </a:lnTo>
                  <a:lnTo>
                    <a:pt x="275" y="491"/>
                  </a:lnTo>
                  <a:lnTo>
                    <a:pt x="271" y="494"/>
                  </a:lnTo>
                  <a:lnTo>
                    <a:pt x="268" y="495"/>
                  </a:lnTo>
                  <a:lnTo>
                    <a:pt x="264" y="495"/>
                  </a:lnTo>
                  <a:lnTo>
                    <a:pt x="261" y="497"/>
                  </a:lnTo>
                  <a:lnTo>
                    <a:pt x="258" y="497"/>
                  </a:lnTo>
                  <a:lnTo>
                    <a:pt x="254" y="497"/>
                  </a:lnTo>
                  <a:lnTo>
                    <a:pt x="251" y="500"/>
                  </a:lnTo>
                  <a:lnTo>
                    <a:pt x="246" y="500"/>
                  </a:lnTo>
                  <a:lnTo>
                    <a:pt x="60" y="500"/>
                  </a:lnTo>
                  <a:lnTo>
                    <a:pt x="55" y="500"/>
                  </a:lnTo>
                  <a:lnTo>
                    <a:pt x="49" y="497"/>
                  </a:lnTo>
                  <a:lnTo>
                    <a:pt x="48" y="497"/>
                  </a:lnTo>
                  <a:lnTo>
                    <a:pt x="43" y="497"/>
                  </a:lnTo>
                  <a:lnTo>
                    <a:pt x="41" y="495"/>
                  </a:lnTo>
                  <a:lnTo>
                    <a:pt x="35" y="495"/>
                  </a:lnTo>
                  <a:lnTo>
                    <a:pt x="34" y="494"/>
                  </a:lnTo>
                  <a:lnTo>
                    <a:pt x="29" y="491"/>
                  </a:lnTo>
                  <a:lnTo>
                    <a:pt x="27" y="489"/>
                  </a:lnTo>
                  <a:lnTo>
                    <a:pt x="22" y="489"/>
                  </a:lnTo>
                  <a:lnTo>
                    <a:pt x="20" y="487"/>
                  </a:lnTo>
                  <a:lnTo>
                    <a:pt x="19" y="484"/>
                  </a:lnTo>
                  <a:lnTo>
                    <a:pt x="16" y="480"/>
                  </a:lnTo>
                  <a:lnTo>
                    <a:pt x="14" y="477"/>
                  </a:lnTo>
                  <a:lnTo>
                    <a:pt x="12" y="476"/>
                  </a:lnTo>
                  <a:lnTo>
                    <a:pt x="9" y="474"/>
                  </a:lnTo>
                  <a:lnTo>
                    <a:pt x="6" y="468"/>
                  </a:lnTo>
                  <a:lnTo>
                    <a:pt x="4" y="467"/>
                  </a:lnTo>
                  <a:lnTo>
                    <a:pt x="2" y="462"/>
                  </a:lnTo>
                  <a:lnTo>
                    <a:pt x="2" y="461"/>
                  </a:lnTo>
                  <a:lnTo>
                    <a:pt x="0" y="456"/>
                  </a:lnTo>
                  <a:lnTo>
                    <a:pt x="0" y="451"/>
                  </a:lnTo>
                  <a:lnTo>
                    <a:pt x="0" y="449"/>
                  </a:lnTo>
                  <a:lnTo>
                    <a:pt x="0" y="444"/>
                  </a:lnTo>
                  <a:lnTo>
                    <a:pt x="0" y="442"/>
                  </a:lnTo>
                  <a:lnTo>
                    <a:pt x="0" y="36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18" name="Freeform 84"/>
            <p:cNvSpPr>
              <a:spLocks noChangeAspect="1"/>
            </p:cNvSpPr>
            <p:nvPr/>
          </p:nvSpPr>
          <p:spPr bwMode="auto">
            <a:xfrm>
              <a:off x="3517" y="3154"/>
              <a:ext cx="230" cy="233"/>
            </a:xfrm>
            <a:custGeom>
              <a:avLst/>
              <a:gdLst>
                <a:gd name="T0" fmla="*/ 850 w 177"/>
                <a:gd name="T1" fmla="*/ 0 h 179"/>
                <a:gd name="T2" fmla="*/ 850 w 177"/>
                <a:gd name="T3" fmla="*/ 867 h 179"/>
                <a:gd name="T4" fmla="*/ 0 w 177"/>
                <a:gd name="T5" fmla="*/ 867 h 179"/>
                <a:gd name="T6" fmla="*/ 0 w 177"/>
                <a:gd name="T7" fmla="*/ 0 h 179"/>
                <a:gd name="T8" fmla="*/ 850 w 177"/>
                <a:gd name="T9" fmla="*/ 0 h 179"/>
                <a:gd name="T10" fmla="*/ 0 60000 65536"/>
                <a:gd name="T11" fmla="*/ 0 60000 65536"/>
                <a:gd name="T12" fmla="*/ 0 60000 65536"/>
                <a:gd name="T13" fmla="*/ 0 60000 65536"/>
                <a:gd name="T14" fmla="*/ 0 60000 65536"/>
                <a:gd name="T15" fmla="*/ 0 w 177"/>
                <a:gd name="T16" fmla="*/ 0 h 179"/>
                <a:gd name="T17" fmla="*/ 177 w 177"/>
                <a:gd name="T18" fmla="*/ 179 h 179"/>
              </a:gdLst>
              <a:ahLst/>
              <a:cxnLst>
                <a:cxn ang="T10">
                  <a:pos x="T0" y="T1"/>
                </a:cxn>
                <a:cxn ang="T11">
                  <a:pos x="T2" y="T3"/>
                </a:cxn>
                <a:cxn ang="T12">
                  <a:pos x="T4" y="T5"/>
                </a:cxn>
                <a:cxn ang="T13">
                  <a:pos x="T6" y="T7"/>
                </a:cxn>
                <a:cxn ang="T14">
                  <a:pos x="T8" y="T9"/>
                </a:cxn>
              </a:cxnLst>
              <a:rect l="T15" t="T16" r="T17" b="T18"/>
              <a:pathLst>
                <a:path w="177" h="179">
                  <a:moveTo>
                    <a:pt x="176" y="0"/>
                  </a:moveTo>
                  <a:lnTo>
                    <a:pt x="176" y="178"/>
                  </a:lnTo>
                  <a:lnTo>
                    <a:pt x="0" y="178"/>
                  </a:lnTo>
                  <a:lnTo>
                    <a:pt x="0" y="0"/>
                  </a:lnTo>
                  <a:lnTo>
                    <a:pt x="176" y="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19" name="Text Box 85"/>
            <p:cNvSpPr txBox="1">
              <a:spLocks noChangeAspect="1" noChangeArrowheads="1"/>
            </p:cNvSpPr>
            <p:nvPr/>
          </p:nvSpPr>
          <p:spPr bwMode="auto">
            <a:xfrm>
              <a:off x="2544" y="2736"/>
              <a:ext cx="59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Column</a:t>
              </a:r>
              <a:endParaRPr lang="en-US" altLang="en-US" sz="2200"/>
            </a:p>
          </p:txBody>
        </p:sp>
        <p:sp>
          <p:nvSpPr>
            <p:cNvPr id="18520" name="Text Box 86"/>
            <p:cNvSpPr txBox="1">
              <a:spLocks noChangeAspect="1" noChangeArrowheads="1"/>
            </p:cNvSpPr>
            <p:nvPr/>
          </p:nvSpPr>
          <p:spPr bwMode="auto">
            <a:xfrm>
              <a:off x="924" y="4221"/>
              <a:ext cx="666"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Solvents</a:t>
              </a:r>
              <a:endParaRPr lang="en-US" altLang="en-US" sz="2200"/>
            </a:p>
          </p:txBody>
        </p:sp>
        <p:sp>
          <p:nvSpPr>
            <p:cNvPr id="18521" name="Text Box 87"/>
            <p:cNvSpPr txBox="1">
              <a:spLocks noChangeAspect="1" noChangeArrowheads="1"/>
            </p:cNvSpPr>
            <p:nvPr/>
          </p:nvSpPr>
          <p:spPr bwMode="auto">
            <a:xfrm>
              <a:off x="1084" y="2108"/>
              <a:ext cx="539"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FFFF"/>
                  </a:solidFill>
                </a:rPr>
                <a:t>Pumps</a:t>
              </a:r>
              <a:endParaRPr lang="en-US" altLang="en-US" sz="2200"/>
            </a:p>
          </p:txBody>
        </p:sp>
        <p:sp>
          <p:nvSpPr>
            <p:cNvPr id="18522" name="Text Box 88"/>
            <p:cNvSpPr txBox="1">
              <a:spLocks noChangeAspect="1" noChangeArrowheads="1"/>
            </p:cNvSpPr>
            <p:nvPr/>
          </p:nvSpPr>
          <p:spPr bwMode="auto">
            <a:xfrm>
              <a:off x="1561" y="1454"/>
              <a:ext cx="415"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Mixer</a:t>
              </a:r>
              <a:endParaRPr lang="en-US" altLang="en-US" sz="2200"/>
            </a:p>
          </p:txBody>
        </p:sp>
        <p:sp>
          <p:nvSpPr>
            <p:cNvPr id="18523" name="Freeform 89"/>
            <p:cNvSpPr>
              <a:spLocks noChangeAspect="1"/>
            </p:cNvSpPr>
            <p:nvPr/>
          </p:nvSpPr>
          <p:spPr bwMode="auto">
            <a:xfrm>
              <a:off x="682" y="3829"/>
              <a:ext cx="526" cy="327"/>
            </a:xfrm>
            <a:custGeom>
              <a:avLst/>
              <a:gdLst>
                <a:gd name="T0" fmla="*/ 0 w 404"/>
                <a:gd name="T1" fmla="*/ 12 h 251"/>
                <a:gd name="T2" fmla="*/ 0 w 404"/>
                <a:gd name="T3" fmla="*/ 1016 h 251"/>
                <a:gd name="T4" fmla="*/ 1 w 404"/>
                <a:gd name="T5" fmla="*/ 1031 h 251"/>
                <a:gd name="T6" fmla="*/ 0 w 404"/>
                <a:gd name="T7" fmla="*/ 1038 h 251"/>
                <a:gd name="T8" fmla="*/ 1 w 404"/>
                <a:gd name="T9" fmla="*/ 1053 h 251"/>
                <a:gd name="T10" fmla="*/ 21 w 404"/>
                <a:gd name="T11" fmla="*/ 1076 h 251"/>
                <a:gd name="T12" fmla="*/ 29 w 404"/>
                <a:gd name="T13" fmla="*/ 1081 h 251"/>
                <a:gd name="T14" fmla="*/ 29 w 404"/>
                <a:gd name="T15" fmla="*/ 1102 h 251"/>
                <a:gd name="T16" fmla="*/ 38 w 404"/>
                <a:gd name="T17" fmla="*/ 1103 h 251"/>
                <a:gd name="T18" fmla="*/ 51 w 404"/>
                <a:gd name="T19" fmla="*/ 1131 h 251"/>
                <a:gd name="T20" fmla="*/ 74 w 404"/>
                <a:gd name="T21" fmla="*/ 1140 h 251"/>
                <a:gd name="T22" fmla="*/ 86 w 404"/>
                <a:gd name="T23" fmla="*/ 1149 h 251"/>
                <a:gd name="T24" fmla="*/ 95 w 404"/>
                <a:gd name="T25" fmla="*/ 1161 h 251"/>
                <a:gd name="T26" fmla="*/ 124 w 404"/>
                <a:gd name="T27" fmla="*/ 1176 h 251"/>
                <a:gd name="T28" fmla="*/ 141 w 404"/>
                <a:gd name="T29" fmla="*/ 1176 h 251"/>
                <a:gd name="T30" fmla="*/ 190 w 404"/>
                <a:gd name="T31" fmla="*/ 1182 h 251"/>
                <a:gd name="T32" fmla="*/ 256 w 404"/>
                <a:gd name="T33" fmla="*/ 1189 h 251"/>
                <a:gd name="T34" fmla="*/ 381 w 404"/>
                <a:gd name="T35" fmla="*/ 1212 h 251"/>
                <a:gd name="T36" fmla="*/ 534 w 404"/>
                <a:gd name="T37" fmla="*/ 1226 h 251"/>
                <a:gd name="T38" fmla="*/ 907 w 404"/>
                <a:gd name="T39" fmla="*/ 1226 h 251"/>
                <a:gd name="T40" fmla="*/ 1302 w 404"/>
                <a:gd name="T41" fmla="*/ 1226 h 251"/>
                <a:gd name="T42" fmla="*/ 1534 w 404"/>
                <a:gd name="T43" fmla="*/ 1212 h 251"/>
                <a:gd name="T44" fmla="*/ 1661 w 404"/>
                <a:gd name="T45" fmla="*/ 1206 h 251"/>
                <a:gd name="T46" fmla="*/ 1745 w 404"/>
                <a:gd name="T47" fmla="*/ 1189 h 251"/>
                <a:gd name="T48" fmla="*/ 1811 w 404"/>
                <a:gd name="T49" fmla="*/ 1182 h 251"/>
                <a:gd name="T50" fmla="*/ 1819 w 404"/>
                <a:gd name="T51" fmla="*/ 1176 h 251"/>
                <a:gd name="T52" fmla="*/ 1842 w 404"/>
                <a:gd name="T53" fmla="*/ 1176 h 251"/>
                <a:gd name="T54" fmla="*/ 1849 w 404"/>
                <a:gd name="T55" fmla="*/ 1161 h 251"/>
                <a:gd name="T56" fmla="*/ 1857 w 404"/>
                <a:gd name="T57" fmla="*/ 1161 h 251"/>
                <a:gd name="T58" fmla="*/ 1857 w 404"/>
                <a:gd name="T59" fmla="*/ 1161 h 251"/>
                <a:gd name="T60" fmla="*/ 1874 w 404"/>
                <a:gd name="T61" fmla="*/ 1161 h 251"/>
                <a:gd name="T62" fmla="*/ 1887 w 404"/>
                <a:gd name="T63" fmla="*/ 1149 h 251"/>
                <a:gd name="T64" fmla="*/ 1887 w 404"/>
                <a:gd name="T65" fmla="*/ 1140 h 251"/>
                <a:gd name="T66" fmla="*/ 1909 w 404"/>
                <a:gd name="T67" fmla="*/ 1131 h 251"/>
                <a:gd name="T68" fmla="*/ 1922 w 404"/>
                <a:gd name="T69" fmla="*/ 1115 h 251"/>
                <a:gd name="T70" fmla="*/ 1937 w 404"/>
                <a:gd name="T71" fmla="*/ 1102 h 251"/>
                <a:gd name="T72" fmla="*/ 1949 w 404"/>
                <a:gd name="T73" fmla="*/ 1081 h 251"/>
                <a:gd name="T74" fmla="*/ 1949 w 404"/>
                <a:gd name="T75" fmla="*/ 1066 h 251"/>
                <a:gd name="T76" fmla="*/ 1966 w 404"/>
                <a:gd name="T77" fmla="*/ 1053 h 251"/>
                <a:gd name="T78" fmla="*/ 1966 w 404"/>
                <a:gd name="T79" fmla="*/ 1038 h 251"/>
                <a:gd name="T80" fmla="*/ 1966 w 404"/>
                <a:gd name="T81" fmla="*/ 1031 h 251"/>
                <a:gd name="T82" fmla="*/ 1966 w 404"/>
                <a:gd name="T83" fmla="*/ 1031 h 251"/>
                <a:gd name="T84" fmla="*/ 1966 w 404"/>
                <a:gd name="T85" fmla="*/ 1015 h 251"/>
                <a:gd name="T86" fmla="*/ 1966 w 404"/>
                <a:gd name="T87" fmla="*/ 1016 h 251"/>
                <a:gd name="T88" fmla="*/ 1966 w 404"/>
                <a:gd name="T89" fmla="*/ 0 h 251"/>
                <a:gd name="T90" fmla="*/ 0 w 404"/>
                <a:gd name="T91" fmla="*/ 12 h 251"/>
                <a:gd name="T92" fmla="*/ 0 w 404"/>
                <a:gd name="T93" fmla="*/ 12 h 25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1"/>
                <a:gd name="T143" fmla="*/ 404 w 404"/>
                <a:gd name="T144" fmla="*/ 251 h 25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1">
                  <a:moveTo>
                    <a:pt x="0" y="2"/>
                  </a:moveTo>
                  <a:lnTo>
                    <a:pt x="0" y="208"/>
                  </a:lnTo>
                  <a:lnTo>
                    <a:pt x="1" y="211"/>
                  </a:lnTo>
                  <a:lnTo>
                    <a:pt x="0" y="213"/>
                  </a:lnTo>
                  <a:lnTo>
                    <a:pt x="1" y="215"/>
                  </a:lnTo>
                  <a:lnTo>
                    <a:pt x="4" y="220"/>
                  </a:lnTo>
                  <a:lnTo>
                    <a:pt x="6" y="221"/>
                  </a:lnTo>
                  <a:lnTo>
                    <a:pt x="6" y="225"/>
                  </a:lnTo>
                  <a:lnTo>
                    <a:pt x="8" y="226"/>
                  </a:lnTo>
                  <a:lnTo>
                    <a:pt x="11" y="231"/>
                  </a:lnTo>
                  <a:lnTo>
                    <a:pt x="15" y="233"/>
                  </a:lnTo>
                  <a:lnTo>
                    <a:pt x="18" y="235"/>
                  </a:lnTo>
                  <a:lnTo>
                    <a:pt x="19" y="237"/>
                  </a:lnTo>
                  <a:lnTo>
                    <a:pt x="25" y="240"/>
                  </a:lnTo>
                  <a:lnTo>
                    <a:pt x="29" y="240"/>
                  </a:lnTo>
                  <a:lnTo>
                    <a:pt x="39" y="242"/>
                  </a:lnTo>
                  <a:lnTo>
                    <a:pt x="52" y="243"/>
                  </a:lnTo>
                  <a:lnTo>
                    <a:pt x="78" y="248"/>
                  </a:lnTo>
                  <a:lnTo>
                    <a:pt x="110" y="250"/>
                  </a:lnTo>
                  <a:lnTo>
                    <a:pt x="187" y="250"/>
                  </a:lnTo>
                  <a:lnTo>
                    <a:pt x="267" y="250"/>
                  </a:lnTo>
                  <a:lnTo>
                    <a:pt x="315" y="248"/>
                  </a:lnTo>
                  <a:lnTo>
                    <a:pt x="341" y="247"/>
                  </a:lnTo>
                  <a:lnTo>
                    <a:pt x="358" y="243"/>
                  </a:lnTo>
                  <a:lnTo>
                    <a:pt x="372" y="242"/>
                  </a:lnTo>
                  <a:lnTo>
                    <a:pt x="373" y="240"/>
                  </a:lnTo>
                  <a:lnTo>
                    <a:pt x="378" y="240"/>
                  </a:lnTo>
                  <a:lnTo>
                    <a:pt x="380" y="237"/>
                  </a:lnTo>
                  <a:lnTo>
                    <a:pt x="381" y="237"/>
                  </a:lnTo>
                  <a:lnTo>
                    <a:pt x="385" y="237"/>
                  </a:lnTo>
                  <a:lnTo>
                    <a:pt x="388" y="235"/>
                  </a:lnTo>
                  <a:lnTo>
                    <a:pt x="388" y="233"/>
                  </a:lnTo>
                  <a:lnTo>
                    <a:pt x="392" y="231"/>
                  </a:lnTo>
                  <a:lnTo>
                    <a:pt x="395" y="228"/>
                  </a:lnTo>
                  <a:lnTo>
                    <a:pt x="398" y="225"/>
                  </a:lnTo>
                  <a:lnTo>
                    <a:pt x="400" y="221"/>
                  </a:lnTo>
                  <a:lnTo>
                    <a:pt x="400" y="218"/>
                  </a:lnTo>
                  <a:lnTo>
                    <a:pt x="403" y="215"/>
                  </a:lnTo>
                  <a:lnTo>
                    <a:pt x="403" y="213"/>
                  </a:lnTo>
                  <a:lnTo>
                    <a:pt x="403" y="211"/>
                  </a:lnTo>
                  <a:lnTo>
                    <a:pt x="403" y="207"/>
                  </a:lnTo>
                  <a:lnTo>
                    <a:pt x="403" y="208"/>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24" name="Freeform 90"/>
            <p:cNvSpPr>
              <a:spLocks noChangeAspect="1"/>
            </p:cNvSpPr>
            <p:nvPr/>
          </p:nvSpPr>
          <p:spPr bwMode="auto">
            <a:xfrm>
              <a:off x="682" y="3815"/>
              <a:ext cx="526" cy="18"/>
            </a:xfrm>
            <a:custGeom>
              <a:avLst/>
              <a:gdLst>
                <a:gd name="T0" fmla="*/ 1966 w 404"/>
                <a:gd name="T1" fmla="*/ 59 h 14"/>
                <a:gd name="T2" fmla="*/ 1849 w 404"/>
                <a:gd name="T3" fmla="*/ 28 h 14"/>
                <a:gd name="T4" fmla="*/ 1609 w 404"/>
                <a:gd name="T5" fmla="*/ 1 h 14"/>
                <a:gd name="T6" fmla="*/ 1279 w 404"/>
                <a:gd name="T7" fmla="*/ 0 h 14"/>
                <a:gd name="T8" fmla="*/ 858 w 404"/>
                <a:gd name="T9" fmla="*/ 0 h 14"/>
                <a:gd name="T10" fmla="*/ 479 w 404"/>
                <a:gd name="T11" fmla="*/ 0 h 14"/>
                <a:gd name="T12" fmla="*/ 174 w 404"/>
                <a:gd name="T13" fmla="*/ 17 h 14"/>
                <a:gd name="T14" fmla="*/ 0 w 404"/>
                <a:gd name="T15" fmla="*/ 31 h 14"/>
                <a:gd name="T16" fmla="*/ 1966 w 404"/>
                <a:gd name="T17" fmla="*/ 59 h 14"/>
                <a:gd name="T18" fmla="*/ 1966 w 404"/>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4"/>
                <a:gd name="T31" fmla="*/ 0 h 14"/>
                <a:gd name="T32" fmla="*/ 404 w 404"/>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4" h="14">
                  <a:moveTo>
                    <a:pt x="403" y="13"/>
                  </a:moveTo>
                  <a:lnTo>
                    <a:pt x="380" y="6"/>
                  </a:lnTo>
                  <a:lnTo>
                    <a:pt x="330" y="1"/>
                  </a:lnTo>
                  <a:lnTo>
                    <a:pt x="263" y="0"/>
                  </a:lnTo>
                  <a:lnTo>
                    <a:pt x="177" y="0"/>
                  </a:lnTo>
                  <a:lnTo>
                    <a:pt x="98" y="0"/>
                  </a:lnTo>
                  <a:lnTo>
                    <a:pt x="36" y="4"/>
                  </a:lnTo>
                  <a:lnTo>
                    <a:pt x="0" y="7"/>
                  </a:lnTo>
                  <a:lnTo>
                    <a:pt x="403"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25" name="Freeform 91"/>
            <p:cNvSpPr>
              <a:spLocks noChangeAspect="1"/>
            </p:cNvSpPr>
            <p:nvPr/>
          </p:nvSpPr>
          <p:spPr bwMode="auto">
            <a:xfrm>
              <a:off x="682" y="3294"/>
              <a:ext cx="172" cy="534"/>
            </a:xfrm>
            <a:custGeom>
              <a:avLst/>
              <a:gdLst>
                <a:gd name="T0" fmla="*/ 562 w 132"/>
                <a:gd name="T1" fmla="*/ 0 h 410"/>
                <a:gd name="T2" fmla="*/ 644 w 132"/>
                <a:gd name="T3" fmla="*/ 417 h 410"/>
                <a:gd name="T4" fmla="*/ 644 w 132"/>
                <a:gd name="T5" fmla="*/ 417 h 410"/>
                <a:gd name="T6" fmla="*/ 644 w 132"/>
                <a:gd name="T7" fmla="*/ 422 h 410"/>
                <a:gd name="T8" fmla="*/ 644 w 132"/>
                <a:gd name="T9" fmla="*/ 422 h 410"/>
                <a:gd name="T10" fmla="*/ 644 w 132"/>
                <a:gd name="T11" fmla="*/ 436 h 410"/>
                <a:gd name="T12" fmla="*/ 644 w 132"/>
                <a:gd name="T13" fmla="*/ 448 h 410"/>
                <a:gd name="T14" fmla="*/ 644 w 132"/>
                <a:gd name="T15" fmla="*/ 448 h 410"/>
                <a:gd name="T16" fmla="*/ 644 w 132"/>
                <a:gd name="T17" fmla="*/ 458 h 410"/>
                <a:gd name="T18" fmla="*/ 644 w 132"/>
                <a:gd name="T19" fmla="*/ 468 h 410"/>
                <a:gd name="T20" fmla="*/ 644 w 132"/>
                <a:gd name="T21" fmla="*/ 468 h 410"/>
                <a:gd name="T22" fmla="*/ 629 w 132"/>
                <a:gd name="T23" fmla="*/ 483 h 410"/>
                <a:gd name="T24" fmla="*/ 629 w 132"/>
                <a:gd name="T25" fmla="*/ 483 h 410"/>
                <a:gd name="T26" fmla="*/ 629 w 132"/>
                <a:gd name="T27" fmla="*/ 495 h 410"/>
                <a:gd name="T28" fmla="*/ 629 w 132"/>
                <a:gd name="T29" fmla="*/ 495 h 410"/>
                <a:gd name="T30" fmla="*/ 628 w 132"/>
                <a:gd name="T31" fmla="*/ 498 h 410"/>
                <a:gd name="T32" fmla="*/ 628 w 132"/>
                <a:gd name="T33" fmla="*/ 498 h 410"/>
                <a:gd name="T34" fmla="*/ 628 w 132"/>
                <a:gd name="T35" fmla="*/ 512 h 410"/>
                <a:gd name="T36" fmla="*/ 607 w 132"/>
                <a:gd name="T37" fmla="*/ 512 h 410"/>
                <a:gd name="T38" fmla="*/ 607 w 132"/>
                <a:gd name="T39" fmla="*/ 521 h 410"/>
                <a:gd name="T40" fmla="*/ 599 w 132"/>
                <a:gd name="T41" fmla="*/ 521 h 410"/>
                <a:gd name="T42" fmla="*/ 599 w 132"/>
                <a:gd name="T43" fmla="*/ 533 h 410"/>
                <a:gd name="T44" fmla="*/ 51 w 132"/>
                <a:gd name="T45" fmla="*/ 981 h 410"/>
                <a:gd name="T46" fmla="*/ 51 w 132"/>
                <a:gd name="T47" fmla="*/ 981 h 410"/>
                <a:gd name="T48" fmla="*/ 38 w 132"/>
                <a:gd name="T49" fmla="*/ 981 h 410"/>
                <a:gd name="T50" fmla="*/ 38 w 132"/>
                <a:gd name="T51" fmla="*/ 989 h 410"/>
                <a:gd name="T52" fmla="*/ 29 w 132"/>
                <a:gd name="T53" fmla="*/ 1005 h 410"/>
                <a:gd name="T54" fmla="*/ 21 w 132"/>
                <a:gd name="T55" fmla="*/ 1016 h 410"/>
                <a:gd name="T56" fmla="*/ 21 w 132"/>
                <a:gd name="T57" fmla="*/ 1016 h 410"/>
                <a:gd name="T58" fmla="*/ 1 w 132"/>
                <a:gd name="T59" fmla="*/ 1017 h 410"/>
                <a:gd name="T60" fmla="*/ 1 w 132"/>
                <a:gd name="T61" fmla="*/ 1034 h 410"/>
                <a:gd name="T62" fmla="*/ 1 w 132"/>
                <a:gd name="T63" fmla="*/ 1045 h 410"/>
                <a:gd name="T64" fmla="*/ 1 w 132"/>
                <a:gd name="T65" fmla="*/ 1054 h 410"/>
                <a:gd name="T66" fmla="*/ 0 w 132"/>
                <a:gd name="T67" fmla="*/ 1067 h 410"/>
                <a:gd name="T68" fmla="*/ 0 w 132"/>
                <a:gd name="T69" fmla="*/ 1076 h 410"/>
                <a:gd name="T70" fmla="*/ 0 w 132"/>
                <a:gd name="T71" fmla="*/ 1082 h 410"/>
                <a:gd name="T72" fmla="*/ 0 w 132"/>
                <a:gd name="T73" fmla="*/ 1101 h 410"/>
                <a:gd name="T74" fmla="*/ 0 w 132"/>
                <a:gd name="T75" fmla="*/ 1111 h 410"/>
                <a:gd name="T76" fmla="*/ 0 w 132"/>
                <a:gd name="T77" fmla="*/ 1116 h 410"/>
                <a:gd name="T78" fmla="*/ 0 w 132"/>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2"/>
                <a:gd name="T121" fmla="*/ 0 h 410"/>
                <a:gd name="T122" fmla="*/ 132 w 132"/>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2" h="410">
                  <a:moveTo>
                    <a:pt x="115" y="0"/>
                  </a:moveTo>
                  <a:lnTo>
                    <a:pt x="131" y="85"/>
                  </a:lnTo>
                  <a:lnTo>
                    <a:pt x="131" y="87"/>
                  </a:lnTo>
                  <a:lnTo>
                    <a:pt x="131" y="89"/>
                  </a:lnTo>
                  <a:lnTo>
                    <a:pt x="131" y="92"/>
                  </a:lnTo>
                  <a:lnTo>
                    <a:pt x="131" y="94"/>
                  </a:lnTo>
                  <a:lnTo>
                    <a:pt x="131" y="96"/>
                  </a:lnTo>
                  <a:lnTo>
                    <a:pt x="129" y="99"/>
                  </a:lnTo>
                  <a:lnTo>
                    <a:pt x="129" y="101"/>
                  </a:lnTo>
                  <a:lnTo>
                    <a:pt x="128" y="102"/>
                  </a:lnTo>
                  <a:lnTo>
                    <a:pt x="128" y="105"/>
                  </a:lnTo>
                  <a:lnTo>
                    <a:pt x="124" y="105"/>
                  </a:lnTo>
                  <a:lnTo>
                    <a:pt x="124" y="107"/>
                  </a:lnTo>
                  <a:lnTo>
                    <a:pt x="123" y="107"/>
                  </a:lnTo>
                  <a:lnTo>
                    <a:pt x="123" y="109"/>
                  </a:lnTo>
                  <a:lnTo>
                    <a:pt x="11" y="201"/>
                  </a:lnTo>
                  <a:lnTo>
                    <a:pt x="8" y="201"/>
                  </a:lnTo>
                  <a:lnTo>
                    <a:pt x="8" y="203"/>
                  </a:lnTo>
                  <a:lnTo>
                    <a:pt x="6" y="206"/>
                  </a:lnTo>
                  <a:lnTo>
                    <a:pt x="4" y="208"/>
                  </a:lnTo>
                  <a:lnTo>
                    <a:pt x="1" y="209"/>
                  </a:lnTo>
                  <a:lnTo>
                    <a:pt x="1" y="212"/>
                  </a:lnTo>
                  <a:lnTo>
                    <a:pt x="1" y="214"/>
                  </a:lnTo>
                  <a:lnTo>
                    <a:pt x="1"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26" name="Freeform 92"/>
            <p:cNvSpPr>
              <a:spLocks noChangeAspect="1"/>
            </p:cNvSpPr>
            <p:nvPr/>
          </p:nvSpPr>
          <p:spPr bwMode="auto">
            <a:xfrm>
              <a:off x="810" y="3239"/>
              <a:ext cx="264" cy="25"/>
            </a:xfrm>
            <a:custGeom>
              <a:avLst/>
              <a:gdLst>
                <a:gd name="T0" fmla="*/ 163 w 203"/>
                <a:gd name="T1" fmla="*/ 95 h 19"/>
                <a:gd name="T2" fmla="*/ 192 w 203"/>
                <a:gd name="T3" fmla="*/ 64 h 19"/>
                <a:gd name="T4" fmla="*/ 257 w 203"/>
                <a:gd name="T5" fmla="*/ 42 h 19"/>
                <a:gd name="T6" fmla="*/ 325 w 203"/>
                <a:gd name="T7" fmla="*/ 32 h 19"/>
                <a:gd name="T8" fmla="*/ 455 w 203"/>
                <a:gd name="T9" fmla="*/ 32 h 19"/>
                <a:gd name="T10" fmla="*/ 596 w 203"/>
                <a:gd name="T11" fmla="*/ 32 h 19"/>
                <a:gd name="T12" fmla="*/ 704 w 203"/>
                <a:gd name="T13" fmla="*/ 42 h 19"/>
                <a:gd name="T14" fmla="*/ 800 w 203"/>
                <a:gd name="T15" fmla="*/ 64 h 19"/>
                <a:gd name="T16" fmla="*/ 827 w 203"/>
                <a:gd name="T17" fmla="*/ 95 h 19"/>
                <a:gd name="T18" fmla="*/ 979 w 203"/>
                <a:gd name="T19" fmla="*/ 95 h 19"/>
                <a:gd name="T20" fmla="*/ 932 w 203"/>
                <a:gd name="T21" fmla="*/ 49 h 19"/>
                <a:gd name="T22" fmla="*/ 812 w 203"/>
                <a:gd name="T23" fmla="*/ 21 h 19"/>
                <a:gd name="T24" fmla="*/ 640 w 203"/>
                <a:gd name="T25" fmla="*/ 0 h 19"/>
                <a:gd name="T26" fmla="*/ 432 w 203"/>
                <a:gd name="T27" fmla="*/ 0 h 19"/>
                <a:gd name="T28" fmla="*/ 243 w 203"/>
                <a:gd name="T29" fmla="*/ 0 h 19"/>
                <a:gd name="T30" fmla="*/ 95 w 203"/>
                <a:gd name="T31" fmla="*/ 32 h 19"/>
                <a:gd name="T32" fmla="*/ 38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40" y="12"/>
                  </a:lnTo>
                  <a:lnTo>
                    <a:pt x="53" y="8"/>
                  </a:lnTo>
                  <a:lnTo>
                    <a:pt x="68" y="6"/>
                  </a:lnTo>
                  <a:lnTo>
                    <a:pt x="94" y="6"/>
                  </a:lnTo>
                  <a:lnTo>
                    <a:pt x="123" y="6"/>
                  </a:lnTo>
                  <a:lnTo>
                    <a:pt x="145" y="8"/>
                  </a:lnTo>
                  <a:lnTo>
                    <a:pt x="165" y="12"/>
                  </a:lnTo>
                  <a:lnTo>
                    <a:pt x="171" y="18"/>
                  </a:lnTo>
                  <a:lnTo>
                    <a:pt x="202" y="18"/>
                  </a:lnTo>
                  <a:lnTo>
                    <a:pt x="193" y="9"/>
                  </a:lnTo>
                  <a:lnTo>
                    <a:pt x="168" y="4"/>
                  </a:lnTo>
                  <a:lnTo>
                    <a:pt x="132" y="0"/>
                  </a:lnTo>
                  <a:lnTo>
                    <a:pt x="89" y="0"/>
                  </a:lnTo>
                  <a:lnTo>
                    <a:pt x="50" y="0"/>
                  </a:lnTo>
                  <a:lnTo>
                    <a:pt x="19" y="6"/>
                  </a:lnTo>
                  <a:lnTo>
                    <a:pt x="8"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27" name="Freeform 93"/>
            <p:cNvSpPr>
              <a:spLocks noChangeAspect="1"/>
            </p:cNvSpPr>
            <p:nvPr/>
          </p:nvSpPr>
          <p:spPr bwMode="auto">
            <a:xfrm>
              <a:off x="810" y="3265"/>
              <a:ext cx="264" cy="42"/>
            </a:xfrm>
            <a:custGeom>
              <a:avLst/>
              <a:gdLst>
                <a:gd name="T0" fmla="*/ 979 w 203"/>
                <a:gd name="T1" fmla="*/ 0 h 32"/>
                <a:gd name="T2" fmla="*/ 979 w 203"/>
                <a:gd name="T3" fmla="*/ 71 h 32"/>
                <a:gd name="T4" fmla="*/ 968 w 203"/>
                <a:gd name="T5" fmla="*/ 96 h 32"/>
                <a:gd name="T6" fmla="*/ 877 w 203"/>
                <a:gd name="T7" fmla="*/ 133 h 32"/>
                <a:gd name="T8" fmla="*/ 733 w 203"/>
                <a:gd name="T9" fmla="*/ 160 h 32"/>
                <a:gd name="T10" fmla="*/ 535 w 203"/>
                <a:gd name="T11" fmla="*/ 160 h 32"/>
                <a:gd name="T12" fmla="*/ 325 w 203"/>
                <a:gd name="T13" fmla="*/ 160 h 32"/>
                <a:gd name="T14" fmla="*/ 161 w 203"/>
                <a:gd name="T15" fmla="*/ 144 h 32"/>
                <a:gd name="T16" fmla="*/ 38 w 203"/>
                <a:gd name="T17" fmla="*/ 110 h 32"/>
                <a:gd name="T18" fmla="*/ 0 w 203"/>
                <a:gd name="T19" fmla="*/ 71 h 32"/>
                <a:gd name="T20" fmla="*/ 0 w 203"/>
                <a:gd name="T21" fmla="*/ 0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2"/>
                <a:gd name="T35" fmla="*/ 203 w 203"/>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2">
                  <a:moveTo>
                    <a:pt x="202" y="0"/>
                  </a:moveTo>
                  <a:lnTo>
                    <a:pt x="202" y="14"/>
                  </a:lnTo>
                  <a:lnTo>
                    <a:pt x="200" y="19"/>
                  </a:lnTo>
                  <a:lnTo>
                    <a:pt x="181" y="26"/>
                  </a:lnTo>
                  <a:lnTo>
                    <a:pt x="152" y="31"/>
                  </a:lnTo>
                  <a:lnTo>
                    <a:pt x="111" y="31"/>
                  </a:lnTo>
                  <a:lnTo>
                    <a:pt x="68" y="31"/>
                  </a:lnTo>
                  <a:lnTo>
                    <a:pt x="33" y="28"/>
                  </a:lnTo>
                  <a:lnTo>
                    <a:pt x="8" y="21"/>
                  </a:lnTo>
                  <a:lnTo>
                    <a:pt x="0" y="14"/>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28" name="Freeform 94"/>
            <p:cNvSpPr>
              <a:spLocks noChangeAspect="1"/>
            </p:cNvSpPr>
            <p:nvPr/>
          </p:nvSpPr>
          <p:spPr bwMode="auto">
            <a:xfrm>
              <a:off x="1032" y="3301"/>
              <a:ext cx="176" cy="529"/>
            </a:xfrm>
            <a:custGeom>
              <a:avLst/>
              <a:gdLst>
                <a:gd name="T0" fmla="*/ 658 w 135"/>
                <a:gd name="T1" fmla="*/ 1982 h 406"/>
                <a:gd name="T2" fmla="*/ 658 w 135"/>
                <a:gd name="T3" fmla="*/ 1081 h 406"/>
                <a:gd name="T4" fmla="*/ 658 w 135"/>
                <a:gd name="T5" fmla="*/ 1068 h 406"/>
                <a:gd name="T6" fmla="*/ 658 w 135"/>
                <a:gd name="T7" fmla="*/ 1055 h 406"/>
                <a:gd name="T8" fmla="*/ 658 w 135"/>
                <a:gd name="T9" fmla="*/ 1049 h 406"/>
                <a:gd name="T10" fmla="*/ 658 w 135"/>
                <a:gd name="T11" fmla="*/ 1044 h 406"/>
                <a:gd name="T12" fmla="*/ 658 w 135"/>
                <a:gd name="T13" fmla="*/ 1029 h 406"/>
                <a:gd name="T14" fmla="*/ 644 w 135"/>
                <a:gd name="T15" fmla="*/ 1016 h 406"/>
                <a:gd name="T16" fmla="*/ 644 w 135"/>
                <a:gd name="T17" fmla="*/ 1007 h 406"/>
                <a:gd name="T18" fmla="*/ 644 w 135"/>
                <a:gd name="T19" fmla="*/ 995 h 406"/>
                <a:gd name="T20" fmla="*/ 634 w 135"/>
                <a:gd name="T21" fmla="*/ 988 h 406"/>
                <a:gd name="T22" fmla="*/ 634 w 135"/>
                <a:gd name="T23" fmla="*/ 980 h 406"/>
                <a:gd name="T24" fmla="*/ 619 w 135"/>
                <a:gd name="T25" fmla="*/ 964 h 406"/>
                <a:gd name="T26" fmla="*/ 610 w 135"/>
                <a:gd name="T27" fmla="*/ 964 h 406"/>
                <a:gd name="T28" fmla="*/ 610 w 135"/>
                <a:gd name="T29" fmla="*/ 954 h 406"/>
                <a:gd name="T30" fmla="*/ 604 w 135"/>
                <a:gd name="T31" fmla="*/ 941 h 406"/>
                <a:gd name="T32" fmla="*/ 583 w 135"/>
                <a:gd name="T33" fmla="*/ 941 h 406"/>
                <a:gd name="T34" fmla="*/ 583 w 135"/>
                <a:gd name="T35" fmla="*/ 941 h 406"/>
                <a:gd name="T36" fmla="*/ 46 w 135"/>
                <a:gd name="T37" fmla="*/ 483 h 406"/>
                <a:gd name="T38" fmla="*/ 35 w 135"/>
                <a:gd name="T39" fmla="*/ 483 h 406"/>
                <a:gd name="T40" fmla="*/ 35 w 135"/>
                <a:gd name="T41" fmla="*/ 482 h 406"/>
                <a:gd name="T42" fmla="*/ 27 w 135"/>
                <a:gd name="T43" fmla="*/ 482 h 406"/>
                <a:gd name="T44" fmla="*/ 27 w 135"/>
                <a:gd name="T45" fmla="*/ 466 h 406"/>
                <a:gd name="T46" fmla="*/ 27 w 135"/>
                <a:gd name="T47" fmla="*/ 466 h 406"/>
                <a:gd name="T48" fmla="*/ 1 w 135"/>
                <a:gd name="T49" fmla="*/ 455 h 406"/>
                <a:gd name="T50" fmla="*/ 1 w 135"/>
                <a:gd name="T51" fmla="*/ 455 h 406"/>
                <a:gd name="T52" fmla="*/ 1 w 135"/>
                <a:gd name="T53" fmla="*/ 450 h 406"/>
                <a:gd name="T54" fmla="*/ 0 w 135"/>
                <a:gd name="T55" fmla="*/ 450 h 406"/>
                <a:gd name="T56" fmla="*/ 0 w 135"/>
                <a:gd name="T57" fmla="*/ 431 h 406"/>
                <a:gd name="T58" fmla="*/ 0 w 135"/>
                <a:gd name="T59" fmla="*/ 431 h 406"/>
                <a:gd name="T60" fmla="*/ 0 w 135"/>
                <a:gd name="T61" fmla="*/ 421 h 406"/>
                <a:gd name="T62" fmla="*/ 0 w 135"/>
                <a:gd name="T63" fmla="*/ 418 h 406"/>
                <a:gd name="T64" fmla="*/ 0 w 135"/>
                <a:gd name="T65" fmla="*/ 418 h 406"/>
                <a:gd name="T66" fmla="*/ 0 w 135"/>
                <a:gd name="T67" fmla="*/ 399 h 406"/>
                <a:gd name="T68" fmla="*/ 0 w 135"/>
                <a:gd name="T69" fmla="*/ 399 h 406"/>
                <a:gd name="T70" fmla="*/ 0 w 135"/>
                <a:gd name="T71" fmla="*/ 387 h 406"/>
                <a:gd name="T72" fmla="*/ 60 w 135"/>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5"/>
                <a:gd name="T112" fmla="*/ 0 h 406"/>
                <a:gd name="T113" fmla="*/ 135 w 135"/>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5" h="406">
                  <a:moveTo>
                    <a:pt x="134" y="405"/>
                  </a:moveTo>
                  <a:lnTo>
                    <a:pt x="134" y="221"/>
                  </a:lnTo>
                  <a:lnTo>
                    <a:pt x="134" y="219"/>
                  </a:lnTo>
                  <a:lnTo>
                    <a:pt x="134" y="216"/>
                  </a:lnTo>
                  <a:lnTo>
                    <a:pt x="134" y="214"/>
                  </a:lnTo>
                  <a:lnTo>
                    <a:pt x="134" y="213"/>
                  </a:lnTo>
                  <a:lnTo>
                    <a:pt x="134" y="210"/>
                  </a:lnTo>
                  <a:lnTo>
                    <a:pt x="131" y="208"/>
                  </a:lnTo>
                  <a:lnTo>
                    <a:pt x="131" y="206"/>
                  </a:lnTo>
                  <a:lnTo>
                    <a:pt x="131" y="203"/>
                  </a:lnTo>
                  <a:lnTo>
                    <a:pt x="129" y="202"/>
                  </a:lnTo>
                  <a:lnTo>
                    <a:pt x="129" y="200"/>
                  </a:lnTo>
                  <a:lnTo>
                    <a:pt x="126" y="197"/>
                  </a:lnTo>
                  <a:lnTo>
                    <a:pt x="124" y="197"/>
                  </a:lnTo>
                  <a:lnTo>
                    <a:pt x="124" y="195"/>
                  </a:lnTo>
                  <a:lnTo>
                    <a:pt x="123" y="192"/>
                  </a:lnTo>
                  <a:lnTo>
                    <a:pt x="119" y="192"/>
                  </a:lnTo>
                  <a:lnTo>
                    <a:pt x="9" y="99"/>
                  </a:lnTo>
                  <a:lnTo>
                    <a:pt x="7" y="99"/>
                  </a:lnTo>
                  <a:lnTo>
                    <a:pt x="7" y="98"/>
                  </a:lnTo>
                  <a:lnTo>
                    <a:pt x="5" y="98"/>
                  </a:lnTo>
                  <a:lnTo>
                    <a:pt x="5" y="95"/>
                  </a:lnTo>
                  <a:lnTo>
                    <a:pt x="1" y="93"/>
                  </a:lnTo>
                  <a:lnTo>
                    <a:pt x="1" y="92"/>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29" name="Freeform 95"/>
            <p:cNvSpPr>
              <a:spLocks noChangeAspect="1"/>
            </p:cNvSpPr>
            <p:nvPr/>
          </p:nvSpPr>
          <p:spPr bwMode="auto">
            <a:xfrm>
              <a:off x="709" y="4117"/>
              <a:ext cx="471" cy="22"/>
            </a:xfrm>
            <a:custGeom>
              <a:avLst/>
              <a:gdLst>
                <a:gd name="T0" fmla="*/ 1777 w 361"/>
                <a:gd name="T1" fmla="*/ 75 h 17"/>
                <a:gd name="T2" fmla="*/ 1777 w 361"/>
                <a:gd name="T3" fmla="*/ 75 h 17"/>
                <a:gd name="T4" fmla="*/ 1770 w 361"/>
                <a:gd name="T5" fmla="*/ 58 h 17"/>
                <a:gd name="T6" fmla="*/ 1761 w 361"/>
                <a:gd name="T7" fmla="*/ 58 h 17"/>
                <a:gd name="T8" fmla="*/ 1748 w 361"/>
                <a:gd name="T9" fmla="*/ 50 h 17"/>
                <a:gd name="T10" fmla="*/ 1733 w 361"/>
                <a:gd name="T11" fmla="*/ 50 h 17"/>
                <a:gd name="T12" fmla="*/ 1700 w 361"/>
                <a:gd name="T13" fmla="*/ 47 h 17"/>
                <a:gd name="T14" fmla="*/ 1666 w 361"/>
                <a:gd name="T15" fmla="*/ 47 h 17"/>
                <a:gd name="T16" fmla="*/ 1635 w 361"/>
                <a:gd name="T17" fmla="*/ 35 h 17"/>
                <a:gd name="T18" fmla="*/ 1590 w 361"/>
                <a:gd name="T19" fmla="*/ 35 h 17"/>
                <a:gd name="T20" fmla="*/ 1541 w 361"/>
                <a:gd name="T21" fmla="*/ 17 h 17"/>
                <a:gd name="T22" fmla="*/ 1502 w 361"/>
                <a:gd name="T23" fmla="*/ 17 h 17"/>
                <a:gd name="T24" fmla="*/ 1438 w 361"/>
                <a:gd name="T25" fmla="*/ 17 h 17"/>
                <a:gd name="T26" fmla="*/ 1395 w 361"/>
                <a:gd name="T27" fmla="*/ 10 h 17"/>
                <a:gd name="T28" fmla="*/ 1343 w 361"/>
                <a:gd name="T29" fmla="*/ 10 h 17"/>
                <a:gd name="T30" fmla="*/ 1281 w 361"/>
                <a:gd name="T31" fmla="*/ 10 h 17"/>
                <a:gd name="T32" fmla="*/ 1225 w 361"/>
                <a:gd name="T33" fmla="*/ 10 h 17"/>
                <a:gd name="T34" fmla="*/ 1152 w 361"/>
                <a:gd name="T35" fmla="*/ 0 h 17"/>
                <a:gd name="T36" fmla="*/ 1084 w 361"/>
                <a:gd name="T37" fmla="*/ 0 h 17"/>
                <a:gd name="T38" fmla="*/ 1020 w 361"/>
                <a:gd name="T39" fmla="*/ 0 h 17"/>
                <a:gd name="T40" fmla="*/ 968 w 361"/>
                <a:gd name="T41" fmla="*/ 0 h 17"/>
                <a:gd name="T42" fmla="*/ 892 w 361"/>
                <a:gd name="T43" fmla="*/ 0 h 17"/>
                <a:gd name="T44" fmla="*/ 828 w 361"/>
                <a:gd name="T45" fmla="*/ 0 h 17"/>
                <a:gd name="T46" fmla="*/ 759 w 361"/>
                <a:gd name="T47" fmla="*/ 0 h 17"/>
                <a:gd name="T48" fmla="*/ 693 w 361"/>
                <a:gd name="T49" fmla="*/ 0 h 17"/>
                <a:gd name="T50" fmla="*/ 628 w 361"/>
                <a:gd name="T51" fmla="*/ 0 h 17"/>
                <a:gd name="T52" fmla="*/ 581 w 361"/>
                <a:gd name="T53" fmla="*/ 10 h 17"/>
                <a:gd name="T54" fmla="*/ 505 w 361"/>
                <a:gd name="T55" fmla="*/ 10 h 17"/>
                <a:gd name="T56" fmla="*/ 449 w 361"/>
                <a:gd name="T57" fmla="*/ 10 h 17"/>
                <a:gd name="T58" fmla="*/ 401 w 361"/>
                <a:gd name="T59" fmla="*/ 10 h 17"/>
                <a:gd name="T60" fmla="*/ 341 w 361"/>
                <a:gd name="T61" fmla="*/ 17 h 17"/>
                <a:gd name="T62" fmla="*/ 301 w 361"/>
                <a:gd name="T63" fmla="*/ 17 h 17"/>
                <a:gd name="T64" fmla="*/ 239 w 361"/>
                <a:gd name="T65" fmla="*/ 17 h 17"/>
                <a:gd name="T66" fmla="*/ 197 w 361"/>
                <a:gd name="T67" fmla="*/ 35 h 17"/>
                <a:gd name="T68" fmla="*/ 162 w 361"/>
                <a:gd name="T69" fmla="*/ 35 h 17"/>
                <a:gd name="T70" fmla="*/ 127 w 361"/>
                <a:gd name="T71" fmla="*/ 47 h 17"/>
                <a:gd name="T72" fmla="*/ 95 w 361"/>
                <a:gd name="T73" fmla="*/ 47 h 17"/>
                <a:gd name="T74" fmla="*/ 65 w 361"/>
                <a:gd name="T75" fmla="*/ 50 h 17"/>
                <a:gd name="T76" fmla="*/ 38 w 361"/>
                <a:gd name="T77" fmla="*/ 50 h 17"/>
                <a:gd name="T78" fmla="*/ 27 w 361"/>
                <a:gd name="T79" fmla="*/ 58 h 17"/>
                <a:gd name="T80" fmla="*/ 12 w 361"/>
                <a:gd name="T81" fmla="*/ 58 h 17"/>
                <a:gd name="T82" fmla="*/ 0 w 361"/>
                <a:gd name="T83" fmla="*/ 75 h 17"/>
                <a:gd name="T84" fmla="*/ 0 w 361"/>
                <a:gd name="T85" fmla="*/ 75 h 17"/>
                <a:gd name="T86" fmla="*/ 1777 w 361"/>
                <a:gd name="T87" fmla="*/ 75 h 17"/>
                <a:gd name="T88" fmla="*/ 1777 w 361"/>
                <a:gd name="T89" fmla="*/ 75 h 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7"/>
                <a:gd name="T137" fmla="*/ 361 w 361"/>
                <a:gd name="T138" fmla="*/ 17 h 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7">
                  <a:moveTo>
                    <a:pt x="360" y="16"/>
                  </a:moveTo>
                  <a:lnTo>
                    <a:pt x="360" y="16"/>
                  </a:lnTo>
                  <a:lnTo>
                    <a:pt x="359" y="12"/>
                  </a:lnTo>
                  <a:lnTo>
                    <a:pt x="357" y="12"/>
                  </a:lnTo>
                  <a:lnTo>
                    <a:pt x="354" y="11"/>
                  </a:lnTo>
                  <a:lnTo>
                    <a:pt x="351" y="11"/>
                  </a:lnTo>
                  <a:lnTo>
                    <a:pt x="345" y="10"/>
                  </a:lnTo>
                  <a:lnTo>
                    <a:pt x="338" y="10"/>
                  </a:lnTo>
                  <a:lnTo>
                    <a:pt x="331" y="7"/>
                  </a:lnTo>
                  <a:lnTo>
                    <a:pt x="323" y="7"/>
                  </a:lnTo>
                  <a:lnTo>
                    <a:pt x="313" y="4"/>
                  </a:lnTo>
                  <a:lnTo>
                    <a:pt x="304" y="4"/>
                  </a:lnTo>
                  <a:lnTo>
                    <a:pt x="292" y="4"/>
                  </a:lnTo>
                  <a:lnTo>
                    <a:pt x="283" y="2"/>
                  </a:lnTo>
                  <a:lnTo>
                    <a:pt x="273" y="2"/>
                  </a:lnTo>
                  <a:lnTo>
                    <a:pt x="260" y="2"/>
                  </a:lnTo>
                  <a:lnTo>
                    <a:pt x="248" y="2"/>
                  </a:lnTo>
                  <a:lnTo>
                    <a:pt x="234" y="0"/>
                  </a:lnTo>
                  <a:lnTo>
                    <a:pt x="220" y="0"/>
                  </a:lnTo>
                  <a:lnTo>
                    <a:pt x="207" y="0"/>
                  </a:lnTo>
                  <a:lnTo>
                    <a:pt x="196" y="0"/>
                  </a:lnTo>
                  <a:lnTo>
                    <a:pt x="181" y="0"/>
                  </a:lnTo>
                  <a:lnTo>
                    <a:pt x="168" y="0"/>
                  </a:lnTo>
                  <a:lnTo>
                    <a:pt x="154" y="0"/>
                  </a:lnTo>
                  <a:lnTo>
                    <a:pt x="140" y="0"/>
                  </a:lnTo>
                  <a:lnTo>
                    <a:pt x="127" y="0"/>
                  </a:lnTo>
                  <a:lnTo>
                    <a:pt x="117" y="2"/>
                  </a:lnTo>
                  <a:lnTo>
                    <a:pt x="103" y="2"/>
                  </a:lnTo>
                  <a:lnTo>
                    <a:pt x="91" y="2"/>
                  </a:lnTo>
                  <a:lnTo>
                    <a:pt x="81" y="2"/>
                  </a:lnTo>
                  <a:lnTo>
                    <a:pt x="69" y="4"/>
                  </a:lnTo>
                  <a:lnTo>
                    <a:pt x="61" y="4"/>
                  </a:lnTo>
                  <a:lnTo>
                    <a:pt x="48" y="4"/>
                  </a:lnTo>
                  <a:lnTo>
                    <a:pt x="40" y="7"/>
                  </a:lnTo>
                  <a:lnTo>
                    <a:pt x="33" y="7"/>
                  </a:lnTo>
                  <a:lnTo>
                    <a:pt x="26" y="10"/>
                  </a:lnTo>
                  <a:lnTo>
                    <a:pt x="19" y="10"/>
                  </a:lnTo>
                  <a:lnTo>
                    <a:pt x="13" y="11"/>
                  </a:lnTo>
                  <a:lnTo>
                    <a:pt x="8" y="11"/>
                  </a:lnTo>
                  <a:lnTo>
                    <a:pt x="5" y="12"/>
                  </a:lnTo>
                  <a:lnTo>
                    <a:pt x="2" y="12"/>
                  </a:lnTo>
                  <a:lnTo>
                    <a:pt x="0" y="16"/>
                  </a:lnTo>
                  <a:lnTo>
                    <a:pt x="360" y="16"/>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30" name="Freeform 96"/>
            <p:cNvSpPr>
              <a:spLocks noChangeAspect="1"/>
            </p:cNvSpPr>
            <p:nvPr/>
          </p:nvSpPr>
          <p:spPr bwMode="auto">
            <a:xfrm>
              <a:off x="703"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4 w 361"/>
                <a:gd name="T11" fmla="*/ 31 h 16"/>
                <a:gd name="T12" fmla="*/ 96 w 361"/>
                <a:gd name="T13" fmla="*/ 37 h 16"/>
                <a:gd name="T14" fmla="*/ 124 w 361"/>
                <a:gd name="T15" fmla="*/ 37 h 16"/>
                <a:gd name="T16" fmla="*/ 161 w 361"/>
                <a:gd name="T17" fmla="*/ 49 h 16"/>
                <a:gd name="T18" fmla="*/ 190 w 361"/>
                <a:gd name="T19" fmla="*/ 49 h 16"/>
                <a:gd name="T20" fmla="*/ 232 w 361"/>
                <a:gd name="T21" fmla="*/ 49 h 16"/>
                <a:gd name="T22" fmla="*/ 273 w 361"/>
                <a:gd name="T23" fmla="*/ 64 h 16"/>
                <a:gd name="T24" fmla="*/ 336 w 361"/>
                <a:gd name="T25" fmla="*/ 64 h 16"/>
                <a:gd name="T26" fmla="*/ 393 w 361"/>
                <a:gd name="T27" fmla="*/ 64 h 16"/>
                <a:gd name="T28" fmla="*/ 441 w 361"/>
                <a:gd name="T29" fmla="*/ 71 h 16"/>
                <a:gd name="T30" fmla="*/ 496 w 361"/>
                <a:gd name="T31" fmla="*/ 71 h 16"/>
                <a:gd name="T32" fmla="*/ 565 w 361"/>
                <a:gd name="T33" fmla="*/ 71 h 16"/>
                <a:gd name="T34" fmla="*/ 618 w 361"/>
                <a:gd name="T35" fmla="*/ 71 h 16"/>
                <a:gd name="T36" fmla="*/ 681 w 361"/>
                <a:gd name="T37" fmla="*/ 77 h 16"/>
                <a:gd name="T38" fmla="*/ 754 w 361"/>
                <a:gd name="T39" fmla="*/ 77 h 16"/>
                <a:gd name="T40" fmla="*/ 819 w 361"/>
                <a:gd name="T41" fmla="*/ 77 h 16"/>
                <a:gd name="T42" fmla="*/ 883 w 361"/>
                <a:gd name="T43" fmla="*/ 77 h 16"/>
                <a:gd name="T44" fmla="*/ 944 w 361"/>
                <a:gd name="T45" fmla="*/ 77 h 16"/>
                <a:gd name="T46" fmla="*/ 1010 w 361"/>
                <a:gd name="T47" fmla="*/ 77 h 16"/>
                <a:gd name="T48" fmla="*/ 1077 w 361"/>
                <a:gd name="T49" fmla="*/ 77 h 16"/>
                <a:gd name="T50" fmla="*/ 1140 w 361"/>
                <a:gd name="T51" fmla="*/ 71 h 16"/>
                <a:gd name="T52" fmla="*/ 1208 w 361"/>
                <a:gd name="T53" fmla="*/ 71 h 16"/>
                <a:gd name="T54" fmla="*/ 1267 w 361"/>
                <a:gd name="T55" fmla="*/ 71 h 16"/>
                <a:gd name="T56" fmla="*/ 1325 w 361"/>
                <a:gd name="T57" fmla="*/ 71 h 16"/>
                <a:gd name="T58" fmla="*/ 1387 w 361"/>
                <a:gd name="T59" fmla="*/ 64 h 16"/>
                <a:gd name="T60" fmla="*/ 1426 w 361"/>
                <a:gd name="T61" fmla="*/ 64 h 16"/>
                <a:gd name="T62" fmla="*/ 1483 w 361"/>
                <a:gd name="T63" fmla="*/ 64 h 16"/>
                <a:gd name="T64" fmla="*/ 1526 w 361"/>
                <a:gd name="T65" fmla="*/ 49 h 16"/>
                <a:gd name="T66" fmla="*/ 1573 w 361"/>
                <a:gd name="T67" fmla="*/ 49 h 16"/>
                <a:gd name="T68" fmla="*/ 1610 w 361"/>
                <a:gd name="T69" fmla="*/ 49 h 16"/>
                <a:gd name="T70" fmla="*/ 1650 w 361"/>
                <a:gd name="T71" fmla="*/ 37 h 16"/>
                <a:gd name="T72" fmla="*/ 1682 w 361"/>
                <a:gd name="T73" fmla="*/ 37 h 16"/>
                <a:gd name="T74" fmla="*/ 1706 w 361"/>
                <a:gd name="T75" fmla="*/ 31 h 16"/>
                <a:gd name="T76" fmla="*/ 1722 w 361"/>
                <a:gd name="T77" fmla="*/ 31 h 16"/>
                <a:gd name="T78" fmla="*/ 1739 w 361"/>
                <a:gd name="T79" fmla="*/ 12 h 16"/>
                <a:gd name="T80" fmla="*/ 175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3" y="6"/>
                  </a:lnTo>
                  <a:lnTo>
                    <a:pt x="20" y="7"/>
                  </a:lnTo>
                  <a:lnTo>
                    <a:pt x="25" y="7"/>
                  </a:lnTo>
                  <a:lnTo>
                    <a:pt x="33" y="9"/>
                  </a:lnTo>
                  <a:lnTo>
                    <a:pt x="39" y="9"/>
                  </a:lnTo>
                  <a:lnTo>
                    <a:pt x="48" y="9"/>
                  </a:lnTo>
                  <a:lnTo>
                    <a:pt x="56" y="12"/>
                  </a:lnTo>
                  <a:lnTo>
                    <a:pt x="69" y="12"/>
                  </a:lnTo>
                  <a:lnTo>
                    <a:pt x="81" y="12"/>
                  </a:lnTo>
                  <a:lnTo>
                    <a:pt x="91" y="14"/>
                  </a:lnTo>
                  <a:lnTo>
                    <a:pt x="102" y="14"/>
                  </a:lnTo>
                  <a:lnTo>
                    <a:pt x="116" y="14"/>
                  </a:lnTo>
                  <a:lnTo>
                    <a:pt x="127" y="14"/>
                  </a:lnTo>
                  <a:lnTo>
                    <a:pt x="140" y="15"/>
                  </a:lnTo>
                  <a:lnTo>
                    <a:pt x="155" y="15"/>
                  </a:lnTo>
                  <a:lnTo>
                    <a:pt x="168" y="15"/>
                  </a:lnTo>
                  <a:lnTo>
                    <a:pt x="181" y="15"/>
                  </a:lnTo>
                  <a:lnTo>
                    <a:pt x="194" y="15"/>
                  </a:lnTo>
                  <a:lnTo>
                    <a:pt x="207" y="15"/>
                  </a:lnTo>
                  <a:lnTo>
                    <a:pt x="221" y="15"/>
                  </a:lnTo>
                  <a:lnTo>
                    <a:pt x="234" y="14"/>
                  </a:lnTo>
                  <a:lnTo>
                    <a:pt x="248" y="14"/>
                  </a:lnTo>
                  <a:lnTo>
                    <a:pt x="260" y="14"/>
                  </a:lnTo>
                  <a:lnTo>
                    <a:pt x="273" y="14"/>
                  </a:lnTo>
                  <a:lnTo>
                    <a:pt x="284" y="12"/>
                  </a:lnTo>
                  <a:lnTo>
                    <a:pt x="293" y="12"/>
                  </a:lnTo>
                  <a:lnTo>
                    <a:pt x="304" y="12"/>
                  </a:lnTo>
                  <a:lnTo>
                    <a:pt x="313" y="9"/>
                  </a:lnTo>
                  <a:lnTo>
                    <a:pt x="323" y="9"/>
                  </a:lnTo>
                  <a:lnTo>
                    <a:pt x="331" y="9"/>
                  </a:lnTo>
                  <a:lnTo>
                    <a:pt x="339" y="7"/>
                  </a:lnTo>
                  <a:lnTo>
                    <a:pt x="345" y="7"/>
                  </a:lnTo>
                  <a:lnTo>
                    <a:pt x="350" y="6"/>
                  </a:lnTo>
                  <a:lnTo>
                    <a:pt x="353" y="6"/>
                  </a:lnTo>
                  <a:lnTo>
                    <a:pt x="357" y="2"/>
                  </a:lnTo>
                  <a:lnTo>
                    <a:pt x="360"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31" name="Freeform 97"/>
            <p:cNvSpPr>
              <a:spLocks noChangeAspect="1"/>
            </p:cNvSpPr>
            <p:nvPr/>
          </p:nvSpPr>
          <p:spPr bwMode="auto">
            <a:xfrm>
              <a:off x="743" y="3544"/>
              <a:ext cx="392" cy="19"/>
            </a:xfrm>
            <a:custGeom>
              <a:avLst/>
              <a:gdLst>
                <a:gd name="T0" fmla="*/ 1464 w 301"/>
                <a:gd name="T1" fmla="*/ 60 h 15"/>
                <a:gd name="T2" fmla="*/ 1464 w 301"/>
                <a:gd name="T3" fmla="*/ 60 h 15"/>
                <a:gd name="T4" fmla="*/ 1459 w 301"/>
                <a:gd name="T5" fmla="*/ 47 h 15"/>
                <a:gd name="T6" fmla="*/ 1459 w 301"/>
                <a:gd name="T7" fmla="*/ 47 h 15"/>
                <a:gd name="T8" fmla="*/ 1436 w 301"/>
                <a:gd name="T9" fmla="*/ 37 h 15"/>
                <a:gd name="T10" fmla="*/ 1425 w 301"/>
                <a:gd name="T11" fmla="*/ 37 h 15"/>
                <a:gd name="T12" fmla="*/ 1401 w 301"/>
                <a:gd name="T13" fmla="*/ 25 h 15"/>
                <a:gd name="T14" fmla="*/ 1367 w 301"/>
                <a:gd name="T15" fmla="*/ 25 h 15"/>
                <a:gd name="T16" fmla="*/ 1352 w 301"/>
                <a:gd name="T17" fmla="*/ 25 h 15"/>
                <a:gd name="T18" fmla="*/ 1313 w 301"/>
                <a:gd name="T19" fmla="*/ 20 h 15"/>
                <a:gd name="T20" fmla="*/ 1263 w 301"/>
                <a:gd name="T21" fmla="*/ 20 h 15"/>
                <a:gd name="T22" fmla="*/ 1240 w 301"/>
                <a:gd name="T23" fmla="*/ 20 h 15"/>
                <a:gd name="T24" fmla="*/ 1190 w 301"/>
                <a:gd name="T25" fmla="*/ 10 h 15"/>
                <a:gd name="T26" fmla="*/ 1151 w 301"/>
                <a:gd name="T27" fmla="*/ 10 h 15"/>
                <a:gd name="T28" fmla="*/ 1106 w 301"/>
                <a:gd name="T29" fmla="*/ 10 h 15"/>
                <a:gd name="T30" fmla="*/ 1061 w 301"/>
                <a:gd name="T31" fmla="*/ 10 h 15"/>
                <a:gd name="T32" fmla="*/ 1011 w 301"/>
                <a:gd name="T33" fmla="*/ 10 h 15"/>
                <a:gd name="T34" fmla="*/ 944 w 301"/>
                <a:gd name="T35" fmla="*/ 0 h 15"/>
                <a:gd name="T36" fmla="*/ 905 w 301"/>
                <a:gd name="T37" fmla="*/ 0 h 15"/>
                <a:gd name="T38" fmla="*/ 849 w 301"/>
                <a:gd name="T39" fmla="*/ 0 h 15"/>
                <a:gd name="T40" fmla="*/ 791 w 301"/>
                <a:gd name="T41" fmla="*/ 0 h 15"/>
                <a:gd name="T42" fmla="*/ 742 w 301"/>
                <a:gd name="T43" fmla="*/ 0 h 15"/>
                <a:gd name="T44" fmla="*/ 682 w 301"/>
                <a:gd name="T45" fmla="*/ 0 h 15"/>
                <a:gd name="T46" fmla="*/ 634 w 301"/>
                <a:gd name="T47" fmla="*/ 0 h 15"/>
                <a:gd name="T48" fmla="*/ 570 w 301"/>
                <a:gd name="T49" fmla="*/ 0 h 15"/>
                <a:gd name="T50" fmla="*/ 517 w 301"/>
                <a:gd name="T51" fmla="*/ 0 h 15"/>
                <a:gd name="T52" fmla="*/ 468 w 301"/>
                <a:gd name="T53" fmla="*/ 10 h 15"/>
                <a:gd name="T54" fmla="*/ 417 w 301"/>
                <a:gd name="T55" fmla="*/ 10 h 15"/>
                <a:gd name="T56" fmla="*/ 371 w 301"/>
                <a:gd name="T57" fmla="*/ 10 h 15"/>
                <a:gd name="T58" fmla="*/ 320 w 301"/>
                <a:gd name="T59" fmla="*/ 10 h 15"/>
                <a:gd name="T60" fmla="*/ 273 w 301"/>
                <a:gd name="T61" fmla="*/ 10 h 15"/>
                <a:gd name="T62" fmla="*/ 246 w 301"/>
                <a:gd name="T63" fmla="*/ 20 h 15"/>
                <a:gd name="T64" fmla="*/ 198 w 301"/>
                <a:gd name="T65" fmla="*/ 20 h 15"/>
                <a:gd name="T66" fmla="*/ 173 w 301"/>
                <a:gd name="T67" fmla="*/ 20 h 15"/>
                <a:gd name="T68" fmla="*/ 134 w 301"/>
                <a:gd name="T69" fmla="*/ 25 h 15"/>
                <a:gd name="T70" fmla="*/ 96 w 301"/>
                <a:gd name="T71" fmla="*/ 25 h 15"/>
                <a:gd name="T72" fmla="*/ 74 w 301"/>
                <a:gd name="T73" fmla="*/ 25 h 15"/>
                <a:gd name="T74" fmla="*/ 64 w 301"/>
                <a:gd name="T75" fmla="*/ 37 h 15"/>
                <a:gd name="T76" fmla="*/ 35 w 301"/>
                <a:gd name="T77" fmla="*/ 37 h 15"/>
                <a:gd name="T78" fmla="*/ 27 w 301"/>
                <a:gd name="T79" fmla="*/ 47 h 15"/>
                <a:gd name="T80" fmla="*/ 12 w 301"/>
                <a:gd name="T81" fmla="*/ 47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1"/>
                  </a:lnTo>
                  <a:lnTo>
                    <a:pt x="294" y="9"/>
                  </a:lnTo>
                  <a:lnTo>
                    <a:pt x="292" y="9"/>
                  </a:lnTo>
                  <a:lnTo>
                    <a:pt x="287" y="6"/>
                  </a:lnTo>
                  <a:lnTo>
                    <a:pt x="280" y="6"/>
                  </a:lnTo>
                  <a:lnTo>
                    <a:pt x="277" y="6"/>
                  </a:lnTo>
                  <a:lnTo>
                    <a:pt x="269" y="5"/>
                  </a:lnTo>
                  <a:lnTo>
                    <a:pt x="259" y="5"/>
                  </a:lnTo>
                  <a:lnTo>
                    <a:pt x="254" y="5"/>
                  </a:lnTo>
                  <a:lnTo>
                    <a:pt x="244" y="2"/>
                  </a:lnTo>
                  <a:lnTo>
                    <a:pt x="236" y="2"/>
                  </a:lnTo>
                  <a:lnTo>
                    <a:pt x="227" y="2"/>
                  </a:lnTo>
                  <a:lnTo>
                    <a:pt x="217" y="2"/>
                  </a:lnTo>
                  <a:lnTo>
                    <a:pt x="207" y="2"/>
                  </a:lnTo>
                  <a:lnTo>
                    <a:pt x="194" y="0"/>
                  </a:lnTo>
                  <a:lnTo>
                    <a:pt x="186" y="0"/>
                  </a:lnTo>
                  <a:lnTo>
                    <a:pt x="174" y="0"/>
                  </a:lnTo>
                  <a:lnTo>
                    <a:pt x="162" y="0"/>
                  </a:lnTo>
                  <a:lnTo>
                    <a:pt x="152" y="0"/>
                  </a:lnTo>
                  <a:lnTo>
                    <a:pt x="140" y="0"/>
                  </a:lnTo>
                  <a:lnTo>
                    <a:pt x="130" y="0"/>
                  </a:lnTo>
                  <a:lnTo>
                    <a:pt x="117" y="0"/>
                  </a:lnTo>
                  <a:lnTo>
                    <a:pt x="106" y="0"/>
                  </a:lnTo>
                  <a:lnTo>
                    <a:pt x="96" y="2"/>
                  </a:lnTo>
                  <a:lnTo>
                    <a:pt x="85" y="2"/>
                  </a:lnTo>
                  <a:lnTo>
                    <a:pt x="76" y="2"/>
                  </a:lnTo>
                  <a:lnTo>
                    <a:pt x="65" y="2"/>
                  </a:lnTo>
                  <a:lnTo>
                    <a:pt x="56" y="2"/>
                  </a:lnTo>
                  <a:lnTo>
                    <a:pt x="50" y="5"/>
                  </a:lnTo>
                  <a:lnTo>
                    <a:pt x="41" y="5"/>
                  </a:lnTo>
                  <a:lnTo>
                    <a:pt x="35" y="5"/>
                  </a:lnTo>
                  <a:lnTo>
                    <a:pt x="28" y="6"/>
                  </a:lnTo>
                  <a:lnTo>
                    <a:pt x="20" y="6"/>
                  </a:lnTo>
                  <a:lnTo>
                    <a:pt x="15" y="6"/>
                  </a:lnTo>
                  <a:lnTo>
                    <a:pt x="13" y="9"/>
                  </a:lnTo>
                  <a:lnTo>
                    <a:pt x="7" y="9"/>
                  </a:lnTo>
                  <a:lnTo>
                    <a:pt x="5" y="11"/>
                  </a:lnTo>
                  <a:lnTo>
                    <a:pt x="2" y="11"/>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32" name="Freeform 98"/>
            <p:cNvSpPr>
              <a:spLocks noChangeAspect="1"/>
            </p:cNvSpPr>
            <p:nvPr/>
          </p:nvSpPr>
          <p:spPr bwMode="auto">
            <a:xfrm>
              <a:off x="863" y="3321"/>
              <a:ext cx="156" cy="6"/>
            </a:xfrm>
            <a:custGeom>
              <a:avLst/>
              <a:gdLst>
                <a:gd name="T0" fmla="*/ 0 w 120"/>
                <a:gd name="T1" fmla="*/ 0 h 5"/>
                <a:gd name="T2" fmla="*/ 0 w 120"/>
                <a:gd name="T3" fmla="*/ 0 h 5"/>
                <a:gd name="T4" fmla="*/ 0 w 120"/>
                <a:gd name="T5" fmla="*/ 0 h 5"/>
                <a:gd name="T6" fmla="*/ 12 w 120"/>
                <a:gd name="T7" fmla="*/ 1 h 5"/>
                <a:gd name="T8" fmla="*/ 12 w 120"/>
                <a:gd name="T9" fmla="*/ 1 h 5"/>
                <a:gd name="T10" fmla="*/ 27 w 120"/>
                <a:gd name="T11" fmla="*/ 1 h 5"/>
                <a:gd name="T12" fmla="*/ 35 w 120"/>
                <a:gd name="T13" fmla="*/ 1 h 5"/>
                <a:gd name="T14" fmla="*/ 46 w 120"/>
                <a:gd name="T15" fmla="*/ 1 h 5"/>
                <a:gd name="T16" fmla="*/ 60 w 120"/>
                <a:gd name="T17" fmla="*/ 1 h 5"/>
                <a:gd name="T18" fmla="*/ 66 w 120"/>
                <a:gd name="T19" fmla="*/ 12 h 5"/>
                <a:gd name="T20" fmla="*/ 74 w 120"/>
                <a:gd name="T21" fmla="*/ 12 h 5"/>
                <a:gd name="T22" fmla="*/ 101 w 120"/>
                <a:gd name="T23" fmla="*/ 12 h 5"/>
                <a:gd name="T24" fmla="*/ 108 w 120"/>
                <a:gd name="T25" fmla="*/ 12 h 5"/>
                <a:gd name="T26" fmla="*/ 131 w 120"/>
                <a:gd name="T27" fmla="*/ 12 h 5"/>
                <a:gd name="T28" fmla="*/ 146 w 120"/>
                <a:gd name="T29" fmla="*/ 12 h 5"/>
                <a:gd name="T30" fmla="*/ 170 w 120"/>
                <a:gd name="T31" fmla="*/ 12 h 5"/>
                <a:gd name="T32" fmla="*/ 190 w 120"/>
                <a:gd name="T33" fmla="*/ 12 h 5"/>
                <a:gd name="T34" fmla="*/ 209 w 120"/>
                <a:gd name="T35" fmla="*/ 12 h 5"/>
                <a:gd name="T36" fmla="*/ 231 w 120"/>
                <a:gd name="T37" fmla="*/ 12 h 5"/>
                <a:gd name="T38" fmla="*/ 257 w 120"/>
                <a:gd name="T39" fmla="*/ 12 h 5"/>
                <a:gd name="T40" fmla="*/ 272 w 120"/>
                <a:gd name="T41" fmla="*/ 12 h 5"/>
                <a:gd name="T42" fmla="*/ 300 w 120"/>
                <a:gd name="T43" fmla="*/ 12 h 5"/>
                <a:gd name="T44" fmla="*/ 316 w 120"/>
                <a:gd name="T45" fmla="*/ 12 h 5"/>
                <a:gd name="T46" fmla="*/ 337 w 120"/>
                <a:gd name="T47" fmla="*/ 12 h 5"/>
                <a:gd name="T48" fmla="*/ 368 w 120"/>
                <a:gd name="T49" fmla="*/ 12 h 5"/>
                <a:gd name="T50" fmla="*/ 382 w 120"/>
                <a:gd name="T51" fmla="*/ 12 h 5"/>
                <a:gd name="T52" fmla="*/ 407 w 120"/>
                <a:gd name="T53" fmla="*/ 12 h 5"/>
                <a:gd name="T54" fmla="*/ 411 w 120"/>
                <a:gd name="T55" fmla="*/ 12 h 5"/>
                <a:gd name="T56" fmla="*/ 438 w 120"/>
                <a:gd name="T57" fmla="*/ 12 h 5"/>
                <a:gd name="T58" fmla="*/ 463 w 120"/>
                <a:gd name="T59" fmla="*/ 12 h 5"/>
                <a:gd name="T60" fmla="*/ 473 w 120"/>
                <a:gd name="T61" fmla="*/ 12 h 5"/>
                <a:gd name="T62" fmla="*/ 495 w 120"/>
                <a:gd name="T63" fmla="*/ 12 h 5"/>
                <a:gd name="T64" fmla="*/ 503 w 120"/>
                <a:gd name="T65" fmla="*/ 12 h 5"/>
                <a:gd name="T66" fmla="*/ 529 w 120"/>
                <a:gd name="T67" fmla="*/ 12 h 5"/>
                <a:gd name="T68" fmla="*/ 534 w 120"/>
                <a:gd name="T69" fmla="*/ 1 h 5"/>
                <a:gd name="T70" fmla="*/ 545 w 120"/>
                <a:gd name="T71" fmla="*/ 1 h 5"/>
                <a:gd name="T72" fmla="*/ 559 w 120"/>
                <a:gd name="T73" fmla="*/ 1 h 5"/>
                <a:gd name="T74" fmla="*/ 564 w 120"/>
                <a:gd name="T75" fmla="*/ 1 h 5"/>
                <a:gd name="T76" fmla="*/ 564 w 120"/>
                <a:gd name="T77" fmla="*/ 1 h 5"/>
                <a:gd name="T78" fmla="*/ 579 w 120"/>
                <a:gd name="T79" fmla="*/ 1 h 5"/>
                <a:gd name="T80" fmla="*/ 579 w 120"/>
                <a:gd name="T81" fmla="*/ 0 h 5"/>
                <a:gd name="T82" fmla="*/ 579 w 120"/>
                <a:gd name="T83" fmla="*/ 0 h 5"/>
                <a:gd name="T84" fmla="*/ 579 w 120"/>
                <a:gd name="T85" fmla="*/ 0 h 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0"/>
                <a:gd name="T130" fmla="*/ 0 h 5"/>
                <a:gd name="T131" fmla="*/ 120 w 120"/>
                <a:gd name="T132" fmla="*/ 5 h 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0" h="5">
                  <a:moveTo>
                    <a:pt x="0" y="0"/>
                  </a:moveTo>
                  <a:lnTo>
                    <a:pt x="0" y="0"/>
                  </a:lnTo>
                  <a:lnTo>
                    <a:pt x="2" y="1"/>
                  </a:lnTo>
                  <a:lnTo>
                    <a:pt x="5" y="1"/>
                  </a:lnTo>
                  <a:lnTo>
                    <a:pt x="7" y="1"/>
                  </a:lnTo>
                  <a:lnTo>
                    <a:pt x="9" y="1"/>
                  </a:lnTo>
                  <a:lnTo>
                    <a:pt x="12" y="1"/>
                  </a:lnTo>
                  <a:lnTo>
                    <a:pt x="14" y="4"/>
                  </a:lnTo>
                  <a:lnTo>
                    <a:pt x="15" y="4"/>
                  </a:lnTo>
                  <a:lnTo>
                    <a:pt x="21" y="4"/>
                  </a:lnTo>
                  <a:lnTo>
                    <a:pt x="22" y="4"/>
                  </a:lnTo>
                  <a:lnTo>
                    <a:pt x="27" y="4"/>
                  </a:lnTo>
                  <a:lnTo>
                    <a:pt x="30" y="4"/>
                  </a:lnTo>
                  <a:lnTo>
                    <a:pt x="35" y="4"/>
                  </a:lnTo>
                  <a:lnTo>
                    <a:pt x="39" y="4"/>
                  </a:lnTo>
                  <a:lnTo>
                    <a:pt x="43" y="4"/>
                  </a:lnTo>
                  <a:lnTo>
                    <a:pt x="48" y="4"/>
                  </a:lnTo>
                  <a:lnTo>
                    <a:pt x="53" y="4"/>
                  </a:lnTo>
                  <a:lnTo>
                    <a:pt x="56" y="4"/>
                  </a:lnTo>
                  <a:lnTo>
                    <a:pt x="62" y="4"/>
                  </a:lnTo>
                  <a:lnTo>
                    <a:pt x="65" y="4"/>
                  </a:lnTo>
                  <a:lnTo>
                    <a:pt x="70" y="4"/>
                  </a:lnTo>
                  <a:lnTo>
                    <a:pt x="76" y="4"/>
                  </a:lnTo>
                  <a:lnTo>
                    <a:pt x="79" y="4"/>
                  </a:lnTo>
                  <a:lnTo>
                    <a:pt x="84" y="4"/>
                  </a:lnTo>
                  <a:lnTo>
                    <a:pt x="85" y="4"/>
                  </a:lnTo>
                  <a:lnTo>
                    <a:pt x="91" y="4"/>
                  </a:lnTo>
                  <a:lnTo>
                    <a:pt x="96" y="4"/>
                  </a:lnTo>
                  <a:lnTo>
                    <a:pt x="98" y="4"/>
                  </a:lnTo>
                  <a:lnTo>
                    <a:pt x="102" y="4"/>
                  </a:lnTo>
                  <a:lnTo>
                    <a:pt x="104" y="4"/>
                  </a:lnTo>
                  <a:lnTo>
                    <a:pt x="109" y="4"/>
                  </a:lnTo>
                  <a:lnTo>
                    <a:pt x="111" y="1"/>
                  </a:lnTo>
                  <a:lnTo>
                    <a:pt x="113" y="1"/>
                  </a:lnTo>
                  <a:lnTo>
                    <a:pt x="116" y="1"/>
                  </a:lnTo>
                  <a:lnTo>
                    <a:pt x="117" y="1"/>
                  </a:lnTo>
                  <a:lnTo>
                    <a:pt x="119" y="1"/>
                  </a:lnTo>
                  <a:lnTo>
                    <a:pt x="11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33" name="Line 99"/>
            <p:cNvSpPr>
              <a:spLocks noChangeAspect="1" noChangeShapeType="1"/>
            </p:cNvSpPr>
            <p:nvPr/>
          </p:nvSpPr>
          <p:spPr bwMode="auto">
            <a:xfrm flipH="1">
              <a:off x="1021" y="3325"/>
              <a:ext cx="11"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534" name="Line 100"/>
            <p:cNvSpPr>
              <a:spLocks noChangeAspect="1" noChangeShapeType="1"/>
            </p:cNvSpPr>
            <p:nvPr/>
          </p:nvSpPr>
          <p:spPr bwMode="auto">
            <a:xfrm>
              <a:off x="1174"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535" name="Line 101"/>
            <p:cNvSpPr>
              <a:spLocks noChangeAspect="1" noChangeShapeType="1"/>
            </p:cNvSpPr>
            <p:nvPr/>
          </p:nvSpPr>
          <p:spPr bwMode="auto">
            <a:xfrm>
              <a:off x="1163" y="3617"/>
              <a:ext cx="0" cy="483"/>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536" name="Freeform 102"/>
            <p:cNvSpPr>
              <a:spLocks noChangeAspect="1"/>
            </p:cNvSpPr>
            <p:nvPr/>
          </p:nvSpPr>
          <p:spPr bwMode="auto">
            <a:xfrm>
              <a:off x="859" y="3423"/>
              <a:ext cx="168" cy="14"/>
            </a:xfrm>
            <a:custGeom>
              <a:avLst/>
              <a:gdLst>
                <a:gd name="T0" fmla="*/ 0 w 129"/>
                <a:gd name="T1" fmla="*/ 0 h 11"/>
                <a:gd name="T2" fmla="*/ 60 w 129"/>
                <a:gd name="T3" fmla="*/ 28 h 11"/>
                <a:gd name="T4" fmla="*/ 173 w 129"/>
                <a:gd name="T5" fmla="*/ 36 h 11"/>
                <a:gd name="T6" fmla="*/ 273 w 129"/>
                <a:gd name="T7" fmla="*/ 46 h 11"/>
                <a:gd name="T8" fmla="*/ 409 w 129"/>
                <a:gd name="T9" fmla="*/ 46 h 11"/>
                <a:gd name="T10" fmla="*/ 512 w 129"/>
                <a:gd name="T11" fmla="*/ 36 h 11"/>
                <a:gd name="T12" fmla="*/ 583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0"/>
                  </a:moveTo>
                  <a:lnTo>
                    <a:pt x="12" y="6"/>
                  </a:lnTo>
                  <a:lnTo>
                    <a:pt x="35" y="8"/>
                  </a:lnTo>
                  <a:lnTo>
                    <a:pt x="56" y="10"/>
                  </a:lnTo>
                  <a:lnTo>
                    <a:pt x="84" y="10"/>
                  </a:lnTo>
                  <a:lnTo>
                    <a:pt x="105" y="8"/>
                  </a:lnTo>
                  <a:lnTo>
                    <a:pt x="120"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37" name="Freeform 103"/>
            <p:cNvSpPr>
              <a:spLocks noChangeAspect="1"/>
            </p:cNvSpPr>
            <p:nvPr/>
          </p:nvSpPr>
          <p:spPr bwMode="auto">
            <a:xfrm>
              <a:off x="682" y="3824"/>
              <a:ext cx="526" cy="22"/>
            </a:xfrm>
            <a:custGeom>
              <a:avLst/>
              <a:gdLst>
                <a:gd name="T0" fmla="*/ 0 w 404"/>
                <a:gd name="T1" fmla="*/ 0 h 17"/>
                <a:gd name="T2" fmla="*/ 0 w 404"/>
                <a:gd name="T3" fmla="*/ 28 h 17"/>
                <a:gd name="T4" fmla="*/ 174 w 404"/>
                <a:gd name="T5" fmla="*/ 58 h 17"/>
                <a:gd name="T6" fmla="*/ 479 w 404"/>
                <a:gd name="T7" fmla="*/ 65 h 17"/>
                <a:gd name="T8" fmla="*/ 858 w 404"/>
                <a:gd name="T9" fmla="*/ 75 h 17"/>
                <a:gd name="T10" fmla="*/ 1279 w 404"/>
                <a:gd name="T11" fmla="*/ 75 h 17"/>
                <a:gd name="T12" fmla="*/ 1609 w 404"/>
                <a:gd name="T13" fmla="*/ 58 h 17"/>
                <a:gd name="T14" fmla="*/ 1857 w 404"/>
                <a:gd name="T15" fmla="*/ 45 h 17"/>
                <a:gd name="T16" fmla="*/ 1966 w 404"/>
                <a:gd name="T17" fmla="*/ 28 h 17"/>
                <a:gd name="T18" fmla="*/ 0 w 404"/>
                <a:gd name="T19" fmla="*/ 0 h 17"/>
                <a:gd name="T20" fmla="*/ 0 w 404"/>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4"/>
                <a:gd name="T34" fmla="*/ 0 h 17"/>
                <a:gd name="T35" fmla="*/ 404 w 404"/>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4" h="17">
                  <a:moveTo>
                    <a:pt x="0" y="0"/>
                  </a:moveTo>
                  <a:lnTo>
                    <a:pt x="0" y="6"/>
                  </a:lnTo>
                  <a:lnTo>
                    <a:pt x="36" y="12"/>
                  </a:lnTo>
                  <a:lnTo>
                    <a:pt x="98" y="14"/>
                  </a:lnTo>
                  <a:lnTo>
                    <a:pt x="177" y="16"/>
                  </a:lnTo>
                  <a:lnTo>
                    <a:pt x="263" y="16"/>
                  </a:lnTo>
                  <a:lnTo>
                    <a:pt x="330" y="12"/>
                  </a:lnTo>
                  <a:lnTo>
                    <a:pt x="381" y="9"/>
                  </a:lnTo>
                  <a:lnTo>
                    <a:pt x="403"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38" name="Freeform 104"/>
            <p:cNvSpPr>
              <a:spLocks noChangeAspect="1"/>
            </p:cNvSpPr>
            <p:nvPr/>
          </p:nvSpPr>
          <p:spPr bwMode="auto">
            <a:xfrm>
              <a:off x="810" y="3265"/>
              <a:ext cx="264" cy="25"/>
            </a:xfrm>
            <a:custGeom>
              <a:avLst/>
              <a:gdLst>
                <a:gd name="T0" fmla="*/ 979 w 203"/>
                <a:gd name="T1" fmla="*/ 0 h 19"/>
                <a:gd name="T2" fmla="*/ 932 w 203"/>
                <a:gd name="T3" fmla="*/ 28 h 19"/>
                <a:gd name="T4" fmla="*/ 812 w 203"/>
                <a:gd name="T5" fmla="*/ 66 h 19"/>
                <a:gd name="T6" fmla="*/ 659 w 203"/>
                <a:gd name="T7" fmla="*/ 95 h 19"/>
                <a:gd name="T8" fmla="*/ 438 w 203"/>
                <a:gd name="T9" fmla="*/ 95 h 19"/>
                <a:gd name="T10" fmla="*/ 243 w 203"/>
                <a:gd name="T11" fmla="*/ 72 h 19"/>
                <a:gd name="T12" fmla="*/ 95 w 203"/>
                <a:gd name="T13" fmla="*/ 50 h 19"/>
                <a:gd name="T14" fmla="*/ 0 w 203"/>
                <a:gd name="T15" fmla="*/ 0 h 19"/>
                <a:gd name="T16" fmla="*/ 163 w 203"/>
                <a:gd name="T17" fmla="*/ 0 h 19"/>
                <a:gd name="T18" fmla="*/ 221 w 203"/>
                <a:gd name="T19" fmla="*/ 28 h 19"/>
                <a:gd name="T20" fmla="*/ 325 w 203"/>
                <a:gd name="T21" fmla="*/ 37 h 19"/>
                <a:gd name="T22" fmla="*/ 455 w 203"/>
                <a:gd name="T23" fmla="*/ 50 h 19"/>
                <a:gd name="T24" fmla="*/ 596 w 203"/>
                <a:gd name="T25" fmla="*/ 50 h 19"/>
                <a:gd name="T26" fmla="*/ 704 w 203"/>
                <a:gd name="T27" fmla="*/ 28 h 19"/>
                <a:gd name="T28" fmla="*/ 800 w 203"/>
                <a:gd name="T29" fmla="*/ 21 h 19"/>
                <a:gd name="T30" fmla="*/ 812 w 203"/>
                <a:gd name="T31" fmla="*/ 0 h 19"/>
                <a:gd name="T32" fmla="*/ 979 w 203"/>
                <a:gd name="T33" fmla="*/ 0 h 19"/>
                <a:gd name="T34" fmla="*/ 979 w 203"/>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3"/>
                <a:gd name="T55" fmla="*/ 0 h 19"/>
                <a:gd name="T56" fmla="*/ 203 w 203"/>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3" h="19">
                  <a:moveTo>
                    <a:pt x="202" y="0"/>
                  </a:moveTo>
                  <a:lnTo>
                    <a:pt x="193" y="5"/>
                  </a:lnTo>
                  <a:lnTo>
                    <a:pt x="168" y="13"/>
                  </a:lnTo>
                  <a:lnTo>
                    <a:pt x="137" y="18"/>
                  </a:lnTo>
                  <a:lnTo>
                    <a:pt x="91" y="18"/>
                  </a:lnTo>
                  <a:lnTo>
                    <a:pt x="50" y="14"/>
                  </a:lnTo>
                  <a:lnTo>
                    <a:pt x="19" y="10"/>
                  </a:lnTo>
                  <a:lnTo>
                    <a:pt x="0" y="0"/>
                  </a:lnTo>
                  <a:lnTo>
                    <a:pt x="34" y="0"/>
                  </a:lnTo>
                  <a:lnTo>
                    <a:pt x="46" y="5"/>
                  </a:lnTo>
                  <a:lnTo>
                    <a:pt x="68" y="7"/>
                  </a:lnTo>
                  <a:lnTo>
                    <a:pt x="94" y="10"/>
                  </a:lnTo>
                  <a:lnTo>
                    <a:pt x="123" y="10"/>
                  </a:lnTo>
                  <a:lnTo>
                    <a:pt x="145" y="5"/>
                  </a:lnTo>
                  <a:lnTo>
                    <a:pt x="165" y="4"/>
                  </a:lnTo>
                  <a:lnTo>
                    <a:pt x="168" y="0"/>
                  </a:lnTo>
                  <a:lnTo>
                    <a:pt x="202"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39" name="Line 105"/>
            <p:cNvSpPr>
              <a:spLocks noChangeAspect="1" noChangeShapeType="1"/>
            </p:cNvSpPr>
            <p:nvPr/>
          </p:nvSpPr>
          <p:spPr bwMode="auto">
            <a:xfrm flipV="1">
              <a:off x="939" y="2986"/>
              <a:ext cx="0" cy="1081"/>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540" name="AutoShape 106"/>
            <p:cNvSpPr>
              <a:spLocks noChangeAspect="1" noChangeArrowheads="1"/>
            </p:cNvSpPr>
            <p:nvPr/>
          </p:nvSpPr>
          <p:spPr bwMode="auto">
            <a:xfrm flipV="1">
              <a:off x="876" y="4067"/>
              <a:ext cx="134" cy="29"/>
            </a:xfrm>
            <a:prstGeom prst="roundRect">
              <a:avLst>
                <a:gd name="adj" fmla="val 0"/>
              </a:avLst>
            </a:prstGeom>
            <a:solidFill>
              <a:srgbClr val="00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41" name="AutoShape 107"/>
            <p:cNvSpPr>
              <a:spLocks noChangeAspect="1" noChangeArrowheads="1"/>
            </p:cNvSpPr>
            <p:nvPr/>
          </p:nvSpPr>
          <p:spPr bwMode="auto">
            <a:xfrm flipV="1">
              <a:off x="1753" y="2924"/>
              <a:ext cx="26" cy="2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42" name="Freeform 108"/>
            <p:cNvSpPr>
              <a:spLocks noChangeAspect="1"/>
            </p:cNvSpPr>
            <p:nvPr/>
          </p:nvSpPr>
          <p:spPr bwMode="auto">
            <a:xfrm>
              <a:off x="1738" y="2944"/>
              <a:ext cx="60" cy="43"/>
            </a:xfrm>
            <a:custGeom>
              <a:avLst/>
              <a:gdLst>
                <a:gd name="T0" fmla="*/ 0 w 46"/>
                <a:gd name="T1" fmla="*/ 27 h 33"/>
                <a:gd name="T2" fmla="*/ 0 w 46"/>
                <a:gd name="T3" fmla="*/ 27 h 33"/>
                <a:gd name="T4" fmla="*/ 0 w 46"/>
                <a:gd name="T5" fmla="*/ 27 h 33"/>
                <a:gd name="T6" fmla="*/ 0 w 46"/>
                <a:gd name="T7" fmla="*/ 12 h 33"/>
                <a:gd name="T8" fmla="*/ 0 w 46"/>
                <a:gd name="T9" fmla="*/ 12 h 33"/>
                <a:gd name="T10" fmla="*/ 12 w 46"/>
                <a:gd name="T11" fmla="*/ 12 h 33"/>
                <a:gd name="T12" fmla="*/ 12 w 46"/>
                <a:gd name="T13" fmla="*/ 0 h 33"/>
                <a:gd name="T14" fmla="*/ 27 w 46"/>
                <a:gd name="T15" fmla="*/ 0 h 33"/>
                <a:gd name="T16" fmla="*/ 27 w 46"/>
                <a:gd name="T17" fmla="*/ 0 h 33"/>
                <a:gd name="T18" fmla="*/ 35 w 46"/>
                <a:gd name="T19" fmla="*/ 0 h 33"/>
                <a:gd name="T20" fmla="*/ 35 w 46"/>
                <a:gd name="T21" fmla="*/ 0 h 33"/>
                <a:gd name="T22" fmla="*/ 189 w 46"/>
                <a:gd name="T23" fmla="*/ 0 h 33"/>
                <a:gd name="T24" fmla="*/ 189 w 46"/>
                <a:gd name="T25" fmla="*/ 0 h 33"/>
                <a:gd name="T26" fmla="*/ 192 w 46"/>
                <a:gd name="T27" fmla="*/ 0 h 33"/>
                <a:gd name="T28" fmla="*/ 192 w 46"/>
                <a:gd name="T29" fmla="*/ 0 h 33"/>
                <a:gd name="T30" fmla="*/ 200 w 46"/>
                <a:gd name="T31" fmla="*/ 0 h 33"/>
                <a:gd name="T32" fmla="*/ 200 w 46"/>
                <a:gd name="T33" fmla="*/ 0 h 33"/>
                <a:gd name="T34" fmla="*/ 222 w 46"/>
                <a:gd name="T35" fmla="*/ 12 h 33"/>
                <a:gd name="T36" fmla="*/ 222 w 46"/>
                <a:gd name="T37" fmla="*/ 12 h 33"/>
                <a:gd name="T38" fmla="*/ 222 w 46"/>
                <a:gd name="T39" fmla="*/ 12 h 33"/>
                <a:gd name="T40" fmla="*/ 222 w 46"/>
                <a:gd name="T41" fmla="*/ 27 h 33"/>
                <a:gd name="T42" fmla="*/ 222 w 46"/>
                <a:gd name="T43" fmla="*/ 27 h 33"/>
                <a:gd name="T44" fmla="*/ 222 w 46"/>
                <a:gd name="T45" fmla="*/ 124 h 33"/>
                <a:gd name="T46" fmla="*/ 222 w 46"/>
                <a:gd name="T47" fmla="*/ 125 h 33"/>
                <a:gd name="T48" fmla="*/ 222 w 46"/>
                <a:gd name="T49" fmla="*/ 125 h 33"/>
                <a:gd name="T50" fmla="*/ 222 w 46"/>
                <a:gd name="T51" fmla="*/ 125 h 33"/>
                <a:gd name="T52" fmla="*/ 222 w 46"/>
                <a:gd name="T53" fmla="*/ 145 h 33"/>
                <a:gd name="T54" fmla="*/ 222 w 46"/>
                <a:gd name="T55" fmla="*/ 145 h 33"/>
                <a:gd name="T56" fmla="*/ 200 w 46"/>
                <a:gd name="T57" fmla="*/ 145 h 33"/>
                <a:gd name="T58" fmla="*/ 200 w 46"/>
                <a:gd name="T59" fmla="*/ 145 h 33"/>
                <a:gd name="T60" fmla="*/ 192 w 46"/>
                <a:gd name="T61" fmla="*/ 159 h 33"/>
                <a:gd name="T62" fmla="*/ 192 w 46"/>
                <a:gd name="T63" fmla="*/ 159 h 33"/>
                <a:gd name="T64" fmla="*/ 189 w 46"/>
                <a:gd name="T65" fmla="*/ 159 h 33"/>
                <a:gd name="T66" fmla="*/ 35 w 46"/>
                <a:gd name="T67" fmla="*/ 159 h 33"/>
                <a:gd name="T68" fmla="*/ 35 w 46"/>
                <a:gd name="T69" fmla="*/ 159 h 33"/>
                <a:gd name="T70" fmla="*/ 35 w 46"/>
                <a:gd name="T71" fmla="*/ 159 h 33"/>
                <a:gd name="T72" fmla="*/ 27 w 46"/>
                <a:gd name="T73" fmla="*/ 159 h 33"/>
                <a:gd name="T74" fmla="*/ 12 w 46"/>
                <a:gd name="T75" fmla="*/ 145 h 33"/>
                <a:gd name="T76" fmla="*/ 12 w 46"/>
                <a:gd name="T77" fmla="*/ 145 h 33"/>
                <a:gd name="T78" fmla="*/ 12 w 46"/>
                <a:gd name="T79" fmla="*/ 145 h 33"/>
                <a:gd name="T80" fmla="*/ 0 w 46"/>
                <a:gd name="T81" fmla="*/ 145 h 33"/>
                <a:gd name="T82" fmla="*/ 0 w 46"/>
                <a:gd name="T83" fmla="*/ 125 h 33"/>
                <a:gd name="T84" fmla="*/ 0 w 46"/>
                <a:gd name="T85" fmla="*/ 125 h 33"/>
                <a:gd name="T86" fmla="*/ 0 w 46"/>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0" y="25"/>
                  </a:moveTo>
                  <a:lnTo>
                    <a:pt x="0" y="5"/>
                  </a:lnTo>
                  <a:lnTo>
                    <a:pt x="0" y="2"/>
                  </a:lnTo>
                  <a:lnTo>
                    <a:pt x="2" y="2"/>
                  </a:lnTo>
                  <a:lnTo>
                    <a:pt x="2" y="0"/>
                  </a:lnTo>
                  <a:lnTo>
                    <a:pt x="5" y="0"/>
                  </a:lnTo>
                  <a:lnTo>
                    <a:pt x="7" y="0"/>
                  </a:lnTo>
                  <a:lnTo>
                    <a:pt x="38" y="0"/>
                  </a:lnTo>
                  <a:lnTo>
                    <a:pt x="39" y="0"/>
                  </a:lnTo>
                  <a:lnTo>
                    <a:pt x="41" y="0"/>
                  </a:lnTo>
                  <a:lnTo>
                    <a:pt x="45" y="2"/>
                  </a:lnTo>
                  <a:lnTo>
                    <a:pt x="45" y="5"/>
                  </a:lnTo>
                  <a:lnTo>
                    <a:pt x="45" y="25"/>
                  </a:lnTo>
                  <a:lnTo>
                    <a:pt x="45" y="26"/>
                  </a:lnTo>
                  <a:lnTo>
                    <a:pt x="45" y="29"/>
                  </a:lnTo>
                  <a:lnTo>
                    <a:pt x="41" y="29"/>
                  </a:lnTo>
                  <a:lnTo>
                    <a:pt x="39" y="32"/>
                  </a:lnTo>
                  <a:lnTo>
                    <a:pt x="38" y="32"/>
                  </a:lnTo>
                  <a:lnTo>
                    <a:pt x="7" y="32"/>
                  </a:lnTo>
                  <a:lnTo>
                    <a:pt x="5" y="32"/>
                  </a:lnTo>
                  <a:lnTo>
                    <a:pt x="5" y="29"/>
                  </a:lnTo>
                  <a:lnTo>
                    <a:pt x="2"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43" name="Freeform 109"/>
            <p:cNvSpPr>
              <a:spLocks noChangeAspect="1"/>
            </p:cNvSpPr>
            <p:nvPr/>
          </p:nvSpPr>
          <p:spPr bwMode="auto">
            <a:xfrm>
              <a:off x="1738" y="2944"/>
              <a:ext cx="20" cy="43"/>
            </a:xfrm>
            <a:custGeom>
              <a:avLst/>
              <a:gdLst>
                <a:gd name="T0" fmla="*/ 0 w 15"/>
                <a:gd name="T1" fmla="*/ 27 h 33"/>
                <a:gd name="T2" fmla="*/ 0 w 15"/>
                <a:gd name="T3" fmla="*/ 27 h 33"/>
                <a:gd name="T4" fmla="*/ 0 w 15"/>
                <a:gd name="T5" fmla="*/ 27 h 33"/>
                <a:gd name="T6" fmla="*/ 0 w 15"/>
                <a:gd name="T7" fmla="*/ 12 h 33"/>
                <a:gd name="T8" fmla="*/ 0 w 15"/>
                <a:gd name="T9" fmla="*/ 12 h 33"/>
                <a:gd name="T10" fmla="*/ 0 w 15"/>
                <a:gd name="T11" fmla="*/ 12 h 33"/>
                <a:gd name="T12" fmla="*/ 0 w 15"/>
                <a:gd name="T13" fmla="*/ 0 h 33"/>
                <a:gd name="T14" fmla="*/ 12 w 15"/>
                <a:gd name="T15" fmla="*/ 0 h 33"/>
                <a:gd name="T16" fmla="*/ 12 w 15"/>
                <a:gd name="T17" fmla="*/ 0 h 33"/>
                <a:gd name="T18" fmla="*/ 12 w 15"/>
                <a:gd name="T19" fmla="*/ 0 h 33"/>
                <a:gd name="T20" fmla="*/ 12 w 15"/>
                <a:gd name="T21" fmla="*/ 0 h 33"/>
                <a:gd name="T22" fmla="*/ 64 w 15"/>
                <a:gd name="T23" fmla="*/ 0 h 33"/>
                <a:gd name="T24" fmla="*/ 64 w 15"/>
                <a:gd name="T25" fmla="*/ 0 h 33"/>
                <a:gd name="T26" fmla="*/ 64 w 15"/>
                <a:gd name="T27" fmla="*/ 0 h 33"/>
                <a:gd name="T28" fmla="*/ 64 w 15"/>
                <a:gd name="T29" fmla="*/ 0 h 33"/>
                <a:gd name="T30" fmla="*/ 64 w 15"/>
                <a:gd name="T31" fmla="*/ 0 h 33"/>
                <a:gd name="T32" fmla="*/ 64 w 15"/>
                <a:gd name="T33" fmla="*/ 0 h 33"/>
                <a:gd name="T34" fmla="*/ 79 w 15"/>
                <a:gd name="T35" fmla="*/ 12 h 33"/>
                <a:gd name="T36" fmla="*/ 79 w 15"/>
                <a:gd name="T37" fmla="*/ 12 h 33"/>
                <a:gd name="T38" fmla="*/ 79 w 15"/>
                <a:gd name="T39" fmla="*/ 12 h 33"/>
                <a:gd name="T40" fmla="*/ 79 w 15"/>
                <a:gd name="T41" fmla="*/ 27 h 33"/>
                <a:gd name="T42" fmla="*/ 79 w 15"/>
                <a:gd name="T43" fmla="*/ 27 h 33"/>
                <a:gd name="T44" fmla="*/ 79 w 15"/>
                <a:gd name="T45" fmla="*/ 124 h 33"/>
                <a:gd name="T46" fmla="*/ 79 w 15"/>
                <a:gd name="T47" fmla="*/ 125 h 33"/>
                <a:gd name="T48" fmla="*/ 79 w 15"/>
                <a:gd name="T49" fmla="*/ 125 h 33"/>
                <a:gd name="T50" fmla="*/ 79 w 15"/>
                <a:gd name="T51" fmla="*/ 125 h 33"/>
                <a:gd name="T52" fmla="*/ 79 w 15"/>
                <a:gd name="T53" fmla="*/ 145 h 33"/>
                <a:gd name="T54" fmla="*/ 79 w 15"/>
                <a:gd name="T55" fmla="*/ 145 h 33"/>
                <a:gd name="T56" fmla="*/ 64 w 15"/>
                <a:gd name="T57" fmla="*/ 145 h 33"/>
                <a:gd name="T58" fmla="*/ 64 w 15"/>
                <a:gd name="T59" fmla="*/ 145 h 33"/>
                <a:gd name="T60" fmla="*/ 64 w 15"/>
                <a:gd name="T61" fmla="*/ 159 h 33"/>
                <a:gd name="T62" fmla="*/ 64 w 15"/>
                <a:gd name="T63" fmla="*/ 159 h 33"/>
                <a:gd name="T64" fmla="*/ 64 w 15"/>
                <a:gd name="T65" fmla="*/ 159 h 33"/>
                <a:gd name="T66" fmla="*/ 12 w 15"/>
                <a:gd name="T67" fmla="*/ 159 h 33"/>
                <a:gd name="T68" fmla="*/ 12 w 15"/>
                <a:gd name="T69" fmla="*/ 159 h 33"/>
                <a:gd name="T70" fmla="*/ 12 w 15"/>
                <a:gd name="T71" fmla="*/ 159 h 33"/>
                <a:gd name="T72" fmla="*/ 12 w 15"/>
                <a:gd name="T73" fmla="*/ 159 h 33"/>
                <a:gd name="T74" fmla="*/ 0 w 15"/>
                <a:gd name="T75" fmla="*/ 145 h 33"/>
                <a:gd name="T76" fmla="*/ 0 w 15"/>
                <a:gd name="T77" fmla="*/ 145 h 33"/>
                <a:gd name="T78" fmla="*/ 0 w 15"/>
                <a:gd name="T79" fmla="*/ 145 h 33"/>
                <a:gd name="T80" fmla="*/ 0 w 15"/>
                <a:gd name="T81" fmla="*/ 145 h 33"/>
                <a:gd name="T82" fmla="*/ 0 w 15"/>
                <a:gd name="T83" fmla="*/ 125 h 33"/>
                <a:gd name="T84" fmla="*/ 0 w 15"/>
                <a:gd name="T85" fmla="*/ 125 h 33"/>
                <a:gd name="T86" fmla="*/ 0 w 15"/>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0" y="25"/>
                  </a:moveTo>
                  <a:lnTo>
                    <a:pt x="0" y="5"/>
                  </a:lnTo>
                  <a:lnTo>
                    <a:pt x="0" y="2"/>
                  </a:lnTo>
                  <a:lnTo>
                    <a:pt x="0" y="0"/>
                  </a:lnTo>
                  <a:lnTo>
                    <a:pt x="2" y="0"/>
                  </a:lnTo>
                  <a:lnTo>
                    <a:pt x="11" y="0"/>
                  </a:lnTo>
                  <a:lnTo>
                    <a:pt x="14" y="2"/>
                  </a:lnTo>
                  <a:lnTo>
                    <a:pt x="14" y="5"/>
                  </a:lnTo>
                  <a:lnTo>
                    <a:pt x="14" y="25"/>
                  </a:lnTo>
                  <a:lnTo>
                    <a:pt x="14" y="26"/>
                  </a:lnTo>
                  <a:lnTo>
                    <a:pt x="14" y="29"/>
                  </a:lnTo>
                  <a:lnTo>
                    <a:pt x="11" y="29"/>
                  </a:lnTo>
                  <a:lnTo>
                    <a:pt x="11" y="32"/>
                  </a:lnTo>
                  <a:lnTo>
                    <a:pt x="2" y="32"/>
                  </a:lnTo>
                  <a:lnTo>
                    <a:pt x="2" y="29"/>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44" name="Freeform 110"/>
            <p:cNvSpPr>
              <a:spLocks noChangeAspect="1"/>
            </p:cNvSpPr>
            <p:nvPr/>
          </p:nvSpPr>
          <p:spPr bwMode="auto">
            <a:xfrm>
              <a:off x="1784" y="2944"/>
              <a:ext cx="14" cy="43"/>
            </a:xfrm>
            <a:custGeom>
              <a:avLst/>
              <a:gdLst>
                <a:gd name="T0" fmla="*/ 0 w 11"/>
                <a:gd name="T1" fmla="*/ 27 h 33"/>
                <a:gd name="T2" fmla="*/ 0 w 11"/>
                <a:gd name="T3" fmla="*/ 27 h 33"/>
                <a:gd name="T4" fmla="*/ 0 w 11"/>
                <a:gd name="T5" fmla="*/ 27 h 33"/>
                <a:gd name="T6" fmla="*/ 0 w 11"/>
                <a:gd name="T7" fmla="*/ 12 h 33"/>
                <a:gd name="T8" fmla="*/ 0 w 11"/>
                <a:gd name="T9" fmla="*/ 12 h 33"/>
                <a:gd name="T10" fmla="*/ 0 w 11"/>
                <a:gd name="T11" fmla="*/ 12 h 33"/>
                <a:gd name="T12" fmla="*/ 0 w 11"/>
                <a:gd name="T13" fmla="*/ 0 h 33"/>
                <a:gd name="T14" fmla="*/ 0 w 11"/>
                <a:gd name="T15" fmla="*/ 0 h 33"/>
                <a:gd name="T16" fmla="*/ 0 w 11"/>
                <a:gd name="T17" fmla="*/ 0 h 33"/>
                <a:gd name="T18" fmla="*/ 0 w 11"/>
                <a:gd name="T19" fmla="*/ 0 h 33"/>
                <a:gd name="T20" fmla="*/ 0 w 11"/>
                <a:gd name="T21" fmla="*/ 0 h 33"/>
                <a:gd name="T22" fmla="*/ 36 w 11"/>
                <a:gd name="T23" fmla="*/ 0 h 33"/>
                <a:gd name="T24" fmla="*/ 3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5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6 w 11"/>
                <a:gd name="T65" fmla="*/ 159 h 33"/>
                <a:gd name="T66" fmla="*/ 0 w 11"/>
                <a:gd name="T67" fmla="*/ 159 h 33"/>
                <a:gd name="T68" fmla="*/ 0 w 11"/>
                <a:gd name="T69" fmla="*/ 159 h 33"/>
                <a:gd name="T70" fmla="*/ 0 w 11"/>
                <a:gd name="T71" fmla="*/ 159 h 33"/>
                <a:gd name="T72" fmla="*/ 0 w 11"/>
                <a:gd name="T73" fmla="*/ 159 h 33"/>
                <a:gd name="T74" fmla="*/ 0 w 11"/>
                <a:gd name="T75" fmla="*/ 145 h 33"/>
                <a:gd name="T76" fmla="*/ 0 w 11"/>
                <a:gd name="T77" fmla="*/ 145 h 33"/>
                <a:gd name="T78" fmla="*/ 0 w 11"/>
                <a:gd name="T79" fmla="*/ 145 h 33"/>
                <a:gd name="T80" fmla="*/ 0 w 11"/>
                <a:gd name="T81" fmla="*/ 14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8" y="0"/>
                  </a:lnTo>
                  <a:lnTo>
                    <a:pt x="10" y="0"/>
                  </a:lnTo>
                  <a:lnTo>
                    <a:pt x="10" y="2"/>
                  </a:lnTo>
                  <a:lnTo>
                    <a:pt x="10" y="5"/>
                  </a:lnTo>
                  <a:lnTo>
                    <a:pt x="10" y="25"/>
                  </a:lnTo>
                  <a:lnTo>
                    <a:pt x="10" y="26"/>
                  </a:lnTo>
                  <a:lnTo>
                    <a:pt x="10" y="29"/>
                  </a:lnTo>
                  <a:lnTo>
                    <a:pt x="10" y="32"/>
                  </a:lnTo>
                  <a:lnTo>
                    <a:pt x="8" y="32"/>
                  </a:lnTo>
                  <a:lnTo>
                    <a:pt x="0" y="32"/>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45" name="Freeform 111" descr="Light vertical"/>
            <p:cNvSpPr>
              <a:spLocks noChangeAspect="1"/>
            </p:cNvSpPr>
            <p:nvPr/>
          </p:nvSpPr>
          <p:spPr bwMode="auto">
            <a:xfrm>
              <a:off x="1757" y="2944"/>
              <a:ext cx="23" cy="43"/>
            </a:xfrm>
            <a:custGeom>
              <a:avLst/>
              <a:gdLst>
                <a:gd name="T0" fmla="*/ 0 w 18"/>
                <a:gd name="T1" fmla="*/ 27 h 33"/>
                <a:gd name="T2" fmla="*/ 0 w 18"/>
                <a:gd name="T3" fmla="*/ 27 h 33"/>
                <a:gd name="T4" fmla="*/ 0 w 18"/>
                <a:gd name="T5" fmla="*/ 27 h 33"/>
                <a:gd name="T6" fmla="*/ 0 w 18"/>
                <a:gd name="T7" fmla="*/ 12 h 33"/>
                <a:gd name="T8" fmla="*/ 0 w 18"/>
                <a:gd name="T9" fmla="*/ 12 h 33"/>
                <a:gd name="T10" fmla="*/ 0 w 18"/>
                <a:gd name="T11" fmla="*/ 12 h 33"/>
                <a:gd name="T12" fmla="*/ 10 w 18"/>
                <a:gd name="T13" fmla="*/ 0 h 33"/>
                <a:gd name="T14" fmla="*/ 10 w 18"/>
                <a:gd name="T15" fmla="*/ 0 h 33"/>
                <a:gd name="T16" fmla="*/ 10 w 18"/>
                <a:gd name="T17" fmla="*/ 0 h 33"/>
                <a:gd name="T18" fmla="*/ 10 w 18"/>
                <a:gd name="T19" fmla="*/ 0 h 33"/>
                <a:gd name="T20" fmla="*/ 10 w 18"/>
                <a:gd name="T21" fmla="*/ 0 h 33"/>
                <a:gd name="T22" fmla="*/ 69 w 18"/>
                <a:gd name="T23" fmla="*/ 0 h 33"/>
                <a:gd name="T24" fmla="*/ 69 w 18"/>
                <a:gd name="T25" fmla="*/ 0 h 33"/>
                <a:gd name="T26" fmla="*/ 69 w 18"/>
                <a:gd name="T27" fmla="*/ 0 h 33"/>
                <a:gd name="T28" fmla="*/ 75 w 18"/>
                <a:gd name="T29" fmla="*/ 0 h 33"/>
                <a:gd name="T30" fmla="*/ 75 w 18"/>
                <a:gd name="T31" fmla="*/ 0 h 33"/>
                <a:gd name="T32" fmla="*/ 75 w 18"/>
                <a:gd name="T33" fmla="*/ 0 h 33"/>
                <a:gd name="T34" fmla="*/ 75 w 18"/>
                <a:gd name="T35" fmla="*/ 12 h 33"/>
                <a:gd name="T36" fmla="*/ 75 w 18"/>
                <a:gd name="T37" fmla="*/ 12 h 33"/>
                <a:gd name="T38" fmla="*/ 75 w 18"/>
                <a:gd name="T39" fmla="*/ 12 h 33"/>
                <a:gd name="T40" fmla="*/ 75 w 18"/>
                <a:gd name="T41" fmla="*/ 27 h 33"/>
                <a:gd name="T42" fmla="*/ 75 w 18"/>
                <a:gd name="T43" fmla="*/ 27 h 33"/>
                <a:gd name="T44" fmla="*/ 75 w 18"/>
                <a:gd name="T45" fmla="*/ 124 h 33"/>
                <a:gd name="T46" fmla="*/ 75 w 18"/>
                <a:gd name="T47" fmla="*/ 125 h 33"/>
                <a:gd name="T48" fmla="*/ 75 w 18"/>
                <a:gd name="T49" fmla="*/ 125 h 33"/>
                <a:gd name="T50" fmla="*/ 75 w 18"/>
                <a:gd name="T51" fmla="*/ 125 h 33"/>
                <a:gd name="T52" fmla="*/ 75 w 18"/>
                <a:gd name="T53" fmla="*/ 145 h 33"/>
                <a:gd name="T54" fmla="*/ 75 w 18"/>
                <a:gd name="T55" fmla="*/ 145 h 33"/>
                <a:gd name="T56" fmla="*/ 75 w 18"/>
                <a:gd name="T57" fmla="*/ 145 h 33"/>
                <a:gd name="T58" fmla="*/ 75 w 18"/>
                <a:gd name="T59" fmla="*/ 145 h 33"/>
                <a:gd name="T60" fmla="*/ 69 w 18"/>
                <a:gd name="T61" fmla="*/ 159 h 33"/>
                <a:gd name="T62" fmla="*/ 69 w 18"/>
                <a:gd name="T63" fmla="*/ 159 h 33"/>
                <a:gd name="T64" fmla="*/ 69 w 18"/>
                <a:gd name="T65" fmla="*/ 159 h 33"/>
                <a:gd name="T66" fmla="*/ 10 w 18"/>
                <a:gd name="T67" fmla="*/ 159 h 33"/>
                <a:gd name="T68" fmla="*/ 10 w 18"/>
                <a:gd name="T69" fmla="*/ 159 h 33"/>
                <a:gd name="T70" fmla="*/ 10 w 18"/>
                <a:gd name="T71" fmla="*/ 159 h 33"/>
                <a:gd name="T72" fmla="*/ 10 w 18"/>
                <a:gd name="T73" fmla="*/ 159 h 33"/>
                <a:gd name="T74" fmla="*/ 10 w 18"/>
                <a:gd name="T75" fmla="*/ 145 h 33"/>
                <a:gd name="T76" fmla="*/ 0 w 18"/>
                <a:gd name="T77" fmla="*/ 145 h 33"/>
                <a:gd name="T78" fmla="*/ 0 w 18"/>
                <a:gd name="T79" fmla="*/ 145 h 33"/>
                <a:gd name="T80" fmla="*/ 0 w 18"/>
                <a:gd name="T81" fmla="*/ 145 h 33"/>
                <a:gd name="T82" fmla="*/ 0 w 18"/>
                <a:gd name="T83" fmla="*/ 125 h 33"/>
                <a:gd name="T84" fmla="*/ 0 w 18"/>
                <a:gd name="T85" fmla="*/ 125 h 33"/>
                <a:gd name="T86" fmla="*/ 0 w 1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0" y="25"/>
                  </a:moveTo>
                  <a:lnTo>
                    <a:pt x="0" y="5"/>
                  </a:lnTo>
                  <a:lnTo>
                    <a:pt x="0" y="2"/>
                  </a:lnTo>
                  <a:lnTo>
                    <a:pt x="0" y="0"/>
                  </a:lnTo>
                  <a:lnTo>
                    <a:pt x="2" y="0"/>
                  </a:lnTo>
                  <a:lnTo>
                    <a:pt x="16" y="0"/>
                  </a:lnTo>
                  <a:lnTo>
                    <a:pt x="17" y="0"/>
                  </a:lnTo>
                  <a:lnTo>
                    <a:pt x="17" y="2"/>
                  </a:lnTo>
                  <a:lnTo>
                    <a:pt x="17" y="5"/>
                  </a:lnTo>
                  <a:lnTo>
                    <a:pt x="17" y="25"/>
                  </a:lnTo>
                  <a:lnTo>
                    <a:pt x="17" y="26"/>
                  </a:lnTo>
                  <a:lnTo>
                    <a:pt x="17" y="29"/>
                  </a:lnTo>
                  <a:lnTo>
                    <a:pt x="17" y="32"/>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46" name="AutoShape 112"/>
            <p:cNvSpPr>
              <a:spLocks noChangeAspect="1" noChangeArrowheads="1"/>
            </p:cNvSpPr>
            <p:nvPr/>
          </p:nvSpPr>
          <p:spPr bwMode="auto">
            <a:xfrm flipV="1">
              <a:off x="1775" y="2924"/>
              <a:ext cx="4"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47" name="Freeform 113"/>
            <p:cNvSpPr>
              <a:spLocks noChangeAspect="1"/>
            </p:cNvSpPr>
            <p:nvPr/>
          </p:nvSpPr>
          <p:spPr bwMode="auto">
            <a:xfrm>
              <a:off x="1707" y="2839"/>
              <a:ext cx="123" cy="81"/>
            </a:xfrm>
            <a:custGeom>
              <a:avLst/>
              <a:gdLst>
                <a:gd name="T0" fmla="*/ 0 w 94"/>
                <a:gd name="T1" fmla="*/ 50 h 62"/>
                <a:gd name="T2" fmla="*/ 0 w 94"/>
                <a:gd name="T3" fmla="*/ 50 h 62"/>
                <a:gd name="T4" fmla="*/ 12 w 94"/>
                <a:gd name="T5" fmla="*/ 38 h 62"/>
                <a:gd name="T6" fmla="*/ 12 w 94"/>
                <a:gd name="T7" fmla="*/ 38 h 62"/>
                <a:gd name="T8" fmla="*/ 12 w 94"/>
                <a:gd name="T9" fmla="*/ 29 h 62"/>
                <a:gd name="T10" fmla="*/ 29 w 94"/>
                <a:gd name="T11" fmla="*/ 16 h 62"/>
                <a:gd name="T12" fmla="*/ 38 w 94"/>
                <a:gd name="T13" fmla="*/ 16 h 62"/>
                <a:gd name="T14" fmla="*/ 46 w 94"/>
                <a:gd name="T15" fmla="*/ 0 h 62"/>
                <a:gd name="T16" fmla="*/ 65 w 94"/>
                <a:gd name="T17" fmla="*/ 0 h 62"/>
                <a:gd name="T18" fmla="*/ 71 w 94"/>
                <a:gd name="T19" fmla="*/ 0 h 62"/>
                <a:gd name="T20" fmla="*/ 79 w 94"/>
                <a:gd name="T21" fmla="*/ 0 h 62"/>
                <a:gd name="T22" fmla="*/ 376 w 94"/>
                <a:gd name="T23" fmla="*/ 0 h 62"/>
                <a:gd name="T24" fmla="*/ 398 w 94"/>
                <a:gd name="T25" fmla="*/ 0 h 62"/>
                <a:gd name="T26" fmla="*/ 400 w 94"/>
                <a:gd name="T27" fmla="*/ 0 h 62"/>
                <a:gd name="T28" fmla="*/ 420 w 94"/>
                <a:gd name="T29" fmla="*/ 0 h 62"/>
                <a:gd name="T30" fmla="*/ 434 w 94"/>
                <a:gd name="T31" fmla="*/ 16 h 62"/>
                <a:gd name="T32" fmla="*/ 437 w 94"/>
                <a:gd name="T33" fmla="*/ 16 h 62"/>
                <a:gd name="T34" fmla="*/ 445 w 94"/>
                <a:gd name="T35" fmla="*/ 29 h 62"/>
                <a:gd name="T36" fmla="*/ 445 w 94"/>
                <a:gd name="T37" fmla="*/ 29 h 62"/>
                <a:gd name="T38" fmla="*/ 467 w 94"/>
                <a:gd name="T39" fmla="*/ 38 h 62"/>
                <a:gd name="T40" fmla="*/ 467 w 94"/>
                <a:gd name="T41" fmla="*/ 50 h 62"/>
                <a:gd name="T42" fmla="*/ 467 w 94"/>
                <a:gd name="T43" fmla="*/ 50 h 62"/>
                <a:gd name="T44" fmla="*/ 467 w 94"/>
                <a:gd name="T45" fmla="*/ 247 h 62"/>
                <a:gd name="T46" fmla="*/ 467 w 94"/>
                <a:gd name="T47" fmla="*/ 260 h 62"/>
                <a:gd name="T48" fmla="*/ 467 w 94"/>
                <a:gd name="T49" fmla="*/ 274 h 62"/>
                <a:gd name="T50" fmla="*/ 445 w 94"/>
                <a:gd name="T51" fmla="*/ 274 h 62"/>
                <a:gd name="T52" fmla="*/ 445 w 94"/>
                <a:gd name="T53" fmla="*/ 277 h 62"/>
                <a:gd name="T54" fmla="*/ 437 w 94"/>
                <a:gd name="T55" fmla="*/ 284 h 62"/>
                <a:gd name="T56" fmla="*/ 434 w 94"/>
                <a:gd name="T57" fmla="*/ 284 h 62"/>
                <a:gd name="T58" fmla="*/ 434 w 94"/>
                <a:gd name="T59" fmla="*/ 284 h 62"/>
                <a:gd name="T60" fmla="*/ 420 w 94"/>
                <a:gd name="T61" fmla="*/ 306 h 62"/>
                <a:gd name="T62" fmla="*/ 398 w 94"/>
                <a:gd name="T63" fmla="*/ 306 h 62"/>
                <a:gd name="T64" fmla="*/ 376 w 94"/>
                <a:gd name="T65" fmla="*/ 306 h 62"/>
                <a:gd name="T66" fmla="*/ 79 w 94"/>
                <a:gd name="T67" fmla="*/ 306 h 62"/>
                <a:gd name="T68" fmla="*/ 71 w 94"/>
                <a:gd name="T69" fmla="*/ 306 h 62"/>
                <a:gd name="T70" fmla="*/ 65 w 94"/>
                <a:gd name="T71" fmla="*/ 306 h 62"/>
                <a:gd name="T72" fmla="*/ 46 w 94"/>
                <a:gd name="T73" fmla="*/ 306 h 62"/>
                <a:gd name="T74" fmla="*/ 38 w 94"/>
                <a:gd name="T75" fmla="*/ 284 h 62"/>
                <a:gd name="T76" fmla="*/ 29 w 94"/>
                <a:gd name="T77" fmla="*/ 284 h 62"/>
                <a:gd name="T78" fmla="*/ 29 w 94"/>
                <a:gd name="T79" fmla="*/ 277 h 62"/>
                <a:gd name="T80" fmla="*/ 12 w 94"/>
                <a:gd name="T81" fmla="*/ 277 h 62"/>
                <a:gd name="T82" fmla="*/ 12 w 94"/>
                <a:gd name="T83" fmla="*/ 274 h 62"/>
                <a:gd name="T84" fmla="*/ 0 w 94"/>
                <a:gd name="T85" fmla="*/ 260 h 62"/>
                <a:gd name="T86" fmla="*/ 0 w 9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2"/>
                <a:gd name="T134" fmla="*/ 94 w 9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2">
                  <a:moveTo>
                    <a:pt x="0" y="50"/>
                  </a:moveTo>
                  <a:lnTo>
                    <a:pt x="0" y="10"/>
                  </a:lnTo>
                  <a:lnTo>
                    <a:pt x="2" y="8"/>
                  </a:lnTo>
                  <a:lnTo>
                    <a:pt x="2" y="6"/>
                  </a:lnTo>
                  <a:lnTo>
                    <a:pt x="6" y="6"/>
                  </a:lnTo>
                  <a:lnTo>
                    <a:pt x="6" y="3"/>
                  </a:lnTo>
                  <a:lnTo>
                    <a:pt x="8" y="3"/>
                  </a:lnTo>
                  <a:lnTo>
                    <a:pt x="9" y="0"/>
                  </a:lnTo>
                  <a:lnTo>
                    <a:pt x="13" y="0"/>
                  </a:lnTo>
                  <a:lnTo>
                    <a:pt x="14" y="0"/>
                  </a:lnTo>
                  <a:lnTo>
                    <a:pt x="16" y="0"/>
                  </a:lnTo>
                  <a:lnTo>
                    <a:pt x="75" y="0"/>
                  </a:lnTo>
                  <a:lnTo>
                    <a:pt x="79" y="0"/>
                  </a:lnTo>
                  <a:lnTo>
                    <a:pt x="80" y="0"/>
                  </a:lnTo>
                  <a:lnTo>
                    <a:pt x="83" y="0"/>
                  </a:lnTo>
                  <a:lnTo>
                    <a:pt x="86" y="0"/>
                  </a:lnTo>
                  <a:lnTo>
                    <a:pt x="86" y="3"/>
                  </a:lnTo>
                  <a:lnTo>
                    <a:pt x="87" y="3"/>
                  </a:lnTo>
                  <a:lnTo>
                    <a:pt x="89" y="6"/>
                  </a:lnTo>
                  <a:lnTo>
                    <a:pt x="89" y="8"/>
                  </a:lnTo>
                  <a:lnTo>
                    <a:pt x="93" y="8"/>
                  </a:lnTo>
                  <a:lnTo>
                    <a:pt x="93" y="10"/>
                  </a:lnTo>
                  <a:lnTo>
                    <a:pt x="93" y="50"/>
                  </a:lnTo>
                  <a:lnTo>
                    <a:pt x="93" y="52"/>
                  </a:lnTo>
                  <a:lnTo>
                    <a:pt x="93" y="55"/>
                  </a:lnTo>
                  <a:lnTo>
                    <a:pt x="89" y="55"/>
                  </a:lnTo>
                  <a:lnTo>
                    <a:pt x="89" y="56"/>
                  </a:lnTo>
                  <a:lnTo>
                    <a:pt x="87" y="57"/>
                  </a:lnTo>
                  <a:lnTo>
                    <a:pt x="86" y="57"/>
                  </a:lnTo>
                  <a:lnTo>
                    <a:pt x="83" y="61"/>
                  </a:lnTo>
                  <a:lnTo>
                    <a:pt x="80" y="61"/>
                  </a:lnTo>
                  <a:lnTo>
                    <a:pt x="79" y="61"/>
                  </a:lnTo>
                  <a:lnTo>
                    <a:pt x="75" y="61"/>
                  </a:lnTo>
                  <a:lnTo>
                    <a:pt x="16" y="61"/>
                  </a:lnTo>
                  <a:lnTo>
                    <a:pt x="14" y="61"/>
                  </a:lnTo>
                  <a:lnTo>
                    <a:pt x="13" y="61"/>
                  </a:lnTo>
                  <a:lnTo>
                    <a:pt x="9" y="61"/>
                  </a:lnTo>
                  <a:lnTo>
                    <a:pt x="9" y="57"/>
                  </a:lnTo>
                  <a:lnTo>
                    <a:pt x="8" y="57"/>
                  </a:lnTo>
                  <a:lnTo>
                    <a:pt x="6" y="57"/>
                  </a:lnTo>
                  <a:lnTo>
                    <a:pt x="6" y="56"/>
                  </a:lnTo>
                  <a:lnTo>
                    <a:pt x="2" y="56"/>
                  </a:lnTo>
                  <a:lnTo>
                    <a:pt x="2"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48" name="Freeform 114"/>
            <p:cNvSpPr>
              <a:spLocks noChangeAspect="1"/>
            </p:cNvSpPr>
            <p:nvPr/>
          </p:nvSpPr>
          <p:spPr bwMode="auto">
            <a:xfrm>
              <a:off x="1712" y="2839"/>
              <a:ext cx="33" cy="81"/>
            </a:xfrm>
            <a:custGeom>
              <a:avLst/>
              <a:gdLst>
                <a:gd name="T0" fmla="*/ 0 w 25"/>
                <a:gd name="T1" fmla="*/ 65 h 62"/>
                <a:gd name="T2" fmla="*/ 0 w 25"/>
                <a:gd name="T3" fmla="*/ 50 h 62"/>
                <a:gd name="T4" fmla="*/ 0 w 25"/>
                <a:gd name="T5" fmla="*/ 38 h 62"/>
                <a:gd name="T6" fmla="*/ 0 w 25"/>
                <a:gd name="T7" fmla="*/ 38 h 62"/>
                <a:gd name="T8" fmla="*/ 0 w 25"/>
                <a:gd name="T9" fmla="*/ 29 h 62"/>
                <a:gd name="T10" fmla="*/ 0 w 25"/>
                <a:gd name="T11" fmla="*/ 29 h 62"/>
                <a:gd name="T12" fmla="*/ 0 w 25"/>
                <a:gd name="T13" fmla="*/ 16 h 62"/>
                <a:gd name="T14" fmla="*/ 0 w 25"/>
                <a:gd name="T15" fmla="*/ 16 h 62"/>
                <a:gd name="T16" fmla="*/ 12 w 25"/>
                <a:gd name="T17" fmla="*/ 0 h 62"/>
                <a:gd name="T18" fmla="*/ 12 w 25"/>
                <a:gd name="T19" fmla="*/ 0 h 62"/>
                <a:gd name="T20" fmla="*/ 12 w 25"/>
                <a:gd name="T21" fmla="*/ 0 h 62"/>
                <a:gd name="T22" fmla="*/ 102 w 25"/>
                <a:gd name="T23" fmla="*/ 0 h 62"/>
                <a:gd name="T24" fmla="*/ 102 w 25"/>
                <a:gd name="T25" fmla="*/ 0 h 62"/>
                <a:gd name="T26" fmla="*/ 102 w 25"/>
                <a:gd name="T27" fmla="*/ 0 h 62"/>
                <a:gd name="T28" fmla="*/ 115 w 25"/>
                <a:gd name="T29" fmla="*/ 0 h 62"/>
                <a:gd name="T30" fmla="*/ 115 w 25"/>
                <a:gd name="T31" fmla="*/ 16 h 62"/>
                <a:gd name="T32" fmla="*/ 115 w 25"/>
                <a:gd name="T33" fmla="*/ 16 h 62"/>
                <a:gd name="T34" fmla="*/ 115 w 25"/>
                <a:gd name="T35" fmla="*/ 29 h 62"/>
                <a:gd name="T36" fmla="*/ 115 w 25"/>
                <a:gd name="T37" fmla="*/ 29 h 62"/>
                <a:gd name="T38" fmla="*/ 127 w 25"/>
                <a:gd name="T39" fmla="*/ 38 h 62"/>
                <a:gd name="T40" fmla="*/ 127 w 25"/>
                <a:gd name="T41" fmla="*/ 50 h 62"/>
                <a:gd name="T42" fmla="*/ 127 w 25"/>
                <a:gd name="T43" fmla="*/ 65 h 62"/>
                <a:gd name="T44" fmla="*/ 127 w 25"/>
                <a:gd name="T45" fmla="*/ 260 h 62"/>
                <a:gd name="T46" fmla="*/ 127 w 25"/>
                <a:gd name="T47" fmla="*/ 260 h 62"/>
                <a:gd name="T48" fmla="*/ 127 w 25"/>
                <a:gd name="T49" fmla="*/ 274 h 62"/>
                <a:gd name="T50" fmla="*/ 127 w 25"/>
                <a:gd name="T51" fmla="*/ 274 h 62"/>
                <a:gd name="T52" fmla="*/ 115 w 25"/>
                <a:gd name="T53" fmla="*/ 277 h 62"/>
                <a:gd name="T54" fmla="*/ 115 w 25"/>
                <a:gd name="T55" fmla="*/ 284 h 62"/>
                <a:gd name="T56" fmla="*/ 115 w 25"/>
                <a:gd name="T57" fmla="*/ 284 h 62"/>
                <a:gd name="T58" fmla="*/ 115 w 25"/>
                <a:gd name="T59" fmla="*/ 284 h 62"/>
                <a:gd name="T60" fmla="*/ 102 w 25"/>
                <a:gd name="T61" fmla="*/ 306 h 62"/>
                <a:gd name="T62" fmla="*/ 102 w 25"/>
                <a:gd name="T63" fmla="*/ 306 h 62"/>
                <a:gd name="T64" fmla="*/ 102 w 25"/>
                <a:gd name="T65" fmla="*/ 306 h 62"/>
                <a:gd name="T66" fmla="*/ 12 w 25"/>
                <a:gd name="T67" fmla="*/ 306 h 62"/>
                <a:gd name="T68" fmla="*/ 12 w 25"/>
                <a:gd name="T69" fmla="*/ 306 h 62"/>
                <a:gd name="T70" fmla="*/ 12 w 25"/>
                <a:gd name="T71" fmla="*/ 306 h 62"/>
                <a:gd name="T72" fmla="*/ 12 w 25"/>
                <a:gd name="T73" fmla="*/ 306 h 62"/>
                <a:gd name="T74" fmla="*/ 0 w 25"/>
                <a:gd name="T75" fmla="*/ 284 h 62"/>
                <a:gd name="T76" fmla="*/ 0 w 25"/>
                <a:gd name="T77" fmla="*/ 284 h 62"/>
                <a:gd name="T78" fmla="*/ 0 w 25"/>
                <a:gd name="T79" fmla="*/ 277 h 62"/>
                <a:gd name="T80" fmla="*/ 0 w 25"/>
                <a:gd name="T81" fmla="*/ 277 h 62"/>
                <a:gd name="T82" fmla="*/ 0 w 25"/>
                <a:gd name="T83" fmla="*/ 274 h 62"/>
                <a:gd name="T84" fmla="*/ 0 w 25"/>
                <a:gd name="T85" fmla="*/ 260 h 62"/>
                <a:gd name="T86" fmla="*/ 0 w 25"/>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2"/>
                <a:gd name="T134" fmla="*/ 25 w 25"/>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2">
                  <a:moveTo>
                    <a:pt x="0" y="52"/>
                  </a:moveTo>
                  <a:lnTo>
                    <a:pt x="0" y="13"/>
                  </a:lnTo>
                  <a:lnTo>
                    <a:pt x="0" y="10"/>
                  </a:lnTo>
                  <a:lnTo>
                    <a:pt x="0" y="8"/>
                  </a:lnTo>
                  <a:lnTo>
                    <a:pt x="0" y="6"/>
                  </a:lnTo>
                  <a:lnTo>
                    <a:pt x="0" y="3"/>
                  </a:lnTo>
                  <a:lnTo>
                    <a:pt x="2" y="0"/>
                  </a:lnTo>
                  <a:lnTo>
                    <a:pt x="19" y="0"/>
                  </a:lnTo>
                  <a:lnTo>
                    <a:pt x="22" y="0"/>
                  </a:lnTo>
                  <a:lnTo>
                    <a:pt x="22" y="3"/>
                  </a:lnTo>
                  <a:lnTo>
                    <a:pt x="22" y="6"/>
                  </a:lnTo>
                  <a:lnTo>
                    <a:pt x="24" y="8"/>
                  </a:lnTo>
                  <a:lnTo>
                    <a:pt x="24" y="10"/>
                  </a:lnTo>
                  <a:lnTo>
                    <a:pt x="24" y="13"/>
                  </a:lnTo>
                  <a:lnTo>
                    <a:pt x="24" y="52"/>
                  </a:lnTo>
                  <a:lnTo>
                    <a:pt x="24" y="55"/>
                  </a:lnTo>
                  <a:lnTo>
                    <a:pt x="22" y="56"/>
                  </a:lnTo>
                  <a:lnTo>
                    <a:pt x="22" y="57"/>
                  </a:lnTo>
                  <a:lnTo>
                    <a:pt x="22" y="61"/>
                  </a:lnTo>
                  <a:lnTo>
                    <a:pt x="19" y="61"/>
                  </a:lnTo>
                  <a:lnTo>
                    <a:pt x="2" y="61"/>
                  </a:lnTo>
                  <a:lnTo>
                    <a:pt x="0" y="57"/>
                  </a:lnTo>
                  <a:lnTo>
                    <a:pt x="0" y="56"/>
                  </a:lnTo>
                  <a:lnTo>
                    <a:pt x="0" y="55"/>
                  </a:lnTo>
                  <a:lnTo>
                    <a:pt x="0" y="5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49" name="Freeform 115"/>
            <p:cNvSpPr>
              <a:spLocks noChangeAspect="1"/>
            </p:cNvSpPr>
            <p:nvPr/>
          </p:nvSpPr>
          <p:spPr bwMode="auto">
            <a:xfrm>
              <a:off x="1792" y="2839"/>
              <a:ext cx="38" cy="81"/>
            </a:xfrm>
            <a:custGeom>
              <a:avLst/>
              <a:gdLst>
                <a:gd name="T0" fmla="*/ 0 w 29"/>
                <a:gd name="T1" fmla="*/ 65 h 62"/>
                <a:gd name="T2" fmla="*/ 0 w 29"/>
                <a:gd name="T3" fmla="*/ 50 h 62"/>
                <a:gd name="T4" fmla="*/ 0 w 29"/>
                <a:gd name="T5" fmla="*/ 38 h 62"/>
                <a:gd name="T6" fmla="*/ 12 w 29"/>
                <a:gd name="T7" fmla="*/ 38 h 62"/>
                <a:gd name="T8" fmla="*/ 12 w 29"/>
                <a:gd name="T9" fmla="*/ 29 h 62"/>
                <a:gd name="T10" fmla="*/ 12 w 29"/>
                <a:gd name="T11" fmla="*/ 29 h 62"/>
                <a:gd name="T12" fmla="*/ 12 w 29"/>
                <a:gd name="T13" fmla="*/ 16 h 62"/>
                <a:gd name="T14" fmla="*/ 12 w 29"/>
                <a:gd name="T15" fmla="*/ 16 h 62"/>
                <a:gd name="T16" fmla="*/ 28 w 29"/>
                <a:gd name="T17" fmla="*/ 0 h 62"/>
                <a:gd name="T18" fmla="*/ 28 w 29"/>
                <a:gd name="T19" fmla="*/ 0 h 62"/>
                <a:gd name="T20" fmla="*/ 28 w 29"/>
                <a:gd name="T21" fmla="*/ 0 h 62"/>
                <a:gd name="T22" fmla="*/ 113 w 29"/>
                <a:gd name="T23" fmla="*/ 0 h 62"/>
                <a:gd name="T24" fmla="*/ 113 w 29"/>
                <a:gd name="T25" fmla="*/ 0 h 62"/>
                <a:gd name="T26" fmla="*/ 113 w 29"/>
                <a:gd name="T27" fmla="*/ 0 h 62"/>
                <a:gd name="T28" fmla="*/ 122 w 29"/>
                <a:gd name="T29" fmla="*/ 0 h 62"/>
                <a:gd name="T30" fmla="*/ 122 w 29"/>
                <a:gd name="T31" fmla="*/ 16 h 62"/>
                <a:gd name="T32" fmla="*/ 122 w 29"/>
                <a:gd name="T33" fmla="*/ 16 h 62"/>
                <a:gd name="T34" fmla="*/ 122 w 29"/>
                <a:gd name="T35" fmla="*/ 29 h 62"/>
                <a:gd name="T36" fmla="*/ 122 w 29"/>
                <a:gd name="T37" fmla="*/ 29 h 62"/>
                <a:gd name="T38" fmla="*/ 143 w 29"/>
                <a:gd name="T39" fmla="*/ 38 h 62"/>
                <a:gd name="T40" fmla="*/ 143 w 29"/>
                <a:gd name="T41" fmla="*/ 50 h 62"/>
                <a:gd name="T42" fmla="*/ 143 w 29"/>
                <a:gd name="T43" fmla="*/ 65 h 62"/>
                <a:gd name="T44" fmla="*/ 143 w 29"/>
                <a:gd name="T45" fmla="*/ 260 h 62"/>
                <a:gd name="T46" fmla="*/ 143 w 29"/>
                <a:gd name="T47" fmla="*/ 260 h 62"/>
                <a:gd name="T48" fmla="*/ 143 w 29"/>
                <a:gd name="T49" fmla="*/ 274 h 62"/>
                <a:gd name="T50" fmla="*/ 122 w 29"/>
                <a:gd name="T51" fmla="*/ 274 h 62"/>
                <a:gd name="T52" fmla="*/ 122 w 29"/>
                <a:gd name="T53" fmla="*/ 277 h 62"/>
                <a:gd name="T54" fmla="*/ 122 w 29"/>
                <a:gd name="T55" fmla="*/ 284 h 62"/>
                <a:gd name="T56" fmla="*/ 122 w 29"/>
                <a:gd name="T57" fmla="*/ 284 h 62"/>
                <a:gd name="T58" fmla="*/ 122 w 29"/>
                <a:gd name="T59" fmla="*/ 284 h 62"/>
                <a:gd name="T60" fmla="*/ 113 w 29"/>
                <a:gd name="T61" fmla="*/ 306 h 62"/>
                <a:gd name="T62" fmla="*/ 113 w 29"/>
                <a:gd name="T63" fmla="*/ 306 h 62"/>
                <a:gd name="T64" fmla="*/ 113 w 29"/>
                <a:gd name="T65" fmla="*/ 306 h 62"/>
                <a:gd name="T66" fmla="*/ 28 w 29"/>
                <a:gd name="T67" fmla="*/ 306 h 62"/>
                <a:gd name="T68" fmla="*/ 28 w 29"/>
                <a:gd name="T69" fmla="*/ 306 h 62"/>
                <a:gd name="T70" fmla="*/ 28 w 29"/>
                <a:gd name="T71" fmla="*/ 306 h 62"/>
                <a:gd name="T72" fmla="*/ 28 w 29"/>
                <a:gd name="T73" fmla="*/ 306 h 62"/>
                <a:gd name="T74" fmla="*/ 12 w 29"/>
                <a:gd name="T75" fmla="*/ 284 h 62"/>
                <a:gd name="T76" fmla="*/ 12 w 29"/>
                <a:gd name="T77" fmla="*/ 284 h 62"/>
                <a:gd name="T78" fmla="*/ 12 w 29"/>
                <a:gd name="T79" fmla="*/ 277 h 62"/>
                <a:gd name="T80" fmla="*/ 12 w 29"/>
                <a:gd name="T81" fmla="*/ 277 h 62"/>
                <a:gd name="T82" fmla="*/ 12 w 29"/>
                <a:gd name="T83" fmla="*/ 274 h 62"/>
                <a:gd name="T84" fmla="*/ 0 w 29"/>
                <a:gd name="T85" fmla="*/ 260 h 62"/>
                <a:gd name="T86" fmla="*/ 0 w 29"/>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2"/>
                <a:gd name="T134" fmla="*/ 29 w 2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2">
                  <a:moveTo>
                    <a:pt x="0" y="52"/>
                  </a:moveTo>
                  <a:lnTo>
                    <a:pt x="0" y="13"/>
                  </a:lnTo>
                  <a:lnTo>
                    <a:pt x="0" y="10"/>
                  </a:lnTo>
                  <a:lnTo>
                    <a:pt x="0" y="8"/>
                  </a:lnTo>
                  <a:lnTo>
                    <a:pt x="2" y="8"/>
                  </a:lnTo>
                  <a:lnTo>
                    <a:pt x="2" y="6"/>
                  </a:lnTo>
                  <a:lnTo>
                    <a:pt x="2" y="3"/>
                  </a:lnTo>
                  <a:lnTo>
                    <a:pt x="5" y="0"/>
                  </a:lnTo>
                  <a:lnTo>
                    <a:pt x="22" y="0"/>
                  </a:lnTo>
                  <a:lnTo>
                    <a:pt x="24" y="0"/>
                  </a:lnTo>
                  <a:lnTo>
                    <a:pt x="24" y="3"/>
                  </a:lnTo>
                  <a:lnTo>
                    <a:pt x="24" y="6"/>
                  </a:lnTo>
                  <a:lnTo>
                    <a:pt x="24" y="8"/>
                  </a:lnTo>
                  <a:lnTo>
                    <a:pt x="28" y="8"/>
                  </a:lnTo>
                  <a:lnTo>
                    <a:pt x="28" y="10"/>
                  </a:lnTo>
                  <a:lnTo>
                    <a:pt x="28" y="13"/>
                  </a:lnTo>
                  <a:lnTo>
                    <a:pt x="28" y="52"/>
                  </a:lnTo>
                  <a:lnTo>
                    <a:pt x="28" y="55"/>
                  </a:lnTo>
                  <a:lnTo>
                    <a:pt x="24" y="55"/>
                  </a:lnTo>
                  <a:lnTo>
                    <a:pt x="24" y="56"/>
                  </a:lnTo>
                  <a:lnTo>
                    <a:pt x="24" y="57"/>
                  </a:lnTo>
                  <a:lnTo>
                    <a:pt x="24" y="61"/>
                  </a:lnTo>
                  <a:lnTo>
                    <a:pt x="22" y="61"/>
                  </a:lnTo>
                  <a:lnTo>
                    <a:pt x="5" y="61"/>
                  </a:lnTo>
                  <a:lnTo>
                    <a:pt x="2" y="57"/>
                  </a:lnTo>
                  <a:lnTo>
                    <a:pt x="2" y="56"/>
                  </a:lnTo>
                  <a:lnTo>
                    <a:pt x="2" y="55"/>
                  </a:lnTo>
                  <a:lnTo>
                    <a:pt x="0" y="55"/>
                  </a:lnTo>
                  <a:lnTo>
                    <a:pt x="0" y="5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50" name="Freeform 116" descr="Light vertical"/>
            <p:cNvSpPr>
              <a:spLocks noChangeAspect="1"/>
            </p:cNvSpPr>
            <p:nvPr/>
          </p:nvSpPr>
          <p:spPr bwMode="auto">
            <a:xfrm>
              <a:off x="1744" y="2839"/>
              <a:ext cx="49" cy="81"/>
            </a:xfrm>
            <a:custGeom>
              <a:avLst/>
              <a:gdLst>
                <a:gd name="T0" fmla="*/ 0 w 38"/>
                <a:gd name="T1" fmla="*/ 65 h 62"/>
                <a:gd name="T2" fmla="*/ 0 w 38"/>
                <a:gd name="T3" fmla="*/ 50 h 62"/>
                <a:gd name="T4" fmla="*/ 0 w 38"/>
                <a:gd name="T5" fmla="*/ 38 h 62"/>
                <a:gd name="T6" fmla="*/ 0 w 38"/>
                <a:gd name="T7" fmla="*/ 38 h 62"/>
                <a:gd name="T8" fmla="*/ 1 w 38"/>
                <a:gd name="T9" fmla="*/ 29 h 62"/>
                <a:gd name="T10" fmla="*/ 1 w 38"/>
                <a:gd name="T11" fmla="*/ 29 h 62"/>
                <a:gd name="T12" fmla="*/ 1 w 38"/>
                <a:gd name="T13" fmla="*/ 16 h 62"/>
                <a:gd name="T14" fmla="*/ 17 w 38"/>
                <a:gd name="T15" fmla="*/ 16 h 62"/>
                <a:gd name="T16" fmla="*/ 17 w 38"/>
                <a:gd name="T17" fmla="*/ 0 h 62"/>
                <a:gd name="T18" fmla="*/ 17 w 38"/>
                <a:gd name="T19" fmla="*/ 0 h 62"/>
                <a:gd name="T20" fmla="*/ 32 w 38"/>
                <a:gd name="T21" fmla="*/ 0 h 62"/>
                <a:gd name="T22" fmla="*/ 143 w 38"/>
                <a:gd name="T23" fmla="*/ 0 h 62"/>
                <a:gd name="T24" fmla="*/ 146 w 38"/>
                <a:gd name="T25" fmla="*/ 0 h 62"/>
                <a:gd name="T26" fmla="*/ 146 w 38"/>
                <a:gd name="T27" fmla="*/ 0 h 62"/>
                <a:gd name="T28" fmla="*/ 146 w 38"/>
                <a:gd name="T29" fmla="*/ 0 h 62"/>
                <a:gd name="T30" fmla="*/ 156 w 38"/>
                <a:gd name="T31" fmla="*/ 16 h 62"/>
                <a:gd name="T32" fmla="*/ 156 w 38"/>
                <a:gd name="T33" fmla="*/ 16 h 62"/>
                <a:gd name="T34" fmla="*/ 172 w 38"/>
                <a:gd name="T35" fmla="*/ 29 h 62"/>
                <a:gd name="T36" fmla="*/ 172 w 38"/>
                <a:gd name="T37" fmla="*/ 29 h 62"/>
                <a:gd name="T38" fmla="*/ 172 w 38"/>
                <a:gd name="T39" fmla="*/ 38 h 62"/>
                <a:gd name="T40" fmla="*/ 172 w 38"/>
                <a:gd name="T41" fmla="*/ 50 h 62"/>
                <a:gd name="T42" fmla="*/ 172 w 38"/>
                <a:gd name="T43" fmla="*/ 65 h 62"/>
                <a:gd name="T44" fmla="*/ 172 w 38"/>
                <a:gd name="T45" fmla="*/ 260 h 62"/>
                <a:gd name="T46" fmla="*/ 172 w 38"/>
                <a:gd name="T47" fmla="*/ 260 h 62"/>
                <a:gd name="T48" fmla="*/ 172 w 38"/>
                <a:gd name="T49" fmla="*/ 274 h 62"/>
                <a:gd name="T50" fmla="*/ 172 w 38"/>
                <a:gd name="T51" fmla="*/ 274 h 62"/>
                <a:gd name="T52" fmla="*/ 172 w 38"/>
                <a:gd name="T53" fmla="*/ 277 h 62"/>
                <a:gd name="T54" fmla="*/ 156 w 38"/>
                <a:gd name="T55" fmla="*/ 284 h 62"/>
                <a:gd name="T56" fmla="*/ 156 w 38"/>
                <a:gd name="T57" fmla="*/ 284 h 62"/>
                <a:gd name="T58" fmla="*/ 156 w 38"/>
                <a:gd name="T59" fmla="*/ 284 h 62"/>
                <a:gd name="T60" fmla="*/ 146 w 38"/>
                <a:gd name="T61" fmla="*/ 306 h 62"/>
                <a:gd name="T62" fmla="*/ 146 w 38"/>
                <a:gd name="T63" fmla="*/ 306 h 62"/>
                <a:gd name="T64" fmla="*/ 143 w 38"/>
                <a:gd name="T65" fmla="*/ 306 h 62"/>
                <a:gd name="T66" fmla="*/ 32 w 38"/>
                <a:gd name="T67" fmla="*/ 306 h 62"/>
                <a:gd name="T68" fmla="*/ 32 w 38"/>
                <a:gd name="T69" fmla="*/ 306 h 62"/>
                <a:gd name="T70" fmla="*/ 17 w 38"/>
                <a:gd name="T71" fmla="*/ 306 h 62"/>
                <a:gd name="T72" fmla="*/ 17 w 38"/>
                <a:gd name="T73" fmla="*/ 306 h 62"/>
                <a:gd name="T74" fmla="*/ 1 w 38"/>
                <a:gd name="T75" fmla="*/ 284 h 62"/>
                <a:gd name="T76" fmla="*/ 1 w 38"/>
                <a:gd name="T77" fmla="*/ 284 h 62"/>
                <a:gd name="T78" fmla="*/ 1 w 38"/>
                <a:gd name="T79" fmla="*/ 277 h 62"/>
                <a:gd name="T80" fmla="*/ 0 w 38"/>
                <a:gd name="T81" fmla="*/ 277 h 62"/>
                <a:gd name="T82" fmla="*/ 0 w 38"/>
                <a:gd name="T83" fmla="*/ 274 h 62"/>
                <a:gd name="T84" fmla="*/ 0 w 38"/>
                <a:gd name="T85" fmla="*/ 260 h 62"/>
                <a:gd name="T86" fmla="*/ 0 w 38"/>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2"/>
                <a:gd name="T134" fmla="*/ 38 w 38"/>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2">
                  <a:moveTo>
                    <a:pt x="0" y="52"/>
                  </a:moveTo>
                  <a:lnTo>
                    <a:pt x="0" y="13"/>
                  </a:lnTo>
                  <a:lnTo>
                    <a:pt x="0" y="10"/>
                  </a:lnTo>
                  <a:lnTo>
                    <a:pt x="0" y="8"/>
                  </a:lnTo>
                  <a:lnTo>
                    <a:pt x="0" y="6"/>
                  </a:lnTo>
                  <a:lnTo>
                    <a:pt x="1" y="6"/>
                  </a:lnTo>
                  <a:lnTo>
                    <a:pt x="1" y="3"/>
                  </a:lnTo>
                  <a:lnTo>
                    <a:pt x="4" y="3"/>
                  </a:lnTo>
                  <a:lnTo>
                    <a:pt x="4" y="0"/>
                  </a:lnTo>
                  <a:lnTo>
                    <a:pt x="7" y="0"/>
                  </a:lnTo>
                  <a:lnTo>
                    <a:pt x="31" y="0"/>
                  </a:lnTo>
                  <a:lnTo>
                    <a:pt x="32" y="0"/>
                  </a:lnTo>
                  <a:lnTo>
                    <a:pt x="34" y="3"/>
                  </a:lnTo>
                  <a:lnTo>
                    <a:pt x="34" y="6"/>
                  </a:lnTo>
                  <a:lnTo>
                    <a:pt x="37" y="6"/>
                  </a:lnTo>
                  <a:lnTo>
                    <a:pt x="37" y="8"/>
                  </a:lnTo>
                  <a:lnTo>
                    <a:pt x="37" y="10"/>
                  </a:lnTo>
                  <a:lnTo>
                    <a:pt x="37" y="13"/>
                  </a:lnTo>
                  <a:lnTo>
                    <a:pt x="37" y="52"/>
                  </a:lnTo>
                  <a:lnTo>
                    <a:pt x="37" y="55"/>
                  </a:lnTo>
                  <a:lnTo>
                    <a:pt x="37" y="56"/>
                  </a:lnTo>
                  <a:lnTo>
                    <a:pt x="34" y="57"/>
                  </a:lnTo>
                  <a:lnTo>
                    <a:pt x="32" y="61"/>
                  </a:lnTo>
                  <a:lnTo>
                    <a:pt x="31" y="61"/>
                  </a:lnTo>
                  <a:lnTo>
                    <a:pt x="7" y="61"/>
                  </a:lnTo>
                  <a:lnTo>
                    <a:pt x="4" y="61"/>
                  </a:lnTo>
                  <a:lnTo>
                    <a:pt x="4" y="57"/>
                  </a:lnTo>
                  <a:lnTo>
                    <a:pt x="1" y="57"/>
                  </a:lnTo>
                  <a:lnTo>
                    <a:pt x="1" y="56"/>
                  </a:lnTo>
                  <a:lnTo>
                    <a:pt x="0" y="56"/>
                  </a:lnTo>
                  <a:lnTo>
                    <a:pt x="0" y="55"/>
                  </a:lnTo>
                  <a:lnTo>
                    <a:pt x="0" y="52"/>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51" name="AutoShape 117"/>
            <p:cNvSpPr>
              <a:spLocks noChangeAspect="1" noChangeArrowheads="1"/>
            </p:cNvSpPr>
            <p:nvPr/>
          </p:nvSpPr>
          <p:spPr bwMode="auto">
            <a:xfrm flipV="1">
              <a:off x="1753" y="2273"/>
              <a:ext cx="31"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52" name="Freeform 118"/>
            <p:cNvSpPr>
              <a:spLocks noChangeAspect="1"/>
            </p:cNvSpPr>
            <p:nvPr/>
          </p:nvSpPr>
          <p:spPr bwMode="auto">
            <a:xfrm>
              <a:off x="1738" y="2230"/>
              <a:ext cx="60" cy="43"/>
            </a:xfrm>
            <a:custGeom>
              <a:avLst/>
              <a:gdLst>
                <a:gd name="T0" fmla="*/ 222 w 46"/>
                <a:gd name="T1" fmla="*/ 125 h 33"/>
                <a:gd name="T2" fmla="*/ 222 w 46"/>
                <a:gd name="T3" fmla="*/ 125 h 33"/>
                <a:gd name="T4" fmla="*/ 222 w 46"/>
                <a:gd name="T5" fmla="*/ 125 h 33"/>
                <a:gd name="T6" fmla="*/ 222 w 46"/>
                <a:gd name="T7" fmla="*/ 134 h 33"/>
                <a:gd name="T8" fmla="*/ 222 w 46"/>
                <a:gd name="T9" fmla="*/ 134 h 33"/>
                <a:gd name="T10" fmla="*/ 200 w 46"/>
                <a:gd name="T11" fmla="*/ 134 h 33"/>
                <a:gd name="T12" fmla="*/ 200 w 46"/>
                <a:gd name="T13" fmla="*/ 159 h 33"/>
                <a:gd name="T14" fmla="*/ 192 w 46"/>
                <a:gd name="T15" fmla="*/ 159 h 33"/>
                <a:gd name="T16" fmla="*/ 192 w 46"/>
                <a:gd name="T17" fmla="*/ 159 h 33"/>
                <a:gd name="T18" fmla="*/ 189 w 46"/>
                <a:gd name="T19" fmla="*/ 159 h 33"/>
                <a:gd name="T20" fmla="*/ 189 w 46"/>
                <a:gd name="T21" fmla="*/ 159 h 33"/>
                <a:gd name="T22" fmla="*/ 35 w 46"/>
                <a:gd name="T23" fmla="*/ 159 h 33"/>
                <a:gd name="T24" fmla="*/ 35 w 46"/>
                <a:gd name="T25" fmla="*/ 159 h 33"/>
                <a:gd name="T26" fmla="*/ 27 w 46"/>
                <a:gd name="T27" fmla="*/ 159 h 33"/>
                <a:gd name="T28" fmla="*/ 27 w 46"/>
                <a:gd name="T29" fmla="*/ 159 h 33"/>
                <a:gd name="T30" fmla="*/ 12 w 46"/>
                <a:gd name="T31" fmla="*/ 159 h 33"/>
                <a:gd name="T32" fmla="*/ 12 w 46"/>
                <a:gd name="T33" fmla="*/ 159 h 33"/>
                <a:gd name="T34" fmla="*/ 0 w 46"/>
                <a:gd name="T35" fmla="*/ 134 h 33"/>
                <a:gd name="T36" fmla="*/ 0 w 46"/>
                <a:gd name="T37" fmla="*/ 134 h 33"/>
                <a:gd name="T38" fmla="*/ 0 w 46"/>
                <a:gd name="T39" fmla="*/ 134 h 33"/>
                <a:gd name="T40" fmla="*/ 0 w 46"/>
                <a:gd name="T41" fmla="*/ 125 h 33"/>
                <a:gd name="T42" fmla="*/ 0 w 46"/>
                <a:gd name="T43" fmla="*/ 125 h 33"/>
                <a:gd name="T44" fmla="*/ 0 w 46"/>
                <a:gd name="T45" fmla="*/ 29 h 33"/>
                <a:gd name="T46" fmla="*/ 0 w 46"/>
                <a:gd name="T47" fmla="*/ 27 h 33"/>
                <a:gd name="T48" fmla="*/ 0 w 46"/>
                <a:gd name="T49" fmla="*/ 27 h 33"/>
                <a:gd name="T50" fmla="*/ 0 w 46"/>
                <a:gd name="T51" fmla="*/ 27 h 33"/>
                <a:gd name="T52" fmla="*/ 0 w 46"/>
                <a:gd name="T53" fmla="*/ 12 h 33"/>
                <a:gd name="T54" fmla="*/ 12 w 46"/>
                <a:gd name="T55" fmla="*/ 12 h 33"/>
                <a:gd name="T56" fmla="*/ 12 w 46"/>
                <a:gd name="T57" fmla="*/ 12 h 33"/>
                <a:gd name="T58" fmla="*/ 12 w 46"/>
                <a:gd name="T59" fmla="*/ 12 h 33"/>
                <a:gd name="T60" fmla="*/ 27 w 46"/>
                <a:gd name="T61" fmla="*/ 0 h 33"/>
                <a:gd name="T62" fmla="*/ 35 w 46"/>
                <a:gd name="T63" fmla="*/ 0 h 33"/>
                <a:gd name="T64" fmla="*/ 35 w 46"/>
                <a:gd name="T65" fmla="*/ 0 h 33"/>
                <a:gd name="T66" fmla="*/ 189 w 46"/>
                <a:gd name="T67" fmla="*/ 0 h 33"/>
                <a:gd name="T68" fmla="*/ 189 w 46"/>
                <a:gd name="T69" fmla="*/ 0 h 33"/>
                <a:gd name="T70" fmla="*/ 192 w 46"/>
                <a:gd name="T71" fmla="*/ 0 h 33"/>
                <a:gd name="T72" fmla="*/ 192 w 46"/>
                <a:gd name="T73" fmla="*/ 0 h 33"/>
                <a:gd name="T74" fmla="*/ 200 w 46"/>
                <a:gd name="T75" fmla="*/ 12 h 33"/>
                <a:gd name="T76" fmla="*/ 200 w 46"/>
                <a:gd name="T77" fmla="*/ 12 h 33"/>
                <a:gd name="T78" fmla="*/ 222 w 46"/>
                <a:gd name="T79" fmla="*/ 12 h 33"/>
                <a:gd name="T80" fmla="*/ 222 w 46"/>
                <a:gd name="T81" fmla="*/ 12 h 33"/>
                <a:gd name="T82" fmla="*/ 222 w 46"/>
                <a:gd name="T83" fmla="*/ 27 h 33"/>
                <a:gd name="T84" fmla="*/ 222 w 46"/>
                <a:gd name="T85" fmla="*/ 27 h 33"/>
                <a:gd name="T86" fmla="*/ 222 w 46"/>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45" y="6"/>
                  </a:moveTo>
                  <a:lnTo>
                    <a:pt x="45" y="26"/>
                  </a:lnTo>
                  <a:lnTo>
                    <a:pt x="45" y="28"/>
                  </a:lnTo>
                  <a:lnTo>
                    <a:pt x="41" y="28"/>
                  </a:lnTo>
                  <a:lnTo>
                    <a:pt x="41" y="32"/>
                  </a:lnTo>
                  <a:lnTo>
                    <a:pt x="39" y="32"/>
                  </a:lnTo>
                  <a:lnTo>
                    <a:pt x="38" y="32"/>
                  </a:lnTo>
                  <a:lnTo>
                    <a:pt x="7" y="32"/>
                  </a:lnTo>
                  <a:lnTo>
                    <a:pt x="5" y="32"/>
                  </a:lnTo>
                  <a:lnTo>
                    <a:pt x="2" y="32"/>
                  </a:lnTo>
                  <a:lnTo>
                    <a:pt x="2" y="28"/>
                  </a:lnTo>
                  <a:lnTo>
                    <a:pt x="0" y="28"/>
                  </a:lnTo>
                  <a:lnTo>
                    <a:pt x="0" y="26"/>
                  </a:lnTo>
                  <a:lnTo>
                    <a:pt x="0" y="6"/>
                  </a:lnTo>
                  <a:lnTo>
                    <a:pt x="0" y="5"/>
                  </a:lnTo>
                  <a:lnTo>
                    <a:pt x="0" y="2"/>
                  </a:lnTo>
                  <a:lnTo>
                    <a:pt x="2" y="2"/>
                  </a:lnTo>
                  <a:lnTo>
                    <a:pt x="5" y="0"/>
                  </a:lnTo>
                  <a:lnTo>
                    <a:pt x="7" y="0"/>
                  </a:lnTo>
                  <a:lnTo>
                    <a:pt x="38" y="0"/>
                  </a:lnTo>
                  <a:lnTo>
                    <a:pt x="39" y="0"/>
                  </a:lnTo>
                  <a:lnTo>
                    <a:pt x="39" y="2"/>
                  </a:lnTo>
                  <a:lnTo>
                    <a:pt x="41" y="2"/>
                  </a:lnTo>
                  <a:lnTo>
                    <a:pt x="45" y="2"/>
                  </a:lnTo>
                  <a:lnTo>
                    <a:pt x="45" y="5"/>
                  </a:lnTo>
                  <a:lnTo>
                    <a:pt x="45"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53" name="Freeform 119"/>
            <p:cNvSpPr>
              <a:spLocks noChangeAspect="1"/>
            </p:cNvSpPr>
            <p:nvPr/>
          </p:nvSpPr>
          <p:spPr bwMode="auto">
            <a:xfrm>
              <a:off x="1779" y="2230"/>
              <a:ext cx="19" cy="43"/>
            </a:xfrm>
            <a:custGeom>
              <a:avLst/>
              <a:gdLst>
                <a:gd name="T0" fmla="*/ 60 w 15"/>
                <a:gd name="T1" fmla="*/ 125 h 33"/>
                <a:gd name="T2" fmla="*/ 60 w 15"/>
                <a:gd name="T3" fmla="*/ 125 h 33"/>
                <a:gd name="T4" fmla="*/ 60 w 15"/>
                <a:gd name="T5" fmla="*/ 125 h 33"/>
                <a:gd name="T6" fmla="*/ 60 w 15"/>
                <a:gd name="T7" fmla="*/ 134 h 33"/>
                <a:gd name="T8" fmla="*/ 60 w 15"/>
                <a:gd name="T9" fmla="*/ 134 h 33"/>
                <a:gd name="T10" fmla="*/ 60 w 15"/>
                <a:gd name="T11" fmla="*/ 134 h 33"/>
                <a:gd name="T12" fmla="*/ 60 w 15"/>
                <a:gd name="T13" fmla="*/ 159 h 33"/>
                <a:gd name="T14" fmla="*/ 60 w 15"/>
                <a:gd name="T15" fmla="*/ 159 h 33"/>
                <a:gd name="T16" fmla="*/ 41 w 15"/>
                <a:gd name="T17" fmla="*/ 159 h 33"/>
                <a:gd name="T18" fmla="*/ 41 w 15"/>
                <a:gd name="T19" fmla="*/ 159 h 33"/>
                <a:gd name="T20" fmla="*/ 41 w 15"/>
                <a:gd name="T21" fmla="*/ 159 h 33"/>
                <a:gd name="T22" fmla="*/ 10 w 15"/>
                <a:gd name="T23" fmla="*/ 159 h 33"/>
                <a:gd name="T24" fmla="*/ 10 w 15"/>
                <a:gd name="T25" fmla="*/ 159 h 33"/>
                <a:gd name="T26" fmla="*/ 10 w 15"/>
                <a:gd name="T27" fmla="*/ 159 h 33"/>
                <a:gd name="T28" fmla="*/ 10 w 15"/>
                <a:gd name="T29" fmla="*/ 159 h 33"/>
                <a:gd name="T30" fmla="*/ 10 w 15"/>
                <a:gd name="T31" fmla="*/ 159 h 33"/>
                <a:gd name="T32" fmla="*/ 10 w 15"/>
                <a:gd name="T33" fmla="*/ 134 h 33"/>
                <a:gd name="T34" fmla="*/ 10 w 15"/>
                <a:gd name="T35" fmla="*/ 134 h 33"/>
                <a:gd name="T36" fmla="*/ 1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10 w 15"/>
                <a:gd name="T53" fmla="*/ 12 h 33"/>
                <a:gd name="T54" fmla="*/ 10 w 15"/>
                <a:gd name="T55" fmla="*/ 12 h 33"/>
                <a:gd name="T56" fmla="*/ 10 w 15"/>
                <a:gd name="T57" fmla="*/ 12 h 33"/>
                <a:gd name="T58" fmla="*/ 10 w 15"/>
                <a:gd name="T59" fmla="*/ 0 h 33"/>
                <a:gd name="T60" fmla="*/ 10 w 15"/>
                <a:gd name="T61" fmla="*/ 0 h 33"/>
                <a:gd name="T62" fmla="*/ 10 w 15"/>
                <a:gd name="T63" fmla="*/ 0 h 33"/>
                <a:gd name="T64" fmla="*/ 10 w 15"/>
                <a:gd name="T65" fmla="*/ 0 h 33"/>
                <a:gd name="T66" fmla="*/ 41 w 15"/>
                <a:gd name="T67" fmla="*/ 0 h 33"/>
                <a:gd name="T68" fmla="*/ 41 w 15"/>
                <a:gd name="T69" fmla="*/ 0 h 33"/>
                <a:gd name="T70" fmla="*/ 41 w 15"/>
                <a:gd name="T71" fmla="*/ 0 h 33"/>
                <a:gd name="T72" fmla="*/ 60 w 15"/>
                <a:gd name="T73" fmla="*/ 0 h 33"/>
                <a:gd name="T74" fmla="*/ 60 w 15"/>
                <a:gd name="T75" fmla="*/ 12 h 33"/>
                <a:gd name="T76" fmla="*/ 60 w 15"/>
                <a:gd name="T77" fmla="*/ 12 h 33"/>
                <a:gd name="T78" fmla="*/ 60 w 15"/>
                <a:gd name="T79" fmla="*/ 12 h 33"/>
                <a:gd name="T80" fmla="*/ 60 w 15"/>
                <a:gd name="T81" fmla="*/ 12 h 33"/>
                <a:gd name="T82" fmla="*/ 60 w 15"/>
                <a:gd name="T83" fmla="*/ 27 h 33"/>
                <a:gd name="T84" fmla="*/ 60 w 15"/>
                <a:gd name="T85" fmla="*/ 27 h 33"/>
                <a:gd name="T86" fmla="*/ 60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4" y="32"/>
                  </a:lnTo>
                  <a:lnTo>
                    <a:pt x="10" y="32"/>
                  </a:lnTo>
                  <a:lnTo>
                    <a:pt x="2" y="32"/>
                  </a:lnTo>
                  <a:lnTo>
                    <a:pt x="2" y="28"/>
                  </a:lnTo>
                  <a:lnTo>
                    <a:pt x="0" y="28"/>
                  </a:lnTo>
                  <a:lnTo>
                    <a:pt x="0" y="26"/>
                  </a:lnTo>
                  <a:lnTo>
                    <a:pt x="0" y="6"/>
                  </a:lnTo>
                  <a:lnTo>
                    <a:pt x="0" y="5"/>
                  </a:lnTo>
                  <a:lnTo>
                    <a:pt x="2" y="2"/>
                  </a:lnTo>
                  <a:lnTo>
                    <a:pt x="2" y="0"/>
                  </a:lnTo>
                  <a:lnTo>
                    <a:pt x="10" y="0"/>
                  </a:lnTo>
                  <a:lnTo>
                    <a:pt x="14" y="0"/>
                  </a:lnTo>
                  <a:lnTo>
                    <a:pt x="14" y="2"/>
                  </a:lnTo>
                  <a:lnTo>
                    <a:pt x="14" y="5"/>
                  </a:lnTo>
                  <a:lnTo>
                    <a:pt x="14" y="6"/>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54" name="Freeform 120"/>
            <p:cNvSpPr>
              <a:spLocks noChangeAspect="1"/>
            </p:cNvSpPr>
            <p:nvPr/>
          </p:nvSpPr>
          <p:spPr bwMode="auto">
            <a:xfrm>
              <a:off x="1738" y="2230"/>
              <a:ext cx="20" cy="43"/>
            </a:xfrm>
            <a:custGeom>
              <a:avLst/>
              <a:gdLst>
                <a:gd name="T0" fmla="*/ 79 w 15"/>
                <a:gd name="T1" fmla="*/ 125 h 33"/>
                <a:gd name="T2" fmla="*/ 79 w 15"/>
                <a:gd name="T3" fmla="*/ 125 h 33"/>
                <a:gd name="T4" fmla="*/ 79 w 15"/>
                <a:gd name="T5" fmla="*/ 125 h 33"/>
                <a:gd name="T6" fmla="*/ 79 w 15"/>
                <a:gd name="T7" fmla="*/ 134 h 33"/>
                <a:gd name="T8" fmla="*/ 64 w 15"/>
                <a:gd name="T9" fmla="*/ 134 h 33"/>
                <a:gd name="T10" fmla="*/ 64 w 15"/>
                <a:gd name="T11" fmla="*/ 134 h 33"/>
                <a:gd name="T12" fmla="*/ 64 w 15"/>
                <a:gd name="T13" fmla="*/ 159 h 33"/>
                <a:gd name="T14" fmla="*/ 64 w 15"/>
                <a:gd name="T15" fmla="*/ 159 h 33"/>
                <a:gd name="T16" fmla="*/ 64 w 15"/>
                <a:gd name="T17" fmla="*/ 159 h 33"/>
                <a:gd name="T18" fmla="*/ 64 w 15"/>
                <a:gd name="T19" fmla="*/ 159 h 33"/>
                <a:gd name="T20" fmla="*/ 64 w 15"/>
                <a:gd name="T21" fmla="*/ 159 h 33"/>
                <a:gd name="T22" fmla="*/ 12 w 15"/>
                <a:gd name="T23" fmla="*/ 159 h 33"/>
                <a:gd name="T24" fmla="*/ 12 w 15"/>
                <a:gd name="T25" fmla="*/ 159 h 33"/>
                <a:gd name="T26" fmla="*/ 12 w 15"/>
                <a:gd name="T27" fmla="*/ 159 h 33"/>
                <a:gd name="T28" fmla="*/ 0 w 15"/>
                <a:gd name="T29" fmla="*/ 159 h 33"/>
                <a:gd name="T30" fmla="*/ 0 w 15"/>
                <a:gd name="T31" fmla="*/ 159 h 33"/>
                <a:gd name="T32" fmla="*/ 0 w 15"/>
                <a:gd name="T33" fmla="*/ 134 h 33"/>
                <a:gd name="T34" fmla="*/ 0 w 15"/>
                <a:gd name="T35" fmla="*/ 134 h 33"/>
                <a:gd name="T36" fmla="*/ 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0 w 15"/>
                <a:gd name="T53" fmla="*/ 12 h 33"/>
                <a:gd name="T54" fmla="*/ 0 w 15"/>
                <a:gd name="T55" fmla="*/ 12 h 33"/>
                <a:gd name="T56" fmla="*/ 0 w 15"/>
                <a:gd name="T57" fmla="*/ 12 h 33"/>
                <a:gd name="T58" fmla="*/ 0 w 15"/>
                <a:gd name="T59" fmla="*/ 0 h 33"/>
                <a:gd name="T60" fmla="*/ 12 w 15"/>
                <a:gd name="T61" fmla="*/ 0 h 33"/>
                <a:gd name="T62" fmla="*/ 12 w 15"/>
                <a:gd name="T63" fmla="*/ 0 h 33"/>
                <a:gd name="T64" fmla="*/ 12 w 15"/>
                <a:gd name="T65" fmla="*/ 0 h 33"/>
                <a:gd name="T66" fmla="*/ 64 w 15"/>
                <a:gd name="T67" fmla="*/ 0 h 33"/>
                <a:gd name="T68" fmla="*/ 64 w 15"/>
                <a:gd name="T69" fmla="*/ 0 h 33"/>
                <a:gd name="T70" fmla="*/ 64 w 15"/>
                <a:gd name="T71" fmla="*/ 0 h 33"/>
                <a:gd name="T72" fmla="*/ 64 w 15"/>
                <a:gd name="T73" fmla="*/ 0 h 33"/>
                <a:gd name="T74" fmla="*/ 64 w 15"/>
                <a:gd name="T75" fmla="*/ 12 h 33"/>
                <a:gd name="T76" fmla="*/ 64 w 15"/>
                <a:gd name="T77" fmla="*/ 12 h 33"/>
                <a:gd name="T78" fmla="*/ 64 w 15"/>
                <a:gd name="T79" fmla="*/ 12 h 33"/>
                <a:gd name="T80" fmla="*/ 64 w 15"/>
                <a:gd name="T81" fmla="*/ 12 h 33"/>
                <a:gd name="T82" fmla="*/ 79 w 15"/>
                <a:gd name="T83" fmla="*/ 27 h 33"/>
                <a:gd name="T84" fmla="*/ 79 w 15"/>
                <a:gd name="T85" fmla="*/ 27 h 33"/>
                <a:gd name="T86" fmla="*/ 79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1" y="28"/>
                  </a:lnTo>
                  <a:lnTo>
                    <a:pt x="11" y="32"/>
                  </a:lnTo>
                  <a:lnTo>
                    <a:pt x="2" y="32"/>
                  </a:lnTo>
                  <a:lnTo>
                    <a:pt x="0" y="32"/>
                  </a:lnTo>
                  <a:lnTo>
                    <a:pt x="0" y="28"/>
                  </a:lnTo>
                  <a:lnTo>
                    <a:pt x="0" y="26"/>
                  </a:lnTo>
                  <a:lnTo>
                    <a:pt x="0" y="6"/>
                  </a:lnTo>
                  <a:lnTo>
                    <a:pt x="0" y="5"/>
                  </a:lnTo>
                  <a:lnTo>
                    <a:pt x="0" y="2"/>
                  </a:lnTo>
                  <a:lnTo>
                    <a:pt x="0" y="0"/>
                  </a:lnTo>
                  <a:lnTo>
                    <a:pt x="2" y="0"/>
                  </a:lnTo>
                  <a:lnTo>
                    <a:pt x="11" y="0"/>
                  </a:lnTo>
                  <a:lnTo>
                    <a:pt x="11" y="2"/>
                  </a:lnTo>
                  <a:lnTo>
                    <a:pt x="14" y="5"/>
                  </a:lnTo>
                  <a:lnTo>
                    <a:pt x="14"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55" name="Freeform 121" descr="Light vertical"/>
            <p:cNvSpPr>
              <a:spLocks noChangeAspect="1"/>
            </p:cNvSpPr>
            <p:nvPr/>
          </p:nvSpPr>
          <p:spPr bwMode="auto">
            <a:xfrm>
              <a:off x="1757" y="2230"/>
              <a:ext cx="23" cy="43"/>
            </a:xfrm>
            <a:custGeom>
              <a:avLst/>
              <a:gdLst>
                <a:gd name="T0" fmla="*/ 75 w 18"/>
                <a:gd name="T1" fmla="*/ 125 h 33"/>
                <a:gd name="T2" fmla="*/ 75 w 18"/>
                <a:gd name="T3" fmla="*/ 125 h 33"/>
                <a:gd name="T4" fmla="*/ 75 w 18"/>
                <a:gd name="T5" fmla="*/ 125 h 33"/>
                <a:gd name="T6" fmla="*/ 75 w 18"/>
                <a:gd name="T7" fmla="*/ 134 h 33"/>
                <a:gd name="T8" fmla="*/ 75 w 18"/>
                <a:gd name="T9" fmla="*/ 134 h 33"/>
                <a:gd name="T10" fmla="*/ 75 w 18"/>
                <a:gd name="T11" fmla="*/ 134 h 33"/>
                <a:gd name="T12" fmla="*/ 75 w 18"/>
                <a:gd name="T13" fmla="*/ 159 h 33"/>
                <a:gd name="T14" fmla="*/ 69 w 18"/>
                <a:gd name="T15" fmla="*/ 159 h 33"/>
                <a:gd name="T16" fmla="*/ 69 w 18"/>
                <a:gd name="T17" fmla="*/ 159 h 33"/>
                <a:gd name="T18" fmla="*/ 69 w 18"/>
                <a:gd name="T19" fmla="*/ 159 h 33"/>
                <a:gd name="T20" fmla="*/ 69 w 18"/>
                <a:gd name="T21" fmla="*/ 159 h 33"/>
                <a:gd name="T22" fmla="*/ 10 w 18"/>
                <a:gd name="T23" fmla="*/ 159 h 33"/>
                <a:gd name="T24" fmla="*/ 10 w 18"/>
                <a:gd name="T25" fmla="*/ 159 h 33"/>
                <a:gd name="T26" fmla="*/ 10 w 18"/>
                <a:gd name="T27" fmla="*/ 159 h 33"/>
                <a:gd name="T28" fmla="*/ 10 w 18"/>
                <a:gd name="T29" fmla="*/ 159 h 33"/>
                <a:gd name="T30" fmla="*/ 0 w 18"/>
                <a:gd name="T31" fmla="*/ 159 h 33"/>
                <a:gd name="T32" fmla="*/ 0 w 18"/>
                <a:gd name="T33" fmla="*/ 134 h 33"/>
                <a:gd name="T34" fmla="*/ 0 w 18"/>
                <a:gd name="T35" fmla="*/ 134 h 33"/>
                <a:gd name="T36" fmla="*/ 0 w 18"/>
                <a:gd name="T37" fmla="*/ 134 h 33"/>
                <a:gd name="T38" fmla="*/ 0 w 18"/>
                <a:gd name="T39" fmla="*/ 134 h 33"/>
                <a:gd name="T40" fmla="*/ 0 w 18"/>
                <a:gd name="T41" fmla="*/ 125 h 33"/>
                <a:gd name="T42" fmla="*/ 0 w 18"/>
                <a:gd name="T43" fmla="*/ 125 h 33"/>
                <a:gd name="T44" fmla="*/ 0 w 18"/>
                <a:gd name="T45" fmla="*/ 29 h 33"/>
                <a:gd name="T46" fmla="*/ 0 w 18"/>
                <a:gd name="T47" fmla="*/ 27 h 33"/>
                <a:gd name="T48" fmla="*/ 0 w 18"/>
                <a:gd name="T49" fmla="*/ 27 h 33"/>
                <a:gd name="T50" fmla="*/ 0 w 18"/>
                <a:gd name="T51" fmla="*/ 27 h 33"/>
                <a:gd name="T52" fmla="*/ 0 w 18"/>
                <a:gd name="T53" fmla="*/ 12 h 33"/>
                <a:gd name="T54" fmla="*/ 0 w 18"/>
                <a:gd name="T55" fmla="*/ 12 h 33"/>
                <a:gd name="T56" fmla="*/ 0 w 18"/>
                <a:gd name="T57" fmla="*/ 12 h 33"/>
                <a:gd name="T58" fmla="*/ 0 w 18"/>
                <a:gd name="T59" fmla="*/ 0 h 33"/>
                <a:gd name="T60" fmla="*/ 10 w 18"/>
                <a:gd name="T61" fmla="*/ 0 h 33"/>
                <a:gd name="T62" fmla="*/ 10 w 18"/>
                <a:gd name="T63" fmla="*/ 0 h 33"/>
                <a:gd name="T64" fmla="*/ 10 w 18"/>
                <a:gd name="T65" fmla="*/ 0 h 33"/>
                <a:gd name="T66" fmla="*/ 69 w 18"/>
                <a:gd name="T67" fmla="*/ 0 h 33"/>
                <a:gd name="T68" fmla="*/ 69 w 18"/>
                <a:gd name="T69" fmla="*/ 0 h 33"/>
                <a:gd name="T70" fmla="*/ 69 w 18"/>
                <a:gd name="T71" fmla="*/ 0 h 33"/>
                <a:gd name="T72" fmla="*/ 69 w 18"/>
                <a:gd name="T73" fmla="*/ 0 h 33"/>
                <a:gd name="T74" fmla="*/ 75 w 18"/>
                <a:gd name="T75" fmla="*/ 12 h 33"/>
                <a:gd name="T76" fmla="*/ 75 w 18"/>
                <a:gd name="T77" fmla="*/ 12 h 33"/>
                <a:gd name="T78" fmla="*/ 75 w 18"/>
                <a:gd name="T79" fmla="*/ 12 h 33"/>
                <a:gd name="T80" fmla="*/ 75 w 18"/>
                <a:gd name="T81" fmla="*/ 12 h 33"/>
                <a:gd name="T82" fmla="*/ 75 w 18"/>
                <a:gd name="T83" fmla="*/ 27 h 33"/>
                <a:gd name="T84" fmla="*/ 75 w 18"/>
                <a:gd name="T85" fmla="*/ 27 h 33"/>
                <a:gd name="T86" fmla="*/ 75 w 18"/>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17" y="6"/>
                  </a:moveTo>
                  <a:lnTo>
                    <a:pt x="17" y="26"/>
                  </a:lnTo>
                  <a:lnTo>
                    <a:pt x="17" y="28"/>
                  </a:lnTo>
                  <a:lnTo>
                    <a:pt x="17" y="32"/>
                  </a:lnTo>
                  <a:lnTo>
                    <a:pt x="16" y="32"/>
                  </a:lnTo>
                  <a:lnTo>
                    <a:pt x="2" y="32"/>
                  </a:lnTo>
                  <a:lnTo>
                    <a:pt x="0" y="32"/>
                  </a:lnTo>
                  <a:lnTo>
                    <a:pt x="0" y="28"/>
                  </a:lnTo>
                  <a:lnTo>
                    <a:pt x="0" y="26"/>
                  </a:lnTo>
                  <a:lnTo>
                    <a:pt x="0" y="6"/>
                  </a:lnTo>
                  <a:lnTo>
                    <a:pt x="0" y="5"/>
                  </a:lnTo>
                  <a:lnTo>
                    <a:pt x="0" y="2"/>
                  </a:lnTo>
                  <a:lnTo>
                    <a:pt x="0" y="0"/>
                  </a:lnTo>
                  <a:lnTo>
                    <a:pt x="2" y="0"/>
                  </a:lnTo>
                  <a:lnTo>
                    <a:pt x="16" y="0"/>
                  </a:lnTo>
                  <a:lnTo>
                    <a:pt x="17" y="2"/>
                  </a:lnTo>
                  <a:lnTo>
                    <a:pt x="17" y="5"/>
                  </a:lnTo>
                  <a:lnTo>
                    <a:pt x="17" y="6"/>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56" name="AutoShape 122"/>
            <p:cNvSpPr>
              <a:spLocks noChangeAspect="1" noChangeArrowheads="1"/>
            </p:cNvSpPr>
            <p:nvPr/>
          </p:nvSpPr>
          <p:spPr bwMode="auto">
            <a:xfrm flipV="1">
              <a:off x="1757" y="2272"/>
              <a:ext cx="2" cy="21"/>
            </a:xfrm>
            <a:prstGeom prst="roundRect">
              <a:avLst>
                <a:gd name="adj" fmla="val 0"/>
              </a:avLst>
            </a:prstGeom>
            <a:solidFill>
              <a:srgbClr val="000000"/>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57" name="Freeform 123"/>
            <p:cNvSpPr>
              <a:spLocks noChangeAspect="1"/>
            </p:cNvSpPr>
            <p:nvPr/>
          </p:nvSpPr>
          <p:spPr bwMode="auto">
            <a:xfrm>
              <a:off x="2008" y="965"/>
              <a:ext cx="469" cy="187"/>
            </a:xfrm>
            <a:custGeom>
              <a:avLst/>
              <a:gdLst>
                <a:gd name="T0" fmla="*/ 1739 w 360"/>
                <a:gd name="T1" fmla="*/ 111 h 143"/>
                <a:gd name="T2" fmla="*/ 1711 w 360"/>
                <a:gd name="T3" fmla="*/ 71 h 143"/>
                <a:gd name="T4" fmla="*/ 1665 w 360"/>
                <a:gd name="T5" fmla="*/ 38 h 143"/>
                <a:gd name="T6" fmla="*/ 1599 w 360"/>
                <a:gd name="T7" fmla="*/ 27 h 143"/>
                <a:gd name="T8" fmla="*/ 1503 w 360"/>
                <a:gd name="T9" fmla="*/ 12 h 143"/>
                <a:gd name="T10" fmla="*/ 1408 w 360"/>
                <a:gd name="T11" fmla="*/ 0 h 143"/>
                <a:gd name="T12" fmla="*/ 1305 w 360"/>
                <a:gd name="T13" fmla="*/ 12 h 143"/>
                <a:gd name="T14" fmla="*/ 1192 w 360"/>
                <a:gd name="T15" fmla="*/ 12 h 143"/>
                <a:gd name="T16" fmla="*/ 1066 w 360"/>
                <a:gd name="T17" fmla="*/ 35 h 143"/>
                <a:gd name="T18" fmla="*/ 930 w 360"/>
                <a:gd name="T19" fmla="*/ 54 h 143"/>
                <a:gd name="T20" fmla="*/ 808 w 360"/>
                <a:gd name="T21" fmla="*/ 93 h 143"/>
                <a:gd name="T22" fmla="*/ 674 w 360"/>
                <a:gd name="T23" fmla="*/ 129 h 143"/>
                <a:gd name="T24" fmla="*/ 560 w 360"/>
                <a:gd name="T25" fmla="*/ 162 h 143"/>
                <a:gd name="T26" fmla="*/ 436 w 360"/>
                <a:gd name="T27" fmla="*/ 221 h 143"/>
                <a:gd name="T28" fmla="*/ 335 w 360"/>
                <a:gd name="T29" fmla="*/ 263 h 143"/>
                <a:gd name="T30" fmla="*/ 228 w 360"/>
                <a:gd name="T31" fmla="*/ 322 h 143"/>
                <a:gd name="T32" fmla="*/ 159 w 360"/>
                <a:gd name="T33" fmla="*/ 373 h 143"/>
                <a:gd name="T34" fmla="*/ 86 w 360"/>
                <a:gd name="T35" fmla="*/ 418 h 143"/>
                <a:gd name="T36" fmla="*/ 46 w 360"/>
                <a:gd name="T37" fmla="*/ 473 h 143"/>
                <a:gd name="T38" fmla="*/ 1 w 360"/>
                <a:gd name="T39" fmla="*/ 517 h 143"/>
                <a:gd name="T40" fmla="*/ 0 w 360"/>
                <a:gd name="T41" fmla="*/ 560 h 143"/>
                <a:gd name="T42" fmla="*/ 1 w 360"/>
                <a:gd name="T43" fmla="*/ 611 h 143"/>
                <a:gd name="T44" fmla="*/ 46 w 360"/>
                <a:gd name="T45" fmla="*/ 638 h 143"/>
                <a:gd name="T46" fmla="*/ 96 w 360"/>
                <a:gd name="T47" fmla="*/ 676 h 143"/>
                <a:gd name="T48" fmla="*/ 163 w 360"/>
                <a:gd name="T49" fmla="*/ 685 h 143"/>
                <a:gd name="T50" fmla="*/ 240 w 360"/>
                <a:gd name="T51" fmla="*/ 711 h 143"/>
                <a:gd name="T52" fmla="*/ 343 w 360"/>
                <a:gd name="T53" fmla="*/ 711 h 143"/>
                <a:gd name="T54" fmla="*/ 438 w 360"/>
                <a:gd name="T55" fmla="*/ 711 h 143"/>
                <a:gd name="T56" fmla="*/ 568 w 360"/>
                <a:gd name="T57" fmla="*/ 685 h 143"/>
                <a:gd name="T58" fmla="*/ 693 w 360"/>
                <a:gd name="T59" fmla="*/ 684 h 143"/>
                <a:gd name="T60" fmla="*/ 826 w 360"/>
                <a:gd name="T61" fmla="*/ 649 h 143"/>
                <a:gd name="T62" fmla="*/ 958 w 360"/>
                <a:gd name="T63" fmla="*/ 624 h 143"/>
                <a:gd name="T64" fmla="*/ 1076 w 360"/>
                <a:gd name="T65" fmla="*/ 582 h 143"/>
                <a:gd name="T66" fmla="*/ 1200 w 360"/>
                <a:gd name="T67" fmla="*/ 547 h 143"/>
                <a:gd name="T68" fmla="*/ 1324 w 360"/>
                <a:gd name="T69" fmla="*/ 501 h 143"/>
                <a:gd name="T70" fmla="*/ 1436 w 360"/>
                <a:gd name="T71" fmla="*/ 450 h 143"/>
                <a:gd name="T72" fmla="*/ 1524 w 360"/>
                <a:gd name="T73" fmla="*/ 400 h 143"/>
                <a:gd name="T74" fmla="*/ 1599 w 360"/>
                <a:gd name="T75" fmla="*/ 340 h 143"/>
                <a:gd name="T76" fmla="*/ 1665 w 360"/>
                <a:gd name="T77" fmla="*/ 277 h 143"/>
                <a:gd name="T78" fmla="*/ 1711 w 360"/>
                <a:gd name="T79" fmla="*/ 239 h 143"/>
                <a:gd name="T80" fmla="*/ 1739 w 360"/>
                <a:gd name="T81" fmla="*/ 183 h 143"/>
                <a:gd name="T82" fmla="*/ 1759 w 360"/>
                <a:gd name="T83" fmla="*/ 145 h 14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0"/>
                <a:gd name="T127" fmla="*/ 0 h 143"/>
                <a:gd name="T128" fmla="*/ 360 w 360"/>
                <a:gd name="T129" fmla="*/ 143 h 14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0" h="143">
                  <a:moveTo>
                    <a:pt x="356" y="25"/>
                  </a:moveTo>
                  <a:lnTo>
                    <a:pt x="356" y="22"/>
                  </a:lnTo>
                  <a:lnTo>
                    <a:pt x="353" y="18"/>
                  </a:lnTo>
                  <a:lnTo>
                    <a:pt x="350" y="14"/>
                  </a:lnTo>
                  <a:lnTo>
                    <a:pt x="346" y="11"/>
                  </a:lnTo>
                  <a:lnTo>
                    <a:pt x="341" y="8"/>
                  </a:lnTo>
                  <a:lnTo>
                    <a:pt x="334" y="7"/>
                  </a:lnTo>
                  <a:lnTo>
                    <a:pt x="327" y="5"/>
                  </a:lnTo>
                  <a:lnTo>
                    <a:pt x="319" y="2"/>
                  </a:lnTo>
                  <a:lnTo>
                    <a:pt x="308" y="2"/>
                  </a:lnTo>
                  <a:lnTo>
                    <a:pt x="300" y="2"/>
                  </a:lnTo>
                  <a:lnTo>
                    <a:pt x="288" y="0"/>
                  </a:lnTo>
                  <a:lnTo>
                    <a:pt x="279" y="0"/>
                  </a:lnTo>
                  <a:lnTo>
                    <a:pt x="267" y="2"/>
                  </a:lnTo>
                  <a:lnTo>
                    <a:pt x="257" y="2"/>
                  </a:lnTo>
                  <a:lnTo>
                    <a:pt x="244" y="2"/>
                  </a:lnTo>
                  <a:lnTo>
                    <a:pt x="231" y="5"/>
                  </a:lnTo>
                  <a:lnTo>
                    <a:pt x="218" y="7"/>
                  </a:lnTo>
                  <a:lnTo>
                    <a:pt x="205" y="8"/>
                  </a:lnTo>
                  <a:lnTo>
                    <a:pt x="190" y="11"/>
                  </a:lnTo>
                  <a:lnTo>
                    <a:pt x="177" y="15"/>
                  </a:lnTo>
                  <a:lnTo>
                    <a:pt x="165" y="18"/>
                  </a:lnTo>
                  <a:lnTo>
                    <a:pt x="152" y="22"/>
                  </a:lnTo>
                  <a:lnTo>
                    <a:pt x="138" y="26"/>
                  </a:lnTo>
                  <a:lnTo>
                    <a:pt x="124" y="29"/>
                  </a:lnTo>
                  <a:lnTo>
                    <a:pt x="114" y="33"/>
                  </a:lnTo>
                  <a:lnTo>
                    <a:pt x="101" y="37"/>
                  </a:lnTo>
                  <a:lnTo>
                    <a:pt x="89" y="44"/>
                  </a:lnTo>
                  <a:lnTo>
                    <a:pt x="76" y="48"/>
                  </a:lnTo>
                  <a:lnTo>
                    <a:pt x="68" y="53"/>
                  </a:lnTo>
                  <a:lnTo>
                    <a:pt x="56" y="61"/>
                  </a:lnTo>
                  <a:lnTo>
                    <a:pt x="47" y="64"/>
                  </a:lnTo>
                  <a:lnTo>
                    <a:pt x="39" y="68"/>
                  </a:lnTo>
                  <a:lnTo>
                    <a:pt x="32" y="75"/>
                  </a:lnTo>
                  <a:lnTo>
                    <a:pt x="25" y="80"/>
                  </a:lnTo>
                  <a:lnTo>
                    <a:pt x="18" y="83"/>
                  </a:lnTo>
                  <a:lnTo>
                    <a:pt x="14" y="90"/>
                  </a:lnTo>
                  <a:lnTo>
                    <a:pt x="9" y="95"/>
                  </a:lnTo>
                  <a:lnTo>
                    <a:pt x="4" y="100"/>
                  </a:lnTo>
                  <a:lnTo>
                    <a:pt x="1" y="103"/>
                  </a:lnTo>
                  <a:lnTo>
                    <a:pt x="1" y="109"/>
                  </a:lnTo>
                  <a:lnTo>
                    <a:pt x="0" y="112"/>
                  </a:lnTo>
                  <a:lnTo>
                    <a:pt x="1" y="116"/>
                  </a:lnTo>
                  <a:lnTo>
                    <a:pt x="1" y="122"/>
                  </a:lnTo>
                  <a:lnTo>
                    <a:pt x="7" y="125"/>
                  </a:lnTo>
                  <a:lnTo>
                    <a:pt x="9" y="128"/>
                  </a:lnTo>
                  <a:lnTo>
                    <a:pt x="14" y="130"/>
                  </a:lnTo>
                  <a:lnTo>
                    <a:pt x="20" y="135"/>
                  </a:lnTo>
                  <a:lnTo>
                    <a:pt x="25" y="137"/>
                  </a:lnTo>
                  <a:lnTo>
                    <a:pt x="34" y="138"/>
                  </a:lnTo>
                  <a:lnTo>
                    <a:pt x="41" y="138"/>
                  </a:lnTo>
                  <a:lnTo>
                    <a:pt x="49" y="142"/>
                  </a:lnTo>
                  <a:lnTo>
                    <a:pt x="60" y="142"/>
                  </a:lnTo>
                  <a:lnTo>
                    <a:pt x="70" y="142"/>
                  </a:lnTo>
                  <a:lnTo>
                    <a:pt x="80" y="142"/>
                  </a:lnTo>
                  <a:lnTo>
                    <a:pt x="90" y="142"/>
                  </a:lnTo>
                  <a:lnTo>
                    <a:pt x="104" y="142"/>
                  </a:lnTo>
                  <a:lnTo>
                    <a:pt x="116" y="138"/>
                  </a:lnTo>
                  <a:lnTo>
                    <a:pt x="129" y="138"/>
                  </a:lnTo>
                  <a:lnTo>
                    <a:pt x="141" y="137"/>
                  </a:lnTo>
                  <a:lnTo>
                    <a:pt x="155" y="135"/>
                  </a:lnTo>
                  <a:lnTo>
                    <a:pt x="169" y="130"/>
                  </a:lnTo>
                  <a:lnTo>
                    <a:pt x="183" y="128"/>
                  </a:lnTo>
                  <a:lnTo>
                    <a:pt x="196" y="125"/>
                  </a:lnTo>
                  <a:lnTo>
                    <a:pt x="206" y="122"/>
                  </a:lnTo>
                  <a:lnTo>
                    <a:pt x="220" y="116"/>
                  </a:lnTo>
                  <a:lnTo>
                    <a:pt x="233" y="112"/>
                  </a:lnTo>
                  <a:lnTo>
                    <a:pt x="246" y="109"/>
                  </a:lnTo>
                  <a:lnTo>
                    <a:pt x="259" y="103"/>
                  </a:lnTo>
                  <a:lnTo>
                    <a:pt x="271" y="100"/>
                  </a:lnTo>
                  <a:lnTo>
                    <a:pt x="281" y="95"/>
                  </a:lnTo>
                  <a:lnTo>
                    <a:pt x="293" y="90"/>
                  </a:lnTo>
                  <a:lnTo>
                    <a:pt x="302" y="83"/>
                  </a:lnTo>
                  <a:lnTo>
                    <a:pt x="312" y="80"/>
                  </a:lnTo>
                  <a:lnTo>
                    <a:pt x="321" y="74"/>
                  </a:lnTo>
                  <a:lnTo>
                    <a:pt x="327" y="68"/>
                  </a:lnTo>
                  <a:lnTo>
                    <a:pt x="334" y="64"/>
                  </a:lnTo>
                  <a:lnTo>
                    <a:pt x="341" y="56"/>
                  </a:lnTo>
                  <a:lnTo>
                    <a:pt x="346" y="53"/>
                  </a:lnTo>
                  <a:lnTo>
                    <a:pt x="350" y="48"/>
                  </a:lnTo>
                  <a:lnTo>
                    <a:pt x="355" y="44"/>
                  </a:lnTo>
                  <a:lnTo>
                    <a:pt x="356" y="37"/>
                  </a:lnTo>
                  <a:lnTo>
                    <a:pt x="356" y="33"/>
                  </a:lnTo>
                  <a:lnTo>
                    <a:pt x="359" y="29"/>
                  </a:lnTo>
                  <a:lnTo>
                    <a:pt x="356" y="2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58" name="Freeform 124"/>
            <p:cNvSpPr>
              <a:spLocks noChangeAspect="1"/>
            </p:cNvSpPr>
            <p:nvPr/>
          </p:nvSpPr>
          <p:spPr bwMode="auto">
            <a:xfrm>
              <a:off x="2148" y="1016"/>
              <a:ext cx="246" cy="240"/>
            </a:xfrm>
            <a:custGeom>
              <a:avLst/>
              <a:gdLst>
                <a:gd name="T0" fmla="*/ 491 w 189"/>
                <a:gd name="T1" fmla="*/ 904 h 184"/>
                <a:gd name="T2" fmla="*/ 554 w 189"/>
                <a:gd name="T3" fmla="*/ 882 h 184"/>
                <a:gd name="T4" fmla="*/ 622 w 189"/>
                <a:gd name="T5" fmla="*/ 867 h 184"/>
                <a:gd name="T6" fmla="*/ 679 w 189"/>
                <a:gd name="T7" fmla="*/ 831 h 184"/>
                <a:gd name="T8" fmla="*/ 741 w 189"/>
                <a:gd name="T9" fmla="*/ 805 h 184"/>
                <a:gd name="T10" fmla="*/ 790 w 189"/>
                <a:gd name="T11" fmla="*/ 743 h 184"/>
                <a:gd name="T12" fmla="*/ 827 w 189"/>
                <a:gd name="T13" fmla="*/ 706 h 184"/>
                <a:gd name="T14" fmla="*/ 858 w 189"/>
                <a:gd name="T15" fmla="*/ 643 h 184"/>
                <a:gd name="T16" fmla="*/ 889 w 189"/>
                <a:gd name="T17" fmla="*/ 570 h 184"/>
                <a:gd name="T18" fmla="*/ 901 w 189"/>
                <a:gd name="T19" fmla="*/ 505 h 184"/>
                <a:gd name="T20" fmla="*/ 915 w 189"/>
                <a:gd name="T21" fmla="*/ 437 h 184"/>
                <a:gd name="T22" fmla="*/ 901 w 189"/>
                <a:gd name="T23" fmla="*/ 370 h 184"/>
                <a:gd name="T24" fmla="*/ 889 w 189"/>
                <a:gd name="T25" fmla="*/ 312 h 184"/>
                <a:gd name="T26" fmla="*/ 858 w 189"/>
                <a:gd name="T27" fmla="*/ 247 h 184"/>
                <a:gd name="T28" fmla="*/ 827 w 189"/>
                <a:gd name="T29" fmla="*/ 192 h 184"/>
                <a:gd name="T30" fmla="*/ 790 w 189"/>
                <a:gd name="T31" fmla="*/ 140 h 184"/>
                <a:gd name="T32" fmla="*/ 741 w 189"/>
                <a:gd name="T33" fmla="*/ 97 h 184"/>
                <a:gd name="T34" fmla="*/ 679 w 189"/>
                <a:gd name="T35" fmla="*/ 51 h 184"/>
                <a:gd name="T36" fmla="*/ 622 w 189"/>
                <a:gd name="T37" fmla="*/ 29 h 184"/>
                <a:gd name="T38" fmla="*/ 554 w 189"/>
                <a:gd name="T39" fmla="*/ 1 h 184"/>
                <a:gd name="T40" fmla="*/ 491 w 189"/>
                <a:gd name="T41" fmla="*/ 0 h 184"/>
                <a:gd name="T42" fmla="*/ 411 w 189"/>
                <a:gd name="T43" fmla="*/ 0 h 184"/>
                <a:gd name="T44" fmla="*/ 350 w 189"/>
                <a:gd name="T45" fmla="*/ 1 h 184"/>
                <a:gd name="T46" fmla="*/ 282 w 189"/>
                <a:gd name="T47" fmla="*/ 29 h 184"/>
                <a:gd name="T48" fmla="*/ 232 w 189"/>
                <a:gd name="T49" fmla="*/ 51 h 184"/>
                <a:gd name="T50" fmla="*/ 173 w 189"/>
                <a:gd name="T51" fmla="*/ 97 h 184"/>
                <a:gd name="T52" fmla="*/ 125 w 189"/>
                <a:gd name="T53" fmla="*/ 140 h 184"/>
                <a:gd name="T54" fmla="*/ 74 w 189"/>
                <a:gd name="T55" fmla="*/ 192 h 184"/>
                <a:gd name="T56" fmla="*/ 46 w 189"/>
                <a:gd name="T57" fmla="*/ 247 h 184"/>
                <a:gd name="T58" fmla="*/ 27 w 189"/>
                <a:gd name="T59" fmla="*/ 312 h 184"/>
                <a:gd name="T60" fmla="*/ 12 w 189"/>
                <a:gd name="T61" fmla="*/ 370 h 184"/>
                <a:gd name="T62" fmla="*/ 0 w 189"/>
                <a:gd name="T63" fmla="*/ 437 h 184"/>
                <a:gd name="T64" fmla="*/ 12 w 189"/>
                <a:gd name="T65" fmla="*/ 505 h 184"/>
                <a:gd name="T66" fmla="*/ 27 w 189"/>
                <a:gd name="T67" fmla="*/ 570 h 184"/>
                <a:gd name="T68" fmla="*/ 46 w 189"/>
                <a:gd name="T69" fmla="*/ 643 h 184"/>
                <a:gd name="T70" fmla="*/ 74 w 189"/>
                <a:gd name="T71" fmla="*/ 706 h 184"/>
                <a:gd name="T72" fmla="*/ 125 w 189"/>
                <a:gd name="T73" fmla="*/ 743 h 184"/>
                <a:gd name="T74" fmla="*/ 173 w 189"/>
                <a:gd name="T75" fmla="*/ 805 h 184"/>
                <a:gd name="T76" fmla="*/ 232 w 189"/>
                <a:gd name="T77" fmla="*/ 831 h 184"/>
                <a:gd name="T78" fmla="*/ 282 w 189"/>
                <a:gd name="T79" fmla="*/ 867 h 184"/>
                <a:gd name="T80" fmla="*/ 350 w 189"/>
                <a:gd name="T81" fmla="*/ 882 h 184"/>
                <a:gd name="T82" fmla="*/ 411 w 189"/>
                <a:gd name="T83" fmla="*/ 904 h 184"/>
                <a:gd name="T84" fmla="*/ 448 w 189"/>
                <a:gd name="T85" fmla="*/ 904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9"/>
                <a:gd name="T130" fmla="*/ 0 h 184"/>
                <a:gd name="T131" fmla="*/ 189 w 189"/>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9" h="184">
                  <a:moveTo>
                    <a:pt x="92" y="183"/>
                  </a:moveTo>
                  <a:lnTo>
                    <a:pt x="101" y="183"/>
                  </a:lnTo>
                  <a:lnTo>
                    <a:pt x="108" y="179"/>
                  </a:lnTo>
                  <a:lnTo>
                    <a:pt x="114" y="179"/>
                  </a:lnTo>
                  <a:lnTo>
                    <a:pt x="122" y="178"/>
                  </a:lnTo>
                  <a:lnTo>
                    <a:pt x="128" y="176"/>
                  </a:lnTo>
                  <a:lnTo>
                    <a:pt x="134" y="173"/>
                  </a:lnTo>
                  <a:lnTo>
                    <a:pt x="140" y="169"/>
                  </a:lnTo>
                  <a:lnTo>
                    <a:pt x="147" y="165"/>
                  </a:lnTo>
                  <a:lnTo>
                    <a:pt x="152" y="163"/>
                  </a:lnTo>
                  <a:lnTo>
                    <a:pt x="159" y="158"/>
                  </a:lnTo>
                  <a:lnTo>
                    <a:pt x="162" y="151"/>
                  </a:lnTo>
                  <a:lnTo>
                    <a:pt x="168" y="148"/>
                  </a:lnTo>
                  <a:lnTo>
                    <a:pt x="170" y="143"/>
                  </a:lnTo>
                  <a:lnTo>
                    <a:pt x="174" y="136"/>
                  </a:lnTo>
                  <a:lnTo>
                    <a:pt x="177" y="130"/>
                  </a:lnTo>
                  <a:lnTo>
                    <a:pt x="181" y="122"/>
                  </a:lnTo>
                  <a:lnTo>
                    <a:pt x="183" y="116"/>
                  </a:lnTo>
                  <a:lnTo>
                    <a:pt x="185" y="109"/>
                  </a:lnTo>
                  <a:lnTo>
                    <a:pt x="185" y="103"/>
                  </a:lnTo>
                  <a:lnTo>
                    <a:pt x="188" y="96"/>
                  </a:lnTo>
                  <a:lnTo>
                    <a:pt x="188" y="89"/>
                  </a:lnTo>
                  <a:lnTo>
                    <a:pt x="188" y="83"/>
                  </a:lnTo>
                  <a:lnTo>
                    <a:pt x="185" y="75"/>
                  </a:lnTo>
                  <a:lnTo>
                    <a:pt x="185" y="70"/>
                  </a:lnTo>
                  <a:lnTo>
                    <a:pt x="183" y="63"/>
                  </a:lnTo>
                  <a:lnTo>
                    <a:pt x="181" y="56"/>
                  </a:lnTo>
                  <a:lnTo>
                    <a:pt x="177" y="50"/>
                  </a:lnTo>
                  <a:lnTo>
                    <a:pt x="174" y="42"/>
                  </a:lnTo>
                  <a:lnTo>
                    <a:pt x="170" y="39"/>
                  </a:lnTo>
                  <a:lnTo>
                    <a:pt x="168" y="33"/>
                  </a:lnTo>
                  <a:lnTo>
                    <a:pt x="162" y="28"/>
                  </a:lnTo>
                  <a:lnTo>
                    <a:pt x="159" y="25"/>
                  </a:lnTo>
                  <a:lnTo>
                    <a:pt x="152" y="20"/>
                  </a:lnTo>
                  <a:lnTo>
                    <a:pt x="147" y="14"/>
                  </a:lnTo>
                  <a:lnTo>
                    <a:pt x="140" y="11"/>
                  </a:lnTo>
                  <a:lnTo>
                    <a:pt x="134" y="8"/>
                  </a:lnTo>
                  <a:lnTo>
                    <a:pt x="128" y="6"/>
                  </a:lnTo>
                  <a:lnTo>
                    <a:pt x="122" y="5"/>
                  </a:lnTo>
                  <a:lnTo>
                    <a:pt x="114" y="1"/>
                  </a:lnTo>
                  <a:lnTo>
                    <a:pt x="108" y="0"/>
                  </a:lnTo>
                  <a:lnTo>
                    <a:pt x="101" y="0"/>
                  </a:lnTo>
                  <a:lnTo>
                    <a:pt x="92" y="0"/>
                  </a:lnTo>
                  <a:lnTo>
                    <a:pt x="85" y="0"/>
                  </a:lnTo>
                  <a:lnTo>
                    <a:pt x="78" y="0"/>
                  </a:lnTo>
                  <a:lnTo>
                    <a:pt x="72" y="1"/>
                  </a:lnTo>
                  <a:lnTo>
                    <a:pt x="65" y="5"/>
                  </a:lnTo>
                  <a:lnTo>
                    <a:pt x="58" y="6"/>
                  </a:lnTo>
                  <a:lnTo>
                    <a:pt x="55" y="8"/>
                  </a:lnTo>
                  <a:lnTo>
                    <a:pt x="48" y="11"/>
                  </a:lnTo>
                  <a:lnTo>
                    <a:pt x="42" y="14"/>
                  </a:lnTo>
                  <a:lnTo>
                    <a:pt x="35" y="20"/>
                  </a:lnTo>
                  <a:lnTo>
                    <a:pt x="30" y="25"/>
                  </a:lnTo>
                  <a:lnTo>
                    <a:pt x="26" y="28"/>
                  </a:lnTo>
                  <a:lnTo>
                    <a:pt x="20" y="33"/>
                  </a:lnTo>
                  <a:lnTo>
                    <a:pt x="15" y="39"/>
                  </a:lnTo>
                  <a:lnTo>
                    <a:pt x="14" y="42"/>
                  </a:lnTo>
                  <a:lnTo>
                    <a:pt x="9" y="50"/>
                  </a:lnTo>
                  <a:lnTo>
                    <a:pt x="7" y="56"/>
                  </a:lnTo>
                  <a:lnTo>
                    <a:pt x="5" y="63"/>
                  </a:lnTo>
                  <a:lnTo>
                    <a:pt x="2" y="70"/>
                  </a:lnTo>
                  <a:lnTo>
                    <a:pt x="2" y="75"/>
                  </a:lnTo>
                  <a:lnTo>
                    <a:pt x="0" y="83"/>
                  </a:lnTo>
                  <a:lnTo>
                    <a:pt x="0" y="89"/>
                  </a:lnTo>
                  <a:lnTo>
                    <a:pt x="0" y="96"/>
                  </a:lnTo>
                  <a:lnTo>
                    <a:pt x="2" y="103"/>
                  </a:lnTo>
                  <a:lnTo>
                    <a:pt x="2" y="109"/>
                  </a:lnTo>
                  <a:lnTo>
                    <a:pt x="5" y="116"/>
                  </a:lnTo>
                  <a:lnTo>
                    <a:pt x="7" y="122"/>
                  </a:lnTo>
                  <a:lnTo>
                    <a:pt x="9" y="130"/>
                  </a:lnTo>
                  <a:lnTo>
                    <a:pt x="14" y="136"/>
                  </a:lnTo>
                  <a:lnTo>
                    <a:pt x="15" y="143"/>
                  </a:lnTo>
                  <a:lnTo>
                    <a:pt x="20" y="148"/>
                  </a:lnTo>
                  <a:lnTo>
                    <a:pt x="26" y="151"/>
                  </a:lnTo>
                  <a:lnTo>
                    <a:pt x="30" y="158"/>
                  </a:lnTo>
                  <a:lnTo>
                    <a:pt x="35" y="163"/>
                  </a:lnTo>
                  <a:lnTo>
                    <a:pt x="42" y="165"/>
                  </a:lnTo>
                  <a:lnTo>
                    <a:pt x="48" y="169"/>
                  </a:lnTo>
                  <a:lnTo>
                    <a:pt x="55" y="173"/>
                  </a:lnTo>
                  <a:lnTo>
                    <a:pt x="58" y="176"/>
                  </a:lnTo>
                  <a:lnTo>
                    <a:pt x="65" y="178"/>
                  </a:lnTo>
                  <a:lnTo>
                    <a:pt x="72" y="179"/>
                  </a:lnTo>
                  <a:lnTo>
                    <a:pt x="78" y="179"/>
                  </a:lnTo>
                  <a:lnTo>
                    <a:pt x="85" y="183"/>
                  </a:lnTo>
                  <a:lnTo>
                    <a:pt x="92" y="18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59" name="Freeform 125"/>
            <p:cNvSpPr>
              <a:spLocks noChangeAspect="1"/>
            </p:cNvSpPr>
            <p:nvPr/>
          </p:nvSpPr>
          <p:spPr bwMode="auto">
            <a:xfrm>
              <a:off x="2184" y="1053"/>
              <a:ext cx="173" cy="170"/>
            </a:xfrm>
            <a:custGeom>
              <a:avLst/>
              <a:gdLst>
                <a:gd name="T0" fmla="*/ 641 w 133"/>
                <a:gd name="T1" fmla="*/ 287 h 131"/>
                <a:gd name="T2" fmla="*/ 628 w 133"/>
                <a:gd name="T3" fmla="*/ 236 h 131"/>
                <a:gd name="T4" fmla="*/ 615 w 133"/>
                <a:gd name="T5" fmla="*/ 191 h 131"/>
                <a:gd name="T6" fmla="*/ 592 w 133"/>
                <a:gd name="T7" fmla="*/ 145 h 131"/>
                <a:gd name="T8" fmla="*/ 562 w 133"/>
                <a:gd name="T9" fmla="*/ 112 h 131"/>
                <a:gd name="T10" fmla="*/ 535 w 133"/>
                <a:gd name="T11" fmla="*/ 66 h 131"/>
                <a:gd name="T12" fmla="*/ 497 w 133"/>
                <a:gd name="T13" fmla="*/ 51 h 131"/>
                <a:gd name="T14" fmla="*/ 455 w 133"/>
                <a:gd name="T15" fmla="*/ 22 h 131"/>
                <a:gd name="T16" fmla="*/ 411 w 133"/>
                <a:gd name="T17" fmla="*/ 1 h 131"/>
                <a:gd name="T18" fmla="*/ 371 w 133"/>
                <a:gd name="T19" fmla="*/ 0 h 131"/>
                <a:gd name="T20" fmla="*/ 308 w 133"/>
                <a:gd name="T21" fmla="*/ 0 h 131"/>
                <a:gd name="T22" fmla="*/ 269 w 133"/>
                <a:gd name="T23" fmla="*/ 0 h 131"/>
                <a:gd name="T24" fmla="*/ 232 w 133"/>
                <a:gd name="T25" fmla="*/ 1 h 131"/>
                <a:gd name="T26" fmla="*/ 170 w 133"/>
                <a:gd name="T27" fmla="*/ 22 h 131"/>
                <a:gd name="T28" fmla="*/ 140 w 133"/>
                <a:gd name="T29" fmla="*/ 51 h 131"/>
                <a:gd name="T30" fmla="*/ 96 w 133"/>
                <a:gd name="T31" fmla="*/ 66 h 131"/>
                <a:gd name="T32" fmla="*/ 66 w 133"/>
                <a:gd name="T33" fmla="*/ 112 h 131"/>
                <a:gd name="T34" fmla="*/ 35 w 133"/>
                <a:gd name="T35" fmla="*/ 145 h 131"/>
                <a:gd name="T36" fmla="*/ 21 w 133"/>
                <a:gd name="T37" fmla="*/ 191 h 131"/>
                <a:gd name="T38" fmla="*/ 0 w 133"/>
                <a:gd name="T39" fmla="*/ 236 h 131"/>
                <a:gd name="T40" fmla="*/ 0 w 133"/>
                <a:gd name="T41" fmla="*/ 287 h 131"/>
                <a:gd name="T42" fmla="*/ 0 w 133"/>
                <a:gd name="T43" fmla="*/ 323 h 131"/>
                <a:gd name="T44" fmla="*/ 0 w 133"/>
                <a:gd name="T45" fmla="*/ 372 h 131"/>
                <a:gd name="T46" fmla="*/ 21 w 133"/>
                <a:gd name="T47" fmla="*/ 419 h 131"/>
                <a:gd name="T48" fmla="*/ 35 w 133"/>
                <a:gd name="T49" fmla="*/ 459 h 131"/>
                <a:gd name="T50" fmla="*/ 66 w 133"/>
                <a:gd name="T51" fmla="*/ 498 h 131"/>
                <a:gd name="T52" fmla="*/ 96 w 133"/>
                <a:gd name="T53" fmla="*/ 531 h 131"/>
                <a:gd name="T54" fmla="*/ 140 w 133"/>
                <a:gd name="T55" fmla="*/ 565 h 131"/>
                <a:gd name="T56" fmla="*/ 170 w 133"/>
                <a:gd name="T57" fmla="*/ 589 h 131"/>
                <a:gd name="T58" fmla="*/ 232 w 133"/>
                <a:gd name="T59" fmla="*/ 603 h 131"/>
                <a:gd name="T60" fmla="*/ 269 w 133"/>
                <a:gd name="T61" fmla="*/ 603 h 131"/>
                <a:gd name="T62" fmla="*/ 308 w 133"/>
                <a:gd name="T63" fmla="*/ 622 h 131"/>
                <a:gd name="T64" fmla="*/ 371 w 133"/>
                <a:gd name="T65" fmla="*/ 603 h 131"/>
                <a:gd name="T66" fmla="*/ 411 w 133"/>
                <a:gd name="T67" fmla="*/ 603 h 131"/>
                <a:gd name="T68" fmla="*/ 455 w 133"/>
                <a:gd name="T69" fmla="*/ 589 h 131"/>
                <a:gd name="T70" fmla="*/ 497 w 133"/>
                <a:gd name="T71" fmla="*/ 565 h 131"/>
                <a:gd name="T72" fmla="*/ 535 w 133"/>
                <a:gd name="T73" fmla="*/ 531 h 131"/>
                <a:gd name="T74" fmla="*/ 562 w 133"/>
                <a:gd name="T75" fmla="*/ 498 h 131"/>
                <a:gd name="T76" fmla="*/ 592 w 133"/>
                <a:gd name="T77" fmla="*/ 459 h 131"/>
                <a:gd name="T78" fmla="*/ 615 w 133"/>
                <a:gd name="T79" fmla="*/ 419 h 131"/>
                <a:gd name="T80" fmla="*/ 628 w 133"/>
                <a:gd name="T81" fmla="*/ 372 h 131"/>
                <a:gd name="T82" fmla="*/ 641 w 133"/>
                <a:gd name="T83" fmla="*/ 323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3"/>
                <a:gd name="T127" fmla="*/ 0 h 131"/>
                <a:gd name="T128" fmla="*/ 133 w 133"/>
                <a:gd name="T129" fmla="*/ 131 h 13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3" h="131">
                  <a:moveTo>
                    <a:pt x="132" y="63"/>
                  </a:moveTo>
                  <a:lnTo>
                    <a:pt x="132" y="60"/>
                  </a:lnTo>
                  <a:lnTo>
                    <a:pt x="132" y="55"/>
                  </a:lnTo>
                  <a:lnTo>
                    <a:pt x="129" y="49"/>
                  </a:lnTo>
                  <a:lnTo>
                    <a:pt x="129" y="43"/>
                  </a:lnTo>
                  <a:lnTo>
                    <a:pt x="127" y="40"/>
                  </a:lnTo>
                  <a:lnTo>
                    <a:pt x="126" y="35"/>
                  </a:lnTo>
                  <a:lnTo>
                    <a:pt x="122" y="30"/>
                  </a:lnTo>
                  <a:lnTo>
                    <a:pt x="121" y="27"/>
                  </a:lnTo>
                  <a:lnTo>
                    <a:pt x="116" y="23"/>
                  </a:lnTo>
                  <a:lnTo>
                    <a:pt x="114" y="20"/>
                  </a:lnTo>
                  <a:lnTo>
                    <a:pt x="111" y="14"/>
                  </a:lnTo>
                  <a:lnTo>
                    <a:pt x="107" y="13"/>
                  </a:lnTo>
                  <a:lnTo>
                    <a:pt x="103" y="11"/>
                  </a:lnTo>
                  <a:lnTo>
                    <a:pt x="98" y="7"/>
                  </a:lnTo>
                  <a:lnTo>
                    <a:pt x="94" y="5"/>
                  </a:lnTo>
                  <a:lnTo>
                    <a:pt x="90" y="5"/>
                  </a:lnTo>
                  <a:lnTo>
                    <a:pt x="85" y="1"/>
                  </a:lnTo>
                  <a:lnTo>
                    <a:pt x="80" y="0"/>
                  </a:lnTo>
                  <a:lnTo>
                    <a:pt x="76" y="0"/>
                  </a:lnTo>
                  <a:lnTo>
                    <a:pt x="70" y="0"/>
                  </a:lnTo>
                  <a:lnTo>
                    <a:pt x="64" y="0"/>
                  </a:lnTo>
                  <a:lnTo>
                    <a:pt x="61" y="0"/>
                  </a:lnTo>
                  <a:lnTo>
                    <a:pt x="55" y="0"/>
                  </a:lnTo>
                  <a:lnTo>
                    <a:pt x="50" y="0"/>
                  </a:lnTo>
                  <a:lnTo>
                    <a:pt x="48" y="1"/>
                  </a:lnTo>
                  <a:lnTo>
                    <a:pt x="40" y="5"/>
                  </a:lnTo>
                  <a:lnTo>
                    <a:pt x="35" y="5"/>
                  </a:lnTo>
                  <a:lnTo>
                    <a:pt x="30" y="7"/>
                  </a:lnTo>
                  <a:lnTo>
                    <a:pt x="29" y="11"/>
                  </a:lnTo>
                  <a:lnTo>
                    <a:pt x="23" y="13"/>
                  </a:lnTo>
                  <a:lnTo>
                    <a:pt x="20" y="14"/>
                  </a:lnTo>
                  <a:lnTo>
                    <a:pt x="18" y="20"/>
                  </a:lnTo>
                  <a:lnTo>
                    <a:pt x="14" y="23"/>
                  </a:lnTo>
                  <a:lnTo>
                    <a:pt x="12" y="27"/>
                  </a:lnTo>
                  <a:lnTo>
                    <a:pt x="7" y="30"/>
                  </a:lnTo>
                  <a:lnTo>
                    <a:pt x="6" y="35"/>
                  </a:lnTo>
                  <a:lnTo>
                    <a:pt x="4" y="40"/>
                  </a:lnTo>
                  <a:lnTo>
                    <a:pt x="2" y="43"/>
                  </a:lnTo>
                  <a:lnTo>
                    <a:pt x="0" y="49"/>
                  </a:lnTo>
                  <a:lnTo>
                    <a:pt x="0" y="55"/>
                  </a:lnTo>
                  <a:lnTo>
                    <a:pt x="0" y="60"/>
                  </a:lnTo>
                  <a:lnTo>
                    <a:pt x="0" y="63"/>
                  </a:lnTo>
                  <a:lnTo>
                    <a:pt x="0" y="68"/>
                  </a:lnTo>
                  <a:lnTo>
                    <a:pt x="0" y="71"/>
                  </a:lnTo>
                  <a:lnTo>
                    <a:pt x="0" y="78"/>
                  </a:lnTo>
                  <a:lnTo>
                    <a:pt x="2" y="83"/>
                  </a:lnTo>
                  <a:lnTo>
                    <a:pt x="4" y="88"/>
                  </a:lnTo>
                  <a:lnTo>
                    <a:pt x="6" y="91"/>
                  </a:lnTo>
                  <a:lnTo>
                    <a:pt x="7" y="96"/>
                  </a:lnTo>
                  <a:lnTo>
                    <a:pt x="12" y="102"/>
                  </a:lnTo>
                  <a:lnTo>
                    <a:pt x="14" y="105"/>
                  </a:lnTo>
                  <a:lnTo>
                    <a:pt x="18" y="108"/>
                  </a:lnTo>
                  <a:lnTo>
                    <a:pt x="20" y="111"/>
                  </a:lnTo>
                  <a:lnTo>
                    <a:pt x="23" y="113"/>
                  </a:lnTo>
                  <a:lnTo>
                    <a:pt x="29" y="118"/>
                  </a:lnTo>
                  <a:lnTo>
                    <a:pt x="30" y="120"/>
                  </a:lnTo>
                  <a:lnTo>
                    <a:pt x="35" y="123"/>
                  </a:lnTo>
                  <a:lnTo>
                    <a:pt x="40" y="124"/>
                  </a:lnTo>
                  <a:lnTo>
                    <a:pt x="48" y="126"/>
                  </a:lnTo>
                  <a:lnTo>
                    <a:pt x="50" y="126"/>
                  </a:lnTo>
                  <a:lnTo>
                    <a:pt x="55" y="126"/>
                  </a:lnTo>
                  <a:lnTo>
                    <a:pt x="61" y="130"/>
                  </a:lnTo>
                  <a:lnTo>
                    <a:pt x="64" y="130"/>
                  </a:lnTo>
                  <a:lnTo>
                    <a:pt x="70" y="130"/>
                  </a:lnTo>
                  <a:lnTo>
                    <a:pt x="76" y="126"/>
                  </a:lnTo>
                  <a:lnTo>
                    <a:pt x="80" y="126"/>
                  </a:lnTo>
                  <a:lnTo>
                    <a:pt x="85" y="126"/>
                  </a:lnTo>
                  <a:lnTo>
                    <a:pt x="90" y="124"/>
                  </a:lnTo>
                  <a:lnTo>
                    <a:pt x="94" y="123"/>
                  </a:lnTo>
                  <a:lnTo>
                    <a:pt x="98" y="120"/>
                  </a:lnTo>
                  <a:lnTo>
                    <a:pt x="103" y="118"/>
                  </a:lnTo>
                  <a:lnTo>
                    <a:pt x="107" y="113"/>
                  </a:lnTo>
                  <a:lnTo>
                    <a:pt x="111" y="111"/>
                  </a:lnTo>
                  <a:lnTo>
                    <a:pt x="114" y="108"/>
                  </a:lnTo>
                  <a:lnTo>
                    <a:pt x="116" y="105"/>
                  </a:lnTo>
                  <a:lnTo>
                    <a:pt x="121" y="102"/>
                  </a:lnTo>
                  <a:lnTo>
                    <a:pt x="122" y="96"/>
                  </a:lnTo>
                  <a:lnTo>
                    <a:pt x="126" y="91"/>
                  </a:lnTo>
                  <a:lnTo>
                    <a:pt x="127" y="88"/>
                  </a:lnTo>
                  <a:lnTo>
                    <a:pt x="129" y="83"/>
                  </a:lnTo>
                  <a:lnTo>
                    <a:pt x="129" y="78"/>
                  </a:lnTo>
                  <a:lnTo>
                    <a:pt x="132" y="71"/>
                  </a:lnTo>
                  <a:lnTo>
                    <a:pt x="132" y="68"/>
                  </a:lnTo>
                  <a:lnTo>
                    <a:pt x="132" y="63"/>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60" name="Freeform 126"/>
            <p:cNvSpPr>
              <a:spLocks noChangeAspect="1"/>
            </p:cNvSpPr>
            <p:nvPr/>
          </p:nvSpPr>
          <p:spPr bwMode="auto">
            <a:xfrm>
              <a:off x="2264" y="994"/>
              <a:ext cx="85" cy="146"/>
            </a:xfrm>
            <a:custGeom>
              <a:avLst/>
              <a:gdLst>
                <a:gd name="T0" fmla="*/ 98 w 66"/>
                <a:gd name="T1" fmla="*/ 545 h 112"/>
                <a:gd name="T2" fmla="*/ 111 w 66"/>
                <a:gd name="T3" fmla="*/ 516 h 112"/>
                <a:gd name="T4" fmla="*/ 133 w 66"/>
                <a:gd name="T5" fmla="*/ 482 h 112"/>
                <a:gd name="T6" fmla="*/ 143 w 66"/>
                <a:gd name="T7" fmla="*/ 447 h 112"/>
                <a:gd name="T8" fmla="*/ 156 w 66"/>
                <a:gd name="T9" fmla="*/ 418 h 112"/>
                <a:gd name="T10" fmla="*/ 161 w 66"/>
                <a:gd name="T11" fmla="*/ 385 h 112"/>
                <a:gd name="T12" fmla="*/ 176 w 66"/>
                <a:gd name="T13" fmla="*/ 355 h 112"/>
                <a:gd name="T14" fmla="*/ 192 w 66"/>
                <a:gd name="T15" fmla="*/ 321 h 112"/>
                <a:gd name="T16" fmla="*/ 207 w 66"/>
                <a:gd name="T17" fmla="*/ 285 h 112"/>
                <a:gd name="T18" fmla="*/ 209 w 66"/>
                <a:gd name="T19" fmla="*/ 257 h 112"/>
                <a:gd name="T20" fmla="*/ 227 w 66"/>
                <a:gd name="T21" fmla="*/ 226 h 112"/>
                <a:gd name="T22" fmla="*/ 232 w 66"/>
                <a:gd name="T23" fmla="*/ 197 h 112"/>
                <a:gd name="T24" fmla="*/ 242 w 66"/>
                <a:gd name="T25" fmla="*/ 163 h 112"/>
                <a:gd name="T26" fmla="*/ 258 w 66"/>
                <a:gd name="T27" fmla="*/ 151 h 112"/>
                <a:gd name="T28" fmla="*/ 267 w 66"/>
                <a:gd name="T29" fmla="*/ 125 h 112"/>
                <a:gd name="T30" fmla="*/ 272 w 66"/>
                <a:gd name="T31" fmla="*/ 111 h 112"/>
                <a:gd name="T32" fmla="*/ 272 w 66"/>
                <a:gd name="T33" fmla="*/ 86 h 112"/>
                <a:gd name="T34" fmla="*/ 281 w 66"/>
                <a:gd name="T35" fmla="*/ 74 h 112"/>
                <a:gd name="T36" fmla="*/ 281 w 66"/>
                <a:gd name="T37" fmla="*/ 51 h 112"/>
                <a:gd name="T38" fmla="*/ 297 w 66"/>
                <a:gd name="T39" fmla="*/ 46 h 112"/>
                <a:gd name="T40" fmla="*/ 297 w 66"/>
                <a:gd name="T41" fmla="*/ 35 h 112"/>
                <a:gd name="T42" fmla="*/ 297 w 66"/>
                <a:gd name="T43" fmla="*/ 21 h 112"/>
                <a:gd name="T44" fmla="*/ 297 w 66"/>
                <a:gd name="T45" fmla="*/ 1 h 112"/>
                <a:gd name="T46" fmla="*/ 297 w 66"/>
                <a:gd name="T47" fmla="*/ 1 h 112"/>
                <a:gd name="T48" fmla="*/ 297 w 66"/>
                <a:gd name="T49" fmla="*/ 0 h 112"/>
                <a:gd name="T50" fmla="*/ 297 w 66"/>
                <a:gd name="T51" fmla="*/ 0 h 112"/>
                <a:gd name="T52" fmla="*/ 297 w 66"/>
                <a:gd name="T53" fmla="*/ 0 h 112"/>
                <a:gd name="T54" fmla="*/ 297 w 66"/>
                <a:gd name="T55" fmla="*/ 0 h 112"/>
                <a:gd name="T56" fmla="*/ 281 w 66"/>
                <a:gd name="T57" fmla="*/ 0 h 112"/>
                <a:gd name="T58" fmla="*/ 281 w 66"/>
                <a:gd name="T59" fmla="*/ 1 h 112"/>
                <a:gd name="T60" fmla="*/ 272 w 66"/>
                <a:gd name="T61" fmla="*/ 21 h 112"/>
                <a:gd name="T62" fmla="*/ 267 w 66"/>
                <a:gd name="T63" fmla="*/ 35 h 112"/>
                <a:gd name="T64" fmla="*/ 258 w 66"/>
                <a:gd name="T65" fmla="*/ 46 h 112"/>
                <a:gd name="T66" fmla="*/ 258 w 66"/>
                <a:gd name="T67" fmla="*/ 51 h 112"/>
                <a:gd name="T68" fmla="*/ 232 w 66"/>
                <a:gd name="T69" fmla="*/ 65 h 112"/>
                <a:gd name="T70" fmla="*/ 232 w 66"/>
                <a:gd name="T71" fmla="*/ 86 h 112"/>
                <a:gd name="T72" fmla="*/ 209 w 66"/>
                <a:gd name="T73" fmla="*/ 111 h 112"/>
                <a:gd name="T74" fmla="*/ 207 w 66"/>
                <a:gd name="T75" fmla="*/ 124 h 112"/>
                <a:gd name="T76" fmla="*/ 192 w 66"/>
                <a:gd name="T77" fmla="*/ 139 h 112"/>
                <a:gd name="T78" fmla="*/ 176 w 66"/>
                <a:gd name="T79" fmla="*/ 163 h 112"/>
                <a:gd name="T80" fmla="*/ 161 w 66"/>
                <a:gd name="T81" fmla="*/ 197 h 112"/>
                <a:gd name="T82" fmla="*/ 156 w 66"/>
                <a:gd name="T83" fmla="*/ 220 h 112"/>
                <a:gd name="T84" fmla="*/ 133 w 66"/>
                <a:gd name="T85" fmla="*/ 257 h 112"/>
                <a:gd name="T86" fmla="*/ 125 w 66"/>
                <a:gd name="T87" fmla="*/ 272 h 112"/>
                <a:gd name="T88" fmla="*/ 98 w 66"/>
                <a:gd name="T89" fmla="*/ 301 h 112"/>
                <a:gd name="T90" fmla="*/ 76 w 66"/>
                <a:gd name="T91" fmla="*/ 326 h 112"/>
                <a:gd name="T92" fmla="*/ 67 w 66"/>
                <a:gd name="T93" fmla="*/ 358 h 112"/>
                <a:gd name="T94" fmla="*/ 52 w 66"/>
                <a:gd name="T95" fmla="*/ 392 h 112"/>
                <a:gd name="T96" fmla="*/ 31 w 66"/>
                <a:gd name="T97" fmla="*/ 425 h 112"/>
                <a:gd name="T98" fmla="*/ 22 w 66"/>
                <a:gd name="T99" fmla="*/ 450 h 112"/>
                <a:gd name="T100" fmla="*/ 0 w 66"/>
                <a:gd name="T101" fmla="*/ 488 h 112"/>
                <a:gd name="T102" fmla="*/ 0 w 66"/>
                <a:gd name="T103" fmla="*/ 488 h 112"/>
                <a:gd name="T104" fmla="*/ 98 w 66"/>
                <a:gd name="T105" fmla="*/ 545 h 112"/>
                <a:gd name="T106" fmla="*/ 98 w 66"/>
                <a:gd name="T107" fmla="*/ 545 h 11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6"/>
                <a:gd name="T163" fmla="*/ 0 h 112"/>
                <a:gd name="T164" fmla="*/ 66 w 66"/>
                <a:gd name="T165" fmla="*/ 112 h 11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6" h="112">
                  <a:moveTo>
                    <a:pt x="22" y="111"/>
                  </a:moveTo>
                  <a:lnTo>
                    <a:pt x="24" y="105"/>
                  </a:lnTo>
                  <a:lnTo>
                    <a:pt x="29" y="98"/>
                  </a:lnTo>
                  <a:lnTo>
                    <a:pt x="31" y="91"/>
                  </a:lnTo>
                  <a:lnTo>
                    <a:pt x="34" y="85"/>
                  </a:lnTo>
                  <a:lnTo>
                    <a:pt x="35" y="78"/>
                  </a:lnTo>
                  <a:lnTo>
                    <a:pt x="39" y="72"/>
                  </a:lnTo>
                  <a:lnTo>
                    <a:pt x="42" y="65"/>
                  </a:lnTo>
                  <a:lnTo>
                    <a:pt x="45" y="58"/>
                  </a:lnTo>
                  <a:lnTo>
                    <a:pt x="46" y="52"/>
                  </a:lnTo>
                  <a:lnTo>
                    <a:pt x="50" y="46"/>
                  </a:lnTo>
                  <a:lnTo>
                    <a:pt x="51" y="40"/>
                  </a:lnTo>
                  <a:lnTo>
                    <a:pt x="53" y="34"/>
                  </a:lnTo>
                  <a:lnTo>
                    <a:pt x="56" y="31"/>
                  </a:lnTo>
                  <a:lnTo>
                    <a:pt x="58" y="26"/>
                  </a:lnTo>
                  <a:lnTo>
                    <a:pt x="60" y="22"/>
                  </a:lnTo>
                  <a:lnTo>
                    <a:pt x="60" y="18"/>
                  </a:lnTo>
                  <a:lnTo>
                    <a:pt x="61" y="15"/>
                  </a:lnTo>
                  <a:lnTo>
                    <a:pt x="61" y="11"/>
                  </a:lnTo>
                  <a:lnTo>
                    <a:pt x="65" y="9"/>
                  </a:lnTo>
                  <a:lnTo>
                    <a:pt x="65" y="7"/>
                  </a:lnTo>
                  <a:lnTo>
                    <a:pt x="65" y="4"/>
                  </a:lnTo>
                  <a:lnTo>
                    <a:pt x="65" y="1"/>
                  </a:lnTo>
                  <a:lnTo>
                    <a:pt x="65" y="0"/>
                  </a:lnTo>
                  <a:lnTo>
                    <a:pt x="61" y="0"/>
                  </a:lnTo>
                  <a:lnTo>
                    <a:pt x="61" y="1"/>
                  </a:lnTo>
                  <a:lnTo>
                    <a:pt x="60" y="4"/>
                  </a:lnTo>
                  <a:lnTo>
                    <a:pt x="58" y="7"/>
                  </a:lnTo>
                  <a:lnTo>
                    <a:pt x="56" y="9"/>
                  </a:lnTo>
                  <a:lnTo>
                    <a:pt x="56" y="11"/>
                  </a:lnTo>
                  <a:lnTo>
                    <a:pt x="51" y="13"/>
                  </a:lnTo>
                  <a:lnTo>
                    <a:pt x="51" y="18"/>
                  </a:lnTo>
                  <a:lnTo>
                    <a:pt x="46" y="22"/>
                  </a:lnTo>
                  <a:lnTo>
                    <a:pt x="45" y="25"/>
                  </a:lnTo>
                  <a:lnTo>
                    <a:pt x="42" y="28"/>
                  </a:lnTo>
                  <a:lnTo>
                    <a:pt x="39" y="34"/>
                  </a:lnTo>
                  <a:lnTo>
                    <a:pt x="35" y="40"/>
                  </a:lnTo>
                  <a:lnTo>
                    <a:pt x="34" y="45"/>
                  </a:lnTo>
                  <a:lnTo>
                    <a:pt x="29" y="52"/>
                  </a:lnTo>
                  <a:lnTo>
                    <a:pt x="27" y="55"/>
                  </a:lnTo>
                  <a:lnTo>
                    <a:pt x="22" y="61"/>
                  </a:lnTo>
                  <a:lnTo>
                    <a:pt x="17" y="67"/>
                  </a:lnTo>
                  <a:lnTo>
                    <a:pt x="15" y="73"/>
                  </a:lnTo>
                  <a:lnTo>
                    <a:pt x="12" y="80"/>
                  </a:lnTo>
                  <a:lnTo>
                    <a:pt x="7" y="87"/>
                  </a:lnTo>
                  <a:lnTo>
                    <a:pt x="5" y="92"/>
                  </a:lnTo>
                  <a:lnTo>
                    <a:pt x="0" y="100"/>
                  </a:lnTo>
                  <a:lnTo>
                    <a:pt x="22" y="1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61" name="Freeform 127"/>
            <p:cNvSpPr>
              <a:spLocks noChangeAspect="1"/>
            </p:cNvSpPr>
            <p:nvPr/>
          </p:nvSpPr>
          <p:spPr bwMode="auto">
            <a:xfrm>
              <a:off x="2204" y="1128"/>
              <a:ext cx="89" cy="145"/>
            </a:xfrm>
            <a:custGeom>
              <a:avLst/>
              <a:gdLst>
                <a:gd name="T0" fmla="*/ 208 w 69"/>
                <a:gd name="T1" fmla="*/ 0 h 111"/>
                <a:gd name="T2" fmla="*/ 184 w 69"/>
                <a:gd name="T3" fmla="*/ 35 h 111"/>
                <a:gd name="T4" fmla="*/ 172 w 69"/>
                <a:gd name="T5" fmla="*/ 65 h 111"/>
                <a:gd name="T6" fmla="*/ 161 w 69"/>
                <a:gd name="T7" fmla="*/ 97 h 111"/>
                <a:gd name="T8" fmla="*/ 153 w 69"/>
                <a:gd name="T9" fmla="*/ 145 h 111"/>
                <a:gd name="T10" fmla="*/ 133 w 69"/>
                <a:gd name="T11" fmla="*/ 174 h 111"/>
                <a:gd name="T12" fmla="*/ 125 w 69"/>
                <a:gd name="T13" fmla="*/ 206 h 111"/>
                <a:gd name="T14" fmla="*/ 114 w 69"/>
                <a:gd name="T15" fmla="*/ 234 h 111"/>
                <a:gd name="T16" fmla="*/ 98 w 69"/>
                <a:gd name="T17" fmla="*/ 263 h 111"/>
                <a:gd name="T18" fmla="*/ 95 w 69"/>
                <a:gd name="T19" fmla="*/ 294 h 111"/>
                <a:gd name="T20" fmla="*/ 88 w 69"/>
                <a:gd name="T21" fmla="*/ 312 h 111"/>
                <a:gd name="T22" fmla="*/ 68 w 69"/>
                <a:gd name="T23" fmla="*/ 351 h 111"/>
                <a:gd name="T24" fmla="*/ 64 w 69"/>
                <a:gd name="T25" fmla="*/ 378 h 111"/>
                <a:gd name="T26" fmla="*/ 53 w 69"/>
                <a:gd name="T27" fmla="*/ 392 h 111"/>
                <a:gd name="T28" fmla="*/ 36 w 69"/>
                <a:gd name="T29" fmla="*/ 410 h 111"/>
                <a:gd name="T30" fmla="*/ 32 w 69"/>
                <a:gd name="T31" fmla="*/ 436 h 111"/>
                <a:gd name="T32" fmla="*/ 32 w 69"/>
                <a:gd name="T33" fmla="*/ 457 h 111"/>
                <a:gd name="T34" fmla="*/ 22 w 69"/>
                <a:gd name="T35" fmla="*/ 483 h 111"/>
                <a:gd name="T36" fmla="*/ 22 w 69"/>
                <a:gd name="T37" fmla="*/ 486 h 111"/>
                <a:gd name="T38" fmla="*/ 10 w 69"/>
                <a:gd name="T39" fmla="*/ 502 h 111"/>
                <a:gd name="T40" fmla="*/ 10 w 69"/>
                <a:gd name="T41" fmla="*/ 519 h 111"/>
                <a:gd name="T42" fmla="*/ 10 w 69"/>
                <a:gd name="T43" fmla="*/ 523 h 111"/>
                <a:gd name="T44" fmla="*/ 0 w 69"/>
                <a:gd name="T45" fmla="*/ 533 h 111"/>
                <a:gd name="T46" fmla="*/ 0 w 69"/>
                <a:gd name="T47" fmla="*/ 547 h 111"/>
                <a:gd name="T48" fmla="*/ 0 w 69"/>
                <a:gd name="T49" fmla="*/ 547 h 111"/>
                <a:gd name="T50" fmla="*/ 10 w 69"/>
                <a:gd name="T51" fmla="*/ 547 h 111"/>
                <a:gd name="T52" fmla="*/ 10 w 69"/>
                <a:gd name="T53" fmla="*/ 547 h 111"/>
                <a:gd name="T54" fmla="*/ 10 w 69"/>
                <a:gd name="T55" fmla="*/ 547 h 111"/>
                <a:gd name="T56" fmla="*/ 22 w 69"/>
                <a:gd name="T57" fmla="*/ 547 h 111"/>
                <a:gd name="T58" fmla="*/ 22 w 69"/>
                <a:gd name="T59" fmla="*/ 533 h 111"/>
                <a:gd name="T60" fmla="*/ 32 w 69"/>
                <a:gd name="T61" fmla="*/ 523 h 111"/>
                <a:gd name="T62" fmla="*/ 32 w 69"/>
                <a:gd name="T63" fmla="*/ 523 h 111"/>
                <a:gd name="T64" fmla="*/ 36 w 69"/>
                <a:gd name="T65" fmla="*/ 519 h 111"/>
                <a:gd name="T66" fmla="*/ 53 w 69"/>
                <a:gd name="T67" fmla="*/ 486 h 111"/>
                <a:gd name="T68" fmla="*/ 64 w 69"/>
                <a:gd name="T69" fmla="*/ 483 h 111"/>
                <a:gd name="T70" fmla="*/ 68 w 69"/>
                <a:gd name="T71" fmla="*/ 457 h 111"/>
                <a:gd name="T72" fmla="*/ 88 w 69"/>
                <a:gd name="T73" fmla="*/ 449 h 111"/>
                <a:gd name="T74" fmla="*/ 98 w 69"/>
                <a:gd name="T75" fmla="*/ 422 h 111"/>
                <a:gd name="T76" fmla="*/ 114 w 69"/>
                <a:gd name="T77" fmla="*/ 408 h 111"/>
                <a:gd name="T78" fmla="*/ 125 w 69"/>
                <a:gd name="T79" fmla="*/ 384 h 111"/>
                <a:gd name="T80" fmla="*/ 153 w 69"/>
                <a:gd name="T81" fmla="*/ 351 h 111"/>
                <a:gd name="T82" fmla="*/ 159 w 69"/>
                <a:gd name="T83" fmla="*/ 323 h 111"/>
                <a:gd name="T84" fmla="*/ 161 w 69"/>
                <a:gd name="T85" fmla="*/ 307 h 111"/>
                <a:gd name="T86" fmla="*/ 184 w 69"/>
                <a:gd name="T87" fmla="*/ 274 h 111"/>
                <a:gd name="T88" fmla="*/ 208 w 69"/>
                <a:gd name="T89" fmla="*/ 246 h 111"/>
                <a:gd name="T90" fmla="*/ 222 w 69"/>
                <a:gd name="T91" fmla="*/ 217 h 111"/>
                <a:gd name="T92" fmla="*/ 236 w 69"/>
                <a:gd name="T93" fmla="*/ 179 h 111"/>
                <a:gd name="T94" fmla="*/ 258 w 69"/>
                <a:gd name="T95" fmla="*/ 150 h 111"/>
                <a:gd name="T96" fmla="*/ 268 w 69"/>
                <a:gd name="T97" fmla="*/ 115 h 111"/>
                <a:gd name="T98" fmla="*/ 288 w 69"/>
                <a:gd name="T99" fmla="*/ 95 h 111"/>
                <a:gd name="T100" fmla="*/ 316 w 69"/>
                <a:gd name="T101" fmla="*/ 60 h 111"/>
                <a:gd name="T102" fmla="*/ 316 w 69"/>
                <a:gd name="T103" fmla="*/ 60 h 111"/>
                <a:gd name="T104" fmla="*/ 208 w 69"/>
                <a:gd name="T105" fmla="*/ 0 h 111"/>
                <a:gd name="T106" fmla="*/ 208 w 69"/>
                <a:gd name="T107" fmla="*/ 0 h 11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9"/>
                <a:gd name="T163" fmla="*/ 0 h 111"/>
                <a:gd name="T164" fmla="*/ 69 w 69"/>
                <a:gd name="T165" fmla="*/ 111 h 11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9" h="111">
                  <a:moveTo>
                    <a:pt x="45" y="0"/>
                  </a:moveTo>
                  <a:lnTo>
                    <a:pt x="40" y="7"/>
                  </a:lnTo>
                  <a:lnTo>
                    <a:pt x="37" y="13"/>
                  </a:lnTo>
                  <a:lnTo>
                    <a:pt x="35" y="20"/>
                  </a:lnTo>
                  <a:lnTo>
                    <a:pt x="33" y="29"/>
                  </a:lnTo>
                  <a:lnTo>
                    <a:pt x="29" y="35"/>
                  </a:lnTo>
                  <a:lnTo>
                    <a:pt x="27" y="41"/>
                  </a:lnTo>
                  <a:lnTo>
                    <a:pt x="25" y="47"/>
                  </a:lnTo>
                  <a:lnTo>
                    <a:pt x="22" y="53"/>
                  </a:lnTo>
                  <a:lnTo>
                    <a:pt x="20" y="59"/>
                  </a:lnTo>
                  <a:lnTo>
                    <a:pt x="19" y="63"/>
                  </a:lnTo>
                  <a:lnTo>
                    <a:pt x="15" y="71"/>
                  </a:lnTo>
                  <a:lnTo>
                    <a:pt x="14" y="76"/>
                  </a:lnTo>
                  <a:lnTo>
                    <a:pt x="12" y="79"/>
                  </a:lnTo>
                  <a:lnTo>
                    <a:pt x="8" y="83"/>
                  </a:lnTo>
                  <a:lnTo>
                    <a:pt x="7" y="88"/>
                  </a:lnTo>
                  <a:lnTo>
                    <a:pt x="7" y="92"/>
                  </a:lnTo>
                  <a:lnTo>
                    <a:pt x="5" y="97"/>
                  </a:lnTo>
                  <a:lnTo>
                    <a:pt x="5" y="98"/>
                  </a:lnTo>
                  <a:lnTo>
                    <a:pt x="2" y="101"/>
                  </a:lnTo>
                  <a:lnTo>
                    <a:pt x="2" y="104"/>
                  </a:lnTo>
                  <a:lnTo>
                    <a:pt x="2" y="105"/>
                  </a:lnTo>
                  <a:lnTo>
                    <a:pt x="0" y="107"/>
                  </a:lnTo>
                  <a:lnTo>
                    <a:pt x="0" y="110"/>
                  </a:lnTo>
                  <a:lnTo>
                    <a:pt x="2" y="110"/>
                  </a:lnTo>
                  <a:lnTo>
                    <a:pt x="5" y="110"/>
                  </a:lnTo>
                  <a:lnTo>
                    <a:pt x="5" y="107"/>
                  </a:lnTo>
                  <a:lnTo>
                    <a:pt x="7" y="105"/>
                  </a:lnTo>
                  <a:lnTo>
                    <a:pt x="8" y="104"/>
                  </a:lnTo>
                  <a:lnTo>
                    <a:pt x="12" y="98"/>
                  </a:lnTo>
                  <a:lnTo>
                    <a:pt x="14" y="97"/>
                  </a:lnTo>
                  <a:lnTo>
                    <a:pt x="15" y="92"/>
                  </a:lnTo>
                  <a:lnTo>
                    <a:pt x="19" y="90"/>
                  </a:lnTo>
                  <a:lnTo>
                    <a:pt x="22" y="85"/>
                  </a:lnTo>
                  <a:lnTo>
                    <a:pt x="25" y="82"/>
                  </a:lnTo>
                  <a:lnTo>
                    <a:pt x="27" y="77"/>
                  </a:lnTo>
                  <a:lnTo>
                    <a:pt x="33" y="71"/>
                  </a:lnTo>
                  <a:lnTo>
                    <a:pt x="34" y="65"/>
                  </a:lnTo>
                  <a:lnTo>
                    <a:pt x="35" y="62"/>
                  </a:lnTo>
                  <a:lnTo>
                    <a:pt x="40" y="55"/>
                  </a:lnTo>
                  <a:lnTo>
                    <a:pt x="45" y="49"/>
                  </a:lnTo>
                  <a:lnTo>
                    <a:pt x="48" y="44"/>
                  </a:lnTo>
                  <a:lnTo>
                    <a:pt x="51" y="36"/>
                  </a:lnTo>
                  <a:lnTo>
                    <a:pt x="56" y="30"/>
                  </a:lnTo>
                  <a:lnTo>
                    <a:pt x="58" y="23"/>
                  </a:lnTo>
                  <a:lnTo>
                    <a:pt x="63" y="19"/>
                  </a:lnTo>
                  <a:lnTo>
                    <a:pt x="68" y="12"/>
                  </a:lnTo>
                  <a:lnTo>
                    <a:pt x="45"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62" name="Freeform 128"/>
            <p:cNvSpPr>
              <a:spLocks noChangeAspect="1"/>
            </p:cNvSpPr>
            <p:nvPr/>
          </p:nvSpPr>
          <p:spPr bwMode="auto">
            <a:xfrm>
              <a:off x="3139" y="1778"/>
              <a:ext cx="87" cy="59"/>
            </a:xfrm>
            <a:custGeom>
              <a:avLst/>
              <a:gdLst>
                <a:gd name="T0" fmla="*/ 317 w 67"/>
                <a:gd name="T1" fmla="*/ 182 h 45"/>
                <a:gd name="T2" fmla="*/ 317 w 67"/>
                <a:gd name="T3" fmla="*/ 182 h 45"/>
                <a:gd name="T4" fmla="*/ 301 w 67"/>
                <a:gd name="T5" fmla="*/ 195 h 45"/>
                <a:gd name="T6" fmla="*/ 301 w 67"/>
                <a:gd name="T7" fmla="*/ 195 h 45"/>
                <a:gd name="T8" fmla="*/ 301 w 67"/>
                <a:gd name="T9" fmla="*/ 198 h 45"/>
                <a:gd name="T10" fmla="*/ 293 w 67"/>
                <a:gd name="T11" fmla="*/ 198 h 45"/>
                <a:gd name="T12" fmla="*/ 293 w 67"/>
                <a:gd name="T13" fmla="*/ 198 h 45"/>
                <a:gd name="T14" fmla="*/ 287 w 67"/>
                <a:gd name="T15" fmla="*/ 226 h 45"/>
                <a:gd name="T16" fmla="*/ 270 w 67"/>
                <a:gd name="T17" fmla="*/ 226 h 45"/>
                <a:gd name="T18" fmla="*/ 270 w 67"/>
                <a:gd name="T19" fmla="*/ 226 h 45"/>
                <a:gd name="T20" fmla="*/ 258 w 67"/>
                <a:gd name="T21" fmla="*/ 226 h 45"/>
                <a:gd name="T22" fmla="*/ 58 w 67"/>
                <a:gd name="T23" fmla="*/ 226 h 45"/>
                <a:gd name="T24" fmla="*/ 58 w 67"/>
                <a:gd name="T25" fmla="*/ 226 h 45"/>
                <a:gd name="T26" fmla="*/ 38 w 67"/>
                <a:gd name="T27" fmla="*/ 226 h 45"/>
                <a:gd name="T28" fmla="*/ 35 w 67"/>
                <a:gd name="T29" fmla="*/ 226 h 45"/>
                <a:gd name="T30" fmla="*/ 22 w 67"/>
                <a:gd name="T31" fmla="*/ 226 h 45"/>
                <a:gd name="T32" fmla="*/ 22 w 67"/>
                <a:gd name="T33" fmla="*/ 198 h 45"/>
                <a:gd name="T34" fmla="*/ 10 w 67"/>
                <a:gd name="T35" fmla="*/ 198 h 45"/>
                <a:gd name="T36" fmla="*/ 10 w 67"/>
                <a:gd name="T37" fmla="*/ 195 h 45"/>
                <a:gd name="T38" fmla="*/ 0 w 67"/>
                <a:gd name="T39" fmla="*/ 195 h 45"/>
                <a:gd name="T40" fmla="*/ 0 w 67"/>
                <a:gd name="T41" fmla="*/ 182 h 45"/>
                <a:gd name="T42" fmla="*/ 0 w 67"/>
                <a:gd name="T43" fmla="*/ 182 h 45"/>
                <a:gd name="T44" fmla="*/ 0 w 67"/>
                <a:gd name="T45" fmla="*/ 29 h 45"/>
                <a:gd name="T46" fmla="*/ 0 w 67"/>
                <a:gd name="T47" fmla="*/ 29 h 45"/>
                <a:gd name="T48" fmla="*/ 0 w 67"/>
                <a:gd name="T49" fmla="*/ 21 h 45"/>
                <a:gd name="T50" fmla="*/ 10 w 67"/>
                <a:gd name="T51" fmla="*/ 21 h 45"/>
                <a:gd name="T52" fmla="*/ 10 w 67"/>
                <a:gd name="T53" fmla="*/ 1 h 45"/>
                <a:gd name="T54" fmla="*/ 10 w 67"/>
                <a:gd name="T55" fmla="*/ 1 h 45"/>
                <a:gd name="T56" fmla="*/ 22 w 67"/>
                <a:gd name="T57" fmla="*/ 1 h 45"/>
                <a:gd name="T58" fmla="*/ 35 w 67"/>
                <a:gd name="T59" fmla="*/ 0 h 45"/>
                <a:gd name="T60" fmla="*/ 35 w 67"/>
                <a:gd name="T61" fmla="*/ 0 h 45"/>
                <a:gd name="T62" fmla="*/ 38 w 67"/>
                <a:gd name="T63" fmla="*/ 0 h 45"/>
                <a:gd name="T64" fmla="*/ 58 w 67"/>
                <a:gd name="T65" fmla="*/ 0 h 45"/>
                <a:gd name="T66" fmla="*/ 258 w 67"/>
                <a:gd name="T67" fmla="*/ 0 h 45"/>
                <a:gd name="T68" fmla="*/ 258 w 67"/>
                <a:gd name="T69" fmla="*/ 0 h 45"/>
                <a:gd name="T70" fmla="*/ 270 w 67"/>
                <a:gd name="T71" fmla="*/ 0 h 45"/>
                <a:gd name="T72" fmla="*/ 287 w 67"/>
                <a:gd name="T73" fmla="*/ 0 h 45"/>
                <a:gd name="T74" fmla="*/ 287 w 67"/>
                <a:gd name="T75" fmla="*/ 0 h 45"/>
                <a:gd name="T76" fmla="*/ 293 w 67"/>
                <a:gd name="T77" fmla="*/ 1 h 45"/>
                <a:gd name="T78" fmla="*/ 301 w 67"/>
                <a:gd name="T79" fmla="*/ 1 h 45"/>
                <a:gd name="T80" fmla="*/ 301 w 67"/>
                <a:gd name="T81" fmla="*/ 21 h 45"/>
                <a:gd name="T82" fmla="*/ 301 w 67"/>
                <a:gd name="T83" fmla="*/ 21 h 45"/>
                <a:gd name="T84" fmla="*/ 317 w 67"/>
                <a:gd name="T85" fmla="*/ 29 h 45"/>
                <a:gd name="T86" fmla="*/ 317 w 6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66" y="6"/>
                  </a:moveTo>
                  <a:lnTo>
                    <a:pt x="66" y="36"/>
                  </a:lnTo>
                  <a:lnTo>
                    <a:pt x="63" y="38"/>
                  </a:lnTo>
                  <a:lnTo>
                    <a:pt x="63" y="39"/>
                  </a:lnTo>
                  <a:lnTo>
                    <a:pt x="61" y="39"/>
                  </a:lnTo>
                  <a:lnTo>
                    <a:pt x="60" y="44"/>
                  </a:lnTo>
                  <a:lnTo>
                    <a:pt x="56" y="44"/>
                  </a:lnTo>
                  <a:lnTo>
                    <a:pt x="54" y="44"/>
                  </a:lnTo>
                  <a:lnTo>
                    <a:pt x="12" y="44"/>
                  </a:lnTo>
                  <a:lnTo>
                    <a:pt x="8" y="44"/>
                  </a:lnTo>
                  <a:lnTo>
                    <a:pt x="7" y="44"/>
                  </a:lnTo>
                  <a:lnTo>
                    <a:pt x="5" y="44"/>
                  </a:lnTo>
                  <a:lnTo>
                    <a:pt x="5" y="39"/>
                  </a:lnTo>
                  <a:lnTo>
                    <a:pt x="2" y="39"/>
                  </a:lnTo>
                  <a:lnTo>
                    <a:pt x="2" y="38"/>
                  </a:lnTo>
                  <a:lnTo>
                    <a:pt x="0" y="38"/>
                  </a:lnTo>
                  <a:lnTo>
                    <a:pt x="0" y="36"/>
                  </a:lnTo>
                  <a:lnTo>
                    <a:pt x="0" y="6"/>
                  </a:lnTo>
                  <a:lnTo>
                    <a:pt x="0" y="4"/>
                  </a:lnTo>
                  <a:lnTo>
                    <a:pt x="2" y="4"/>
                  </a:lnTo>
                  <a:lnTo>
                    <a:pt x="2" y="1"/>
                  </a:lnTo>
                  <a:lnTo>
                    <a:pt x="5" y="1"/>
                  </a:lnTo>
                  <a:lnTo>
                    <a:pt x="5" y="0"/>
                  </a:lnTo>
                  <a:lnTo>
                    <a:pt x="7" y="0"/>
                  </a:lnTo>
                  <a:lnTo>
                    <a:pt x="8" y="0"/>
                  </a:lnTo>
                  <a:lnTo>
                    <a:pt x="12" y="0"/>
                  </a:lnTo>
                  <a:lnTo>
                    <a:pt x="54" y="0"/>
                  </a:lnTo>
                  <a:lnTo>
                    <a:pt x="56" y="0"/>
                  </a:lnTo>
                  <a:lnTo>
                    <a:pt x="60" y="0"/>
                  </a:lnTo>
                  <a:lnTo>
                    <a:pt x="61" y="1"/>
                  </a:lnTo>
                  <a:lnTo>
                    <a:pt x="63" y="1"/>
                  </a:lnTo>
                  <a:lnTo>
                    <a:pt x="63" y="4"/>
                  </a:lnTo>
                  <a:lnTo>
                    <a:pt x="66"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63" name="Freeform 129"/>
            <p:cNvSpPr>
              <a:spLocks noChangeAspect="1"/>
            </p:cNvSpPr>
            <p:nvPr/>
          </p:nvSpPr>
          <p:spPr bwMode="auto">
            <a:xfrm>
              <a:off x="3199" y="1778"/>
              <a:ext cx="26" cy="59"/>
            </a:xfrm>
            <a:custGeom>
              <a:avLst/>
              <a:gdLst>
                <a:gd name="T0" fmla="*/ 92 w 20"/>
                <a:gd name="T1" fmla="*/ 182 h 45"/>
                <a:gd name="T2" fmla="*/ 92 w 20"/>
                <a:gd name="T3" fmla="*/ 182 h 45"/>
                <a:gd name="T4" fmla="*/ 92 w 20"/>
                <a:gd name="T5" fmla="*/ 195 h 45"/>
                <a:gd name="T6" fmla="*/ 92 w 20"/>
                <a:gd name="T7" fmla="*/ 195 h 45"/>
                <a:gd name="T8" fmla="*/ 92 w 20"/>
                <a:gd name="T9" fmla="*/ 198 h 45"/>
                <a:gd name="T10" fmla="*/ 92 w 20"/>
                <a:gd name="T11" fmla="*/ 198 h 45"/>
                <a:gd name="T12" fmla="*/ 92 w 20"/>
                <a:gd name="T13" fmla="*/ 198 h 45"/>
                <a:gd name="T14" fmla="*/ 92 w 20"/>
                <a:gd name="T15" fmla="*/ 226 h 45"/>
                <a:gd name="T16" fmla="*/ 92 w 20"/>
                <a:gd name="T17" fmla="*/ 226 h 45"/>
                <a:gd name="T18" fmla="*/ 71 w 20"/>
                <a:gd name="T19" fmla="*/ 226 h 45"/>
                <a:gd name="T20" fmla="*/ 71 w 20"/>
                <a:gd name="T21" fmla="*/ 226 h 45"/>
                <a:gd name="T22" fmla="*/ 27 w 20"/>
                <a:gd name="T23" fmla="*/ 226 h 45"/>
                <a:gd name="T24" fmla="*/ 27 w 20"/>
                <a:gd name="T25" fmla="*/ 226 h 45"/>
                <a:gd name="T26" fmla="*/ 12 w 20"/>
                <a:gd name="T27" fmla="*/ 226 h 45"/>
                <a:gd name="T28" fmla="*/ 12 w 20"/>
                <a:gd name="T29" fmla="*/ 226 h 45"/>
                <a:gd name="T30" fmla="*/ 12 w 20"/>
                <a:gd name="T31" fmla="*/ 226 h 45"/>
                <a:gd name="T32" fmla="*/ 12 w 20"/>
                <a:gd name="T33" fmla="*/ 198 h 45"/>
                <a:gd name="T34" fmla="*/ 12 w 20"/>
                <a:gd name="T35" fmla="*/ 198 h 45"/>
                <a:gd name="T36" fmla="*/ 12 w 20"/>
                <a:gd name="T37" fmla="*/ 195 h 45"/>
                <a:gd name="T38" fmla="*/ 0 w 20"/>
                <a:gd name="T39" fmla="*/ 195 h 45"/>
                <a:gd name="T40" fmla="*/ 0 w 20"/>
                <a:gd name="T41" fmla="*/ 182 h 45"/>
                <a:gd name="T42" fmla="*/ 0 w 20"/>
                <a:gd name="T43" fmla="*/ 182 h 45"/>
                <a:gd name="T44" fmla="*/ 0 w 20"/>
                <a:gd name="T45" fmla="*/ 29 h 45"/>
                <a:gd name="T46" fmla="*/ 0 w 20"/>
                <a:gd name="T47" fmla="*/ 29 h 45"/>
                <a:gd name="T48" fmla="*/ 0 w 20"/>
                <a:gd name="T49" fmla="*/ 21 h 45"/>
                <a:gd name="T50" fmla="*/ 12 w 20"/>
                <a:gd name="T51" fmla="*/ 21 h 45"/>
                <a:gd name="T52" fmla="*/ 12 w 20"/>
                <a:gd name="T53" fmla="*/ 1 h 45"/>
                <a:gd name="T54" fmla="*/ 12 w 20"/>
                <a:gd name="T55" fmla="*/ 1 h 45"/>
                <a:gd name="T56" fmla="*/ 12 w 20"/>
                <a:gd name="T57" fmla="*/ 1 h 45"/>
                <a:gd name="T58" fmla="*/ 12 w 20"/>
                <a:gd name="T59" fmla="*/ 0 h 45"/>
                <a:gd name="T60" fmla="*/ 12 w 20"/>
                <a:gd name="T61" fmla="*/ 0 h 45"/>
                <a:gd name="T62" fmla="*/ 27 w 20"/>
                <a:gd name="T63" fmla="*/ 0 h 45"/>
                <a:gd name="T64" fmla="*/ 27 w 20"/>
                <a:gd name="T65" fmla="*/ 0 h 45"/>
                <a:gd name="T66" fmla="*/ 71 w 20"/>
                <a:gd name="T67" fmla="*/ 0 h 45"/>
                <a:gd name="T68" fmla="*/ 71 w 20"/>
                <a:gd name="T69" fmla="*/ 0 h 45"/>
                <a:gd name="T70" fmla="*/ 71 w 20"/>
                <a:gd name="T71" fmla="*/ 0 h 45"/>
                <a:gd name="T72" fmla="*/ 92 w 20"/>
                <a:gd name="T73" fmla="*/ 0 h 45"/>
                <a:gd name="T74" fmla="*/ 92 w 20"/>
                <a:gd name="T75" fmla="*/ 0 h 45"/>
                <a:gd name="T76" fmla="*/ 92 w 20"/>
                <a:gd name="T77" fmla="*/ 1 h 45"/>
                <a:gd name="T78" fmla="*/ 92 w 20"/>
                <a:gd name="T79" fmla="*/ 1 h 45"/>
                <a:gd name="T80" fmla="*/ 92 w 20"/>
                <a:gd name="T81" fmla="*/ 21 h 45"/>
                <a:gd name="T82" fmla="*/ 92 w 20"/>
                <a:gd name="T83" fmla="*/ 21 h 45"/>
                <a:gd name="T84" fmla="*/ 92 w 20"/>
                <a:gd name="T85" fmla="*/ 21 h 45"/>
                <a:gd name="T86" fmla="*/ 92 w 20"/>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19" y="6"/>
                  </a:moveTo>
                  <a:lnTo>
                    <a:pt x="19" y="36"/>
                  </a:lnTo>
                  <a:lnTo>
                    <a:pt x="19" y="38"/>
                  </a:lnTo>
                  <a:lnTo>
                    <a:pt x="19" y="39"/>
                  </a:lnTo>
                  <a:lnTo>
                    <a:pt x="19" y="44"/>
                  </a:lnTo>
                  <a:lnTo>
                    <a:pt x="15" y="44"/>
                  </a:lnTo>
                  <a:lnTo>
                    <a:pt x="5" y="44"/>
                  </a:lnTo>
                  <a:lnTo>
                    <a:pt x="2" y="44"/>
                  </a:lnTo>
                  <a:lnTo>
                    <a:pt x="2" y="39"/>
                  </a:lnTo>
                  <a:lnTo>
                    <a:pt x="2" y="38"/>
                  </a:lnTo>
                  <a:lnTo>
                    <a:pt x="0" y="38"/>
                  </a:lnTo>
                  <a:lnTo>
                    <a:pt x="0" y="36"/>
                  </a:lnTo>
                  <a:lnTo>
                    <a:pt x="0" y="6"/>
                  </a:lnTo>
                  <a:lnTo>
                    <a:pt x="0" y="4"/>
                  </a:lnTo>
                  <a:lnTo>
                    <a:pt x="2" y="4"/>
                  </a:lnTo>
                  <a:lnTo>
                    <a:pt x="2" y="1"/>
                  </a:lnTo>
                  <a:lnTo>
                    <a:pt x="2" y="0"/>
                  </a:lnTo>
                  <a:lnTo>
                    <a:pt x="5" y="0"/>
                  </a:lnTo>
                  <a:lnTo>
                    <a:pt x="15" y="0"/>
                  </a:lnTo>
                  <a:lnTo>
                    <a:pt x="19" y="0"/>
                  </a:lnTo>
                  <a:lnTo>
                    <a:pt x="19" y="1"/>
                  </a:lnTo>
                  <a:lnTo>
                    <a:pt x="19" y="4"/>
                  </a:lnTo>
                  <a:lnTo>
                    <a:pt x="19" y="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64" name="Freeform 130"/>
            <p:cNvSpPr>
              <a:spLocks noChangeAspect="1"/>
            </p:cNvSpPr>
            <p:nvPr/>
          </p:nvSpPr>
          <p:spPr bwMode="auto">
            <a:xfrm>
              <a:off x="3139" y="1778"/>
              <a:ext cx="25" cy="59"/>
            </a:xfrm>
            <a:custGeom>
              <a:avLst/>
              <a:gdLst>
                <a:gd name="T0" fmla="*/ 95 w 19"/>
                <a:gd name="T1" fmla="*/ 182 h 45"/>
                <a:gd name="T2" fmla="*/ 95 w 19"/>
                <a:gd name="T3" fmla="*/ 182 h 45"/>
                <a:gd name="T4" fmla="*/ 95 w 19"/>
                <a:gd name="T5" fmla="*/ 195 h 45"/>
                <a:gd name="T6" fmla="*/ 95 w 19"/>
                <a:gd name="T7" fmla="*/ 195 h 45"/>
                <a:gd name="T8" fmla="*/ 95 w 19"/>
                <a:gd name="T9" fmla="*/ 198 h 45"/>
                <a:gd name="T10" fmla="*/ 95 w 19"/>
                <a:gd name="T11" fmla="*/ 198 h 45"/>
                <a:gd name="T12" fmla="*/ 95 w 19"/>
                <a:gd name="T13" fmla="*/ 198 h 45"/>
                <a:gd name="T14" fmla="*/ 95 w 19"/>
                <a:gd name="T15" fmla="*/ 226 h 45"/>
                <a:gd name="T16" fmla="*/ 95 w 19"/>
                <a:gd name="T17" fmla="*/ 226 h 45"/>
                <a:gd name="T18" fmla="*/ 78 w 19"/>
                <a:gd name="T19" fmla="*/ 226 h 45"/>
                <a:gd name="T20" fmla="*/ 78 w 19"/>
                <a:gd name="T21" fmla="*/ 226 h 45"/>
                <a:gd name="T22" fmla="*/ 28 w 19"/>
                <a:gd name="T23" fmla="*/ 226 h 45"/>
                <a:gd name="T24" fmla="*/ 28 w 19"/>
                <a:gd name="T25" fmla="*/ 226 h 45"/>
                <a:gd name="T26" fmla="*/ 12 w 19"/>
                <a:gd name="T27" fmla="*/ 226 h 45"/>
                <a:gd name="T28" fmla="*/ 12 w 19"/>
                <a:gd name="T29" fmla="*/ 226 h 45"/>
                <a:gd name="T30" fmla="*/ 12 w 19"/>
                <a:gd name="T31" fmla="*/ 226 h 45"/>
                <a:gd name="T32" fmla="*/ 12 w 19"/>
                <a:gd name="T33" fmla="*/ 198 h 45"/>
                <a:gd name="T34" fmla="*/ 12 w 19"/>
                <a:gd name="T35" fmla="*/ 198 h 45"/>
                <a:gd name="T36" fmla="*/ 12 w 19"/>
                <a:gd name="T37" fmla="*/ 195 h 45"/>
                <a:gd name="T38" fmla="*/ 12 w 19"/>
                <a:gd name="T39" fmla="*/ 195 h 45"/>
                <a:gd name="T40" fmla="*/ 12 w 19"/>
                <a:gd name="T41" fmla="*/ 182 h 45"/>
                <a:gd name="T42" fmla="*/ 0 w 19"/>
                <a:gd name="T43" fmla="*/ 182 h 45"/>
                <a:gd name="T44" fmla="*/ 0 w 19"/>
                <a:gd name="T45" fmla="*/ 29 h 45"/>
                <a:gd name="T46" fmla="*/ 12 w 19"/>
                <a:gd name="T47" fmla="*/ 29 h 45"/>
                <a:gd name="T48" fmla="*/ 12 w 19"/>
                <a:gd name="T49" fmla="*/ 21 h 45"/>
                <a:gd name="T50" fmla="*/ 12 w 19"/>
                <a:gd name="T51" fmla="*/ 21 h 45"/>
                <a:gd name="T52" fmla="*/ 12 w 19"/>
                <a:gd name="T53" fmla="*/ 1 h 45"/>
                <a:gd name="T54" fmla="*/ 12 w 19"/>
                <a:gd name="T55" fmla="*/ 1 h 45"/>
                <a:gd name="T56" fmla="*/ 12 w 19"/>
                <a:gd name="T57" fmla="*/ 1 h 45"/>
                <a:gd name="T58" fmla="*/ 12 w 19"/>
                <a:gd name="T59" fmla="*/ 0 h 45"/>
                <a:gd name="T60" fmla="*/ 12 w 19"/>
                <a:gd name="T61" fmla="*/ 0 h 45"/>
                <a:gd name="T62" fmla="*/ 28 w 19"/>
                <a:gd name="T63" fmla="*/ 0 h 45"/>
                <a:gd name="T64" fmla="*/ 28 w 19"/>
                <a:gd name="T65" fmla="*/ 0 h 45"/>
                <a:gd name="T66" fmla="*/ 78 w 19"/>
                <a:gd name="T67" fmla="*/ 0 h 45"/>
                <a:gd name="T68" fmla="*/ 78 w 19"/>
                <a:gd name="T69" fmla="*/ 0 h 45"/>
                <a:gd name="T70" fmla="*/ 78 w 19"/>
                <a:gd name="T71" fmla="*/ 0 h 45"/>
                <a:gd name="T72" fmla="*/ 95 w 19"/>
                <a:gd name="T73" fmla="*/ 0 h 45"/>
                <a:gd name="T74" fmla="*/ 95 w 19"/>
                <a:gd name="T75" fmla="*/ 0 h 45"/>
                <a:gd name="T76" fmla="*/ 95 w 19"/>
                <a:gd name="T77" fmla="*/ 1 h 45"/>
                <a:gd name="T78" fmla="*/ 95 w 19"/>
                <a:gd name="T79" fmla="*/ 1 h 45"/>
                <a:gd name="T80" fmla="*/ 95 w 19"/>
                <a:gd name="T81" fmla="*/ 21 h 45"/>
                <a:gd name="T82" fmla="*/ 95 w 19"/>
                <a:gd name="T83" fmla="*/ 21 h 45"/>
                <a:gd name="T84" fmla="*/ 95 w 19"/>
                <a:gd name="T85" fmla="*/ 21 h 45"/>
                <a:gd name="T86" fmla="*/ 95 w 19"/>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18" y="6"/>
                  </a:moveTo>
                  <a:lnTo>
                    <a:pt x="18" y="36"/>
                  </a:lnTo>
                  <a:lnTo>
                    <a:pt x="18" y="38"/>
                  </a:lnTo>
                  <a:lnTo>
                    <a:pt x="18" y="39"/>
                  </a:lnTo>
                  <a:lnTo>
                    <a:pt x="18" y="44"/>
                  </a:lnTo>
                  <a:lnTo>
                    <a:pt x="15" y="44"/>
                  </a:lnTo>
                  <a:lnTo>
                    <a:pt x="5" y="44"/>
                  </a:lnTo>
                  <a:lnTo>
                    <a:pt x="2" y="44"/>
                  </a:lnTo>
                  <a:lnTo>
                    <a:pt x="2" y="39"/>
                  </a:lnTo>
                  <a:lnTo>
                    <a:pt x="2" y="38"/>
                  </a:lnTo>
                  <a:lnTo>
                    <a:pt x="2" y="36"/>
                  </a:lnTo>
                  <a:lnTo>
                    <a:pt x="0" y="36"/>
                  </a:lnTo>
                  <a:lnTo>
                    <a:pt x="0" y="6"/>
                  </a:lnTo>
                  <a:lnTo>
                    <a:pt x="2" y="6"/>
                  </a:lnTo>
                  <a:lnTo>
                    <a:pt x="2" y="4"/>
                  </a:lnTo>
                  <a:lnTo>
                    <a:pt x="2" y="1"/>
                  </a:lnTo>
                  <a:lnTo>
                    <a:pt x="2" y="0"/>
                  </a:lnTo>
                  <a:lnTo>
                    <a:pt x="5" y="0"/>
                  </a:lnTo>
                  <a:lnTo>
                    <a:pt x="15" y="0"/>
                  </a:lnTo>
                  <a:lnTo>
                    <a:pt x="18" y="0"/>
                  </a:lnTo>
                  <a:lnTo>
                    <a:pt x="18" y="1"/>
                  </a:lnTo>
                  <a:lnTo>
                    <a:pt x="18" y="4"/>
                  </a:lnTo>
                  <a:lnTo>
                    <a:pt x="18"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65" name="Freeform 131" descr="Light vertical"/>
            <p:cNvSpPr>
              <a:spLocks noChangeAspect="1"/>
            </p:cNvSpPr>
            <p:nvPr/>
          </p:nvSpPr>
          <p:spPr bwMode="auto">
            <a:xfrm>
              <a:off x="3165" y="1778"/>
              <a:ext cx="35" cy="59"/>
            </a:xfrm>
            <a:custGeom>
              <a:avLst/>
              <a:gdLst>
                <a:gd name="T0" fmla="*/ 124 w 27"/>
                <a:gd name="T1" fmla="*/ 182 h 45"/>
                <a:gd name="T2" fmla="*/ 124 w 27"/>
                <a:gd name="T3" fmla="*/ 182 h 45"/>
                <a:gd name="T4" fmla="*/ 124 w 27"/>
                <a:gd name="T5" fmla="*/ 195 h 45"/>
                <a:gd name="T6" fmla="*/ 124 w 27"/>
                <a:gd name="T7" fmla="*/ 195 h 45"/>
                <a:gd name="T8" fmla="*/ 124 w 27"/>
                <a:gd name="T9" fmla="*/ 198 h 45"/>
                <a:gd name="T10" fmla="*/ 124 w 27"/>
                <a:gd name="T11" fmla="*/ 198 h 45"/>
                <a:gd name="T12" fmla="*/ 111 w 27"/>
                <a:gd name="T13" fmla="*/ 198 h 45"/>
                <a:gd name="T14" fmla="*/ 111 w 27"/>
                <a:gd name="T15" fmla="*/ 226 h 45"/>
                <a:gd name="T16" fmla="*/ 111 w 27"/>
                <a:gd name="T17" fmla="*/ 226 h 45"/>
                <a:gd name="T18" fmla="*/ 96 w 27"/>
                <a:gd name="T19" fmla="*/ 226 h 45"/>
                <a:gd name="T20" fmla="*/ 96 w 27"/>
                <a:gd name="T21" fmla="*/ 226 h 45"/>
                <a:gd name="T22" fmla="*/ 29 w 27"/>
                <a:gd name="T23" fmla="*/ 226 h 45"/>
                <a:gd name="T24" fmla="*/ 10 w 27"/>
                <a:gd name="T25" fmla="*/ 226 h 45"/>
                <a:gd name="T26" fmla="*/ 10 w 27"/>
                <a:gd name="T27" fmla="*/ 226 h 45"/>
                <a:gd name="T28" fmla="*/ 10 w 27"/>
                <a:gd name="T29" fmla="*/ 226 h 45"/>
                <a:gd name="T30" fmla="*/ 10 w 27"/>
                <a:gd name="T31" fmla="*/ 226 h 45"/>
                <a:gd name="T32" fmla="*/ 0 w 27"/>
                <a:gd name="T33" fmla="*/ 198 h 45"/>
                <a:gd name="T34" fmla="*/ 0 w 27"/>
                <a:gd name="T35" fmla="*/ 198 h 45"/>
                <a:gd name="T36" fmla="*/ 0 w 27"/>
                <a:gd name="T37" fmla="*/ 195 h 45"/>
                <a:gd name="T38" fmla="*/ 0 w 27"/>
                <a:gd name="T39" fmla="*/ 195 h 45"/>
                <a:gd name="T40" fmla="*/ 0 w 27"/>
                <a:gd name="T41" fmla="*/ 182 h 45"/>
                <a:gd name="T42" fmla="*/ 0 w 27"/>
                <a:gd name="T43" fmla="*/ 182 h 45"/>
                <a:gd name="T44" fmla="*/ 0 w 27"/>
                <a:gd name="T45" fmla="*/ 29 h 45"/>
                <a:gd name="T46" fmla="*/ 0 w 27"/>
                <a:gd name="T47" fmla="*/ 29 h 45"/>
                <a:gd name="T48" fmla="*/ 0 w 27"/>
                <a:gd name="T49" fmla="*/ 21 h 45"/>
                <a:gd name="T50" fmla="*/ 0 w 27"/>
                <a:gd name="T51" fmla="*/ 21 h 45"/>
                <a:gd name="T52" fmla="*/ 0 w 27"/>
                <a:gd name="T53" fmla="*/ 1 h 45"/>
                <a:gd name="T54" fmla="*/ 0 w 27"/>
                <a:gd name="T55" fmla="*/ 1 h 45"/>
                <a:gd name="T56" fmla="*/ 0 w 27"/>
                <a:gd name="T57" fmla="*/ 1 h 45"/>
                <a:gd name="T58" fmla="*/ 10 w 27"/>
                <a:gd name="T59" fmla="*/ 0 h 45"/>
                <a:gd name="T60" fmla="*/ 10 w 27"/>
                <a:gd name="T61" fmla="*/ 0 h 45"/>
                <a:gd name="T62" fmla="*/ 10 w 27"/>
                <a:gd name="T63" fmla="*/ 0 h 45"/>
                <a:gd name="T64" fmla="*/ 29 w 27"/>
                <a:gd name="T65" fmla="*/ 0 h 45"/>
                <a:gd name="T66" fmla="*/ 96 w 27"/>
                <a:gd name="T67" fmla="*/ 0 h 45"/>
                <a:gd name="T68" fmla="*/ 96 w 27"/>
                <a:gd name="T69" fmla="*/ 0 h 45"/>
                <a:gd name="T70" fmla="*/ 111 w 27"/>
                <a:gd name="T71" fmla="*/ 0 h 45"/>
                <a:gd name="T72" fmla="*/ 111 w 27"/>
                <a:gd name="T73" fmla="*/ 0 h 45"/>
                <a:gd name="T74" fmla="*/ 111 w 27"/>
                <a:gd name="T75" fmla="*/ 0 h 45"/>
                <a:gd name="T76" fmla="*/ 111 w 27"/>
                <a:gd name="T77" fmla="*/ 1 h 45"/>
                <a:gd name="T78" fmla="*/ 124 w 27"/>
                <a:gd name="T79" fmla="*/ 1 h 45"/>
                <a:gd name="T80" fmla="*/ 124 w 27"/>
                <a:gd name="T81" fmla="*/ 21 h 45"/>
                <a:gd name="T82" fmla="*/ 124 w 27"/>
                <a:gd name="T83" fmla="*/ 21 h 45"/>
                <a:gd name="T84" fmla="*/ 124 w 27"/>
                <a:gd name="T85" fmla="*/ 21 h 45"/>
                <a:gd name="T86" fmla="*/ 124 w 2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26" y="6"/>
                  </a:moveTo>
                  <a:lnTo>
                    <a:pt x="26" y="36"/>
                  </a:lnTo>
                  <a:lnTo>
                    <a:pt x="26" y="38"/>
                  </a:lnTo>
                  <a:lnTo>
                    <a:pt x="26" y="39"/>
                  </a:lnTo>
                  <a:lnTo>
                    <a:pt x="23" y="39"/>
                  </a:lnTo>
                  <a:lnTo>
                    <a:pt x="23" y="44"/>
                  </a:lnTo>
                  <a:lnTo>
                    <a:pt x="20" y="44"/>
                  </a:lnTo>
                  <a:lnTo>
                    <a:pt x="6" y="44"/>
                  </a:lnTo>
                  <a:lnTo>
                    <a:pt x="2" y="44"/>
                  </a:lnTo>
                  <a:lnTo>
                    <a:pt x="0" y="39"/>
                  </a:lnTo>
                  <a:lnTo>
                    <a:pt x="0" y="38"/>
                  </a:lnTo>
                  <a:lnTo>
                    <a:pt x="0" y="36"/>
                  </a:lnTo>
                  <a:lnTo>
                    <a:pt x="0" y="6"/>
                  </a:lnTo>
                  <a:lnTo>
                    <a:pt x="0" y="4"/>
                  </a:lnTo>
                  <a:lnTo>
                    <a:pt x="0" y="1"/>
                  </a:lnTo>
                  <a:lnTo>
                    <a:pt x="2" y="0"/>
                  </a:lnTo>
                  <a:lnTo>
                    <a:pt x="6" y="0"/>
                  </a:lnTo>
                  <a:lnTo>
                    <a:pt x="20" y="0"/>
                  </a:lnTo>
                  <a:lnTo>
                    <a:pt x="23" y="0"/>
                  </a:lnTo>
                  <a:lnTo>
                    <a:pt x="23" y="1"/>
                  </a:lnTo>
                  <a:lnTo>
                    <a:pt x="26" y="1"/>
                  </a:lnTo>
                  <a:lnTo>
                    <a:pt x="26" y="4"/>
                  </a:lnTo>
                  <a:lnTo>
                    <a:pt x="26" y="6"/>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66" name="Freeform 132"/>
            <p:cNvSpPr>
              <a:spLocks noChangeAspect="1"/>
            </p:cNvSpPr>
            <p:nvPr/>
          </p:nvSpPr>
          <p:spPr bwMode="auto">
            <a:xfrm>
              <a:off x="3611" y="4241"/>
              <a:ext cx="263" cy="23"/>
            </a:xfrm>
            <a:custGeom>
              <a:avLst/>
              <a:gdLst>
                <a:gd name="T0" fmla="*/ 980 w 202"/>
                <a:gd name="T1" fmla="*/ 40 h 18"/>
                <a:gd name="T2" fmla="*/ 970 w 202"/>
                <a:gd name="T3" fmla="*/ 31 h 18"/>
                <a:gd name="T4" fmla="*/ 950 w 202"/>
                <a:gd name="T5" fmla="*/ 28 h 18"/>
                <a:gd name="T6" fmla="*/ 907 w 202"/>
                <a:gd name="T7" fmla="*/ 28 h 18"/>
                <a:gd name="T8" fmla="*/ 871 w 202"/>
                <a:gd name="T9" fmla="*/ 10 h 18"/>
                <a:gd name="T10" fmla="*/ 827 w 202"/>
                <a:gd name="T11" fmla="*/ 10 h 18"/>
                <a:gd name="T12" fmla="*/ 769 w 202"/>
                <a:gd name="T13" fmla="*/ 10 h 18"/>
                <a:gd name="T14" fmla="*/ 697 w 202"/>
                <a:gd name="T15" fmla="*/ 0 h 18"/>
                <a:gd name="T16" fmla="*/ 641 w 202"/>
                <a:gd name="T17" fmla="*/ 0 h 18"/>
                <a:gd name="T18" fmla="*/ 565 w 202"/>
                <a:gd name="T19" fmla="*/ 0 h 18"/>
                <a:gd name="T20" fmla="*/ 496 w 202"/>
                <a:gd name="T21" fmla="*/ 0 h 18"/>
                <a:gd name="T22" fmla="*/ 419 w 202"/>
                <a:gd name="T23" fmla="*/ 0 h 18"/>
                <a:gd name="T24" fmla="*/ 355 w 202"/>
                <a:gd name="T25" fmla="*/ 0 h 18"/>
                <a:gd name="T26" fmla="*/ 273 w 202"/>
                <a:gd name="T27" fmla="*/ 0 h 18"/>
                <a:gd name="T28" fmla="*/ 225 w 202"/>
                <a:gd name="T29" fmla="*/ 10 h 18"/>
                <a:gd name="T30" fmla="*/ 161 w 202"/>
                <a:gd name="T31" fmla="*/ 10 h 18"/>
                <a:gd name="T32" fmla="*/ 108 w 202"/>
                <a:gd name="T33" fmla="*/ 10 h 18"/>
                <a:gd name="T34" fmla="*/ 64 w 202"/>
                <a:gd name="T35" fmla="*/ 28 h 18"/>
                <a:gd name="T36" fmla="*/ 35 w 202"/>
                <a:gd name="T37" fmla="*/ 28 h 18"/>
                <a:gd name="T38" fmla="*/ 1 w 202"/>
                <a:gd name="T39" fmla="*/ 31 h 18"/>
                <a:gd name="T40" fmla="*/ 0 w 202"/>
                <a:gd name="T41" fmla="*/ 40 h 18"/>
                <a:gd name="T42" fmla="*/ 0 w 202"/>
                <a:gd name="T43" fmla="*/ 40 h 18"/>
                <a:gd name="T44" fmla="*/ 1 w 202"/>
                <a:gd name="T45" fmla="*/ 51 h 18"/>
                <a:gd name="T46" fmla="*/ 35 w 202"/>
                <a:gd name="T47" fmla="*/ 51 h 18"/>
                <a:gd name="T48" fmla="*/ 64 w 202"/>
                <a:gd name="T49" fmla="*/ 60 h 18"/>
                <a:gd name="T50" fmla="*/ 108 w 202"/>
                <a:gd name="T51" fmla="*/ 60 h 18"/>
                <a:gd name="T52" fmla="*/ 161 w 202"/>
                <a:gd name="T53" fmla="*/ 65 h 18"/>
                <a:gd name="T54" fmla="*/ 225 w 202"/>
                <a:gd name="T55" fmla="*/ 65 h 18"/>
                <a:gd name="T56" fmla="*/ 273 w 202"/>
                <a:gd name="T57" fmla="*/ 75 h 18"/>
                <a:gd name="T58" fmla="*/ 355 w 202"/>
                <a:gd name="T59" fmla="*/ 75 h 18"/>
                <a:gd name="T60" fmla="*/ 419 w 202"/>
                <a:gd name="T61" fmla="*/ 75 h 18"/>
                <a:gd name="T62" fmla="*/ 496 w 202"/>
                <a:gd name="T63" fmla="*/ 75 h 18"/>
                <a:gd name="T64" fmla="*/ 565 w 202"/>
                <a:gd name="T65" fmla="*/ 75 h 18"/>
                <a:gd name="T66" fmla="*/ 641 w 202"/>
                <a:gd name="T67" fmla="*/ 75 h 18"/>
                <a:gd name="T68" fmla="*/ 697 w 202"/>
                <a:gd name="T69" fmla="*/ 75 h 18"/>
                <a:gd name="T70" fmla="*/ 769 w 202"/>
                <a:gd name="T71" fmla="*/ 65 h 18"/>
                <a:gd name="T72" fmla="*/ 827 w 202"/>
                <a:gd name="T73" fmla="*/ 65 h 18"/>
                <a:gd name="T74" fmla="*/ 871 w 202"/>
                <a:gd name="T75" fmla="*/ 60 h 18"/>
                <a:gd name="T76" fmla="*/ 907 w 202"/>
                <a:gd name="T77" fmla="*/ 60 h 18"/>
                <a:gd name="T78" fmla="*/ 950 w 202"/>
                <a:gd name="T79" fmla="*/ 51 h 18"/>
                <a:gd name="T80" fmla="*/ 970 w 202"/>
                <a:gd name="T81" fmla="*/ 51 h 18"/>
                <a:gd name="T82" fmla="*/ 980 w 202"/>
                <a:gd name="T83" fmla="*/ 40 h 18"/>
                <a:gd name="T84" fmla="*/ 980 w 202"/>
                <a:gd name="T85" fmla="*/ 40 h 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2"/>
                <a:gd name="T130" fmla="*/ 0 h 18"/>
                <a:gd name="T131" fmla="*/ 202 w 202"/>
                <a:gd name="T132" fmla="*/ 18 h 1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2" h="18">
                  <a:moveTo>
                    <a:pt x="201" y="9"/>
                  </a:moveTo>
                  <a:lnTo>
                    <a:pt x="201" y="9"/>
                  </a:lnTo>
                  <a:lnTo>
                    <a:pt x="201" y="7"/>
                  </a:lnTo>
                  <a:lnTo>
                    <a:pt x="199" y="7"/>
                  </a:lnTo>
                  <a:lnTo>
                    <a:pt x="198" y="7"/>
                  </a:lnTo>
                  <a:lnTo>
                    <a:pt x="195" y="6"/>
                  </a:lnTo>
                  <a:lnTo>
                    <a:pt x="192" y="6"/>
                  </a:lnTo>
                  <a:lnTo>
                    <a:pt x="187" y="6"/>
                  </a:lnTo>
                  <a:lnTo>
                    <a:pt x="184" y="6"/>
                  </a:lnTo>
                  <a:lnTo>
                    <a:pt x="179" y="2"/>
                  </a:lnTo>
                  <a:lnTo>
                    <a:pt x="173" y="2"/>
                  </a:lnTo>
                  <a:lnTo>
                    <a:pt x="170" y="2"/>
                  </a:lnTo>
                  <a:lnTo>
                    <a:pt x="164" y="2"/>
                  </a:lnTo>
                  <a:lnTo>
                    <a:pt x="158" y="2"/>
                  </a:lnTo>
                  <a:lnTo>
                    <a:pt x="152" y="2"/>
                  </a:lnTo>
                  <a:lnTo>
                    <a:pt x="144" y="0"/>
                  </a:lnTo>
                  <a:lnTo>
                    <a:pt x="138" y="0"/>
                  </a:lnTo>
                  <a:lnTo>
                    <a:pt x="131" y="0"/>
                  </a:lnTo>
                  <a:lnTo>
                    <a:pt x="124" y="0"/>
                  </a:lnTo>
                  <a:lnTo>
                    <a:pt x="116" y="0"/>
                  </a:lnTo>
                  <a:lnTo>
                    <a:pt x="109" y="0"/>
                  </a:lnTo>
                  <a:lnTo>
                    <a:pt x="102" y="0"/>
                  </a:lnTo>
                  <a:lnTo>
                    <a:pt x="94" y="0"/>
                  </a:lnTo>
                  <a:lnTo>
                    <a:pt x="86" y="0"/>
                  </a:lnTo>
                  <a:lnTo>
                    <a:pt x="80" y="0"/>
                  </a:lnTo>
                  <a:lnTo>
                    <a:pt x="73" y="0"/>
                  </a:lnTo>
                  <a:lnTo>
                    <a:pt x="63" y="0"/>
                  </a:lnTo>
                  <a:lnTo>
                    <a:pt x="56" y="0"/>
                  </a:lnTo>
                  <a:lnTo>
                    <a:pt x="49" y="2"/>
                  </a:lnTo>
                  <a:lnTo>
                    <a:pt x="46" y="2"/>
                  </a:lnTo>
                  <a:lnTo>
                    <a:pt x="39" y="2"/>
                  </a:lnTo>
                  <a:lnTo>
                    <a:pt x="33" y="2"/>
                  </a:lnTo>
                  <a:lnTo>
                    <a:pt x="27" y="2"/>
                  </a:lnTo>
                  <a:lnTo>
                    <a:pt x="22" y="2"/>
                  </a:lnTo>
                  <a:lnTo>
                    <a:pt x="18" y="6"/>
                  </a:lnTo>
                  <a:lnTo>
                    <a:pt x="13" y="6"/>
                  </a:lnTo>
                  <a:lnTo>
                    <a:pt x="12" y="6"/>
                  </a:lnTo>
                  <a:lnTo>
                    <a:pt x="7" y="6"/>
                  </a:lnTo>
                  <a:lnTo>
                    <a:pt x="4" y="7"/>
                  </a:lnTo>
                  <a:lnTo>
                    <a:pt x="1" y="7"/>
                  </a:lnTo>
                  <a:lnTo>
                    <a:pt x="0" y="9"/>
                  </a:lnTo>
                  <a:lnTo>
                    <a:pt x="1" y="12"/>
                  </a:lnTo>
                  <a:lnTo>
                    <a:pt x="4" y="12"/>
                  </a:lnTo>
                  <a:lnTo>
                    <a:pt x="7" y="12"/>
                  </a:lnTo>
                  <a:lnTo>
                    <a:pt x="12" y="14"/>
                  </a:lnTo>
                  <a:lnTo>
                    <a:pt x="13" y="14"/>
                  </a:lnTo>
                  <a:lnTo>
                    <a:pt x="18" y="14"/>
                  </a:lnTo>
                  <a:lnTo>
                    <a:pt x="22" y="14"/>
                  </a:lnTo>
                  <a:lnTo>
                    <a:pt x="27" y="15"/>
                  </a:lnTo>
                  <a:lnTo>
                    <a:pt x="33" y="15"/>
                  </a:lnTo>
                  <a:lnTo>
                    <a:pt x="39" y="15"/>
                  </a:lnTo>
                  <a:lnTo>
                    <a:pt x="46" y="15"/>
                  </a:lnTo>
                  <a:lnTo>
                    <a:pt x="49" y="15"/>
                  </a:lnTo>
                  <a:lnTo>
                    <a:pt x="56" y="17"/>
                  </a:lnTo>
                  <a:lnTo>
                    <a:pt x="63" y="17"/>
                  </a:lnTo>
                  <a:lnTo>
                    <a:pt x="73" y="17"/>
                  </a:lnTo>
                  <a:lnTo>
                    <a:pt x="80" y="17"/>
                  </a:lnTo>
                  <a:lnTo>
                    <a:pt x="86" y="17"/>
                  </a:lnTo>
                  <a:lnTo>
                    <a:pt x="94" y="17"/>
                  </a:lnTo>
                  <a:lnTo>
                    <a:pt x="102" y="17"/>
                  </a:lnTo>
                  <a:lnTo>
                    <a:pt x="109" y="17"/>
                  </a:lnTo>
                  <a:lnTo>
                    <a:pt x="116" y="17"/>
                  </a:lnTo>
                  <a:lnTo>
                    <a:pt x="124" y="17"/>
                  </a:lnTo>
                  <a:lnTo>
                    <a:pt x="131" y="17"/>
                  </a:lnTo>
                  <a:lnTo>
                    <a:pt x="138" y="17"/>
                  </a:lnTo>
                  <a:lnTo>
                    <a:pt x="144" y="17"/>
                  </a:lnTo>
                  <a:lnTo>
                    <a:pt x="152" y="15"/>
                  </a:lnTo>
                  <a:lnTo>
                    <a:pt x="158" y="15"/>
                  </a:lnTo>
                  <a:lnTo>
                    <a:pt x="164" y="15"/>
                  </a:lnTo>
                  <a:lnTo>
                    <a:pt x="170" y="15"/>
                  </a:lnTo>
                  <a:lnTo>
                    <a:pt x="173" y="15"/>
                  </a:lnTo>
                  <a:lnTo>
                    <a:pt x="179" y="14"/>
                  </a:lnTo>
                  <a:lnTo>
                    <a:pt x="184" y="14"/>
                  </a:lnTo>
                  <a:lnTo>
                    <a:pt x="187" y="14"/>
                  </a:lnTo>
                  <a:lnTo>
                    <a:pt x="192" y="14"/>
                  </a:lnTo>
                  <a:lnTo>
                    <a:pt x="195" y="12"/>
                  </a:lnTo>
                  <a:lnTo>
                    <a:pt x="198" y="12"/>
                  </a:lnTo>
                  <a:lnTo>
                    <a:pt x="199" y="12"/>
                  </a:lnTo>
                  <a:lnTo>
                    <a:pt x="201" y="12"/>
                  </a:lnTo>
                  <a:lnTo>
                    <a:pt x="201" y="9"/>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67" name="Freeform 133"/>
            <p:cNvSpPr>
              <a:spLocks noChangeAspect="1"/>
            </p:cNvSpPr>
            <p:nvPr/>
          </p:nvSpPr>
          <p:spPr bwMode="auto">
            <a:xfrm>
              <a:off x="3605" y="4077"/>
              <a:ext cx="284" cy="11"/>
            </a:xfrm>
            <a:custGeom>
              <a:avLst/>
              <a:gdLst>
                <a:gd name="T0" fmla="*/ 1064 w 218"/>
                <a:gd name="T1" fmla="*/ 27 h 9"/>
                <a:gd name="T2" fmla="*/ 1064 w 218"/>
                <a:gd name="T3" fmla="*/ 20 h 9"/>
                <a:gd name="T4" fmla="*/ 1053 w 218"/>
                <a:gd name="T5" fmla="*/ 20 h 9"/>
                <a:gd name="T6" fmla="*/ 1053 w 218"/>
                <a:gd name="T7" fmla="*/ 20 h 9"/>
                <a:gd name="T8" fmla="*/ 1045 w 218"/>
                <a:gd name="T9" fmla="*/ 11 h 9"/>
                <a:gd name="T10" fmla="*/ 1016 w 218"/>
                <a:gd name="T11" fmla="*/ 11 h 9"/>
                <a:gd name="T12" fmla="*/ 1015 w 218"/>
                <a:gd name="T13" fmla="*/ 11 h 9"/>
                <a:gd name="T14" fmla="*/ 987 w 218"/>
                <a:gd name="T15" fmla="*/ 11 h 9"/>
                <a:gd name="T16" fmla="*/ 958 w 218"/>
                <a:gd name="T17" fmla="*/ 1 h 9"/>
                <a:gd name="T18" fmla="*/ 941 w 218"/>
                <a:gd name="T19" fmla="*/ 1 h 9"/>
                <a:gd name="T20" fmla="*/ 920 w 218"/>
                <a:gd name="T21" fmla="*/ 1 h 9"/>
                <a:gd name="T22" fmla="*/ 885 w 218"/>
                <a:gd name="T23" fmla="*/ 1 h 9"/>
                <a:gd name="T24" fmla="*/ 857 w 218"/>
                <a:gd name="T25" fmla="*/ 0 h 9"/>
                <a:gd name="T26" fmla="*/ 826 w 218"/>
                <a:gd name="T27" fmla="*/ 0 h 9"/>
                <a:gd name="T28" fmla="*/ 802 w 218"/>
                <a:gd name="T29" fmla="*/ 0 h 9"/>
                <a:gd name="T30" fmla="*/ 769 w 218"/>
                <a:gd name="T31" fmla="*/ 0 h 9"/>
                <a:gd name="T32" fmla="*/ 714 w 218"/>
                <a:gd name="T33" fmla="*/ 0 h 9"/>
                <a:gd name="T34" fmla="*/ 684 w 218"/>
                <a:gd name="T35" fmla="*/ 0 h 9"/>
                <a:gd name="T36" fmla="*/ 649 w 218"/>
                <a:gd name="T37" fmla="*/ 0 h 9"/>
                <a:gd name="T38" fmla="*/ 611 w 218"/>
                <a:gd name="T39" fmla="*/ 0 h 9"/>
                <a:gd name="T40" fmla="*/ 568 w 218"/>
                <a:gd name="T41" fmla="*/ 0 h 9"/>
                <a:gd name="T42" fmla="*/ 534 w 218"/>
                <a:gd name="T43" fmla="*/ 0 h 9"/>
                <a:gd name="T44" fmla="*/ 483 w 218"/>
                <a:gd name="T45" fmla="*/ 0 h 9"/>
                <a:gd name="T46" fmla="*/ 448 w 218"/>
                <a:gd name="T47" fmla="*/ 0 h 9"/>
                <a:gd name="T48" fmla="*/ 409 w 218"/>
                <a:gd name="T49" fmla="*/ 0 h 9"/>
                <a:gd name="T50" fmla="*/ 374 w 218"/>
                <a:gd name="T51" fmla="*/ 0 h 9"/>
                <a:gd name="T52" fmla="*/ 335 w 218"/>
                <a:gd name="T53" fmla="*/ 0 h 9"/>
                <a:gd name="T54" fmla="*/ 305 w 218"/>
                <a:gd name="T55" fmla="*/ 0 h 9"/>
                <a:gd name="T56" fmla="*/ 263 w 218"/>
                <a:gd name="T57" fmla="*/ 0 h 9"/>
                <a:gd name="T58" fmla="*/ 236 w 218"/>
                <a:gd name="T59" fmla="*/ 0 h 9"/>
                <a:gd name="T60" fmla="*/ 198 w 218"/>
                <a:gd name="T61" fmla="*/ 0 h 9"/>
                <a:gd name="T62" fmla="*/ 163 w 218"/>
                <a:gd name="T63" fmla="*/ 1 h 9"/>
                <a:gd name="T64" fmla="*/ 145 w 218"/>
                <a:gd name="T65" fmla="*/ 1 h 9"/>
                <a:gd name="T66" fmla="*/ 125 w 218"/>
                <a:gd name="T67" fmla="*/ 1 h 9"/>
                <a:gd name="T68" fmla="*/ 95 w 218"/>
                <a:gd name="T69" fmla="*/ 1 h 9"/>
                <a:gd name="T70" fmla="*/ 78 w 218"/>
                <a:gd name="T71" fmla="*/ 11 h 9"/>
                <a:gd name="T72" fmla="*/ 65 w 218"/>
                <a:gd name="T73" fmla="*/ 11 h 9"/>
                <a:gd name="T74" fmla="*/ 35 w 218"/>
                <a:gd name="T75" fmla="*/ 11 h 9"/>
                <a:gd name="T76" fmla="*/ 27 w 218"/>
                <a:gd name="T77" fmla="*/ 11 h 9"/>
                <a:gd name="T78" fmla="*/ 12 w 218"/>
                <a:gd name="T79" fmla="*/ 20 h 9"/>
                <a:gd name="T80" fmla="*/ 12 w 218"/>
                <a:gd name="T81" fmla="*/ 20 h 9"/>
                <a:gd name="T82" fmla="*/ 0 w 218"/>
                <a:gd name="T83" fmla="*/ 20 h 9"/>
                <a:gd name="T84" fmla="*/ 0 w 218"/>
                <a:gd name="T85" fmla="*/ 27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9"/>
                <a:gd name="T131" fmla="*/ 218 w 218"/>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9">
                  <a:moveTo>
                    <a:pt x="217" y="8"/>
                  </a:moveTo>
                  <a:lnTo>
                    <a:pt x="217" y="6"/>
                  </a:lnTo>
                  <a:lnTo>
                    <a:pt x="215" y="6"/>
                  </a:lnTo>
                  <a:lnTo>
                    <a:pt x="214" y="3"/>
                  </a:lnTo>
                  <a:lnTo>
                    <a:pt x="208" y="3"/>
                  </a:lnTo>
                  <a:lnTo>
                    <a:pt x="207" y="3"/>
                  </a:lnTo>
                  <a:lnTo>
                    <a:pt x="202" y="3"/>
                  </a:lnTo>
                  <a:lnTo>
                    <a:pt x="196" y="1"/>
                  </a:lnTo>
                  <a:lnTo>
                    <a:pt x="192" y="1"/>
                  </a:lnTo>
                  <a:lnTo>
                    <a:pt x="188" y="1"/>
                  </a:lnTo>
                  <a:lnTo>
                    <a:pt x="181" y="1"/>
                  </a:lnTo>
                  <a:lnTo>
                    <a:pt x="176" y="0"/>
                  </a:lnTo>
                  <a:lnTo>
                    <a:pt x="169" y="0"/>
                  </a:lnTo>
                  <a:lnTo>
                    <a:pt x="164" y="0"/>
                  </a:lnTo>
                  <a:lnTo>
                    <a:pt x="157" y="0"/>
                  </a:lnTo>
                  <a:lnTo>
                    <a:pt x="146" y="0"/>
                  </a:lnTo>
                  <a:lnTo>
                    <a:pt x="140" y="0"/>
                  </a:lnTo>
                  <a:lnTo>
                    <a:pt x="133" y="0"/>
                  </a:lnTo>
                  <a:lnTo>
                    <a:pt x="125" y="0"/>
                  </a:lnTo>
                  <a:lnTo>
                    <a:pt x="116" y="0"/>
                  </a:lnTo>
                  <a:lnTo>
                    <a:pt x="110" y="0"/>
                  </a:lnTo>
                  <a:lnTo>
                    <a:pt x="99" y="0"/>
                  </a:lnTo>
                  <a:lnTo>
                    <a:pt x="92" y="0"/>
                  </a:lnTo>
                  <a:lnTo>
                    <a:pt x="84" y="0"/>
                  </a:lnTo>
                  <a:lnTo>
                    <a:pt x="77" y="0"/>
                  </a:lnTo>
                  <a:lnTo>
                    <a:pt x="68" y="0"/>
                  </a:lnTo>
                  <a:lnTo>
                    <a:pt x="62" y="0"/>
                  </a:lnTo>
                  <a:lnTo>
                    <a:pt x="54" y="0"/>
                  </a:lnTo>
                  <a:lnTo>
                    <a:pt x="48" y="0"/>
                  </a:lnTo>
                  <a:lnTo>
                    <a:pt x="41" y="0"/>
                  </a:lnTo>
                  <a:lnTo>
                    <a:pt x="34" y="1"/>
                  </a:lnTo>
                  <a:lnTo>
                    <a:pt x="29" y="1"/>
                  </a:lnTo>
                  <a:lnTo>
                    <a:pt x="26" y="1"/>
                  </a:lnTo>
                  <a:lnTo>
                    <a:pt x="19" y="1"/>
                  </a:lnTo>
                  <a:lnTo>
                    <a:pt x="16" y="3"/>
                  </a:lnTo>
                  <a:lnTo>
                    <a:pt x="13" y="3"/>
                  </a:lnTo>
                  <a:lnTo>
                    <a:pt x="7" y="3"/>
                  </a:lnTo>
                  <a:lnTo>
                    <a:pt x="5" y="3"/>
                  </a:lnTo>
                  <a:lnTo>
                    <a:pt x="2" y="6"/>
                  </a:lnTo>
                  <a:lnTo>
                    <a:pt x="0" y="6"/>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68" name="Freeform 134"/>
            <p:cNvSpPr>
              <a:spLocks noChangeAspect="1"/>
            </p:cNvSpPr>
            <p:nvPr/>
          </p:nvSpPr>
          <p:spPr bwMode="auto">
            <a:xfrm>
              <a:off x="3611" y="4252"/>
              <a:ext cx="263" cy="113"/>
            </a:xfrm>
            <a:custGeom>
              <a:avLst/>
              <a:gdLst>
                <a:gd name="T0" fmla="*/ 980 w 202"/>
                <a:gd name="T1" fmla="*/ 325 h 86"/>
                <a:gd name="T2" fmla="*/ 970 w 202"/>
                <a:gd name="T3" fmla="*/ 359 h 86"/>
                <a:gd name="T4" fmla="*/ 950 w 202"/>
                <a:gd name="T5" fmla="*/ 389 h 86"/>
                <a:gd name="T6" fmla="*/ 926 w 202"/>
                <a:gd name="T7" fmla="*/ 397 h 86"/>
                <a:gd name="T8" fmla="*/ 897 w 202"/>
                <a:gd name="T9" fmla="*/ 399 h 86"/>
                <a:gd name="T10" fmla="*/ 858 w 202"/>
                <a:gd name="T11" fmla="*/ 424 h 86"/>
                <a:gd name="T12" fmla="*/ 812 w 202"/>
                <a:gd name="T13" fmla="*/ 424 h 86"/>
                <a:gd name="T14" fmla="*/ 769 w 202"/>
                <a:gd name="T15" fmla="*/ 427 h 86"/>
                <a:gd name="T16" fmla="*/ 715 w 202"/>
                <a:gd name="T17" fmla="*/ 427 h 86"/>
                <a:gd name="T18" fmla="*/ 644 w 202"/>
                <a:gd name="T19" fmla="*/ 427 h 86"/>
                <a:gd name="T20" fmla="*/ 579 w 202"/>
                <a:gd name="T21" fmla="*/ 427 h 86"/>
                <a:gd name="T22" fmla="*/ 517 w 202"/>
                <a:gd name="T23" fmla="*/ 439 h 86"/>
                <a:gd name="T24" fmla="*/ 437 w 202"/>
                <a:gd name="T25" fmla="*/ 439 h 86"/>
                <a:gd name="T26" fmla="*/ 371 w 202"/>
                <a:gd name="T27" fmla="*/ 427 h 86"/>
                <a:gd name="T28" fmla="*/ 307 w 202"/>
                <a:gd name="T29" fmla="*/ 427 h 86"/>
                <a:gd name="T30" fmla="*/ 240 w 202"/>
                <a:gd name="T31" fmla="*/ 427 h 86"/>
                <a:gd name="T32" fmla="*/ 190 w 202"/>
                <a:gd name="T33" fmla="*/ 427 h 86"/>
                <a:gd name="T34" fmla="*/ 141 w 202"/>
                <a:gd name="T35" fmla="*/ 424 h 86"/>
                <a:gd name="T36" fmla="*/ 96 w 202"/>
                <a:gd name="T37" fmla="*/ 424 h 86"/>
                <a:gd name="T38" fmla="*/ 64 w 202"/>
                <a:gd name="T39" fmla="*/ 399 h 86"/>
                <a:gd name="T40" fmla="*/ 60 w 202"/>
                <a:gd name="T41" fmla="*/ 399 h 86"/>
                <a:gd name="T42" fmla="*/ 46 w 202"/>
                <a:gd name="T43" fmla="*/ 397 h 86"/>
                <a:gd name="T44" fmla="*/ 35 w 202"/>
                <a:gd name="T45" fmla="*/ 397 h 86"/>
                <a:gd name="T46" fmla="*/ 21 w 202"/>
                <a:gd name="T47" fmla="*/ 389 h 86"/>
                <a:gd name="T48" fmla="*/ 21 w 202"/>
                <a:gd name="T49" fmla="*/ 371 h 86"/>
                <a:gd name="T50" fmla="*/ 1 w 202"/>
                <a:gd name="T51" fmla="*/ 359 h 86"/>
                <a:gd name="T52" fmla="*/ 1 w 202"/>
                <a:gd name="T53" fmla="*/ 348 h 86"/>
                <a:gd name="T54" fmla="*/ 0 w 202"/>
                <a:gd name="T55" fmla="*/ 340 h 86"/>
                <a:gd name="T56" fmla="*/ 0 w 202"/>
                <a:gd name="T57" fmla="*/ 325 h 86"/>
                <a:gd name="T58" fmla="*/ 0 w 202"/>
                <a:gd name="T59" fmla="*/ 315 h 86"/>
                <a:gd name="T60" fmla="*/ 0 w 202"/>
                <a:gd name="T61" fmla="*/ 0 h 86"/>
                <a:gd name="T62" fmla="*/ 980 w 202"/>
                <a:gd name="T63" fmla="*/ 0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2"/>
                <a:gd name="T97" fmla="*/ 0 h 86"/>
                <a:gd name="T98" fmla="*/ 202 w 202"/>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2" h="86">
                  <a:moveTo>
                    <a:pt x="201" y="0"/>
                  </a:moveTo>
                  <a:lnTo>
                    <a:pt x="201" y="63"/>
                  </a:lnTo>
                  <a:lnTo>
                    <a:pt x="201" y="68"/>
                  </a:lnTo>
                  <a:lnTo>
                    <a:pt x="199" y="69"/>
                  </a:lnTo>
                  <a:lnTo>
                    <a:pt x="198" y="75"/>
                  </a:lnTo>
                  <a:lnTo>
                    <a:pt x="195" y="75"/>
                  </a:lnTo>
                  <a:lnTo>
                    <a:pt x="192" y="77"/>
                  </a:lnTo>
                  <a:lnTo>
                    <a:pt x="190" y="77"/>
                  </a:lnTo>
                  <a:lnTo>
                    <a:pt x="187" y="78"/>
                  </a:lnTo>
                  <a:lnTo>
                    <a:pt x="184" y="78"/>
                  </a:lnTo>
                  <a:lnTo>
                    <a:pt x="180" y="78"/>
                  </a:lnTo>
                  <a:lnTo>
                    <a:pt x="177" y="82"/>
                  </a:lnTo>
                  <a:lnTo>
                    <a:pt x="172" y="82"/>
                  </a:lnTo>
                  <a:lnTo>
                    <a:pt x="167" y="82"/>
                  </a:lnTo>
                  <a:lnTo>
                    <a:pt x="164" y="82"/>
                  </a:lnTo>
                  <a:lnTo>
                    <a:pt x="158" y="83"/>
                  </a:lnTo>
                  <a:lnTo>
                    <a:pt x="152" y="83"/>
                  </a:lnTo>
                  <a:lnTo>
                    <a:pt x="147" y="83"/>
                  </a:lnTo>
                  <a:lnTo>
                    <a:pt x="140" y="83"/>
                  </a:lnTo>
                  <a:lnTo>
                    <a:pt x="132" y="83"/>
                  </a:lnTo>
                  <a:lnTo>
                    <a:pt x="126" y="83"/>
                  </a:lnTo>
                  <a:lnTo>
                    <a:pt x="119" y="83"/>
                  </a:lnTo>
                  <a:lnTo>
                    <a:pt x="112" y="85"/>
                  </a:lnTo>
                  <a:lnTo>
                    <a:pt x="106" y="85"/>
                  </a:lnTo>
                  <a:lnTo>
                    <a:pt x="101" y="85"/>
                  </a:lnTo>
                  <a:lnTo>
                    <a:pt x="90" y="85"/>
                  </a:lnTo>
                  <a:lnTo>
                    <a:pt x="83" y="85"/>
                  </a:lnTo>
                  <a:lnTo>
                    <a:pt x="76" y="83"/>
                  </a:lnTo>
                  <a:lnTo>
                    <a:pt x="70" y="83"/>
                  </a:lnTo>
                  <a:lnTo>
                    <a:pt x="63" y="83"/>
                  </a:lnTo>
                  <a:lnTo>
                    <a:pt x="56" y="83"/>
                  </a:lnTo>
                  <a:lnTo>
                    <a:pt x="49" y="83"/>
                  </a:lnTo>
                  <a:lnTo>
                    <a:pt x="46" y="83"/>
                  </a:lnTo>
                  <a:lnTo>
                    <a:pt x="39" y="83"/>
                  </a:lnTo>
                  <a:lnTo>
                    <a:pt x="33" y="82"/>
                  </a:lnTo>
                  <a:lnTo>
                    <a:pt x="29" y="82"/>
                  </a:lnTo>
                  <a:lnTo>
                    <a:pt x="25" y="82"/>
                  </a:lnTo>
                  <a:lnTo>
                    <a:pt x="20" y="82"/>
                  </a:lnTo>
                  <a:lnTo>
                    <a:pt x="15" y="78"/>
                  </a:lnTo>
                  <a:lnTo>
                    <a:pt x="13" y="78"/>
                  </a:lnTo>
                  <a:lnTo>
                    <a:pt x="12" y="78"/>
                  </a:lnTo>
                  <a:lnTo>
                    <a:pt x="9" y="77"/>
                  </a:lnTo>
                  <a:lnTo>
                    <a:pt x="7" y="77"/>
                  </a:lnTo>
                  <a:lnTo>
                    <a:pt x="7" y="75"/>
                  </a:lnTo>
                  <a:lnTo>
                    <a:pt x="4" y="75"/>
                  </a:lnTo>
                  <a:lnTo>
                    <a:pt x="4" y="72"/>
                  </a:lnTo>
                  <a:lnTo>
                    <a:pt x="1" y="69"/>
                  </a:lnTo>
                  <a:lnTo>
                    <a:pt x="1" y="68"/>
                  </a:lnTo>
                  <a:lnTo>
                    <a:pt x="0" y="66"/>
                  </a:lnTo>
                  <a:lnTo>
                    <a:pt x="0" y="63"/>
                  </a:lnTo>
                  <a:lnTo>
                    <a:pt x="0" y="62"/>
                  </a:lnTo>
                  <a:lnTo>
                    <a:pt x="0" y="60"/>
                  </a:lnTo>
                  <a:lnTo>
                    <a:pt x="0" y="0"/>
                  </a:lnTo>
                  <a:lnTo>
                    <a:pt x="201"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69" name="Freeform 135"/>
            <p:cNvSpPr>
              <a:spLocks noChangeAspect="1"/>
            </p:cNvSpPr>
            <p:nvPr/>
          </p:nvSpPr>
          <p:spPr bwMode="auto">
            <a:xfrm>
              <a:off x="3875" y="4087"/>
              <a:ext cx="14" cy="164"/>
            </a:xfrm>
            <a:custGeom>
              <a:avLst/>
              <a:gdLst>
                <a:gd name="T0" fmla="*/ 46 w 11"/>
                <a:gd name="T1" fmla="*/ 0 h 126"/>
                <a:gd name="T2" fmla="*/ 46 w 11"/>
                <a:gd name="T3" fmla="*/ 0 h 126"/>
                <a:gd name="T4" fmla="*/ 46 w 11"/>
                <a:gd name="T5" fmla="*/ 0 h 126"/>
                <a:gd name="T6" fmla="*/ 46 w 11"/>
                <a:gd name="T7" fmla="*/ 0 h 126"/>
                <a:gd name="T8" fmla="*/ 46 w 11"/>
                <a:gd name="T9" fmla="*/ 0 h 126"/>
                <a:gd name="T10" fmla="*/ 46 w 11"/>
                <a:gd name="T11" fmla="*/ 0 h 126"/>
                <a:gd name="T12" fmla="*/ 46 w 11"/>
                <a:gd name="T13" fmla="*/ 0 h 126"/>
                <a:gd name="T14" fmla="*/ 46 w 11"/>
                <a:gd name="T15" fmla="*/ 12 h 126"/>
                <a:gd name="T16" fmla="*/ 46 w 11"/>
                <a:gd name="T17" fmla="*/ 12 h 126"/>
                <a:gd name="T18" fmla="*/ 46 w 11"/>
                <a:gd name="T19" fmla="*/ 12 h 126"/>
                <a:gd name="T20" fmla="*/ 46 w 11"/>
                <a:gd name="T21" fmla="*/ 12 h 126"/>
                <a:gd name="T22" fmla="*/ 46 w 11"/>
                <a:gd name="T23" fmla="*/ 12 h 126"/>
                <a:gd name="T24" fmla="*/ 46 w 11"/>
                <a:gd name="T25" fmla="*/ 12 h 126"/>
                <a:gd name="T26" fmla="*/ 36 w 11"/>
                <a:gd name="T27" fmla="*/ 29 h 126"/>
                <a:gd name="T28" fmla="*/ 36 w 11"/>
                <a:gd name="T29" fmla="*/ 29 h 126"/>
                <a:gd name="T30" fmla="*/ 36 w 11"/>
                <a:gd name="T31" fmla="*/ 29 h 126"/>
                <a:gd name="T32" fmla="*/ 36 w 11"/>
                <a:gd name="T33" fmla="*/ 29 h 126"/>
                <a:gd name="T34" fmla="*/ 36 w 11"/>
                <a:gd name="T35" fmla="*/ 29 h 126"/>
                <a:gd name="T36" fmla="*/ 36 w 11"/>
                <a:gd name="T37" fmla="*/ 29 h 126"/>
                <a:gd name="T38" fmla="*/ 36 w 11"/>
                <a:gd name="T39" fmla="*/ 35 h 126"/>
                <a:gd name="T40" fmla="*/ 36 w 11"/>
                <a:gd name="T41" fmla="*/ 35 h 126"/>
                <a:gd name="T42" fmla="*/ 36 w 11"/>
                <a:gd name="T43" fmla="*/ 35 h 126"/>
                <a:gd name="T44" fmla="*/ 36 w 11"/>
                <a:gd name="T45" fmla="*/ 35 h 126"/>
                <a:gd name="T46" fmla="*/ 29 w 11"/>
                <a:gd name="T47" fmla="*/ 35 h 126"/>
                <a:gd name="T48" fmla="*/ 29 w 11"/>
                <a:gd name="T49" fmla="*/ 35 h 126"/>
                <a:gd name="T50" fmla="*/ 29 w 11"/>
                <a:gd name="T51" fmla="*/ 35 h 126"/>
                <a:gd name="T52" fmla="*/ 29 w 11"/>
                <a:gd name="T53" fmla="*/ 35 h 126"/>
                <a:gd name="T54" fmla="*/ 29 w 11"/>
                <a:gd name="T55" fmla="*/ 35 h 126"/>
                <a:gd name="T56" fmla="*/ 22 w 11"/>
                <a:gd name="T57" fmla="*/ 35 h 126"/>
                <a:gd name="T58" fmla="*/ 22 w 11"/>
                <a:gd name="T59" fmla="*/ 46 h 126"/>
                <a:gd name="T60" fmla="*/ 22 w 11"/>
                <a:gd name="T61" fmla="*/ 46 h 126"/>
                <a:gd name="T62" fmla="*/ 22 w 11"/>
                <a:gd name="T63" fmla="*/ 46 h 126"/>
                <a:gd name="T64" fmla="*/ 22 w 11"/>
                <a:gd name="T65" fmla="*/ 46 h 126"/>
                <a:gd name="T66" fmla="*/ 1 w 11"/>
                <a:gd name="T67" fmla="*/ 51 h 126"/>
                <a:gd name="T68" fmla="*/ 1 w 11"/>
                <a:gd name="T69" fmla="*/ 51 h 126"/>
                <a:gd name="T70" fmla="*/ 1 w 11"/>
                <a:gd name="T71" fmla="*/ 51 h 126"/>
                <a:gd name="T72" fmla="*/ 1 w 11"/>
                <a:gd name="T73" fmla="*/ 51 h 126"/>
                <a:gd name="T74" fmla="*/ 1 w 11"/>
                <a:gd name="T75" fmla="*/ 64 h 126"/>
                <a:gd name="T76" fmla="*/ 1 w 11"/>
                <a:gd name="T77" fmla="*/ 64 h 126"/>
                <a:gd name="T78" fmla="*/ 1 w 11"/>
                <a:gd name="T79" fmla="*/ 64 h 126"/>
                <a:gd name="T80" fmla="*/ 1 w 11"/>
                <a:gd name="T81" fmla="*/ 74 h 126"/>
                <a:gd name="T82" fmla="*/ 0 w 11"/>
                <a:gd name="T83" fmla="*/ 74 h 126"/>
                <a:gd name="T84" fmla="*/ 0 w 11"/>
                <a:gd name="T85" fmla="*/ 74 h 126"/>
                <a:gd name="T86" fmla="*/ 0 w 11"/>
                <a:gd name="T87" fmla="*/ 95 h 126"/>
                <a:gd name="T88" fmla="*/ 0 w 11"/>
                <a:gd name="T89" fmla="*/ 95 h 126"/>
                <a:gd name="T90" fmla="*/ 0 w 11"/>
                <a:gd name="T91" fmla="*/ 96 h 126"/>
                <a:gd name="T92" fmla="*/ 0 w 11"/>
                <a:gd name="T93" fmla="*/ 96 h 126"/>
                <a:gd name="T94" fmla="*/ 0 w 11"/>
                <a:gd name="T95" fmla="*/ 608 h 1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
                <a:gd name="T145" fmla="*/ 0 h 126"/>
                <a:gd name="T146" fmla="*/ 11 w 11"/>
                <a:gd name="T147" fmla="*/ 126 h 1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 h="126">
                  <a:moveTo>
                    <a:pt x="10" y="0"/>
                  </a:moveTo>
                  <a:lnTo>
                    <a:pt x="10" y="0"/>
                  </a:lnTo>
                  <a:lnTo>
                    <a:pt x="10" y="2"/>
                  </a:lnTo>
                  <a:lnTo>
                    <a:pt x="8" y="6"/>
                  </a:lnTo>
                  <a:lnTo>
                    <a:pt x="8" y="7"/>
                  </a:lnTo>
                  <a:lnTo>
                    <a:pt x="7" y="7"/>
                  </a:lnTo>
                  <a:lnTo>
                    <a:pt x="5" y="7"/>
                  </a:lnTo>
                  <a:lnTo>
                    <a:pt x="5" y="9"/>
                  </a:lnTo>
                  <a:lnTo>
                    <a:pt x="1" y="11"/>
                  </a:lnTo>
                  <a:lnTo>
                    <a:pt x="1" y="13"/>
                  </a:lnTo>
                  <a:lnTo>
                    <a:pt x="1" y="15"/>
                  </a:lnTo>
                  <a:lnTo>
                    <a:pt x="0" y="15"/>
                  </a:lnTo>
                  <a:lnTo>
                    <a:pt x="0" y="19"/>
                  </a:lnTo>
                  <a:lnTo>
                    <a:pt x="0" y="20"/>
                  </a:lnTo>
                  <a:lnTo>
                    <a:pt x="0" y="125"/>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70" name="Freeform 136"/>
            <p:cNvSpPr>
              <a:spLocks noChangeAspect="1"/>
            </p:cNvSpPr>
            <p:nvPr/>
          </p:nvSpPr>
          <p:spPr bwMode="auto">
            <a:xfrm>
              <a:off x="3614" y="4092"/>
              <a:ext cx="271" cy="11"/>
            </a:xfrm>
            <a:custGeom>
              <a:avLst/>
              <a:gdLst>
                <a:gd name="T0" fmla="*/ 0 w 208"/>
                <a:gd name="T1" fmla="*/ 15 h 8"/>
                <a:gd name="T2" fmla="*/ 1 w 208"/>
                <a:gd name="T3" fmla="*/ 15 h 8"/>
                <a:gd name="T4" fmla="*/ 29 w 208"/>
                <a:gd name="T5" fmla="*/ 15 h 8"/>
                <a:gd name="T6" fmla="*/ 35 w 208"/>
                <a:gd name="T7" fmla="*/ 21 h 8"/>
                <a:gd name="T8" fmla="*/ 60 w 208"/>
                <a:gd name="T9" fmla="*/ 21 h 8"/>
                <a:gd name="T10" fmla="*/ 74 w 208"/>
                <a:gd name="T11" fmla="*/ 21 h 8"/>
                <a:gd name="T12" fmla="*/ 102 w 208"/>
                <a:gd name="T13" fmla="*/ 21 h 8"/>
                <a:gd name="T14" fmla="*/ 125 w 208"/>
                <a:gd name="T15" fmla="*/ 40 h 8"/>
                <a:gd name="T16" fmla="*/ 146 w 208"/>
                <a:gd name="T17" fmla="*/ 40 h 8"/>
                <a:gd name="T18" fmla="*/ 175 w 208"/>
                <a:gd name="T19" fmla="*/ 40 h 8"/>
                <a:gd name="T20" fmla="*/ 211 w 208"/>
                <a:gd name="T21" fmla="*/ 40 h 8"/>
                <a:gd name="T22" fmla="*/ 240 w 208"/>
                <a:gd name="T23" fmla="*/ 40 h 8"/>
                <a:gd name="T24" fmla="*/ 276 w 208"/>
                <a:gd name="T25" fmla="*/ 49 h 8"/>
                <a:gd name="T26" fmla="*/ 307 w 208"/>
                <a:gd name="T27" fmla="*/ 49 h 8"/>
                <a:gd name="T28" fmla="*/ 352 w 208"/>
                <a:gd name="T29" fmla="*/ 49 h 8"/>
                <a:gd name="T30" fmla="*/ 382 w 208"/>
                <a:gd name="T31" fmla="*/ 49 h 8"/>
                <a:gd name="T32" fmla="*/ 418 w 208"/>
                <a:gd name="T33" fmla="*/ 49 h 8"/>
                <a:gd name="T34" fmla="*/ 455 w 208"/>
                <a:gd name="T35" fmla="*/ 49 h 8"/>
                <a:gd name="T36" fmla="*/ 495 w 208"/>
                <a:gd name="T37" fmla="*/ 49 h 8"/>
                <a:gd name="T38" fmla="*/ 545 w 208"/>
                <a:gd name="T39" fmla="*/ 49 h 8"/>
                <a:gd name="T40" fmla="*/ 578 w 208"/>
                <a:gd name="T41" fmla="*/ 49 h 8"/>
                <a:gd name="T42" fmla="*/ 618 w 208"/>
                <a:gd name="T43" fmla="*/ 49 h 8"/>
                <a:gd name="T44" fmla="*/ 649 w 208"/>
                <a:gd name="T45" fmla="*/ 49 h 8"/>
                <a:gd name="T46" fmla="*/ 693 w 208"/>
                <a:gd name="T47" fmla="*/ 49 h 8"/>
                <a:gd name="T48" fmla="*/ 730 w 208"/>
                <a:gd name="T49" fmla="*/ 49 h 8"/>
                <a:gd name="T50" fmla="*/ 758 w 208"/>
                <a:gd name="T51" fmla="*/ 40 h 8"/>
                <a:gd name="T52" fmla="*/ 791 w 208"/>
                <a:gd name="T53" fmla="*/ 40 h 8"/>
                <a:gd name="T54" fmla="*/ 827 w 208"/>
                <a:gd name="T55" fmla="*/ 40 h 8"/>
                <a:gd name="T56" fmla="*/ 853 w 208"/>
                <a:gd name="T57" fmla="*/ 40 h 8"/>
                <a:gd name="T58" fmla="*/ 885 w 208"/>
                <a:gd name="T59" fmla="*/ 40 h 8"/>
                <a:gd name="T60" fmla="*/ 903 w 208"/>
                <a:gd name="T61" fmla="*/ 21 h 8"/>
                <a:gd name="T62" fmla="*/ 925 w 208"/>
                <a:gd name="T63" fmla="*/ 21 h 8"/>
                <a:gd name="T64" fmla="*/ 942 w 208"/>
                <a:gd name="T65" fmla="*/ 21 h 8"/>
                <a:gd name="T66" fmla="*/ 969 w 208"/>
                <a:gd name="T67" fmla="*/ 21 h 8"/>
                <a:gd name="T68" fmla="*/ 980 w 208"/>
                <a:gd name="T69" fmla="*/ 15 h 8"/>
                <a:gd name="T70" fmla="*/ 991 w 208"/>
                <a:gd name="T71" fmla="*/ 15 h 8"/>
                <a:gd name="T72" fmla="*/ 1002 w 208"/>
                <a:gd name="T73" fmla="*/ 15 h 8"/>
                <a:gd name="T74" fmla="*/ 1015 w 208"/>
                <a:gd name="T75" fmla="*/ 0 h 8"/>
                <a:gd name="T76" fmla="*/ 1015 w 208"/>
                <a:gd name="T77" fmla="*/ 0 h 8"/>
                <a:gd name="T78" fmla="*/ 1015 w 208"/>
                <a:gd name="T79" fmla="*/ 0 h 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8"/>
                <a:gd name="T121" fmla="*/ 0 h 8"/>
                <a:gd name="T122" fmla="*/ 208 w 208"/>
                <a:gd name="T123" fmla="*/ 8 h 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8" h="8">
                  <a:moveTo>
                    <a:pt x="0" y="2"/>
                  </a:moveTo>
                  <a:lnTo>
                    <a:pt x="1" y="2"/>
                  </a:lnTo>
                  <a:lnTo>
                    <a:pt x="6" y="2"/>
                  </a:lnTo>
                  <a:lnTo>
                    <a:pt x="7" y="3"/>
                  </a:lnTo>
                  <a:lnTo>
                    <a:pt x="12" y="3"/>
                  </a:lnTo>
                  <a:lnTo>
                    <a:pt x="15" y="3"/>
                  </a:lnTo>
                  <a:lnTo>
                    <a:pt x="21" y="3"/>
                  </a:lnTo>
                  <a:lnTo>
                    <a:pt x="26" y="6"/>
                  </a:lnTo>
                  <a:lnTo>
                    <a:pt x="30" y="6"/>
                  </a:lnTo>
                  <a:lnTo>
                    <a:pt x="36" y="6"/>
                  </a:lnTo>
                  <a:lnTo>
                    <a:pt x="43" y="6"/>
                  </a:lnTo>
                  <a:lnTo>
                    <a:pt x="49" y="6"/>
                  </a:lnTo>
                  <a:lnTo>
                    <a:pt x="57" y="7"/>
                  </a:lnTo>
                  <a:lnTo>
                    <a:pt x="63" y="7"/>
                  </a:lnTo>
                  <a:lnTo>
                    <a:pt x="72" y="7"/>
                  </a:lnTo>
                  <a:lnTo>
                    <a:pt x="78" y="7"/>
                  </a:lnTo>
                  <a:lnTo>
                    <a:pt x="85" y="7"/>
                  </a:lnTo>
                  <a:lnTo>
                    <a:pt x="93" y="7"/>
                  </a:lnTo>
                  <a:lnTo>
                    <a:pt x="101" y="7"/>
                  </a:lnTo>
                  <a:lnTo>
                    <a:pt x="111" y="7"/>
                  </a:lnTo>
                  <a:lnTo>
                    <a:pt x="118" y="7"/>
                  </a:lnTo>
                  <a:lnTo>
                    <a:pt x="126" y="7"/>
                  </a:lnTo>
                  <a:lnTo>
                    <a:pt x="133" y="7"/>
                  </a:lnTo>
                  <a:lnTo>
                    <a:pt x="141" y="7"/>
                  </a:lnTo>
                  <a:lnTo>
                    <a:pt x="149" y="7"/>
                  </a:lnTo>
                  <a:lnTo>
                    <a:pt x="155" y="6"/>
                  </a:lnTo>
                  <a:lnTo>
                    <a:pt x="162" y="6"/>
                  </a:lnTo>
                  <a:lnTo>
                    <a:pt x="169" y="6"/>
                  </a:lnTo>
                  <a:lnTo>
                    <a:pt x="174" y="6"/>
                  </a:lnTo>
                  <a:lnTo>
                    <a:pt x="181" y="6"/>
                  </a:lnTo>
                  <a:lnTo>
                    <a:pt x="184" y="3"/>
                  </a:lnTo>
                  <a:lnTo>
                    <a:pt x="189" y="3"/>
                  </a:lnTo>
                  <a:lnTo>
                    <a:pt x="193" y="3"/>
                  </a:lnTo>
                  <a:lnTo>
                    <a:pt x="198" y="3"/>
                  </a:lnTo>
                  <a:lnTo>
                    <a:pt x="200" y="2"/>
                  </a:lnTo>
                  <a:lnTo>
                    <a:pt x="203" y="2"/>
                  </a:lnTo>
                  <a:lnTo>
                    <a:pt x="205" y="2"/>
                  </a:lnTo>
                  <a:lnTo>
                    <a:pt x="20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71" name="Freeform 137"/>
            <p:cNvSpPr>
              <a:spLocks noChangeAspect="1"/>
            </p:cNvSpPr>
            <p:nvPr/>
          </p:nvSpPr>
          <p:spPr bwMode="auto">
            <a:xfrm>
              <a:off x="3819" y="4109"/>
              <a:ext cx="52" cy="5"/>
            </a:xfrm>
            <a:custGeom>
              <a:avLst/>
              <a:gdLst>
                <a:gd name="T0" fmla="*/ 0 w 40"/>
                <a:gd name="T1" fmla="*/ 11 h 4"/>
                <a:gd name="T2" fmla="*/ 35 w 40"/>
                <a:gd name="T3" fmla="*/ 11 h 4"/>
                <a:gd name="T4" fmla="*/ 60 w 40"/>
                <a:gd name="T5" fmla="*/ 11 h 4"/>
                <a:gd name="T6" fmla="*/ 83 w 40"/>
                <a:gd name="T7" fmla="*/ 9 h 4"/>
                <a:gd name="T8" fmla="*/ 114 w 40"/>
                <a:gd name="T9" fmla="*/ 9 h 4"/>
                <a:gd name="T10" fmla="*/ 134 w 40"/>
                <a:gd name="T11" fmla="*/ 9 h 4"/>
                <a:gd name="T12" fmla="*/ 170 w 40"/>
                <a:gd name="T13" fmla="*/ 9 h 4"/>
                <a:gd name="T14" fmla="*/ 182 w 40"/>
                <a:gd name="T15" fmla="*/ 0 h 4"/>
                <a:gd name="T16" fmla="*/ 190 w 40"/>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4"/>
                <a:gd name="T29" fmla="*/ 40 w 40"/>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4">
                  <a:moveTo>
                    <a:pt x="0" y="3"/>
                  </a:moveTo>
                  <a:lnTo>
                    <a:pt x="7" y="3"/>
                  </a:lnTo>
                  <a:lnTo>
                    <a:pt x="12" y="3"/>
                  </a:lnTo>
                  <a:lnTo>
                    <a:pt x="17" y="2"/>
                  </a:lnTo>
                  <a:lnTo>
                    <a:pt x="24" y="2"/>
                  </a:lnTo>
                  <a:lnTo>
                    <a:pt x="28" y="2"/>
                  </a:lnTo>
                  <a:lnTo>
                    <a:pt x="35" y="2"/>
                  </a:lnTo>
                  <a:lnTo>
                    <a:pt x="38" y="0"/>
                  </a:lnTo>
                  <a:lnTo>
                    <a:pt x="3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72" name="Line 138"/>
            <p:cNvSpPr>
              <a:spLocks noChangeAspect="1" noChangeShapeType="1"/>
            </p:cNvSpPr>
            <p:nvPr/>
          </p:nvSpPr>
          <p:spPr bwMode="auto">
            <a:xfrm>
              <a:off x="3865" y="4117"/>
              <a:ext cx="0" cy="21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573" name="Line 139"/>
            <p:cNvSpPr>
              <a:spLocks noChangeAspect="1" noChangeShapeType="1"/>
            </p:cNvSpPr>
            <p:nvPr/>
          </p:nvSpPr>
          <p:spPr bwMode="auto">
            <a:xfrm>
              <a:off x="3854" y="4122"/>
              <a:ext cx="0" cy="21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574" name="Freeform 140"/>
            <p:cNvSpPr>
              <a:spLocks noChangeAspect="1"/>
            </p:cNvSpPr>
            <p:nvPr/>
          </p:nvSpPr>
          <p:spPr bwMode="auto">
            <a:xfrm>
              <a:off x="3624" y="4112"/>
              <a:ext cx="63" cy="6"/>
            </a:xfrm>
            <a:custGeom>
              <a:avLst/>
              <a:gdLst>
                <a:gd name="T0" fmla="*/ 0 w 49"/>
                <a:gd name="T1" fmla="*/ 0 h 5"/>
                <a:gd name="T2" fmla="*/ 22 w 49"/>
                <a:gd name="T3" fmla="*/ 0 h 5"/>
                <a:gd name="T4" fmla="*/ 31 w 49"/>
                <a:gd name="T5" fmla="*/ 0 h 5"/>
                <a:gd name="T6" fmla="*/ 46 w 49"/>
                <a:gd name="T7" fmla="*/ 0 h 5"/>
                <a:gd name="T8" fmla="*/ 76 w 49"/>
                <a:gd name="T9" fmla="*/ 1 h 5"/>
                <a:gd name="T10" fmla="*/ 98 w 49"/>
                <a:gd name="T11" fmla="*/ 1 h 5"/>
                <a:gd name="T12" fmla="*/ 132 w 49"/>
                <a:gd name="T13" fmla="*/ 1 h 5"/>
                <a:gd name="T14" fmla="*/ 162 w 49"/>
                <a:gd name="T15" fmla="*/ 1 h 5"/>
                <a:gd name="T16" fmla="*/ 189 w 49"/>
                <a:gd name="T17" fmla="*/ 1 h 5"/>
                <a:gd name="T18" fmla="*/ 219 w 49"/>
                <a:gd name="T19" fmla="*/ 12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5"/>
                <a:gd name="T32" fmla="*/ 49 w 4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5">
                  <a:moveTo>
                    <a:pt x="0" y="0"/>
                  </a:moveTo>
                  <a:lnTo>
                    <a:pt x="5" y="0"/>
                  </a:lnTo>
                  <a:lnTo>
                    <a:pt x="7" y="0"/>
                  </a:lnTo>
                  <a:lnTo>
                    <a:pt x="10" y="0"/>
                  </a:lnTo>
                  <a:lnTo>
                    <a:pt x="17" y="1"/>
                  </a:lnTo>
                  <a:lnTo>
                    <a:pt x="22" y="1"/>
                  </a:lnTo>
                  <a:lnTo>
                    <a:pt x="29" y="1"/>
                  </a:lnTo>
                  <a:lnTo>
                    <a:pt x="36" y="1"/>
                  </a:lnTo>
                  <a:lnTo>
                    <a:pt x="42" y="1"/>
                  </a:lnTo>
                  <a:lnTo>
                    <a:pt x="48" y="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75" name="Freeform 141"/>
            <p:cNvSpPr>
              <a:spLocks noChangeAspect="1"/>
            </p:cNvSpPr>
            <p:nvPr/>
          </p:nvSpPr>
          <p:spPr bwMode="auto">
            <a:xfrm>
              <a:off x="3671" y="4260"/>
              <a:ext cx="80" cy="4"/>
            </a:xfrm>
            <a:custGeom>
              <a:avLst/>
              <a:gdLst>
                <a:gd name="T0" fmla="*/ 0 w 62"/>
                <a:gd name="T1" fmla="*/ 0 h 3"/>
                <a:gd name="T2" fmla="*/ 17 w 62"/>
                <a:gd name="T3" fmla="*/ 0 h 3"/>
                <a:gd name="T4" fmla="*/ 53 w 62"/>
                <a:gd name="T5" fmla="*/ 12 h 3"/>
                <a:gd name="T6" fmla="*/ 76 w 62"/>
                <a:gd name="T7" fmla="*/ 12 h 3"/>
                <a:gd name="T8" fmla="*/ 125 w 62"/>
                <a:gd name="T9" fmla="*/ 12 h 3"/>
                <a:gd name="T10" fmla="*/ 159 w 62"/>
                <a:gd name="T11" fmla="*/ 12 h 3"/>
                <a:gd name="T12" fmla="*/ 179 w 62"/>
                <a:gd name="T13" fmla="*/ 12 h 3"/>
                <a:gd name="T14" fmla="*/ 210 w 62"/>
                <a:gd name="T15" fmla="*/ 12 h 3"/>
                <a:gd name="T16" fmla="*/ 258 w 62"/>
                <a:gd name="T17" fmla="*/ 12 h 3"/>
                <a:gd name="T18" fmla="*/ 283 w 62"/>
                <a:gd name="T19" fmla="*/ 12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2"/>
                <a:gd name="T31" fmla="*/ 0 h 3"/>
                <a:gd name="T32" fmla="*/ 62 w 62"/>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2" h="3">
                  <a:moveTo>
                    <a:pt x="0" y="0"/>
                  </a:moveTo>
                  <a:lnTo>
                    <a:pt x="4" y="0"/>
                  </a:lnTo>
                  <a:lnTo>
                    <a:pt x="12" y="2"/>
                  </a:lnTo>
                  <a:lnTo>
                    <a:pt x="17" y="2"/>
                  </a:lnTo>
                  <a:lnTo>
                    <a:pt x="27" y="2"/>
                  </a:lnTo>
                  <a:lnTo>
                    <a:pt x="34" y="2"/>
                  </a:lnTo>
                  <a:lnTo>
                    <a:pt x="39" y="2"/>
                  </a:lnTo>
                  <a:lnTo>
                    <a:pt x="46" y="2"/>
                  </a:lnTo>
                  <a:lnTo>
                    <a:pt x="56" y="2"/>
                  </a:lnTo>
                  <a:lnTo>
                    <a:pt x="61"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76" name="Freeform 142"/>
            <p:cNvSpPr>
              <a:spLocks noChangeAspect="1"/>
            </p:cNvSpPr>
            <p:nvPr/>
          </p:nvSpPr>
          <p:spPr bwMode="auto">
            <a:xfrm>
              <a:off x="3850" y="4252"/>
              <a:ext cx="24" cy="8"/>
            </a:xfrm>
            <a:custGeom>
              <a:avLst/>
              <a:gdLst>
                <a:gd name="T0" fmla="*/ 0 w 18"/>
                <a:gd name="T1" fmla="*/ 28 h 6"/>
                <a:gd name="T2" fmla="*/ 21 w 18"/>
                <a:gd name="T3" fmla="*/ 28 h 6"/>
                <a:gd name="T4" fmla="*/ 48 w 18"/>
                <a:gd name="T5" fmla="*/ 28 h 6"/>
                <a:gd name="T6" fmla="*/ 65 w 18"/>
                <a:gd name="T7" fmla="*/ 12 h 6"/>
                <a:gd name="T8" fmla="*/ 79 w 18"/>
                <a:gd name="T9" fmla="*/ 12 h 6"/>
                <a:gd name="T10" fmla="*/ 85 w 18"/>
                <a:gd name="T11" fmla="*/ 12 h 6"/>
                <a:gd name="T12" fmla="*/ 97 w 18"/>
                <a:gd name="T13" fmla="*/ 12 h 6"/>
                <a:gd name="T14" fmla="*/ 97 w 18"/>
                <a:gd name="T15" fmla="*/ 0 h 6"/>
                <a:gd name="T16" fmla="*/ 97 w 18"/>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
                <a:gd name="T29" fmla="*/ 18 w 1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
                  <a:moveTo>
                    <a:pt x="0" y="5"/>
                  </a:moveTo>
                  <a:lnTo>
                    <a:pt x="4" y="5"/>
                  </a:lnTo>
                  <a:lnTo>
                    <a:pt x="8" y="5"/>
                  </a:lnTo>
                  <a:lnTo>
                    <a:pt x="12" y="2"/>
                  </a:lnTo>
                  <a:lnTo>
                    <a:pt x="14" y="2"/>
                  </a:lnTo>
                  <a:lnTo>
                    <a:pt x="15" y="2"/>
                  </a:lnTo>
                  <a:lnTo>
                    <a:pt x="17" y="2"/>
                  </a:lnTo>
                  <a:lnTo>
                    <a:pt x="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77" name="Freeform 143"/>
            <p:cNvSpPr>
              <a:spLocks noChangeAspect="1"/>
            </p:cNvSpPr>
            <p:nvPr/>
          </p:nvSpPr>
          <p:spPr bwMode="auto">
            <a:xfrm>
              <a:off x="3762" y="4260"/>
              <a:ext cx="75" cy="4"/>
            </a:xfrm>
            <a:custGeom>
              <a:avLst/>
              <a:gdLst>
                <a:gd name="T0" fmla="*/ 0 w 58"/>
                <a:gd name="T1" fmla="*/ 12 h 3"/>
                <a:gd name="T2" fmla="*/ 36 w 58"/>
                <a:gd name="T3" fmla="*/ 12 h 3"/>
                <a:gd name="T4" fmla="*/ 69 w 58"/>
                <a:gd name="T5" fmla="*/ 12 h 3"/>
                <a:gd name="T6" fmla="*/ 102 w 58"/>
                <a:gd name="T7" fmla="*/ 12 h 3"/>
                <a:gd name="T8" fmla="*/ 132 w 58"/>
                <a:gd name="T9" fmla="*/ 12 h 3"/>
                <a:gd name="T10" fmla="*/ 171 w 58"/>
                <a:gd name="T11" fmla="*/ 0 h 3"/>
                <a:gd name="T12" fmla="*/ 198 w 58"/>
                <a:gd name="T13" fmla="*/ 0 h 3"/>
                <a:gd name="T14" fmla="*/ 222 w 58"/>
                <a:gd name="T15" fmla="*/ 0 h 3"/>
                <a:gd name="T16" fmla="*/ 256 w 58"/>
                <a:gd name="T17" fmla="*/ 0 h 3"/>
                <a:gd name="T18" fmla="*/ 268 w 58"/>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8"/>
                <a:gd name="T31" fmla="*/ 0 h 3"/>
                <a:gd name="T32" fmla="*/ 58 w 58"/>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8" h="3">
                  <a:moveTo>
                    <a:pt x="0" y="2"/>
                  </a:moveTo>
                  <a:lnTo>
                    <a:pt x="8" y="2"/>
                  </a:lnTo>
                  <a:lnTo>
                    <a:pt x="15" y="2"/>
                  </a:lnTo>
                  <a:lnTo>
                    <a:pt x="22" y="2"/>
                  </a:lnTo>
                  <a:lnTo>
                    <a:pt x="28" y="2"/>
                  </a:lnTo>
                  <a:lnTo>
                    <a:pt x="36" y="0"/>
                  </a:lnTo>
                  <a:lnTo>
                    <a:pt x="42" y="0"/>
                  </a:lnTo>
                  <a:lnTo>
                    <a:pt x="48" y="0"/>
                  </a:lnTo>
                  <a:lnTo>
                    <a:pt x="54" y="0"/>
                  </a:lnTo>
                  <a:lnTo>
                    <a:pt x="57" y="0"/>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78" name="Freeform 144"/>
            <p:cNvSpPr>
              <a:spLocks noChangeAspect="1"/>
            </p:cNvSpPr>
            <p:nvPr/>
          </p:nvSpPr>
          <p:spPr bwMode="auto">
            <a:xfrm>
              <a:off x="3626" y="4338"/>
              <a:ext cx="229" cy="12"/>
            </a:xfrm>
            <a:custGeom>
              <a:avLst/>
              <a:gdLst>
                <a:gd name="T0" fmla="*/ 850 w 176"/>
                <a:gd name="T1" fmla="*/ 48 h 9"/>
                <a:gd name="T2" fmla="*/ 834 w 176"/>
                <a:gd name="T3" fmla="*/ 48 h 9"/>
                <a:gd name="T4" fmla="*/ 817 w 176"/>
                <a:gd name="T5" fmla="*/ 16 h 9"/>
                <a:gd name="T6" fmla="*/ 803 w 176"/>
                <a:gd name="T7" fmla="*/ 16 h 9"/>
                <a:gd name="T8" fmla="*/ 781 w 176"/>
                <a:gd name="T9" fmla="*/ 16 h 9"/>
                <a:gd name="T10" fmla="*/ 769 w 176"/>
                <a:gd name="T11" fmla="*/ 16 h 9"/>
                <a:gd name="T12" fmla="*/ 740 w 176"/>
                <a:gd name="T13" fmla="*/ 16 h 9"/>
                <a:gd name="T14" fmla="*/ 708 w 176"/>
                <a:gd name="T15" fmla="*/ 12 h 9"/>
                <a:gd name="T16" fmla="*/ 679 w 176"/>
                <a:gd name="T17" fmla="*/ 12 h 9"/>
                <a:gd name="T18" fmla="*/ 658 w 176"/>
                <a:gd name="T19" fmla="*/ 12 h 9"/>
                <a:gd name="T20" fmla="*/ 628 w 176"/>
                <a:gd name="T21" fmla="*/ 12 h 9"/>
                <a:gd name="T22" fmla="*/ 592 w 176"/>
                <a:gd name="T23" fmla="*/ 12 h 9"/>
                <a:gd name="T24" fmla="*/ 558 w 176"/>
                <a:gd name="T25" fmla="*/ 12 h 9"/>
                <a:gd name="T26" fmla="*/ 532 w 176"/>
                <a:gd name="T27" fmla="*/ 12 h 9"/>
                <a:gd name="T28" fmla="*/ 496 w 176"/>
                <a:gd name="T29" fmla="*/ 12 h 9"/>
                <a:gd name="T30" fmla="*/ 461 w 176"/>
                <a:gd name="T31" fmla="*/ 0 h 9"/>
                <a:gd name="T32" fmla="*/ 432 w 176"/>
                <a:gd name="T33" fmla="*/ 0 h 9"/>
                <a:gd name="T34" fmla="*/ 399 w 176"/>
                <a:gd name="T35" fmla="*/ 0 h 9"/>
                <a:gd name="T36" fmla="*/ 359 w 176"/>
                <a:gd name="T37" fmla="*/ 12 h 9"/>
                <a:gd name="T38" fmla="*/ 330 w 176"/>
                <a:gd name="T39" fmla="*/ 12 h 9"/>
                <a:gd name="T40" fmla="*/ 294 w 176"/>
                <a:gd name="T41" fmla="*/ 12 h 9"/>
                <a:gd name="T42" fmla="*/ 260 w 176"/>
                <a:gd name="T43" fmla="*/ 12 h 9"/>
                <a:gd name="T44" fmla="*/ 232 w 176"/>
                <a:gd name="T45" fmla="*/ 12 h 9"/>
                <a:gd name="T46" fmla="*/ 209 w 176"/>
                <a:gd name="T47" fmla="*/ 12 h 9"/>
                <a:gd name="T48" fmla="*/ 174 w 176"/>
                <a:gd name="T49" fmla="*/ 12 h 9"/>
                <a:gd name="T50" fmla="*/ 159 w 176"/>
                <a:gd name="T51" fmla="*/ 12 h 9"/>
                <a:gd name="T52" fmla="*/ 124 w 176"/>
                <a:gd name="T53" fmla="*/ 16 h 9"/>
                <a:gd name="T54" fmla="*/ 96 w 176"/>
                <a:gd name="T55" fmla="*/ 16 h 9"/>
                <a:gd name="T56" fmla="*/ 74 w 176"/>
                <a:gd name="T57" fmla="*/ 16 h 9"/>
                <a:gd name="T58" fmla="*/ 60 w 176"/>
                <a:gd name="T59" fmla="*/ 16 h 9"/>
                <a:gd name="T60" fmla="*/ 29 w 176"/>
                <a:gd name="T61" fmla="*/ 16 h 9"/>
                <a:gd name="T62" fmla="*/ 27 w 176"/>
                <a:gd name="T63" fmla="*/ 48 h 9"/>
                <a:gd name="T64" fmla="*/ 1 w 176"/>
                <a:gd name="T65" fmla="*/ 48 h 9"/>
                <a:gd name="T66" fmla="*/ 0 w 176"/>
                <a:gd name="T67" fmla="*/ 48 h 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6"/>
                <a:gd name="T103" fmla="*/ 0 h 9"/>
                <a:gd name="T104" fmla="*/ 176 w 176"/>
                <a:gd name="T105" fmla="*/ 9 h 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6" h="9">
                  <a:moveTo>
                    <a:pt x="175" y="8"/>
                  </a:moveTo>
                  <a:lnTo>
                    <a:pt x="172" y="8"/>
                  </a:lnTo>
                  <a:lnTo>
                    <a:pt x="168" y="3"/>
                  </a:lnTo>
                  <a:lnTo>
                    <a:pt x="165" y="3"/>
                  </a:lnTo>
                  <a:lnTo>
                    <a:pt x="161" y="3"/>
                  </a:lnTo>
                  <a:lnTo>
                    <a:pt x="158" y="3"/>
                  </a:lnTo>
                  <a:lnTo>
                    <a:pt x="152" y="3"/>
                  </a:lnTo>
                  <a:lnTo>
                    <a:pt x="146" y="2"/>
                  </a:lnTo>
                  <a:lnTo>
                    <a:pt x="140" y="2"/>
                  </a:lnTo>
                  <a:lnTo>
                    <a:pt x="136" y="2"/>
                  </a:lnTo>
                  <a:lnTo>
                    <a:pt x="129" y="2"/>
                  </a:lnTo>
                  <a:lnTo>
                    <a:pt x="122" y="2"/>
                  </a:lnTo>
                  <a:lnTo>
                    <a:pt x="115" y="2"/>
                  </a:lnTo>
                  <a:lnTo>
                    <a:pt x="109" y="2"/>
                  </a:lnTo>
                  <a:lnTo>
                    <a:pt x="102" y="2"/>
                  </a:lnTo>
                  <a:lnTo>
                    <a:pt x="95" y="0"/>
                  </a:lnTo>
                  <a:lnTo>
                    <a:pt x="89" y="0"/>
                  </a:lnTo>
                  <a:lnTo>
                    <a:pt x="82" y="0"/>
                  </a:lnTo>
                  <a:lnTo>
                    <a:pt x="74" y="2"/>
                  </a:lnTo>
                  <a:lnTo>
                    <a:pt x="68" y="2"/>
                  </a:lnTo>
                  <a:lnTo>
                    <a:pt x="61" y="2"/>
                  </a:lnTo>
                  <a:lnTo>
                    <a:pt x="54" y="2"/>
                  </a:lnTo>
                  <a:lnTo>
                    <a:pt x="48" y="2"/>
                  </a:lnTo>
                  <a:lnTo>
                    <a:pt x="43" y="2"/>
                  </a:lnTo>
                  <a:lnTo>
                    <a:pt x="36" y="2"/>
                  </a:lnTo>
                  <a:lnTo>
                    <a:pt x="32" y="2"/>
                  </a:lnTo>
                  <a:lnTo>
                    <a:pt x="25" y="3"/>
                  </a:lnTo>
                  <a:lnTo>
                    <a:pt x="20" y="3"/>
                  </a:lnTo>
                  <a:lnTo>
                    <a:pt x="15" y="3"/>
                  </a:lnTo>
                  <a:lnTo>
                    <a:pt x="12" y="3"/>
                  </a:lnTo>
                  <a:lnTo>
                    <a:pt x="6" y="3"/>
                  </a:lnTo>
                  <a:lnTo>
                    <a:pt x="5" y="8"/>
                  </a:lnTo>
                  <a:lnTo>
                    <a:pt x="1" y="8"/>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79" name="Freeform 145"/>
            <p:cNvSpPr>
              <a:spLocks noChangeAspect="1"/>
            </p:cNvSpPr>
            <p:nvPr/>
          </p:nvSpPr>
          <p:spPr bwMode="auto">
            <a:xfrm>
              <a:off x="3605" y="4084"/>
              <a:ext cx="7" cy="167"/>
            </a:xfrm>
            <a:custGeom>
              <a:avLst/>
              <a:gdLst>
                <a:gd name="T0" fmla="*/ 0 w 5"/>
                <a:gd name="T1" fmla="*/ 0 h 128"/>
                <a:gd name="T2" fmla="*/ 0 w 5"/>
                <a:gd name="T3" fmla="*/ 29 h 128"/>
                <a:gd name="T4" fmla="*/ 15 w 5"/>
                <a:gd name="T5" fmla="*/ 38 h 128"/>
                <a:gd name="T6" fmla="*/ 15 w 5"/>
                <a:gd name="T7" fmla="*/ 46 h 128"/>
                <a:gd name="T8" fmla="*/ 29 w 5"/>
                <a:gd name="T9" fmla="*/ 60 h 128"/>
                <a:gd name="T10" fmla="*/ 29 w 5"/>
                <a:gd name="T11" fmla="*/ 74 h 128"/>
                <a:gd name="T12" fmla="*/ 29 w 5"/>
                <a:gd name="T13" fmla="*/ 95 h 128"/>
                <a:gd name="T14" fmla="*/ 29 w 5"/>
                <a:gd name="T15" fmla="*/ 102 h 128"/>
                <a:gd name="T16" fmla="*/ 29 w 5"/>
                <a:gd name="T17" fmla="*/ 628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28"/>
                <a:gd name="T29" fmla="*/ 5 w 5"/>
                <a:gd name="T30" fmla="*/ 128 h 1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28">
                  <a:moveTo>
                    <a:pt x="0" y="0"/>
                  </a:moveTo>
                  <a:lnTo>
                    <a:pt x="0" y="6"/>
                  </a:lnTo>
                  <a:lnTo>
                    <a:pt x="2" y="8"/>
                  </a:lnTo>
                  <a:lnTo>
                    <a:pt x="2" y="9"/>
                  </a:lnTo>
                  <a:lnTo>
                    <a:pt x="4" y="12"/>
                  </a:lnTo>
                  <a:lnTo>
                    <a:pt x="4" y="15"/>
                  </a:lnTo>
                  <a:lnTo>
                    <a:pt x="4" y="19"/>
                  </a:lnTo>
                  <a:lnTo>
                    <a:pt x="4" y="21"/>
                  </a:lnTo>
                  <a:lnTo>
                    <a:pt x="4" y="127"/>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80" name="Freeform 146"/>
            <p:cNvSpPr>
              <a:spLocks noChangeAspect="1"/>
            </p:cNvSpPr>
            <p:nvPr/>
          </p:nvSpPr>
          <p:spPr bwMode="auto">
            <a:xfrm>
              <a:off x="3605" y="4087"/>
              <a:ext cx="284" cy="13"/>
            </a:xfrm>
            <a:custGeom>
              <a:avLst/>
              <a:gdLst>
                <a:gd name="T0" fmla="*/ 0 w 218"/>
                <a:gd name="T1" fmla="*/ 0 h 10"/>
                <a:gd name="T2" fmla="*/ 0 w 218"/>
                <a:gd name="T3" fmla="*/ 0 h 10"/>
                <a:gd name="T4" fmla="*/ 12 w 218"/>
                <a:gd name="T5" fmla="*/ 0 h 10"/>
                <a:gd name="T6" fmla="*/ 12 w 218"/>
                <a:gd name="T7" fmla="*/ 0 h 10"/>
                <a:gd name="T8" fmla="*/ 27 w 218"/>
                <a:gd name="T9" fmla="*/ 12 h 10"/>
                <a:gd name="T10" fmla="*/ 35 w 218"/>
                <a:gd name="T11" fmla="*/ 12 h 10"/>
                <a:gd name="T12" fmla="*/ 65 w 218"/>
                <a:gd name="T13" fmla="*/ 12 h 10"/>
                <a:gd name="T14" fmla="*/ 78 w 218"/>
                <a:gd name="T15" fmla="*/ 12 h 10"/>
                <a:gd name="T16" fmla="*/ 95 w 218"/>
                <a:gd name="T17" fmla="*/ 29 h 10"/>
                <a:gd name="T18" fmla="*/ 125 w 218"/>
                <a:gd name="T19" fmla="*/ 29 h 10"/>
                <a:gd name="T20" fmla="*/ 145 w 218"/>
                <a:gd name="T21" fmla="*/ 29 h 10"/>
                <a:gd name="T22" fmla="*/ 163 w 218"/>
                <a:gd name="T23" fmla="*/ 29 h 10"/>
                <a:gd name="T24" fmla="*/ 198 w 218"/>
                <a:gd name="T25" fmla="*/ 35 h 10"/>
                <a:gd name="T26" fmla="*/ 236 w 218"/>
                <a:gd name="T27" fmla="*/ 35 h 10"/>
                <a:gd name="T28" fmla="*/ 263 w 218"/>
                <a:gd name="T29" fmla="*/ 35 h 10"/>
                <a:gd name="T30" fmla="*/ 305 w 218"/>
                <a:gd name="T31" fmla="*/ 35 h 10"/>
                <a:gd name="T32" fmla="*/ 335 w 218"/>
                <a:gd name="T33" fmla="*/ 35 h 10"/>
                <a:gd name="T34" fmla="*/ 374 w 218"/>
                <a:gd name="T35" fmla="*/ 35 h 10"/>
                <a:gd name="T36" fmla="*/ 409 w 218"/>
                <a:gd name="T37" fmla="*/ 35 h 10"/>
                <a:gd name="T38" fmla="*/ 448 w 218"/>
                <a:gd name="T39" fmla="*/ 35 h 10"/>
                <a:gd name="T40" fmla="*/ 483 w 218"/>
                <a:gd name="T41" fmla="*/ 46 h 10"/>
                <a:gd name="T42" fmla="*/ 534 w 218"/>
                <a:gd name="T43" fmla="*/ 46 h 10"/>
                <a:gd name="T44" fmla="*/ 568 w 218"/>
                <a:gd name="T45" fmla="*/ 46 h 10"/>
                <a:gd name="T46" fmla="*/ 611 w 218"/>
                <a:gd name="T47" fmla="*/ 35 h 10"/>
                <a:gd name="T48" fmla="*/ 649 w 218"/>
                <a:gd name="T49" fmla="*/ 35 h 10"/>
                <a:gd name="T50" fmla="*/ 684 w 218"/>
                <a:gd name="T51" fmla="*/ 35 h 10"/>
                <a:gd name="T52" fmla="*/ 714 w 218"/>
                <a:gd name="T53" fmla="*/ 35 h 10"/>
                <a:gd name="T54" fmla="*/ 769 w 218"/>
                <a:gd name="T55" fmla="*/ 35 h 10"/>
                <a:gd name="T56" fmla="*/ 802 w 218"/>
                <a:gd name="T57" fmla="*/ 35 h 10"/>
                <a:gd name="T58" fmla="*/ 826 w 218"/>
                <a:gd name="T59" fmla="*/ 35 h 10"/>
                <a:gd name="T60" fmla="*/ 857 w 218"/>
                <a:gd name="T61" fmla="*/ 35 h 10"/>
                <a:gd name="T62" fmla="*/ 885 w 218"/>
                <a:gd name="T63" fmla="*/ 29 h 10"/>
                <a:gd name="T64" fmla="*/ 920 w 218"/>
                <a:gd name="T65" fmla="*/ 29 h 10"/>
                <a:gd name="T66" fmla="*/ 941 w 218"/>
                <a:gd name="T67" fmla="*/ 29 h 10"/>
                <a:gd name="T68" fmla="*/ 958 w 218"/>
                <a:gd name="T69" fmla="*/ 29 h 10"/>
                <a:gd name="T70" fmla="*/ 987 w 218"/>
                <a:gd name="T71" fmla="*/ 12 h 10"/>
                <a:gd name="T72" fmla="*/ 1015 w 218"/>
                <a:gd name="T73" fmla="*/ 12 h 10"/>
                <a:gd name="T74" fmla="*/ 1016 w 218"/>
                <a:gd name="T75" fmla="*/ 12 h 10"/>
                <a:gd name="T76" fmla="*/ 1045 w 218"/>
                <a:gd name="T77" fmla="*/ 12 h 10"/>
                <a:gd name="T78" fmla="*/ 1053 w 218"/>
                <a:gd name="T79" fmla="*/ 0 h 10"/>
                <a:gd name="T80" fmla="*/ 1053 w 218"/>
                <a:gd name="T81" fmla="*/ 0 h 10"/>
                <a:gd name="T82" fmla="*/ 1064 w 218"/>
                <a:gd name="T83" fmla="*/ 0 h 10"/>
                <a:gd name="T84" fmla="*/ 1064 w 218"/>
                <a:gd name="T85" fmla="*/ 0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10"/>
                <a:gd name="T131" fmla="*/ 218 w 218"/>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10">
                  <a:moveTo>
                    <a:pt x="0" y="0"/>
                  </a:moveTo>
                  <a:lnTo>
                    <a:pt x="0" y="0"/>
                  </a:lnTo>
                  <a:lnTo>
                    <a:pt x="2" y="0"/>
                  </a:lnTo>
                  <a:lnTo>
                    <a:pt x="5" y="2"/>
                  </a:lnTo>
                  <a:lnTo>
                    <a:pt x="7" y="2"/>
                  </a:lnTo>
                  <a:lnTo>
                    <a:pt x="13" y="2"/>
                  </a:lnTo>
                  <a:lnTo>
                    <a:pt x="16" y="2"/>
                  </a:lnTo>
                  <a:lnTo>
                    <a:pt x="19" y="6"/>
                  </a:lnTo>
                  <a:lnTo>
                    <a:pt x="26" y="6"/>
                  </a:lnTo>
                  <a:lnTo>
                    <a:pt x="29" y="6"/>
                  </a:lnTo>
                  <a:lnTo>
                    <a:pt x="34" y="6"/>
                  </a:lnTo>
                  <a:lnTo>
                    <a:pt x="41" y="7"/>
                  </a:lnTo>
                  <a:lnTo>
                    <a:pt x="48" y="7"/>
                  </a:lnTo>
                  <a:lnTo>
                    <a:pt x="54" y="7"/>
                  </a:lnTo>
                  <a:lnTo>
                    <a:pt x="62" y="7"/>
                  </a:lnTo>
                  <a:lnTo>
                    <a:pt x="68" y="7"/>
                  </a:lnTo>
                  <a:lnTo>
                    <a:pt x="77" y="7"/>
                  </a:lnTo>
                  <a:lnTo>
                    <a:pt x="84" y="7"/>
                  </a:lnTo>
                  <a:lnTo>
                    <a:pt x="92" y="7"/>
                  </a:lnTo>
                  <a:lnTo>
                    <a:pt x="99" y="9"/>
                  </a:lnTo>
                  <a:lnTo>
                    <a:pt x="110" y="9"/>
                  </a:lnTo>
                  <a:lnTo>
                    <a:pt x="116" y="9"/>
                  </a:lnTo>
                  <a:lnTo>
                    <a:pt x="125" y="7"/>
                  </a:lnTo>
                  <a:lnTo>
                    <a:pt x="133" y="7"/>
                  </a:lnTo>
                  <a:lnTo>
                    <a:pt x="140" y="7"/>
                  </a:lnTo>
                  <a:lnTo>
                    <a:pt x="146" y="7"/>
                  </a:lnTo>
                  <a:lnTo>
                    <a:pt x="157" y="7"/>
                  </a:lnTo>
                  <a:lnTo>
                    <a:pt x="164" y="7"/>
                  </a:lnTo>
                  <a:lnTo>
                    <a:pt x="169" y="7"/>
                  </a:lnTo>
                  <a:lnTo>
                    <a:pt x="176" y="7"/>
                  </a:lnTo>
                  <a:lnTo>
                    <a:pt x="181" y="6"/>
                  </a:lnTo>
                  <a:lnTo>
                    <a:pt x="188" y="6"/>
                  </a:lnTo>
                  <a:lnTo>
                    <a:pt x="192" y="6"/>
                  </a:lnTo>
                  <a:lnTo>
                    <a:pt x="196" y="6"/>
                  </a:lnTo>
                  <a:lnTo>
                    <a:pt x="202" y="2"/>
                  </a:lnTo>
                  <a:lnTo>
                    <a:pt x="207" y="2"/>
                  </a:lnTo>
                  <a:lnTo>
                    <a:pt x="208" y="2"/>
                  </a:lnTo>
                  <a:lnTo>
                    <a:pt x="214" y="2"/>
                  </a:lnTo>
                  <a:lnTo>
                    <a:pt x="215" y="0"/>
                  </a:lnTo>
                  <a:lnTo>
                    <a:pt x="2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81" name="Line 147"/>
            <p:cNvSpPr>
              <a:spLocks noChangeAspect="1" noChangeShapeType="1"/>
            </p:cNvSpPr>
            <p:nvPr/>
          </p:nvSpPr>
          <p:spPr bwMode="auto">
            <a:xfrm>
              <a:off x="3676" y="3255"/>
              <a:ext cx="0" cy="1056"/>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582" name="Line 148"/>
            <p:cNvSpPr>
              <a:spLocks noChangeAspect="1" noChangeShapeType="1"/>
            </p:cNvSpPr>
            <p:nvPr/>
          </p:nvSpPr>
          <p:spPr bwMode="auto">
            <a:xfrm>
              <a:off x="3661" y="4260"/>
              <a:ext cx="29"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583" name="Freeform 149"/>
            <p:cNvSpPr>
              <a:spLocks noChangeAspect="1"/>
            </p:cNvSpPr>
            <p:nvPr/>
          </p:nvSpPr>
          <p:spPr bwMode="auto">
            <a:xfrm>
              <a:off x="3611" y="4252"/>
              <a:ext cx="76" cy="12"/>
            </a:xfrm>
            <a:custGeom>
              <a:avLst/>
              <a:gdLst>
                <a:gd name="T0" fmla="*/ 0 w 59"/>
                <a:gd name="T1" fmla="*/ 0 h 9"/>
                <a:gd name="T2" fmla="*/ 82 w 59"/>
                <a:gd name="T3" fmla="*/ 28 h 9"/>
                <a:gd name="T4" fmla="*/ 113 w 59"/>
                <a:gd name="T5" fmla="*/ 36 h 9"/>
                <a:gd name="T6" fmla="*/ 146 w 59"/>
                <a:gd name="T7" fmla="*/ 36 h 9"/>
                <a:gd name="T8" fmla="*/ 223 w 59"/>
                <a:gd name="T9" fmla="*/ 48 h 9"/>
                <a:gd name="T10" fmla="*/ 267 w 59"/>
                <a:gd name="T11" fmla="*/ 48 h 9"/>
                <a:gd name="T12" fmla="*/ 0 60000 65536"/>
                <a:gd name="T13" fmla="*/ 0 60000 65536"/>
                <a:gd name="T14" fmla="*/ 0 60000 65536"/>
                <a:gd name="T15" fmla="*/ 0 60000 65536"/>
                <a:gd name="T16" fmla="*/ 0 60000 65536"/>
                <a:gd name="T17" fmla="*/ 0 60000 65536"/>
                <a:gd name="T18" fmla="*/ 0 w 59"/>
                <a:gd name="T19" fmla="*/ 0 h 9"/>
                <a:gd name="T20" fmla="*/ 59 w 59"/>
                <a:gd name="T21" fmla="*/ 9 h 9"/>
              </a:gdLst>
              <a:ahLst/>
              <a:cxnLst>
                <a:cxn ang="T12">
                  <a:pos x="T0" y="T1"/>
                </a:cxn>
                <a:cxn ang="T13">
                  <a:pos x="T2" y="T3"/>
                </a:cxn>
                <a:cxn ang="T14">
                  <a:pos x="T4" y="T5"/>
                </a:cxn>
                <a:cxn ang="T15">
                  <a:pos x="T6" y="T7"/>
                </a:cxn>
                <a:cxn ang="T16">
                  <a:pos x="T8" y="T9"/>
                </a:cxn>
                <a:cxn ang="T17">
                  <a:pos x="T10" y="T11"/>
                </a:cxn>
              </a:cxnLst>
              <a:rect l="T18" t="T19" r="T20" b="T21"/>
              <a:pathLst>
                <a:path w="59" h="9">
                  <a:moveTo>
                    <a:pt x="0" y="0"/>
                  </a:moveTo>
                  <a:lnTo>
                    <a:pt x="18" y="5"/>
                  </a:lnTo>
                  <a:lnTo>
                    <a:pt x="25" y="6"/>
                  </a:lnTo>
                  <a:lnTo>
                    <a:pt x="32" y="6"/>
                  </a:lnTo>
                  <a:lnTo>
                    <a:pt x="49" y="8"/>
                  </a:lnTo>
                  <a:lnTo>
                    <a:pt x="58" y="8"/>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84" name="Freeform 150"/>
            <p:cNvSpPr>
              <a:spLocks noChangeAspect="1"/>
            </p:cNvSpPr>
            <p:nvPr/>
          </p:nvSpPr>
          <p:spPr bwMode="auto">
            <a:xfrm>
              <a:off x="3661" y="4096"/>
              <a:ext cx="30" cy="4"/>
            </a:xfrm>
            <a:custGeom>
              <a:avLst/>
              <a:gdLst>
                <a:gd name="T0" fmla="*/ 0 w 23"/>
                <a:gd name="T1" fmla="*/ 0 h 3"/>
                <a:gd name="T2" fmla="*/ 35 w 23"/>
                <a:gd name="T3" fmla="*/ 0 h 3"/>
                <a:gd name="T4" fmla="*/ 65 w 23"/>
                <a:gd name="T5" fmla="*/ 0 h 3"/>
                <a:gd name="T6" fmla="*/ 95 w 23"/>
                <a:gd name="T7" fmla="*/ 12 h 3"/>
                <a:gd name="T8" fmla="*/ 111 w 23"/>
                <a:gd name="T9" fmla="*/ 12 h 3"/>
                <a:gd name="T10" fmla="*/ 0 60000 65536"/>
                <a:gd name="T11" fmla="*/ 0 60000 65536"/>
                <a:gd name="T12" fmla="*/ 0 60000 65536"/>
                <a:gd name="T13" fmla="*/ 0 60000 65536"/>
                <a:gd name="T14" fmla="*/ 0 60000 65536"/>
                <a:gd name="T15" fmla="*/ 0 w 23"/>
                <a:gd name="T16" fmla="*/ 0 h 3"/>
                <a:gd name="T17" fmla="*/ 23 w 23"/>
                <a:gd name="T18" fmla="*/ 3 h 3"/>
              </a:gdLst>
              <a:ahLst/>
              <a:cxnLst>
                <a:cxn ang="T10">
                  <a:pos x="T0" y="T1"/>
                </a:cxn>
                <a:cxn ang="T11">
                  <a:pos x="T2" y="T3"/>
                </a:cxn>
                <a:cxn ang="T12">
                  <a:pos x="T4" y="T5"/>
                </a:cxn>
                <a:cxn ang="T13">
                  <a:pos x="T6" y="T7"/>
                </a:cxn>
                <a:cxn ang="T14">
                  <a:pos x="T8" y="T9"/>
                </a:cxn>
              </a:cxnLst>
              <a:rect l="T15" t="T16" r="T17" b="T18"/>
              <a:pathLst>
                <a:path w="23" h="3">
                  <a:moveTo>
                    <a:pt x="0" y="0"/>
                  </a:moveTo>
                  <a:lnTo>
                    <a:pt x="7" y="0"/>
                  </a:lnTo>
                  <a:lnTo>
                    <a:pt x="13" y="0"/>
                  </a:lnTo>
                  <a:lnTo>
                    <a:pt x="19" y="2"/>
                  </a:lnTo>
                  <a:lnTo>
                    <a:pt x="22"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85" name="Freeform 151"/>
            <p:cNvSpPr>
              <a:spLocks noChangeAspect="1"/>
            </p:cNvSpPr>
            <p:nvPr/>
          </p:nvSpPr>
          <p:spPr bwMode="auto">
            <a:xfrm>
              <a:off x="1507" y="3829"/>
              <a:ext cx="526" cy="331"/>
            </a:xfrm>
            <a:custGeom>
              <a:avLst/>
              <a:gdLst>
                <a:gd name="T0" fmla="*/ 0 w 404"/>
                <a:gd name="T1" fmla="*/ 12 h 254"/>
                <a:gd name="T2" fmla="*/ 0 w 404"/>
                <a:gd name="T3" fmla="*/ 1020 h 254"/>
                <a:gd name="T4" fmla="*/ 16 w 404"/>
                <a:gd name="T5" fmla="*/ 1035 h 254"/>
                <a:gd name="T6" fmla="*/ 0 w 404"/>
                <a:gd name="T7" fmla="*/ 1065 h 254"/>
                <a:gd name="T8" fmla="*/ 16 w 404"/>
                <a:gd name="T9" fmla="*/ 1065 h 254"/>
                <a:gd name="T10" fmla="*/ 35 w 404"/>
                <a:gd name="T11" fmla="*/ 1093 h 254"/>
                <a:gd name="T12" fmla="*/ 35 w 404"/>
                <a:gd name="T13" fmla="*/ 1102 h 254"/>
                <a:gd name="T14" fmla="*/ 38 w 404"/>
                <a:gd name="T15" fmla="*/ 1108 h 254"/>
                <a:gd name="T16" fmla="*/ 49 w 404"/>
                <a:gd name="T17" fmla="*/ 1108 h 254"/>
                <a:gd name="T18" fmla="*/ 60 w 404"/>
                <a:gd name="T19" fmla="*/ 1136 h 254"/>
                <a:gd name="T20" fmla="*/ 78 w 404"/>
                <a:gd name="T21" fmla="*/ 1161 h 254"/>
                <a:gd name="T22" fmla="*/ 96 w 404"/>
                <a:gd name="T23" fmla="*/ 1161 h 254"/>
                <a:gd name="T24" fmla="*/ 108 w 404"/>
                <a:gd name="T25" fmla="*/ 1164 h 254"/>
                <a:gd name="T26" fmla="*/ 133 w 404"/>
                <a:gd name="T27" fmla="*/ 1177 h 254"/>
                <a:gd name="T28" fmla="*/ 146 w 404"/>
                <a:gd name="T29" fmla="*/ 1191 h 254"/>
                <a:gd name="T30" fmla="*/ 197 w 404"/>
                <a:gd name="T31" fmla="*/ 1199 h 254"/>
                <a:gd name="T32" fmla="*/ 262 w 404"/>
                <a:gd name="T33" fmla="*/ 1211 h 254"/>
                <a:gd name="T34" fmla="*/ 388 w 404"/>
                <a:gd name="T35" fmla="*/ 1226 h 254"/>
                <a:gd name="T36" fmla="*/ 546 w 404"/>
                <a:gd name="T37" fmla="*/ 1231 h 254"/>
                <a:gd name="T38" fmla="*/ 921 w 404"/>
                <a:gd name="T39" fmla="*/ 1239 h 254"/>
                <a:gd name="T40" fmla="*/ 1310 w 404"/>
                <a:gd name="T41" fmla="*/ 1231 h 254"/>
                <a:gd name="T42" fmla="*/ 1544 w 404"/>
                <a:gd name="T43" fmla="*/ 1226 h 254"/>
                <a:gd name="T44" fmla="*/ 1665 w 404"/>
                <a:gd name="T45" fmla="*/ 1211 h 254"/>
                <a:gd name="T46" fmla="*/ 1747 w 404"/>
                <a:gd name="T47" fmla="*/ 1199 h 254"/>
                <a:gd name="T48" fmla="*/ 1797 w 404"/>
                <a:gd name="T49" fmla="*/ 1191 h 254"/>
                <a:gd name="T50" fmla="*/ 1820 w 404"/>
                <a:gd name="T51" fmla="*/ 1191 h 254"/>
                <a:gd name="T52" fmla="*/ 1845 w 404"/>
                <a:gd name="T53" fmla="*/ 1177 h 254"/>
                <a:gd name="T54" fmla="*/ 1857 w 404"/>
                <a:gd name="T55" fmla="*/ 1177 h 254"/>
                <a:gd name="T56" fmla="*/ 1866 w 404"/>
                <a:gd name="T57" fmla="*/ 1164 h 254"/>
                <a:gd name="T58" fmla="*/ 1866 w 404"/>
                <a:gd name="T59" fmla="*/ 1164 h 254"/>
                <a:gd name="T60" fmla="*/ 1884 w 404"/>
                <a:gd name="T61" fmla="*/ 1164 h 254"/>
                <a:gd name="T62" fmla="*/ 1893 w 404"/>
                <a:gd name="T63" fmla="*/ 1161 h 254"/>
                <a:gd name="T64" fmla="*/ 1893 w 404"/>
                <a:gd name="T65" fmla="*/ 1142 h 254"/>
                <a:gd name="T66" fmla="*/ 1920 w 404"/>
                <a:gd name="T67" fmla="*/ 1142 h 254"/>
                <a:gd name="T68" fmla="*/ 1922 w 404"/>
                <a:gd name="T69" fmla="*/ 1131 h 254"/>
                <a:gd name="T70" fmla="*/ 1949 w 404"/>
                <a:gd name="T71" fmla="*/ 1108 h 254"/>
                <a:gd name="T72" fmla="*/ 1949 w 404"/>
                <a:gd name="T73" fmla="*/ 1093 h 254"/>
                <a:gd name="T74" fmla="*/ 1958 w 404"/>
                <a:gd name="T75" fmla="*/ 1066 h 254"/>
                <a:gd name="T76" fmla="*/ 1958 w 404"/>
                <a:gd name="T77" fmla="*/ 1065 h 254"/>
                <a:gd name="T78" fmla="*/ 1966 w 404"/>
                <a:gd name="T79" fmla="*/ 1053 h 254"/>
                <a:gd name="T80" fmla="*/ 1966 w 404"/>
                <a:gd name="T81" fmla="*/ 1053 h 254"/>
                <a:gd name="T82" fmla="*/ 1966 w 404"/>
                <a:gd name="T83" fmla="*/ 1035 h 254"/>
                <a:gd name="T84" fmla="*/ 1966 w 404"/>
                <a:gd name="T85" fmla="*/ 1020 h 254"/>
                <a:gd name="T86" fmla="*/ 1966 w 404"/>
                <a:gd name="T87" fmla="*/ 1020 h 254"/>
                <a:gd name="T88" fmla="*/ 1966 w 404"/>
                <a:gd name="T89" fmla="*/ 0 h 254"/>
                <a:gd name="T90" fmla="*/ 0 w 404"/>
                <a:gd name="T91" fmla="*/ 12 h 254"/>
                <a:gd name="T92" fmla="*/ 0 w 404"/>
                <a:gd name="T93" fmla="*/ 12 h 2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4"/>
                <a:gd name="T143" fmla="*/ 404 w 404"/>
                <a:gd name="T144" fmla="*/ 254 h 2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4">
                  <a:moveTo>
                    <a:pt x="0" y="2"/>
                  </a:moveTo>
                  <a:lnTo>
                    <a:pt x="0" y="209"/>
                  </a:lnTo>
                  <a:lnTo>
                    <a:pt x="3" y="211"/>
                  </a:lnTo>
                  <a:lnTo>
                    <a:pt x="0" y="217"/>
                  </a:lnTo>
                  <a:lnTo>
                    <a:pt x="3" y="217"/>
                  </a:lnTo>
                  <a:lnTo>
                    <a:pt x="7" y="223"/>
                  </a:lnTo>
                  <a:lnTo>
                    <a:pt x="7" y="225"/>
                  </a:lnTo>
                  <a:lnTo>
                    <a:pt x="8" y="226"/>
                  </a:lnTo>
                  <a:lnTo>
                    <a:pt x="10" y="226"/>
                  </a:lnTo>
                  <a:lnTo>
                    <a:pt x="12" y="232"/>
                  </a:lnTo>
                  <a:lnTo>
                    <a:pt x="16" y="237"/>
                  </a:lnTo>
                  <a:lnTo>
                    <a:pt x="20" y="237"/>
                  </a:lnTo>
                  <a:lnTo>
                    <a:pt x="22" y="238"/>
                  </a:lnTo>
                  <a:lnTo>
                    <a:pt x="27" y="240"/>
                  </a:lnTo>
                  <a:lnTo>
                    <a:pt x="30" y="243"/>
                  </a:lnTo>
                  <a:lnTo>
                    <a:pt x="40" y="245"/>
                  </a:lnTo>
                  <a:lnTo>
                    <a:pt x="54" y="247"/>
                  </a:lnTo>
                  <a:lnTo>
                    <a:pt x="80" y="250"/>
                  </a:lnTo>
                  <a:lnTo>
                    <a:pt x="112" y="252"/>
                  </a:lnTo>
                  <a:lnTo>
                    <a:pt x="189" y="253"/>
                  </a:lnTo>
                  <a:lnTo>
                    <a:pt x="269" y="252"/>
                  </a:lnTo>
                  <a:lnTo>
                    <a:pt x="317" y="250"/>
                  </a:lnTo>
                  <a:lnTo>
                    <a:pt x="342" y="247"/>
                  </a:lnTo>
                  <a:lnTo>
                    <a:pt x="359" y="245"/>
                  </a:lnTo>
                  <a:lnTo>
                    <a:pt x="369" y="243"/>
                  </a:lnTo>
                  <a:lnTo>
                    <a:pt x="374" y="243"/>
                  </a:lnTo>
                  <a:lnTo>
                    <a:pt x="379" y="240"/>
                  </a:lnTo>
                  <a:lnTo>
                    <a:pt x="381" y="240"/>
                  </a:lnTo>
                  <a:lnTo>
                    <a:pt x="383" y="238"/>
                  </a:lnTo>
                  <a:lnTo>
                    <a:pt x="386" y="238"/>
                  </a:lnTo>
                  <a:lnTo>
                    <a:pt x="389" y="237"/>
                  </a:lnTo>
                  <a:lnTo>
                    <a:pt x="389" y="233"/>
                  </a:lnTo>
                  <a:lnTo>
                    <a:pt x="394" y="233"/>
                  </a:lnTo>
                  <a:lnTo>
                    <a:pt x="395" y="231"/>
                  </a:lnTo>
                  <a:lnTo>
                    <a:pt x="400" y="226"/>
                  </a:lnTo>
                  <a:lnTo>
                    <a:pt x="400" y="223"/>
                  </a:lnTo>
                  <a:lnTo>
                    <a:pt x="402" y="218"/>
                  </a:lnTo>
                  <a:lnTo>
                    <a:pt x="402" y="217"/>
                  </a:lnTo>
                  <a:lnTo>
                    <a:pt x="403" y="215"/>
                  </a:lnTo>
                  <a:lnTo>
                    <a:pt x="403" y="211"/>
                  </a:lnTo>
                  <a:lnTo>
                    <a:pt x="403" y="209"/>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86" name="Freeform 152"/>
            <p:cNvSpPr>
              <a:spLocks noChangeAspect="1"/>
            </p:cNvSpPr>
            <p:nvPr/>
          </p:nvSpPr>
          <p:spPr bwMode="auto">
            <a:xfrm>
              <a:off x="1507" y="3815"/>
              <a:ext cx="525" cy="18"/>
            </a:xfrm>
            <a:custGeom>
              <a:avLst/>
              <a:gdLst>
                <a:gd name="T0" fmla="*/ 1967 w 403"/>
                <a:gd name="T1" fmla="*/ 59 h 14"/>
                <a:gd name="T2" fmla="*/ 1862 w 403"/>
                <a:gd name="T3" fmla="*/ 28 h 14"/>
                <a:gd name="T4" fmla="*/ 1626 w 403"/>
                <a:gd name="T5" fmla="*/ 1 h 14"/>
                <a:gd name="T6" fmla="*/ 1278 w 403"/>
                <a:gd name="T7" fmla="*/ 0 h 14"/>
                <a:gd name="T8" fmla="*/ 869 w 403"/>
                <a:gd name="T9" fmla="*/ 0 h 14"/>
                <a:gd name="T10" fmla="*/ 498 w 403"/>
                <a:gd name="T11" fmla="*/ 1 h 14"/>
                <a:gd name="T12" fmla="*/ 173 w 403"/>
                <a:gd name="T13" fmla="*/ 17 h 14"/>
                <a:gd name="T14" fmla="*/ 0 w 403"/>
                <a:gd name="T15" fmla="*/ 31 h 14"/>
                <a:gd name="T16" fmla="*/ 1967 w 403"/>
                <a:gd name="T17" fmla="*/ 59 h 14"/>
                <a:gd name="T18" fmla="*/ 1967 w 403"/>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3"/>
                <a:gd name="T31" fmla="*/ 0 h 14"/>
                <a:gd name="T32" fmla="*/ 403 w 403"/>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3" h="14">
                  <a:moveTo>
                    <a:pt x="402" y="13"/>
                  </a:moveTo>
                  <a:lnTo>
                    <a:pt x="381" y="6"/>
                  </a:lnTo>
                  <a:lnTo>
                    <a:pt x="332" y="1"/>
                  </a:lnTo>
                  <a:lnTo>
                    <a:pt x="262" y="0"/>
                  </a:lnTo>
                  <a:lnTo>
                    <a:pt x="178" y="0"/>
                  </a:lnTo>
                  <a:lnTo>
                    <a:pt x="102" y="1"/>
                  </a:lnTo>
                  <a:lnTo>
                    <a:pt x="35" y="4"/>
                  </a:lnTo>
                  <a:lnTo>
                    <a:pt x="0" y="7"/>
                  </a:lnTo>
                  <a:lnTo>
                    <a:pt x="402"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87" name="Freeform 153"/>
            <p:cNvSpPr>
              <a:spLocks noChangeAspect="1"/>
            </p:cNvSpPr>
            <p:nvPr/>
          </p:nvSpPr>
          <p:spPr bwMode="auto">
            <a:xfrm>
              <a:off x="1507" y="3294"/>
              <a:ext cx="173" cy="534"/>
            </a:xfrm>
            <a:custGeom>
              <a:avLst/>
              <a:gdLst>
                <a:gd name="T0" fmla="*/ 568 w 133"/>
                <a:gd name="T1" fmla="*/ 0 h 410"/>
                <a:gd name="T2" fmla="*/ 641 w 133"/>
                <a:gd name="T3" fmla="*/ 417 h 410"/>
                <a:gd name="T4" fmla="*/ 641 w 133"/>
                <a:gd name="T5" fmla="*/ 422 h 410"/>
                <a:gd name="T6" fmla="*/ 641 w 133"/>
                <a:gd name="T7" fmla="*/ 422 h 410"/>
                <a:gd name="T8" fmla="*/ 641 w 133"/>
                <a:gd name="T9" fmla="*/ 436 h 410"/>
                <a:gd name="T10" fmla="*/ 641 w 133"/>
                <a:gd name="T11" fmla="*/ 436 h 410"/>
                <a:gd name="T12" fmla="*/ 641 w 133"/>
                <a:gd name="T13" fmla="*/ 448 h 410"/>
                <a:gd name="T14" fmla="*/ 641 w 133"/>
                <a:gd name="T15" fmla="*/ 458 h 410"/>
                <a:gd name="T16" fmla="*/ 641 w 133"/>
                <a:gd name="T17" fmla="*/ 458 h 410"/>
                <a:gd name="T18" fmla="*/ 641 w 133"/>
                <a:gd name="T19" fmla="*/ 468 h 410"/>
                <a:gd name="T20" fmla="*/ 641 w 133"/>
                <a:gd name="T21" fmla="*/ 468 h 410"/>
                <a:gd name="T22" fmla="*/ 631 w 133"/>
                <a:gd name="T23" fmla="*/ 483 h 410"/>
                <a:gd name="T24" fmla="*/ 631 w 133"/>
                <a:gd name="T25" fmla="*/ 495 h 410"/>
                <a:gd name="T26" fmla="*/ 631 w 133"/>
                <a:gd name="T27" fmla="*/ 495 h 410"/>
                <a:gd name="T28" fmla="*/ 631 w 133"/>
                <a:gd name="T29" fmla="*/ 498 h 410"/>
                <a:gd name="T30" fmla="*/ 628 w 133"/>
                <a:gd name="T31" fmla="*/ 498 h 410"/>
                <a:gd name="T32" fmla="*/ 628 w 133"/>
                <a:gd name="T33" fmla="*/ 512 h 410"/>
                <a:gd name="T34" fmla="*/ 628 w 133"/>
                <a:gd name="T35" fmla="*/ 512 h 410"/>
                <a:gd name="T36" fmla="*/ 607 w 133"/>
                <a:gd name="T37" fmla="*/ 521 h 410"/>
                <a:gd name="T38" fmla="*/ 607 w 133"/>
                <a:gd name="T39" fmla="*/ 521 h 410"/>
                <a:gd name="T40" fmla="*/ 598 w 133"/>
                <a:gd name="T41" fmla="*/ 521 h 410"/>
                <a:gd name="T42" fmla="*/ 592 w 133"/>
                <a:gd name="T43" fmla="*/ 533 h 410"/>
                <a:gd name="T44" fmla="*/ 60 w 133"/>
                <a:gd name="T45" fmla="*/ 981 h 410"/>
                <a:gd name="T46" fmla="*/ 60 w 133"/>
                <a:gd name="T47" fmla="*/ 981 h 410"/>
                <a:gd name="T48" fmla="*/ 49 w 133"/>
                <a:gd name="T49" fmla="*/ 989 h 410"/>
                <a:gd name="T50" fmla="*/ 38 w 133"/>
                <a:gd name="T51" fmla="*/ 989 h 410"/>
                <a:gd name="T52" fmla="*/ 38 w 133"/>
                <a:gd name="T53" fmla="*/ 1005 h 410"/>
                <a:gd name="T54" fmla="*/ 35 w 133"/>
                <a:gd name="T55" fmla="*/ 1016 h 410"/>
                <a:gd name="T56" fmla="*/ 35 w 133"/>
                <a:gd name="T57" fmla="*/ 1017 h 410"/>
                <a:gd name="T58" fmla="*/ 16 w 133"/>
                <a:gd name="T59" fmla="*/ 1034 h 410"/>
                <a:gd name="T60" fmla="*/ 16 w 133"/>
                <a:gd name="T61" fmla="*/ 1034 h 410"/>
                <a:gd name="T62" fmla="*/ 16 w 133"/>
                <a:gd name="T63" fmla="*/ 1045 h 410"/>
                <a:gd name="T64" fmla="*/ 0 w 133"/>
                <a:gd name="T65" fmla="*/ 1054 h 410"/>
                <a:gd name="T66" fmla="*/ 0 w 133"/>
                <a:gd name="T67" fmla="*/ 1067 h 410"/>
                <a:gd name="T68" fmla="*/ 0 w 133"/>
                <a:gd name="T69" fmla="*/ 1076 h 410"/>
                <a:gd name="T70" fmla="*/ 0 w 133"/>
                <a:gd name="T71" fmla="*/ 1082 h 410"/>
                <a:gd name="T72" fmla="*/ 0 w 133"/>
                <a:gd name="T73" fmla="*/ 1101 h 410"/>
                <a:gd name="T74" fmla="*/ 0 w 133"/>
                <a:gd name="T75" fmla="*/ 1111 h 410"/>
                <a:gd name="T76" fmla="*/ 0 w 133"/>
                <a:gd name="T77" fmla="*/ 1116 h 410"/>
                <a:gd name="T78" fmla="*/ 0 w 133"/>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3"/>
                <a:gd name="T121" fmla="*/ 0 h 410"/>
                <a:gd name="T122" fmla="*/ 133 w 133"/>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3" h="410">
                  <a:moveTo>
                    <a:pt x="117" y="0"/>
                  </a:moveTo>
                  <a:lnTo>
                    <a:pt x="132" y="85"/>
                  </a:lnTo>
                  <a:lnTo>
                    <a:pt x="132" y="87"/>
                  </a:lnTo>
                  <a:lnTo>
                    <a:pt x="132" y="89"/>
                  </a:lnTo>
                  <a:lnTo>
                    <a:pt x="132" y="92"/>
                  </a:lnTo>
                  <a:lnTo>
                    <a:pt x="132" y="94"/>
                  </a:lnTo>
                  <a:lnTo>
                    <a:pt x="132" y="96"/>
                  </a:lnTo>
                  <a:lnTo>
                    <a:pt x="131" y="99"/>
                  </a:lnTo>
                  <a:lnTo>
                    <a:pt x="131" y="101"/>
                  </a:lnTo>
                  <a:lnTo>
                    <a:pt x="131" y="102"/>
                  </a:lnTo>
                  <a:lnTo>
                    <a:pt x="129" y="102"/>
                  </a:lnTo>
                  <a:lnTo>
                    <a:pt x="129" y="105"/>
                  </a:lnTo>
                  <a:lnTo>
                    <a:pt x="125" y="107"/>
                  </a:lnTo>
                  <a:lnTo>
                    <a:pt x="124" y="107"/>
                  </a:lnTo>
                  <a:lnTo>
                    <a:pt x="122" y="109"/>
                  </a:lnTo>
                  <a:lnTo>
                    <a:pt x="12" y="201"/>
                  </a:lnTo>
                  <a:lnTo>
                    <a:pt x="10" y="203"/>
                  </a:lnTo>
                  <a:lnTo>
                    <a:pt x="8" y="203"/>
                  </a:lnTo>
                  <a:lnTo>
                    <a:pt x="8" y="206"/>
                  </a:lnTo>
                  <a:lnTo>
                    <a:pt x="7" y="208"/>
                  </a:lnTo>
                  <a:lnTo>
                    <a:pt x="7" y="209"/>
                  </a:lnTo>
                  <a:lnTo>
                    <a:pt x="3" y="212"/>
                  </a:lnTo>
                  <a:lnTo>
                    <a:pt x="3" y="214"/>
                  </a:lnTo>
                  <a:lnTo>
                    <a:pt x="0"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88" name="Freeform 154"/>
            <p:cNvSpPr>
              <a:spLocks noChangeAspect="1"/>
            </p:cNvSpPr>
            <p:nvPr/>
          </p:nvSpPr>
          <p:spPr bwMode="auto">
            <a:xfrm>
              <a:off x="1637" y="3239"/>
              <a:ext cx="264" cy="25"/>
            </a:xfrm>
            <a:custGeom>
              <a:avLst/>
              <a:gdLst>
                <a:gd name="T0" fmla="*/ 163 w 203"/>
                <a:gd name="T1" fmla="*/ 95 h 19"/>
                <a:gd name="T2" fmla="*/ 190 w 203"/>
                <a:gd name="T3" fmla="*/ 72 h 19"/>
                <a:gd name="T4" fmla="*/ 250 w 203"/>
                <a:gd name="T5" fmla="*/ 49 h 19"/>
                <a:gd name="T6" fmla="*/ 325 w 203"/>
                <a:gd name="T7" fmla="*/ 42 h 19"/>
                <a:gd name="T8" fmla="*/ 455 w 203"/>
                <a:gd name="T9" fmla="*/ 32 h 19"/>
                <a:gd name="T10" fmla="*/ 596 w 203"/>
                <a:gd name="T11" fmla="*/ 32 h 19"/>
                <a:gd name="T12" fmla="*/ 704 w 203"/>
                <a:gd name="T13" fmla="*/ 42 h 19"/>
                <a:gd name="T14" fmla="*/ 789 w 203"/>
                <a:gd name="T15" fmla="*/ 64 h 19"/>
                <a:gd name="T16" fmla="*/ 827 w 203"/>
                <a:gd name="T17" fmla="*/ 95 h 19"/>
                <a:gd name="T18" fmla="*/ 979 w 203"/>
                <a:gd name="T19" fmla="*/ 95 h 19"/>
                <a:gd name="T20" fmla="*/ 932 w 203"/>
                <a:gd name="T21" fmla="*/ 49 h 19"/>
                <a:gd name="T22" fmla="*/ 806 w 203"/>
                <a:gd name="T23" fmla="*/ 21 h 19"/>
                <a:gd name="T24" fmla="*/ 631 w 203"/>
                <a:gd name="T25" fmla="*/ 0 h 19"/>
                <a:gd name="T26" fmla="*/ 432 w 203"/>
                <a:gd name="T27" fmla="*/ 0 h 19"/>
                <a:gd name="T28" fmla="*/ 237 w 203"/>
                <a:gd name="T29" fmla="*/ 1 h 19"/>
                <a:gd name="T30" fmla="*/ 95 w 203"/>
                <a:gd name="T31" fmla="*/ 32 h 19"/>
                <a:gd name="T32" fmla="*/ 29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39" y="14"/>
                  </a:lnTo>
                  <a:lnTo>
                    <a:pt x="52" y="9"/>
                  </a:lnTo>
                  <a:lnTo>
                    <a:pt x="68" y="8"/>
                  </a:lnTo>
                  <a:lnTo>
                    <a:pt x="94" y="6"/>
                  </a:lnTo>
                  <a:lnTo>
                    <a:pt x="123" y="6"/>
                  </a:lnTo>
                  <a:lnTo>
                    <a:pt x="145" y="8"/>
                  </a:lnTo>
                  <a:lnTo>
                    <a:pt x="163" y="12"/>
                  </a:lnTo>
                  <a:lnTo>
                    <a:pt x="171" y="18"/>
                  </a:lnTo>
                  <a:lnTo>
                    <a:pt x="202" y="18"/>
                  </a:lnTo>
                  <a:lnTo>
                    <a:pt x="193" y="9"/>
                  </a:lnTo>
                  <a:lnTo>
                    <a:pt x="167" y="4"/>
                  </a:lnTo>
                  <a:lnTo>
                    <a:pt x="131" y="0"/>
                  </a:lnTo>
                  <a:lnTo>
                    <a:pt x="89" y="0"/>
                  </a:lnTo>
                  <a:lnTo>
                    <a:pt x="49" y="1"/>
                  </a:lnTo>
                  <a:lnTo>
                    <a:pt x="19" y="6"/>
                  </a:lnTo>
                  <a:lnTo>
                    <a:pt x="6"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89" name="Freeform 155"/>
            <p:cNvSpPr>
              <a:spLocks noChangeAspect="1"/>
            </p:cNvSpPr>
            <p:nvPr/>
          </p:nvSpPr>
          <p:spPr bwMode="auto">
            <a:xfrm>
              <a:off x="1637" y="3265"/>
              <a:ext cx="264" cy="44"/>
            </a:xfrm>
            <a:custGeom>
              <a:avLst/>
              <a:gdLst>
                <a:gd name="T0" fmla="*/ 979 w 203"/>
                <a:gd name="T1" fmla="*/ 0 h 34"/>
                <a:gd name="T2" fmla="*/ 979 w 203"/>
                <a:gd name="T3" fmla="*/ 75 h 34"/>
                <a:gd name="T4" fmla="*/ 953 w 203"/>
                <a:gd name="T5" fmla="*/ 89 h 34"/>
                <a:gd name="T6" fmla="*/ 869 w 203"/>
                <a:gd name="T7" fmla="*/ 132 h 34"/>
                <a:gd name="T8" fmla="*/ 733 w 203"/>
                <a:gd name="T9" fmla="*/ 146 h 34"/>
                <a:gd name="T10" fmla="*/ 535 w 203"/>
                <a:gd name="T11" fmla="*/ 155 h 34"/>
                <a:gd name="T12" fmla="*/ 325 w 203"/>
                <a:gd name="T13" fmla="*/ 155 h 34"/>
                <a:gd name="T14" fmla="*/ 159 w 203"/>
                <a:gd name="T15" fmla="*/ 132 h 34"/>
                <a:gd name="T16" fmla="*/ 29 w 203"/>
                <a:gd name="T17" fmla="*/ 97 h 34"/>
                <a:gd name="T18" fmla="*/ 0 w 203"/>
                <a:gd name="T19" fmla="*/ 75 h 34"/>
                <a:gd name="T20" fmla="*/ 0 w 203"/>
                <a:gd name="T21" fmla="*/ 0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4"/>
                <a:gd name="T35" fmla="*/ 203 w 203"/>
                <a:gd name="T36" fmla="*/ 34 h 3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4">
                  <a:moveTo>
                    <a:pt x="202" y="0"/>
                  </a:moveTo>
                  <a:lnTo>
                    <a:pt x="202" y="16"/>
                  </a:lnTo>
                  <a:lnTo>
                    <a:pt x="198" y="19"/>
                  </a:lnTo>
                  <a:lnTo>
                    <a:pt x="180" y="28"/>
                  </a:lnTo>
                  <a:lnTo>
                    <a:pt x="152" y="31"/>
                  </a:lnTo>
                  <a:lnTo>
                    <a:pt x="111" y="33"/>
                  </a:lnTo>
                  <a:lnTo>
                    <a:pt x="68" y="33"/>
                  </a:lnTo>
                  <a:lnTo>
                    <a:pt x="32" y="28"/>
                  </a:lnTo>
                  <a:lnTo>
                    <a:pt x="6" y="21"/>
                  </a:lnTo>
                  <a:lnTo>
                    <a:pt x="0" y="16"/>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90" name="Freeform 156"/>
            <p:cNvSpPr>
              <a:spLocks noChangeAspect="1"/>
            </p:cNvSpPr>
            <p:nvPr/>
          </p:nvSpPr>
          <p:spPr bwMode="auto">
            <a:xfrm>
              <a:off x="1860" y="3301"/>
              <a:ext cx="173" cy="529"/>
            </a:xfrm>
            <a:custGeom>
              <a:avLst/>
              <a:gdLst>
                <a:gd name="T0" fmla="*/ 641 w 133"/>
                <a:gd name="T1" fmla="*/ 1982 h 406"/>
                <a:gd name="T2" fmla="*/ 641 w 133"/>
                <a:gd name="T3" fmla="*/ 1081 h 406"/>
                <a:gd name="T4" fmla="*/ 641 w 133"/>
                <a:gd name="T5" fmla="*/ 1068 h 406"/>
                <a:gd name="T6" fmla="*/ 641 w 133"/>
                <a:gd name="T7" fmla="*/ 1055 h 406"/>
                <a:gd name="T8" fmla="*/ 641 w 133"/>
                <a:gd name="T9" fmla="*/ 1049 h 406"/>
                <a:gd name="T10" fmla="*/ 641 w 133"/>
                <a:gd name="T11" fmla="*/ 1044 h 406"/>
                <a:gd name="T12" fmla="*/ 631 w 133"/>
                <a:gd name="T13" fmla="*/ 1029 h 406"/>
                <a:gd name="T14" fmla="*/ 631 w 133"/>
                <a:gd name="T15" fmla="*/ 1016 h 406"/>
                <a:gd name="T16" fmla="*/ 631 w 133"/>
                <a:gd name="T17" fmla="*/ 1007 h 406"/>
                <a:gd name="T18" fmla="*/ 628 w 133"/>
                <a:gd name="T19" fmla="*/ 995 h 406"/>
                <a:gd name="T20" fmla="*/ 628 w 133"/>
                <a:gd name="T21" fmla="*/ 988 h 406"/>
                <a:gd name="T22" fmla="*/ 628 w 133"/>
                <a:gd name="T23" fmla="*/ 980 h 406"/>
                <a:gd name="T24" fmla="*/ 609 w 133"/>
                <a:gd name="T25" fmla="*/ 980 h 406"/>
                <a:gd name="T26" fmla="*/ 598 w 133"/>
                <a:gd name="T27" fmla="*/ 964 h 406"/>
                <a:gd name="T28" fmla="*/ 598 w 133"/>
                <a:gd name="T29" fmla="*/ 954 h 406"/>
                <a:gd name="T30" fmla="*/ 597 w 133"/>
                <a:gd name="T31" fmla="*/ 941 h 406"/>
                <a:gd name="T32" fmla="*/ 570 w 133"/>
                <a:gd name="T33" fmla="*/ 941 h 406"/>
                <a:gd name="T34" fmla="*/ 570 w 133"/>
                <a:gd name="T35" fmla="*/ 941 h 406"/>
                <a:gd name="T36" fmla="*/ 29 w 133"/>
                <a:gd name="T37" fmla="*/ 483 h 406"/>
                <a:gd name="T38" fmla="*/ 29 w 133"/>
                <a:gd name="T39" fmla="*/ 483 h 406"/>
                <a:gd name="T40" fmla="*/ 29 w 133"/>
                <a:gd name="T41" fmla="*/ 483 h 406"/>
                <a:gd name="T42" fmla="*/ 21 w 133"/>
                <a:gd name="T43" fmla="*/ 482 h 406"/>
                <a:gd name="T44" fmla="*/ 21 w 133"/>
                <a:gd name="T45" fmla="*/ 482 h 406"/>
                <a:gd name="T46" fmla="*/ 1 w 133"/>
                <a:gd name="T47" fmla="*/ 466 h 406"/>
                <a:gd name="T48" fmla="*/ 1 w 133"/>
                <a:gd name="T49" fmla="*/ 466 h 406"/>
                <a:gd name="T50" fmla="*/ 1 w 133"/>
                <a:gd name="T51" fmla="*/ 455 h 406"/>
                <a:gd name="T52" fmla="*/ 0 w 133"/>
                <a:gd name="T53" fmla="*/ 455 h 406"/>
                <a:gd name="T54" fmla="*/ 0 w 133"/>
                <a:gd name="T55" fmla="*/ 450 h 406"/>
                <a:gd name="T56" fmla="*/ 0 w 133"/>
                <a:gd name="T57" fmla="*/ 431 h 406"/>
                <a:gd name="T58" fmla="*/ 0 w 133"/>
                <a:gd name="T59" fmla="*/ 431 h 406"/>
                <a:gd name="T60" fmla="*/ 0 w 133"/>
                <a:gd name="T61" fmla="*/ 421 h 406"/>
                <a:gd name="T62" fmla="*/ 0 w 133"/>
                <a:gd name="T63" fmla="*/ 421 h 406"/>
                <a:gd name="T64" fmla="*/ 0 w 133"/>
                <a:gd name="T65" fmla="*/ 418 h 406"/>
                <a:gd name="T66" fmla="*/ 0 w 133"/>
                <a:gd name="T67" fmla="*/ 399 h 406"/>
                <a:gd name="T68" fmla="*/ 0 w 133"/>
                <a:gd name="T69" fmla="*/ 399 h 406"/>
                <a:gd name="T70" fmla="*/ 0 w 133"/>
                <a:gd name="T71" fmla="*/ 387 h 406"/>
                <a:gd name="T72" fmla="*/ 60 w 133"/>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3"/>
                <a:gd name="T112" fmla="*/ 0 h 406"/>
                <a:gd name="T113" fmla="*/ 133 w 133"/>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3" h="406">
                  <a:moveTo>
                    <a:pt x="132" y="405"/>
                  </a:moveTo>
                  <a:lnTo>
                    <a:pt x="132" y="221"/>
                  </a:lnTo>
                  <a:lnTo>
                    <a:pt x="132" y="219"/>
                  </a:lnTo>
                  <a:lnTo>
                    <a:pt x="132" y="216"/>
                  </a:lnTo>
                  <a:lnTo>
                    <a:pt x="132" y="214"/>
                  </a:lnTo>
                  <a:lnTo>
                    <a:pt x="132" y="213"/>
                  </a:lnTo>
                  <a:lnTo>
                    <a:pt x="131" y="210"/>
                  </a:lnTo>
                  <a:lnTo>
                    <a:pt x="131" y="208"/>
                  </a:lnTo>
                  <a:lnTo>
                    <a:pt x="131" y="206"/>
                  </a:lnTo>
                  <a:lnTo>
                    <a:pt x="129" y="203"/>
                  </a:lnTo>
                  <a:lnTo>
                    <a:pt x="129" y="202"/>
                  </a:lnTo>
                  <a:lnTo>
                    <a:pt x="129" y="200"/>
                  </a:lnTo>
                  <a:lnTo>
                    <a:pt x="126" y="200"/>
                  </a:lnTo>
                  <a:lnTo>
                    <a:pt x="124" y="197"/>
                  </a:lnTo>
                  <a:lnTo>
                    <a:pt x="124" y="195"/>
                  </a:lnTo>
                  <a:lnTo>
                    <a:pt x="123" y="192"/>
                  </a:lnTo>
                  <a:lnTo>
                    <a:pt x="118" y="192"/>
                  </a:lnTo>
                  <a:lnTo>
                    <a:pt x="6" y="99"/>
                  </a:lnTo>
                  <a:lnTo>
                    <a:pt x="4" y="98"/>
                  </a:lnTo>
                  <a:lnTo>
                    <a:pt x="1" y="95"/>
                  </a:lnTo>
                  <a:lnTo>
                    <a:pt x="1" y="93"/>
                  </a:lnTo>
                  <a:lnTo>
                    <a:pt x="0" y="93"/>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91" name="Freeform 157"/>
            <p:cNvSpPr>
              <a:spLocks noChangeAspect="1"/>
            </p:cNvSpPr>
            <p:nvPr/>
          </p:nvSpPr>
          <p:spPr bwMode="auto">
            <a:xfrm>
              <a:off x="1537" y="4117"/>
              <a:ext cx="470" cy="23"/>
            </a:xfrm>
            <a:custGeom>
              <a:avLst/>
              <a:gdLst>
                <a:gd name="T0" fmla="*/ 1755 w 361"/>
                <a:gd name="T1" fmla="*/ 75 h 18"/>
                <a:gd name="T2" fmla="*/ 1755 w 361"/>
                <a:gd name="T3" fmla="*/ 60 h 18"/>
                <a:gd name="T4" fmla="*/ 1745 w 361"/>
                <a:gd name="T5" fmla="*/ 60 h 18"/>
                <a:gd name="T6" fmla="*/ 1733 w 361"/>
                <a:gd name="T7" fmla="*/ 51 h 18"/>
                <a:gd name="T8" fmla="*/ 1722 w 361"/>
                <a:gd name="T9" fmla="*/ 47 h 18"/>
                <a:gd name="T10" fmla="*/ 1696 w 361"/>
                <a:gd name="T11" fmla="*/ 47 h 18"/>
                <a:gd name="T12" fmla="*/ 1673 w 361"/>
                <a:gd name="T13" fmla="*/ 46 h 18"/>
                <a:gd name="T14" fmla="*/ 1646 w 361"/>
                <a:gd name="T15" fmla="*/ 46 h 18"/>
                <a:gd name="T16" fmla="*/ 1609 w 361"/>
                <a:gd name="T17" fmla="*/ 31 h 18"/>
                <a:gd name="T18" fmla="*/ 1573 w 361"/>
                <a:gd name="T19" fmla="*/ 31 h 18"/>
                <a:gd name="T20" fmla="*/ 1521 w 361"/>
                <a:gd name="T21" fmla="*/ 31 h 18"/>
                <a:gd name="T22" fmla="*/ 1475 w 361"/>
                <a:gd name="T23" fmla="*/ 17 h 18"/>
                <a:gd name="T24" fmla="*/ 1420 w 361"/>
                <a:gd name="T25" fmla="*/ 17 h 18"/>
                <a:gd name="T26" fmla="*/ 1376 w 361"/>
                <a:gd name="T27" fmla="*/ 17 h 18"/>
                <a:gd name="T28" fmla="*/ 1315 w 361"/>
                <a:gd name="T29" fmla="*/ 10 h 18"/>
                <a:gd name="T30" fmla="*/ 1267 w 361"/>
                <a:gd name="T31" fmla="*/ 10 h 18"/>
                <a:gd name="T32" fmla="*/ 1208 w 361"/>
                <a:gd name="T33" fmla="*/ 10 h 18"/>
                <a:gd name="T34" fmla="*/ 1140 w 361"/>
                <a:gd name="T35" fmla="*/ 10 h 18"/>
                <a:gd name="T36" fmla="*/ 1068 w 361"/>
                <a:gd name="T37" fmla="*/ 10 h 18"/>
                <a:gd name="T38" fmla="*/ 1001 w 361"/>
                <a:gd name="T39" fmla="*/ 0 h 18"/>
                <a:gd name="T40" fmla="*/ 941 w 361"/>
                <a:gd name="T41" fmla="*/ 0 h 18"/>
                <a:gd name="T42" fmla="*/ 883 w 361"/>
                <a:gd name="T43" fmla="*/ 0 h 18"/>
                <a:gd name="T44" fmla="*/ 819 w 361"/>
                <a:gd name="T45" fmla="*/ 0 h 18"/>
                <a:gd name="T46" fmla="*/ 747 w 361"/>
                <a:gd name="T47" fmla="*/ 0 h 18"/>
                <a:gd name="T48" fmla="*/ 681 w 361"/>
                <a:gd name="T49" fmla="*/ 10 h 18"/>
                <a:gd name="T50" fmla="*/ 616 w 361"/>
                <a:gd name="T51" fmla="*/ 10 h 18"/>
                <a:gd name="T52" fmla="*/ 546 w 361"/>
                <a:gd name="T53" fmla="*/ 10 h 18"/>
                <a:gd name="T54" fmla="*/ 496 w 361"/>
                <a:gd name="T55" fmla="*/ 10 h 18"/>
                <a:gd name="T56" fmla="*/ 441 w 361"/>
                <a:gd name="T57" fmla="*/ 10 h 18"/>
                <a:gd name="T58" fmla="*/ 388 w 361"/>
                <a:gd name="T59" fmla="*/ 17 h 18"/>
                <a:gd name="T60" fmla="*/ 333 w 361"/>
                <a:gd name="T61" fmla="*/ 17 h 18"/>
                <a:gd name="T62" fmla="*/ 276 w 361"/>
                <a:gd name="T63" fmla="*/ 17 h 18"/>
                <a:gd name="T64" fmla="*/ 232 w 361"/>
                <a:gd name="T65" fmla="*/ 31 h 18"/>
                <a:gd name="T66" fmla="*/ 190 w 361"/>
                <a:gd name="T67" fmla="*/ 31 h 18"/>
                <a:gd name="T68" fmla="*/ 161 w 361"/>
                <a:gd name="T69" fmla="*/ 31 h 18"/>
                <a:gd name="T70" fmla="*/ 125 w 361"/>
                <a:gd name="T71" fmla="*/ 46 h 18"/>
                <a:gd name="T72" fmla="*/ 95 w 361"/>
                <a:gd name="T73" fmla="*/ 46 h 18"/>
                <a:gd name="T74" fmla="*/ 60 w 361"/>
                <a:gd name="T75" fmla="*/ 47 h 18"/>
                <a:gd name="T76" fmla="*/ 35 w 361"/>
                <a:gd name="T77" fmla="*/ 47 h 18"/>
                <a:gd name="T78" fmla="*/ 27 w 361"/>
                <a:gd name="T79" fmla="*/ 51 h 18"/>
                <a:gd name="T80" fmla="*/ 12 w 361"/>
                <a:gd name="T81" fmla="*/ 60 h 18"/>
                <a:gd name="T82" fmla="*/ 0 w 361"/>
                <a:gd name="T83" fmla="*/ 60 h 18"/>
                <a:gd name="T84" fmla="*/ 0 w 361"/>
                <a:gd name="T85" fmla="*/ 75 h 18"/>
                <a:gd name="T86" fmla="*/ 1755 w 361"/>
                <a:gd name="T87" fmla="*/ 75 h 18"/>
                <a:gd name="T88" fmla="*/ 1755 w 361"/>
                <a:gd name="T89" fmla="*/ 75 h 1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8"/>
                <a:gd name="T137" fmla="*/ 361 w 361"/>
                <a:gd name="T138" fmla="*/ 18 h 1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8">
                  <a:moveTo>
                    <a:pt x="360" y="17"/>
                  </a:moveTo>
                  <a:lnTo>
                    <a:pt x="360" y="14"/>
                  </a:lnTo>
                  <a:lnTo>
                    <a:pt x="358" y="14"/>
                  </a:lnTo>
                  <a:lnTo>
                    <a:pt x="356" y="12"/>
                  </a:lnTo>
                  <a:lnTo>
                    <a:pt x="353" y="11"/>
                  </a:lnTo>
                  <a:lnTo>
                    <a:pt x="349" y="11"/>
                  </a:lnTo>
                  <a:lnTo>
                    <a:pt x="343" y="10"/>
                  </a:lnTo>
                  <a:lnTo>
                    <a:pt x="338" y="10"/>
                  </a:lnTo>
                  <a:lnTo>
                    <a:pt x="330" y="7"/>
                  </a:lnTo>
                  <a:lnTo>
                    <a:pt x="323" y="7"/>
                  </a:lnTo>
                  <a:lnTo>
                    <a:pt x="312" y="7"/>
                  </a:lnTo>
                  <a:lnTo>
                    <a:pt x="303" y="4"/>
                  </a:lnTo>
                  <a:lnTo>
                    <a:pt x="292" y="4"/>
                  </a:lnTo>
                  <a:lnTo>
                    <a:pt x="283" y="4"/>
                  </a:lnTo>
                  <a:lnTo>
                    <a:pt x="270" y="2"/>
                  </a:lnTo>
                  <a:lnTo>
                    <a:pt x="260" y="2"/>
                  </a:lnTo>
                  <a:lnTo>
                    <a:pt x="248" y="2"/>
                  </a:lnTo>
                  <a:lnTo>
                    <a:pt x="234" y="2"/>
                  </a:lnTo>
                  <a:lnTo>
                    <a:pt x="220" y="2"/>
                  </a:lnTo>
                  <a:lnTo>
                    <a:pt x="206" y="0"/>
                  </a:lnTo>
                  <a:lnTo>
                    <a:pt x="193" y="0"/>
                  </a:lnTo>
                  <a:lnTo>
                    <a:pt x="181" y="0"/>
                  </a:lnTo>
                  <a:lnTo>
                    <a:pt x="168" y="0"/>
                  </a:lnTo>
                  <a:lnTo>
                    <a:pt x="154" y="0"/>
                  </a:lnTo>
                  <a:lnTo>
                    <a:pt x="140" y="2"/>
                  </a:lnTo>
                  <a:lnTo>
                    <a:pt x="126" y="2"/>
                  </a:lnTo>
                  <a:lnTo>
                    <a:pt x="112" y="2"/>
                  </a:lnTo>
                  <a:lnTo>
                    <a:pt x="102" y="2"/>
                  </a:lnTo>
                  <a:lnTo>
                    <a:pt x="91" y="2"/>
                  </a:lnTo>
                  <a:lnTo>
                    <a:pt x="80" y="4"/>
                  </a:lnTo>
                  <a:lnTo>
                    <a:pt x="68" y="4"/>
                  </a:lnTo>
                  <a:lnTo>
                    <a:pt x="57" y="4"/>
                  </a:lnTo>
                  <a:lnTo>
                    <a:pt x="48" y="7"/>
                  </a:lnTo>
                  <a:lnTo>
                    <a:pt x="39" y="7"/>
                  </a:lnTo>
                  <a:lnTo>
                    <a:pt x="33" y="7"/>
                  </a:lnTo>
                  <a:lnTo>
                    <a:pt x="26" y="10"/>
                  </a:lnTo>
                  <a:lnTo>
                    <a:pt x="19" y="10"/>
                  </a:lnTo>
                  <a:lnTo>
                    <a:pt x="12" y="11"/>
                  </a:lnTo>
                  <a:lnTo>
                    <a:pt x="7" y="11"/>
                  </a:lnTo>
                  <a:lnTo>
                    <a:pt x="5" y="12"/>
                  </a:lnTo>
                  <a:lnTo>
                    <a:pt x="2" y="14"/>
                  </a:lnTo>
                  <a:lnTo>
                    <a:pt x="0" y="14"/>
                  </a:lnTo>
                  <a:lnTo>
                    <a:pt x="0" y="17"/>
                  </a:lnTo>
                  <a:lnTo>
                    <a:pt x="360" y="17"/>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92" name="Freeform 158"/>
            <p:cNvSpPr>
              <a:spLocks noChangeAspect="1"/>
            </p:cNvSpPr>
            <p:nvPr/>
          </p:nvSpPr>
          <p:spPr bwMode="auto">
            <a:xfrm>
              <a:off x="1530"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0 w 361"/>
                <a:gd name="T11" fmla="*/ 37 h 16"/>
                <a:gd name="T12" fmla="*/ 95 w 361"/>
                <a:gd name="T13" fmla="*/ 37 h 16"/>
                <a:gd name="T14" fmla="*/ 124 w 361"/>
                <a:gd name="T15" fmla="*/ 37 h 16"/>
                <a:gd name="T16" fmla="*/ 161 w 361"/>
                <a:gd name="T17" fmla="*/ 49 h 16"/>
                <a:gd name="T18" fmla="*/ 190 w 361"/>
                <a:gd name="T19" fmla="*/ 49 h 16"/>
                <a:gd name="T20" fmla="*/ 232 w 361"/>
                <a:gd name="T21" fmla="*/ 64 h 16"/>
                <a:gd name="T22" fmla="*/ 273 w 361"/>
                <a:gd name="T23" fmla="*/ 64 h 16"/>
                <a:gd name="T24" fmla="*/ 333 w 361"/>
                <a:gd name="T25" fmla="*/ 71 h 16"/>
                <a:gd name="T26" fmla="*/ 393 w 361"/>
                <a:gd name="T27" fmla="*/ 71 h 16"/>
                <a:gd name="T28" fmla="*/ 437 w 361"/>
                <a:gd name="T29" fmla="*/ 71 h 16"/>
                <a:gd name="T30" fmla="*/ 496 w 361"/>
                <a:gd name="T31" fmla="*/ 71 h 16"/>
                <a:gd name="T32" fmla="*/ 549 w 361"/>
                <a:gd name="T33" fmla="*/ 77 h 16"/>
                <a:gd name="T34" fmla="*/ 618 w 361"/>
                <a:gd name="T35" fmla="*/ 77 h 16"/>
                <a:gd name="T36" fmla="*/ 681 w 361"/>
                <a:gd name="T37" fmla="*/ 77 h 16"/>
                <a:gd name="T38" fmla="*/ 745 w 361"/>
                <a:gd name="T39" fmla="*/ 77 h 16"/>
                <a:gd name="T40" fmla="*/ 812 w 361"/>
                <a:gd name="T41" fmla="*/ 77 h 16"/>
                <a:gd name="T42" fmla="*/ 883 w 361"/>
                <a:gd name="T43" fmla="*/ 77 h 16"/>
                <a:gd name="T44" fmla="*/ 941 w 361"/>
                <a:gd name="T45" fmla="*/ 77 h 16"/>
                <a:gd name="T46" fmla="*/ 1001 w 361"/>
                <a:gd name="T47" fmla="*/ 77 h 16"/>
                <a:gd name="T48" fmla="*/ 1068 w 361"/>
                <a:gd name="T49" fmla="*/ 77 h 16"/>
                <a:gd name="T50" fmla="*/ 1140 w 361"/>
                <a:gd name="T51" fmla="*/ 77 h 16"/>
                <a:gd name="T52" fmla="*/ 1206 w 361"/>
                <a:gd name="T53" fmla="*/ 77 h 16"/>
                <a:gd name="T54" fmla="*/ 1263 w 361"/>
                <a:gd name="T55" fmla="*/ 71 h 16"/>
                <a:gd name="T56" fmla="*/ 1310 w 361"/>
                <a:gd name="T57" fmla="*/ 71 h 16"/>
                <a:gd name="T58" fmla="*/ 1387 w 361"/>
                <a:gd name="T59" fmla="*/ 71 h 16"/>
                <a:gd name="T60" fmla="*/ 1417 w 361"/>
                <a:gd name="T61" fmla="*/ 71 h 16"/>
                <a:gd name="T62" fmla="*/ 1475 w 361"/>
                <a:gd name="T63" fmla="*/ 64 h 16"/>
                <a:gd name="T64" fmla="*/ 1521 w 361"/>
                <a:gd name="T65" fmla="*/ 64 h 16"/>
                <a:gd name="T66" fmla="*/ 1570 w 361"/>
                <a:gd name="T67" fmla="*/ 49 h 16"/>
                <a:gd name="T68" fmla="*/ 1609 w 361"/>
                <a:gd name="T69" fmla="*/ 49 h 16"/>
                <a:gd name="T70" fmla="*/ 1644 w 361"/>
                <a:gd name="T71" fmla="*/ 37 h 16"/>
                <a:gd name="T72" fmla="*/ 1673 w 361"/>
                <a:gd name="T73" fmla="*/ 37 h 16"/>
                <a:gd name="T74" fmla="*/ 1706 w 361"/>
                <a:gd name="T75" fmla="*/ 37 h 16"/>
                <a:gd name="T76" fmla="*/ 1722 w 361"/>
                <a:gd name="T77" fmla="*/ 31 h 16"/>
                <a:gd name="T78" fmla="*/ 1733 w 361"/>
                <a:gd name="T79" fmla="*/ 12 h 16"/>
                <a:gd name="T80" fmla="*/ 174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2" y="7"/>
                  </a:lnTo>
                  <a:lnTo>
                    <a:pt x="19" y="7"/>
                  </a:lnTo>
                  <a:lnTo>
                    <a:pt x="25" y="7"/>
                  </a:lnTo>
                  <a:lnTo>
                    <a:pt x="33" y="9"/>
                  </a:lnTo>
                  <a:lnTo>
                    <a:pt x="39" y="9"/>
                  </a:lnTo>
                  <a:lnTo>
                    <a:pt x="48" y="12"/>
                  </a:lnTo>
                  <a:lnTo>
                    <a:pt x="56" y="12"/>
                  </a:lnTo>
                  <a:lnTo>
                    <a:pt x="68" y="14"/>
                  </a:lnTo>
                  <a:lnTo>
                    <a:pt x="81" y="14"/>
                  </a:lnTo>
                  <a:lnTo>
                    <a:pt x="90" y="14"/>
                  </a:lnTo>
                  <a:lnTo>
                    <a:pt x="102" y="14"/>
                  </a:lnTo>
                  <a:lnTo>
                    <a:pt x="113" y="15"/>
                  </a:lnTo>
                  <a:lnTo>
                    <a:pt x="127" y="15"/>
                  </a:lnTo>
                  <a:lnTo>
                    <a:pt x="140" y="15"/>
                  </a:lnTo>
                  <a:lnTo>
                    <a:pt x="153" y="15"/>
                  </a:lnTo>
                  <a:lnTo>
                    <a:pt x="167" y="15"/>
                  </a:lnTo>
                  <a:lnTo>
                    <a:pt x="181" y="15"/>
                  </a:lnTo>
                  <a:lnTo>
                    <a:pt x="193" y="15"/>
                  </a:lnTo>
                  <a:lnTo>
                    <a:pt x="206" y="15"/>
                  </a:lnTo>
                  <a:lnTo>
                    <a:pt x="220" y="15"/>
                  </a:lnTo>
                  <a:lnTo>
                    <a:pt x="234" y="15"/>
                  </a:lnTo>
                  <a:lnTo>
                    <a:pt x="247" y="15"/>
                  </a:lnTo>
                  <a:lnTo>
                    <a:pt x="259" y="14"/>
                  </a:lnTo>
                  <a:lnTo>
                    <a:pt x="269" y="14"/>
                  </a:lnTo>
                  <a:lnTo>
                    <a:pt x="284" y="14"/>
                  </a:lnTo>
                  <a:lnTo>
                    <a:pt x="291" y="14"/>
                  </a:lnTo>
                  <a:lnTo>
                    <a:pt x="303" y="12"/>
                  </a:lnTo>
                  <a:lnTo>
                    <a:pt x="312" y="12"/>
                  </a:lnTo>
                  <a:lnTo>
                    <a:pt x="322" y="9"/>
                  </a:lnTo>
                  <a:lnTo>
                    <a:pt x="330" y="9"/>
                  </a:lnTo>
                  <a:lnTo>
                    <a:pt x="337" y="7"/>
                  </a:lnTo>
                  <a:lnTo>
                    <a:pt x="343" y="7"/>
                  </a:lnTo>
                  <a:lnTo>
                    <a:pt x="350" y="7"/>
                  </a:lnTo>
                  <a:lnTo>
                    <a:pt x="353" y="6"/>
                  </a:lnTo>
                  <a:lnTo>
                    <a:pt x="356" y="2"/>
                  </a:lnTo>
                  <a:lnTo>
                    <a:pt x="358"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93" name="Freeform 159"/>
            <p:cNvSpPr>
              <a:spLocks noChangeAspect="1"/>
            </p:cNvSpPr>
            <p:nvPr/>
          </p:nvSpPr>
          <p:spPr bwMode="auto">
            <a:xfrm>
              <a:off x="1570" y="3544"/>
              <a:ext cx="393" cy="19"/>
            </a:xfrm>
            <a:custGeom>
              <a:avLst/>
              <a:gdLst>
                <a:gd name="T0" fmla="*/ 1487 w 301"/>
                <a:gd name="T1" fmla="*/ 60 h 15"/>
                <a:gd name="T2" fmla="*/ 1487 w 301"/>
                <a:gd name="T3" fmla="*/ 60 h 15"/>
                <a:gd name="T4" fmla="*/ 1479 w 301"/>
                <a:gd name="T5" fmla="*/ 60 h 15"/>
                <a:gd name="T6" fmla="*/ 1473 w 301"/>
                <a:gd name="T7" fmla="*/ 47 h 15"/>
                <a:gd name="T8" fmla="*/ 1454 w 301"/>
                <a:gd name="T9" fmla="*/ 47 h 15"/>
                <a:gd name="T10" fmla="*/ 1443 w 301"/>
                <a:gd name="T11" fmla="*/ 37 h 15"/>
                <a:gd name="T12" fmla="*/ 1415 w 301"/>
                <a:gd name="T13" fmla="*/ 37 h 15"/>
                <a:gd name="T14" fmla="*/ 1389 w 301"/>
                <a:gd name="T15" fmla="*/ 25 h 15"/>
                <a:gd name="T16" fmla="*/ 1367 w 301"/>
                <a:gd name="T17" fmla="*/ 25 h 15"/>
                <a:gd name="T18" fmla="*/ 1332 w 301"/>
                <a:gd name="T19" fmla="*/ 25 h 15"/>
                <a:gd name="T20" fmla="*/ 1282 w 301"/>
                <a:gd name="T21" fmla="*/ 20 h 15"/>
                <a:gd name="T22" fmla="*/ 1259 w 301"/>
                <a:gd name="T23" fmla="*/ 20 h 15"/>
                <a:gd name="T24" fmla="*/ 1210 w 301"/>
                <a:gd name="T25" fmla="*/ 20 h 15"/>
                <a:gd name="T26" fmla="*/ 1166 w 301"/>
                <a:gd name="T27" fmla="*/ 10 h 15"/>
                <a:gd name="T28" fmla="*/ 1120 w 301"/>
                <a:gd name="T29" fmla="*/ 10 h 15"/>
                <a:gd name="T30" fmla="*/ 1058 w 301"/>
                <a:gd name="T31" fmla="*/ 10 h 15"/>
                <a:gd name="T32" fmla="*/ 1020 w 301"/>
                <a:gd name="T33" fmla="*/ 10 h 15"/>
                <a:gd name="T34" fmla="*/ 960 w 301"/>
                <a:gd name="T35" fmla="*/ 10 h 15"/>
                <a:gd name="T36" fmla="*/ 904 w 301"/>
                <a:gd name="T37" fmla="*/ 10 h 15"/>
                <a:gd name="T38" fmla="*/ 854 w 301"/>
                <a:gd name="T39" fmla="*/ 10 h 15"/>
                <a:gd name="T40" fmla="*/ 807 w 301"/>
                <a:gd name="T41" fmla="*/ 0 h 15"/>
                <a:gd name="T42" fmla="*/ 748 w 301"/>
                <a:gd name="T43" fmla="*/ 0 h 15"/>
                <a:gd name="T44" fmla="*/ 693 w 301"/>
                <a:gd name="T45" fmla="*/ 0 h 15"/>
                <a:gd name="T46" fmla="*/ 636 w 301"/>
                <a:gd name="T47" fmla="*/ 10 h 15"/>
                <a:gd name="T48" fmla="*/ 584 w 301"/>
                <a:gd name="T49" fmla="*/ 10 h 15"/>
                <a:gd name="T50" fmla="*/ 522 w 301"/>
                <a:gd name="T51" fmla="*/ 10 h 15"/>
                <a:gd name="T52" fmla="*/ 474 w 301"/>
                <a:gd name="T53" fmla="*/ 10 h 15"/>
                <a:gd name="T54" fmla="*/ 420 w 301"/>
                <a:gd name="T55" fmla="*/ 10 h 15"/>
                <a:gd name="T56" fmla="*/ 372 w 301"/>
                <a:gd name="T57" fmla="*/ 10 h 15"/>
                <a:gd name="T58" fmla="*/ 322 w 301"/>
                <a:gd name="T59" fmla="*/ 10 h 15"/>
                <a:gd name="T60" fmla="*/ 274 w 301"/>
                <a:gd name="T61" fmla="*/ 20 h 15"/>
                <a:gd name="T62" fmla="*/ 239 w 301"/>
                <a:gd name="T63" fmla="*/ 20 h 15"/>
                <a:gd name="T64" fmla="*/ 197 w 301"/>
                <a:gd name="T65" fmla="*/ 20 h 15"/>
                <a:gd name="T66" fmla="*/ 166 w 301"/>
                <a:gd name="T67" fmla="*/ 25 h 15"/>
                <a:gd name="T68" fmla="*/ 133 w 301"/>
                <a:gd name="T69" fmla="*/ 25 h 15"/>
                <a:gd name="T70" fmla="*/ 97 w 301"/>
                <a:gd name="T71" fmla="*/ 25 h 15"/>
                <a:gd name="T72" fmla="*/ 78 w 301"/>
                <a:gd name="T73" fmla="*/ 37 h 15"/>
                <a:gd name="T74" fmla="*/ 52 w 301"/>
                <a:gd name="T75" fmla="*/ 37 h 15"/>
                <a:gd name="T76" fmla="*/ 35 w 301"/>
                <a:gd name="T77" fmla="*/ 47 h 15"/>
                <a:gd name="T78" fmla="*/ 27 w 301"/>
                <a:gd name="T79" fmla="*/ 47 h 15"/>
                <a:gd name="T80" fmla="*/ 12 w 301"/>
                <a:gd name="T81" fmla="*/ 60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4"/>
                  </a:lnTo>
                  <a:lnTo>
                    <a:pt x="297" y="11"/>
                  </a:lnTo>
                  <a:lnTo>
                    <a:pt x="293" y="11"/>
                  </a:lnTo>
                  <a:lnTo>
                    <a:pt x="291" y="9"/>
                  </a:lnTo>
                  <a:lnTo>
                    <a:pt x="286" y="9"/>
                  </a:lnTo>
                  <a:lnTo>
                    <a:pt x="280" y="6"/>
                  </a:lnTo>
                  <a:lnTo>
                    <a:pt x="276" y="6"/>
                  </a:lnTo>
                  <a:lnTo>
                    <a:pt x="269" y="6"/>
                  </a:lnTo>
                  <a:lnTo>
                    <a:pt x="259" y="5"/>
                  </a:lnTo>
                  <a:lnTo>
                    <a:pt x="254" y="5"/>
                  </a:lnTo>
                  <a:lnTo>
                    <a:pt x="244" y="5"/>
                  </a:lnTo>
                  <a:lnTo>
                    <a:pt x="235" y="2"/>
                  </a:lnTo>
                  <a:lnTo>
                    <a:pt x="226" y="2"/>
                  </a:lnTo>
                  <a:lnTo>
                    <a:pt x="214" y="2"/>
                  </a:lnTo>
                  <a:lnTo>
                    <a:pt x="206" y="2"/>
                  </a:lnTo>
                  <a:lnTo>
                    <a:pt x="194" y="2"/>
                  </a:lnTo>
                  <a:lnTo>
                    <a:pt x="182" y="2"/>
                  </a:lnTo>
                  <a:lnTo>
                    <a:pt x="172" y="2"/>
                  </a:lnTo>
                  <a:lnTo>
                    <a:pt x="162" y="0"/>
                  </a:lnTo>
                  <a:lnTo>
                    <a:pt x="151" y="0"/>
                  </a:lnTo>
                  <a:lnTo>
                    <a:pt x="140" y="0"/>
                  </a:lnTo>
                  <a:lnTo>
                    <a:pt x="129" y="2"/>
                  </a:lnTo>
                  <a:lnTo>
                    <a:pt x="118" y="2"/>
                  </a:lnTo>
                  <a:lnTo>
                    <a:pt x="105" y="2"/>
                  </a:lnTo>
                  <a:lnTo>
                    <a:pt x="96" y="2"/>
                  </a:lnTo>
                  <a:lnTo>
                    <a:pt x="85" y="2"/>
                  </a:lnTo>
                  <a:lnTo>
                    <a:pt x="75" y="2"/>
                  </a:lnTo>
                  <a:lnTo>
                    <a:pt x="65" y="2"/>
                  </a:lnTo>
                  <a:lnTo>
                    <a:pt x="55" y="5"/>
                  </a:lnTo>
                  <a:lnTo>
                    <a:pt x="48" y="5"/>
                  </a:lnTo>
                  <a:lnTo>
                    <a:pt x="40" y="5"/>
                  </a:lnTo>
                  <a:lnTo>
                    <a:pt x="34" y="6"/>
                  </a:lnTo>
                  <a:lnTo>
                    <a:pt x="27" y="6"/>
                  </a:lnTo>
                  <a:lnTo>
                    <a:pt x="20" y="6"/>
                  </a:lnTo>
                  <a:lnTo>
                    <a:pt x="16" y="9"/>
                  </a:lnTo>
                  <a:lnTo>
                    <a:pt x="11" y="9"/>
                  </a:lnTo>
                  <a:lnTo>
                    <a:pt x="7" y="11"/>
                  </a:lnTo>
                  <a:lnTo>
                    <a:pt x="5" y="11"/>
                  </a:lnTo>
                  <a:lnTo>
                    <a:pt x="2" y="14"/>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94" name="Freeform 160"/>
            <p:cNvSpPr>
              <a:spLocks noChangeAspect="1"/>
            </p:cNvSpPr>
            <p:nvPr/>
          </p:nvSpPr>
          <p:spPr bwMode="auto">
            <a:xfrm>
              <a:off x="1689" y="3325"/>
              <a:ext cx="158" cy="5"/>
            </a:xfrm>
            <a:custGeom>
              <a:avLst/>
              <a:gdLst>
                <a:gd name="T0" fmla="*/ 0 w 121"/>
                <a:gd name="T1" fmla="*/ 0 h 4"/>
                <a:gd name="T2" fmla="*/ 0 w 121"/>
                <a:gd name="T3" fmla="*/ 0 h 4"/>
                <a:gd name="T4" fmla="*/ 0 w 121"/>
                <a:gd name="T5" fmla="*/ 0 h 4"/>
                <a:gd name="T6" fmla="*/ 16 w 121"/>
                <a:gd name="T7" fmla="*/ 0 h 4"/>
                <a:gd name="T8" fmla="*/ 16 w 121"/>
                <a:gd name="T9" fmla="*/ 0 h 4"/>
                <a:gd name="T10" fmla="*/ 29 w 121"/>
                <a:gd name="T11" fmla="*/ 0 h 4"/>
                <a:gd name="T12" fmla="*/ 38 w 121"/>
                <a:gd name="T13" fmla="*/ 0 h 4"/>
                <a:gd name="T14" fmla="*/ 46 w 121"/>
                <a:gd name="T15" fmla="*/ 1 h 4"/>
                <a:gd name="T16" fmla="*/ 60 w 121"/>
                <a:gd name="T17" fmla="*/ 1 h 4"/>
                <a:gd name="T18" fmla="*/ 68 w 121"/>
                <a:gd name="T19" fmla="*/ 1 h 4"/>
                <a:gd name="T20" fmla="*/ 78 w 121"/>
                <a:gd name="T21" fmla="*/ 1 h 4"/>
                <a:gd name="T22" fmla="*/ 97 w 121"/>
                <a:gd name="T23" fmla="*/ 1 h 4"/>
                <a:gd name="T24" fmla="*/ 114 w 121"/>
                <a:gd name="T25" fmla="*/ 1 h 4"/>
                <a:gd name="T26" fmla="*/ 140 w 121"/>
                <a:gd name="T27" fmla="*/ 1 h 4"/>
                <a:gd name="T28" fmla="*/ 149 w 121"/>
                <a:gd name="T29" fmla="*/ 1 h 4"/>
                <a:gd name="T30" fmla="*/ 174 w 121"/>
                <a:gd name="T31" fmla="*/ 1 h 4"/>
                <a:gd name="T32" fmla="*/ 197 w 121"/>
                <a:gd name="T33" fmla="*/ 11 h 4"/>
                <a:gd name="T34" fmla="*/ 212 w 121"/>
                <a:gd name="T35" fmla="*/ 11 h 4"/>
                <a:gd name="T36" fmla="*/ 245 w 121"/>
                <a:gd name="T37" fmla="*/ 11 h 4"/>
                <a:gd name="T38" fmla="*/ 269 w 121"/>
                <a:gd name="T39" fmla="*/ 11 h 4"/>
                <a:gd name="T40" fmla="*/ 283 w 121"/>
                <a:gd name="T41" fmla="*/ 11 h 4"/>
                <a:gd name="T42" fmla="*/ 307 w 121"/>
                <a:gd name="T43" fmla="*/ 11 h 4"/>
                <a:gd name="T44" fmla="*/ 325 w 121"/>
                <a:gd name="T45" fmla="*/ 11 h 4"/>
                <a:gd name="T46" fmla="*/ 351 w 121"/>
                <a:gd name="T47" fmla="*/ 11 h 4"/>
                <a:gd name="T48" fmla="*/ 373 w 121"/>
                <a:gd name="T49" fmla="*/ 11 h 4"/>
                <a:gd name="T50" fmla="*/ 390 w 121"/>
                <a:gd name="T51" fmla="*/ 11 h 4"/>
                <a:gd name="T52" fmla="*/ 409 w 121"/>
                <a:gd name="T53" fmla="*/ 11 h 4"/>
                <a:gd name="T54" fmla="*/ 424 w 121"/>
                <a:gd name="T55" fmla="*/ 1 h 4"/>
                <a:gd name="T56" fmla="*/ 450 w 121"/>
                <a:gd name="T57" fmla="*/ 1 h 4"/>
                <a:gd name="T58" fmla="*/ 483 w 121"/>
                <a:gd name="T59" fmla="*/ 1 h 4"/>
                <a:gd name="T60" fmla="*/ 486 w 121"/>
                <a:gd name="T61" fmla="*/ 1 h 4"/>
                <a:gd name="T62" fmla="*/ 509 w 121"/>
                <a:gd name="T63" fmla="*/ 1 h 4"/>
                <a:gd name="T64" fmla="*/ 522 w 121"/>
                <a:gd name="T65" fmla="*/ 1 h 4"/>
                <a:gd name="T66" fmla="*/ 546 w 121"/>
                <a:gd name="T67" fmla="*/ 1 h 4"/>
                <a:gd name="T68" fmla="*/ 554 w 121"/>
                <a:gd name="T69" fmla="*/ 1 h 4"/>
                <a:gd name="T70" fmla="*/ 568 w 121"/>
                <a:gd name="T71" fmla="*/ 1 h 4"/>
                <a:gd name="T72" fmla="*/ 581 w 121"/>
                <a:gd name="T73" fmla="*/ 0 h 4"/>
                <a:gd name="T74" fmla="*/ 588 w 121"/>
                <a:gd name="T75" fmla="*/ 0 h 4"/>
                <a:gd name="T76" fmla="*/ 588 w 121"/>
                <a:gd name="T77" fmla="*/ 0 h 4"/>
                <a:gd name="T78" fmla="*/ 597 w 121"/>
                <a:gd name="T79" fmla="*/ 0 h 4"/>
                <a:gd name="T80" fmla="*/ 597 w 121"/>
                <a:gd name="T81" fmla="*/ 0 h 4"/>
                <a:gd name="T82" fmla="*/ 597 w 121"/>
                <a:gd name="T83" fmla="*/ 0 h 4"/>
                <a:gd name="T84" fmla="*/ 597 w 121"/>
                <a:gd name="T85" fmla="*/ 0 h 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1"/>
                <a:gd name="T130" fmla="*/ 0 h 4"/>
                <a:gd name="T131" fmla="*/ 121 w 121"/>
                <a:gd name="T132" fmla="*/ 4 h 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1" h="4">
                  <a:moveTo>
                    <a:pt x="0" y="0"/>
                  </a:moveTo>
                  <a:lnTo>
                    <a:pt x="0" y="0"/>
                  </a:lnTo>
                  <a:lnTo>
                    <a:pt x="3" y="0"/>
                  </a:lnTo>
                  <a:lnTo>
                    <a:pt x="6" y="0"/>
                  </a:lnTo>
                  <a:lnTo>
                    <a:pt x="8" y="0"/>
                  </a:lnTo>
                  <a:lnTo>
                    <a:pt x="9" y="1"/>
                  </a:lnTo>
                  <a:lnTo>
                    <a:pt x="12" y="1"/>
                  </a:lnTo>
                  <a:lnTo>
                    <a:pt x="14" y="1"/>
                  </a:lnTo>
                  <a:lnTo>
                    <a:pt x="16" y="1"/>
                  </a:lnTo>
                  <a:lnTo>
                    <a:pt x="20" y="1"/>
                  </a:lnTo>
                  <a:lnTo>
                    <a:pt x="23" y="1"/>
                  </a:lnTo>
                  <a:lnTo>
                    <a:pt x="28" y="1"/>
                  </a:lnTo>
                  <a:lnTo>
                    <a:pt x="30" y="1"/>
                  </a:lnTo>
                  <a:lnTo>
                    <a:pt x="35" y="1"/>
                  </a:lnTo>
                  <a:lnTo>
                    <a:pt x="40" y="3"/>
                  </a:lnTo>
                  <a:lnTo>
                    <a:pt x="43" y="3"/>
                  </a:lnTo>
                  <a:lnTo>
                    <a:pt x="49" y="3"/>
                  </a:lnTo>
                  <a:lnTo>
                    <a:pt x="54" y="3"/>
                  </a:lnTo>
                  <a:lnTo>
                    <a:pt x="57" y="3"/>
                  </a:lnTo>
                  <a:lnTo>
                    <a:pt x="62" y="3"/>
                  </a:lnTo>
                  <a:lnTo>
                    <a:pt x="66" y="3"/>
                  </a:lnTo>
                  <a:lnTo>
                    <a:pt x="71" y="3"/>
                  </a:lnTo>
                  <a:lnTo>
                    <a:pt x="76" y="3"/>
                  </a:lnTo>
                  <a:lnTo>
                    <a:pt x="79" y="3"/>
                  </a:lnTo>
                  <a:lnTo>
                    <a:pt x="83" y="3"/>
                  </a:lnTo>
                  <a:lnTo>
                    <a:pt x="86" y="1"/>
                  </a:lnTo>
                  <a:lnTo>
                    <a:pt x="91" y="1"/>
                  </a:lnTo>
                  <a:lnTo>
                    <a:pt x="97" y="1"/>
                  </a:lnTo>
                  <a:lnTo>
                    <a:pt x="98" y="1"/>
                  </a:lnTo>
                  <a:lnTo>
                    <a:pt x="103" y="1"/>
                  </a:lnTo>
                  <a:lnTo>
                    <a:pt x="105" y="1"/>
                  </a:lnTo>
                  <a:lnTo>
                    <a:pt x="110" y="1"/>
                  </a:lnTo>
                  <a:lnTo>
                    <a:pt x="112" y="1"/>
                  </a:lnTo>
                  <a:lnTo>
                    <a:pt x="114" y="1"/>
                  </a:lnTo>
                  <a:lnTo>
                    <a:pt x="117" y="0"/>
                  </a:lnTo>
                  <a:lnTo>
                    <a:pt x="119" y="0"/>
                  </a:lnTo>
                  <a:lnTo>
                    <a:pt x="12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95" name="Line 161"/>
            <p:cNvSpPr>
              <a:spLocks noChangeAspect="1" noChangeShapeType="1"/>
            </p:cNvSpPr>
            <p:nvPr/>
          </p:nvSpPr>
          <p:spPr bwMode="auto">
            <a:xfrm flipH="1">
              <a:off x="1848" y="3325"/>
              <a:ext cx="12"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596" name="Line 162"/>
            <p:cNvSpPr>
              <a:spLocks noChangeAspect="1" noChangeShapeType="1"/>
            </p:cNvSpPr>
            <p:nvPr/>
          </p:nvSpPr>
          <p:spPr bwMode="auto">
            <a:xfrm>
              <a:off x="2002"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597" name="Line 163"/>
            <p:cNvSpPr>
              <a:spLocks noChangeAspect="1" noChangeShapeType="1"/>
            </p:cNvSpPr>
            <p:nvPr/>
          </p:nvSpPr>
          <p:spPr bwMode="auto">
            <a:xfrm>
              <a:off x="1990" y="3621"/>
              <a:ext cx="0" cy="47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598" name="Freeform 164"/>
            <p:cNvSpPr>
              <a:spLocks noChangeAspect="1"/>
            </p:cNvSpPr>
            <p:nvPr/>
          </p:nvSpPr>
          <p:spPr bwMode="auto">
            <a:xfrm>
              <a:off x="1685" y="3423"/>
              <a:ext cx="168" cy="14"/>
            </a:xfrm>
            <a:custGeom>
              <a:avLst/>
              <a:gdLst>
                <a:gd name="T0" fmla="*/ 0 w 129"/>
                <a:gd name="T1" fmla="*/ 10 h 11"/>
                <a:gd name="T2" fmla="*/ 60 w 129"/>
                <a:gd name="T3" fmla="*/ 28 h 11"/>
                <a:gd name="T4" fmla="*/ 161 w 129"/>
                <a:gd name="T5" fmla="*/ 46 h 11"/>
                <a:gd name="T6" fmla="*/ 276 w 129"/>
                <a:gd name="T7" fmla="*/ 46 h 11"/>
                <a:gd name="T8" fmla="*/ 409 w 129"/>
                <a:gd name="T9" fmla="*/ 46 h 11"/>
                <a:gd name="T10" fmla="*/ 517 w 129"/>
                <a:gd name="T11" fmla="*/ 36 h 11"/>
                <a:gd name="T12" fmla="*/ 596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2"/>
                  </a:moveTo>
                  <a:lnTo>
                    <a:pt x="12" y="6"/>
                  </a:lnTo>
                  <a:lnTo>
                    <a:pt x="33" y="10"/>
                  </a:lnTo>
                  <a:lnTo>
                    <a:pt x="57" y="10"/>
                  </a:lnTo>
                  <a:lnTo>
                    <a:pt x="84" y="10"/>
                  </a:lnTo>
                  <a:lnTo>
                    <a:pt x="106" y="8"/>
                  </a:lnTo>
                  <a:lnTo>
                    <a:pt x="122"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599" name="Freeform 165"/>
            <p:cNvSpPr>
              <a:spLocks noChangeAspect="1"/>
            </p:cNvSpPr>
            <p:nvPr/>
          </p:nvSpPr>
          <p:spPr bwMode="auto">
            <a:xfrm>
              <a:off x="1507" y="3824"/>
              <a:ext cx="525" cy="22"/>
            </a:xfrm>
            <a:custGeom>
              <a:avLst/>
              <a:gdLst>
                <a:gd name="T0" fmla="*/ 0 w 403"/>
                <a:gd name="T1" fmla="*/ 0 h 17"/>
                <a:gd name="T2" fmla="*/ 0 w 403"/>
                <a:gd name="T3" fmla="*/ 35 h 17"/>
                <a:gd name="T4" fmla="*/ 173 w 403"/>
                <a:gd name="T5" fmla="*/ 58 h 17"/>
                <a:gd name="T6" fmla="*/ 498 w 403"/>
                <a:gd name="T7" fmla="*/ 65 h 17"/>
                <a:gd name="T8" fmla="*/ 869 w 403"/>
                <a:gd name="T9" fmla="*/ 75 h 17"/>
                <a:gd name="T10" fmla="*/ 1278 w 403"/>
                <a:gd name="T11" fmla="*/ 75 h 17"/>
                <a:gd name="T12" fmla="*/ 1626 w 403"/>
                <a:gd name="T13" fmla="*/ 65 h 17"/>
                <a:gd name="T14" fmla="*/ 1884 w 403"/>
                <a:gd name="T15" fmla="*/ 45 h 17"/>
                <a:gd name="T16" fmla="*/ 1967 w 403"/>
                <a:gd name="T17" fmla="*/ 28 h 17"/>
                <a:gd name="T18" fmla="*/ 0 w 403"/>
                <a:gd name="T19" fmla="*/ 0 h 17"/>
                <a:gd name="T20" fmla="*/ 0 w 403"/>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3"/>
                <a:gd name="T34" fmla="*/ 0 h 17"/>
                <a:gd name="T35" fmla="*/ 403 w 403"/>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3" h="17">
                  <a:moveTo>
                    <a:pt x="0" y="0"/>
                  </a:moveTo>
                  <a:lnTo>
                    <a:pt x="0" y="7"/>
                  </a:lnTo>
                  <a:lnTo>
                    <a:pt x="35" y="12"/>
                  </a:lnTo>
                  <a:lnTo>
                    <a:pt x="102" y="14"/>
                  </a:lnTo>
                  <a:lnTo>
                    <a:pt x="178" y="16"/>
                  </a:lnTo>
                  <a:lnTo>
                    <a:pt x="262" y="16"/>
                  </a:lnTo>
                  <a:lnTo>
                    <a:pt x="332" y="14"/>
                  </a:lnTo>
                  <a:lnTo>
                    <a:pt x="385" y="9"/>
                  </a:lnTo>
                  <a:lnTo>
                    <a:pt x="402"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00" name="Freeform 166"/>
            <p:cNvSpPr>
              <a:spLocks noChangeAspect="1"/>
            </p:cNvSpPr>
            <p:nvPr/>
          </p:nvSpPr>
          <p:spPr bwMode="auto">
            <a:xfrm>
              <a:off x="1636" y="3265"/>
              <a:ext cx="265" cy="25"/>
            </a:xfrm>
            <a:custGeom>
              <a:avLst/>
              <a:gdLst>
                <a:gd name="T0" fmla="*/ 977 w 204"/>
                <a:gd name="T1" fmla="*/ 0 h 19"/>
                <a:gd name="T2" fmla="*/ 931 w 204"/>
                <a:gd name="T3" fmla="*/ 28 h 19"/>
                <a:gd name="T4" fmla="*/ 807 w 204"/>
                <a:gd name="T5" fmla="*/ 66 h 19"/>
                <a:gd name="T6" fmla="*/ 647 w 204"/>
                <a:gd name="T7" fmla="*/ 95 h 19"/>
                <a:gd name="T8" fmla="*/ 446 w 204"/>
                <a:gd name="T9" fmla="*/ 95 h 19"/>
                <a:gd name="T10" fmla="*/ 239 w 204"/>
                <a:gd name="T11" fmla="*/ 84 h 19"/>
                <a:gd name="T12" fmla="*/ 96 w 204"/>
                <a:gd name="T13" fmla="*/ 50 h 19"/>
                <a:gd name="T14" fmla="*/ 0 w 204"/>
                <a:gd name="T15" fmla="*/ 0 h 19"/>
                <a:gd name="T16" fmla="*/ 164 w 204"/>
                <a:gd name="T17" fmla="*/ 0 h 19"/>
                <a:gd name="T18" fmla="*/ 226 w 204"/>
                <a:gd name="T19" fmla="*/ 28 h 19"/>
                <a:gd name="T20" fmla="*/ 333 w 204"/>
                <a:gd name="T21" fmla="*/ 37 h 19"/>
                <a:gd name="T22" fmla="*/ 456 w 204"/>
                <a:gd name="T23" fmla="*/ 50 h 19"/>
                <a:gd name="T24" fmla="*/ 594 w 204"/>
                <a:gd name="T25" fmla="*/ 50 h 19"/>
                <a:gd name="T26" fmla="*/ 704 w 204"/>
                <a:gd name="T27" fmla="*/ 37 h 19"/>
                <a:gd name="T28" fmla="*/ 772 w 204"/>
                <a:gd name="T29" fmla="*/ 21 h 19"/>
                <a:gd name="T30" fmla="*/ 807 w 204"/>
                <a:gd name="T31" fmla="*/ 0 h 19"/>
                <a:gd name="T32" fmla="*/ 977 w 204"/>
                <a:gd name="T33" fmla="*/ 0 h 19"/>
                <a:gd name="T34" fmla="*/ 977 w 204"/>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4"/>
                <a:gd name="T55" fmla="*/ 0 h 19"/>
                <a:gd name="T56" fmla="*/ 204 w 204"/>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4" h="19">
                  <a:moveTo>
                    <a:pt x="203" y="0"/>
                  </a:moveTo>
                  <a:lnTo>
                    <a:pt x="194" y="5"/>
                  </a:lnTo>
                  <a:lnTo>
                    <a:pt x="168" y="13"/>
                  </a:lnTo>
                  <a:lnTo>
                    <a:pt x="135" y="18"/>
                  </a:lnTo>
                  <a:lnTo>
                    <a:pt x="92" y="18"/>
                  </a:lnTo>
                  <a:lnTo>
                    <a:pt x="50" y="16"/>
                  </a:lnTo>
                  <a:lnTo>
                    <a:pt x="20" y="10"/>
                  </a:lnTo>
                  <a:lnTo>
                    <a:pt x="0" y="0"/>
                  </a:lnTo>
                  <a:lnTo>
                    <a:pt x="35" y="0"/>
                  </a:lnTo>
                  <a:lnTo>
                    <a:pt x="47" y="5"/>
                  </a:lnTo>
                  <a:lnTo>
                    <a:pt x="69" y="7"/>
                  </a:lnTo>
                  <a:lnTo>
                    <a:pt x="95" y="10"/>
                  </a:lnTo>
                  <a:lnTo>
                    <a:pt x="124" y="10"/>
                  </a:lnTo>
                  <a:lnTo>
                    <a:pt x="146" y="7"/>
                  </a:lnTo>
                  <a:lnTo>
                    <a:pt x="161" y="4"/>
                  </a:lnTo>
                  <a:lnTo>
                    <a:pt x="168" y="0"/>
                  </a:lnTo>
                  <a:lnTo>
                    <a:pt x="203"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01" name="Line 167"/>
            <p:cNvSpPr>
              <a:spLocks noChangeAspect="1" noChangeShapeType="1"/>
            </p:cNvSpPr>
            <p:nvPr/>
          </p:nvSpPr>
          <p:spPr bwMode="auto">
            <a:xfrm flipV="1">
              <a:off x="1767" y="2986"/>
              <a:ext cx="0" cy="1067"/>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602" name="AutoShape 168"/>
            <p:cNvSpPr>
              <a:spLocks noChangeAspect="1" noChangeArrowheads="1"/>
            </p:cNvSpPr>
            <p:nvPr/>
          </p:nvSpPr>
          <p:spPr bwMode="auto">
            <a:xfrm flipV="1">
              <a:off x="1697" y="4057"/>
              <a:ext cx="133" cy="2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03" name="Freeform 169"/>
            <p:cNvSpPr>
              <a:spLocks noChangeAspect="1"/>
            </p:cNvSpPr>
            <p:nvPr/>
          </p:nvSpPr>
          <p:spPr bwMode="auto">
            <a:xfrm>
              <a:off x="816" y="2375"/>
              <a:ext cx="357" cy="245"/>
            </a:xfrm>
            <a:custGeom>
              <a:avLst/>
              <a:gdLst>
                <a:gd name="T0" fmla="*/ 0 w 274"/>
                <a:gd name="T1" fmla="*/ 133 h 188"/>
                <a:gd name="T2" fmla="*/ 125 w 274"/>
                <a:gd name="T3" fmla="*/ 66 h 188"/>
                <a:gd name="T4" fmla="*/ 197 w 274"/>
                <a:gd name="T5" fmla="*/ 46 h 188"/>
                <a:gd name="T6" fmla="*/ 246 w 274"/>
                <a:gd name="T7" fmla="*/ 35 h 188"/>
                <a:gd name="T8" fmla="*/ 307 w 274"/>
                <a:gd name="T9" fmla="*/ 12 h 188"/>
                <a:gd name="T10" fmla="*/ 374 w 274"/>
                <a:gd name="T11" fmla="*/ 12 h 188"/>
                <a:gd name="T12" fmla="*/ 447 w 274"/>
                <a:gd name="T13" fmla="*/ 0 h 188"/>
                <a:gd name="T14" fmla="*/ 516 w 274"/>
                <a:gd name="T15" fmla="*/ 0 h 188"/>
                <a:gd name="T16" fmla="*/ 571 w 274"/>
                <a:gd name="T17" fmla="*/ 12 h 188"/>
                <a:gd name="T18" fmla="*/ 635 w 274"/>
                <a:gd name="T19" fmla="*/ 12 h 188"/>
                <a:gd name="T20" fmla="*/ 694 w 274"/>
                <a:gd name="T21" fmla="*/ 35 h 188"/>
                <a:gd name="T22" fmla="*/ 758 w 274"/>
                <a:gd name="T23" fmla="*/ 46 h 188"/>
                <a:gd name="T24" fmla="*/ 818 w 274"/>
                <a:gd name="T25" fmla="*/ 66 h 188"/>
                <a:gd name="T26" fmla="*/ 883 w 274"/>
                <a:gd name="T27" fmla="*/ 96 h 188"/>
                <a:gd name="T28" fmla="*/ 932 w 274"/>
                <a:gd name="T29" fmla="*/ 125 h 188"/>
                <a:gd name="T30" fmla="*/ 981 w 274"/>
                <a:gd name="T31" fmla="*/ 159 h 188"/>
                <a:gd name="T32" fmla="*/ 1044 w 274"/>
                <a:gd name="T33" fmla="*/ 197 h 188"/>
                <a:gd name="T34" fmla="*/ 1087 w 274"/>
                <a:gd name="T35" fmla="*/ 228 h 188"/>
                <a:gd name="T36" fmla="*/ 1131 w 274"/>
                <a:gd name="T37" fmla="*/ 275 h 188"/>
                <a:gd name="T38" fmla="*/ 1167 w 274"/>
                <a:gd name="T39" fmla="*/ 313 h 188"/>
                <a:gd name="T40" fmla="*/ 1205 w 274"/>
                <a:gd name="T41" fmla="*/ 371 h 188"/>
                <a:gd name="T42" fmla="*/ 1243 w 274"/>
                <a:gd name="T43" fmla="*/ 408 h 188"/>
                <a:gd name="T44" fmla="*/ 1273 w 274"/>
                <a:gd name="T45" fmla="*/ 467 h 188"/>
                <a:gd name="T46" fmla="*/ 1296 w 274"/>
                <a:gd name="T47" fmla="*/ 516 h 188"/>
                <a:gd name="T48" fmla="*/ 1302 w 274"/>
                <a:gd name="T49" fmla="*/ 571 h 188"/>
                <a:gd name="T50" fmla="*/ 1329 w 274"/>
                <a:gd name="T51" fmla="*/ 644 h 188"/>
                <a:gd name="T52" fmla="*/ 1329 w 274"/>
                <a:gd name="T53" fmla="*/ 695 h 188"/>
                <a:gd name="T54" fmla="*/ 1338 w 274"/>
                <a:gd name="T55" fmla="*/ 744 h 188"/>
                <a:gd name="T56" fmla="*/ 1338 w 274"/>
                <a:gd name="T57" fmla="*/ 811 h 188"/>
                <a:gd name="T58" fmla="*/ 1329 w 274"/>
                <a:gd name="T59" fmla="*/ 868 h 188"/>
                <a:gd name="T60" fmla="*/ 1329 w 274"/>
                <a:gd name="T61" fmla="*/ 917 h 18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4"/>
                <a:gd name="T94" fmla="*/ 0 h 188"/>
                <a:gd name="T95" fmla="*/ 274 w 274"/>
                <a:gd name="T96" fmla="*/ 188 h 18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4" h="188">
                  <a:moveTo>
                    <a:pt x="0" y="27"/>
                  </a:moveTo>
                  <a:lnTo>
                    <a:pt x="26" y="14"/>
                  </a:lnTo>
                  <a:lnTo>
                    <a:pt x="40" y="9"/>
                  </a:lnTo>
                  <a:lnTo>
                    <a:pt x="50" y="7"/>
                  </a:lnTo>
                  <a:lnTo>
                    <a:pt x="63" y="2"/>
                  </a:lnTo>
                  <a:lnTo>
                    <a:pt x="77" y="2"/>
                  </a:lnTo>
                  <a:lnTo>
                    <a:pt x="91" y="0"/>
                  </a:lnTo>
                  <a:lnTo>
                    <a:pt x="105" y="0"/>
                  </a:lnTo>
                  <a:lnTo>
                    <a:pt x="117" y="2"/>
                  </a:lnTo>
                  <a:lnTo>
                    <a:pt x="130" y="2"/>
                  </a:lnTo>
                  <a:lnTo>
                    <a:pt x="142" y="7"/>
                  </a:lnTo>
                  <a:lnTo>
                    <a:pt x="155" y="9"/>
                  </a:lnTo>
                  <a:lnTo>
                    <a:pt x="167" y="14"/>
                  </a:lnTo>
                  <a:lnTo>
                    <a:pt x="180" y="20"/>
                  </a:lnTo>
                  <a:lnTo>
                    <a:pt x="190" y="26"/>
                  </a:lnTo>
                  <a:lnTo>
                    <a:pt x="201" y="32"/>
                  </a:lnTo>
                  <a:lnTo>
                    <a:pt x="213" y="40"/>
                  </a:lnTo>
                  <a:lnTo>
                    <a:pt x="222" y="47"/>
                  </a:lnTo>
                  <a:lnTo>
                    <a:pt x="231" y="56"/>
                  </a:lnTo>
                  <a:lnTo>
                    <a:pt x="239" y="64"/>
                  </a:lnTo>
                  <a:lnTo>
                    <a:pt x="246" y="76"/>
                  </a:lnTo>
                  <a:lnTo>
                    <a:pt x="254" y="83"/>
                  </a:lnTo>
                  <a:lnTo>
                    <a:pt x="260" y="95"/>
                  </a:lnTo>
                  <a:lnTo>
                    <a:pt x="265" y="105"/>
                  </a:lnTo>
                  <a:lnTo>
                    <a:pt x="266" y="117"/>
                  </a:lnTo>
                  <a:lnTo>
                    <a:pt x="272" y="131"/>
                  </a:lnTo>
                  <a:lnTo>
                    <a:pt x="272" y="142"/>
                  </a:lnTo>
                  <a:lnTo>
                    <a:pt x="273" y="152"/>
                  </a:lnTo>
                  <a:lnTo>
                    <a:pt x="273" y="166"/>
                  </a:lnTo>
                  <a:lnTo>
                    <a:pt x="272" y="177"/>
                  </a:lnTo>
                  <a:lnTo>
                    <a:pt x="272" y="187"/>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04" name="Freeform 170"/>
            <p:cNvSpPr>
              <a:spLocks noChangeAspect="1"/>
            </p:cNvSpPr>
            <p:nvPr/>
          </p:nvSpPr>
          <p:spPr bwMode="auto">
            <a:xfrm>
              <a:off x="1642" y="2378"/>
              <a:ext cx="358" cy="242"/>
            </a:xfrm>
            <a:custGeom>
              <a:avLst/>
              <a:gdLst>
                <a:gd name="T0" fmla="*/ 0 w 275"/>
                <a:gd name="T1" fmla="*/ 124 h 186"/>
                <a:gd name="T2" fmla="*/ 134 w 275"/>
                <a:gd name="T3" fmla="*/ 60 h 186"/>
                <a:gd name="T4" fmla="*/ 198 w 275"/>
                <a:gd name="T5" fmla="*/ 38 h 186"/>
                <a:gd name="T6" fmla="*/ 256 w 275"/>
                <a:gd name="T7" fmla="*/ 27 h 186"/>
                <a:gd name="T8" fmla="*/ 322 w 275"/>
                <a:gd name="T9" fmla="*/ 12 h 186"/>
                <a:gd name="T10" fmla="*/ 381 w 275"/>
                <a:gd name="T11" fmla="*/ 0 h 186"/>
                <a:gd name="T12" fmla="*/ 440 w 275"/>
                <a:gd name="T13" fmla="*/ 0 h 186"/>
                <a:gd name="T14" fmla="*/ 512 w 275"/>
                <a:gd name="T15" fmla="*/ 0 h 186"/>
                <a:gd name="T16" fmla="*/ 579 w 275"/>
                <a:gd name="T17" fmla="*/ 0 h 186"/>
                <a:gd name="T18" fmla="*/ 646 w 275"/>
                <a:gd name="T19" fmla="*/ 12 h 186"/>
                <a:gd name="T20" fmla="*/ 695 w 275"/>
                <a:gd name="T21" fmla="*/ 27 h 186"/>
                <a:gd name="T22" fmla="*/ 759 w 275"/>
                <a:gd name="T23" fmla="*/ 38 h 186"/>
                <a:gd name="T24" fmla="*/ 819 w 275"/>
                <a:gd name="T25" fmla="*/ 60 h 186"/>
                <a:gd name="T26" fmla="*/ 887 w 275"/>
                <a:gd name="T27" fmla="*/ 86 h 186"/>
                <a:gd name="T28" fmla="*/ 944 w 275"/>
                <a:gd name="T29" fmla="*/ 101 h 186"/>
                <a:gd name="T30" fmla="*/ 993 w 275"/>
                <a:gd name="T31" fmla="*/ 141 h 186"/>
                <a:gd name="T32" fmla="*/ 1044 w 275"/>
                <a:gd name="T33" fmla="*/ 183 h 186"/>
                <a:gd name="T34" fmla="*/ 1079 w 275"/>
                <a:gd name="T35" fmla="*/ 220 h 186"/>
                <a:gd name="T36" fmla="*/ 1125 w 275"/>
                <a:gd name="T37" fmla="*/ 260 h 186"/>
                <a:gd name="T38" fmla="*/ 1163 w 275"/>
                <a:gd name="T39" fmla="*/ 306 h 186"/>
                <a:gd name="T40" fmla="*/ 1202 w 275"/>
                <a:gd name="T41" fmla="*/ 359 h 186"/>
                <a:gd name="T42" fmla="*/ 1229 w 275"/>
                <a:gd name="T43" fmla="*/ 409 h 186"/>
                <a:gd name="T44" fmla="*/ 1264 w 275"/>
                <a:gd name="T45" fmla="*/ 449 h 186"/>
                <a:gd name="T46" fmla="*/ 1291 w 275"/>
                <a:gd name="T47" fmla="*/ 498 h 186"/>
                <a:gd name="T48" fmla="*/ 1314 w 275"/>
                <a:gd name="T49" fmla="*/ 558 h 186"/>
                <a:gd name="T50" fmla="*/ 1324 w 275"/>
                <a:gd name="T51" fmla="*/ 628 h 186"/>
                <a:gd name="T52" fmla="*/ 1336 w 275"/>
                <a:gd name="T53" fmla="*/ 679 h 186"/>
                <a:gd name="T54" fmla="*/ 1336 w 275"/>
                <a:gd name="T55" fmla="*/ 726 h 186"/>
                <a:gd name="T56" fmla="*/ 1336 w 275"/>
                <a:gd name="T57" fmla="*/ 792 h 186"/>
                <a:gd name="T58" fmla="*/ 1336 w 275"/>
                <a:gd name="T59" fmla="*/ 850 h 186"/>
                <a:gd name="T60" fmla="*/ 1324 w 275"/>
                <a:gd name="T61" fmla="*/ 900 h 18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5"/>
                <a:gd name="T94" fmla="*/ 0 h 186"/>
                <a:gd name="T95" fmla="*/ 275 w 275"/>
                <a:gd name="T96" fmla="*/ 186 h 18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5" h="186">
                  <a:moveTo>
                    <a:pt x="0" y="25"/>
                  </a:moveTo>
                  <a:lnTo>
                    <a:pt x="28" y="12"/>
                  </a:lnTo>
                  <a:lnTo>
                    <a:pt x="41" y="8"/>
                  </a:lnTo>
                  <a:lnTo>
                    <a:pt x="52" y="5"/>
                  </a:lnTo>
                  <a:lnTo>
                    <a:pt x="66" y="2"/>
                  </a:lnTo>
                  <a:lnTo>
                    <a:pt x="78" y="0"/>
                  </a:lnTo>
                  <a:lnTo>
                    <a:pt x="91" y="0"/>
                  </a:lnTo>
                  <a:lnTo>
                    <a:pt x="105" y="0"/>
                  </a:lnTo>
                  <a:lnTo>
                    <a:pt x="119" y="0"/>
                  </a:lnTo>
                  <a:lnTo>
                    <a:pt x="133" y="2"/>
                  </a:lnTo>
                  <a:lnTo>
                    <a:pt x="143" y="5"/>
                  </a:lnTo>
                  <a:lnTo>
                    <a:pt x="156" y="8"/>
                  </a:lnTo>
                  <a:lnTo>
                    <a:pt x="168" y="12"/>
                  </a:lnTo>
                  <a:lnTo>
                    <a:pt x="182" y="18"/>
                  </a:lnTo>
                  <a:lnTo>
                    <a:pt x="194" y="21"/>
                  </a:lnTo>
                  <a:lnTo>
                    <a:pt x="204" y="29"/>
                  </a:lnTo>
                  <a:lnTo>
                    <a:pt x="214" y="38"/>
                  </a:lnTo>
                  <a:lnTo>
                    <a:pt x="222" y="45"/>
                  </a:lnTo>
                  <a:lnTo>
                    <a:pt x="231" y="54"/>
                  </a:lnTo>
                  <a:lnTo>
                    <a:pt x="239" y="63"/>
                  </a:lnTo>
                  <a:lnTo>
                    <a:pt x="247" y="74"/>
                  </a:lnTo>
                  <a:lnTo>
                    <a:pt x="253" y="84"/>
                  </a:lnTo>
                  <a:lnTo>
                    <a:pt x="260" y="93"/>
                  </a:lnTo>
                  <a:lnTo>
                    <a:pt x="265" y="103"/>
                  </a:lnTo>
                  <a:lnTo>
                    <a:pt x="270" y="115"/>
                  </a:lnTo>
                  <a:lnTo>
                    <a:pt x="272" y="129"/>
                  </a:lnTo>
                  <a:lnTo>
                    <a:pt x="274" y="140"/>
                  </a:lnTo>
                  <a:lnTo>
                    <a:pt x="274" y="150"/>
                  </a:lnTo>
                  <a:lnTo>
                    <a:pt x="274" y="164"/>
                  </a:lnTo>
                  <a:lnTo>
                    <a:pt x="274" y="175"/>
                  </a:lnTo>
                  <a:lnTo>
                    <a:pt x="272" y="18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05" name="Freeform 171"/>
            <p:cNvSpPr>
              <a:spLocks noChangeAspect="1"/>
            </p:cNvSpPr>
            <p:nvPr/>
          </p:nvSpPr>
          <p:spPr bwMode="auto">
            <a:xfrm>
              <a:off x="872" y="2401"/>
              <a:ext cx="133" cy="13"/>
            </a:xfrm>
            <a:custGeom>
              <a:avLst/>
              <a:gdLst>
                <a:gd name="T0" fmla="*/ 497 w 102"/>
                <a:gd name="T1" fmla="*/ 16 h 10"/>
                <a:gd name="T2" fmla="*/ 475 w 102"/>
                <a:gd name="T3" fmla="*/ 16 h 10"/>
                <a:gd name="T4" fmla="*/ 475 w 102"/>
                <a:gd name="T5" fmla="*/ 16 h 10"/>
                <a:gd name="T6" fmla="*/ 464 w 102"/>
                <a:gd name="T7" fmla="*/ 1 h 10"/>
                <a:gd name="T8" fmla="*/ 437 w 102"/>
                <a:gd name="T9" fmla="*/ 1 h 10"/>
                <a:gd name="T10" fmla="*/ 413 w 102"/>
                <a:gd name="T11" fmla="*/ 1 h 10"/>
                <a:gd name="T12" fmla="*/ 392 w 102"/>
                <a:gd name="T13" fmla="*/ 1 h 10"/>
                <a:gd name="T14" fmla="*/ 362 w 102"/>
                <a:gd name="T15" fmla="*/ 1 h 10"/>
                <a:gd name="T16" fmla="*/ 323 w 102"/>
                <a:gd name="T17" fmla="*/ 0 h 10"/>
                <a:gd name="T18" fmla="*/ 275 w 102"/>
                <a:gd name="T19" fmla="*/ 0 h 10"/>
                <a:gd name="T20" fmla="*/ 240 w 102"/>
                <a:gd name="T21" fmla="*/ 0 h 10"/>
                <a:gd name="T22" fmla="*/ 211 w 102"/>
                <a:gd name="T23" fmla="*/ 0 h 10"/>
                <a:gd name="T24" fmla="*/ 177 w 102"/>
                <a:gd name="T25" fmla="*/ 0 h 10"/>
                <a:gd name="T26" fmla="*/ 145 w 102"/>
                <a:gd name="T27" fmla="*/ 1 h 10"/>
                <a:gd name="T28" fmla="*/ 113 w 102"/>
                <a:gd name="T29" fmla="*/ 1 h 10"/>
                <a:gd name="T30" fmla="*/ 74 w 102"/>
                <a:gd name="T31" fmla="*/ 1 h 10"/>
                <a:gd name="T32" fmla="*/ 60 w 102"/>
                <a:gd name="T33" fmla="*/ 1 h 10"/>
                <a:gd name="T34" fmla="*/ 35 w 102"/>
                <a:gd name="T35" fmla="*/ 1 h 10"/>
                <a:gd name="T36" fmla="*/ 27 w 102"/>
                <a:gd name="T37" fmla="*/ 16 h 10"/>
                <a:gd name="T38" fmla="*/ 12 w 102"/>
                <a:gd name="T39" fmla="*/ 16 h 10"/>
                <a:gd name="T40" fmla="*/ 0 w 102"/>
                <a:gd name="T41" fmla="*/ 16 h 10"/>
                <a:gd name="T42" fmla="*/ 0 w 102"/>
                <a:gd name="T43" fmla="*/ 16 h 10"/>
                <a:gd name="T44" fmla="*/ 12 w 102"/>
                <a:gd name="T45" fmla="*/ 35 h 10"/>
                <a:gd name="T46" fmla="*/ 27 w 102"/>
                <a:gd name="T47" fmla="*/ 35 h 10"/>
                <a:gd name="T48" fmla="*/ 35 w 102"/>
                <a:gd name="T49" fmla="*/ 35 h 10"/>
                <a:gd name="T50" fmla="*/ 60 w 102"/>
                <a:gd name="T51" fmla="*/ 35 h 10"/>
                <a:gd name="T52" fmla="*/ 74 w 102"/>
                <a:gd name="T53" fmla="*/ 46 h 10"/>
                <a:gd name="T54" fmla="*/ 113 w 102"/>
                <a:gd name="T55" fmla="*/ 46 h 10"/>
                <a:gd name="T56" fmla="*/ 145 w 102"/>
                <a:gd name="T57" fmla="*/ 46 h 10"/>
                <a:gd name="T58" fmla="*/ 177 w 102"/>
                <a:gd name="T59" fmla="*/ 46 h 10"/>
                <a:gd name="T60" fmla="*/ 211 w 102"/>
                <a:gd name="T61" fmla="*/ 46 h 10"/>
                <a:gd name="T62" fmla="*/ 240 w 102"/>
                <a:gd name="T63" fmla="*/ 46 h 10"/>
                <a:gd name="T64" fmla="*/ 275 w 102"/>
                <a:gd name="T65" fmla="*/ 46 h 10"/>
                <a:gd name="T66" fmla="*/ 323 w 102"/>
                <a:gd name="T67" fmla="*/ 46 h 10"/>
                <a:gd name="T68" fmla="*/ 362 w 102"/>
                <a:gd name="T69" fmla="*/ 46 h 10"/>
                <a:gd name="T70" fmla="*/ 392 w 102"/>
                <a:gd name="T71" fmla="*/ 46 h 10"/>
                <a:gd name="T72" fmla="*/ 413 w 102"/>
                <a:gd name="T73" fmla="*/ 46 h 10"/>
                <a:gd name="T74" fmla="*/ 437 w 102"/>
                <a:gd name="T75" fmla="*/ 35 h 10"/>
                <a:gd name="T76" fmla="*/ 464 w 102"/>
                <a:gd name="T77" fmla="*/ 35 h 10"/>
                <a:gd name="T78" fmla="*/ 475 w 102"/>
                <a:gd name="T79" fmla="*/ 35 h 10"/>
                <a:gd name="T80" fmla="*/ 475 w 102"/>
                <a:gd name="T81" fmla="*/ 35 h 10"/>
                <a:gd name="T82" fmla="*/ 497 w 102"/>
                <a:gd name="T83" fmla="*/ 16 h 10"/>
                <a:gd name="T84" fmla="*/ 497 w 102"/>
                <a:gd name="T85" fmla="*/ 16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10"/>
                <a:gd name="T131" fmla="*/ 102 w 102"/>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10">
                  <a:moveTo>
                    <a:pt x="101" y="3"/>
                  </a:moveTo>
                  <a:lnTo>
                    <a:pt x="101" y="3"/>
                  </a:lnTo>
                  <a:lnTo>
                    <a:pt x="97" y="3"/>
                  </a:lnTo>
                  <a:lnTo>
                    <a:pt x="95" y="1"/>
                  </a:lnTo>
                  <a:lnTo>
                    <a:pt x="94" y="1"/>
                  </a:lnTo>
                  <a:lnTo>
                    <a:pt x="91" y="1"/>
                  </a:lnTo>
                  <a:lnTo>
                    <a:pt x="89" y="1"/>
                  </a:lnTo>
                  <a:lnTo>
                    <a:pt x="87" y="1"/>
                  </a:lnTo>
                  <a:lnTo>
                    <a:pt x="84" y="1"/>
                  </a:lnTo>
                  <a:lnTo>
                    <a:pt x="82" y="1"/>
                  </a:lnTo>
                  <a:lnTo>
                    <a:pt x="80" y="1"/>
                  </a:lnTo>
                  <a:lnTo>
                    <a:pt x="75" y="1"/>
                  </a:lnTo>
                  <a:lnTo>
                    <a:pt x="74" y="1"/>
                  </a:lnTo>
                  <a:lnTo>
                    <a:pt x="69" y="0"/>
                  </a:lnTo>
                  <a:lnTo>
                    <a:pt x="66" y="0"/>
                  </a:lnTo>
                  <a:lnTo>
                    <a:pt x="62" y="0"/>
                  </a:lnTo>
                  <a:lnTo>
                    <a:pt x="56" y="0"/>
                  </a:lnTo>
                  <a:lnTo>
                    <a:pt x="55" y="0"/>
                  </a:lnTo>
                  <a:lnTo>
                    <a:pt x="49" y="0"/>
                  </a:lnTo>
                  <a:lnTo>
                    <a:pt x="48" y="0"/>
                  </a:lnTo>
                  <a:lnTo>
                    <a:pt x="43" y="0"/>
                  </a:lnTo>
                  <a:lnTo>
                    <a:pt x="40" y="0"/>
                  </a:lnTo>
                  <a:lnTo>
                    <a:pt x="36" y="0"/>
                  </a:lnTo>
                  <a:lnTo>
                    <a:pt x="32" y="0"/>
                  </a:lnTo>
                  <a:lnTo>
                    <a:pt x="29" y="1"/>
                  </a:lnTo>
                  <a:lnTo>
                    <a:pt x="26" y="1"/>
                  </a:lnTo>
                  <a:lnTo>
                    <a:pt x="23" y="1"/>
                  </a:lnTo>
                  <a:lnTo>
                    <a:pt x="20" y="1"/>
                  </a:lnTo>
                  <a:lnTo>
                    <a:pt x="15" y="1"/>
                  </a:lnTo>
                  <a:lnTo>
                    <a:pt x="14" y="1"/>
                  </a:lnTo>
                  <a:lnTo>
                    <a:pt x="12" y="1"/>
                  </a:lnTo>
                  <a:lnTo>
                    <a:pt x="8" y="1"/>
                  </a:lnTo>
                  <a:lnTo>
                    <a:pt x="7" y="1"/>
                  </a:lnTo>
                  <a:lnTo>
                    <a:pt x="5" y="3"/>
                  </a:lnTo>
                  <a:lnTo>
                    <a:pt x="2" y="3"/>
                  </a:lnTo>
                  <a:lnTo>
                    <a:pt x="0" y="3"/>
                  </a:lnTo>
                  <a:lnTo>
                    <a:pt x="2" y="7"/>
                  </a:lnTo>
                  <a:lnTo>
                    <a:pt x="5" y="7"/>
                  </a:lnTo>
                  <a:lnTo>
                    <a:pt x="7" y="7"/>
                  </a:lnTo>
                  <a:lnTo>
                    <a:pt x="8" y="7"/>
                  </a:lnTo>
                  <a:lnTo>
                    <a:pt x="12" y="7"/>
                  </a:lnTo>
                  <a:lnTo>
                    <a:pt x="14" y="9"/>
                  </a:lnTo>
                  <a:lnTo>
                    <a:pt x="15" y="9"/>
                  </a:lnTo>
                  <a:lnTo>
                    <a:pt x="20" y="9"/>
                  </a:lnTo>
                  <a:lnTo>
                    <a:pt x="23" y="9"/>
                  </a:lnTo>
                  <a:lnTo>
                    <a:pt x="26" y="9"/>
                  </a:lnTo>
                  <a:lnTo>
                    <a:pt x="29" y="9"/>
                  </a:lnTo>
                  <a:lnTo>
                    <a:pt x="32" y="9"/>
                  </a:lnTo>
                  <a:lnTo>
                    <a:pt x="36" y="9"/>
                  </a:lnTo>
                  <a:lnTo>
                    <a:pt x="40" y="9"/>
                  </a:lnTo>
                  <a:lnTo>
                    <a:pt x="43" y="9"/>
                  </a:lnTo>
                  <a:lnTo>
                    <a:pt x="48" y="9"/>
                  </a:lnTo>
                  <a:lnTo>
                    <a:pt x="49" y="9"/>
                  </a:lnTo>
                  <a:lnTo>
                    <a:pt x="55" y="9"/>
                  </a:lnTo>
                  <a:lnTo>
                    <a:pt x="56" y="9"/>
                  </a:lnTo>
                  <a:lnTo>
                    <a:pt x="62" y="9"/>
                  </a:lnTo>
                  <a:lnTo>
                    <a:pt x="66" y="9"/>
                  </a:lnTo>
                  <a:lnTo>
                    <a:pt x="69" y="9"/>
                  </a:lnTo>
                  <a:lnTo>
                    <a:pt x="74" y="9"/>
                  </a:lnTo>
                  <a:lnTo>
                    <a:pt x="75" y="9"/>
                  </a:lnTo>
                  <a:lnTo>
                    <a:pt x="80" y="9"/>
                  </a:lnTo>
                  <a:lnTo>
                    <a:pt x="82" y="9"/>
                  </a:lnTo>
                  <a:lnTo>
                    <a:pt x="84" y="9"/>
                  </a:lnTo>
                  <a:lnTo>
                    <a:pt x="87" y="9"/>
                  </a:lnTo>
                  <a:lnTo>
                    <a:pt x="89" y="7"/>
                  </a:lnTo>
                  <a:lnTo>
                    <a:pt x="91" y="7"/>
                  </a:lnTo>
                  <a:lnTo>
                    <a:pt x="94" y="7"/>
                  </a:lnTo>
                  <a:lnTo>
                    <a:pt x="95" y="7"/>
                  </a:lnTo>
                  <a:lnTo>
                    <a:pt x="97" y="7"/>
                  </a:lnTo>
                  <a:lnTo>
                    <a:pt x="101" y="7"/>
                  </a:lnTo>
                  <a:lnTo>
                    <a:pt x="101" y="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06" name="Freeform 172"/>
            <p:cNvSpPr>
              <a:spLocks noChangeAspect="1"/>
            </p:cNvSpPr>
            <p:nvPr/>
          </p:nvSpPr>
          <p:spPr bwMode="auto">
            <a:xfrm>
              <a:off x="898" y="2375"/>
              <a:ext cx="82" cy="14"/>
            </a:xfrm>
            <a:custGeom>
              <a:avLst/>
              <a:gdLst>
                <a:gd name="T0" fmla="*/ 302 w 63"/>
                <a:gd name="T1" fmla="*/ 0 h 11"/>
                <a:gd name="T2" fmla="*/ 302 w 63"/>
                <a:gd name="T3" fmla="*/ 46 h 11"/>
                <a:gd name="T4" fmla="*/ 0 w 63"/>
                <a:gd name="T5" fmla="*/ 37 h 11"/>
                <a:gd name="T6" fmla="*/ 0 w 63"/>
                <a:gd name="T7" fmla="*/ 0 h 11"/>
                <a:gd name="T8" fmla="*/ 302 w 63"/>
                <a:gd name="T9" fmla="*/ 0 h 11"/>
                <a:gd name="T10" fmla="*/ 302 w 63"/>
                <a:gd name="T11" fmla="*/ 0 h 11"/>
                <a:gd name="T12" fmla="*/ 0 60000 65536"/>
                <a:gd name="T13" fmla="*/ 0 60000 65536"/>
                <a:gd name="T14" fmla="*/ 0 60000 65536"/>
                <a:gd name="T15" fmla="*/ 0 60000 65536"/>
                <a:gd name="T16" fmla="*/ 0 60000 65536"/>
                <a:gd name="T17" fmla="*/ 0 60000 65536"/>
                <a:gd name="T18" fmla="*/ 0 w 63"/>
                <a:gd name="T19" fmla="*/ 0 h 11"/>
                <a:gd name="T20" fmla="*/ 63 w 63"/>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63" h="11">
                  <a:moveTo>
                    <a:pt x="62" y="0"/>
                  </a:moveTo>
                  <a:lnTo>
                    <a:pt x="62" y="10"/>
                  </a:lnTo>
                  <a:lnTo>
                    <a:pt x="0" y="9"/>
                  </a:lnTo>
                  <a:lnTo>
                    <a:pt x="0" y="0"/>
                  </a:lnTo>
                  <a:lnTo>
                    <a:pt x="62"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07" name="AutoShape 173"/>
            <p:cNvSpPr>
              <a:spLocks noChangeAspect="1" noChangeArrowheads="1"/>
            </p:cNvSpPr>
            <p:nvPr/>
          </p:nvSpPr>
          <p:spPr bwMode="auto">
            <a:xfrm flipV="1">
              <a:off x="905" y="2388"/>
              <a:ext cx="71"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08" name="Freeform 174"/>
            <p:cNvSpPr>
              <a:spLocks noChangeAspect="1"/>
            </p:cNvSpPr>
            <p:nvPr/>
          </p:nvSpPr>
          <p:spPr bwMode="auto">
            <a:xfrm>
              <a:off x="881" y="2298"/>
              <a:ext cx="116" cy="78"/>
            </a:xfrm>
            <a:custGeom>
              <a:avLst/>
              <a:gdLst>
                <a:gd name="T0" fmla="*/ 433 w 89"/>
                <a:gd name="T1" fmla="*/ 226 h 60"/>
                <a:gd name="T2" fmla="*/ 433 w 89"/>
                <a:gd name="T3" fmla="*/ 237 h 60"/>
                <a:gd name="T4" fmla="*/ 433 w 89"/>
                <a:gd name="T5" fmla="*/ 257 h 60"/>
                <a:gd name="T6" fmla="*/ 433 w 89"/>
                <a:gd name="T7" fmla="*/ 257 h 60"/>
                <a:gd name="T8" fmla="*/ 418 w 89"/>
                <a:gd name="T9" fmla="*/ 269 h 60"/>
                <a:gd name="T10" fmla="*/ 418 w 89"/>
                <a:gd name="T11" fmla="*/ 272 h 60"/>
                <a:gd name="T12" fmla="*/ 409 w 89"/>
                <a:gd name="T13" fmla="*/ 272 h 60"/>
                <a:gd name="T14" fmla="*/ 401 w 89"/>
                <a:gd name="T15" fmla="*/ 272 h 60"/>
                <a:gd name="T16" fmla="*/ 387 w 89"/>
                <a:gd name="T17" fmla="*/ 286 h 60"/>
                <a:gd name="T18" fmla="*/ 374 w 89"/>
                <a:gd name="T19" fmla="*/ 286 h 60"/>
                <a:gd name="T20" fmla="*/ 370 w 89"/>
                <a:gd name="T21" fmla="*/ 286 h 60"/>
                <a:gd name="T22" fmla="*/ 65 w 89"/>
                <a:gd name="T23" fmla="*/ 286 h 60"/>
                <a:gd name="T24" fmla="*/ 65 w 89"/>
                <a:gd name="T25" fmla="*/ 286 h 60"/>
                <a:gd name="T26" fmla="*/ 51 w 89"/>
                <a:gd name="T27" fmla="*/ 286 h 60"/>
                <a:gd name="T28" fmla="*/ 38 w 89"/>
                <a:gd name="T29" fmla="*/ 286 h 60"/>
                <a:gd name="T30" fmla="*/ 35 w 89"/>
                <a:gd name="T31" fmla="*/ 272 h 60"/>
                <a:gd name="T32" fmla="*/ 27 w 89"/>
                <a:gd name="T33" fmla="*/ 272 h 60"/>
                <a:gd name="T34" fmla="*/ 1 w 89"/>
                <a:gd name="T35" fmla="*/ 269 h 60"/>
                <a:gd name="T36" fmla="*/ 1 w 89"/>
                <a:gd name="T37" fmla="*/ 269 h 60"/>
                <a:gd name="T38" fmla="*/ 0 w 89"/>
                <a:gd name="T39" fmla="*/ 257 h 60"/>
                <a:gd name="T40" fmla="*/ 0 w 89"/>
                <a:gd name="T41" fmla="*/ 237 h 60"/>
                <a:gd name="T42" fmla="*/ 0 w 89"/>
                <a:gd name="T43" fmla="*/ 226 h 60"/>
                <a:gd name="T44" fmla="*/ 0 w 89"/>
                <a:gd name="T45" fmla="*/ 51 h 60"/>
                <a:gd name="T46" fmla="*/ 0 w 89"/>
                <a:gd name="T47" fmla="*/ 38 h 60"/>
                <a:gd name="T48" fmla="*/ 0 w 89"/>
                <a:gd name="T49" fmla="*/ 27 h 60"/>
                <a:gd name="T50" fmla="*/ 0 w 89"/>
                <a:gd name="T51" fmla="*/ 27 h 60"/>
                <a:gd name="T52" fmla="*/ 1 w 89"/>
                <a:gd name="T53" fmla="*/ 16 h 60"/>
                <a:gd name="T54" fmla="*/ 27 w 89"/>
                <a:gd name="T55" fmla="*/ 1 h 60"/>
                <a:gd name="T56" fmla="*/ 27 w 89"/>
                <a:gd name="T57" fmla="*/ 1 h 60"/>
                <a:gd name="T58" fmla="*/ 35 w 89"/>
                <a:gd name="T59" fmla="*/ 1 h 60"/>
                <a:gd name="T60" fmla="*/ 38 w 89"/>
                <a:gd name="T61" fmla="*/ 0 h 60"/>
                <a:gd name="T62" fmla="*/ 51 w 89"/>
                <a:gd name="T63" fmla="*/ 0 h 60"/>
                <a:gd name="T64" fmla="*/ 65 w 89"/>
                <a:gd name="T65" fmla="*/ 0 h 60"/>
                <a:gd name="T66" fmla="*/ 370 w 89"/>
                <a:gd name="T67" fmla="*/ 0 h 60"/>
                <a:gd name="T68" fmla="*/ 370 w 89"/>
                <a:gd name="T69" fmla="*/ 0 h 60"/>
                <a:gd name="T70" fmla="*/ 374 w 89"/>
                <a:gd name="T71" fmla="*/ 0 h 60"/>
                <a:gd name="T72" fmla="*/ 401 w 89"/>
                <a:gd name="T73" fmla="*/ 0 h 60"/>
                <a:gd name="T74" fmla="*/ 401 w 89"/>
                <a:gd name="T75" fmla="*/ 1 h 60"/>
                <a:gd name="T76" fmla="*/ 409 w 89"/>
                <a:gd name="T77" fmla="*/ 1 h 60"/>
                <a:gd name="T78" fmla="*/ 418 w 89"/>
                <a:gd name="T79" fmla="*/ 16 h 60"/>
                <a:gd name="T80" fmla="*/ 433 w 89"/>
                <a:gd name="T81" fmla="*/ 16 h 60"/>
                <a:gd name="T82" fmla="*/ 433 w 89"/>
                <a:gd name="T83" fmla="*/ 27 h 60"/>
                <a:gd name="T84" fmla="*/ 433 w 89"/>
                <a:gd name="T85" fmla="*/ 38 h 60"/>
                <a:gd name="T86" fmla="*/ 433 w 8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9"/>
                <a:gd name="T133" fmla="*/ 0 h 60"/>
                <a:gd name="T134" fmla="*/ 89 w 8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9" h="60">
                  <a:moveTo>
                    <a:pt x="88" y="11"/>
                  </a:moveTo>
                  <a:lnTo>
                    <a:pt x="88" y="47"/>
                  </a:lnTo>
                  <a:lnTo>
                    <a:pt x="88" y="49"/>
                  </a:lnTo>
                  <a:lnTo>
                    <a:pt x="88" y="53"/>
                  </a:lnTo>
                  <a:lnTo>
                    <a:pt x="88" y="55"/>
                  </a:lnTo>
                  <a:lnTo>
                    <a:pt x="85" y="55"/>
                  </a:lnTo>
                  <a:lnTo>
                    <a:pt x="85" y="56"/>
                  </a:lnTo>
                  <a:lnTo>
                    <a:pt x="84" y="56"/>
                  </a:lnTo>
                  <a:lnTo>
                    <a:pt x="82" y="56"/>
                  </a:lnTo>
                  <a:lnTo>
                    <a:pt x="82" y="59"/>
                  </a:lnTo>
                  <a:lnTo>
                    <a:pt x="79" y="59"/>
                  </a:lnTo>
                  <a:lnTo>
                    <a:pt x="77" y="59"/>
                  </a:lnTo>
                  <a:lnTo>
                    <a:pt x="75" y="59"/>
                  </a:lnTo>
                  <a:lnTo>
                    <a:pt x="13" y="59"/>
                  </a:lnTo>
                  <a:lnTo>
                    <a:pt x="11" y="59"/>
                  </a:lnTo>
                  <a:lnTo>
                    <a:pt x="8" y="59"/>
                  </a:lnTo>
                  <a:lnTo>
                    <a:pt x="7" y="56"/>
                  </a:lnTo>
                  <a:lnTo>
                    <a:pt x="5" y="56"/>
                  </a:lnTo>
                  <a:lnTo>
                    <a:pt x="1" y="55"/>
                  </a:lnTo>
                  <a:lnTo>
                    <a:pt x="0" y="53"/>
                  </a:lnTo>
                  <a:lnTo>
                    <a:pt x="0" y="49"/>
                  </a:lnTo>
                  <a:lnTo>
                    <a:pt x="0" y="47"/>
                  </a:lnTo>
                  <a:lnTo>
                    <a:pt x="0" y="11"/>
                  </a:lnTo>
                  <a:lnTo>
                    <a:pt x="0" y="8"/>
                  </a:lnTo>
                  <a:lnTo>
                    <a:pt x="0" y="5"/>
                  </a:lnTo>
                  <a:lnTo>
                    <a:pt x="1" y="3"/>
                  </a:lnTo>
                  <a:lnTo>
                    <a:pt x="5" y="1"/>
                  </a:lnTo>
                  <a:lnTo>
                    <a:pt x="7" y="1"/>
                  </a:lnTo>
                  <a:lnTo>
                    <a:pt x="8" y="0"/>
                  </a:lnTo>
                  <a:lnTo>
                    <a:pt x="11" y="0"/>
                  </a:lnTo>
                  <a:lnTo>
                    <a:pt x="13" y="0"/>
                  </a:lnTo>
                  <a:lnTo>
                    <a:pt x="75" y="0"/>
                  </a:lnTo>
                  <a:lnTo>
                    <a:pt x="77" y="0"/>
                  </a:lnTo>
                  <a:lnTo>
                    <a:pt x="79" y="0"/>
                  </a:lnTo>
                  <a:lnTo>
                    <a:pt x="82" y="0"/>
                  </a:lnTo>
                  <a:lnTo>
                    <a:pt x="82" y="1"/>
                  </a:lnTo>
                  <a:lnTo>
                    <a:pt x="84" y="1"/>
                  </a:lnTo>
                  <a:lnTo>
                    <a:pt x="85" y="1"/>
                  </a:lnTo>
                  <a:lnTo>
                    <a:pt x="85" y="3"/>
                  </a:lnTo>
                  <a:lnTo>
                    <a:pt x="88" y="3"/>
                  </a:lnTo>
                  <a:lnTo>
                    <a:pt x="88" y="5"/>
                  </a:lnTo>
                  <a:lnTo>
                    <a:pt x="88" y="8"/>
                  </a:lnTo>
                  <a:lnTo>
                    <a:pt x="88"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09" name="Freeform 175"/>
            <p:cNvSpPr>
              <a:spLocks noChangeAspect="1"/>
            </p:cNvSpPr>
            <p:nvPr/>
          </p:nvSpPr>
          <p:spPr bwMode="auto">
            <a:xfrm>
              <a:off x="966" y="2298"/>
              <a:ext cx="31" cy="78"/>
            </a:xfrm>
            <a:custGeom>
              <a:avLst/>
              <a:gdLst>
                <a:gd name="T0" fmla="*/ 109 w 24"/>
                <a:gd name="T1" fmla="*/ 226 h 60"/>
                <a:gd name="T2" fmla="*/ 109 w 24"/>
                <a:gd name="T3" fmla="*/ 237 h 60"/>
                <a:gd name="T4" fmla="*/ 109 w 24"/>
                <a:gd name="T5" fmla="*/ 237 h 60"/>
                <a:gd name="T6" fmla="*/ 109 w 24"/>
                <a:gd name="T7" fmla="*/ 257 h 60"/>
                <a:gd name="T8" fmla="*/ 109 w 24"/>
                <a:gd name="T9" fmla="*/ 269 h 60"/>
                <a:gd name="T10" fmla="*/ 109 w 24"/>
                <a:gd name="T11" fmla="*/ 269 h 60"/>
                <a:gd name="T12" fmla="*/ 102 w 24"/>
                <a:gd name="T13" fmla="*/ 272 h 60"/>
                <a:gd name="T14" fmla="*/ 102 w 24"/>
                <a:gd name="T15" fmla="*/ 272 h 60"/>
                <a:gd name="T16" fmla="*/ 102 w 24"/>
                <a:gd name="T17" fmla="*/ 286 h 60"/>
                <a:gd name="T18" fmla="*/ 102 w 24"/>
                <a:gd name="T19" fmla="*/ 286 h 60"/>
                <a:gd name="T20" fmla="*/ 88 w 24"/>
                <a:gd name="T21" fmla="*/ 286 h 60"/>
                <a:gd name="T22" fmla="*/ 22 w 24"/>
                <a:gd name="T23" fmla="*/ 286 h 60"/>
                <a:gd name="T24" fmla="*/ 22 w 24"/>
                <a:gd name="T25" fmla="*/ 286 h 60"/>
                <a:gd name="T26" fmla="*/ 10 w 24"/>
                <a:gd name="T27" fmla="*/ 286 h 60"/>
                <a:gd name="T28" fmla="*/ 10 w 24"/>
                <a:gd name="T29" fmla="*/ 272 h 60"/>
                <a:gd name="T30" fmla="*/ 10 w 24"/>
                <a:gd name="T31" fmla="*/ 272 h 60"/>
                <a:gd name="T32" fmla="*/ 10 w 24"/>
                <a:gd name="T33" fmla="*/ 272 h 60"/>
                <a:gd name="T34" fmla="*/ 0 w 24"/>
                <a:gd name="T35" fmla="*/ 269 h 60"/>
                <a:gd name="T36" fmla="*/ 0 w 24"/>
                <a:gd name="T37" fmla="*/ 269 h 60"/>
                <a:gd name="T38" fmla="*/ 0 w 24"/>
                <a:gd name="T39" fmla="*/ 257 h 60"/>
                <a:gd name="T40" fmla="*/ 0 w 24"/>
                <a:gd name="T41" fmla="*/ 237 h 60"/>
                <a:gd name="T42" fmla="*/ 0 w 24"/>
                <a:gd name="T43" fmla="*/ 226 h 60"/>
                <a:gd name="T44" fmla="*/ 0 w 24"/>
                <a:gd name="T45" fmla="*/ 38 h 60"/>
                <a:gd name="T46" fmla="*/ 0 w 24"/>
                <a:gd name="T47" fmla="*/ 38 h 60"/>
                <a:gd name="T48" fmla="*/ 0 w 24"/>
                <a:gd name="T49" fmla="*/ 27 h 60"/>
                <a:gd name="T50" fmla="*/ 0 w 24"/>
                <a:gd name="T51" fmla="*/ 27 h 60"/>
                <a:gd name="T52" fmla="*/ 0 w 24"/>
                <a:gd name="T53" fmla="*/ 16 h 60"/>
                <a:gd name="T54" fmla="*/ 10 w 24"/>
                <a:gd name="T55" fmla="*/ 1 h 60"/>
                <a:gd name="T56" fmla="*/ 10 w 24"/>
                <a:gd name="T57" fmla="*/ 1 h 60"/>
                <a:gd name="T58" fmla="*/ 10 w 24"/>
                <a:gd name="T59" fmla="*/ 0 h 60"/>
                <a:gd name="T60" fmla="*/ 10 w 24"/>
                <a:gd name="T61" fmla="*/ 0 h 60"/>
                <a:gd name="T62" fmla="*/ 22 w 24"/>
                <a:gd name="T63" fmla="*/ 0 h 60"/>
                <a:gd name="T64" fmla="*/ 22 w 24"/>
                <a:gd name="T65" fmla="*/ 0 h 60"/>
                <a:gd name="T66" fmla="*/ 88 w 24"/>
                <a:gd name="T67" fmla="*/ 0 h 60"/>
                <a:gd name="T68" fmla="*/ 88 w 24"/>
                <a:gd name="T69" fmla="*/ 0 h 60"/>
                <a:gd name="T70" fmla="*/ 102 w 24"/>
                <a:gd name="T71" fmla="*/ 0 h 60"/>
                <a:gd name="T72" fmla="*/ 102 w 24"/>
                <a:gd name="T73" fmla="*/ 0 h 60"/>
                <a:gd name="T74" fmla="*/ 102 w 24"/>
                <a:gd name="T75" fmla="*/ 1 h 60"/>
                <a:gd name="T76" fmla="*/ 109 w 24"/>
                <a:gd name="T77" fmla="*/ 1 h 60"/>
                <a:gd name="T78" fmla="*/ 109 w 24"/>
                <a:gd name="T79" fmla="*/ 16 h 60"/>
                <a:gd name="T80" fmla="*/ 109 w 24"/>
                <a:gd name="T81" fmla="*/ 16 h 60"/>
                <a:gd name="T82" fmla="*/ 109 w 24"/>
                <a:gd name="T83" fmla="*/ 27 h 60"/>
                <a:gd name="T84" fmla="*/ 109 w 24"/>
                <a:gd name="T85" fmla="*/ 38 h 60"/>
                <a:gd name="T86" fmla="*/ 109 w 24"/>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0"/>
                <a:gd name="T134" fmla="*/ 24 w 2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0">
                  <a:moveTo>
                    <a:pt x="23" y="8"/>
                  </a:moveTo>
                  <a:lnTo>
                    <a:pt x="23" y="47"/>
                  </a:lnTo>
                  <a:lnTo>
                    <a:pt x="23" y="49"/>
                  </a:lnTo>
                  <a:lnTo>
                    <a:pt x="23" y="53"/>
                  </a:lnTo>
                  <a:lnTo>
                    <a:pt x="23" y="55"/>
                  </a:lnTo>
                  <a:lnTo>
                    <a:pt x="23" y="56"/>
                  </a:lnTo>
                  <a:lnTo>
                    <a:pt x="22" y="56"/>
                  </a:lnTo>
                  <a:lnTo>
                    <a:pt x="22" y="59"/>
                  </a:lnTo>
                  <a:lnTo>
                    <a:pt x="19" y="59"/>
                  </a:lnTo>
                  <a:lnTo>
                    <a:pt x="5" y="59"/>
                  </a:lnTo>
                  <a:lnTo>
                    <a:pt x="2" y="59"/>
                  </a:lnTo>
                  <a:lnTo>
                    <a:pt x="2" y="56"/>
                  </a:lnTo>
                  <a:lnTo>
                    <a:pt x="2" y="55"/>
                  </a:lnTo>
                  <a:lnTo>
                    <a:pt x="0" y="55"/>
                  </a:lnTo>
                  <a:lnTo>
                    <a:pt x="0" y="53"/>
                  </a:lnTo>
                  <a:lnTo>
                    <a:pt x="0" y="49"/>
                  </a:lnTo>
                  <a:lnTo>
                    <a:pt x="0" y="47"/>
                  </a:lnTo>
                  <a:lnTo>
                    <a:pt x="0" y="8"/>
                  </a:lnTo>
                  <a:lnTo>
                    <a:pt x="0" y="5"/>
                  </a:lnTo>
                  <a:lnTo>
                    <a:pt x="0" y="3"/>
                  </a:lnTo>
                  <a:lnTo>
                    <a:pt x="2" y="1"/>
                  </a:lnTo>
                  <a:lnTo>
                    <a:pt x="2" y="0"/>
                  </a:lnTo>
                  <a:lnTo>
                    <a:pt x="5" y="0"/>
                  </a:lnTo>
                  <a:lnTo>
                    <a:pt x="19" y="0"/>
                  </a:lnTo>
                  <a:lnTo>
                    <a:pt x="22" y="0"/>
                  </a:lnTo>
                  <a:lnTo>
                    <a:pt x="22" y="1"/>
                  </a:lnTo>
                  <a:lnTo>
                    <a:pt x="23" y="1"/>
                  </a:lnTo>
                  <a:lnTo>
                    <a:pt x="23" y="3"/>
                  </a:lnTo>
                  <a:lnTo>
                    <a:pt x="23" y="5"/>
                  </a:lnTo>
                  <a:lnTo>
                    <a:pt x="23" y="8"/>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10" name="Freeform 176"/>
            <p:cNvSpPr>
              <a:spLocks noChangeAspect="1"/>
            </p:cNvSpPr>
            <p:nvPr/>
          </p:nvSpPr>
          <p:spPr bwMode="auto">
            <a:xfrm>
              <a:off x="881" y="2298"/>
              <a:ext cx="34" cy="78"/>
            </a:xfrm>
            <a:custGeom>
              <a:avLst/>
              <a:gdLst>
                <a:gd name="T0" fmla="*/ 124 w 26"/>
                <a:gd name="T1" fmla="*/ 226 h 60"/>
                <a:gd name="T2" fmla="*/ 124 w 26"/>
                <a:gd name="T3" fmla="*/ 237 h 60"/>
                <a:gd name="T4" fmla="*/ 124 w 26"/>
                <a:gd name="T5" fmla="*/ 237 h 60"/>
                <a:gd name="T6" fmla="*/ 124 w 26"/>
                <a:gd name="T7" fmla="*/ 257 h 60"/>
                <a:gd name="T8" fmla="*/ 124 w 26"/>
                <a:gd name="T9" fmla="*/ 269 h 60"/>
                <a:gd name="T10" fmla="*/ 124 w 26"/>
                <a:gd name="T11" fmla="*/ 269 h 60"/>
                <a:gd name="T12" fmla="*/ 111 w 26"/>
                <a:gd name="T13" fmla="*/ 272 h 60"/>
                <a:gd name="T14" fmla="*/ 111 w 26"/>
                <a:gd name="T15" fmla="*/ 272 h 60"/>
                <a:gd name="T16" fmla="*/ 111 w 26"/>
                <a:gd name="T17" fmla="*/ 286 h 60"/>
                <a:gd name="T18" fmla="*/ 111 w 26"/>
                <a:gd name="T19" fmla="*/ 286 h 60"/>
                <a:gd name="T20" fmla="*/ 102 w 26"/>
                <a:gd name="T21" fmla="*/ 286 h 60"/>
                <a:gd name="T22" fmla="*/ 27 w 26"/>
                <a:gd name="T23" fmla="*/ 286 h 60"/>
                <a:gd name="T24" fmla="*/ 27 w 26"/>
                <a:gd name="T25" fmla="*/ 286 h 60"/>
                <a:gd name="T26" fmla="*/ 1 w 26"/>
                <a:gd name="T27" fmla="*/ 286 h 60"/>
                <a:gd name="T28" fmla="*/ 1 w 26"/>
                <a:gd name="T29" fmla="*/ 272 h 60"/>
                <a:gd name="T30" fmla="*/ 1 w 26"/>
                <a:gd name="T31" fmla="*/ 272 h 60"/>
                <a:gd name="T32" fmla="*/ 1 w 26"/>
                <a:gd name="T33" fmla="*/ 272 h 60"/>
                <a:gd name="T34" fmla="*/ 0 w 26"/>
                <a:gd name="T35" fmla="*/ 269 h 60"/>
                <a:gd name="T36" fmla="*/ 0 w 26"/>
                <a:gd name="T37" fmla="*/ 269 h 60"/>
                <a:gd name="T38" fmla="*/ 0 w 26"/>
                <a:gd name="T39" fmla="*/ 257 h 60"/>
                <a:gd name="T40" fmla="*/ 0 w 26"/>
                <a:gd name="T41" fmla="*/ 237 h 60"/>
                <a:gd name="T42" fmla="*/ 0 w 26"/>
                <a:gd name="T43" fmla="*/ 226 h 60"/>
                <a:gd name="T44" fmla="*/ 0 w 26"/>
                <a:gd name="T45" fmla="*/ 38 h 60"/>
                <a:gd name="T46" fmla="*/ 0 w 26"/>
                <a:gd name="T47" fmla="*/ 38 h 60"/>
                <a:gd name="T48" fmla="*/ 0 w 26"/>
                <a:gd name="T49" fmla="*/ 27 h 60"/>
                <a:gd name="T50" fmla="*/ 0 w 26"/>
                <a:gd name="T51" fmla="*/ 27 h 60"/>
                <a:gd name="T52" fmla="*/ 0 w 26"/>
                <a:gd name="T53" fmla="*/ 16 h 60"/>
                <a:gd name="T54" fmla="*/ 1 w 26"/>
                <a:gd name="T55" fmla="*/ 1 h 60"/>
                <a:gd name="T56" fmla="*/ 1 w 26"/>
                <a:gd name="T57" fmla="*/ 1 h 60"/>
                <a:gd name="T58" fmla="*/ 1 w 26"/>
                <a:gd name="T59" fmla="*/ 0 h 60"/>
                <a:gd name="T60" fmla="*/ 1 w 26"/>
                <a:gd name="T61" fmla="*/ 0 h 60"/>
                <a:gd name="T62" fmla="*/ 27 w 26"/>
                <a:gd name="T63" fmla="*/ 0 h 60"/>
                <a:gd name="T64" fmla="*/ 27 w 26"/>
                <a:gd name="T65" fmla="*/ 0 h 60"/>
                <a:gd name="T66" fmla="*/ 102 w 26"/>
                <a:gd name="T67" fmla="*/ 0 h 60"/>
                <a:gd name="T68" fmla="*/ 102 w 26"/>
                <a:gd name="T69" fmla="*/ 0 h 60"/>
                <a:gd name="T70" fmla="*/ 111 w 26"/>
                <a:gd name="T71" fmla="*/ 0 h 60"/>
                <a:gd name="T72" fmla="*/ 111 w 26"/>
                <a:gd name="T73" fmla="*/ 0 h 60"/>
                <a:gd name="T74" fmla="*/ 111 w 26"/>
                <a:gd name="T75" fmla="*/ 1 h 60"/>
                <a:gd name="T76" fmla="*/ 124 w 26"/>
                <a:gd name="T77" fmla="*/ 1 h 60"/>
                <a:gd name="T78" fmla="*/ 124 w 26"/>
                <a:gd name="T79" fmla="*/ 16 h 60"/>
                <a:gd name="T80" fmla="*/ 124 w 26"/>
                <a:gd name="T81" fmla="*/ 16 h 60"/>
                <a:gd name="T82" fmla="*/ 124 w 26"/>
                <a:gd name="T83" fmla="*/ 27 h 60"/>
                <a:gd name="T84" fmla="*/ 124 w 26"/>
                <a:gd name="T85" fmla="*/ 38 h 60"/>
                <a:gd name="T86" fmla="*/ 124 w 26"/>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0"/>
                <a:gd name="T134" fmla="*/ 26 w 26"/>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0">
                  <a:moveTo>
                    <a:pt x="25" y="8"/>
                  </a:moveTo>
                  <a:lnTo>
                    <a:pt x="25" y="47"/>
                  </a:lnTo>
                  <a:lnTo>
                    <a:pt x="25" y="49"/>
                  </a:lnTo>
                  <a:lnTo>
                    <a:pt x="25" y="53"/>
                  </a:lnTo>
                  <a:lnTo>
                    <a:pt x="25" y="55"/>
                  </a:lnTo>
                  <a:lnTo>
                    <a:pt x="25" y="56"/>
                  </a:lnTo>
                  <a:lnTo>
                    <a:pt x="22" y="56"/>
                  </a:lnTo>
                  <a:lnTo>
                    <a:pt x="22" y="59"/>
                  </a:lnTo>
                  <a:lnTo>
                    <a:pt x="21" y="59"/>
                  </a:lnTo>
                  <a:lnTo>
                    <a:pt x="5" y="59"/>
                  </a:lnTo>
                  <a:lnTo>
                    <a:pt x="1" y="59"/>
                  </a:lnTo>
                  <a:lnTo>
                    <a:pt x="1" y="56"/>
                  </a:lnTo>
                  <a:lnTo>
                    <a:pt x="1" y="55"/>
                  </a:lnTo>
                  <a:lnTo>
                    <a:pt x="0" y="55"/>
                  </a:lnTo>
                  <a:lnTo>
                    <a:pt x="0" y="53"/>
                  </a:lnTo>
                  <a:lnTo>
                    <a:pt x="0" y="49"/>
                  </a:lnTo>
                  <a:lnTo>
                    <a:pt x="0" y="47"/>
                  </a:lnTo>
                  <a:lnTo>
                    <a:pt x="0" y="8"/>
                  </a:lnTo>
                  <a:lnTo>
                    <a:pt x="0" y="5"/>
                  </a:lnTo>
                  <a:lnTo>
                    <a:pt x="0" y="3"/>
                  </a:lnTo>
                  <a:lnTo>
                    <a:pt x="1" y="1"/>
                  </a:lnTo>
                  <a:lnTo>
                    <a:pt x="1" y="0"/>
                  </a:lnTo>
                  <a:lnTo>
                    <a:pt x="5" y="0"/>
                  </a:lnTo>
                  <a:lnTo>
                    <a:pt x="21" y="0"/>
                  </a:lnTo>
                  <a:lnTo>
                    <a:pt x="22" y="0"/>
                  </a:lnTo>
                  <a:lnTo>
                    <a:pt x="22" y="1"/>
                  </a:lnTo>
                  <a:lnTo>
                    <a:pt x="25" y="1"/>
                  </a:lnTo>
                  <a:lnTo>
                    <a:pt x="25" y="3"/>
                  </a:lnTo>
                  <a:lnTo>
                    <a:pt x="25" y="5"/>
                  </a:lnTo>
                  <a:lnTo>
                    <a:pt x="25" y="8"/>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11" name="Freeform 177" descr="Light vertical"/>
            <p:cNvSpPr>
              <a:spLocks noChangeAspect="1"/>
            </p:cNvSpPr>
            <p:nvPr/>
          </p:nvSpPr>
          <p:spPr bwMode="auto">
            <a:xfrm>
              <a:off x="916" y="2298"/>
              <a:ext cx="51" cy="78"/>
            </a:xfrm>
            <a:custGeom>
              <a:avLst/>
              <a:gdLst>
                <a:gd name="T0" fmla="*/ 190 w 39"/>
                <a:gd name="T1" fmla="*/ 226 h 60"/>
                <a:gd name="T2" fmla="*/ 190 w 39"/>
                <a:gd name="T3" fmla="*/ 237 h 60"/>
                <a:gd name="T4" fmla="*/ 174 w 39"/>
                <a:gd name="T5" fmla="*/ 237 h 60"/>
                <a:gd name="T6" fmla="*/ 174 w 39"/>
                <a:gd name="T7" fmla="*/ 257 h 60"/>
                <a:gd name="T8" fmla="*/ 174 w 39"/>
                <a:gd name="T9" fmla="*/ 269 h 60"/>
                <a:gd name="T10" fmla="*/ 174 w 39"/>
                <a:gd name="T11" fmla="*/ 269 h 60"/>
                <a:gd name="T12" fmla="*/ 174 w 39"/>
                <a:gd name="T13" fmla="*/ 272 h 60"/>
                <a:gd name="T14" fmla="*/ 161 w 39"/>
                <a:gd name="T15" fmla="*/ 272 h 60"/>
                <a:gd name="T16" fmla="*/ 161 w 39"/>
                <a:gd name="T17" fmla="*/ 286 h 60"/>
                <a:gd name="T18" fmla="*/ 150 w 39"/>
                <a:gd name="T19" fmla="*/ 286 h 60"/>
                <a:gd name="T20" fmla="*/ 150 w 39"/>
                <a:gd name="T21" fmla="*/ 286 h 60"/>
                <a:gd name="T22" fmla="*/ 29 w 39"/>
                <a:gd name="T23" fmla="*/ 286 h 60"/>
                <a:gd name="T24" fmla="*/ 29 w 39"/>
                <a:gd name="T25" fmla="*/ 286 h 60"/>
                <a:gd name="T26" fmla="*/ 29 w 39"/>
                <a:gd name="T27" fmla="*/ 286 h 60"/>
                <a:gd name="T28" fmla="*/ 12 w 39"/>
                <a:gd name="T29" fmla="*/ 272 h 60"/>
                <a:gd name="T30" fmla="*/ 12 w 39"/>
                <a:gd name="T31" fmla="*/ 272 h 60"/>
                <a:gd name="T32" fmla="*/ 12 w 39"/>
                <a:gd name="T33" fmla="*/ 272 h 60"/>
                <a:gd name="T34" fmla="*/ 0 w 39"/>
                <a:gd name="T35" fmla="*/ 269 h 60"/>
                <a:gd name="T36" fmla="*/ 0 w 39"/>
                <a:gd name="T37" fmla="*/ 269 h 60"/>
                <a:gd name="T38" fmla="*/ 0 w 39"/>
                <a:gd name="T39" fmla="*/ 257 h 60"/>
                <a:gd name="T40" fmla="*/ 0 w 39"/>
                <a:gd name="T41" fmla="*/ 237 h 60"/>
                <a:gd name="T42" fmla="*/ 0 w 39"/>
                <a:gd name="T43" fmla="*/ 226 h 60"/>
                <a:gd name="T44" fmla="*/ 0 w 39"/>
                <a:gd name="T45" fmla="*/ 38 h 60"/>
                <a:gd name="T46" fmla="*/ 0 w 39"/>
                <a:gd name="T47" fmla="*/ 38 h 60"/>
                <a:gd name="T48" fmla="*/ 0 w 39"/>
                <a:gd name="T49" fmla="*/ 27 h 60"/>
                <a:gd name="T50" fmla="*/ 0 w 39"/>
                <a:gd name="T51" fmla="*/ 27 h 60"/>
                <a:gd name="T52" fmla="*/ 0 w 39"/>
                <a:gd name="T53" fmla="*/ 16 h 60"/>
                <a:gd name="T54" fmla="*/ 0 w 39"/>
                <a:gd name="T55" fmla="*/ 1 h 60"/>
                <a:gd name="T56" fmla="*/ 12 w 39"/>
                <a:gd name="T57" fmla="*/ 1 h 60"/>
                <a:gd name="T58" fmla="*/ 12 w 39"/>
                <a:gd name="T59" fmla="*/ 0 h 60"/>
                <a:gd name="T60" fmla="*/ 12 w 39"/>
                <a:gd name="T61" fmla="*/ 0 h 60"/>
                <a:gd name="T62" fmla="*/ 29 w 39"/>
                <a:gd name="T63" fmla="*/ 0 h 60"/>
                <a:gd name="T64" fmla="*/ 29 w 39"/>
                <a:gd name="T65" fmla="*/ 0 h 60"/>
                <a:gd name="T66" fmla="*/ 150 w 39"/>
                <a:gd name="T67" fmla="*/ 0 h 60"/>
                <a:gd name="T68" fmla="*/ 150 w 39"/>
                <a:gd name="T69" fmla="*/ 0 h 60"/>
                <a:gd name="T70" fmla="*/ 161 w 39"/>
                <a:gd name="T71" fmla="*/ 0 h 60"/>
                <a:gd name="T72" fmla="*/ 161 w 39"/>
                <a:gd name="T73" fmla="*/ 0 h 60"/>
                <a:gd name="T74" fmla="*/ 161 w 39"/>
                <a:gd name="T75" fmla="*/ 1 h 60"/>
                <a:gd name="T76" fmla="*/ 174 w 39"/>
                <a:gd name="T77" fmla="*/ 1 h 60"/>
                <a:gd name="T78" fmla="*/ 174 w 39"/>
                <a:gd name="T79" fmla="*/ 16 h 60"/>
                <a:gd name="T80" fmla="*/ 174 w 39"/>
                <a:gd name="T81" fmla="*/ 16 h 60"/>
                <a:gd name="T82" fmla="*/ 174 w 39"/>
                <a:gd name="T83" fmla="*/ 27 h 60"/>
                <a:gd name="T84" fmla="*/ 190 w 39"/>
                <a:gd name="T85" fmla="*/ 38 h 60"/>
                <a:gd name="T86" fmla="*/ 190 w 39"/>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0"/>
                <a:gd name="T134" fmla="*/ 39 w 3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0">
                  <a:moveTo>
                    <a:pt x="38" y="8"/>
                  </a:moveTo>
                  <a:lnTo>
                    <a:pt x="38" y="47"/>
                  </a:lnTo>
                  <a:lnTo>
                    <a:pt x="38" y="49"/>
                  </a:lnTo>
                  <a:lnTo>
                    <a:pt x="35" y="49"/>
                  </a:lnTo>
                  <a:lnTo>
                    <a:pt x="35" y="53"/>
                  </a:lnTo>
                  <a:lnTo>
                    <a:pt x="35" y="55"/>
                  </a:lnTo>
                  <a:lnTo>
                    <a:pt x="35" y="56"/>
                  </a:lnTo>
                  <a:lnTo>
                    <a:pt x="32" y="56"/>
                  </a:lnTo>
                  <a:lnTo>
                    <a:pt x="32" y="59"/>
                  </a:lnTo>
                  <a:lnTo>
                    <a:pt x="30" y="59"/>
                  </a:lnTo>
                  <a:lnTo>
                    <a:pt x="6" y="59"/>
                  </a:lnTo>
                  <a:lnTo>
                    <a:pt x="2" y="59"/>
                  </a:lnTo>
                  <a:lnTo>
                    <a:pt x="2" y="56"/>
                  </a:lnTo>
                  <a:lnTo>
                    <a:pt x="0" y="55"/>
                  </a:lnTo>
                  <a:lnTo>
                    <a:pt x="0" y="53"/>
                  </a:lnTo>
                  <a:lnTo>
                    <a:pt x="0" y="49"/>
                  </a:lnTo>
                  <a:lnTo>
                    <a:pt x="0" y="47"/>
                  </a:lnTo>
                  <a:lnTo>
                    <a:pt x="0" y="8"/>
                  </a:lnTo>
                  <a:lnTo>
                    <a:pt x="0" y="5"/>
                  </a:lnTo>
                  <a:lnTo>
                    <a:pt x="0" y="3"/>
                  </a:lnTo>
                  <a:lnTo>
                    <a:pt x="0" y="1"/>
                  </a:lnTo>
                  <a:lnTo>
                    <a:pt x="2" y="1"/>
                  </a:lnTo>
                  <a:lnTo>
                    <a:pt x="2" y="0"/>
                  </a:lnTo>
                  <a:lnTo>
                    <a:pt x="6" y="0"/>
                  </a:lnTo>
                  <a:lnTo>
                    <a:pt x="30" y="0"/>
                  </a:lnTo>
                  <a:lnTo>
                    <a:pt x="32" y="0"/>
                  </a:lnTo>
                  <a:lnTo>
                    <a:pt x="32" y="1"/>
                  </a:lnTo>
                  <a:lnTo>
                    <a:pt x="35" y="1"/>
                  </a:lnTo>
                  <a:lnTo>
                    <a:pt x="35" y="3"/>
                  </a:lnTo>
                  <a:lnTo>
                    <a:pt x="35" y="5"/>
                  </a:lnTo>
                  <a:lnTo>
                    <a:pt x="38" y="8"/>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12" name="AutoShape 178"/>
            <p:cNvSpPr>
              <a:spLocks noChangeAspect="1" noChangeArrowheads="1"/>
            </p:cNvSpPr>
            <p:nvPr/>
          </p:nvSpPr>
          <p:spPr bwMode="auto">
            <a:xfrm flipV="1">
              <a:off x="898" y="2375"/>
              <a:ext cx="11"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13" name="Freeform 179"/>
            <p:cNvSpPr>
              <a:spLocks noChangeAspect="1"/>
            </p:cNvSpPr>
            <p:nvPr/>
          </p:nvSpPr>
          <p:spPr bwMode="auto">
            <a:xfrm>
              <a:off x="966" y="2362"/>
              <a:ext cx="12" cy="26"/>
            </a:xfrm>
            <a:custGeom>
              <a:avLst/>
              <a:gdLst>
                <a:gd name="T0" fmla="*/ 0 w 9"/>
                <a:gd name="T1" fmla="*/ 0 h 20"/>
                <a:gd name="T2" fmla="*/ 48 w 9"/>
                <a:gd name="T3" fmla="*/ 29 h 20"/>
                <a:gd name="T4" fmla="*/ 0 w 9"/>
                <a:gd name="T5" fmla="*/ 46 h 20"/>
                <a:gd name="T6" fmla="*/ 48 w 9"/>
                <a:gd name="T7" fmla="*/ 66 h 20"/>
                <a:gd name="T8" fmla="*/ 0 w 9"/>
                <a:gd name="T9" fmla="*/ 92 h 20"/>
                <a:gd name="T10" fmla="*/ 0 w 9"/>
                <a:gd name="T11" fmla="*/ 0 h 20"/>
                <a:gd name="T12" fmla="*/ 0 w 9"/>
                <a:gd name="T13" fmla="*/ 0 h 20"/>
                <a:gd name="T14" fmla="*/ 0 60000 65536"/>
                <a:gd name="T15" fmla="*/ 0 60000 65536"/>
                <a:gd name="T16" fmla="*/ 0 60000 65536"/>
                <a:gd name="T17" fmla="*/ 0 60000 65536"/>
                <a:gd name="T18" fmla="*/ 0 60000 65536"/>
                <a:gd name="T19" fmla="*/ 0 60000 65536"/>
                <a:gd name="T20" fmla="*/ 0 60000 65536"/>
                <a:gd name="T21" fmla="*/ 0 w 9"/>
                <a:gd name="T22" fmla="*/ 0 h 20"/>
                <a:gd name="T23" fmla="*/ 9 w 9"/>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20">
                  <a:moveTo>
                    <a:pt x="0" y="0"/>
                  </a:moveTo>
                  <a:lnTo>
                    <a:pt x="8" y="6"/>
                  </a:lnTo>
                  <a:lnTo>
                    <a:pt x="0" y="9"/>
                  </a:lnTo>
                  <a:lnTo>
                    <a:pt x="8" y="14"/>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14" name="Line 180"/>
            <p:cNvSpPr>
              <a:spLocks noChangeAspect="1" noChangeShapeType="1"/>
            </p:cNvSpPr>
            <p:nvPr/>
          </p:nvSpPr>
          <p:spPr bwMode="auto">
            <a:xfrm>
              <a:off x="898" y="2387"/>
              <a:ext cx="87"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615" name="Line 181"/>
            <p:cNvSpPr>
              <a:spLocks noChangeAspect="1" noChangeShapeType="1"/>
            </p:cNvSpPr>
            <p:nvPr/>
          </p:nvSpPr>
          <p:spPr bwMode="auto">
            <a:xfrm flipH="1">
              <a:off x="898" y="2387"/>
              <a:ext cx="76"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616" name="Line 182"/>
            <p:cNvSpPr>
              <a:spLocks noChangeAspect="1" noChangeShapeType="1"/>
            </p:cNvSpPr>
            <p:nvPr/>
          </p:nvSpPr>
          <p:spPr bwMode="auto">
            <a:xfrm>
              <a:off x="898" y="2401"/>
              <a:ext cx="87"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617" name="Freeform 183"/>
            <p:cNvSpPr>
              <a:spLocks noChangeAspect="1"/>
            </p:cNvSpPr>
            <p:nvPr/>
          </p:nvSpPr>
          <p:spPr bwMode="auto">
            <a:xfrm>
              <a:off x="890" y="2388"/>
              <a:ext cx="16" cy="26"/>
            </a:xfrm>
            <a:custGeom>
              <a:avLst/>
              <a:gdLst>
                <a:gd name="T0" fmla="*/ 64 w 12"/>
                <a:gd name="T1" fmla="*/ 92 h 20"/>
                <a:gd name="T2" fmla="*/ 0 w 12"/>
                <a:gd name="T3" fmla="*/ 64 h 20"/>
                <a:gd name="T4" fmla="*/ 64 w 12"/>
                <a:gd name="T5" fmla="*/ 38 h 20"/>
                <a:gd name="T6" fmla="*/ 0 w 12"/>
                <a:gd name="T7" fmla="*/ 27 h 20"/>
                <a:gd name="T8" fmla="*/ 64 w 12"/>
                <a:gd name="T9" fmla="*/ 0 h 20"/>
                <a:gd name="T10" fmla="*/ 64 w 12"/>
                <a:gd name="T11" fmla="*/ 92 h 20"/>
                <a:gd name="T12" fmla="*/ 64 w 12"/>
                <a:gd name="T13" fmla="*/ 92 h 20"/>
                <a:gd name="T14" fmla="*/ 0 60000 65536"/>
                <a:gd name="T15" fmla="*/ 0 60000 65536"/>
                <a:gd name="T16" fmla="*/ 0 60000 65536"/>
                <a:gd name="T17" fmla="*/ 0 60000 65536"/>
                <a:gd name="T18" fmla="*/ 0 60000 65536"/>
                <a:gd name="T19" fmla="*/ 0 60000 65536"/>
                <a:gd name="T20" fmla="*/ 0 60000 65536"/>
                <a:gd name="T21" fmla="*/ 0 w 12"/>
                <a:gd name="T22" fmla="*/ 0 h 20"/>
                <a:gd name="T23" fmla="*/ 12 w 12"/>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0">
                  <a:moveTo>
                    <a:pt x="11" y="19"/>
                  </a:moveTo>
                  <a:lnTo>
                    <a:pt x="0" y="13"/>
                  </a:lnTo>
                  <a:lnTo>
                    <a:pt x="11" y="8"/>
                  </a:lnTo>
                  <a:lnTo>
                    <a:pt x="0" y="5"/>
                  </a:lnTo>
                  <a:lnTo>
                    <a:pt x="11" y="0"/>
                  </a:lnTo>
                  <a:lnTo>
                    <a:pt x="11"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18" name="Line 184"/>
            <p:cNvSpPr>
              <a:spLocks noChangeAspect="1" noChangeShapeType="1"/>
            </p:cNvSpPr>
            <p:nvPr/>
          </p:nvSpPr>
          <p:spPr bwMode="auto">
            <a:xfrm flipH="1" flipV="1">
              <a:off x="890"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619" name="Freeform 185"/>
            <p:cNvSpPr>
              <a:spLocks noChangeAspect="1"/>
            </p:cNvSpPr>
            <p:nvPr/>
          </p:nvSpPr>
          <p:spPr bwMode="auto">
            <a:xfrm>
              <a:off x="1705" y="2402"/>
              <a:ext cx="129" cy="12"/>
            </a:xfrm>
            <a:custGeom>
              <a:avLst/>
              <a:gdLst>
                <a:gd name="T0" fmla="*/ 482 w 99"/>
                <a:gd name="T1" fmla="*/ 12 h 9"/>
                <a:gd name="T2" fmla="*/ 482 w 99"/>
                <a:gd name="T3" fmla="*/ 12 h 9"/>
                <a:gd name="T4" fmla="*/ 466 w 99"/>
                <a:gd name="T5" fmla="*/ 12 h 9"/>
                <a:gd name="T6" fmla="*/ 447 w 99"/>
                <a:gd name="T7" fmla="*/ 0 h 9"/>
                <a:gd name="T8" fmla="*/ 421 w 99"/>
                <a:gd name="T9" fmla="*/ 0 h 9"/>
                <a:gd name="T10" fmla="*/ 399 w 99"/>
                <a:gd name="T11" fmla="*/ 0 h 9"/>
                <a:gd name="T12" fmla="*/ 374 w 99"/>
                <a:gd name="T13" fmla="*/ 0 h 9"/>
                <a:gd name="T14" fmla="*/ 349 w 99"/>
                <a:gd name="T15" fmla="*/ 0 h 9"/>
                <a:gd name="T16" fmla="*/ 313 w 99"/>
                <a:gd name="T17" fmla="*/ 0 h 9"/>
                <a:gd name="T18" fmla="*/ 276 w 99"/>
                <a:gd name="T19" fmla="*/ 0 h 9"/>
                <a:gd name="T20" fmla="*/ 236 w 99"/>
                <a:gd name="T21" fmla="*/ 0 h 9"/>
                <a:gd name="T22" fmla="*/ 207 w 99"/>
                <a:gd name="T23" fmla="*/ 0 h 9"/>
                <a:gd name="T24" fmla="*/ 163 w 99"/>
                <a:gd name="T25" fmla="*/ 0 h 9"/>
                <a:gd name="T26" fmla="*/ 134 w 99"/>
                <a:gd name="T27" fmla="*/ 0 h 9"/>
                <a:gd name="T28" fmla="*/ 102 w 99"/>
                <a:gd name="T29" fmla="*/ 0 h 9"/>
                <a:gd name="T30" fmla="*/ 78 w 99"/>
                <a:gd name="T31" fmla="*/ 0 h 9"/>
                <a:gd name="T32" fmla="*/ 50 w 99"/>
                <a:gd name="T33" fmla="*/ 0 h 9"/>
                <a:gd name="T34" fmla="*/ 29 w 99"/>
                <a:gd name="T35" fmla="*/ 0 h 9"/>
                <a:gd name="T36" fmla="*/ 12 w 99"/>
                <a:gd name="T37" fmla="*/ 12 h 9"/>
                <a:gd name="T38" fmla="*/ 0 w 99"/>
                <a:gd name="T39" fmla="*/ 12 h 9"/>
                <a:gd name="T40" fmla="*/ 0 w 99"/>
                <a:gd name="T41" fmla="*/ 12 h 9"/>
                <a:gd name="T42" fmla="*/ 0 w 99"/>
                <a:gd name="T43" fmla="*/ 36 h 9"/>
                <a:gd name="T44" fmla="*/ 0 w 99"/>
                <a:gd name="T45" fmla="*/ 36 h 9"/>
                <a:gd name="T46" fmla="*/ 12 w 99"/>
                <a:gd name="T47" fmla="*/ 36 h 9"/>
                <a:gd name="T48" fmla="*/ 29 w 99"/>
                <a:gd name="T49" fmla="*/ 36 h 9"/>
                <a:gd name="T50" fmla="*/ 50 w 99"/>
                <a:gd name="T51" fmla="*/ 48 h 9"/>
                <a:gd name="T52" fmla="*/ 78 w 99"/>
                <a:gd name="T53" fmla="*/ 48 h 9"/>
                <a:gd name="T54" fmla="*/ 102 w 99"/>
                <a:gd name="T55" fmla="*/ 48 h 9"/>
                <a:gd name="T56" fmla="*/ 134 w 99"/>
                <a:gd name="T57" fmla="*/ 48 h 9"/>
                <a:gd name="T58" fmla="*/ 163 w 99"/>
                <a:gd name="T59" fmla="*/ 48 h 9"/>
                <a:gd name="T60" fmla="*/ 207 w 99"/>
                <a:gd name="T61" fmla="*/ 48 h 9"/>
                <a:gd name="T62" fmla="*/ 236 w 99"/>
                <a:gd name="T63" fmla="*/ 48 h 9"/>
                <a:gd name="T64" fmla="*/ 276 w 99"/>
                <a:gd name="T65" fmla="*/ 48 h 9"/>
                <a:gd name="T66" fmla="*/ 313 w 99"/>
                <a:gd name="T67" fmla="*/ 48 h 9"/>
                <a:gd name="T68" fmla="*/ 349 w 99"/>
                <a:gd name="T69" fmla="*/ 48 h 9"/>
                <a:gd name="T70" fmla="*/ 374 w 99"/>
                <a:gd name="T71" fmla="*/ 48 h 9"/>
                <a:gd name="T72" fmla="*/ 399 w 99"/>
                <a:gd name="T73" fmla="*/ 48 h 9"/>
                <a:gd name="T74" fmla="*/ 421 w 99"/>
                <a:gd name="T75" fmla="*/ 48 h 9"/>
                <a:gd name="T76" fmla="*/ 447 w 99"/>
                <a:gd name="T77" fmla="*/ 36 h 9"/>
                <a:gd name="T78" fmla="*/ 466 w 99"/>
                <a:gd name="T79" fmla="*/ 36 h 9"/>
                <a:gd name="T80" fmla="*/ 482 w 99"/>
                <a:gd name="T81" fmla="*/ 36 h 9"/>
                <a:gd name="T82" fmla="*/ 482 w 99"/>
                <a:gd name="T83" fmla="*/ 36 h 9"/>
                <a:gd name="T84" fmla="*/ 482 w 99"/>
                <a:gd name="T85" fmla="*/ 12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9"/>
                <a:gd name="T130" fmla="*/ 0 h 9"/>
                <a:gd name="T131" fmla="*/ 99 w 99"/>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9" h="9">
                  <a:moveTo>
                    <a:pt x="98" y="2"/>
                  </a:moveTo>
                  <a:lnTo>
                    <a:pt x="98" y="2"/>
                  </a:lnTo>
                  <a:lnTo>
                    <a:pt x="95" y="2"/>
                  </a:lnTo>
                  <a:lnTo>
                    <a:pt x="93" y="2"/>
                  </a:lnTo>
                  <a:lnTo>
                    <a:pt x="91" y="0"/>
                  </a:lnTo>
                  <a:lnTo>
                    <a:pt x="88" y="0"/>
                  </a:lnTo>
                  <a:lnTo>
                    <a:pt x="86" y="0"/>
                  </a:lnTo>
                  <a:lnTo>
                    <a:pt x="85" y="0"/>
                  </a:lnTo>
                  <a:lnTo>
                    <a:pt x="81" y="0"/>
                  </a:lnTo>
                  <a:lnTo>
                    <a:pt x="79" y="0"/>
                  </a:lnTo>
                  <a:lnTo>
                    <a:pt x="77" y="0"/>
                  </a:lnTo>
                  <a:lnTo>
                    <a:pt x="72" y="0"/>
                  </a:lnTo>
                  <a:lnTo>
                    <a:pt x="71" y="0"/>
                  </a:lnTo>
                  <a:lnTo>
                    <a:pt x="65" y="0"/>
                  </a:lnTo>
                  <a:lnTo>
                    <a:pt x="64" y="0"/>
                  </a:lnTo>
                  <a:lnTo>
                    <a:pt x="59" y="0"/>
                  </a:lnTo>
                  <a:lnTo>
                    <a:pt x="57" y="0"/>
                  </a:lnTo>
                  <a:lnTo>
                    <a:pt x="52" y="0"/>
                  </a:lnTo>
                  <a:lnTo>
                    <a:pt x="48" y="0"/>
                  </a:lnTo>
                  <a:lnTo>
                    <a:pt x="45" y="0"/>
                  </a:lnTo>
                  <a:lnTo>
                    <a:pt x="42" y="0"/>
                  </a:lnTo>
                  <a:lnTo>
                    <a:pt x="39" y="0"/>
                  </a:lnTo>
                  <a:lnTo>
                    <a:pt x="34" y="0"/>
                  </a:lnTo>
                  <a:lnTo>
                    <a:pt x="30" y="0"/>
                  </a:lnTo>
                  <a:lnTo>
                    <a:pt x="28" y="0"/>
                  </a:lnTo>
                  <a:lnTo>
                    <a:pt x="23" y="0"/>
                  </a:lnTo>
                  <a:lnTo>
                    <a:pt x="21" y="0"/>
                  </a:lnTo>
                  <a:lnTo>
                    <a:pt x="19" y="0"/>
                  </a:lnTo>
                  <a:lnTo>
                    <a:pt x="16" y="0"/>
                  </a:lnTo>
                  <a:lnTo>
                    <a:pt x="13" y="0"/>
                  </a:lnTo>
                  <a:lnTo>
                    <a:pt x="10" y="0"/>
                  </a:lnTo>
                  <a:lnTo>
                    <a:pt x="8" y="0"/>
                  </a:lnTo>
                  <a:lnTo>
                    <a:pt x="6" y="0"/>
                  </a:lnTo>
                  <a:lnTo>
                    <a:pt x="6" y="2"/>
                  </a:lnTo>
                  <a:lnTo>
                    <a:pt x="2" y="2"/>
                  </a:lnTo>
                  <a:lnTo>
                    <a:pt x="0" y="2"/>
                  </a:lnTo>
                  <a:lnTo>
                    <a:pt x="0" y="6"/>
                  </a:lnTo>
                  <a:lnTo>
                    <a:pt x="2" y="6"/>
                  </a:lnTo>
                  <a:lnTo>
                    <a:pt x="6" y="6"/>
                  </a:lnTo>
                  <a:lnTo>
                    <a:pt x="8" y="8"/>
                  </a:lnTo>
                  <a:lnTo>
                    <a:pt x="10" y="8"/>
                  </a:lnTo>
                  <a:lnTo>
                    <a:pt x="13" y="8"/>
                  </a:lnTo>
                  <a:lnTo>
                    <a:pt x="16" y="8"/>
                  </a:lnTo>
                  <a:lnTo>
                    <a:pt x="19" y="8"/>
                  </a:lnTo>
                  <a:lnTo>
                    <a:pt x="21" y="8"/>
                  </a:lnTo>
                  <a:lnTo>
                    <a:pt x="23" y="8"/>
                  </a:lnTo>
                  <a:lnTo>
                    <a:pt x="28" y="8"/>
                  </a:lnTo>
                  <a:lnTo>
                    <a:pt x="30" y="8"/>
                  </a:lnTo>
                  <a:lnTo>
                    <a:pt x="34" y="8"/>
                  </a:lnTo>
                  <a:lnTo>
                    <a:pt x="39" y="8"/>
                  </a:lnTo>
                  <a:lnTo>
                    <a:pt x="42" y="8"/>
                  </a:lnTo>
                  <a:lnTo>
                    <a:pt x="45" y="8"/>
                  </a:lnTo>
                  <a:lnTo>
                    <a:pt x="48" y="8"/>
                  </a:lnTo>
                  <a:lnTo>
                    <a:pt x="52" y="8"/>
                  </a:lnTo>
                  <a:lnTo>
                    <a:pt x="57" y="8"/>
                  </a:lnTo>
                  <a:lnTo>
                    <a:pt x="59" y="8"/>
                  </a:lnTo>
                  <a:lnTo>
                    <a:pt x="64" y="8"/>
                  </a:lnTo>
                  <a:lnTo>
                    <a:pt x="65" y="8"/>
                  </a:lnTo>
                  <a:lnTo>
                    <a:pt x="71" y="8"/>
                  </a:lnTo>
                  <a:lnTo>
                    <a:pt x="72" y="8"/>
                  </a:lnTo>
                  <a:lnTo>
                    <a:pt x="77" y="8"/>
                  </a:lnTo>
                  <a:lnTo>
                    <a:pt x="79" y="8"/>
                  </a:lnTo>
                  <a:lnTo>
                    <a:pt x="81" y="8"/>
                  </a:lnTo>
                  <a:lnTo>
                    <a:pt x="85" y="8"/>
                  </a:lnTo>
                  <a:lnTo>
                    <a:pt x="86" y="8"/>
                  </a:lnTo>
                  <a:lnTo>
                    <a:pt x="88" y="8"/>
                  </a:lnTo>
                  <a:lnTo>
                    <a:pt x="91" y="6"/>
                  </a:lnTo>
                  <a:lnTo>
                    <a:pt x="93" y="6"/>
                  </a:lnTo>
                  <a:lnTo>
                    <a:pt x="95" y="6"/>
                  </a:lnTo>
                  <a:lnTo>
                    <a:pt x="98" y="6"/>
                  </a:lnTo>
                  <a:lnTo>
                    <a:pt x="98" y="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20" name="Freeform 186"/>
            <p:cNvSpPr>
              <a:spLocks noChangeAspect="1"/>
            </p:cNvSpPr>
            <p:nvPr/>
          </p:nvSpPr>
          <p:spPr bwMode="auto">
            <a:xfrm>
              <a:off x="1729" y="2375"/>
              <a:ext cx="77" cy="14"/>
            </a:xfrm>
            <a:custGeom>
              <a:avLst/>
              <a:gdLst>
                <a:gd name="T0" fmla="*/ 286 w 59"/>
                <a:gd name="T1" fmla="*/ 0 h 11"/>
                <a:gd name="T2" fmla="*/ 286 w 59"/>
                <a:gd name="T3" fmla="*/ 46 h 11"/>
                <a:gd name="T4" fmla="*/ 0 w 59"/>
                <a:gd name="T5" fmla="*/ 46 h 11"/>
                <a:gd name="T6" fmla="*/ 0 w 59"/>
                <a:gd name="T7" fmla="*/ 0 h 11"/>
                <a:gd name="T8" fmla="*/ 286 w 59"/>
                <a:gd name="T9" fmla="*/ 0 h 11"/>
                <a:gd name="T10" fmla="*/ 286 w 59"/>
                <a:gd name="T11" fmla="*/ 0 h 11"/>
                <a:gd name="T12" fmla="*/ 0 60000 65536"/>
                <a:gd name="T13" fmla="*/ 0 60000 65536"/>
                <a:gd name="T14" fmla="*/ 0 60000 65536"/>
                <a:gd name="T15" fmla="*/ 0 60000 65536"/>
                <a:gd name="T16" fmla="*/ 0 60000 65536"/>
                <a:gd name="T17" fmla="*/ 0 60000 65536"/>
                <a:gd name="T18" fmla="*/ 0 w 59"/>
                <a:gd name="T19" fmla="*/ 0 h 11"/>
                <a:gd name="T20" fmla="*/ 59 w 5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59" h="11">
                  <a:moveTo>
                    <a:pt x="58" y="0"/>
                  </a:moveTo>
                  <a:lnTo>
                    <a:pt x="58" y="10"/>
                  </a:lnTo>
                  <a:lnTo>
                    <a:pt x="0" y="10"/>
                  </a:lnTo>
                  <a:lnTo>
                    <a:pt x="0" y="0"/>
                  </a:lnTo>
                  <a:lnTo>
                    <a:pt x="58"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21" name="AutoShape 187"/>
            <p:cNvSpPr>
              <a:spLocks noChangeAspect="1" noChangeArrowheads="1"/>
            </p:cNvSpPr>
            <p:nvPr/>
          </p:nvSpPr>
          <p:spPr bwMode="auto">
            <a:xfrm flipV="1">
              <a:off x="1729" y="2388"/>
              <a:ext cx="75"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22" name="Freeform 188"/>
            <p:cNvSpPr>
              <a:spLocks noChangeAspect="1"/>
            </p:cNvSpPr>
            <p:nvPr/>
          </p:nvSpPr>
          <p:spPr bwMode="auto">
            <a:xfrm>
              <a:off x="1707" y="2298"/>
              <a:ext cx="123" cy="78"/>
            </a:xfrm>
            <a:custGeom>
              <a:avLst/>
              <a:gdLst>
                <a:gd name="T0" fmla="*/ 467 w 94"/>
                <a:gd name="T1" fmla="*/ 237 h 60"/>
                <a:gd name="T2" fmla="*/ 467 w 94"/>
                <a:gd name="T3" fmla="*/ 237 h 60"/>
                <a:gd name="T4" fmla="*/ 467 w 94"/>
                <a:gd name="T5" fmla="*/ 257 h 60"/>
                <a:gd name="T6" fmla="*/ 445 w 94"/>
                <a:gd name="T7" fmla="*/ 257 h 60"/>
                <a:gd name="T8" fmla="*/ 445 w 94"/>
                <a:gd name="T9" fmla="*/ 269 h 60"/>
                <a:gd name="T10" fmla="*/ 437 w 94"/>
                <a:gd name="T11" fmla="*/ 272 h 60"/>
                <a:gd name="T12" fmla="*/ 434 w 94"/>
                <a:gd name="T13" fmla="*/ 272 h 60"/>
                <a:gd name="T14" fmla="*/ 420 w 94"/>
                <a:gd name="T15" fmla="*/ 286 h 60"/>
                <a:gd name="T16" fmla="*/ 400 w 94"/>
                <a:gd name="T17" fmla="*/ 286 h 60"/>
                <a:gd name="T18" fmla="*/ 398 w 94"/>
                <a:gd name="T19" fmla="*/ 286 h 60"/>
                <a:gd name="T20" fmla="*/ 376 w 94"/>
                <a:gd name="T21" fmla="*/ 286 h 60"/>
                <a:gd name="T22" fmla="*/ 79 w 94"/>
                <a:gd name="T23" fmla="*/ 286 h 60"/>
                <a:gd name="T24" fmla="*/ 71 w 94"/>
                <a:gd name="T25" fmla="*/ 286 h 60"/>
                <a:gd name="T26" fmla="*/ 65 w 94"/>
                <a:gd name="T27" fmla="*/ 286 h 60"/>
                <a:gd name="T28" fmla="*/ 46 w 94"/>
                <a:gd name="T29" fmla="*/ 286 h 60"/>
                <a:gd name="T30" fmla="*/ 38 w 94"/>
                <a:gd name="T31" fmla="*/ 272 h 60"/>
                <a:gd name="T32" fmla="*/ 29 w 94"/>
                <a:gd name="T33" fmla="*/ 272 h 60"/>
                <a:gd name="T34" fmla="*/ 12 w 94"/>
                <a:gd name="T35" fmla="*/ 269 h 60"/>
                <a:gd name="T36" fmla="*/ 12 w 94"/>
                <a:gd name="T37" fmla="*/ 269 h 60"/>
                <a:gd name="T38" fmla="*/ 12 w 94"/>
                <a:gd name="T39" fmla="*/ 257 h 60"/>
                <a:gd name="T40" fmla="*/ 0 w 94"/>
                <a:gd name="T41" fmla="*/ 237 h 60"/>
                <a:gd name="T42" fmla="*/ 0 w 94"/>
                <a:gd name="T43" fmla="*/ 237 h 60"/>
                <a:gd name="T44" fmla="*/ 0 w 94"/>
                <a:gd name="T45" fmla="*/ 51 h 60"/>
                <a:gd name="T46" fmla="*/ 0 w 94"/>
                <a:gd name="T47" fmla="*/ 38 h 60"/>
                <a:gd name="T48" fmla="*/ 0 w 94"/>
                <a:gd name="T49" fmla="*/ 38 h 60"/>
                <a:gd name="T50" fmla="*/ 12 w 94"/>
                <a:gd name="T51" fmla="*/ 27 h 60"/>
                <a:gd name="T52" fmla="*/ 12 w 94"/>
                <a:gd name="T53" fmla="*/ 16 h 60"/>
                <a:gd name="T54" fmla="*/ 29 w 94"/>
                <a:gd name="T55" fmla="*/ 16 h 60"/>
                <a:gd name="T56" fmla="*/ 38 w 94"/>
                <a:gd name="T57" fmla="*/ 1 h 60"/>
                <a:gd name="T58" fmla="*/ 46 w 94"/>
                <a:gd name="T59" fmla="*/ 1 h 60"/>
                <a:gd name="T60" fmla="*/ 65 w 94"/>
                <a:gd name="T61" fmla="*/ 0 h 60"/>
                <a:gd name="T62" fmla="*/ 71 w 94"/>
                <a:gd name="T63" fmla="*/ 0 h 60"/>
                <a:gd name="T64" fmla="*/ 79 w 94"/>
                <a:gd name="T65" fmla="*/ 0 h 60"/>
                <a:gd name="T66" fmla="*/ 376 w 94"/>
                <a:gd name="T67" fmla="*/ 0 h 60"/>
                <a:gd name="T68" fmla="*/ 398 w 94"/>
                <a:gd name="T69" fmla="*/ 0 h 60"/>
                <a:gd name="T70" fmla="*/ 400 w 94"/>
                <a:gd name="T71" fmla="*/ 0 h 60"/>
                <a:gd name="T72" fmla="*/ 420 w 94"/>
                <a:gd name="T73" fmla="*/ 1 h 60"/>
                <a:gd name="T74" fmla="*/ 434 w 94"/>
                <a:gd name="T75" fmla="*/ 1 h 60"/>
                <a:gd name="T76" fmla="*/ 437 w 94"/>
                <a:gd name="T77" fmla="*/ 1 h 60"/>
                <a:gd name="T78" fmla="*/ 445 w 94"/>
                <a:gd name="T79" fmla="*/ 16 h 60"/>
                <a:gd name="T80" fmla="*/ 445 w 94"/>
                <a:gd name="T81" fmla="*/ 27 h 60"/>
                <a:gd name="T82" fmla="*/ 467 w 94"/>
                <a:gd name="T83" fmla="*/ 27 h 60"/>
                <a:gd name="T84" fmla="*/ 467 w 94"/>
                <a:gd name="T85" fmla="*/ 38 h 60"/>
                <a:gd name="T86" fmla="*/ 467 w 94"/>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0"/>
                <a:gd name="T134" fmla="*/ 94 w 9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0">
                  <a:moveTo>
                    <a:pt x="93" y="11"/>
                  </a:moveTo>
                  <a:lnTo>
                    <a:pt x="93" y="49"/>
                  </a:lnTo>
                  <a:lnTo>
                    <a:pt x="93" y="53"/>
                  </a:lnTo>
                  <a:lnTo>
                    <a:pt x="89" y="53"/>
                  </a:lnTo>
                  <a:lnTo>
                    <a:pt x="89" y="55"/>
                  </a:lnTo>
                  <a:lnTo>
                    <a:pt x="87" y="56"/>
                  </a:lnTo>
                  <a:lnTo>
                    <a:pt x="86" y="56"/>
                  </a:lnTo>
                  <a:lnTo>
                    <a:pt x="83" y="59"/>
                  </a:lnTo>
                  <a:lnTo>
                    <a:pt x="80" y="59"/>
                  </a:lnTo>
                  <a:lnTo>
                    <a:pt x="79" y="59"/>
                  </a:lnTo>
                  <a:lnTo>
                    <a:pt x="75" y="59"/>
                  </a:lnTo>
                  <a:lnTo>
                    <a:pt x="16" y="59"/>
                  </a:lnTo>
                  <a:lnTo>
                    <a:pt x="14" y="59"/>
                  </a:lnTo>
                  <a:lnTo>
                    <a:pt x="13" y="59"/>
                  </a:lnTo>
                  <a:lnTo>
                    <a:pt x="9" y="59"/>
                  </a:lnTo>
                  <a:lnTo>
                    <a:pt x="8" y="56"/>
                  </a:lnTo>
                  <a:lnTo>
                    <a:pt x="6" y="56"/>
                  </a:lnTo>
                  <a:lnTo>
                    <a:pt x="2" y="55"/>
                  </a:lnTo>
                  <a:lnTo>
                    <a:pt x="2" y="53"/>
                  </a:lnTo>
                  <a:lnTo>
                    <a:pt x="0" y="53"/>
                  </a:lnTo>
                  <a:lnTo>
                    <a:pt x="0" y="49"/>
                  </a:lnTo>
                  <a:lnTo>
                    <a:pt x="0" y="11"/>
                  </a:lnTo>
                  <a:lnTo>
                    <a:pt x="0" y="8"/>
                  </a:lnTo>
                  <a:lnTo>
                    <a:pt x="2" y="5"/>
                  </a:lnTo>
                  <a:lnTo>
                    <a:pt x="2" y="3"/>
                  </a:lnTo>
                  <a:lnTo>
                    <a:pt x="6" y="3"/>
                  </a:lnTo>
                  <a:lnTo>
                    <a:pt x="6" y="1"/>
                  </a:lnTo>
                  <a:lnTo>
                    <a:pt x="8" y="1"/>
                  </a:lnTo>
                  <a:lnTo>
                    <a:pt x="9" y="1"/>
                  </a:lnTo>
                  <a:lnTo>
                    <a:pt x="13" y="0"/>
                  </a:lnTo>
                  <a:lnTo>
                    <a:pt x="14" y="0"/>
                  </a:lnTo>
                  <a:lnTo>
                    <a:pt x="16" y="0"/>
                  </a:lnTo>
                  <a:lnTo>
                    <a:pt x="75" y="0"/>
                  </a:lnTo>
                  <a:lnTo>
                    <a:pt x="79" y="0"/>
                  </a:lnTo>
                  <a:lnTo>
                    <a:pt x="80" y="0"/>
                  </a:lnTo>
                  <a:lnTo>
                    <a:pt x="83" y="1"/>
                  </a:lnTo>
                  <a:lnTo>
                    <a:pt x="86" y="1"/>
                  </a:lnTo>
                  <a:lnTo>
                    <a:pt x="87" y="1"/>
                  </a:lnTo>
                  <a:lnTo>
                    <a:pt x="87" y="3"/>
                  </a:lnTo>
                  <a:lnTo>
                    <a:pt x="89" y="3"/>
                  </a:lnTo>
                  <a:lnTo>
                    <a:pt x="89" y="5"/>
                  </a:lnTo>
                  <a:lnTo>
                    <a:pt x="93" y="5"/>
                  </a:lnTo>
                  <a:lnTo>
                    <a:pt x="93" y="8"/>
                  </a:lnTo>
                  <a:lnTo>
                    <a:pt x="93"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23" name="Freeform 189"/>
            <p:cNvSpPr>
              <a:spLocks noChangeAspect="1"/>
            </p:cNvSpPr>
            <p:nvPr/>
          </p:nvSpPr>
          <p:spPr bwMode="auto">
            <a:xfrm>
              <a:off x="1792" y="2298"/>
              <a:ext cx="38" cy="78"/>
            </a:xfrm>
            <a:custGeom>
              <a:avLst/>
              <a:gdLst>
                <a:gd name="T0" fmla="*/ 143 w 29"/>
                <a:gd name="T1" fmla="*/ 226 h 60"/>
                <a:gd name="T2" fmla="*/ 143 w 29"/>
                <a:gd name="T3" fmla="*/ 237 h 60"/>
                <a:gd name="T4" fmla="*/ 143 w 29"/>
                <a:gd name="T5" fmla="*/ 257 h 60"/>
                <a:gd name="T6" fmla="*/ 122 w 29"/>
                <a:gd name="T7" fmla="*/ 257 h 60"/>
                <a:gd name="T8" fmla="*/ 122 w 29"/>
                <a:gd name="T9" fmla="*/ 269 h 60"/>
                <a:gd name="T10" fmla="*/ 122 w 29"/>
                <a:gd name="T11" fmla="*/ 272 h 60"/>
                <a:gd name="T12" fmla="*/ 122 w 29"/>
                <a:gd name="T13" fmla="*/ 272 h 60"/>
                <a:gd name="T14" fmla="*/ 122 w 29"/>
                <a:gd name="T15" fmla="*/ 272 h 60"/>
                <a:gd name="T16" fmla="*/ 113 w 29"/>
                <a:gd name="T17" fmla="*/ 286 h 60"/>
                <a:gd name="T18" fmla="*/ 113 w 29"/>
                <a:gd name="T19" fmla="*/ 286 h 60"/>
                <a:gd name="T20" fmla="*/ 113 w 29"/>
                <a:gd name="T21" fmla="*/ 286 h 60"/>
                <a:gd name="T22" fmla="*/ 28 w 29"/>
                <a:gd name="T23" fmla="*/ 286 h 60"/>
                <a:gd name="T24" fmla="*/ 28 w 29"/>
                <a:gd name="T25" fmla="*/ 286 h 60"/>
                <a:gd name="T26" fmla="*/ 28 w 29"/>
                <a:gd name="T27" fmla="*/ 286 h 60"/>
                <a:gd name="T28" fmla="*/ 28 w 29"/>
                <a:gd name="T29" fmla="*/ 286 h 60"/>
                <a:gd name="T30" fmla="*/ 12 w 29"/>
                <a:gd name="T31" fmla="*/ 272 h 60"/>
                <a:gd name="T32" fmla="*/ 12 w 29"/>
                <a:gd name="T33" fmla="*/ 272 h 60"/>
                <a:gd name="T34" fmla="*/ 12 w 29"/>
                <a:gd name="T35" fmla="*/ 269 h 60"/>
                <a:gd name="T36" fmla="*/ 12 w 29"/>
                <a:gd name="T37" fmla="*/ 269 h 60"/>
                <a:gd name="T38" fmla="*/ 0 w 29"/>
                <a:gd name="T39" fmla="*/ 257 h 60"/>
                <a:gd name="T40" fmla="*/ 0 w 29"/>
                <a:gd name="T41" fmla="*/ 237 h 60"/>
                <a:gd name="T42" fmla="*/ 0 w 29"/>
                <a:gd name="T43" fmla="*/ 226 h 60"/>
                <a:gd name="T44" fmla="*/ 0 w 29"/>
                <a:gd name="T45" fmla="*/ 51 h 60"/>
                <a:gd name="T46" fmla="*/ 0 w 29"/>
                <a:gd name="T47" fmla="*/ 38 h 60"/>
                <a:gd name="T48" fmla="*/ 0 w 29"/>
                <a:gd name="T49" fmla="*/ 27 h 60"/>
                <a:gd name="T50" fmla="*/ 12 w 29"/>
                <a:gd name="T51" fmla="*/ 27 h 60"/>
                <a:gd name="T52" fmla="*/ 12 w 29"/>
                <a:gd name="T53" fmla="*/ 16 h 60"/>
                <a:gd name="T54" fmla="*/ 12 w 29"/>
                <a:gd name="T55" fmla="*/ 16 h 60"/>
                <a:gd name="T56" fmla="*/ 12 w 29"/>
                <a:gd name="T57" fmla="*/ 1 h 60"/>
                <a:gd name="T58" fmla="*/ 12 w 29"/>
                <a:gd name="T59" fmla="*/ 1 h 60"/>
                <a:gd name="T60" fmla="*/ 28 w 29"/>
                <a:gd name="T61" fmla="*/ 0 h 60"/>
                <a:gd name="T62" fmla="*/ 28 w 29"/>
                <a:gd name="T63" fmla="*/ 0 h 60"/>
                <a:gd name="T64" fmla="*/ 28 w 29"/>
                <a:gd name="T65" fmla="*/ 0 h 60"/>
                <a:gd name="T66" fmla="*/ 113 w 29"/>
                <a:gd name="T67" fmla="*/ 0 h 60"/>
                <a:gd name="T68" fmla="*/ 113 w 29"/>
                <a:gd name="T69" fmla="*/ 0 h 60"/>
                <a:gd name="T70" fmla="*/ 113 w 29"/>
                <a:gd name="T71" fmla="*/ 0 h 60"/>
                <a:gd name="T72" fmla="*/ 113 w 29"/>
                <a:gd name="T73" fmla="*/ 0 h 60"/>
                <a:gd name="T74" fmla="*/ 122 w 29"/>
                <a:gd name="T75" fmla="*/ 1 h 60"/>
                <a:gd name="T76" fmla="*/ 122 w 29"/>
                <a:gd name="T77" fmla="*/ 1 h 60"/>
                <a:gd name="T78" fmla="*/ 122 w 29"/>
                <a:gd name="T79" fmla="*/ 16 h 60"/>
                <a:gd name="T80" fmla="*/ 122 w 29"/>
                <a:gd name="T81" fmla="*/ 16 h 60"/>
                <a:gd name="T82" fmla="*/ 143 w 29"/>
                <a:gd name="T83" fmla="*/ 27 h 60"/>
                <a:gd name="T84" fmla="*/ 143 w 29"/>
                <a:gd name="T85" fmla="*/ 38 h 60"/>
                <a:gd name="T86" fmla="*/ 143 w 2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0"/>
                <a:gd name="T134" fmla="*/ 29 w 2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0">
                  <a:moveTo>
                    <a:pt x="28" y="11"/>
                  </a:moveTo>
                  <a:lnTo>
                    <a:pt x="28" y="47"/>
                  </a:lnTo>
                  <a:lnTo>
                    <a:pt x="28" y="49"/>
                  </a:lnTo>
                  <a:lnTo>
                    <a:pt x="28" y="53"/>
                  </a:lnTo>
                  <a:lnTo>
                    <a:pt x="24" y="53"/>
                  </a:lnTo>
                  <a:lnTo>
                    <a:pt x="24" y="55"/>
                  </a:lnTo>
                  <a:lnTo>
                    <a:pt x="24" y="56"/>
                  </a:lnTo>
                  <a:lnTo>
                    <a:pt x="22" y="59"/>
                  </a:lnTo>
                  <a:lnTo>
                    <a:pt x="5" y="59"/>
                  </a:lnTo>
                  <a:lnTo>
                    <a:pt x="2" y="56"/>
                  </a:lnTo>
                  <a:lnTo>
                    <a:pt x="2" y="55"/>
                  </a:lnTo>
                  <a:lnTo>
                    <a:pt x="2" y="53"/>
                  </a:lnTo>
                  <a:lnTo>
                    <a:pt x="0" y="53"/>
                  </a:lnTo>
                  <a:lnTo>
                    <a:pt x="0" y="49"/>
                  </a:lnTo>
                  <a:lnTo>
                    <a:pt x="0" y="47"/>
                  </a:lnTo>
                  <a:lnTo>
                    <a:pt x="0" y="11"/>
                  </a:lnTo>
                  <a:lnTo>
                    <a:pt x="0" y="8"/>
                  </a:lnTo>
                  <a:lnTo>
                    <a:pt x="0" y="5"/>
                  </a:lnTo>
                  <a:lnTo>
                    <a:pt x="2" y="5"/>
                  </a:lnTo>
                  <a:lnTo>
                    <a:pt x="2" y="3"/>
                  </a:lnTo>
                  <a:lnTo>
                    <a:pt x="2" y="1"/>
                  </a:lnTo>
                  <a:lnTo>
                    <a:pt x="5" y="0"/>
                  </a:lnTo>
                  <a:lnTo>
                    <a:pt x="22" y="0"/>
                  </a:lnTo>
                  <a:lnTo>
                    <a:pt x="24" y="1"/>
                  </a:lnTo>
                  <a:lnTo>
                    <a:pt x="24" y="3"/>
                  </a:lnTo>
                  <a:lnTo>
                    <a:pt x="24" y="5"/>
                  </a:lnTo>
                  <a:lnTo>
                    <a:pt x="28" y="5"/>
                  </a:lnTo>
                  <a:lnTo>
                    <a:pt x="28" y="8"/>
                  </a:lnTo>
                  <a:lnTo>
                    <a:pt x="28" y="11"/>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24" name="Freeform 190"/>
            <p:cNvSpPr>
              <a:spLocks noChangeAspect="1"/>
            </p:cNvSpPr>
            <p:nvPr/>
          </p:nvSpPr>
          <p:spPr bwMode="auto">
            <a:xfrm>
              <a:off x="1712" y="2298"/>
              <a:ext cx="33" cy="78"/>
            </a:xfrm>
            <a:custGeom>
              <a:avLst/>
              <a:gdLst>
                <a:gd name="T0" fmla="*/ 127 w 25"/>
                <a:gd name="T1" fmla="*/ 226 h 60"/>
                <a:gd name="T2" fmla="*/ 127 w 25"/>
                <a:gd name="T3" fmla="*/ 237 h 60"/>
                <a:gd name="T4" fmla="*/ 127 w 25"/>
                <a:gd name="T5" fmla="*/ 257 h 60"/>
                <a:gd name="T6" fmla="*/ 115 w 25"/>
                <a:gd name="T7" fmla="*/ 257 h 60"/>
                <a:gd name="T8" fmla="*/ 115 w 25"/>
                <a:gd name="T9" fmla="*/ 269 h 60"/>
                <a:gd name="T10" fmla="*/ 115 w 25"/>
                <a:gd name="T11" fmla="*/ 272 h 60"/>
                <a:gd name="T12" fmla="*/ 115 w 25"/>
                <a:gd name="T13" fmla="*/ 272 h 60"/>
                <a:gd name="T14" fmla="*/ 115 w 25"/>
                <a:gd name="T15" fmla="*/ 272 h 60"/>
                <a:gd name="T16" fmla="*/ 102 w 25"/>
                <a:gd name="T17" fmla="*/ 286 h 60"/>
                <a:gd name="T18" fmla="*/ 102 w 25"/>
                <a:gd name="T19" fmla="*/ 286 h 60"/>
                <a:gd name="T20" fmla="*/ 102 w 25"/>
                <a:gd name="T21" fmla="*/ 286 h 60"/>
                <a:gd name="T22" fmla="*/ 12 w 25"/>
                <a:gd name="T23" fmla="*/ 286 h 60"/>
                <a:gd name="T24" fmla="*/ 12 w 25"/>
                <a:gd name="T25" fmla="*/ 286 h 60"/>
                <a:gd name="T26" fmla="*/ 12 w 25"/>
                <a:gd name="T27" fmla="*/ 286 h 60"/>
                <a:gd name="T28" fmla="*/ 12 w 25"/>
                <a:gd name="T29" fmla="*/ 286 h 60"/>
                <a:gd name="T30" fmla="*/ 0 w 25"/>
                <a:gd name="T31" fmla="*/ 272 h 60"/>
                <a:gd name="T32" fmla="*/ 0 w 25"/>
                <a:gd name="T33" fmla="*/ 272 h 60"/>
                <a:gd name="T34" fmla="*/ 0 w 25"/>
                <a:gd name="T35" fmla="*/ 269 h 60"/>
                <a:gd name="T36" fmla="*/ 0 w 25"/>
                <a:gd name="T37" fmla="*/ 269 h 60"/>
                <a:gd name="T38" fmla="*/ 0 w 25"/>
                <a:gd name="T39" fmla="*/ 257 h 60"/>
                <a:gd name="T40" fmla="*/ 0 w 25"/>
                <a:gd name="T41" fmla="*/ 237 h 60"/>
                <a:gd name="T42" fmla="*/ 0 w 25"/>
                <a:gd name="T43" fmla="*/ 226 h 60"/>
                <a:gd name="T44" fmla="*/ 0 w 25"/>
                <a:gd name="T45" fmla="*/ 51 h 60"/>
                <a:gd name="T46" fmla="*/ 0 w 25"/>
                <a:gd name="T47" fmla="*/ 38 h 60"/>
                <a:gd name="T48" fmla="*/ 0 w 25"/>
                <a:gd name="T49" fmla="*/ 27 h 60"/>
                <a:gd name="T50" fmla="*/ 0 w 25"/>
                <a:gd name="T51" fmla="*/ 27 h 60"/>
                <a:gd name="T52" fmla="*/ 0 w 25"/>
                <a:gd name="T53" fmla="*/ 16 h 60"/>
                <a:gd name="T54" fmla="*/ 0 w 25"/>
                <a:gd name="T55" fmla="*/ 16 h 60"/>
                <a:gd name="T56" fmla="*/ 0 w 25"/>
                <a:gd name="T57" fmla="*/ 1 h 60"/>
                <a:gd name="T58" fmla="*/ 0 w 25"/>
                <a:gd name="T59" fmla="*/ 1 h 60"/>
                <a:gd name="T60" fmla="*/ 12 w 25"/>
                <a:gd name="T61" fmla="*/ 0 h 60"/>
                <a:gd name="T62" fmla="*/ 12 w 25"/>
                <a:gd name="T63" fmla="*/ 0 h 60"/>
                <a:gd name="T64" fmla="*/ 12 w 25"/>
                <a:gd name="T65" fmla="*/ 0 h 60"/>
                <a:gd name="T66" fmla="*/ 102 w 25"/>
                <a:gd name="T67" fmla="*/ 0 h 60"/>
                <a:gd name="T68" fmla="*/ 102 w 25"/>
                <a:gd name="T69" fmla="*/ 0 h 60"/>
                <a:gd name="T70" fmla="*/ 102 w 25"/>
                <a:gd name="T71" fmla="*/ 0 h 60"/>
                <a:gd name="T72" fmla="*/ 115 w 25"/>
                <a:gd name="T73" fmla="*/ 0 h 60"/>
                <a:gd name="T74" fmla="*/ 115 w 25"/>
                <a:gd name="T75" fmla="*/ 1 h 60"/>
                <a:gd name="T76" fmla="*/ 115 w 25"/>
                <a:gd name="T77" fmla="*/ 1 h 60"/>
                <a:gd name="T78" fmla="*/ 115 w 25"/>
                <a:gd name="T79" fmla="*/ 16 h 60"/>
                <a:gd name="T80" fmla="*/ 115 w 25"/>
                <a:gd name="T81" fmla="*/ 16 h 60"/>
                <a:gd name="T82" fmla="*/ 127 w 25"/>
                <a:gd name="T83" fmla="*/ 27 h 60"/>
                <a:gd name="T84" fmla="*/ 127 w 25"/>
                <a:gd name="T85" fmla="*/ 38 h 60"/>
                <a:gd name="T86" fmla="*/ 127 w 25"/>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0"/>
                <a:gd name="T134" fmla="*/ 25 w 25"/>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0">
                  <a:moveTo>
                    <a:pt x="24" y="11"/>
                  </a:moveTo>
                  <a:lnTo>
                    <a:pt x="24" y="47"/>
                  </a:lnTo>
                  <a:lnTo>
                    <a:pt x="24" y="49"/>
                  </a:lnTo>
                  <a:lnTo>
                    <a:pt x="24" y="53"/>
                  </a:lnTo>
                  <a:lnTo>
                    <a:pt x="22" y="53"/>
                  </a:lnTo>
                  <a:lnTo>
                    <a:pt x="22" y="55"/>
                  </a:lnTo>
                  <a:lnTo>
                    <a:pt x="22" y="56"/>
                  </a:lnTo>
                  <a:lnTo>
                    <a:pt x="22" y="59"/>
                  </a:lnTo>
                  <a:lnTo>
                    <a:pt x="19" y="59"/>
                  </a:lnTo>
                  <a:lnTo>
                    <a:pt x="2" y="59"/>
                  </a:lnTo>
                  <a:lnTo>
                    <a:pt x="0" y="56"/>
                  </a:lnTo>
                  <a:lnTo>
                    <a:pt x="0" y="55"/>
                  </a:lnTo>
                  <a:lnTo>
                    <a:pt x="0" y="53"/>
                  </a:lnTo>
                  <a:lnTo>
                    <a:pt x="0" y="49"/>
                  </a:lnTo>
                  <a:lnTo>
                    <a:pt x="0" y="47"/>
                  </a:lnTo>
                  <a:lnTo>
                    <a:pt x="0" y="11"/>
                  </a:lnTo>
                  <a:lnTo>
                    <a:pt x="0" y="8"/>
                  </a:lnTo>
                  <a:lnTo>
                    <a:pt x="0" y="5"/>
                  </a:lnTo>
                  <a:lnTo>
                    <a:pt x="0" y="3"/>
                  </a:lnTo>
                  <a:lnTo>
                    <a:pt x="0" y="1"/>
                  </a:lnTo>
                  <a:lnTo>
                    <a:pt x="2" y="0"/>
                  </a:lnTo>
                  <a:lnTo>
                    <a:pt x="19" y="0"/>
                  </a:lnTo>
                  <a:lnTo>
                    <a:pt x="22" y="0"/>
                  </a:lnTo>
                  <a:lnTo>
                    <a:pt x="22" y="1"/>
                  </a:lnTo>
                  <a:lnTo>
                    <a:pt x="22" y="3"/>
                  </a:lnTo>
                  <a:lnTo>
                    <a:pt x="22" y="5"/>
                  </a:lnTo>
                  <a:lnTo>
                    <a:pt x="24" y="5"/>
                  </a:lnTo>
                  <a:lnTo>
                    <a:pt x="24" y="8"/>
                  </a:lnTo>
                  <a:lnTo>
                    <a:pt x="24" y="11"/>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25" name="Freeform 191" descr="Light vertical"/>
            <p:cNvSpPr>
              <a:spLocks noChangeAspect="1"/>
            </p:cNvSpPr>
            <p:nvPr/>
          </p:nvSpPr>
          <p:spPr bwMode="auto">
            <a:xfrm>
              <a:off x="1744" y="2298"/>
              <a:ext cx="49" cy="78"/>
            </a:xfrm>
            <a:custGeom>
              <a:avLst/>
              <a:gdLst>
                <a:gd name="T0" fmla="*/ 172 w 38"/>
                <a:gd name="T1" fmla="*/ 226 h 60"/>
                <a:gd name="T2" fmla="*/ 172 w 38"/>
                <a:gd name="T3" fmla="*/ 237 h 60"/>
                <a:gd name="T4" fmla="*/ 172 w 38"/>
                <a:gd name="T5" fmla="*/ 257 h 60"/>
                <a:gd name="T6" fmla="*/ 172 w 38"/>
                <a:gd name="T7" fmla="*/ 257 h 60"/>
                <a:gd name="T8" fmla="*/ 172 w 38"/>
                <a:gd name="T9" fmla="*/ 269 h 60"/>
                <a:gd name="T10" fmla="*/ 156 w 38"/>
                <a:gd name="T11" fmla="*/ 272 h 60"/>
                <a:gd name="T12" fmla="*/ 156 w 38"/>
                <a:gd name="T13" fmla="*/ 272 h 60"/>
                <a:gd name="T14" fmla="*/ 156 w 38"/>
                <a:gd name="T15" fmla="*/ 272 h 60"/>
                <a:gd name="T16" fmla="*/ 146 w 38"/>
                <a:gd name="T17" fmla="*/ 286 h 60"/>
                <a:gd name="T18" fmla="*/ 146 w 38"/>
                <a:gd name="T19" fmla="*/ 286 h 60"/>
                <a:gd name="T20" fmla="*/ 143 w 38"/>
                <a:gd name="T21" fmla="*/ 286 h 60"/>
                <a:gd name="T22" fmla="*/ 32 w 38"/>
                <a:gd name="T23" fmla="*/ 286 h 60"/>
                <a:gd name="T24" fmla="*/ 17 w 38"/>
                <a:gd name="T25" fmla="*/ 286 h 60"/>
                <a:gd name="T26" fmla="*/ 17 w 38"/>
                <a:gd name="T27" fmla="*/ 286 h 60"/>
                <a:gd name="T28" fmla="*/ 17 w 38"/>
                <a:gd name="T29" fmla="*/ 286 h 60"/>
                <a:gd name="T30" fmla="*/ 1 w 38"/>
                <a:gd name="T31" fmla="*/ 272 h 60"/>
                <a:gd name="T32" fmla="*/ 1 w 38"/>
                <a:gd name="T33" fmla="*/ 272 h 60"/>
                <a:gd name="T34" fmla="*/ 1 w 38"/>
                <a:gd name="T35" fmla="*/ 269 h 60"/>
                <a:gd name="T36" fmla="*/ 0 w 38"/>
                <a:gd name="T37" fmla="*/ 269 h 60"/>
                <a:gd name="T38" fmla="*/ 0 w 38"/>
                <a:gd name="T39" fmla="*/ 257 h 60"/>
                <a:gd name="T40" fmla="*/ 0 w 38"/>
                <a:gd name="T41" fmla="*/ 237 h 60"/>
                <a:gd name="T42" fmla="*/ 0 w 38"/>
                <a:gd name="T43" fmla="*/ 226 h 60"/>
                <a:gd name="T44" fmla="*/ 0 w 38"/>
                <a:gd name="T45" fmla="*/ 51 h 60"/>
                <a:gd name="T46" fmla="*/ 0 w 38"/>
                <a:gd name="T47" fmla="*/ 38 h 60"/>
                <a:gd name="T48" fmla="*/ 0 w 38"/>
                <a:gd name="T49" fmla="*/ 27 h 60"/>
                <a:gd name="T50" fmla="*/ 0 w 38"/>
                <a:gd name="T51" fmla="*/ 27 h 60"/>
                <a:gd name="T52" fmla="*/ 0 w 38"/>
                <a:gd name="T53" fmla="*/ 16 h 60"/>
                <a:gd name="T54" fmla="*/ 1 w 38"/>
                <a:gd name="T55" fmla="*/ 16 h 60"/>
                <a:gd name="T56" fmla="*/ 1 w 38"/>
                <a:gd name="T57" fmla="*/ 1 h 60"/>
                <a:gd name="T58" fmla="*/ 1 w 38"/>
                <a:gd name="T59" fmla="*/ 1 h 60"/>
                <a:gd name="T60" fmla="*/ 17 w 38"/>
                <a:gd name="T61" fmla="*/ 0 h 60"/>
                <a:gd name="T62" fmla="*/ 17 w 38"/>
                <a:gd name="T63" fmla="*/ 0 h 60"/>
                <a:gd name="T64" fmla="*/ 32 w 38"/>
                <a:gd name="T65" fmla="*/ 0 h 60"/>
                <a:gd name="T66" fmla="*/ 143 w 38"/>
                <a:gd name="T67" fmla="*/ 0 h 60"/>
                <a:gd name="T68" fmla="*/ 143 w 38"/>
                <a:gd name="T69" fmla="*/ 0 h 60"/>
                <a:gd name="T70" fmla="*/ 146 w 38"/>
                <a:gd name="T71" fmla="*/ 0 h 60"/>
                <a:gd name="T72" fmla="*/ 146 w 38"/>
                <a:gd name="T73" fmla="*/ 0 h 60"/>
                <a:gd name="T74" fmla="*/ 156 w 38"/>
                <a:gd name="T75" fmla="*/ 1 h 60"/>
                <a:gd name="T76" fmla="*/ 156 w 38"/>
                <a:gd name="T77" fmla="*/ 1 h 60"/>
                <a:gd name="T78" fmla="*/ 156 w 38"/>
                <a:gd name="T79" fmla="*/ 16 h 60"/>
                <a:gd name="T80" fmla="*/ 172 w 38"/>
                <a:gd name="T81" fmla="*/ 16 h 60"/>
                <a:gd name="T82" fmla="*/ 172 w 38"/>
                <a:gd name="T83" fmla="*/ 27 h 60"/>
                <a:gd name="T84" fmla="*/ 172 w 38"/>
                <a:gd name="T85" fmla="*/ 38 h 60"/>
                <a:gd name="T86" fmla="*/ 172 w 38"/>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0"/>
                <a:gd name="T134" fmla="*/ 38 w 38"/>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0">
                  <a:moveTo>
                    <a:pt x="37" y="11"/>
                  </a:moveTo>
                  <a:lnTo>
                    <a:pt x="37" y="47"/>
                  </a:lnTo>
                  <a:lnTo>
                    <a:pt x="37" y="49"/>
                  </a:lnTo>
                  <a:lnTo>
                    <a:pt x="37" y="53"/>
                  </a:lnTo>
                  <a:lnTo>
                    <a:pt x="37" y="55"/>
                  </a:lnTo>
                  <a:lnTo>
                    <a:pt x="34" y="55"/>
                  </a:lnTo>
                  <a:lnTo>
                    <a:pt x="34" y="56"/>
                  </a:lnTo>
                  <a:lnTo>
                    <a:pt x="32" y="59"/>
                  </a:lnTo>
                  <a:lnTo>
                    <a:pt x="31" y="59"/>
                  </a:lnTo>
                  <a:lnTo>
                    <a:pt x="7" y="59"/>
                  </a:lnTo>
                  <a:lnTo>
                    <a:pt x="4" y="59"/>
                  </a:lnTo>
                  <a:lnTo>
                    <a:pt x="1" y="56"/>
                  </a:lnTo>
                  <a:lnTo>
                    <a:pt x="1" y="55"/>
                  </a:lnTo>
                  <a:lnTo>
                    <a:pt x="0" y="55"/>
                  </a:lnTo>
                  <a:lnTo>
                    <a:pt x="0" y="53"/>
                  </a:lnTo>
                  <a:lnTo>
                    <a:pt x="0" y="49"/>
                  </a:lnTo>
                  <a:lnTo>
                    <a:pt x="0" y="47"/>
                  </a:lnTo>
                  <a:lnTo>
                    <a:pt x="0" y="11"/>
                  </a:lnTo>
                  <a:lnTo>
                    <a:pt x="0" y="8"/>
                  </a:lnTo>
                  <a:lnTo>
                    <a:pt x="0" y="5"/>
                  </a:lnTo>
                  <a:lnTo>
                    <a:pt x="0" y="3"/>
                  </a:lnTo>
                  <a:lnTo>
                    <a:pt x="1" y="3"/>
                  </a:lnTo>
                  <a:lnTo>
                    <a:pt x="1" y="1"/>
                  </a:lnTo>
                  <a:lnTo>
                    <a:pt x="4" y="0"/>
                  </a:lnTo>
                  <a:lnTo>
                    <a:pt x="7" y="0"/>
                  </a:lnTo>
                  <a:lnTo>
                    <a:pt x="31" y="0"/>
                  </a:lnTo>
                  <a:lnTo>
                    <a:pt x="32" y="0"/>
                  </a:lnTo>
                  <a:lnTo>
                    <a:pt x="34" y="1"/>
                  </a:lnTo>
                  <a:lnTo>
                    <a:pt x="34" y="3"/>
                  </a:lnTo>
                  <a:lnTo>
                    <a:pt x="37" y="3"/>
                  </a:lnTo>
                  <a:lnTo>
                    <a:pt x="37" y="5"/>
                  </a:lnTo>
                  <a:lnTo>
                    <a:pt x="37" y="8"/>
                  </a:lnTo>
                  <a:lnTo>
                    <a:pt x="37" y="11"/>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26" name="AutoShape 192"/>
            <p:cNvSpPr>
              <a:spLocks noChangeAspect="1" noChangeArrowheads="1"/>
            </p:cNvSpPr>
            <p:nvPr/>
          </p:nvSpPr>
          <p:spPr bwMode="auto">
            <a:xfrm flipV="1">
              <a:off x="1729" y="2375"/>
              <a:ext cx="9"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27" name="Freeform 193"/>
            <p:cNvSpPr>
              <a:spLocks noChangeAspect="1"/>
            </p:cNvSpPr>
            <p:nvPr/>
          </p:nvSpPr>
          <p:spPr bwMode="auto">
            <a:xfrm>
              <a:off x="1804" y="2388"/>
              <a:ext cx="13" cy="26"/>
            </a:xfrm>
            <a:custGeom>
              <a:avLst/>
              <a:gdLst>
                <a:gd name="T0" fmla="*/ 0 w 10"/>
                <a:gd name="T1" fmla="*/ 0 h 20"/>
                <a:gd name="T2" fmla="*/ 46 w 10"/>
                <a:gd name="T3" fmla="*/ 27 h 20"/>
                <a:gd name="T4" fmla="*/ 0 w 10"/>
                <a:gd name="T5" fmla="*/ 38 h 20"/>
                <a:gd name="T6" fmla="*/ 46 w 10"/>
                <a:gd name="T7" fmla="*/ 64 h 20"/>
                <a:gd name="T8" fmla="*/ 0 w 10"/>
                <a:gd name="T9" fmla="*/ 92 h 20"/>
                <a:gd name="T10" fmla="*/ 0 w 10"/>
                <a:gd name="T11" fmla="*/ 0 h 20"/>
                <a:gd name="T12" fmla="*/ 0 w 10"/>
                <a:gd name="T13" fmla="*/ 0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0" y="0"/>
                  </a:moveTo>
                  <a:lnTo>
                    <a:pt x="9" y="5"/>
                  </a:lnTo>
                  <a:lnTo>
                    <a:pt x="0" y="8"/>
                  </a:lnTo>
                  <a:lnTo>
                    <a:pt x="9" y="13"/>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28" name="Line 194"/>
            <p:cNvSpPr>
              <a:spLocks noChangeAspect="1" noChangeShapeType="1"/>
            </p:cNvSpPr>
            <p:nvPr/>
          </p:nvSpPr>
          <p:spPr bwMode="auto">
            <a:xfrm>
              <a:off x="1729" y="2387"/>
              <a:ext cx="86"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629" name="Line 195"/>
            <p:cNvSpPr>
              <a:spLocks noChangeAspect="1" noChangeShapeType="1"/>
            </p:cNvSpPr>
            <p:nvPr/>
          </p:nvSpPr>
          <p:spPr bwMode="auto">
            <a:xfrm flipH="1">
              <a:off x="1729" y="2387"/>
              <a:ext cx="75"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630" name="Line 196"/>
            <p:cNvSpPr>
              <a:spLocks noChangeAspect="1" noChangeShapeType="1"/>
            </p:cNvSpPr>
            <p:nvPr/>
          </p:nvSpPr>
          <p:spPr bwMode="auto">
            <a:xfrm>
              <a:off x="1729" y="2401"/>
              <a:ext cx="86"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631" name="Freeform 197"/>
            <p:cNvSpPr>
              <a:spLocks noChangeAspect="1"/>
            </p:cNvSpPr>
            <p:nvPr/>
          </p:nvSpPr>
          <p:spPr bwMode="auto">
            <a:xfrm>
              <a:off x="1718" y="2388"/>
              <a:ext cx="13" cy="26"/>
            </a:xfrm>
            <a:custGeom>
              <a:avLst/>
              <a:gdLst>
                <a:gd name="T0" fmla="*/ 46 w 10"/>
                <a:gd name="T1" fmla="*/ 92 h 20"/>
                <a:gd name="T2" fmla="*/ 0 w 10"/>
                <a:gd name="T3" fmla="*/ 64 h 20"/>
                <a:gd name="T4" fmla="*/ 46 w 10"/>
                <a:gd name="T5" fmla="*/ 38 h 20"/>
                <a:gd name="T6" fmla="*/ 0 w 10"/>
                <a:gd name="T7" fmla="*/ 27 h 20"/>
                <a:gd name="T8" fmla="*/ 46 w 10"/>
                <a:gd name="T9" fmla="*/ 0 h 20"/>
                <a:gd name="T10" fmla="*/ 46 w 10"/>
                <a:gd name="T11" fmla="*/ 92 h 20"/>
                <a:gd name="T12" fmla="*/ 46 w 10"/>
                <a:gd name="T13" fmla="*/ 92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9" y="19"/>
                  </a:moveTo>
                  <a:lnTo>
                    <a:pt x="0" y="13"/>
                  </a:lnTo>
                  <a:lnTo>
                    <a:pt x="9" y="8"/>
                  </a:lnTo>
                  <a:lnTo>
                    <a:pt x="0" y="5"/>
                  </a:lnTo>
                  <a:lnTo>
                    <a:pt x="9" y="0"/>
                  </a:lnTo>
                  <a:lnTo>
                    <a:pt x="9"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32" name="Line 198"/>
            <p:cNvSpPr>
              <a:spLocks noChangeAspect="1" noChangeShapeType="1"/>
            </p:cNvSpPr>
            <p:nvPr/>
          </p:nvSpPr>
          <p:spPr bwMode="auto">
            <a:xfrm flipH="1" flipV="1">
              <a:off x="1718"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633" name="Text Box 199"/>
            <p:cNvSpPr txBox="1">
              <a:spLocks noChangeArrowheads="1"/>
            </p:cNvSpPr>
            <p:nvPr/>
          </p:nvSpPr>
          <p:spPr bwMode="auto">
            <a:xfrm>
              <a:off x="4176" y="960"/>
              <a:ext cx="885"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Chromatogram</a:t>
              </a:r>
              <a:endParaRPr lang="en-US" altLang="en-US" sz="2200">
                <a:solidFill>
                  <a:srgbClr val="FF0000"/>
                </a:solidFill>
              </a:endParaRPr>
            </a:p>
          </p:txBody>
        </p:sp>
        <p:grpSp>
          <p:nvGrpSpPr>
            <p:cNvPr id="18634" name="Group 200"/>
            <p:cNvGrpSpPr>
              <a:grpSpLocks/>
            </p:cNvGrpSpPr>
            <p:nvPr/>
          </p:nvGrpSpPr>
          <p:grpSpPr bwMode="auto">
            <a:xfrm>
              <a:off x="3696" y="1029"/>
              <a:ext cx="2160" cy="1275"/>
              <a:chOff x="3696" y="1029"/>
              <a:chExt cx="1803" cy="1058"/>
            </a:xfrm>
          </p:grpSpPr>
          <p:sp>
            <p:nvSpPr>
              <p:cNvPr id="18647" name="Freeform 201"/>
              <p:cNvSpPr>
                <a:spLocks/>
              </p:cNvSpPr>
              <p:nvPr/>
            </p:nvSpPr>
            <p:spPr bwMode="auto">
              <a:xfrm>
                <a:off x="4406" y="1556"/>
                <a:ext cx="113" cy="460"/>
              </a:xfrm>
              <a:custGeom>
                <a:avLst/>
                <a:gdLst>
                  <a:gd name="T0" fmla="*/ 0 w 113"/>
                  <a:gd name="T1" fmla="*/ 446 h 460"/>
                  <a:gd name="T2" fmla="*/ 0 w 113"/>
                  <a:gd name="T3" fmla="*/ 434 h 460"/>
                  <a:gd name="T4" fmla="*/ 1 w 113"/>
                  <a:gd name="T5" fmla="*/ 421 h 460"/>
                  <a:gd name="T6" fmla="*/ 4 w 113"/>
                  <a:gd name="T7" fmla="*/ 401 h 460"/>
                  <a:gd name="T8" fmla="*/ 6 w 113"/>
                  <a:gd name="T9" fmla="*/ 373 h 460"/>
                  <a:gd name="T10" fmla="*/ 6 w 113"/>
                  <a:gd name="T11" fmla="*/ 335 h 460"/>
                  <a:gd name="T12" fmla="*/ 12 w 113"/>
                  <a:gd name="T13" fmla="*/ 294 h 460"/>
                  <a:gd name="T14" fmla="*/ 12 w 113"/>
                  <a:gd name="T15" fmla="*/ 245 h 460"/>
                  <a:gd name="T16" fmla="*/ 14 w 113"/>
                  <a:gd name="T17" fmla="*/ 194 h 460"/>
                  <a:gd name="T18" fmla="*/ 15 w 113"/>
                  <a:gd name="T19" fmla="*/ 143 h 460"/>
                  <a:gd name="T20" fmla="*/ 18 w 113"/>
                  <a:gd name="T21" fmla="*/ 96 h 460"/>
                  <a:gd name="T22" fmla="*/ 20 w 113"/>
                  <a:gd name="T23" fmla="*/ 58 h 460"/>
                  <a:gd name="T24" fmla="*/ 20 w 113"/>
                  <a:gd name="T25" fmla="*/ 27 h 460"/>
                  <a:gd name="T26" fmla="*/ 22 w 113"/>
                  <a:gd name="T27" fmla="*/ 9 h 460"/>
                  <a:gd name="T28" fmla="*/ 24 w 113"/>
                  <a:gd name="T29" fmla="*/ 0 h 460"/>
                  <a:gd name="T30" fmla="*/ 27 w 113"/>
                  <a:gd name="T31" fmla="*/ 0 h 460"/>
                  <a:gd name="T32" fmla="*/ 29 w 113"/>
                  <a:gd name="T33" fmla="*/ 9 h 460"/>
                  <a:gd name="T34" fmla="*/ 29 w 113"/>
                  <a:gd name="T35" fmla="*/ 27 h 460"/>
                  <a:gd name="T36" fmla="*/ 30 w 113"/>
                  <a:gd name="T37" fmla="*/ 49 h 460"/>
                  <a:gd name="T38" fmla="*/ 33 w 113"/>
                  <a:gd name="T39" fmla="*/ 74 h 460"/>
                  <a:gd name="T40" fmla="*/ 35 w 113"/>
                  <a:gd name="T41" fmla="*/ 101 h 460"/>
                  <a:gd name="T42" fmla="*/ 35 w 113"/>
                  <a:gd name="T43" fmla="*/ 129 h 460"/>
                  <a:gd name="T44" fmla="*/ 37 w 113"/>
                  <a:gd name="T45" fmla="*/ 159 h 460"/>
                  <a:gd name="T46" fmla="*/ 41 w 113"/>
                  <a:gd name="T47" fmla="*/ 186 h 460"/>
                  <a:gd name="T48" fmla="*/ 43 w 113"/>
                  <a:gd name="T49" fmla="*/ 212 h 460"/>
                  <a:gd name="T50" fmla="*/ 44 w 113"/>
                  <a:gd name="T51" fmla="*/ 239 h 460"/>
                  <a:gd name="T52" fmla="*/ 47 w 113"/>
                  <a:gd name="T53" fmla="*/ 263 h 460"/>
                  <a:gd name="T54" fmla="*/ 47 w 113"/>
                  <a:gd name="T55" fmla="*/ 286 h 460"/>
                  <a:gd name="T56" fmla="*/ 49 w 113"/>
                  <a:gd name="T57" fmla="*/ 308 h 460"/>
                  <a:gd name="T58" fmla="*/ 51 w 113"/>
                  <a:gd name="T59" fmla="*/ 326 h 460"/>
                  <a:gd name="T60" fmla="*/ 55 w 113"/>
                  <a:gd name="T61" fmla="*/ 343 h 460"/>
                  <a:gd name="T62" fmla="*/ 56 w 113"/>
                  <a:gd name="T63" fmla="*/ 356 h 460"/>
                  <a:gd name="T64" fmla="*/ 56 w 113"/>
                  <a:gd name="T65" fmla="*/ 370 h 460"/>
                  <a:gd name="T66" fmla="*/ 58 w 113"/>
                  <a:gd name="T67" fmla="*/ 381 h 460"/>
                  <a:gd name="T68" fmla="*/ 60 w 113"/>
                  <a:gd name="T69" fmla="*/ 392 h 460"/>
                  <a:gd name="T70" fmla="*/ 63 w 113"/>
                  <a:gd name="T71" fmla="*/ 399 h 460"/>
                  <a:gd name="T72" fmla="*/ 65 w 113"/>
                  <a:gd name="T73" fmla="*/ 407 h 460"/>
                  <a:gd name="T74" fmla="*/ 65 w 113"/>
                  <a:gd name="T75" fmla="*/ 412 h 460"/>
                  <a:gd name="T76" fmla="*/ 66 w 113"/>
                  <a:gd name="T77" fmla="*/ 420 h 460"/>
                  <a:gd name="T78" fmla="*/ 70 w 113"/>
                  <a:gd name="T79" fmla="*/ 422 h 460"/>
                  <a:gd name="T80" fmla="*/ 71 w 113"/>
                  <a:gd name="T81" fmla="*/ 427 h 460"/>
                  <a:gd name="T82" fmla="*/ 73 w 113"/>
                  <a:gd name="T83" fmla="*/ 433 h 460"/>
                  <a:gd name="T84" fmla="*/ 76 w 113"/>
                  <a:gd name="T85" fmla="*/ 434 h 460"/>
                  <a:gd name="T86" fmla="*/ 76 w 113"/>
                  <a:gd name="T87" fmla="*/ 436 h 460"/>
                  <a:gd name="T88" fmla="*/ 78 w 113"/>
                  <a:gd name="T89" fmla="*/ 439 h 460"/>
                  <a:gd name="T90" fmla="*/ 80 w 113"/>
                  <a:gd name="T91" fmla="*/ 442 h 460"/>
                  <a:gd name="T92" fmla="*/ 83 w 113"/>
                  <a:gd name="T93" fmla="*/ 442 h 460"/>
                  <a:gd name="T94" fmla="*/ 83 w 113"/>
                  <a:gd name="T95" fmla="*/ 446 h 460"/>
                  <a:gd name="T96" fmla="*/ 86 w 113"/>
                  <a:gd name="T97" fmla="*/ 447 h 460"/>
                  <a:gd name="T98" fmla="*/ 87 w 113"/>
                  <a:gd name="T99" fmla="*/ 447 h 460"/>
                  <a:gd name="T100" fmla="*/ 90 w 113"/>
                  <a:gd name="T101" fmla="*/ 449 h 460"/>
                  <a:gd name="T102" fmla="*/ 92 w 113"/>
                  <a:gd name="T103" fmla="*/ 449 h 460"/>
                  <a:gd name="T104" fmla="*/ 92 w 113"/>
                  <a:gd name="T105" fmla="*/ 453 h 460"/>
                  <a:gd name="T106" fmla="*/ 93 w 113"/>
                  <a:gd name="T107" fmla="*/ 453 h 460"/>
                  <a:gd name="T108" fmla="*/ 95 w 113"/>
                  <a:gd name="T109" fmla="*/ 454 h 460"/>
                  <a:gd name="T110" fmla="*/ 99 w 113"/>
                  <a:gd name="T111" fmla="*/ 454 h 460"/>
                  <a:gd name="T112" fmla="*/ 100 w 113"/>
                  <a:gd name="T113" fmla="*/ 454 h 460"/>
                  <a:gd name="T114" fmla="*/ 100 w 113"/>
                  <a:gd name="T115" fmla="*/ 456 h 460"/>
                  <a:gd name="T116" fmla="*/ 106 w 113"/>
                  <a:gd name="T117" fmla="*/ 456 h 460"/>
                  <a:gd name="T118" fmla="*/ 106 w 113"/>
                  <a:gd name="T119" fmla="*/ 456 h 460"/>
                  <a:gd name="T120" fmla="*/ 107 w 113"/>
                  <a:gd name="T121" fmla="*/ 456 h 460"/>
                  <a:gd name="T122" fmla="*/ 109 w 113"/>
                  <a:gd name="T123" fmla="*/ 456 h 460"/>
                  <a:gd name="T124" fmla="*/ 112 w 113"/>
                  <a:gd name="T125" fmla="*/ 459 h 46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
                  <a:gd name="T190" fmla="*/ 0 h 460"/>
                  <a:gd name="T191" fmla="*/ 113 w 113"/>
                  <a:gd name="T192" fmla="*/ 460 h 46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 h="460">
                    <a:moveTo>
                      <a:pt x="0" y="446"/>
                    </a:moveTo>
                    <a:lnTo>
                      <a:pt x="0" y="434"/>
                    </a:lnTo>
                    <a:lnTo>
                      <a:pt x="1" y="421"/>
                    </a:lnTo>
                    <a:lnTo>
                      <a:pt x="4" y="401"/>
                    </a:lnTo>
                    <a:lnTo>
                      <a:pt x="6" y="373"/>
                    </a:lnTo>
                    <a:lnTo>
                      <a:pt x="6" y="335"/>
                    </a:lnTo>
                    <a:lnTo>
                      <a:pt x="12" y="294"/>
                    </a:lnTo>
                    <a:lnTo>
                      <a:pt x="12" y="245"/>
                    </a:lnTo>
                    <a:lnTo>
                      <a:pt x="14" y="194"/>
                    </a:lnTo>
                    <a:lnTo>
                      <a:pt x="15" y="143"/>
                    </a:lnTo>
                    <a:lnTo>
                      <a:pt x="18" y="96"/>
                    </a:lnTo>
                    <a:lnTo>
                      <a:pt x="20" y="58"/>
                    </a:lnTo>
                    <a:lnTo>
                      <a:pt x="20" y="27"/>
                    </a:lnTo>
                    <a:lnTo>
                      <a:pt x="22" y="9"/>
                    </a:lnTo>
                    <a:lnTo>
                      <a:pt x="24" y="0"/>
                    </a:lnTo>
                    <a:lnTo>
                      <a:pt x="27" y="0"/>
                    </a:lnTo>
                    <a:lnTo>
                      <a:pt x="29" y="9"/>
                    </a:lnTo>
                    <a:lnTo>
                      <a:pt x="29" y="27"/>
                    </a:lnTo>
                    <a:lnTo>
                      <a:pt x="30" y="49"/>
                    </a:lnTo>
                    <a:lnTo>
                      <a:pt x="33" y="74"/>
                    </a:lnTo>
                    <a:lnTo>
                      <a:pt x="35" y="101"/>
                    </a:lnTo>
                    <a:lnTo>
                      <a:pt x="35" y="129"/>
                    </a:lnTo>
                    <a:lnTo>
                      <a:pt x="37" y="159"/>
                    </a:lnTo>
                    <a:lnTo>
                      <a:pt x="41" y="186"/>
                    </a:lnTo>
                    <a:lnTo>
                      <a:pt x="43" y="212"/>
                    </a:lnTo>
                    <a:lnTo>
                      <a:pt x="44" y="239"/>
                    </a:lnTo>
                    <a:lnTo>
                      <a:pt x="47" y="263"/>
                    </a:lnTo>
                    <a:lnTo>
                      <a:pt x="47" y="286"/>
                    </a:lnTo>
                    <a:lnTo>
                      <a:pt x="49" y="308"/>
                    </a:lnTo>
                    <a:lnTo>
                      <a:pt x="51" y="326"/>
                    </a:lnTo>
                    <a:lnTo>
                      <a:pt x="55" y="343"/>
                    </a:lnTo>
                    <a:lnTo>
                      <a:pt x="56" y="356"/>
                    </a:lnTo>
                    <a:lnTo>
                      <a:pt x="56" y="370"/>
                    </a:lnTo>
                    <a:lnTo>
                      <a:pt x="58" y="381"/>
                    </a:lnTo>
                    <a:lnTo>
                      <a:pt x="60" y="392"/>
                    </a:lnTo>
                    <a:lnTo>
                      <a:pt x="63" y="399"/>
                    </a:lnTo>
                    <a:lnTo>
                      <a:pt x="65" y="407"/>
                    </a:lnTo>
                    <a:lnTo>
                      <a:pt x="65" y="412"/>
                    </a:lnTo>
                    <a:lnTo>
                      <a:pt x="66" y="420"/>
                    </a:lnTo>
                    <a:lnTo>
                      <a:pt x="70" y="422"/>
                    </a:lnTo>
                    <a:lnTo>
                      <a:pt x="71" y="427"/>
                    </a:lnTo>
                    <a:lnTo>
                      <a:pt x="73" y="433"/>
                    </a:lnTo>
                    <a:lnTo>
                      <a:pt x="76" y="434"/>
                    </a:lnTo>
                    <a:lnTo>
                      <a:pt x="76" y="436"/>
                    </a:lnTo>
                    <a:lnTo>
                      <a:pt x="78" y="439"/>
                    </a:lnTo>
                    <a:lnTo>
                      <a:pt x="80" y="442"/>
                    </a:lnTo>
                    <a:lnTo>
                      <a:pt x="83" y="442"/>
                    </a:lnTo>
                    <a:lnTo>
                      <a:pt x="83" y="446"/>
                    </a:lnTo>
                    <a:lnTo>
                      <a:pt x="86" y="447"/>
                    </a:lnTo>
                    <a:lnTo>
                      <a:pt x="87" y="447"/>
                    </a:lnTo>
                    <a:lnTo>
                      <a:pt x="90" y="449"/>
                    </a:lnTo>
                    <a:lnTo>
                      <a:pt x="92" y="449"/>
                    </a:lnTo>
                    <a:lnTo>
                      <a:pt x="92" y="453"/>
                    </a:lnTo>
                    <a:lnTo>
                      <a:pt x="93" y="453"/>
                    </a:lnTo>
                    <a:lnTo>
                      <a:pt x="95" y="454"/>
                    </a:lnTo>
                    <a:lnTo>
                      <a:pt x="99" y="454"/>
                    </a:lnTo>
                    <a:lnTo>
                      <a:pt x="100" y="454"/>
                    </a:lnTo>
                    <a:lnTo>
                      <a:pt x="100" y="456"/>
                    </a:lnTo>
                    <a:lnTo>
                      <a:pt x="106" y="456"/>
                    </a:lnTo>
                    <a:lnTo>
                      <a:pt x="107" y="456"/>
                    </a:lnTo>
                    <a:lnTo>
                      <a:pt x="109" y="456"/>
                    </a:lnTo>
                    <a:lnTo>
                      <a:pt x="112" y="459"/>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48" name="Freeform 202"/>
              <p:cNvSpPr>
                <a:spLocks/>
              </p:cNvSpPr>
              <p:nvPr/>
            </p:nvSpPr>
            <p:spPr bwMode="auto">
              <a:xfrm>
                <a:off x="5027" y="1128"/>
                <a:ext cx="154" cy="896"/>
              </a:xfrm>
              <a:custGeom>
                <a:avLst/>
                <a:gdLst>
                  <a:gd name="T0" fmla="*/ 0 w 154"/>
                  <a:gd name="T1" fmla="*/ 895 h 896"/>
                  <a:gd name="T2" fmla="*/ 2 w 154"/>
                  <a:gd name="T3" fmla="*/ 895 h 896"/>
                  <a:gd name="T4" fmla="*/ 5 w 154"/>
                  <a:gd name="T5" fmla="*/ 895 h 896"/>
                  <a:gd name="T6" fmla="*/ 8 w 154"/>
                  <a:gd name="T7" fmla="*/ 895 h 896"/>
                  <a:gd name="T8" fmla="*/ 12 w 154"/>
                  <a:gd name="T9" fmla="*/ 895 h 896"/>
                  <a:gd name="T10" fmla="*/ 13 w 154"/>
                  <a:gd name="T11" fmla="*/ 895 h 896"/>
                  <a:gd name="T12" fmla="*/ 15 w 154"/>
                  <a:gd name="T13" fmla="*/ 895 h 896"/>
                  <a:gd name="T14" fmla="*/ 18 w 154"/>
                  <a:gd name="T15" fmla="*/ 895 h 896"/>
                  <a:gd name="T16" fmla="*/ 20 w 154"/>
                  <a:gd name="T17" fmla="*/ 895 h 896"/>
                  <a:gd name="T18" fmla="*/ 21 w 154"/>
                  <a:gd name="T19" fmla="*/ 895 h 896"/>
                  <a:gd name="T20" fmla="*/ 27 w 154"/>
                  <a:gd name="T21" fmla="*/ 895 h 896"/>
                  <a:gd name="T22" fmla="*/ 27 w 154"/>
                  <a:gd name="T23" fmla="*/ 895 h 896"/>
                  <a:gd name="T24" fmla="*/ 29 w 154"/>
                  <a:gd name="T25" fmla="*/ 895 h 896"/>
                  <a:gd name="T26" fmla="*/ 30 w 154"/>
                  <a:gd name="T27" fmla="*/ 892 h 896"/>
                  <a:gd name="T28" fmla="*/ 35 w 154"/>
                  <a:gd name="T29" fmla="*/ 892 h 896"/>
                  <a:gd name="T30" fmla="*/ 37 w 154"/>
                  <a:gd name="T31" fmla="*/ 890 h 896"/>
                  <a:gd name="T32" fmla="*/ 41 w 154"/>
                  <a:gd name="T33" fmla="*/ 885 h 896"/>
                  <a:gd name="T34" fmla="*/ 43 w 154"/>
                  <a:gd name="T35" fmla="*/ 879 h 896"/>
                  <a:gd name="T36" fmla="*/ 44 w 154"/>
                  <a:gd name="T37" fmla="*/ 870 h 896"/>
                  <a:gd name="T38" fmla="*/ 48 w 154"/>
                  <a:gd name="T39" fmla="*/ 859 h 896"/>
                  <a:gd name="T40" fmla="*/ 49 w 154"/>
                  <a:gd name="T41" fmla="*/ 838 h 896"/>
                  <a:gd name="T42" fmla="*/ 51 w 154"/>
                  <a:gd name="T43" fmla="*/ 813 h 896"/>
                  <a:gd name="T44" fmla="*/ 54 w 154"/>
                  <a:gd name="T45" fmla="*/ 775 h 896"/>
                  <a:gd name="T46" fmla="*/ 56 w 154"/>
                  <a:gd name="T47" fmla="*/ 725 h 896"/>
                  <a:gd name="T48" fmla="*/ 58 w 154"/>
                  <a:gd name="T49" fmla="*/ 662 h 896"/>
                  <a:gd name="T50" fmla="*/ 61 w 154"/>
                  <a:gd name="T51" fmla="*/ 587 h 896"/>
                  <a:gd name="T52" fmla="*/ 64 w 154"/>
                  <a:gd name="T53" fmla="*/ 500 h 896"/>
                  <a:gd name="T54" fmla="*/ 68 w 154"/>
                  <a:gd name="T55" fmla="*/ 407 h 896"/>
                  <a:gd name="T56" fmla="*/ 69 w 154"/>
                  <a:gd name="T57" fmla="*/ 313 h 896"/>
                  <a:gd name="T58" fmla="*/ 71 w 154"/>
                  <a:gd name="T59" fmla="*/ 222 h 896"/>
                  <a:gd name="T60" fmla="*/ 75 w 154"/>
                  <a:gd name="T61" fmla="*/ 142 h 896"/>
                  <a:gd name="T62" fmla="*/ 76 w 154"/>
                  <a:gd name="T63" fmla="*/ 75 h 896"/>
                  <a:gd name="T64" fmla="*/ 78 w 154"/>
                  <a:gd name="T65" fmla="*/ 32 h 896"/>
                  <a:gd name="T66" fmla="*/ 79 w 154"/>
                  <a:gd name="T67" fmla="*/ 7 h 896"/>
                  <a:gd name="T68" fmla="*/ 83 w 154"/>
                  <a:gd name="T69" fmla="*/ 0 h 896"/>
                  <a:gd name="T70" fmla="*/ 85 w 154"/>
                  <a:gd name="T71" fmla="*/ 13 h 896"/>
                  <a:gd name="T72" fmla="*/ 86 w 154"/>
                  <a:gd name="T73" fmla="*/ 41 h 896"/>
                  <a:gd name="T74" fmla="*/ 90 w 154"/>
                  <a:gd name="T75" fmla="*/ 82 h 896"/>
                  <a:gd name="T76" fmla="*/ 94 w 154"/>
                  <a:gd name="T77" fmla="*/ 129 h 896"/>
                  <a:gd name="T78" fmla="*/ 97 w 154"/>
                  <a:gd name="T79" fmla="*/ 180 h 896"/>
                  <a:gd name="T80" fmla="*/ 98 w 154"/>
                  <a:gd name="T81" fmla="*/ 233 h 896"/>
                  <a:gd name="T82" fmla="*/ 100 w 154"/>
                  <a:gd name="T83" fmla="*/ 287 h 896"/>
                  <a:gd name="T84" fmla="*/ 104 w 154"/>
                  <a:gd name="T85" fmla="*/ 340 h 896"/>
                  <a:gd name="T86" fmla="*/ 106 w 154"/>
                  <a:gd name="T87" fmla="*/ 390 h 896"/>
                  <a:gd name="T88" fmla="*/ 107 w 154"/>
                  <a:gd name="T89" fmla="*/ 440 h 896"/>
                  <a:gd name="T90" fmla="*/ 110 w 154"/>
                  <a:gd name="T91" fmla="*/ 486 h 896"/>
                  <a:gd name="T92" fmla="*/ 112 w 154"/>
                  <a:gd name="T93" fmla="*/ 530 h 896"/>
                  <a:gd name="T94" fmla="*/ 117 w 154"/>
                  <a:gd name="T95" fmla="*/ 571 h 896"/>
                  <a:gd name="T96" fmla="*/ 117 w 154"/>
                  <a:gd name="T97" fmla="*/ 607 h 896"/>
                  <a:gd name="T98" fmla="*/ 119 w 154"/>
                  <a:gd name="T99" fmla="*/ 640 h 896"/>
                  <a:gd name="T100" fmla="*/ 124 w 154"/>
                  <a:gd name="T101" fmla="*/ 670 h 896"/>
                  <a:gd name="T102" fmla="*/ 126 w 154"/>
                  <a:gd name="T103" fmla="*/ 697 h 896"/>
                  <a:gd name="T104" fmla="*/ 127 w 154"/>
                  <a:gd name="T105" fmla="*/ 722 h 896"/>
                  <a:gd name="T106" fmla="*/ 129 w 154"/>
                  <a:gd name="T107" fmla="*/ 742 h 896"/>
                  <a:gd name="T108" fmla="*/ 132 w 154"/>
                  <a:gd name="T109" fmla="*/ 758 h 896"/>
                  <a:gd name="T110" fmla="*/ 135 w 154"/>
                  <a:gd name="T111" fmla="*/ 775 h 896"/>
                  <a:gd name="T112" fmla="*/ 137 w 154"/>
                  <a:gd name="T113" fmla="*/ 790 h 896"/>
                  <a:gd name="T114" fmla="*/ 140 w 154"/>
                  <a:gd name="T115" fmla="*/ 802 h 896"/>
                  <a:gd name="T116" fmla="*/ 141 w 154"/>
                  <a:gd name="T117" fmla="*/ 813 h 896"/>
                  <a:gd name="T118" fmla="*/ 146 w 154"/>
                  <a:gd name="T119" fmla="*/ 822 h 896"/>
                  <a:gd name="T120" fmla="*/ 146 w 154"/>
                  <a:gd name="T121" fmla="*/ 831 h 896"/>
                  <a:gd name="T122" fmla="*/ 150 w 154"/>
                  <a:gd name="T123" fmla="*/ 837 h 896"/>
                  <a:gd name="T124" fmla="*/ 153 w 154"/>
                  <a:gd name="T125" fmla="*/ 842 h 89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4"/>
                  <a:gd name="T190" fmla="*/ 0 h 896"/>
                  <a:gd name="T191" fmla="*/ 154 w 154"/>
                  <a:gd name="T192" fmla="*/ 896 h 89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4" h="896">
                    <a:moveTo>
                      <a:pt x="0" y="895"/>
                    </a:moveTo>
                    <a:lnTo>
                      <a:pt x="2" y="895"/>
                    </a:lnTo>
                    <a:lnTo>
                      <a:pt x="5" y="895"/>
                    </a:lnTo>
                    <a:lnTo>
                      <a:pt x="8" y="895"/>
                    </a:lnTo>
                    <a:lnTo>
                      <a:pt x="12" y="895"/>
                    </a:lnTo>
                    <a:lnTo>
                      <a:pt x="13" y="895"/>
                    </a:lnTo>
                    <a:lnTo>
                      <a:pt x="15" y="895"/>
                    </a:lnTo>
                    <a:lnTo>
                      <a:pt x="18" y="895"/>
                    </a:lnTo>
                    <a:lnTo>
                      <a:pt x="20" y="895"/>
                    </a:lnTo>
                    <a:lnTo>
                      <a:pt x="21" y="895"/>
                    </a:lnTo>
                    <a:lnTo>
                      <a:pt x="27" y="895"/>
                    </a:lnTo>
                    <a:lnTo>
                      <a:pt x="29" y="895"/>
                    </a:lnTo>
                    <a:lnTo>
                      <a:pt x="30" y="892"/>
                    </a:lnTo>
                    <a:lnTo>
                      <a:pt x="35" y="892"/>
                    </a:lnTo>
                    <a:lnTo>
                      <a:pt x="37" y="890"/>
                    </a:lnTo>
                    <a:lnTo>
                      <a:pt x="41" y="885"/>
                    </a:lnTo>
                    <a:lnTo>
                      <a:pt x="43" y="879"/>
                    </a:lnTo>
                    <a:lnTo>
                      <a:pt x="44" y="870"/>
                    </a:lnTo>
                    <a:lnTo>
                      <a:pt x="48" y="859"/>
                    </a:lnTo>
                    <a:lnTo>
                      <a:pt x="49" y="838"/>
                    </a:lnTo>
                    <a:lnTo>
                      <a:pt x="51" y="813"/>
                    </a:lnTo>
                    <a:lnTo>
                      <a:pt x="54" y="775"/>
                    </a:lnTo>
                    <a:lnTo>
                      <a:pt x="56" y="725"/>
                    </a:lnTo>
                    <a:lnTo>
                      <a:pt x="58" y="662"/>
                    </a:lnTo>
                    <a:lnTo>
                      <a:pt x="61" y="587"/>
                    </a:lnTo>
                    <a:lnTo>
                      <a:pt x="64" y="500"/>
                    </a:lnTo>
                    <a:lnTo>
                      <a:pt x="68" y="407"/>
                    </a:lnTo>
                    <a:lnTo>
                      <a:pt x="69" y="313"/>
                    </a:lnTo>
                    <a:lnTo>
                      <a:pt x="71" y="222"/>
                    </a:lnTo>
                    <a:lnTo>
                      <a:pt x="75" y="142"/>
                    </a:lnTo>
                    <a:lnTo>
                      <a:pt x="76" y="75"/>
                    </a:lnTo>
                    <a:lnTo>
                      <a:pt x="78" y="32"/>
                    </a:lnTo>
                    <a:lnTo>
                      <a:pt x="79" y="7"/>
                    </a:lnTo>
                    <a:lnTo>
                      <a:pt x="83" y="0"/>
                    </a:lnTo>
                    <a:lnTo>
                      <a:pt x="85" y="13"/>
                    </a:lnTo>
                    <a:lnTo>
                      <a:pt x="86" y="41"/>
                    </a:lnTo>
                    <a:lnTo>
                      <a:pt x="90" y="82"/>
                    </a:lnTo>
                    <a:lnTo>
                      <a:pt x="94" y="129"/>
                    </a:lnTo>
                    <a:lnTo>
                      <a:pt x="97" y="180"/>
                    </a:lnTo>
                    <a:lnTo>
                      <a:pt x="98" y="233"/>
                    </a:lnTo>
                    <a:lnTo>
                      <a:pt x="100" y="287"/>
                    </a:lnTo>
                    <a:lnTo>
                      <a:pt x="104" y="340"/>
                    </a:lnTo>
                    <a:lnTo>
                      <a:pt x="106" y="390"/>
                    </a:lnTo>
                    <a:lnTo>
                      <a:pt x="107" y="440"/>
                    </a:lnTo>
                    <a:lnTo>
                      <a:pt x="110" y="486"/>
                    </a:lnTo>
                    <a:lnTo>
                      <a:pt x="112" y="530"/>
                    </a:lnTo>
                    <a:lnTo>
                      <a:pt x="117" y="571"/>
                    </a:lnTo>
                    <a:lnTo>
                      <a:pt x="117" y="607"/>
                    </a:lnTo>
                    <a:lnTo>
                      <a:pt x="119" y="640"/>
                    </a:lnTo>
                    <a:lnTo>
                      <a:pt x="124" y="670"/>
                    </a:lnTo>
                    <a:lnTo>
                      <a:pt x="126" y="697"/>
                    </a:lnTo>
                    <a:lnTo>
                      <a:pt x="127" y="722"/>
                    </a:lnTo>
                    <a:lnTo>
                      <a:pt x="129" y="742"/>
                    </a:lnTo>
                    <a:lnTo>
                      <a:pt x="132" y="758"/>
                    </a:lnTo>
                    <a:lnTo>
                      <a:pt x="135" y="775"/>
                    </a:lnTo>
                    <a:lnTo>
                      <a:pt x="137" y="790"/>
                    </a:lnTo>
                    <a:lnTo>
                      <a:pt x="140" y="802"/>
                    </a:lnTo>
                    <a:lnTo>
                      <a:pt x="141" y="813"/>
                    </a:lnTo>
                    <a:lnTo>
                      <a:pt x="146" y="822"/>
                    </a:lnTo>
                    <a:lnTo>
                      <a:pt x="146" y="831"/>
                    </a:lnTo>
                    <a:lnTo>
                      <a:pt x="150" y="837"/>
                    </a:lnTo>
                    <a:lnTo>
                      <a:pt x="153" y="842"/>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49" name="Freeform 203"/>
              <p:cNvSpPr>
                <a:spLocks/>
              </p:cNvSpPr>
              <p:nvPr/>
            </p:nvSpPr>
            <p:spPr bwMode="auto">
              <a:xfrm>
                <a:off x="4633" y="1645"/>
                <a:ext cx="146" cy="379"/>
              </a:xfrm>
              <a:custGeom>
                <a:avLst/>
                <a:gdLst>
                  <a:gd name="T0" fmla="*/ 0 w 146"/>
                  <a:gd name="T1" fmla="*/ 378 h 379"/>
                  <a:gd name="T2" fmla="*/ 1 w 146"/>
                  <a:gd name="T3" fmla="*/ 378 h 379"/>
                  <a:gd name="T4" fmla="*/ 1 w 146"/>
                  <a:gd name="T5" fmla="*/ 378 h 379"/>
                  <a:gd name="T6" fmla="*/ 5 w 146"/>
                  <a:gd name="T7" fmla="*/ 378 h 379"/>
                  <a:gd name="T8" fmla="*/ 8 w 146"/>
                  <a:gd name="T9" fmla="*/ 378 h 379"/>
                  <a:gd name="T10" fmla="*/ 11 w 146"/>
                  <a:gd name="T11" fmla="*/ 378 h 379"/>
                  <a:gd name="T12" fmla="*/ 12 w 146"/>
                  <a:gd name="T13" fmla="*/ 378 h 379"/>
                  <a:gd name="T14" fmla="*/ 15 w 146"/>
                  <a:gd name="T15" fmla="*/ 378 h 379"/>
                  <a:gd name="T16" fmla="*/ 19 w 146"/>
                  <a:gd name="T17" fmla="*/ 378 h 379"/>
                  <a:gd name="T18" fmla="*/ 20 w 146"/>
                  <a:gd name="T19" fmla="*/ 378 h 379"/>
                  <a:gd name="T20" fmla="*/ 22 w 146"/>
                  <a:gd name="T21" fmla="*/ 378 h 379"/>
                  <a:gd name="T22" fmla="*/ 25 w 146"/>
                  <a:gd name="T23" fmla="*/ 378 h 379"/>
                  <a:gd name="T24" fmla="*/ 27 w 146"/>
                  <a:gd name="T25" fmla="*/ 378 h 379"/>
                  <a:gd name="T26" fmla="*/ 28 w 146"/>
                  <a:gd name="T27" fmla="*/ 378 h 379"/>
                  <a:gd name="T28" fmla="*/ 32 w 146"/>
                  <a:gd name="T29" fmla="*/ 378 h 379"/>
                  <a:gd name="T30" fmla="*/ 34 w 146"/>
                  <a:gd name="T31" fmla="*/ 378 h 379"/>
                  <a:gd name="T32" fmla="*/ 35 w 146"/>
                  <a:gd name="T33" fmla="*/ 378 h 379"/>
                  <a:gd name="T34" fmla="*/ 37 w 146"/>
                  <a:gd name="T35" fmla="*/ 378 h 379"/>
                  <a:gd name="T36" fmla="*/ 40 w 146"/>
                  <a:gd name="T37" fmla="*/ 378 h 379"/>
                  <a:gd name="T38" fmla="*/ 42 w 146"/>
                  <a:gd name="T39" fmla="*/ 378 h 379"/>
                  <a:gd name="T40" fmla="*/ 43 w 146"/>
                  <a:gd name="T41" fmla="*/ 378 h 379"/>
                  <a:gd name="T42" fmla="*/ 49 w 146"/>
                  <a:gd name="T43" fmla="*/ 378 h 379"/>
                  <a:gd name="T44" fmla="*/ 49 w 146"/>
                  <a:gd name="T45" fmla="*/ 378 h 379"/>
                  <a:gd name="T46" fmla="*/ 51 w 146"/>
                  <a:gd name="T47" fmla="*/ 378 h 379"/>
                  <a:gd name="T48" fmla="*/ 54 w 146"/>
                  <a:gd name="T49" fmla="*/ 378 h 379"/>
                  <a:gd name="T50" fmla="*/ 56 w 146"/>
                  <a:gd name="T51" fmla="*/ 378 h 379"/>
                  <a:gd name="T52" fmla="*/ 61 w 146"/>
                  <a:gd name="T53" fmla="*/ 378 h 379"/>
                  <a:gd name="T54" fmla="*/ 63 w 146"/>
                  <a:gd name="T55" fmla="*/ 378 h 379"/>
                  <a:gd name="T56" fmla="*/ 65 w 146"/>
                  <a:gd name="T57" fmla="*/ 378 h 379"/>
                  <a:gd name="T58" fmla="*/ 68 w 146"/>
                  <a:gd name="T59" fmla="*/ 378 h 379"/>
                  <a:gd name="T60" fmla="*/ 70 w 146"/>
                  <a:gd name="T61" fmla="*/ 378 h 379"/>
                  <a:gd name="T62" fmla="*/ 70 w 146"/>
                  <a:gd name="T63" fmla="*/ 378 h 379"/>
                  <a:gd name="T64" fmla="*/ 75 w 146"/>
                  <a:gd name="T65" fmla="*/ 378 h 379"/>
                  <a:gd name="T66" fmla="*/ 77 w 146"/>
                  <a:gd name="T67" fmla="*/ 378 h 379"/>
                  <a:gd name="T68" fmla="*/ 78 w 146"/>
                  <a:gd name="T69" fmla="*/ 378 h 379"/>
                  <a:gd name="T70" fmla="*/ 81 w 146"/>
                  <a:gd name="T71" fmla="*/ 378 h 379"/>
                  <a:gd name="T72" fmla="*/ 83 w 146"/>
                  <a:gd name="T73" fmla="*/ 378 h 379"/>
                  <a:gd name="T74" fmla="*/ 85 w 146"/>
                  <a:gd name="T75" fmla="*/ 375 h 379"/>
                  <a:gd name="T76" fmla="*/ 88 w 146"/>
                  <a:gd name="T77" fmla="*/ 375 h 379"/>
                  <a:gd name="T78" fmla="*/ 90 w 146"/>
                  <a:gd name="T79" fmla="*/ 375 h 379"/>
                  <a:gd name="T80" fmla="*/ 92 w 146"/>
                  <a:gd name="T81" fmla="*/ 373 h 379"/>
                  <a:gd name="T82" fmla="*/ 95 w 146"/>
                  <a:gd name="T83" fmla="*/ 373 h 379"/>
                  <a:gd name="T84" fmla="*/ 97 w 146"/>
                  <a:gd name="T85" fmla="*/ 368 h 379"/>
                  <a:gd name="T86" fmla="*/ 99 w 146"/>
                  <a:gd name="T87" fmla="*/ 365 h 379"/>
                  <a:gd name="T88" fmla="*/ 102 w 146"/>
                  <a:gd name="T89" fmla="*/ 356 h 379"/>
                  <a:gd name="T90" fmla="*/ 103 w 146"/>
                  <a:gd name="T91" fmla="*/ 345 h 379"/>
                  <a:gd name="T92" fmla="*/ 105 w 146"/>
                  <a:gd name="T93" fmla="*/ 329 h 379"/>
                  <a:gd name="T94" fmla="*/ 109 w 146"/>
                  <a:gd name="T95" fmla="*/ 307 h 379"/>
                  <a:gd name="T96" fmla="*/ 112 w 146"/>
                  <a:gd name="T97" fmla="*/ 278 h 379"/>
                  <a:gd name="T98" fmla="*/ 114 w 146"/>
                  <a:gd name="T99" fmla="*/ 245 h 379"/>
                  <a:gd name="T100" fmla="*/ 114 w 146"/>
                  <a:gd name="T101" fmla="*/ 205 h 379"/>
                  <a:gd name="T102" fmla="*/ 119 w 146"/>
                  <a:gd name="T103" fmla="*/ 165 h 379"/>
                  <a:gd name="T104" fmla="*/ 121 w 146"/>
                  <a:gd name="T105" fmla="*/ 122 h 379"/>
                  <a:gd name="T106" fmla="*/ 124 w 146"/>
                  <a:gd name="T107" fmla="*/ 87 h 379"/>
                  <a:gd name="T108" fmla="*/ 126 w 146"/>
                  <a:gd name="T109" fmla="*/ 54 h 379"/>
                  <a:gd name="T110" fmla="*/ 127 w 146"/>
                  <a:gd name="T111" fmla="*/ 26 h 379"/>
                  <a:gd name="T112" fmla="*/ 131 w 146"/>
                  <a:gd name="T113" fmla="*/ 12 h 379"/>
                  <a:gd name="T114" fmla="*/ 132 w 146"/>
                  <a:gd name="T115" fmla="*/ 2 h 379"/>
                  <a:gd name="T116" fmla="*/ 134 w 146"/>
                  <a:gd name="T117" fmla="*/ 0 h 379"/>
                  <a:gd name="T118" fmla="*/ 137 w 146"/>
                  <a:gd name="T119" fmla="*/ 7 h 379"/>
                  <a:gd name="T120" fmla="*/ 139 w 146"/>
                  <a:gd name="T121" fmla="*/ 18 h 379"/>
                  <a:gd name="T122" fmla="*/ 141 w 146"/>
                  <a:gd name="T123" fmla="*/ 33 h 379"/>
                  <a:gd name="T124" fmla="*/ 145 w 146"/>
                  <a:gd name="T125" fmla="*/ 54 h 3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
                  <a:gd name="T190" fmla="*/ 0 h 379"/>
                  <a:gd name="T191" fmla="*/ 146 w 146"/>
                  <a:gd name="T192" fmla="*/ 379 h 3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 h="379">
                    <a:moveTo>
                      <a:pt x="0" y="378"/>
                    </a:moveTo>
                    <a:lnTo>
                      <a:pt x="1" y="378"/>
                    </a:lnTo>
                    <a:lnTo>
                      <a:pt x="5" y="378"/>
                    </a:lnTo>
                    <a:lnTo>
                      <a:pt x="8" y="378"/>
                    </a:lnTo>
                    <a:lnTo>
                      <a:pt x="11" y="378"/>
                    </a:lnTo>
                    <a:lnTo>
                      <a:pt x="12" y="378"/>
                    </a:lnTo>
                    <a:lnTo>
                      <a:pt x="15" y="378"/>
                    </a:lnTo>
                    <a:lnTo>
                      <a:pt x="19" y="378"/>
                    </a:lnTo>
                    <a:lnTo>
                      <a:pt x="20" y="378"/>
                    </a:lnTo>
                    <a:lnTo>
                      <a:pt x="22" y="378"/>
                    </a:lnTo>
                    <a:lnTo>
                      <a:pt x="25" y="378"/>
                    </a:lnTo>
                    <a:lnTo>
                      <a:pt x="27" y="378"/>
                    </a:lnTo>
                    <a:lnTo>
                      <a:pt x="28" y="378"/>
                    </a:lnTo>
                    <a:lnTo>
                      <a:pt x="32" y="378"/>
                    </a:lnTo>
                    <a:lnTo>
                      <a:pt x="34" y="378"/>
                    </a:lnTo>
                    <a:lnTo>
                      <a:pt x="35" y="378"/>
                    </a:lnTo>
                    <a:lnTo>
                      <a:pt x="37" y="378"/>
                    </a:lnTo>
                    <a:lnTo>
                      <a:pt x="40" y="378"/>
                    </a:lnTo>
                    <a:lnTo>
                      <a:pt x="42" y="378"/>
                    </a:lnTo>
                    <a:lnTo>
                      <a:pt x="43" y="378"/>
                    </a:lnTo>
                    <a:lnTo>
                      <a:pt x="49" y="378"/>
                    </a:lnTo>
                    <a:lnTo>
                      <a:pt x="51" y="378"/>
                    </a:lnTo>
                    <a:lnTo>
                      <a:pt x="54" y="378"/>
                    </a:lnTo>
                    <a:lnTo>
                      <a:pt x="56" y="378"/>
                    </a:lnTo>
                    <a:lnTo>
                      <a:pt x="61" y="378"/>
                    </a:lnTo>
                    <a:lnTo>
                      <a:pt x="63" y="378"/>
                    </a:lnTo>
                    <a:lnTo>
                      <a:pt x="65" y="378"/>
                    </a:lnTo>
                    <a:lnTo>
                      <a:pt x="68" y="378"/>
                    </a:lnTo>
                    <a:lnTo>
                      <a:pt x="70" y="378"/>
                    </a:lnTo>
                    <a:lnTo>
                      <a:pt x="75" y="378"/>
                    </a:lnTo>
                    <a:lnTo>
                      <a:pt x="77" y="378"/>
                    </a:lnTo>
                    <a:lnTo>
                      <a:pt x="78" y="378"/>
                    </a:lnTo>
                    <a:lnTo>
                      <a:pt x="81" y="378"/>
                    </a:lnTo>
                    <a:lnTo>
                      <a:pt x="83" y="378"/>
                    </a:lnTo>
                    <a:lnTo>
                      <a:pt x="85" y="375"/>
                    </a:lnTo>
                    <a:lnTo>
                      <a:pt x="88" y="375"/>
                    </a:lnTo>
                    <a:lnTo>
                      <a:pt x="90" y="375"/>
                    </a:lnTo>
                    <a:lnTo>
                      <a:pt x="92" y="373"/>
                    </a:lnTo>
                    <a:lnTo>
                      <a:pt x="95" y="373"/>
                    </a:lnTo>
                    <a:lnTo>
                      <a:pt x="97" y="368"/>
                    </a:lnTo>
                    <a:lnTo>
                      <a:pt x="99" y="365"/>
                    </a:lnTo>
                    <a:lnTo>
                      <a:pt x="102" y="356"/>
                    </a:lnTo>
                    <a:lnTo>
                      <a:pt x="103" y="345"/>
                    </a:lnTo>
                    <a:lnTo>
                      <a:pt x="105" y="329"/>
                    </a:lnTo>
                    <a:lnTo>
                      <a:pt x="109" y="307"/>
                    </a:lnTo>
                    <a:lnTo>
                      <a:pt x="112" y="278"/>
                    </a:lnTo>
                    <a:lnTo>
                      <a:pt x="114" y="245"/>
                    </a:lnTo>
                    <a:lnTo>
                      <a:pt x="114" y="205"/>
                    </a:lnTo>
                    <a:lnTo>
                      <a:pt x="119" y="165"/>
                    </a:lnTo>
                    <a:lnTo>
                      <a:pt x="121" y="122"/>
                    </a:lnTo>
                    <a:lnTo>
                      <a:pt x="124" y="87"/>
                    </a:lnTo>
                    <a:lnTo>
                      <a:pt x="126" y="54"/>
                    </a:lnTo>
                    <a:lnTo>
                      <a:pt x="127" y="26"/>
                    </a:lnTo>
                    <a:lnTo>
                      <a:pt x="131" y="12"/>
                    </a:lnTo>
                    <a:lnTo>
                      <a:pt x="132" y="2"/>
                    </a:lnTo>
                    <a:lnTo>
                      <a:pt x="134" y="0"/>
                    </a:lnTo>
                    <a:lnTo>
                      <a:pt x="137" y="7"/>
                    </a:lnTo>
                    <a:lnTo>
                      <a:pt x="139" y="18"/>
                    </a:lnTo>
                    <a:lnTo>
                      <a:pt x="141" y="33"/>
                    </a:lnTo>
                    <a:lnTo>
                      <a:pt x="145" y="5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50" name="Freeform 204"/>
              <p:cNvSpPr>
                <a:spLocks/>
              </p:cNvSpPr>
              <p:nvPr/>
            </p:nvSpPr>
            <p:spPr bwMode="auto">
              <a:xfrm>
                <a:off x="4778" y="1699"/>
                <a:ext cx="76" cy="325"/>
              </a:xfrm>
              <a:custGeom>
                <a:avLst/>
                <a:gdLst>
                  <a:gd name="T0" fmla="*/ 2 w 76"/>
                  <a:gd name="T1" fmla="*/ 52 h 325"/>
                  <a:gd name="T2" fmla="*/ 4 w 76"/>
                  <a:gd name="T3" fmla="*/ 93 h 325"/>
                  <a:gd name="T4" fmla="*/ 7 w 76"/>
                  <a:gd name="T5" fmla="*/ 161 h 325"/>
                  <a:gd name="T6" fmla="*/ 14 w 76"/>
                  <a:gd name="T7" fmla="*/ 231 h 325"/>
                  <a:gd name="T8" fmla="*/ 14 w 76"/>
                  <a:gd name="T9" fmla="*/ 233 h 325"/>
                  <a:gd name="T10" fmla="*/ 14 w 76"/>
                  <a:gd name="T11" fmla="*/ 245 h 325"/>
                  <a:gd name="T12" fmla="*/ 15 w 76"/>
                  <a:gd name="T13" fmla="*/ 261 h 325"/>
                  <a:gd name="T14" fmla="*/ 18 w 76"/>
                  <a:gd name="T15" fmla="*/ 278 h 325"/>
                  <a:gd name="T16" fmla="*/ 20 w 76"/>
                  <a:gd name="T17" fmla="*/ 281 h 325"/>
                  <a:gd name="T18" fmla="*/ 20 w 76"/>
                  <a:gd name="T19" fmla="*/ 286 h 325"/>
                  <a:gd name="T20" fmla="*/ 22 w 76"/>
                  <a:gd name="T21" fmla="*/ 291 h 325"/>
                  <a:gd name="T22" fmla="*/ 22 w 76"/>
                  <a:gd name="T23" fmla="*/ 294 h 325"/>
                  <a:gd name="T24" fmla="*/ 25 w 76"/>
                  <a:gd name="T25" fmla="*/ 297 h 325"/>
                  <a:gd name="T26" fmla="*/ 25 w 76"/>
                  <a:gd name="T27" fmla="*/ 299 h 325"/>
                  <a:gd name="T28" fmla="*/ 27 w 76"/>
                  <a:gd name="T29" fmla="*/ 302 h 325"/>
                  <a:gd name="T30" fmla="*/ 27 w 76"/>
                  <a:gd name="T31" fmla="*/ 304 h 325"/>
                  <a:gd name="T32" fmla="*/ 29 w 76"/>
                  <a:gd name="T33" fmla="*/ 306 h 325"/>
                  <a:gd name="T34" fmla="*/ 29 w 76"/>
                  <a:gd name="T35" fmla="*/ 308 h 325"/>
                  <a:gd name="T36" fmla="*/ 29 w 76"/>
                  <a:gd name="T37" fmla="*/ 311 h 325"/>
                  <a:gd name="T38" fmla="*/ 32 w 76"/>
                  <a:gd name="T39" fmla="*/ 311 h 325"/>
                  <a:gd name="T40" fmla="*/ 33 w 76"/>
                  <a:gd name="T41" fmla="*/ 313 h 325"/>
                  <a:gd name="T42" fmla="*/ 33 w 76"/>
                  <a:gd name="T43" fmla="*/ 313 h 325"/>
                  <a:gd name="T44" fmla="*/ 33 w 76"/>
                  <a:gd name="T45" fmla="*/ 314 h 325"/>
                  <a:gd name="T46" fmla="*/ 35 w 76"/>
                  <a:gd name="T47" fmla="*/ 314 h 325"/>
                  <a:gd name="T48" fmla="*/ 35 w 76"/>
                  <a:gd name="T49" fmla="*/ 314 h 325"/>
                  <a:gd name="T50" fmla="*/ 38 w 76"/>
                  <a:gd name="T51" fmla="*/ 318 h 325"/>
                  <a:gd name="T52" fmla="*/ 38 w 76"/>
                  <a:gd name="T53" fmla="*/ 318 h 325"/>
                  <a:gd name="T54" fmla="*/ 40 w 76"/>
                  <a:gd name="T55" fmla="*/ 318 h 325"/>
                  <a:gd name="T56" fmla="*/ 42 w 76"/>
                  <a:gd name="T57" fmla="*/ 318 h 325"/>
                  <a:gd name="T58" fmla="*/ 42 w 76"/>
                  <a:gd name="T59" fmla="*/ 319 h 325"/>
                  <a:gd name="T60" fmla="*/ 42 w 76"/>
                  <a:gd name="T61" fmla="*/ 319 h 325"/>
                  <a:gd name="T62" fmla="*/ 44 w 76"/>
                  <a:gd name="T63" fmla="*/ 319 h 325"/>
                  <a:gd name="T64" fmla="*/ 44 w 76"/>
                  <a:gd name="T65" fmla="*/ 319 h 325"/>
                  <a:gd name="T66" fmla="*/ 48 w 76"/>
                  <a:gd name="T67" fmla="*/ 319 h 325"/>
                  <a:gd name="T68" fmla="*/ 48 w 76"/>
                  <a:gd name="T69" fmla="*/ 321 h 325"/>
                  <a:gd name="T70" fmla="*/ 49 w 76"/>
                  <a:gd name="T71" fmla="*/ 321 h 325"/>
                  <a:gd name="T72" fmla="*/ 49 w 76"/>
                  <a:gd name="T73" fmla="*/ 321 h 325"/>
                  <a:gd name="T74" fmla="*/ 50 w 76"/>
                  <a:gd name="T75" fmla="*/ 321 h 325"/>
                  <a:gd name="T76" fmla="*/ 50 w 76"/>
                  <a:gd name="T77" fmla="*/ 321 h 325"/>
                  <a:gd name="T78" fmla="*/ 53 w 76"/>
                  <a:gd name="T79" fmla="*/ 321 h 325"/>
                  <a:gd name="T80" fmla="*/ 53 w 76"/>
                  <a:gd name="T81" fmla="*/ 321 h 325"/>
                  <a:gd name="T82" fmla="*/ 56 w 76"/>
                  <a:gd name="T83" fmla="*/ 321 h 325"/>
                  <a:gd name="T84" fmla="*/ 56 w 76"/>
                  <a:gd name="T85" fmla="*/ 321 h 325"/>
                  <a:gd name="T86" fmla="*/ 56 w 76"/>
                  <a:gd name="T87" fmla="*/ 321 h 325"/>
                  <a:gd name="T88" fmla="*/ 58 w 76"/>
                  <a:gd name="T89" fmla="*/ 321 h 325"/>
                  <a:gd name="T90" fmla="*/ 61 w 76"/>
                  <a:gd name="T91" fmla="*/ 321 h 325"/>
                  <a:gd name="T92" fmla="*/ 61 w 76"/>
                  <a:gd name="T93" fmla="*/ 321 h 325"/>
                  <a:gd name="T94" fmla="*/ 63 w 76"/>
                  <a:gd name="T95" fmla="*/ 321 h 325"/>
                  <a:gd name="T96" fmla="*/ 63 w 76"/>
                  <a:gd name="T97" fmla="*/ 321 h 325"/>
                  <a:gd name="T98" fmla="*/ 64 w 76"/>
                  <a:gd name="T99" fmla="*/ 321 h 325"/>
                  <a:gd name="T100" fmla="*/ 64 w 76"/>
                  <a:gd name="T101" fmla="*/ 321 h 325"/>
                  <a:gd name="T102" fmla="*/ 69 w 76"/>
                  <a:gd name="T103" fmla="*/ 324 h 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
                  <a:gd name="T157" fmla="*/ 0 h 325"/>
                  <a:gd name="T158" fmla="*/ 76 w 76"/>
                  <a:gd name="T159" fmla="*/ 325 h 32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 h="325">
                    <a:moveTo>
                      <a:pt x="0" y="0"/>
                    </a:moveTo>
                    <a:lnTo>
                      <a:pt x="2" y="52"/>
                    </a:lnTo>
                    <a:lnTo>
                      <a:pt x="4" y="86"/>
                    </a:lnTo>
                    <a:lnTo>
                      <a:pt x="4" y="93"/>
                    </a:lnTo>
                    <a:lnTo>
                      <a:pt x="4" y="108"/>
                    </a:lnTo>
                    <a:lnTo>
                      <a:pt x="7" y="161"/>
                    </a:lnTo>
                    <a:lnTo>
                      <a:pt x="12" y="214"/>
                    </a:lnTo>
                    <a:lnTo>
                      <a:pt x="14" y="231"/>
                    </a:lnTo>
                    <a:lnTo>
                      <a:pt x="14" y="228"/>
                    </a:lnTo>
                    <a:lnTo>
                      <a:pt x="14" y="233"/>
                    </a:lnTo>
                    <a:lnTo>
                      <a:pt x="14" y="239"/>
                    </a:lnTo>
                    <a:lnTo>
                      <a:pt x="14" y="245"/>
                    </a:lnTo>
                    <a:lnTo>
                      <a:pt x="14" y="251"/>
                    </a:lnTo>
                    <a:lnTo>
                      <a:pt x="15" y="261"/>
                    </a:lnTo>
                    <a:lnTo>
                      <a:pt x="18" y="273"/>
                    </a:lnTo>
                    <a:lnTo>
                      <a:pt x="18" y="278"/>
                    </a:lnTo>
                    <a:lnTo>
                      <a:pt x="20" y="279"/>
                    </a:lnTo>
                    <a:lnTo>
                      <a:pt x="20" y="281"/>
                    </a:lnTo>
                    <a:lnTo>
                      <a:pt x="20" y="284"/>
                    </a:lnTo>
                    <a:lnTo>
                      <a:pt x="20" y="286"/>
                    </a:lnTo>
                    <a:lnTo>
                      <a:pt x="20" y="288"/>
                    </a:lnTo>
                    <a:lnTo>
                      <a:pt x="22" y="291"/>
                    </a:lnTo>
                    <a:lnTo>
                      <a:pt x="22" y="293"/>
                    </a:lnTo>
                    <a:lnTo>
                      <a:pt x="22" y="294"/>
                    </a:lnTo>
                    <a:lnTo>
                      <a:pt x="25" y="297"/>
                    </a:lnTo>
                    <a:lnTo>
                      <a:pt x="25" y="299"/>
                    </a:lnTo>
                    <a:lnTo>
                      <a:pt x="25" y="302"/>
                    </a:lnTo>
                    <a:lnTo>
                      <a:pt x="27" y="302"/>
                    </a:lnTo>
                    <a:lnTo>
                      <a:pt x="27" y="304"/>
                    </a:lnTo>
                    <a:lnTo>
                      <a:pt x="29" y="306"/>
                    </a:lnTo>
                    <a:lnTo>
                      <a:pt x="29" y="308"/>
                    </a:lnTo>
                    <a:lnTo>
                      <a:pt x="29" y="311"/>
                    </a:lnTo>
                    <a:lnTo>
                      <a:pt x="32" y="311"/>
                    </a:lnTo>
                    <a:lnTo>
                      <a:pt x="32" y="313"/>
                    </a:lnTo>
                    <a:lnTo>
                      <a:pt x="33" y="313"/>
                    </a:lnTo>
                    <a:lnTo>
                      <a:pt x="33" y="314"/>
                    </a:lnTo>
                    <a:lnTo>
                      <a:pt x="35" y="314"/>
                    </a:lnTo>
                    <a:lnTo>
                      <a:pt x="38" y="318"/>
                    </a:lnTo>
                    <a:lnTo>
                      <a:pt x="40" y="318"/>
                    </a:lnTo>
                    <a:lnTo>
                      <a:pt x="42" y="318"/>
                    </a:lnTo>
                    <a:lnTo>
                      <a:pt x="42" y="319"/>
                    </a:lnTo>
                    <a:lnTo>
                      <a:pt x="44" y="319"/>
                    </a:lnTo>
                    <a:lnTo>
                      <a:pt x="48" y="319"/>
                    </a:lnTo>
                    <a:lnTo>
                      <a:pt x="48" y="321"/>
                    </a:lnTo>
                    <a:lnTo>
                      <a:pt x="49" y="321"/>
                    </a:lnTo>
                    <a:lnTo>
                      <a:pt x="50" y="321"/>
                    </a:lnTo>
                    <a:lnTo>
                      <a:pt x="53" y="321"/>
                    </a:lnTo>
                    <a:lnTo>
                      <a:pt x="56" y="321"/>
                    </a:lnTo>
                    <a:lnTo>
                      <a:pt x="58" y="321"/>
                    </a:lnTo>
                    <a:lnTo>
                      <a:pt x="61" y="321"/>
                    </a:lnTo>
                    <a:lnTo>
                      <a:pt x="63" y="321"/>
                    </a:lnTo>
                    <a:lnTo>
                      <a:pt x="64" y="321"/>
                    </a:lnTo>
                    <a:lnTo>
                      <a:pt x="69" y="324"/>
                    </a:lnTo>
                    <a:lnTo>
                      <a:pt x="75" y="32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51" name="Freeform 205"/>
              <p:cNvSpPr>
                <a:spLocks/>
              </p:cNvSpPr>
              <p:nvPr/>
            </p:nvSpPr>
            <p:spPr bwMode="auto">
              <a:xfrm>
                <a:off x="4518" y="2015"/>
                <a:ext cx="113" cy="9"/>
              </a:xfrm>
              <a:custGeom>
                <a:avLst/>
                <a:gdLst>
                  <a:gd name="T0" fmla="*/ 2 w 113"/>
                  <a:gd name="T1" fmla="*/ 0 h 9"/>
                  <a:gd name="T2" fmla="*/ 5 w 113"/>
                  <a:gd name="T3" fmla="*/ 2 h 9"/>
                  <a:gd name="T4" fmla="*/ 9 w 113"/>
                  <a:gd name="T5" fmla="*/ 2 h 9"/>
                  <a:gd name="T6" fmla="*/ 14 w 113"/>
                  <a:gd name="T7" fmla="*/ 3 h 9"/>
                  <a:gd name="T8" fmla="*/ 14 w 113"/>
                  <a:gd name="T9" fmla="*/ 3 h 9"/>
                  <a:gd name="T10" fmla="*/ 15 w 113"/>
                  <a:gd name="T11" fmla="*/ 7 h 9"/>
                  <a:gd name="T12" fmla="*/ 19 w 113"/>
                  <a:gd name="T13" fmla="*/ 7 h 9"/>
                  <a:gd name="T14" fmla="*/ 19 w 113"/>
                  <a:gd name="T15" fmla="*/ 7 h 9"/>
                  <a:gd name="T16" fmla="*/ 21 w 113"/>
                  <a:gd name="T17" fmla="*/ 7 h 9"/>
                  <a:gd name="T18" fmla="*/ 23 w 113"/>
                  <a:gd name="T19" fmla="*/ 7 h 9"/>
                  <a:gd name="T20" fmla="*/ 26 w 113"/>
                  <a:gd name="T21" fmla="*/ 7 h 9"/>
                  <a:gd name="T22" fmla="*/ 27 w 113"/>
                  <a:gd name="T23" fmla="*/ 8 h 9"/>
                  <a:gd name="T24" fmla="*/ 29 w 113"/>
                  <a:gd name="T25" fmla="*/ 8 h 9"/>
                  <a:gd name="T26" fmla="*/ 29 w 113"/>
                  <a:gd name="T27" fmla="*/ 8 h 9"/>
                  <a:gd name="T28" fmla="*/ 33 w 113"/>
                  <a:gd name="T29" fmla="*/ 8 h 9"/>
                  <a:gd name="T30" fmla="*/ 37 w 113"/>
                  <a:gd name="T31" fmla="*/ 8 h 9"/>
                  <a:gd name="T32" fmla="*/ 40 w 113"/>
                  <a:gd name="T33" fmla="*/ 8 h 9"/>
                  <a:gd name="T34" fmla="*/ 43 w 113"/>
                  <a:gd name="T35" fmla="*/ 8 h 9"/>
                  <a:gd name="T36" fmla="*/ 48 w 113"/>
                  <a:gd name="T37" fmla="*/ 8 h 9"/>
                  <a:gd name="T38" fmla="*/ 53 w 113"/>
                  <a:gd name="T39" fmla="*/ 8 h 9"/>
                  <a:gd name="T40" fmla="*/ 55 w 113"/>
                  <a:gd name="T41" fmla="*/ 8 h 9"/>
                  <a:gd name="T42" fmla="*/ 58 w 113"/>
                  <a:gd name="T43" fmla="*/ 8 h 9"/>
                  <a:gd name="T44" fmla="*/ 58 w 113"/>
                  <a:gd name="T45" fmla="*/ 8 h 9"/>
                  <a:gd name="T46" fmla="*/ 58 w 113"/>
                  <a:gd name="T47" fmla="*/ 8 h 9"/>
                  <a:gd name="T48" fmla="*/ 58 w 113"/>
                  <a:gd name="T49" fmla="*/ 8 h 9"/>
                  <a:gd name="T50" fmla="*/ 60 w 113"/>
                  <a:gd name="T51" fmla="*/ 8 h 9"/>
                  <a:gd name="T52" fmla="*/ 61 w 113"/>
                  <a:gd name="T53" fmla="*/ 8 h 9"/>
                  <a:gd name="T54" fmla="*/ 68 w 113"/>
                  <a:gd name="T55" fmla="*/ 8 h 9"/>
                  <a:gd name="T56" fmla="*/ 69 w 113"/>
                  <a:gd name="T57" fmla="*/ 8 h 9"/>
                  <a:gd name="T58" fmla="*/ 72 w 113"/>
                  <a:gd name="T59" fmla="*/ 8 h 9"/>
                  <a:gd name="T60" fmla="*/ 73 w 113"/>
                  <a:gd name="T61" fmla="*/ 8 h 9"/>
                  <a:gd name="T62" fmla="*/ 73 w 113"/>
                  <a:gd name="T63" fmla="*/ 8 h 9"/>
                  <a:gd name="T64" fmla="*/ 75 w 113"/>
                  <a:gd name="T65" fmla="*/ 8 h 9"/>
                  <a:gd name="T66" fmla="*/ 79 w 113"/>
                  <a:gd name="T67" fmla="*/ 8 h 9"/>
                  <a:gd name="T68" fmla="*/ 79 w 113"/>
                  <a:gd name="T69" fmla="*/ 8 h 9"/>
                  <a:gd name="T70" fmla="*/ 79 w 113"/>
                  <a:gd name="T71" fmla="*/ 8 h 9"/>
                  <a:gd name="T72" fmla="*/ 80 w 113"/>
                  <a:gd name="T73" fmla="*/ 8 h 9"/>
                  <a:gd name="T74" fmla="*/ 80 w 113"/>
                  <a:gd name="T75" fmla="*/ 8 h 9"/>
                  <a:gd name="T76" fmla="*/ 83 w 113"/>
                  <a:gd name="T77" fmla="*/ 8 h 9"/>
                  <a:gd name="T78" fmla="*/ 86 w 113"/>
                  <a:gd name="T79" fmla="*/ 8 h 9"/>
                  <a:gd name="T80" fmla="*/ 88 w 113"/>
                  <a:gd name="T81" fmla="*/ 8 h 9"/>
                  <a:gd name="T82" fmla="*/ 89 w 113"/>
                  <a:gd name="T83" fmla="*/ 8 h 9"/>
                  <a:gd name="T84" fmla="*/ 89 w 113"/>
                  <a:gd name="T85" fmla="*/ 8 h 9"/>
                  <a:gd name="T86" fmla="*/ 92 w 113"/>
                  <a:gd name="T87" fmla="*/ 8 h 9"/>
                  <a:gd name="T88" fmla="*/ 92 w 113"/>
                  <a:gd name="T89" fmla="*/ 7 h 9"/>
                  <a:gd name="T90" fmla="*/ 94 w 113"/>
                  <a:gd name="T91" fmla="*/ 7 h 9"/>
                  <a:gd name="T92" fmla="*/ 94 w 113"/>
                  <a:gd name="T93" fmla="*/ 7 h 9"/>
                  <a:gd name="T94" fmla="*/ 94 w 113"/>
                  <a:gd name="T95" fmla="*/ 7 h 9"/>
                  <a:gd name="T96" fmla="*/ 99 w 113"/>
                  <a:gd name="T97" fmla="*/ 8 h 9"/>
                  <a:gd name="T98" fmla="*/ 101 w 113"/>
                  <a:gd name="T99" fmla="*/ 8 h 9"/>
                  <a:gd name="T100" fmla="*/ 106 w 113"/>
                  <a:gd name="T101" fmla="*/ 8 h 9"/>
                  <a:gd name="T102" fmla="*/ 109 w 113"/>
                  <a:gd name="T103" fmla="*/ 8 h 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
                  <a:gd name="T157" fmla="*/ 0 h 9"/>
                  <a:gd name="T158" fmla="*/ 113 w 113"/>
                  <a:gd name="T159" fmla="*/ 9 h 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 h="9">
                    <a:moveTo>
                      <a:pt x="0" y="0"/>
                    </a:moveTo>
                    <a:lnTo>
                      <a:pt x="2" y="0"/>
                    </a:lnTo>
                    <a:lnTo>
                      <a:pt x="5" y="0"/>
                    </a:lnTo>
                    <a:lnTo>
                      <a:pt x="5" y="2"/>
                    </a:lnTo>
                    <a:lnTo>
                      <a:pt x="7" y="2"/>
                    </a:lnTo>
                    <a:lnTo>
                      <a:pt x="9" y="2"/>
                    </a:lnTo>
                    <a:lnTo>
                      <a:pt x="12" y="3"/>
                    </a:lnTo>
                    <a:lnTo>
                      <a:pt x="14" y="3"/>
                    </a:lnTo>
                    <a:lnTo>
                      <a:pt x="15" y="3"/>
                    </a:lnTo>
                    <a:lnTo>
                      <a:pt x="15" y="7"/>
                    </a:lnTo>
                    <a:lnTo>
                      <a:pt x="19" y="7"/>
                    </a:lnTo>
                    <a:lnTo>
                      <a:pt x="21" y="7"/>
                    </a:lnTo>
                    <a:lnTo>
                      <a:pt x="23" y="7"/>
                    </a:lnTo>
                    <a:lnTo>
                      <a:pt x="26" y="7"/>
                    </a:lnTo>
                    <a:lnTo>
                      <a:pt x="26" y="8"/>
                    </a:lnTo>
                    <a:lnTo>
                      <a:pt x="27" y="8"/>
                    </a:lnTo>
                    <a:lnTo>
                      <a:pt x="29" y="8"/>
                    </a:lnTo>
                    <a:lnTo>
                      <a:pt x="33" y="8"/>
                    </a:lnTo>
                    <a:lnTo>
                      <a:pt x="34" y="8"/>
                    </a:lnTo>
                    <a:lnTo>
                      <a:pt x="37" y="8"/>
                    </a:lnTo>
                    <a:lnTo>
                      <a:pt x="40" y="8"/>
                    </a:lnTo>
                    <a:lnTo>
                      <a:pt x="41" y="8"/>
                    </a:lnTo>
                    <a:lnTo>
                      <a:pt x="43" y="8"/>
                    </a:lnTo>
                    <a:lnTo>
                      <a:pt x="46" y="8"/>
                    </a:lnTo>
                    <a:lnTo>
                      <a:pt x="48" y="8"/>
                    </a:lnTo>
                    <a:lnTo>
                      <a:pt x="49" y="8"/>
                    </a:lnTo>
                    <a:lnTo>
                      <a:pt x="53" y="8"/>
                    </a:lnTo>
                    <a:lnTo>
                      <a:pt x="55" y="8"/>
                    </a:lnTo>
                    <a:lnTo>
                      <a:pt x="58" y="8"/>
                    </a:lnTo>
                    <a:lnTo>
                      <a:pt x="60" y="8"/>
                    </a:lnTo>
                    <a:lnTo>
                      <a:pt x="61" y="8"/>
                    </a:lnTo>
                    <a:lnTo>
                      <a:pt x="65" y="8"/>
                    </a:lnTo>
                    <a:lnTo>
                      <a:pt x="68" y="8"/>
                    </a:lnTo>
                    <a:lnTo>
                      <a:pt x="69" y="8"/>
                    </a:lnTo>
                    <a:lnTo>
                      <a:pt x="72" y="8"/>
                    </a:lnTo>
                    <a:lnTo>
                      <a:pt x="73" y="8"/>
                    </a:lnTo>
                    <a:lnTo>
                      <a:pt x="75" y="7"/>
                    </a:lnTo>
                    <a:lnTo>
                      <a:pt x="75" y="8"/>
                    </a:lnTo>
                    <a:lnTo>
                      <a:pt x="79" y="8"/>
                    </a:lnTo>
                    <a:lnTo>
                      <a:pt x="80" y="8"/>
                    </a:lnTo>
                    <a:lnTo>
                      <a:pt x="83" y="8"/>
                    </a:lnTo>
                    <a:lnTo>
                      <a:pt x="86" y="8"/>
                    </a:lnTo>
                    <a:lnTo>
                      <a:pt x="88" y="8"/>
                    </a:lnTo>
                    <a:lnTo>
                      <a:pt x="89" y="8"/>
                    </a:lnTo>
                    <a:lnTo>
                      <a:pt x="92" y="8"/>
                    </a:lnTo>
                    <a:lnTo>
                      <a:pt x="92" y="7"/>
                    </a:lnTo>
                    <a:lnTo>
                      <a:pt x="94" y="7"/>
                    </a:lnTo>
                    <a:lnTo>
                      <a:pt x="96" y="7"/>
                    </a:lnTo>
                    <a:lnTo>
                      <a:pt x="99" y="8"/>
                    </a:lnTo>
                    <a:lnTo>
                      <a:pt x="101" y="8"/>
                    </a:lnTo>
                    <a:lnTo>
                      <a:pt x="103" y="8"/>
                    </a:lnTo>
                    <a:lnTo>
                      <a:pt x="106" y="8"/>
                    </a:lnTo>
                    <a:lnTo>
                      <a:pt x="107" y="8"/>
                    </a:lnTo>
                    <a:lnTo>
                      <a:pt x="109" y="8"/>
                    </a:lnTo>
                    <a:lnTo>
                      <a:pt x="112" y="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52" name="Freeform 206"/>
              <p:cNvSpPr>
                <a:spLocks/>
              </p:cNvSpPr>
              <p:nvPr/>
            </p:nvSpPr>
            <p:spPr bwMode="auto">
              <a:xfrm>
                <a:off x="4853" y="1870"/>
                <a:ext cx="96" cy="154"/>
              </a:xfrm>
              <a:custGeom>
                <a:avLst/>
                <a:gdLst>
                  <a:gd name="T0" fmla="*/ 95 w 96"/>
                  <a:gd name="T1" fmla="*/ 0 h 154"/>
                  <a:gd name="T2" fmla="*/ 92 w 96"/>
                  <a:gd name="T3" fmla="*/ 9 h 154"/>
                  <a:gd name="T4" fmla="*/ 90 w 96"/>
                  <a:gd name="T5" fmla="*/ 20 h 154"/>
                  <a:gd name="T6" fmla="*/ 90 w 96"/>
                  <a:gd name="T7" fmla="*/ 32 h 154"/>
                  <a:gd name="T8" fmla="*/ 88 w 96"/>
                  <a:gd name="T9" fmla="*/ 40 h 154"/>
                  <a:gd name="T10" fmla="*/ 85 w 96"/>
                  <a:gd name="T11" fmla="*/ 51 h 154"/>
                  <a:gd name="T12" fmla="*/ 85 w 96"/>
                  <a:gd name="T13" fmla="*/ 60 h 154"/>
                  <a:gd name="T14" fmla="*/ 83 w 96"/>
                  <a:gd name="T15" fmla="*/ 72 h 154"/>
                  <a:gd name="T16" fmla="*/ 82 w 96"/>
                  <a:gd name="T17" fmla="*/ 80 h 154"/>
                  <a:gd name="T18" fmla="*/ 78 w 96"/>
                  <a:gd name="T19" fmla="*/ 87 h 154"/>
                  <a:gd name="T20" fmla="*/ 78 w 96"/>
                  <a:gd name="T21" fmla="*/ 95 h 154"/>
                  <a:gd name="T22" fmla="*/ 77 w 96"/>
                  <a:gd name="T23" fmla="*/ 102 h 154"/>
                  <a:gd name="T24" fmla="*/ 75 w 96"/>
                  <a:gd name="T25" fmla="*/ 108 h 154"/>
                  <a:gd name="T26" fmla="*/ 75 w 96"/>
                  <a:gd name="T27" fmla="*/ 113 h 154"/>
                  <a:gd name="T28" fmla="*/ 71 w 96"/>
                  <a:gd name="T29" fmla="*/ 117 h 154"/>
                  <a:gd name="T30" fmla="*/ 69 w 96"/>
                  <a:gd name="T31" fmla="*/ 122 h 154"/>
                  <a:gd name="T32" fmla="*/ 67 w 96"/>
                  <a:gd name="T33" fmla="*/ 126 h 154"/>
                  <a:gd name="T34" fmla="*/ 67 w 96"/>
                  <a:gd name="T35" fmla="*/ 128 h 154"/>
                  <a:gd name="T36" fmla="*/ 67 w 96"/>
                  <a:gd name="T37" fmla="*/ 131 h 154"/>
                  <a:gd name="T38" fmla="*/ 65 w 96"/>
                  <a:gd name="T39" fmla="*/ 133 h 154"/>
                  <a:gd name="T40" fmla="*/ 63 w 96"/>
                  <a:gd name="T41" fmla="*/ 135 h 154"/>
                  <a:gd name="T42" fmla="*/ 61 w 96"/>
                  <a:gd name="T43" fmla="*/ 137 h 154"/>
                  <a:gd name="T44" fmla="*/ 61 w 96"/>
                  <a:gd name="T45" fmla="*/ 140 h 154"/>
                  <a:gd name="T46" fmla="*/ 56 w 96"/>
                  <a:gd name="T47" fmla="*/ 142 h 154"/>
                  <a:gd name="T48" fmla="*/ 56 w 96"/>
                  <a:gd name="T49" fmla="*/ 142 h 154"/>
                  <a:gd name="T50" fmla="*/ 56 w 96"/>
                  <a:gd name="T51" fmla="*/ 143 h 154"/>
                  <a:gd name="T52" fmla="*/ 54 w 96"/>
                  <a:gd name="T53" fmla="*/ 143 h 154"/>
                  <a:gd name="T54" fmla="*/ 51 w 96"/>
                  <a:gd name="T55" fmla="*/ 143 h 154"/>
                  <a:gd name="T56" fmla="*/ 51 w 96"/>
                  <a:gd name="T57" fmla="*/ 147 h 154"/>
                  <a:gd name="T58" fmla="*/ 49 w 96"/>
                  <a:gd name="T59" fmla="*/ 147 h 154"/>
                  <a:gd name="T60" fmla="*/ 47 w 96"/>
                  <a:gd name="T61" fmla="*/ 147 h 154"/>
                  <a:gd name="T62" fmla="*/ 47 w 96"/>
                  <a:gd name="T63" fmla="*/ 147 h 154"/>
                  <a:gd name="T64" fmla="*/ 46 w 96"/>
                  <a:gd name="T65" fmla="*/ 148 h 154"/>
                  <a:gd name="T66" fmla="*/ 42 w 96"/>
                  <a:gd name="T67" fmla="*/ 148 h 154"/>
                  <a:gd name="T68" fmla="*/ 42 w 96"/>
                  <a:gd name="T69" fmla="*/ 148 h 154"/>
                  <a:gd name="T70" fmla="*/ 41 w 96"/>
                  <a:gd name="T71" fmla="*/ 148 h 154"/>
                  <a:gd name="T72" fmla="*/ 39 w 96"/>
                  <a:gd name="T73" fmla="*/ 148 h 154"/>
                  <a:gd name="T74" fmla="*/ 36 w 96"/>
                  <a:gd name="T75" fmla="*/ 150 h 154"/>
                  <a:gd name="T76" fmla="*/ 36 w 96"/>
                  <a:gd name="T77" fmla="*/ 150 h 154"/>
                  <a:gd name="T78" fmla="*/ 34 w 96"/>
                  <a:gd name="T79" fmla="*/ 150 h 154"/>
                  <a:gd name="T80" fmla="*/ 32 w 96"/>
                  <a:gd name="T81" fmla="*/ 150 h 154"/>
                  <a:gd name="T82" fmla="*/ 32 w 96"/>
                  <a:gd name="T83" fmla="*/ 150 h 154"/>
                  <a:gd name="T84" fmla="*/ 29 w 96"/>
                  <a:gd name="T85" fmla="*/ 150 h 154"/>
                  <a:gd name="T86" fmla="*/ 26 w 96"/>
                  <a:gd name="T87" fmla="*/ 150 h 154"/>
                  <a:gd name="T88" fmla="*/ 26 w 96"/>
                  <a:gd name="T89" fmla="*/ 150 h 154"/>
                  <a:gd name="T90" fmla="*/ 26 w 96"/>
                  <a:gd name="T91" fmla="*/ 150 h 154"/>
                  <a:gd name="T92" fmla="*/ 25 w 96"/>
                  <a:gd name="T93" fmla="*/ 150 h 154"/>
                  <a:gd name="T94" fmla="*/ 21 w 96"/>
                  <a:gd name="T95" fmla="*/ 150 h 154"/>
                  <a:gd name="T96" fmla="*/ 20 w 96"/>
                  <a:gd name="T97" fmla="*/ 150 h 154"/>
                  <a:gd name="T98" fmla="*/ 20 w 96"/>
                  <a:gd name="T99" fmla="*/ 150 h 154"/>
                  <a:gd name="T100" fmla="*/ 19 w 96"/>
                  <a:gd name="T101" fmla="*/ 150 h 154"/>
                  <a:gd name="T102" fmla="*/ 15 w 96"/>
                  <a:gd name="T103" fmla="*/ 150 h 154"/>
                  <a:gd name="T104" fmla="*/ 13 w 96"/>
                  <a:gd name="T105" fmla="*/ 150 h 154"/>
                  <a:gd name="T106" fmla="*/ 13 w 96"/>
                  <a:gd name="T107" fmla="*/ 150 h 154"/>
                  <a:gd name="T108" fmla="*/ 11 w 96"/>
                  <a:gd name="T109" fmla="*/ 150 h 154"/>
                  <a:gd name="T110" fmla="*/ 11 w 96"/>
                  <a:gd name="T111" fmla="*/ 150 h 154"/>
                  <a:gd name="T112" fmla="*/ 8 w 96"/>
                  <a:gd name="T113" fmla="*/ 153 h 154"/>
                  <a:gd name="T114" fmla="*/ 6 w 96"/>
                  <a:gd name="T115" fmla="*/ 153 h 154"/>
                  <a:gd name="T116" fmla="*/ 5 w 96"/>
                  <a:gd name="T117" fmla="*/ 153 h 154"/>
                  <a:gd name="T118" fmla="*/ 5 w 96"/>
                  <a:gd name="T119" fmla="*/ 153 h 154"/>
                  <a:gd name="T120" fmla="*/ 1 w 96"/>
                  <a:gd name="T121" fmla="*/ 153 h 154"/>
                  <a:gd name="T122" fmla="*/ 0 w 96"/>
                  <a:gd name="T123" fmla="*/ 153 h 154"/>
                  <a:gd name="T124" fmla="*/ 0 w 96"/>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6"/>
                  <a:gd name="T190" fmla="*/ 0 h 154"/>
                  <a:gd name="T191" fmla="*/ 96 w 96"/>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6" h="154">
                    <a:moveTo>
                      <a:pt x="95" y="0"/>
                    </a:moveTo>
                    <a:lnTo>
                      <a:pt x="92" y="9"/>
                    </a:lnTo>
                    <a:lnTo>
                      <a:pt x="90" y="20"/>
                    </a:lnTo>
                    <a:lnTo>
                      <a:pt x="90" y="32"/>
                    </a:lnTo>
                    <a:lnTo>
                      <a:pt x="88" y="40"/>
                    </a:lnTo>
                    <a:lnTo>
                      <a:pt x="85" y="51"/>
                    </a:lnTo>
                    <a:lnTo>
                      <a:pt x="85" y="60"/>
                    </a:lnTo>
                    <a:lnTo>
                      <a:pt x="83" y="72"/>
                    </a:lnTo>
                    <a:lnTo>
                      <a:pt x="82" y="80"/>
                    </a:lnTo>
                    <a:lnTo>
                      <a:pt x="78" y="87"/>
                    </a:lnTo>
                    <a:lnTo>
                      <a:pt x="78" y="95"/>
                    </a:lnTo>
                    <a:lnTo>
                      <a:pt x="77" y="102"/>
                    </a:lnTo>
                    <a:lnTo>
                      <a:pt x="75" y="108"/>
                    </a:lnTo>
                    <a:lnTo>
                      <a:pt x="75" y="113"/>
                    </a:lnTo>
                    <a:lnTo>
                      <a:pt x="71" y="117"/>
                    </a:lnTo>
                    <a:lnTo>
                      <a:pt x="69" y="122"/>
                    </a:lnTo>
                    <a:lnTo>
                      <a:pt x="67" y="126"/>
                    </a:lnTo>
                    <a:lnTo>
                      <a:pt x="67" y="128"/>
                    </a:lnTo>
                    <a:lnTo>
                      <a:pt x="67" y="131"/>
                    </a:lnTo>
                    <a:lnTo>
                      <a:pt x="65" y="133"/>
                    </a:lnTo>
                    <a:lnTo>
                      <a:pt x="63" y="135"/>
                    </a:lnTo>
                    <a:lnTo>
                      <a:pt x="61" y="137"/>
                    </a:lnTo>
                    <a:lnTo>
                      <a:pt x="61" y="140"/>
                    </a:lnTo>
                    <a:lnTo>
                      <a:pt x="56" y="142"/>
                    </a:lnTo>
                    <a:lnTo>
                      <a:pt x="56" y="143"/>
                    </a:lnTo>
                    <a:lnTo>
                      <a:pt x="54" y="143"/>
                    </a:lnTo>
                    <a:lnTo>
                      <a:pt x="51" y="143"/>
                    </a:lnTo>
                    <a:lnTo>
                      <a:pt x="51" y="147"/>
                    </a:lnTo>
                    <a:lnTo>
                      <a:pt x="49" y="147"/>
                    </a:lnTo>
                    <a:lnTo>
                      <a:pt x="47" y="147"/>
                    </a:lnTo>
                    <a:lnTo>
                      <a:pt x="46" y="148"/>
                    </a:lnTo>
                    <a:lnTo>
                      <a:pt x="42" y="148"/>
                    </a:lnTo>
                    <a:lnTo>
                      <a:pt x="41" y="148"/>
                    </a:lnTo>
                    <a:lnTo>
                      <a:pt x="39" y="148"/>
                    </a:lnTo>
                    <a:lnTo>
                      <a:pt x="36" y="150"/>
                    </a:lnTo>
                    <a:lnTo>
                      <a:pt x="34" y="150"/>
                    </a:lnTo>
                    <a:lnTo>
                      <a:pt x="32" y="150"/>
                    </a:lnTo>
                    <a:lnTo>
                      <a:pt x="29" y="150"/>
                    </a:lnTo>
                    <a:lnTo>
                      <a:pt x="26" y="150"/>
                    </a:lnTo>
                    <a:lnTo>
                      <a:pt x="25" y="150"/>
                    </a:lnTo>
                    <a:lnTo>
                      <a:pt x="21" y="150"/>
                    </a:lnTo>
                    <a:lnTo>
                      <a:pt x="20" y="150"/>
                    </a:lnTo>
                    <a:lnTo>
                      <a:pt x="19" y="150"/>
                    </a:lnTo>
                    <a:lnTo>
                      <a:pt x="15" y="150"/>
                    </a:lnTo>
                    <a:lnTo>
                      <a:pt x="13" y="150"/>
                    </a:lnTo>
                    <a:lnTo>
                      <a:pt x="11" y="150"/>
                    </a:lnTo>
                    <a:lnTo>
                      <a:pt x="8" y="153"/>
                    </a:lnTo>
                    <a:lnTo>
                      <a:pt x="6" y="153"/>
                    </a:lnTo>
                    <a:lnTo>
                      <a:pt x="5" y="153"/>
                    </a:lnTo>
                    <a:lnTo>
                      <a:pt x="1" y="153"/>
                    </a:lnTo>
                    <a:lnTo>
                      <a:pt x="0"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53" name="Freeform 207"/>
              <p:cNvSpPr>
                <a:spLocks/>
              </p:cNvSpPr>
              <p:nvPr/>
            </p:nvSpPr>
            <p:spPr bwMode="auto">
              <a:xfrm>
                <a:off x="4968" y="1872"/>
                <a:ext cx="73" cy="154"/>
              </a:xfrm>
              <a:custGeom>
                <a:avLst/>
                <a:gdLst>
                  <a:gd name="T0" fmla="*/ 0 w 73"/>
                  <a:gd name="T1" fmla="*/ 0 h 154"/>
                  <a:gd name="T2" fmla="*/ 2 w 73"/>
                  <a:gd name="T3" fmla="*/ 8 h 154"/>
                  <a:gd name="T4" fmla="*/ 6 w 73"/>
                  <a:gd name="T5" fmla="*/ 19 h 154"/>
                  <a:gd name="T6" fmla="*/ 6 w 73"/>
                  <a:gd name="T7" fmla="*/ 31 h 154"/>
                  <a:gd name="T8" fmla="*/ 6 w 73"/>
                  <a:gd name="T9" fmla="*/ 40 h 154"/>
                  <a:gd name="T10" fmla="*/ 8 w 73"/>
                  <a:gd name="T11" fmla="*/ 51 h 154"/>
                  <a:gd name="T12" fmla="*/ 8 w 73"/>
                  <a:gd name="T13" fmla="*/ 60 h 154"/>
                  <a:gd name="T14" fmla="*/ 9 w 73"/>
                  <a:gd name="T15" fmla="*/ 72 h 154"/>
                  <a:gd name="T16" fmla="*/ 13 w 73"/>
                  <a:gd name="T17" fmla="*/ 80 h 154"/>
                  <a:gd name="T18" fmla="*/ 13 w 73"/>
                  <a:gd name="T19" fmla="*/ 87 h 154"/>
                  <a:gd name="T20" fmla="*/ 13 w 73"/>
                  <a:gd name="T21" fmla="*/ 94 h 154"/>
                  <a:gd name="T22" fmla="*/ 14 w 73"/>
                  <a:gd name="T23" fmla="*/ 102 h 154"/>
                  <a:gd name="T24" fmla="*/ 14 w 73"/>
                  <a:gd name="T25" fmla="*/ 108 h 154"/>
                  <a:gd name="T26" fmla="*/ 16 w 73"/>
                  <a:gd name="T27" fmla="*/ 113 h 154"/>
                  <a:gd name="T28" fmla="*/ 16 w 73"/>
                  <a:gd name="T29" fmla="*/ 117 h 154"/>
                  <a:gd name="T30" fmla="*/ 19 w 73"/>
                  <a:gd name="T31" fmla="*/ 121 h 154"/>
                  <a:gd name="T32" fmla="*/ 21 w 73"/>
                  <a:gd name="T33" fmla="*/ 126 h 154"/>
                  <a:gd name="T34" fmla="*/ 21 w 73"/>
                  <a:gd name="T35" fmla="*/ 129 h 154"/>
                  <a:gd name="T36" fmla="*/ 21 w 73"/>
                  <a:gd name="T37" fmla="*/ 130 h 154"/>
                  <a:gd name="T38" fmla="*/ 23 w 73"/>
                  <a:gd name="T39" fmla="*/ 133 h 154"/>
                  <a:gd name="T40" fmla="*/ 23 w 73"/>
                  <a:gd name="T41" fmla="*/ 135 h 154"/>
                  <a:gd name="T42" fmla="*/ 26 w 73"/>
                  <a:gd name="T43" fmla="*/ 137 h 154"/>
                  <a:gd name="T44" fmla="*/ 26 w 73"/>
                  <a:gd name="T45" fmla="*/ 140 h 154"/>
                  <a:gd name="T46" fmla="*/ 28 w 73"/>
                  <a:gd name="T47" fmla="*/ 141 h 154"/>
                  <a:gd name="T48" fmla="*/ 28 w 73"/>
                  <a:gd name="T49" fmla="*/ 141 h 154"/>
                  <a:gd name="T50" fmla="*/ 29 w 73"/>
                  <a:gd name="T51" fmla="*/ 143 h 154"/>
                  <a:gd name="T52" fmla="*/ 33 w 73"/>
                  <a:gd name="T53" fmla="*/ 143 h 154"/>
                  <a:gd name="T54" fmla="*/ 33 w 73"/>
                  <a:gd name="T55" fmla="*/ 143 h 154"/>
                  <a:gd name="T56" fmla="*/ 33 w 73"/>
                  <a:gd name="T57" fmla="*/ 146 h 154"/>
                  <a:gd name="T58" fmla="*/ 34 w 73"/>
                  <a:gd name="T59" fmla="*/ 146 h 154"/>
                  <a:gd name="T60" fmla="*/ 34 w 73"/>
                  <a:gd name="T61" fmla="*/ 146 h 154"/>
                  <a:gd name="T62" fmla="*/ 39 w 73"/>
                  <a:gd name="T63" fmla="*/ 148 h 154"/>
                  <a:gd name="T64" fmla="*/ 39 w 73"/>
                  <a:gd name="T65" fmla="*/ 148 h 154"/>
                  <a:gd name="T66" fmla="*/ 40 w 73"/>
                  <a:gd name="T67" fmla="*/ 148 h 154"/>
                  <a:gd name="T68" fmla="*/ 40 w 73"/>
                  <a:gd name="T69" fmla="*/ 148 h 154"/>
                  <a:gd name="T70" fmla="*/ 42 w 73"/>
                  <a:gd name="T71" fmla="*/ 148 h 154"/>
                  <a:gd name="T72" fmla="*/ 42 w 73"/>
                  <a:gd name="T73" fmla="*/ 148 h 154"/>
                  <a:gd name="T74" fmla="*/ 45 w 73"/>
                  <a:gd name="T75" fmla="*/ 150 h 154"/>
                  <a:gd name="T76" fmla="*/ 45 w 73"/>
                  <a:gd name="T77" fmla="*/ 150 h 154"/>
                  <a:gd name="T78" fmla="*/ 46 w 73"/>
                  <a:gd name="T79" fmla="*/ 150 h 154"/>
                  <a:gd name="T80" fmla="*/ 48 w 73"/>
                  <a:gd name="T81" fmla="*/ 150 h 154"/>
                  <a:gd name="T82" fmla="*/ 48 w 73"/>
                  <a:gd name="T83" fmla="*/ 150 h 154"/>
                  <a:gd name="T84" fmla="*/ 48 w 73"/>
                  <a:gd name="T85" fmla="*/ 150 h 154"/>
                  <a:gd name="T86" fmla="*/ 52 w 73"/>
                  <a:gd name="T87" fmla="*/ 150 h 154"/>
                  <a:gd name="T88" fmla="*/ 52 w 73"/>
                  <a:gd name="T89" fmla="*/ 150 h 154"/>
                  <a:gd name="T90" fmla="*/ 52 w 73"/>
                  <a:gd name="T91" fmla="*/ 150 h 154"/>
                  <a:gd name="T92" fmla="*/ 54 w 73"/>
                  <a:gd name="T93" fmla="*/ 150 h 154"/>
                  <a:gd name="T94" fmla="*/ 55 w 73"/>
                  <a:gd name="T95" fmla="*/ 150 h 154"/>
                  <a:gd name="T96" fmla="*/ 55 w 73"/>
                  <a:gd name="T97" fmla="*/ 150 h 154"/>
                  <a:gd name="T98" fmla="*/ 59 w 73"/>
                  <a:gd name="T99" fmla="*/ 150 h 154"/>
                  <a:gd name="T100" fmla="*/ 59 w 73"/>
                  <a:gd name="T101" fmla="*/ 150 h 154"/>
                  <a:gd name="T102" fmla="*/ 61 w 73"/>
                  <a:gd name="T103" fmla="*/ 150 h 154"/>
                  <a:gd name="T104" fmla="*/ 61 w 73"/>
                  <a:gd name="T105" fmla="*/ 150 h 154"/>
                  <a:gd name="T106" fmla="*/ 62 w 73"/>
                  <a:gd name="T107" fmla="*/ 150 h 154"/>
                  <a:gd name="T108" fmla="*/ 62 w 73"/>
                  <a:gd name="T109" fmla="*/ 150 h 154"/>
                  <a:gd name="T110" fmla="*/ 62 w 73"/>
                  <a:gd name="T111" fmla="*/ 150 h 154"/>
                  <a:gd name="T112" fmla="*/ 65 w 73"/>
                  <a:gd name="T113" fmla="*/ 150 h 154"/>
                  <a:gd name="T114" fmla="*/ 67 w 73"/>
                  <a:gd name="T115" fmla="*/ 153 h 154"/>
                  <a:gd name="T116" fmla="*/ 67 w 73"/>
                  <a:gd name="T117" fmla="*/ 153 h 154"/>
                  <a:gd name="T118" fmla="*/ 69 w 73"/>
                  <a:gd name="T119" fmla="*/ 153 h 154"/>
                  <a:gd name="T120" fmla="*/ 72 w 73"/>
                  <a:gd name="T121" fmla="*/ 153 h 154"/>
                  <a:gd name="T122" fmla="*/ 72 w 73"/>
                  <a:gd name="T123" fmla="*/ 153 h 154"/>
                  <a:gd name="T124" fmla="*/ 72 w 73"/>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
                  <a:gd name="T190" fmla="*/ 0 h 154"/>
                  <a:gd name="T191" fmla="*/ 73 w 73"/>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 h="154">
                    <a:moveTo>
                      <a:pt x="0" y="0"/>
                    </a:moveTo>
                    <a:lnTo>
                      <a:pt x="2" y="8"/>
                    </a:lnTo>
                    <a:lnTo>
                      <a:pt x="6" y="19"/>
                    </a:lnTo>
                    <a:lnTo>
                      <a:pt x="6" y="31"/>
                    </a:lnTo>
                    <a:lnTo>
                      <a:pt x="6" y="40"/>
                    </a:lnTo>
                    <a:lnTo>
                      <a:pt x="8" y="51"/>
                    </a:lnTo>
                    <a:lnTo>
                      <a:pt x="8" y="60"/>
                    </a:lnTo>
                    <a:lnTo>
                      <a:pt x="9" y="72"/>
                    </a:lnTo>
                    <a:lnTo>
                      <a:pt x="13" y="80"/>
                    </a:lnTo>
                    <a:lnTo>
                      <a:pt x="13" y="87"/>
                    </a:lnTo>
                    <a:lnTo>
                      <a:pt x="13" y="94"/>
                    </a:lnTo>
                    <a:lnTo>
                      <a:pt x="14" y="102"/>
                    </a:lnTo>
                    <a:lnTo>
                      <a:pt x="14" y="108"/>
                    </a:lnTo>
                    <a:lnTo>
                      <a:pt x="16" y="113"/>
                    </a:lnTo>
                    <a:lnTo>
                      <a:pt x="16" y="117"/>
                    </a:lnTo>
                    <a:lnTo>
                      <a:pt x="19" y="121"/>
                    </a:lnTo>
                    <a:lnTo>
                      <a:pt x="21" y="126"/>
                    </a:lnTo>
                    <a:lnTo>
                      <a:pt x="21" y="129"/>
                    </a:lnTo>
                    <a:lnTo>
                      <a:pt x="21" y="130"/>
                    </a:lnTo>
                    <a:lnTo>
                      <a:pt x="23" y="133"/>
                    </a:lnTo>
                    <a:lnTo>
                      <a:pt x="23" y="135"/>
                    </a:lnTo>
                    <a:lnTo>
                      <a:pt x="26" y="137"/>
                    </a:lnTo>
                    <a:lnTo>
                      <a:pt x="26" y="140"/>
                    </a:lnTo>
                    <a:lnTo>
                      <a:pt x="28" y="141"/>
                    </a:lnTo>
                    <a:lnTo>
                      <a:pt x="29" y="143"/>
                    </a:lnTo>
                    <a:lnTo>
                      <a:pt x="33" y="143"/>
                    </a:lnTo>
                    <a:lnTo>
                      <a:pt x="33" y="146"/>
                    </a:lnTo>
                    <a:lnTo>
                      <a:pt x="34" y="146"/>
                    </a:lnTo>
                    <a:lnTo>
                      <a:pt x="39" y="148"/>
                    </a:lnTo>
                    <a:lnTo>
                      <a:pt x="40" y="148"/>
                    </a:lnTo>
                    <a:lnTo>
                      <a:pt x="42" y="148"/>
                    </a:lnTo>
                    <a:lnTo>
                      <a:pt x="45" y="150"/>
                    </a:lnTo>
                    <a:lnTo>
                      <a:pt x="46" y="150"/>
                    </a:lnTo>
                    <a:lnTo>
                      <a:pt x="48" y="150"/>
                    </a:lnTo>
                    <a:lnTo>
                      <a:pt x="52" y="150"/>
                    </a:lnTo>
                    <a:lnTo>
                      <a:pt x="54" y="150"/>
                    </a:lnTo>
                    <a:lnTo>
                      <a:pt x="55" y="150"/>
                    </a:lnTo>
                    <a:lnTo>
                      <a:pt x="59" y="150"/>
                    </a:lnTo>
                    <a:lnTo>
                      <a:pt x="61" y="150"/>
                    </a:lnTo>
                    <a:lnTo>
                      <a:pt x="62" y="150"/>
                    </a:lnTo>
                    <a:lnTo>
                      <a:pt x="65" y="150"/>
                    </a:lnTo>
                    <a:lnTo>
                      <a:pt x="67" y="153"/>
                    </a:lnTo>
                    <a:lnTo>
                      <a:pt x="69" y="153"/>
                    </a:lnTo>
                    <a:lnTo>
                      <a:pt x="72"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54" name="Freeform 208"/>
              <p:cNvSpPr>
                <a:spLocks/>
              </p:cNvSpPr>
              <p:nvPr/>
            </p:nvSpPr>
            <p:spPr bwMode="auto">
              <a:xfrm>
                <a:off x="4946" y="1831"/>
                <a:ext cx="23" cy="42"/>
              </a:xfrm>
              <a:custGeom>
                <a:avLst/>
                <a:gdLst>
                  <a:gd name="T0" fmla="*/ 0 w 23"/>
                  <a:gd name="T1" fmla="*/ 38 h 42"/>
                  <a:gd name="T2" fmla="*/ 5 w 23"/>
                  <a:gd name="T3" fmla="*/ 22 h 42"/>
                  <a:gd name="T4" fmla="*/ 9 w 23"/>
                  <a:gd name="T5" fmla="*/ 8 h 42"/>
                  <a:gd name="T6" fmla="*/ 10 w 23"/>
                  <a:gd name="T7" fmla="*/ 0 h 42"/>
                  <a:gd name="T8" fmla="*/ 16 w 23"/>
                  <a:gd name="T9" fmla="*/ 9 h 42"/>
                  <a:gd name="T10" fmla="*/ 22 w 23"/>
                  <a:gd name="T11" fmla="*/ 41 h 42"/>
                  <a:gd name="T12" fmla="*/ 0 60000 65536"/>
                  <a:gd name="T13" fmla="*/ 0 60000 65536"/>
                  <a:gd name="T14" fmla="*/ 0 60000 65536"/>
                  <a:gd name="T15" fmla="*/ 0 60000 65536"/>
                  <a:gd name="T16" fmla="*/ 0 60000 65536"/>
                  <a:gd name="T17" fmla="*/ 0 60000 65536"/>
                  <a:gd name="T18" fmla="*/ 0 w 23"/>
                  <a:gd name="T19" fmla="*/ 0 h 42"/>
                  <a:gd name="T20" fmla="*/ 23 w 23"/>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23" h="42">
                    <a:moveTo>
                      <a:pt x="0" y="38"/>
                    </a:moveTo>
                    <a:lnTo>
                      <a:pt x="5" y="22"/>
                    </a:lnTo>
                    <a:lnTo>
                      <a:pt x="9" y="8"/>
                    </a:lnTo>
                    <a:lnTo>
                      <a:pt x="10" y="0"/>
                    </a:lnTo>
                    <a:lnTo>
                      <a:pt x="16" y="9"/>
                    </a:lnTo>
                    <a:lnTo>
                      <a:pt x="22" y="41"/>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55" name="Freeform 209"/>
              <p:cNvSpPr>
                <a:spLocks/>
              </p:cNvSpPr>
              <p:nvPr/>
            </p:nvSpPr>
            <p:spPr bwMode="auto">
              <a:xfrm>
                <a:off x="5261" y="1978"/>
                <a:ext cx="192" cy="46"/>
              </a:xfrm>
              <a:custGeom>
                <a:avLst/>
                <a:gdLst>
                  <a:gd name="T0" fmla="*/ 0 w 192"/>
                  <a:gd name="T1" fmla="*/ 42 h 46"/>
                  <a:gd name="T2" fmla="*/ 1 w 192"/>
                  <a:gd name="T3" fmla="*/ 40 h 46"/>
                  <a:gd name="T4" fmla="*/ 6 w 192"/>
                  <a:gd name="T5" fmla="*/ 39 h 46"/>
                  <a:gd name="T6" fmla="*/ 8 w 192"/>
                  <a:gd name="T7" fmla="*/ 34 h 46"/>
                  <a:gd name="T8" fmla="*/ 11 w 192"/>
                  <a:gd name="T9" fmla="*/ 29 h 46"/>
                  <a:gd name="T10" fmla="*/ 15 w 192"/>
                  <a:gd name="T11" fmla="*/ 27 h 46"/>
                  <a:gd name="T12" fmla="*/ 18 w 192"/>
                  <a:gd name="T13" fmla="*/ 20 h 46"/>
                  <a:gd name="T14" fmla="*/ 21 w 192"/>
                  <a:gd name="T15" fmla="*/ 15 h 46"/>
                  <a:gd name="T16" fmla="*/ 25 w 192"/>
                  <a:gd name="T17" fmla="*/ 12 h 46"/>
                  <a:gd name="T18" fmla="*/ 26 w 192"/>
                  <a:gd name="T19" fmla="*/ 9 h 46"/>
                  <a:gd name="T20" fmla="*/ 32 w 192"/>
                  <a:gd name="T21" fmla="*/ 5 h 46"/>
                  <a:gd name="T22" fmla="*/ 33 w 192"/>
                  <a:gd name="T23" fmla="*/ 2 h 46"/>
                  <a:gd name="T24" fmla="*/ 38 w 192"/>
                  <a:gd name="T25" fmla="*/ 0 h 46"/>
                  <a:gd name="T26" fmla="*/ 41 w 192"/>
                  <a:gd name="T27" fmla="*/ 0 h 46"/>
                  <a:gd name="T28" fmla="*/ 46 w 192"/>
                  <a:gd name="T29" fmla="*/ 0 h 46"/>
                  <a:gd name="T30" fmla="*/ 47 w 192"/>
                  <a:gd name="T31" fmla="*/ 2 h 46"/>
                  <a:gd name="T32" fmla="*/ 49 w 192"/>
                  <a:gd name="T33" fmla="*/ 2 h 46"/>
                  <a:gd name="T34" fmla="*/ 52 w 192"/>
                  <a:gd name="T35" fmla="*/ 5 h 46"/>
                  <a:gd name="T36" fmla="*/ 56 w 192"/>
                  <a:gd name="T37" fmla="*/ 7 h 46"/>
                  <a:gd name="T38" fmla="*/ 59 w 192"/>
                  <a:gd name="T39" fmla="*/ 12 h 46"/>
                  <a:gd name="T40" fmla="*/ 61 w 192"/>
                  <a:gd name="T41" fmla="*/ 14 h 46"/>
                  <a:gd name="T42" fmla="*/ 62 w 192"/>
                  <a:gd name="T43" fmla="*/ 15 h 46"/>
                  <a:gd name="T44" fmla="*/ 67 w 192"/>
                  <a:gd name="T45" fmla="*/ 18 h 46"/>
                  <a:gd name="T46" fmla="*/ 69 w 192"/>
                  <a:gd name="T47" fmla="*/ 20 h 46"/>
                  <a:gd name="T48" fmla="*/ 74 w 192"/>
                  <a:gd name="T49" fmla="*/ 23 h 46"/>
                  <a:gd name="T50" fmla="*/ 74 w 192"/>
                  <a:gd name="T51" fmla="*/ 27 h 46"/>
                  <a:gd name="T52" fmla="*/ 79 w 192"/>
                  <a:gd name="T53" fmla="*/ 29 h 46"/>
                  <a:gd name="T54" fmla="*/ 82 w 192"/>
                  <a:gd name="T55" fmla="*/ 29 h 46"/>
                  <a:gd name="T56" fmla="*/ 86 w 192"/>
                  <a:gd name="T57" fmla="*/ 32 h 46"/>
                  <a:gd name="T58" fmla="*/ 90 w 192"/>
                  <a:gd name="T59" fmla="*/ 34 h 46"/>
                  <a:gd name="T60" fmla="*/ 93 w 192"/>
                  <a:gd name="T61" fmla="*/ 35 h 46"/>
                  <a:gd name="T62" fmla="*/ 95 w 192"/>
                  <a:gd name="T63" fmla="*/ 35 h 46"/>
                  <a:gd name="T64" fmla="*/ 98 w 192"/>
                  <a:gd name="T65" fmla="*/ 39 h 46"/>
                  <a:gd name="T66" fmla="*/ 102 w 192"/>
                  <a:gd name="T67" fmla="*/ 39 h 46"/>
                  <a:gd name="T68" fmla="*/ 104 w 192"/>
                  <a:gd name="T69" fmla="*/ 40 h 46"/>
                  <a:gd name="T70" fmla="*/ 109 w 192"/>
                  <a:gd name="T71" fmla="*/ 40 h 46"/>
                  <a:gd name="T72" fmla="*/ 110 w 192"/>
                  <a:gd name="T73" fmla="*/ 40 h 46"/>
                  <a:gd name="T74" fmla="*/ 112 w 192"/>
                  <a:gd name="T75" fmla="*/ 40 h 46"/>
                  <a:gd name="T76" fmla="*/ 117 w 192"/>
                  <a:gd name="T77" fmla="*/ 42 h 46"/>
                  <a:gd name="T78" fmla="*/ 119 w 192"/>
                  <a:gd name="T79" fmla="*/ 42 h 46"/>
                  <a:gd name="T80" fmla="*/ 124 w 192"/>
                  <a:gd name="T81" fmla="*/ 42 h 46"/>
                  <a:gd name="T82" fmla="*/ 124 w 192"/>
                  <a:gd name="T83" fmla="*/ 42 h 46"/>
                  <a:gd name="T84" fmla="*/ 128 w 192"/>
                  <a:gd name="T85" fmla="*/ 42 h 46"/>
                  <a:gd name="T86" fmla="*/ 130 w 192"/>
                  <a:gd name="T87" fmla="*/ 42 h 46"/>
                  <a:gd name="T88" fmla="*/ 136 w 192"/>
                  <a:gd name="T89" fmla="*/ 42 h 46"/>
                  <a:gd name="T90" fmla="*/ 138 w 192"/>
                  <a:gd name="T91" fmla="*/ 45 h 46"/>
                  <a:gd name="T92" fmla="*/ 143 w 192"/>
                  <a:gd name="T93" fmla="*/ 45 h 46"/>
                  <a:gd name="T94" fmla="*/ 143 w 192"/>
                  <a:gd name="T95" fmla="*/ 45 h 46"/>
                  <a:gd name="T96" fmla="*/ 146 w 192"/>
                  <a:gd name="T97" fmla="*/ 45 h 46"/>
                  <a:gd name="T98" fmla="*/ 150 w 192"/>
                  <a:gd name="T99" fmla="*/ 45 h 46"/>
                  <a:gd name="T100" fmla="*/ 153 w 192"/>
                  <a:gd name="T101" fmla="*/ 45 h 46"/>
                  <a:gd name="T102" fmla="*/ 156 w 192"/>
                  <a:gd name="T103" fmla="*/ 45 h 46"/>
                  <a:gd name="T104" fmla="*/ 158 w 192"/>
                  <a:gd name="T105" fmla="*/ 45 h 46"/>
                  <a:gd name="T106" fmla="*/ 163 w 192"/>
                  <a:gd name="T107" fmla="*/ 45 h 46"/>
                  <a:gd name="T108" fmla="*/ 165 w 192"/>
                  <a:gd name="T109" fmla="*/ 45 h 46"/>
                  <a:gd name="T110" fmla="*/ 170 w 192"/>
                  <a:gd name="T111" fmla="*/ 45 h 46"/>
                  <a:gd name="T112" fmla="*/ 170 w 192"/>
                  <a:gd name="T113" fmla="*/ 45 h 46"/>
                  <a:gd name="T114" fmla="*/ 173 w 192"/>
                  <a:gd name="T115" fmla="*/ 45 h 46"/>
                  <a:gd name="T116" fmla="*/ 178 w 192"/>
                  <a:gd name="T117" fmla="*/ 45 h 46"/>
                  <a:gd name="T118" fmla="*/ 181 w 192"/>
                  <a:gd name="T119" fmla="*/ 45 h 46"/>
                  <a:gd name="T120" fmla="*/ 184 w 192"/>
                  <a:gd name="T121" fmla="*/ 45 h 46"/>
                  <a:gd name="T122" fmla="*/ 187 w 192"/>
                  <a:gd name="T123" fmla="*/ 45 h 46"/>
                  <a:gd name="T124" fmla="*/ 191 w 192"/>
                  <a:gd name="T125" fmla="*/ 45 h 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92"/>
                  <a:gd name="T190" fmla="*/ 0 h 46"/>
                  <a:gd name="T191" fmla="*/ 192 w 192"/>
                  <a:gd name="T192" fmla="*/ 46 h 4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92" h="46">
                    <a:moveTo>
                      <a:pt x="0" y="42"/>
                    </a:moveTo>
                    <a:lnTo>
                      <a:pt x="1" y="40"/>
                    </a:lnTo>
                    <a:lnTo>
                      <a:pt x="6" y="39"/>
                    </a:lnTo>
                    <a:lnTo>
                      <a:pt x="8" y="34"/>
                    </a:lnTo>
                    <a:lnTo>
                      <a:pt x="11" y="29"/>
                    </a:lnTo>
                    <a:lnTo>
                      <a:pt x="15" y="27"/>
                    </a:lnTo>
                    <a:lnTo>
                      <a:pt x="18" y="20"/>
                    </a:lnTo>
                    <a:lnTo>
                      <a:pt x="21" y="15"/>
                    </a:lnTo>
                    <a:lnTo>
                      <a:pt x="25" y="12"/>
                    </a:lnTo>
                    <a:lnTo>
                      <a:pt x="26" y="9"/>
                    </a:lnTo>
                    <a:lnTo>
                      <a:pt x="32" y="5"/>
                    </a:lnTo>
                    <a:lnTo>
                      <a:pt x="33" y="2"/>
                    </a:lnTo>
                    <a:lnTo>
                      <a:pt x="38" y="0"/>
                    </a:lnTo>
                    <a:lnTo>
                      <a:pt x="41" y="0"/>
                    </a:lnTo>
                    <a:lnTo>
                      <a:pt x="46" y="0"/>
                    </a:lnTo>
                    <a:lnTo>
                      <a:pt x="47" y="2"/>
                    </a:lnTo>
                    <a:lnTo>
                      <a:pt x="49" y="2"/>
                    </a:lnTo>
                    <a:lnTo>
                      <a:pt x="52" y="5"/>
                    </a:lnTo>
                    <a:lnTo>
                      <a:pt x="56" y="7"/>
                    </a:lnTo>
                    <a:lnTo>
                      <a:pt x="59" y="12"/>
                    </a:lnTo>
                    <a:lnTo>
                      <a:pt x="61" y="14"/>
                    </a:lnTo>
                    <a:lnTo>
                      <a:pt x="62" y="15"/>
                    </a:lnTo>
                    <a:lnTo>
                      <a:pt x="67" y="18"/>
                    </a:lnTo>
                    <a:lnTo>
                      <a:pt x="69" y="20"/>
                    </a:lnTo>
                    <a:lnTo>
                      <a:pt x="74" y="23"/>
                    </a:lnTo>
                    <a:lnTo>
                      <a:pt x="74" y="27"/>
                    </a:lnTo>
                    <a:lnTo>
                      <a:pt x="79" y="29"/>
                    </a:lnTo>
                    <a:lnTo>
                      <a:pt x="82" y="29"/>
                    </a:lnTo>
                    <a:lnTo>
                      <a:pt x="86" y="32"/>
                    </a:lnTo>
                    <a:lnTo>
                      <a:pt x="90" y="34"/>
                    </a:lnTo>
                    <a:lnTo>
                      <a:pt x="93" y="35"/>
                    </a:lnTo>
                    <a:lnTo>
                      <a:pt x="95" y="35"/>
                    </a:lnTo>
                    <a:lnTo>
                      <a:pt x="98" y="39"/>
                    </a:lnTo>
                    <a:lnTo>
                      <a:pt x="102" y="39"/>
                    </a:lnTo>
                    <a:lnTo>
                      <a:pt x="104" y="40"/>
                    </a:lnTo>
                    <a:lnTo>
                      <a:pt x="109" y="40"/>
                    </a:lnTo>
                    <a:lnTo>
                      <a:pt x="110" y="40"/>
                    </a:lnTo>
                    <a:lnTo>
                      <a:pt x="112" y="40"/>
                    </a:lnTo>
                    <a:lnTo>
                      <a:pt x="117" y="42"/>
                    </a:lnTo>
                    <a:lnTo>
                      <a:pt x="119" y="42"/>
                    </a:lnTo>
                    <a:lnTo>
                      <a:pt x="124" y="42"/>
                    </a:lnTo>
                    <a:lnTo>
                      <a:pt x="128" y="42"/>
                    </a:lnTo>
                    <a:lnTo>
                      <a:pt x="130" y="42"/>
                    </a:lnTo>
                    <a:lnTo>
                      <a:pt x="136" y="42"/>
                    </a:lnTo>
                    <a:lnTo>
                      <a:pt x="138" y="45"/>
                    </a:lnTo>
                    <a:lnTo>
                      <a:pt x="143" y="45"/>
                    </a:lnTo>
                    <a:lnTo>
                      <a:pt x="146" y="45"/>
                    </a:lnTo>
                    <a:lnTo>
                      <a:pt x="150" y="45"/>
                    </a:lnTo>
                    <a:lnTo>
                      <a:pt x="153" y="45"/>
                    </a:lnTo>
                    <a:lnTo>
                      <a:pt x="156" y="45"/>
                    </a:lnTo>
                    <a:lnTo>
                      <a:pt x="158" y="45"/>
                    </a:lnTo>
                    <a:lnTo>
                      <a:pt x="163" y="45"/>
                    </a:lnTo>
                    <a:lnTo>
                      <a:pt x="165" y="45"/>
                    </a:lnTo>
                    <a:lnTo>
                      <a:pt x="170" y="45"/>
                    </a:lnTo>
                    <a:lnTo>
                      <a:pt x="173" y="45"/>
                    </a:lnTo>
                    <a:lnTo>
                      <a:pt x="178" y="45"/>
                    </a:lnTo>
                    <a:lnTo>
                      <a:pt x="181" y="45"/>
                    </a:lnTo>
                    <a:lnTo>
                      <a:pt x="184" y="45"/>
                    </a:lnTo>
                    <a:lnTo>
                      <a:pt x="187" y="45"/>
                    </a:lnTo>
                    <a:lnTo>
                      <a:pt x="191" y="45"/>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56" name="Freeform 210"/>
              <p:cNvSpPr>
                <a:spLocks/>
              </p:cNvSpPr>
              <p:nvPr/>
            </p:nvSpPr>
            <p:spPr bwMode="auto">
              <a:xfrm>
                <a:off x="5180" y="1970"/>
                <a:ext cx="83" cy="53"/>
              </a:xfrm>
              <a:custGeom>
                <a:avLst/>
                <a:gdLst>
                  <a:gd name="T0" fmla="*/ 0 w 83"/>
                  <a:gd name="T1" fmla="*/ 0 h 53"/>
                  <a:gd name="T2" fmla="*/ 8 w 83"/>
                  <a:gd name="T3" fmla="*/ 19 h 53"/>
                  <a:gd name="T4" fmla="*/ 14 w 83"/>
                  <a:gd name="T5" fmla="*/ 32 h 53"/>
                  <a:gd name="T6" fmla="*/ 21 w 83"/>
                  <a:gd name="T7" fmla="*/ 39 h 53"/>
                  <a:gd name="T8" fmla="*/ 28 w 83"/>
                  <a:gd name="T9" fmla="*/ 45 h 53"/>
                  <a:gd name="T10" fmla="*/ 39 w 83"/>
                  <a:gd name="T11" fmla="*/ 48 h 53"/>
                  <a:gd name="T12" fmla="*/ 50 w 83"/>
                  <a:gd name="T13" fmla="*/ 52 h 53"/>
                  <a:gd name="T14" fmla="*/ 61 w 83"/>
                  <a:gd name="T15" fmla="*/ 52 h 53"/>
                  <a:gd name="T16" fmla="*/ 71 w 83"/>
                  <a:gd name="T17" fmla="*/ 52 h 53"/>
                  <a:gd name="T18" fmla="*/ 82 w 83"/>
                  <a:gd name="T19" fmla="*/ 48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53"/>
                  <a:gd name="T32" fmla="*/ 83 w 83"/>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53">
                    <a:moveTo>
                      <a:pt x="0" y="0"/>
                    </a:moveTo>
                    <a:lnTo>
                      <a:pt x="8" y="19"/>
                    </a:lnTo>
                    <a:lnTo>
                      <a:pt x="14" y="32"/>
                    </a:lnTo>
                    <a:lnTo>
                      <a:pt x="21" y="39"/>
                    </a:lnTo>
                    <a:lnTo>
                      <a:pt x="28" y="45"/>
                    </a:lnTo>
                    <a:lnTo>
                      <a:pt x="39" y="48"/>
                    </a:lnTo>
                    <a:lnTo>
                      <a:pt x="50" y="52"/>
                    </a:lnTo>
                    <a:lnTo>
                      <a:pt x="61" y="52"/>
                    </a:lnTo>
                    <a:lnTo>
                      <a:pt x="71" y="52"/>
                    </a:lnTo>
                    <a:lnTo>
                      <a:pt x="82" y="4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57" name="Freeform 211"/>
              <p:cNvSpPr>
                <a:spLocks/>
              </p:cNvSpPr>
              <p:nvPr/>
            </p:nvSpPr>
            <p:spPr bwMode="auto">
              <a:xfrm>
                <a:off x="4259" y="1852"/>
                <a:ext cx="109" cy="164"/>
              </a:xfrm>
              <a:custGeom>
                <a:avLst/>
                <a:gdLst>
                  <a:gd name="T0" fmla="*/ 108 w 109"/>
                  <a:gd name="T1" fmla="*/ 0 h 164"/>
                  <a:gd name="T2" fmla="*/ 96 w 109"/>
                  <a:gd name="T3" fmla="*/ 66 h 164"/>
                  <a:gd name="T4" fmla="*/ 88 w 109"/>
                  <a:gd name="T5" fmla="*/ 96 h 164"/>
                  <a:gd name="T6" fmla="*/ 83 w 109"/>
                  <a:gd name="T7" fmla="*/ 125 h 164"/>
                  <a:gd name="T8" fmla="*/ 77 w 109"/>
                  <a:gd name="T9" fmla="*/ 143 h 164"/>
                  <a:gd name="T10" fmla="*/ 75 w 109"/>
                  <a:gd name="T11" fmla="*/ 146 h 164"/>
                  <a:gd name="T12" fmla="*/ 73 w 109"/>
                  <a:gd name="T13" fmla="*/ 153 h 164"/>
                  <a:gd name="T14" fmla="*/ 63 w 109"/>
                  <a:gd name="T15" fmla="*/ 157 h 164"/>
                  <a:gd name="T16" fmla="*/ 55 w 109"/>
                  <a:gd name="T17" fmla="*/ 158 h 164"/>
                  <a:gd name="T18" fmla="*/ 39 w 109"/>
                  <a:gd name="T19" fmla="*/ 160 h 164"/>
                  <a:gd name="T20" fmla="*/ 21 w 109"/>
                  <a:gd name="T21" fmla="*/ 160 h 164"/>
                  <a:gd name="T22" fmla="*/ 0 w 109"/>
                  <a:gd name="T23" fmla="*/ 163 h 1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9"/>
                  <a:gd name="T37" fmla="*/ 0 h 164"/>
                  <a:gd name="T38" fmla="*/ 109 w 109"/>
                  <a:gd name="T39" fmla="*/ 164 h 1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9" h="164">
                    <a:moveTo>
                      <a:pt x="108" y="0"/>
                    </a:moveTo>
                    <a:lnTo>
                      <a:pt x="96" y="66"/>
                    </a:lnTo>
                    <a:lnTo>
                      <a:pt x="88" y="96"/>
                    </a:lnTo>
                    <a:lnTo>
                      <a:pt x="83" y="125"/>
                    </a:lnTo>
                    <a:lnTo>
                      <a:pt x="77" y="143"/>
                    </a:lnTo>
                    <a:lnTo>
                      <a:pt x="75" y="146"/>
                    </a:lnTo>
                    <a:lnTo>
                      <a:pt x="73" y="153"/>
                    </a:lnTo>
                    <a:lnTo>
                      <a:pt x="63" y="157"/>
                    </a:lnTo>
                    <a:lnTo>
                      <a:pt x="55" y="158"/>
                    </a:lnTo>
                    <a:lnTo>
                      <a:pt x="39" y="160"/>
                    </a:lnTo>
                    <a:lnTo>
                      <a:pt x="21" y="160"/>
                    </a:lnTo>
                    <a:lnTo>
                      <a:pt x="0" y="16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58" name="Freeform 212"/>
              <p:cNvSpPr>
                <a:spLocks/>
              </p:cNvSpPr>
              <p:nvPr/>
            </p:nvSpPr>
            <p:spPr bwMode="auto">
              <a:xfrm>
                <a:off x="4367" y="1835"/>
                <a:ext cx="37" cy="168"/>
              </a:xfrm>
              <a:custGeom>
                <a:avLst/>
                <a:gdLst>
                  <a:gd name="T0" fmla="*/ 0 w 37"/>
                  <a:gd name="T1" fmla="*/ 18 h 168"/>
                  <a:gd name="T2" fmla="*/ 2 w 37"/>
                  <a:gd name="T3" fmla="*/ 11 h 168"/>
                  <a:gd name="T4" fmla="*/ 2 w 37"/>
                  <a:gd name="T5" fmla="*/ 0 h 168"/>
                  <a:gd name="T6" fmla="*/ 6 w 37"/>
                  <a:gd name="T7" fmla="*/ 5 h 168"/>
                  <a:gd name="T8" fmla="*/ 8 w 37"/>
                  <a:gd name="T9" fmla="*/ 18 h 168"/>
                  <a:gd name="T10" fmla="*/ 13 w 37"/>
                  <a:gd name="T11" fmla="*/ 51 h 168"/>
                  <a:gd name="T12" fmla="*/ 15 w 37"/>
                  <a:gd name="T13" fmla="*/ 68 h 168"/>
                  <a:gd name="T14" fmla="*/ 15 w 37"/>
                  <a:gd name="T15" fmla="*/ 80 h 168"/>
                  <a:gd name="T16" fmla="*/ 15 w 37"/>
                  <a:gd name="T17" fmla="*/ 100 h 168"/>
                  <a:gd name="T18" fmla="*/ 20 w 37"/>
                  <a:gd name="T19" fmla="*/ 117 h 168"/>
                  <a:gd name="T20" fmla="*/ 21 w 37"/>
                  <a:gd name="T21" fmla="*/ 135 h 168"/>
                  <a:gd name="T22" fmla="*/ 26 w 37"/>
                  <a:gd name="T23" fmla="*/ 155 h 168"/>
                  <a:gd name="T24" fmla="*/ 26 w 37"/>
                  <a:gd name="T25" fmla="*/ 163 h 168"/>
                  <a:gd name="T26" fmla="*/ 36 w 37"/>
                  <a:gd name="T27" fmla="*/ 167 h 16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168"/>
                  <a:gd name="T44" fmla="*/ 37 w 37"/>
                  <a:gd name="T45" fmla="*/ 168 h 16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168">
                    <a:moveTo>
                      <a:pt x="0" y="18"/>
                    </a:moveTo>
                    <a:lnTo>
                      <a:pt x="2" y="11"/>
                    </a:lnTo>
                    <a:lnTo>
                      <a:pt x="2" y="0"/>
                    </a:lnTo>
                    <a:lnTo>
                      <a:pt x="6" y="5"/>
                    </a:lnTo>
                    <a:lnTo>
                      <a:pt x="8" y="18"/>
                    </a:lnTo>
                    <a:lnTo>
                      <a:pt x="13" y="51"/>
                    </a:lnTo>
                    <a:lnTo>
                      <a:pt x="15" y="68"/>
                    </a:lnTo>
                    <a:lnTo>
                      <a:pt x="15" y="80"/>
                    </a:lnTo>
                    <a:lnTo>
                      <a:pt x="15" y="100"/>
                    </a:lnTo>
                    <a:lnTo>
                      <a:pt x="20" y="117"/>
                    </a:lnTo>
                    <a:lnTo>
                      <a:pt x="21" y="135"/>
                    </a:lnTo>
                    <a:lnTo>
                      <a:pt x="26" y="155"/>
                    </a:lnTo>
                    <a:lnTo>
                      <a:pt x="26" y="163"/>
                    </a:lnTo>
                    <a:lnTo>
                      <a:pt x="36" y="167"/>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59" name="Freeform 213"/>
              <p:cNvSpPr>
                <a:spLocks/>
              </p:cNvSpPr>
              <p:nvPr/>
            </p:nvSpPr>
            <p:spPr bwMode="auto">
              <a:xfrm>
                <a:off x="3764" y="1992"/>
                <a:ext cx="506" cy="59"/>
              </a:xfrm>
              <a:custGeom>
                <a:avLst/>
                <a:gdLst>
                  <a:gd name="T0" fmla="*/ 491 w 506"/>
                  <a:gd name="T1" fmla="*/ 21 h 59"/>
                  <a:gd name="T2" fmla="*/ 471 w 506"/>
                  <a:gd name="T3" fmla="*/ 25 h 59"/>
                  <a:gd name="T4" fmla="*/ 471 w 506"/>
                  <a:gd name="T5" fmla="*/ 25 h 59"/>
                  <a:gd name="T6" fmla="*/ 451 w 506"/>
                  <a:gd name="T7" fmla="*/ 25 h 59"/>
                  <a:gd name="T8" fmla="*/ 427 w 506"/>
                  <a:gd name="T9" fmla="*/ 25 h 59"/>
                  <a:gd name="T10" fmla="*/ 425 w 506"/>
                  <a:gd name="T11" fmla="*/ 25 h 59"/>
                  <a:gd name="T12" fmla="*/ 417 w 506"/>
                  <a:gd name="T13" fmla="*/ 25 h 59"/>
                  <a:gd name="T14" fmla="*/ 412 w 506"/>
                  <a:gd name="T15" fmla="*/ 25 h 59"/>
                  <a:gd name="T16" fmla="*/ 406 w 506"/>
                  <a:gd name="T17" fmla="*/ 25 h 59"/>
                  <a:gd name="T18" fmla="*/ 403 w 506"/>
                  <a:gd name="T19" fmla="*/ 25 h 59"/>
                  <a:gd name="T20" fmla="*/ 396 w 506"/>
                  <a:gd name="T21" fmla="*/ 25 h 59"/>
                  <a:gd name="T22" fmla="*/ 396 w 506"/>
                  <a:gd name="T23" fmla="*/ 26 h 59"/>
                  <a:gd name="T24" fmla="*/ 362 w 506"/>
                  <a:gd name="T25" fmla="*/ 26 h 59"/>
                  <a:gd name="T26" fmla="*/ 328 w 506"/>
                  <a:gd name="T27" fmla="*/ 26 h 59"/>
                  <a:gd name="T28" fmla="*/ 331 w 506"/>
                  <a:gd name="T29" fmla="*/ 26 h 59"/>
                  <a:gd name="T30" fmla="*/ 318 w 506"/>
                  <a:gd name="T31" fmla="*/ 26 h 59"/>
                  <a:gd name="T32" fmla="*/ 308 w 506"/>
                  <a:gd name="T33" fmla="*/ 26 h 59"/>
                  <a:gd name="T34" fmla="*/ 296 w 506"/>
                  <a:gd name="T35" fmla="*/ 26 h 59"/>
                  <a:gd name="T36" fmla="*/ 287 w 506"/>
                  <a:gd name="T37" fmla="*/ 26 h 59"/>
                  <a:gd name="T38" fmla="*/ 280 w 506"/>
                  <a:gd name="T39" fmla="*/ 26 h 59"/>
                  <a:gd name="T40" fmla="*/ 273 w 506"/>
                  <a:gd name="T41" fmla="*/ 25 h 59"/>
                  <a:gd name="T42" fmla="*/ 262 w 506"/>
                  <a:gd name="T43" fmla="*/ 25 h 59"/>
                  <a:gd name="T44" fmla="*/ 252 w 506"/>
                  <a:gd name="T45" fmla="*/ 26 h 59"/>
                  <a:gd name="T46" fmla="*/ 248 w 506"/>
                  <a:gd name="T47" fmla="*/ 26 h 59"/>
                  <a:gd name="T48" fmla="*/ 231 w 506"/>
                  <a:gd name="T49" fmla="*/ 28 h 59"/>
                  <a:gd name="T50" fmla="*/ 200 w 506"/>
                  <a:gd name="T51" fmla="*/ 31 h 59"/>
                  <a:gd name="T52" fmla="*/ 179 w 506"/>
                  <a:gd name="T53" fmla="*/ 21 h 59"/>
                  <a:gd name="T54" fmla="*/ 171 w 506"/>
                  <a:gd name="T55" fmla="*/ 4 h 59"/>
                  <a:gd name="T56" fmla="*/ 163 w 506"/>
                  <a:gd name="T57" fmla="*/ 1 h 59"/>
                  <a:gd name="T58" fmla="*/ 159 w 506"/>
                  <a:gd name="T59" fmla="*/ 31 h 59"/>
                  <a:gd name="T60" fmla="*/ 155 w 506"/>
                  <a:gd name="T61" fmla="*/ 55 h 59"/>
                  <a:gd name="T62" fmla="*/ 152 w 506"/>
                  <a:gd name="T63" fmla="*/ 55 h 59"/>
                  <a:gd name="T64" fmla="*/ 150 w 506"/>
                  <a:gd name="T65" fmla="*/ 39 h 59"/>
                  <a:gd name="T66" fmla="*/ 137 w 506"/>
                  <a:gd name="T67" fmla="*/ 26 h 59"/>
                  <a:gd name="T68" fmla="*/ 61 w 506"/>
                  <a:gd name="T69" fmla="*/ 28 h 5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6"/>
                  <a:gd name="T106" fmla="*/ 0 h 59"/>
                  <a:gd name="T107" fmla="*/ 506 w 506"/>
                  <a:gd name="T108" fmla="*/ 59 h 5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6" h="59">
                    <a:moveTo>
                      <a:pt x="505" y="20"/>
                    </a:moveTo>
                    <a:lnTo>
                      <a:pt x="491" y="21"/>
                    </a:lnTo>
                    <a:lnTo>
                      <a:pt x="480" y="21"/>
                    </a:lnTo>
                    <a:lnTo>
                      <a:pt x="471" y="25"/>
                    </a:lnTo>
                    <a:lnTo>
                      <a:pt x="468" y="25"/>
                    </a:lnTo>
                    <a:lnTo>
                      <a:pt x="471" y="25"/>
                    </a:lnTo>
                    <a:lnTo>
                      <a:pt x="466" y="25"/>
                    </a:lnTo>
                    <a:lnTo>
                      <a:pt x="451" y="25"/>
                    </a:lnTo>
                    <a:lnTo>
                      <a:pt x="432" y="25"/>
                    </a:lnTo>
                    <a:lnTo>
                      <a:pt x="427" y="25"/>
                    </a:lnTo>
                    <a:lnTo>
                      <a:pt x="425" y="25"/>
                    </a:lnTo>
                    <a:lnTo>
                      <a:pt x="418" y="25"/>
                    </a:lnTo>
                    <a:lnTo>
                      <a:pt x="417" y="25"/>
                    </a:lnTo>
                    <a:lnTo>
                      <a:pt x="413" y="25"/>
                    </a:lnTo>
                    <a:lnTo>
                      <a:pt x="412" y="25"/>
                    </a:lnTo>
                    <a:lnTo>
                      <a:pt x="410" y="25"/>
                    </a:lnTo>
                    <a:lnTo>
                      <a:pt x="406" y="25"/>
                    </a:lnTo>
                    <a:lnTo>
                      <a:pt x="405" y="21"/>
                    </a:lnTo>
                    <a:lnTo>
                      <a:pt x="403" y="25"/>
                    </a:lnTo>
                    <a:lnTo>
                      <a:pt x="397" y="25"/>
                    </a:lnTo>
                    <a:lnTo>
                      <a:pt x="396" y="25"/>
                    </a:lnTo>
                    <a:lnTo>
                      <a:pt x="392" y="25"/>
                    </a:lnTo>
                    <a:lnTo>
                      <a:pt x="396" y="26"/>
                    </a:lnTo>
                    <a:lnTo>
                      <a:pt x="389" y="26"/>
                    </a:lnTo>
                    <a:lnTo>
                      <a:pt x="362" y="26"/>
                    </a:lnTo>
                    <a:lnTo>
                      <a:pt x="336" y="26"/>
                    </a:lnTo>
                    <a:lnTo>
                      <a:pt x="328" y="26"/>
                    </a:lnTo>
                    <a:lnTo>
                      <a:pt x="331" y="26"/>
                    </a:lnTo>
                    <a:lnTo>
                      <a:pt x="325" y="26"/>
                    </a:lnTo>
                    <a:lnTo>
                      <a:pt x="318" y="26"/>
                    </a:lnTo>
                    <a:lnTo>
                      <a:pt x="311" y="26"/>
                    </a:lnTo>
                    <a:lnTo>
                      <a:pt x="308" y="26"/>
                    </a:lnTo>
                    <a:lnTo>
                      <a:pt x="302" y="26"/>
                    </a:lnTo>
                    <a:lnTo>
                      <a:pt x="296" y="26"/>
                    </a:lnTo>
                    <a:lnTo>
                      <a:pt x="288" y="26"/>
                    </a:lnTo>
                    <a:lnTo>
                      <a:pt x="287" y="26"/>
                    </a:lnTo>
                    <a:lnTo>
                      <a:pt x="282" y="26"/>
                    </a:lnTo>
                    <a:lnTo>
                      <a:pt x="280" y="26"/>
                    </a:lnTo>
                    <a:lnTo>
                      <a:pt x="275" y="25"/>
                    </a:lnTo>
                    <a:lnTo>
                      <a:pt x="273" y="25"/>
                    </a:lnTo>
                    <a:lnTo>
                      <a:pt x="268" y="25"/>
                    </a:lnTo>
                    <a:lnTo>
                      <a:pt x="262" y="25"/>
                    </a:lnTo>
                    <a:lnTo>
                      <a:pt x="254" y="26"/>
                    </a:lnTo>
                    <a:lnTo>
                      <a:pt x="252" y="26"/>
                    </a:lnTo>
                    <a:lnTo>
                      <a:pt x="251" y="26"/>
                    </a:lnTo>
                    <a:lnTo>
                      <a:pt x="248" y="26"/>
                    </a:lnTo>
                    <a:lnTo>
                      <a:pt x="239" y="26"/>
                    </a:lnTo>
                    <a:lnTo>
                      <a:pt x="231" y="28"/>
                    </a:lnTo>
                    <a:lnTo>
                      <a:pt x="214" y="31"/>
                    </a:lnTo>
                    <a:lnTo>
                      <a:pt x="200" y="31"/>
                    </a:lnTo>
                    <a:lnTo>
                      <a:pt x="190" y="28"/>
                    </a:lnTo>
                    <a:lnTo>
                      <a:pt x="179" y="21"/>
                    </a:lnTo>
                    <a:lnTo>
                      <a:pt x="173" y="13"/>
                    </a:lnTo>
                    <a:lnTo>
                      <a:pt x="171" y="4"/>
                    </a:lnTo>
                    <a:lnTo>
                      <a:pt x="165" y="0"/>
                    </a:lnTo>
                    <a:lnTo>
                      <a:pt x="163" y="1"/>
                    </a:lnTo>
                    <a:lnTo>
                      <a:pt x="162" y="13"/>
                    </a:lnTo>
                    <a:lnTo>
                      <a:pt x="159" y="31"/>
                    </a:lnTo>
                    <a:lnTo>
                      <a:pt x="157" y="46"/>
                    </a:lnTo>
                    <a:lnTo>
                      <a:pt x="155" y="55"/>
                    </a:lnTo>
                    <a:lnTo>
                      <a:pt x="155" y="58"/>
                    </a:lnTo>
                    <a:lnTo>
                      <a:pt x="152" y="55"/>
                    </a:lnTo>
                    <a:lnTo>
                      <a:pt x="152" y="48"/>
                    </a:lnTo>
                    <a:lnTo>
                      <a:pt x="150" y="39"/>
                    </a:lnTo>
                    <a:lnTo>
                      <a:pt x="148" y="28"/>
                    </a:lnTo>
                    <a:lnTo>
                      <a:pt x="137" y="26"/>
                    </a:lnTo>
                    <a:lnTo>
                      <a:pt x="109" y="28"/>
                    </a:lnTo>
                    <a:lnTo>
                      <a:pt x="61" y="28"/>
                    </a:lnTo>
                    <a:lnTo>
                      <a:pt x="0" y="2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60" name="Line 214"/>
              <p:cNvSpPr>
                <a:spLocks noChangeShapeType="1"/>
              </p:cNvSpPr>
              <p:nvPr/>
            </p:nvSpPr>
            <p:spPr bwMode="auto">
              <a:xfrm flipH="1">
                <a:off x="3696" y="2087"/>
                <a:ext cx="1803"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661" name="Line 215"/>
              <p:cNvSpPr>
                <a:spLocks noChangeShapeType="1"/>
              </p:cNvSpPr>
              <p:nvPr/>
            </p:nvSpPr>
            <p:spPr bwMode="auto">
              <a:xfrm flipV="1">
                <a:off x="3696" y="1029"/>
                <a:ext cx="0" cy="105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8635" name="Rectangle 216"/>
            <p:cNvSpPr>
              <a:spLocks noChangeArrowheads="1"/>
            </p:cNvSpPr>
            <p:nvPr/>
          </p:nvSpPr>
          <p:spPr bwMode="auto">
            <a:xfrm>
              <a:off x="4464" y="1104"/>
              <a:ext cx="1440" cy="118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36" name="Line 217"/>
            <p:cNvSpPr>
              <a:spLocks noChangeShapeType="1"/>
            </p:cNvSpPr>
            <p:nvPr/>
          </p:nvSpPr>
          <p:spPr bwMode="auto">
            <a:xfrm flipV="1">
              <a:off x="3744" y="2352"/>
              <a:ext cx="0" cy="192"/>
            </a:xfrm>
            <a:prstGeom prst="line">
              <a:avLst/>
            </a:prstGeom>
            <a:noFill/>
            <a:ln w="9525">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8637" name="Text Box 218"/>
            <p:cNvSpPr txBox="1">
              <a:spLocks noChangeArrowheads="1"/>
            </p:cNvSpPr>
            <p:nvPr/>
          </p:nvSpPr>
          <p:spPr bwMode="auto">
            <a:xfrm>
              <a:off x="3782" y="2407"/>
              <a:ext cx="787"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solidFill>
                    <a:srgbClr val="FF0000"/>
                  </a:solidFill>
                </a:rPr>
                <a:t>Start Injection</a:t>
              </a:r>
            </a:p>
          </p:txBody>
        </p:sp>
        <p:sp>
          <p:nvSpPr>
            <p:cNvPr id="18638" name="Text Box 219"/>
            <p:cNvSpPr txBox="1">
              <a:spLocks noChangeArrowheads="1"/>
            </p:cNvSpPr>
            <p:nvPr/>
          </p:nvSpPr>
          <p:spPr bwMode="auto">
            <a:xfrm>
              <a:off x="3360" y="1440"/>
              <a:ext cx="385"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mAU</a:t>
              </a:r>
            </a:p>
          </p:txBody>
        </p:sp>
        <p:sp>
          <p:nvSpPr>
            <p:cNvPr id="18639" name="Text Box 220"/>
            <p:cNvSpPr txBox="1">
              <a:spLocks noChangeArrowheads="1"/>
            </p:cNvSpPr>
            <p:nvPr/>
          </p:nvSpPr>
          <p:spPr bwMode="auto">
            <a:xfrm>
              <a:off x="4608" y="2352"/>
              <a:ext cx="333"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time</a:t>
              </a:r>
            </a:p>
          </p:txBody>
        </p:sp>
        <p:sp>
          <p:nvSpPr>
            <p:cNvPr id="18640" name="Line 221"/>
            <p:cNvSpPr>
              <a:spLocks noChangeShapeType="1"/>
            </p:cNvSpPr>
            <p:nvPr/>
          </p:nvSpPr>
          <p:spPr bwMode="auto">
            <a:xfrm>
              <a:off x="3560" y="3387"/>
              <a:ext cx="45"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641" name="Rectangle 246"/>
            <p:cNvSpPr>
              <a:spLocks noChangeArrowheads="1"/>
            </p:cNvSpPr>
            <p:nvPr/>
          </p:nvSpPr>
          <p:spPr bwMode="auto">
            <a:xfrm>
              <a:off x="3148" y="2712"/>
              <a:ext cx="70" cy="75"/>
            </a:xfrm>
            <a:prstGeom prst="rect">
              <a:avLst/>
            </a:prstGeom>
            <a:solidFill>
              <a:srgbClr val="9966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42" name="Rectangle 247"/>
            <p:cNvSpPr>
              <a:spLocks noChangeArrowheads="1"/>
            </p:cNvSpPr>
            <p:nvPr/>
          </p:nvSpPr>
          <p:spPr bwMode="auto">
            <a:xfrm>
              <a:off x="3148" y="2847"/>
              <a:ext cx="69" cy="73"/>
            </a:xfrm>
            <a:prstGeom prst="rect">
              <a:avLst/>
            </a:prstGeom>
            <a:solidFill>
              <a:srgbClr val="CC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43" name="Rectangle 248"/>
            <p:cNvSpPr>
              <a:spLocks noChangeArrowheads="1"/>
            </p:cNvSpPr>
            <p:nvPr/>
          </p:nvSpPr>
          <p:spPr bwMode="auto">
            <a:xfrm>
              <a:off x="3147" y="3013"/>
              <a:ext cx="72" cy="75"/>
            </a:xfrm>
            <a:prstGeom prst="rect">
              <a:avLst/>
            </a:prstGeom>
            <a:solidFill>
              <a:srgbClr val="FF33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44" name="Line 249"/>
            <p:cNvSpPr>
              <a:spLocks noChangeShapeType="1"/>
            </p:cNvSpPr>
            <p:nvPr/>
          </p:nvSpPr>
          <p:spPr bwMode="auto">
            <a:xfrm flipV="1">
              <a:off x="3582" y="3360"/>
              <a:ext cx="0" cy="159"/>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8645" name="Rectangle 250"/>
            <p:cNvSpPr>
              <a:spLocks noChangeArrowheads="1"/>
            </p:cNvSpPr>
            <p:nvPr/>
          </p:nvSpPr>
          <p:spPr bwMode="auto">
            <a:xfrm>
              <a:off x="3149" y="2573"/>
              <a:ext cx="68" cy="79"/>
            </a:xfrm>
            <a:prstGeom prst="rect">
              <a:avLst/>
            </a:prstGeom>
            <a:solidFill>
              <a:srgbClr val="6666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8646" name="Rectangle 251"/>
            <p:cNvSpPr>
              <a:spLocks noChangeArrowheads="1"/>
            </p:cNvSpPr>
            <p:nvPr/>
          </p:nvSpPr>
          <p:spPr bwMode="auto">
            <a:xfrm>
              <a:off x="3150" y="3285"/>
              <a:ext cx="67" cy="56"/>
            </a:xfrm>
            <a:prstGeom prst="rect">
              <a:avLst/>
            </a:prstGeom>
            <a:solidFill>
              <a:srgbClr val="FF9933"/>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grpSp>
    </p:spTree>
    <p:extLst>
      <p:ext uri="{BB962C8B-B14F-4D97-AF65-F5344CB8AC3E}">
        <p14:creationId xmlns:p14="http://schemas.microsoft.com/office/powerpoint/2010/main" val="4240177742"/>
      </p:ext>
    </p:extLst>
  </p:cSld>
  <p:clrMapOvr>
    <a:masterClrMapping/>
  </p:clrMapOvr>
  <p:transition advClick="0" advTm="5000"/>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9" name="Rectangle 2"/>
          <p:cNvSpPr>
            <a:spLocks noGrp="1" noChangeArrowheads="1"/>
          </p:cNvSpPr>
          <p:nvPr>
            <p:ph type="title"/>
          </p:nvPr>
        </p:nvSpPr>
        <p:spPr>
          <a:xfrm>
            <a:off x="2209800" y="0"/>
            <a:ext cx="7772400" cy="1143000"/>
          </a:xfrm>
        </p:spPr>
        <p:txBody>
          <a:bodyPr/>
          <a:lstStyle/>
          <a:p>
            <a:r>
              <a:rPr lang="en-US" altLang="en-US" smtClean="0"/>
              <a:t>Separations</a:t>
            </a:r>
          </a:p>
        </p:txBody>
      </p:sp>
      <p:grpSp>
        <p:nvGrpSpPr>
          <p:cNvPr id="19460" name="Group 261"/>
          <p:cNvGrpSpPr>
            <a:grpSpLocks/>
          </p:cNvGrpSpPr>
          <p:nvPr/>
        </p:nvGrpSpPr>
        <p:grpSpPr bwMode="auto">
          <a:xfrm>
            <a:off x="2216151" y="1006476"/>
            <a:ext cx="7827963" cy="4887913"/>
            <a:chOff x="480" y="912"/>
            <a:chExt cx="5424" cy="3489"/>
          </a:xfrm>
        </p:grpSpPr>
        <p:sp>
          <p:nvSpPr>
            <p:cNvPr id="19461" name="Freeform 3"/>
            <p:cNvSpPr>
              <a:spLocks noChangeAspect="1"/>
            </p:cNvSpPr>
            <p:nvPr/>
          </p:nvSpPr>
          <p:spPr bwMode="auto">
            <a:xfrm>
              <a:off x="516" y="2072"/>
              <a:ext cx="1642" cy="261"/>
            </a:xfrm>
            <a:custGeom>
              <a:avLst/>
              <a:gdLst>
                <a:gd name="T0" fmla="*/ 6168 w 1260"/>
                <a:gd name="T1" fmla="*/ 915 h 201"/>
                <a:gd name="T2" fmla="*/ 5316 w 1260"/>
                <a:gd name="T3" fmla="*/ 38 h 201"/>
                <a:gd name="T4" fmla="*/ 5316 w 1260"/>
                <a:gd name="T5" fmla="*/ 29 h 201"/>
                <a:gd name="T6" fmla="*/ 5316 w 1260"/>
                <a:gd name="T7" fmla="*/ 29 h 201"/>
                <a:gd name="T8" fmla="*/ 5295 w 1260"/>
                <a:gd name="T9" fmla="*/ 29 h 201"/>
                <a:gd name="T10" fmla="*/ 5295 w 1260"/>
                <a:gd name="T11" fmla="*/ 22 h 201"/>
                <a:gd name="T12" fmla="*/ 5295 w 1260"/>
                <a:gd name="T13" fmla="*/ 22 h 201"/>
                <a:gd name="T14" fmla="*/ 5295 w 1260"/>
                <a:gd name="T15" fmla="*/ 22 h 201"/>
                <a:gd name="T16" fmla="*/ 5290 w 1260"/>
                <a:gd name="T17" fmla="*/ 10 h 201"/>
                <a:gd name="T18" fmla="*/ 5290 w 1260"/>
                <a:gd name="T19" fmla="*/ 10 h 201"/>
                <a:gd name="T20" fmla="*/ 5280 w 1260"/>
                <a:gd name="T21" fmla="*/ 10 h 201"/>
                <a:gd name="T22" fmla="*/ 5280 w 1260"/>
                <a:gd name="T23" fmla="*/ 10 h 201"/>
                <a:gd name="T24" fmla="*/ 5267 w 1260"/>
                <a:gd name="T25" fmla="*/ 0 h 201"/>
                <a:gd name="T26" fmla="*/ 5267 w 1260"/>
                <a:gd name="T27" fmla="*/ 0 h 201"/>
                <a:gd name="T28" fmla="*/ 5267 w 1260"/>
                <a:gd name="T29" fmla="*/ 0 h 201"/>
                <a:gd name="T30" fmla="*/ 5254 w 1260"/>
                <a:gd name="T31" fmla="*/ 0 h 201"/>
                <a:gd name="T32" fmla="*/ 5254 w 1260"/>
                <a:gd name="T33" fmla="*/ 0 h 201"/>
                <a:gd name="T34" fmla="*/ 5247 w 1260"/>
                <a:gd name="T35" fmla="*/ 0 h 201"/>
                <a:gd name="T36" fmla="*/ 5232 w 1260"/>
                <a:gd name="T37" fmla="*/ 0 h 201"/>
                <a:gd name="T38" fmla="*/ 5232 w 1260"/>
                <a:gd name="T39" fmla="*/ 0 h 201"/>
                <a:gd name="T40" fmla="*/ 5221 w 1260"/>
                <a:gd name="T41" fmla="*/ 0 h 201"/>
                <a:gd name="T42" fmla="*/ 5221 w 1260"/>
                <a:gd name="T43" fmla="*/ 0 h 201"/>
                <a:gd name="T44" fmla="*/ 5217 w 1260"/>
                <a:gd name="T45" fmla="*/ 0 h 201"/>
                <a:gd name="T46" fmla="*/ 5217 w 1260"/>
                <a:gd name="T47" fmla="*/ 0 h 201"/>
                <a:gd name="T48" fmla="*/ 5204 w 1260"/>
                <a:gd name="T49" fmla="*/ 0 h 201"/>
                <a:gd name="T50" fmla="*/ 5204 w 1260"/>
                <a:gd name="T51" fmla="*/ 0 h 201"/>
                <a:gd name="T52" fmla="*/ 5192 w 1260"/>
                <a:gd name="T53" fmla="*/ 0 h 201"/>
                <a:gd name="T54" fmla="*/ 5192 w 1260"/>
                <a:gd name="T55" fmla="*/ 0 h 201"/>
                <a:gd name="T56" fmla="*/ 1199 w 1260"/>
                <a:gd name="T57" fmla="*/ 0 h 201"/>
                <a:gd name="T58" fmla="*/ 1037 w 1260"/>
                <a:gd name="T59" fmla="*/ 10 h 201"/>
                <a:gd name="T60" fmla="*/ 1037 w 1260"/>
                <a:gd name="T61" fmla="*/ 10 h 201"/>
                <a:gd name="T62" fmla="*/ 1030 w 1260"/>
                <a:gd name="T63" fmla="*/ 0 h 201"/>
                <a:gd name="T64" fmla="*/ 1030 w 1260"/>
                <a:gd name="T65" fmla="*/ 0 h 201"/>
                <a:gd name="T66" fmla="*/ 1030 w 1260"/>
                <a:gd name="T67" fmla="*/ 0 h 201"/>
                <a:gd name="T68" fmla="*/ 1015 w 1260"/>
                <a:gd name="T69" fmla="*/ 0 h 201"/>
                <a:gd name="T70" fmla="*/ 1005 w 1260"/>
                <a:gd name="T71" fmla="*/ 0 h 201"/>
                <a:gd name="T72" fmla="*/ 1005 w 1260"/>
                <a:gd name="T73" fmla="*/ 0 h 201"/>
                <a:gd name="T74" fmla="*/ 1005 w 1260"/>
                <a:gd name="T75" fmla="*/ 0 h 201"/>
                <a:gd name="T76" fmla="*/ 996 w 1260"/>
                <a:gd name="T77" fmla="*/ 0 h 201"/>
                <a:gd name="T78" fmla="*/ 996 w 1260"/>
                <a:gd name="T79" fmla="*/ 10 h 201"/>
                <a:gd name="T80" fmla="*/ 973 w 1260"/>
                <a:gd name="T81" fmla="*/ 10 h 201"/>
                <a:gd name="T82" fmla="*/ 973 w 1260"/>
                <a:gd name="T83" fmla="*/ 10 h 201"/>
                <a:gd name="T84" fmla="*/ 970 w 1260"/>
                <a:gd name="T85" fmla="*/ 10 h 201"/>
                <a:gd name="T86" fmla="*/ 970 w 1260"/>
                <a:gd name="T87" fmla="*/ 10 h 201"/>
                <a:gd name="T88" fmla="*/ 958 w 1260"/>
                <a:gd name="T89" fmla="*/ 10 h 201"/>
                <a:gd name="T90" fmla="*/ 958 w 1260"/>
                <a:gd name="T91" fmla="*/ 22 h 201"/>
                <a:gd name="T92" fmla="*/ 958 w 1260"/>
                <a:gd name="T93" fmla="*/ 22 h 201"/>
                <a:gd name="T94" fmla="*/ 945 w 1260"/>
                <a:gd name="T95" fmla="*/ 22 h 201"/>
                <a:gd name="T96" fmla="*/ 945 w 1260"/>
                <a:gd name="T97" fmla="*/ 22 h 201"/>
                <a:gd name="T98" fmla="*/ 945 w 1260"/>
                <a:gd name="T99" fmla="*/ 29 h 201"/>
                <a:gd name="T100" fmla="*/ 934 w 1260"/>
                <a:gd name="T101" fmla="*/ 29 h 201"/>
                <a:gd name="T102" fmla="*/ 934 w 1260"/>
                <a:gd name="T103" fmla="*/ 29 h 201"/>
                <a:gd name="T104" fmla="*/ 934 w 1260"/>
                <a:gd name="T105" fmla="*/ 38 h 201"/>
                <a:gd name="T106" fmla="*/ 934 w 1260"/>
                <a:gd name="T107" fmla="*/ 38 h 201"/>
                <a:gd name="T108" fmla="*/ 925 w 1260"/>
                <a:gd name="T109" fmla="*/ 38 h 201"/>
                <a:gd name="T110" fmla="*/ 0 w 1260"/>
                <a:gd name="T111" fmla="*/ 961 h 201"/>
                <a:gd name="T112" fmla="*/ 6168 w 1260"/>
                <a:gd name="T113" fmla="*/ 915 h 201"/>
                <a:gd name="T114" fmla="*/ 6168 w 1260"/>
                <a:gd name="T115" fmla="*/ 915 h 20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60"/>
                <a:gd name="T175" fmla="*/ 0 h 201"/>
                <a:gd name="T176" fmla="*/ 1260 w 1260"/>
                <a:gd name="T177" fmla="*/ 201 h 20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60" h="201">
                  <a:moveTo>
                    <a:pt x="1259" y="191"/>
                  </a:moveTo>
                  <a:lnTo>
                    <a:pt x="1085" y="8"/>
                  </a:lnTo>
                  <a:lnTo>
                    <a:pt x="1085" y="6"/>
                  </a:lnTo>
                  <a:lnTo>
                    <a:pt x="1081" y="6"/>
                  </a:lnTo>
                  <a:lnTo>
                    <a:pt x="1081" y="5"/>
                  </a:lnTo>
                  <a:lnTo>
                    <a:pt x="1080" y="2"/>
                  </a:lnTo>
                  <a:lnTo>
                    <a:pt x="1078" y="2"/>
                  </a:lnTo>
                  <a:lnTo>
                    <a:pt x="1075" y="0"/>
                  </a:lnTo>
                  <a:lnTo>
                    <a:pt x="1073" y="0"/>
                  </a:lnTo>
                  <a:lnTo>
                    <a:pt x="1071" y="0"/>
                  </a:lnTo>
                  <a:lnTo>
                    <a:pt x="1068" y="0"/>
                  </a:lnTo>
                  <a:lnTo>
                    <a:pt x="1066" y="0"/>
                  </a:lnTo>
                  <a:lnTo>
                    <a:pt x="1065" y="0"/>
                  </a:lnTo>
                  <a:lnTo>
                    <a:pt x="1062" y="0"/>
                  </a:lnTo>
                  <a:lnTo>
                    <a:pt x="1060" y="0"/>
                  </a:lnTo>
                  <a:lnTo>
                    <a:pt x="245" y="0"/>
                  </a:lnTo>
                  <a:lnTo>
                    <a:pt x="212" y="2"/>
                  </a:lnTo>
                  <a:lnTo>
                    <a:pt x="210" y="0"/>
                  </a:lnTo>
                  <a:lnTo>
                    <a:pt x="207" y="0"/>
                  </a:lnTo>
                  <a:lnTo>
                    <a:pt x="205" y="0"/>
                  </a:lnTo>
                  <a:lnTo>
                    <a:pt x="203" y="0"/>
                  </a:lnTo>
                  <a:lnTo>
                    <a:pt x="203" y="2"/>
                  </a:lnTo>
                  <a:lnTo>
                    <a:pt x="199" y="2"/>
                  </a:lnTo>
                  <a:lnTo>
                    <a:pt x="198" y="2"/>
                  </a:lnTo>
                  <a:lnTo>
                    <a:pt x="196" y="2"/>
                  </a:lnTo>
                  <a:lnTo>
                    <a:pt x="196" y="5"/>
                  </a:lnTo>
                  <a:lnTo>
                    <a:pt x="193" y="5"/>
                  </a:lnTo>
                  <a:lnTo>
                    <a:pt x="193" y="6"/>
                  </a:lnTo>
                  <a:lnTo>
                    <a:pt x="191" y="6"/>
                  </a:lnTo>
                  <a:lnTo>
                    <a:pt x="191" y="8"/>
                  </a:lnTo>
                  <a:lnTo>
                    <a:pt x="189" y="8"/>
                  </a:lnTo>
                  <a:lnTo>
                    <a:pt x="0" y="200"/>
                  </a:lnTo>
                  <a:lnTo>
                    <a:pt x="1259" y="191"/>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62" name="Freeform 4"/>
            <p:cNvSpPr>
              <a:spLocks noChangeAspect="1"/>
            </p:cNvSpPr>
            <p:nvPr/>
          </p:nvSpPr>
          <p:spPr bwMode="auto">
            <a:xfrm>
              <a:off x="480" y="2315"/>
              <a:ext cx="1721" cy="540"/>
            </a:xfrm>
            <a:custGeom>
              <a:avLst/>
              <a:gdLst>
                <a:gd name="T0" fmla="*/ 306 w 1321"/>
                <a:gd name="T1" fmla="*/ 0 h 414"/>
                <a:gd name="T2" fmla="*/ 6139 w 1321"/>
                <a:gd name="T3" fmla="*/ 0 h 414"/>
                <a:gd name="T4" fmla="*/ 6244 w 1321"/>
                <a:gd name="T5" fmla="*/ 1 h 414"/>
                <a:gd name="T6" fmla="*/ 6300 w 1321"/>
                <a:gd name="T7" fmla="*/ 29 h 414"/>
                <a:gd name="T8" fmla="*/ 6345 w 1321"/>
                <a:gd name="T9" fmla="*/ 65 h 414"/>
                <a:gd name="T10" fmla="*/ 6412 w 1321"/>
                <a:gd name="T11" fmla="*/ 151 h 414"/>
                <a:gd name="T12" fmla="*/ 6441 w 1321"/>
                <a:gd name="T13" fmla="*/ 226 h 414"/>
                <a:gd name="T14" fmla="*/ 6457 w 1321"/>
                <a:gd name="T15" fmla="*/ 301 h 414"/>
                <a:gd name="T16" fmla="*/ 6457 w 1321"/>
                <a:gd name="T17" fmla="*/ 1857 h 414"/>
                <a:gd name="T18" fmla="*/ 6457 w 1321"/>
                <a:gd name="T19" fmla="*/ 1873 h 414"/>
                <a:gd name="T20" fmla="*/ 6441 w 1321"/>
                <a:gd name="T21" fmla="*/ 1887 h 414"/>
                <a:gd name="T22" fmla="*/ 6441 w 1321"/>
                <a:gd name="T23" fmla="*/ 1900 h 414"/>
                <a:gd name="T24" fmla="*/ 6441 w 1321"/>
                <a:gd name="T25" fmla="*/ 1923 h 414"/>
                <a:gd name="T26" fmla="*/ 6431 w 1321"/>
                <a:gd name="T27" fmla="*/ 1938 h 414"/>
                <a:gd name="T28" fmla="*/ 6411 w 1321"/>
                <a:gd name="T29" fmla="*/ 1962 h 414"/>
                <a:gd name="T30" fmla="*/ 6375 w 1321"/>
                <a:gd name="T31" fmla="*/ 1996 h 414"/>
                <a:gd name="T32" fmla="*/ 6367 w 1321"/>
                <a:gd name="T33" fmla="*/ 2006 h 414"/>
                <a:gd name="T34" fmla="*/ 6347 w 1321"/>
                <a:gd name="T35" fmla="*/ 2019 h 414"/>
                <a:gd name="T36" fmla="*/ 6317 w 1321"/>
                <a:gd name="T37" fmla="*/ 2026 h 414"/>
                <a:gd name="T38" fmla="*/ 6300 w 1321"/>
                <a:gd name="T39" fmla="*/ 2026 h 414"/>
                <a:gd name="T40" fmla="*/ 6282 w 1321"/>
                <a:gd name="T41" fmla="*/ 2035 h 414"/>
                <a:gd name="T42" fmla="*/ 6280 w 1321"/>
                <a:gd name="T43" fmla="*/ 2035 h 414"/>
                <a:gd name="T44" fmla="*/ 6268 w 1321"/>
                <a:gd name="T45" fmla="*/ 2035 h 414"/>
                <a:gd name="T46" fmla="*/ 6251 w 1321"/>
                <a:gd name="T47" fmla="*/ 2035 h 414"/>
                <a:gd name="T48" fmla="*/ 189 w 1321"/>
                <a:gd name="T49" fmla="*/ 2035 h 414"/>
                <a:gd name="T50" fmla="*/ 173 w 1321"/>
                <a:gd name="T51" fmla="*/ 2035 h 414"/>
                <a:gd name="T52" fmla="*/ 133 w 1321"/>
                <a:gd name="T53" fmla="*/ 2026 h 414"/>
                <a:gd name="T54" fmla="*/ 116 w 1321"/>
                <a:gd name="T55" fmla="*/ 2026 h 414"/>
                <a:gd name="T56" fmla="*/ 102 w 1321"/>
                <a:gd name="T57" fmla="*/ 2019 h 414"/>
                <a:gd name="T58" fmla="*/ 96 w 1321"/>
                <a:gd name="T59" fmla="*/ 2019 h 414"/>
                <a:gd name="T60" fmla="*/ 86 w 1321"/>
                <a:gd name="T61" fmla="*/ 2006 h 414"/>
                <a:gd name="T62" fmla="*/ 65 w 1321"/>
                <a:gd name="T63" fmla="*/ 1996 h 414"/>
                <a:gd name="T64" fmla="*/ 51 w 1321"/>
                <a:gd name="T65" fmla="*/ 1962 h 414"/>
                <a:gd name="T66" fmla="*/ 38 w 1321"/>
                <a:gd name="T67" fmla="*/ 1962 h 414"/>
                <a:gd name="T68" fmla="*/ 29 w 1321"/>
                <a:gd name="T69" fmla="*/ 1960 h 414"/>
                <a:gd name="T70" fmla="*/ 21 w 1321"/>
                <a:gd name="T71" fmla="*/ 1924 h 414"/>
                <a:gd name="T72" fmla="*/ 1 w 1321"/>
                <a:gd name="T73" fmla="*/ 1900 h 414"/>
                <a:gd name="T74" fmla="*/ 0 w 1321"/>
                <a:gd name="T75" fmla="*/ 1887 h 414"/>
                <a:gd name="T76" fmla="*/ 0 w 1321"/>
                <a:gd name="T77" fmla="*/ 1873 h 414"/>
                <a:gd name="T78" fmla="*/ 0 w 1321"/>
                <a:gd name="T79" fmla="*/ 1857 h 414"/>
                <a:gd name="T80" fmla="*/ 0 w 1321"/>
                <a:gd name="T81" fmla="*/ 313 h 414"/>
                <a:gd name="T82" fmla="*/ 1 w 1321"/>
                <a:gd name="T83" fmla="*/ 261 h 414"/>
                <a:gd name="T84" fmla="*/ 21 w 1321"/>
                <a:gd name="T85" fmla="*/ 226 h 414"/>
                <a:gd name="T86" fmla="*/ 38 w 1321"/>
                <a:gd name="T87" fmla="*/ 166 h 414"/>
                <a:gd name="T88" fmla="*/ 51 w 1321"/>
                <a:gd name="T89" fmla="*/ 162 h 414"/>
                <a:gd name="T90" fmla="*/ 65 w 1321"/>
                <a:gd name="T91" fmla="*/ 140 h 414"/>
                <a:gd name="T92" fmla="*/ 96 w 1321"/>
                <a:gd name="T93" fmla="*/ 124 h 414"/>
                <a:gd name="T94" fmla="*/ 102 w 1321"/>
                <a:gd name="T95" fmla="*/ 102 h 414"/>
                <a:gd name="T96" fmla="*/ 134 w 1321"/>
                <a:gd name="T97" fmla="*/ 87 h 414"/>
                <a:gd name="T98" fmla="*/ 173 w 1321"/>
                <a:gd name="T99" fmla="*/ 65 h 414"/>
                <a:gd name="T100" fmla="*/ 207 w 1321"/>
                <a:gd name="T101" fmla="*/ 60 h 414"/>
                <a:gd name="T102" fmla="*/ 257 w 1321"/>
                <a:gd name="T103" fmla="*/ 29 h 414"/>
                <a:gd name="T104" fmla="*/ 287 w 1321"/>
                <a:gd name="T105" fmla="*/ 29 h 414"/>
                <a:gd name="T106" fmla="*/ 326 w 1321"/>
                <a:gd name="T107" fmla="*/ 0 h 414"/>
                <a:gd name="T108" fmla="*/ 306 w 1321"/>
                <a:gd name="T109" fmla="*/ 0 h 414"/>
                <a:gd name="T110" fmla="*/ 306 w 1321"/>
                <a:gd name="T111" fmla="*/ 0 h 41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321"/>
                <a:gd name="T169" fmla="*/ 0 h 414"/>
                <a:gd name="T170" fmla="*/ 1321 w 1321"/>
                <a:gd name="T171" fmla="*/ 414 h 41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321" h="414">
                  <a:moveTo>
                    <a:pt x="62" y="0"/>
                  </a:moveTo>
                  <a:lnTo>
                    <a:pt x="1256" y="0"/>
                  </a:lnTo>
                  <a:lnTo>
                    <a:pt x="1277" y="1"/>
                  </a:lnTo>
                  <a:lnTo>
                    <a:pt x="1289" y="6"/>
                  </a:lnTo>
                  <a:lnTo>
                    <a:pt x="1297" y="13"/>
                  </a:lnTo>
                  <a:lnTo>
                    <a:pt x="1312" y="31"/>
                  </a:lnTo>
                  <a:lnTo>
                    <a:pt x="1317" y="46"/>
                  </a:lnTo>
                  <a:lnTo>
                    <a:pt x="1320" y="61"/>
                  </a:lnTo>
                  <a:lnTo>
                    <a:pt x="1320" y="377"/>
                  </a:lnTo>
                  <a:lnTo>
                    <a:pt x="1320" y="380"/>
                  </a:lnTo>
                  <a:lnTo>
                    <a:pt x="1317" y="383"/>
                  </a:lnTo>
                  <a:lnTo>
                    <a:pt x="1317" y="386"/>
                  </a:lnTo>
                  <a:lnTo>
                    <a:pt x="1317" y="390"/>
                  </a:lnTo>
                  <a:lnTo>
                    <a:pt x="1315" y="393"/>
                  </a:lnTo>
                  <a:lnTo>
                    <a:pt x="1311" y="399"/>
                  </a:lnTo>
                  <a:lnTo>
                    <a:pt x="1304" y="405"/>
                  </a:lnTo>
                  <a:lnTo>
                    <a:pt x="1302" y="407"/>
                  </a:lnTo>
                  <a:lnTo>
                    <a:pt x="1299" y="410"/>
                  </a:lnTo>
                  <a:lnTo>
                    <a:pt x="1292" y="412"/>
                  </a:lnTo>
                  <a:lnTo>
                    <a:pt x="1289" y="412"/>
                  </a:lnTo>
                  <a:lnTo>
                    <a:pt x="1285" y="413"/>
                  </a:lnTo>
                  <a:lnTo>
                    <a:pt x="1284" y="413"/>
                  </a:lnTo>
                  <a:lnTo>
                    <a:pt x="1282" y="413"/>
                  </a:lnTo>
                  <a:lnTo>
                    <a:pt x="1279" y="413"/>
                  </a:lnTo>
                  <a:lnTo>
                    <a:pt x="38" y="413"/>
                  </a:lnTo>
                  <a:lnTo>
                    <a:pt x="35" y="413"/>
                  </a:lnTo>
                  <a:lnTo>
                    <a:pt x="27" y="412"/>
                  </a:lnTo>
                  <a:lnTo>
                    <a:pt x="24" y="412"/>
                  </a:lnTo>
                  <a:lnTo>
                    <a:pt x="21" y="410"/>
                  </a:lnTo>
                  <a:lnTo>
                    <a:pt x="20" y="410"/>
                  </a:lnTo>
                  <a:lnTo>
                    <a:pt x="18" y="407"/>
                  </a:lnTo>
                  <a:lnTo>
                    <a:pt x="13" y="405"/>
                  </a:lnTo>
                  <a:lnTo>
                    <a:pt x="11" y="399"/>
                  </a:lnTo>
                  <a:lnTo>
                    <a:pt x="8" y="399"/>
                  </a:lnTo>
                  <a:lnTo>
                    <a:pt x="6" y="398"/>
                  </a:lnTo>
                  <a:lnTo>
                    <a:pt x="4" y="391"/>
                  </a:lnTo>
                  <a:lnTo>
                    <a:pt x="1" y="386"/>
                  </a:lnTo>
                  <a:lnTo>
                    <a:pt x="0" y="383"/>
                  </a:lnTo>
                  <a:lnTo>
                    <a:pt x="0" y="380"/>
                  </a:lnTo>
                  <a:lnTo>
                    <a:pt x="0" y="377"/>
                  </a:lnTo>
                  <a:lnTo>
                    <a:pt x="0" y="64"/>
                  </a:lnTo>
                  <a:lnTo>
                    <a:pt x="1" y="53"/>
                  </a:lnTo>
                  <a:lnTo>
                    <a:pt x="4" y="46"/>
                  </a:lnTo>
                  <a:lnTo>
                    <a:pt x="8" y="34"/>
                  </a:lnTo>
                  <a:lnTo>
                    <a:pt x="11" y="33"/>
                  </a:lnTo>
                  <a:lnTo>
                    <a:pt x="13" y="28"/>
                  </a:lnTo>
                  <a:lnTo>
                    <a:pt x="20" y="25"/>
                  </a:lnTo>
                  <a:lnTo>
                    <a:pt x="21" y="21"/>
                  </a:lnTo>
                  <a:lnTo>
                    <a:pt x="28" y="18"/>
                  </a:lnTo>
                  <a:lnTo>
                    <a:pt x="35" y="13"/>
                  </a:lnTo>
                  <a:lnTo>
                    <a:pt x="42" y="12"/>
                  </a:lnTo>
                  <a:lnTo>
                    <a:pt x="52" y="6"/>
                  </a:lnTo>
                  <a:lnTo>
                    <a:pt x="59" y="6"/>
                  </a:lnTo>
                  <a:lnTo>
                    <a:pt x="67" y="0"/>
                  </a:lnTo>
                  <a:lnTo>
                    <a:pt x="62" y="0"/>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63" name="Freeform 5"/>
            <p:cNvSpPr>
              <a:spLocks noChangeAspect="1"/>
            </p:cNvSpPr>
            <p:nvPr/>
          </p:nvSpPr>
          <p:spPr bwMode="auto">
            <a:xfrm>
              <a:off x="712" y="2395"/>
              <a:ext cx="131" cy="209"/>
            </a:xfrm>
            <a:custGeom>
              <a:avLst/>
              <a:gdLst>
                <a:gd name="T0" fmla="*/ 477 w 101"/>
                <a:gd name="T1" fmla="*/ 0 h 161"/>
                <a:gd name="T2" fmla="*/ 420 w 101"/>
                <a:gd name="T3" fmla="*/ 197 h 161"/>
                <a:gd name="T4" fmla="*/ 227 w 101"/>
                <a:gd name="T5" fmla="*/ 306 h 161"/>
                <a:gd name="T6" fmla="*/ 112 w 101"/>
                <a:gd name="T7" fmla="*/ 469 h 161"/>
                <a:gd name="T8" fmla="*/ 45 w 101"/>
                <a:gd name="T9" fmla="*/ 669 h 161"/>
                <a:gd name="T10" fmla="*/ 0 w 101"/>
                <a:gd name="T11" fmla="*/ 765 h 161"/>
                <a:gd name="T12" fmla="*/ 0 w 101"/>
                <a:gd name="T13" fmla="*/ 722 h 161"/>
                <a:gd name="T14" fmla="*/ 0 w 101"/>
                <a:gd name="T15" fmla="*/ 656 h 161"/>
                <a:gd name="T16" fmla="*/ 0 w 101"/>
                <a:gd name="T17" fmla="*/ 597 h 161"/>
                <a:gd name="T18" fmla="*/ 10 w 101"/>
                <a:gd name="T19" fmla="*/ 556 h 161"/>
                <a:gd name="T20" fmla="*/ 29 w 101"/>
                <a:gd name="T21" fmla="*/ 486 h 161"/>
                <a:gd name="T22" fmla="*/ 45 w 101"/>
                <a:gd name="T23" fmla="*/ 431 h 161"/>
                <a:gd name="T24" fmla="*/ 66 w 101"/>
                <a:gd name="T25" fmla="*/ 383 h 161"/>
                <a:gd name="T26" fmla="*/ 86 w 101"/>
                <a:gd name="T27" fmla="*/ 323 h 161"/>
                <a:gd name="T28" fmla="*/ 125 w 101"/>
                <a:gd name="T29" fmla="*/ 293 h 161"/>
                <a:gd name="T30" fmla="*/ 162 w 101"/>
                <a:gd name="T31" fmla="*/ 236 h 161"/>
                <a:gd name="T32" fmla="*/ 193 w 101"/>
                <a:gd name="T33" fmla="*/ 197 h 161"/>
                <a:gd name="T34" fmla="*/ 236 w 101"/>
                <a:gd name="T35" fmla="*/ 145 h 161"/>
                <a:gd name="T36" fmla="*/ 294 w 101"/>
                <a:gd name="T37" fmla="*/ 119 h 161"/>
                <a:gd name="T38" fmla="*/ 333 w 101"/>
                <a:gd name="T39" fmla="*/ 75 h 161"/>
                <a:gd name="T40" fmla="*/ 397 w 101"/>
                <a:gd name="T41" fmla="*/ 38 h 161"/>
                <a:gd name="T42" fmla="*/ 436 w 101"/>
                <a:gd name="T43" fmla="*/ 22 h 161"/>
                <a:gd name="T44" fmla="*/ 477 w 101"/>
                <a:gd name="T45" fmla="*/ 0 h 161"/>
                <a:gd name="T46" fmla="*/ 477 w 101"/>
                <a:gd name="T47" fmla="*/ 0 h 16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1"/>
                <a:gd name="T73" fmla="*/ 0 h 161"/>
                <a:gd name="T74" fmla="*/ 101 w 101"/>
                <a:gd name="T75" fmla="*/ 161 h 161"/>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1" h="161">
                  <a:moveTo>
                    <a:pt x="100" y="0"/>
                  </a:moveTo>
                  <a:lnTo>
                    <a:pt x="89" y="41"/>
                  </a:lnTo>
                  <a:lnTo>
                    <a:pt x="48" y="64"/>
                  </a:lnTo>
                  <a:lnTo>
                    <a:pt x="23" y="98"/>
                  </a:lnTo>
                  <a:lnTo>
                    <a:pt x="9" y="140"/>
                  </a:lnTo>
                  <a:lnTo>
                    <a:pt x="0" y="160"/>
                  </a:lnTo>
                  <a:lnTo>
                    <a:pt x="0" y="151"/>
                  </a:lnTo>
                  <a:lnTo>
                    <a:pt x="0" y="137"/>
                  </a:lnTo>
                  <a:lnTo>
                    <a:pt x="0" y="125"/>
                  </a:lnTo>
                  <a:lnTo>
                    <a:pt x="2" y="116"/>
                  </a:lnTo>
                  <a:lnTo>
                    <a:pt x="6" y="102"/>
                  </a:lnTo>
                  <a:lnTo>
                    <a:pt x="9" y="90"/>
                  </a:lnTo>
                  <a:lnTo>
                    <a:pt x="14" y="80"/>
                  </a:lnTo>
                  <a:lnTo>
                    <a:pt x="18" y="68"/>
                  </a:lnTo>
                  <a:lnTo>
                    <a:pt x="26" y="61"/>
                  </a:lnTo>
                  <a:lnTo>
                    <a:pt x="34" y="49"/>
                  </a:lnTo>
                  <a:lnTo>
                    <a:pt x="41" y="41"/>
                  </a:lnTo>
                  <a:lnTo>
                    <a:pt x="49" y="30"/>
                  </a:lnTo>
                  <a:lnTo>
                    <a:pt x="62" y="25"/>
                  </a:lnTo>
                  <a:lnTo>
                    <a:pt x="70" y="16"/>
                  </a:lnTo>
                  <a:lnTo>
                    <a:pt x="83" y="8"/>
                  </a:lnTo>
                  <a:lnTo>
                    <a:pt x="92" y="5"/>
                  </a:lnTo>
                  <a:lnTo>
                    <a:pt x="100"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64" name="AutoShape 6"/>
            <p:cNvSpPr>
              <a:spLocks noChangeAspect="1" noChangeArrowheads="1"/>
            </p:cNvSpPr>
            <p:nvPr/>
          </p:nvSpPr>
          <p:spPr bwMode="auto">
            <a:xfrm flipV="1">
              <a:off x="3162" y="1836"/>
              <a:ext cx="40" cy="3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65" name="AutoShape 7"/>
            <p:cNvSpPr>
              <a:spLocks noChangeAspect="1" noChangeArrowheads="1"/>
            </p:cNvSpPr>
            <p:nvPr/>
          </p:nvSpPr>
          <p:spPr bwMode="auto">
            <a:xfrm flipV="1">
              <a:off x="3148" y="2167"/>
              <a:ext cx="70" cy="1177"/>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66" name="Line 8"/>
            <p:cNvSpPr>
              <a:spLocks noChangeAspect="1" noChangeShapeType="1"/>
            </p:cNvSpPr>
            <p:nvPr/>
          </p:nvSpPr>
          <p:spPr bwMode="auto">
            <a:xfrm>
              <a:off x="3165" y="2167"/>
              <a:ext cx="0" cy="1175"/>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67" name="AutoShape 9"/>
            <p:cNvSpPr>
              <a:spLocks noChangeAspect="1" noChangeArrowheads="1"/>
            </p:cNvSpPr>
            <p:nvPr/>
          </p:nvSpPr>
          <p:spPr bwMode="auto">
            <a:xfrm flipV="1">
              <a:off x="3165" y="1829"/>
              <a:ext cx="8" cy="34"/>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68" name="Freeform 10"/>
            <p:cNvSpPr>
              <a:spLocks noChangeAspect="1"/>
            </p:cNvSpPr>
            <p:nvPr/>
          </p:nvSpPr>
          <p:spPr bwMode="auto">
            <a:xfrm>
              <a:off x="3127" y="1975"/>
              <a:ext cx="110" cy="20"/>
            </a:xfrm>
            <a:custGeom>
              <a:avLst/>
              <a:gdLst>
                <a:gd name="T0" fmla="*/ 420 w 84"/>
                <a:gd name="T1" fmla="*/ 0 h 15"/>
                <a:gd name="T2" fmla="*/ 420 w 84"/>
                <a:gd name="T3" fmla="*/ 79 h 15"/>
                <a:gd name="T4" fmla="*/ 0 w 84"/>
                <a:gd name="T5" fmla="*/ 79 h 15"/>
                <a:gd name="T6" fmla="*/ 0 w 84"/>
                <a:gd name="T7" fmla="*/ 0 h 15"/>
                <a:gd name="T8" fmla="*/ 420 w 84"/>
                <a:gd name="T9" fmla="*/ 0 h 15"/>
                <a:gd name="T10" fmla="*/ 420 w 84"/>
                <a:gd name="T11" fmla="*/ 0 h 15"/>
                <a:gd name="T12" fmla="*/ 0 60000 65536"/>
                <a:gd name="T13" fmla="*/ 0 60000 65536"/>
                <a:gd name="T14" fmla="*/ 0 60000 65536"/>
                <a:gd name="T15" fmla="*/ 0 60000 65536"/>
                <a:gd name="T16" fmla="*/ 0 60000 65536"/>
                <a:gd name="T17" fmla="*/ 0 60000 65536"/>
                <a:gd name="T18" fmla="*/ 0 w 84"/>
                <a:gd name="T19" fmla="*/ 0 h 15"/>
                <a:gd name="T20" fmla="*/ 84 w 84"/>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4" h="15">
                  <a:moveTo>
                    <a:pt x="83" y="0"/>
                  </a:moveTo>
                  <a:lnTo>
                    <a:pt x="83" y="14"/>
                  </a:lnTo>
                  <a:lnTo>
                    <a:pt x="0" y="14"/>
                  </a:lnTo>
                  <a:lnTo>
                    <a:pt x="0" y="0"/>
                  </a:lnTo>
                  <a:lnTo>
                    <a:pt x="83"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69" name="AutoShape 11"/>
            <p:cNvSpPr>
              <a:spLocks noChangeAspect="1" noChangeArrowheads="1"/>
            </p:cNvSpPr>
            <p:nvPr/>
          </p:nvSpPr>
          <p:spPr bwMode="auto">
            <a:xfrm flipV="1">
              <a:off x="3129" y="1993"/>
              <a:ext cx="105" cy="29"/>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70" name="Freeform 12"/>
            <p:cNvSpPr>
              <a:spLocks noChangeAspect="1"/>
            </p:cNvSpPr>
            <p:nvPr/>
          </p:nvSpPr>
          <p:spPr bwMode="auto">
            <a:xfrm>
              <a:off x="3101" y="1864"/>
              <a:ext cx="164" cy="111"/>
            </a:xfrm>
            <a:custGeom>
              <a:avLst/>
              <a:gdLst>
                <a:gd name="T0" fmla="*/ 608 w 126"/>
                <a:gd name="T1" fmla="*/ 351 h 85"/>
                <a:gd name="T2" fmla="*/ 608 w 126"/>
                <a:gd name="T3" fmla="*/ 358 h 85"/>
                <a:gd name="T4" fmla="*/ 608 w 126"/>
                <a:gd name="T5" fmla="*/ 370 h 85"/>
                <a:gd name="T6" fmla="*/ 586 w 126"/>
                <a:gd name="T7" fmla="*/ 384 h 85"/>
                <a:gd name="T8" fmla="*/ 583 w 126"/>
                <a:gd name="T9" fmla="*/ 387 h 85"/>
                <a:gd name="T10" fmla="*/ 573 w 126"/>
                <a:gd name="T11" fmla="*/ 396 h 85"/>
                <a:gd name="T12" fmla="*/ 554 w 126"/>
                <a:gd name="T13" fmla="*/ 396 h 85"/>
                <a:gd name="T14" fmla="*/ 544 w 126"/>
                <a:gd name="T15" fmla="*/ 419 h 85"/>
                <a:gd name="T16" fmla="*/ 535 w 126"/>
                <a:gd name="T17" fmla="*/ 419 h 85"/>
                <a:gd name="T18" fmla="*/ 517 w 126"/>
                <a:gd name="T19" fmla="*/ 419 h 85"/>
                <a:gd name="T20" fmla="*/ 505 w 126"/>
                <a:gd name="T21" fmla="*/ 419 h 85"/>
                <a:gd name="T22" fmla="*/ 96 w 126"/>
                <a:gd name="T23" fmla="*/ 419 h 85"/>
                <a:gd name="T24" fmla="*/ 96 w 126"/>
                <a:gd name="T25" fmla="*/ 419 h 85"/>
                <a:gd name="T26" fmla="*/ 78 w 126"/>
                <a:gd name="T27" fmla="*/ 419 h 85"/>
                <a:gd name="T28" fmla="*/ 66 w 126"/>
                <a:gd name="T29" fmla="*/ 419 h 85"/>
                <a:gd name="T30" fmla="*/ 46 w 126"/>
                <a:gd name="T31" fmla="*/ 396 h 85"/>
                <a:gd name="T32" fmla="*/ 29 w 126"/>
                <a:gd name="T33" fmla="*/ 396 h 85"/>
                <a:gd name="T34" fmla="*/ 27 w 126"/>
                <a:gd name="T35" fmla="*/ 387 h 85"/>
                <a:gd name="T36" fmla="*/ 1 w 126"/>
                <a:gd name="T37" fmla="*/ 384 h 85"/>
                <a:gd name="T38" fmla="*/ 1 w 126"/>
                <a:gd name="T39" fmla="*/ 370 h 85"/>
                <a:gd name="T40" fmla="*/ 0 w 126"/>
                <a:gd name="T41" fmla="*/ 358 h 85"/>
                <a:gd name="T42" fmla="*/ 0 w 126"/>
                <a:gd name="T43" fmla="*/ 351 h 85"/>
                <a:gd name="T44" fmla="*/ 0 w 126"/>
                <a:gd name="T45" fmla="*/ 68 h 85"/>
                <a:gd name="T46" fmla="*/ 0 w 126"/>
                <a:gd name="T47" fmla="*/ 68 h 85"/>
                <a:gd name="T48" fmla="*/ 0 w 126"/>
                <a:gd name="T49" fmla="*/ 60 h 85"/>
                <a:gd name="T50" fmla="*/ 1 w 126"/>
                <a:gd name="T51" fmla="*/ 46 h 85"/>
                <a:gd name="T52" fmla="*/ 27 w 126"/>
                <a:gd name="T53" fmla="*/ 38 h 85"/>
                <a:gd name="T54" fmla="*/ 27 w 126"/>
                <a:gd name="T55" fmla="*/ 27 h 85"/>
                <a:gd name="T56" fmla="*/ 46 w 126"/>
                <a:gd name="T57" fmla="*/ 12 h 85"/>
                <a:gd name="T58" fmla="*/ 60 w 126"/>
                <a:gd name="T59" fmla="*/ 12 h 85"/>
                <a:gd name="T60" fmla="*/ 66 w 126"/>
                <a:gd name="T61" fmla="*/ 0 h 85"/>
                <a:gd name="T62" fmla="*/ 95 w 126"/>
                <a:gd name="T63" fmla="*/ 0 h 85"/>
                <a:gd name="T64" fmla="*/ 96 w 126"/>
                <a:gd name="T65" fmla="*/ 0 h 85"/>
                <a:gd name="T66" fmla="*/ 505 w 126"/>
                <a:gd name="T67" fmla="*/ 0 h 85"/>
                <a:gd name="T68" fmla="*/ 505 w 126"/>
                <a:gd name="T69" fmla="*/ 0 h 85"/>
                <a:gd name="T70" fmla="*/ 527 w 126"/>
                <a:gd name="T71" fmla="*/ 0 h 85"/>
                <a:gd name="T72" fmla="*/ 535 w 126"/>
                <a:gd name="T73" fmla="*/ 12 h 85"/>
                <a:gd name="T74" fmla="*/ 554 w 126"/>
                <a:gd name="T75" fmla="*/ 12 h 85"/>
                <a:gd name="T76" fmla="*/ 573 w 126"/>
                <a:gd name="T77" fmla="*/ 27 h 85"/>
                <a:gd name="T78" fmla="*/ 583 w 126"/>
                <a:gd name="T79" fmla="*/ 38 h 85"/>
                <a:gd name="T80" fmla="*/ 586 w 126"/>
                <a:gd name="T81" fmla="*/ 38 h 85"/>
                <a:gd name="T82" fmla="*/ 586 w 126"/>
                <a:gd name="T83" fmla="*/ 46 h 85"/>
                <a:gd name="T84" fmla="*/ 608 w 126"/>
                <a:gd name="T85" fmla="*/ 60 h 85"/>
                <a:gd name="T86" fmla="*/ 608 w 12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125" y="14"/>
                  </a:moveTo>
                  <a:lnTo>
                    <a:pt x="125" y="71"/>
                  </a:lnTo>
                  <a:lnTo>
                    <a:pt x="125" y="72"/>
                  </a:lnTo>
                  <a:lnTo>
                    <a:pt x="125" y="74"/>
                  </a:lnTo>
                  <a:lnTo>
                    <a:pt x="121" y="74"/>
                  </a:lnTo>
                  <a:lnTo>
                    <a:pt x="121" y="77"/>
                  </a:lnTo>
                  <a:lnTo>
                    <a:pt x="120" y="78"/>
                  </a:lnTo>
                  <a:lnTo>
                    <a:pt x="118" y="80"/>
                  </a:lnTo>
                  <a:lnTo>
                    <a:pt x="114" y="80"/>
                  </a:lnTo>
                  <a:lnTo>
                    <a:pt x="112" y="84"/>
                  </a:lnTo>
                  <a:lnTo>
                    <a:pt x="111" y="84"/>
                  </a:lnTo>
                  <a:lnTo>
                    <a:pt x="108" y="84"/>
                  </a:lnTo>
                  <a:lnTo>
                    <a:pt x="106" y="84"/>
                  </a:lnTo>
                  <a:lnTo>
                    <a:pt x="104" y="84"/>
                  </a:lnTo>
                  <a:lnTo>
                    <a:pt x="20" y="84"/>
                  </a:lnTo>
                  <a:lnTo>
                    <a:pt x="19" y="84"/>
                  </a:lnTo>
                  <a:lnTo>
                    <a:pt x="16" y="84"/>
                  </a:lnTo>
                  <a:lnTo>
                    <a:pt x="14" y="84"/>
                  </a:lnTo>
                  <a:lnTo>
                    <a:pt x="12" y="84"/>
                  </a:lnTo>
                  <a:lnTo>
                    <a:pt x="9" y="80"/>
                  </a:lnTo>
                  <a:lnTo>
                    <a:pt x="6" y="80"/>
                  </a:lnTo>
                  <a:lnTo>
                    <a:pt x="5" y="80"/>
                  </a:lnTo>
                  <a:lnTo>
                    <a:pt x="5" y="78"/>
                  </a:lnTo>
                  <a:lnTo>
                    <a:pt x="1" y="77"/>
                  </a:lnTo>
                  <a:lnTo>
                    <a:pt x="1" y="74"/>
                  </a:lnTo>
                  <a:lnTo>
                    <a:pt x="0" y="74"/>
                  </a:lnTo>
                  <a:lnTo>
                    <a:pt x="0" y="72"/>
                  </a:lnTo>
                  <a:lnTo>
                    <a:pt x="0" y="71"/>
                  </a:lnTo>
                  <a:lnTo>
                    <a:pt x="0" y="14"/>
                  </a:lnTo>
                  <a:lnTo>
                    <a:pt x="0" y="12"/>
                  </a:lnTo>
                  <a:lnTo>
                    <a:pt x="1" y="9"/>
                  </a:lnTo>
                  <a:lnTo>
                    <a:pt x="1" y="8"/>
                  </a:lnTo>
                  <a:lnTo>
                    <a:pt x="5" y="8"/>
                  </a:lnTo>
                  <a:lnTo>
                    <a:pt x="5" y="5"/>
                  </a:lnTo>
                  <a:lnTo>
                    <a:pt x="6" y="5"/>
                  </a:lnTo>
                  <a:lnTo>
                    <a:pt x="9" y="2"/>
                  </a:lnTo>
                  <a:lnTo>
                    <a:pt x="12" y="2"/>
                  </a:lnTo>
                  <a:lnTo>
                    <a:pt x="14" y="2"/>
                  </a:lnTo>
                  <a:lnTo>
                    <a:pt x="14" y="0"/>
                  </a:lnTo>
                  <a:lnTo>
                    <a:pt x="16" y="0"/>
                  </a:lnTo>
                  <a:lnTo>
                    <a:pt x="19" y="0"/>
                  </a:lnTo>
                  <a:lnTo>
                    <a:pt x="20" y="0"/>
                  </a:lnTo>
                  <a:lnTo>
                    <a:pt x="104" y="0"/>
                  </a:lnTo>
                  <a:lnTo>
                    <a:pt x="106" y="0"/>
                  </a:lnTo>
                  <a:lnTo>
                    <a:pt x="108" y="0"/>
                  </a:lnTo>
                  <a:lnTo>
                    <a:pt x="111" y="0"/>
                  </a:lnTo>
                  <a:lnTo>
                    <a:pt x="111" y="2"/>
                  </a:lnTo>
                  <a:lnTo>
                    <a:pt x="112" y="2"/>
                  </a:lnTo>
                  <a:lnTo>
                    <a:pt x="114" y="2"/>
                  </a:lnTo>
                  <a:lnTo>
                    <a:pt x="118" y="5"/>
                  </a:lnTo>
                  <a:lnTo>
                    <a:pt x="120" y="8"/>
                  </a:lnTo>
                  <a:lnTo>
                    <a:pt x="121" y="8"/>
                  </a:lnTo>
                  <a:lnTo>
                    <a:pt x="121" y="9"/>
                  </a:lnTo>
                  <a:lnTo>
                    <a:pt x="125" y="12"/>
                  </a:lnTo>
                  <a:lnTo>
                    <a:pt x="12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71" name="Freeform 13"/>
            <p:cNvSpPr>
              <a:spLocks noChangeAspect="1"/>
            </p:cNvSpPr>
            <p:nvPr/>
          </p:nvSpPr>
          <p:spPr bwMode="auto">
            <a:xfrm>
              <a:off x="3217" y="1864"/>
              <a:ext cx="48" cy="111"/>
            </a:xfrm>
            <a:custGeom>
              <a:avLst/>
              <a:gdLst>
                <a:gd name="T0" fmla="*/ 171 w 37"/>
                <a:gd name="T1" fmla="*/ 351 h 85"/>
                <a:gd name="T2" fmla="*/ 171 w 37"/>
                <a:gd name="T3" fmla="*/ 358 h 85"/>
                <a:gd name="T4" fmla="*/ 153 w 37"/>
                <a:gd name="T5" fmla="*/ 370 h 85"/>
                <a:gd name="T6" fmla="*/ 153 w 37"/>
                <a:gd name="T7" fmla="*/ 384 h 85"/>
                <a:gd name="T8" fmla="*/ 153 w 37"/>
                <a:gd name="T9" fmla="*/ 384 h 85"/>
                <a:gd name="T10" fmla="*/ 153 w 37"/>
                <a:gd name="T11" fmla="*/ 387 h 85"/>
                <a:gd name="T12" fmla="*/ 153 w 37"/>
                <a:gd name="T13" fmla="*/ 396 h 85"/>
                <a:gd name="T14" fmla="*/ 147 w 37"/>
                <a:gd name="T15" fmla="*/ 419 h 85"/>
                <a:gd name="T16" fmla="*/ 147 w 37"/>
                <a:gd name="T17" fmla="*/ 419 h 85"/>
                <a:gd name="T18" fmla="*/ 140 w 37"/>
                <a:gd name="T19" fmla="*/ 419 h 85"/>
                <a:gd name="T20" fmla="*/ 140 w 37"/>
                <a:gd name="T21" fmla="*/ 419 h 85"/>
                <a:gd name="T22" fmla="*/ 29 w 37"/>
                <a:gd name="T23" fmla="*/ 419 h 85"/>
                <a:gd name="T24" fmla="*/ 29 w 37"/>
                <a:gd name="T25" fmla="*/ 419 h 85"/>
                <a:gd name="T26" fmla="*/ 22 w 37"/>
                <a:gd name="T27" fmla="*/ 419 h 85"/>
                <a:gd name="T28" fmla="*/ 22 w 37"/>
                <a:gd name="T29" fmla="*/ 419 h 85"/>
                <a:gd name="T30" fmla="*/ 1 w 37"/>
                <a:gd name="T31" fmla="*/ 396 h 85"/>
                <a:gd name="T32" fmla="*/ 1 w 37"/>
                <a:gd name="T33" fmla="*/ 396 h 85"/>
                <a:gd name="T34" fmla="*/ 1 w 37"/>
                <a:gd name="T35" fmla="*/ 387 h 85"/>
                <a:gd name="T36" fmla="*/ 0 w 37"/>
                <a:gd name="T37" fmla="*/ 384 h 85"/>
                <a:gd name="T38" fmla="*/ 0 w 37"/>
                <a:gd name="T39" fmla="*/ 370 h 85"/>
                <a:gd name="T40" fmla="*/ 0 w 37"/>
                <a:gd name="T41" fmla="*/ 358 h 85"/>
                <a:gd name="T42" fmla="*/ 0 w 37"/>
                <a:gd name="T43" fmla="*/ 351 h 85"/>
                <a:gd name="T44" fmla="*/ 0 w 37"/>
                <a:gd name="T45" fmla="*/ 68 h 85"/>
                <a:gd name="T46" fmla="*/ 0 w 37"/>
                <a:gd name="T47" fmla="*/ 68 h 85"/>
                <a:gd name="T48" fmla="*/ 0 w 37"/>
                <a:gd name="T49" fmla="*/ 60 h 85"/>
                <a:gd name="T50" fmla="*/ 0 w 37"/>
                <a:gd name="T51" fmla="*/ 46 h 85"/>
                <a:gd name="T52" fmla="*/ 0 w 37"/>
                <a:gd name="T53" fmla="*/ 38 h 85"/>
                <a:gd name="T54" fmla="*/ 1 w 37"/>
                <a:gd name="T55" fmla="*/ 27 h 85"/>
                <a:gd name="T56" fmla="*/ 1 w 37"/>
                <a:gd name="T57" fmla="*/ 12 h 85"/>
                <a:gd name="T58" fmla="*/ 1 w 37"/>
                <a:gd name="T59" fmla="*/ 12 h 85"/>
                <a:gd name="T60" fmla="*/ 22 w 37"/>
                <a:gd name="T61" fmla="*/ 0 h 85"/>
                <a:gd name="T62" fmla="*/ 22 w 37"/>
                <a:gd name="T63" fmla="*/ 0 h 85"/>
                <a:gd name="T64" fmla="*/ 29 w 37"/>
                <a:gd name="T65" fmla="*/ 0 h 85"/>
                <a:gd name="T66" fmla="*/ 140 w 37"/>
                <a:gd name="T67" fmla="*/ 0 h 85"/>
                <a:gd name="T68" fmla="*/ 140 w 37"/>
                <a:gd name="T69" fmla="*/ 0 h 85"/>
                <a:gd name="T70" fmla="*/ 147 w 37"/>
                <a:gd name="T71" fmla="*/ 0 h 85"/>
                <a:gd name="T72" fmla="*/ 147 w 37"/>
                <a:gd name="T73" fmla="*/ 12 h 85"/>
                <a:gd name="T74" fmla="*/ 147 w 37"/>
                <a:gd name="T75" fmla="*/ 12 h 85"/>
                <a:gd name="T76" fmla="*/ 153 w 37"/>
                <a:gd name="T77" fmla="*/ 27 h 85"/>
                <a:gd name="T78" fmla="*/ 153 w 37"/>
                <a:gd name="T79" fmla="*/ 38 h 85"/>
                <a:gd name="T80" fmla="*/ 153 w 37"/>
                <a:gd name="T81" fmla="*/ 38 h 85"/>
                <a:gd name="T82" fmla="*/ 153 w 37"/>
                <a:gd name="T83" fmla="*/ 46 h 85"/>
                <a:gd name="T84" fmla="*/ 171 w 37"/>
                <a:gd name="T85" fmla="*/ 60 h 85"/>
                <a:gd name="T86" fmla="*/ 171 w 37"/>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
                <a:gd name="T133" fmla="*/ 0 h 85"/>
                <a:gd name="T134" fmla="*/ 37 w 37"/>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 h="85">
                  <a:moveTo>
                    <a:pt x="36" y="14"/>
                  </a:moveTo>
                  <a:lnTo>
                    <a:pt x="36" y="71"/>
                  </a:lnTo>
                  <a:lnTo>
                    <a:pt x="36" y="72"/>
                  </a:lnTo>
                  <a:lnTo>
                    <a:pt x="32" y="74"/>
                  </a:lnTo>
                  <a:lnTo>
                    <a:pt x="32" y="77"/>
                  </a:lnTo>
                  <a:lnTo>
                    <a:pt x="32" y="78"/>
                  </a:lnTo>
                  <a:lnTo>
                    <a:pt x="32" y="80"/>
                  </a:lnTo>
                  <a:lnTo>
                    <a:pt x="31" y="80"/>
                  </a:lnTo>
                  <a:lnTo>
                    <a:pt x="31" y="84"/>
                  </a:lnTo>
                  <a:lnTo>
                    <a:pt x="29" y="84"/>
                  </a:lnTo>
                  <a:lnTo>
                    <a:pt x="6" y="84"/>
                  </a:lnTo>
                  <a:lnTo>
                    <a:pt x="5" y="84"/>
                  </a:lnTo>
                  <a:lnTo>
                    <a:pt x="1" y="84"/>
                  </a:lnTo>
                  <a:lnTo>
                    <a:pt x="1" y="80"/>
                  </a:lnTo>
                  <a:lnTo>
                    <a:pt x="1" y="78"/>
                  </a:lnTo>
                  <a:lnTo>
                    <a:pt x="0" y="77"/>
                  </a:lnTo>
                  <a:lnTo>
                    <a:pt x="0" y="74"/>
                  </a:lnTo>
                  <a:lnTo>
                    <a:pt x="0" y="72"/>
                  </a:lnTo>
                  <a:lnTo>
                    <a:pt x="0" y="71"/>
                  </a:lnTo>
                  <a:lnTo>
                    <a:pt x="0" y="14"/>
                  </a:lnTo>
                  <a:lnTo>
                    <a:pt x="0" y="12"/>
                  </a:lnTo>
                  <a:lnTo>
                    <a:pt x="0" y="9"/>
                  </a:lnTo>
                  <a:lnTo>
                    <a:pt x="0" y="8"/>
                  </a:lnTo>
                  <a:lnTo>
                    <a:pt x="1" y="8"/>
                  </a:lnTo>
                  <a:lnTo>
                    <a:pt x="1" y="5"/>
                  </a:lnTo>
                  <a:lnTo>
                    <a:pt x="1" y="2"/>
                  </a:lnTo>
                  <a:lnTo>
                    <a:pt x="5" y="2"/>
                  </a:lnTo>
                  <a:lnTo>
                    <a:pt x="5" y="0"/>
                  </a:lnTo>
                  <a:lnTo>
                    <a:pt x="6" y="0"/>
                  </a:lnTo>
                  <a:lnTo>
                    <a:pt x="29" y="0"/>
                  </a:lnTo>
                  <a:lnTo>
                    <a:pt x="31" y="0"/>
                  </a:lnTo>
                  <a:lnTo>
                    <a:pt x="31" y="2"/>
                  </a:lnTo>
                  <a:lnTo>
                    <a:pt x="32" y="2"/>
                  </a:lnTo>
                  <a:lnTo>
                    <a:pt x="32" y="5"/>
                  </a:lnTo>
                  <a:lnTo>
                    <a:pt x="32" y="8"/>
                  </a:lnTo>
                  <a:lnTo>
                    <a:pt x="32" y="9"/>
                  </a:lnTo>
                  <a:lnTo>
                    <a:pt x="32" y="12"/>
                  </a:lnTo>
                  <a:lnTo>
                    <a:pt x="36" y="12"/>
                  </a:lnTo>
                  <a:lnTo>
                    <a:pt x="36"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72" name="Freeform 14"/>
            <p:cNvSpPr>
              <a:spLocks noChangeAspect="1"/>
            </p:cNvSpPr>
            <p:nvPr/>
          </p:nvSpPr>
          <p:spPr bwMode="auto">
            <a:xfrm>
              <a:off x="3102" y="1864"/>
              <a:ext cx="47" cy="111"/>
            </a:xfrm>
            <a:custGeom>
              <a:avLst/>
              <a:gdLst>
                <a:gd name="T0" fmla="*/ 174 w 36"/>
                <a:gd name="T1" fmla="*/ 351 h 85"/>
                <a:gd name="T2" fmla="*/ 174 w 36"/>
                <a:gd name="T3" fmla="*/ 358 h 85"/>
                <a:gd name="T4" fmla="*/ 174 w 36"/>
                <a:gd name="T5" fmla="*/ 370 h 85"/>
                <a:gd name="T6" fmla="*/ 174 w 36"/>
                <a:gd name="T7" fmla="*/ 384 h 85"/>
                <a:gd name="T8" fmla="*/ 174 w 36"/>
                <a:gd name="T9" fmla="*/ 384 h 85"/>
                <a:gd name="T10" fmla="*/ 151 w 36"/>
                <a:gd name="T11" fmla="*/ 387 h 85"/>
                <a:gd name="T12" fmla="*/ 151 w 36"/>
                <a:gd name="T13" fmla="*/ 396 h 85"/>
                <a:gd name="T14" fmla="*/ 151 w 36"/>
                <a:gd name="T15" fmla="*/ 419 h 85"/>
                <a:gd name="T16" fmla="*/ 149 w 36"/>
                <a:gd name="T17" fmla="*/ 419 h 85"/>
                <a:gd name="T18" fmla="*/ 149 w 36"/>
                <a:gd name="T19" fmla="*/ 419 h 85"/>
                <a:gd name="T20" fmla="*/ 140 w 36"/>
                <a:gd name="T21" fmla="*/ 419 h 85"/>
                <a:gd name="T22" fmla="*/ 27 w 36"/>
                <a:gd name="T23" fmla="*/ 419 h 85"/>
                <a:gd name="T24" fmla="*/ 27 w 36"/>
                <a:gd name="T25" fmla="*/ 419 h 85"/>
                <a:gd name="T26" fmla="*/ 12 w 36"/>
                <a:gd name="T27" fmla="*/ 419 h 85"/>
                <a:gd name="T28" fmla="*/ 12 w 36"/>
                <a:gd name="T29" fmla="*/ 419 h 85"/>
                <a:gd name="T30" fmla="*/ 12 w 36"/>
                <a:gd name="T31" fmla="*/ 396 h 85"/>
                <a:gd name="T32" fmla="*/ 0 w 36"/>
                <a:gd name="T33" fmla="*/ 396 h 85"/>
                <a:gd name="T34" fmla="*/ 0 w 36"/>
                <a:gd name="T35" fmla="*/ 387 h 85"/>
                <a:gd name="T36" fmla="*/ 0 w 36"/>
                <a:gd name="T37" fmla="*/ 384 h 85"/>
                <a:gd name="T38" fmla="*/ 0 w 36"/>
                <a:gd name="T39" fmla="*/ 370 h 85"/>
                <a:gd name="T40" fmla="*/ 0 w 36"/>
                <a:gd name="T41" fmla="*/ 358 h 85"/>
                <a:gd name="T42" fmla="*/ 0 w 36"/>
                <a:gd name="T43" fmla="*/ 351 h 85"/>
                <a:gd name="T44" fmla="*/ 0 w 36"/>
                <a:gd name="T45" fmla="*/ 68 h 85"/>
                <a:gd name="T46" fmla="*/ 0 w 36"/>
                <a:gd name="T47" fmla="*/ 68 h 85"/>
                <a:gd name="T48" fmla="*/ 0 w 36"/>
                <a:gd name="T49" fmla="*/ 60 h 85"/>
                <a:gd name="T50" fmla="*/ 0 w 36"/>
                <a:gd name="T51" fmla="*/ 46 h 85"/>
                <a:gd name="T52" fmla="*/ 0 w 36"/>
                <a:gd name="T53" fmla="*/ 38 h 85"/>
                <a:gd name="T54" fmla="*/ 0 w 36"/>
                <a:gd name="T55" fmla="*/ 27 h 85"/>
                <a:gd name="T56" fmla="*/ 12 w 36"/>
                <a:gd name="T57" fmla="*/ 12 h 85"/>
                <a:gd name="T58" fmla="*/ 12 w 36"/>
                <a:gd name="T59" fmla="*/ 12 h 85"/>
                <a:gd name="T60" fmla="*/ 12 w 36"/>
                <a:gd name="T61" fmla="*/ 0 h 85"/>
                <a:gd name="T62" fmla="*/ 27 w 36"/>
                <a:gd name="T63" fmla="*/ 0 h 85"/>
                <a:gd name="T64" fmla="*/ 27 w 36"/>
                <a:gd name="T65" fmla="*/ 0 h 85"/>
                <a:gd name="T66" fmla="*/ 140 w 36"/>
                <a:gd name="T67" fmla="*/ 0 h 85"/>
                <a:gd name="T68" fmla="*/ 149 w 36"/>
                <a:gd name="T69" fmla="*/ 0 h 85"/>
                <a:gd name="T70" fmla="*/ 149 w 36"/>
                <a:gd name="T71" fmla="*/ 0 h 85"/>
                <a:gd name="T72" fmla="*/ 149 w 36"/>
                <a:gd name="T73" fmla="*/ 12 h 85"/>
                <a:gd name="T74" fmla="*/ 151 w 36"/>
                <a:gd name="T75" fmla="*/ 12 h 85"/>
                <a:gd name="T76" fmla="*/ 151 w 36"/>
                <a:gd name="T77" fmla="*/ 27 h 85"/>
                <a:gd name="T78" fmla="*/ 151 w 36"/>
                <a:gd name="T79" fmla="*/ 38 h 85"/>
                <a:gd name="T80" fmla="*/ 174 w 36"/>
                <a:gd name="T81" fmla="*/ 38 h 85"/>
                <a:gd name="T82" fmla="*/ 174 w 36"/>
                <a:gd name="T83" fmla="*/ 46 h 85"/>
                <a:gd name="T84" fmla="*/ 174 w 36"/>
                <a:gd name="T85" fmla="*/ 60 h 85"/>
                <a:gd name="T86" fmla="*/ 174 w 36"/>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6"/>
                <a:gd name="T133" fmla="*/ 0 h 85"/>
                <a:gd name="T134" fmla="*/ 36 w 3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6" h="85">
                  <a:moveTo>
                    <a:pt x="35" y="14"/>
                  </a:moveTo>
                  <a:lnTo>
                    <a:pt x="35" y="71"/>
                  </a:lnTo>
                  <a:lnTo>
                    <a:pt x="35" y="72"/>
                  </a:lnTo>
                  <a:lnTo>
                    <a:pt x="35" y="74"/>
                  </a:lnTo>
                  <a:lnTo>
                    <a:pt x="35" y="77"/>
                  </a:lnTo>
                  <a:lnTo>
                    <a:pt x="31" y="78"/>
                  </a:lnTo>
                  <a:lnTo>
                    <a:pt x="31" y="80"/>
                  </a:lnTo>
                  <a:lnTo>
                    <a:pt x="31" y="84"/>
                  </a:lnTo>
                  <a:lnTo>
                    <a:pt x="30" y="84"/>
                  </a:lnTo>
                  <a:lnTo>
                    <a:pt x="28" y="84"/>
                  </a:lnTo>
                  <a:lnTo>
                    <a:pt x="5" y="84"/>
                  </a:lnTo>
                  <a:lnTo>
                    <a:pt x="2" y="84"/>
                  </a:lnTo>
                  <a:lnTo>
                    <a:pt x="2" y="80"/>
                  </a:lnTo>
                  <a:lnTo>
                    <a:pt x="0" y="80"/>
                  </a:lnTo>
                  <a:lnTo>
                    <a:pt x="0" y="78"/>
                  </a:lnTo>
                  <a:lnTo>
                    <a:pt x="0" y="77"/>
                  </a:lnTo>
                  <a:lnTo>
                    <a:pt x="0" y="74"/>
                  </a:lnTo>
                  <a:lnTo>
                    <a:pt x="0" y="72"/>
                  </a:lnTo>
                  <a:lnTo>
                    <a:pt x="0" y="71"/>
                  </a:lnTo>
                  <a:lnTo>
                    <a:pt x="0" y="14"/>
                  </a:lnTo>
                  <a:lnTo>
                    <a:pt x="0" y="12"/>
                  </a:lnTo>
                  <a:lnTo>
                    <a:pt x="0" y="9"/>
                  </a:lnTo>
                  <a:lnTo>
                    <a:pt x="0" y="8"/>
                  </a:lnTo>
                  <a:lnTo>
                    <a:pt x="0" y="5"/>
                  </a:lnTo>
                  <a:lnTo>
                    <a:pt x="2" y="2"/>
                  </a:lnTo>
                  <a:lnTo>
                    <a:pt x="2" y="0"/>
                  </a:lnTo>
                  <a:lnTo>
                    <a:pt x="5" y="0"/>
                  </a:lnTo>
                  <a:lnTo>
                    <a:pt x="28" y="0"/>
                  </a:lnTo>
                  <a:lnTo>
                    <a:pt x="30" y="0"/>
                  </a:lnTo>
                  <a:lnTo>
                    <a:pt x="30" y="2"/>
                  </a:lnTo>
                  <a:lnTo>
                    <a:pt x="31" y="2"/>
                  </a:lnTo>
                  <a:lnTo>
                    <a:pt x="31" y="5"/>
                  </a:lnTo>
                  <a:lnTo>
                    <a:pt x="31" y="8"/>
                  </a:lnTo>
                  <a:lnTo>
                    <a:pt x="35" y="8"/>
                  </a:lnTo>
                  <a:lnTo>
                    <a:pt x="35" y="9"/>
                  </a:lnTo>
                  <a:lnTo>
                    <a:pt x="35" y="12"/>
                  </a:lnTo>
                  <a:lnTo>
                    <a:pt x="35" y="14"/>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73" name="Freeform 15" descr="Light vertical"/>
            <p:cNvSpPr>
              <a:spLocks noChangeAspect="1"/>
            </p:cNvSpPr>
            <p:nvPr/>
          </p:nvSpPr>
          <p:spPr bwMode="auto">
            <a:xfrm>
              <a:off x="3148" y="1864"/>
              <a:ext cx="70" cy="111"/>
            </a:xfrm>
            <a:custGeom>
              <a:avLst/>
              <a:gdLst>
                <a:gd name="T0" fmla="*/ 250 w 54"/>
                <a:gd name="T1" fmla="*/ 351 h 85"/>
                <a:gd name="T2" fmla="*/ 235 w 54"/>
                <a:gd name="T3" fmla="*/ 358 h 85"/>
                <a:gd name="T4" fmla="*/ 235 w 54"/>
                <a:gd name="T5" fmla="*/ 370 h 85"/>
                <a:gd name="T6" fmla="*/ 235 w 54"/>
                <a:gd name="T7" fmla="*/ 384 h 85"/>
                <a:gd name="T8" fmla="*/ 235 w 54"/>
                <a:gd name="T9" fmla="*/ 384 h 85"/>
                <a:gd name="T10" fmla="*/ 235 w 54"/>
                <a:gd name="T11" fmla="*/ 387 h 85"/>
                <a:gd name="T12" fmla="*/ 222 w 54"/>
                <a:gd name="T13" fmla="*/ 396 h 85"/>
                <a:gd name="T14" fmla="*/ 222 w 54"/>
                <a:gd name="T15" fmla="*/ 419 h 85"/>
                <a:gd name="T16" fmla="*/ 220 w 54"/>
                <a:gd name="T17" fmla="*/ 419 h 85"/>
                <a:gd name="T18" fmla="*/ 206 w 54"/>
                <a:gd name="T19" fmla="*/ 419 h 85"/>
                <a:gd name="T20" fmla="*/ 206 w 54"/>
                <a:gd name="T21" fmla="*/ 419 h 85"/>
                <a:gd name="T22" fmla="*/ 38 w 54"/>
                <a:gd name="T23" fmla="*/ 419 h 85"/>
                <a:gd name="T24" fmla="*/ 38 w 54"/>
                <a:gd name="T25" fmla="*/ 419 h 85"/>
                <a:gd name="T26" fmla="*/ 35 w 54"/>
                <a:gd name="T27" fmla="*/ 419 h 85"/>
                <a:gd name="T28" fmla="*/ 35 w 54"/>
                <a:gd name="T29" fmla="*/ 419 h 85"/>
                <a:gd name="T30" fmla="*/ 22 w 54"/>
                <a:gd name="T31" fmla="*/ 396 h 85"/>
                <a:gd name="T32" fmla="*/ 22 w 54"/>
                <a:gd name="T33" fmla="*/ 396 h 85"/>
                <a:gd name="T34" fmla="*/ 1 w 54"/>
                <a:gd name="T35" fmla="*/ 387 h 85"/>
                <a:gd name="T36" fmla="*/ 1 w 54"/>
                <a:gd name="T37" fmla="*/ 384 h 85"/>
                <a:gd name="T38" fmla="*/ 1 w 54"/>
                <a:gd name="T39" fmla="*/ 370 h 85"/>
                <a:gd name="T40" fmla="*/ 1 w 54"/>
                <a:gd name="T41" fmla="*/ 358 h 85"/>
                <a:gd name="T42" fmla="*/ 0 w 54"/>
                <a:gd name="T43" fmla="*/ 351 h 85"/>
                <a:gd name="T44" fmla="*/ 0 w 54"/>
                <a:gd name="T45" fmla="*/ 68 h 85"/>
                <a:gd name="T46" fmla="*/ 0 w 54"/>
                <a:gd name="T47" fmla="*/ 68 h 85"/>
                <a:gd name="T48" fmla="*/ 1 w 54"/>
                <a:gd name="T49" fmla="*/ 60 h 85"/>
                <a:gd name="T50" fmla="*/ 1 w 54"/>
                <a:gd name="T51" fmla="*/ 46 h 85"/>
                <a:gd name="T52" fmla="*/ 1 w 54"/>
                <a:gd name="T53" fmla="*/ 38 h 85"/>
                <a:gd name="T54" fmla="*/ 1 w 54"/>
                <a:gd name="T55" fmla="*/ 27 h 85"/>
                <a:gd name="T56" fmla="*/ 22 w 54"/>
                <a:gd name="T57" fmla="*/ 12 h 85"/>
                <a:gd name="T58" fmla="*/ 22 w 54"/>
                <a:gd name="T59" fmla="*/ 12 h 85"/>
                <a:gd name="T60" fmla="*/ 35 w 54"/>
                <a:gd name="T61" fmla="*/ 0 h 85"/>
                <a:gd name="T62" fmla="*/ 38 w 54"/>
                <a:gd name="T63" fmla="*/ 0 h 85"/>
                <a:gd name="T64" fmla="*/ 38 w 54"/>
                <a:gd name="T65" fmla="*/ 0 h 85"/>
                <a:gd name="T66" fmla="*/ 206 w 54"/>
                <a:gd name="T67" fmla="*/ 0 h 85"/>
                <a:gd name="T68" fmla="*/ 206 w 54"/>
                <a:gd name="T69" fmla="*/ 0 h 85"/>
                <a:gd name="T70" fmla="*/ 220 w 54"/>
                <a:gd name="T71" fmla="*/ 0 h 85"/>
                <a:gd name="T72" fmla="*/ 220 w 54"/>
                <a:gd name="T73" fmla="*/ 12 h 85"/>
                <a:gd name="T74" fmla="*/ 222 w 54"/>
                <a:gd name="T75" fmla="*/ 12 h 85"/>
                <a:gd name="T76" fmla="*/ 222 w 54"/>
                <a:gd name="T77" fmla="*/ 27 h 85"/>
                <a:gd name="T78" fmla="*/ 235 w 54"/>
                <a:gd name="T79" fmla="*/ 38 h 85"/>
                <a:gd name="T80" fmla="*/ 235 w 54"/>
                <a:gd name="T81" fmla="*/ 38 h 85"/>
                <a:gd name="T82" fmla="*/ 235 w 54"/>
                <a:gd name="T83" fmla="*/ 46 h 85"/>
                <a:gd name="T84" fmla="*/ 235 w 54"/>
                <a:gd name="T85" fmla="*/ 60 h 85"/>
                <a:gd name="T86" fmla="*/ 250 w 54"/>
                <a:gd name="T87" fmla="*/ 68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
                <a:gd name="T133" fmla="*/ 0 h 85"/>
                <a:gd name="T134" fmla="*/ 54 w 54"/>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 h="85">
                  <a:moveTo>
                    <a:pt x="53" y="14"/>
                  </a:moveTo>
                  <a:lnTo>
                    <a:pt x="53" y="71"/>
                  </a:lnTo>
                  <a:lnTo>
                    <a:pt x="49" y="72"/>
                  </a:lnTo>
                  <a:lnTo>
                    <a:pt x="49" y="74"/>
                  </a:lnTo>
                  <a:lnTo>
                    <a:pt x="49" y="77"/>
                  </a:lnTo>
                  <a:lnTo>
                    <a:pt x="49" y="78"/>
                  </a:lnTo>
                  <a:lnTo>
                    <a:pt x="47" y="80"/>
                  </a:lnTo>
                  <a:lnTo>
                    <a:pt x="47" y="84"/>
                  </a:lnTo>
                  <a:lnTo>
                    <a:pt x="46" y="84"/>
                  </a:lnTo>
                  <a:lnTo>
                    <a:pt x="43" y="84"/>
                  </a:lnTo>
                  <a:lnTo>
                    <a:pt x="8" y="84"/>
                  </a:lnTo>
                  <a:lnTo>
                    <a:pt x="7" y="84"/>
                  </a:lnTo>
                  <a:lnTo>
                    <a:pt x="5" y="84"/>
                  </a:lnTo>
                  <a:lnTo>
                    <a:pt x="5" y="80"/>
                  </a:lnTo>
                  <a:lnTo>
                    <a:pt x="1" y="78"/>
                  </a:lnTo>
                  <a:lnTo>
                    <a:pt x="1" y="77"/>
                  </a:lnTo>
                  <a:lnTo>
                    <a:pt x="1" y="74"/>
                  </a:lnTo>
                  <a:lnTo>
                    <a:pt x="1" y="72"/>
                  </a:lnTo>
                  <a:lnTo>
                    <a:pt x="0" y="72"/>
                  </a:lnTo>
                  <a:lnTo>
                    <a:pt x="0" y="71"/>
                  </a:lnTo>
                  <a:lnTo>
                    <a:pt x="0" y="14"/>
                  </a:lnTo>
                  <a:lnTo>
                    <a:pt x="1" y="12"/>
                  </a:lnTo>
                  <a:lnTo>
                    <a:pt x="1" y="9"/>
                  </a:lnTo>
                  <a:lnTo>
                    <a:pt x="1" y="8"/>
                  </a:lnTo>
                  <a:lnTo>
                    <a:pt x="1" y="5"/>
                  </a:lnTo>
                  <a:lnTo>
                    <a:pt x="5" y="5"/>
                  </a:lnTo>
                  <a:lnTo>
                    <a:pt x="5" y="2"/>
                  </a:lnTo>
                  <a:lnTo>
                    <a:pt x="7" y="2"/>
                  </a:lnTo>
                  <a:lnTo>
                    <a:pt x="7" y="0"/>
                  </a:lnTo>
                  <a:lnTo>
                    <a:pt x="8" y="0"/>
                  </a:lnTo>
                  <a:lnTo>
                    <a:pt x="43" y="0"/>
                  </a:lnTo>
                  <a:lnTo>
                    <a:pt x="46" y="0"/>
                  </a:lnTo>
                  <a:lnTo>
                    <a:pt x="46" y="2"/>
                  </a:lnTo>
                  <a:lnTo>
                    <a:pt x="47" y="2"/>
                  </a:lnTo>
                  <a:lnTo>
                    <a:pt x="47" y="5"/>
                  </a:lnTo>
                  <a:lnTo>
                    <a:pt x="49" y="5"/>
                  </a:lnTo>
                  <a:lnTo>
                    <a:pt x="49" y="8"/>
                  </a:lnTo>
                  <a:lnTo>
                    <a:pt x="49" y="9"/>
                  </a:lnTo>
                  <a:lnTo>
                    <a:pt x="49" y="12"/>
                  </a:lnTo>
                  <a:lnTo>
                    <a:pt x="49" y="14"/>
                  </a:lnTo>
                  <a:lnTo>
                    <a:pt x="53" y="14"/>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74" name="AutoShape 16"/>
            <p:cNvSpPr>
              <a:spLocks noChangeAspect="1" noChangeArrowheads="1"/>
            </p:cNvSpPr>
            <p:nvPr/>
          </p:nvSpPr>
          <p:spPr bwMode="auto">
            <a:xfrm flipV="1">
              <a:off x="3127" y="1975"/>
              <a:ext cx="12" cy="18"/>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75" name="Freeform 17"/>
            <p:cNvSpPr>
              <a:spLocks noChangeAspect="1"/>
            </p:cNvSpPr>
            <p:nvPr/>
          </p:nvSpPr>
          <p:spPr bwMode="auto">
            <a:xfrm>
              <a:off x="3235" y="1993"/>
              <a:ext cx="16" cy="34"/>
            </a:xfrm>
            <a:custGeom>
              <a:avLst/>
              <a:gdLst>
                <a:gd name="T0" fmla="*/ 0 w 12"/>
                <a:gd name="T1" fmla="*/ 0 h 26"/>
                <a:gd name="T2" fmla="*/ 64 w 12"/>
                <a:gd name="T3" fmla="*/ 29 h 26"/>
                <a:gd name="T4" fmla="*/ 0 w 12"/>
                <a:gd name="T5" fmla="*/ 54 h 26"/>
                <a:gd name="T6" fmla="*/ 64 w 12"/>
                <a:gd name="T7" fmla="*/ 93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6"/>
                  </a:lnTo>
                  <a:lnTo>
                    <a:pt x="0" y="11"/>
                  </a:lnTo>
                  <a:lnTo>
                    <a:pt x="11" y="18"/>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76" name="Line 18"/>
            <p:cNvSpPr>
              <a:spLocks noChangeAspect="1" noChangeShapeType="1"/>
            </p:cNvSpPr>
            <p:nvPr/>
          </p:nvSpPr>
          <p:spPr bwMode="auto">
            <a:xfrm>
              <a:off x="3127" y="1993"/>
              <a:ext cx="119" cy="7"/>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77" name="Line 19"/>
            <p:cNvSpPr>
              <a:spLocks noChangeAspect="1" noChangeShapeType="1"/>
            </p:cNvSpPr>
            <p:nvPr/>
          </p:nvSpPr>
          <p:spPr bwMode="auto">
            <a:xfrm flipH="1">
              <a:off x="3127" y="1991"/>
              <a:ext cx="104"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78" name="Line 20"/>
            <p:cNvSpPr>
              <a:spLocks noChangeAspect="1" noChangeShapeType="1"/>
            </p:cNvSpPr>
            <p:nvPr/>
          </p:nvSpPr>
          <p:spPr bwMode="auto">
            <a:xfrm>
              <a:off x="3127" y="2012"/>
              <a:ext cx="119" cy="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79" name="Freeform 21"/>
            <p:cNvSpPr>
              <a:spLocks noChangeAspect="1"/>
            </p:cNvSpPr>
            <p:nvPr/>
          </p:nvSpPr>
          <p:spPr bwMode="auto">
            <a:xfrm>
              <a:off x="3117" y="1993"/>
              <a:ext cx="13" cy="36"/>
            </a:xfrm>
            <a:custGeom>
              <a:avLst/>
              <a:gdLst>
                <a:gd name="T0" fmla="*/ 46 w 10"/>
                <a:gd name="T1" fmla="*/ 149 h 27"/>
                <a:gd name="T2" fmla="*/ 0 w 10"/>
                <a:gd name="T3" fmla="*/ 113 h 27"/>
                <a:gd name="T4" fmla="*/ 46 w 10"/>
                <a:gd name="T5" fmla="*/ 79 h 27"/>
                <a:gd name="T6" fmla="*/ 0 w 10"/>
                <a:gd name="T7" fmla="*/ 36 h 27"/>
                <a:gd name="T8" fmla="*/ 46 w 10"/>
                <a:gd name="T9" fmla="*/ 0 h 27"/>
                <a:gd name="T10" fmla="*/ 46 w 10"/>
                <a:gd name="T11" fmla="*/ 149 h 27"/>
                <a:gd name="T12" fmla="*/ 46 w 10"/>
                <a:gd name="T13" fmla="*/ 149 h 27"/>
                <a:gd name="T14" fmla="*/ 0 60000 65536"/>
                <a:gd name="T15" fmla="*/ 0 60000 65536"/>
                <a:gd name="T16" fmla="*/ 0 60000 65536"/>
                <a:gd name="T17" fmla="*/ 0 60000 65536"/>
                <a:gd name="T18" fmla="*/ 0 60000 65536"/>
                <a:gd name="T19" fmla="*/ 0 60000 65536"/>
                <a:gd name="T20" fmla="*/ 0 60000 65536"/>
                <a:gd name="T21" fmla="*/ 0 w 10"/>
                <a:gd name="T22" fmla="*/ 0 h 27"/>
                <a:gd name="T23" fmla="*/ 10 w 10"/>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7">
                  <a:moveTo>
                    <a:pt x="9" y="26"/>
                  </a:moveTo>
                  <a:lnTo>
                    <a:pt x="0" y="20"/>
                  </a:lnTo>
                  <a:lnTo>
                    <a:pt x="9" y="14"/>
                  </a:lnTo>
                  <a:lnTo>
                    <a:pt x="0" y="6"/>
                  </a:lnTo>
                  <a:lnTo>
                    <a:pt x="9" y="0"/>
                  </a:lnTo>
                  <a:lnTo>
                    <a:pt x="9"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80" name="Freeform 22"/>
            <p:cNvSpPr>
              <a:spLocks noChangeAspect="1"/>
            </p:cNvSpPr>
            <p:nvPr/>
          </p:nvSpPr>
          <p:spPr bwMode="auto">
            <a:xfrm>
              <a:off x="3127" y="2111"/>
              <a:ext cx="106" cy="15"/>
            </a:xfrm>
            <a:custGeom>
              <a:avLst/>
              <a:gdLst>
                <a:gd name="T0" fmla="*/ 400 w 81"/>
                <a:gd name="T1" fmla="*/ 0 h 12"/>
                <a:gd name="T2" fmla="*/ 387 w 81"/>
                <a:gd name="T3" fmla="*/ 40 h 12"/>
                <a:gd name="T4" fmla="*/ 1 w 81"/>
                <a:gd name="T5" fmla="*/ 40 h 12"/>
                <a:gd name="T6" fmla="*/ 0 w 81"/>
                <a:gd name="T7" fmla="*/ 0 h 12"/>
                <a:gd name="T8" fmla="*/ 400 w 81"/>
                <a:gd name="T9" fmla="*/ 0 h 12"/>
                <a:gd name="T10" fmla="*/ 400 w 81"/>
                <a:gd name="T11" fmla="*/ 0 h 12"/>
                <a:gd name="T12" fmla="*/ 0 60000 65536"/>
                <a:gd name="T13" fmla="*/ 0 60000 65536"/>
                <a:gd name="T14" fmla="*/ 0 60000 65536"/>
                <a:gd name="T15" fmla="*/ 0 60000 65536"/>
                <a:gd name="T16" fmla="*/ 0 60000 65536"/>
                <a:gd name="T17" fmla="*/ 0 60000 65536"/>
                <a:gd name="T18" fmla="*/ 0 w 81"/>
                <a:gd name="T19" fmla="*/ 0 h 12"/>
                <a:gd name="T20" fmla="*/ 81 w 8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81" h="12">
                  <a:moveTo>
                    <a:pt x="80" y="0"/>
                  </a:moveTo>
                  <a:lnTo>
                    <a:pt x="77" y="11"/>
                  </a:lnTo>
                  <a:lnTo>
                    <a:pt x="1" y="11"/>
                  </a:lnTo>
                  <a:lnTo>
                    <a:pt x="0" y="0"/>
                  </a:lnTo>
                  <a:lnTo>
                    <a:pt x="8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81" name="Freeform 23"/>
            <p:cNvSpPr>
              <a:spLocks noChangeAspect="1"/>
            </p:cNvSpPr>
            <p:nvPr/>
          </p:nvSpPr>
          <p:spPr bwMode="auto">
            <a:xfrm>
              <a:off x="3073" y="2021"/>
              <a:ext cx="218" cy="150"/>
            </a:xfrm>
            <a:custGeom>
              <a:avLst/>
              <a:gdLst>
                <a:gd name="T0" fmla="*/ 799 w 168"/>
                <a:gd name="T1" fmla="*/ 464 h 115"/>
                <a:gd name="T2" fmla="*/ 799 w 168"/>
                <a:gd name="T3" fmla="*/ 468 h 115"/>
                <a:gd name="T4" fmla="*/ 799 w 168"/>
                <a:gd name="T5" fmla="*/ 481 h 115"/>
                <a:gd name="T6" fmla="*/ 780 w 168"/>
                <a:gd name="T7" fmla="*/ 502 h 115"/>
                <a:gd name="T8" fmla="*/ 771 w 168"/>
                <a:gd name="T9" fmla="*/ 513 h 115"/>
                <a:gd name="T10" fmla="*/ 764 w 168"/>
                <a:gd name="T11" fmla="*/ 531 h 115"/>
                <a:gd name="T12" fmla="*/ 741 w 168"/>
                <a:gd name="T13" fmla="*/ 535 h 115"/>
                <a:gd name="T14" fmla="*/ 732 w 168"/>
                <a:gd name="T15" fmla="*/ 548 h 115"/>
                <a:gd name="T16" fmla="*/ 706 w 168"/>
                <a:gd name="T17" fmla="*/ 548 h 115"/>
                <a:gd name="T18" fmla="*/ 684 w 168"/>
                <a:gd name="T19" fmla="*/ 561 h 115"/>
                <a:gd name="T20" fmla="*/ 668 w 168"/>
                <a:gd name="T21" fmla="*/ 561 h 115"/>
                <a:gd name="T22" fmla="*/ 126 w 168"/>
                <a:gd name="T23" fmla="*/ 561 h 115"/>
                <a:gd name="T24" fmla="*/ 119 w 168"/>
                <a:gd name="T25" fmla="*/ 561 h 115"/>
                <a:gd name="T26" fmla="*/ 96 w 168"/>
                <a:gd name="T27" fmla="*/ 548 h 115"/>
                <a:gd name="T28" fmla="*/ 75 w 168"/>
                <a:gd name="T29" fmla="*/ 548 h 115"/>
                <a:gd name="T30" fmla="*/ 58 w 168"/>
                <a:gd name="T31" fmla="*/ 535 h 115"/>
                <a:gd name="T32" fmla="*/ 38 w 168"/>
                <a:gd name="T33" fmla="*/ 531 h 115"/>
                <a:gd name="T34" fmla="*/ 22 w 168"/>
                <a:gd name="T35" fmla="*/ 513 h 115"/>
                <a:gd name="T36" fmla="*/ 10 w 168"/>
                <a:gd name="T37" fmla="*/ 502 h 115"/>
                <a:gd name="T38" fmla="*/ 0 w 168"/>
                <a:gd name="T39" fmla="*/ 497 h 115"/>
                <a:gd name="T40" fmla="*/ 0 w 168"/>
                <a:gd name="T41" fmla="*/ 481 h 115"/>
                <a:gd name="T42" fmla="*/ 0 w 168"/>
                <a:gd name="T43" fmla="*/ 464 h 115"/>
                <a:gd name="T44" fmla="*/ 0 w 168"/>
                <a:gd name="T45" fmla="*/ 95 h 115"/>
                <a:gd name="T46" fmla="*/ 0 w 168"/>
                <a:gd name="T47" fmla="*/ 74 h 115"/>
                <a:gd name="T48" fmla="*/ 0 w 168"/>
                <a:gd name="T49" fmla="*/ 67 h 115"/>
                <a:gd name="T50" fmla="*/ 10 w 168"/>
                <a:gd name="T51" fmla="*/ 60 h 115"/>
                <a:gd name="T52" fmla="*/ 22 w 168"/>
                <a:gd name="T53" fmla="*/ 35 h 115"/>
                <a:gd name="T54" fmla="*/ 35 w 168"/>
                <a:gd name="T55" fmla="*/ 27 h 115"/>
                <a:gd name="T56" fmla="*/ 38 w 168"/>
                <a:gd name="T57" fmla="*/ 12 h 115"/>
                <a:gd name="T58" fmla="*/ 64 w 168"/>
                <a:gd name="T59" fmla="*/ 12 h 115"/>
                <a:gd name="T60" fmla="*/ 86 w 168"/>
                <a:gd name="T61" fmla="*/ 0 h 115"/>
                <a:gd name="T62" fmla="*/ 108 w 168"/>
                <a:gd name="T63" fmla="*/ 0 h 115"/>
                <a:gd name="T64" fmla="*/ 126 w 168"/>
                <a:gd name="T65" fmla="*/ 0 h 115"/>
                <a:gd name="T66" fmla="*/ 668 w 168"/>
                <a:gd name="T67" fmla="*/ 0 h 115"/>
                <a:gd name="T68" fmla="*/ 677 w 168"/>
                <a:gd name="T69" fmla="*/ 0 h 115"/>
                <a:gd name="T70" fmla="*/ 703 w 168"/>
                <a:gd name="T71" fmla="*/ 0 h 115"/>
                <a:gd name="T72" fmla="*/ 718 w 168"/>
                <a:gd name="T73" fmla="*/ 0 h 115"/>
                <a:gd name="T74" fmla="*/ 741 w 168"/>
                <a:gd name="T75" fmla="*/ 12 h 115"/>
                <a:gd name="T76" fmla="*/ 751 w 168"/>
                <a:gd name="T77" fmla="*/ 27 h 115"/>
                <a:gd name="T78" fmla="*/ 771 w 168"/>
                <a:gd name="T79" fmla="*/ 35 h 115"/>
                <a:gd name="T80" fmla="*/ 780 w 168"/>
                <a:gd name="T81" fmla="*/ 46 h 115"/>
                <a:gd name="T82" fmla="*/ 799 w 168"/>
                <a:gd name="T83" fmla="*/ 60 h 115"/>
                <a:gd name="T84" fmla="*/ 799 w 168"/>
                <a:gd name="T85" fmla="*/ 74 h 115"/>
                <a:gd name="T86" fmla="*/ 799 w 168"/>
                <a:gd name="T87" fmla="*/ 95 h 11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8"/>
                <a:gd name="T133" fmla="*/ 0 h 115"/>
                <a:gd name="T134" fmla="*/ 168 w 168"/>
                <a:gd name="T135" fmla="*/ 115 h 11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8" h="115">
                  <a:moveTo>
                    <a:pt x="167" y="19"/>
                  </a:moveTo>
                  <a:lnTo>
                    <a:pt x="167" y="94"/>
                  </a:lnTo>
                  <a:lnTo>
                    <a:pt x="167" y="95"/>
                  </a:lnTo>
                  <a:lnTo>
                    <a:pt x="167" y="97"/>
                  </a:lnTo>
                  <a:lnTo>
                    <a:pt x="167" y="101"/>
                  </a:lnTo>
                  <a:lnTo>
                    <a:pt x="163" y="102"/>
                  </a:lnTo>
                  <a:lnTo>
                    <a:pt x="162" y="104"/>
                  </a:lnTo>
                  <a:lnTo>
                    <a:pt x="160" y="107"/>
                  </a:lnTo>
                  <a:lnTo>
                    <a:pt x="157" y="107"/>
                  </a:lnTo>
                  <a:lnTo>
                    <a:pt x="155" y="109"/>
                  </a:lnTo>
                  <a:lnTo>
                    <a:pt x="153" y="111"/>
                  </a:lnTo>
                  <a:lnTo>
                    <a:pt x="150" y="111"/>
                  </a:lnTo>
                  <a:lnTo>
                    <a:pt x="148" y="111"/>
                  </a:lnTo>
                  <a:lnTo>
                    <a:pt x="147" y="111"/>
                  </a:lnTo>
                  <a:lnTo>
                    <a:pt x="143" y="114"/>
                  </a:lnTo>
                  <a:lnTo>
                    <a:pt x="142" y="114"/>
                  </a:lnTo>
                  <a:lnTo>
                    <a:pt x="140" y="114"/>
                  </a:lnTo>
                  <a:lnTo>
                    <a:pt x="27" y="114"/>
                  </a:lnTo>
                  <a:lnTo>
                    <a:pt x="25" y="114"/>
                  </a:lnTo>
                  <a:lnTo>
                    <a:pt x="22" y="114"/>
                  </a:lnTo>
                  <a:lnTo>
                    <a:pt x="20" y="111"/>
                  </a:lnTo>
                  <a:lnTo>
                    <a:pt x="18" y="111"/>
                  </a:lnTo>
                  <a:lnTo>
                    <a:pt x="16" y="111"/>
                  </a:lnTo>
                  <a:lnTo>
                    <a:pt x="13" y="111"/>
                  </a:lnTo>
                  <a:lnTo>
                    <a:pt x="12" y="109"/>
                  </a:lnTo>
                  <a:lnTo>
                    <a:pt x="8" y="109"/>
                  </a:lnTo>
                  <a:lnTo>
                    <a:pt x="8" y="107"/>
                  </a:lnTo>
                  <a:lnTo>
                    <a:pt x="7" y="107"/>
                  </a:lnTo>
                  <a:lnTo>
                    <a:pt x="5" y="104"/>
                  </a:lnTo>
                  <a:lnTo>
                    <a:pt x="2" y="102"/>
                  </a:lnTo>
                  <a:lnTo>
                    <a:pt x="0" y="101"/>
                  </a:lnTo>
                  <a:lnTo>
                    <a:pt x="0" y="97"/>
                  </a:lnTo>
                  <a:lnTo>
                    <a:pt x="0" y="95"/>
                  </a:lnTo>
                  <a:lnTo>
                    <a:pt x="0" y="94"/>
                  </a:lnTo>
                  <a:lnTo>
                    <a:pt x="0" y="19"/>
                  </a:lnTo>
                  <a:lnTo>
                    <a:pt x="0" y="15"/>
                  </a:lnTo>
                  <a:lnTo>
                    <a:pt x="0" y="14"/>
                  </a:lnTo>
                  <a:lnTo>
                    <a:pt x="0" y="12"/>
                  </a:lnTo>
                  <a:lnTo>
                    <a:pt x="2" y="12"/>
                  </a:lnTo>
                  <a:lnTo>
                    <a:pt x="2" y="9"/>
                  </a:lnTo>
                  <a:lnTo>
                    <a:pt x="5" y="7"/>
                  </a:lnTo>
                  <a:lnTo>
                    <a:pt x="7" y="5"/>
                  </a:lnTo>
                  <a:lnTo>
                    <a:pt x="8" y="5"/>
                  </a:lnTo>
                  <a:lnTo>
                    <a:pt x="8" y="2"/>
                  </a:lnTo>
                  <a:lnTo>
                    <a:pt x="12" y="2"/>
                  </a:lnTo>
                  <a:lnTo>
                    <a:pt x="13" y="2"/>
                  </a:lnTo>
                  <a:lnTo>
                    <a:pt x="16" y="0"/>
                  </a:lnTo>
                  <a:lnTo>
                    <a:pt x="18" y="0"/>
                  </a:lnTo>
                  <a:lnTo>
                    <a:pt x="20" y="0"/>
                  </a:lnTo>
                  <a:lnTo>
                    <a:pt x="22" y="0"/>
                  </a:lnTo>
                  <a:lnTo>
                    <a:pt x="25" y="0"/>
                  </a:lnTo>
                  <a:lnTo>
                    <a:pt x="27" y="0"/>
                  </a:lnTo>
                  <a:lnTo>
                    <a:pt x="140" y="0"/>
                  </a:lnTo>
                  <a:lnTo>
                    <a:pt x="142" y="0"/>
                  </a:lnTo>
                  <a:lnTo>
                    <a:pt x="143" y="0"/>
                  </a:lnTo>
                  <a:lnTo>
                    <a:pt x="147" y="0"/>
                  </a:lnTo>
                  <a:lnTo>
                    <a:pt x="148" y="0"/>
                  </a:lnTo>
                  <a:lnTo>
                    <a:pt x="150" y="0"/>
                  </a:lnTo>
                  <a:lnTo>
                    <a:pt x="153" y="2"/>
                  </a:lnTo>
                  <a:lnTo>
                    <a:pt x="155" y="2"/>
                  </a:lnTo>
                  <a:lnTo>
                    <a:pt x="157" y="5"/>
                  </a:lnTo>
                  <a:lnTo>
                    <a:pt x="160" y="5"/>
                  </a:lnTo>
                  <a:lnTo>
                    <a:pt x="162" y="7"/>
                  </a:lnTo>
                  <a:lnTo>
                    <a:pt x="163" y="9"/>
                  </a:lnTo>
                  <a:lnTo>
                    <a:pt x="163" y="12"/>
                  </a:lnTo>
                  <a:lnTo>
                    <a:pt x="167" y="12"/>
                  </a:lnTo>
                  <a:lnTo>
                    <a:pt x="167" y="14"/>
                  </a:lnTo>
                  <a:lnTo>
                    <a:pt x="167" y="15"/>
                  </a:lnTo>
                  <a:lnTo>
                    <a:pt x="167" y="19"/>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82" name="Freeform 24"/>
            <p:cNvSpPr>
              <a:spLocks noChangeAspect="1"/>
            </p:cNvSpPr>
            <p:nvPr/>
          </p:nvSpPr>
          <p:spPr bwMode="auto">
            <a:xfrm>
              <a:off x="3228" y="2019"/>
              <a:ext cx="63" cy="149"/>
            </a:xfrm>
            <a:custGeom>
              <a:avLst/>
              <a:gdLst>
                <a:gd name="T0" fmla="*/ 219 w 49"/>
                <a:gd name="T1" fmla="*/ 473 h 114"/>
                <a:gd name="T2" fmla="*/ 219 w 49"/>
                <a:gd name="T3" fmla="*/ 473 h 114"/>
                <a:gd name="T4" fmla="*/ 219 w 49"/>
                <a:gd name="T5" fmla="*/ 505 h 114"/>
                <a:gd name="T6" fmla="*/ 201 w 49"/>
                <a:gd name="T7" fmla="*/ 507 h 114"/>
                <a:gd name="T8" fmla="*/ 201 w 49"/>
                <a:gd name="T9" fmla="*/ 533 h 114"/>
                <a:gd name="T10" fmla="*/ 201 w 49"/>
                <a:gd name="T11" fmla="*/ 536 h 114"/>
                <a:gd name="T12" fmla="*/ 193 w 49"/>
                <a:gd name="T13" fmla="*/ 550 h 114"/>
                <a:gd name="T14" fmla="*/ 193 w 49"/>
                <a:gd name="T15" fmla="*/ 550 h 114"/>
                <a:gd name="T16" fmla="*/ 185 w 49"/>
                <a:gd name="T17" fmla="*/ 562 h 114"/>
                <a:gd name="T18" fmla="*/ 185 w 49"/>
                <a:gd name="T19" fmla="*/ 562 h 114"/>
                <a:gd name="T20" fmla="*/ 172 w 49"/>
                <a:gd name="T21" fmla="*/ 562 h 114"/>
                <a:gd name="T22" fmla="*/ 31 w 49"/>
                <a:gd name="T23" fmla="*/ 562 h 114"/>
                <a:gd name="T24" fmla="*/ 31 w 49"/>
                <a:gd name="T25" fmla="*/ 562 h 114"/>
                <a:gd name="T26" fmla="*/ 28 w 49"/>
                <a:gd name="T27" fmla="*/ 562 h 114"/>
                <a:gd name="T28" fmla="*/ 28 w 49"/>
                <a:gd name="T29" fmla="*/ 562 h 114"/>
                <a:gd name="T30" fmla="*/ 1 w 49"/>
                <a:gd name="T31" fmla="*/ 550 h 114"/>
                <a:gd name="T32" fmla="*/ 1 w 49"/>
                <a:gd name="T33" fmla="*/ 536 h 114"/>
                <a:gd name="T34" fmla="*/ 1 w 49"/>
                <a:gd name="T35" fmla="*/ 533 h 114"/>
                <a:gd name="T36" fmla="*/ 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0 w 49"/>
                <a:gd name="T51" fmla="*/ 65 h 114"/>
                <a:gd name="T52" fmla="*/ 0 w 49"/>
                <a:gd name="T53" fmla="*/ 38 h 114"/>
                <a:gd name="T54" fmla="*/ 1 w 49"/>
                <a:gd name="T55" fmla="*/ 29 h 114"/>
                <a:gd name="T56" fmla="*/ 1 w 49"/>
                <a:gd name="T57" fmla="*/ 27 h 114"/>
                <a:gd name="T58" fmla="*/ 28 w 49"/>
                <a:gd name="T59" fmla="*/ 27 h 114"/>
                <a:gd name="T60" fmla="*/ 28 w 49"/>
                <a:gd name="T61" fmla="*/ 1 h 114"/>
                <a:gd name="T62" fmla="*/ 31 w 49"/>
                <a:gd name="T63" fmla="*/ 1 h 114"/>
                <a:gd name="T64" fmla="*/ 31 w 49"/>
                <a:gd name="T65" fmla="*/ 0 h 114"/>
                <a:gd name="T66" fmla="*/ 172 w 49"/>
                <a:gd name="T67" fmla="*/ 0 h 114"/>
                <a:gd name="T68" fmla="*/ 185 w 49"/>
                <a:gd name="T69" fmla="*/ 1 h 114"/>
                <a:gd name="T70" fmla="*/ 185 w 49"/>
                <a:gd name="T71" fmla="*/ 1 h 114"/>
                <a:gd name="T72" fmla="*/ 193 w 49"/>
                <a:gd name="T73" fmla="*/ 1 h 114"/>
                <a:gd name="T74" fmla="*/ 193 w 49"/>
                <a:gd name="T75" fmla="*/ 27 h 114"/>
                <a:gd name="T76" fmla="*/ 201 w 49"/>
                <a:gd name="T77" fmla="*/ 29 h 114"/>
                <a:gd name="T78" fmla="*/ 201 w 49"/>
                <a:gd name="T79" fmla="*/ 38 h 114"/>
                <a:gd name="T80" fmla="*/ 201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4" y="102"/>
                  </a:lnTo>
                  <a:lnTo>
                    <a:pt x="44" y="103"/>
                  </a:lnTo>
                  <a:lnTo>
                    <a:pt x="44" y="107"/>
                  </a:lnTo>
                  <a:lnTo>
                    <a:pt x="44" y="108"/>
                  </a:lnTo>
                  <a:lnTo>
                    <a:pt x="43" y="110"/>
                  </a:lnTo>
                  <a:lnTo>
                    <a:pt x="43" y="113"/>
                  </a:lnTo>
                  <a:lnTo>
                    <a:pt x="41" y="113"/>
                  </a:lnTo>
                  <a:lnTo>
                    <a:pt x="38" y="113"/>
                  </a:lnTo>
                  <a:lnTo>
                    <a:pt x="7" y="113"/>
                  </a:lnTo>
                  <a:lnTo>
                    <a:pt x="6" y="113"/>
                  </a:lnTo>
                  <a:lnTo>
                    <a:pt x="6" y="110"/>
                  </a:lnTo>
                  <a:lnTo>
                    <a:pt x="1" y="110"/>
                  </a:lnTo>
                  <a:lnTo>
                    <a:pt x="1" y="108"/>
                  </a:lnTo>
                  <a:lnTo>
                    <a:pt x="1" y="107"/>
                  </a:lnTo>
                  <a:lnTo>
                    <a:pt x="0" y="107"/>
                  </a:lnTo>
                  <a:lnTo>
                    <a:pt x="0" y="103"/>
                  </a:lnTo>
                  <a:lnTo>
                    <a:pt x="0" y="102"/>
                  </a:lnTo>
                  <a:lnTo>
                    <a:pt x="0" y="101"/>
                  </a:lnTo>
                  <a:lnTo>
                    <a:pt x="0" y="96"/>
                  </a:lnTo>
                  <a:lnTo>
                    <a:pt x="0" y="95"/>
                  </a:lnTo>
                  <a:lnTo>
                    <a:pt x="0" y="20"/>
                  </a:lnTo>
                  <a:lnTo>
                    <a:pt x="0" y="18"/>
                  </a:lnTo>
                  <a:lnTo>
                    <a:pt x="0" y="15"/>
                  </a:lnTo>
                  <a:lnTo>
                    <a:pt x="0" y="13"/>
                  </a:lnTo>
                  <a:lnTo>
                    <a:pt x="0" y="11"/>
                  </a:lnTo>
                  <a:lnTo>
                    <a:pt x="0" y="8"/>
                  </a:lnTo>
                  <a:lnTo>
                    <a:pt x="1" y="8"/>
                  </a:lnTo>
                  <a:lnTo>
                    <a:pt x="1" y="6"/>
                  </a:lnTo>
                  <a:lnTo>
                    <a:pt x="1" y="5"/>
                  </a:lnTo>
                  <a:lnTo>
                    <a:pt x="6" y="5"/>
                  </a:lnTo>
                  <a:lnTo>
                    <a:pt x="6" y="1"/>
                  </a:lnTo>
                  <a:lnTo>
                    <a:pt x="7" y="1"/>
                  </a:lnTo>
                  <a:lnTo>
                    <a:pt x="7" y="0"/>
                  </a:lnTo>
                  <a:lnTo>
                    <a:pt x="38" y="0"/>
                  </a:lnTo>
                  <a:lnTo>
                    <a:pt x="41" y="1"/>
                  </a:lnTo>
                  <a:lnTo>
                    <a:pt x="43" y="1"/>
                  </a:lnTo>
                  <a:lnTo>
                    <a:pt x="43" y="5"/>
                  </a:lnTo>
                  <a:lnTo>
                    <a:pt x="44" y="6"/>
                  </a:lnTo>
                  <a:lnTo>
                    <a:pt x="44" y="8"/>
                  </a:lnTo>
                  <a:lnTo>
                    <a:pt x="44" y="11"/>
                  </a:lnTo>
                  <a:lnTo>
                    <a:pt x="44" y="13"/>
                  </a:lnTo>
                  <a:lnTo>
                    <a:pt x="48" y="13"/>
                  </a:lnTo>
                  <a:lnTo>
                    <a:pt x="48" y="15"/>
                  </a:lnTo>
                  <a:lnTo>
                    <a:pt x="48" y="18"/>
                  </a:lnTo>
                  <a:lnTo>
                    <a:pt x="48" y="2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83" name="Freeform 25"/>
            <p:cNvSpPr>
              <a:spLocks noChangeAspect="1"/>
            </p:cNvSpPr>
            <p:nvPr/>
          </p:nvSpPr>
          <p:spPr bwMode="auto">
            <a:xfrm>
              <a:off x="3073" y="2019"/>
              <a:ext cx="63" cy="149"/>
            </a:xfrm>
            <a:custGeom>
              <a:avLst/>
              <a:gdLst>
                <a:gd name="T0" fmla="*/ 219 w 49"/>
                <a:gd name="T1" fmla="*/ 473 h 114"/>
                <a:gd name="T2" fmla="*/ 219 w 49"/>
                <a:gd name="T3" fmla="*/ 473 h 114"/>
                <a:gd name="T4" fmla="*/ 219 w 49"/>
                <a:gd name="T5" fmla="*/ 505 h 114"/>
                <a:gd name="T6" fmla="*/ 219 w 49"/>
                <a:gd name="T7" fmla="*/ 507 h 114"/>
                <a:gd name="T8" fmla="*/ 219 w 49"/>
                <a:gd name="T9" fmla="*/ 533 h 114"/>
                <a:gd name="T10" fmla="*/ 193 w 49"/>
                <a:gd name="T11" fmla="*/ 536 h 114"/>
                <a:gd name="T12" fmla="*/ 193 w 49"/>
                <a:gd name="T13" fmla="*/ 550 h 114"/>
                <a:gd name="T14" fmla="*/ 189 w 49"/>
                <a:gd name="T15" fmla="*/ 550 h 114"/>
                <a:gd name="T16" fmla="*/ 189 w 49"/>
                <a:gd name="T17" fmla="*/ 562 h 114"/>
                <a:gd name="T18" fmla="*/ 185 w 49"/>
                <a:gd name="T19" fmla="*/ 562 h 114"/>
                <a:gd name="T20" fmla="*/ 185 w 49"/>
                <a:gd name="T21" fmla="*/ 562 h 114"/>
                <a:gd name="T22" fmla="*/ 36 w 49"/>
                <a:gd name="T23" fmla="*/ 562 h 114"/>
                <a:gd name="T24" fmla="*/ 31 w 49"/>
                <a:gd name="T25" fmla="*/ 562 h 114"/>
                <a:gd name="T26" fmla="*/ 31 w 49"/>
                <a:gd name="T27" fmla="*/ 562 h 114"/>
                <a:gd name="T28" fmla="*/ 22 w 49"/>
                <a:gd name="T29" fmla="*/ 562 h 114"/>
                <a:gd name="T30" fmla="*/ 22 w 49"/>
                <a:gd name="T31" fmla="*/ 550 h 114"/>
                <a:gd name="T32" fmla="*/ 10 w 49"/>
                <a:gd name="T33" fmla="*/ 536 h 114"/>
                <a:gd name="T34" fmla="*/ 10 w 49"/>
                <a:gd name="T35" fmla="*/ 533 h 114"/>
                <a:gd name="T36" fmla="*/ 10 w 49"/>
                <a:gd name="T37" fmla="*/ 514 h 114"/>
                <a:gd name="T38" fmla="*/ 0 w 49"/>
                <a:gd name="T39" fmla="*/ 507 h 114"/>
                <a:gd name="T40" fmla="*/ 0 w 49"/>
                <a:gd name="T41" fmla="*/ 474 h 114"/>
                <a:gd name="T42" fmla="*/ 0 w 49"/>
                <a:gd name="T43" fmla="*/ 473 h 114"/>
                <a:gd name="T44" fmla="*/ 0 w 49"/>
                <a:gd name="T45" fmla="*/ 99 h 114"/>
                <a:gd name="T46" fmla="*/ 0 w 49"/>
                <a:gd name="T47" fmla="*/ 93 h 114"/>
                <a:gd name="T48" fmla="*/ 0 w 49"/>
                <a:gd name="T49" fmla="*/ 76 h 114"/>
                <a:gd name="T50" fmla="*/ 10 w 49"/>
                <a:gd name="T51" fmla="*/ 65 h 114"/>
                <a:gd name="T52" fmla="*/ 10 w 49"/>
                <a:gd name="T53" fmla="*/ 38 h 114"/>
                <a:gd name="T54" fmla="*/ 10 w 49"/>
                <a:gd name="T55" fmla="*/ 29 h 114"/>
                <a:gd name="T56" fmla="*/ 22 w 49"/>
                <a:gd name="T57" fmla="*/ 27 h 114"/>
                <a:gd name="T58" fmla="*/ 22 w 49"/>
                <a:gd name="T59" fmla="*/ 27 h 114"/>
                <a:gd name="T60" fmla="*/ 31 w 49"/>
                <a:gd name="T61" fmla="*/ 1 h 114"/>
                <a:gd name="T62" fmla="*/ 31 w 49"/>
                <a:gd name="T63" fmla="*/ 1 h 114"/>
                <a:gd name="T64" fmla="*/ 36 w 49"/>
                <a:gd name="T65" fmla="*/ 0 h 114"/>
                <a:gd name="T66" fmla="*/ 185 w 49"/>
                <a:gd name="T67" fmla="*/ 0 h 114"/>
                <a:gd name="T68" fmla="*/ 185 w 49"/>
                <a:gd name="T69" fmla="*/ 1 h 114"/>
                <a:gd name="T70" fmla="*/ 189 w 49"/>
                <a:gd name="T71" fmla="*/ 1 h 114"/>
                <a:gd name="T72" fmla="*/ 189 w 49"/>
                <a:gd name="T73" fmla="*/ 1 h 114"/>
                <a:gd name="T74" fmla="*/ 193 w 49"/>
                <a:gd name="T75" fmla="*/ 27 h 114"/>
                <a:gd name="T76" fmla="*/ 193 w 49"/>
                <a:gd name="T77" fmla="*/ 29 h 114"/>
                <a:gd name="T78" fmla="*/ 219 w 49"/>
                <a:gd name="T79" fmla="*/ 38 h 114"/>
                <a:gd name="T80" fmla="*/ 219 w 49"/>
                <a:gd name="T81" fmla="*/ 54 h 114"/>
                <a:gd name="T82" fmla="*/ 219 w 49"/>
                <a:gd name="T83" fmla="*/ 65 h 114"/>
                <a:gd name="T84" fmla="*/ 219 w 49"/>
                <a:gd name="T85" fmla="*/ 93 h 114"/>
                <a:gd name="T86" fmla="*/ 219 w 49"/>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48" y="20"/>
                  </a:moveTo>
                  <a:lnTo>
                    <a:pt x="48" y="95"/>
                  </a:lnTo>
                  <a:lnTo>
                    <a:pt x="48" y="96"/>
                  </a:lnTo>
                  <a:lnTo>
                    <a:pt x="48" y="101"/>
                  </a:lnTo>
                  <a:lnTo>
                    <a:pt x="48" y="102"/>
                  </a:lnTo>
                  <a:lnTo>
                    <a:pt x="48" y="103"/>
                  </a:lnTo>
                  <a:lnTo>
                    <a:pt x="48" y="107"/>
                  </a:lnTo>
                  <a:lnTo>
                    <a:pt x="43" y="108"/>
                  </a:lnTo>
                  <a:lnTo>
                    <a:pt x="43" y="110"/>
                  </a:lnTo>
                  <a:lnTo>
                    <a:pt x="42" y="110"/>
                  </a:lnTo>
                  <a:lnTo>
                    <a:pt x="42" y="113"/>
                  </a:lnTo>
                  <a:lnTo>
                    <a:pt x="41" y="113"/>
                  </a:lnTo>
                  <a:lnTo>
                    <a:pt x="8" y="113"/>
                  </a:lnTo>
                  <a:lnTo>
                    <a:pt x="7" y="113"/>
                  </a:lnTo>
                  <a:lnTo>
                    <a:pt x="5" y="113"/>
                  </a:lnTo>
                  <a:lnTo>
                    <a:pt x="5" y="110"/>
                  </a:lnTo>
                  <a:lnTo>
                    <a:pt x="2" y="108"/>
                  </a:lnTo>
                  <a:lnTo>
                    <a:pt x="2" y="107"/>
                  </a:lnTo>
                  <a:lnTo>
                    <a:pt x="2" y="103"/>
                  </a:lnTo>
                  <a:lnTo>
                    <a:pt x="2" y="102"/>
                  </a:lnTo>
                  <a:lnTo>
                    <a:pt x="0" y="102"/>
                  </a:lnTo>
                  <a:lnTo>
                    <a:pt x="0" y="101"/>
                  </a:lnTo>
                  <a:lnTo>
                    <a:pt x="0" y="96"/>
                  </a:lnTo>
                  <a:lnTo>
                    <a:pt x="0" y="95"/>
                  </a:lnTo>
                  <a:lnTo>
                    <a:pt x="0" y="20"/>
                  </a:lnTo>
                  <a:lnTo>
                    <a:pt x="0" y="18"/>
                  </a:lnTo>
                  <a:lnTo>
                    <a:pt x="0" y="15"/>
                  </a:lnTo>
                  <a:lnTo>
                    <a:pt x="0" y="13"/>
                  </a:lnTo>
                  <a:lnTo>
                    <a:pt x="2" y="13"/>
                  </a:lnTo>
                  <a:lnTo>
                    <a:pt x="2" y="11"/>
                  </a:lnTo>
                  <a:lnTo>
                    <a:pt x="2" y="8"/>
                  </a:lnTo>
                  <a:lnTo>
                    <a:pt x="2" y="6"/>
                  </a:lnTo>
                  <a:lnTo>
                    <a:pt x="5" y="5"/>
                  </a:lnTo>
                  <a:lnTo>
                    <a:pt x="5" y="1"/>
                  </a:lnTo>
                  <a:lnTo>
                    <a:pt x="7" y="1"/>
                  </a:lnTo>
                  <a:lnTo>
                    <a:pt x="8" y="0"/>
                  </a:lnTo>
                  <a:lnTo>
                    <a:pt x="41" y="0"/>
                  </a:lnTo>
                  <a:lnTo>
                    <a:pt x="41" y="1"/>
                  </a:lnTo>
                  <a:lnTo>
                    <a:pt x="42" y="1"/>
                  </a:lnTo>
                  <a:lnTo>
                    <a:pt x="42" y="5"/>
                  </a:lnTo>
                  <a:lnTo>
                    <a:pt x="43" y="5"/>
                  </a:lnTo>
                  <a:lnTo>
                    <a:pt x="43" y="6"/>
                  </a:lnTo>
                  <a:lnTo>
                    <a:pt x="48" y="8"/>
                  </a:lnTo>
                  <a:lnTo>
                    <a:pt x="48" y="11"/>
                  </a:lnTo>
                  <a:lnTo>
                    <a:pt x="48" y="13"/>
                  </a:lnTo>
                  <a:lnTo>
                    <a:pt x="48" y="15"/>
                  </a:lnTo>
                  <a:lnTo>
                    <a:pt x="48" y="18"/>
                  </a:lnTo>
                  <a:lnTo>
                    <a:pt x="48" y="2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84" name="Freeform 26" descr="Light vertical"/>
            <p:cNvSpPr>
              <a:spLocks noChangeAspect="1"/>
            </p:cNvSpPr>
            <p:nvPr/>
          </p:nvSpPr>
          <p:spPr bwMode="auto">
            <a:xfrm>
              <a:off x="3138" y="2019"/>
              <a:ext cx="88" cy="149"/>
            </a:xfrm>
            <a:custGeom>
              <a:avLst/>
              <a:gdLst>
                <a:gd name="T0" fmla="*/ 317 w 68"/>
                <a:gd name="T1" fmla="*/ 473 h 114"/>
                <a:gd name="T2" fmla="*/ 317 w 68"/>
                <a:gd name="T3" fmla="*/ 473 h 114"/>
                <a:gd name="T4" fmla="*/ 317 w 68"/>
                <a:gd name="T5" fmla="*/ 505 h 114"/>
                <a:gd name="T6" fmla="*/ 300 w 68"/>
                <a:gd name="T7" fmla="*/ 507 h 114"/>
                <a:gd name="T8" fmla="*/ 300 w 68"/>
                <a:gd name="T9" fmla="*/ 533 h 114"/>
                <a:gd name="T10" fmla="*/ 300 w 68"/>
                <a:gd name="T11" fmla="*/ 536 h 114"/>
                <a:gd name="T12" fmla="*/ 292 w 68"/>
                <a:gd name="T13" fmla="*/ 550 h 114"/>
                <a:gd name="T14" fmla="*/ 286 w 68"/>
                <a:gd name="T15" fmla="*/ 550 h 114"/>
                <a:gd name="T16" fmla="*/ 286 w 68"/>
                <a:gd name="T17" fmla="*/ 562 h 114"/>
                <a:gd name="T18" fmla="*/ 268 w 68"/>
                <a:gd name="T19" fmla="*/ 562 h 114"/>
                <a:gd name="T20" fmla="*/ 258 w 68"/>
                <a:gd name="T21" fmla="*/ 562 h 114"/>
                <a:gd name="T22" fmla="*/ 58 w 68"/>
                <a:gd name="T23" fmla="*/ 562 h 114"/>
                <a:gd name="T24" fmla="*/ 58 w 68"/>
                <a:gd name="T25" fmla="*/ 562 h 114"/>
                <a:gd name="T26" fmla="*/ 36 w 68"/>
                <a:gd name="T27" fmla="*/ 562 h 114"/>
                <a:gd name="T28" fmla="*/ 28 w 68"/>
                <a:gd name="T29" fmla="*/ 562 h 114"/>
                <a:gd name="T30" fmla="*/ 17 w 68"/>
                <a:gd name="T31" fmla="*/ 550 h 114"/>
                <a:gd name="T32" fmla="*/ 17 w 68"/>
                <a:gd name="T33" fmla="*/ 536 h 114"/>
                <a:gd name="T34" fmla="*/ 1 w 68"/>
                <a:gd name="T35" fmla="*/ 533 h 114"/>
                <a:gd name="T36" fmla="*/ 1 w 68"/>
                <a:gd name="T37" fmla="*/ 514 h 114"/>
                <a:gd name="T38" fmla="*/ 0 w 68"/>
                <a:gd name="T39" fmla="*/ 507 h 114"/>
                <a:gd name="T40" fmla="*/ 0 w 68"/>
                <a:gd name="T41" fmla="*/ 474 h 114"/>
                <a:gd name="T42" fmla="*/ 0 w 68"/>
                <a:gd name="T43" fmla="*/ 473 h 114"/>
                <a:gd name="T44" fmla="*/ 0 w 68"/>
                <a:gd name="T45" fmla="*/ 99 h 114"/>
                <a:gd name="T46" fmla="*/ 0 w 68"/>
                <a:gd name="T47" fmla="*/ 93 h 114"/>
                <a:gd name="T48" fmla="*/ 0 w 68"/>
                <a:gd name="T49" fmla="*/ 76 h 114"/>
                <a:gd name="T50" fmla="*/ 0 w 68"/>
                <a:gd name="T51" fmla="*/ 65 h 114"/>
                <a:gd name="T52" fmla="*/ 1 w 68"/>
                <a:gd name="T53" fmla="*/ 38 h 114"/>
                <a:gd name="T54" fmla="*/ 1 w 68"/>
                <a:gd name="T55" fmla="*/ 29 h 114"/>
                <a:gd name="T56" fmla="*/ 17 w 68"/>
                <a:gd name="T57" fmla="*/ 27 h 114"/>
                <a:gd name="T58" fmla="*/ 17 w 68"/>
                <a:gd name="T59" fmla="*/ 27 h 114"/>
                <a:gd name="T60" fmla="*/ 28 w 68"/>
                <a:gd name="T61" fmla="*/ 1 h 114"/>
                <a:gd name="T62" fmla="*/ 36 w 68"/>
                <a:gd name="T63" fmla="*/ 1 h 114"/>
                <a:gd name="T64" fmla="*/ 58 w 68"/>
                <a:gd name="T65" fmla="*/ 0 h 114"/>
                <a:gd name="T66" fmla="*/ 258 w 68"/>
                <a:gd name="T67" fmla="*/ 0 h 114"/>
                <a:gd name="T68" fmla="*/ 258 w 68"/>
                <a:gd name="T69" fmla="*/ 1 h 114"/>
                <a:gd name="T70" fmla="*/ 268 w 68"/>
                <a:gd name="T71" fmla="*/ 1 h 114"/>
                <a:gd name="T72" fmla="*/ 286 w 68"/>
                <a:gd name="T73" fmla="*/ 1 h 114"/>
                <a:gd name="T74" fmla="*/ 292 w 68"/>
                <a:gd name="T75" fmla="*/ 27 h 114"/>
                <a:gd name="T76" fmla="*/ 292 w 68"/>
                <a:gd name="T77" fmla="*/ 29 h 114"/>
                <a:gd name="T78" fmla="*/ 300 w 68"/>
                <a:gd name="T79" fmla="*/ 38 h 114"/>
                <a:gd name="T80" fmla="*/ 300 w 68"/>
                <a:gd name="T81" fmla="*/ 54 h 114"/>
                <a:gd name="T82" fmla="*/ 317 w 68"/>
                <a:gd name="T83" fmla="*/ 65 h 114"/>
                <a:gd name="T84" fmla="*/ 317 w 68"/>
                <a:gd name="T85" fmla="*/ 93 h 114"/>
                <a:gd name="T86" fmla="*/ 317 w 68"/>
                <a:gd name="T87" fmla="*/ 99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8"/>
                <a:gd name="T133" fmla="*/ 0 h 114"/>
                <a:gd name="T134" fmla="*/ 68 w 68"/>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8" h="114">
                  <a:moveTo>
                    <a:pt x="67" y="20"/>
                  </a:moveTo>
                  <a:lnTo>
                    <a:pt x="67" y="95"/>
                  </a:lnTo>
                  <a:lnTo>
                    <a:pt x="67" y="96"/>
                  </a:lnTo>
                  <a:lnTo>
                    <a:pt x="67" y="101"/>
                  </a:lnTo>
                  <a:lnTo>
                    <a:pt x="67" y="102"/>
                  </a:lnTo>
                  <a:lnTo>
                    <a:pt x="64" y="102"/>
                  </a:lnTo>
                  <a:lnTo>
                    <a:pt x="64" y="103"/>
                  </a:lnTo>
                  <a:lnTo>
                    <a:pt x="64" y="107"/>
                  </a:lnTo>
                  <a:lnTo>
                    <a:pt x="64" y="108"/>
                  </a:lnTo>
                  <a:lnTo>
                    <a:pt x="62" y="108"/>
                  </a:lnTo>
                  <a:lnTo>
                    <a:pt x="62" y="110"/>
                  </a:lnTo>
                  <a:lnTo>
                    <a:pt x="61" y="110"/>
                  </a:lnTo>
                  <a:lnTo>
                    <a:pt x="61" y="113"/>
                  </a:lnTo>
                  <a:lnTo>
                    <a:pt x="57" y="113"/>
                  </a:lnTo>
                  <a:lnTo>
                    <a:pt x="55" y="113"/>
                  </a:lnTo>
                  <a:lnTo>
                    <a:pt x="12" y="113"/>
                  </a:lnTo>
                  <a:lnTo>
                    <a:pt x="8" y="113"/>
                  </a:lnTo>
                  <a:lnTo>
                    <a:pt x="6" y="113"/>
                  </a:lnTo>
                  <a:lnTo>
                    <a:pt x="4" y="110"/>
                  </a:lnTo>
                  <a:lnTo>
                    <a:pt x="4" y="108"/>
                  </a:lnTo>
                  <a:lnTo>
                    <a:pt x="1" y="108"/>
                  </a:lnTo>
                  <a:lnTo>
                    <a:pt x="1" y="107"/>
                  </a:lnTo>
                  <a:lnTo>
                    <a:pt x="1" y="103"/>
                  </a:lnTo>
                  <a:lnTo>
                    <a:pt x="0" y="102"/>
                  </a:lnTo>
                  <a:lnTo>
                    <a:pt x="0" y="101"/>
                  </a:lnTo>
                  <a:lnTo>
                    <a:pt x="0" y="96"/>
                  </a:lnTo>
                  <a:lnTo>
                    <a:pt x="0" y="95"/>
                  </a:lnTo>
                  <a:lnTo>
                    <a:pt x="0" y="20"/>
                  </a:lnTo>
                  <a:lnTo>
                    <a:pt x="0" y="18"/>
                  </a:lnTo>
                  <a:lnTo>
                    <a:pt x="0" y="15"/>
                  </a:lnTo>
                  <a:lnTo>
                    <a:pt x="0" y="13"/>
                  </a:lnTo>
                  <a:lnTo>
                    <a:pt x="1" y="11"/>
                  </a:lnTo>
                  <a:lnTo>
                    <a:pt x="1" y="8"/>
                  </a:lnTo>
                  <a:lnTo>
                    <a:pt x="1" y="6"/>
                  </a:lnTo>
                  <a:lnTo>
                    <a:pt x="4" y="6"/>
                  </a:lnTo>
                  <a:lnTo>
                    <a:pt x="4" y="5"/>
                  </a:lnTo>
                  <a:lnTo>
                    <a:pt x="6" y="1"/>
                  </a:lnTo>
                  <a:lnTo>
                    <a:pt x="8" y="1"/>
                  </a:lnTo>
                  <a:lnTo>
                    <a:pt x="12" y="1"/>
                  </a:lnTo>
                  <a:lnTo>
                    <a:pt x="12" y="0"/>
                  </a:lnTo>
                  <a:lnTo>
                    <a:pt x="55" y="0"/>
                  </a:lnTo>
                  <a:lnTo>
                    <a:pt x="55" y="1"/>
                  </a:lnTo>
                  <a:lnTo>
                    <a:pt x="57" y="1"/>
                  </a:lnTo>
                  <a:lnTo>
                    <a:pt x="61" y="1"/>
                  </a:lnTo>
                  <a:lnTo>
                    <a:pt x="61" y="5"/>
                  </a:lnTo>
                  <a:lnTo>
                    <a:pt x="62" y="5"/>
                  </a:lnTo>
                  <a:lnTo>
                    <a:pt x="62" y="6"/>
                  </a:lnTo>
                  <a:lnTo>
                    <a:pt x="64" y="6"/>
                  </a:lnTo>
                  <a:lnTo>
                    <a:pt x="64" y="8"/>
                  </a:lnTo>
                  <a:lnTo>
                    <a:pt x="64" y="11"/>
                  </a:lnTo>
                  <a:lnTo>
                    <a:pt x="64" y="13"/>
                  </a:lnTo>
                  <a:lnTo>
                    <a:pt x="67" y="13"/>
                  </a:lnTo>
                  <a:lnTo>
                    <a:pt x="67" y="15"/>
                  </a:lnTo>
                  <a:lnTo>
                    <a:pt x="67" y="18"/>
                  </a:lnTo>
                  <a:lnTo>
                    <a:pt x="67" y="2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85" name="Line 27"/>
            <p:cNvSpPr>
              <a:spLocks noChangeAspect="1" noChangeShapeType="1"/>
            </p:cNvSpPr>
            <p:nvPr/>
          </p:nvSpPr>
          <p:spPr bwMode="auto">
            <a:xfrm flipH="1" flipV="1">
              <a:off x="3113" y="2000"/>
              <a:ext cx="118" cy="8"/>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86" name="Freeform 28"/>
            <p:cNvSpPr>
              <a:spLocks noChangeAspect="1"/>
            </p:cNvSpPr>
            <p:nvPr/>
          </p:nvSpPr>
          <p:spPr bwMode="auto">
            <a:xfrm>
              <a:off x="3127" y="3519"/>
              <a:ext cx="111" cy="20"/>
            </a:xfrm>
            <a:custGeom>
              <a:avLst/>
              <a:gdLst>
                <a:gd name="T0" fmla="*/ 0 w 85"/>
                <a:gd name="T1" fmla="*/ 79 h 15"/>
                <a:gd name="T2" fmla="*/ 0 w 85"/>
                <a:gd name="T3" fmla="*/ 0 h 15"/>
                <a:gd name="T4" fmla="*/ 419 w 85"/>
                <a:gd name="T5" fmla="*/ 1 h 15"/>
                <a:gd name="T6" fmla="*/ 419 w 85"/>
                <a:gd name="T7" fmla="*/ 79 h 15"/>
                <a:gd name="T8" fmla="*/ 0 w 85"/>
                <a:gd name="T9" fmla="*/ 79 h 15"/>
                <a:gd name="T10" fmla="*/ 0 w 85"/>
                <a:gd name="T11" fmla="*/ 79 h 15"/>
                <a:gd name="T12" fmla="*/ 0 60000 65536"/>
                <a:gd name="T13" fmla="*/ 0 60000 65536"/>
                <a:gd name="T14" fmla="*/ 0 60000 65536"/>
                <a:gd name="T15" fmla="*/ 0 60000 65536"/>
                <a:gd name="T16" fmla="*/ 0 60000 65536"/>
                <a:gd name="T17" fmla="*/ 0 60000 65536"/>
                <a:gd name="T18" fmla="*/ 0 w 85"/>
                <a:gd name="T19" fmla="*/ 0 h 15"/>
                <a:gd name="T20" fmla="*/ 85 w 85"/>
                <a:gd name="T21" fmla="*/ 15 h 15"/>
              </a:gdLst>
              <a:ahLst/>
              <a:cxnLst>
                <a:cxn ang="T12">
                  <a:pos x="T0" y="T1"/>
                </a:cxn>
                <a:cxn ang="T13">
                  <a:pos x="T2" y="T3"/>
                </a:cxn>
                <a:cxn ang="T14">
                  <a:pos x="T4" y="T5"/>
                </a:cxn>
                <a:cxn ang="T15">
                  <a:pos x="T6" y="T7"/>
                </a:cxn>
                <a:cxn ang="T16">
                  <a:pos x="T8" y="T9"/>
                </a:cxn>
                <a:cxn ang="T17">
                  <a:pos x="T10" y="T11"/>
                </a:cxn>
              </a:cxnLst>
              <a:rect l="T18" t="T19" r="T20" b="T21"/>
              <a:pathLst>
                <a:path w="85" h="15">
                  <a:moveTo>
                    <a:pt x="0" y="14"/>
                  </a:moveTo>
                  <a:lnTo>
                    <a:pt x="0" y="0"/>
                  </a:lnTo>
                  <a:lnTo>
                    <a:pt x="84" y="1"/>
                  </a:lnTo>
                  <a:lnTo>
                    <a:pt x="84" y="14"/>
                  </a:lnTo>
                  <a:lnTo>
                    <a:pt x="0" y="14"/>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87" name="AutoShape 29"/>
            <p:cNvSpPr>
              <a:spLocks noChangeAspect="1" noChangeArrowheads="1"/>
            </p:cNvSpPr>
            <p:nvPr/>
          </p:nvSpPr>
          <p:spPr bwMode="auto">
            <a:xfrm flipV="1">
              <a:off x="3129" y="3492"/>
              <a:ext cx="102" cy="28"/>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88" name="Freeform 30"/>
            <p:cNvSpPr>
              <a:spLocks noChangeAspect="1"/>
            </p:cNvSpPr>
            <p:nvPr/>
          </p:nvSpPr>
          <p:spPr bwMode="auto">
            <a:xfrm>
              <a:off x="3101" y="3537"/>
              <a:ext cx="164" cy="111"/>
            </a:xfrm>
            <a:custGeom>
              <a:avLst/>
              <a:gdLst>
                <a:gd name="T0" fmla="*/ 0 w 126"/>
                <a:gd name="T1" fmla="*/ 68 h 85"/>
                <a:gd name="T2" fmla="*/ 0 w 126"/>
                <a:gd name="T3" fmla="*/ 68 h 85"/>
                <a:gd name="T4" fmla="*/ 0 w 126"/>
                <a:gd name="T5" fmla="*/ 52 h 85"/>
                <a:gd name="T6" fmla="*/ 0 w 126"/>
                <a:gd name="T7" fmla="*/ 38 h 85"/>
                <a:gd name="T8" fmla="*/ 1 w 126"/>
                <a:gd name="T9" fmla="*/ 35 h 85"/>
                <a:gd name="T10" fmla="*/ 27 w 126"/>
                <a:gd name="T11" fmla="*/ 27 h 85"/>
                <a:gd name="T12" fmla="*/ 29 w 126"/>
                <a:gd name="T13" fmla="*/ 12 h 85"/>
                <a:gd name="T14" fmla="*/ 46 w 126"/>
                <a:gd name="T15" fmla="*/ 12 h 85"/>
                <a:gd name="T16" fmla="*/ 66 w 126"/>
                <a:gd name="T17" fmla="*/ 0 h 85"/>
                <a:gd name="T18" fmla="*/ 78 w 126"/>
                <a:gd name="T19" fmla="*/ 0 h 85"/>
                <a:gd name="T20" fmla="*/ 96 w 126"/>
                <a:gd name="T21" fmla="*/ 0 h 85"/>
                <a:gd name="T22" fmla="*/ 484 w 126"/>
                <a:gd name="T23" fmla="*/ 0 h 85"/>
                <a:gd name="T24" fmla="*/ 505 w 126"/>
                <a:gd name="T25" fmla="*/ 0 h 85"/>
                <a:gd name="T26" fmla="*/ 527 w 126"/>
                <a:gd name="T27" fmla="*/ 0 h 85"/>
                <a:gd name="T28" fmla="*/ 535 w 126"/>
                <a:gd name="T29" fmla="*/ 0 h 85"/>
                <a:gd name="T30" fmla="*/ 544 w 126"/>
                <a:gd name="T31" fmla="*/ 12 h 85"/>
                <a:gd name="T32" fmla="*/ 573 w 126"/>
                <a:gd name="T33" fmla="*/ 27 h 85"/>
                <a:gd name="T34" fmla="*/ 583 w 126"/>
                <a:gd name="T35" fmla="*/ 27 h 85"/>
                <a:gd name="T36" fmla="*/ 583 w 126"/>
                <a:gd name="T37" fmla="*/ 35 h 85"/>
                <a:gd name="T38" fmla="*/ 586 w 126"/>
                <a:gd name="T39" fmla="*/ 38 h 85"/>
                <a:gd name="T40" fmla="*/ 586 w 126"/>
                <a:gd name="T41" fmla="*/ 52 h 85"/>
                <a:gd name="T42" fmla="*/ 608 w 126"/>
                <a:gd name="T43" fmla="*/ 68 h 85"/>
                <a:gd name="T44" fmla="*/ 608 w 126"/>
                <a:gd name="T45" fmla="*/ 345 h 85"/>
                <a:gd name="T46" fmla="*/ 608 w 126"/>
                <a:gd name="T47" fmla="*/ 358 h 85"/>
                <a:gd name="T48" fmla="*/ 586 w 126"/>
                <a:gd name="T49" fmla="*/ 370 h 85"/>
                <a:gd name="T50" fmla="*/ 586 w 126"/>
                <a:gd name="T51" fmla="*/ 384 h 85"/>
                <a:gd name="T52" fmla="*/ 583 w 126"/>
                <a:gd name="T53" fmla="*/ 384 h 85"/>
                <a:gd name="T54" fmla="*/ 573 w 126"/>
                <a:gd name="T55" fmla="*/ 392 h 85"/>
                <a:gd name="T56" fmla="*/ 554 w 126"/>
                <a:gd name="T57" fmla="*/ 396 h 85"/>
                <a:gd name="T58" fmla="*/ 544 w 126"/>
                <a:gd name="T59" fmla="*/ 396 h 85"/>
                <a:gd name="T60" fmla="*/ 527 w 126"/>
                <a:gd name="T61" fmla="*/ 419 h 85"/>
                <a:gd name="T62" fmla="*/ 517 w 126"/>
                <a:gd name="T63" fmla="*/ 419 h 85"/>
                <a:gd name="T64" fmla="*/ 484 w 126"/>
                <a:gd name="T65" fmla="*/ 419 h 85"/>
                <a:gd name="T66" fmla="*/ 96 w 126"/>
                <a:gd name="T67" fmla="*/ 419 h 85"/>
                <a:gd name="T68" fmla="*/ 95 w 126"/>
                <a:gd name="T69" fmla="*/ 419 h 85"/>
                <a:gd name="T70" fmla="*/ 78 w 126"/>
                <a:gd name="T71" fmla="*/ 419 h 85"/>
                <a:gd name="T72" fmla="*/ 60 w 126"/>
                <a:gd name="T73" fmla="*/ 419 h 85"/>
                <a:gd name="T74" fmla="*/ 46 w 126"/>
                <a:gd name="T75" fmla="*/ 396 h 85"/>
                <a:gd name="T76" fmla="*/ 29 w 126"/>
                <a:gd name="T77" fmla="*/ 396 h 85"/>
                <a:gd name="T78" fmla="*/ 27 w 126"/>
                <a:gd name="T79" fmla="*/ 392 h 85"/>
                <a:gd name="T80" fmla="*/ 1 w 126"/>
                <a:gd name="T81" fmla="*/ 384 h 85"/>
                <a:gd name="T82" fmla="*/ 0 w 126"/>
                <a:gd name="T83" fmla="*/ 370 h 85"/>
                <a:gd name="T84" fmla="*/ 0 w 126"/>
                <a:gd name="T85" fmla="*/ 358 h 85"/>
                <a:gd name="T86" fmla="*/ 0 w 126"/>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26"/>
                <a:gd name="T133" fmla="*/ 0 h 85"/>
                <a:gd name="T134" fmla="*/ 126 w 126"/>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26" h="85">
                  <a:moveTo>
                    <a:pt x="0" y="70"/>
                  </a:moveTo>
                  <a:lnTo>
                    <a:pt x="0" y="14"/>
                  </a:lnTo>
                  <a:lnTo>
                    <a:pt x="0" y="11"/>
                  </a:lnTo>
                  <a:lnTo>
                    <a:pt x="0" y="8"/>
                  </a:lnTo>
                  <a:lnTo>
                    <a:pt x="1" y="7"/>
                  </a:lnTo>
                  <a:lnTo>
                    <a:pt x="5" y="5"/>
                  </a:lnTo>
                  <a:lnTo>
                    <a:pt x="6" y="5"/>
                  </a:lnTo>
                  <a:lnTo>
                    <a:pt x="6" y="2"/>
                  </a:lnTo>
                  <a:lnTo>
                    <a:pt x="9" y="2"/>
                  </a:lnTo>
                  <a:lnTo>
                    <a:pt x="12" y="0"/>
                  </a:lnTo>
                  <a:lnTo>
                    <a:pt x="14" y="0"/>
                  </a:lnTo>
                  <a:lnTo>
                    <a:pt x="16" y="0"/>
                  </a:lnTo>
                  <a:lnTo>
                    <a:pt x="19" y="0"/>
                  </a:lnTo>
                  <a:lnTo>
                    <a:pt x="20" y="0"/>
                  </a:lnTo>
                  <a:lnTo>
                    <a:pt x="100" y="0"/>
                  </a:lnTo>
                  <a:lnTo>
                    <a:pt x="104" y="0"/>
                  </a:lnTo>
                  <a:lnTo>
                    <a:pt x="106" y="0"/>
                  </a:lnTo>
                  <a:lnTo>
                    <a:pt x="108" y="0"/>
                  </a:lnTo>
                  <a:lnTo>
                    <a:pt x="111" y="0"/>
                  </a:lnTo>
                  <a:lnTo>
                    <a:pt x="112" y="2"/>
                  </a:lnTo>
                  <a:lnTo>
                    <a:pt x="114" y="2"/>
                  </a:lnTo>
                  <a:lnTo>
                    <a:pt x="118" y="5"/>
                  </a:lnTo>
                  <a:lnTo>
                    <a:pt x="120" y="5"/>
                  </a:lnTo>
                  <a:lnTo>
                    <a:pt x="120" y="7"/>
                  </a:lnTo>
                  <a:lnTo>
                    <a:pt x="121" y="8"/>
                  </a:lnTo>
                  <a:lnTo>
                    <a:pt x="121" y="11"/>
                  </a:lnTo>
                  <a:lnTo>
                    <a:pt x="125" y="14"/>
                  </a:lnTo>
                  <a:lnTo>
                    <a:pt x="125" y="70"/>
                  </a:lnTo>
                  <a:lnTo>
                    <a:pt x="125" y="72"/>
                  </a:lnTo>
                  <a:lnTo>
                    <a:pt x="121" y="72"/>
                  </a:lnTo>
                  <a:lnTo>
                    <a:pt x="121" y="74"/>
                  </a:lnTo>
                  <a:lnTo>
                    <a:pt x="121" y="77"/>
                  </a:lnTo>
                  <a:lnTo>
                    <a:pt x="120" y="77"/>
                  </a:lnTo>
                  <a:lnTo>
                    <a:pt x="120" y="79"/>
                  </a:lnTo>
                  <a:lnTo>
                    <a:pt x="118" y="79"/>
                  </a:lnTo>
                  <a:lnTo>
                    <a:pt x="118" y="80"/>
                  </a:lnTo>
                  <a:lnTo>
                    <a:pt x="114" y="80"/>
                  </a:lnTo>
                  <a:lnTo>
                    <a:pt x="112" y="80"/>
                  </a:lnTo>
                  <a:lnTo>
                    <a:pt x="111" y="84"/>
                  </a:lnTo>
                  <a:lnTo>
                    <a:pt x="108" y="84"/>
                  </a:lnTo>
                  <a:lnTo>
                    <a:pt x="106" y="84"/>
                  </a:lnTo>
                  <a:lnTo>
                    <a:pt x="104" y="84"/>
                  </a:lnTo>
                  <a:lnTo>
                    <a:pt x="100" y="84"/>
                  </a:lnTo>
                  <a:lnTo>
                    <a:pt x="20" y="84"/>
                  </a:lnTo>
                  <a:lnTo>
                    <a:pt x="19" y="84"/>
                  </a:lnTo>
                  <a:lnTo>
                    <a:pt x="16" y="84"/>
                  </a:lnTo>
                  <a:lnTo>
                    <a:pt x="14" y="84"/>
                  </a:lnTo>
                  <a:lnTo>
                    <a:pt x="12" y="84"/>
                  </a:lnTo>
                  <a:lnTo>
                    <a:pt x="9" y="80"/>
                  </a:lnTo>
                  <a:lnTo>
                    <a:pt x="6" y="80"/>
                  </a:lnTo>
                  <a:lnTo>
                    <a:pt x="5" y="79"/>
                  </a:lnTo>
                  <a:lnTo>
                    <a:pt x="1" y="77"/>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89" name="Freeform 31"/>
            <p:cNvSpPr>
              <a:spLocks noChangeAspect="1"/>
            </p:cNvSpPr>
            <p:nvPr/>
          </p:nvSpPr>
          <p:spPr bwMode="auto">
            <a:xfrm>
              <a:off x="3101"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1 w 35"/>
                <a:gd name="T11" fmla="*/ 27 h 85"/>
                <a:gd name="T12" fmla="*/ 1 w 35"/>
                <a:gd name="T13" fmla="*/ 12 h 85"/>
                <a:gd name="T14" fmla="*/ 1 w 35"/>
                <a:gd name="T15" fmla="*/ 12 h 85"/>
                <a:gd name="T16" fmla="*/ 28 w 35"/>
                <a:gd name="T17" fmla="*/ 0 h 85"/>
                <a:gd name="T18" fmla="*/ 28 w 35"/>
                <a:gd name="T19" fmla="*/ 0 h 85"/>
                <a:gd name="T20" fmla="*/ 32 w 35"/>
                <a:gd name="T21" fmla="*/ 0 h 85"/>
                <a:gd name="T22" fmla="*/ 150 w 35"/>
                <a:gd name="T23" fmla="*/ 0 h 85"/>
                <a:gd name="T24" fmla="*/ 150 w 35"/>
                <a:gd name="T25" fmla="*/ 0 h 85"/>
                <a:gd name="T26" fmla="*/ 160 w 35"/>
                <a:gd name="T27" fmla="*/ 0 h 85"/>
                <a:gd name="T28" fmla="*/ 160 w 35"/>
                <a:gd name="T29" fmla="*/ 12 h 85"/>
                <a:gd name="T30" fmla="*/ 160 w 35"/>
                <a:gd name="T31" fmla="*/ 12 h 85"/>
                <a:gd name="T32" fmla="*/ 177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77 w 35"/>
                <a:gd name="T55" fmla="*/ 392 h 85"/>
                <a:gd name="T56" fmla="*/ 160 w 35"/>
                <a:gd name="T57" fmla="*/ 396 h 85"/>
                <a:gd name="T58" fmla="*/ 160 w 35"/>
                <a:gd name="T59" fmla="*/ 419 h 85"/>
                <a:gd name="T60" fmla="*/ 160 w 35"/>
                <a:gd name="T61" fmla="*/ 419 h 85"/>
                <a:gd name="T62" fmla="*/ 150 w 35"/>
                <a:gd name="T63" fmla="*/ 419 h 85"/>
                <a:gd name="T64" fmla="*/ 150 w 35"/>
                <a:gd name="T65" fmla="*/ 419 h 85"/>
                <a:gd name="T66" fmla="*/ 32 w 35"/>
                <a:gd name="T67" fmla="*/ 419 h 85"/>
                <a:gd name="T68" fmla="*/ 28 w 35"/>
                <a:gd name="T69" fmla="*/ 419 h 85"/>
                <a:gd name="T70" fmla="*/ 28 w 35"/>
                <a:gd name="T71" fmla="*/ 419 h 85"/>
                <a:gd name="T72" fmla="*/ 28 w 35"/>
                <a:gd name="T73" fmla="*/ 419 h 85"/>
                <a:gd name="T74" fmla="*/ 1 w 35"/>
                <a:gd name="T75" fmla="*/ 396 h 85"/>
                <a:gd name="T76" fmla="*/ 1 w 35"/>
                <a:gd name="T77" fmla="*/ 396 h 85"/>
                <a:gd name="T78" fmla="*/ 1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1" y="7"/>
                  </a:lnTo>
                  <a:lnTo>
                    <a:pt x="1" y="5"/>
                  </a:lnTo>
                  <a:lnTo>
                    <a:pt x="1" y="2"/>
                  </a:lnTo>
                  <a:lnTo>
                    <a:pt x="5" y="2"/>
                  </a:lnTo>
                  <a:lnTo>
                    <a:pt x="5" y="0"/>
                  </a:lnTo>
                  <a:lnTo>
                    <a:pt x="6" y="0"/>
                  </a:lnTo>
                  <a:lnTo>
                    <a:pt x="29" y="0"/>
                  </a:lnTo>
                  <a:lnTo>
                    <a:pt x="31" y="0"/>
                  </a:lnTo>
                  <a:lnTo>
                    <a:pt x="31" y="2"/>
                  </a:lnTo>
                  <a:lnTo>
                    <a:pt x="34" y="5"/>
                  </a:lnTo>
                  <a:lnTo>
                    <a:pt x="34" y="7"/>
                  </a:lnTo>
                  <a:lnTo>
                    <a:pt x="34" y="8"/>
                  </a:lnTo>
                  <a:lnTo>
                    <a:pt x="34" y="11"/>
                  </a:lnTo>
                  <a:lnTo>
                    <a:pt x="34" y="14"/>
                  </a:lnTo>
                  <a:lnTo>
                    <a:pt x="34" y="70"/>
                  </a:lnTo>
                  <a:lnTo>
                    <a:pt x="34" y="72"/>
                  </a:lnTo>
                  <a:lnTo>
                    <a:pt x="34" y="74"/>
                  </a:lnTo>
                  <a:lnTo>
                    <a:pt x="34" y="77"/>
                  </a:lnTo>
                  <a:lnTo>
                    <a:pt x="34" y="79"/>
                  </a:lnTo>
                  <a:lnTo>
                    <a:pt x="34" y="80"/>
                  </a:lnTo>
                  <a:lnTo>
                    <a:pt x="31" y="80"/>
                  </a:lnTo>
                  <a:lnTo>
                    <a:pt x="31" y="84"/>
                  </a:lnTo>
                  <a:lnTo>
                    <a:pt x="29" y="84"/>
                  </a:lnTo>
                  <a:lnTo>
                    <a:pt x="6" y="84"/>
                  </a:lnTo>
                  <a:lnTo>
                    <a:pt x="5" y="84"/>
                  </a:lnTo>
                  <a:lnTo>
                    <a:pt x="1" y="84"/>
                  </a:lnTo>
                  <a:lnTo>
                    <a:pt x="1" y="80"/>
                  </a:lnTo>
                  <a:lnTo>
                    <a:pt x="1" y="79"/>
                  </a:lnTo>
                  <a:lnTo>
                    <a:pt x="0" y="79"/>
                  </a:lnTo>
                  <a:lnTo>
                    <a:pt x="0" y="77"/>
                  </a:lnTo>
                  <a:lnTo>
                    <a:pt x="0" y="74"/>
                  </a:lnTo>
                  <a:lnTo>
                    <a:pt x="0" y="72"/>
                  </a:lnTo>
                  <a:lnTo>
                    <a:pt x="0" y="7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90" name="Freeform 32"/>
            <p:cNvSpPr>
              <a:spLocks noChangeAspect="1"/>
            </p:cNvSpPr>
            <p:nvPr/>
          </p:nvSpPr>
          <p:spPr bwMode="auto">
            <a:xfrm>
              <a:off x="3217" y="3537"/>
              <a:ext cx="46" cy="111"/>
            </a:xfrm>
            <a:custGeom>
              <a:avLst/>
              <a:gdLst>
                <a:gd name="T0" fmla="*/ 0 w 35"/>
                <a:gd name="T1" fmla="*/ 68 h 85"/>
                <a:gd name="T2" fmla="*/ 0 w 35"/>
                <a:gd name="T3" fmla="*/ 68 h 85"/>
                <a:gd name="T4" fmla="*/ 0 w 35"/>
                <a:gd name="T5" fmla="*/ 52 h 85"/>
                <a:gd name="T6" fmla="*/ 0 w 35"/>
                <a:gd name="T7" fmla="*/ 38 h 85"/>
                <a:gd name="T8" fmla="*/ 0 w 35"/>
                <a:gd name="T9" fmla="*/ 35 h 85"/>
                <a:gd name="T10" fmla="*/ 0 w 35"/>
                <a:gd name="T11" fmla="*/ 27 h 85"/>
                <a:gd name="T12" fmla="*/ 1 w 35"/>
                <a:gd name="T13" fmla="*/ 12 h 85"/>
                <a:gd name="T14" fmla="*/ 1 w 35"/>
                <a:gd name="T15" fmla="*/ 12 h 85"/>
                <a:gd name="T16" fmla="*/ 1 w 35"/>
                <a:gd name="T17" fmla="*/ 0 h 85"/>
                <a:gd name="T18" fmla="*/ 28 w 35"/>
                <a:gd name="T19" fmla="*/ 0 h 85"/>
                <a:gd name="T20" fmla="*/ 28 w 35"/>
                <a:gd name="T21" fmla="*/ 0 h 85"/>
                <a:gd name="T22" fmla="*/ 135 w 35"/>
                <a:gd name="T23" fmla="*/ 0 h 85"/>
                <a:gd name="T24" fmla="*/ 150 w 35"/>
                <a:gd name="T25" fmla="*/ 0 h 85"/>
                <a:gd name="T26" fmla="*/ 150 w 35"/>
                <a:gd name="T27" fmla="*/ 0 h 85"/>
                <a:gd name="T28" fmla="*/ 150 w 35"/>
                <a:gd name="T29" fmla="*/ 12 h 85"/>
                <a:gd name="T30" fmla="*/ 160 w 35"/>
                <a:gd name="T31" fmla="*/ 12 h 85"/>
                <a:gd name="T32" fmla="*/ 160 w 35"/>
                <a:gd name="T33" fmla="*/ 27 h 85"/>
                <a:gd name="T34" fmla="*/ 177 w 35"/>
                <a:gd name="T35" fmla="*/ 35 h 85"/>
                <a:gd name="T36" fmla="*/ 177 w 35"/>
                <a:gd name="T37" fmla="*/ 35 h 85"/>
                <a:gd name="T38" fmla="*/ 177 w 35"/>
                <a:gd name="T39" fmla="*/ 38 h 85"/>
                <a:gd name="T40" fmla="*/ 177 w 35"/>
                <a:gd name="T41" fmla="*/ 52 h 85"/>
                <a:gd name="T42" fmla="*/ 177 w 35"/>
                <a:gd name="T43" fmla="*/ 68 h 85"/>
                <a:gd name="T44" fmla="*/ 177 w 35"/>
                <a:gd name="T45" fmla="*/ 345 h 85"/>
                <a:gd name="T46" fmla="*/ 177 w 35"/>
                <a:gd name="T47" fmla="*/ 358 h 85"/>
                <a:gd name="T48" fmla="*/ 177 w 35"/>
                <a:gd name="T49" fmla="*/ 370 h 85"/>
                <a:gd name="T50" fmla="*/ 177 w 35"/>
                <a:gd name="T51" fmla="*/ 384 h 85"/>
                <a:gd name="T52" fmla="*/ 177 w 35"/>
                <a:gd name="T53" fmla="*/ 392 h 85"/>
                <a:gd name="T54" fmla="*/ 160 w 35"/>
                <a:gd name="T55" fmla="*/ 392 h 85"/>
                <a:gd name="T56" fmla="*/ 160 w 35"/>
                <a:gd name="T57" fmla="*/ 396 h 85"/>
                <a:gd name="T58" fmla="*/ 160 w 35"/>
                <a:gd name="T59" fmla="*/ 419 h 85"/>
                <a:gd name="T60" fmla="*/ 150 w 35"/>
                <a:gd name="T61" fmla="*/ 419 h 85"/>
                <a:gd name="T62" fmla="*/ 150 w 35"/>
                <a:gd name="T63" fmla="*/ 419 h 85"/>
                <a:gd name="T64" fmla="*/ 135 w 35"/>
                <a:gd name="T65" fmla="*/ 419 h 85"/>
                <a:gd name="T66" fmla="*/ 28 w 35"/>
                <a:gd name="T67" fmla="*/ 419 h 85"/>
                <a:gd name="T68" fmla="*/ 28 w 35"/>
                <a:gd name="T69" fmla="*/ 419 h 85"/>
                <a:gd name="T70" fmla="*/ 28 w 35"/>
                <a:gd name="T71" fmla="*/ 419 h 85"/>
                <a:gd name="T72" fmla="*/ 1 w 35"/>
                <a:gd name="T73" fmla="*/ 419 h 85"/>
                <a:gd name="T74" fmla="*/ 1 w 35"/>
                <a:gd name="T75" fmla="*/ 396 h 85"/>
                <a:gd name="T76" fmla="*/ 0 w 35"/>
                <a:gd name="T77" fmla="*/ 396 h 85"/>
                <a:gd name="T78" fmla="*/ 0 w 35"/>
                <a:gd name="T79" fmla="*/ 392 h 85"/>
                <a:gd name="T80" fmla="*/ 0 w 35"/>
                <a:gd name="T81" fmla="*/ 384 h 85"/>
                <a:gd name="T82" fmla="*/ 0 w 35"/>
                <a:gd name="T83" fmla="*/ 370 h 85"/>
                <a:gd name="T84" fmla="*/ 0 w 35"/>
                <a:gd name="T85" fmla="*/ 358 h 85"/>
                <a:gd name="T86" fmla="*/ 0 w 35"/>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
                <a:gd name="T133" fmla="*/ 0 h 85"/>
                <a:gd name="T134" fmla="*/ 35 w 35"/>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 h="85">
                  <a:moveTo>
                    <a:pt x="0" y="70"/>
                  </a:moveTo>
                  <a:lnTo>
                    <a:pt x="0" y="14"/>
                  </a:lnTo>
                  <a:lnTo>
                    <a:pt x="0" y="11"/>
                  </a:lnTo>
                  <a:lnTo>
                    <a:pt x="0" y="8"/>
                  </a:lnTo>
                  <a:lnTo>
                    <a:pt x="0" y="7"/>
                  </a:lnTo>
                  <a:lnTo>
                    <a:pt x="0" y="5"/>
                  </a:lnTo>
                  <a:lnTo>
                    <a:pt x="1" y="2"/>
                  </a:lnTo>
                  <a:lnTo>
                    <a:pt x="1" y="0"/>
                  </a:lnTo>
                  <a:lnTo>
                    <a:pt x="5" y="0"/>
                  </a:lnTo>
                  <a:lnTo>
                    <a:pt x="26" y="0"/>
                  </a:lnTo>
                  <a:lnTo>
                    <a:pt x="29" y="0"/>
                  </a:lnTo>
                  <a:lnTo>
                    <a:pt x="29" y="2"/>
                  </a:lnTo>
                  <a:lnTo>
                    <a:pt x="31" y="2"/>
                  </a:lnTo>
                  <a:lnTo>
                    <a:pt x="31" y="5"/>
                  </a:lnTo>
                  <a:lnTo>
                    <a:pt x="34" y="7"/>
                  </a:lnTo>
                  <a:lnTo>
                    <a:pt x="34" y="8"/>
                  </a:lnTo>
                  <a:lnTo>
                    <a:pt x="34" y="11"/>
                  </a:lnTo>
                  <a:lnTo>
                    <a:pt x="34" y="14"/>
                  </a:lnTo>
                  <a:lnTo>
                    <a:pt x="34" y="70"/>
                  </a:lnTo>
                  <a:lnTo>
                    <a:pt x="34" y="72"/>
                  </a:lnTo>
                  <a:lnTo>
                    <a:pt x="34" y="74"/>
                  </a:lnTo>
                  <a:lnTo>
                    <a:pt x="34" y="77"/>
                  </a:lnTo>
                  <a:lnTo>
                    <a:pt x="34" y="79"/>
                  </a:lnTo>
                  <a:lnTo>
                    <a:pt x="31" y="79"/>
                  </a:lnTo>
                  <a:lnTo>
                    <a:pt x="31" y="80"/>
                  </a:lnTo>
                  <a:lnTo>
                    <a:pt x="31" y="84"/>
                  </a:lnTo>
                  <a:lnTo>
                    <a:pt x="29" y="84"/>
                  </a:lnTo>
                  <a:lnTo>
                    <a:pt x="26" y="84"/>
                  </a:lnTo>
                  <a:lnTo>
                    <a:pt x="5" y="84"/>
                  </a:lnTo>
                  <a:lnTo>
                    <a:pt x="1" y="84"/>
                  </a:lnTo>
                  <a:lnTo>
                    <a:pt x="1" y="80"/>
                  </a:lnTo>
                  <a:lnTo>
                    <a:pt x="0" y="80"/>
                  </a:lnTo>
                  <a:lnTo>
                    <a:pt x="0" y="79"/>
                  </a:lnTo>
                  <a:lnTo>
                    <a:pt x="0" y="77"/>
                  </a:lnTo>
                  <a:lnTo>
                    <a:pt x="0" y="74"/>
                  </a:lnTo>
                  <a:lnTo>
                    <a:pt x="0" y="72"/>
                  </a:lnTo>
                  <a:lnTo>
                    <a:pt x="0" y="7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91" name="Freeform 33" descr="Light vertical"/>
            <p:cNvSpPr>
              <a:spLocks noChangeAspect="1"/>
            </p:cNvSpPr>
            <p:nvPr/>
          </p:nvSpPr>
          <p:spPr bwMode="auto">
            <a:xfrm>
              <a:off x="3148" y="3537"/>
              <a:ext cx="68" cy="111"/>
            </a:xfrm>
            <a:custGeom>
              <a:avLst/>
              <a:gdLst>
                <a:gd name="T0" fmla="*/ 0 w 52"/>
                <a:gd name="T1" fmla="*/ 68 h 85"/>
                <a:gd name="T2" fmla="*/ 0 w 52"/>
                <a:gd name="T3" fmla="*/ 68 h 85"/>
                <a:gd name="T4" fmla="*/ 0 w 52"/>
                <a:gd name="T5" fmla="*/ 52 h 85"/>
                <a:gd name="T6" fmla="*/ 0 w 52"/>
                <a:gd name="T7" fmla="*/ 38 h 85"/>
                <a:gd name="T8" fmla="*/ 1 w 52"/>
                <a:gd name="T9" fmla="*/ 35 h 85"/>
                <a:gd name="T10" fmla="*/ 1 w 52"/>
                <a:gd name="T11" fmla="*/ 27 h 85"/>
                <a:gd name="T12" fmla="*/ 27 w 52"/>
                <a:gd name="T13" fmla="*/ 12 h 85"/>
                <a:gd name="T14" fmla="*/ 27 w 52"/>
                <a:gd name="T15" fmla="*/ 12 h 85"/>
                <a:gd name="T16" fmla="*/ 35 w 52"/>
                <a:gd name="T17" fmla="*/ 0 h 85"/>
                <a:gd name="T18" fmla="*/ 35 w 52"/>
                <a:gd name="T19" fmla="*/ 0 h 85"/>
                <a:gd name="T20" fmla="*/ 38 w 52"/>
                <a:gd name="T21" fmla="*/ 0 h 85"/>
                <a:gd name="T22" fmla="*/ 221 w 52"/>
                <a:gd name="T23" fmla="*/ 0 h 85"/>
                <a:gd name="T24" fmla="*/ 221 w 52"/>
                <a:gd name="T25" fmla="*/ 0 h 85"/>
                <a:gd name="T26" fmla="*/ 221 w 52"/>
                <a:gd name="T27" fmla="*/ 0 h 85"/>
                <a:gd name="T28" fmla="*/ 228 w 52"/>
                <a:gd name="T29" fmla="*/ 12 h 85"/>
                <a:gd name="T30" fmla="*/ 228 w 52"/>
                <a:gd name="T31" fmla="*/ 12 h 85"/>
                <a:gd name="T32" fmla="*/ 234 w 52"/>
                <a:gd name="T33" fmla="*/ 27 h 85"/>
                <a:gd name="T34" fmla="*/ 234 w 52"/>
                <a:gd name="T35" fmla="*/ 35 h 85"/>
                <a:gd name="T36" fmla="*/ 256 w 52"/>
                <a:gd name="T37" fmla="*/ 35 h 85"/>
                <a:gd name="T38" fmla="*/ 256 w 52"/>
                <a:gd name="T39" fmla="*/ 38 h 85"/>
                <a:gd name="T40" fmla="*/ 256 w 52"/>
                <a:gd name="T41" fmla="*/ 52 h 85"/>
                <a:gd name="T42" fmla="*/ 256 w 52"/>
                <a:gd name="T43" fmla="*/ 68 h 85"/>
                <a:gd name="T44" fmla="*/ 256 w 52"/>
                <a:gd name="T45" fmla="*/ 345 h 85"/>
                <a:gd name="T46" fmla="*/ 256 w 52"/>
                <a:gd name="T47" fmla="*/ 358 h 85"/>
                <a:gd name="T48" fmla="*/ 256 w 52"/>
                <a:gd name="T49" fmla="*/ 370 h 85"/>
                <a:gd name="T50" fmla="*/ 256 w 52"/>
                <a:gd name="T51" fmla="*/ 384 h 85"/>
                <a:gd name="T52" fmla="*/ 256 w 52"/>
                <a:gd name="T53" fmla="*/ 392 h 85"/>
                <a:gd name="T54" fmla="*/ 234 w 52"/>
                <a:gd name="T55" fmla="*/ 392 h 85"/>
                <a:gd name="T56" fmla="*/ 234 w 52"/>
                <a:gd name="T57" fmla="*/ 396 h 85"/>
                <a:gd name="T58" fmla="*/ 228 w 52"/>
                <a:gd name="T59" fmla="*/ 419 h 85"/>
                <a:gd name="T60" fmla="*/ 228 w 52"/>
                <a:gd name="T61" fmla="*/ 419 h 85"/>
                <a:gd name="T62" fmla="*/ 221 w 52"/>
                <a:gd name="T63" fmla="*/ 419 h 85"/>
                <a:gd name="T64" fmla="*/ 221 w 52"/>
                <a:gd name="T65" fmla="*/ 419 h 85"/>
                <a:gd name="T66" fmla="*/ 38 w 52"/>
                <a:gd name="T67" fmla="*/ 419 h 85"/>
                <a:gd name="T68" fmla="*/ 35 w 52"/>
                <a:gd name="T69" fmla="*/ 419 h 85"/>
                <a:gd name="T70" fmla="*/ 35 w 52"/>
                <a:gd name="T71" fmla="*/ 419 h 85"/>
                <a:gd name="T72" fmla="*/ 27 w 52"/>
                <a:gd name="T73" fmla="*/ 419 h 85"/>
                <a:gd name="T74" fmla="*/ 27 w 52"/>
                <a:gd name="T75" fmla="*/ 396 h 85"/>
                <a:gd name="T76" fmla="*/ 1 w 52"/>
                <a:gd name="T77" fmla="*/ 396 h 85"/>
                <a:gd name="T78" fmla="*/ 1 w 52"/>
                <a:gd name="T79" fmla="*/ 392 h 85"/>
                <a:gd name="T80" fmla="*/ 1 w 52"/>
                <a:gd name="T81" fmla="*/ 384 h 85"/>
                <a:gd name="T82" fmla="*/ 0 w 52"/>
                <a:gd name="T83" fmla="*/ 370 h 85"/>
                <a:gd name="T84" fmla="*/ 0 w 52"/>
                <a:gd name="T85" fmla="*/ 358 h 85"/>
                <a:gd name="T86" fmla="*/ 0 w 52"/>
                <a:gd name="T87" fmla="*/ 345 h 8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2"/>
                <a:gd name="T133" fmla="*/ 0 h 85"/>
                <a:gd name="T134" fmla="*/ 52 w 52"/>
                <a:gd name="T135" fmla="*/ 85 h 8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2" h="85">
                  <a:moveTo>
                    <a:pt x="0" y="70"/>
                  </a:moveTo>
                  <a:lnTo>
                    <a:pt x="0" y="14"/>
                  </a:lnTo>
                  <a:lnTo>
                    <a:pt x="0" y="11"/>
                  </a:lnTo>
                  <a:lnTo>
                    <a:pt x="0" y="8"/>
                  </a:lnTo>
                  <a:lnTo>
                    <a:pt x="1" y="7"/>
                  </a:lnTo>
                  <a:lnTo>
                    <a:pt x="1" y="5"/>
                  </a:lnTo>
                  <a:lnTo>
                    <a:pt x="5" y="2"/>
                  </a:lnTo>
                  <a:lnTo>
                    <a:pt x="7" y="0"/>
                  </a:lnTo>
                  <a:lnTo>
                    <a:pt x="8" y="0"/>
                  </a:lnTo>
                  <a:lnTo>
                    <a:pt x="44" y="0"/>
                  </a:lnTo>
                  <a:lnTo>
                    <a:pt x="46" y="0"/>
                  </a:lnTo>
                  <a:lnTo>
                    <a:pt x="46" y="2"/>
                  </a:lnTo>
                  <a:lnTo>
                    <a:pt x="47" y="2"/>
                  </a:lnTo>
                  <a:lnTo>
                    <a:pt x="47" y="5"/>
                  </a:lnTo>
                  <a:lnTo>
                    <a:pt x="47" y="7"/>
                  </a:lnTo>
                  <a:lnTo>
                    <a:pt x="51" y="7"/>
                  </a:lnTo>
                  <a:lnTo>
                    <a:pt x="51" y="8"/>
                  </a:lnTo>
                  <a:lnTo>
                    <a:pt x="51" y="11"/>
                  </a:lnTo>
                  <a:lnTo>
                    <a:pt x="51" y="14"/>
                  </a:lnTo>
                  <a:lnTo>
                    <a:pt x="51" y="70"/>
                  </a:lnTo>
                  <a:lnTo>
                    <a:pt x="51" y="72"/>
                  </a:lnTo>
                  <a:lnTo>
                    <a:pt x="51" y="74"/>
                  </a:lnTo>
                  <a:lnTo>
                    <a:pt x="51" y="77"/>
                  </a:lnTo>
                  <a:lnTo>
                    <a:pt x="51" y="79"/>
                  </a:lnTo>
                  <a:lnTo>
                    <a:pt x="47" y="79"/>
                  </a:lnTo>
                  <a:lnTo>
                    <a:pt x="47" y="80"/>
                  </a:lnTo>
                  <a:lnTo>
                    <a:pt x="46" y="80"/>
                  </a:lnTo>
                  <a:lnTo>
                    <a:pt x="46" y="84"/>
                  </a:lnTo>
                  <a:lnTo>
                    <a:pt x="44" y="84"/>
                  </a:lnTo>
                  <a:lnTo>
                    <a:pt x="8" y="84"/>
                  </a:lnTo>
                  <a:lnTo>
                    <a:pt x="7" y="84"/>
                  </a:lnTo>
                  <a:lnTo>
                    <a:pt x="5" y="84"/>
                  </a:lnTo>
                  <a:lnTo>
                    <a:pt x="5" y="80"/>
                  </a:lnTo>
                  <a:lnTo>
                    <a:pt x="1" y="80"/>
                  </a:lnTo>
                  <a:lnTo>
                    <a:pt x="1" y="79"/>
                  </a:lnTo>
                  <a:lnTo>
                    <a:pt x="1" y="77"/>
                  </a:lnTo>
                  <a:lnTo>
                    <a:pt x="0" y="77"/>
                  </a:lnTo>
                  <a:lnTo>
                    <a:pt x="0" y="74"/>
                  </a:lnTo>
                  <a:lnTo>
                    <a:pt x="0" y="72"/>
                  </a:lnTo>
                  <a:lnTo>
                    <a:pt x="0" y="7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92" name="AutoShape 34"/>
            <p:cNvSpPr>
              <a:spLocks noChangeAspect="1" noChangeArrowheads="1"/>
            </p:cNvSpPr>
            <p:nvPr/>
          </p:nvSpPr>
          <p:spPr bwMode="auto">
            <a:xfrm flipV="1">
              <a:off x="3127" y="3520"/>
              <a:ext cx="12" cy="1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93" name="Freeform 35"/>
            <p:cNvSpPr>
              <a:spLocks noChangeAspect="1"/>
            </p:cNvSpPr>
            <p:nvPr/>
          </p:nvSpPr>
          <p:spPr bwMode="auto">
            <a:xfrm>
              <a:off x="3113" y="3486"/>
              <a:ext cx="17" cy="36"/>
            </a:xfrm>
            <a:custGeom>
              <a:avLst/>
              <a:gdLst>
                <a:gd name="T0" fmla="*/ 60 w 13"/>
                <a:gd name="T1" fmla="*/ 149 h 27"/>
                <a:gd name="T2" fmla="*/ 0 w 13"/>
                <a:gd name="T3" fmla="*/ 105 h 27"/>
                <a:gd name="T4" fmla="*/ 60 w 13"/>
                <a:gd name="T5" fmla="*/ 73 h 27"/>
                <a:gd name="T6" fmla="*/ 0 w 13"/>
                <a:gd name="T7" fmla="*/ 28 h 27"/>
                <a:gd name="T8" fmla="*/ 60 w 13"/>
                <a:gd name="T9" fmla="*/ 0 h 27"/>
                <a:gd name="T10" fmla="*/ 60 w 13"/>
                <a:gd name="T11" fmla="*/ 149 h 27"/>
                <a:gd name="T12" fmla="*/ 60 w 13"/>
                <a:gd name="T13" fmla="*/ 149 h 27"/>
                <a:gd name="T14" fmla="*/ 0 60000 65536"/>
                <a:gd name="T15" fmla="*/ 0 60000 65536"/>
                <a:gd name="T16" fmla="*/ 0 60000 65536"/>
                <a:gd name="T17" fmla="*/ 0 60000 65536"/>
                <a:gd name="T18" fmla="*/ 0 60000 65536"/>
                <a:gd name="T19" fmla="*/ 0 60000 65536"/>
                <a:gd name="T20" fmla="*/ 0 60000 65536"/>
                <a:gd name="T21" fmla="*/ 0 w 13"/>
                <a:gd name="T22" fmla="*/ 0 h 27"/>
                <a:gd name="T23" fmla="*/ 13 w 13"/>
                <a:gd name="T24" fmla="*/ 27 h 2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7">
                  <a:moveTo>
                    <a:pt x="12" y="26"/>
                  </a:moveTo>
                  <a:lnTo>
                    <a:pt x="0" y="19"/>
                  </a:lnTo>
                  <a:lnTo>
                    <a:pt x="12" y="13"/>
                  </a:lnTo>
                  <a:lnTo>
                    <a:pt x="0" y="5"/>
                  </a:lnTo>
                  <a:lnTo>
                    <a:pt x="12" y="0"/>
                  </a:lnTo>
                  <a:lnTo>
                    <a:pt x="12" y="2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94" name="Line 36"/>
            <p:cNvSpPr>
              <a:spLocks noChangeAspect="1" noChangeShapeType="1"/>
            </p:cNvSpPr>
            <p:nvPr/>
          </p:nvSpPr>
          <p:spPr bwMode="auto">
            <a:xfrm flipH="1" flipV="1">
              <a:off x="3113" y="3509"/>
              <a:ext cx="118" cy="1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95" name="Line 37"/>
            <p:cNvSpPr>
              <a:spLocks noChangeAspect="1" noChangeShapeType="1"/>
            </p:cNvSpPr>
            <p:nvPr/>
          </p:nvSpPr>
          <p:spPr bwMode="auto">
            <a:xfrm>
              <a:off x="3129" y="3519"/>
              <a:ext cx="102"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96" name="Line 38"/>
            <p:cNvSpPr>
              <a:spLocks noChangeAspect="1" noChangeShapeType="1"/>
            </p:cNvSpPr>
            <p:nvPr/>
          </p:nvSpPr>
          <p:spPr bwMode="auto">
            <a:xfrm flipH="1" flipV="1">
              <a:off x="3113" y="3492"/>
              <a:ext cx="118" cy="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497" name="Freeform 39"/>
            <p:cNvSpPr>
              <a:spLocks noChangeAspect="1"/>
            </p:cNvSpPr>
            <p:nvPr/>
          </p:nvSpPr>
          <p:spPr bwMode="auto">
            <a:xfrm>
              <a:off x="3235" y="3486"/>
              <a:ext cx="16" cy="34"/>
            </a:xfrm>
            <a:custGeom>
              <a:avLst/>
              <a:gdLst>
                <a:gd name="T0" fmla="*/ 0 w 12"/>
                <a:gd name="T1" fmla="*/ 0 h 26"/>
                <a:gd name="T2" fmla="*/ 64 w 12"/>
                <a:gd name="T3" fmla="*/ 27 h 26"/>
                <a:gd name="T4" fmla="*/ 0 w 12"/>
                <a:gd name="T5" fmla="*/ 65 h 26"/>
                <a:gd name="T6" fmla="*/ 64 w 12"/>
                <a:gd name="T7" fmla="*/ 95 h 26"/>
                <a:gd name="T8" fmla="*/ 0 w 12"/>
                <a:gd name="T9" fmla="*/ 124 h 26"/>
                <a:gd name="T10" fmla="*/ 0 w 12"/>
                <a:gd name="T11" fmla="*/ 0 h 26"/>
                <a:gd name="T12" fmla="*/ 0 w 12"/>
                <a:gd name="T13" fmla="*/ 0 h 26"/>
                <a:gd name="T14" fmla="*/ 0 60000 65536"/>
                <a:gd name="T15" fmla="*/ 0 60000 65536"/>
                <a:gd name="T16" fmla="*/ 0 60000 65536"/>
                <a:gd name="T17" fmla="*/ 0 60000 65536"/>
                <a:gd name="T18" fmla="*/ 0 60000 65536"/>
                <a:gd name="T19" fmla="*/ 0 60000 65536"/>
                <a:gd name="T20" fmla="*/ 0 60000 65536"/>
                <a:gd name="T21" fmla="*/ 0 w 12"/>
                <a:gd name="T22" fmla="*/ 0 h 26"/>
                <a:gd name="T23" fmla="*/ 12 w 12"/>
                <a:gd name="T24" fmla="*/ 26 h 2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6">
                  <a:moveTo>
                    <a:pt x="0" y="0"/>
                  </a:moveTo>
                  <a:lnTo>
                    <a:pt x="11" y="5"/>
                  </a:lnTo>
                  <a:lnTo>
                    <a:pt x="0" y="13"/>
                  </a:lnTo>
                  <a:lnTo>
                    <a:pt x="11" y="19"/>
                  </a:lnTo>
                  <a:lnTo>
                    <a:pt x="0" y="25"/>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98" name="Freeform 40"/>
            <p:cNvSpPr>
              <a:spLocks noChangeAspect="1"/>
            </p:cNvSpPr>
            <p:nvPr/>
          </p:nvSpPr>
          <p:spPr bwMode="auto">
            <a:xfrm>
              <a:off x="3129" y="3387"/>
              <a:ext cx="108" cy="17"/>
            </a:xfrm>
            <a:custGeom>
              <a:avLst/>
              <a:gdLst>
                <a:gd name="T0" fmla="*/ 0 w 83"/>
                <a:gd name="T1" fmla="*/ 60 h 13"/>
                <a:gd name="T2" fmla="*/ 16 w 83"/>
                <a:gd name="T3" fmla="*/ 0 h 13"/>
                <a:gd name="T4" fmla="*/ 372 w 83"/>
                <a:gd name="T5" fmla="*/ 0 h 13"/>
                <a:gd name="T6" fmla="*/ 399 w 83"/>
                <a:gd name="T7" fmla="*/ 60 h 13"/>
                <a:gd name="T8" fmla="*/ 0 w 83"/>
                <a:gd name="T9" fmla="*/ 60 h 13"/>
                <a:gd name="T10" fmla="*/ 0 w 83"/>
                <a:gd name="T11" fmla="*/ 60 h 13"/>
                <a:gd name="T12" fmla="*/ 0 60000 65536"/>
                <a:gd name="T13" fmla="*/ 0 60000 65536"/>
                <a:gd name="T14" fmla="*/ 0 60000 65536"/>
                <a:gd name="T15" fmla="*/ 0 60000 65536"/>
                <a:gd name="T16" fmla="*/ 0 60000 65536"/>
                <a:gd name="T17" fmla="*/ 0 60000 65536"/>
                <a:gd name="T18" fmla="*/ 0 w 83"/>
                <a:gd name="T19" fmla="*/ 0 h 13"/>
                <a:gd name="T20" fmla="*/ 83 w 83"/>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83" h="13">
                  <a:moveTo>
                    <a:pt x="0" y="12"/>
                  </a:moveTo>
                  <a:lnTo>
                    <a:pt x="3" y="0"/>
                  </a:lnTo>
                  <a:lnTo>
                    <a:pt x="77" y="0"/>
                  </a:lnTo>
                  <a:lnTo>
                    <a:pt x="82" y="12"/>
                  </a:lnTo>
                  <a:lnTo>
                    <a:pt x="0" y="1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499" name="Freeform 41"/>
            <p:cNvSpPr>
              <a:spLocks noChangeAspect="1"/>
            </p:cNvSpPr>
            <p:nvPr/>
          </p:nvSpPr>
          <p:spPr bwMode="auto">
            <a:xfrm>
              <a:off x="3073" y="3344"/>
              <a:ext cx="224" cy="149"/>
            </a:xfrm>
            <a:custGeom>
              <a:avLst/>
              <a:gdLst>
                <a:gd name="T0" fmla="*/ 0 w 172"/>
                <a:gd name="T1" fmla="*/ 93 h 114"/>
                <a:gd name="T2" fmla="*/ 0 w 172"/>
                <a:gd name="T3" fmla="*/ 93 h 114"/>
                <a:gd name="T4" fmla="*/ 12 w 172"/>
                <a:gd name="T5" fmla="*/ 65 h 114"/>
                <a:gd name="T6" fmla="*/ 12 w 172"/>
                <a:gd name="T7" fmla="*/ 60 h 114"/>
                <a:gd name="T8" fmla="*/ 27 w 172"/>
                <a:gd name="T9" fmla="*/ 38 h 114"/>
                <a:gd name="T10" fmla="*/ 38 w 172"/>
                <a:gd name="T11" fmla="*/ 35 h 114"/>
                <a:gd name="T12" fmla="*/ 60 w 172"/>
                <a:gd name="T13" fmla="*/ 27 h 114"/>
                <a:gd name="T14" fmla="*/ 78 w 172"/>
                <a:gd name="T15" fmla="*/ 12 h 114"/>
                <a:gd name="T16" fmla="*/ 96 w 172"/>
                <a:gd name="T17" fmla="*/ 0 h 114"/>
                <a:gd name="T18" fmla="*/ 124 w 172"/>
                <a:gd name="T19" fmla="*/ 0 h 114"/>
                <a:gd name="T20" fmla="*/ 134 w 172"/>
                <a:gd name="T21" fmla="*/ 0 h 114"/>
                <a:gd name="T22" fmla="*/ 682 w 172"/>
                <a:gd name="T23" fmla="*/ 0 h 114"/>
                <a:gd name="T24" fmla="*/ 707 w 172"/>
                <a:gd name="T25" fmla="*/ 0 h 114"/>
                <a:gd name="T26" fmla="*/ 731 w 172"/>
                <a:gd name="T27" fmla="*/ 0 h 114"/>
                <a:gd name="T28" fmla="*/ 745 w 172"/>
                <a:gd name="T29" fmla="*/ 12 h 114"/>
                <a:gd name="T30" fmla="*/ 764 w 172"/>
                <a:gd name="T31" fmla="*/ 12 h 114"/>
                <a:gd name="T32" fmla="*/ 780 w 172"/>
                <a:gd name="T33" fmla="*/ 27 h 114"/>
                <a:gd name="T34" fmla="*/ 793 w 172"/>
                <a:gd name="T35" fmla="*/ 35 h 114"/>
                <a:gd name="T36" fmla="*/ 815 w 172"/>
                <a:gd name="T37" fmla="*/ 38 h 114"/>
                <a:gd name="T38" fmla="*/ 815 w 172"/>
                <a:gd name="T39" fmla="*/ 65 h 114"/>
                <a:gd name="T40" fmla="*/ 835 w 172"/>
                <a:gd name="T41" fmla="*/ 76 h 114"/>
                <a:gd name="T42" fmla="*/ 835 w 172"/>
                <a:gd name="T43" fmla="*/ 93 h 114"/>
                <a:gd name="T44" fmla="*/ 835 w 172"/>
                <a:gd name="T45" fmla="*/ 465 h 114"/>
                <a:gd name="T46" fmla="*/ 835 w 172"/>
                <a:gd name="T47" fmla="*/ 473 h 114"/>
                <a:gd name="T48" fmla="*/ 835 w 172"/>
                <a:gd name="T49" fmla="*/ 474 h 114"/>
                <a:gd name="T50" fmla="*/ 815 w 172"/>
                <a:gd name="T51" fmla="*/ 507 h 114"/>
                <a:gd name="T52" fmla="*/ 806 w 172"/>
                <a:gd name="T53" fmla="*/ 514 h 114"/>
                <a:gd name="T54" fmla="*/ 793 w 172"/>
                <a:gd name="T55" fmla="*/ 533 h 114"/>
                <a:gd name="T56" fmla="*/ 772 w 172"/>
                <a:gd name="T57" fmla="*/ 544 h 114"/>
                <a:gd name="T58" fmla="*/ 764 w 172"/>
                <a:gd name="T59" fmla="*/ 550 h 114"/>
                <a:gd name="T60" fmla="*/ 742 w 172"/>
                <a:gd name="T61" fmla="*/ 550 h 114"/>
                <a:gd name="T62" fmla="*/ 716 w 172"/>
                <a:gd name="T63" fmla="*/ 562 h 114"/>
                <a:gd name="T64" fmla="*/ 682 w 172"/>
                <a:gd name="T65" fmla="*/ 562 h 114"/>
                <a:gd name="T66" fmla="*/ 134 w 172"/>
                <a:gd name="T67" fmla="*/ 562 h 114"/>
                <a:gd name="T68" fmla="*/ 133 w 172"/>
                <a:gd name="T69" fmla="*/ 562 h 114"/>
                <a:gd name="T70" fmla="*/ 108 w 172"/>
                <a:gd name="T71" fmla="*/ 562 h 114"/>
                <a:gd name="T72" fmla="*/ 86 w 172"/>
                <a:gd name="T73" fmla="*/ 550 h 114"/>
                <a:gd name="T74" fmla="*/ 64 w 172"/>
                <a:gd name="T75" fmla="*/ 544 h 114"/>
                <a:gd name="T76" fmla="*/ 38 w 172"/>
                <a:gd name="T77" fmla="*/ 544 h 114"/>
                <a:gd name="T78" fmla="*/ 35 w 172"/>
                <a:gd name="T79" fmla="*/ 514 h 114"/>
                <a:gd name="T80" fmla="*/ 27 w 172"/>
                <a:gd name="T81" fmla="*/ 507 h 114"/>
                <a:gd name="T82" fmla="*/ 12 w 172"/>
                <a:gd name="T83" fmla="*/ 501 h 114"/>
                <a:gd name="T84" fmla="*/ 0 w 172"/>
                <a:gd name="T85" fmla="*/ 474 h 114"/>
                <a:gd name="T86" fmla="*/ 0 w 172"/>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72"/>
                <a:gd name="T133" fmla="*/ 0 h 114"/>
                <a:gd name="T134" fmla="*/ 172 w 172"/>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72" h="114">
                  <a:moveTo>
                    <a:pt x="0" y="93"/>
                  </a:moveTo>
                  <a:lnTo>
                    <a:pt x="0" y="18"/>
                  </a:lnTo>
                  <a:lnTo>
                    <a:pt x="0" y="15"/>
                  </a:lnTo>
                  <a:lnTo>
                    <a:pt x="2" y="13"/>
                  </a:lnTo>
                  <a:lnTo>
                    <a:pt x="2" y="12"/>
                  </a:lnTo>
                  <a:lnTo>
                    <a:pt x="5" y="8"/>
                  </a:lnTo>
                  <a:lnTo>
                    <a:pt x="7" y="7"/>
                  </a:lnTo>
                  <a:lnTo>
                    <a:pt x="8" y="7"/>
                  </a:lnTo>
                  <a:lnTo>
                    <a:pt x="8" y="5"/>
                  </a:lnTo>
                  <a:lnTo>
                    <a:pt x="12" y="5"/>
                  </a:lnTo>
                  <a:lnTo>
                    <a:pt x="13" y="2"/>
                  </a:lnTo>
                  <a:lnTo>
                    <a:pt x="16" y="2"/>
                  </a:lnTo>
                  <a:lnTo>
                    <a:pt x="18" y="2"/>
                  </a:lnTo>
                  <a:lnTo>
                    <a:pt x="20" y="0"/>
                  </a:lnTo>
                  <a:lnTo>
                    <a:pt x="22" y="0"/>
                  </a:lnTo>
                  <a:lnTo>
                    <a:pt x="25" y="0"/>
                  </a:lnTo>
                  <a:lnTo>
                    <a:pt x="27" y="0"/>
                  </a:lnTo>
                  <a:lnTo>
                    <a:pt x="28" y="0"/>
                  </a:lnTo>
                  <a:lnTo>
                    <a:pt x="140" y="0"/>
                  </a:lnTo>
                  <a:lnTo>
                    <a:pt x="145" y="0"/>
                  </a:lnTo>
                  <a:lnTo>
                    <a:pt x="147" y="0"/>
                  </a:lnTo>
                  <a:lnTo>
                    <a:pt x="150" y="0"/>
                  </a:lnTo>
                  <a:lnTo>
                    <a:pt x="152" y="0"/>
                  </a:lnTo>
                  <a:lnTo>
                    <a:pt x="153" y="2"/>
                  </a:lnTo>
                  <a:lnTo>
                    <a:pt x="157" y="2"/>
                  </a:lnTo>
                  <a:lnTo>
                    <a:pt x="158" y="5"/>
                  </a:lnTo>
                  <a:lnTo>
                    <a:pt x="160" y="5"/>
                  </a:lnTo>
                  <a:lnTo>
                    <a:pt x="163" y="7"/>
                  </a:lnTo>
                  <a:lnTo>
                    <a:pt x="165" y="8"/>
                  </a:lnTo>
                  <a:lnTo>
                    <a:pt x="167" y="8"/>
                  </a:lnTo>
                  <a:lnTo>
                    <a:pt x="167" y="12"/>
                  </a:lnTo>
                  <a:lnTo>
                    <a:pt x="167" y="13"/>
                  </a:lnTo>
                  <a:lnTo>
                    <a:pt x="171" y="13"/>
                  </a:lnTo>
                  <a:lnTo>
                    <a:pt x="171" y="15"/>
                  </a:lnTo>
                  <a:lnTo>
                    <a:pt x="171" y="18"/>
                  </a:lnTo>
                  <a:lnTo>
                    <a:pt x="171" y="93"/>
                  </a:lnTo>
                  <a:lnTo>
                    <a:pt x="171" y="95"/>
                  </a:lnTo>
                  <a:lnTo>
                    <a:pt x="171" y="96"/>
                  </a:lnTo>
                  <a:lnTo>
                    <a:pt x="167" y="100"/>
                  </a:lnTo>
                  <a:lnTo>
                    <a:pt x="167" y="102"/>
                  </a:lnTo>
                  <a:lnTo>
                    <a:pt x="165" y="103"/>
                  </a:lnTo>
                  <a:lnTo>
                    <a:pt x="163" y="103"/>
                  </a:lnTo>
                  <a:lnTo>
                    <a:pt x="163" y="107"/>
                  </a:lnTo>
                  <a:lnTo>
                    <a:pt x="160" y="109"/>
                  </a:lnTo>
                  <a:lnTo>
                    <a:pt x="158" y="109"/>
                  </a:lnTo>
                  <a:lnTo>
                    <a:pt x="157" y="109"/>
                  </a:lnTo>
                  <a:lnTo>
                    <a:pt x="157" y="110"/>
                  </a:lnTo>
                  <a:lnTo>
                    <a:pt x="153" y="110"/>
                  </a:lnTo>
                  <a:lnTo>
                    <a:pt x="152" y="110"/>
                  </a:lnTo>
                  <a:lnTo>
                    <a:pt x="150" y="113"/>
                  </a:lnTo>
                  <a:lnTo>
                    <a:pt x="147" y="113"/>
                  </a:lnTo>
                  <a:lnTo>
                    <a:pt x="145" y="113"/>
                  </a:lnTo>
                  <a:lnTo>
                    <a:pt x="140" y="113"/>
                  </a:lnTo>
                  <a:lnTo>
                    <a:pt x="28" y="113"/>
                  </a:lnTo>
                  <a:lnTo>
                    <a:pt x="27" y="113"/>
                  </a:lnTo>
                  <a:lnTo>
                    <a:pt x="25" y="113"/>
                  </a:lnTo>
                  <a:lnTo>
                    <a:pt x="22" y="113"/>
                  </a:lnTo>
                  <a:lnTo>
                    <a:pt x="20" y="110"/>
                  </a:lnTo>
                  <a:lnTo>
                    <a:pt x="18" y="110"/>
                  </a:lnTo>
                  <a:lnTo>
                    <a:pt x="16" y="110"/>
                  </a:lnTo>
                  <a:lnTo>
                    <a:pt x="13" y="109"/>
                  </a:lnTo>
                  <a:lnTo>
                    <a:pt x="12" y="109"/>
                  </a:lnTo>
                  <a:lnTo>
                    <a:pt x="8" y="109"/>
                  </a:lnTo>
                  <a:lnTo>
                    <a:pt x="8" y="107"/>
                  </a:lnTo>
                  <a:lnTo>
                    <a:pt x="7" y="103"/>
                  </a:lnTo>
                  <a:lnTo>
                    <a:pt x="5" y="103"/>
                  </a:lnTo>
                  <a:lnTo>
                    <a:pt x="5" y="102"/>
                  </a:lnTo>
                  <a:lnTo>
                    <a:pt x="2" y="102"/>
                  </a:lnTo>
                  <a:lnTo>
                    <a:pt x="2" y="100"/>
                  </a:lnTo>
                  <a:lnTo>
                    <a:pt x="2" y="96"/>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00" name="Freeform 42"/>
            <p:cNvSpPr>
              <a:spLocks noChangeAspect="1"/>
            </p:cNvSpPr>
            <p:nvPr/>
          </p:nvSpPr>
          <p:spPr bwMode="auto">
            <a:xfrm>
              <a:off x="3075" y="3344"/>
              <a:ext cx="64" cy="149"/>
            </a:xfrm>
            <a:custGeom>
              <a:avLst/>
              <a:gdLst>
                <a:gd name="T0" fmla="*/ 0 w 49"/>
                <a:gd name="T1" fmla="*/ 99 h 114"/>
                <a:gd name="T2" fmla="*/ 0 w 49"/>
                <a:gd name="T3" fmla="*/ 93 h 114"/>
                <a:gd name="T4" fmla="*/ 0 w 49"/>
                <a:gd name="T5" fmla="*/ 76 h 114"/>
                <a:gd name="T6" fmla="*/ 0 w 49"/>
                <a:gd name="T7" fmla="*/ 60 h 114"/>
                <a:gd name="T8" fmla="*/ 0 w 49"/>
                <a:gd name="T9" fmla="*/ 38 h 114"/>
                <a:gd name="T10" fmla="*/ 1 w 49"/>
                <a:gd name="T11" fmla="*/ 35 h 114"/>
                <a:gd name="T12" fmla="*/ 1 w 49"/>
                <a:gd name="T13" fmla="*/ 27 h 114"/>
                <a:gd name="T14" fmla="*/ 27 w 49"/>
                <a:gd name="T15" fmla="*/ 12 h 114"/>
                <a:gd name="T16" fmla="*/ 27 w 49"/>
                <a:gd name="T17" fmla="*/ 12 h 114"/>
                <a:gd name="T18" fmla="*/ 29 w 49"/>
                <a:gd name="T19" fmla="*/ 0 h 114"/>
                <a:gd name="T20" fmla="*/ 29 w 49"/>
                <a:gd name="T21" fmla="*/ 0 h 114"/>
                <a:gd name="T22" fmla="*/ 183 w 49"/>
                <a:gd name="T23" fmla="*/ 0 h 114"/>
                <a:gd name="T24" fmla="*/ 199 w 49"/>
                <a:gd name="T25" fmla="*/ 0 h 114"/>
                <a:gd name="T26" fmla="*/ 199 w 49"/>
                <a:gd name="T27" fmla="*/ 0 h 114"/>
                <a:gd name="T28" fmla="*/ 206 w 49"/>
                <a:gd name="T29" fmla="*/ 12 h 114"/>
                <a:gd name="T30" fmla="*/ 206 w 49"/>
                <a:gd name="T31" fmla="*/ 12 h 114"/>
                <a:gd name="T32" fmla="*/ 217 w 49"/>
                <a:gd name="T33" fmla="*/ 27 h 114"/>
                <a:gd name="T34" fmla="*/ 217 w 49"/>
                <a:gd name="T35" fmla="*/ 35 h 114"/>
                <a:gd name="T36" fmla="*/ 217 w 49"/>
                <a:gd name="T37" fmla="*/ 38 h 114"/>
                <a:gd name="T38" fmla="*/ 239 w 49"/>
                <a:gd name="T39" fmla="*/ 65 h 114"/>
                <a:gd name="T40" fmla="*/ 239 w 49"/>
                <a:gd name="T41" fmla="*/ 76 h 114"/>
                <a:gd name="T42" fmla="*/ 239 w 49"/>
                <a:gd name="T43" fmla="*/ 99 h 114"/>
                <a:gd name="T44" fmla="*/ 239 w 49"/>
                <a:gd name="T45" fmla="*/ 465 h 114"/>
                <a:gd name="T46" fmla="*/ 239 w 49"/>
                <a:gd name="T47" fmla="*/ 473 h 114"/>
                <a:gd name="T48" fmla="*/ 239 w 49"/>
                <a:gd name="T49" fmla="*/ 501 h 114"/>
                <a:gd name="T50" fmla="*/ 217 w 49"/>
                <a:gd name="T51" fmla="*/ 507 h 114"/>
                <a:gd name="T52" fmla="*/ 217 w 49"/>
                <a:gd name="T53" fmla="*/ 514 h 114"/>
                <a:gd name="T54" fmla="*/ 217 w 49"/>
                <a:gd name="T55" fmla="*/ 533 h 114"/>
                <a:gd name="T56" fmla="*/ 206 w 49"/>
                <a:gd name="T57" fmla="*/ 544 h 114"/>
                <a:gd name="T58" fmla="*/ 206 w 49"/>
                <a:gd name="T59" fmla="*/ 550 h 114"/>
                <a:gd name="T60" fmla="*/ 199 w 49"/>
                <a:gd name="T61" fmla="*/ 550 h 114"/>
                <a:gd name="T62" fmla="*/ 199 w 49"/>
                <a:gd name="T63" fmla="*/ 562 h 114"/>
                <a:gd name="T64" fmla="*/ 183 w 49"/>
                <a:gd name="T65" fmla="*/ 562 h 114"/>
                <a:gd name="T66" fmla="*/ 29 w 49"/>
                <a:gd name="T67" fmla="*/ 562 h 114"/>
                <a:gd name="T68" fmla="*/ 29 w 49"/>
                <a:gd name="T69" fmla="*/ 562 h 114"/>
                <a:gd name="T70" fmla="*/ 27 w 49"/>
                <a:gd name="T71" fmla="*/ 562 h 114"/>
                <a:gd name="T72" fmla="*/ 27 w 49"/>
                <a:gd name="T73" fmla="*/ 550 h 114"/>
                <a:gd name="T74" fmla="*/ 1 w 49"/>
                <a:gd name="T75" fmla="*/ 550 h 114"/>
                <a:gd name="T76" fmla="*/ 1 w 49"/>
                <a:gd name="T77" fmla="*/ 544 h 114"/>
                <a:gd name="T78" fmla="*/ 0 w 49"/>
                <a:gd name="T79" fmla="*/ 533 h 114"/>
                <a:gd name="T80" fmla="*/ 0 w 49"/>
                <a:gd name="T81" fmla="*/ 514 h 114"/>
                <a:gd name="T82" fmla="*/ 0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0" y="13"/>
                  </a:lnTo>
                  <a:lnTo>
                    <a:pt x="0" y="12"/>
                  </a:lnTo>
                  <a:lnTo>
                    <a:pt x="0" y="8"/>
                  </a:lnTo>
                  <a:lnTo>
                    <a:pt x="0" y="7"/>
                  </a:lnTo>
                  <a:lnTo>
                    <a:pt x="1" y="7"/>
                  </a:lnTo>
                  <a:lnTo>
                    <a:pt x="1" y="5"/>
                  </a:lnTo>
                  <a:lnTo>
                    <a:pt x="1" y="2"/>
                  </a:lnTo>
                  <a:lnTo>
                    <a:pt x="5" y="2"/>
                  </a:lnTo>
                  <a:lnTo>
                    <a:pt x="5" y="0"/>
                  </a:lnTo>
                  <a:lnTo>
                    <a:pt x="6" y="0"/>
                  </a:lnTo>
                  <a:lnTo>
                    <a:pt x="37" y="0"/>
                  </a:lnTo>
                  <a:lnTo>
                    <a:pt x="40" y="0"/>
                  </a:lnTo>
                  <a:lnTo>
                    <a:pt x="40" y="2"/>
                  </a:lnTo>
                  <a:lnTo>
                    <a:pt x="41" y="2"/>
                  </a:lnTo>
                  <a:lnTo>
                    <a:pt x="41" y="5"/>
                  </a:lnTo>
                  <a:lnTo>
                    <a:pt x="44" y="5"/>
                  </a:lnTo>
                  <a:lnTo>
                    <a:pt x="44" y="7"/>
                  </a:lnTo>
                  <a:lnTo>
                    <a:pt x="44" y="8"/>
                  </a:lnTo>
                  <a:lnTo>
                    <a:pt x="44" y="12"/>
                  </a:lnTo>
                  <a:lnTo>
                    <a:pt x="48" y="13"/>
                  </a:lnTo>
                  <a:lnTo>
                    <a:pt x="48" y="15"/>
                  </a:lnTo>
                  <a:lnTo>
                    <a:pt x="48" y="18"/>
                  </a:lnTo>
                  <a:lnTo>
                    <a:pt x="48" y="20"/>
                  </a:lnTo>
                  <a:lnTo>
                    <a:pt x="48" y="93"/>
                  </a:lnTo>
                  <a:lnTo>
                    <a:pt x="48" y="95"/>
                  </a:lnTo>
                  <a:lnTo>
                    <a:pt x="48" y="96"/>
                  </a:lnTo>
                  <a:lnTo>
                    <a:pt x="48" y="100"/>
                  </a:lnTo>
                  <a:lnTo>
                    <a:pt x="44" y="102"/>
                  </a:lnTo>
                  <a:lnTo>
                    <a:pt x="44" y="103"/>
                  </a:lnTo>
                  <a:lnTo>
                    <a:pt x="44" y="107"/>
                  </a:lnTo>
                  <a:lnTo>
                    <a:pt x="44" y="109"/>
                  </a:lnTo>
                  <a:lnTo>
                    <a:pt x="41" y="109"/>
                  </a:lnTo>
                  <a:lnTo>
                    <a:pt x="41" y="110"/>
                  </a:lnTo>
                  <a:lnTo>
                    <a:pt x="40" y="110"/>
                  </a:lnTo>
                  <a:lnTo>
                    <a:pt x="40" y="113"/>
                  </a:lnTo>
                  <a:lnTo>
                    <a:pt x="37" y="113"/>
                  </a:lnTo>
                  <a:lnTo>
                    <a:pt x="6" y="113"/>
                  </a:lnTo>
                  <a:lnTo>
                    <a:pt x="5" y="113"/>
                  </a:lnTo>
                  <a:lnTo>
                    <a:pt x="5" y="110"/>
                  </a:lnTo>
                  <a:lnTo>
                    <a:pt x="1" y="110"/>
                  </a:lnTo>
                  <a:lnTo>
                    <a:pt x="1" y="109"/>
                  </a:lnTo>
                  <a:lnTo>
                    <a:pt x="1" y="107"/>
                  </a:lnTo>
                  <a:lnTo>
                    <a:pt x="0" y="107"/>
                  </a:lnTo>
                  <a:lnTo>
                    <a:pt x="0" y="103"/>
                  </a:lnTo>
                  <a:lnTo>
                    <a:pt x="0" y="102"/>
                  </a:lnTo>
                  <a:lnTo>
                    <a:pt x="0" y="100"/>
                  </a:lnTo>
                  <a:lnTo>
                    <a:pt x="0" y="96"/>
                  </a:lnTo>
                  <a:lnTo>
                    <a:pt x="0" y="95"/>
                  </a:lnTo>
                  <a:lnTo>
                    <a:pt x="0" y="9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01" name="Freeform 43"/>
            <p:cNvSpPr>
              <a:spLocks noChangeAspect="1"/>
            </p:cNvSpPr>
            <p:nvPr/>
          </p:nvSpPr>
          <p:spPr bwMode="auto">
            <a:xfrm>
              <a:off x="3228" y="3344"/>
              <a:ext cx="63" cy="149"/>
            </a:xfrm>
            <a:custGeom>
              <a:avLst/>
              <a:gdLst>
                <a:gd name="T0" fmla="*/ 0 w 49"/>
                <a:gd name="T1" fmla="*/ 99 h 114"/>
                <a:gd name="T2" fmla="*/ 0 w 49"/>
                <a:gd name="T3" fmla="*/ 93 h 114"/>
                <a:gd name="T4" fmla="*/ 0 w 49"/>
                <a:gd name="T5" fmla="*/ 76 h 114"/>
                <a:gd name="T6" fmla="*/ 1 w 49"/>
                <a:gd name="T7" fmla="*/ 60 h 114"/>
                <a:gd name="T8" fmla="*/ 1 w 49"/>
                <a:gd name="T9" fmla="*/ 38 h 114"/>
                <a:gd name="T10" fmla="*/ 1 w 49"/>
                <a:gd name="T11" fmla="*/ 35 h 114"/>
                <a:gd name="T12" fmla="*/ 28 w 49"/>
                <a:gd name="T13" fmla="*/ 27 h 114"/>
                <a:gd name="T14" fmla="*/ 28 w 49"/>
                <a:gd name="T15" fmla="*/ 12 h 114"/>
                <a:gd name="T16" fmla="*/ 31 w 49"/>
                <a:gd name="T17" fmla="*/ 12 h 114"/>
                <a:gd name="T18" fmla="*/ 31 w 49"/>
                <a:gd name="T19" fmla="*/ 0 h 114"/>
                <a:gd name="T20" fmla="*/ 40 w 49"/>
                <a:gd name="T21" fmla="*/ 0 h 114"/>
                <a:gd name="T22" fmla="*/ 185 w 49"/>
                <a:gd name="T23" fmla="*/ 0 h 114"/>
                <a:gd name="T24" fmla="*/ 185 w 49"/>
                <a:gd name="T25" fmla="*/ 0 h 114"/>
                <a:gd name="T26" fmla="*/ 193 w 49"/>
                <a:gd name="T27" fmla="*/ 0 h 114"/>
                <a:gd name="T28" fmla="*/ 193 w 49"/>
                <a:gd name="T29" fmla="*/ 12 h 114"/>
                <a:gd name="T30" fmla="*/ 201 w 49"/>
                <a:gd name="T31" fmla="*/ 12 h 114"/>
                <a:gd name="T32" fmla="*/ 201 w 49"/>
                <a:gd name="T33" fmla="*/ 27 h 114"/>
                <a:gd name="T34" fmla="*/ 219 w 49"/>
                <a:gd name="T35" fmla="*/ 35 h 114"/>
                <a:gd name="T36" fmla="*/ 219 w 49"/>
                <a:gd name="T37" fmla="*/ 38 h 114"/>
                <a:gd name="T38" fmla="*/ 219 w 49"/>
                <a:gd name="T39" fmla="*/ 65 h 114"/>
                <a:gd name="T40" fmla="*/ 219 w 49"/>
                <a:gd name="T41" fmla="*/ 76 h 114"/>
                <a:gd name="T42" fmla="*/ 219 w 49"/>
                <a:gd name="T43" fmla="*/ 99 h 114"/>
                <a:gd name="T44" fmla="*/ 219 w 49"/>
                <a:gd name="T45" fmla="*/ 465 h 114"/>
                <a:gd name="T46" fmla="*/ 219 w 49"/>
                <a:gd name="T47" fmla="*/ 473 h 114"/>
                <a:gd name="T48" fmla="*/ 219 w 49"/>
                <a:gd name="T49" fmla="*/ 501 h 114"/>
                <a:gd name="T50" fmla="*/ 219 w 49"/>
                <a:gd name="T51" fmla="*/ 507 h 114"/>
                <a:gd name="T52" fmla="*/ 219 w 49"/>
                <a:gd name="T53" fmla="*/ 514 h 114"/>
                <a:gd name="T54" fmla="*/ 201 w 49"/>
                <a:gd name="T55" fmla="*/ 533 h 114"/>
                <a:gd name="T56" fmla="*/ 201 w 49"/>
                <a:gd name="T57" fmla="*/ 544 h 114"/>
                <a:gd name="T58" fmla="*/ 193 w 49"/>
                <a:gd name="T59" fmla="*/ 550 h 114"/>
                <a:gd name="T60" fmla="*/ 193 w 49"/>
                <a:gd name="T61" fmla="*/ 550 h 114"/>
                <a:gd name="T62" fmla="*/ 185 w 49"/>
                <a:gd name="T63" fmla="*/ 562 h 114"/>
                <a:gd name="T64" fmla="*/ 185 w 49"/>
                <a:gd name="T65" fmla="*/ 562 h 114"/>
                <a:gd name="T66" fmla="*/ 40 w 49"/>
                <a:gd name="T67" fmla="*/ 562 h 114"/>
                <a:gd name="T68" fmla="*/ 40 w 49"/>
                <a:gd name="T69" fmla="*/ 562 h 114"/>
                <a:gd name="T70" fmla="*/ 31 w 49"/>
                <a:gd name="T71" fmla="*/ 562 h 114"/>
                <a:gd name="T72" fmla="*/ 28 w 49"/>
                <a:gd name="T73" fmla="*/ 550 h 114"/>
                <a:gd name="T74" fmla="*/ 28 w 49"/>
                <a:gd name="T75" fmla="*/ 550 h 114"/>
                <a:gd name="T76" fmla="*/ 1 w 49"/>
                <a:gd name="T77" fmla="*/ 544 h 114"/>
                <a:gd name="T78" fmla="*/ 1 w 49"/>
                <a:gd name="T79" fmla="*/ 533 h 114"/>
                <a:gd name="T80" fmla="*/ 1 w 49"/>
                <a:gd name="T81" fmla="*/ 514 h 114"/>
                <a:gd name="T82" fmla="*/ 1 w 49"/>
                <a:gd name="T83" fmla="*/ 501 h 114"/>
                <a:gd name="T84" fmla="*/ 0 w 49"/>
                <a:gd name="T85" fmla="*/ 474 h 114"/>
                <a:gd name="T86" fmla="*/ 0 w 4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9"/>
                <a:gd name="T133" fmla="*/ 0 h 114"/>
                <a:gd name="T134" fmla="*/ 49 w 4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9" h="114">
                  <a:moveTo>
                    <a:pt x="0" y="93"/>
                  </a:moveTo>
                  <a:lnTo>
                    <a:pt x="0" y="20"/>
                  </a:lnTo>
                  <a:lnTo>
                    <a:pt x="0" y="18"/>
                  </a:lnTo>
                  <a:lnTo>
                    <a:pt x="0" y="15"/>
                  </a:lnTo>
                  <a:lnTo>
                    <a:pt x="1" y="13"/>
                  </a:lnTo>
                  <a:lnTo>
                    <a:pt x="1" y="12"/>
                  </a:lnTo>
                  <a:lnTo>
                    <a:pt x="1" y="8"/>
                  </a:lnTo>
                  <a:lnTo>
                    <a:pt x="1" y="7"/>
                  </a:lnTo>
                  <a:lnTo>
                    <a:pt x="1" y="5"/>
                  </a:lnTo>
                  <a:lnTo>
                    <a:pt x="6" y="5"/>
                  </a:lnTo>
                  <a:lnTo>
                    <a:pt x="6" y="2"/>
                  </a:lnTo>
                  <a:lnTo>
                    <a:pt x="7" y="2"/>
                  </a:lnTo>
                  <a:lnTo>
                    <a:pt x="7" y="0"/>
                  </a:lnTo>
                  <a:lnTo>
                    <a:pt x="9" y="0"/>
                  </a:lnTo>
                  <a:lnTo>
                    <a:pt x="41" y="0"/>
                  </a:lnTo>
                  <a:lnTo>
                    <a:pt x="43" y="0"/>
                  </a:lnTo>
                  <a:lnTo>
                    <a:pt x="43" y="2"/>
                  </a:lnTo>
                  <a:lnTo>
                    <a:pt x="44" y="2"/>
                  </a:lnTo>
                  <a:lnTo>
                    <a:pt x="44" y="5"/>
                  </a:lnTo>
                  <a:lnTo>
                    <a:pt x="44" y="7"/>
                  </a:lnTo>
                  <a:lnTo>
                    <a:pt x="48" y="7"/>
                  </a:lnTo>
                  <a:lnTo>
                    <a:pt x="48" y="8"/>
                  </a:lnTo>
                  <a:lnTo>
                    <a:pt x="48" y="12"/>
                  </a:lnTo>
                  <a:lnTo>
                    <a:pt x="48" y="13"/>
                  </a:lnTo>
                  <a:lnTo>
                    <a:pt x="48" y="15"/>
                  </a:lnTo>
                  <a:lnTo>
                    <a:pt x="48" y="18"/>
                  </a:lnTo>
                  <a:lnTo>
                    <a:pt x="48" y="20"/>
                  </a:lnTo>
                  <a:lnTo>
                    <a:pt x="48" y="93"/>
                  </a:lnTo>
                  <a:lnTo>
                    <a:pt x="48" y="95"/>
                  </a:lnTo>
                  <a:lnTo>
                    <a:pt x="48" y="96"/>
                  </a:lnTo>
                  <a:lnTo>
                    <a:pt x="48" y="100"/>
                  </a:lnTo>
                  <a:lnTo>
                    <a:pt x="48" y="102"/>
                  </a:lnTo>
                  <a:lnTo>
                    <a:pt x="48" y="103"/>
                  </a:lnTo>
                  <a:lnTo>
                    <a:pt x="48" y="107"/>
                  </a:lnTo>
                  <a:lnTo>
                    <a:pt x="44" y="107"/>
                  </a:lnTo>
                  <a:lnTo>
                    <a:pt x="44" y="109"/>
                  </a:lnTo>
                  <a:lnTo>
                    <a:pt x="44" y="110"/>
                  </a:lnTo>
                  <a:lnTo>
                    <a:pt x="43" y="110"/>
                  </a:lnTo>
                  <a:lnTo>
                    <a:pt x="43" y="113"/>
                  </a:lnTo>
                  <a:lnTo>
                    <a:pt x="41" y="113"/>
                  </a:lnTo>
                  <a:lnTo>
                    <a:pt x="9" y="113"/>
                  </a:lnTo>
                  <a:lnTo>
                    <a:pt x="7" y="113"/>
                  </a:lnTo>
                  <a:lnTo>
                    <a:pt x="7" y="110"/>
                  </a:lnTo>
                  <a:lnTo>
                    <a:pt x="6" y="110"/>
                  </a:lnTo>
                  <a:lnTo>
                    <a:pt x="6" y="109"/>
                  </a:lnTo>
                  <a:lnTo>
                    <a:pt x="1" y="109"/>
                  </a:lnTo>
                  <a:lnTo>
                    <a:pt x="1" y="107"/>
                  </a:lnTo>
                  <a:lnTo>
                    <a:pt x="1" y="103"/>
                  </a:lnTo>
                  <a:lnTo>
                    <a:pt x="1" y="102"/>
                  </a:lnTo>
                  <a:lnTo>
                    <a:pt x="1" y="100"/>
                  </a:lnTo>
                  <a:lnTo>
                    <a:pt x="0" y="100"/>
                  </a:lnTo>
                  <a:lnTo>
                    <a:pt x="0" y="96"/>
                  </a:lnTo>
                  <a:lnTo>
                    <a:pt x="0" y="95"/>
                  </a:lnTo>
                  <a:lnTo>
                    <a:pt x="0" y="9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02" name="Freeform 44" descr="Light vertical"/>
            <p:cNvSpPr>
              <a:spLocks noChangeAspect="1"/>
            </p:cNvSpPr>
            <p:nvPr/>
          </p:nvSpPr>
          <p:spPr bwMode="auto">
            <a:xfrm>
              <a:off x="3139" y="3344"/>
              <a:ext cx="90" cy="149"/>
            </a:xfrm>
            <a:custGeom>
              <a:avLst/>
              <a:gdLst>
                <a:gd name="T0" fmla="*/ 0 w 69"/>
                <a:gd name="T1" fmla="*/ 99 h 114"/>
                <a:gd name="T2" fmla="*/ 0 w 69"/>
                <a:gd name="T3" fmla="*/ 93 h 114"/>
                <a:gd name="T4" fmla="*/ 0 w 69"/>
                <a:gd name="T5" fmla="*/ 76 h 114"/>
                <a:gd name="T6" fmla="*/ 0 w 69"/>
                <a:gd name="T7" fmla="*/ 60 h 114"/>
                <a:gd name="T8" fmla="*/ 0 w 69"/>
                <a:gd name="T9" fmla="*/ 38 h 114"/>
                <a:gd name="T10" fmla="*/ 12 w 69"/>
                <a:gd name="T11" fmla="*/ 35 h 114"/>
                <a:gd name="T12" fmla="*/ 27 w 69"/>
                <a:gd name="T13" fmla="*/ 27 h 114"/>
                <a:gd name="T14" fmla="*/ 27 w 69"/>
                <a:gd name="T15" fmla="*/ 12 h 114"/>
                <a:gd name="T16" fmla="*/ 35 w 69"/>
                <a:gd name="T17" fmla="*/ 12 h 114"/>
                <a:gd name="T18" fmla="*/ 38 w 69"/>
                <a:gd name="T19" fmla="*/ 0 h 114"/>
                <a:gd name="T20" fmla="*/ 60 w 69"/>
                <a:gd name="T21" fmla="*/ 0 h 114"/>
                <a:gd name="T22" fmla="*/ 275 w 69"/>
                <a:gd name="T23" fmla="*/ 0 h 114"/>
                <a:gd name="T24" fmla="*/ 275 w 69"/>
                <a:gd name="T25" fmla="*/ 0 h 114"/>
                <a:gd name="T26" fmla="*/ 286 w 69"/>
                <a:gd name="T27" fmla="*/ 0 h 114"/>
                <a:gd name="T28" fmla="*/ 301 w 69"/>
                <a:gd name="T29" fmla="*/ 12 h 114"/>
                <a:gd name="T30" fmla="*/ 312 w 69"/>
                <a:gd name="T31" fmla="*/ 12 h 114"/>
                <a:gd name="T32" fmla="*/ 312 w 69"/>
                <a:gd name="T33" fmla="*/ 27 h 114"/>
                <a:gd name="T34" fmla="*/ 322 w 69"/>
                <a:gd name="T35" fmla="*/ 35 h 114"/>
                <a:gd name="T36" fmla="*/ 322 w 69"/>
                <a:gd name="T37" fmla="*/ 38 h 114"/>
                <a:gd name="T38" fmla="*/ 322 w 69"/>
                <a:gd name="T39" fmla="*/ 65 h 114"/>
                <a:gd name="T40" fmla="*/ 335 w 69"/>
                <a:gd name="T41" fmla="*/ 76 h 114"/>
                <a:gd name="T42" fmla="*/ 335 w 69"/>
                <a:gd name="T43" fmla="*/ 99 h 114"/>
                <a:gd name="T44" fmla="*/ 335 w 69"/>
                <a:gd name="T45" fmla="*/ 465 h 114"/>
                <a:gd name="T46" fmla="*/ 335 w 69"/>
                <a:gd name="T47" fmla="*/ 473 h 114"/>
                <a:gd name="T48" fmla="*/ 335 w 69"/>
                <a:gd name="T49" fmla="*/ 501 h 114"/>
                <a:gd name="T50" fmla="*/ 322 w 69"/>
                <a:gd name="T51" fmla="*/ 507 h 114"/>
                <a:gd name="T52" fmla="*/ 322 w 69"/>
                <a:gd name="T53" fmla="*/ 514 h 114"/>
                <a:gd name="T54" fmla="*/ 312 w 69"/>
                <a:gd name="T55" fmla="*/ 533 h 114"/>
                <a:gd name="T56" fmla="*/ 312 w 69"/>
                <a:gd name="T57" fmla="*/ 544 h 114"/>
                <a:gd name="T58" fmla="*/ 301 w 69"/>
                <a:gd name="T59" fmla="*/ 550 h 114"/>
                <a:gd name="T60" fmla="*/ 286 w 69"/>
                <a:gd name="T61" fmla="*/ 550 h 114"/>
                <a:gd name="T62" fmla="*/ 275 w 69"/>
                <a:gd name="T63" fmla="*/ 562 h 114"/>
                <a:gd name="T64" fmla="*/ 275 w 69"/>
                <a:gd name="T65" fmla="*/ 562 h 114"/>
                <a:gd name="T66" fmla="*/ 60 w 69"/>
                <a:gd name="T67" fmla="*/ 562 h 114"/>
                <a:gd name="T68" fmla="*/ 38 w 69"/>
                <a:gd name="T69" fmla="*/ 562 h 114"/>
                <a:gd name="T70" fmla="*/ 35 w 69"/>
                <a:gd name="T71" fmla="*/ 562 h 114"/>
                <a:gd name="T72" fmla="*/ 35 w 69"/>
                <a:gd name="T73" fmla="*/ 550 h 114"/>
                <a:gd name="T74" fmla="*/ 27 w 69"/>
                <a:gd name="T75" fmla="*/ 550 h 114"/>
                <a:gd name="T76" fmla="*/ 12 w 69"/>
                <a:gd name="T77" fmla="*/ 544 h 114"/>
                <a:gd name="T78" fmla="*/ 12 w 69"/>
                <a:gd name="T79" fmla="*/ 533 h 114"/>
                <a:gd name="T80" fmla="*/ 0 w 69"/>
                <a:gd name="T81" fmla="*/ 514 h 114"/>
                <a:gd name="T82" fmla="*/ 0 w 69"/>
                <a:gd name="T83" fmla="*/ 501 h 114"/>
                <a:gd name="T84" fmla="*/ 0 w 69"/>
                <a:gd name="T85" fmla="*/ 474 h 114"/>
                <a:gd name="T86" fmla="*/ 0 w 69"/>
                <a:gd name="T87" fmla="*/ 465 h 11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9"/>
                <a:gd name="T133" fmla="*/ 0 h 114"/>
                <a:gd name="T134" fmla="*/ 69 w 69"/>
                <a:gd name="T135" fmla="*/ 114 h 11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9" h="114">
                  <a:moveTo>
                    <a:pt x="0" y="93"/>
                  </a:moveTo>
                  <a:lnTo>
                    <a:pt x="0" y="20"/>
                  </a:lnTo>
                  <a:lnTo>
                    <a:pt x="0" y="18"/>
                  </a:lnTo>
                  <a:lnTo>
                    <a:pt x="0" y="15"/>
                  </a:lnTo>
                  <a:lnTo>
                    <a:pt x="0" y="13"/>
                  </a:lnTo>
                  <a:lnTo>
                    <a:pt x="0" y="12"/>
                  </a:lnTo>
                  <a:lnTo>
                    <a:pt x="0" y="8"/>
                  </a:lnTo>
                  <a:lnTo>
                    <a:pt x="2" y="7"/>
                  </a:lnTo>
                  <a:lnTo>
                    <a:pt x="2" y="5"/>
                  </a:lnTo>
                  <a:lnTo>
                    <a:pt x="5" y="5"/>
                  </a:lnTo>
                  <a:lnTo>
                    <a:pt x="5" y="2"/>
                  </a:lnTo>
                  <a:lnTo>
                    <a:pt x="7" y="2"/>
                  </a:lnTo>
                  <a:lnTo>
                    <a:pt x="7" y="0"/>
                  </a:lnTo>
                  <a:lnTo>
                    <a:pt x="8" y="0"/>
                  </a:lnTo>
                  <a:lnTo>
                    <a:pt x="12" y="0"/>
                  </a:lnTo>
                  <a:lnTo>
                    <a:pt x="56" y="0"/>
                  </a:lnTo>
                  <a:lnTo>
                    <a:pt x="58" y="0"/>
                  </a:lnTo>
                  <a:lnTo>
                    <a:pt x="58" y="2"/>
                  </a:lnTo>
                  <a:lnTo>
                    <a:pt x="61" y="2"/>
                  </a:lnTo>
                  <a:lnTo>
                    <a:pt x="63" y="2"/>
                  </a:lnTo>
                  <a:lnTo>
                    <a:pt x="63" y="5"/>
                  </a:lnTo>
                  <a:lnTo>
                    <a:pt x="63" y="7"/>
                  </a:lnTo>
                  <a:lnTo>
                    <a:pt x="65" y="7"/>
                  </a:lnTo>
                  <a:lnTo>
                    <a:pt x="65" y="8"/>
                  </a:lnTo>
                  <a:lnTo>
                    <a:pt x="65" y="12"/>
                  </a:lnTo>
                  <a:lnTo>
                    <a:pt x="65" y="13"/>
                  </a:lnTo>
                  <a:lnTo>
                    <a:pt x="68" y="15"/>
                  </a:lnTo>
                  <a:lnTo>
                    <a:pt x="68" y="18"/>
                  </a:lnTo>
                  <a:lnTo>
                    <a:pt x="68" y="20"/>
                  </a:lnTo>
                  <a:lnTo>
                    <a:pt x="68" y="93"/>
                  </a:lnTo>
                  <a:lnTo>
                    <a:pt x="68" y="95"/>
                  </a:lnTo>
                  <a:lnTo>
                    <a:pt x="68" y="96"/>
                  </a:lnTo>
                  <a:lnTo>
                    <a:pt x="68" y="100"/>
                  </a:lnTo>
                  <a:lnTo>
                    <a:pt x="65" y="100"/>
                  </a:lnTo>
                  <a:lnTo>
                    <a:pt x="65" y="102"/>
                  </a:lnTo>
                  <a:lnTo>
                    <a:pt x="65" y="103"/>
                  </a:lnTo>
                  <a:lnTo>
                    <a:pt x="65" y="107"/>
                  </a:lnTo>
                  <a:lnTo>
                    <a:pt x="63" y="107"/>
                  </a:lnTo>
                  <a:lnTo>
                    <a:pt x="63" y="109"/>
                  </a:lnTo>
                  <a:lnTo>
                    <a:pt x="63" y="110"/>
                  </a:lnTo>
                  <a:lnTo>
                    <a:pt x="61" y="110"/>
                  </a:lnTo>
                  <a:lnTo>
                    <a:pt x="58" y="110"/>
                  </a:lnTo>
                  <a:lnTo>
                    <a:pt x="58" y="113"/>
                  </a:lnTo>
                  <a:lnTo>
                    <a:pt x="56" y="113"/>
                  </a:lnTo>
                  <a:lnTo>
                    <a:pt x="12" y="113"/>
                  </a:lnTo>
                  <a:lnTo>
                    <a:pt x="8" y="113"/>
                  </a:lnTo>
                  <a:lnTo>
                    <a:pt x="7" y="113"/>
                  </a:lnTo>
                  <a:lnTo>
                    <a:pt x="7" y="110"/>
                  </a:lnTo>
                  <a:lnTo>
                    <a:pt x="5" y="110"/>
                  </a:lnTo>
                  <a:lnTo>
                    <a:pt x="5" y="109"/>
                  </a:lnTo>
                  <a:lnTo>
                    <a:pt x="2" y="109"/>
                  </a:lnTo>
                  <a:lnTo>
                    <a:pt x="2" y="107"/>
                  </a:lnTo>
                  <a:lnTo>
                    <a:pt x="0" y="103"/>
                  </a:lnTo>
                  <a:lnTo>
                    <a:pt x="0" y="102"/>
                  </a:lnTo>
                  <a:lnTo>
                    <a:pt x="0" y="100"/>
                  </a:lnTo>
                  <a:lnTo>
                    <a:pt x="0" y="96"/>
                  </a:lnTo>
                  <a:lnTo>
                    <a:pt x="0" y="95"/>
                  </a:lnTo>
                  <a:lnTo>
                    <a:pt x="0" y="93"/>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03" name="Line 45"/>
            <p:cNvSpPr>
              <a:spLocks noChangeAspect="1" noChangeShapeType="1"/>
            </p:cNvSpPr>
            <p:nvPr/>
          </p:nvSpPr>
          <p:spPr bwMode="auto">
            <a:xfrm>
              <a:off x="3127" y="3503"/>
              <a:ext cx="119"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504" name="AutoShape 46"/>
            <p:cNvSpPr>
              <a:spLocks noChangeAspect="1" noChangeArrowheads="1"/>
            </p:cNvSpPr>
            <p:nvPr/>
          </p:nvSpPr>
          <p:spPr bwMode="auto">
            <a:xfrm flipV="1">
              <a:off x="3161" y="3648"/>
              <a:ext cx="38" cy="33"/>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05" name="Freeform 47"/>
            <p:cNvSpPr>
              <a:spLocks noChangeAspect="1"/>
            </p:cNvSpPr>
            <p:nvPr/>
          </p:nvSpPr>
          <p:spPr bwMode="auto">
            <a:xfrm>
              <a:off x="3139" y="3681"/>
              <a:ext cx="87" cy="58"/>
            </a:xfrm>
            <a:custGeom>
              <a:avLst/>
              <a:gdLst>
                <a:gd name="T0" fmla="*/ 0 w 67"/>
                <a:gd name="T1" fmla="*/ 36 h 45"/>
                <a:gd name="T2" fmla="*/ 0 w 67"/>
                <a:gd name="T3" fmla="*/ 31 h 45"/>
                <a:gd name="T4" fmla="*/ 0 w 67"/>
                <a:gd name="T5" fmla="*/ 31 h 45"/>
                <a:gd name="T6" fmla="*/ 10 w 67"/>
                <a:gd name="T7" fmla="*/ 22 h 45"/>
                <a:gd name="T8" fmla="*/ 10 w 67"/>
                <a:gd name="T9" fmla="*/ 22 h 45"/>
                <a:gd name="T10" fmla="*/ 10 w 67"/>
                <a:gd name="T11" fmla="*/ 10 h 45"/>
                <a:gd name="T12" fmla="*/ 22 w 67"/>
                <a:gd name="T13" fmla="*/ 10 h 45"/>
                <a:gd name="T14" fmla="*/ 35 w 67"/>
                <a:gd name="T15" fmla="*/ 10 h 45"/>
                <a:gd name="T16" fmla="*/ 35 w 67"/>
                <a:gd name="T17" fmla="*/ 10 h 45"/>
                <a:gd name="T18" fmla="*/ 38 w 67"/>
                <a:gd name="T19" fmla="*/ 0 h 45"/>
                <a:gd name="T20" fmla="*/ 58 w 67"/>
                <a:gd name="T21" fmla="*/ 0 h 45"/>
                <a:gd name="T22" fmla="*/ 258 w 67"/>
                <a:gd name="T23" fmla="*/ 0 h 45"/>
                <a:gd name="T24" fmla="*/ 258 w 67"/>
                <a:gd name="T25" fmla="*/ 0 h 45"/>
                <a:gd name="T26" fmla="*/ 270 w 67"/>
                <a:gd name="T27" fmla="*/ 0 h 45"/>
                <a:gd name="T28" fmla="*/ 287 w 67"/>
                <a:gd name="T29" fmla="*/ 10 h 45"/>
                <a:gd name="T30" fmla="*/ 287 w 67"/>
                <a:gd name="T31" fmla="*/ 10 h 45"/>
                <a:gd name="T32" fmla="*/ 293 w 67"/>
                <a:gd name="T33" fmla="*/ 10 h 45"/>
                <a:gd name="T34" fmla="*/ 301 w 67"/>
                <a:gd name="T35" fmla="*/ 22 h 45"/>
                <a:gd name="T36" fmla="*/ 301 w 67"/>
                <a:gd name="T37" fmla="*/ 22 h 45"/>
                <a:gd name="T38" fmla="*/ 301 w 67"/>
                <a:gd name="T39" fmla="*/ 31 h 45"/>
                <a:gd name="T40" fmla="*/ 301 w 67"/>
                <a:gd name="T41" fmla="*/ 31 h 45"/>
                <a:gd name="T42" fmla="*/ 317 w 67"/>
                <a:gd name="T43" fmla="*/ 36 h 45"/>
                <a:gd name="T44" fmla="*/ 317 w 67"/>
                <a:gd name="T45" fmla="*/ 161 h 45"/>
                <a:gd name="T46" fmla="*/ 317 w 67"/>
                <a:gd name="T47" fmla="*/ 171 h 45"/>
                <a:gd name="T48" fmla="*/ 301 w 67"/>
                <a:gd name="T49" fmla="*/ 171 h 45"/>
                <a:gd name="T50" fmla="*/ 301 w 67"/>
                <a:gd name="T51" fmla="*/ 173 h 45"/>
                <a:gd name="T52" fmla="*/ 301 w 67"/>
                <a:gd name="T53" fmla="*/ 173 h 45"/>
                <a:gd name="T54" fmla="*/ 293 w 67"/>
                <a:gd name="T55" fmla="*/ 188 h 45"/>
                <a:gd name="T56" fmla="*/ 293 w 67"/>
                <a:gd name="T57" fmla="*/ 188 h 45"/>
                <a:gd name="T58" fmla="*/ 287 w 67"/>
                <a:gd name="T59" fmla="*/ 188 h 45"/>
                <a:gd name="T60" fmla="*/ 270 w 67"/>
                <a:gd name="T61" fmla="*/ 188 h 45"/>
                <a:gd name="T62" fmla="*/ 270 w 67"/>
                <a:gd name="T63" fmla="*/ 201 h 45"/>
                <a:gd name="T64" fmla="*/ 258 w 67"/>
                <a:gd name="T65" fmla="*/ 201 h 45"/>
                <a:gd name="T66" fmla="*/ 58 w 67"/>
                <a:gd name="T67" fmla="*/ 201 h 45"/>
                <a:gd name="T68" fmla="*/ 58 w 67"/>
                <a:gd name="T69" fmla="*/ 201 h 45"/>
                <a:gd name="T70" fmla="*/ 38 w 67"/>
                <a:gd name="T71" fmla="*/ 201 h 45"/>
                <a:gd name="T72" fmla="*/ 35 w 67"/>
                <a:gd name="T73" fmla="*/ 188 h 45"/>
                <a:gd name="T74" fmla="*/ 22 w 67"/>
                <a:gd name="T75" fmla="*/ 188 h 45"/>
                <a:gd name="T76" fmla="*/ 22 w 67"/>
                <a:gd name="T77" fmla="*/ 188 h 45"/>
                <a:gd name="T78" fmla="*/ 10 w 67"/>
                <a:gd name="T79" fmla="*/ 173 h 45"/>
                <a:gd name="T80" fmla="*/ 10 w 67"/>
                <a:gd name="T81" fmla="*/ 173 h 45"/>
                <a:gd name="T82" fmla="*/ 0 w 67"/>
                <a:gd name="T83" fmla="*/ 171 h 45"/>
                <a:gd name="T84" fmla="*/ 0 w 67"/>
                <a:gd name="T85" fmla="*/ 171 h 45"/>
                <a:gd name="T86" fmla="*/ 0 w 6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0" y="35"/>
                  </a:moveTo>
                  <a:lnTo>
                    <a:pt x="0" y="8"/>
                  </a:lnTo>
                  <a:lnTo>
                    <a:pt x="0" y="7"/>
                  </a:lnTo>
                  <a:lnTo>
                    <a:pt x="2" y="5"/>
                  </a:lnTo>
                  <a:lnTo>
                    <a:pt x="2" y="2"/>
                  </a:lnTo>
                  <a:lnTo>
                    <a:pt x="5" y="2"/>
                  </a:lnTo>
                  <a:lnTo>
                    <a:pt x="7" y="2"/>
                  </a:lnTo>
                  <a:lnTo>
                    <a:pt x="8" y="0"/>
                  </a:lnTo>
                  <a:lnTo>
                    <a:pt x="12" y="0"/>
                  </a:lnTo>
                  <a:lnTo>
                    <a:pt x="54" y="0"/>
                  </a:lnTo>
                  <a:lnTo>
                    <a:pt x="56" y="0"/>
                  </a:lnTo>
                  <a:lnTo>
                    <a:pt x="56" y="2"/>
                  </a:lnTo>
                  <a:lnTo>
                    <a:pt x="60" y="2"/>
                  </a:lnTo>
                  <a:lnTo>
                    <a:pt x="61" y="2"/>
                  </a:lnTo>
                  <a:lnTo>
                    <a:pt x="63" y="5"/>
                  </a:lnTo>
                  <a:lnTo>
                    <a:pt x="63" y="7"/>
                  </a:lnTo>
                  <a:lnTo>
                    <a:pt x="66" y="7"/>
                  </a:lnTo>
                  <a:lnTo>
                    <a:pt x="66" y="8"/>
                  </a:lnTo>
                  <a:lnTo>
                    <a:pt x="66" y="35"/>
                  </a:lnTo>
                  <a:lnTo>
                    <a:pt x="66" y="37"/>
                  </a:lnTo>
                  <a:lnTo>
                    <a:pt x="63" y="37"/>
                  </a:lnTo>
                  <a:lnTo>
                    <a:pt x="63" y="38"/>
                  </a:lnTo>
                  <a:lnTo>
                    <a:pt x="61" y="41"/>
                  </a:lnTo>
                  <a:lnTo>
                    <a:pt x="60" y="41"/>
                  </a:lnTo>
                  <a:lnTo>
                    <a:pt x="56" y="41"/>
                  </a:lnTo>
                  <a:lnTo>
                    <a:pt x="56" y="44"/>
                  </a:lnTo>
                  <a:lnTo>
                    <a:pt x="54" y="44"/>
                  </a:lnTo>
                  <a:lnTo>
                    <a:pt x="12" y="44"/>
                  </a:lnTo>
                  <a:lnTo>
                    <a:pt x="8" y="44"/>
                  </a:lnTo>
                  <a:lnTo>
                    <a:pt x="7" y="41"/>
                  </a:lnTo>
                  <a:lnTo>
                    <a:pt x="5" y="41"/>
                  </a:lnTo>
                  <a:lnTo>
                    <a:pt x="2" y="41"/>
                  </a:lnTo>
                  <a:lnTo>
                    <a:pt x="2"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06" name="Freeform 48"/>
            <p:cNvSpPr>
              <a:spLocks noChangeAspect="1"/>
            </p:cNvSpPr>
            <p:nvPr/>
          </p:nvSpPr>
          <p:spPr bwMode="auto">
            <a:xfrm>
              <a:off x="3139" y="3681"/>
              <a:ext cx="25" cy="58"/>
            </a:xfrm>
            <a:custGeom>
              <a:avLst/>
              <a:gdLst>
                <a:gd name="T0" fmla="*/ 0 w 19"/>
                <a:gd name="T1" fmla="*/ 36 h 45"/>
                <a:gd name="T2" fmla="*/ 0 w 19"/>
                <a:gd name="T3" fmla="*/ 31 h 45"/>
                <a:gd name="T4" fmla="*/ 0 w 19"/>
                <a:gd name="T5" fmla="*/ 31 h 45"/>
                <a:gd name="T6" fmla="*/ 0 w 19"/>
                <a:gd name="T7" fmla="*/ 22 h 45"/>
                <a:gd name="T8" fmla="*/ 12 w 19"/>
                <a:gd name="T9" fmla="*/ 22 h 45"/>
                <a:gd name="T10" fmla="*/ 12 w 19"/>
                <a:gd name="T11" fmla="*/ 22 h 45"/>
                <a:gd name="T12" fmla="*/ 12 w 19"/>
                <a:gd name="T13" fmla="*/ 10 h 45"/>
                <a:gd name="T14" fmla="*/ 12 w 19"/>
                <a:gd name="T15" fmla="*/ 10 h 45"/>
                <a:gd name="T16" fmla="*/ 12 w 19"/>
                <a:gd name="T17" fmla="*/ 10 h 45"/>
                <a:gd name="T18" fmla="*/ 12 w 19"/>
                <a:gd name="T19" fmla="*/ 10 h 45"/>
                <a:gd name="T20" fmla="*/ 28 w 19"/>
                <a:gd name="T21" fmla="*/ 0 h 45"/>
                <a:gd name="T22" fmla="*/ 78 w 19"/>
                <a:gd name="T23" fmla="*/ 0 h 45"/>
                <a:gd name="T24" fmla="*/ 78 w 19"/>
                <a:gd name="T25" fmla="*/ 10 h 45"/>
                <a:gd name="T26" fmla="*/ 78 w 19"/>
                <a:gd name="T27" fmla="*/ 10 h 45"/>
                <a:gd name="T28" fmla="*/ 95 w 19"/>
                <a:gd name="T29" fmla="*/ 10 h 45"/>
                <a:gd name="T30" fmla="*/ 95 w 19"/>
                <a:gd name="T31" fmla="*/ 10 h 45"/>
                <a:gd name="T32" fmla="*/ 95 w 19"/>
                <a:gd name="T33" fmla="*/ 10 h 45"/>
                <a:gd name="T34" fmla="*/ 95 w 19"/>
                <a:gd name="T35" fmla="*/ 22 h 45"/>
                <a:gd name="T36" fmla="*/ 95 w 19"/>
                <a:gd name="T37" fmla="*/ 22 h 45"/>
                <a:gd name="T38" fmla="*/ 95 w 19"/>
                <a:gd name="T39" fmla="*/ 31 h 45"/>
                <a:gd name="T40" fmla="*/ 95 w 19"/>
                <a:gd name="T41" fmla="*/ 31 h 45"/>
                <a:gd name="T42" fmla="*/ 95 w 19"/>
                <a:gd name="T43" fmla="*/ 36 h 45"/>
                <a:gd name="T44" fmla="*/ 95 w 19"/>
                <a:gd name="T45" fmla="*/ 161 h 45"/>
                <a:gd name="T46" fmla="*/ 95 w 19"/>
                <a:gd name="T47" fmla="*/ 171 h 45"/>
                <a:gd name="T48" fmla="*/ 95 w 19"/>
                <a:gd name="T49" fmla="*/ 171 h 45"/>
                <a:gd name="T50" fmla="*/ 95 w 19"/>
                <a:gd name="T51" fmla="*/ 173 h 45"/>
                <a:gd name="T52" fmla="*/ 95 w 19"/>
                <a:gd name="T53" fmla="*/ 173 h 45"/>
                <a:gd name="T54" fmla="*/ 95 w 19"/>
                <a:gd name="T55" fmla="*/ 188 h 45"/>
                <a:gd name="T56" fmla="*/ 95 w 19"/>
                <a:gd name="T57" fmla="*/ 188 h 45"/>
                <a:gd name="T58" fmla="*/ 95 w 19"/>
                <a:gd name="T59" fmla="*/ 188 h 45"/>
                <a:gd name="T60" fmla="*/ 78 w 19"/>
                <a:gd name="T61" fmla="*/ 201 h 45"/>
                <a:gd name="T62" fmla="*/ 78 w 19"/>
                <a:gd name="T63" fmla="*/ 201 h 45"/>
                <a:gd name="T64" fmla="*/ 78 w 19"/>
                <a:gd name="T65" fmla="*/ 201 h 45"/>
                <a:gd name="T66" fmla="*/ 28 w 19"/>
                <a:gd name="T67" fmla="*/ 201 h 45"/>
                <a:gd name="T68" fmla="*/ 28 w 19"/>
                <a:gd name="T69" fmla="*/ 201 h 45"/>
                <a:gd name="T70" fmla="*/ 12 w 19"/>
                <a:gd name="T71" fmla="*/ 201 h 45"/>
                <a:gd name="T72" fmla="*/ 12 w 19"/>
                <a:gd name="T73" fmla="*/ 188 h 45"/>
                <a:gd name="T74" fmla="*/ 12 w 19"/>
                <a:gd name="T75" fmla="*/ 188 h 45"/>
                <a:gd name="T76" fmla="*/ 12 w 19"/>
                <a:gd name="T77" fmla="*/ 188 h 45"/>
                <a:gd name="T78" fmla="*/ 12 w 19"/>
                <a:gd name="T79" fmla="*/ 173 h 45"/>
                <a:gd name="T80" fmla="*/ 12 w 19"/>
                <a:gd name="T81" fmla="*/ 173 h 45"/>
                <a:gd name="T82" fmla="*/ 0 w 19"/>
                <a:gd name="T83" fmla="*/ 171 h 45"/>
                <a:gd name="T84" fmla="*/ 0 w 19"/>
                <a:gd name="T85" fmla="*/ 171 h 45"/>
                <a:gd name="T86" fmla="*/ 0 w 19"/>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0" y="35"/>
                  </a:moveTo>
                  <a:lnTo>
                    <a:pt x="0" y="8"/>
                  </a:lnTo>
                  <a:lnTo>
                    <a:pt x="0" y="7"/>
                  </a:lnTo>
                  <a:lnTo>
                    <a:pt x="0" y="5"/>
                  </a:lnTo>
                  <a:lnTo>
                    <a:pt x="2" y="5"/>
                  </a:lnTo>
                  <a:lnTo>
                    <a:pt x="2" y="2"/>
                  </a:lnTo>
                  <a:lnTo>
                    <a:pt x="5" y="2"/>
                  </a:lnTo>
                  <a:lnTo>
                    <a:pt x="5" y="0"/>
                  </a:lnTo>
                  <a:lnTo>
                    <a:pt x="15" y="0"/>
                  </a:lnTo>
                  <a:lnTo>
                    <a:pt x="15" y="2"/>
                  </a:lnTo>
                  <a:lnTo>
                    <a:pt x="18" y="2"/>
                  </a:lnTo>
                  <a:lnTo>
                    <a:pt x="18" y="5"/>
                  </a:lnTo>
                  <a:lnTo>
                    <a:pt x="18" y="7"/>
                  </a:lnTo>
                  <a:lnTo>
                    <a:pt x="18" y="8"/>
                  </a:lnTo>
                  <a:lnTo>
                    <a:pt x="18" y="35"/>
                  </a:lnTo>
                  <a:lnTo>
                    <a:pt x="18" y="37"/>
                  </a:lnTo>
                  <a:lnTo>
                    <a:pt x="18" y="38"/>
                  </a:lnTo>
                  <a:lnTo>
                    <a:pt x="18" y="41"/>
                  </a:lnTo>
                  <a:lnTo>
                    <a:pt x="15" y="44"/>
                  </a:lnTo>
                  <a:lnTo>
                    <a:pt x="5" y="44"/>
                  </a:lnTo>
                  <a:lnTo>
                    <a:pt x="2" y="44"/>
                  </a:lnTo>
                  <a:lnTo>
                    <a:pt x="2" y="41"/>
                  </a:lnTo>
                  <a:lnTo>
                    <a:pt x="2" y="38"/>
                  </a:lnTo>
                  <a:lnTo>
                    <a:pt x="0" y="38"/>
                  </a:lnTo>
                  <a:lnTo>
                    <a:pt x="0" y="37"/>
                  </a:lnTo>
                  <a:lnTo>
                    <a:pt x="0" y="3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07" name="Freeform 49"/>
            <p:cNvSpPr>
              <a:spLocks noChangeAspect="1"/>
            </p:cNvSpPr>
            <p:nvPr/>
          </p:nvSpPr>
          <p:spPr bwMode="auto">
            <a:xfrm>
              <a:off x="3199" y="3681"/>
              <a:ext cx="26" cy="58"/>
            </a:xfrm>
            <a:custGeom>
              <a:avLst/>
              <a:gdLst>
                <a:gd name="T0" fmla="*/ 0 w 20"/>
                <a:gd name="T1" fmla="*/ 36 h 45"/>
                <a:gd name="T2" fmla="*/ 0 w 20"/>
                <a:gd name="T3" fmla="*/ 31 h 45"/>
                <a:gd name="T4" fmla="*/ 0 w 20"/>
                <a:gd name="T5" fmla="*/ 31 h 45"/>
                <a:gd name="T6" fmla="*/ 0 w 20"/>
                <a:gd name="T7" fmla="*/ 22 h 45"/>
                <a:gd name="T8" fmla="*/ 0 w 20"/>
                <a:gd name="T9" fmla="*/ 22 h 45"/>
                <a:gd name="T10" fmla="*/ 12 w 20"/>
                <a:gd name="T11" fmla="*/ 22 h 45"/>
                <a:gd name="T12" fmla="*/ 12 w 20"/>
                <a:gd name="T13" fmla="*/ 10 h 45"/>
                <a:gd name="T14" fmla="*/ 12 w 20"/>
                <a:gd name="T15" fmla="*/ 10 h 45"/>
                <a:gd name="T16" fmla="*/ 12 w 20"/>
                <a:gd name="T17" fmla="*/ 10 h 45"/>
                <a:gd name="T18" fmla="*/ 12 w 20"/>
                <a:gd name="T19" fmla="*/ 10 h 45"/>
                <a:gd name="T20" fmla="*/ 27 w 20"/>
                <a:gd name="T21" fmla="*/ 0 h 45"/>
                <a:gd name="T22" fmla="*/ 71 w 20"/>
                <a:gd name="T23" fmla="*/ 0 h 45"/>
                <a:gd name="T24" fmla="*/ 71 w 20"/>
                <a:gd name="T25" fmla="*/ 10 h 45"/>
                <a:gd name="T26" fmla="*/ 71 w 20"/>
                <a:gd name="T27" fmla="*/ 10 h 45"/>
                <a:gd name="T28" fmla="*/ 71 w 20"/>
                <a:gd name="T29" fmla="*/ 10 h 45"/>
                <a:gd name="T30" fmla="*/ 92 w 20"/>
                <a:gd name="T31" fmla="*/ 10 h 45"/>
                <a:gd name="T32" fmla="*/ 92 w 20"/>
                <a:gd name="T33" fmla="*/ 10 h 45"/>
                <a:gd name="T34" fmla="*/ 92 w 20"/>
                <a:gd name="T35" fmla="*/ 22 h 45"/>
                <a:gd name="T36" fmla="*/ 92 w 20"/>
                <a:gd name="T37" fmla="*/ 22 h 45"/>
                <a:gd name="T38" fmla="*/ 92 w 20"/>
                <a:gd name="T39" fmla="*/ 31 h 45"/>
                <a:gd name="T40" fmla="*/ 92 w 20"/>
                <a:gd name="T41" fmla="*/ 31 h 45"/>
                <a:gd name="T42" fmla="*/ 92 w 20"/>
                <a:gd name="T43" fmla="*/ 36 h 45"/>
                <a:gd name="T44" fmla="*/ 92 w 20"/>
                <a:gd name="T45" fmla="*/ 161 h 45"/>
                <a:gd name="T46" fmla="*/ 92 w 20"/>
                <a:gd name="T47" fmla="*/ 171 h 45"/>
                <a:gd name="T48" fmla="*/ 92 w 20"/>
                <a:gd name="T49" fmla="*/ 171 h 45"/>
                <a:gd name="T50" fmla="*/ 92 w 20"/>
                <a:gd name="T51" fmla="*/ 173 h 45"/>
                <a:gd name="T52" fmla="*/ 92 w 20"/>
                <a:gd name="T53" fmla="*/ 173 h 45"/>
                <a:gd name="T54" fmla="*/ 92 w 20"/>
                <a:gd name="T55" fmla="*/ 188 h 45"/>
                <a:gd name="T56" fmla="*/ 92 w 20"/>
                <a:gd name="T57" fmla="*/ 188 h 45"/>
                <a:gd name="T58" fmla="*/ 92 w 20"/>
                <a:gd name="T59" fmla="*/ 188 h 45"/>
                <a:gd name="T60" fmla="*/ 71 w 20"/>
                <a:gd name="T61" fmla="*/ 201 h 45"/>
                <a:gd name="T62" fmla="*/ 71 w 20"/>
                <a:gd name="T63" fmla="*/ 201 h 45"/>
                <a:gd name="T64" fmla="*/ 71 w 20"/>
                <a:gd name="T65" fmla="*/ 201 h 45"/>
                <a:gd name="T66" fmla="*/ 27 w 20"/>
                <a:gd name="T67" fmla="*/ 201 h 45"/>
                <a:gd name="T68" fmla="*/ 27 w 20"/>
                <a:gd name="T69" fmla="*/ 201 h 45"/>
                <a:gd name="T70" fmla="*/ 12 w 20"/>
                <a:gd name="T71" fmla="*/ 201 h 45"/>
                <a:gd name="T72" fmla="*/ 12 w 20"/>
                <a:gd name="T73" fmla="*/ 188 h 45"/>
                <a:gd name="T74" fmla="*/ 12 w 20"/>
                <a:gd name="T75" fmla="*/ 188 h 45"/>
                <a:gd name="T76" fmla="*/ 12 w 20"/>
                <a:gd name="T77" fmla="*/ 188 h 45"/>
                <a:gd name="T78" fmla="*/ 12 w 20"/>
                <a:gd name="T79" fmla="*/ 173 h 45"/>
                <a:gd name="T80" fmla="*/ 0 w 20"/>
                <a:gd name="T81" fmla="*/ 173 h 45"/>
                <a:gd name="T82" fmla="*/ 0 w 20"/>
                <a:gd name="T83" fmla="*/ 171 h 45"/>
                <a:gd name="T84" fmla="*/ 0 w 20"/>
                <a:gd name="T85" fmla="*/ 171 h 45"/>
                <a:gd name="T86" fmla="*/ 0 w 20"/>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0" y="35"/>
                  </a:moveTo>
                  <a:lnTo>
                    <a:pt x="0" y="8"/>
                  </a:lnTo>
                  <a:lnTo>
                    <a:pt x="0" y="7"/>
                  </a:lnTo>
                  <a:lnTo>
                    <a:pt x="0" y="5"/>
                  </a:lnTo>
                  <a:lnTo>
                    <a:pt x="2" y="5"/>
                  </a:lnTo>
                  <a:lnTo>
                    <a:pt x="2" y="2"/>
                  </a:lnTo>
                  <a:lnTo>
                    <a:pt x="5" y="2"/>
                  </a:lnTo>
                  <a:lnTo>
                    <a:pt x="5" y="0"/>
                  </a:lnTo>
                  <a:lnTo>
                    <a:pt x="15" y="0"/>
                  </a:lnTo>
                  <a:lnTo>
                    <a:pt x="15" y="2"/>
                  </a:lnTo>
                  <a:lnTo>
                    <a:pt x="19" y="2"/>
                  </a:lnTo>
                  <a:lnTo>
                    <a:pt x="19" y="5"/>
                  </a:lnTo>
                  <a:lnTo>
                    <a:pt x="19" y="7"/>
                  </a:lnTo>
                  <a:lnTo>
                    <a:pt x="19" y="8"/>
                  </a:lnTo>
                  <a:lnTo>
                    <a:pt x="19" y="35"/>
                  </a:lnTo>
                  <a:lnTo>
                    <a:pt x="19" y="37"/>
                  </a:lnTo>
                  <a:lnTo>
                    <a:pt x="19" y="38"/>
                  </a:lnTo>
                  <a:lnTo>
                    <a:pt x="19" y="41"/>
                  </a:lnTo>
                  <a:lnTo>
                    <a:pt x="15" y="41"/>
                  </a:lnTo>
                  <a:lnTo>
                    <a:pt x="15" y="44"/>
                  </a:lnTo>
                  <a:lnTo>
                    <a:pt x="5" y="44"/>
                  </a:lnTo>
                  <a:lnTo>
                    <a:pt x="2" y="44"/>
                  </a:lnTo>
                  <a:lnTo>
                    <a:pt x="2" y="41"/>
                  </a:lnTo>
                  <a:lnTo>
                    <a:pt x="2" y="38"/>
                  </a:lnTo>
                  <a:lnTo>
                    <a:pt x="0" y="38"/>
                  </a:lnTo>
                  <a:lnTo>
                    <a:pt x="0" y="37"/>
                  </a:lnTo>
                  <a:lnTo>
                    <a:pt x="0" y="3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08" name="Freeform 50" descr="Light vertical"/>
            <p:cNvSpPr>
              <a:spLocks noChangeAspect="1"/>
            </p:cNvSpPr>
            <p:nvPr/>
          </p:nvSpPr>
          <p:spPr bwMode="auto">
            <a:xfrm>
              <a:off x="3165" y="3681"/>
              <a:ext cx="35" cy="58"/>
            </a:xfrm>
            <a:custGeom>
              <a:avLst/>
              <a:gdLst>
                <a:gd name="T0" fmla="*/ 0 w 27"/>
                <a:gd name="T1" fmla="*/ 36 h 45"/>
                <a:gd name="T2" fmla="*/ 0 w 27"/>
                <a:gd name="T3" fmla="*/ 31 h 45"/>
                <a:gd name="T4" fmla="*/ 0 w 27"/>
                <a:gd name="T5" fmla="*/ 31 h 45"/>
                <a:gd name="T6" fmla="*/ 0 w 27"/>
                <a:gd name="T7" fmla="*/ 22 h 45"/>
                <a:gd name="T8" fmla="*/ 0 w 27"/>
                <a:gd name="T9" fmla="*/ 22 h 45"/>
                <a:gd name="T10" fmla="*/ 0 w 27"/>
                <a:gd name="T11" fmla="*/ 22 h 45"/>
                <a:gd name="T12" fmla="*/ 0 w 27"/>
                <a:gd name="T13" fmla="*/ 10 h 45"/>
                <a:gd name="T14" fmla="*/ 10 w 27"/>
                <a:gd name="T15" fmla="*/ 10 h 45"/>
                <a:gd name="T16" fmla="*/ 10 w 27"/>
                <a:gd name="T17" fmla="*/ 10 h 45"/>
                <a:gd name="T18" fmla="*/ 10 w 27"/>
                <a:gd name="T19" fmla="*/ 10 h 45"/>
                <a:gd name="T20" fmla="*/ 29 w 27"/>
                <a:gd name="T21" fmla="*/ 0 h 45"/>
                <a:gd name="T22" fmla="*/ 96 w 27"/>
                <a:gd name="T23" fmla="*/ 0 h 45"/>
                <a:gd name="T24" fmla="*/ 96 w 27"/>
                <a:gd name="T25" fmla="*/ 10 h 45"/>
                <a:gd name="T26" fmla="*/ 111 w 27"/>
                <a:gd name="T27" fmla="*/ 10 h 45"/>
                <a:gd name="T28" fmla="*/ 111 w 27"/>
                <a:gd name="T29" fmla="*/ 10 h 45"/>
                <a:gd name="T30" fmla="*/ 111 w 27"/>
                <a:gd name="T31" fmla="*/ 10 h 45"/>
                <a:gd name="T32" fmla="*/ 111 w 27"/>
                <a:gd name="T33" fmla="*/ 10 h 45"/>
                <a:gd name="T34" fmla="*/ 124 w 27"/>
                <a:gd name="T35" fmla="*/ 22 h 45"/>
                <a:gd name="T36" fmla="*/ 124 w 27"/>
                <a:gd name="T37" fmla="*/ 22 h 45"/>
                <a:gd name="T38" fmla="*/ 124 w 27"/>
                <a:gd name="T39" fmla="*/ 31 h 45"/>
                <a:gd name="T40" fmla="*/ 124 w 27"/>
                <a:gd name="T41" fmla="*/ 31 h 45"/>
                <a:gd name="T42" fmla="*/ 124 w 27"/>
                <a:gd name="T43" fmla="*/ 36 h 45"/>
                <a:gd name="T44" fmla="*/ 124 w 27"/>
                <a:gd name="T45" fmla="*/ 161 h 45"/>
                <a:gd name="T46" fmla="*/ 124 w 27"/>
                <a:gd name="T47" fmla="*/ 171 h 45"/>
                <a:gd name="T48" fmla="*/ 124 w 27"/>
                <a:gd name="T49" fmla="*/ 171 h 45"/>
                <a:gd name="T50" fmla="*/ 124 w 27"/>
                <a:gd name="T51" fmla="*/ 173 h 45"/>
                <a:gd name="T52" fmla="*/ 124 w 27"/>
                <a:gd name="T53" fmla="*/ 173 h 45"/>
                <a:gd name="T54" fmla="*/ 124 w 27"/>
                <a:gd name="T55" fmla="*/ 188 h 45"/>
                <a:gd name="T56" fmla="*/ 111 w 27"/>
                <a:gd name="T57" fmla="*/ 188 h 45"/>
                <a:gd name="T58" fmla="*/ 111 w 27"/>
                <a:gd name="T59" fmla="*/ 188 h 45"/>
                <a:gd name="T60" fmla="*/ 111 w 27"/>
                <a:gd name="T61" fmla="*/ 201 h 45"/>
                <a:gd name="T62" fmla="*/ 96 w 27"/>
                <a:gd name="T63" fmla="*/ 201 h 45"/>
                <a:gd name="T64" fmla="*/ 96 w 27"/>
                <a:gd name="T65" fmla="*/ 201 h 45"/>
                <a:gd name="T66" fmla="*/ 29 w 27"/>
                <a:gd name="T67" fmla="*/ 201 h 45"/>
                <a:gd name="T68" fmla="*/ 10 w 27"/>
                <a:gd name="T69" fmla="*/ 201 h 45"/>
                <a:gd name="T70" fmla="*/ 10 w 27"/>
                <a:gd name="T71" fmla="*/ 201 h 45"/>
                <a:gd name="T72" fmla="*/ 10 w 27"/>
                <a:gd name="T73" fmla="*/ 188 h 45"/>
                <a:gd name="T74" fmla="*/ 0 w 27"/>
                <a:gd name="T75" fmla="*/ 188 h 45"/>
                <a:gd name="T76" fmla="*/ 0 w 27"/>
                <a:gd name="T77" fmla="*/ 188 h 45"/>
                <a:gd name="T78" fmla="*/ 0 w 27"/>
                <a:gd name="T79" fmla="*/ 173 h 45"/>
                <a:gd name="T80" fmla="*/ 0 w 27"/>
                <a:gd name="T81" fmla="*/ 173 h 45"/>
                <a:gd name="T82" fmla="*/ 0 w 27"/>
                <a:gd name="T83" fmla="*/ 171 h 45"/>
                <a:gd name="T84" fmla="*/ 0 w 27"/>
                <a:gd name="T85" fmla="*/ 171 h 45"/>
                <a:gd name="T86" fmla="*/ 0 w 27"/>
                <a:gd name="T87" fmla="*/ 161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0" y="35"/>
                  </a:moveTo>
                  <a:lnTo>
                    <a:pt x="0" y="8"/>
                  </a:lnTo>
                  <a:lnTo>
                    <a:pt x="0" y="7"/>
                  </a:lnTo>
                  <a:lnTo>
                    <a:pt x="0" y="5"/>
                  </a:lnTo>
                  <a:lnTo>
                    <a:pt x="0" y="2"/>
                  </a:lnTo>
                  <a:lnTo>
                    <a:pt x="2" y="2"/>
                  </a:lnTo>
                  <a:lnTo>
                    <a:pt x="6" y="0"/>
                  </a:lnTo>
                  <a:lnTo>
                    <a:pt x="20" y="0"/>
                  </a:lnTo>
                  <a:lnTo>
                    <a:pt x="20" y="2"/>
                  </a:lnTo>
                  <a:lnTo>
                    <a:pt x="23" y="2"/>
                  </a:lnTo>
                  <a:lnTo>
                    <a:pt x="26" y="5"/>
                  </a:lnTo>
                  <a:lnTo>
                    <a:pt x="26" y="7"/>
                  </a:lnTo>
                  <a:lnTo>
                    <a:pt x="26" y="8"/>
                  </a:lnTo>
                  <a:lnTo>
                    <a:pt x="26" y="35"/>
                  </a:lnTo>
                  <a:lnTo>
                    <a:pt x="26" y="37"/>
                  </a:lnTo>
                  <a:lnTo>
                    <a:pt x="26" y="38"/>
                  </a:lnTo>
                  <a:lnTo>
                    <a:pt x="26" y="41"/>
                  </a:lnTo>
                  <a:lnTo>
                    <a:pt x="23" y="41"/>
                  </a:lnTo>
                  <a:lnTo>
                    <a:pt x="23" y="44"/>
                  </a:lnTo>
                  <a:lnTo>
                    <a:pt x="20" y="44"/>
                  </a:lnTo>
                  <a:lnTo>
                    <a:pt x="6" y="44"/>
                  </a:lnTo>
                  <a:lnTo>
                    <a:pt x="2" y="44"/>
                  </a:lnTo>
                  <a:lnTo>
                    <a:pt x="2" y="41"/>
                  </a:lnTo>
                  <a:lnTo>
                    <a:pt x="0" y="41"/>
                  </a:lnTo>
                  <a:lnTo>
                    <a:pt x="0" y="38"/>
                  </a:lnTo>
                  <a:lnTo>
                    <a:pt x="0" y="37"/>
                  </a:lnTo>
                  <a:lnTo>
                    <a:pt x="0" y="3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09" name="AutoShape 51"/>
            <p:cNvSpPr>
              <a:spLocks noChangeAspect="1" noChangeArrowheads="1"/>
            </p:cNvSpPr>
            <p:nvPr/>
          </p:nvSpPr>
          <p:spPr bwMode="auto">
            <a:xfrm flipV="1">
              <a:off x="3161" y="3648"/>
              <a:ext cx="8" cy="3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10" name="Freeform 52"/>
            <p:cNvSpPr>
              <a:spLocks noChangeAspect="1"/>
            </p:cNvSpPr>
            <p:nvPr/>
          </p:nvSpPr>
          <p:spPr bwMode="auto">
            <a:xfrm>
              <a:off x="707" y="2430"/>
              <a:ext cx="465" cy="409"/>
            </a:xfrm>
            <a:custGeom>
              <a:avLst/>
              <a:gdLst>
                <a:gd name="T0" fmla="*/ 1529 w 357"/>
                <a:gd name="T1" fmla="*/ 1278 h 314"/>
                <a:gd name="T2" fmla="*/ 1599 w 357"/>
                <a:gd name="T3" fmla="*/ 1181 h 314"/>
                <a:gd name="T4" fmla="*/ 1661 w 357"/>
                <a:gd name="T5" fmla="*/ 1079 h 314"/>
                <a:gd name="T6" fmla="*/ 1706 w 357"/>
                <a:gd name="T7" fmla="*/ 969 h 314"/>
                <a:gd name="T8" fmla="*/ 1728 w 357"/>
                <a:gd name="T9" fmla="*/ 854 h 314"/>
                <a:gd name="T10" fmla="*/ 1739 w 357"/>
                <a:gd name="T11" fmla="*/ 740 h 314"/>
                <a:gd name="T12" fmla="*/ 1728 w 357"/>
                <a:gd name="T13" fmla="*/ 628 h 314"/>
                <a:gd name="T14" fmla="*/ 1695 w 357"/>
                <a:gd name="T15" fmla="*/ 505 h 314"/>
                <a:gd name="T16" fmla="*/ 1644 w 357"/>
                <a:gd name="T17" fmla="*/ 408 h 314"/>
                <a:gd name="T18" fmla="*/ 1571 w 357"/>
                <a:gd name="T19" fmla="*/ 307 h 314"/>
                <a:gd name="T20" fmla="*/ 1487 w 357"/>
                <a:gd name="T21" fmla="*/ 220 h 314"/>
                <a:gd name="T22" fmla="*/ 1387 w 357"/>
                <a:gd name="T23" fmla="*/ 159 h 314"/>
                <a:gd name="T24" fmla="*/ 1278 w 357"/>
                <a:gd name="T25" fmla="*/ 86 h 314"/>
                <a:gd name="T26" fmla="*/ 1159 w 357"/>
                <a:gd name="T27" fmla="*/ 29 h 314"/>
                <a:gd name="T28" fmla="*/ 1030 w 357"/>
                <a:gd name="T29" fmla="*/ 12 h 314"/>
                <a:gd name="T30" fmla="*/ 914 w 357"/>
                <a:gd name="T31" fmla="*/ 0 h 314"/>
                <a:gd name="T32" fmla="*/ 778 w 357"/>
                <a:gd name="T33" fmla="*/ 0 h 314"/>
                <a:gd name="T34" fmla="*/ 645 w 357"/>
                <a:gd name="T35" fmla="*/ 27 h 314"/>
                <a:gd name="T36" fmla="*/ 521 w 357"/>
                <a:gd name="T37" fmla="*/ 51 h 314"/>
                <a:gd name="T38" fmla="*/ 409 w 357"/>
                <a:gd name="T39" fmla="*/ 124 h 314"/>
                <a:gd name="T40" fmla="*/ 313 w 357"/>
                <a:gd name="T41" fmla="*/ 184 h 314"/>
                <a:gd name="T42" fmla="*/ 211 w 357"/>
                <a:gd name="T43" fmla="*/ 258 h 314"/>
                <a:gd name="T44" fmla="*/ 134 w 357"/>
                <a:gd name="T45" fmla="*/ 360 h 314"/>
                <a:gd name="T46" fmla="*/ 83 w 357"/>
                <a:gd name="T47" fmla="*/ 458 h 314"/>
                <a:gd name="T48" fmla="*/ 35 w 357"/>
                <a:gd name="T49" fmla="*/ 561 h 314"/>
                <a:gd name="T50" fmla="*/ 12 w 357"/>
                <a:gd name="T51" fmla="*/ 683 h 314"/>
                <a:gd name="T52" fmla="*/ 0 w 357"/>
                <a:gd name="T53" fmla="*/ 796 h 314"/>
                <a:gd name="T54" fmla="*/ 29 w 357"/>
                <a:gd name="T55" fmla="*/ 904 h 314"/>
                <a:gd name="T56" fmla="*/ 64 w 357"/>
                <a:gd name="T57" fmla="*/ 1028 h 314"/>
                <a:gd name="T58" fmla="*/ 102 w 357"/>
                <a:gd name="T59" fmla="*/ 1129 h 314"/>
                <a:gd name="T60" fmla="*/ 175 w 357"/>
                <a:gd name="T61" fmla="*/ 1224 h 314"/>
                <a:gd name="T62" fmla="*/ 258 w 357"/>
                <a:gd name="T63" fmla="*/ 1319 h 314"/>
                <a:gd name="T64" fmla="*/ 358 w 357"/>
                <a:gd name="T65" fmla="*/ 1386 h 314"/>
                <a:gd name="T66" fmla="*/ 468 w 357"/>
                <a:gd name="T67" fmla="*/ 1448 h 314"/>
                <a:gd name="T68" fmla="*/ 584 w 357"/>
                <a:gd name="T69" fmla="*/ 1499 h 314"/>
                <a:gd name="T70" fmla="*/ 707 w 357"/>
                <a:gd name="T71" fmla="*/ 1520 h 314"/>
                <a:gd name="T72" fmla="*/ 845 w 357"/>
                <a:gd name="T73" fmla="*/ 1529 h 314"/>
                <a:gd name="T74" fmla="*/ 969 w 357"/>
                <a:gd name="T75" fmla="*/ 1529 h 314"/>
                <a:gd name="T76" fmla="*/ 1094 w 357"/>
                <a:gd name="T77" fmla="*/ 1514 h 314"/>
                <a:gd name="T78" fmla="*/ 1224 w 357"/>
                <a:gd name="T79" fmla="*/ 1482 h 314"/>
                <a:gd name="T80" fmla="*/ 1327 w 357"/>
                <a:gd name="T81" fmla="*/ 1425 h 314"/>
                <a:gd name="T82" fmla="*/ 1447 w 357"/>
                <a:gd name="T83" fmla="*/ 1352 h 3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7"/>
                <a:gd name="T127" fmla="*/ 0 h 314"/>
                <a:gd name="T128" fmla="*/ 357 w 357"/>
                <a:gd name="T129" fmla="*/ 314 h 3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7" h="314">
                  <a:moveTo>
                    <a:pt x="305" y="270"/>
                  </a:moveTo>
                  <a:lnTo>
                    <a:pt x="313" y="262"/>
                  </a:lnTo>
                  <a:lnTo>
                    <a:pt x="322" y="250"/>
                  </a:lnTo>
                  <a:lnTo>
                    <a:pt x="328" y="242"/>
                  </a:lnTo>
                  <a:lnTo>
                    <a:pt x="336" y="231"/>
                  </a:lnTo>
                  <a:lnTo>
                    <a:pt x="340" y="221"/>
                  </a:lnTo>
                  <a:lnTo>
                    <a:pt x="347" y="210"/>
                  </a:lnTo>
                  <a:lnTo>
                    <a:pt x="349" y="198"/>
                  </a:lnTo>
                  <a:lnTo>
                    <a:pt x="354" y="185"/>
                  </a:lnTo>
                  <a:lnTo>
                    <a:pt x="354" y="175"/>
                  </a:lnTo>
                  <a:lnTo>
                    <a:pt x="356" y="163"/>
                  </a:lnTo>
                  <a:lnTo>
                    <a:pt x="356" y="151"/>
                  </a:lnTo>
                  <a:lnTo>
                    <a:pt x="354" y="140"/>
                  </a:lnTo>
                  <a:lnTo>
                    <a:pt x="354" y="128"/>
                  </a:lnTo>
                  <a:lnTo>
                    <a:pt x="349" y="115"/>
                  </a:lnTo>
                  <a:lnTo>
                    <a:pt x="347" y="104"/>
                  </a:lnTo>
                  <a:lnTo>
                    <a:pt x="340" y="94"/>
                  </a:lnTo>
                  <a:lnTo>
                    <a:pt x="336" y="83"/>
                  </a:lnTo>
                  <a:lnTo>
                    <a:pt x="328" y="74"/>
                  </a:lnTo>
                  <a:lnTo>
                    <a:pt x="322" y="63"/>
                  </a:lnTo>
                  <a:lnTo>
                    <a:pt x="313" y="53"/>
                  </a:lnTo>
                  <a:lnTo>
                    <a:pt x="305" y="45"/>
                  </a:lnTo>
                  <a:lnTo>
                    <a:pt x="296" y="38"/>
                  </a:lnTo>
                  <a:lnTo>
                    <a:pt x="284" y="32"/>
                  </a:lnTo>
                  <a:lnTo>
                    <a:pt x="272" y="25"/>
                  </a:lnTo>
                  <a:lnTo>
                    <a:pt x="262" y="18"/>
                  </a:lnTo>
                  <a:lnTo>
                    <a:pt x="250" y="11"/>
                  </a:lnTo>
                  <a:lnTo>
                    <a:pt x="237" y="6"/>
                  </a:lnTo>
                  <a:lnTo>
                    <a:pt x="224" y="5"/>
                  </a:lnTo>
                  <a:lnTo>
                    <a:pt x="211" y="2"/>
                  </a:lnTo>
                  <a:lnTo>
                    <a:pt x="198" y="0"/>
                  </a:lnTo>
                  <a:lnTo>
                    <a:pt x="187" y="0"/>
                  </a:lnTo>
                  <a:lnTo>
                    <a:pt x="173" y="0"/>
                  </a:lnTo>
                  <a:lnTo>
                    <a:pt x="159" y="0"/>
                  </a:lnTo>
                  <a:lnTo>
                    <a:pt x="145" y="2"/>
                  </a:lnTo>
                  <a:lnTo>
                    <a:pt x="132" y="5"/>
                  </a:lnTo>
                  <a:lnTo>
                    <a:pt x="120" y="6"/>
                  </a:lnTo>
                  <a:lnTo>
                    <a:pt x="107" y="11"/>
                  </a:lnTo>
                  <a:lnTo>
                    <a:pt x="96" y="18"/>
                  </a:lnTo>
                  <a:lnTo>
                    <a:pt x="84" y="25"/>
                  </a:lnTo>
                  <a:lnTo>
                    <a:pt x="73" y="32"/>
                  </a:lnTo>
                  <a:lnTo>
                    <a:pt x="64" y="38"/>
                  </a:lnTo>
                  <a:lnTo>
                    <a:pt x="53" y="45"/>
                  </a:lnTo>
                  <a:lnTo>
                    <a:pt x="43" y="53"/>
                  </a:lnTo>
                  <a:lnTo>
                    <a:pt x="36" y="63"/>
                  </a:lnTo>
                  <a:lnTo>
                    <a:pt x="28" y="74"/>
                  </a:lnTo>
                  <a:lnTo>
                    <a:pt x="21" y="83"/>
                  </a:lnTo>
                  <a:lnTo>
                    <a:pt x="17" y="94"/>
                  </a:lnTo>
                  <a:lnTo>
                    <a:pt x="13" y="104"/>
                  </a:lnTo>
                  <a:lnTo>
                    <a:pt x="7" y="115"/>
                  </a:lnTo>
                  <a:lnTo>
                    <a:pt x="6" y="128"/>
                  </a:lnTo>
                  <a:lnTo>
                    <a:pt x="2" y="140"/>
                  </a:lnTo>
                  <a:lnTo>
                    <a:pt x="0" y="151"/>
                  </a:lnTo>
                  <a:lnTo>
                    <a:pt x="0" y="163"/>
                  </a:lnTo>
                  <a:lnTo>
                    <a:pt x="2" y="175"/>
                  </a:lnTo>
                  <a:lnTo>
                    <a:pt x="6" y="185"/>
                  </a:lnTo>
                  <a:lnTo>
                    <a:pt x="7" y="198"/>
                  </a:lnTo>
                  <a:lnTo>
                    <a:pt x="13" y="210"/>
                  </a:lnTo>
                  <a:lnTo>
                    <a:pt x="17" y="221"/>
                  </a:lnTo>
                  <a:lnTo>
                    <a:pt x="21" y="231"/>
                  </a:lnTo>
                  <a:lnTo>
                    <a:pt x="28" y="242"/>
                  </a:lnTo>
                  <a:lnTo>
                    <a:pt x="36" y="250"/>
                  </a:lnTo>
                  <a:lnTo>
                    <a:pt x="43" y="262"/>
                  </a:lnTo>
                  <a:lnTo>
                    <a:pt x="53" y="270"/>
                  </a:lnTo>
                  <a:lnTo>
                    <a:pt x="64" y="277"/>
                  </a:lnTo>
                  <a:lnTo>
                    <a:pt x="73" y="283"/>
                  </a:lnTo>
                  <a:lnTo>
                    <a:pt x="84" y="292"/>
                  </a:lnTo>
                  <a:lnTo>
                    <a:pt x="96" y="297"/>
                  </a:lnTo>
                  <a:lnTo>
                    <a:pt x="107" y="303"/>
                  </a:lnTo>
                  <a:lnTo>
                    <a:pt x="120" y="307"/>
                  </a:lnTo>
                  <a:lnTo>
                    <a:pt x="132" y="310"/>
                  </a:lnTo>
                  <a:lnTo>
                    <a:pt x="145" y="311"/>
                  </a:lnTo>
                  <a:lnTo>
                    <a:pt x="159" y="313"/>
                  </a:lnTo>
                  <a:lnTo>
                    <a:pt x="173" y="313"/>
                  </a:lnTo>
                  <a:lnTo>
                    <a:pt x="187" y="313"/>
                  </a:lnTo>
                  <a:lnTo>
                    <a:pt x="198" y="313"/>
                  </a:lnTo>
                  <a:lnTo>
                    <a:pt x="211" y="311"/>
                  </a:lnTo>
                  <a:lnTo>
                    <a:pt x="224" y="310"/>
                  </a:lnTo>
                  <a:lnTo>
                    <a:pt x="237" y="307"/>
                  </a:lnTo>
                  <a:lnTo>
                    <a:pt x="250" y="303"/>
                  </a:lnTo>
                  <a:lnTo>
                    <a:pt x="262" y="297"/>
                  </a:lnTo>
                  <a:lnTo>
                    <a:pt x="272" y="292"/>
                  </a:lnTo>
                  <a:lnTo>
                    <a:pt x="284" y="283"/>
                  </a:lnTo>
                  <a:lnTo>
                    <a:pt x="296" y="277"/>
                  </a:lnTo>
                  <a:lnTo>
                    <a:pt x="305"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11" name="AutoShape 53"/>
            <p:cNvSpPr>
              <a:spLocks noChangeAspect="1" noChangeArrowheads="1"/>
            </p:cNvSpPr>
            <p:nvPr/>
          </p:nvSpPr>
          <p:spPr bwMode="auto">
            <a:xfrm flipV="1">
              <a:off x="926" y="2273"/>
              <a:ext cx="30"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12" name="Freeform 54"/>
            <p:cNvSpPr>
              <a:spLocks noChangeAspect="1"/>
            </p:cNvSpPr>
            <p:nvPr/>
          </p:nvSpPr>
          <p:spPr bwMode="auto">
            <a:xfrm>
              <a:off x="909" y="2230"/>
              <a:ext cx="62" cy="43"/>
            </a:xfrm>
            <a:custGeom>
              <a:avLst/>
              <a:gdLst>
                <a:gd name="T0" fmla="*/ 221 w 48"/>
                <a:gd name="T1" fmla="*/ 125 h 33"/>
                <a:gd name="T2" fmla="*/ 221 w 48"/>
                <a:gd name="T3" fmla="*/ 125 h 33"/>
                <a:gd name="T4" fmla="*/ 221 w 48"/>
                <a:gd name="T5" fmla="*/ 125 h 33"/>
                <a:gd name="T6" fmla="*/ 221 w 48"/>
                <a:gd name="T7" fmla="*/ 134 h 33"/>
                <a:gd name="T8" fmla="*/ 207 w 48"/>
                <a:gd name="T9" fmla="*/ 134 h 33"/>
                <a:gd name="T10" fmla="*/ 207 w 48"/>
                <a:gd name="T11" fmla="*/ 134 h 33"/>
                <a:gd name="T12" fmla="*/ 200 w 48"/>
                <a:gd name="T13" fmla="*/ 159 h 33"/>
                <a:gd name="T14" fmla="*/ 200 w 48"/>
                <a:gd name="T15" fmla="*/ 159 h 33"/>
                <a:gd name="T16" fmla="*/ 190 w 48"/>
                <a:gd name="T17" fmla="*/ 159 h 33"/>
                <a:gd name="T18" fmla="*/ 190 w 48"/>
                <a:gd name="T19" fmla="*/ 159 h 33"/>
                <a:gd name="T20" fmla="*/ 171 w 48"/>
                <a:gd name="T21" fmla="*/ 159 h 33"/>
                <a:gd name="T22" fmla="*/ 36 w 48"/>
                <a:gd name="T23" fmla="*/ 159 h 33"/>
                <a:gd name="T24" fmla="*/ 28 w 48"/>
                <a:gd name="T25" fmla="*/ 159 h 33"/>
                <a:gd name="T26" fmla="*/ 28 w 48"/>
                <a:gd name="T27" fmla="*/ 159 h 33"/>
                <a:gd name="T28" fmla="*/ 17 w 48"/>
                <a:gd name="T29" fmla="*/ 159 h 33"/>
                <a:gd name="T30" fmla="*/ 17 w 48"/>
                <a:gd name="T31" fmla="*/ 159 h 33"/>
                <a:gd name="T32" fmla="*/ 1 w 48"/>
                <a:gd name="T33" fmla="*/ 134 h 33"/>
                <a:gd name="T34" fmla="*/ 1 w 48"/>
                <a:gd name="T35" fmla="*/ 134 h 33"/>
                <a:gd name="T36" fmla="*/ 1 w 48"/>
                <a:gd name="T37" fmla="*/ 134 h 33"/>
                <a:gd name="T38" fmla="*/ 0 w 48"/>
                <a:gd name="T39" fmla="*/ 125 h 33"/>
                <a:gd name="T40" fmla="*/ 0 w 48"/>
                <a:gd name="T41" fmla="*/ 125 h 33"/>
                <a:gd name="T42" fmla="*/ 0 w 48"/>
                <a:gd name="T43" fmla="*/ 125 h 33"/>
                <a:gd name="T44" fmla="*/ 0 w 48"/>
                <a:gd name="T45" fmla="*/ 27 h 33"/>
                <a:gd name="T46" fmla="*/ 0 w 48"/>
                <a:gd name="T47" fmla="*/ 27 h 33"/>
                <a:gd name="T48" fmla="*/ 0 w 48"/>
                <a:gd name="T49" fmla="*/ 27 h 33"/>
                <a:gd name="T50" fmla="*/ 0 w 48"/>
                <a:gd name="T51" fmla="*/ 12 h 33"/>
                <a:gd name="T52" fmla="*/ 1 w 48"/>
                <a:gd name="T53" fmla="*/ 12 h 33"/>
                <a:gd name="T54" fmla="*/ 1 w 48"/>
                <a:gd name="T55" fmla="*/ 12 h 33"/>
                <a:gd name="T56" fmla="*/ 17 w 48"/>
                <a:gd name="T57" fmla="*/ 12 h 33"/>
                <a:gd name="T58" fmla="*/ 17 w 48"/>
                <a:gd name="T59" fmla="*/ 0 h 33"/>
                <a:gd name="T60" fmla="*/ 28 w 48"/>
                <a:gd name="T61" fmla="*/ 0 h 33"/>
                <a:gd name="T62" fmla="*/ 28 w 48"/>
                <a:gd name="T63" fmla="*/ 0 h 33"/>
                <a:gd name="T64" fmla="*/ 36 w 48"/>
                <a:gd name="T65" fmla="*/ 0 h 33"/>
                <a:gd name="T66" fmla="*/ 171 w 48"/>
                <a:gd name="T67" fmla="*/ 0 h 33"/>
                <a:gd name="T68" fmla="*/ 190 w 48"/>
                <a:gd name="T69" fmla="*/ 0 h 33"/>
                <a:gd name="T70" fmla="*/ 190 w 48"/>
                <a:gd name="T71" fmla="*/ 0 h 33"/>
                <a:gd name="T72" fmla="*/ 200 w 48"/>
                <a:gd name="T73" fmla="*/ 0 h 33"/>
                <a:gd name="T74" fmla="*/ 200 w 48"/>
                <a:gd name="T75" fmla="*/ 0 h 33"/>
                <a:gd name="T76" fmla="*/ 207 w 48"/>
                <a:gd name="T77" fmla="*/ 12 h 33"/>
                <a:gd name="T78" fmla="*/ 207 w 48"/>
                <a:gd name="T79" fmla="*/ 12 h 33"/>
                <a:gd name="T80" fmla="*/ 207 w 48"/>
                <a:gd name="T81" fmla="*/ 12 h 33"/>
                <a:gd name="T82" fmla="*/ 221 w 48"/>
                <a:gd name="T83" fmla="*/ 27 h 33"/>
                <a:gd name="T84" fmla="*/ 221 w 48"/>
                <a:gd name="T85" fmla="*/ 27 h 33"/>
                <a:gd name="T86" fmla="*/ 221 w 48"/>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47" y="5"/>
                  </a:moveTo>
                  <a:lnTo>
                    <a:pt x="47" y="26"/>
                  </a:lnTo>
                  <a:lnTo>
                    <a:pt x="47" y="28"/>
                  </a:lnTo>
                  <a:lnTo>
                    <a:pt x="44" y="28"/>
                  </a:lnTo>
                  <a:lnTo>
                    <a:pt x="43" y="32"/>
                  </a:lnTo>
                  <a:lnTo>
                    <a:pt x="41" y="32"/>
                  </a:lnTo>
                  <a:lnTo>
                    <a:pt x="36" y="32"/>
                  </a:lnTo>
                  <a:lnTo>
                    <a:pt x="8" y="32"/>
                  </a:lnTo>
                  <a:lnTo>
                    <a:pt x="6" y="32"/>
                  </a:lnTo>
                  <a:lnTo>
                    <a:pt x="4" y="32"/>
                  </a:lnTo>
                  <a:lnTo>
                    <a:pt x="1" y="28"/>
                  </a:lnTo>
                  <a:lnTo>
                    <a:pt x="0" y="28"/>
                  </a:lnTo>
                  <a:lnTo>
                    <a:pt x="0" y="26"/>
                  </a:lnTo>
                  <a:lnTo>
                    <a:pt x="0" y="5"/>
                  </a:lnTo>
                  <a:lnTo>
                    <a:pt x="0" y="2"/>
                  </a:lnTo>
                  <a:lnTo>
                    <a:pt x="1" y="2"/>
                  </a:lnTo>
                  <a:lnTo>
                    <a:pt x="4" y="2"/>
                  </a:lnTo>
                  <a:lnTo>
                    <a:pt x="4" y="0"/>
                  </a:lnTo>
                  <a:lnTo>
                    <a:pt x="6" y="0"/>
                  </a:lnTo>
                  <a:lnTo>
                    <a:pt x="8" y="0"/>
                  </a:lnTo>
                  <a:lnTo>
                    <a:pt x="36" y="0"/>
                  </a:lnTo>
                  <a:lnTo>
                    <a:pt x="41" y="0"/>
                  </a:lnTo>
                  <a:lnTo>
                    <a:pt x="43" y="0"/>
                  </a:lnTo>
                  <a:lnTo>
                    <a:pt x="43" y="2"/>
                  </a:lnTo>
                  <a:lnTo>
                    <a:pt x="44" y="2"/>
                  </a:lnTo>
                  <a:lnTo>
                    <a:pt x="47" y="2"/>
                  </a:lnTo>
                  <a:lnTo>
                    <a:pt x="47" y="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13" name="Freeform 55"/>
            <p:cNvSpPr>
              <a:spLocks noChangeAspect="1"/>
            </p:cNvSpPr>
            <p:nvPr/>
          </p:nvSpPr>
          <p:spPr bwMode="auto">
            <a:xfrm>
              <a:off x="953"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46 w 14"/>
                <a:gd name="T11" fmla="*/ 134 h 33"/>
                <a:gd name="T12" fmla="*/ 46 w 14"/>
                <a:gd name="T13" fmla="*/ 134 h 33"/>
                <a:gd name="T14" fmla="*/ 46 w 14"/>
                <a:gd name="T15" fmla="*/ 159 h 33"/>
                <a:gd name="T16" fmla="*/ 46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0 w 14"/>
                <a:gd name="T29" fmla="*/ 159 h 33"/>
                <a:gd name="T30" fmla="*/ 0 w 14"/>
                <a:gd name="T31" fmla="*/ 159 h 33"/>
                <a:gd name="T32" fmla="*/ 0 w 14"/>
                <a:gd name="T33" fmla="*/ 134 h 33"/>
                <a:gd name="T34" fmla="*/ 0 w 14"/>
                <a:gd name="T35" fmla="*/ 134 h 33"/>
                <a:gd name="T36" fmla="*/ 0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0 w 14"/>
                <a:gd name="T53" fmla="*/ 12 h 33"/>
                <a:gd name="T54" fmla="*/ 0 w 14"/>
                <a:gd name="T55" fmla="*/ 12 h 33"/>
                <a:gd name="T56" fmla="*/ 0 w 14"/>
                <a:gd name="T57" fmla="*/ 12 h 33"/>
                <a:gd name="T58" fmla="*/ 0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46 w 14"/>
                <a:gd name="T71" fmla="*/ 0 h 33"/>
                <a:gd name="T72" fmla="*/ 46 w 14"/>
                <a:gd name="T73" fmla="*/ 0 h 33"/>
                <a:gd name="T74" fmla="*/ 46 w 14"/>
                <a:gd name="T75" fmla="*/ 0 h 33"/>
                <a:gd name="T76" fmla="*/ 46 w 14"/>
                <a:gd name="T77" fmla="*/ 12 h 33"/>
                <a:gd name="T78" fmla="*/ 46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0" y="28"/>
                  </a:lnTo>
                  <a:lnTo>
                    <a:pt x="10" y="32"/>
                  </a:lnTo>
                  <a:lnTo>
                    <a:pt x="1" y="32"/>
                  </a:lnTo>
                  <a:lnTo>
                    <a:pt x="0" y="32"/>
                  </a:lnTo>
                  <a:lnTo>
                    <a:pt x="0" y="28"/>
                  </a:lnTo>
                  <a:lnTo>
                    <a:pt x="0" y="26"/>
                  </a:lnTo>
                  <a:lnTo>
                    <a:pt x="0" y="5"/>
                  </a:lnTo>
                  <a:lnTo>
                    <a:pt x="0" y="2"/>
                  </a:lnTo>
                  <a:lnTo>
                    <a:pt x="0" y="0"/>
                  </a:lnTo>
                  <a:lnTo>
                    <a:pt x="1" y="0"/>
                  </a:lnTo>
                  <a:lnTo>
                    <a:pt x="10" y="0"/>
                  </a:lnTo>
                  <a:lnTo>
                    <a:pt x="10" y="2"/>
                  </a:lnTo>
                  <a:lnTo>
                    <a:pt x="13" y="2"/>
                  </a:lnTo>
                  <a:lnTo>
                    <a:pt x="13" y="5"/>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14" name="Freeform 56"/>
            <p:cNvSpPr>
              <a:spLocks noChangeAspect="1"/>
            </p:cNvSpPr>
            <p:nvPr/>
          </p:nvSpPr>
          <p:spPr bwMode="auto">
            <a:xfrm>
              <a:off x="909" y="2230"/>
              <a:ext cx="18" cy="43"/>
            </a:xfrm>
            <a:custGeom>
              <a:avLst/>
              <a:gdLst>
                <a:gd name="T0" fmla="*/ 59 w 14"/>
                <a:gd name="T1" fmla="*/ 125 h 33"/>
                <a:gd name="T2" fmla="*/ 59 w 14"/>
                <a:gd name="T3" fmla="*/ 125 h 33"/>
                <a:gd name="T4" fmla="*/ 59 w 14"/>
                <a:gd name="T5" fmla="*/ 125 h 33"/>
                <a:gd name="T6" fmla="*/ 59 w 14"/>
                <a:gd name="T7" fmla="*/ 134 h 33"/>
                <a:gd name="T8" fmla="*/ 59 w 14"/>
                <a:gd name="T9" fmla="*/ 134 h 33"/>
                <a:gd name="T10" fmla="*/ 59 w 14"/>
                <a:gd name="T11" fmla="*/ 134 h 33"/>
                <a:gd name="T12" fmla="*/ 59 w 14"/>
                <a:gd name="T13" fmla="*/ 134 h 33"/>
                <a:gd name="T14" fmla="*/ 59 w 14"/>
                <a:gd name="T15" fmla="*/ 159 h 33"/>
                <a:gd name="T16" fmla="*/ 59 w 14"/>
                <a:gd name="T17" fmla="*/ 159 h 33"/>
                <a:gd name="T18" fmla="*/ 46 w 14"/>
                <a:gd name="T19" fmla="*/ 159 h 33"/>
                <a:gd name="T20" fmla="*/ 46 w 14"/>
                <a:gd name="T21" fmla="*/ 159 h 33"/>
                <a:gd name="T22" fmla="*/ 1 w 14"/>
                <a:gd name="T23" fmla="*/ 159 h 33"/>
                <a:gd name="T24" fmla="*/ 1 w 14"/>
                <a:gd name="T25" fmla="*/ 159 h 33"/>
                <a:gd name="T26" fmla="*/ 1 w 14"/>
                <a:gd name="T27" fmla="*/ 159 h 33"/>
                <a:gd name="T28" fmla="*/ 1 w 14"/>
                <a:gd name="T29" fmla="*/ 159 h 33"/>
                <a:gd name="T30" fmla="*/ 1 w 14"/>
                <a:gd name="T31" fmla="*/ 159 h 33"/>
                <a:gd name="T32" fmla="*/ 1 w 14"/>
                <a:gd name="T33" fmla="*/ 134 h 33"/>
                <a:gd name="T34" fmla="*/ 1 w 14"/>
                <a:gd name="T35" fmla="*/ 134 h 33"/>
                <a:gd name="T36" fmla="*/ 1 w 14"/>
                <a:gd name="T37" fmla="*/ 134 h 33"/>
                <a:gd name="T38" fmla="*/ 0 w 14"/>
                <a:gd name="T39" fmla="*/ 125 h 33"/>
                <a:gd name="T40" fmla="*/ 0 w 14"/>
                <a:gd name="T41" fmla="*/ 125 h 33"/>
                <a:gd name="T42" fmla="*/ 0 w 14"/>
                <a:gd name="T43" fmla="*/ 125 h 33"/>
                <a:gd name="T44" fmla="*/ 0 w 14"/>
                <a:gd name="T45" fmla="*/ 27 h 33"/>
                <a:gd name="T46" fmla="*/ 0 w 14"/>
                <a:gd name="T47" fmla="*/ 27 h 33"/>
                <a:gd name="T48" fmla="*/ 0 w 14"/>
                <a:gd name="T49" fmla="*/ 27 h 33"/>
                <a:gd name="T50" fmla="*/ 0 w 14"/>
                <a:gd name="T51" fmla="*/ 12 h 33"/>
                <a:gd name="T52" fmla="*/ 1 w 14"/>
                <a:gd name="T53" fmla="*/ 12 h 33"/>
                <a:gd name="T54" fmla="*/ 1 w 14"/>
                <a:gd name="T55" fmla="*/ 12 h 33"/>
                <a:gd name="T56" fmla="*/ 1 w 14"/>
                <a:gd name="T57" fmla="*/ 12 h 33"/>
                <a:gd name="T58" fmla="*/ 1 w 14"/>
                <a:gd name="T59" fmla="*/ 0 h 33"/>
                <a:gd name="T60" fmla="*/ 1 w 14"/>
                <a:gd name="T61" fmla="*/ 0 h 33"/>
                <a:gd name="T62" fmla="*/ 1 w 14"/>
                <a:gd name="T63" fmla="*/ 0 h 33"/>
                <a:gd name="T64" fmla="*/ 1 w 14"/>
                <a:gd name="T65" fmla="*/ 0 h 33"/>
                <a:gd name="T66" fmla="*/ 46 w 14"/>
                <a:gd name="T67" fmla="*/ 0 h 33"/>
                <a:gd name="T68" fmla="*/ 46 w 14"/>
                <a:gd name="T69" fmla="*/ 0 h 33"/>
                <a:gd name="T70" fmla="*/ 59 w 14"/>
                <a:gd name="T71" fmla="*/ 0 h 33"/>
                <a:gd name="T72" fmla="*/ 59 w 14"/>
                <a:gd name="T73" fmla="*/ 0 h 33"/>
                <a:gd name="T74" fmla="*/ 59 w 14"/>
                <a:gd name="T75" fmla="*/ 0 h 33"/>
                <a:gd name="T76" fmla="*/ 59 w 14"/>
                <a:gd name="T77" fmla="*/ 12 h 33"/>
                <a:gd name="T78" fmla="*/ 59 w 14"/>
                <a:gd name="T79" fmla="*/ 12 h 33"/>
                <a:gd name="T80" fmla="*/ 59 w 14"/>
                <a:gd name="T81" fmla="*/ 12 h 33"/>
                <a:gd name="T82" fmla="*/ 59 w 14"/>
                <a:gd name="T83" fmla="*/ 27 h 33"/>
                <a:gd name="T84" fmla="*/ 59 w 14"/>
                <a:gd name="T85" fmla="*/ 27 h 33"/>
                <a:gd name="T86" fmla="*/ 59 w 14"/>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13" y="5"/>
                  </a:moveTo>
                  <a:lnTo>
                    <a:pt x="13" y="26"/>
                  </a:lnTo>
                  <a:lnTo>
                    <a:pt x="13" y="28"/>
                  </a:lnTo>
                  <a:lnTo>
                    <a:pt x="13" y="32"/>
                  </a:lnTo>
                  <a:lnTo>
                    <a:pt x="10" y="32"/>
                  </a:lnTo>
                  <a:lnTo>
                    <a:pt x="1" y="32"/>
                  </a:lnTo>
                  <a:lnTo>
                    <a:pt x="1" y="28"/>
                  </a:lnTo>
                  <a:lnTo>
                    <a:pt x="0" y="28"/>
                  </a:lnTo>
                  <a:lnTo>
                    <a:pt x="0" y="26"/>
                  </a:lnTo>
                  <a:lnTo>
                    <a:pt x="0" y="5"/>
                  </a:lnTo>
                  <a:lnTo>
                    <a:pt x="0" y="2"/>
                  </a:lnTo>
                  <a:lnTo>
                    <a:pt x="1" y="2"/>
                  </a:lnTo>
                  <a:lnTo>
                    <a:pt x="1" y="0"/>
                  </a:lnTo>
                  <a:lnTo>
                    <a:pt x="10" y="0"/>
                  </a:lnTo>
                  <a:lnTo>
                    <a:pt x="13" y="0"/>
                  </a:lnTo>
                  <a:lnTo>
                    <a:pt x="13" y="2"/>
                  </a:lnTo>
                  <a:lnTo>
                    <a:pt x="13" y="5"/>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15" name="Freeform 57" descr="Light vertical"/>
            <p:cNvSpPr>
              <a:spLocks noChangeAspect="1"/>
            </p:cNvSpPr>
            <p:nvPr/>
          </p:nvSpPr>
          <p:spPr bwMode="auto">
            <a:xfrm>
              <a:off x="926" y="2230"/>
              <a:ext cx="28" cy="43"/>
            </a:xfrm>
            <a:custGeom>
              <a:avLst/>
              <a:gdLst>
                <a:gd name="T0" fmla="*/ 89 w 22"/>
                <a:gd name="T1" fmla="*/ 125 h 33"/>
                <a:gd name="T2" fmla="*/ 89 w 22"/>
                <a:gd name="T3" fmla="*/ 125 h 33"/>
                <a:gd name="T4" fmla="*/ 89 w 22"/>
                <a:gd name="T5" fmla="*/ 125 h 33"/>
                <a:gd name="T6" fmla="*/ 89 w 22"/>
                <a:gd name="T7" fmla="*/ 134 h 33"/>
                <a:gd name="T8" fmla="*/ 75 w 22"/>
                <a:gd name="T9" fmla="*/ 134 h 33"/>
                <a:gd name="T10" fmla="*/ 75 w 22"/>
                <a:gd name="T11" fmla="*/ 134 h 33"/>
                <a:gd name="T12" fmla="*/ 75 w 22"/>
                <a:gd name="T13" fmla="*/ 134 h 33"/>
                <a:gd name="T14" fmla="*/ 75 w 22"/>
                <a:gd name="T15" fmla="*/ 159 h 33"/>
                <a:gd name="T16" fmla="*/ 75 w 22"/>
                <a:gd name="T17" fmla="*/ 159 h 33"/>
                <a:gd name="T18" fmla="*/ 75 w 22"/>
                <a:gd name="T19" fmla="*/ 159 h 33"/>
                <a:gd name="T20" fmla="*/ 64 w 22"/>
                <a:gd name="T21" fmla="*/ 159 h 33"/>
                <a:gd name="T22" fmla="*/ 22 w 22"/>
                <a:gd name="T23" fmla="*/ 159 h 33"/>
                <a:gd name="T24" fmla="*/ 22 w 22"/>
                <a:gd name="T25" fmla="*/ 159 h 33"/>
                <a:gd name="T26" fmla="*/ 10 w 22"/>
                <a:gd name="T27" fmla="*/ 159 h 33"/>
                <a:gd name="T28" fmla="*/ 10 w 22"/>
                <a:gd name="T29" fmla="*/ 159 h 33"/>
                <a:gd name="T30" fmla="*/ 10 w 22"/>
                <a:gd name="T31" fmla="*/ 159 h 33"/>
                <a:gd name="T32" fmla="*/ 10 w 22"/>
                <a:gd name="T33" fmla="*/ 134 h 33"/>
                <a:gd name="T34" fmla="*/ 10 w 22"/>
                <a:gd name="T35" fmla="*/ 134 h 33"/>
                <a:gd name="T36" fmla="*/ 10 w 22"/>
                <a:gd name="T37" fmla="*/ 134 h 33"/>
                <a:gd name="T38" fmla="*/ 0 w 22"/>
                <a:gd name="T39" fmla="*/ 125 h 33"/>
                <a:gd name="T40" fmla="*/ 0 w 22"/>
                <a:gd name="T41" fmla="*/ 125 h 33"/>
                <a:gd name="T42" fmla="*/ 0 w 22"/>
                <a:gd name="T43" fmla="*/ 125 h 33"/>
                <a:gd name="T44" fmla="*/ 0 w 22"/>
                <a:gd name="T45" fmla="*/ 27 h 33"/>
                <a:gd name="T46" fmla="*/ 0 w 22"/>
                <a:gd name="T47" fmla="*/ 27 h 33"/>
                <a:gd name="T48" fmla="*/ 0 w 22"/>
                <a:gd name="T49" fmla="*/ 27 h 33"/>
                <a:gd name="T50" fmla="*/ 0 w 22"/>
                <a:gd name="T51" fmla="*/ 12 h 33"/>
                <a:gd name="T52" fmla="*/ 10 w 22"/>
                <a:gd name="T53" fmla="*/ 12 h 33"/>
                <a:gd name="T54" fmla="*/ 10 w 22"/>
                <a:gd name="T55" fmla="*/ 12 h 33"/>
                <a:gd name="T56" fmla="*/ 10 w 22"/>
                <a:gd name="T57" fmla="*/ 12 h 33"/>
                <a:gd name="T58" fmla="*/ 10 w 22"/>
                <a:gd name="T59" fmla="*/ 0 h 33"/>
                <a:gd name="T60" fmla="*/ 10 w 22"/>
                <a:gd name="T61" fmla="*/ 0 h 33"/>
                <a:gd name="T62" fmla="*/ 22 w 22"/>
                <a:gd name="T63" fmla="*/ 0 h 33"/>
                <a:gd name="T64" fmla="*/ 22 w 22"/>
                <a:gd name="T65" fmla="*/ 0 h 33"/>
                <a:gd name="T66" fmla="*/ 64 w 22"/>
                <a:gd name="T67" fmla="*/ 0 h 33"/>
                <a:gd name="T68" fmla="*/ 64 w 22"/>
                <a:gd name="T69" fmla="*/ 0 h 33"/>
                <a:gd name="T70" fmla="*/ 75 w 22"/>
                <a:gd name="T71" fmla="*/ 0 h 33"/>
                <a:gd name="T72" fmla="*/ 75 w 22"/>
                <a:gd name="T73" fmla="*/ 0 h 33"/>
                <a:gd name="T74" fmla="*/ 75 w 22"/>
                <a:gd name="T75" fmla="*/ 0 h 33"/>
                <a:gd name="T76" fmla="*/ 75 w 22"/>
                <a:gd name="T77" fmla="*/ 12 h 33"/>
                <a:gd name="T78" fmla="*/ 75 w 22"/>
                <a:gd name="T79" fmla="*/ 12 h 33"/>
                <a:gd name="T80" fmla="*/ 89 w 22"/>
                <a:gd name="T81" fmla="*/ 12 h 33"/>
                <a:gd name="T82" fmla="*/ 89 w 22"/>
                <a:gd name="T83" fmla="*/ 27 h 33"/>
                <a:gd name="T84" fmla="*/ 89 w 22"/>
                <a:gd name="T85" fmla="*/ 27 h 33"/>
                <a:gd name="T86" fmla="*/ 89 w 22"/>
                <a:gd name="T87" fmla="*/ 27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2"/>
                <a:gd name="T133" fmla="*/ 0 h 33"/>
                <a:gd name="T134" fmla="*/ 22 w 22"/>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2" h="33">
                  <a:moveTo>
                    <a:pt x="21" y="5"/>
                  </a:moveTo>
                  <a:lnTo>
                    <a:pt x="21" y="26"/>
                  </a:lnTo>
                  <a:lnTo>
                    <a:pt x="21" y="28"/>
                  </a:lnTo>
                  <a:lnTo>
                    <a:pt x="17" y="28"/>
                  </a:lnTo>
                  <a:lnTo>
                    <a:pt x="17" y="32"/>
                  </a:lnTo>
                  <a:lnTo>
                    <a:pt x="15" y="32"/>
                  </a:lnTo>
                  <a:lnTo>
                    <a:pt x="5" y="32"/>
                  </a:lnTo>
                  <a:lnTo>
                    <a:pt x="2" y="32"/>
                  </a:lnTo>
                  <a:lnTo>
                    <a:pt x="2" y="28"/>
                  </a:lnTo>
                  <a:lnTo>
                    <a:pt x="0" y="28"/>
                  </a:lnTo>
                  <a:lnTo>
                    <a:pt x="0" y="26"/>
                  </a:lnTo>
                  <a:lnTo>
                    <a:pt x="0" y="5"/>
                  </a:lnTo>
                  <a:lnTo>
                    <a:pt x="0" y="2"/>
                  </a:lnTo>
                  <a:lnTo>
                    <a:pt x="2" y="2"/>
                  </a:lnTo>
                  <a:lnTo>
                    <a:pt x="2" y="0"/>
                  </a:lnTo>
                  <a:lnTo>
                    <a:pt x="5" y="0"/>
                  </a:lnTo>
                  <a:lnTo>
                    <a:pt x="15" y="0"/>
                  </a:lnTo>
                  <a:lnTo>
                    <a:pt x="17" y="0"/>
                  </a:lnTo>
                  <a:lnTo>
                    <a:pt x="17" y="2"/>
                  </a:lnTo>
                  <a:lnTo>
                    <a:pt x="21" y="2"/>
                  </a:lnTo>
                  <a:lnTo>
                    <a:pt x="21" y="5"/>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16" name="AutoShape 58"/>
            <p:cNvSpPr>
              <a:spLocks noChangeAspect="1" noChangeArrowheads="1"/>
            </p:cNvSpPr>
            <p:nvPr/>
          </p:nvSpPr>
          <p:spPr bwMode="auto">
            <a:xfrm flipV="1">
              <a:off x="929" y="2272"/>
              <a:ext cx="3" cy="21"/>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17" name="AutoShape 59"/>
            <p:cNvSpPr>
              <a:spLocks noChangeAspect="1" noChangeArrowheads="1"/>
            </p:cNvSpPr>
            <p:nvPr/>
          </p:nvSpPr>
          <p:spPr bwMode="auto">
            <a:xfrm flipV="1">
              <a:off x="926" y="2918"/>
              <a:ext cx="26" cy="25"/>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18" name="Freeform 60"/>
            <p:cNvSpPr>
              <a:spLocks noChangeAspect="1"/>
            </p:cNvSpPr>
            <p:nvPr/>
          </p:nvSpPr>
          <p:spPr bwMode="auto">
            <a:xfrm>
              <a:off x="909" y="2944"/>
              <a:ext cx="62" cy="43"/>
            </a:xfrm>
            <a:custGeom>
              <a:avLst/>
              <a:gdLst>
                <a:gd name="T0" fmla="*/ 0 w 48"/>
                <a:gd name="T1" fmla="*/ 27 h 33"/>
                <a:gd name="T2" fmla="*/ 0 w 48"/>
                <a:gd name="T3" fmla="*/ 27 h 33"/>
                <a:gd name="T4" fmla="*/ 1 w 48"/>
                <a:gd name="T5" fmla="*/ 12 h 33"/>
                <a:gd name="T6" fmla="*/ 1 w 48"/>
                <a:gd name="T7" fmla="*/ 12 h 33"/>
                <a:gd name="T8" fmla="*/ 1 w 48"/>
                <a:gd name="T9" fmla="*/ 12 h 33"/>
                <a:gd name="T10" fmla="*/ 1 w 48"/>
                <a:gd name="T11" fmla="*/ 0 h 33"/>
                <a:gd name="T12" fmla="*/ 17 w 48"/>
                <a:gd name="T13" fmla="*/ 0 h 33"/>
                <a:gd name="T14" fmla="*/ 17 w 48"/>
                <a:gd name="T15" fmla="*/ 0 h 33"/>
                <a:gd name="T16" fmla="*/ 28 w 48"/>
                <a:gd name="T17" fmla="*/ 0 h 33"/>
                <a:gd name="T18" fmla="*/ 28 w 48"/>
                <a:gd name="T19" fmla="*/ 0 h 33"/>
                <a:gd name="T20" fmla="*/ 36 w 48"/>
                <a:gd name="T21" fmla="*/ 0 h 33"/>
                <a:gd name="T22" fmla="*/ 190 w 48"/>
                <a:gd name="T23" fmla="*/ 0 h 33"/>
                <a:gd name="T24" fmla="*/ 190 w 48"/>
                <a:gd name="T25" fmla="*/ 0 h 33"/>
                <a:gd name="T26" fmla="*/ 190 w 48"/>
                <a:gd name="T27" fmla="*/ 0 h 33"/>
                <a:gd name="T28" fmla="*/ 200 w 48"/>
                <a:gd name="T29" fmla="*/ 0 h 33"/>
                <a:gd name="T30" fmla="*/ 207 w 48"/>
                <a:gd name="T31" fmla="*/ 0 h 33"/>
                <a:gd name="T32" fmla="*/ 207 w 48"/>
                <a:gd name="T33" fmla="*/ 0 h 33"/>
                <a:gd name="T34" fmla="*/ 207 w 48"/>
                <a:gd name="T35" fmla="*/ 12 h 33"/>
                <a:gd name="T36" fmla="*/ 221 w 48"/>
                <a:gd name="T37" fmla="*/ 12 h 33"/>
                <a:gd name="T38" fmla="*/ 221 w 48"/>
                <a:gd name="T39" fmla="*/ 12 h 33"/>
                <a:gd name="T40" fmla="*/ 221 w 48"/>
                <a:gd name="T41" fmla="*/ 27 h 33"/>
                <a:gd name="T42" fmla="*/ 221 w 48"/>
                <a:gd name="T43" fmla="*/ 27 h 33"/>
                <a:gd name="T44" fmla="*/ 221 w 48"/>
                <a:gd name="T45" fmla="*/ 124 h 33"/>
                <a:gd name="T46" fmla="*/ 221 w 48"/>
                <a:gd name="T47" fmla="*/ 124 h 33"/>
                <a:gd name="T48" fmla="*/ 221 w 48"/>
                <a:gd name="T49" fmla="*/ 125 h 33"/>
                <a:gd name="T50" fmla="*/ 221 w 48"/>
                <a:gd name="T51" fmla="*/ 125 h 33"/>
                <a:gd name="T52" fmla="*/ 221 w 48"/>
                <a:gd name="T53" fmla="*/ 145 h 33"/>
                <a:gd name="T54" fmla="*/ 207 w 48"/>
                <a:gd name="T55" fmla="*/ 145 h 33"/>
                <a:gd name="T56" fmla="*/ 207 w 48"/>
                <a:gd name="T57" fmla="*/ 145 h 33"/>
                <a:gd name="T58" fmla="*/ 200 w 48"/>
                <a:gd name="T59" fmla="*/ 145 h 33"/>
                <a:gd name="T60" fmla="*/ 200 w 48"/>
                <a:gd name="T61" fmla="*/ 145 h 33"/>
                <a:gd name="T62" fmla="*/ 190 w 48"/>
                <a:gd name="T63" fmla="*/ 159 h 33"/>
                <a:gd name="T64" fmla="*/ 190 w 48"/>
                <a:gd name="T65" fmla="*/ 159 h 33"/>
                <a:gd name="T66" fmla="*/ 36 w 48"/>
                <a:gd name="T67" fmla="*/ 159 h 33"/>
                <a:gd name="T68" fmla="*/ 36 w 48"/>
                <a:gd name="T69" fmla="*/ 159 h 33"/>
                <a:gd name="T70" fmla="*/ 28 w 48"/>
                <a:gd name="T71" fmla="*/ 159 h 33"/>
                <a:gd name="T72" fmla="*/ 28 w 48"/>
                <a:gd name="T73" fmla="*/ 145 h 33"/>
                <a:gd name="T74" fmla="*/ 17 w 48"/>
                <a:gd name="T75" fmla="*/ 145 h 33"/>
                <a:gd name="T76" fmla="*/ 17 w 48"/>
                <a:gd name="T77" fmla="*/ 145 h 33"/>
                <a:gd name="T78" fmla="*/ 1 w 48"/>
                <a:gd name="T79" fmla="*/ 145 h 33"/>
                <a:gd name="T80" fmla="*/ 1 w 48"/>
                <a:gd name="T81" fmla="*/ 125 h 33"/>
                <a:gd name="T82" fmla="*/ 1 w 48"/>
                <a:gd name="T83" fmla="*/ 125 h 33"/>
                <a:gd name="T84" fmla="*/ 0 w 48"/>
                <a:gd name="T85" fmla="*/ 125 h 33"/>
                <a:gd name="T86" fmla="*/ 0 w 4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8"/>
                <a:gd name="T133" fmla="*/ 0 h 33"/>
                <a:gd name="T134" fmla="*/ 48 w 4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8" h="33">
                  <a:moveTo>
                    <a:pt x="0" y="25"/>
                  </a:moveTo>
                  <a:lnTo>
                    <a:pt x="0" y="5"/>
                  </a:lnTo>
                  <a:lnTo>
                    <a:pt x="1" y="2"/>
                  </a:lnTo>
                  <a:lnTo>
                    <a:pt x="1" y="0"/>
                  </a:lnTo>
                  <a:lnTo>
                    <a:pt x="4" y="0"/>
                  </a:lnTo>
                  <a:lnTo>
                    <a:pt x="6" y="0"/>
                  </a:lnTo>
                  <a:lnTo>
                    <a:pt x="8" y="0"/>
                  </a:lnTo>
                  <a:lnTo>
                    <a:pt x="41" y="0"/>
                  </a:lnTo>
                  <a:lnTo>
                    <a:pt x="43" y="0"/>
                  </a:lnTo>
                  <a:lnTo>
                    <a:pt x="44" y="0"/>
                  </a:lnTo>
                  <a:lnTo>
                    <a:pt x="44" y="2"/>
                  </a:lnTo>
                  <a:lnTo>
                    <a:pt x="47" y="2"/>
                  </a:lnTo>
                  <a:lnTo>
                    <a:pt x="47" y="5"/>
                  </a:lnTo>
                  <a:lnTo>
                    <a:pt x="47" y="25"/>
                  </a:lnTo>
                  <a:lnTo>
                    <a:pt x="47" y="26"/>
                  </a:lnTo>
                  <a:lnTo>
                    <a:pt x="47" y="29"/>
                  </a:lnTo>
                  <a:lnTo>
                    <a:pt x="44" y="29"/>
                  </a:lnTo>
                  <a:lnTo>
                    <a:pt x="43" y="29"/>
                  </a:lnTo>
                  <a:lnTo>
                    <a:pt x="41" y="32"/>
                  </a:lnTo>
                  <a:lnTo>
                    <a:pt x="8" y="32"/>
                  </a:lnTo>
                  <a:lnTo>
                    <a:pt x="6" y="32"/>
                  </a:lnTo>
                  <a:lnTo>
                    <a:pt x="6" y="29"/>
                  </a:lnTo>
                  <a:lnTo>
                    <a:pt x="4" y="29"/>
                  </a:lnTo>
                  <a:lnTo>
                    <a:pt x="1" y="29"/>
                  </a:lnTo>
                  <a:lnTo>
                    <a:pt x="1" y="26"/>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19" name="Freeform 61"/>
            <p:cNvSpPr>
              <a:spLocks noChangeAspect="1"/>
            </p:cNvSpPr>
            <p:nvPr/>
          </p:nvSpPr>
          <p:spPr bwMode="auto">
            <a:xfrm>
              <a:off x="913" y="2944"/>
              <a:ext cx="14" cy="43"/>
            </a:xfrm>
            <a:custGeom>
              <a:avLst/>
              <a:gdLst>
                <a:gd name="T0" fmla="*/ 0 w 11"/>
                <a:gd name="T1" fmla="*/ 27 h 33"/>
                <a:gd name="T2" fmla="*/ 0 w 11"/>
                <a:gd name="T3" fmla="*/ 27 h 33"/>
                <a:gd name="T4" fmla="*/ 0 w 11"/>
                <a:gd name="T5" fmla="*/ 12 h 33"/>
                <a:gd name="T6" fmla="*/ 0 w 11"/>
                <a:gd name="T7" fmla="*/ 12 h 33"/>
                <a:gd name="T8" fmla="*/ 0 w 11"/>
                <a:gd name="T9" fmla="*/ 12 h 33"/>
                <a:gd name="T10" fmla="*/ 0 w 11"/>
                <a:gd name="T11" fmla="*/ 0 h 33"/>
                <a:gd name="T12" fmla="*/ 0 w 11"/>
                <a:gd name="T13" fmla="*/ 0 h 33"/>
                <a:gd name="T14" fmla="*/ 0 w 11"/>
                <a:gd name="T15" fmla="*/ 0 h 33"/>
                <a:gd name="T16" fmla="*/ 0 w 11"/>
                <a:gd name="T17" fmla="*/ 0 h 33"/>
                <a:gd name="T18" fmla="*/ 0 w 11"/>
                <a:gd name="T19" fmla="*/ 0 h 33"/>
                <a:gd name="T20" fmla="*/ 1 w 11"/>
                <a:gd name="T21" fmla="*/ 0 h 33"/>
                <a:gd name="T22" fmla="*/ 37 w 11"/>
                <a:gd name="T23" fmla="*/ 0 h 33"/>
                <a:gd name="T24" fmla="*/ 4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4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7 w 11"/>
                <a:gd name="T65" fmla="*/ 159 h 33"/>
                <a:gd name="T66" fmla="*/ 1 w 11"/>
                <a:gd name="T67" fmla="*/ 159 h 33"/>
                <a:gd name="T68" fmla="*/ 1 w 11"/>
                <a:gd name="T69" fmla="*/ 159 h 33"/>
                <a:gd name="T70" fmla="*/ 0 w 11"/>
                <a:gd name="T71" fmla="*/ 159 h 33"/>
                <a:gd name="T72" fmla="*/ 0 w 11"/>
                <a:gd name="T73" fmla="*/ 145 h 33"/>
                <a:gd name="T74" fmla="*/ 0 w 11"/>
                <a:gd name="T75" fmla="*/ 145 h 33"/>
                <a:gd name="T76" fmla="*/ 0 w 11"/>
                <a:gd name="T77" fmla="*/ 145 h 33"/>
                <a:gd name="T78" fmla="*/ 0 w 11"/>
                <a:gd name="T79" fmla="*/ 145 h 33"/>
                <a:gd name="T80" fmla="*/ 0 w 11"/>
                <a:gd name="T81" fmla="*/ 12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1" y="0"/>
                  </a:lnTo>
                  <a:lnTo>
                    <a:pt x="9" y="0"/>
                  </a:lnTo>
                  <a:lnTo>
                    <a:pt x="10" y="0"/>
                  </a:lnTo>
                  <a:lnTo>
                    <a:pt x="10" y="2"/>
                  </a:lnTo>
                  <a:lnTo>
                    <a:pt x="10" y="5"/>
                  </a:lnTo>
                  <a:lnTo>
                    <a:pt x="10" y="25"/>
                  </a:lnTo>
                  <a:lnTo>
                    <a:pt x="10" y="26"/>
                  </a:lnTo>
                  <a:lnTo>
                    <a:pt x="10" y="29"/>
                  </a:lnTo>
                  <a:lnTo>
                    <a:pt x="10" y="32"/>
                  </a:lnTo>
                  <a:lnTo>
                    <a:pt x="9" y="32"/>
                  </a:lnTo>
                  <a:lnTo>
                    <a:pt x="1" y="32"/>
                  </a:lnTo>
                  <a:lnTo>
                    <a:pt x="0" y="32"/>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20" name="Freeform 62"/>
            <p:cNvSpPr>
              <a:spLocks noChangeAspect="1"/>
            </p:cNvSpPr>
            <p:nvPr/>
          </p:nvSpPr>
          <p:spPr bwMode="auto">
            <a:xfrm>
              <a:off x="953" y="2944"/>
              <a:ext cx="18" cy="43"/>
            </a:xfrm>
            <a:custGeom>
              <a:avLst/>
              <a:gdLst>
                <a:gd name="T0" fmla="*/ 0 w 14"/>
                <a:gd name="T1" fmla="*/ 27 h 33"/>
                <a:gd name="T2" fmla="*/ 0 w 14"/>
                <a:gd name="T3" fmla="*/ 27 h 33"/>
                <a:gd name="T4" fmla="*/ 0 w 14"/>
                <a:gd name="T5" fmla="*/ 12 h 33"/>
                <a:gd name="T6" fmla="*/ 0 w 14"/>
                <a:gd name="T7" fmla="*/ 12 h 33"/>
                <a:gd name="T8" fmla="*/ 0 w 14"/>
                <a:gd name="T9" fmla="*/ 12 h 33"/>
                <a:gd name="T10" fmla="*/ 0 w 14"/>
                <a:gd name="T11" fmla="*/ 0 h 33"/>
                <a:gd name="T12" fmla="*/ 1 w 14"/>
                <a:gd name="T13" fmla="*/ 0 h 33"/>
                <a:gd name="T14" fmla="*/ 1 w 14"/>
                <a:gd name="T15" fmla="*/ 0 h 33"/>
                <a:gd name="T16" fmla="*/ 1 w 14"/>
                <a:gd name="T17" fmla="*/ 0 h 33"/>
                <a:gd name="T18" fmla="*/ 1 w 14"/>
                <a:gd name="T19" fmla="*/ 0 h 33"/>
                <a:gd name="T20" fmla="*/ 1 w 14"/>
                <a:gd name="T21" fmla="*/ 0 h 33"/>
                <a:gd name="T22" fmla="*/ 46 w 14"/>
                <a:gd name="T23" fmla="*/ 0 h 33"/>
                <a:gd name="T24" fmla="*/ 46 w 14"/>
                <a:gd name="T25" fmla="*/ 0 h 33"/>
                <a:gd name="T26" fmla="*/ 46 w 14"/>
                <a:gd name="T27" fmla="*/ 0 h 33"/>
                <a:gd name="T28" fmla="*/ 46 w 14"/>
                <a:gd name="T29" fmla="*/ 0 h 33"/>
                <a:gd name="T30" fmla="*/ 46 w 14"/>
                <a:gd name="T31" fmla="*/ 0 h 33"/>
                <a:gd name="T32" fmla="*/ 59 w 14"/>
                <a:gd name="T33" fmla="*/ 0 h 33"/>
                <a:gd name="T34" fmla="*/ 59 w 14"/>
                <a:gd name="T35" fmla="*/ 12 h 33"/>
                <a:gd name="T36" fmla="*/ 59 w 14"/>
                <a:gd name="T37" fmla="*/ 12 h 33"/>
                <a:gd name="T38" fmla="*/ 59 w 14"/>
                <a:gd name="T39" fmla="*/ 12 h 33"/>
                <a:gd name="T40" fmla="*/ 59 w 14"/>
                <a:gd name="T41" fmla="*/ 27 h 33"/>
                <a:gd name="T42" fmla="*/ 59 w 14"/>
                <a:gd name="T43" fmla="*/ 27 h 33"/>
                <a:gd name="T44" fmla="*/ 59 w 14"/>
                <a:gd name="T45" fmla="*/ 124 h 33"/>
                <a:gd name="T46" fmla="*/ 59 w 14"/>
                <a:gd name="T47" fmla="*/ 124 h 33"/>
                <a:gd name="T48" fmla="*/ 59 w 14"/>
                <a:gd name="T49" fmla="*/ 125 h 33"/>
                <a:gd name="T50" fmla="*/ 59 w 14"/>
                <a:gd name="T51" fmla="*/ 125 h 33"/>
                <a:gd name="T52" fmla="*/ 59 w 14"/>
                <a:gd name="T53" fmla="*/ 145 h 33"/>
                <a:gd name="T54" fmla="*/ 59 w 14"/>
                <a:gd name="T55" fmla="*/ 145 h 33"/>
                <a:gd name="T56" fmla="*/ 46 w 14"/>
                <a:gd name="T57" fmla="*/ 145 h 33"/>
                <a:gd name="T58" fmla="*/ 46 w 14"/>
                <a:gd name="T59" fmla="*/ 145 h 33"/>
                <a:gd name="T60" fmla="*/ 46 w 14"/>
                <a:gd name="T61" fmla="*/ 159 h 33"/>
                <a:gd name="T62" fmla="*/ 46 w 14"/>
                <a:gd name="T63" fmla="*/ 159 h 33"/>
                <a:gd name="T64" fmla="*/ 46 w 14"/>
                <a:gd name="T65" fmla="*/ 159 h 33"/>
                <a:gd name="T66" fmla="*/ 1 w 14"/>
                <a:gd name="T67" fmla="*/ 159 h 33"/>
                <a:gd name="T68" fmla="*/ 1 w 14"/>
                <a:gd name="T69" fmla="*/ 159 h 33"/>
                <a:gd name="T70" fmla="*/ 1 w 14"/>
                <a:gd name="T71" fmla="*/ 159 h 33"/>
                <a:gd name="T72" fmla="*/ 1 w 14"/>
                <a:gd name="T73" fmla="*/ 145 h 33"/>
                <a:gd name="T74" fmla="*/ 1 w 14"/>
                <a:gd name="T75" fmla="*/ 145 h 33"/>
                <a:gd name="T76" fmla="*/ 0 w 14"/>
                <a:gd name="T77" fmla="*/ 145 h 33"/>
                <a:gd name="T78" fmla="*/ 0 w 14"/>
                <a:gd name="T79" fmla="*/ 145 h 33"/>
                <a:gd name="T80" fmla="*/ 0 w 14"/>
                <a:gd name="T81" fmla="*/ 125 h 33"/>
                <a:gd name="T82" fmla="*/ 0 w 14"/>
                <a:gd name="T83" fmla="*/ 125 h 33"/>
                <a:gd name="T84" fmla="*/ 0 w 14"/>
                <a:gd name="T85" fmla="*/ 125 h 33"/>
                <a:gd name="T86" fmla="*/ 0 w 14"/>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4"/>
                <a:gd name="T133" fmla="*/ 0 h 33"/>
                <a:gd name="T134" fmla="*/ 14 w 14"/>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4" h="33">
                  <a:moveTo>
                    <a:pt x="0" y="25"/>
                  </a:moveTo>
                  <a:lnTo>
                    <a:pt x="0" y="5"/>
                  </a:lnTo>
                  <a:lnTo>
                    <a:pt x="0" y="2"/>
                  </a:lnTo>
                  <a:lnTo>
                    <a:pt x="0" y="0"/>
                  </a:lnTo>
                  <a:lnTo>
                    <a:pt x="1" y="0"/>
                  </a:lnTo>
                  <a:lnTo>
                    <a:pt x="10" y="0"/>
                  </a:lnTo>
                  <a:lnTo>
                    <a:pt x="13" y="0"/>
                  </a:lnTo>
                  <a:lnTo>
                    <a:pt x="13" y="2"/>
                  </a:lnTo>
                  <a:lnTo>
                    <a:pt x="13" y="5"/>
                  </a:lnTo>
                  <a:lnTo>
                    <a:pt x="13" y="25"/>
                  </a:lnTo>
                  <a:lnTo>
                    <a:pt x="13" y="26"/>
                  </a:lnTo>
                  <a:lnTo>
                    <a:pt x="13" y="29"/>
                  </a:lnTo>
                  <a:lnTo>
                    <a:pt x="10" y="29"/>
                  </a:lnTo>
                  <a:lnTo>
                    <a:pt x="10" y="32"/>
                  </a:lnTo>
                  <a:lnTo>
                    <a:pt x="1" y="32"/>
                  </a:lnTo>
                  <a:lnTo>
                    <a:pt x="1"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21" name="Freeform 63" descr="Light vertical"/>
            <p:cNvSpPr>
              <a:spLocks noChangeAspect="1"/>
            </p:cNvSpPr>
            <p:nvPr/>
          </p:nvSpPr>
          <p:spPr bwMode="auto">
            <a:xfrm>
              <a:off x="929" y="2944"/>
              <a:ext cx="25" cy="43"/>
            </a:xfrm>
            <a:custGeom>
              <a:avLst/>
              <a:gdLst>
                <a:gd name="T0" fmla="*/ 0 w 19"/>
                <a:gd name="T1" fmla="*/ 27 h 33"/>
                <a:gd name="T2" fmla="*/ 0 w 19"/>
                <a:gd name="T3" fmla="*/ 27 h 33"/>
                <a:gd name="T4" fmla="*/ 0 w 19"/>
                <a:gd name="T5" fmla="*/ 12 h 33"/>
                <a:gd name="T6" fmla="*/ 0 w 19"/>
                <a:gd name="T7" fmla="*/ 12 h 33"/>
                <a:gd name="T8" fmla="*/ 0 w 19"/>
                <a:gd name="T9" fmla="*/ 12 h 33"/>
                <a:gd name="T10" fmla="*/ 0 w 19"/>
                <a:gd name="T11" fmla="*/ 0 h 33"/>
                <a:gd name="T12" fmla="*/ 0 w 19"/>
                <a:gd name="T13" fmla="*/ 0 h 33"/>
                <a:gd name="T14" fmla="*/ 0 w 19"/>
                <a:gd name="T15" fmla="*/ 0 h 33"/>
                <a:gd name="T16" fmla="*/ 12 w 19"/>
                <a:gd name="T17" fmla="*/ 0 h 33"/>
                <a:gd name="T18" fmla="*/ 12 w 19"/>
                <a:gd name="T19" fmla="*/ 0 h 33"/>
                <a:gd name="T20" fmla="*/ 12 w 19"/>
                <a:gd name="T21" fmla="*/ 0 h 33"/>
                <a:gd name="T22" fmla="*/ 84 w 19"/>
                <a:gd name="T23" fmla="*/ 0 h 33"/>
                <a:gd name="T24" fmla="*/ 84 w 19"/>
                <a:gd name="T25" fmla="*/ 0 h 33"/>
                <a:gd name="T26" fmla="*/ 84 w 19"/>
                <a:gd name="T27" fmla="*/ 0 h 33"/>
                <a:gd name="T28" fmla="*/ 84 w 19"/>
                <a:gd name="T29" fmla="*/ 0 h 33"/>
                <a:gd name="T30" fmla="*/ 84 w 19"/>
                <a:gd name="T31" fmla="*/ 0 h 33"/>
                <a:gd name="T32" fmla="*/ 84 w 19"/>
                <a:gd name="T33" fmla="*/ 0 h 33"/>
                <a:gd name="T34" fmla="*/ 95 w 19"/>
                <a:gd name="T35" fmla="*/ 12 h 33"/>
                <a:gd name="T36" fmla="*/ 95 w 19"/>
                <a:gd name="T37" fmla="*/ 12 h 33"/>
                <a:gd name="T38" fmla="*/ 95 w 19"/>
                <a:gd name="T39" fmla="*/ 12 h 33"/>
                <a:gd name="T40" fmla="*/ 95 w 19"/>
                <a:gd name="T41" fmla="*/ 27 h 33"/>
                <a:gd name="T42" fmla="*/ 95 w 19"/>
                <a:gd name="T43" fmla="*/ 27 h 33"/>
                <a:gd name="T44" fmla="*/ 95 w 19"/>
                <a:gd name="T45" fmla="*/ 124 h 33"/>
                <a:gd name="T46" fmla="*/ 95 w 19"/>
                <a:gd name="T47" fmla="*/ 124 h 33"/>
                <a:gd name="T48" fmla="*/ 95 w 19"/>
                <a:gd name="T49" fmla="*/ 125 h 33"/>
                <a:gd name="T50" fmla="*/ 95 w 19"/>
                <a:gd name="T51" fmla="*/ 125 h 33"/>
                <a:gd name="T52" fmla="*/ 95 w 19"/>
                <a:gd name="T53" fmla="*/ 145 h 33"/>
                <a:gd name="T54" fmla="*/ 95 w 19"/>
                <a:gd name="T55" fmla="*/ 145 h 33"/>
                <a:gd name="T56" fmla="*/ 84 w 19"/>
                <a:gd name="T57" fmla="*/ 145 h 33"/>
                <a:gd name="T58" fmla="*/ 84 w 19"/>
                <a:gd name="T59" fmla="*/ 145 h 33"/>
                <a:gd name="T60" fmla="*/ 84 w 19"/>
                <a:gd name="T61" fmla="*/ 159 h 33"/>
                <a:gd name="T62" fmla="*/ 84 w 19"/>
                <a:gd name="T63" fmla="*/ 159 h 33"/>
                <a:gd name="T64" fmla="*/ 84 w 19"/>
                <a:gd name="T65" fmla="*/ 159 h 33"/>
                <a:gd name="T66" fmla="*/ 12 w 19"/>
                <a:gd name="T67" fmla="*/ 159 h 33"/>
                <a:gd name="T68" fmla="*/ 12 w 19"/>
                <a:gd name="T69" fmla="*/ 159 h 33"/>
                <a:gd name="T70" fmla="*/ 12 w 19"/>
                <a:gd name="T71" fmla="*/ 159 h 33"/>
                <a:gd name="T72" fmla="*/ 12 w 19"/>
                <a:gd name="T73" fmla="*/ 145 h 33"/>
                <a:gd name="T74" fmla="*/ 0 w 19"/>
                <a:gd name="T75" fmla="*/ 145 h 33"/>
                <a:gd name="T76" fmla="*/ 0 w 19"/>
                <a:gd name="T77" fmla="*/ 145 h 33"/>
                <a:gd name="T78" fmla="*/ 0 w 19"/>
                <a:gd name="T79" fmla="*/ 145 h 33"/>
                <a:gd name="T80" fmla="*/ 0 w 19"/>
                <a:gd name="T81" fmla="*/ 125 h 33"/>
                <a:gd name="T82" fmla="*/ 0 w 19"/>
                <a:gd name="T83" fmla="*/ 125 h 33"/>
                <a:gd name="T84" fmla="*/ 0 w 19"/>
                <a:gd name="T85" fmla="*/ 125 h 33"/>
                <a:gd name="T86" fmla="*/ 0 w 19"/>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33"/>
                <a:gd name="T134" fmla="*/ 19 w 19"/>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33">
                  <a:moveTo>
                    <a:pt x="0" y="25"/>
                  </a:moveTo>
                  <a:lnTo>
                    <a:pt x="0" y="5"/>
                  </a:lnTo>
                  <a:lnTo>
                    <a:pt x="0" y="2"/>
                  </a:lnTo>
                  <a:lnTo>
                    <a:pt x="0" y="0"/>
                  </a:lnTo>
                  <a:lnTo>
                    <a:pt x="2" y="0"/>
                  </a:lnTo>
                  <a:lnTo>
                    <a:pt x="16" y="0"/>
                  </a:lnTo>
                  <a:lnTo>
                    <a:pt x="18" y="0"/>
                  </a:lnTo>
                  <a:lnTo>
                    <a:pt x="18" y="2"/>
                  </a:lnTo>
                  <a:lnTo>
                    <a:pt x="18" y="5"/>
                  </a:lnTo>
                  <a:lnTo>
                    <a:pt x="18" y="25"/>
                  </a:lnTo>
                  <a:lnTo>
                    <a:pt x="18" y="26"/>
                  </a:lnTo>
                  <a:lnTo>
                    <a:pt x="18" y="29"/>
                  </a:lnTo>
                  <a:lnTo>
                    <a:pt x="16" y="29"/>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22" name="AutoShape 64"/>
            <p:cNvSpPr>
              <a:spLocks noChangeAspect="1" noChangeArrowheads="1"/>
            </p:cNvSpPr>
            <p:nvPr/>
          </p:nvSpPr>
          <p:spPr bwMode="auto">
            <a:xfrm flipV="1">
              <a:off x="948" y="2924"/>
              <a:ext cx="2"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23" name="Freeform 65"/>
            <p:cNvSpPr>
              <a:spLocks noChangeAspect="1"/>
            </p:cNvSpPr>
            <p:nvPr/>
          </p:nvSpPr>
          <p:spPr bwMode="auto">
            <a:xfrm>
              <a:off x="881" y="2839"/>
              <a:ext cx="121" cy="81"/>
            </a:xfrm>
            <a:custGeom>
              <a:avLst/>
              <a:gdLst>
                <a:gd name="T0" fmla="*/ 0 w 93"/>
                <a:gd name="T1" fmla="*/ 50 h 62"/>
                <a:gd name="T2" fmla="*/ 0 w 93"/>
                <a:gd name="T3" fmla="*/ 50 h 62"/>
                <a:gd name="T4" fmla="*/ 0 w 93"/>
                <a:gd name="T5" fmla="*/ 38 h 62"/>
                <a:gd name="T6" fmla="*/ 0 w 93"/>
                <a:gd name="T7" fmla="*/ 29 h 62"/>
                <a:gd name="T8" fmla="*/ 1 w 93"/>
                <a:gd name="T9" fmla="*/ 29 h 62"/>
                <a:gd name="T10" fmla="*/ 27 w 93"/>
                <a:gd name="T11" fmla="*/ 16 h 62"/>
                <a:gd name="T12" fmla="*/ 27 w 93"/>
                <a:gd name="T13" fmla="*/ 16 h 62"/>
                <a:gd name="T14" fmla="*/ 35 w 93"/>
                <a:gd name="T15" fmla="*/ 0 h 62"/>
                <a:gd name="T16" fmla="*/ 38 w 93"/>
                <a:gd name="T17" fmla="*/ 0 h 62"/>
                <a:gd name="T18" fmla="*/ 51 w 93"/>
                <a:gd name="T19" fmla="*/ 0 h 62"/>
                <a:gd name="T20" fmla="*/ 78 w 93"/>
                <a:gd name="T21" fmla="*/ 0 h 62"/>
                <a:gd name="T22" fmla="*/ 367 w 93"/>
                <a:gd name="T23" fmla="*/ 0 h 62"/>
                <a:gd name="T24" fmla="*/ 367 w 93"/>
                <a:gd name="T25" fmla="*/ 0 h 62"/>
                <a:gd name="T26" fmla="*/ 388 w 93"/>
                <a:gd name="T27" fmla="*/ 0 h 62"/>
                <a:gd name="T28" fmla="*/ 398 w 93"/>
                <a:gd name="T29" fmla="*/ 0 h 62"/>
                <a:gd name="T30" fmla="*/ 411 w 93"/>
                <a:gd name="T31" fmla="*/ 16 h 62"/>
                <a:gd name="T32" fmla="*/ 411 w 93"/>
                <a:gd name="T33" fmla="*/ 16 h 62"/>
                <a:gd name="T34" fmla="*/ 422 w 93"/>
                <a:gd name="T35" fmla="*/ 29 h 62"/>
                <a:gd name="T36" fmla="*/ 425 w 93"/>
                <a:gd name="T37" fmla="*/ 29 h 62"/>
                <a:gd name="T38" fmla="*/ 425 w 93"/>
                <a:gd name="T39" fmla="*/ 38 h 62"/>
                <a:gd name="T40" fmla="*/ 425 w 93"/>
                <a:gd name="T41" fmla="*/ 50 h 62"/>
                <a:gd name="T42" fmla="*/ 446 w 93"/>
                <a:gd name="T43" fmla="*/ 50 h 62"/>
                <a:gd name="T44" fmla="*/ 446 w 93"/>
                <a:gd name="T45" fmla="*/ 247 h 62"/>
                <a:gd name="T46" fmla="*/ 446 w 93"/>
                <a:gd name="T47" fmla="*/ 260 h 62"/>
                <a:gd name="T48" fmla="*/ 425 w 93"/>
                <a:gd name="T49" fmla="*/ 260 h 62"/>
                <a:gd name="T50" fmla="*/ 425 w 93"/>
                <a:gd name="T51" fmla="*/ 274 h 62"/>
                <a:gd name="T52" fmla="*/ 422 w 93"/>
                <a:gd name="T53" fmla="*/ 277 h 62"/>
                <a:gd name="T54" fmla="*/ 422 w 93"/>
                <a:gd name="T55" fmla="*/ 277 h 62"/>
                <a:gd name="T56" fmla="*/ 411 w 93"/>
                <a:gd name="T57" fmla="*/ 284 h 62"/>
                <a:gd name="T58" fmla="*/ 398 w 93"/>
                <a:gd name="T59" fmla="*/ 284 h 62"/>
                <a:gd name="T60" fmla="*/ 388 w 93"/>
                <a:gd name="T61" fmla="*/ 306 h 62"/>
                <a:gd name="T62" fmla="*/ 383 w 93"/>
                <a:gd name="T63" fmla="*/ 306 h 62"/>
                <a:gd name="T64" fmla="*/ 367 w 93"/>
                <a:gd name="T65" fmla="*/ 306 h 62"/>
                <a:gd name="T66" fmla="*/ 78 w 93"/>
                <a:gd name="T67" fmla="*/ 306 h 62"/>
                <a:gd name="T68" fmla="*/ 64 w 93"/>
                <a:gd name="T69" fmla="*/ 306 h 62"/>
                <a:gd name="T70" fmla="*/ 51 w 93"/>
                <a:gd name="T71" fmla="*/ 306 h 62"/>
                <a:gd name="T72" fmla="*/ 38 w 93"/>
                <a:gd name="T73" fmla="*/ 284 h 62"/>
                <a:gd name="T74" fmla="*/ 35 w 93"/>
                <a:gd name="T75" fmla="*/ 284 h 62"/>
                <a:gd name="T76" fmla="*/ 27 w 93"/>
                <a:gd name="T77" fmla="*/ 284 h 62"/>
                <a:gd name="T78" fmla="*/ 1 w 93"/>
                <a:gd name="T79" fmla="*/ 277 h 62"/>
                <a:gd name="T80" fmla="*/ 1 w 93"/>
                <a:gd name="T81" fmla="*/ 274 h 62"/>
                <a:gd name="T82" fmla="*/ 0 w 93"/>
                <a:gd name="T83" fmla="*/ 274 h 62"/>
                <a:gd name="T84" fmla="*/ 0 w 93"/>
                <a:gd name="T85" fmla="*/ 260 h 62"/>
                <a:gd name="T86" fmla="*/ 0 w 93"/>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3"/>
                <a:gd name="T133" fmla="*/ 0 h 62"/>
                <a:gd name="T134" fmla="*/ 93 w 93"/>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3" h="62">
                  <a:moveTo>
                    <a:pt x="0" y="50"/>
                  </a:moveTo>
                  <a:lnTo>
                    <a:pt x="0" y="10"/>
                  </a:lnTo>
                  <a:lnTo>
                    <a:pt x="0" y="8"/>
                  </a:lnTo>
                  <a:lnTo>
                    <a:pt x="0" y="6"/>
                  </a:lnTo>
                  <a:lnTo>
                    <a:pt x="1" y="6"/>
                  </a:lnTo>
                  <a:lnTo>
                    <a:pt x="5" y="3"/>
                  </a:lnTo>
                  <a:lnTo>
                    <a:pt x="7" y="3"/>
                  </a:lnTo>
                  <a:lnTo>
                    <a:pt x="7" y="0"/>
                  </a:lnTo>
                  <a:lnTo>
                    <a:pt x="8" y="0"/>
                  </a:lnTo>
                  <a:lnTo>
                    <a:pt x="11" y="0"/>
                  </a:lnTo>
                  <a:lnTo>
                    <a:pt x="13" y="0"/>
                  </a:lnTo>
                  <a:lnTo>
                    <a:pt x="16" y="0"/>
                  </a:lnTo>
                  <a:lnTo>
                    <a:pt x="75" y="0"/>
                  </a:lnTo>
                  <a:lnTo>
                    <a:pt x="79" y="0"/>
                  </a:lnTo>
                  <a:lnTo>
                    <a:pt x="80" y="0"/>
                  </a:lnTo>
                  <a:lnTo>
                    <a:pt x="82" y="0"/>
                  </a:lnTo>
                  <a:lnTo>
                    <a:pt x="85" y="3"/>
                  </a:lnTo>
                  <a:lnTo>
                    <a:pt x="87" y="3"/>
                  </a:lnTo>
                  <a:lnTo>
                    <a:pt x="87" y="6"/>
                  </a:lnTo>
                  <a:lnTo>
                    <a:pt x="88" y="6"/>
                  </a:lnTo>
                  <a:lnTo>
                    <a:pt x="88" y="8"/>
                  </a:lnTo>
                  <a:lnTo>
                    <a:pt x="88" y="10"/>
                  </a:lnTo>
                  <a:lnTo>
                    <a:pt x="92" y="10"/>
                  </a:lnTo>
                  <a:lnTo>
                    <a:pt x="92" y="50"/>
                  </a:lnTo>
                  <a:lnTo>
                    <a:pt x="92" y="52"/>
                  </a:lnTo>
                  <a:lnTo>
                    <a:pt x="88" y="52"/>
                  </a:lnTo>
                  <a:lnTo>
                    <a:pt x="88" y="55"/>
                  </a:lnTo>
                  <a:lnTo>
                    <a:pt x="87" y="56"/>
                  </a:lnTo>
                  <a:lnTo>
                    <a:pt x="85" y="57"/>
                  </a:lnTo>
                  <a:lnTo>
                    <a:pt x="82" y="57"/>
                  </a:lnTo>
                  <a:lnTo>
                    <a:pt x="80" y="61"/>
                  </a:lnTo>
                  <a:lnTo>
                    <a:pt x="79" y="61"/>
                  </a:lnTo>
                  <a:lnTo>
                    <a:pt x="75" y="61"/>
                  </a:lnTo>
                  <a:lnTo>
                    <a:pt x="16" y="61"/>
                  </a:lnTo>
                  <a:lnTo>
                    <a:pt x="13" y="61"/>
                  </a:lnTo>
                  <a:lnTo>
                    <a:pt x="11" y="61"/>
                  </a:lnTo>
                  <a:lnTo>
                    <a:pt x="8" y="61"/>
                  </a:lnTo>
                  <a:lnTo>
                    <a:pt x="8" y="57"/>
                  </a:lnTo>
                  <a:lnTo>
                    <a:pt x="7" y="57"/>
                  </a:lnTo>
                  <a:lnTo>
                    <a:pt x="5" y="57"/>
                  </a:lnTo>
                  <a:lnTo>
                    <a:pt x="5" y="56"/>
                  </a:lnTo>
                  <a:lnTo>
                    <a:pt x="1" y="56"/>
                  </a:lnTo>
                  <a:lnTo>
                    <a:pt x="1" y="55"/>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24" name="Freeform 66"/>
            <p:cNvSpPr>
              <a:spLocks noChangeAspect="1"/>
            </p:cNvSpPr>
            <p:nvPr/>
          </p:nvSpPr>
          <p:spPr bwMode="auto">
            <a:xfrm>
              <a:off x="881" y="2839"/>
              <a:ext cx="34" cy="81"/>
            </a:xfrm>
            <a:custGeom>
              <a:avLst/>
              <a:gdLst>
                <a:gd name="T0" fmla="*/ 0 w 26"/>
                <a:gd name="T1" fmla="*/ 50 h 62"/>
                <a:gd name="T2" fmla="*/ 0 w 26"/>
                <a:gd name="T3" fmla="*/ 50 h 62"/>
                <a:gd name="T4" fmla="*/ 0 w 26"/>
                <a:gd name="T5" fmla="*/ 38 h 62"/>
                <a:gd name="T6" fmla="*/ 0 w 26"/>
                <a:gd name="T7" fmla="*/ 38 h 62"/>
                <a:gd name="T8" fmla="*/ 0 w 26"/>
                <a:gd name="T9" fmla="*/ 29 h 62"/>
                <a:gd name="T10" fmla="*/ 1 w 26"/>
                <a:gd name="T11" fmla="*/ 16 h 62"/>
                <a:gd name="T12" fmla="*/ 1 w 26"/>
                <a:gd name="T13" fmla="*/ 16 h 62"/>
                <a:gd name="T14" fmla="*/ 1 w 26"/>
                <a:gd name="T15" fmla="*/ 0 h 62"/>
                <a:gd name="T16" fmla="*/ 1 w 26"/>
                <a:gd name="T17" fmla="*/ 0 h 62"/>
                <a:gd name="T18" fmla="*/ 27 w 26"/>
                <a:gd name="T19" fmla="*/ 0 h 62"/>
                <a:gd name="T20" fmla="*/ 27 w 26"/>
                <a:gd name="T21" fmla="*/ 0 h 62"/>
                <a:gd name="T22" fmla="*/ 102 w 26"/>
                <a:gd name="T23" fmla="*/ 0 h 62"/>
                <a:gd name="T24" fmla="*/ 111 w 26"/>
                <a:gd name="T25" fmla="*/ 0 h 62"/>
                <a:gd name="T26" fmla="*/ 111 w 26"/>
                <a:gd name="T27" fmla="*/ 0 h 62"/>
                <a:gd name="T28" fmla="*/ 111 w 26"/>
                <a:gd name="T29" fmla="*/ 0 h 62"/>
                <a:gd name="T30" fmla="*/ 111 w 26"/>
                <a:gd name="T31" fmla="*/ 16 h 62"/>
                <a:gd name="T32" fmla="*/ 124 w 26"/>
                <a:gd name="T33" fmla="*/ 16 h 62"/>
                <a:gd name="T34" fmla="*/ 124 w 26"/>
                <a:gd name="T35" fmla="*/ 29 h 62"/>
                <a:gd name="T36" fmla="*/ 124 w 26"/>
                <a:gd name="T37" fmla="*/ 29 h 62"/>
                <a:gd name="T38" fmla="*/ 124 w 26"/>
                <a:gd name="T39" fmla="*/ 38 h 62"/>
                <a:gd name="T40" fmla="*/ 124 w 26"/>
                <a:gd name="T41" fmla="*/ 50 h 62"/>
                <a:gd name="T42" fmla="*/ 124 w 26"/>
                <a:gd name="T43" fmla="*/ 50 h 62"/>
                <a:gd name="T44" fmla="*/ 124 w 26"/>
                <a:gd name="T45" fmla="*/ 247 h 62"/>
                <a:gd name="T46" fmla="*/ 124 w 26"/>
                <a:gd name="T47" fmla="*/ 260 h 62"/>
                <a:gd name="T48" fmla="*/ 124 w 26"/>
                <a:gd name="T49" fmla="*/ 260 h 62"/>
                <a:gd name="T50" fmla="*/ 124 w 26"/>
                <a:gd name="T51" fmla="*/ 274 h 62"/>
                <a:gd name="T52" fmla="*/ 124 w 26"/>
                <a:gd name="T53" fmla="*/ 277 h 62"/>
                <a:gd name="T54" fmla="*/ 124 w 26"/>
                <a:gd name="T55" fmla="*/ 277 h 62"/>
                <a:gd name="T56" fmla="*/ 124 w 26"/>
                <a:gd name="T57" fmla="*/ 284 h 62"/>
                <a:gd name="T58" fmla="*/ 111 w 26"/>
                <a:gd name="T59" fmla="*/ 284 h 62"/>
                <a:gd name="T60" fmla="*/ 111 w 26"/>
                <a:gd name="T61" fmla="*/ 306 h 62"/>
                <a:gd name="T62" fmla="*/ 111 w 26"/>
                <a:gd name="T63" fmla="*/ 306 h 62"/>
                <a:gd name="T64" fmla="*/ 102 w 26"/>
                <a:gd name="T65" fmla="*/ 306 h 62"/>
                <a:gd name="T66" fmla="*/ 27 w 26"/>
                <a:gd name="T67" fmla="*/ 306 h 62"/>
                <a:gd name="T68" fmla="*/ 27 w 26"/>
                <a:gd name="T69" fmla="*/ 306 h 62"/>
                <a:gd name="T70" fmla="*/ 27 w 26"/>
                <a:gd name="T71" fmla="*/ 306 h 62"/>
                <a:gd name="T72" fmla="*/ 1 w 26"/>
                <a:gd name="T73" fmla="*/ 284 h 62"/>
                <a:gd name="T74" fmla="*/ 1 w 26"/>
                <a:gd name="T75" fmla="*/ 284 h 62"/>
                <a:gd name="T76" fmla="*/ 1 w 26"/>
                <a:gd name="T77" fmla="*/ 284 h 62"/>
                <a:gd name="T78" fmla="*/ 1 w 26"/>
                <a:gd name="T79" fmla="*/ 277 h 62"/>
                <a:gd name="T80" fmla="*/ 0 w 26"/>
                <a:gd name="T81" fmla="*/ 277 h 62"/>
                <a:gd name="T82" fmla="*/ 0 w 26"/>
                <a:gd name="T83" fmla="*/ 274 h 62"/>
                <a:gd name="T84" fmla="*/ 0 w 26"/>
                <a:gd name="T85" fmla="*/ 260 h 62"/>
                <a:gd name="T86" fmla="*/ 0 w 26"/>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2"/>
                <a:gd name="T134" fmla="*/ 26 w 26"/>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2">
                  <a:moveTo>
                    <a:pt x="0" y="50"/>
                  </a:moveTo>
                  <a:lnTo>
                    <a:pt x="0" y="10"/>
                  </a:lnTo>
                  <a:lnTo>
                    <a:pt x="0" y="8"/>
                  </a:lnTo>
                  <a:lnTo>
                    <a:pt x="0" y="6"/>
                  </a:lnTo>
                  <a:lnTo>
                    <a:pt x="1" y="6"/>
                  </a:lnTo>
                  <a:lnTo>
                    <a:pt x="1" y="3"/>
                  </a:lnTo>
                  <a:lnTo>
                    <a:pt x="1" y="0"/>
                  </a:lnTo>
                  <a:lnTo>
                    <a:pt x="5" y="0"/>
                  </a:lnTo>
                  <a:lnTo>
                    <a:pt x="21" y="0"/>
                  </a:lnTo>
                  <a:lnTo>
                    <a:pt x="22" y="0"/>
                  </a:lnTo>
                  <a:lnTo>
                    <a:pt x="22" y="3"/>
                  </a:lnTo>
                  <a:lnTo>
                    <a:pt x="25" y="3"/>
                  </a:lnTo>
                  <a:lnTo>
                    <a:pt x="25" y="6"/>
                  </a:lnTo>
                  <a:lnTo>
                    <a:pt x="25" y="8"/>
                  </a:lnTo>
                  <a:lnTo>
                    <a:pt x="25" y="10"/>
                  </a:lnTo>
                  <a:lnTo>
                    <a:pt x="25" y="50"/>
                  </a:lnTo>
                  <a:lnTo>
                    <a:pt x="25" y="52"/>
                  </a:lnTo>
                  <a:lnTo>
                    <a:pt x="25" y="55"/>
                  </a:lnTo>
                  <a:lnTo>
                    <a:pt x="25" y="56"/>
                  </a:lnTo>
                  <a:lnTo>
                    <a:pt x="25" y="57"/>
                  </a:lnTo>
                  <a:lnTo>
                    <a:pt x="22" y="57"/>
                  </a:lnTo>
                  <a:lnTo>
                    <a:pt x="22" y="61"/>
                  </a:lnTo>
                  <a:lnTo>
                    <a:pt x="21" y="61"/>
                  </a:lnTo>
                  <a:lnTo>
                    <a:pt x="5" y="61"/>
                  </a:lnTo>
                  <a:lnTo>
                    <a:pt x="1" y="61"/>
                  </a:lnTo>
                  <a:lnTo>
                    <a:pt x="1" y="57"/>
                  </a:lnTo>
                  <a:lnTo>
                    <a:pt x="1" y="56"/>
                  </a:lnTo>
                  <a:lnTo>
                    <a:pt x="0" y="56"/>
                  </a:lnTo>
                  <a:lnTo>
                    <a:pt x="0"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25" name="Freeform 67"/>
            <p:cNvSpPr>
              <a:spLocks noChangeAspect="1"/>
            </p:cNvSpPr>
            <p:nvPr/>
          </p:nvSpPr>
          <p:spPr bwMode="auto">
            <a:xfrm>
              <a:off x="966" y="2839"/>
              <a:ext cx="31" cy="81"/>
            </a:xfrm>
            <a:custGeom>
              <a:avLst/>
              <a:gdLst>
                <a:gd name="T0" fmla="*/ 0 w 24"/>
                <a:gd name="T1" fmla="*/ 50 h 62"/>
                <a:gd name="T2" fmla="*/ 0 w 24"/>
                <a:gd name="T3" fmla="*/ 50 h 62"/>
                <a:gd name="T4" fmla="*/ 0 w 24"/>
                <a:gd name="T5" fmla="*/ 38 h 62"/>
                <a:gd name="T6" fmla="*/ 0 w 24"/>
                <a:gd name="T7" fmla="*/ 38 h 62"/>
                <a:gd name="T8" fmla="*/ 0 w 24"/>
                <a:gd name="T9" fmla="*/ 29 h 62"/>
                <a:gd name="T10" fmla="*/ 10 w 24"/>
                <a:gd name="T11" fmla="*/ 16 h 62"/>
                <a:gd name="T12" fmla="*/ 10 w 24"/>
                <a:gd name="T13" fmla="*/ 16 h 62"/>
                <a:gd name="T14" fmla="*/ 10 w 24"/>
                <a:gd name="T15" fmla="*/ 0 h 62"/>
                <a:gd name="T16" fmla="*/ 10 w 24"/>
                <a:gd name="T17" fmla="*/ 0 h 62"/>
                <a:gd name="T18" fmla="*/ 22 w 24"/>
                <a:gd name="T19" fmla="*/ 0 h 62"/>
                <a:gd name="T20" fmla="*/ 22 w 24"/>
                <a:gd name="T21" fmla="*/ 0 h 62"/>
                <a:gd name="T22" fmla="*/ 88 w 24"/>
                <a:gd name="T23" fmla="*/ 0 h 62"/>
                <a:gd name="T24" fmla="*/ 88 w 24"/>
                <a:gd name="T25" fmla="*/ 0 h 62"/>
                <a:gd name="T26" fmla="*/ 102 w 24"/>
                <a:gd name="T27" fmla="*/ 0 h 62"/>
                <a:gd name="T28" fmla="*/ 102 w 24"/>
                <a:gd name="T29" fmla="*/ 0 h 62"/>
                <a:gd name="T30" fmla="*/ 102 w 24"/>
                <a:gd name="T31" fmla="*/ 16 h 62"/>
                <a:gd name="T32" fmla="*/ 109 w 24"/>
                <a:gd name="T33" fmla="*/ 16 h 62"/>
                <a:gd name="T34" fmla="*/ 109 w 24"/>
                <a:gd name="T35" fmla="*/ 29 h 62"/>
                <a:gd name="T36" fmla="*/ 109 w 24"/>
                <a:gd name="T37" fmla="*/ 29 h 62"/>
                <a:gd name="T38" fmla="*/ 109 w 24"/>
                <a:gd name="T39" fmla="*/ 38 h 62"/>
                <a:gd name="T40" fmla="*/ 109 w 24"/>
                <a:gd name="T41" fmla="*/ 50 h 62"/>
                <a:gd name="T42" fmla="*/ 109 w 24"/>
                <a:gd name="T43" fmla="*/ 50 h 62"/>
                <a:gd name="T44" fmla="*/ 109 w 24"/>
                <a:gd name="T45" fmla="*/ 247 h 62"/>
                <a:gd name="T46" fmla="*/ 109 w 24"/>
                <a:gd name="T47" fmla="*/ 260 h 62"/>
                <a:gd name="T48" fmla="*/ 109 w 24"/>
                <a:gd name="T49" fmla="*/ 260 h 62"/>
                <a:gd name="T50" fmla="*/ 109 w 24"/>
                <a:gd name="T51" fmla="*/ 274 h 62"/>
                <a:gd name="T52" fmla="*/ 109 w 24"/>
                <a:gd name="T53" fmla="*/ 277 h 62"/>
                <a:gd name="T54" fmla="*/ 109 w 24"/>
                <a:gd name="T55" fmla="*/ 277 h 62"/>
                <a:gd name="T56" fmla="*/ 102 w 24"/>
                <a:gd name="T57" fmla="*/ 284 h 62"/>
                <a:gd name="T58" fmla="*/ 102 w 24"/>
                <a:gd name="T59" fmla="*/ 284 h 62"/>
                <a:gd name="T60" fmla="*/ 102 w 24"/>
                <a:gd name="T61" fmla="*/ 306 h 62"/>
                <a:gd name="T62" fmla="*/ 102 w 24"/>
                <a:gd name="T63" fmla="*/ 306 h 62"/>
                <a:gd name="T64" fmla="*/ 88 w 24"/>
                <a:gd name="T65" fmla="*/ 306 h 62"/>
                <a:gd name="T66" fmla="*/ 22 w 24"/>
                <a:gd name="T67" fmla="*/ 306 h 62"/>
                <a:gd name="T68" fmla="*/ 22 w 24"/>
                <a:gd name="T69" fmla="*/ 306 h 62"/>
                <a:gd name="T70" fmla="*/ 10 w 24"/>
                <a:gd name="T71" fmla="*/ 306 h 62"/>
                <a:gd name="T72" fmla="*/ 10 w 24"/>
                <a:gd name="T73" fmla="*/ 284 h 62"/>
                <a:gd name="T74" fmla="*/ 10 w 24"/>
                <a:gd name="T75" fmla="*/ 284 h 62"/>
                <a:gd name="T76" fmla="*/ 10 w 24"/>
                <a:gd name="T77" fmla="*/ 284 h 62"/>
                <a:gd name="T78" fmla="*/ 0 w 24"/>
                <a:gd name="T79" fmla="*/ 277 h 62"/>
                <a:gd name="T80" fmla="*/ 0 w 24"/>
                <a:gd name="T81" fmla="*/ 277 h 62"/>
                <a:gd name="T82" fmla="*/ 0 w 24"/>
                <a:gd name="T83" fmla="*/ 274 h 62"/>
                <a:gd name="T84" fmla="*/ 0 w 24"/>
                <a:gd name="T85" fmla="*/ 260 h 62"/>
                <a:gd name="T86" fmla="*/ 0 w 2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2"/>
                <a:gd name="T134" fmla="*/ 24 w 2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2">
                  <a:moveTo>
                    <a:pt x="0" y="50"/>
                  </a:moveTo>
                  <a:lnTo>
                    <a:pt x="0" y="10"/>
                  </a:lnTo>
                  <a:lnTo>
                    <a:pt x="0" y="8"/>
                  </a:lnTo>
                  <a:lnTo>
                    <a:pt x="0" y="6"/>
                  </a:lnTo>
                  <a:lnTo>
                    <a:pt x="2" y="3"/>
                  </a:lnTo>
                  <a:lnTo>
                    <a:pt x="2" y="0"/>
                  </a:lnTo>
                  <a:lnTo>
                    <a:pt x="5" y="0"/>
                  </a:lnTo>
                  <a:lnTo>
                    <a:pt x="19" y="0"/>
                  </a:lnTo>
                  <a:lnTo>
                    <a:pt x="22" y="0"/>
                  </a:lnTo>
                  <a:lnTo>
                    <a:pt x="22" y="3"/>
                  </a:lnTo>
                  <a:lnTo>
                    <a:pt x="23" y="3"/>
                  </a:lnTo>
                  <a:lnTo>
                    <a:pt x="23" y="6"/>
                  </a:lnTo>
                  <a:lnTo>
                    <a:pt x="23" y="8"/>
                  </a:lnTo>
                  <a:lnTo>
                    <a:pt x="23" y="10"/>
                  </a:lnTo>
                  <a:lnTo>
                    <a:pt x="23" y="50"/>
                  </a:lnTo>
                  <a:lnTo>
                    <a:pt x="23" y="52"/>
                  </a:lnTo>
                  <a:lnTo>
                    <a:pt x="23" y="55"/>
                  </a:lnTo>
                  <a:lnTo>
                    <a:pt x="23" y="56"/>
                  </a:lnTo>
                  <a:lnTo>
                    <a:pt x="23" y="57"/>
                  </a:lnTo>
                  <a:lnTo>
                    <a:pt x="22" y="57"/>
                  </a:lnTo>
                  <a:lnTo>
                    <a:pt x="22" y="61"/>
                  </a:lnTo>
                  <a:lnTo>
                    <a:pt x="19" y="61"/>
                  </a:lnTo>
                  <a:lnTo>
                    <a:pt x="5" y="61"/>
                  </a:lnTo>
                  <a:lnTo>
                    <a:pt x="2" y="61"/>
                  </a:lnTo>
                  <a:lnTo>
                    <a:pt x="2" y="57"/>
                  </a:lnTo>
                  <a:lnTo>
                    <a:pt x="2" y="56"/>
                  </a:lnTo>
                  <a:lnTo>
                    <a:pt x="0" y="56"/>
                  </a:lnTo>
                  <a:lnTo>
                    <a:pt x="0" y="55"/>
                  </a:lnTo>
                  <a:lnTo>
                    <a:pt x="0" y="52"/>
                  </a:lnTo>
                  <a:lnTo>
                    <a:pt x="0" y="5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26" name="Freeform 68" descr="Light vertical"/>
            <p:cNvSpPr>
              <a:spLocks noChangeAspect="1"/>
            </p:cNvSpPr>
            <p:nvPr/>
          </p:nvSpPr>
          <p:spPr bwMode="auto">
            <a:xfrm>
              <a:off x="916" y="2839"/>
              <a:ext cx="51" cy="81"/>
            </a:xfrm>
            <a:custGeom>
              <a:avLst/>
              <a:gdLst>
                <a:gd name="T0" fmla="*/ 0 w 39"/>
                <a:gd name="T1" fmla="*/ 50 h 62"/>
                <a:gd name="T2" fmla="*/ 0 w 39"/>
                <a:gd name="T3" fmla="*/ 50 h 62"/>
                <a:gd name="T4" fmla="*/ 0 w 39"/>
                <a:gd name="T5" fmla="*/ 38 h 62"/>
                <a:gd name="T6" fmla="*/ 0 w 39"/>
                <a:gd name="T7" fmla="*/ 38 h 62"/>
                <a:gd name="T8" fmla="*/ 0 w 39"/>
                <a:gd name="T9" fmla="*/ 29 h 62"/>
                <a:gd name="T10" fmla="*/ 0 w 39"/>
                <a:gd name="T11" fmla="*/ 16 h 62"/>
                <a:gd name="T12" fmla="*/ 12 w 39"/>
                <a:gd name="T13" fmla="*/ 16 h 62"/>
                <a:gd name="T14" fmla="*/ 12 w 39"/>
                <a:gd name="T15" fmla="*/ 0 h 62"/>
                <a:gd name="T16" fmla="*/ 12 w 39"/>
                <a:gd name="T17" fmla="*/ 0 h 62"/>
                <a:gd name="T18" fmla="*/ 29 w 39"/>
                <a:gd name="T19" fmla="*/ 0 h 62"/>
                <a:gd name="T20" fmla="*/ 29 w 39"/>
                <a:gd name="T21" fmla="*/ 0 h 62"/>
                <a:gd name="T22" fmla="*/ 150 w 39"/>
                <a:gd name="T23" fmla="*/ 0 h 62"/>
                <a:gd name="T24" fmla="*/ 150 w 39"/>
                <a:gd name="T25" fmla="*/ 0 h 62"/>
                <a:gd name="T26" fmla="*/ 161 w 39"/>
                <a:gd name="T27" fmla="*/ 0 h 62"/>
                <a:gd name="T28" fmla="*/ 161 w 39"/>
                <a:gd name="T29" fmla="*/ 0 h 62"/>
                <a:gd name="T30" fmla="*/ 174 w 39"/>
                <a:gd name="T31" fmla="*/ 16 h 62"/>
                <a:gd name="T32" fmla="*/ 174 w 39"/>
                <a:gd name="T33" fmla="*/ 16 h 62"/>
                <a:gd name="T34" fmla="*/ 174 w 39"/>
                <a:gd name="T35" fmla="*/ 29 h 62"/>
                <a:gd name="T36" fmla="*/ 174 w 39"/>
                <a:gd name="T37" fmla="*/ 29 h 62"/>
                <a:gd name="T38" fmla="*/ 190 w 39"/>
                <a:gd name="T39" fmla="*/ 38 h 62"/>
                <a:gd name="T40" fmla="*/ 190 w 39"/>
                <a:gd name="T41" fmla="*/ 50 h 62"/>
                <a:gd name="T42" fmla="*/ 190 w 39"/>
                <a:gd name="T43" fmla="*/ 50 h 62"/>
                <a:gd name="T44" fmla="*/ 190 w 39"/>
                <a:gd name="T45" fmla="*/ 247 h 62"/>
                <a:gd name="T46" fmla="*/ 190 w 39"/>
                <a:gd name="T47" fmla="*/ 260 h 62"/>
                <a:gd name="T48" fmla="*/ 190 w 39"/>
                <a:gd name="T49" fmla="*/ 260 h 62"/>
                <a:gd name="T50" fmla="*/ 174 w 39"/>
                <a:gd name="T51" fmla="*/ 274 h 62"/>
                <a:gd name="T52" fmla="*/ 174 w 39"/>
                <a:gd name="T53" fmla="*/ 277 h 62"/>
                <a:gd name="T54" fmla="*/ 174 w 39"/>
                <a:gd name="T55" fmla="*/ 277 h 62"/>
                <a:gd name="T56" fmla="*/ 174 w 39"/>
                <a:gd name="T57" fmla="*/ 284 h 62"/>
                <a:gd name="T58" fmla="*/ 161 w 39"/>
                <a:gd name="T59" fmla="*/ 284 h 62"/>
                <a:gd name="T60" fmla="*/ 161 w 39"/>
                <a:gd name="T61" fmla="*/ 306 h 62"/>
                <a:gd name="T62" fmla="*/ 150 w 39"/>
                <a:gd name="T63" fmla="*/ 306 h 62"/>
                <a:gd name="T64" fmla="*/ 150 w 39"/>
                <a:gd name="T65" fmla="*/ 306 h 62"/>
                <a:gd name="T66" fmla="*/ 29 w 39"/>
                <a:gd name="T67" fmla="*/ 306 h 62"/>
                <a:gd name="T68" fmla="*/ 29 w 39"/>
                <a:gd name="T69" fmla="*/ 306 h 62"/>
                <a:gd name="T70" fmla="*/ 29 w 39"/>
                <a:gd name="T71" fmla="*/ 306 h 62"/>
                <a:gd name="T72" fmla="*/ 12 w 39"/>
                <a:gd name="T73" fmla="*/ 284 h 62"/>
                <a:gd name="T74" fmla="*/ 12 w 39"/>
                <a:gd name="T75" fmla="*/ 284 h 62"/>
                <a:gd name="T76" fmla="*/ 12 w 39"/>
                <a:gd name="T77" fmla="*/ 284 h 62"/>
                <a:gd name="T78" fmla="*/ 0 w 39"/>
                <a:gd name="T79" fmla="*/ 277 h 62"/>
                <a:gd name="T80" fmla="*/ 0 w 39"/>
                <a:gd name="T81" fmla="*/ 277 h 62"/>
                <a:gd name="T82" fmla="*/ 0 w 39"/>
                <a:gd name="T83" fmla="*/ 274 h 62"/>
                <a:gd name="T84" fmla="*/ 0 w 39"/>
                <a:gd name="T85" fmla="*/ 260 h 62"/>
                <a:gd name="T86" fmla="*/ 0 w 39"/>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2"/>
                <a:gd name="T134" fmla="*/ 39 w 3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2">
                  <a:moveTo>
                    <a:pt x="0" y="50"/>
                  </a:moveTo>
                  <a:lnTo>
                    <a:pt x="0" y="10"/>
                  </a:lnTo>
                  <a:lnTo>
                    <a:pt x="0" y="8"/>
                  </a:lnTo>
                  <a:lnTo>
                    <a:pt x="0" y="6"/>
                  </a:lnTo>
                  <a:lnTo>
                    <a:pt x="0" y="3"/>
                  </a:lnTo>
                  <a:lnTo>
                    <a:pt x="2" y="3"/>
                  </a:lnTo>
                  <a:lnTo>
                    <a:pt x="2" y="0"/>
                  </a:lnTo>
                  <a:lnTo>
                    <a:pt x="6" y="0"/>
                  </a:lnTo>
                  <a:lnTo>
                    <a:pt x="30" y="0"/>
                  </a:lnTo>
                  <a:lnTo>
                    <a:pt x="32" y="0"/>
                  </a:lnTo>
                  <a:lnTo>
                    <a:pt x="35" y="3"/>
                  </a:lnTo>
                  <a:lnTo>
                    <a:pt x="35" y="6"/>
                  </a:lnTo>
                  <a:lnTo>
                    <a:pt x="35" y="8"/>
                  </a:lnTo>
                  <a:lnTo>
                    <a:pt x="38" y="8"/>
                  </a:lnTo>
                  <a:lnTo>
                    <a:pt x="38" y="10"/>
                  </a:lnTo>
                  <a:lnTo>
                    <a:pt x="38" y="50"/>
                  </a:lnTo>
                  <a:lnTo>
                    <a:pt x="38" y="52"/>
                  </a:lnTo>
                  <a:lnTo>
                    <a:pt x="38" y="55"/>
                  </a:lnTo>
                  <a:lnTo>
                    <a:pt x="35" y="55"/>
                  </a:lnTo>
                  <a:lnTo>
                    <a:pt x="35" y="56"/>
                  </a:lnTo>
                  <a:lnTo>
                    <a:pt x="35" y="57"/>
                  </a:lnTo>
                  <a:lnTo>
                    <a:pt x="32" y="57"/>
                  </a:lnTo>
                  <a:lnTo>
                    <a:pt x="32" y="61"/>
                  </a:lnTo>
                  <a:lnTo>
                    <a:pt x="30" y="61"/>
                  </a:lnTo>
                  <a:lnTo>
                    <a:pt x="6" y="61"/>
                  </a:lnTo>
                  <a:lnTo>
                    <a:pt x="2" y="61"/>
                  </a:lnTo>
                  <a:lnTo>
                    <a:pt x="2" y="57"/>
                  </a:lnTo>
                  <a:lnTo>
                    <a:pt x="0" y="56"/>
                  </a:lnTo>
                  <a:lnTo>
                    <a:pt x="0" y="55"/>
                  </a:lnTo>
                  <a:lnTo>
                    <a:pt x="0" y="52"/>
                  </a:lnTo>
                  <a:lnTo>
                    <a:pt x="0" y="50"/>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27" name="Freeform 69"/>
            <p:cNvSpPr>
              <a:spLocks noChangeAspect="1"/>
            </p:cNvSpPr>
            <p:nvPr/>
          </p:nvSpPr>
          <p:spPr bwMode="auto">
            <a:xfrm>
              <a:off x="905" y="2597"/>
              <a:ext cx="70" cy="69"/>
            </a:xfrm>
            <a:custGeom>
              <a:avLst/>
              <a:gdLst>
                <a:gd name="T0" fmla="*/ 250 w 54"/>
                <a:gd name="T1" fmla="*/ 116 h 53"/>
                <a:gd name="T2" fmla="*/ 250 w 54"/>
                <a:gd name="T3" fmla="*/ 96 h 53"/>
                <a:gd name="T4" fmla="*/ 245 w 54"/>
                <a:gd name="T5" fmla="*/ 74 h 53"/>
                <a:gd name="T6" fmla="*/ 237 w 54"/>
                <a:gd name="T7" fmla="*/ 64 h 53"/>
                <a:gd name="T8" fmla="*/ 235 w 54"/>
                <a:gd name="T9" fmla="*/ 46 h 53"/>
                <a:gd name="T10" fmla="*/ 220 w 54"/>
                <a:gd name="T11" fmla="*/ 35 h 53"/>
                <a:gd name="T12" fmla="*/ 209 w 54"/>
                <a:gd name="T13" fmla="*/ 27 h 53"/>
                <a:gd name="T14" fmla="*/ 181 w 54"/>
                <a:gd name="T15" fmla="*/ 12 h 53"/>
                <a:gd name="T16" fmla="*/ 163 w 54"/>
                <a:gd name="T17" fmla="*/ 0 h 53"/>
                <a:gd name="T18" fmla="*/ 146 w 54"/>
                <a:gd name="T19" fmla="*/ 0 h 53"/>
                <a:gd name="T20" fmla="*/ 132 w 54"/>
                <a:gd name="T21" fmla="*/ 0 h 53"/>
                <a:gd name="T22" fmla="*/ 111 w 54"/>
                <a:gd name="T23" fmla="*/ 0 h 53"/>
                <a:gd name="T24" fmla="*/ 89 w 54"/>
                <a:gd name="T25" fmla="*/ 0 h 53"/>
                <a:gd name="T26" fmla="*/ 69 w 54"/>
                <a:gd name="T27" fmla="*/ 12 h 53"/>
                <a:gd name="T28" fmla="*/ 64 w 54"/>
                <a:gd name="T29" fmla="*/ 27 h 53"/>
                <a:gd name="T30" fmla="*/ 35 w 54"/>
                <a:gd name="T31" fmla="*/ 35 h 53"/>
                <a:gd name="T32" fmla="*/ 29 w 54"/>
                <a:gd name="T33" fmla="*/ 46 h 53"/>
                <a:gd name="T34" fmla="*/ 17 w 54"/>
                <a:gd name="T35" fmla="*/ 64 h 53"/>
                <a:gd name="T36" fmla="*/ 1 w 54"/>
                <a:gd name="T37" fmla="*/ 74 h 53"/>
                <a:gd name="T38" fmla="*/ 1 w 54"/>
                <a:gd name="T39" fmla="*/ 96 h 53"/>
                <a:gd name="T40" fmla="*/ 1 w 54"/>
                <a:gd name="T41" fmla="*/ 116 h 53"/>
                <a:gd name="T42" fmla="*/ 1 w 54"/>
                <a:gd name="T43" fmla="*/ 141 h 53"/>
                <a:gd name="T44" fmla="*/ 1 w 54"/>
                <a:gd name="T45" fmla="*/ 163 h 53"/>
                <a:gd name="T46" fmla="*/ 1 w 54"/>
                <a:gd name="T47" fmla="*/ 173 h 53"/>
                <a:gd name="T48" fmla="*/ 17 w 54"/>
                <a:gd name="T49" fmla="*/ 197 h 53"/>
                <a:gd name="T50" fmla="*/ 29 w 54"/>
                <a:gd name="T51" fmla="*/ 207 h 53"/>
                <a:gd name="T52" fmla="*/ 35 w 54"/>
                <a:gd name="T53" fmla="*/ 220 h 53"/>
                <a:gd name="T54" fmla="*/ 64 w 54"/>
                <a:gd name="T55" fmla="*/ 232 h 53"/>
                <a:gd name="T56" fmla="*/ 69 w 54"/>
                <a:gd name="T57" fmla="*/ 246 h 53"/>
                <a:gd name="T58" fmla="*/ 89 w 54"/>
                <a:gd name="T59" fmla="*/ 246 h 53"/>
                <a:gd name="T60" fmla="*/ 111 w 54"/>
                <a:gd name="T61" fmla="*/ 256 h 53"/>
                <a:gd name="T62" fmla="*/ 132 w 54"/>
                <a:gd name="T63" fmla="*/ 256 h 53"/>
                <a:gd name="T64" fmla="*/ 146 w 54"/>
                <a:gd name="T65" fmla="*/ 256 h 53"/>
                <a:gd name="T66" fmla="*/ 163 w 54"/>
                <a:gd name="T67" fmla="*/ 246 h 53"/>
                <a:gd name="T68" fmla="*/ 181 w 54"/>
                <a:gd name="T69" fmla="*/ 246 h 53"/>
                <a:gd name="T70" fmla="*/ 209 w 54"/>
                <a:gd name="T71" fmla="*/ 232 h 53"/>
                <a:gd name="T72" fmla="*/ 220 w 54"/>
                <a:gd name="T73" fmla="*/ 220 h 53"/>
                <a:gd name="T74" fmla="*/ 235 w 54"/>
                <a:gd name="T75" fmla="*/ 207 h 53"/>
                <a:gd name="T76" fmla="*/ 237 w 54"/>
                <a:gd name="T77" fmla="*/ 197 h 53"/>
                <a:gd name="T78" fmla="*/ 245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2" y="17"/>
                  </a:lnTo>
                  <a:lnTo>
                    <a:pt x="52" y="15"/>
                  </a:lnTo>
                  <a:lnTo>
                    <a:pt x="50" y="13"/>
                  </a:lnTo>
                  <a:lnTo>
                    <a:pt x="50" y="12"/>
                  </a:lnTo>
                  <a:lnTo>
                    <a:pt x="49" y="9"/>
                  </a:lnTo>
                  <a:lnTo>
                    <a:pt x="49" y="7"/>
                  </a:lnTo>
                  <a:lnTo>
                    <a:pt x="46" y="7"/>
                  </a:lnTo>
                  <a:lnTo>
                    <a:pt x="44" y="5"/>
                  </a:lnTo>
                  <a:lnTo>
                    <a:pt x="41" y="2"/>
                  </a:lnTo>
                  <a:lnTo>
                    <a:pt x="38" y="2"/>
                  </a:lnTo>
                  <a:lnTo>
                    <a:pt x="37" y="0"/>
                  </a:lnTo>
                  <a:lnTo>
                    <a:pt x="35" y="0"/>
                  </a:lnTo>
                  <a:lnTo>
                    <a:pt x="31" y="0"/>
                  </a:lnTo>
                  <a:lnTo>
                    <a:pt x="30" y="0"/>
                  </a:lnTo>
                  <a:lnTo>
                    <a:pt x="28" y="0"/>
                  </a:lnTo>
                  <a:lnTo>
                    <a:pt x="26" y="0"/>
                  </a:lnTo>
                  <a:lnTo>
                    <a:pt x="23" y="0"/>
                  </a:lnTo>
                  <a:lnTo>
                    <a:pt x="21" y="0"/>
                  </a:lnTo>
                  <a:lnTo>
                    <a:pt x="19" y="0"/>
                  </a:lnTo>
                  <a:lnTo>
                    <a:pt x="16" y="0"/>
                  </a:lnTo>
                  <a:lnTo>
                    <a:pt x="15" y="2"/>
                  </a:lnTo>
                  <a:lnTo>
                    <a:pt x="13" y="5"/>
                  </a:lnTo>
                  <a:lnTo>
                    <a:pt x="9" y="5"/>
                  </a:lnTo>
                  <a:lnTo>
                    <a:pt x="7" y="7"/>
                  </a:lnTo>
                  <a:lnTo>
                    <a:pt x="6" y="9"/>
                  </a:lnTo>
                  <a:lnTo>
                    <a:pt x="6" y="12"/>
                  </a:lnTo>
                  <a:lnTo>
                    <a:pt x="4" y="13"/>
                  </a:lnTo>
                  <a:lnTo>
                    <a:pt x="4" y="15"/>
                  </a:lnTo>
                  <a:lnTo>
                    <a:pt x="1" y="15"/>
                  </a:lnTo>
                  <a:lnTo>
                    <a:pt x="1" y="17"/>
                  </a:lnTo>
                  <a:lnTo>
                    <a:pt x="1" y="20"/>
                  </a:lnTo>
                  <a:lnTo>
                    <a:pt x="1" y="23"/>
                  </a:lnTo>
                  <a:lnTo>
                    <a:pt x="1" y="24"/>
                  </a:lnTo>
                  <a:lnTo>
                    <a:pt x="0" y="27"/>
                  </a:lnTo>
                  <a:lnTo>
                    <a:pt x="1" y="29"/>
                  </a:lnTo>
                  <a:lnTo>
                    <a:pt x="1" y="30"/>
                  </a:lnTo>
                  <a:lnTo>
                    <a:pt x="1" y="34"/>
                  </a:lnTo>
                  <a:lnTo>
                    <a:pt x="1" y="35"/>
                  </a:lnTo>
                  <a:lnTo>
                    <a:pt x="4" y="37"/>
                  </a:lnTo>
                  <a:lnTo>
                    <a:pt x="4" y="40"/>
                  </a:lnTo>
                  <a:lnTo>
                    <a:pt x="6" y="42"/>
                  </a:lnTo>
                  <a:lnTo>
                    <a:pt x="7" y="44"/>
                  </a:lnTo>
                  <a:lnTo>
                    <a:pt x="7" y="45"/>
                  </a:lnTo>
                  <a:lnTo>
                    <a:pt x="9" y="45"/>
                  </a:lnTo>
                  <a:lnTo>
                    <a:pt x="13" y="48"/>
                  </a:lnTo>
                  <a:lnTo>
                    <a:pt x="15" y="50"/>
                  </a:lnTo>
                  <a:lnTo>
                    <a:pt x="16" y="50"/>
                  </a:lnTo>
                  <a:lnTo>
                    <a:pt x="19" y="50"/>
                  </a:lnTo>
                  <a:lnTo>
                    <a:pt x="21" y="52"/>
                  </a:lnTo>
                  <a:lnTo>
                    <a:pt x="23" y="52"/>
                  </a:lnTo>
                  <a:lnTo>
                    <a:pt x="26" y="52"/>
                  </a:lnTo>
                  <a:lnTo>
                    <a:pt x="28" y="52"/>
                  </a:lnTo>
                  <a:lnTo>
                    <a:pt x="30" y="52"/>
                  </a:lnTo>
                  <a:lnTo>
                    <a:pt x="31" y="52"/>
                  </a:lnTo>
                  <a:lnTo>
                    <a:pt x="35" y="50"/>
                  </a:lnTo>
                  <a:lnTo>
                    <a:pt x="37" y="50"/>
                  </a:lnTo>
                  <a:lnTo>
                    <a:pt x="38" y="50"/>
                  </a:lnTo>
                  <a:lnTo>
                    <a:pt x="41" y="50"/>
                  </a:lnTo>
                  <a:lnTo>
                    <a:pt x="44" y="48"/>
                  </a:lnTo>
                  <a:lnTo>
                    <a:pt x="44" y="45"/>
                  </a:lnTo>
                  <a:lnTo>
                    <a:pt x="46" y="45"/>
                  </a:lnTo>
                  <a:lnTo>
                    <a:pt x="49" y="44"/>
                  </a:lnTo>
                  <a:lnTo>
                    <a:pt x="49" y="42"/>
                  </a:lnTo>
                  <a:lnTo>
                    <a:pt x="50" y="42"/>
                  </a:lnTo>
                  <a:lnTo>
                    <a:pt x="50" y="40"/>
                  </a:lnTo>
                  <a:lnTo>
                    <a:pt x="52" y="37"/>
                  </a:lnTo>
                  <a:lnTo>
                    <a:pt x="52" y="35"/>
                  </a:lnTo>
                  <a:lnTo>
                    <a:pt x="52" y="34"/>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28" name="Freeform 70"/>
            <p:cNvSpPr>
              <a:spLocks noChangeAspect="1"/>
            </p:cNvSpPr>
            <p:nvPr/>
          </p:nvSpPr>
          <p:spPr bwMode="auto">
            <a:xfrm>
              <a:off x="1539" y="2397"/>
              <a:ext cx="121" cy="207"/>
            </a:xfrm>
            <a:custGeom>
              <a:avLst/>
              <a:gdLst>
                <a:gd name="T0" fmla="*/ 446 w 93"/>
                <a:gd name="T1" fmla="*/ 0 h 159"/>
                <a:gd name="T2" fmla="*/ 403 w 93"/>
                <a:gd name="T3" fmla="*/ 197 h 159"/>
                <a:gd name="T4" fmla="*/ 209 w 93"/>
                <a:gd name="T5" fmla="*/ 336 h 159"/>
                <a:gd name="T6" fmla="*/ 74 w 93"/>
                <a:gd name="T7" fmla="*/ 501 h 159"/>
                <a:gd name="T8" fmla="*/ 38 w 93"/>
                <a:gd name="T9" fmla="*/ 673 h 159"/>
                <a:gd name="T10" fmla="*/ 0 w 93"/>
                <a:gd name="T11" fmla="*/ 769 h 159"/>
                <a:gd name="T12" fmla="*/ 0 w 93"/>
                <a:gd name="T13" fmla="*/ 725 h 159"/>
                <a:gd name="T14" fmla="*/ 0 w 93"/>
                <a:gd name="T15" fmla="*/ 657 h 159"/>
                <a:gd name="T16" fmla="*/ 0 w 93"/>
                <a:gd name="T17" fmla="*/ 599 h 159"/>
                <a:gd name="T18" fmla="*/ 12 w 93"/>
                <a:gd name="T19" fmla="*/ 555 h 159"/>
                <a:gd name="T20" fmla="*/ 27 w 93"/>
                <a:gd name="T21" fmla="*/ 484 h 159"/>
                <a:gd name="T22" fmla="*/ 38 w 93"/>
                <a:gd name="T23" fmla="*/ 431 h 159"/>
                <a:gd name="T24" fmla="*/ 64 w 93"/>
                <a:gd name="T25" fmla="*/ 372 h 159"/>
                <a:gd name="T26" fmla="*/ 96 w 93"/>
                <a:gd name="T27" fmla="*/ 336 h 159"/>
                <a:gd name="T28" fmla="*/ 134 w 93"/>
                <a:gd name="T29" fmla="*/ 276 h 159"/>
                <a:gd name="T30" fmla="*/ 161 w 93"/>
                <a:gd name="T31" fmla="*/ 232 h 159"/>
                <a:gd name="T32" fmla="*/ 209 w 93"/>
                <a:gd name="T33" fmla="*/ 190 h 159"/>
                <a:gd name="T34" fmla="*/ 247 w 93"/>
                <a:gd name="T35" fmla="*/ 134 h 159"/>
                <a:gd name="T36" fmla="*/ 294 w 93"/>
                <a:gd name="T37" fmla="*/ 102 h 159"/>
                <a:gd name="T38" fmla="*/ 350 w 93"/>
                <a:gd name="T39" fmla="*/ 66 h 159"/>
                <a:gd name="T40" fmla="*/ 393 w 93"/>
                <a:gd name="T41" fmla="*/ 29 h 159"/>
                <a:gd name="T42" fmla="*/ 446 w 93"/>
                <a:gd name="T43" fmla="*/ 1 h 159"/>
                <a:gd name="T44" fmla="*/ 446 w 93"/>
                <a:gd name="T45" fmla="*/ 0 h 159"/>
                <a:gd name="T46" fmla="*/ 446 w 93"/>
                <a:gd name="T47" fmla="*/ 0 h 15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3"/>
                <a:gd name="T73" fmla="*/ 0 h 159"/>
                <a:gd name="T74" fmla="*/ 93 w 93"/>
                <a:gd name="T75" fmla="*/ 159 h 15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3" h="159">
                  <a:moveTo>
                    <a:pt x="92" y="0"/>
                  </a:moveTo>
                  <a:lnTo>
                    <a:pt x="83" y="40"/>
                  </a:lnTo>
                  <a:lnTo>
                    <a:pt x="43" y="69"/>
                  </a:lnTo>
                  <a:lnTo>
                    <a:pt x="15" y="103"/>
                  </a:lnTo>
                  <a:lnTo>
                    <a:pt x="8" y="138"/>
                  </a:lnTo>
                  <a:lnTo>
                    <a:pt x="0" y="158"/>
                  </a:lnTo>
                  <a:lnTo>
                    <a:pt x="0" y="149"/>
                  </a:lnTo>
                  <a:lnTo>
                    <a:pt x="0" y="135"/>
                  </a:lnTo>
                  <a:lnTo>
                    <a:pt x="0" y="123"/>
                  </a:lnTo>
                  <a:lnTo>
                    <a:pt x="2" y="114"/>
                  </a:lnTo>
                  <a:lnTo>
                    <a:pt x="5" y="100"/>
                  </a:lnTo>
                  <a:lnTo>
                    <a:pt x="8" y="88"/>
                  </a:lnTo>
                  <a:lnTo>
                    <a:pt x="13" y="77"/>
                  </a:lnTo>
                  <a:lnTo>
                    <a:pt x="20" y="69"/>
                  </a:lnTo>
                  <a:lnTo>
                    <a:pt x="28" y="57"/>
                  </a:lnTo>
                  <a:lnTo>
                    <a:pt x="33" y="48"/>
                  </a:lnTo>
                  <a:lnTo>
                    <a:pt x="43" y="39"/>
                  </a:lnTo>
                  <a:lnTo>
                    <a:pt x="51" y="28"/>
                  </a:lnTo>
                  <a:lnTo>
                    <a:pt x="61" y="21"/>
                  </a:lnTo>
                  <a:lnTo>
                    <a:pt x="72" y="14"/>
                  </a:lnTo>
                  <a:lnTo>
                    <a:pt x="81" y="6"/>
                  </a:lnTo>
                  <a:lnTo>
                    <a:pt x="92" y="1"/>
                  </a:lnTo>
                  <a:lnTo>
                    <a:pt x="92" y="0"/>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29" name="Freeform 71"/>
            <p:cNvSpPr>
              <a:spLocks noChangeAspect="1"/>
            </p:cNvSpPr>
            <p:nvPr/>
          </p:nvSpPr>
          <p:spPr bwMode="auto">
            <a:xfrm>
              <a:off x="1537" y="2430"/>
              <a:ext cx="461" cy="414"/>
            </a:xfrm>
            <a:custGeom>
              <a:avLst/>
              <a:gdLst>
                <a:gd name="T0" fmla="*/ 1513 w 354"/>
                <a:gd name="T1" fmla="*/ 1275 h 318"/>
                <a:gd name="T2" fmla="*/ 1591 w 354"/>
                <a:gd name="T3" fmla="*/ 1178 h 318"/>
                <a:gd name="T4" fmla="*/ 1659 w 354"/>
                <a:gd name="T5" fmla="*/ 1077 h 318"/>
                <a:gd name="T6" fmla="*/ 1701 w 354"/>
                <a:gd name="T7" fmla="*/ 971 h 318"/>
                <a:gd name="T8" fmla="*/ 1723 w 354"/>
                <a:gd name="T9" fmla="*/ 854 h 318"/>
                <a:gd name="T10" fmla="*/ 1723 w 354"/>
                <a:gd name="T11" fmla="*/ 741 h 318"/>
                <a:gd name="T12" fmla="*/ 1711 w 354"/>
                <a:gd name="T13" fmla="*/ 624 h 318"/>
                <a:gd name="T14" fmla="*/ 1683 w 354"/>
                <a:gd name="T15" fmla="*/ 521 h 318"/>
                <a:gd name="T16" fmla="*/ 1620 w 354"/>
                <a:gd name="T17" fmla="*/ 417 h 318"/>
                <a:gd name="T18" fmla="*/ 1552 w 354"/>
                <a:gd name="T19" fmla="*/ 320 h 318"/>
                <a:gd name="T20" fmla="*/ 1474 w 354"/>
                <a:gd name="T21" fmla="*/ 227 h 318"/>
                <a:gd name="T22" fmla="*/ 1382 w 354"/>
                <a:gd name="T23" fmla="*/ 159 h 318"/>
                <a:gd name="T24" fmla="*/ 1274 w 354"/>
                <a:gd name="T25" fmla="*/ 86 h 318"/>
                <a:gd name="T26" fmla="*/ 1150 w 354"/>
                <a:gd name="T27" fmla="*/ 38 h 318"/>
                <a:gd name="T28" fmla="*/ 1029 w 354"/>
                <a:gd name="T29" fmla="*/ 12 h 318"/>
                <a:gd name="T30" fmla="*/ 904 w 354"/>
                <a:gd name="T31" fmla="*/ 0 h 318"/>
                <a:gd name="T32" fmla="*/ 764 w 354"/>
                <a:gd name="T33" fmla="*/ 0 h 318"/>
                <a:gd name="T34" fmla="*/ 641 w 354"/>
                <a:gd name="T35" fmla="*/ 27 h 318"/>
                <a:gd name="T36" fmla="*/ 517 w 354"/>
                <a:gd name="T37" fmla="*/ 66 h 318"/>
                <a:gd name="T38" fmla="*/ 393 w 354"/>
                <a:gd name="T39" fmla="*/ 124 h 318"/>
                <a:gd name="T40" fmla="*/ 297 w 354"/>
                <a:gd name="T41" fmla="*/ 184 h 318"/>
                <a:gd name="T42" fmla="*/ 210 w 354"/>
                <a:gd name="T43" fmla="*/ 258 h 318"/>
                <a:gd name="T44" fmla="*/ 134 w 354"/>
                <a:gd name="T45" fmla="*/ 359 h 318"/>
                <a:gd name="T46" fmla="*/ 66 w 354"/>
                <a:gd name="T47" fmla="*/ 462 h 318"/>
                <a:gd name="T48" fmla="*/ 27 w 354"/>
                <a:gd name="T49" fmla="*/ 573 h 318"/>
                <a:gd name="T50" fmla="*/ 0 w 354"/>
                <a:gd name="T51" fmla="*/ 681 h 318"/>
                <a:gd name="T52" fmla="*/ 0 w 354"/>
                <a:gd name="T53" fmla="*/ 792 h 318"/>
                <a:gd name="T54" fmla="*/ 12 w 354"/>
                <a:gd name="T55" fmla="*/ 915 h 318"/>
                <a:gd name="T56" fmla="*/ 38 w 354"/>
                <a:gd name="T57" fmla="*/ 1018 h 318"/>
                <a:gd name="T58" fmla="*/ 96 w 354"/>
                <a:gd name="T59" fmla="*/ 1133 h 318"/>
                <a:gd name="T60" fmla="*/ 163 w 354"/>
                <a:gd name="T61" fmla="*/ 1229 h 318"/>
                <a:gd name="T62" fmla="*/ 258 w 354"/>
                <a:gd name="T63" fmla="*/ 1315 h 318"/>
                <a:gd name="T64" fmla="*/ 342 w 354"/>
                <a:gd name="T65" fmla="*/ 1398 h 318"/>
                <a:gd name="T66" fmla="*/ 448 w 354"/>
                <a:gd name="T67" fmla="*/ 1448 h 318"/>
                <a:gd name="T68" fmla="*/ 570 w 354"/>
                <a:gd name="T69" fmla="*/ 1504 h 318"/>
                <a:gd name="T70" fmla="*/ 703 w 354"/>
                <a:gd name="T71" fmla="*/ 1528 h 318"/>
                <a:gd name="T72" fmla="*/ 835 w 354"/>
                <a:gd name="T73" fmla="*/ 1544 h 318"/>
                <a:gd name="T74" fmla="*/ 966 w 354"/>
                <a:gd name="T75" fmla="*/ 1528 h 318"/>
                <a:gd name="T76" fmla="*/ 1082 w 354"/>
                <a:gd name="T77" fmla="*/ 1511 h 318"/>
                <a:gd name="T78" fmla="*/ 1211 w 354"/>
                <a:gd name="T79" fmla="*/ 1475 h 318"/>
                <a:gd name="T80" fmla="*/ 1323 w 354"/>
                <a:gd name="T81" fmla="*/ 1433 h 318"/>
                <a:gd name="T82" fmla="*/ 1425 w 354"/>
                <a:gd name="T83" fmla="*/ 1351 h 31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54"/>
                <a:gd name="T127" fmla="*/ 0 h 318"/>
                <a:gd name="T128" fmla="*/ 354 w 354"/>
                <a:gd name="T129" fmla="*/ 318 h 31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54" h="318">
                  <a:moveTo>
                    <a:pt x="302" y="270"/>
                  </a:moveTo>
                  <a:lnTo>
                    <a:pt x="310" y="262"/>
                  </a:lnTo>
                  <a:lnTo>
                    <a:pt x="319" y="253"/>
                  </a:lnTo>
                  <a:lnTo>
                    <a:pt x="326" y="242"/>
                  </a:lnTo>
                  <a:lnTo>
                    <a:pt x="332" y="233"/>
                  </a:lnTo>
                  <a:lnTo>
                    <a:pt x="340" y="221"/>
                  </a:lnTo>
                  <a:lnTo>
                    <a:pt x="345" y="210"/>
                  </a:lnTo>
                  <a:lnTo>
                    <a:pt x="349" y="200"/>
                  </a:lnTo>
                  <a:lnTo>
                    <a:pt x="351" y="188"/>
                  </a:lnTo>
                  <a:lnTo>
                    <a:pt x="353" y="175"/>
                  </a:lnTo>
                  <a:lnTo>
                    <a:pt x="353" y="163"/>
                  </a:lnTo>
                  <a:lnTo>
                    <a:pt x="353" y="152"/>
                  </a:lnTo>
                  <a:lnTo>
                    <a:pt x="353" y="140"/>
                  </a:lnTo>
                  <a:lnTo>
                    <a:pt x="351" y="128"/>
                  </a:lnTo>
                  <a:lnTo>
                    <a:pt x="349" y="118"/>
                  </a:lnTo>
                  <a:lnTo>
                    <a:pt x="345" y="107"/>
                  </a:lnTo>
                  <a:lnTo>
                    <a:pt x="340" y="95"/>
                  </a:lnTo>
                  <a:lnTo>
                    <a:pt x="332" y="85"/>
                  </a:lnTo>
                  <a:lnTo>
                    <a:pt x="326" y="74"/>
                  </a:lnTo>
                  <a:lnTo>
                    <a:pt x="319" y="65"/>
                  </a:lnTo>
                  <a:lnTo>
                    <a:pt x="310" y="53"/>
                  </a:lnTo>
                  <a:lnTo>
                    <a:pt x="302" y="47"/>
                  </a:lnTo>
                  <a:lnTo>
                    <a:pt x="292" y="38"/>
                  </a:lnTo>
                  <a:lnTo>
                    <a:pt x="283" y="32"/>
                  </a:lnTo>
                  <a:lnTo>
                    <a:pt x="271" y="25"/>
                  </a:lnTo>
                  <a:lnTo>
                    <a:pt x="261" y="18"/>
                  </a:lnTo>
                  <a:lnTo>
                    <a:pt x="248" y="14"/>
                  </a:lnTo>
                  <a:lnTo>
                    <a:pt x="236" y="8"/>
                  </a:lnTo>
                  <a:lnTo>
                    <a:pt x="222" y="5"/>
                  </a:lnTo>
                  <a:lnTo>
                    <a:pt x="211" y="2"/>
                  </a:lnTo>
                  <a:lnTo>
                    <a:pt x="198" y="0"/>
                  </a:lnTo>
                  <a:lnTo>
                    <a:pt x="185" y="0"/>
                  </a:lnTo>
                  <a:lnTo>
                    <a:pt x="171" y="0"/>
                  </a:lnTo>
                  <a:lnTo>
                    <a:pt x="157" y="0"/>
                  </a:lnTo>
                  <a:lnTo>
                    <a:pt x="144" y="2"/>
                  </a:lnTo>
                  <a:lnTo>
                    <a:pt x="131" y="5"/>
                  </a:lnTo>
                  <a:lnTo>
                    <a:pt x="117" y="8"/>
                  </a:lnTo>
                  <a:lnTo>
                    <a:pt x="106" y="14"/>
                  </a:lnTo>
                  <a:lnTo>
                    <a:pt x="92" y="18"/>
                  </a:lnTo>
                  <a:lnTo>
                    <a:pt x="81" y="25"/>
                  </a:lnTo>
                  <a:lnTo>
                    <a:pt x="70" y="32"/>
                  </a:lnTo>
                  <a:lnTo>
                    <a:pt x="61" y="38"/>
                  </a:lnTo>
                  <a:lnTo>
                    <a:pt x="53" y="47"/>
                  </a:lnTo>
                  <a:lnTo>
                    <a:pt x="43" y="53"/>
                  </a:lnTo>
                  <a:lnTo>
                    <a:pt x="34" y="65"/>
                  </a:lnTo>
                  <a:lnTo>
                    <a:pt x="28" y="74"/>
                  </a:lnTo>
                  <a:lnTo>
                    <a:pt x="20" y="85"/>
                  </a:lnTo>
                  <a:lnTo>
                    <a:pt x="14" y="95"/>
                  </a:lnTo>
                  <a:lnTo>
                    <a:pt x="8" y="107"/>
                  </a:lnTo>
                  <a:lnTo>
                    <a:pt x="5" y="118"/>
                  </a:lnTo>
                  <a:lnTo>
                    <a:pt x="2" y="128"/>
                  </a:lnTo>
                  <a:lnTo>
                    <a:pt x="0" y="140"/>
                  </a:lnTo>
                  <a:lnTo>
                    <a:pt x="0" y="152"/>
                  </a:lnTo>
                  <a:lnTo>
                    <a:pt x="0" y="163"/>
                  </a:lnTo>
                  <a:lnTo>
                    <a:pt x="0" y="175"/>
                  </a:lnTo>
                  <a:lnTo>
                    <a:pt x="2" y="188"/>
                  </a:lnTo>
                  <a:lnTo>
                    <a:pt x="5" y="200"/>
                  </a:lnTo>
                  <a:lnTo>
                    <a:pt x="8" y="210"/>
                  </a:lnTo>
                  <a:lnTo>
                    <a:pt x="14" y="221"/>
                  </a:lnTo>
                  <a:lnTo>
                    <a:pt x="20" y="233"/>
                  </a:lnTo>
                  <a:lnTo>
                    <a:pt x="28" y="242"/>
                  </a:lnTo>
                  <a:lnTo>
                    <a:pt x="34" y="253"/>
                  </a:lnTo>
                  <a:lnTo>
                    <a:pt x="43" y="262"/>
                  </a:lnTo>
                  <a:lnTo>
                    <a:pt x="53" y="270"/>
                  </a:lnTo>
                  <a:lnTo>
                    <a:pt x="61" y="277"/>
                  </a:lnTo>
                  <a:lnTo>
                    <a:pt x="70" y="287"/>
                  </a:lnTo>
                  <a:lnTo>
                    <a:pt x="81" y="294"/>
                  </a:lnTo>
                  <a:lnTo>
                    <a:pt x="92" y="297"/>
                  </a:lnTo>
                  <a:lnTo>
                    <a:pt x="106" y="303"/>
                  </a:lnTo>
                  <a:lnTo>
                    <a:pt x="117" y="309"/>
                  </a:lnTo>
                  <a:lnTo>
                    <a:pt x="131" y="310"/>
                  </a:lnTo>
                  <a:lnTo>
                    <a:pt x="144" y="314"/>
                  </a:lnTo>
                  <a:lnTo>
                    <a:pt x="157" y="314"/>
                  </a:lnTo>
                  <a:lnTo>
                    <a:pt x="171" y="317"/>
                  </a:lnTo>
                  <a:lnTo>
                    <a:pt x="185" y="317"/>
                  </a:lnTo>
                  <a:lnTo>
                    <a:pt x="198" y="314"/>
                  </a:lnTo>
                  <a:lnTo>
                    <a:pt x="211" y="314"/>
                  </a:lnTo>
                  <a:lnTo>
                    <a:pt x="222" y="310"/>
                  </a:lnTo>
                  <a:lnTo>
                    <a:pt x="236" y="309"/>
                  </a:lnTo>
                  <a:lnTo>
                    <a:pt x="248" y="303"/>
                  </a:lnTo>
                  <a:lnTo>
                    <a:pt x="261" y="297"/>
                  </a:lnTo>
                  <a:lnTo>
                    <a:pt x="271" y="294"/>
                  </a:lnTo>
                  <a:lnTo>
                    <a:pt x="283" y="287"/>
                  </a:lnTo>
                  <a:lnTo>
                    <a:pt x="292" y="277"/>
                  </a:lnTo>
                  <a:lnTo>
                    <a:pt x="302" y="27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30" name="Freeform 72"/>
            <p:cNvSpPr>
              <a:spLocks noChangeAspect="1"/>
            </p:cNvSpPr>
            <p:nvPr/>
          </p:nvSpPr>
          <p:spPr bwMode="auto">
            <a:xfrm>
              <a:off x="1732" y="2597"/>
              <a:ext cx="70" cy="69"/>
            </a:xfrm>
            <a:custGeom>
              <a:avLst/>
              <a:gdLst>
                <a:gd name="T0" fmla="*/ 250 w 54"/>
                <a:gd name="T1" fmla="*/ 116 h 53"/>
                <a:gd name="T2" fmla="*/ 250 w 54"/>
                <a:gd name="T3" fmla="*/ 96 h 53"/>
                <a:gd name="T4" fmla="*/ 250 w 54"/>
                <a:gd name="T5" fmla="*/ 83 h 53"/>
                <a:gd name="T6" fmla="*/ 242 w 54"/>
                <a:gd name="T7" fmla="*/ 64 h 53"/>
                <a:gd name="T8" fmla="*/ 237 w 54"/>
                <a:gd name="T9" fmla="*/ 46 h 53"/>
                <a:gd name="T10" fmla="*/ 209 w 54"/>
                <a:gd name="T11" fmla="*/ 35 h 53"/>
                <a:gd name="T12" fmla="*/ 206 w 54"/>
                <a:gd name="T13" fmla="*/ 27 h 53"/>
                <a:gd name="T14" fmla="*/ 181 w 54"/>
                <a:gd name="T15" fmla="*/ 12 h 53"/>
                <a:gd name="T16" fmla="*/ 171 w 54"/>
                <a:gd name="T17" fmla="*/ 0 h 53"/>
                <a:gd name="T18" fmla="*/ 146 w 54"/>
                <a:gd name="T19" fmla="*/ 0 h 53"/>
                <a:gd name="T20" fmla="*/ 126 w 54"/>
                <a:gd name="T21" fmla="*/ 0 h 53"/>
                <a:gd name="T22" fmla="*/ 108 w 54"/>
                <a:gd name="T23" fmla="*/ 0 h 53"/>
                <a:gd name="T24" fmla="*/ 97 w 54"/>
                <a:gd name="T25" fmla="*/ 0 h 53"/>
                <a:gd name="T26" fmla="*/ 75 w 54"/>
                <a:gd name="T27" fmla="*/ 12 h 53"/>
                <a:gd name="T28" fmla="*/ 58 w 54"/>
                <a:gd name="T29" fmla="*/ 27 h 53"/>
                <a:gd name="T30" fmla="*/ 45 w 54"/>
                <a:gd name="T31" fmla="*/ 35 h 53"/>
                <a:gd name="T32" fmla="*/ 35 w 54"/>
                <a:gd name="T33" fmla="*/ 46 h 53"/>
                <a:gd name="T34" fmla="*/ 22 w 54"/>
                <a:gd name="T35" fmla="*/ 64 h 53"/>
                <a:gd name="T36" fmla="*/ 10 w 54"/>
                <a:gd name="T37" fmla="*/ 83 h 53"/>
                <a:gd name="T38" fmla="*/ 0 w 54"/>
                <a:gd name="T39" fmla="*/ 96 h 53"/>
                <a:gd name="T40" fmla="*/ 0 w 54"/>
                <a:gd name="T41" fmla="*/ 116 h 53"/>
                <a:gd name="T42" fmla="*/ 0 w 54"/>
                <a:gd name="T43" fmla="*/ 141 h 53"/>
                <a:gd name="T44" fmla="*/ 0 w 54"/>
                <a:gd name="T45" fmla="*/ 163 h 53"/>
                <a:gd name="T46" fmla="*/ 10 w 54"/>
                <a:gd name="T47" fmla="*/ 173 h 53"/>
                <a:gd name="T48" fmla="*/ 22 w 54"/>
                <a:gd name="T49" fmla="*/ 197 h 53"/>
                <a:gd name="T50" fmla="*/ 35 w 54"/>
                <a:gd name="T51" fmla="*/ 212 h 53"/>
                <a:gd name="T52" fmla="*/ 45 w 54"/>
                <a:gd name="T53" fmla="*/ 220 h 53"/>
                <a:gd name="T54" fmla="*/ 58 w 54"/>
                <a:gd name="T55" fmla="*/ 232 h 53"/>
                <a:gd name="T56" fmla="*/ 75 w 54"/>
                <a:gd name="T57" fmla="*/ 246 h 53"/>
                <a:gd name="T58" fmla="*/ 97 w 54"/>
                <a:gd name="T59" fmla="*/ 256 h 53"/>
                <a:gd name="T60" fmla="*/ 108 w 54"/>
                <a:gd name="T61" fmla="*/ 256 h 53"/>
                <a:gd name="T62" fmla="*/ 126 w 54"/>
                <a:gd name="T63" fmla="*/ 256 h 53"/>
                <a:gd name="T64" fmla="*/ 146 w 54"/>
                <a:gd name="T65" fmla="*/ 256 h 53"/>
                <a:gd name="T66" fmla="*/ 171 w 54"/>
                <a:gd name="T67" fmla="*/ 256 h 53"/>
                <a:gd name="T68" fmla="*/ 181 w 54"/>
                <a:gd name="T69" fmla="*/ 246 h 53"/>
                <a:gd name="T70" fmla="*/ 206 w 54"/>
                <a:gd name="T71" fmla="*/ 232 h 53"/>
                <a:gd name="T72" fmla="*/ 209 w 54"/>
                <a:gd name="T73" fmla="*/ 220 h 53"/>
                <a:gd name="T74" fmla="*/ 237 w 54"/>
                <a:gd name="T75" fmla="*/ 212 h 53"/>
                <a:gd name="T76" fmla="*/ 242 w 54"/>
                <a:gd name="T77" fmla="*/ 197 h 53"/>
                <a:gd name="T78" fmla="*/ 250 w 54"/>
                <a:gd name="T79" fmla="*/ 173 h 53"/>
                <a:gd name="T80" fmla="*/ 250 w 54"/>
                <a:gd name="T81" fmla="*/ 163 h 53"/>
                <a:gd name="T82" fmla="*/ 250 w 54"/>
                <a:gd name="T83" fmla="*/ 141 h 53"/>
                <a:gd name="T84" fmla="*/ 250 w 54"/>
                <a:gd name="T85" fmla="*/ 133 h 5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54"/>
                <a:gd name="T130" fmla="*/ 0 h 53"/>
                <a:gd name="T131" fmla="*/ 54 w 54"/>
                <a:gd name="T132" fmla="*/ 53 h 5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54" h="53">
                  <a:moveTo>
                    <a:pt x="53" y="27"/>
                  </a:moveTo>
                  <a:lnTo>
                    <a:pt x="53" y="24"/>
                  </a:lnTo>
                  <a:lnTo>
                    <a:pt x="53" y="23"/>
                  </a:lnTo>
                  <a:lnTo>
                    <a:pt x="53" y="20"/>
                  </a:lnTo>
                  <a:lnTo>
                    <a:pt x="53" y="17"/>
                  </a:lnTo>
                  <a:lnTo>
                    <a:pt x="51" y="15"/>
                  </a:lnTo>
                  <a:lnTo>
                    <a:pt x="51" y="13"/>
                  </a:lnTo>
                  <a:lnTo>
                    <a:pt x="50" y="12"/>
                  </a:lnTo>
                  <a:lnTo>
                    <a:pt x="50" y="9"/>
                  </a:lnTo>
                  <a:lnTo>
                    <a:pt x="46" y="9"/>
                  </a:lnTo>
                  <a:lnTo>
                    <a:pt x="44" y="7"/>
                  </a:lnTo>
                  <a:lnTo>
                    <a:pt x="44" y="5"/>
                  </a:lnTo>
                  <a:lnTo>
                    <a:pt x="43" y="5"/>
                  </a:lnTo>
                  <a:lnTo>
                    <a:pt x="41" y="2"/>
                  </a:lnTo>
                  <a:lnTo>
                    <a:pt x="38" y="2"/>
                  </a:lnTo>
                  <a:lnTo>
                    <a:pt x="36" y="0"/>
                  </a:lnTo>
                  <a:lnTo>
                    <a:pt x="35" y="0"/>
                  </a:lnTo>
                  <a:lnTo>
                    <a:pt x="31" y="0"/>
                  </a:lnTo>
                  <a:lnTo>
                    <a:pt x="29" y="0"/>
                  </a:lnTo>
                  <a:lnTo>
                    <a:pt x="27" y="0"/>
                  </a:lnTo>
                  <a:lnTo>
                    <a:pt x="24" y="0"/>
                  </a:lnTo>
                  <a:lnTo>
                    <a:pt x="22" y="0"/>
                  </a:lnTo>
                  <a:lnTo>
                    <a:pt x="21" y="0"/>
                  </a:lnTo>
                  <a:lnTo>
                    <a:pt x="18" y="2"/>
                  </a:lnTo>
                  <a:lnTo>
                    <a:pt x="16" y="2"/>
                  </a:lnTo>
                  <a:lnTo>
                    <a:pt x="13" y="2"/>
                  </a:lnTo>
                  <a:lnTo>
                    <a:pt x="12" y="5"/>
                  </a:lnTo>
                  <a:lnTo>
                    <a:pt x="9" y="7"/>
                  </a:lnTo>
                  <a:lnTo>
                    <a:pt x="7" y="9"/>
                  </a:lnTo>
                  <a:lnTo>
                    <a:pt x="5" y="12"/>
                  </a:lnTo>
                  <a:lnTo>
                    <a:pt x="5" y="13"/>
                  </a:lnTo>
                  <a:lnTo>
                    <a:pt x="2" y="15"/>
                  </a:lnTo>
                  <a:lnTo>
                    <a:pt x="2" y="17"/>
                  </a:lnTo>
                  <a:lnTo>
                    <a:pt x="0" y="17"/>
                  </a:lnTo>
                  <a:lnTo>
                    <a:pt x="0" y="20"/>
                  </a:lnTo>
                  <a:lnTo>
                    <a:pt x="0" y="23"/>
                  </a:lnTo>
                  <a:lnTo>
                    <a:pt x="0" y="24"/>
                  </a:lnTo>
                  <a:lnTo>
                    <a:pt x="0" y="27"/>
                  </a:lnTo>
                  <a:lnTo>
                    <a:pt x="0" y="29"/>
                  </a:lnTo>
                  <a:lnTo>
                    <a:pt x="0" y="30"/>
                  </a:lnTo>
                  <a:lnTo>
                    <a:pt x="0" y="34"/>
                  </a:lnTo>
                  <a:lnTo>
                    <a:pt x="0" y="35"/>
                  </a:lnTo>
                  <a:lnTo>
                    <a:pt x="2" y="35"/>
                  </a:lnTo>
                  <a:lnTo>
                    <a:pt x="2" y="37"/>
                  </a:lnTo>
                  <a:lnTo>
                    <a:pt x="5" y="40"/>
                  </a:lnTo>
                  <a:lnTo>
                    <a:pt x="5" y="42"/>
                  </a:lnTo>
                  <a:lnTo>
                    <a:pt x="7" y="44"/>
                  </a:lnTo>
                  <a:lnTo>
                    <a:pt x="9" y="45"/>
                  </a:lnTo>
                  <a:lnTo>
                    <a:pt x="12" y="48"/>
                  </a:lnTo>
                  <a:lnTo>
                    <a:pt x="13" y="50"/>
                  </a:lnTo>
                  <a:lnTo>
                    <a:pt x="16" y="50"/>
                  </a:lnTo>
                  <a:lnTo>
                    <a:pt x="18" y="50"/>
                  </a:lnTo>
                  <a:lnTo>
                    <a:pt x="21" y="52"/>
                  </a:lnTo>
                  <a:lnTo>
                    <a:pt x="22" y="52"/>
                  </a:lnTo>
                  <a:lnTo>
                    <a:pt x="24" y="52"/>
                  </a:lnTo>
                  <a:lnTo>
                    <a:pt x="27" y="52"/>
                  </a:lnTo>
                  <a:lnTo>
                    <a:pt x="29" y="52"/>
                  </a:lnTo>
                  <a:lnTo>
                    <a:pt x="31" y="52"/>
                  </a:lnTo>
                  <a:lnTo>
                    <a:pt x="35" y="52"/>
                  </a:lnTo>
                  <a:lnTo>
                    <a:pt x="36" y="52"/>
                  </a:lnTo>
                  <a:lnTo>
                    <a:pt x="38" y="50"/>
                  </a:lnTo>
                  <a:lnTo>
                    <a:pt x="41" y="50"/>
                  </a:lnTo>
                  <a:lnTo>
                    <a:pt x="43" y="48"/>
                  </a:lnTo>
                  <a:lnTo>
                    <a:pt x="44" y="48"/>
                  </a:lnTo>
                  <a:lnTo>
                    <a:pt x="44" y="45"/>
                  </a:lnTo>
                  <a:lnTo>
                    <a:pt x="46" y="44"/>
                  </a:lnTo>
                  <a:lnTo>
                    <a:pt x="50" y="44"/>
                  </a:lnTo>
                  <a:lnTo>
                    <a:pt x="50" y="42"/>
                  </a:lnTo>
                  <a:lnTo>
                    <a:pt x="51" y="40"/>
                  </a:lnTo>
                  <a:lnTo>
                    <a:pt x="51" y="37"/>
                  </a:lnTo>
                  <a:lnTo>
                    <a:pt x="53" y="35"/>
                  </a:lnTo>
                  <a:lnTo>
                    <a:pt x="53" y="34"/>
                  </a:lnTo>
                  <a:lnTo>
                    <a:pt x="53" y="30"/>
                  </a:lnTo>
                  <a:lnTo>
                    <a:pt x="53" y="29"/>
                  </a:lnTo>
                  <a:lnTo>
                    <a:pt x="53" y="27"/>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31" name="Text Box 73"/>
            <p:cNvSpPr txBox="1">
              <a:spLocks noChangeAspect="1" noChangeArrowheads="1"/>
            </p:cNvSpPr>
            <p:nvPr/>
          </p:nvSpPr>
          <p:spPr bwMode="auto">
            <a:xfrm>
              <a:off x="2532" y="912"/>
              <a:ext cx="564"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Injector</a:t>
              </a:r>
              <a:endParaRPr lang="en-US" altLang="en-US" sz="2200">
                <a:solidFill>
                  <a:srgbClr val="FF0000"/>
                </a:solidFill>
              </a:endParaRPr>
            </a:p>
          </p:txBody>
        </p:sp>
        <p:sp>
          <p:nvSpPr>
            <p:cNvPr id="19532" name="Text Box 74"/>
            <p:cNvSpPr txBox="1">
              <a:spLocks noChangeAspect="1" noChangeArrowheads="1"/>
            </p:cNvSpPr>
            <p:nvPr/>
          </p:nvSpPr>
          <p:spPr bwMode="auto">
            <a:xfrm>
              <a:off x="4047" y="3509"/>
              <a:ext cx="65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Detector</a:t>
              </a:r>
              <a:endParaRPr lang="en-US" altLang="en-US" sz="2200"/>
            </a:p>
          </p:txBody>
        </p:sp>
        <p:sp>
          <p:nvSpPr>
            <p:cNvPr id="19533" name="Freeform 75"/>
            <p:cNvSpPr>
              <a:spLocks noChangeAspect="1"/>
            </p:cNvSpPr>
            <p:nvPr/>
          </p:nvSpPr>
          <p:spPr bwMode="auto">
            <a:xfrm>
              <a:off x="3454" y="3107"/>
              <a:ext cx="1084" cy="339"/>
            </a:xfrm>
            <a:custGeom>
              <a:avLst/>
              <a:gdLst>
                <a:gd name="T0" fmla="*/ 198 w 832"/>
                <a:gd name="T1" fmla="*/ 12 h 260"/>
                <a:gd name="T2" fmla="*/ 173 w 832"/>
                <a:gd name="T3" fmla="*/ 27 h 260"/>
                <a:gd name="T4" fmla="*/ 111 w 832"/>
                <a:gd name="T5" fmla="*/ 29 h 260"/>
                <a:gd name="T6" fmla="*/ 96 w 832"/>
                <a:gd name="T7" fmla="*/ 46 h 260"/>
                <a:gd name="T8" fmla="*/ 74 w 832"/>
                <a:gd name="T9" fmla="*/ 60 h 260"/>
                <a:gd name="T10" fmla="*/ 35 w 832"/>
                <a:gd name="T11" fmla="*/ 96 h 260"/>
                <a:gd name="T12" fmla="*/ 12 w 832"/>
                <a:gd name="T13" fmla="*/ 145 h 260"/>
                <a:gd name="T14" fmla="*/ 0 w 832"/>
                <a:gd name="T15" fmla="*/ 189 h 260"/>
                <a:gd name="T16" fmla="*/ 0 w 832"/>
                <a:gd name="T17" fmla="*/ 209 h 260"/>
                <a:gd name="T18" fmla="*/ 0 w 832"/>
                <a:gd name="T19" fmla="*/ 1164 h 260"/>
                <a:gd name="T20" fmla="*/ 0 w 832"/>
                <a:gd name="T21" fmla="*/ 1176 h 260"/>
                <a:gd name="T22" fmla="*/ 0 w 832"/>
                <a:gd name="T23" fmla="*/ 1176 h 260"/>
                <a:gd name="T24" fmla="*/ 12 w 832"/>
                <a:gd name="T25" fmla="*/ 1190 h 260"/>
                <a:gd name="T26" fmla="*/ 27 w 832"/>
                <a:gd name="T27" fmla="*/ 1218 h 260"/>
                <a:gd name="T28" fmla="*/ 35 w 832"/>
                <a:gd name="T29" fmla="*/ 1227 h 260"/>
                <a:gd name="T30" fmla="*/ 46 w 832"/>
                <a:gd name="T31" fmla="*/ 1240 h 260"/>
                <a:gd name="T32" fmla="*/ 60 w 832"/>
                <a:gd name="T33" fmla="*/ 1257 h 260"/>
                <a:gd name="T34" fmla="*/ 60 w 832"/>
                <a:gd name="T35" fmla="*/ 1257 h 260"/>
                <a:gd name="T36" fmla="*/ 65 w 832"/>
                <a:gd name="T37" fmla="*/ 1263 h 260"/>
                <a:gd name="T38" fmla="*/ 74 w 832"/>
                <a:gd name="T39" fmla="*/ 1263 h 260"/>
                <a:gd name="T40" fmla="*/ 74 w 832"/>
                <a:gd name="T41" fmla="*/ 1263 h 260"/>
                <a:gd name="T42" fmla="*/ 102 w 832"/>
                <a:gd name="T43" fmla="*/ 1275 h 260"/>
                <a:gd name="T44" fmla="*/ 124 w 832"/>
                <a:gd name="T45" fmla="*/ 1275 h 260"/>
                <a:gd name="T46" fmla="*/ 3945 w 832"/>
                <a:gd name="T47" fmla="*/ 1275 h 260"/>
                <a:gd name="T48" fmla="*/ 3961 w 832"/>
                <a:gd name="T49" fmla="*/ 1275 h 260"/>
                <a:gd name="T50" fmla="*/ 3983 w 832"/>
                <a:gd name="T51" fmla="*/ 1263 h 260"/>
                <a:gd name="T52" fmla="*/ 3989 w 832"/>
                <a:gd name="T53" fmla="*/ 1263 h 260"/>
                <a:gd name="T54" fmla="*/ 3995 w 832"/>
                <a:gd name="T55" fmla="*/ 1263 h 260"/>
                <a:gd name="T56" fmla="*/ 4008 w 832"/>
                <a:gd name="T57" fmla="*/ 1257 h 260"/>
                <a:gd name="T58" fmla="*/ 4022 w 832"/>
                <a:gd name="T59" fmla="*/ 1227 h 260"/>
                <a:gd name="T60" fmla="*/ 4052 w 832"/>
                <a:gd name="T61" fmla="*/ 1202 h 260"/>
                <a:gd name="T62" fmla="*/ 4052 w 832"/>
                <a:gd name="T63" fmla="*/ 1198 h 260"/>
                <a:gd name="T64" fmla="*/ 4056 w 832"/>
                <a:gd name="T65" fmla="*/ 1198 h 260"/>
                <a:gd name="T66" fmla="*/ 4056 w 832"/>
                <a:gd name="T67" fmla="*/ 1176 h 260"/>
                <a:gd name="T68" fmla="*/ 4056 w 832"/>
                <a:gd name="T69" fmla="*/ 1164 h 260"/>
                <a:gd name="T70" fmla="*/ 4065 w 832"/>
                <a:gd name="T71" fmla="*/ 173 h 260"/>
                <a:gd name="T72" fmla="*/ 4056 w 832"/>
                <a:gd name="T73" fmla="*/ 160 h 260"/>
                <a:gd name="T74" fmla="*/ 4056 w 832"/>
                <a:gd name="T75" fmla="*/ 145 h 260"/>
                <a:gd name="T76" fmla="*/ 4031 w 832"/>
                <a:gd name="T77" fmla="*/ 96 h 260"/>
                <a:gd name="T78" fmla="*/ 4022 w 832"/>
                <a:gd name="T79" fmla="*/ 66 h 260"/>
                <a:gd name="T80" fmla="*/ 3989 w 832"/>
                <a:gd name="T81" fmla="*/ 29 h 260"/>
                <a:gd name="T82" fmla="*/ 3983 w 832"/>
                <a:gd name="T83" fmla="*/ 29 h 260"/>
                <a:gd name="T84" fmla="*/ 3961 w 832"/>
                <a:gd name="T85" fmla="*/ 27 h 260"/>
                <a:gd name="T86" fmla="*/ 3933 w 832"/>
                <a:gd name="T87" fmla="*/ 12 h 260"/>
                <a:gd name="T88" fmla="*/ 3897 w 832"/>
                <a:gd name="T89" fmla="*/ 0 h 260"/>
                <a:gd name="T90" fmla="*/ 198 w 832"/>
                <a:gd name="T91" fmla="*/ 0 h 260"/>
                <a:gd name="T92" fmla="*/ 198 w 832"/>
                <a:gd name="T93" fmla="*/ 12 h 260"/>
                <a:gd name="T94" fmla="*/ 198 w 832"/>
                <a:gd name="T95" fmla="*/ 12 h 26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32"/>
                <a:gd name="T145" fmla="*/ 0 h 260"/>
                <a:gd name="T146" fmla="*/ 832 w 832"/>
                <a:gd name="T147" fmla="*/ 260 h 26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32" h="260">
                  <a:moveTo>
                    <a:pt x="41" y="2"/>
                  </a:moveTo>
                  <a:lnTo>
                    <a:pt x="35" y="5"/>
                  </a:lnTo>
                  <a:lnTo>
                    <a:pt x="22" y="6"/>
                  </a:lnTo>
                  <a:lnTo>
                    <a:pt x="20" y="9"/>
                  </a:lnTo>
                  <a:lnTo>
                    <a:pt x="15" y="12"/>
                  </a:lnTo>
                  <a:lnTo>
                    <a:pt x="7" y="20"/>
                  </a:lnTo>
                  <a:lnTo>
                    <a:pt x="2" y="29"/>
                  </a:lnTo>
                  <a:lnTo>
                    <a:pt x="0" y="38"/>
                  </a:lnTo>
                  <a:lnTo>
                    <a:pt x="0" y="42"/>
                  </a:lnTo>
                  <a:lnTo>
                    <a:pt x="0" y="237"/>
                  </a:lnTo>
                  <a:lnTo>
                    <a:pt x="0" y="239"/>
                  </a:lnTo>
                  <a:lnTo>
                    <a:pt x="2" y="242"/>
                  </a:lnTo>
                  <a:lnTo>
                    <a:pt x="5" y="248"/>
                  </a:lnTo>
                  <a:lnTo>
                    <a:pt x="7" y="250"/>
                  </a:lnTo>
                  <a:lnTo>
                    <a:pt x="9" y="252"/>
                  </a:lnTo>
                  <a:lnTo>
                    <a:pt x="12" y="256"/>
                  </a:lnTo>
                  <a:lnTo>
                    <a:pt x="13" y="257"/>
                  </a:lnTo>
                  <a:lnTo>
                    <a:pt x="15" y="257"/>
                  </a:lnTo>
                  <a:lnTo>
                    <a:pt x="21" y="259"/>
                  </a:lnTo>
                  <a:lnTo>
                    <a:pt x="25" y="259"/>
                  </a:lnTo>
                  <a:lnTo>
                    <a:pt x="807" y="259"/>
                  </a:lnTo>
                  <a:lnTo>
                    <a:pt x="810" y="259"/>
                  </a:lnTo>
                  <a:lnTo>
                    <a:pt x="814" y="257"/>
                  </a:lnTo>
                  <a:lnTo>
                    <a:pt x="816" y="257"/>
                  </a:lnTo>
                  <a:lnTo>
                    <a:pt x="817" y="257"/>
                  </a:lnTo>
                  <a:lnTo>
                    <a:pt x="820" y="256"/>
                  </a:lnTo>
                  <a:lnTo>
                    <a:pt x="822" y="250"/>
                  </a:lnTo>
                  <a:lnTo>
                    <a:pt x="828" y="245"/>
                  </a:lnTo>
                  <a:lnTo>
                    <a:pt x="828" y="244"/>
                  </a:lnTo>
                  <a:lnTo>
                    <a:pt x="830" y="244"/>
                  </a:lnTo>
                  <a:lnTo>
                    <a:pt x="830" y="239"/>
                  </a:lnTo>
                  <a:lnTo>
                    <a:pt x="830" y="237"/>
                  </a:lnTo>
                  <a:lnTo>
                    <a:pt x="831" y="35"/>
                  </a:lnTo>
                  <a:lnTo>
                    <a:pt x="830" y="32"/>
                  </a:lnTo>
                  <a:lnTo>
                    <a:pt x="830" y="29"/>
                  </a:lnTo>
                  <a:lnTo>
                    <a:pt x="824" y="20"/>
                  </a:lnTo>
                  <a:lnTo>
                    <a:pt x="822" y="14"/>
                  </a:lnTo>
                  <a:lnTo>
                    <a:pt x="816" y="6"/>
                  </a:lnTo>
                  <a:lnTo>
                    <a:pt x="814" y="6"/>
                  </a:lnTo>
                  <a:lnTo>
                    <a:pt x="810" y="5"/>
                  </a:lnTo>
                  <a:lnTo>
                    <a:pt x="804" y="2"/>
                  </a:lnTo>
                  <a:lnTo>
                    <a:pt x="797" y="0"/>
                  </a:lnTo>
                  <a:lnTo>
                    <a:pt x="41" y="0"/>
                  </a:lnTo>
                  <a:lnTo>
                    <a:pt x="41" y="2"/>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34" name="Freeform 76"/>
            <p:cNvSpPr>
              <a:spLocks noChangeAspect="1"/>
            </p:cNvSpPr>
            <p:nvPr/>
          </p:nvSpPr>
          <p:spPr bwMode="auto">
            <a:xfrm>
              <a:off x="3474" y="2934"/>
              <a:ext cx="1049" cy="186"/>
            </a:xfrm>
            <a:custGeom>
              <a:avLst/>
              <a:gdLst>
                <a:gd name="T0" fmla="*/ 3939 w 805"/>
                <a:gd name="T1" fmla="*/ 688 h 143"/>
                <a:gd name="T2" fmla="*/ 3322 w 805"/>
                <a:gd name="T3" fmla="*/ 35 h 143"/>
                <a:gd name="T4" fmla="*/ 3322 w 805"/>
                <a:gd name="T5" fmla="*/ 35 h 143"/>
                <a:gd name="T6" fmla="*/ 3322 w 805"/>
                <a:gd name="T7" fmla="*/ 35 h 143"/>
                <a:gd name="T8" fmla="*/ 3322 w 805"/>
                <a:gd name="T9" fmla="*/ 21 h 143"/>
                <a:gd name="T10" fmla="*/ 3322 w 805"/>
                <a:gd name="T11" fmla="*/ 21 h 143"/>
                <a:gd name="T12" fmla="*/ 3322 w 805"/>
                <a:gd name="T13" fmla="*/ 21 h 143"/>
                <a:gd name="T14" fmla="*/ 3307 w 805"/>
                <a:gd name="T15" fmla="*/ 21 h 143"/>
                <a:gd name="T16" fmla="*/ 3307 w 805"/>
                <a:gd name="T17" fmla="*/ 21 h 143"/>
                <a:gd name="T18" fmla="*/ 3307 w 805"/>
                <a:gd name="T19" fmla="*/ 1 h 143"/>
                <a:gd name="T20" fmla="*/ 3307 w 805"/>
                <a:gd name="T21" fmla="*/ 1 h 143"/>
                <a:gd name="T22" fmla="*/ 3294 w 805"/>
                <a:gd name="T23" fmla="*/ 1 h 143"/>
                <a:gd name="T24" fmla="*/ 3294 w 805"/>
                <a:gd name="T25" fmla="*/ 1 h 143"/>
                <a:gd name="T26" fmla="*/ 3294 w 805"/>
                <a:gd name="T27" fmla="*/ 1 h 143"/>
                <a:gd name="T28" fmla="*/ 3283 w 805"/>
                <a:gd name="T29" fmla="*/ 1 h 143"/>
                <a:gd name="T30" fmla="*/ 3283 w 805"/>
                <a:gd name="T31" fmla="*/ 1 h 143"/>
                <a:gd name="T32" fmla="*/ 3283 w 805"/>
                <a:gd name="T33" fmla="*/ 1 h 143"/>
                <a:gd name="T34" fmla="*/ 3264 w 805"/>
                <a:gd name="T35" fmla="*/ 0 h 143"/>
                <a:gd name="T36" fmla="*/ 3264 w 805"/>
                <a:gd name="T37" fmla="*/ 0 h 143"/>
                <a:gd name="T38" fmla="*/ 3264 w 805"/>
                <a:gd name="T39" fmla="*/ 0 h 143"/>
                <a:gd name="T40" fmla="*/ 3262 w 805"/>
                <a:gd name="T41" fmla="*/ 0 h 143"/>
                <a:gd name="T42" fmla="*/ 3262 w 805"/>
                <a:gd name="T43" fmla="*/ 0 h 143"/>
                <a:gd name="T44" fmla="*/ 3262 w 805"/>
                <a:gd name="T45" fmla="*/ 0 h 143"/>
                <a:gd name="T46" fmla="*/ 3250 w 805"/>
                <a:gd name="T47" fmla="*/ 0 h 143"/>
                <a:gd name="T48" fmla="*/ 3250 w 805"/>
                <a:gd name="T49" fmla="*/ 0 h 143"/>
                <a:gd name="T50" fmla="*/ 3250 w 805"/>
                <a:gd name="T51" fmla="*/ 1 h 143"/>
                <a:gd name="T52" fmla="*/ 3233 w 805"/>
                <a:gd name="T53" fmla="*/ 1 h 143"/>
                <a:gd name="T54" fmla="*/ 3233 w 805"/>
                <a:gd name="T55" fmla="*/ 1 h 143"/>
                <a:gd name="T56" fmla="*/ 741 w 805"/>
                <a:gd name="T57" fmla="*/ 1 h 143"/>
                <a:gd name="T58" fmla="*/ 741 w 805"/>
                <a:gd name="T59" fmla="*/ 1 h 143"/>
                <a:gd name="T60" fmla="*/ 741 w 805"/>
                <a:gd name="T61" fmla="*/ 0 h 143"/>
                <a:gd name="T62" fmla="*/ 741 w 805"/>
                <a:gd name="T63" fmla="*/ 0 h 143"/>
                <a:gd name="T64" fmla="*/ 730 w 805"/>
                <a:gd name="T65" fmla="*/ 0 h 143"/>
                <a:gd name="T66" fmla="*/ 730 w 805"/>
                <a:gd name="T67" fmla="*/ 0 h 143"/>
                <a:gd name="T68" fmla="*/ 730 w 805"/>
                <a:gd name="T69" fmla="*/ 0 h 143"/>
                <a:gd name="T70" fmla="*/ 710 w 805"/>
                <a:gd name="T71" fmla="*/ 0 h 143"/>
                <a:gd name="T72" fmla="*/ 710 w 805"/>
                <a:gd name="T73" fmla="*/ 0 h 143"/>
                <a:gd name="T74" fmla="*/ 710 w 805"/>
                <a:gd name="T75" fmla="*/ 0 h 143"/>
                <a:gd name="T76" fmla="*/ 706 w 805"/>
                <a:gd name="T77" fmla="*/ 0 h 143"/>
                <a:gd name="T78" fmla="*/ 706 w 805"/>
                <a:gd name="T79" fmla="*/ 0 h 143"/>
                <a:gd name="T80" fmla="*/ 706 w 805"/>
                <a:gd name="T81" fmla="*/ 0 h 143"/>
                <a:gd name="T82" fmla="*/ 706 w 805"/>
                <a:gd name="T83" fmla="*/ 1 h 143"/>
                <a:gd name="T84" fmla="*/ 695 w 805"/>
                <a:gd name="T85" fmla="*/ 1 h 143"/>
                <a:gd name="T86" fmla="*/ 695 w 805"/>
                <a:gd name="T87" fmla="*/ 1 h 143"/>
                <a:gd name="T88" fmla="*/ 695 w 805"/>
                <a:gd name="T89" fmla="*/ 1 h 143"/>
                <a:gd name="T90" fmla="*/ 695 w 805"/>
                <a:gd name="T91" fmla="*/ 1 h 143"/>
                <a:gd name="T92" fmla="*/ 678 w 805"/>
                <a:gd name="T93" fmla="*/ 1 h 143"/>
                <a:gd name="T94" fmla="*/ 678 w 805"/>
                <a:gd name="T95" fmla="*/ 1 h 143"/>
                <a:gd name="T96" fmla="*/ 678 w 805"/>
                <a:gd name="T97" fmla="*/ 21 h 143"/>
                <a:gd name="T98" fmla="*/ 678 w 805"/>
                <a:gd name="T99" fmla="*/ 21 h 143"/>
                <a:gd name="T100" fmla="*/ 672 w 805"/>
                <a:gd name="T101" fmla="*/ 21 h 143"/>
                <a:gd name="T102" fmla="*/ 672 w 805"/>
                <a:gd name="T103" fmla="*/ 21 h 143"/>
                <a:gd name="T104" fmla="*/ 672 w 805"/>
                <a:gd name="T105" fmla="*/ 21 h 143"/>
                <a:gd name="T106" fmla="*/ 672 w 805"/>
                <a:gd name="T107" fmla="*/ 35 h 143"/>
                <a:gd name="T108" fmla="*/ 672 w 805"/>
                <a:gd name="T109" fmla="*/ 35 h 143"/>
                <a:gd name="T110" fmla="*/ 0 w 805"/>
                <a:gd name="T111" fmla="*/ 674 h 143"/>
                <a:gd name="T112" fmla="*/ 3939 w 805"/>
                <a:gd name="T113" fmla="*/ 688 h 143"/>
                <a:gd name="T114" fmla="*/ 3939 w 805"/>
                <a:gd name="T115" fmla="*/ 688 h 14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05"/>
                <a:gd name="T175" fmla="*/ 0 h 143"/>
                <a:gd name="T176" fmla="*/ 805 w 805"/>
                <a:gd name="T177" fmla="*/ 143 h 14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05" h="143">
                  <a:moveTo>
                    <a:pt x="804" y="142"/>
                  </a:moveTo>
                  <a:lnTo>
                    <a:pt x="678" y="7"/>
                  </a:lnTo>
                  <a:lnTo>
                    <a:pt x="678" y="4"/>
                  </a:lnTo>
                  <a:lnTo>
                    <a:pt x="675" y="4"/>
                  </a:lnTo>
                  <a:lnTo>
                    <a:pt x="675" y="1"/>
                  </a:lnTo>
                  <a:lnTo>
                    <a:pt x="673" y="1"/>
                  </a:lnTo>
                  <a:lnTo>
                    <a:pt x="670" y="1"/>
                  </a:lnTo>
                  <a:lnTo>
                    <a:pt x="667" y="0"/>
                  </a:lnTo>
                  <a:lnTo>
                    <a:pt x="666" y="0"/>
                  </a:lnTo>
                  <a:lnTo>
                    <a:pt x="664" y="0"/>
                  </a:lnTo>
                  <a:lnTo>
                    <a:pt x="664" y="1"/>
                  </a:lnTo>
                  <a:lnTo>
                    <a:pt x="660" y="1"/>
                  </a:lnTo>
                  <a:lnTo>
                    <a:pt x="151" y="1"/>
                  </a:lnTo>
                  <a:lnTo>
                    <a:pt x="151" y="0"/>
                  </a:lnTo>
                  <a:lnTo>
                    <a:pt x="149" y="0"/>
                  </a:lnTo>
                  <a:lnTo>
                    <a:pt x="145" y="0"/>
                  </a:lnTo>
                  <a:lnTo>
                    <a:pt x="144" y="0"/>
                  </a:lnTo>
                  <a:lnTo>
                    <a:pt x="144" y="1"/>
                  </a:lnTo>
                  <a:lnTo>
                    <a:pt x="142" y="1"/>
                  </a:lnTo>
                  <a:lnTo>
                    <a:pt x="138" y="1"/>
                  </a:lnTo>
                  <a:lnTo>
                    <a:pt x="138" y="4"/>
                  </a:lnTo>
                  <a:lnTo>
                    <a:pt x="137" y="4"/>
                  </a:lnTo>
                  <a:lnTo>
                    <a:pt x="137" y="7"/>
                  </a:lnTo>
                  <a:lnTo>
                    <a:pt x="0" y="139"/>
                  </a:lnTo>
                  <a:lnTo>
                    <a:pt x="804" y="142"/>
                  </a:lnTo>
                </a:path>
              </a:pathLst>
            </a:custGeom>
            <a:solidFill>
              <a:srgbClr val="000000"/>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35" name="Freeform 77"/>
            <p:cNvSpPr>
              <a:spLocks noChangeAspect="1"/>
            </p:cNvSpPr>
            <p:nvPr/>
          </p:nvSpPr>
          <p:spPr bwMode="auto">
            <a:xfrm>
              <a:off x="935" y="1561"/>
              <a:ext cx="375" cy="667"/>
            </a:xfrm>
            <a:custGeom>
              <a:avLst/>
              <a:gdLst>
                <a:gd name="T0" fmla="*/ 1401 w 288"/>
                <a:gd name="T1" fmla="*/ 0 h 512"/>
                <a:gd name="T2" fmla="*/ 293 w 288"/>
                <a:gd name="T3" fmla="*/ 780 h 512"/>
                <a:gd name="T4" fmla="*/ 293 w 288"/>
                <a:gd name="T5" fmla="*/ 780 h 512"/>
                <a:gd name="T6" fmla="*/ 262 w 288"/>
                <a:gd name="T7" fmla="*/ 806 h 512"/>
                <a:gd name="T8" fmla="*/ 227 w 288"/>
                <a:gd name="T9" fmla="*/ 839 h 512"/>
                <a:gd name="T10" fmla="*/ 198 w 288"/>
                <a:gd name="T11" fmla="*/ 875 h 512"/>
                <a:gd name="T12" fmla="*/ 163 w 288"/>
                <a:gd name="T13" fmla="*/ 904 h 512"/>
                <a:gd name="T14" fmla="*/ 141 w 288"/>
                <a:gd name="T15" fmla="*/ 951 h 512"/>
                <a:gd name="T16" fmla="*/ 125 w 288"/>
                <a:gd name="T17" fmla="*/ 981 h 512"/>
                <a:gd name="T18" fmla="*/ 86 w 288"/>
                <a:gd name="T19" fmla="*/ 1020 h 512"/>
                <a:gd name="T20" fmla="*/ 74 w 288"/>
                <a:gd name="T21" fmla="*/ 1066 h 512"/>
                <a:gd name="T22" fmla="*/ 60 w 288"/>
                <a:gd name="T23" fmla="*/ 1111 h 512"/>
                <a:gd name="T24" fmla="*/ 35 w 288"/>
                <a:gd name="T25" fmla="*/ 1149 h 512"/>
                <a:gd name="T26" fmla="*/ 27 w 288"/>
                <a:gd name="T27" fmla="*/ 1206 h 512"/>
                <a:gd name="T28" fmla="*/ 1 w 288"/>
                <a:gd name="T29" fmla="*/ 1255 h 512"/>
                <a:gd name="T30" fmla="*/ 1 w 288"/>
                <a:gd name="T31" fmla="*/ 1294 h 512"/>
                <a:gd name="T32" fmla="*/ 0 w 288"/>
                <a:gd name="T33" fmla="*/ 1339 h 512"/>
                <a:gd name="T34" fmla="*/ 0 w 288"/>
                <a:gd name="T35" fmla="*/ 1390 h 512"/>
                <a:gd name="T36" fmla="*/ 0 w 288"/>
                <a:gd name="T37" fmla="*/ 2500 h 51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88"/>
                <a:gd name="T58" fmla="*/ 0 h 512"/>
                <a:gd name="T59" fmla="*/ 288 w 288"/>
                <a:gd name="T60" fmla="*/ 512 h 512"/>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88" h="512">
                  <a:moveTo>
                    <a:pt x="287" y="0"/>
                  </a:moveTo>
                  <a:lnTo>
                    <a:pt x="60" y="160"/>
                  </a:lnTo>
                  <a:lnTo>
                    <a:pt x="54" y="165"/>
                  </a:lnTo>
                  <a:lnTo>
                    <a:pt x="47" y="171"/>
                  </a:lnTo>
                  <a:lnTo>
                    <a:pt x="41" y="179"/>
                  </a:lnTo>
                  <a:lnTo>
                    <a:pt x="34" y="185"/>
                  </a:lnTo>
                  <a:lnTo>
                    <a:pt x="29" y="194"/>
                  </a:lnTo>
                  <a:lnTo>
                    <a:pt x="26" y="201"/>
                  </a:lnTo>
                  <a:lnTo>
                    <a:pt x="18" y="209"/>
                  </a:lnTo>
                  <a:lnTo>
                    <a:pt x="15" y="218"/>
                  </a:lnTo>
                  <a:lnTo>
                    <a:pt x="12" y="227"/>
                  </a:lnTo>
                  <a:lnTo>
                    <a:pt x="7" y="235"/>
                  </a:lnTo>
                  <a:lnTo>
                    <a:pt x="5" y="247"/>
                  </a:lnTo>
                  <a:lnTo>
                    <a:pt x="1" y="256"/>
                  </a:lnTo>
                  <a:lnTo>
                    <a:pt x="1" y="265"/>
                  </a:lnTo>
                  <a:lnTo>
                    <a:pt x="0" y="274"/>
                  </a:lnTo>
                  <a:lnTo>
                    <a:pt x="0" y="285"/>
                  </a:lnTo>
                  <a:lnTo>
                    <a:pt x="0" y="511"/>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36" name="Freeform 78"/>
            <p:cNvSpPr>
              <a:spLocks noChangeAspect="1"/>
            </p:cNvSpPr>
            <p:nvPr/>
          </p:nvSpPr>
          <p:spPr bwMode="auto">
            <a:xfrm>
              <a:off x="1414" y="1576"/>
              <a:ext cx="357" cy="683"/>
            </a:xfrm>
            <a:custGeom>
              <a:avLst/>
              <a:gdLst>
                <a:gd name="T0" fmla="*/ 0 w 274"/>
                <a:gd name="T1" fmla="*/ 0 h 524"/>
                <a:gd name="T2" fmla="*/ 1068 w 274"/>
                <a:gd name="T3" fmla="*/ 846 h 524"/>
                <a:gd name="T4" fmla="*/ 1068 w 274"/>
                <a:gd name="T5" fmla="*/ 846 h 524"/>
                <a:gd name="T6" fmla="*/ 1087 w 274"/>
                <a:gd name="T7" fmla="*/ 868 h 524"/>
                <a:gd name="T8" fmla="*/ 1119 w 274"/>
                <a:gd name="T9" fmla="*/ 901 h 524"/>
                <a:gd name="T10" fmla="*/ 1153 w 274"/>
                <a:gd name="T11" fmla="*/ 925 h 524"/>
                <a:gd name="T12" fmla="*/ 1178 w 274"/>
                <a:gd name="T13" fmla="*/ 968 h 524"/>
                <a:gd name="T14" fmla="*/ 1214 w 274"/>
                <a:gd name="T15" fmla="*/ 1014 h 524"/>
                <a:gd name="T16" fmla="*/ 1239 w 274"/>
                <a:gd name="T17" fmla="*/ 1053 h 524"/>
                <a:gd name="T18" fmla="*/ 1255 w 274"/>
                <a:gd name="T19" fmla="*/ 1082 h 524"/>
                <a:gd name="T20" fmla="*/ 1278 w 274"/>
                <a:gd name="T21" fmla="*/ 1130 h 524"/>
                <a:gd name="T22" fmla="*/ 1287 w 274"/>
                <a:gd name="T23" fmla="*/ 1177 h 524"/>
                <a:gd name="T24" fmla="*/ 1302 w 274"/>
                <a:gd name="T25" fmla="*/ 1216 h 524"/>
                <a:gd name="T26" fmla="*/ 1322 w 274"/>
                <a:gd name="T27" fmla="*/ 1276 h 524"/>
                <a:gd name="T28" fmla="*/ 1322 w 274"/>
                <a:gd name="T29" fmla="*/ 1314 h 524"/>
                <a:gd name="T30" fmla="*/ 1338 w 274"/>
                <a:gd name="T31" fmla="*/ 1359 h 524"/>
                <a:gd name="T32" fmla="*/ 1338 w 274"/>
                <a:gd name="T33" fmla="*/ 1410 h 524"/>
                <a:gd name="T34" fmla="*/ 1338 w 274"/>
                <a:gd name="T35" fmla="*/ 1452 h 524"/>
                <a:gd name="T36" fmla="*/ 1338 w 274"/>
                <a:gd name="T37" fmla="*/ 2566 h 52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274"/>
                <a:gd name="T58" fmla="*/ 0 h 524"/>
                <a:gd name="T59" fmla="*/ 274 w 274"/>
                <a:gd name="T60" fmla="*/ 524 h 52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274" h="524">
                  <a:moveTo>
                    <a:pt x="0" y="0"/>
                  </a:moveTo>
                  <a:lnTo>
                    <a:pt x="219" y="173"/>
                  </a:lnTo>
                  <a:lnTo>
                    <a:pt x="222" y="177"/>
                  </a:lnTo>
                  <a:lnTo>
                    <a:pt x="229" y="183"/>
                  </a:lnTo>
                  <a:lnTo>
                    <a:pt x="236" y="189"/>
                  </a:lnTo>
                  <a:lnTo>
                    <a:pt x="241" y="197"/>
                  </a:lnTo>
                  <a:lnTo>
                    <a:pt x="248" y="206"/>
                  </a:lnTo>
                  <a:lnTo>
                    <a:pt x="253" y="215"/>
                  </a:lnTo>
                  <a:lnTo>
                    <a:pt x="256" y="221"/>
                  </a:lnTo>
                  <a:lnTo>
                    <a:pt x="262" y="230"/>
                  </a:lnTo>
                  <a:lnTo>
                    <a:pt x="263" y="240"/>
                  </a:lnTo>
                  <a:lnTo>
                    <a:pt x="266" y="248"/>
                  </a:lnTo>
                  <a:lnTo>
                    <a:pt x="270" y="260"/>
                  </a:lnTo>
                  <a:lnTo>
                    <a:pt x="270" y="268"/>
                  </a:lnTo>
                  <a:lnTo>
                    <a:pt x="273" y="277"/>
                  </a:lnTo>
                  <a:lnTo>
                    <a:pt x="273" y="288"/>
                  </a:lnTo>
                  <a:lnTo>
                    <a:pt x="273" y="296"/>
                  </a:lnTo>
                  <a:lnTo>
                    <a:pt x="273" y="523"/>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37" name="Freeform 79"/>
            <p:cNvSpPr>
              <a:spLocks noChangeAspect="1"/>
            </p:cNvSpPr>
            <p:nvPr/>
          </p:nvSpPr>
          <p:spPr bwMode="auto">
            <a:xfrm>
              <a:off x="1241" y="1446"/>
              <a:ext cx="243" cy="240"/>
            </a:xfrm>
            <a:custGeom>
              <a:avLst/>
              <a:gdLst>
                <a:gd name="T0" fmla="*/ 790 w 187"/>
                <a:gd name="T1" fmla="*/ 754 h 184"/>
                <a:gd name="T2" fmla="*/ 829 w 187"/>
                <a:gd name="T3" fmla="*/ 694 h 184"/>
                <a:gd name="T4" fmla="*/ 867 w 187"/>
                <a:gd name="T5" fmla="*/ 630 h 184"/>
                <a:gd name="T6" fmla="*/ 886 w 187"/>
                <a:gd name="T7" fmla="*/ 578 h 184"/>
                <a:gd name="T8" fmla="*/ 895 w 187"/>
                <a:gd name="T9" fmla="*/ 502 h 184"/>
                <a:gd name="T10" fmla="*/ 895 w 187"/>
                <a:gd name="T11" fmla="*/ 436 h 184"/>
                <a:gd name="T12" fmla="*/ 895 w 187"/>
                <a:gd name="T13" fmla="*/ 369 h 184"/>
                <a:gd name="T14" fmla="*/ 881 w 187"/>
                <a:gd name="T15" fmla="*/ 301 h 184"/>
                <a:gd name="T16" fmla="*/ 850 w 187"/>
                <a:gd name="T17" fmla="*/ 239 h 184"/>
                <a:gd name="T18" fmla="*/ 816 w 187"/>
                <a:gd name="T19" fmla="*/ 189 h 184"/>
                <a:gd name="T20" fmla="*/ 774 w 187"/>
                <a:gd name="T21" fmla="*/ 140 h 184"/>
                <a:gd name="T22" fmla="*/ 717 w 187"/>
                <a:gd name="T23" fmla="*/ 95 h 184"/>
                <a:gd name="T24" fmla="*/ 659 w 187"/>
                <a:gd name="T25" fmla="*/ 51 h 184"/>
                <a:gd name="T26" fmla="*/ 608 w 187"/>
                <a:gd name="T27" fmla="*/ 29 h 184"/>
                <a:gd name="T28" fmla="*/ 534 w 187"/>
                <a:gd name="T29" fmla="*/ 1 h 184"/>
                <a:gd name="T30" fmla="*/ 469 w 187"/>
                <a:gd name="T31" fmla="*/ 0 h 184"/>
                <a:gd name="T32" fmla="*/ 405 w 187"/>
                <a:gd name="T33" fmla="*/ 1 h 184"/>
                <a:gd name="T34" fmla="*/ 337 w 187"/>
                <a:gd name="T35" fmla="*/ 27 h 184"/>
                <a:gd name="T36" fmla="*/ 270 w 187"/>
                <a:gd name="T37" fmla="*/ 38 h 184"/>
                <a:gd name="T38" fmla="*/ 213 w 187"/>
                <a:gd name="T39" fmla="*/ 74 h 184"/>
                <a:gd name="T40" fmla="*/ 164 w 187"/>
                <a:gd name="T41" fmla="*/ 102 h 184"/>
                <a:gd name="T42" fmla="*/ 108 w 187"/>
                <a:gd name="T43" fmla="*/ 162 h 184"/>
                <a:gd name="T44" fmla="*/ 71 w 187"/>
                <a:gd name="T45" fmla="*/ 222 h 184"/>
                <a:gd name="T46" fmla="*/ 45 w 187"/>
                <a:gd name="T47" fmla="*/ 273 h 184"/>
                <a:gd name="T48" fmla="*/ 29 w 187"/>
                <a:gd name="T49" fmla="*/ 335 h 184"/>
                <a:gd name="T50" fmla="*/ 10 w 187"/>
                <a:gd name="T51" fmla="*/ 400 h 184"/>
                <a:gd name="T52" fmla="*/ 0 w 187"/>
                <a:gd name="T53" fmla="*/ 464 h 184"/>
                <a:gd name="T54" fmla="*/ 10 w 187"/>
                <a:gd name="T55" fmla="*/ 535 h 184"/>
                <a:gd name="T56" fmla="*/ 35 w 187"/>
                <a:gd name="T57" fmla="*/ 597 h 184"/>
                <a:gd name="T58" fmla="*/ 58 w 187"/>
                <a:gd name="T59" fmla="*/ 665 h 184"/>
                <a:gd name="T60" fmla="*/ 96 w 187"/>
                <a:gd name="T61" fmla="*/ 716 h 184"/>
                <a:gd name="T62" fmla="*/ 134 w 187"/>
                <a:gd name="T63" fmla="*/ 767 h 184"/>
                <a:gd name="T64" fmla="*/ 182 w 187"/>
                <a:gd name="T65" fmla="*/ 818 h 184"/>
                <a:gd name="T66" fmla="*/ 240 w 187"/>
                <a:gd name="T67" fmla="*/ 854 h 184"/>
                <a:gd name="T68" fmla="*/ 305 w 187"/>
                <a:gd name="T69" fmla="*/ 882 h 184"/>
                <a:gd name="T70" fmla="*/ 372 w 187"/>
                <a:gd name="T71" fmla="*/ 904 h 184"/>
                <a:gd name="T72" fmla="*/ 438 w 187"/>
                <a:gd name="T73" fmla="*/ 904 h 184"/>
                <a:gd name="T74" fmla="*/ 498 w 187"/>
                <a:gd name="T75" fmla="*/ 904 h 184"/>
                <a:gd name="T76" fmla="*/ 580 w 187"/>
                <a:gd name="T77" fmla="*/ 891 h 184"/>
                <a:gd name="T78" fmla="*/ 628 w 187"/>
                <a:gd name="T79" fmla="*/ 867 h 184"/>
                <a:gd name="T80" fmla="*/ 694 w 187"/>
                <a:gd name="T81" fmla="*/ 839 h 184"/>
                <a:gd name="T82" fmla="*/ 745 w 187"/>
                <a:gd name="T83" fmla="*/ 796 h 184"/>
                <a:gd name="T84" fmla="*/ 774 w 187"/>
                <a:gd name="T85" fmla="*/ 767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7"/>
                <a:gd name="T130" fmla="*/ 0 h 184"/>
                <a:gd name="T131" fmla="*/ 187 w 187"/>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7" h="184">
                  <a:moveTo>
                    <a:pt x="161" y="156"/>
                  </a:moveTo>
                  <a:lnTo>
                    <a:pt x="164" y="153"/>
                  </a:lnTo>
                  <a:lnTo>
                    <a:pt x="169" y="146"/>
                  </a:lnTo>
                  <a:lnTo>
                    <a:pt x="172" y="141"/>
                  </a:lnTo>
                  <a:lnTo>
                    <a:pt x="176" y="135"/>
                  </a:lnTo>
                  <a:lnTo>
                    <a:pt x="180" y="128"/>
                  </a:lnTo>
                  <a:lnTo>
                    <a:pt x="183" y="121"/>
                  </a:lnTo>
                  <a:lnTo>
                    <a:pt x="184" y="117"/>
                  </a:lnTo>
                  <a:lnTo>
                    <a:pt x="186" y="109"/>
                  </a:lnTo>
                  <a:lnTo>
                    <a:pt x="186" y="102"/>
                  </a:lnTo>
                  <a:lnTo>
                    <a:pt x="186" y="94"/>
                  </a:lnTo>
                  <a:lnTo>
                    <a:pt x="186" y="88"/>
                  </a:lnTo>
                  <a:lnTo>
                    <a:pt x="186" y="81"/>
                  </a:lnTo>
                  <a:lnTo>
                    <a:pt x="186" y="74"/>
                  </a:lnTo>
                  <a:lnTo>
                    <a:pt x="184" y="68"/>
                  </a:lnTo>
                  <a:lnTo>
                    <a:pt x="183" y="61"/>
                  </a:lnTo>
                  <a:lnTo>
                    <a:pt x="180" y="55"/>
                  </a:lnTo>
                  <a:lnTo>
                    <a:pt x="176" y="48"/>
                  </a:lnTo>
                  <a:lnTo>
                    <a:pt x="172" y="45"/>
                  </a:lnTo>
                  <a:lnTo>
                    <a:pt x="169" y="38"/>
                  </a:lnTo>
                  <a:lnTo>
                    <a:pt x="164" y="33"/>
                  </a:lnTo>
                  <a:lnTo>
                    <a:pt x="161" y="28"/>
                  </a:lnTo>
                  <a:lnTo>
                    <a:pt x="155" y="21"/>
                  </a:lnTo>
                  <a:lnTo>
                    <a:pt x="149" y="19"/>
                  </a:lnTo>
                  <a:lnTo>
                    <a:pt x="144" y="15"/>
                  </a:lnTo>
                  <a:lnTo>
                    <a:pt x="137" y="11"/>
                  </a:lnTo>
                  <a:lnTo>
                    <a:pt x="130" y="8"/>
                  </a:lnTo>
                  <a:lnTo>
                    <a:pt x="126" y="6"/>
                  </a:lnTo>
                  <a:lnTo>
                    <a:pt x="120" y="5"/>
                  </a:lnTo>
                  <a:lnTo>
                    <a:pt x="111" y="1"/>
                  </a:lnTo>
                  <a:lnTo>
                    <a:pt x="104" y="1"/>
                  </a:lnTo>
                  <a:lnTo>
                    <a:pt x="98" y="0"/>
                  </a:lnTo>
                  <a:lnTo>
                    <a:pt x="91" y="0"/>
                  </a:lnTo>
                  <a:lnTo>
                    <a:pt x="84" y="1"/>
                  </a:lnTo>
                  <a:lnTo>
                    <a:pt x="77" y="1"/>
                  </a:lnTo>
                  <a:lnTo>
                    <a:pt x="70" y="5"/>
                  </a:lnTo>
                  <a:lnTo>
                    <a:pt x="63" y="6"/>
                  </a:lnTo>
                  <a:lnTo>
                    <a:pt x="56" y="8"/>
                  </a:lnTo>
                  <a:lnTo>
                    <a:pt x="50" y="11"/>
                  </a:lnTo>
                  <a:lnTo>
                    <a:pt x="45" y="15"/>
                  </a:lnTo>
                  <a:lnTo>
                    <a:pt x="38" y="19"/>
                  </a:lnTo>
                  <a:lnTo>
                    <a:pt x="35" y="21"/>
                  </a:lnTo>
                  <a:lnTo>
                    <a:pt x="28" y="28"/>
                  </a:lnTo>
                  <a:lnTo>
                    <a:pt x="22" y="33"/>
                  </a:lnTo>
                  <a:lnTo>
                    <a:pt x="20" y="38"/>
                  </a:lnTo>
                  <a:lnTo>
                    <a:pt x="15" y="45"/>
                  </a:lnTo>
                  <a:lnTo>
                    <a:pt x="12" y="48"/>
                  </a:lnTo>
                  <a:lnTo>
                    <a:pt x="9" y="55"/>
                  </a:lnTo>
                  <a:lnTo>
                    <a:pt x="7" y="61"/>
                  </a:lnTo>
                  <a:lnTo>
                    <a:pt x="6" y="68"/>
                  </a:lnTo>
                  <a:lnTo>
                    <a:pt x="2" y="74"/>
                  </a:lnTo>
                  <a:lnTo>
                    <a:pt x="2" y="81"/>
                  </a:lnTo>
                  <a:lnTo>
                    <a:pt x="0" y="88"/>
                  </a:lnTo>
                  <a:lnTo>
                    <a:pt x="0" y="94"/>
                  </a:lnTo>
                  <a:lnTo>
                    <a:pt x="2" y="102"/>
                  </a:lnTo>
                  <a:lnTo>
                    <a:pt x="2" y="109"/>
                  </a:lnTo>
                  <a:lnTo>
                    <a:pt x="6" y="117"/>
                  </a:lnTo>
                  <a:lnTo>
                    <a:pt x="7" y="121"/>
                  </a:lnTo>
                  <a:lnTo>
                    <a:pt x="9" y="128"/>
                  </a:lnTo>
                  <a:lnTo>
                    <a:pt x="12" y="135"/>
                  </a:lnTo>
                  <a:lnTo>
                    <a:pt x="15" y="141"/>
                  </a:lnTo>
                  <a:lnTo>
                    <a:pt x="20" y="146"/>
                  </a:lnTo>
                  <a:lnTo>
                    <a:pt x="22" y="153"/>
                  </a:lnTo>
                  <a:lnTo>
                    <a:pt x="28" y="156"/>
                  </a:lnTo>
                  <a:lnTo>
                    <a:pt x="35" y="162"/>
                  </a:lnTo>
                  <a:lnTo>
                    <a:pt x="38" y="166"/>
                  </a:lnTo>
                  <a:lnTo>
                    <a:pt x="45" y="170"/>
                  </a:lnTo>
                  <a:lnTo>
                    <a:pt x="50" y="173"/>
                  </a:lnTo>
                  <a:lnTo>
                    <a:pt x="56" y="176"/>
                  </a:lnTo>
                  <a:lnTo>
                    <a:pt x="63" y="179"/>
                  </a:lnTo>
                  <a:lnTo>
                    <a:pt x="70" y="181"/>
                  </a:lnTo>
                  <a:lnTo>
                    <a:pt x="77" y="183"/>
                  </a:lnTo>
                  <a:lnTo>
                    <a:pt x="84" y="183"/>
                  </a:lnTo>
                  <a:lnTo>
                    <a:pt x="91" y="183"/>
                  </a:lnTo>
                  <a:lnTo>
                    <a:pt x="98" y="183"/>
                  </a:lnTo>
                  <a:lnTo>
                    <a:pt x="104" y="183"/>
                  </a:lnTo>
                  <a:lnTo>
                    <a:pt x="111" y="183"/>
                  </a:lnTo>
                  <a:lnTo>
                    <a:pt x="120" y="181"/>
                  </a:lnTo>
                  <a:lnTo>
                    <a:pt x="126" y="179"/>
                  </a:lnTo>
                  <a:lnTo>
                    <a:pt x="130" y="176"/>
                  </a:lnTo>
                  <a:lnTo>
                    <a:pt x="137" y="173"/>
                  </a:lnTo>
                  <a:lnTo>
                    <a:pt x="144" y="170"/>
                  </a:lnTo>
                  <a:lnTo>
                    <a:pt x="149" y="166"/>
                  </a:lnTo>
                  <a:lnTo>
                    <a:pt x="155" y="162"/>
                  </a:lnTo>
                  <a:lnTo>
                    <a:pt x="161" y="156"/>
                  </a:lnTo>
                </a:path>
              </a:pathLst>
            </a:custGeom>
            <a:solidFill>
              <a:srgbClr val="FFFFFF"/>
            </a:solidFill>
            <a:ln w="18732">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38" name="Line 80"/>
            <p:cNvSpPr>
              <a:spLocks noChangeAspect="1" noChangeShapeType="1"/>
            </p:cNvSpPr>
            <p:nvPr/>
          </p:nvSpPr>
          <p:spPr bwMode="auto">
            <a:xfrm flipH="1">
              <a:off x="1277" y="1481"/>
              <a:ext cx="171" cy="168"/>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539" name="Line 81"/>
            <p:cNvSpPr>
              <a:spLocks noChangeAspect="1" noChangeShapeType="1"/>
            </p:cNvSpPr>
            <p:nvPr/>
          </p:nvSpPr>
          <p:spPr bwMode="auto">
            <a:xfrm>
              <a:off x="1280" y="1483"/>
              <a:ext cx="165" cy="162"/>
            </a:xfrm>
            <a:prstGeom prst="line">
              <a:avLst/>
            </a:prstGeom>
            <a:noFill/>
            <a:ln w="18732">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540" name="Freeform 82"/>
            <p:cNvSpPr>
              <a:spLocks noChangeAspect="1"/>
            </p:cNvSpPr>
            <p:nvPr/>
          </p:nvSpPr>
          <p:spPr bwMode="auto">
            <a:xfrm>
              <a:off x="1361" y="1209"/>
              <a:ext cx="1824" cy="575"/>
            </a:xfrm>
            <a:custGeom>
              <a:avLst/>
              <a:gdLst>
                <a:gd name="T0" fmla="*/ 6843 w 1400"/>
                <a:gd name="T1" fmla="*/ 2160 h 441"/>
                <a:gd name="T2" fmla="*/ 6843 w 1400"/>
                <a:gd name="T3" fmla="*/ 468 h 441"/>
                <a:gd name="T4" fmla="*/ 6843 w 1400"/>
                <a:gd name="T5" fmla="*/ 435 h 441"/>
                <a:gd name="T6" fmla="*/ 6843 w 1400"/>
                <a:gd name="T7" fmla="*/ 399 h 441"/>
                <a:gd name="T8" fmla="*/ 6828 w 1400"/>
                <a:gd name="T9" fmla="*/ 385 h 441"/>
                <a:gd name="T10" fmla="*/ 6828 w 1400"/>
                <a:gd name="T11" fmla="*/ 356 h 441"/>
                <a:gd name="T12" fmla="*/ 6819 w 1400"/>
                <a:gd name="T13" fmla="*/ 323 h 441"/>
                <a:gd name="T14" fmla="*/ 6809 w 1400"/>
                <a:gd name="T15" fmla="*/ 295 h 441"/>
                <a:gd name="T16" fmla="*/ 6789 w 1400"/>
                <a:gd name="T17" fmla="*/ 273 h 441"/>
                <a:gd name="T18" fmla="*/ 6783 w 1400"/>
                <a:gd name="T19" fmla="*/ 248 h 441"/>
                <a:gd name="T20" fmla="*/ 6761 w 1400"/>
                <a:gd name="T21" fmla="*/ 222 h 441"/>
                <a:gd name="T22" fmla="*/ 6753 w 1400"/>
                <a:gd name="T23" fmla="*/ 197 h 441"/>
                <a:gd name="T24" fmla="*/ 6731 w 1400"/>
                <a:gd name="T25" fmla="*/ 173 h 441"/>
                <a:gd name="T26" fmla="*/ 6716 w 1400"/>
                <a:gd name="T27" fmla="*/ 151 h 441"/>
                <a:gd name="T28" fmla="*/ 6690 w 1400"/>
                <a:gd name="T29" fmla="*/ 125 h 441"/>
                <a:gd name="T30" fmla="*/ 6673 w 1400"/>
                <a:gd name="T31" fmla="*/ 124 h 441"/>
                <a:gd name="T32" fmla="*/ 6652 w 1400"/>
                <a:gd name="T33" fmla="*/ 96 h 441"/>
                <a:gd name="T34" fmla="*/ 6629 w 1400"/>
                <a:gd name="T35" fmla="*/ 86 h 441"/>
                <a:gd name="T36" fmla="*/ 6592 w 1400"/>
                <a:gd name="T37" fmla="*/ 66 h 441"/>
                <a:gd name="T38" fmla="*/ 6578 w 1400"/>
                <a:gd name="T39" fmla="*/ 60 h 441"/>
                <a:gd name="T40" fmla="*/ 6548 w 1400"/>
                <a:gd name="T41" fmla="*/ 46 h 441"/>
                <a:gd name="T42" fmla="*/ 6512 w 1400"/>
                <a:gd name="T43" fmla="*/ 29 h 441"/>
                <a:gd name="T44" fmla="*/ 6491 w 1400"/>
                <a:gd name="T45" fmla="*/ 21 h 441"/>
                <a:gd name="T46" fmla="*/ 6461 w 1400"/>
                <a:gd name="T47" fmla="*/ 21 h 441"/>
                <a:gd name="T48" fmla="*/ 6441 w 1400"/>
                <a:gd name="T49" fmla="*/ 1 h 441"/>
                <a:gd name="T50" fmla="*/ 6410 w 1400"/>
                <a:gd name="T51" fmla="*/ 1 h 441"/>
                <a:gd name="T52" fmla="*/ 6388 w 1400"/>
                <a:gd name="T53" fmla="*/ 1 h 441"/>
                <a:gd name="T54" fmla="*/ 6388 w 1400"/>
                <a:gd name="T55" fmla="*/ 1 h 441"/>
                <a:gd name="T56" fmla="*/ 459 w 1400"/>
                <a:gd name="T57" fmla="*/ 0 h 441"/>
                <a:gd name="T58" fmla="*/ 436 w 1400"/>
                <a:gd name="T59" fmla="*/ 0 h 441"/>
                <a:gd name="T60" fmla="*/ 408 w 1400"/>
                <a:gd name="T61" fmla="*/ 0 h 441"/>
                <a:gd name="T62" fmla="*/ 374 w 1400"/>
                <a:gd name="T63" fmla="*/ 1 h 441"/>
                <a:gd name="T64" fmla="*/ 349 w 1400"/>
                <a:gd name="T65" fmla="*/ 1 h 441"/>
                <a:gd name="T66" fmla="*/ 326 w 1400"/>
                <a:gd name="T67" fmla="*/ 21 h 441"/>
                <a:gd name="T68" fmla="*/ 293 w 1400"/>
                <a:gd name="T69" fmla="*/ 29 h 441"/>
                <a:gd name="T70" fmla="*/ 270 w 1400"/>
                <a:gd name="T71" fmla="*/ 46 h 441"/>
                <a:gd name="T72" fmla="*/ 236 w 1400"/>
                <a:gd name="T73" fmla="*/ 60 h 441"/>
                <a:gd name="T74" fmla="*/ 211 w 1400"/>
                <a:gd name="T75" fmla="*/ 66 h 441"/>
                <a:gd name="T76" fmla="*/ 197 w 1400"/>
                <a:gd name="T77" fmla="*/ 86 h 441"/>
                <a:gd name="T78" fmla="*/ 163 w 1400"/>
                <a:gd name="T79" fmla="*/ 96 h 441"/>
                <a:gd name="T80" fmla="*/ 146 w 1400"/>
                <a:gd name="T81" fmla="*/ 124 h 441"/>
                <a:gd name="T82" fmla="*/ 125 w 1400"/>
                <a:gd name="T83" fmla="*/ 140 h 441"/>
                <a:gd name="T84" fmla="*/ 112 w 1400"/>
                <a:gd name="T85" fmla="*/ 162 h 441"/>
                <a:gd name="T86" fmla="*/ 95 w 1400"/>
                <a:gd name="T87" fmla="*/ 190 h 441"/>
                <a:gd name="T88" fmla="*/ 66 w 1400"/>
                <a:gd name="T89" fmla="*/ 209 h 441"/>
                <a:gd name="T90" fmla="*/ 60 w 1400"/>
                <a:gd name="T91" fmla="*/ 231 h 441"/>
                <a:gd name="T92" fmla="*/ 46 w 1400"/>
                <a:gd name="T93" fmla="*/ 248 h 441"/>
                <a:gd name="T94" fmla="*/ 35 w 1400"/>
                <a:gd name="T95" fmla="*/ 289 h 441"/>
                <a:gd name="T96" fmla="*/ 29 w 1400"/>
                <a:gd name="T97" fmla="*/ 301 h 441"/>
                <a:gd name="T98" fmla="*/ 12 w 1400"/>
                <a:gd name="T99" fmla="*/ 335 h 441"/>
                <a:gd name="T100" fmla="*/ 12 w 1400"/>
                <a:gd name="T101" fmla="*/ 359 h 441"/>
                <a:gd name="T102" fmla="*/ 0 w 1400"/>
                <a:gd name="T103" fmla="*/ 392 h 441"/>
                <a:gd name="T104" fmla="*/ 0 w 1400"/>
                <a:gd name="T105" fmla="*/ 419 h 441"/>
                <a:gd name="T106" fmla="*/ 0 w 1400"/>
                <a:gd name="T107" fmla="*/ 451 h 441"/>
                <a:gd name="T108" fmla="*/ 0 w 1400"/>
                <a:gd name="T109" fmla="*/ 451 h 441"/>
                <a:gd name="T110" fmla="*/ 0 w 1400"/>
                <a:gd name="T111" fmla="*/ 877 h 44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00"/>
                <a:gd name="T169" fmla="*/ 0 h 441"/>
                <a:gd name="T170" fmla="*/ 1400 w 1400"/>
                <a:gd name="T171" fmla="*/ 441 h 44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00" h="441">
                  <a:moveTo>
                    <a:pt x="1399" y="440"/>
                  </a:moveTo>
                  <a:lnTo>
                    <a:pt x="1399" y="95"/>
                  </a:lnTo>
                  <a:lnTo>
                    <a:pt x="1399" y="88"/>
                  </a:lnTo>
                  <a:lnTo>
                    <a:pt x="1399" y="81"/>
                  </a:lnTo>
                  <a:lnTo>
                    <a:pt x="1396" y="78"/>
                  </a:lnTo>
                  <a:lnTo>
                    <a:pt x="1396" y="72"/>
                  </a:lnTo>
                  <a:lnTo>
                    <a:pt x="1394" y="66"/>
                  </a:lnTo>
                  <a:lnTo>
                    <a:pt x="1392" y="60"/>
                  </a:lnTo>
                  <a:lnTo>
                    <a:pt x="1388" y="55"/>
                  </a:lnTo>
                  <a:lnTo>
                    <a:pt x="1387" y="51"/>
                  </a:lnTo>
                  <a:lnTo>
                    <a:pt x="1382" y="45"/>
                  </a:lnTo>
                  <a:lnTo>
                    <a:pt x="1380" y="40"/>
                  </a:lnTo>
                  <a:lnTo>
                    <a:pt x="1376" y="35"/>
                  </a:lnTo>
                  <a:lnTo>
                    <a:pt x="1373" y="31"/>
                  </a:lnTo>
                  <a:lnTo>
                    <a:pt x="1368" y="26"/>
                  </a:lnTo>
                  <a:lnTo>
                    <a:pt x="1365" y="25"/>
                  </a:lnTo>
                  <a:lnTo>
                    <a:pt x="1360" y="20"/>
                  </a:lnTo>
                  <a:lnTo>
                    <a:pt x="1355" y="18"/>
                  </a:lnTo>
                  <a:lnTo>
                    <a:pt x="1348" y="14"/>
                  </a:lnTo>
                  <a:lnTo>
                    <a:pt x="1345" y="12"/>
                  </a:lnTo>
                  <a:lnTo>
                    <a:pt x="1339" y="9"/>
                  </a:lnTo>
                  <a:lnTo>
                    <a:pt x="1332" y="6"/>
                  </a:lnTo>
                  <a:lnTo>
                    <a:pt x="1327" y="4"/>
                  </a:lnTo>
                  <a:lnTo>
                    <a:pt x="1321" y="4"/>
                  </a:lnTo>
                  <a:lnTo>
                    <a:pt x="1317" y="1"/>
                  </a:lnTo>
                  <a:lnTo>
                    <a:pt x="1310" y="1"/>
                  </a:lnTo>
                  <a:lnTo>
                    <a:pt x="1306" y="1"/>
                  </a:lnTo>
                  <a:lnTo>
                    <a:pt x="94" y="0"/>
                  </a:lnTo>
                  <a:lnTo>
                    <a:pt x="89" y="0"/>
                  </a:lnTo>
                  <a:lnTo>
                    <a:pt x="83" y="0"/>
                  </a:lnTo>
                  <a:lnTo>
                    <a:pt x="77" y="1"/>
                  </a:lnTo>
                  <a:lnTo>
                    <a:pt x="71" y="1"/>
                  </a:lnTo>
                  <a:lnTo>
                    <a:pt x="67" y="4"/>
                  </a:lnTo>
                  <a:lnTo>
                    <a:pt x="60" y="6"/>
                  </a:lnTo>
                  <a:lnTo>
                    <a:pt x="55" y="9"/>
                  </a:lnTo>
                  <a:lnTo>
                    <a:pt x="48" y="12"/>
                  </a:lnTo>
                  <a:lnTo>
                    <a:pt x="43" y="14"/>
                  </a:lnTo>
                  <a:lnTo>
                    <a:pt x="40" y="18"/>
                  </a:lnTo>
                  <a:lnTo>
                    <a:pt x="34" y="20"/>
                  </a:lnTo>
                  <a:lnTo>
                    <a:pt x="30" y="25"/>
                  </a:lnTo>
                  <a:lnTo>
                    <a:pt x="26" y="28"/>
                  </a:lnTo>
                  <a:lnTo>
                    <a:pt x="23" y="33"/>
                  </a:lnTo>
                  <a:lnTo>
                    <a:pt x="19" y="39"/>
                  </a:lnTo>
                  <a:lnTo>
                    <a:pt x="14" y="42"/>
                  </a:lnTo>
                  <a:lnTo>
                    <a:pt x="12" y="47"/>
                  </a:lnTo>
                  <a:lnTo>
                    <a:pt x="9" y="51"/>
                  </a:lnTo>
                  <a:lnTo>
                    <a:pt x="7" y="59"/>
                  </a:lnTo>
                  <a:lnTo>
                    <a:pt x="6" y="61"/>
                  </a:lnTo>
                  <a:lnTo>
                    <a:pt x="2" y="68"/>
                  </a:lnTo>
                  <a:lnTo>
                    <a:pt x="2" y="73"/>
                  </a:lnTo>
                  <a:lnTo>
                    <a:pt x="0" y="80"/>
                  </a:lnTo>
                  <a:lnTo>
                    <a:pt x="0" y="85"/>
                  </a:lnTo>
                  <a:lnTo>
                    <a:pt x="0" y="92"/>
                  </a:lnTo>
                  <a:lnTo>
                    <a:pt x="0" y="17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41" name="Freeform 83"/>
            <p:cNvSpPr>
              <a:spLocks noChangeAspect="1"/>
            </p:cNvSpPr>
            <p:nvPr/>
          </p:nvSpPr>
          <p:spPr bwMode="auto">
            <a:xfrm>
              <a:off x="3183" y="3257"/>
              <a:ext cx="400" cy="653"/>
            </a:xfrm>
            <a:custGeom>
              <a:avLst/>
              <a:gdLst>
                <a:gd name="T0" fmla="*/ 1498 w 307"/>
                <a:gd name="T1" fmla="*/ 0 h 501"/>
                <a:gd name="T2" fmla="*/ 1498 w 307"/>
                <a:gd name="T3" fmla="*/ 2161 h 501"/>
                <a:gd name="T4" fmla="*/ 1498 w 307"/>
                <a:gd name="T5" fmla="*/ 2161 h 501"/>
                <a:gd name="T6" fmla="*/ 1498 w 307"/>
                <a:gd name="T7" fmla="*/ 2179 h 501"/>
                <a:gd name="T8" fmla="*/ 1498 w 307"/>
                <a:gd name="T9" fmla="*/ 2199 h 501"/>
                <a:gd name="T10" fmla="*/ 1498 w 307"/>
                <a:gd name="T11" fmla="*/ 2211 h 501"/>
                <a:gd name="T12" fmla="*/ 1498 w 307"/>
                <a:gd name="T13" fmla="*/ 2234 h 501"/>
                <a:gd name="T14" fmla="*/ 1475 w 307"/>
                <a:gd name="T15" fmla="*/ 2242 h 501"/>
                <a:gd name="T16" fmla="*/ 1475 w 307"/>
                <a:gd name="T17" fmla="*/ 2264 h 501"/>
                <a:gd name="T18" fmla="*/ 1467 w 307"/>
                <a:gd name="T19" fmla="*/ 2291 h 501"/>
                <a:gd name="T20" fmla="*/ 1464 w 307"/>
                <a:gd name="T21" fmla="*/ 2294 h 501"/>
                <a:gd name="T22" fmla="*/ 1440 w 307"/>
                <a:gd name="T23" fmla="*/ 2323 h 501"/>
                <a:gd name="T24" fmla="*/ 1438 w 307"/>
                <a:gd name="T25" fmla="*/ 2330 h 501"/>
                <a:gd name="T26" fmla="*/ 1425 w 307"/>
                <a:gd name="T27" fmla="*/ 2341 h 501"/>
                <a:gd name="T28" fmla="*/ 1416 w 307"/>
                <a:gd name="T29" fmla="*/ 2357 h 501"/>
                <a:gd name="T30" fmla="*/ 1401 w 307"/>
                <a:gd name="T31" fmla="*/ 2372 h 501"/>
                <a:gd name="T32" fmla="*/ 1392 w 307"/>
                <a:gd name="T33" fmla="*/ 2389 h 501"/>
                <a:gd name="T34" fmla="*/ 1373 w 307"/>
                <a:gd name="T35" fmla="*/ 2389 h 501"/>
                <a:gd name="T36" fmla="*/ 1360 w 307"/>
                <a:gd name="T37" fmla="*/ 2396 h 501"/>
                <a:gd name="T38" fmla="*/ 1343 w 307"/>
                <a:gd name="T39" fmla="*/ 2407 h 501"/>
                <a:gd name="T40" fmla="*/ 1324 w 307"/>
                <a:gd name="T41" fmla="*/ 2423 h 501"/>
                <a:gd name="T42" fmla="*/ 1312 w 307"/>
                <a:gd name="T43" fmla="*/ 2428 h 501"/>
                <a:gd name="T44" fmla="*/ 1293 w 307"/>
                <a:gd name="T45" fmla="*/ 2428 h 501"/>
                <a:gd name="T46" fmla="*/ 1277 w 307"/>
                <a:gd name="T47" fmla="*/ 2437 h 501"/>
                <a:gd name="T48" fmla="*/ 1263 w 307"/>
                <a:gd name="T49" fmla="*/ 2437 h 501"/>
                <a:gd name="T50" fmla="*/ 1243 w 307"/>
                <a:gd name="T51" fmla="*/ 2437 h 501"/>
                <a:gd name="T52" fmla="*/ 1227 w 307"/>
                <a:gd name="T53" fmla="*/ 2453 h 501"/>
                <a:gd name="T54" fmla="*/ 1205 w 307"/>
                <a:gd name="T55" fmla="*/ 2453 h 501"/>
                <a:gd name="T56" fmla="*/ 293 w 307"/>
                <a:gd name="T57" fmla="*/ 2453 h 501"/>
                <a:gd name="T58" fmla="*/ 293 w 307"/>
                <a:gd name="T59" fmla="*/ 2453 h 501"/>
                <a:gd name="T60" fmla="*/ 270 w 307"/>
                <a:gd name="T61" fmla="*/ 2453 h 501"/>
                <a:gd name="T62" fmla="*/ 240 w 307"/>
                <a:gd name="T63" fmla="*/ 2437 h 501"/>
                <a:gd name="T64" fmla="*/ 236 w 307"/>
                <a:gd name="T65" fmla="*/ 2437 h 501"/>
                <a:gd name="T66" fmla="*/ 211 w 307"/>
                <a:gd name="T67" fmla="*/ 2437 h 501"/>
                <a:gd name="T68" fmla="*/ 198 w 307"/>
                <a:gd name="T69" fmla="*/ 2428 h 501"/>
                <a:gd name="T70" fmla="*/ 173 w 307"/>
                <a:gd name="T71" fmla="*/ 2428 h 501"/>
                <a:gd name="T72" fmla="*/ 163 w 307"/>
                <a:gd name="T73" fmla="*/ 2423 h 501"/>
                <a:gd name="T74" fmla="*/ 145 w 307"/>
                <a:gd name="T75" fmla="*/ 2407 h 501"/>
                <a:gd name="T76" fmla="*/ 133 w 307"/>
                <a:gd name="T77" fmla="*/ 2396 h 501"/>
                <a:gd name="T78" fmla="*/ 111 w 307"/>
                <a:gd name="T79" fmla="*/ 2396 h 501"/>
                <a:gd name="T80" fmla="*/ 96 w 307"/>
                <a:gd name="T81" fmla="*/ 2389 h 501"/>
                <a:gd name="T82" fmla="*/ 95 w 307"/>
                <a:gd name="T83" fmla="*/ 2372 h 501"/>
                <a:gd name="T84" fmla="*/ 78 w 307"/>
                <a:gd name="T85" fmla="*/ 2357 h 501"/>
                <a:gd name="T86" fmla="*/ 66 w 307"/>
                <a:gd name="T87" fmla="*/ 2341 h 501"/>
                <a:gd name="T88" fmla="*/ 60 w 307"/>
                <a:gd name="T89" fmla="*/ 2330 h 501"/>
                <a:gd name="T90" fmla="*/ 46 w 307"/>
                <a:gd name="T91" fmla="*/ 2323 h 501"/>
                <a:gd name="T92" fmla="*/ 29 w 307"/>
                <a:gd name="T93" fmla="*/ 2294 h 501"/>
                <a:gd name="T94" fmla="*/ 21 w 307"/>
                <a:gd name="T95" fmla="*/ 2291 h 501"/>
                <a:gd name="T96" fmla="*/ 12 w 307"/>
                <a:gd name="T97" fmla="*/ 2264 h 501"/>
                <a:gd name="T98" fmla="*/ 12 w 307"/>
                <a:gd name="T99" fmla="*/ 2261 h 501"/>
                <a:gd name="T100" fmla="*/ 0 w 307"/>
                <a:gd name="T101" fmla="*/ 2234 h 501"/>
                <a:gd name="T102" fmla="*/ 0 w 307"/>
                <a:gd name="T103" fmla="*/ 2211 h 501"/>
                <a:gd name="T104" fmla="*/ 0 w 307"/>
                <a:gd name="T105" fmla="*/ 2199 h 501"/>
                <a:gd name="T106" fmla="*/ 0 w 307"/>
                <a:gd name="T107" fmla="*/ 2179 h 501"/>
                <a:gd name="T108" fmla="*/ 0 w 307"/>
                <a:gd name="T109" fmla="*/ 2168 h 501"/>
                <a:gd name="T110" fmla="*/ 0 w 307"/>
                <a:gd name="T111" fmla="*/ 1809 h 50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07"/>
                <a:gd name="T169" fmla="*/ 0 h 501"/>
                <a:gd name="T170" fmla="*/ 307 w 307"/>
                <a:gd name="T171" fmla="*/ 501 h 50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07" h="501">
                  <a:moveTo>
                    <a:pt x="306" y="0"/>
                  </a:moveTo>
                  <a:lnTo>
                    <a:pt x="306" y="441"/>
                  </a:lnTo>
                  <a:lnTo>
                    <a:pt x="306" y="444"/>
                  </a:lnTo>
                  <a:lnTo>
                    <a:pt x="306" y="449"/>
                  </a:lnTo>
                  <a:lnTo>
                    <a:pt x="306" y="451"/>
                  </a:lnTo>
                  <a:lnTo>
                    <a:pt x="306" y="456"/>
                  </a:lnTo>
                  <a:lnTo>
                    <a:pt x="302" y="457"/>
                  </a:lnTo>
                  <a:lnTo>
                    <a:pt x="302" y="462"/>
                  </a:lnTo>
                  <a:lnTo>
                    <a:pt x="300" y="467"/>
                  </a:lnTo>
                  <a:lnTo>
                    <a:pt x="299" y="468"/>
                  </a:lnTo>
                  <a:lnTo>
                    <a:pt x="295" y="474"/>
                  </a:lnTo>
                  <a:lnTo>
                    <a:pt x="294" y="476"/>
                  </a:lnTo>
                  <a:lnTo>
                    <a:pt x="292" y="477"/>
                  </a:lnTo>
                  <a:lnTo>
                    <a:pt x="289" y="480"/>
                  </a:lnTo>
                  <a:lnTo>
                    <a:pt x="286" y="484"/>
                  </a:lnTo>
                  <a:lnTo>
                    <a:pt x="285" y="487"/>
                  </a:lnTo>
                  <a:lnTo>
                    <a:pt x="281" y="487"/>
                  </a:lnTo>
                  <a:lnTo>
                    <a:pt x="278" y="489"/>
                  </a:lnTo>
                  <a:lnTo>
                    <a:pt x="275" y="491"/>
                  </a:lnTo>
                  <a:lnTo>
                    <a:pt x="271" y="494"/>
                  </a:lnTo>
                  <a:lnTo>
                    <a:pt x="268" y="495"/>
                  </a:lnTo>
                  <a:lnTo>
                    <a:pt x="264" y="495"/>
                  </a:lnTo>
                  <a:lnTo>
                    <a:pt x="261" y="497"/>
                  </a:lnTo>
                  <a:lnTo>
                    <a:pt x="258" y="497"/>
                  </a:lnTo>
                  <a:lnTo>
                    <a:pt x="254" y="497"/>
                  </a:lnTo>
                  <a:lnTo>
                    <a:pt x="251" y="500"/>
                  </a:lnTo>
                  <a:lnTo>
                    <a:pt x="246" y="500"/>
                  </a:lnTo>
                  <a:lnTo>
                    <a:pt x="60" y="500"/>
                  </a:lnTo>
                  <a:lnTo>
                    <a:pt x="55" y="500"/>
                  </a:lnTo>
                  <a:lnTo>
                    <a:pt x="49" y="497"/>
                  </a:lnTo>
                  <a:lnTo>
                    <a:pt x="48" y="497"/>
                  </a:lnTo>
                  <a:lnTo>
                    <a:pt x="43" y="497"/>
                  </a:lnTo>
                  <a:lnTo>
                    <a:pt x="41" y="495"/>
                  </a:lnTo>
                  <a:lnTo>
                    <a:pt x="35" y="495"/>
                  </a:lnTo>
                  <a:lnTo>
                    <a:pt x="34" y="494"/>
                  </a:lnTo>
                  <a:lnTo>
                    <a:pt x="29" y="491"/>
                  </a:lnTo>
                  <a:lnTo>
                    <a:pt x="27" y="489"/>
                  </a:lnTo>
                  <a:lnTo>
                    <a:pt x="22" y="489"/>
                  </a:lnTo>
                  <a:lnTo>
                    <a:pt x="20" y="487"/>
                  </a:lnTo>
                  <a:lnTo>
                    <a:pt x="19" y="484"/>
                  </a:lnTo>
                  <a:lnTo>
                    <a:pt x="16" y="480"/>
                  </a:lnTo>
                  <a:lnTo>
                    <a:pt x="14" y="477"/>
                  </a:lnTo>
                  <a:lnTo>
                    <a:pt x="12" y="476"/>
                  </a:lnTo>
                  <a:lnTo>
                    <a:pt x="9" y="474"/>
                  </a:lnTo>
                  <a:lnTo>
                    <a:pt x="6" y="468"/>
                  </a:lnTo>
                  <a:lnTo>
                    <a:pt x="4" y="467"/>
                  </a:lnTo>
                  <a:lnTo>
                    <a:pt x="2" y="462"/>
                  </a:lnTo>
                  <a:lnTo>
                    <a:pt x="2" y="461"/>
                  </a:lnTo>
                  <a:lnTo>
                    <a:pt x="0" y="456"/>
                  </a:lnTo>
                  <a:lnTo>
                    <a:pt x="0" y="451"/>
                  </a:lnTo>
                  <a:lnTo>
                    <a:pt x="0" y="449"/>
                  </a:lnTo>
                  <a:lnTo>
                    <a:pt x="0" y="444"/>
                  </a:lnTo>
                  <a:lnTo>
                    <a:pt x="0" y="442"/>
                  </a:lnTo>
                  <a:lnTo>
                    <a:pt x="0" y="369"/>
                  </a:lnTo>
                </a:path>
              </a:pathLst>
            </a:custGeom>
            <a:noFill/>
            <a:ln w="762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42" name="Freeform 84"/>
            <p:cNvSpPr>
              <a:spLocks noChangeAspect="1"/>
            </p:cNvSpPr>
            <p:nvPr/>
          </p:nvSpPr>
          <p:spPr bwMode="auto">
            <a:xfrm>
              <a:off x="3517" y="3154"/>
              <a:ext cx="230" cy="233"/>
            </a:xfrm>
            <a:custGeom>
              <a:avLst/>
              <a:gdLst>
                <a:gd name="T0" fmla="*/ 850 w 177"/>
                <a:gd name="T1" fmla="*/ 0 h 179"/>
                <a:gd name="T2" fmla="*/ 850 w 177"/>
                <a:gd name="T3" fmla="*/ 867 h 179"/>
                <a:gd name="T4" fmla="*/ 0 w 177"/>
                <a:gd name="T5" fmla="*/ 867 h 179"/>
                <a:gd name="T6" fmla="*/ 0 w 177"/>
                <a:gd name="T7" fmla="*/ 0 h 179"/>
                <a:gd name="T8" fmla="*/ 850 w 177"/>
                <a:gd name="T9" fmla="*/ 0 h 179"/>
                <a:gd name="T10" fmla="*/ 0 60000 65536"/>
                <a:gd name="T11" fmla="*/ 0 60000 65536"/>
                <a:gd name="T12" fmla="*/ 0 60000 65536"/>
                <a:gd name="T13" fmla="*/ 0 60000 65536"/>
                <a:gd name="T14" fmla="*/ 0 60000 65536"/>
                <a:gd name="T15" fmla="*/ 0 w 177"/>
                <a:gd name="T16" fmla="*/ 0 h 179"/>
                <a:gd name="T17" fmla="*/ 177 w 177"/>
                <a:gd name="T18" fmla="*/ 179 h 179"/>
              </a:gdLst>
              <a:ahLst/>
              <a:cxnLst>
                <a:cxn ang="T10">
                  <a:pos x="T0" y="T1"/>
                </a:cxn>
                <a:cxn ang="T11">
                  <a:pos x="T2" y="T3"/>
                </a:cxn>
                <a:cxn ang="T12">
                  <a:pos x="T4" y="T5"/>
                </a:cxn>
                <a:cxn ang="T13">
                  <a:pos x="T6" y="T7"/>
                </a:cxn>
                <a:cxn ang="T14">
                  <a:pos x="T8" y="T9"/>
                </a:cxn>
              </a:cxnLst>
              <a:rect l="T15" t="T16" r="T17" b="T18"/>
              <a:pathLst>
                <a:path w="177" h="179">
                  <a:moveTo>
                    <a:pt x="176" y="0"/>
                  </a:moveTo>
                  <a:lnTo>
                    <a:pt x="176" y="178"/>
                  </a:lnTo>
                  <a:lnTo>
                    <a:pt x="0" y="178"/>
                  </a:lnTo>
                  <a:lnTo>
                    <a:pt x="0" y="0"/>
                  </a:lnTo>
                  <a:lnTo>
                    <a:pt x="176" y="0"/>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43" name="Text Box 85"/>
            <p:cNvSpPr txBox="1">
              <a:spLocks noChangeAspect="1" noChangeArrowheads="1"/>
            </p:cNvSpPr>
            <p:nvPr/>
          </p:nvSpPr>
          <p:spPr bwMode="auto">
            <a:xfrm>
              <a:off x="2544" y="2736"/>
              <a:ext cx="594"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Column</a:t>
              </a:r>
              <a:endParaRPr lang="en-US" altLang="en-US" sz="2200"/>
            </a:p>
          </p:txBody>
        </p:sp>
        <p:sp>
          <p:nvSpPr>
            <p:cNvPr id="19544" name="Text Box 86"/>
            <p:cNvSpPr txBox="1">
              <a:spLocks noChangeAspect="1" noChangeArrowheads="1"/>
            </p:cNvSpPr>
            <p:nvPr/>
          </p:nvSpPr>
          <p:spPr bwMode="auto">
            <a:xfrm>
              <a:off x="924" y="4221"/>
              <a:ext cx="666"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Solvents</a:t>
              </a:r>
              <a:endParaRPr lang="en-US" altLang="en-US" sz="2200"/>
            </a:p>
          </p:txBody>
        </p:sp>
        <p:sp>
          <p:nvSpPr>
            <p:cNvPr id="19545" name="Text Box 87"/>
            <p:cNvSpPr txBox="1">
              <a:spLocks noChangeAspect="1" noChangeArrowheads="1"/>
            </p:cNvSpPr>
            <p:nvPr/>
          </p:nvSpPr>
          <p:spPr bwMode="auto">
            <a:xfrm>
              <a:off x="1084" y="2108"/>
              <a:ext cx="539"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FFFF"/>
                  </a:solidFill>
                </a:rPr>
                <a:t>Pumps</a:t>
              </a:r>
              <a:endParaRPr lang="en-US" altLang="en-US" sz="2200"/>
            </a:p>
          </p:txBody>
        </p:sp>
        <p:sp>
          <p:nvSpPr>
            <p:cNvPr id="19546" name="Text Box 88"/>
            <p:cNvSpPr txBox="1">
              <a:spLocks noChangeAspect="1" noChangeArrowheads="1"/>
            </p:cNvSpPr>
            <p:nvPr/>
          </p:nvSpPr>
          <p:spPr bwMode="auto">
            <a:xfrm>
              <a:off x="1561" y="1454"/>
              <a:ext cx="415" cy="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000000"/>
                  </a:solidFill>
                </a:rPr>
                <a:t>Mixer</a:t>
              </a:r>
              <a:endParaRPr lang="en-US" altLang="en-US" sz="2200"/>
            </a:p>
          </p:txBody>
        </p:sp>
        <p:sp>
          <p:nvSpPr>
            <p:cNvPr id="19547" name="Freeform 89"/>
            <p:cNvSpPr>
              <a:spLocks noChangeAspect="1"/>
            </p:cNvSpPr>
            <p:nvPr/>
          </p:nvSpPr>
          <p:spPr bwMode="auto">
            <a:xfrm>
              <a:off x="682" y="3829"/>
              <a:ext cx="526" cy="327"/>
            </a:xfrm>
            <a:custGeom>
              <a:avLst/>
              <a:gdLst>
                <a:gd name="T0" fmla="*/ 0 w 404"/>
                <a:gd name="T1" fmla="*/ 12 h 251"/>
                <a:gd name="T2" fmla="*/ 0 w 404"/>
                <a:gd name="T3" fmla="*/ 1016 h 251"/>
                <a:gd name="T4" fmla="*/ 1 w 404"/>
                <a:gd name="T5" fmla="*/ 1031 h 251"/>
                <a:gd name="T6" fmla="*/ 0 w 404"/>
                <a:gd name="T7" fmla="*/ 1038 h 251"/>
                <a:gd name="T8" fmla="*/ 1 w 404"/>
                <a:gd name="T9" fmla="*/ 1053 h 251"/>
                <a:gd name="T10" fmla="*/ 21 w 404"/>
                <a:gd name="T11" fmla="*/ 1076 h 251"/>
                <a:gd name="T12" fmla="*/ 29 w 404"/>
                <a:gd name="T13" fmla="*/ 1081 h 251"/>
                <a:gd name="T14" fmla="*/ 29 w 404"/>
                <a:gd name="T15" fmla="*/ 1102 h 251"/>
                <a:gd name="T16" fmla="*/ 38 w 404"/>
                <a:gd name="T17" fmla="*/ 1103 h 251"/>
                <a:gd name="T18" fmla="*/ 51 w 404"/>
                <a:gd name="T19" fmla="*/ 1131 h 251"/>
                <a:gd name="T20" fmla="*/ 74 w 404"/>
                <a:gd name="T21" fmla="*/ 1140 h 251"/>
                <a:gd name="T22" fmla="*/ 86 w 404"/>
                <a:gd name="T23" fmla="*/ 1149 h 251"/>
                <a:gd name="T24" fmla="*/ 95 w 404"/>
                <a:gd name="T25" fmla="*/ 1161 h 251"/>
                <a:gd name="T26" fmla="*/ 124 w 404"/>
                <a:gd name="T27" fmla="*/ 1176 h 251"/>
                <a:gd name="T28" fmla="*/ 141 w 404"/>
                <a:gd name="T29" fmla="*/ 1176 h 251"/>
                <a:gd name="T30" fmla="*/ 190 w 404"/>
                <a:gd name="T31" fmla="*/ 1182 h 251"/>
                <a:gd name="T32" fmla="*/ 256 w 404"/>
                <a:gd name="T33" fmla="*/ 1189 h 251"/>
                <a:gd name="T34" fmla="*/ 381 w 404"/>
                <a:gd name="T35" fmla="*/ 1212 h 251"/>
                <a:gd name="T36" fmla="*/ 534 w 404"/>
                <a:gd name="T37" fmla="*/ 1226 h 251"/>
                <a:gd name="T38" fmla="*/ 907 w 404"/>
                <a:gd name="T39" fmla="*/ 1226 h 251"/>
                <a:gd name="T40" fmla="*/ 1302 w 404"/>
                <a:gd name="T41" fmla="*/ 1226 h 251"/>
                <a:gd name="T42" fmla="*/ 1534 w 404"/>
                <a:gd name="T43" fmla="*/ 1212 h 251"/>
                <a:gd name="T44" fmla="*/ 1661 w 404"/>
                <a:gd name="T45" fmla="*/ 1206 h 251"/>
                <a:gd name="T46" fmla="*/ 1745 w 404"/>
                <a:gd name="T47" fmla="*/ 1189 h 251"/>
                <a:gd name="T48" fmla="*/ 1811 w 404"/>
                <a:gd name="T49" fmla="*/ 1182 h 251"/>
                <a:gd name="T50" fmla="*/ 1819 w 404"/>
                <a:gd name="T51" fmla="*/ 1176 h 251"/>
                <a:gd name="T52" fmla="*/ 1842 w 404"/>
                <a:gd name="T53" fmla="*/ 1176 h 251"/>
                <a:gd name="T54" fmla="*/ 1849 w 404"/>
                <a:gd name="T55" fmla="*/ 1161 h 251"/>
                <a:gd name="T56" fmla="*/ 1857 w 404"/>
                <a:gd name="T57" fmla="*/ 1161 h 251"/>
                <a:gd name="T58" fmla="*/ 1857 w 404"/>
                <a:gd name="T59" fmla="*/ 1161 h 251"/>
                <a:gd name="T60" fmla="*/ 1874 w 404"/>
                <a:gd name="T61" fmla="*/ 1161 h 251"/>
                <a:gd name="T62" fmla="*/ 1887 w 404"/>
                <a:gd name="T63" fmla="*/ 1149 h 251"/>
                <a:gd name="T64" fmla="*/ 1887 w 404"/>
                <a:gd name="T65" fmla="*/ 1140 h 251"/>
                <a:gd name="T66" fmla="*/ 1909 w 404"/>
                <a:gd name="T67" fmla="*/ 1131 h 251"/>
                <a:gd name="T68" fmla="*/ 1922 w 404"/>
                <a:gd name="T69" fmla="*/ 1115 h 251"/>
                <a:gd name="T70" fmla="*/ 1937 w 404"/>
                <a:gd name="T71" fmla="*/ 1102 h 251"/>
                <a:gd name="T72" fmla="*/ 1949 w 404"/>
                <a:gd name="T73" fmla="*/ 1081 h 251"/>
                <a:gd name="T74" fmla="*/ 1949 w 404"/>
                <a:gd name="T75" fmla="*/ 1066 h 251"/>
                <a:gd name="T76" fmla="*/ 1966 w 404"/>
                <a:gd name="T77" fmla="*/ 1053 h 251"/>
                <a:gd name="T78" fmla="*/ 1966 w 404"/>
                <a:gd name="T79" fmla="*/ 1038 h 251"/>
                <a:gd name="T80" fmla="*/ 1966 w 404"/>
                <a:gd name="T81" fmla="*/ 1031 h 251"/>
                <a:gd name="T82" fmla="*/ 1966 w 404"/>
                <a:gd name="T83" fmla="*/ 1031 h 251"/>
                <a:gd name="T84" fmla="*/ 1966 w 404"/>
                <a:gd name="T85" fmla="*/ 1015 h 251"/>
                <a:gd name="T86" fmla="*/ 1966 w 404"/>
                <a:gd name="T87" fmla="*/ 1016 h 251"/>
                <a:gd name="T88" fmla="*/ 1966 w 404"/>
                <a:gd name="T89" fmla="*/ 0 h 251"/>
                <a:gd name="T90" fmla="*/ 0 w 404"/>
                <a:gd name="T91" fmla="*/ 12 h 251"/>
                <a:gd name="T92" fmla="*/ 0 w 404"/>
                <a:gd name="T93" fmla="*/ 12 h 25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1"/>
                <a:gd name="T143" fmla="*/ 404 w 404"/>
                <a:gd name="T144" fmla="*/ 251 h 25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1">
                  <a:moveTo>
                    <a:pt x="0" y="2"/>
                  </a:moveTo>
                  <a:lnTo>
                    <a:pt x="0" y="208"/>
                  </a:lnTo>
                  <a:lnTo>
                    <a:pt x="1" y="211"/>
                  </a:lnTo>
                  <a:lnTo>
                    <a:pt x="0" y="213"/>
                  </a:lnTo>
                  <a:lnTo>
                    <a:pt x="1" y="215"/>
                  </a:lnTo>
                  <a:lnTo>
                    <a:pt x="4" y="220"/>
                  </a:lnTo>
                  <a:lnTo>
                    <a:pt x="6" y="221"/>
                  </a:lnTo>
                  <a:lnTo>
                    <a:pt x="6" y="225"/>
                  </a:lnTo>
                  <a:lnTo>
                    <a:pt x="8" y="226"/>
                  </a:lnTo>
                  <a:lnTo>
                    <a:pt x="11" y="231"/>
                  </a:lnTo>
                  <a:lnTo>
                    <a:pt x="15" y="233"/>
                  </a:lnTo>
                  <a:lnTo>
                    <a:pt x="18" y="235"/>
                  </a:lnTo>
                  <a:lnTo>
                    <a:pt x="19" y="237"/>
                  </a:lnTo>
                  <a:lnTo>
                    <a:pt x="25" y="240"/>
                  </a:lnTo>
                  <a:lnTo>
                    <a:pt x="29" y="240"/>
                  </a:lnTo>
                  <a:lnTo>
                    <a:pt x="39" y="242"/>
                  </a:lnTo>
                  <a:lnTo>
                    <a:pt x="52" y="243"/>
                  </a:lnTo>
                  <a:lnTo>
                    <a:pt x="78" y="248"/>
                  </a:lnTo>
                  <a:lnTo>
                    <a:pt x="110" y="250"/>
                  </a:lnTo>
                  <a:lnTo>
                    <a:pt x="187" y="250"/>
                  </a:lnTo>
                  <a:lnTo>
                    <a:pt x="267" y="250"/>
                  </a:lnTo>
                  <a:lnTo>
                    <a:pt x="315" y="248"/>
                  </a:lnTo>
                  <a:lnTo>
                    <a:pt x="341" y="247"/>
                  </a:lnTo>
                  <a:lnTo>
                    <a:pt x="358" y="243"/>
                  </a:lnTo>
                  <a:lnTo>
                    <a:pt x="372" y="242"/>
                  </a:lnTo>
                  <a:lnTo>
                    <a:pt x="373" y="240"/>
                  </a:lnTo>
                  <a:lnTo>
                    <a:pt x="378" y="240"/>
                  </a:lnTo>
                  <a:lnTo>
                    <a:pt x="380" y="237"/>
                  </a:lnTo>
                  <a:lnTo>
                    <a:pt x="381" y="237"/>
                  </a:lnTo>
                  <a:lnTo>
                    <a:pt x="385" y="237"/>
                  </a:lnTo>
                  <a:lnTo>
                    <a:pt x="388" y="235"/>
                  </a:lnTo>
                  <a:lnTo>
                    <a:pt x="388" y="233"/>
                  </a:lnTo>
                  <a:lnTo>
                    <a:pt x="392" y="231"/>
                  </a:lnTo>
                  <a:lnTo>
                    <a:pt x="395" y="228"/>
                  </a:lnTo>
                  <a:lnTo>
                    <a:pt x="398" y="225"/>
                  </a:lnTo>
                  <a:lnTo>
                    <a:pt x="400" y="221"/>
                  </a:lnTo>
                  <a:lnTo>
                    <a:pt x="400" y="218"/>
                  </a:lnTo>
                  <a:lnTo>
                    <a:pt x="403" y="215"/>
                  </a:lnTo>
                  <a:lnTo>
                    <a:pt x="403" y="213"/>
                  </a:lnTo>
                  <a:lnTo>
                    <a:pt x="403" y="211"/>
                  </a:lnTo>
                  <a:lnTo>
                    <a:pt x="403" y="207"/>
                  </a:lnTo>
                  <a:lnTo>
                    <a:pt x="403" y="208"/>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48" name="Freeform 90"/>
            <p:cNvSpPr>
              <a:spLocks noChangeAspect="1"/>
            </p:cNvSpPr>
            <p:nvPr/>
          </p:nvSpPr>
          <p:spPr bwMode="auto">
            <a:xfrm>
              <a:off x="682" y="3815"/>
              <a:ext cx="526" cy="18"/>
            </a:xfrm>
            <a:custGeom>
              <a:avLst/>
              <a:gdLst>
                <a:gd name="T0" fmla="*/ 1966 w 404"/>
                <a:gd name="T1" fmla="*/ 59 h 14"/>
                <a:gd name="T2" fmla="*/ 1849 w 404"/>
                <a:gd name="T3" fmla="*/ 28 h 14"/>
                <a:gd name="T4" fmla="*/ 1609 w 404"/>
                <a:gd name="T5" fmla="*/ 1 h 14"/>
                <a:gd name="T6" fmla="*/ 1279 w 404"/>
                <a:gd name="T7" fmla="*/ 0 h 14"/>
                <a:gd name="T8" fmla="*/ 858 w 404"/>
                <a:gd name="T9" fmla="*/ 0 h 14"/>
                <a:gd name="T10" fmla="*/ 479 w 404"/>
                <a:gd name="T11" fmla="*/ 0 h 14"/>
                <a:gd name="T12" fmla="*/ 174 w 404"/>
                <a:gd name="T13" fmla="*/ 17 h 14"/>
                <a:gd name="T14" fmla="*/ 0 w 404"/>
                <a:gd name="T15" fmla="*/ 31 h 14"/>
                <a:gd name="T16" fmla="*/ 1966 w 404"/>
                <a:gd name="T17" fmla="*/ 59 h 14"/>
                <a:gd name="T18" fmla="*/ 1966 w 404"/>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4"/>
                <a:gd name="T31" fmla="*/ 0 h 14"/>
                <a:gd name="T32" fmla="*/ 404 w 404"/>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4" h="14">
                  <a:moveTo>
                    <a:pt x="403" y="13"/>
                  </a:moveTo>
                  <a:lnTo>
                    <a:pt x="380" y="6"/>
                  </a:lnTo>
                  <a:lnTo>
                    <a:pt x="330" y="1"/>
                  </a:lnTo>
                  <a:lnTo>
                    <a:pt x="263" y="0"/>
                  </a:lnTo>
                  <a:lnTo>
                    <a:pt x="177" y="0"/>
                  </a:lnTo>
                  <a:lnTo>
                    <a:pt x="98" y="0"/>
                  </a:lnTo>
                  <a:lnTo>
                    <a:pt x="36" y="4"/>
                  </a:lnTo>
                  <a:lnTo>
                    <a:pt x="0" y="7"/>
                  </a:lnTo>
                  <a:lnTo>
                    <a:pt x="403"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49" name="Freeform 91"/>
            <p:cNvSpPr>
              <a:spLocks noChangeAspect="1"/>
            </p:cNvSpPr>
            <p:nvPr/>
          </p:nvSpPr>
          <p:spPr bwMode="auto">
            <a:xfrm>
              <a:off x="682" y="3294"/>
              <a:ext cx="172" cy="534"/>
            </a:xfrm>
            <a:custGeom>
              <a:avLst/>
              <a:gdLst>
                <a:gd name="T0" fmla="*/ 562 w 132"/>
                <a:gd name="T1" fmla="*/ 0 h 410"/>
                <a:gd name="T2" fmla="*/ 644 w 132"/>
                <a:gd name="T3" fmla="*/ 417 h 410"/>
                <a:gd name="T4" fmla="*/ 644 w 132"/>
                <a:gd name="T5" fmla="*/ 417 h 410"/>
                <a:gd name="T6" fmla="*/ 644 w 132"/>
                <a:gd name="T7" fmla="*/ 422 h 410"/>
                <a:gd name="T8" fmla="*/ 644 w 132"/>
                <a:gd name="T9" fmla="*/ 422 h 410"/>
                <a:gd name="T10" fmla="*/ 644 w 132"/>
                <a:gd name="T11" fmla="*/ 436 h 410"/>
                <a:gd name="T12" fmla="*/ 644 w 132"/>
                <a:gd name="T13" fmla="*/ 448 h 410"/>
                <a:gd name="T14" fmla="*/ 644 w 132"/>
                <a:gd name="T15" fmla="*/ 448 h 410"/>
                <a:gd name="T16" fmla="*/ 644 w 132"/>
                <a:gd name="T17" fmla="*/ 458 h 410"/>
                <a:gd name="T18" fmla="*/ 644 w 132"/>
                <a:gd name="T19" fmla="*/ 468 h 410"/>
                <a:gd name="T20" fmla="*/ 644 w 132"/>
                <a:gd name="T21" fmla="*/ 468 h 410"/>
                <a:gd name="T22" fmla="*/ 629 w 132"/>
                <a:gd name="T23" fmla="*/ 483 h 410"/>
                <a:gd name="T24" fmla="*/ 629 w 132"/>
                <a:gd name="T25" fmla="*/ 483 h 410"/>
                <a:gd name="T26" fmla="*/ 629 w 132"/>
                <a:gd name="T27" fmla="*/ 495 h 410"/>
                <a:gd name="T28" fmla="*/ 629 w 132"/>
                <a:gd name="T29" fmla="*/ 495 h 410"/>
                <a:gd name="T30" fmla="*/ 628 w 132"/>
                <a:gd name="T31" fmla="*/ 498 h 410"/>
                <a:gd name="T32" fmla="*/ 628 w 132"/>
                <a:gd name="T33" fmla="*/ 498 h 410"/>
                <a:gd name="T34" fmla="*/ 628 w 132"/>
                <a:gd name="T35" fmla="*/ 512 h 410"/>
                <a:gd name="T36" fmla="*/ 607 w 132"/>
                <a:gd name="T37" fmla="*/ 512 h 410"/>
                <a:gd name="T38" fmla="*/ 607 w 132"/>
                <a:gd name="T39" fmla="*/ 521 h 410"/>
                <a:gd name="T40" fmla="*/ 599 w 132"/>
                <a:gd name="T41" fmla="*/ 521 h 410"/>
                <a:gd name="T42" fmla="*/ 599 w 132"/>
                <a:gd name="T43" fmla="*/ 533 h 410"/>
                <a:gd name="T44" fmla="*/ 51 w 132"/>
                <a:gd name="T45" fmla="*/ 981 h 410"/>
                <a:gd name="T46" fmla="*/ 51 w 132"/>
                <a:gd name="T47" fmla="*/ 981 h 410"/>
                <a:gd name="T48" fmla="*/ 38 w 132"/>
                <a:gd name="T49" fmla="*/ 981 h 410"/>
                <a:gd name="T50" fmla="*/ 38 w 132"/>
                <a:gd name="T51" fmla="*/ 989 h 410"/>
                <a:gd name="T52" fmla="*/ 29 w 132"/>
                <a:gd name="T53" fmla="*/ 1005 h 410"/>
                <a:gd name="T54" fmla="*/ 21 w 132"/>
                <a:gd name="T55" fmla="*/ 1016 h 410"/>
                <a:gd name="T56" fmla="*/ 21 w 132"/>
                <a:gd name="T57" fmla="*/ 1016 h 410"/>
                <a:gd name="T58" fmla="*/ 1 w 132"/>
                <a:gd name="T59" fmla="*/ 1017 h 410"/>
                <a:gd name="T60" fmla="*/ 1 w 132"/>
                <a:gd name="T61" fmla="*/ 1034 h 410"/>
                <a:gd name="T62" fmla="*/ 1 w 132"/>
                <a:gd name="T63" fmla="*/ 1045 h 410"/>
                <a:gd name="T64" fmla="*/ 1 w 132"/>
                <a:gd name="T65" fmla="*/ 1054 h 410"/>
                <a:gd name="T66" fmla="*/ 0 w 132"/>
                <a:gd name="T67" fmla="*/ 1067 h 410"/>
                <a:gd name="T68" fmla="*/ 0 w 132"/>
                <a:gd name="T69" fmla="*/ 1076 h 410"/>
                <a:gd name="T70" fmla="*/ 0 w 132"/>
                <a:gd name="T71" fmla="*/ 1082 h 410"/>
                <a:gd name="T72" fmla="*/ 0 w 132"/>
                <a:gd name="T73" fmla="*/ 1101 h 410"/>
                <a:gd name="T74" fmla="*/ 0 w 132"/>
                <a:gd name="T75" fmla="*/ 1111 h 410"/>
                <a:gd name="T76" fmla="*/ 0 w 132"/>
                <a:gd name="T77" fmla="*/ 1116 h 410"/>
                <a:gd name="T78" fmla="*/ 0 w 132"/>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2"/>
                <a:gd name="T121" fmla="*/ 0 h 410"/>
                <a:gd name="T122" fmla="*/ 132 w 132"/>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2" h="410">
                  <a:moveTo>
                    <a:pt x="115" y="0"/>
                  </a:moveTo>
                  <a:lnTo>
                    <a:pt x="131" y="85"/>
                  </a:lnTo>
                  <a:lnTo>
                    <a:pt x="131" y="87"/>
                  </a:lnTo>
                  <a:lnTo>
                    <a:pt x="131" y="89"/>
                  </a:lnTo>
                  <a:lnTo>
                    <a:pt x="131" y="92"/>
                  </a:lnTo>
                  <a:lnTo>
                    <a:pt x="131" y="94"/>
                  </a:lnTo>
                  <a:lnTo>
                    <a:pt x="131" y="96"/>
                  </a:lnTo>
                  <a:lnTo>
                    <a:pt x="129" y="99"/>
                  </a:lnTo>
                  <a:lnTo>
                    <a:pt x="129" y="101"/>
                  </a:lnTo>
                  <a:lnTo>
                    <a:pt x="128" y="102"/>
                  </a:lnTo>
                  <a:lnTo>
                    <a:pt x="128" y="105"/>
                  </a:lnTo>
                  <a:lnTo>
                    <a:pt x="124" y="105"/>
                  </a:lnTo>
                  <a:lnTo>
                    <a:pt x="124" y="107"/>
                  </a:lnTo>
                  <a:lnTo>
                    <a:pt x="123" y="107"/>
                  </a:lnTo>
                  <a:lnTo>
                    <a:pt x="123" y="109"/>
                  </a:lnTo>
                  <a:lnTo>
                    <a:pt x="11" y="201"/>
                  </a:lnTo>
                  <a:lnTo>
                    <a:pt x="8" y="201"/>
                  </a:lnTo>
                  <a:lnTo>
                    <a:pt x="8" y="203"/>
                  </a:lnTo>
                  <a:lnTo>
                    <a:pt x="6" y="206"/>
                  </a:lnTo>
                  <a:lnTo>
                    <a:pt x="4" y="208"/>
                  </a:lnTo>
                  <a:lnTo>
                    <a:pt x="1" y="209"/>
                  </a:lnTo>
                  <a:lnTo>
                    <a:pt x="1" y="212"/>
                  </a:lnTo>
                  <a:lnTo>
                    <a:pt x="1" y="214"/>
                  </a:lnTo>
                  <a:lnTo>
                    <a:pt x="1"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50" name="Freeform 92"/>
            <p:cNvSpPr>
              <a:spLocks noChangeAspect="1"/>
            </p:cNvSpPr>
            <p:nvPr/>
          </p:nvSpPr>
          <p:spPr bwMode="auto">
            <a:xfrm>
              <a:off x="810" y="3239"/>
              <a:ext cx="264" cy="25"/>
            </a:xfrm>
            <a:custGeom>
              <a:avLst/>
              <a:gdLst>
                <a:gd name="T0" fmla="*/ 163 w 203"/>
                <a:gd name="T1" fmla="*/ 95 h 19"/>
                <a:gd name="T2" fmla="*/ 192 w 203"/>
                <a:gd name="T3" fmla="*/ 64 h 19"/>
                <a:gd name="T4" fmla="*/ 257 w 203"/>
                <a:gd name="T5" fmla="*/ 42 h 19"/>
                <a:gd name="T6" fmla="*/ 325 w 203"/>
                <a:gd name="T7" fmla="*/ 32 h 19"/>
                <a:gd name="T8" fmla="*/ 455 w 203"/>
                <a:gd name="T9" fmla="*/ 32 h 19"/>
                <a:gd name="T10" fmla="*/ 596 w 203"/>
                <a:gd name="T11" fmla="*/ 32 h 19"/>
                <a:gd name="T12" fmla="*/ 704 w 203"/>
                <a:gd name="T13" fmla="*/ 42 h 19"/>
                <a:gd name="T14" fmla="*/ 800 w 203"/>
                <a:gd name="T15" fmla="*/ 64 h 19"/>
                <a:gd name="T16" fmla="*/ 827 w 203"/>
                <a:gd name="T17" fmla="*/ 95 h 19"/>
                <a:gd name="T18" fmla="*/ 979 w 203"/>
                <a:gd name="T19" fmla="*/ 95 h 19"/>
                <a:gd name="T20" fmla="*/ 932 w 203"/>
                <a:gd name="T21" fmla="*/ 49 h 19"/>
                <a:gd name="T22" fmla="*/ 812 w 203"/>
                <a:gd name="T23" fmla="*/ 21 h 19"/>
                <a:gd name="T24" fmla="*/ 640 w 203"/>
                <a:gd name="T25" fmla="*/ 0 h 19"/>
                <a:gd name="T26" fmla="*/ 432 w 203"/>
                <a:gd name="T27" fmla="*/ 0 h 19"/>
                <a:gd name="T28" fmla="*/ 243 w 203"/>
                <a:gd name="T29" fmla="*/ 0 h 19"/>
                <a:gd name="T30" fmla="*/ 95 w 203"/>
                <a:gd name="T31" fmla="*/ 32 h 19"/>
                <a:gd name="T32" fmla="*/ 38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40" y="12"/>
                  </a:lnTo>
                  <a:lnTo>
                    <a:pt x="53" y="8"/>
                  </a:lnTo>
                  <a:lnTo>
                    <a:pt x="68" y="6"/>
                  </a:lnTo>
                  <a:lnTo>
                    <a:pt x="94" y="6"/>
                  </a:lnTo>
                  <a:lnTo>
                    <a:pt x="123" y="6"/>
                  </a:lnTo>
                  <a:lnTo>
                    <a:pt x="145" y="8"/>
                  </a:lnTo>
                  <a:lnTo>
                    <a:pt x="165" y="12"/>
                  </a:lnTo>
                  <a:lnTo>
                    <a:pt x="171" y="18"/>
                  </a:lnTo>
                  <a:lnTo>
                    <a:pt x="202" y="18"/>
                  </a:lnTo>
                  <a:lnTo>
                    <a:pt x="193" y="9"/>
                  </a:lnTo>
                  <a:lnTo>
                    <a:pt x="168" y="4"/>
                  </a:lnTo>
                  <a:lnTo>
                    <a:pt x="132" y="0"/>
                  </a:lnTo>
                  <a:lnTo>
                    <a:pt x="89" y="0"/>
                  </a:lnTo>
                  <a:lnTo>
                    <a:pt x="50" y="0"/>
                  </a:lnTo>
                  <a:lnTo>
                    <a:pt x="19" y="6"/>
                  </a:lnTo>
                  <a:lnTo>
                    <a:pt x="8"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51" name="Freeform 93"/>
            <p:cNvSpPr>
              <a:spLocks noChangeAspect="1"/>
            </p:cNvSpPr>
            <p:nvPr/>
          </p:nvSpPr>
          <p:spPr bwMode="auto">
            <a:xfrm>
              <a:off x="810" y="3265"/>
              <a:ext cx="264" cy="42"/>
            </a:xfrm>
            <a:custGeom>
              <a:avLst/>
              <a:gdLst>
                <a:gd name="T0" fmla="*/ 979 w 203"/>
                <a:gd name="T1" fmla="*/ 0 h 32"/>
                <a:gd name="T2" fmla="*/ 979 w 203"/>
                <a:gd name="T3" fmla="*/ 71 h 32"/>
                <a:gd name="T4" fmla="*/ 968 w 203"/>
                <a:gd name="T5" fmla="*/ 96 h 32"/>
                <a:gd name="T6" fmla="*/ 877 w 203"/>
                <a:gd name="T7" fmla="*/ 133 h 32"/>
                <a:gd name="T8" fmla="*/ 733 w 203"/>
                <a:gd name="T9" fmla="*/ 160 h 32"/>
                <a:gd name="T10" fmla="*/ 535 w 203"/>
                <a:gd name="T11" fmla="*/ 160 h 32"/>
                <a:gd name="T12" fmla="*/ 325 w 203"/>
                <a:gd name="T13" fmla="*/ 160 h 32"/>
                <a:gd name="T14" fmla="*/ 161 w 203"/>
                <a:gd name="T15" fmla="*/ 144 h 32"/>
                <a:gd name="T16" fmla="*/ 38 w 203"/>
                <a:gd name="T17" fmla="*/ 110 h 32"/>
                <a:gd name="T18" fmla="*/ 0 w 203"/>
                <a:gd name="T19" fmla="*/ 71 h 32"/>
                <a:gd name="T20" fmla="*/ 0 w 203"/>
                <a:gd name="T21" fmla="*/ 0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2"/>
                <a:gd name="T35" fmla="*/ 203 w 203"/>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2">
                  <a:moveTo>
                    <a:pt x="202" y="0"/>
                  </a:moveTo>
                  <a:lnTo>
                    <a:pt x="202" y="14"/>
                  </a:lnTo>
                  <a:lnTo>
                    <a:pt x="200" y="19"/>
                  </a:lnTo>
                  <a:lnTo>
                    <a:pt x="181" y="26"/>
                  </a:lnTo>
                  <a:lnTo>
                    <a:pt x="152" y="31"/>
                  </a:lnTo>
                  <a:lnTo>
                    <a:pt x="111" y="31"/>
                  </a:lnTo>
                  <a:lnTo>
                    <a:pt x="68" y="31"/>
                  </a:lnTo>
                  <a:lnTo>
                    <a:pt x="33" y="28"/>
                  </a:lnTo>
                  <a:lnTo>
                    <a:pt x="8" y="21"/>
                  </a:lnTo>
                  <a:lnTo>
                    <a:pt x="0" y="14"/>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52" name="Freeform 94"/>
            <p:cNvSpPr>
              <a:spLocks noChangeAspect="1"/>
            </p:cNvSpPr>
            <p:nvPr/>
          </p:nvSpPr>
          <p:spPr bwMode="auto">
            <a:xfrm>
              <a:off x="1032" y="3301"/>
              <a:ext cx="176" cy="529"/>
            </a:xfrm>
            <a:custGeom>
              <a:avLst/>
              <a:gdLst>
                <a:gd name="T0" fmla="*/ 658 w 135"/>
                <a:gd name="T1" fmla="*/ 1982 h 406"/>
                <a:gd name="T2" fmla="*/ 658 w 135"/>
                <a:gd name="T3" fmla="*/ 1081 h 406"/>
                <a:gd name="T4" fmla="*/ 658 w 135"/>
                <a:gd name="T5" fmla="*/ 1068 h 406"/>
                <a:gd name="T6" fmla="*/ 658 w 135"/>
                <a:gd name="T7" fmla="*/ 1055 h 406"/>
                <a:gd name="T8" fmla="*/ 658 w 135"/>
                <a:gd name="T9" fmla="*/ 1049 h 406"/>
                <a:gd name="T10" fmla="*/ 658 w 135"/>
                <a:gd name="T11" fmla="*/ 1044 h 406"/>
                <a:gd name="T12" fmla="*/ 658 w 135"/>
                <a:gd name="T13" fmla="*/ 1029 h 406"/>
                <a:gd name="T14" fmla="*/ 644 w 135"/>
                <a:gd name="T15" fmla="*/ 1016 h 406"/>
                <a:gd name="T16" fmla="*/ 644 w 135"/>
                <a:gd name="T17" fmla="*/ 1007 h 406"/>
                <a:gd name="T18" fmla="*/ 644 w 135"/>
                <a:gd name="T19" fmla="*/ 995 h 406"/>
                <a:gd name="T20" fmla="*/ 634 w 135"/>
                <a:gd name="T21" fmla="*/ 988 h 406"/>
                <a:gd name="T22" fmla="*/ 634 w 135"/>
                <a:gd name="T23" fmla="*/ 980 h 406"/>
                <a:gd name="T24" fmla="*/ 619 w 135"/>
                <a:gd name="T25" fmla="*/ 964 h 406"/>
                <a:gd name="T26" fmla="*/ 610 w 135"/>
                <a:gd name="T27" fmla="*/ 964 h 406"/>
                <a:gd name="T28" fmla="*/ 610 w 135"/>
                <a:gd name="T29" fmla="*/ 954 h 406"/>
                <a:gd name="T30" fmla="*/ 604 w 135"/>
                <a:gd name="T31" fmla="*/ 941 h 406"/>
                <a:gd name="T32" fmla="*/ 583 w 135"/>
                <a:gd name="T33" fmla="*/ 941 h 406"/>
                <a:gd name="T34" fmla="*/ 583 w 135"/>
                <a:gd name="T35" fmla="*/ 941 h 406"/>
                <a:gd name="T36" fmla="*/ 46 w 135"/>
                <a:gd name="T37" fmla="*/ 483 h 406"/>
                <a:gd name="T38" fmla="*/ 35 w 135"/>
                <a:gd name="T39" fmla="*/ 483 h 406"/>
                <a:gd name="T40" fmla="*/ 35 w 135"/>
                <a:gd name="T41" fmla="*/ 482 h 406"/>
                <a:gd name="T42" fmla="*/ 27 w 135"/>
                <a:gd name="T43" fmla="*/ 482 h 406"/>
                <a:gd name="T44" fmla="*/ 27 w 135"/>
                <a:gd name="T45" fmla="*/ 466 h 406"/>
                <a:gd name="T46" fmla="*/ 27 w 135"/>
                <a:gd name="T47" fmla="*/ 466 h 406"/>
                <a:gd name="T48" fmla="*/ 1 w 135"/>
                <a:gd name="T49" fmla="*/ 455 h 406"/>
                <a:gd name="T50" fmla="*/ 1 w 135"/>
                <a:gd name="T51" fmla="*/ 455 h 406"/>
                <a:gd name="T52" fmla="*/ 1 w 135"/>
                <a:gd name="T53" fmla="*/ 450 h 406"/>
                <a:gd name="T54" fmla="*/ 0 w 135"/>
                <a:gd name="T55" fmla="*/ 450 h 406"/>
                <a:gd name="T56" fmla="*/ 0 w 135"/>
                <a:gd name="T57" fmla="*/ 431 h 406"/>
                <a:gd name="T58" fmla="*/ 0 w 135"/>
                <a:gd name="T59" fmla="*/ 431 h 406"/>
                <a:gd name="T60" fmla="*/ 0 w 135"/>
                <a:gd name="T61" fmla="*/ 421 h 406"/>
                <a:gd name="T62" fmla="*/ 0 w 135"/>
                <a:gd name="T63" fmla="*/ 418 h 406"/>
                <a:gd name="T64" fmla="*/ 0 w 135"/>
                <a:gd name="T65" fmla="*/ 418 h 406"/>
                <a:gd name="T66" fmla="*/ 0 w 135"/>
                <a:gd name="T67" fmla="*/ 399 h 406"/>
                <a:gd name="T68" fmla="*/ 0 w 135"/>
                <a:gd name="T69" fmla="*/ 399 h 406"/>
                <a:gd name="T70" fmla="*/ 0 w 135"/>
                <a:gd name="T71" fmla="*/ 387 h 406"/>
                <a:gd name="T72" fmla="*/ 60 w 135"/>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5"/>
                <a:gd name="T112" fmla="*/ 0 h 406"/>
                <a:gd name="T113" fmla="*/ 135 w 135"/>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5" h="406">
                  <a:moveTo>
                    <a:pt x="134" y="405"/>
                  </a:moveTo>
                  <a:lnTo>
                    <a:pt x="134" y="221"/>
                  </a:lnTo>
                  <a:lnTo>
                    <a:pt x="134" y="219"/>
                  </a:lnTo>
                  <a:lnTo>
                    <a:pt x="134" y="216"/>
                  </a:lnTo>
                  <a:lnTo>
                    <a:pt x="134" y="214"/>
                  </a:lnTo>
                  <a:lnTo>
                    <a:pt x="134" y="213"/>
                  </a:lnTo>
                  <a:lnTo>
                    <a:pt x="134" y="210"/>
                  </a:lnTo>
                  <a:lnTo>
                    <a:pt x="131" y="208"/>
                  </a:lnTo>
                  <a:lnTo>
                    <a:pt x="131" y="206"/>
                  </a:lnTo>
                  <a:lnTo>
                    <a:pt x="131" y="203"/>
                  </a:lnTo>
                  <a:lnTo>
                    <a:pt x="129" y="202"/>
                  </a:lnTo>
                  <a:lnTo>
                    <a:pt x="129" y="200"/>
                  </a:lnTo>
                  <a:lnTo>
                    <a:pt x="126" y="197"/>
                  </a:lnTo>
                  <a:lnTo>
                    <a:pt x="124" y="197"/>
                  </a:lnTo>
                  <a:lnTo>
                    <a:pt x="124" y="195"/>
                  </a:lnTo>
                  <a:lnTo>
                    <a:pt x="123" y="192"/>
                  </a:lnTo>
                  <a:lnTo>
                    <a:pt x="119" y="192"/>
                  </a:lnTo>
                  <a:lnTo>
                    <a:pt x="9" y="99"/>
                  </a:lnTo>
                  <a:lnTo>
                    <a:pt x="7" y="99"/>
                  </a:lnTo>
                  <a:lnTo>
                    <a:pt x="7" y="98"/>
                  </a:lnTo>
                  <a:lnTo>
                    <a:pt x="5" y="98"/>
                  </a:lnTo>
                  <a:lnTo>
                    <a:pt x="5" y="95"/>
                  </a:lnTo>
                  <a:lnTo>
                    <a:pt x="1" y="93"/>
                  </a:lnTo>
                  <a:lnTo>
                    <a:pt x="1" y="92"/>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53" name="Freeform 95"/>
            <p:cNvSpPr>
              <a:spLocks noChangeAspect="1"/>
            </p:cNvSpPr>
            <p:nvPr/>
          </p:nvSpPr>
          <p:spPr bwMode="auto">
            <a:xfrm>
              <a:off x="709" y="4117"/>
              <a:ext cx="471" cy="22"/>
            </a:xfrm>
            <a:custGeom>
              <a:avLst/>
              <a:gdLst>
                <a:gd name="T0" fmla="*/ 1777 w 361"/>
                <a:gd name="T1" fmla="*/ 75 h 17"/>
                <a:gd name="T2" fmla="*/ 1777 w 361"/>
                <a:gd name="T3" fmla="*/ 75 h 17"/>
                <a:gd name="T4" fmla="*/ 1770 w 361"/>
                <a:gd name="T5" fmla="*/ 58 h 17"/>
                <a:gd name="T6" fmla="*/ 1761 w 361"/>
                <a:gd name="T7" fmla="*/ 58 h 17"/>
                <a:gd name="T8" fmla="*/ 1748 w 361"/>
                <a:gd name="T9" fmla="*/ 50 h 17"/>
                <a:gd name="T10" fmla="*/ 1733 w 361"/>
                <a:gd name="T11" fmla="*/ 50 h 17"/>
                <a:gd name="T12" fmla="*/ 1700 w 361"/>
                <a:gd name="T13" fmla="*/ 47 h 17"/>
                <a:gd name="T14" fmla="*/ 1666 w 361"/>
                <a:gd name="T15" fmla="*/ 47 h 17"/>
                <a:gd name="T16" fmla="*/ 1635 w 361"/>
                <a:gd name="T17" fmla="*/ 35 h 17"/>
                <a:gd name="T18" fmla="*/ 1590 w 361"/>
                <a:gd name="T19" fmla="*/ 35 h 17"/>
                <a:gd name="T20" fmla="*/ 1541 w 361"/>
                <a:gd name="T21" fmla="*/ 17 h 17"/>
                <a:gd name="T22" fmla="*/ 1502 w 361"/>
                <a:gd name="T23" fmla="*/ 17 h 17"/>
                <a:gd name="T24" fmla="*/ 1438 w 361"/>
                <a:gd name="T25" fmla="*/ 17 h 17"/>
                <a:gd name="T26" fmla="*/ 1395 w 361"/>
                <a:gd name="T27" fmla="*/ 10 h 17"/>
                <a:gd name="T28" fmla="*/ 1343 w 361"/>
                <a:gd name="T29" fmla="*/ 10 h 17"/>
                <a:gd name="T30" fmla="*/ 1281 w 361"/>
                <a:gd name="T31" fmla="*/ 10 h 17"/>
                <a:gd name="T32" fmla="*/ 1225 w 361"/>
                <a:gd name="T33" fmla="*/ 10 h 17"/>
                <a:gd name="T34" fmla="*/ 1152 w 361"/>
                <a:gd name="T35" fmla="*/ 0 h 17"/>
                <a:gd name="T36" fmla="*/ 1084 w 361"/>
                <a:gd name="T37" fmla="*/ 0 h 17"/>
                <a:gd name="T38" fmla="*/ 1020 w 361"/>
                <a:gd name="T39" fmla="*/ 0 h 17"/>
                <a:gd name="T40" fmla="*/ 968 w 361"/>
                <a:gd name="T41" fmla="*/ 0 h 17"/>
                <a:gd name="T42" fmla="*/ 892 w 361"/>
                <a:gd name="T43" fmla="*/ 0 h 17"/>
                <a:gd name="T44" fmla="*/ 828 w 361"/>
                <a:gd name="T45" fmla="*/ 0 h 17"/>
                <a:gd name="T46" fmla="*/ 759 w 361"/>
                <a:gd name="T47" fmla="*/ 0 h 17"/>
                <a:gd name="T48" fmla="*/ 693 w 361"/>
                <a:gd name="T49" fmla="*/ 0 h 17"/>
                <a:gd name="T50" fmla="*/ 628 w 361"/>
                <a:gd name="T51" fmla="*/ 0 h 17"/>
                <a:gd name="T52" fmla="*/ 581 w 361"/>
                <a:gd name="T53" fmla="*/ 10 h 17"/>
                <a:gd name="T54" fmla="*/ 505 w 361"/>
                <a:gd name="T55" fmla="*/ 10 h 17"/>
                <a:gd name="T56" fmla="*/ 449 w 361"/>
                <a:gd name="T57" fmla="*/ 10 h 17"/>
                <a:gd name="T58" fmla="*/ 401 w 361"/>
                <a:gd name="T59" fmla="*/ 10 h 17"/>
                <a:gd name="T60" fmla="*/ 341 w 361"/>
                <a:gd name="T61" fmla="*/ 17 h 17"/>
                <a:gd name="T62" fmla="*/ 301 w 361"/>
                <a:gd name="T63" fmla="*/ 17 h 17"/>
                <a:gd name="T64" fmla="*/ 239 w 361"/>
                <a:gd name="T65" fmla="*/ 17 h 17"/>
                <a:gd name="T66" fmla="*/ 197 w 361"/>
                <a:gd name="T67" fmla="*/ 35 h 17"/>
                <a:gd name="T68" fmla="*/ 162 w 361"/>
                <a:gd name="T69" fmla="*/ 35 h 17"/>
                <a:gd name="T70" fmla="*/ 127 w 361"/>
                <a:gd name="T71" fmla="*/ 47 h 17"/>
                <a:gd name="T72" fmla="*/ 95 w 361"/>
                <a:gd name="T73" fmla="*/ 47 h 17"/>
                <a:gd name="T74" fmla="*/ 65 w 361"/>
                <a:gd name="T75" fmla="*/ 50 h 17"/>
                <a:gd name="T76" fmla="*/ 38 w 361"/>
                <a:gd name="T77" fmla="*/ 50 h 17"/>
                <a:gd name="T78" fmla="*/ 27 w 361"/>
                <a:gd name="T79" fmla="*/ 58 h 17"/>
                <a:gd name="T80" fmla="*/ 12 w 361"/>
                <a:gd name="T81" fmla="*/ 58 h 17"/>
                <a:gd name="T82" fmla="*/ 0 w 361"/>
                <a:gd name="T83" fmla="*/ 75 h 17"/>
                <a:gd name="T84" fmla="*/ 0 w 361"/>
                <a:gd name="T85" fmla="*/ 75 h 17"/>
                <a:gd name="T86" fmla="*/ 1777 w 361"/>
                <a:gd name="T87" fmla="*/ 75 h 17"/>
                <a:gd name="T88" fmla="*/ 1777 w 361"/>
                <a:gd name="T89" fmla="*/ 75 h 1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7"/>
                <a:gd name="T137" fmla="*/ 361 w 361"/>
                <a:gd name="T138" fmla="*/ 17 h 1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7">
                  <a:moveTo>
                    <a:pt x="360" y="16"/>
                  </a:moveTo>
                  <a:lnTo>
                    <a:pt x="360" y="16"/>
                  </a:lnTo>
                  <a:lnTo>
                    <a:pt x="359" y="12"/>
                  </a:lnTo>
                  <a:lnTo>
                    <a:pt x="357" y="12"/>
                  </a:lnTo>
                  <a:lnTo>
                    <a:pt x="354" y="11"/>
                  </a:lnTo>
                  <a:lnTo>
                    <a:pt x="351" y="11"/>
                  </a:lnTo>
                  <a:lnTo>
                    <a:pt x="345" y="10"/>
                  </a:lnTo>
                  <a:lnTo>
                    <a:pt x="338" y="10"/>
                  </a:lnTo>
                  <a:lnTo>
                    <a:pt x="331" y="7"/>
                  </a:lnTo>
                  <a:lnTo>
                    <a:pt x="323" y="7"/>
                  </a:lnTo>
                  <a:lnTo>
                    <a:pt x="313" y="4"/>
                  </a:lnTo>
                  <a:lnTo>
                    <a:pt x="304" y="4"/>
                  </a:lnTo>
                  <a:lnTo>
                    <a:pt x="292" y="4"/>
                  </a:lnTo>
                  <a:lnTo>
                    <a:pt x="283" y="2"/>
                  </a:lnTo>
                  <a:lnTo>
                    <a:pt x="273" y="2"/>
                  </a:lnTo>
                  <a:lnTo>
                    <a:pt x="260" y="2"/>
                  </a:lnTo>
                  <a:lnTo>
                    <a:pt x="248" y="2"/>
                  </a:lnTo>
                  <a:lnTo>
                    <a:pt x="234" y="0"/>
                  </a:lnTo>
                  <a:lnTo>
                    <a:pt x="220" y="0"/>
                  </a:lnTo>
                  <a:lnTo>
                    <a:pt x="207" y="0"/>
                  </a:lnTo>
                  <a:lnTo>
                    <a:pt x="196" y="0"/>
                  </a:lnTo>
                  <a:lnTo>
                    <a:pt x="181" y="0"/>
                  </a:lnTo>
                  <a:lnTo>
                    <a:pt x="168" y="0"/>
                  </a:lnTo>
                  <a:lnTo>
                    <a:pt x="154" y="0"/>
                  </a:lnTo>
                  <a:lnTo>
                    <a:pt x="140" y="0"/>
                  </a:lnTo>
                  <a:lnTo>
                    <a:pt x="127" y="0"/>
                  </a:lnTo>
                  <a:lnTo>
                    <a:pt x="117" y="2"/>
                  </a:lnTo>
                  <a:lnTo>
                    <a:pt x="103" y="2"/>
                  </a:lnTo>
                  <a:lnTo>
                    <a:pt x="91" y="2"/>
                  </a:lnTo>
                  <a:lnTo>
                    <a:pt x="81" y="2"/>
                  </a:lnTo>
                  <a:lnTo>
                    <a:pt x="69" y="4"/>
                  </a:lnTo>
                  <a:lnTo>
                    <a:pt x="61" y="4"/>
                  </a:lnTo>
                  <a:lnTo>
                    <a:pt x="48" y="4"/>
                  </a:lnTo>
                  <a:lnTo>
                    <a:pt x="40" y="7"/>
                  </a:lnTo>
                  <a:lnTo>
                    <a:pt x="33" y="7"/>
                  </a:lnTo>
                  <a:lnTo>
                    <a:pt x="26" y="10"/>
                  </a:lnTo>
                  <a:lnTo>
                    <a:pt x="19" y="10"/>
                  </a:lnTo>
                  <a:lnTo>
                    <a:pt x="13" y="11"/>
                  </a:lnTo>
                  <a:lnTo>
                    <a:pt x="8" y="11"/>
                  </a:lnTo>
                  <a:lnTo>
                    <a:pt x="5" y="12"/>
                  </a:lnTo>
                  <a:lnTo>
                    <a:pt x="2" y="12"/>
                  </a:lnTo>
                  <a:lnTo>
                    <a:pt x="0" y="16"/>
                  </a:lnTo>
                  <a:lnTo>
                    <a:pt x="360" y="16"/>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54" name="Freeform 96"/>
            <p:cNvSpPr>
              <a:spLocks noChangeAspect="1"/>
            </p:cNvSpPr>
            <p:nvPr/>
          </p:nvSpPr>
          <p:spPr bwMode="auto">
            <a:xfrm>
              <a:off x="703"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4 w 361"/>
                <a:gd name="T11" fmla="*/ 31 h 16"/>
                <a:gd name="T12" fmla="*/ 96 w 361"/>
                <a:gd name="T13" fmla="*/ 37 h 16"/>
                <a:gd name="T14" fmla="*/ 124 w 361"/>
                <a:gd name="T15" fmla="*/ 37 h 16"/>
                <a:gd name="T16" fmla="*/ 161 w 361"/>
                <a:gd name="T17" fmla="*/ 49 h 16"/>
                <a:gd name="T18" fmla="*/ 190 w 361"/>
                <a:gd name="T19" fmla="*/ 49 h 16"/>
                <a:gd name="T20" fmla="*/ 232 w 361"/>
                <a:gd name="T21" fmla="*/ 49 h 16"/>
                <a:gd name="T22" fmla="*/ 273 w 361"/>
                <a:gd name="T23" fmla="*/ 64 h 16"/>
                <a:gd name="T24" fmla="*/ 336 w 361"/>
                <a:gd name="T25" fmla="*/ 64 h 16"/>
                <a:gd name="T26" fmla="*/ 393 w 361"/>
                <a:gd name="T27" fmla="*/ 64 h 16"/>
                <a:gd name="T28" fmla="*/ 441 w 361"/>
                <a:gd name="T29" fmla="*/ 71 h 16"/>
                <a:gd name="T30" fmla="*/ 496 w 361"/>
                <a:gd name="T31" fmla="*/ 71 h 16"/>
                <a:gd name="T32" fmla="*/ 565 w 361"/>
                <a:gd name="T33" fmla="*/ 71 h 16"/>
                <a:gd name="T34" fmla="*/ 618 w 361"/>
                <a:gd name="T35" fmla="*/ 71 h 16"/>
                <a:gd name="T36" fmla="*/ 681 w 361"/>
                <a:gd name="T37" fmla="*/ 77 h 16"/>
                <a:gd name="T38" fmla="*/ 754 w 361"/>
                <a:gd name="T39" fmla="*/ 77 h 16"/>
                <a:gd name="T40" fmla="*/ 819 w 361"/>
                <a:gd name="T41" fmla="*/ 77 h 16"/>
                <a:gd name="T42" fmla="*/ 883 w 361"/>
                <a:gd name="T43" fmla="*/ 77 h 16"/>
                <a:gd name="T44" fmla="*/ 944 w 361"/>
                <a:gd name="T45" fmla="*/ 77 h 16"/>
                <a:gd name="T46" fmla="*/ 1010 w 361"/>
                <a:gd name="T47" fmla="*/ 77 h 16"/>
                <a:gd name="T48" fmla="*/ 1077 w 361"/>
                <a:gd name="T49" fmla="*/ 77 h 16"/>
                <a:gd name="T50" fmla="*/ 1140 w 361"/>
                <a:gd name="T51" fmla="*/ 71 h 16"/>
                <a:gd name="T52" fmla="*/ 1208 w 361"/>
                <a:gd name="T53" fmla="*/ 71 h 16"/>
                <a:gd name="T54" fmla="*/ 1267 w 361"/>
                <a:gd name="T55" fmla="*/ 71 h 16"/>
                <a:gd name="T56" fmla="*/ 1325 w 361"/>
                <a:gd name="T57" fmla="*/ 71 h 16"/>
                <a:gd name="T58" fmla="*/ 1387 w 361"/>
                <a:gd name="T59" fmla="*/ 64 h 16"/>
                <a:gd name="T60" fmla="*/ 1426 w 361"/>
                <a:gd name="T61" fmla="*/ 64 h 16"/>
                <a:gd name="T62" fmla="*/ 1483 w 361"/>
                <a:gd name="T63" fmla="*/ 64 h 16"/>
                <a:gd name="T64" fmla="*/ 1526 w 361"/>
                <a:gd name="T65" fmla="*/ 49 h 16"/>
                <a:gd name="T66" fmla="*/ 1573 w 361"/>
                <a:gd name="T67" fmla="*/ 49 h 16"/>
                <a:gd name="T68" fmla="*/ 1610 w 361"/>
                <a:gd name="T69" fmla="*/ 49 h 16"/>
                <a:gd name="T70" fmla="*/ 1650 w 361"/>
                <a:gd name="T71" fmla="*/ 37 h 16"/>
                <a:gd name="T72" fmla="*/ 1682 w 361"/>
                <a:gd name="T73" fmla="*/ 37 h 16"/>
                <a:gd name="T74" fmla="*/ 1706 w 361"/>
                <a:gd name="T75" fmla="*/ 31 h 16"/>
                <a:gd name="T76" fmla="*/ 1722 w 361"/>
                <a:gd name="T77" fmla="*/ 31 h 16"/>
                <a:gd name="T78" fmla="*/ 1739 w 361"/>
                <a:gd name="T79" fmla="*/ 12 h 16"/>
                <a:gd name="T80" fmla="*/ 175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3" y="6"/>
                  </a:lnTo>
                  <a:lnTo>
                    <a:pt x="20" y="7"/>
                  </a:lnTo>
                  <a:lnTo>
                    <a:pt x="25" y="7"/>
                  </a:lnTo>
                  <a:lnTo>
                    <a:pt x="33" y="9"/>
                  </a:lnTo>
                  <a:lnTo>
                    <a:pt x="39" y="9"/>
                  </a:lnTo>
                  <a:lnTo>
                    <a:pt x="48" y="9"/>
                  </a:lnTo>
                  <a:lnTo>
                    <a:pt x="56" y="12"/>
                  </a:lnTo>
                  <a:lnTo>
                    <a:pt x="69" y="12"/>
                  </a:lnTo>
                  <a:lnTo>
                    <a:pt x="81" y="12"/>
                  </a:lnTo>
                  <a:lnTo>
                    <a:pt x="91" y="14"/>
                  </a:lnTo>
                  <a:lnTo>
                    <a:pt x="102" y="14"/>
                  </a:lnTo>
                  <a:lnTo>
                    <a:pt x="116" y="14"/>
                  </a:lnTo>
                  <a:lnTo>
                    <a:pt x="127" y="14"/>
                  </a:lnTo>
                  <a:lnTo>
                    <a:pt x="140" y="15"/>
                  </a:lnTo>
                  <a:lnTo>
                    <a:pt x="155" y="15"/>
                  </a:lnTo>
                  <a:lnTo>
                    <a:pt x="168" y="15"/>
                  </a:lnTo>
                  <a:lnTo>
                    <a:pt x="181" y="15"/>
                  </a:lnTo>
                  <a:lnTo>
                    <a:pt x="194" y="15"/>
                  </a:lnTo>
                  <a:lnTo>
                    <a:pt x="207" y="15"/>
                  </a:lnTo>
                  <a:lnTo>
                    <a:pt x="221" y="15"/>
                  </a:lnTo>
                  <a:lnTo>
                    <a:pt x="234" y="14"/>
                  </a:lnTo>
                  <a:lnTo>
                    <a:pt x="248" y="14"/>
                  </a:lnTo>
                  <a:lnTo>
                    <a:pt x="260" y="14"/>
                  </a:lnTo>
                  <a:lnTo>
                    <a:pt x="273" y="14"/>
                  </a:lnTo>
                  <a:lnTo>
                    <a:pt x="284" y="12"/>
                  </a:lnTo>
                  <a:lnTo>
                    <a:pt x="293" y="12"/>
                  </a:lnTo>
                  <a:lnTo>
                    <a:pt x="304" y="12"/>
                  </a:lnTo>
                  <a:lnTo>
                    <a:pt x="313" y="9"/>
                  </a:lnTo>
                  <a:lnTo>
                    <a:pt x="323" y="9"/>
                  </a:lnTo>
                  <a:lnTo>
                    <a:pt x="331" y="9"/>
                  </a:lnTo>
                  <a:lnTo>
                    <a:pt x="339" y="7"/>
                  </a:lnTo>
                  <a:lnTo>
                    <a:pt x="345" y="7"/>
                  </a:lnTo>
                  <a:lnTo>
                    <a:pt x="350" y="6"/>
                  </a:lnTo>
                  <a:lnTo>
                    <a:pt x="353" y="6"/>
                  </a:lnTo>
                  <a:lnTo>
                    <a:pt x="357" y="2"/>
                  </a:lnTo>
                  <a:lnTo>
                    <a:pt x="360"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55" name="Freeform 97"/>
            <p:cNvSpPr>
              <a:spLocks noChangeAspect="1"/>
            </p:cNvSpPr>
            <p:nvPr/>
          </p:nvSpPr>
          <p:spPr bwMode="auto">
            <a:xfrm>
              <a:off x="743" y="3544"/>
              <a:ext cx="392" cy="19"/>
            </a:xfrm>
            <a:custGeom>
              <a:avLst/>
              <a:gdLst>
                <a:gd name="T0" fmla="*/ 1464 w 301"/>
                <a:gd name="T1" fmla="*/ 60 h 15"/>
                <a:gd name="T2" fmla="*/ 1464 w 301"/>
                <a:gd name="T3" fmla="*/ 60 h 15"/>
                <a:gd name="T4" fmla="*/ 1459 w 301"/>
                <a:gd name="T5" fmla="*/ 47 h 15"/>
                <a:gd name="T6" fmla="*/ 1459 w 301"/>
                <a:gd name="T7" fmla="*/ 47 h 15"/>
                <a:gd name="T8" fmla="*/ 1436 w 301"/>
                <a:gd name="T9" fmla="*/ 37 h 15"/>
                <a:gd name="T10" fmla="*/ 1425 w 301"/>
                <a:gd name="T11" fmla="*/ 37 h 15"/>
                <a:gd name="T12" fmla="*/ 1401 w 301"/>
                <a:gd name="T13" fmla="*/ 25 h 15"/>
                <a:gd name="T14" fmla="*/ 1367 w 301"/>
                <a:gd name="T15" fmla="*/ 25 h 15"/>
                <a:gd name="T16" fmla="*/ 1352 w 301"/>
                <a:gd name="T17" fmla="*/ 25 h 15"/>
                <a:gd name="T18" fmla="*/ 1313 w 301"/>
                <a:gd name="T19" fmla="*/ 20 h 15"/>
                <a:gd name="T20" fmla="*/ 1263 w 301"/>
                <a:gd name="T21" fmla="*/ 20 h 15"/>
                <a:gd name="T22" fmla="*/ 1240 w 301"/>
                <a:gd name="T23" fmla="*/ 20 h 15"/>
                <a:gd name="T24" fmla="*/ 1190 w 301"/>
                <a:gd name="T25" fmla="*/ 10 h 15"/>
                <a:gd name="T26" fmla="*/ 1151 w 301"/>
                <a:gd name="T27" fmla="*/ 10 h 15"/>
                <a:gd name="T28" fmla="*/ 1106 w 301"/>
                <a:gd name="T29" fmla="*/ 10 h 15"/>
                <a:gd name="T30" fmla="*/ 1061 w 301"/>
                <a:gd name="T31" fmla="*/ 10 h 15"/>
                <a:gd name="T32" fmla="*/ 1011 w 301"/>
                <a:gd name="T33" fmla="*/ 10 h 15"/>
                <a:gd name="T34" fmla="*/ 944 w 301"/>
                <a:gd name="T35" fmla="*/ 0 h 15"/>
                <a:gd name="T36" fmla="*/ 905 w 301"/>
                <a:gd name="T37" fmla="*/ 0 h 15"/>
                <a:gd name="T38" fmla="*/ 849 w 301"/>
                <a:gd name="T39" fmla="*/ 0 h 15"/>
                <a:gd name="T40" fmla="*/ 791 w 301"/>
                <a:gd name="T41" fmla="*/ 0 h 15"/>
                <a:gd name="T42" fmla="*/ 742 w 301"/>
                <a:gd name="T43" fmla="*/ 0 h 15"/>
                <a:gd name="T44" fmla="*/ 682 w 301"/>
                <a:gd name="T45" fmla="*/ 0 h 15"/>
                <a:gd name="T46" fmla="*/ 634 w 301"/>
                <a:gd name="T47" fmla="*/ 0 h 15"/>
                <a:gd name="T48" fmla="*/ 570 w 301"/>
                <a:gd name="T49" fmla="*/ 0 h 15"/>
                <a:gd name="T50" fmla="*/ 517 w 301"/>
                <a:gd name="T51" fmla="*/ 0 h 15"/>
                <a:gd name="T52" fmla="*/ 468 w 301"/>
                <a:gd name="T53" fmla="*/ 10 h 15"/>
                <a:gd name="T54" fmla="*/ 417 w 301"/>
                <a:gd name="T55" fmla="*/ 10 h 15"/>
                <a:gd name="T56" fmla="*/ 371 w 301"/>
                <a:gd name="T57" fmla="*/ 10 h 15"/>
                <a:gd name="T58" fmla="*/ 320 w 301"/>
                <a:gd name="T59" fmla="*/ 10 h 15"/>
                <a:gd name="T60" fmla="*/ 273 w 301"/>
                <a:gd name="T61" fmla="*/ 10 h 15"/>
                <a:gd name="T62" fmla="*/ 246 w 301"/>
                <a:gd name="T63" fmla="*/ 20 h 15"/>
                <a:gd name="T64" fmla="*/ 198 w 301"/>
                <a:gd name="T65" fmla="*/ 20 h 15"/>
                <a:gd name="T66" fmla="*/ 173 w 301"/>
                <a:gd name="T67" fmla="*/ 20 h 15"/>
                <a:gd name="T68" fmla="*/ 134 w 301"/>
                <a:gd name="T69" fmla="*/ 25 h 15"/>
                <a:gd name="T70" fmla="*/ 96 w 301"/>
                <a:gd name="T71" fmla="*/ 25 h 15"/>
                <a:gd name="T72" fmla="*/ 74 w 301"/>
                <a:gd name="T73" fmla="*/ 25 h 15"/>
                <a:gd name="T74" fmla="*/ 64 w 301"/>
                <a:gd name="T75" fmla="*/ 37 h 15"/>
                <a:gd name="T76" fmla="*/ 35 w 301"/>
                <a:gd name="T77" fmla="*/ 37 h 15"/>
                <a:gd name="T78" fmla="*/ 27 w 301"/>
                <a:gd name="T79" fmla="*/ 47 h 15"/>
                <a:gd name="T80" fmla="*/ 12 w 301"/>
                <a:gd name="T81" fmla="*/ 47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1"/>
                  </a:lnTo>
                  <a:lnTo>
                    <a:pt x="294" y="9"/>
                  </a:lnTo>
                  <a:lnTo>
                    <a:pt x="292" y="9"/>
                  </a:lnTo>
                  <a:lnTo>
                    <a:pt x="287" y="6"/>
                  </a:lnTo>
                  <a:lnTo>
                    <a:pt x="280" y="6"/>
                  </a:lnTo>
                  <a:lnTo>
                    <a:pt x="277" y="6"/>
                  </a:lnTo>
                  <a:lnTo>
                    <a:pt x="269" y="5"/>
                  </a:lnTo>
                  <a:lnTo>
                    <a:pt x="259" y="5"/>
                  </a:lnTo>
                  <a:lnTo>
                    <a:pt x="254" y="5"/>
                  </a:lnTo>
                  <a:lnTo>
                    <a:pt x="244" y="2"/>
                  </a:lnTo>
                  <a:lnTo>
                    <a:pt x="236" y="2"/>
                  </a:lnTo>
                  <a:lnTo>
                    <a:pt x="227" y="2"/>
                  </a:lnTo>
                  <a:lnTo>
                    <a:pt x="217" y="2"/>
                  </a:lnTo>
                  <a:lnTo>
                    <a:pt x="207" y="2"/>
                  </a:lnTo>
                  <a:lnTo>
                    <a:pt x="194" y="0"/>
                  </a:lnTo>
                  <a:lnTo>
                    <a:pt x="186" y="0"/>
                  </a:lnTo>
                  <a:lnTo>
                    <a:pt x="174" y="0"/>
                  </a:lnTo>
                  <a:lnTo>
                    <a:pt x="162" y="0"/>
                  </a:lnTo>
                  <a:lnTo>
                    <a:pt x="152" y="0"/>
                  </a:lnTo>
                  <a:lnTo>
                    <a:pt x="140" y="0"/>
                  </a:lnTo>
                  <a:lnTo>
                    <a:pt x="130" y="0"/>
                  </a:lnTo>
                  <a:lnTo>
                    <a:pt x="117" y="0"/>
                  </a:lnTo>
                  <a:lnTo>
                    <a:pt x="106" y="0"/>
                  </a:lnTo>
                  <a:lnTo>
                    <a:pt x="96" y="2"/>
                  </a:lnTo>
                  <a:lnTo>
                    <a:pt x="85" y="2"/>
                  </a:lnTo>
                  <a:lnTo>
                    <a:pt x="76" y="2"/>
                  </a:lnTo>
                  <a:lnTo>
                    <a:pt x="65" y="2"/>
                  </a:lnTo>
                  <a:lnTo>
                    <a:pt x="56" y="2"/>
                  </a:lnTo>
                  <a:lnTo>
                    <a:pt x="50" y="5"/>
                  </a:lnTo>
                  <a:lnTo>
                    <a:pt x="41" y="5"/>
                  </a:lnTo>
                  <a:lnTo>
                    <a:pt x="35" y="5"/>
                  </a:lnTo>
                  <a:lnTo>
                    <a:pt x="28" y="6"/>
                  </a:lnTo>
                  <a:lnTo>
                    <a:pt x="20" y="6"/>
                  </a:lnTo>
                  <a:lnTo>
                    <a:pt x="15" y="6"/>
                  </a:lnTo>
                  <a:lnTo>
                    <a:pt x="13" y="9"/>
                  </a:lnTo>
                  <a:lnTo>
                    <a:pt x="7" y="9"/>
                  </a:lnTo>
                  <a:lnTo>
                    <a:pt x="5" y="11"/>
                  </a:lnTo>
                  <a:lnTo>
                    <a:pt x="2" y="11"/>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56" name="Freeform 98"/>
            <p:cNvSpPr>
              <a:spLocks noChangeAspect="1"/>
            </p:cNvSpPr>
            <p:nvPr/>
          </p:nvSpPr>
          <p:spPr bwMode="auto">
            <a:xfrm>
              <a:off x="863" y="3321"/>
              <a:ext cx="156" cy="6"/>
            </a:xfrm>
            <a:custGeom>
              <a:avLst/>
              <a:gdLst>
                <a:gd name="T0" fmla="*/ 0 w 120"/>
                <a:gd name="T1" fmla="*/ 0 h 5"/>
                <a:gd name="T2" fmla="*/ 0 w 120"/>
                <a:gd name="T3" fmla="*/ 0 h 5"/>
                <a:gd name="T4" fmla="*/ 0 w 120"/>
                <a:gd name="T5" fmla="*/ 0 h 5"/>
                <a:gd name="T6" fmla="*/ 12 w 120"/>
                <a:gd name="T7" fmla="*/ 1 h 5"/>
                <a:gd name="T8" fmla="*/ 12 w 120"/>
                <a:gd name="T9" fmla="*/ 1 h 5"/>
                <a:gd name="T10" fmla="*/ 27 w 120"/>
                <a:gd name="T11" fmla="*/ 1 h 5"/>
                <a:gd name="T12" fmla="*/ 35 w 120"/>
                <a:gd name="T13" fmla="*/ 1 h 5"/>
                <a:gd name="T14" fmla="*/ 46 w 120"/>
                <a:gd name="T15" fmla="*/ 1 h 5"/>
                <a:gd name="T16" fmla="*/ 60 w 120"/>
                <a:gd name="T17" fmla="*/ 1 h 5"/>
                <a:gd name="T18" fmla="*/ 66 w 120"/>
                <a:gd name="T19" fmla="*/ 12 h 5"/>
                <a:gd name="T20" fmla="*/ 74 w 120"/>
                <a:gd name="T21" fmla="*/ 12 h 5"/>
                <a:gd name="T22" fmla="*/ 101 w 120"/>
                <a:gd name="T23" fmla="*/ 12 h 5"/>
                <a:gd name="T24" fmla="*/ 108 w 120"/>
                <a:gd name="T25" fmla="*/ 12 h 5"/>
                <a:gd name="T26" fmla="*/ 131 w 120"/>
                <a:gd name="T27" fmla="*/ 12 h 5"/>
                <a:gd name="T28" fmla="*/ 146 w 120"/>
                <a:gd name="T29" fmla="*/ 12 h 5"/>
                <a:gd name="T30" fmla="*/ 170 w 120"/>
                <a:gd name="T31" fmla="*/ 12 h 5"/>
                <a:gd name="T32" fmla="*/ 190 w 120"/>
                <a:gd name="T33" fmla="*/ 12 h 5"/>
                <a:gd name="T34" fmla="*/ 209 w 120"/>
                <a:gd name="T35" fmla="*/ 12 h 5"/>
                <a:gd name="T36" fmla="*/ 231 w 120"/>
                <a:gd name="T37" fmla="*/ 12 h 5"/>
                <a:gd name="T38" fmla="*/ 257 w 120"/>
                <a:gd name="T39" fmla="*/ 12 h 5"/>
                <a:gd name="T40" fmla="*/ 272 w 120"/>
                <a:gd name="T41" fmla="*/ 12 h 5"/>
                <a:gd name="T42" fmla="*/ 300 w 120"/>
                <a:gd name="T43" fmla="*/ 12 h 5"/>
                <a:gd name="T44" fmla="*/ 316 w 120"/>
                <a:gd name="T45" fmla="*/ 12 h 5"/>
                <a:gd name="T46" fmla="*/ 337 w 120"/>
                <a:gd name="T47" fmla="*/ 12 h 5"/>
                <a:gd name="T48" fmla="*/ 368 w 120"/>
                <a:gd name="T49" fmla="*/ 12 h 5"/>
                <a:gd name="T50" fmla="*/ 382 w 120"/>
                <a:gd name="T51" fmla="*/ 12 h 5"/>
                <a:gd name="T52" fmla="*/ 407 w 120"/>
                <a:gd name="T53" fmla="*/ 12 h 5"/>
                <a:gd name="T54" fmla="*/ 411 w 120"/>
                <a:gd name="T55" fmla="*/ 12 h 5"/>
                <a:gd name="T56" fmla="*/ 438 w 120"/>
                <a:gd name="T57" fmla="*/ 12 h 5"/>
                <a:gd name="T58" fmla="*/ 463 w 120"/>
                <a:gd name="T59" fmla="*/ 12 h 5"/>
                <a:gd name="T60" fmla="*/ 473 w 120"/>
                <a:gd name="T61" fmla="*/ 12 h 5"/>
                <a:gd name="T62" fmla="*/ 495 w 120"/>
                <a:gd name="T63" fmla="*/ 12 h 5"/>
                <a:gd name="T64" fmla="*/ 503 w 120"/>
                <a:gd name="T65" fmla="*/ 12 h 5"/>
                <a:gd name="T66" fmla="*/ 529 w 120"/>
                <a:gd name="T67" fmla="*/ 12 h 5"/>
                <a:gd name="T68" fmla="*/ 534 w 120"/>
                <a:gd name="T69" fmla="*/ 1 h 5"/>
                <a:gd name="T70" fmla="*/ 545 w 120"/>
                <a:gd name="T71" fmla="*/ 1 h 5"/>
                <a:gd name="T72" fmla="*/ 559 w 120"/>
                <a:gd name="T73" fmla="*/ 1 h 5"/>
                <a:gd name="T74" fmla="*/ 564 w 120"/>
                <a:gd name="T75" fmla="*/ 1 h 5"/>
                <a:gd name="T76" fmla="*/ 564 w 120"/>
                <a:gd name="T77" fmla="*/ 1 h 5"/>
                <a:gd name="T78" fmla="*/ 579 w 120"/>
                <a:gd name="T79" fmla="*/ 1 h 5"/>
                <a:gd name="T80" fmla="*/ 579 w 120"/>
                <a:gd name="T81" fmla="*/ 0 h 5"/>
                <a:gd name="T82" fmla="*/ 579 w 120"/>
                <a:gd name="T83" fmla="*/ 0 h 5"/>
                <a:gd name="T84" fmla="*/ 579 w 120"/>
                <a:gd name="T85" fmla="*/ 0 h 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0"/>
                <a:gd name="T130" fmla="*/ 0 h 5"/>
                <a:gd name="T131" fmla="*/ 120 w 120"/>
                <a:gd name="T132" fmla="*/ 5 h 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0" h="5">
                  <a:moveTo>
                    <a:pt x="0" y="0"/>
                  </a:moveTo>
                  <a:lnTo>
                    <a:pt x="0" y="0"/>
                  </a:lnTo>
                  <a:lnTo>
                    <a:pt x="2" y="1"/>
                  </a:lnTo>
                  <a:lnTo>
                    <a:pt x="5" y="1"/>
                  </a:lnTo>
                  <a:lnTo>
                    <a:pt x="7" y="1"/>
                  </a:lnTo>
                  <a:lnTo>
                    <a:pt x="9" y="1"/>
                  </a:lnTo>
                  <a:lnTo>
                    <a:pt x="12" y="1"/>
                  </a:lnTo>
                  <a:lnTo>
                    <a:pt x="14" y="4"/>
                  </a:lnTo>
                  <a:lnTo>
                    <a:pt x="15" y="4"/>
                  </a:lnTo>
                  <a:lnTo>
                    <a:pt x="21" y="4"/>
                  </a:lnTo>
                  <a:lnTo>
                    <a:pt x="22" y="4"/>
                  </a:lnTo>
                  <a:lnTo>
                    <a:pt x="27" y="4"/>
                  </a:lnTo>
                  <a:lnTo>
                    <a:pt x="30" y="4"/>
                  </a:lnTo>
                  <a:lnTo>
                    <a:pt x="35" y="4"/>
                  </a:lnTo>
                  <a:lnTo>
                    <a:pt x="39" y="4"/>
                  </a:lnTo>
                  <a:lnTo>
                    <a:pt x="43" y="4"/>
                  </a:lnTo>
                  <a:lnTo>
                    <a:pt x="48" y="4"/>
                  </a:lnTo>
                  <a:lnTo>
                    <a:pt x="53" y="4"/>
                  </a:lnTo>
                  <a:lnTo>
                    <a:pt x="56" y="4"/>
                  </a:lnTo>
                  <a:lnTo>
                    <a:pt x="62" y="4"/>
                  </a:lnTo>
                  <a:lnTo>
                    <a:pt x="65" y="4"/>
                  </a:lnTo>
                  <a:lnTo>
                    <a:pt x="70" y="4"/>
                  </a:lnTo>
                  <a:lnTo>
                    <a:pt x="76" y="4"/>
                  </a:lnTo>
                  <a:lnTo>
                    <a:pt x="79" y="4"/>
                  </a:lnTo>
                  <a:lnTo>
                    <a:pt x="84" y="4"/>
                  </a:lnTo>
                  <a:lnTo>
                    <a:pt x="85" y="4"/>
                  </a:lnTo>
                  <a:lnTo>
                    <a:pt x="91" y="4"/>
                  </a:lnTo>
                  <a:lnTo>
                    <a:pt x="96" y="4"/>
                  </a:lnTo>
                  <a:lnTo>
                    <a:pt x="98" y="4"/>
                  </a:lnTo>
                  <a:lnTo>
                    <a:pt x="102" y="4"/>
                  </a:lnTo>
                  <a:lnTo>
                    <a:pt x="104" y="4"/>
                  </a:lnTo>
                  <a:lnTo>
                    <a:pt x="109" y="4"/>
                  </a:lnTo>
                  <a:lnTo>
                    <a:pt x="111" y="1"/>
                  </a:lnTo>
                  <a:lnTo>
                    <a:pt x="113" y="1"/>
                  </a:lnTo>
                  <a:lnTo>
                    <a:pt x="116" y="1"/>
                  </a:lnTo>
                  <a:lnTo>
                    <a:pt x="117" y="1"/>
                  </a:lnTo>
                  <a:lnTo>
                    <a:pt x="119" y="1"/>
                  </a:lnTo>
                  <a:lnTo>
                    <a:pt x="11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57" name="Line 99"/>
            <p:cNvSpPr>
              <a:spLocks noChangeAspect="1" noChangeShapeType="1"/>
            </p:cNvSpPr>
            <p:nvPr/>
          </p:nvSpPr>
          <p:spPr bwMode="auto">
            <a:xfrm flipH="1">
              <a:off x="1021" y="3325"/>
              <a:ext cx="11"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558" name="Line 100"/>
            <p:cNvSpPr>
              <a:spLocks noChangeAspect="1" noChangeShapeType="1"/>
            </p:cNvSpPr>
            <p:nvPr/>
          </p:nvSpPr>
          <p:spPr bwMode="auto">
            <a:xfrm>
              <a:off x="1174"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559" name="Line 101"/>
            <p:cNvSpPr>
              <a:spLocks noChangeAspect="1" noChangeShapeType="1"/>
            </p:cNvSpPr>
            <p:nvPr/>
          </p:nvSpPr>
          <p:spPr bwMode="auto">
            <a:xfrm>
              <a:off x="1163" y="3617"/>
              <a:ext cx="0" cy="483"/>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560" name="Freeform 102"/>
            <p:cNvSpPr>
              <a:spLocks noChangeAspect="1"/>
            </p:cNvSpPr>
            <p:nvPr/>
          </p:nvSpPr>
          <p:spPr bwMode="auto">
            <a:xfrm>
              <a:off x="859" y="3423"/>
              <a:ext cx="168" cy="14"/>
            </a:xfrm>
            <a:custGeom>
              <a:avLst/>
              <a:gdLst>
                <a:gd name="T0" fmla="*/ 0 w 129"/>
                <a:gd name="T1" fmla="*/ 0 h 11"/>
                <a:gd name="T2" fmla="*/ 60 w 129"/>
                <a:gd name="T3" fmla="*/ 28 h 11"/>
                <a:gd name="T4" fmla="*/ 173 w 129"/>
                <a:gd name="T5" fmla="*/ 36 h 11"/>
                <a:gd name="T6" fmla="*/ 273 w 129"/>
                <a:gd name="T7" fmla="*/ 46 h 11"/>
                <a:gd name="T8" fmla="*/ 409 w 129"/>
                <a:gd name="T9" fmla="*/ 46 h 11"/>
                <a:gd name="T10" fmla="*/ 512 w 129"/>
                <a:gd name="T11" fmla="*/ 36 h 11"/>
                <a:gd name="T12" fmla="*/ 583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0"/>
                  </a:moveTo>
                  <a:lnTo>
                    <a:pt x="12" y="6"/>
                  </a:lnTo>
                  <a:lnTo>
                    <a:pt x="35" y="8"/>
                  </a:lnTo>
                  <a:lnTo>
                    <a:pt x="56" y="10"/>
                  </a:lnTo>
                  <a:lnTo>
                    <a:pt x="84" y="10"/>
                  </a:lnTo>
                  <a:lnTo>
                    <a:pt x="105" y="8"/>
                  </a:lnTo>
                  <a:lnTo>
                    <a:pt x="120"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61" name="Freeform 103"/>
            <p:cNvSpPr>
              <a:spLocks noChangeAspect="1"/>
            </p:cNvSpPr>
            <p:nvPr/>
          </p:nvSpPr>
          <p:spPr bwMode="auto">
            <a:xfrm>
              <a:off x="682" y="3824"/>
              <a:ext cx="526" cy="22"/>
            </a:xfrm>
            <a:custGeom>
              <a:avLst/>
              <a:gdLst>
                <a:gd name="T0" fmla="*/ 0 w 404"/>
                <a:gd name="T1" fmla="*/ 0 h 17"/>
                <a:gd name="T2" fmla="*/ 0 w 404"/>
                <a:gd name="T3" fmla="*/ 28 h 17"/>
                <a:gd name="T4" fmla="*/ 174 w 404"/>
                <a:gd name="T5" fmla="*/ 58 h 17"/>
                <a:gd name="T6" fmla="*/ 479 w 404"/>
                <a:gd name="T7" fmla="*/ 65 h 17"/>
                <a:gd name="T8" fmla="*/ 858 w 404"/>
                <a:gd name="T9" fmla="*/ 75 h 17"/>
                <a:gd name="T10" fmla="*/ 1279 w 404"/>
                <a:gd name="T11" fmla="*/ 75 h 17"/>
                <a:gd name="T12" fmla="*/ 1609 w 404"/>
                <a:gd name="T13" fmla="*/ 58 h 17"/>
                <a:gd name="T14" fmla="*/ 1857 w 404"/>
                <a:gd name="T15" fmla="*/ 45 h 17"/>
                <a:gd name="T16" fmla="*/ 1966 w 404"/>
                <a:gd name="T17" fmla="*/ 28 h 17"/>
                <a:gd name="T18" fmla="*/ 0 w 404"/>
                <a:gd name="T19" fmla="*/ 0 h 17"/>
                <a:gd name="T20" fmla="*/ 0 w 404"/>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4"/>
                <a:gd name="T34" fmla="*/ 0 h 17"/>
                <a:gd name="T35" fmla="*/ 404 w 404"/>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4" h="17">
                  <a:moveTo>
                    <a:pt x="0" y="0"/>
                  </a:moveTo>
                  <a:lnTo>
                    <a:pt x="0" y="6"/>
                  </a:lnTo>
                  <a:lnTo>
                    <a:pt x="36" y="12"/>
                  </a:lnTo>
                  <a:lnTo>
                    <a:pt x="98" y="14"/>
                  </a:lnTo>
                  <a:lnTo>
                    <a:pt x="177" y="16"/>
                  </a:lnTo>
                  <a:lnTo>
                    <a:pt x="263" y="16"/>
                  </a:lnTo>
                  <a:lnTo>
                    <a:pt x="330" y="12"/>
                  </a:lnTo>
                  <a:lnTo>
                    <a:pt x="381" y="9"/>
                  </a:lnTo>
                  <a:lnTo>
                    <a:pt x="403"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62" name="Freeform 104"/>
            <p:cNvSpPr>
              <a:spLocks noChangeAspect="1"/>
            </p:cNvSpPr>
            <p:nvPr/>
          </p:nvSpPr>
          <p:spPr bwMode="auto">
            <a:xfrm>
              <a:off x="810" y="3265"/>
              <a:ext cx="264" cy="25"/>
            </a:xfrm>
            <a:custGeom>
              <a:avLst/>
              <a:gdLst>
                <a:gd name="T0" fmla="*/ 979 w 203"/>
                <a:gd name="T1" fmla="*/ 0 h 19"/>
                <a:gd name="T2" fmla="*/ 932 w 203"/>
                <a:gd name="T3" fmla="*/ 28 h 19"/>
                <a:gd name="T4" fmla="*/ 812 w 203"/>
                <a:gd name="T5" fmla="*/ 66 h 19"/>
                <a:gd name="T6" fmla="*/ 659 w 203"/>
                <a:gd name="T7" fmla="*/ 95 h 19"/>
                <a:gd name="T8" fmla="*/ 438 w 203"/>
                <a:gd name="T9" fmla="*/ 95 h 19"/>
                <a:gd name="T10" fmla="*/ 243 w 203"/>
                <a:gd name="T11" fmla="*/ 72 h 19"/>
                <a:gd name="T12" fmla="*/ 95 w 203"/>
                <a:gd name="T13" fmla="*/ 50 h 19"/>
                <a:gd name="T14" fmla="*/ 0 w 203"/>
                <a:gd name="T15" fmla="*/ 0 h 19"/>
                <a:gd name="T16" fmla="*/ 163 w 203"/>
                <a:gd name="T17" fmla="*/ 0 h 19"/>
                <a:gd name="T18" fmla="*/ 221 w 203"/>
                <a:gd name="T19" fmla="*/ 28 h 19"/>
                <a:gd name="T20" fmla="*/ 325 w 203"/>
                <a:gd name="T21" fmla="*/ 37 h 19"/>
                <a:gd name="T22" fmla="*/ 455 w 203"/>
                <a:gd name="T23" fmla="*/ 50 h 19"/>
                <a:gd name="T24" fmla="*/ 596 w 203"/>
                <a:gd name="T25" fmla="*/ 50 h 19"/>
                <a:gd name="T26" fmla="*/ 704 w 203"/>
                <a:gd name="T27" fmla="*/ 28 h 19"/>
                <a:gd name="T28" fmla="*/ 800 w 203"/>
                <a:gd name="T29" fmla="*/ 21 h 19"/>
                <a:gd name="T30" fmla="*/ 812 w 203"/>
                <a:gd name="T31" fmla="*/ 0 h 19"/>
                <a:gd name="T32" fmla="*/ 979 w 203"/>
                <a:gd name="T33" fmla="*/ 0 h 19"/>
                <a:gd name="T34" fmla="*/ 979 w 203"/>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3"/>
                <a:gd name="T55" fmla="*/ 0 h 19"/>
                <a:gd name="T56" fmla="*/ 203 w 203"/>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3" h="19">
                  <a:moveTo>
                    <a:pt x="202" y="0"/>
                  </a:moveTo>
                  <a:lnTo>
                    <a:pt x="193" y="5"/>
                  </a:lnTo>
                  <a:lnTo>
                    <a:pt x="168" y="13"/>
                  </a:lnTo>
                  <a:lnTo>
                    <a:pt x="137" y="18"/>
                  </a:lnTo>
                  <a:lnTo>
                    <a:pt x="91" y="18"/>
                  </a:lnTo>
                  <a:lnTo>
                    <a:pt x="50" y="14"/>
                  </a:lnTo>
                  <a:lnTo>
                    <a:pt x="19" y="10"/>
                  </a:lnTo>
                  <a:lnTo>
                    <a:pt x="0" y="0"/>
                  </a:lnTo>
                  <a:lnTo>
                    <a:pt x="34" y="0"/>
                  </a:lnTo>
                  <a:lnTo>
                    <a:pt x="46" y="5"/>
                  </a:lnTo>
                  <a:lnTo>
                    <a:pt x="68" y="7"/>
                  </a:lnTo>
                  <a:lnTo>
                    <a:pt x="94" y="10"/>
                  </a:lnTo>
                  <a:lnTo>
                    <a:pt x="123" y="10"/>
                  </a:lnTo>
                  <a:lnTo>
                    <a:pt x="145" y="5"/>
                  </a:lnTo>
                  <a:lnTo>
                    <a:pt x="165" y="4"/>
                  </a:lnTo>
                  <a:lnTo>
                    <a:pt x="168" y="0"/>
                  </a:lnTo>
                  <a:lnTo>
                    <a:pt x="202"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63" name="Line 105"/>
            <p:cNvSpPr>
              <a:spLocks noChangeAspect="1" noChangeShapeType="1"/>
            </p:cNvSpPr>
            <p:nvPr/>
          </p:nvSpPr>
          <p:spPr bwMode="auto">
            <a:xfrm flipV="1">
              <a:off x="939" y="2986"/>
              <a:ext cx="0" cy="1081"/>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564" name="AutoShape 106"/>
            <p:cNvSpPr>
              <a:spLocks noChangeAspect="1" noChangeArrowheads="1"/>
            </p:cNvSpPr>
            <p:nvPr/>
          </p:nvSpPr>
          <p:spPr bwMode="auto">
            <a:xfrm flipV="1">
              <a:off x="876" y="4067"/>
              <a:ext cx="134" cy="29"/>
            </a:xfrm>
            <a:prstGeom prst="roundRect">
              <a:avLst>
                <a:gd name="adj" fmla="val 0"/>
              </a:avLst>
            </a:prstGeom>
            <a:solidFill>
              <a:srgbClr val="00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65" name="AutoShape 107"/>
            <p:cNvSpPr>
              <a:spLocks noChangeAspect="1" noChangeArrowheads="1"/>
            </p:cNvSpPr>
            <p:nvPr/>
          </p:nvSpPr>
          <p:spPr bwMode="auto">
            <a:xfrm flipV="1">
              <a:off x="1753" y="2924"/>
              <a:ext cx="26" cy="20"/>
            </a:xfrm>
            <a:prstGeom prst="roundRect">
              <a:avLst>
                <a:gd name="adj" fmla="val 0"/>
              </a:avLst>
            </a:prstGeom>
            <a:solidFill>
              <a:srgbClr val="FFFFFF"/>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66" name="Freeform 108"/>
            <p:cNvSpPr>
              <a:spLocks noChangeAspect="1"/>
            </p:cNvSpPr>
            <p:nvPr/>
          </p:nvSpPr>
          <p:spPr bwMode="auto">
            <a:xfrm>
              <a:off x="1738" y="2944"/>
              <a:ext cx="60" cy="43"/>
            </a:xfrm>
            <a:custGeom>
              <a:avLst/>
              <a:gdLst>
                <a:gd name="T0" fmla="*/ 0 w 46"/>
                <a:gd name="T1" fmla="*/ 27 h 33"/>
                <a:gd name="T2" fmla="*/ 0 w 46"/>
                <a:gd name="T3" fmla="*/ 27 h 33"/>
                <a:gd name="T4" fmla="*/ 0 w 46"/>
                <a:gd name="T5" fmla="*/ 27 h 33"/>
                <a:gd name="T6" fmla="*/ 0 w 46"/>
                <a:gd name="T7" fmla="*/ 12 h 33"/>
                <a:gd name="T8" fmla="*/ 0 w 46"/>
                <a:gd name="T9" fmla="*/ 12 h 33"/>
                <a:gd name="T10" fmla="*/ 12 w 46"/>
                <a:gd name="T11" fmla="*/ 12 h 33"/>
                <a:gd name="T12" fmla="*/ 12 w 46"/>
                <a:gd name="T13" fmla="*/ 0 h 33"/>
                <a:gd name="T14" fmla="*/ 27 w 46"/>
                <a:gd name="T15" fmla="*/ 0 h 33"/>
                <a:gd name="T16" fmla="*/ 27 w 46"/>
                <a:gd name="T17" fmla="*/ 0 h 33"/>
                <a:gd name="T18" fmla="*/ 35 w 46"/>
                <a:gd name="T19" fmla="*/ 0 h 33"/>
                <a:gd name="T20" fmla="*/ 35 w 46"/>
                <a:gd name="T21" fmla="*/ 0 h 33"/>
                <a:gd name="T22" fmla="*/ 189 w 46"/>
                <a:gd name="T23" fmla="*/ 0 h 33"/>
                <a:gd name="T24" fmla="*/ 189 w 46"/>
                <a:gd name="T25" fmla="*/ 0 h 33"/>
                <a:gd name="T26" fmla="*/ 192 w 46"/>
                <a:gd name="T27" fmla="*/ 0 h 33"/>
                <a:gd name="T28" fmla="*/ 192 w 46"/>
                <a:gd name="T29" fmla="*/ 0 h 33"/>
                <a:gd name="T30" fmla="*/ 200 w 46"/>
                <a:gd name="T31" fmla="*/ 0 h 33"/>
                <a:gd name="T32" fmla="*/ 200 w 46"/>
                <a:gd name="T33" fmla="*/ 0 h 33"/>
                <a:gd name="T34" fmla="*/ 222 w 46"/>
                <a:gd name="T35" fmla="*/ 12 h 33"/>
                <a:gd name="T36" fmla="*/ 222 w 46"/>
                <a:gd name="T37" fmla="*/ 12 h 33"/>
                <a:gd name="T38" fmla="*/ 222 w 46"/>
                <a:gd name="T39" fmla="*/ 12 h 33"/>
                <a:gd name="T40" fmla="*/ 222 w 46"/>
                <a:gd name="T41" fmla="*/ 27 h 33"/>
                <a:gd name="T42" fmla="*/ 222 w 46"/>
                <a:gd name="T43" fmla="*/ 27 h 33"/>
                <a:gd name="T44" fmla="*/ 222 w 46"/>
                <a:gd name="T45" fmla="*/ 124 h 33"/>
                <a:gd name="T46" fmla="*/ 222 w 46"/>
                <a:gd name="T47" fmla="*/ 125 h 33"/>
                <a:gd name="T48" fmla="*/ 222 w 46"/>
                <a:gd name="T49" fmla="*/ 125 h 33"/>
                <a:gd name="T50" fmla="*/ 222 w 46"/>
                <a:gd name="T51" fmla="*/ 125 h 33"/>
                <a:gd name="T52" fmla="*/ 222 w 46"/>
                <a:gd name="T53" fmla="*/ 145 h 33"/>
                <a:gd name="T54" fmla="*/ 222 w 46"/>
                <a:gd name="T55" fmla="*/ 145 h 33"/>
                <a:gd name="T56" fmla="*/ 200 w 46"/>
                <a:gd name="T57" fmla="*/ 145 h 33"/>
                <a:gd name="T58" fmla="*/ 200 w 46"/>
                <a:gd name="T59" fmla="*/ 145 h 33"/>
                <a:gd name="T60" fmla="*/ 192 w 46"/>
                <a:gd name="T61" fmla="*/ 159 h 33"/>
                <a:gd name="T62" fmla="*/ 192 w 46"/>
                <a:gd name="T63" fmla="*/ 159 h 33"/>
                <a:gd name="T64" fmla="*/ 189 w 46"/>
                <a:gd name="T65" fmla="*/ 159 h 33"/>
                <a:gd name="T66" fmla="*/ 35 w 46"/>
                <a:gd name="T67" fmla="*/ 159 h 33"/>
                <a:gd name="T68" fmla="*/ 35 w 46"/>
                <a:gd name="T69" fmla="*/ 159 h 33"/>
                <a:gd name="T70" fmla="*/ 35 w 46"/>
                <a:gd name="T71" fmla="*/ 159 h 33"/>
                <a:gd name="T72" fmla="*/ 27 w 46"/>
                <a:gd name="T73" fmla="*/ 159 h 33"/>
                <a:gd name="T74" fmla="*/ 12 w 46"/>
                <a:gd name="T75" fmla="*/ 145 h 33"/>
                <a:gd name="T76" fmla="*/ 12 w 46"/>
                <a:gd name="T77" fmla="*/ 145 h 33"/>
                <a:gd name="T78" fmla="*/ 12 w 46"/>
                <a:gd name="T79" fmla="*/ 145 h 33"/>
                <a:gd name="T80" fmla="*/ 0 w 46"/>
                <a:gd name="T81" fmla="*/ 145 h 33"/>
                <a:gd name="T82" fmla="*/ 0 w 46"/>
                <a:gd name="T83" fmla="*/ 125 h 33"/>
                <a:gd name="T84" fmla="*/ 0 w 46"/>
                <a:gd name="T85" fmla="*/ 125 h 33"/>
                <a:gd name="T86" fmla="*/ 0 w 46"/>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0" y="25"/>
                  </a:moveTo>
                  <a:lnTo>
                    <a:pt x="0" y="5"/>
                  </a:lnTo>
                  <a:lnTo>
                    <a:pt x="0" y="2"/>
                  </a:lnTo>
                  <a:lnTo>
                    <a:pt x="2" y="2"/>
                  </a:lnTo>
                  <a:lnTo>
                    <a:pt x="2" y="0"/>
                  </a:lnTo>
                  <a:lnTo>
                    <a:pt x="5" y="0"/>
                  </a:lnTo>
                  <a:lnTo>
                    <a:pt x="7" y="0"/>
                  </a:lnTo>
                  <a:lnTo>
                    <a:pt x="38" y="0"/>
                  </a:lnTo>
                  <a:lnTo>
                    <a:pt x="39" y="0"/>
                  </a:lnTo>
                  <a:lnTo>
                    <a:pt x="41" y="0"/>
                  </a:lnTo>
                  <a:lnTo>
                    <a:pt x="45" y="2"/>
                  </a:lnTo>
                  <a:lnTo>
                    <a:pt x="45" y="5"/>
                  </a:lnTo>
                  <a:lnTo>
                    <a:pt x="45" y="25"/>
                  </a:lnTo>
                  <a:lnTo>
                    <a:pt x="45" y="26"/>
                  </a:lnTo>
                  <a:lnTo>
                    <a:pt x="45" y="29"/>
                  </a:lnTo>
                  <a:lnTo>
                    <a:pt x="41" y="29"/>
                  </a:lnTo>
                  <a:lnTo>
                    <a:pt x="39" y="32"/>
                  </a:lnTo>
                  <a:lnTo>
                    <a:pt x="38" y="32"/>
                  </a:lnTo>
                  <a:lnTo>
                    <a:pt x="7" y="32"/>
                  </a:lnTo>
                  <a:lnTo>
                    <a:pt x="5" y="32"/>
                  </a:lnTo>
                  <a:lnTo>
                    <a:pt x="5" y="29"/>
                  </a:lnTo>
                  <a:lnTo>
                    <a:pt x="2" y="29"/>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67" name="Freeform 109"/>
            <p:cNvSpPr>
              <a:spLocks noChangeAspect="1"/>
            </p:cNvSpPr>
            <p:nvPr/>
          </p:nvSpPr>
          <p:spPr bwMode="auto">
            <a:xfrm>
              <a:off x="1738" y="2944"/>
              <a:ext cx="20" cy="43"/>
            </a:xfrm>
            <a:custGeom>
              <a:avLst/>
              <a:gdLst>
                <a:gd name="T0" fmla="*/ 0 w 15"/>
                <a:gd name="T1" fmla="*/ 27 h 33"/>
                <a:gd name="T2" fmla="*/ 0 w 15"/>
                <a:gd name="T3" fmla="*/ 27 h 33"/>
                <a:gd name="T4" fmla="*/ 0 w 15"/>
                <a:gd name="T5" fmla="*/ 27 h 33"/>
                <a:gd name="T6" fmla="*/ 0 w 15"/>
                <a:gd name="T7" fmla="*/ 12 h 33"/>
                <a:gd name="T8" fmla="*/ 0 w 15"/>
                <a:gd name="T9" fmla="*/ 12 h 33"/>
                <a:gd name="T10" fmla="*/ 0 w 15"/>
                <a:gd name="T11" fmla="*/ 12 h 33"/>
                <a:gd name="T12" fmla="*/ 0 w 15"/>
                <a:gd name="T13" fmla="*/ 0 h 33"/>
                <a:gd name="T14" fmla="*/ 12 w 15"/>
                <a:gd name="T15" fmla="*/ 0 h 33"/>
                <a:gd name="T16" fmla="*/ 12 w 15"/>
                <a:gd name="T17" fmla="*/ 0 h 33"/>
                <a:gd name="T18" fmla="*/ 12 w 15"/>
                <a:gd name="T19" fmla="*/ 0 h 33"/>
                <a:gd name="T20" fmla="*/ 12 w 15"/>
                <a:gd name="T21" fmla="*/ 0 h 33"/>
                <a:gd name="T22" fmla="*/ 64 w 15"/>
                <a:gd name="T23" fmla="*/ 0 h 33"/>
                <a:gd name="T24" fmla="*/ 64 w 15"/>
                <a:gd name="T25" fmla="*/ 0 h 33"/>
                <a:gd name="T26" fmla="*/ 64 w 15"/>
                <a:gd name="T27" fmla="*/ 0 h 33"/>
                <a:gd name="T28" fmla="*/ 64 w 15"/>
                <a:gd name="T29" fmla="*/ 0 h 33"/>
                <a:gd name="T30" fmla="*/ 64 w 15"/>
                <a:gd name="T31" fmla="*/ 0 h 33"/>
                <a:gd name="T32" fmla="*/ 64 w 15"/>
                <a:gd name="T33" fmla="*/ 0 h 33"/>
                <a:gd name="T34" fmla="*/ 79 w 15"/>
                <a:gd name="T35" fmla="*/ 12 h 33"/>
                <a:gd name="T36" fmla="*/ 79 w 15"/>
                <a:gd name="T37" fmla="*/ 12 h 33"/>
                <a:gd name="T38" fmla="*/ 79 w 15"/>
                <a:gd name="T39" fmla="*/ 12 h 33"/>
                <a:gd name="T40" fmla="*/ 79 w 15"/>
                <a:gd name="T41" fmla="*/ 27 h 33"/>
                <a:gd name="T42" fmla="*/ 79 w 15"/>
                <a:gd name="T43" fmla="*/ 27 h 33"/>
                <a:gd name="T44" fmla="*/ 79 w 15"/>
                <a:gd name="T45" fmla="*/ 124 h 33"/>
                <a:gd name="T46" fmla="*/ 79 w 15"/>
                <a:gd name="T47" fmla="*/ 125 h 33"/>
                <a:gd name="T48" fmla="*/ 79 w 15"/>
                <a:gd name="T49" fmla="*/ 125 h 33"/>
                <a:gd name="T50" fmla="*/ 79 w 15"/>
                <a:gd name="T51" fmla="*/ 125 h 33"/>
                <a:gd name="T52" fmla="*/ 79 w 15"/>
                <a:gd name="T53" fmla="*/ 145 h 33"/>
                <a:gd name="T54" fmla="*/ 79 w 15"/>
                <a:gd name="T55" fmla="*/ 145 h 33"/>
                <a:gd name="T56" fmla="*/ 64 w 15"/>
                <a:gd name="T57" fmla="*/ 145 h 33"/>
                <a:gd name="T58" fmla="*/ 64 w 15"/>
                <a:gd name="T59" fmla="*/ 145 h 33"/>
                <a:gd name="T60" fmla="*/ 64 w 15"/>
                <a:gd name="T61" fmla="*/ 159 h 33"/>
                <a:gd name="T62" fmla="*/ 64 w 15"/>
                <a:gd name="T63" fmla="*/ 159 h 33"/>
                <a:gd name="T64" fmla="*/ 64 w 15"/>
                <a:gd name="T65" fmla="*/ 159 h 33"/>
                <a:gd name="T66" fmla="*/ 12 w 15"/>
                <a:gd name="T67" fmla="*/ 159 h 33"/>
                <a:gd name="T68" fmla="*/ 12 w 15"/>
                <a:gd name="T69" fmla="*/ 159 h 33"/>
                <a:gd name="T70" fmla="*/ 12 w 15"/>
                <a:gd name="T71" fmla="*/ 159 h 33"/>
                <a:gd name="T72" fmla="*/ 12 w 15"/>
                <a:gd name="T73" fmla="*/ 159 h 33"/>
                <a:gd name="T74" fmla="*/ 0 w 15"/>
                <a:gd name="T75" fmla="*/ 145 h 33"/>
                <a:gd name="T76" fmla="*/ 0 w 15"/>
                <a:gd name="T77" fmla="*/ 145 h 33"/>
                <a:gd name="T78" fmla="*/ 0 w 15"/>
                <a:gd name="T79" fmla="*/ 145 h 33"/>
                <a:gd name="T80" fmla="*/ 0 w 15"/>
                <a:gd name="T81" fmla="*/ 145 h 33"/>
                <a:gd name="T82" fmla="*/ 0 w 15"/>
                <a:gd name="T83" fmla="*/ 125 h 33"/>
                <a:gd name="T84" fmla="*/ 0 w 15"/>
                <a:gd name="T85" fmla="*/ 125 h 33"/>
                <a:gd name="T86" fmla="*/ 0 w 15"/>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0" y="25"/>
                  </a:moveTo>
                  <a:lnTo>
                    <a:pt x="0" y="5"/>
                  </a:lnTo>
                  <a:lnTo>
                    <a:pt x="0" y="2"/>
                  </a:lnTo>
                  <a:lnTo>
                    <a:pt x="0" y="0"/>
                  </a:lnTo>
                  <a:lnTo>
                    <a:pt x="2" y="0"/>
                  </a:lnTo>
                  <a:lnTo>
                    <a:pt x="11" y="0"/>
                  </a:lnTo>
                  <a:lnTo>
                    <a:pt x="14" y="2"/>
                  </a:lnTo>
                  <a:lnTo>
                    <a:pt x="14" y="5"/>
                  </a:lnTo>
                  <a:lnTo>
                    <a:pt x="14" y="25"/>
                  </a:lnTo>
                  <a:lnTo>
                    <a:pt x="14" y="26"/>
                  </a:lnTo>
                  <a:lnTo>
                    <a:pt x="14" y="29"/>
                  </a:lnTo>
                  <a:lnTo>
                    <a:pt x="11" y="29"/>
                  </a:lnTo>
                  <a:lnTo>
                    <a:pt x="11" y="32"/>
                  </a:lnTo>
                  <a:lnTo>
                    <a:pt x="2" y="32"/>
                  </a:lnTo>
                  <a:lnTo>
                    <a:pt x="2" y="29"/>
                  </a:lnTo>
                  <a:lnTo>
                    <a:pt x="0" y="29"/>
                  </a:lnTo>
                  <a:lnTo>
                    <a:pt x="0" y="26"/>
                  </a:lnTo>
                  <a:lnTo>
                    <a:pt x="0" y="25"/>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68" name="Freeform 110"/>
            <p:cNvSpPr>
              <a:spLocks noChangeAspect="1"/>
            </p:cNvSpPr>
            <p:nvPr/>
          </p:nvSpPr>
          <p:spPr bwMode="auto">
            <a:xfrm>
              <a:off x="1784" y="2944"/>
              <a:ext cx="14" cy="43"/>
            </a:xfrm>
            <a:custGeom>
              <a:avLst/>
              <a:gdLst>
                <a:gd name="T0" fmla="*/ 0 w 11"/>
                <a:gd name="T1" fmla="*/ 27 h 33"/>
                <a:gd name="T2" fmla="*/ 0 w 11"/>
                <a:gd name="T3" fmla="*/ 27 h 33"/>
                <a:gd name="T4" fmla="*/ 0 w 11"/>
                <a:gd name="T5" fmla="*/ 27 h 33"/>
                <a:gd name="T6" fmla="*/ 0 w 11"/>
                <a:gd name="T7" fmla="*/ 12 h 33"/>
                <a:gd name="T8" fmla="*/ 0 w 11"/>
                <a:gd name="T9" fmla="*/ 12 h 33"/>
                <a:gd name="T10" fmla="*/ 0 w 11"/>
                <a:gd name="T11" fmla="*/ 12 h 33"/>
                <a:gd name="T12" fmla="*/ 0 w 11"/>
                <a:gd name="T13" fmla="*/ 0 h 33"/>
                <a:gd name="T14" fmla="*/ 0 w 11"/>
                <a:gd name="T15" fmla="*/ 0 h 33"/>
                <a:gd name="T16" fmla="*/ 0 w 11"/>
                <a:gd name="T17" fmla="*/ 0 h 33"/>
                <a:gd name="T18" fmla="*/ 0 w 11"/>
                <a:gd name="T19" fmla="*/ 0 h 33"/>
                <a:gd name="T20" fmla="*/ 0 w 11"/>
                <a:gd name="T21" fmla="*/ 0 h 33"/>
                <a:gd name="T22" fmla="*/ 36 w 11"/>
                <a:gd name="T23" fmla="*/ 0 h 33"/>
                <a:gd name="T24" fmla="*/ 36 w 11"/>
                <a:gd name="T25" fmla="*/ 0 h 33"/>
                <a:gd name="T26" fmla="*/ 46 w 11"/>
                <a:gd name="T27" fmla="*/ 0 h 33"/>
                <a:gd name="T28" fmla="*/ 46 w 11"/>
                <a:gd name="T29" fmla="*/ 0 h 33"/>
                <a:gd name="T30" fmla="*/ 46 w 11"/>
                <a:gd name="T31" fmla="*/ 0 h 33"/>
                <a:gd name="T32" fmla="*/ 46 w 11"/>
                <a:gd name="T33" fmla="*/ 0 h 33"/>
                <a:gd name="T34" fmla="*/ 46 w 11"/>
                <a:gd name="T35" fmla="*/ 12 h 33"/>
                <a:gd name="T36" fmla="*/ 46 w 11"/>
                <a:gd name="T37" fmla="*/ 12 h 33"/>
                <a:gd name="T38" fmla="*/ 46 w 11"/>
                <a:gd name="T39" fmla="*/ 12 h 33"/>
                <a:gd name="T40" fmla="*/ 46 w 11"/>
                <a:gd name="T41" fmla="*/ 27 h 33"/>
                <a:gd name="T42" fmla="*/ 46 w 11"/>
                <a:gd name="T43" fmla="*/ 27 h 33"/>
                <a:gd name="T44" fmla="*/ 46 w 11"/>
                <a:gd name="T45" fmla="*/ 124 h 33"/>
                <a:gd name="T46" fmla="*/ 46 w 11"/>
                <a:gd name="T47" fmla="*/ 125 h 33"/>
                <a:gd name="T48" fmla="*/ 46 w 11"/>
                <a:gd name="T49" fmla="*/ 125 h 33"/>
                <a:gd name="T50" fmla="*/ 46 w 11"/>
                <a:gd name="T51" fmla="*/ 125 h 33"/>
                <a:gd name="T52" fmla="*/ 46 w 11"/>
                <a:gd name="T53" fmla="*/ 145 h 33"/>
                <a:gd name="T54" fmla="*/ 46 w 11"/>
                <a:gd name="T55" fmla="*/ 145 h 33"/>
                <a:gd name="T56" fmla="*/ 46 w 11"/>
                <a:gd name="T57" fmla="*/ 145 h 33"/>
                <a:gd name="T58" fmla="*/ 46 w 11"/>
                <a:gd name="T59" fmla="*/ 145 h 33"/>
                <a:gd name="T60" fmla="*/ 46 w 11"/>
                <a:gd name="T61" fmla="*/ 159 h 33"/>
                <a:gd name="T62" fmla="*/ 46 w 11"/>
                <a:gd name="T63" fmla="*/ 159 h 33"/>
                <a:gd name="T64" fmla="*/ 36 w 11"/>
                <a:gd name="T65" fmla="*/ 159 h 33"/>
                <a:gd name="T66" fmla="*/ 0 w 11"/>
                <a:gd name="T67" fmla="*/ 159 h 33"/>
                <a:gd name="T68" fmla="*/ 0 w 11"/>
                <a:gd name="T69" fmla="*/ 159 h 33"/>
                <a:gd name="T70" fmla="*/ 0 w 11"/>
                <a:gd name="T71" fmla="*/ 159 h 33"/>
                <a:gd name="T72" fmla="*/ 0 w 11"/>
                <a:gd name="T73" fmla="*/ 159 h 33"/>
                <a:gd name="T74" fmla="*/ 0 w 11"/>
                <a:gd name="T75" fmla="*/ 145 h 33"/>
                <a:gd name="T76" fmla="*/ 0 w 11"/>
                <a:gd name="T77" fmla="*/ 145 h 33"/>
                <a:gd name="T78" fmla="*/ 0 w 11"/>
                <a:gd name="T79" fmla="*/ 145 h 33"/>
                <a:gd name="T80" fmla="*/ 0 w 11"/>
                <a:gd name="T81" fmla="*/ 145 h 33"/>
                <a:gd name="T82" fmla="*/ 0 w 11"/>
                <a:gd name="T83" fmla="*/ 125 h 33"/>
                <a:gd name="T84" fmla="*/ 0 w 11"/>
                <a:gd name="T85" fmla="*/ 125 h 33"/>
                <a:gd name="T86" fmla="*/ 0 w 11"/>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1"/>
                <a:gd name="T133" fmla="*/ 0 h 33"/>
                <a:gd name="T134" fmla="*/ 11 w 11"/>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1" h="33">
                  <a:moveTo>
                    <a:pt x="0" y="25"/>
                  </a:moveTo>
                  <a:lnTo>
                    <a:pt x="0" y="5"/>
                  </a:lnTo>
                  <a:lnTo>
                    <a:pt x="0" y="2"/>
                  </a:lnTo>
                  <a:lnTo>
                    <a:pt x="0" y="0"/>
                  </a:lnTo>
                  <a:lnTo>
                    <a:pt x="8" y="0"/>
                  </a:lnTo>
                  <a:lnTo>
                    <a:pt x="10" y="0"/>
                  </a:lnTo>
                  <a:lnTo>
                    <a:pt x="10" y="2"/>
                  </a:lnTo>
                  <a:lnTo>
                    <a:pt x="10" y="5"/>
                  </a:lnTo>
                  <a:lnTo>
                    <a:pt x="10" y="25"/>
                  </a:lnTo>
                  <a:lnTo>
                    <a:pt x="10" y="26"/>
                  </a:lnTo>
                  <a:lnTo>
                    <a:pt x="10" y="29"/>
                  </a:lnTo>
                  <a:lnTo>
                    <a:pt x="10" y="32"/>
                  </a:lnTo>
                  <a:lnTo>
                    <a:pt x="8" y="32"/>
                  </a:lnTo>
                  <a:lnTo>
                    <a:pt x="0" y="32"/>
                  </a:lnTo>
                  <a:lnTo>
                    <a:pt x="0" y="29"/>
                  </a:lnTo>
                  <a:lnTo>
                    <a:pt x="0" y="26"/>
                  </a:lnTo>
                  <a:lnTo>
                    <a:pt x="0" y="25"/>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69" name="Freeform 111" descr="Light vertical"/>
            <p:cNvSpPr>
              <a:spLocks noChangeAspect="1"/>
            </p:cNvSpPr>
            <p:nvPr/>
          </p:nvSpPr>
          <p:spPr bwMode="auto">
            <a:xfrm>
              <a:off x="1757" y="2944"/>
              <a:ext cx="23" cy="43"/>
            </a:xfrm>
            <a:custGeom>
              <a:avLst/>
              <a:gdLst>
                <a:gd name="T0" fmla="*/ 0 w 18"/>
                <a:gd name="T1" fmla="*/ 27 h 33"/>
                <a:gd name="T2" fmla="*/ 0 w 18"/>
                <a:gd name="T3" fmla="*/ 27 h 33"/>
                <a:gd name="T4" fmla="*/ 0 w 18"/>
                <a:gd name="T5" fmla="*/ 27 h 33"/>
                <a:gd name="T6" fmla="*/ 0 w 18"/>
                <a:gd name="T7" fmla="*/ 12 h 33"/>
                <a:gd name="T8" fmla="*/ 0 w 18"/>
                <a:gd name="T9" fmla="*/ 12 h 33"/>
                <a:gd name="T10" fmla="*/ 0 w 18"/>
                <a:gd name="T11" fmla="*/ 12 h 33"/>
                <a:gd name="T12" fmla="*/ 10 w 18"/>
                <a:gd name="T13" fmla="*/ 0 h 33"/>
                <a:gd name="T14" fmla="*/ 10 w 18"/>
                <a:gd name="T15" fmla="*/ 0 h 33"/>
                <a:gd name="T16" fmla="*/ 10 w 18"/>
                <a:gd name="T17" fmla="*/ 0 h 33"/>
                <a:gd name="T18" fmla="*/ 10 w 18"/>
                <a:gd name="T19" fmla="*/ 0 h 33"/>
                <a:gd name="T20" fmla="*/ 10 w 18"/>
                <a:gd name="T21" fmla="*/ 0 h 33"/>
                <a:gd name="T22" fmla="*/ 69 w 18"/>
                <a:gd name="T23" fmla="*/ 0 h 33"/>
                <a:gd name="T24" fmla="*/ 69 w 18"/>
                <a:gd name="T25" fmla="*/ 0 h 33"/>
                <a:gd name="T26" fmla="*/ 69 w 18"/>
                <a:gd name="T27" fmla="*/ 0 h 33"/>
                <a:gd name="T28" fmla="*/ 75 w 18"/>
                <a:gd name="T29" fmla="*/ 0 h 33"/>
                <a:gd name="T30" fmla="*/ 75 w 18"/>
                <a:gd name="T31" fmla="*/ 0 h 33"/>
                <a:gd name="T32" fmla="*/ 75 w 18"/>
                <a:gd name="T33" fmla="*/ 0 h 33"/>
                <a:gd name="T34" fmla="*/ 75 w 18"/>
                <a:gd name="T35" fmla="*/ 12 h 33"/>
                <a:gd name="T36" fmla="*/ 75 w 18"/>
                <a:gd name="T37" fmla="*/ 12 h 33"/>
                <a:gd name="T38" fmla="*/ 75 w 18"/>
                <a:gd name="T39" fmla="*/ 12 h 33"/>
                <a:gd name="T40" fmla="*/ 75 w 18"/>
                <a:gd name="T41" fmla="*/ 27 h 33"/>
                <a:gd name="T42" fmla="*/ 75 w 18"/>
                <a:gd name="T43" fmla="*/ 27 h 33"/>
                <a:gd name="T44" fmla="*/ 75 w 18"/>
                <a:gd name="T45" fmla="*/ 124 h 33"/>
                <a:gd name="T46" fmla="*/ 75 w 18"/>
                <a:gd name="T47" fmla="*/ 125 h 33"/>
                <a:gd name="T48" fmla="*/ 75 w 18"/>
                <a:gd name="T49" fmla="*/ 125 h 33"/>
                <a:gd name="T50" fmla="*/ 75 w 18"/>
                <a:gd name="T51" fmla="*/ 125 h 33"/>
                <a:gd name="T52" fmla="*/ 75 w 18"/>
                <a:gd name="T53" fmla="*/ 145 h 33"/>
                <a:gd name="T54" fmla="*/ 75 w 18"/>
                <a:gd name="T55" fmla="*/ 145 h 33"/>
                <a:gd name="T56" fmla="*/ 75 w 18"/>
                <a:gd name="T57" fmla="*/ 145 h 33"/>
                <a:gd name="T58" fmla="*/ 75 w 18"/>
                <a:gd name="T59" fmla="*/ 145 h 33"/>
                <a:gd name="T60" fmla="*/ 69 w 18"/>
                <a:gd name="T61" fmla="*/ 159 h 33"/>
                <a:gd name="T62" fmla="*/ 69 w 18"/>
                <a:gd name="T63" fmla="*/ 159 h 33"/>
                <a:gd name="T64" fmla="*/ 69 w 18"/>
                <a:gd name="T65" fmla="*/ 159 h 33"/>
                <a:gd name="T66" fmla="*/ 10 w 18"/>
                <a:gd name="T67" fmla="*/ 159 h 33"/>
                <a:gd name="T68" fmla="*/ 10 w 18"/>
                <a:gd name="T69" fmla="*/ 159 h 33"/>
                <a:gd name="T70" fmla="*/ 10 w 18"/>
                <a:gd name="T71" fmla="*/ 159 h 33"/>
                <a:gd name="T72" fmla="*/ 10 w 18"/>
                <a:gd name="T73" fmla="*/ 159 h 33"/>
                <a:gd name="T74" fmla="*/ 10 w 18"/>
                <a:gd name="T75" fmla="*/ 145 h 33"/>
                <a:gd name="T76" fmla="*/ 0 w 18"/>
                <a:gd name="T77" fmla="*/ 145 h 33"/>
                <a:gd name="T78" fmla="*/ 0 w 18"/>
                <a:gd name="T79" fmla="*/ 145 h 33"/>
                <a:gd name="T80" fmla="*/ 0 w 18"/>
                <a:gd name="T81" fmla="*/ 145 h 33"/>
                <a:gd name="T82" fmla="*/ 0 w 18"/>
                <a:gd name="T83" fmla="*/ 125 h 33"/>
                <a:gd name="T84" fmla="*/ 0 w 18"/>
                <a:gd name="T85" fmla="*/ 125 h 33"/>
                <a:gd name="T86" fmla="*/ 0 w 18"/>
                <a:gd name="T87" fmla="*/ 124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0" y="25"/>
                  </a:moveTo>
                  <a:lnTo>
                    <a:pt x="0" y="5"/>
                  </a:lnTo>
                  <a:lnTo>
                    <a:pt x="0" y="2"/>
                  </a:lnTo>
                  <a:lnTo>
                    <a:pt x="0" y="0"/>
                  </a:lnTo>
                  <a:lnTo>
                    <a:pt x="2" y="0"/>
                  </a:lnTo>
                  <a:lnTo>
                    <a:pt x="16" y="0"/>
                  </a:lnTo>
                  <a:lnTo>
                    <a:pt x="17" y="0"/>
                  </a:lnTo>
                  <a:lnTo>
                    <a:pt x="17" y="2"/>
                  </a:lnTo>
                  <a:lnTo>
                    <a:pt x="17" y="5"/>
                  </a:lnTo>
                  <a:lnTo>
                    <a:pt x="17" y="25"/>
                  </a:lnTo>
                  <a:lnTo>
                    <a:pt x="17" y="26"/>
                  </a:lnTo>
                  <a:lnTo>
                    <a:pt x="17" y="29"/>
                  </a:lnTo>
                  <a:lnTo>
                    <a:pt x="17" y="32"/>
                  </a:lnTo>
                  <a:lnTo>
                    <a:pt x="16" y="32"/>
                  </a:lnTo>
                  <a:lnTo>
                    <a:pt x="2" y="32"/>
                  </a:lnTo>
                  <a:lnTo>
                    <a:pt x="2" y="29"/>
                  </a:lnTo>
                  <a:lnTo>
                    <a:pt x="0" y="29"/>
                  </a:lnTo>
                  <a:lnTo>
                    <a:pt x="0" y="26"/>
                  </a:lnTo>
                  <a:lnTo>
                    <a:pt x="0" y="25"/>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70" name="AutoShape 112"/>
            <p:cNvSpPr>
              <a:spLocks noChangeAspect="1" noChangeArrowheads="1"/>
            </p:cNvSpPr>
            <p:nvPr/>
          </p:nvSpPr>
          <p:spPr bwMode="auto">
            <a:xfrm flipV="1">
              <a:off x="1775" y="2924"/>
              <a:ext cx="4" cy="20"/>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71" name="Freeform 113"/>
            <p:cNvSpPr>
              <a:spLocks noChangeAspect="1"/>
            </p:cNvSpPr>
            <p:nvPr/>
          </p:nvSpPr>
          <p:spPr bwMode="auto">
            <a:xfrm>
              <a:off x="1707" y="2839"/>
              <a:ext cx="123" cy="81"/>
            </a:xfrm>
            <a:custGeom>
              <a:avLst/>
              <a:gdLst>
                <a:gd name="T0" fmla="*/ 0 w 94"/>
                <a:gd name="T1" fmla="*/ 50 h 62"/>
                <a:gd name="T2" fmla="*/ 0 w 94"/>
                <a:gd name="T3" fmla="*/ 50 h 62"/>
                <a:gd name="T4" fmla="*/ 12 w 94"/>
                <a:gd name="T5" fmla="*/ 38 h 62"/>
                <a:gd name="T6" fmla="*/ 12 w 94"/>
                <a:gd name="T7" fmla="*/ 38 h 62"/>
                <a:gd name="T8" fmla="*/ 12 w 94"/>
                <a:gd name="T9" fmla="*/ 29 h 62"/>
                <a:gd name="T10" fmla="*/ 29 w 94"/>
                <a:gd name="T11" fmla="*/ 16 h 62"/>
                <a:gd name="T12" fmla="*/ 38 w 94"/>
                <a:gd name="T13" fmla="*/ 16 h 62"/>
                <a:gd name="T14" fmla="*/ 46 w 94"/>
                <a:gd name="T15" fmla="*/ 0 h 62"/>
                <a:gd name="T16" fmla="*/ 65 w 94"/>
                <a:gd name="T17" fmla="*/ 0 h 62"/>
                <a:gd name="T18" fmla="*/ 71 w 94"/>
                <a:gd name="T19" fmla="*/ 0 h 62"/>
                <a:gd name="T20" fmla="*/ 79 w 94"/>
                <a:gd name="T21" fmla="*/ 0 h 62"/>
                <a:gd name="T22" fmla="*/ 376 w 94"/>
                <a:gd name="T23" fmla="*/ 0 h 62"/>
                <a:gd name="T24" fmla="*/ 398 w 94"/>
                <a:gd name="T25" fmla="*/ 0 h 62"/>
                <a:gd name="T26" fmla="*/ 400 w 94"/>
                <a:gd name="T27" fmla="*/ 0 h 62"/>
                <a:gd name="T28" fmla="*/ 420 w 94"/>
                <a:gd name="T29" fmla="*/ 0 h 62"/>
                <a:gd name="T30" fmla="*/ 434 w 94"/>
                <a:gd name="T31" fmla="*/ 16 h 62"/>
                <a:gd name="T32" fmla="*/ 437 w 94"/>
                <a:gd name="T33" fmla="*/ 16 h 62"/>
                <a:gd name="T34" fmla="*/ 445 w 94"/>
                <a:gd name="T35" fmla="*/ 29 h 62"/>
                <a:gd name="T36" fmla="*/ 445 w 94"/>
                <a:gd name="T37" fmla="*/ 29 h 62"/>
                <a:gd name="T38" fmla="*/ 467 w 94"/>
                <a:gd name="T39" fmla="*/ 38 h 62"/>
                <a:gd name="T40" fmla="*/ 467 w 94"/>
                <a:gd name="T41" fmla="*/ 50 h 62"/>
                <a:gd name="T42" fmla="*/ 467 w 94"/>
                <a:gd name="T43" fmla="*/ 50 h 62"/>
                <a:gd name="T44" fmla="*/ 467 w 94"/>
                <a:gd name="T45" fmla="*/ 247 h 62"/>
                <a:gd name="T46" fmla="*/ 467 w 94"/>
                <a:gd name="T47" fmla="*/ 260 h 62"/>
                <a:gd name="T48" fmla="*/ 467 w 94"/>
                <a:gd name="T49" fmla="*/ 274 h 62"/>
                <a:gd name="T50" fmla="*/ 445 w 94"/>
                <a:gd name="T51" fmla="*/ 274 h 62"/>
                <a:gd name="T52" fmla="*/ 445 w 94"/>
                <a:gd name="T53" fmla="*/ 277 h 62"/>
                <a:gd name="T54" fmla="*/ 437 w 94"/>
                <a:gd name="T55" fmla="*/ 284 h 62"/>
                <a:gd name="T56" fmla="*/ 434 w 94"/>
                <a:gd name="T57" fmla="*/ 284 h 62"/>
                <a:gd name="T58" fmla="*/ 434 w 94"/>
                <a:gd name="T59" fmla="*/ 284 h 62"/>
                <a:gd name="T60" fmla="*/ 420 w 94"/>
                <a:gd name="T61" fmla="*/ 306 h 62"/>
                <a:gd name="T62" fmla="*/ 398 w 94"/>
                <a:gd name="T63" fmla="*/ 306 h 62"/>
                <a:gd name="T64" fmla="*/ 376 w 94"/>
                <a:gd name="T65" fmla="*/ 306 h 62"/>
                <a:gd name="T66" fmla="*/ 79 w 94"/>
                <a:gd name="T67" fmla="*/ 306 h 62"/>
                <a:gd name="T68" fmla="*/ 71 w 94"/>
                <a:gd name="T69" fmla="*/ 306 h 62"/>
                <a:gd name="T70" fmla="*/ 65 w 94"/>
                <a:gd name="T71" fmla="*/ 306 h 62"/>
                <a:gd name="T72" fmla="*/ 46 w 94"/>
                <a:gd name="T73" fmla="*/ 306 h 62"/>
                <a:gd name="T74" fmla="*/ 38 w 94"/>
                <a:gd name="T75" fmla="*/ 284 h 62"/>
                <a:gd name="T76" fmla="*/ 29 w 94"/>
                <a:gd name="T77" fmla="*/ 284 h 62"/>
                <a:gd name="T78" fmla="*/ 29 w 94"/>
                <a:gd name="T79" fmla="*/ 277 h 62"/>
                <a:gd name="T80" fmla="*/ 12 w 94"/>
                <a:gd name="T81" fmla="*/ 277 h 62"/>
                <a:gd name="T82" fmla="*/ 12 w 94"/>
                <a:gd name="T83" fmla="*/ 274 h 62"/>
                <a:gd name="T84" fmla="*/ 0 w 94"/>
                <a:gd name="T85" fmla="*/ 260 h 62"/>
                <a:gd name="T86" fmla="*/ 0 w 94"/>
                <a:gd name="T87" fmla="*/ 247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2"/>
                <a:gd name="T134" fmla="*/ 94 w 94"/>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2">
                  <a:moveTo>
                    <a:pt x="0" y="50"/>
                  </a:moveTo>
                  <a:lnTo>
                    <a:pt x="0" y="10"/>
                  </a:lnTo>
                  <a:lnTo>
                    <a:pt x="2" y="8"/>
                  </a:lnTo>
                  <a:lnTo>
                    <a:pt x="2" y="6"/>
                  </a:lnTo>
                  <a:lnTo>
                    <a:pt x="6" y="6"/>
                  </a:lnTo>
                  <a:lnTo>
                    <a:pt x="6" y="3"/>
                  </a:lnTo>
                  <a:lnTo>
                    <a:pt x="8" y="3"/>
                  </a:lnTo>
                  <a:lnTo>
                    <a:pt x="9" y="0"/>
                  </a:lnTo>
                  <a:lnTo>
                    <a:pt x="13" y="0"/>
                  </a:lnTo>
                  <a:lnTo>
                    <a:pt x="14" y="0"/>
                  </a:lnTo>
                  <a:lnTo>
                    <a:pt x="16" y="0"/>
                  </a:lnTo>
                  <a:lnTo>
                    <a:pt x="75" y="0"/>
                  </a:lnTo>
                  <a:lnTo>
                    <a:pt x="79" y="0"/>
                  </a:lnTo>
                  <a:lnTo>
                    <a:pt x="80" y="0"/>
                  </a:lnTo>
                  <a:lnTo>
                    <a:pt x="83" y="0"/>
                  </a:lnTo>
                  <a:lnTo>
                    <a:pt x="86" y="0"/>
                  </a:lnTo>
                  <a:lnTo>
                    <a:pt x="86" y="3"/>
                  </a:lnTo>
                  <a:lnTo>
                    <a:pt x="87" y="3"/>
                  </a:lnTo>
                  <a:lnTo>
                    <a:pt x="89" y="6"/>
                  </a:lnTo>
                  <a:lnTo>
                    <a:pt x="89" y="8"/>
                  </a:lnTo>
                  <a:lnTo>
                    <a:pt x="93" y="8"/>
                  </a:lnTo>
                  <a:lnTo>
                    <a:pt x="93" y="10"/>
                  </a:lnTo>
                  <a:lnTo>
                    <a:pt x="93" y="50"/>
                  </a:lnTo>
                  <a:lnTo>
                    <a:pt x="93" y="52"/>
                  </a:lnTo>
                  <a:lnTo>
                    <a:pt x="93" y="55"/>
                  </a:lnTo>
                  <a:lnTo>
                    <a:pt x="89" y="55"/>
                  </a:lnTo>
                  <a:lnTo>
                    <a:pt x="89" y="56"/>
                  </a:lnTo>
                  <a:lnTo>
                    <a:pt x="87" y="57"/>
                  </a:lnTo>
                  <a:lnTo>
                    <a:pt x="86" y="57"/>
                  </a:lnTo>
                  <a:lnTo>
                    <a:pt x="83" y="61"/>
                  </a:lnTo>
                  <a:lnTo>
                    <a:pt x="80" y="61"/>
                  </a:lnTo>
                  <a:lnTo>
                    <a:pt x="79" y="61"/>
                  </a:lnTo>
                  <a:lnTo>
                    <a:pt x="75" y="61"/>
                  </a:lnTo>
                  <a:lnTo>
                    <a:pt x="16" y="61"/>
                  </a:lnTo>
                  <a:lnTo>
                    <a:pt x="14" y="61"/>
                  </a:lnTo>
                  <a:lnTo>
                    <a:pt x="13" y="61"/>
                  </a:lnTo>
                  <a:lnTo>
                    <a:pt x="9" y="61"/>
                  </a:lnTo>
                  <a:lnTo>
                    <a:pt x="9" y="57"/>
                  </a:lnTo>
                  <a:lnTo>
                    <a:pt x="8" y="57"/>
                  </a:lnTo>
                  <a:lnTo>
                    <a:pt x="6" y="57"/>
                  </a:lnTo>
                  <a:lnTo>
                    <a:pt x="6" y="56"/>
                  </a:lnTo>
                  <a:lnTo>
                    <a:pt x="2" y="56"/>
                  </a:lnTo>
                  <a:lnTo>
                    <a:pt x="2" y="55"/>
                  </a:lnTo>
                  <a:lnTo>
                    <a:pt x="0" y="52"/>
                  </a:lnTo>
                  <a:lnTo>
                    <a:pt x="0" y="5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72" name="Freeform 114"/>
            <p:cNvSpPr>
              <a:spLocks noChangeAspect="1"/>
            </p:cNvSpPr>
            <p:nvPr/>
          </p:nvSpPr>
          <p:spPr bwMode="auto">
            <a:xfrm>
              <a:off x="1712" y="2839"/>
              <a:ext cx="33" cy="81"/>
            </a:xfrm>
            <a:custGeom>
              <a:avLst/>
              <a:gdLst>
                <a:gd name="T0" fmla="*/ 0 w 25"/>
                <a:gd name="T1" fmla="*/ 65 h 62"/>
                <a:gd name="T2" fmla="*/ 0 w 25"/>
                <a:gd name="T3" fmla="*/ 50 h 62"/>
                <a:gd name="T4" fmla="*/ 0 w 25"/>
                <a:gd name="T5" fmla="*/ 38 h 62"/>
                <a:gd name="T6" fmla="*/ 0 w 25"/>
                <a:gd name="T7" fmla="*/ 38 h 62"/>
                <a:gd name="T8" fmla="*/ 0 w 25"/>
                <a:gd name="T9" fmla="*/ 29 h 62"/>
                <a:gd name="T10" fmla="*/ 0 w 25"/>
                <a:gd name="T11" fmla="*/ 29 h 62"/>
                <a:gd name="T12" fmla="*/ 0 w 25"/>
                <a:gd name="T13" fmla="*/ 16 h 62"/>
                <a:gd name="T14" fmla="*/ 0 w 25"/>
                <a:gd name="T15" fmla="*/ 16 h 62"/>
                <a:gd name="T16" fmla="*/ 12 w 25"/>
                <a:gd name="T17" fmla="*/ 0 h 62"/>
                <a:gd name="T18" fmla="*/ 12 w 25"/>
                <a:gd name="T19" fmla="*/ 0 h 62"/>
                <a:gd name="T20" fmla="*/ 12 w 25"/>
                <a:gd name="T21" fmla="*/ 0 h 62"/>
                <a:gd name="T22" fmla="*/ 102 w 25"/>
                <a:gd name="T23" fmla="*/ 0 h 62"/>
                <a:gd name="T24" fmla="*/ 102 w 25"/>
                <a:gd name="T25" fmla="*/ 0 h 62"/>
                <a:gd name="T26" fmla="*/ 102 w 25"/>
                <a:gd name="T27" fmla="*/ 0 h 62"/>
                <a:gd name="T28" fmla="*/ 115 w 25"/>
                <a:gd name="T29" fmla="*/ 0 h 62"/>
                <a:gd name="T30" fmla="*/ 115 w 25"/>
                <a:gd name="T31" fmla="*/ 16 h 62"/>
                <a:gd name="T32" fmla="*/ 115 w 25"/>
                <a:gd name="T33" fmla="*/ 16 h 62"/>
                <a:gd name="T34" fmla="*/ 115 w 25"/>
                <a:gd name="T35" fmla="*/ 29 h 62"/>
                <a:gd name="T36" fmla="*/ 115 w 25"/>
                <a:gd name="T37" fmla="*/ 29 h 62"/>
                <a:gd name="T38" fmla="*/ 127 w 25"/>
                <a:gd name="T39" fmla="*/ 38 h 62"/>
                <a:gd name="T40" fmla="*/ 127 w 25"/>
                <a:gd name="T41" fmla="*/ 50 h 62"/>
                <a:gd name="T42" fmla="*/ 127 w 25"/>
                <a:gd name="T43" fmla="*/ 65 h 62"/>
                <a:gd name="T44" fmla="*/ 127 w 25"/>
                <a:gd name="T45" fmla="*/ 260 h 62"/>
                <a:gd name="T46" fmla="*/ 127 w 25"/>
                <a:gd name="T47" fmla="*/ 260 h 62"/>
                <a:gd name="T48" fmla="*/ 127 w 25"/>
                <a:gd name="T49" fmla="*/ 274 h 62"/>
                <a:gd name="T50" fmla="*/ 127 w 25"/>
                <a:gd name="T51" fmla="*/ 274 h 62"/>
                <a:gd name="T52" fmla="*/ 115 w 25"/>
                <a:gd name="T53" fmla="*/ 277 h 62"/>
                <a:gd name="T54" fmla="*/ 115 w 25"/>
                <a:gd name="T55" fmla="*/ 284 h 62"/>
                <a:gd name="T56" fmla="*/ 115 w 25"/>
                <a:gd name="T57" fmla="*/ 284 h 62"/>
                <a:gd name="T58" fmla="*/ 115 w 25"/>
                <a:gd name="T59" fmla="*/ 284 h 62"/>
                <a:gd name="T60" fmla="*/ 102 w 25"/>
                <a:gd name="T61" fmla="*/ 306 h 62"/>
                <a:gd name="T62" fmla="*/ 102 w 25"/>
                <a:gd name="T63" fmla="*/ 306 h 62"/>
                <a:gd name="T64" fmla="*/ 102 w 25"/>
                <a:gd name="T65" fmla="*/ 306 h 62"/>
                <a:gd name="T66" fmla="*/ 12 w 25"/>
                <a:gd name="T67" fmla="*/ 306 h 62"/>
                <a:gd name="T68" fmla="*/ 12 w 25"/>
                <a:gd name="T69" fmla="*/ 306 h 62"/>
                <a:gd name="T70" fmla="*/ 12 w 25"/>
                <a:gd name="T71" fmla="*/ 306 h 62"/>
                <a:gd name="T72" fmla="*/ 12 w 25"/>
                <a:gd name="T73" fmla="*/ 306 h 62"/>
                <a:gd name="T74" fmla="*/ 0 w 25"/>
                <a:gd name="T75" fmla="*/ 284 h 62"/>
                <a:gd name="T76" fmla="*/ 0 w 25"/>
                <a:gd name="T77" fmla="*/ 284 h 62"/>
                <a:gd name="T78" fmla="*/ 0 w 25"/>
                <a:gd name="T79" fmla="*/ 277 h 62"/>
                <a:gd name="T80" fmla="*/ 0 w 25"/>
                <a:gd name="T81" fmla="*/ 277 h 62"/>
                <a:gd name="T82" fmla="*/ 0 w 25"/>
                <a:gd name="T83" fmla="*/ 274 h 62"/>
                <a:gd name="T84" fmla="*/ 0 w 25"/>
                <a:gd name="T85" fmla="*/ 260 h 62"/>
                <a:gd name="T86" fmla="*/ 0 w 25"/>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2"/>
                <a:gd name="T134" fmla="*/ 25 w 25"/>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2">
                  <a:moveTo>
                    <a:pt x="0" y="52"/>
                  </a:moveTo>
                  <a:lnTo>
                    <a:pt x="0" y="13"/>
                  </a:lnTo>
                  <a:lnTo>
                    <a:pt x="0" y="10"/>
                  </a:lnTo>
                  <a:lnTo>
                    <a:pt x="0" y="8"/>
                  </a:lnTo>
                  <a:lnTo>
                    <a:pt x="0" y="6"/>
                  </a:lnTo>
                  <a:lnTo>
                    <a:pt x="0" y="3"/>
                  </a:lnTo>
                  <a:lnTo>
                    <a:pt x="2" y="0"/>
                  </a:lnTo>
                  <a:lnTo>
                    <a:pt x="19" y="0"/>
                  </a:lnTo>
                  <a:lnTo>
                    <a:pt x="22" y="0"/>
                  </a:lnTo>
                  <a:lnTo>
                    <a:pt x="22" y="3"/>
                  </a:lnTo>
                  <a:lnTo>
                    <a:pt x="22" y="6"/>
                  </a:lnTo>
                  <a:lnTo>
                    <a:pt x="24" y="8"/>
                  </a:lnTo>
                  <a:lnTo>
                    <a:pt x="24" y="10"/>
                  </a:lnTo>
                  <a:lnTo>
                    <a:pt x="24" y="13"/>
                  </a:lnTo>
                  <a:lnTo>
                    <a:pt x="24" y="52"/>
                  </a:lnTo>
                  <a:lnTo>
                    <a:pt x="24" y="55"/>
                  </a:lnTo>
                  <a:lnTo>
                    <a:pt x="22" y="56"/>
                  </a:lnTo>
                  <a:lnTo>
                    <a:pt x="22" y="57"/>
                  </a:lnTo>
                  <a:lnTo>
                    <a:pt x="22" y="61"/>
                  </a:lnTo>
                  <a:lnTo>
                    <a:pt x="19" y="61"/>
                  </a:lnTo>
                  <a:lnTo>
                    <a:pt x="2" y="61"/>
                  </a:lnTo>
                  <a:lnTo>
                    <a:pt x="0" y="57"/>
                  </a:lnTo>
                  <a:lnTo>
                    <a:pt x="0" y="56"/>
                  </a:lnTo>
                  <a:lnTo>
                    <a:pt x="0" y="55"/>
                  </a:lnTo>
                  <a:lnTo>
                    <a:pt x="0" y="5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73" name="Freeform 115"/>
            <p:cNvSpPr>
              <a:spLocks noChangeAspect="1"/>
            </p:cNvSpPr>
            <p:nvPr/>
          </p:nvSpPr>
          <p:spPr bwMode="auto">
            <a:xfrm>
              <a:off x="1792" y="2839"/>
              <a:ext cx="38" cy="81"/>
            </a:xfrm>
            <a:custGeom>
              <a:avLst/>
              <a:gdLst>
                <a:gd name="T0" fmla="*/ 0 w 29"/>
                <a:gd name="T1" fmla="*/ 65 h 62"/>
                <a:gd name="T2" fmla="*/ 0 w 29"/>
                <a:gd name="T3" fmla="*/ 50 h 62"/>
                <a:gd name="T4" fmla="*/ 0 w 29"/>
                <a:gd name="T5" fmla="*/ 38 h 62"/>
                <a:gd name="T6" fmla="*/ 12 w 29"/>
                <a:gd name="T7" fmla="*/ 38 h 62"/>
                <a:gd name="T8" fmla="*/ 12 w 29"/>
                <a:gd name="T9" fmla="*/ 29 h 62"/>
                <a:gd name="T10" fmla="*/ 12 w 29"/>
                <a:gd name="T11" fmla="*/ 29 h 62"/>
                <a:gd name="T12" fmla="*/ 12 w 29"/>
                <a:gd name="T13" fmla="*/ 16 h 62"/>
                <a:gd name="T14" fmla="*/ 12 w 29"/>
                <a:gd name="T15" fmla="*/ 16 h 62"/>
                <a:gd name="T16" fmla="*/ 28 w 29"/>
                <a:gd name="T17" fmla="*/ 0 h 62"/>
                <a:gd name="T18" fmla="*/ 28 w 29"/>
                <a:gd name="T19" fmla="*/ 0 h 62"/>
                <a:gd name="T20" fmla="*/ 28 w 29"/>
                <a:gd name="T21" fmla="*/ 0 h 62"/>
                <a:gd name="T22" fmla="*/ 113 w 29"/>
                <a:gd name="T23" fmla="*/ 0 h 62"/>
                <a:gd name="T24" fmla="*/ 113 w 29"/>
                <a:gd name="T25" fmla="*/ 0 h 62"/>
                <a:gd name="T26" fmla="*/ 113 w 29"/>
                <a:gd name="T27" fmla="*/ 0 h 62"/>
                <a:gd name="T28" fmla="*/ 122 w 29"/>
                <a:gd name="T29" fmla="*/ 0 h 62"/>
                <a:gd name="T30" fmla="*/ 122 w 29"/>
                <a:gd name="T31" fmla="*/ 16 h 62"/>
                <a:gd name="T32" fmla="*/ 122 w 29"/>
                <a:gd name="T33" fmla="*/ 16 h 62"/>
                <a:gd name="T34" fmla="*/ 122 w 29"/>
                <a:gd name="T35" fmla="*/ 29 h 62"/>
                <a:gd name="T36" fmla="*/ 122 w 29"/>
                <a:gd name="T37" fmla="*/ 29 h 62"/>
                <a:gd name="T38" fmla="*/ 143 w 29"/>
                <a:gd name="T39" fmla="*/ 38 h 62"/>
                <a:gd name="T40" fmla="*/ 143 w 29"/>
                <a:gd name="T41" fmla="*/ 50 h 62"/>
                <a:gd name="T42" fmla="*/ 143 w 29"/>
                <a:gd name="T43" fmla="*/ 65 h 62"/>
                <a:gd name="T44" fmla="*/ 143 w 29"/>
                <a:gd name="T45" fmla="*/ 260 h 62"/>
                <a:gd name="T46" fmla="*/ 143 w 29"/>
                <a:gd name="T47" fmla="*/ 260 h 62"/>
                <a:gd name="T48" fmla="*/ 143 w 29"/>
                <a:gd name="T49" fmla="*/ 274 h 62"/>
                <a:gd name="T50" fmla="*/ 122 w 29"/>
                <a:gd name="T51" fmla="*/ 274 h 62"/>
                <a:gd name="T52" fmla="*/ 122 w 29"/>
                <a:gd name="T53" fmla="*/ 277 h 62"/>
                <a:gd name="T54" fmla="*/ 122 w 29"/>
                <a:gd name="T55" fmla="*/ 284 h 62"/>
                <a:gd name="T56" fmla="*/ 122 w 29"/>
                <a:gd name="T57" fmla="*/ 284 h 62"/>
                <a:gd name="T58" fmla="*/ 122 w 29"/>
                <a:gd name="T59" fmla="*/ 284 h 62"/>
                <a:gd name="T60" fmla="*/ 113 w 29"/>
                <a:gd name="T61" fmla="*/ 306 h 62"/>
                <a:gd name="T62" fmla="*/ 113 w 29"/>
                <a:gd name="T63" fmla="*/ 306 h 62"/>
                <a:gd name="T64" fmla="*/ 113 w 29"/>
                <a:gd name="T65" fmla="*/ 306 h 62"/>
                <a:gd name="T66" fmla="*/ 28 w 29"/>
                <a:gd name="T67" fmla="*/ 306 h 62"/>
                <a:gd name="T68" fmla="*/ 28 w 29"/>
                <a:gd name="T69" fmla="*/ 306 h 62"/>
                <a:gd name="T70" fmla="*/ 28 w 29"/>
                <a:gd name="T71" fmla="*/ 306 h 62"/>
                <a:gd name="T72" fmla="*/ 28 w 29"/>
                <a:gd name="T73" fmla="*/ 306 h 62"/>
                <a:gd name="T74" fmla="*/ 12 w 29"/>
                <a:gd name="T75" fmla="*/ 284 h 62"/>
                <a:gd name="T76" fmla="*/ 12 w 29"/>
                <a:gd name="T77" fmla="*/ 284 h 62"/>
                <a:gd name="T78" fmla="*/ 12 w 29"/>
                <a:gd name="T79" fmla="*/ 277 h 62"/>
                <a:gd name="T80" fmla="*/ 12 w 29"/>
                <a:gd name="T81" fmla="*/ 277 h 62"/>
                <a:gd name="T82" fmla="*/ 12 w 29"/>
                <a:gd name="T83" fmla="*/ 274 h 62"/>
                <a:gd name="T84" fmla="*/ 0 w 29"/>
                <a:gd name="T85" fmla="*/ 260 h 62"/>
                <a:gd name="T86" fmla="*/ 0 w 29"/>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2"/>
                <a:gd name="T134" fmla="*/ 29 w 29"/>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2">
                  <a:moveTo>
                    <a:pt x="0" y="52"/>
                  </a:moveTo>
                  <a:lnTo>
                    <a:pt x="0" y="13"/>
                  </a:lnTo>
                  <a:lnTo>
                    <a:pt x="0" y="10"/>
                  </a:lnTo>
                  <a:lnTo>
                    <a:pt x="0" y="8"/>
                  </a:lnTo>
                  <a:lnTo>
                    <a:pt x="2" y="8"/>
                  </a:lnTo>
                  <a:lnTo>
                    <a:pt x="2" y="6"/>
                  </a:lnTo>
                  <a:lnTo>
                    <a:pt x="2" y="3"/>
                  </a:lnTo>
                  <a:lnTo>
                    <a:pt x="5" y="0"/>
                  </a:lnTo>
                  <a:lnTo>
                    <a:pt x="22" y="0"/>
                  </a:lnTo>
                  <a:lnTo>
                    <a:pt x="24" y="0"/>
                  </a:lnTo>
                  <a:lnTo>
                    <a:pt x="24" y="3"/>
                  </a:lnTo>
                  <a:lnTo>
                    <a:pt x="24" y="6"/>
                  </a:lnTo>
                  <a:lnTo>
                    <a:pt x="24" y="8"/>
                  </a:lnTo>
                  <a:lnTo>
                    <a:pt x="28" y="8"/>
                  </a:lnTo>
                  <a:lnTo>
                    <a:pt x="28" y="10"/>
                  </a:lnTo>
                  <a:lnTo>
                    <a:pt x="28" y="13"/>
                  </a:lnTo>
                  <a:lnTo>
                    <a:pt x="28" y="52"/>
                  </a:lnTo>
                  <a:lnTo>
                    <a:pt x="28" y="55"/>
                  </a:lnTo>
                  <a:lnTo>
                    <a:pt x="24" y="55"/>
                  </a:lnTo>
                  <a:lnTo>
                    <a:pt x="24" y="56"/>
                  </a:lnTo>
                  <a:lnTo>
                    <a:pt x="24" y="57"/>
                  </a:lnTo>
                  <a:lnTo>
                    <a:pt x="24" y="61"/>
                  </a:lnTo>
                  <a:lnTo>
                    <a:pt x="22" y="61"/>
                  </a:lnTo>
                  <a:lnTo>
                    <a:pt x="5" y="61"/>
                  </a:lnTo>
                  <a:lnTo>
                    <a:pt x="2" y="57"/>
                  </a:lnTo>
                  <a:lnTo>
                    <a:pt x="2" y="56"/>
                  </a:lnTo>
                  <a:lnTo>
                    <a:pt x="2" y="55"/>
                  </a:lnTo>
                  <a:lnTo>
                    <a:pt x="0" y="55"/>
                  </a:lnTo>
                  <a:lnTo>
                    <a:pt x="0" y="52"/>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74" name="Freeform 116" descr="Light vertical"/>
            <p:cNvSpPr>
              <a:spLocks noChangeAspect="1"/>
            </p:cNvSpPr>
            <p:nvPr/>
          </p:nvSpPr>
          <p:spPr bwMode="auto">
            <a:xfrm>
              <a:off x="1744" y="2839"/>
              <a:ext cx="49" cy="81"/>
            </a:xfrm>
            <a:custGeom>
              <a:avLst/>
              <a:gdLst>
                <a:gd name="T0" fmla="*/ 0 w 38"/>
                <a:gd name="T1" fmla="*/ 65 h 62"/>
                <a:gd name="T2" fmla="*/ 0 w 38"/>
                <a:gd name="T3" fmla="*/ 50 h 62"/>
                <a:gd name="T4" fmla="*/ 0 w 38"/>
                <a:gd name="T5" fmla="*/ 38 h 62"/>
                <a:gd name="T6" fmla="*/ 0 w 38"/>
                <a:gd name="T7" fmla="*/ 38 h 62"/>
                <a:gd name="T8" fmla="*/ 1 w 38"/>
                <a:gd name="T9" fmla="*/ 29 h 62"/>
                <a:gd name="T10" fmla="*/ 1 w 38"/>
                <a:gd name="T11" fmla="*/ 29 h 62"/>
                <a:gd name="T12" fmla="*/ 1 w 38"/>
                <a:gd name="T13" fmla="*/ 16 h 62"/>
                <a:gd name="T14" fmla="*/ 17 w 38"/>
                <a:gd name="T15" fmla="*/ 16 h 62"/>
                <a:gd name="T16" fmla="*/ 17 w 38"/>
                <a:gd name="T17" fmla="*/ 0 h 62"/>
                <a:gd name="T18" fmla="*/ 17 w 38"/>
                <a:gd name="T19" fmla="*/ 0 h 62"/>
                <a:gd name="T20" fmla="*/ 32 w 38"/>
                <a:gd name="T21" fmla="*/ 0 h 62"/>
                <a:gd name="T22" fmla="*/ 143 w 38"/>
                <a:gd name="T23" fmla="*/ 0 h 62"/>
                <a:gd name="T24" fmla="*/ 146 w 38"/>
                <a:gd name="T25" fmla="*/ 0 h 62"/>
                <a:gd name="T26" fmla="*/ 146 w 38"/>
                <a:gd name="T27" fmla="*/ 0 h 62"/>
                <a:gd name="T28" fmla="*/ 146 w 38"/>
                <a:gd name="T29" fmla="*/ 0 h 62"/>
                <a:gd name="T30" fmla="*/ 156 w 38"/>
                <a:gd name="T31" fmla="*/ 16 h 62"/>
                <a:gd name="T32" fmla="*/ 156 w 38"/>
                <a:gd name="T33" fmla="*/ 16 h 62"/>
                <a:gd name="T34" fmla="*/ 172 w 38"/>
                <a:gd name="T35" fmla="*/ 29 h 62"/>
                <a:gd name="T36" fmla="*/ 172 w 38"/>
                <a:gd name="T37" fmla="*/ 29 h 62"/>
                <a:gd name="T38" fmla="*/ 172 w 38"/>
                <a:gd name="T39" fmla="*/ 38 h 62"/>
                <a:gd name="T40" fmla="*/ 172 w 38"/>
                <a:gd name="T41" fmla="*/ 50 h 62"/>
                <a:gd name="T42" fmla="*/ 172 w 38"/>
                <a:gd name="T43" fmla="*/ 65 h 62"/>
                <a:gd name="T44" fmla="*/ 172 w 38"/>
                <a:gd name="T45" fmla="*/ 260 h 62"/>
                <a:gd name="T46" fmla="*/ 172 w 38"/>
                <a:gd name="T47" fmla="*/ 260 h 62"/>
                <a:gd name="T48" fmla="*/ 172 w 38"/>
                <a:gd name="T49" fmla="*/ 274 h 62"/>
                <a:gd name="T50" fmla="*/ 172 w 38"/>
                <a:gd name="T51" fmla="*/ 274 h 62"/>
                <a:gd name="T52" fmla="*/ 172 w 38"/>
                <a:gd name="T53" fmla="*/ 277 h 62"/>
                <a:gd name="T54" fmla="*/ 156 w 38"/>
                <a:gd name="T55" fmla="*/ 284 h 62"/>
                <a:gd name="T56" fmla="*/ 156 w 38"/>
                <a:gd name="T57" fmla="*/ 284 h 62"/>
                <a:gd name="T58" fmla="*/ 156 w 38"/>
                <a:gd name="T59" fmla="*/ 284 h 62"/>
                <a:gd name="T60" fmla="*/ 146 w 38"/>
                <a:gd name="T61" fmla="*/ 306 h 62"/>
                <a:gd name="T62" fmla="*/ 146 w 38"/>
                <a:gd name="T63" fmla="*/ 306 h 62"/>
                <a:gd name="T64" fmla="*/ 143 w 38"/>
                <a:gd name="T65" fmla="*/ 306 h 62"/>
                <a:gd name="T66" fmla="*/ 32 w 38"/>
                <a:gd name="T67" fmla="*/ 306 h 62"/>
                <a:gd name="T68" fmla="*/ 32 w 38"/>
                <a:gd name="T69" fmla="*/ 306 h 62"/>
                <a:gd name="T70" fmla="*/ 17 w 38"/>
                <a:gd name="T71" fmla="*/ 306 h 62"/>
                <a:gd name="T72" fmla="*/ 17 w 38"/>
                <a:gd name="T73" fmla="*/ 306 h 62"/>
                <a:gd name="T74" fmla="*/ 1 w 38"/>
                <a:gd name="T75" fmla="*/ 284 h 62"/>
                <a:gd name="T76" fmla="*/ 1 w 38"/>
                <a:gd name="T77" fmla="*/ 284 h 62"/>
                <a:gd name="T78" fmla="*/ 1 w 38"/>
                <a:gd name="T79" fmla="*/ 277 h 62"/>
                <a:gd name="T80" fmla="*/ 0 w 38"/>
                <a:gd name="T81" fmla="*/ 277 h 62"/>
                <a:gd name="T82" fmla="*/ 0 w 38"/>
                <a:gd name="T83" fmla="*/ 274 h 62"/>
                <a:gd name="T84" fmla="*/ 0 w 38"/>
                <a:gd name="T85" fmla="*/ 260 h 62"/>
                <a:gd name="T86" fmla="*/ 0 w 38"/>
                <a:gd name="T87" fmla="*/ 260 h 6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2"/>
                <a:gd name="T134" fmla="*/ 38 w 38"/>
                <a:gd name="T135" fmla="*/ 62 h 6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2">
                  <a:moveTo>
                    <a:pt x="0" y="52"/>
                  </a:moveTo>
                  <a:lnTo>
                    <a:pt x="0" y="13"/>
                  </a:lnTo>
                  <a:lnTo>
                    <a:pt x="0" y="10"/>
                  </a:lnTo>
                  <a:lnTo>
                    <a:pt x="0" y="8"/>
                  </a:lnTo>
                  <a:lnTo>
                    <a:pt x="0" y="6"/>
                  </a:lnTo>
                  <a:lnTo>
                    <a:pt x="1" y="6"/>
                  </a:lnTo>
                  <a:lnTo>
                    <a:pt x="1" y="3"/>
                  </a:lnTo>
                  <a:lnTo>
                    <a:pt x="4" y="3"/>
                  </a:lnTo>
                  <a:lnTo>
                    <a:pt x="4" y="0"/>
                  </a:lnTo>
                  <a:lnTo>
                    <a:pt x="7" y="0"/>
                  </a:lnTo>
                  <a:lnTo>
                    <a:pt x="31" y="0"/>
                  </a:lnTo>
                  <a:lnTo>
                    <a:pt x="32" y="0"/>
                  </a:lnTo>
                  <a:lnTo>
                    <a:pt x="34" y="3"/>
                  </a:lnTo>
                  <a:lnTo>
                    <a:pt x="34" y="6"/>
                  </a:lnTo>
                  <a:lnTo>
                    <a:pt x="37" y="6"/>
                  </a:lnTo>
                  <a:lnTo>
                    <a:pt x="37" y="8"/>
                  </a:lnTo>
                  <a:lnTo>
                    <a:pt x="37" y="10"/>
                  </a:lnTo>
                  <a:lnTo>
                    <a:pt x="37" y="13"/>
                  </a:lnTo>
                  <a:lnTo>
                    <a:pt x="37" y="52"/>
                  </a:lnTo>
                  <a:lnTo>
                    <a:pt x="37" y="55"/>
                  </a:lnTo>
                  <a:lnTo>
                    <a:pt x="37" y="56"/>
                  </a:lnTo>
                  <a:lnTo>
                    <a:pt x="34" y="57"/>
                  </a:lnTo>
                  <a:lnTo>
                    <a:pt x="32" y="61"/>
                  </a:lnTo>
                  <a:lnTo>
                    <a:pt x="31" y="61"/>
                  </a:lnTo>
                  <a:lnTo>
                    <a:pt x="7" y="61"/>
                  </a:lnTo>
                  <a:lnTo>
                    <a:pt x="4" y="61"/>
                  </a:lnTo>
                  <a:lnTo>
                    <a:pt x="4" y="57"/>
                  </a:lnTo>
                  <a:lnTo>
                    <a:pt x="1" y="57"/>
                  </a:lnTo>
                  <a:lnTo>
                    <a:pt x="1" y="56"/>
                  </a:lnTo>
                  <a:lnTo>
                    <a:pt x="0" y="56"/>
                  </a:lnTo>
                  <a:lnTo>
                    <a:pt x="0" y="55"/>
                  </a:lnTo>
                  <a:lnTo>
                    <a:pt x="0" y="52"/>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75" name="AutoShape 117"/>
            <p:cNvSpPr>
              <a:spLocks noChangeAspect="1" noChangeArrowheads="1"/>
            </p:cNvSpPr>
            <p:nvPr/>
          </p:nvSpPr>
          <p:spPr bwMode="auto">
            <a:xfrm flipV="1">
              <a:off x="1753" y="2273"/>
              <a:ext cx="31" cy="25"/>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76" name="Freeform 118"/>
            <p:cNvSpPr>
              <a:spLocks noChangeAspect="1"/>
            </p:cNvSpPr>
            <p:nvPr/>
          </p:nvSpPr>
          <p:spPr bwMode="auto">
            <a:xfrm>
              <a:off x="1738" y="2230"/>
              <a:ext cx="60" cy="43"/>
            </a:xfrm>
            <a:custGeom>
              <a:avLst/>
              <a:gdLst>
                <a:gd name="T0" fmla="*/ 222 w 46"/>
                <a:gd name="T1" fmla="*/ 125 h 33"/>
                <a:gd name="T2" fmla="*/ 222 w 46"/>
                <a:gd name="T3" fmla="*/ 125 h 33"/>
                <a:gd name="T4" fmla="*/ 222 w 46"/>
                <a:gd name="T5" fmla="*/ 125 h 33"/>
                <a:gd name="T6" fmla="*/ 222 w 46"/>
                <a:gd name="T7" fmla="*/ 134 h 33"/>
                <a:gd name="T8" fmla="*/ 222 w 46"/>
                <a:gd name="T9" fmla="*/ 134 h 33"/>
                <a:gd name="T10" fmla="*/ 200 w 46"/>
                <a:gd name="T11" fmla="*/ 134 h 33"/>
                <a:gd name="T12" fmla="*/ 200 w 46"/>
                <a:gd name="T13" fmla="*/ 159 h 33"/>
                <a:gd name="T14" fmla="*/ 192 w 46"/>
                <a:gd name="T15" fmla="*/ 159 h 33"/>
                <a:gd name="T16" fmla="*/ 192 w 46"/>
                <a:gd name="T17" fmla="*/ 159 h 33"/>
                <a:gd name="T18" fmla="*/ 189 w 46"/>
                <a:gd name="T19" fmla="*/ 159 h 33"/>
                <a:gd name="T20" fmla="*/ 189 w 46"/>
                <a:gd name="T21" fmla="*/ 159 h 33"/>
                <a:gd name="T22" fmla="*/ 35 w 46"/>
                <a:gd name="T23" fmla="*/ 159 h 33"/>
                <a:gd name="T24" fmla="*/ 35 w 46"/>
                <a:gd name="T25" fmla="*/ 159 h 33"/>
                <a:gd name="T26" fmla="*/ 27 w 46"/>
                <a:gd name="T27" fmla="*/ 159 h 33"/>
                <a:gd name="T28" fmla="*/ 27 w 46"/>
                <a:gd name="T29" fmla="*/ 159 h 33"/>
                <a:gd name="T30" fmla="*/ 12 w 46"/>
                <a:gd name="T31" fmla="*/ 159 h 33"/>
                <a:gd name="T32" fmla="*/ 12 w 46"/>
                <a:gd name="T33" fmla="*/ 159 h 33"/>
                <a:gd name="T34" fmla="*/ 0 w 46"/>
                <a:gd name="T35" fmla="*/ 134 h 33"/>
                <a:gd name="T36" fmla="*/ 0 w 46"/>
                <a:gd name="T37" fmla="*/ 134 h 33"/>
                <a:gd name="T38" fmla="*/ 0 w 46"/>
                <a:gd name="T39" fmla="*/ 134 h 33"/>
                <a:gd name="T40" fmla="*/ 0 w 46"/>
                <a:gd name="T41" fmla="*/ 125 h 33"/>
                <a:gd name="T42" fmla="*/ 0 w 46"/>
                <a:gd name="T43" fmla="*/ 125 h 33"/>
                <a:gd name="T44" fmla="*/ 0 w 46"/>
                <a:gd name="T45" fmla="*/ 29 h 33"/>
                <a:gd name="T46" fmla="*/ 0 w 46"/>
                <a:gd name="T47" fmla="*/ 27 h 33"/>
                <a:gd name="T48" fmla="*/ 0 w 46"/>
                <a:gd name="T49" fmla="*/ 27 h 33"/>
                <a:gd name="T50" fmla="*/ 0 w 46"/>
                <a:gd name="T51" fmla="*/ 27 h 33"/>
                <a:gd name="T52" fmla="*/ 0 w 46"/>
                <a:gd name="T53" fmla="*/ 12 h 33"/>
                <a:gd name="T54" fmla="*/ 12 w 46"/>
                <a:gd name="T55" fmla="*/ 12 h 33"/>
                <a:gd name="T56" fmla="*/ 12 w 46"/>
                <a:gd name="T57" fmla="*/ 12 h 33"/>
                <a:gd name="T58" fmla="*/ 12 w 46"/>
                <a:gd name="T59" fmla="*/ 12 h 33"/>
                <a:gd name="T60" fmla="*/ 27 w 46"/>
                <a:gd name="T61" fmla="*/ 0 h 33"/>
                <a:gd name="T62" fmla="*/ 35 w 46"/>
                <a:gd name="T63" fmla="*/ 0 h 33"/>
                <a:gd name="T64" fmla="*/ 35 w 46"/>
                <a:gd name="T65" fmla="*/ 0 h 33"/>
                <a:gd name="T66" fmla="*/ 189 w 46"/>
                <a:gd name="T67" fmla="*/ 0 h 33"/>
                <a:gd name="T68" fmla="*/ 189 w 46"/>
                <a:gd name="T69" fmla="*/ 0 h 33"/>
                <a:gd name="T70" fmla="*/ 192 w 46"/>
                <a:gd name="T71" fmla="*/ 0 h 33"/>
                <a:gd name="T72" fmla="*/ 192 w 46"/>
                <a:gd name="T73" fmla="*/ 0 h 33"/>
                <a:gd name="T74" fmla="*/ 200 w 46"/>
                <a:gd name="T75" fmla="*/ 12 h 33"/>
                <a:gd name="T76" fmla="*/ 200 w 46"/>
                <a:gd name="T77" fmla="*/ 12 h 33"/>
                <a:gd name="T78" fmla="*/ 222 w 46"/>
                <a:gd name="T79" fmla="*/ 12 h 33"/>
                <a:gd name="T80" fmla="*/ 222 w 46"/>
                <a:gd name="T81" fmla="*/ 12 h 33"/>
                <a:gd name="T82" fmla="*/ 222 w 46"/>
                <a:gd name="T83" fmla="*/ 27 h 33"/>
                <a:gd name="T84" fmla="*/ 222 w 46"/>
                <a:gd name="T85" fmla="*/ 27 h 33"/>
                <a:gd name="T86" fmla="*/ 222 w 46"/>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6"/>
                <a:gd name="T133" fmla="*/ 0 h 33"/>
                <a:gd name="T134" fmla="*/ 46 w 46"/>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6" h="33">
                  <a:moveTo>
                    <a:pt x="45" y="6"/>
                  </a:moveTo>
                  <a:lnTo>
                    <a:pt x="45" y="26"/>
                  </a:lnTo>
                  <a:lnTo>
                    <a:pt x="45" y="28"/>
                  </a:lnTo>
                  <a:lnTo>
                    <a:pt x="41" y="28"/>
                  </a:lnTo>
                  <a:lnTo>
                    <a:pt x="41" y="32"/>
                  </a:lnTo>
                  <a:lnTo>
                    <a:pt x="39" y="32"/>
                  </a:lnTo>
                  <a:lnTo>
                    <a:pt x="38" y="32"/>
                  </a:lnTo>
                  <a:lnTo>
                    <a:pt x="7" y="32"/>
                  </a:lnTo>
                  <a:lnTo>
                    <a:pt x="5" y="32"/>
                  </a:lnTo>
                  <a:lnTo>
                    <a:pt x="2" y="32"/>
                  </a:lnTo>
                  <a:lnTo>
                    <a:pt x="2" y="28"/>
                  </a:lnTo>
                  <a:lnTo>
                    <a:pt x="0" y="28"/>
                  </a:lnTo>
                  <a:lnTo>
                    <a:pt x="0" y="26"/>
                  </a:lnTo>
                  <a:lnTo>
                    <a:pt x="0" y="6"/>
                  </a:lnTo>
                  <a:lnTo>
                    <a:pt x="0" y="5"/>
                  </a:lnTo>
                  <a:lnTo>
                    <a:pt x="0" y="2"/>
                  </a:lnTo>
                  <a:lnTo>
                    <a:pt x="2" y="2"/>
                  </a:lnTo>
                  <a:lnTo>
                    <a:pt x="5" y="0"/>
                  </a:lnTo>
                  <a:lnTo>
                    <a:pt x="7" y="0"/>
                  </a:lnTo>
                  <a:lnTo>
                    <a:pt x="38" y="0"/>
                  </a:lnTo>
                  <a:lnTo>
                    <a:pt x="39" y="0"/>
                  </a:lnTo>
                  <a:lnTo>
                    <a:pt x="39" y="2"/>
                  </a:lnTo>
                  <a:lnTo>
                    <a:pt x="41" y="2"/>
                  </a:lnTo>
                  <a:lnTo>
                    <a:pt x="45" y="2"/>
                  </a:lnTo>
                  <a:lnTo>
                    <a:pt x="45" y="5"/>
                  </a:lnTo>
                  <a:lnTo>
                    <a:pt x="45"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77" name="Freeform 119"/>
            <p:cNvSpPr>
              <a:spLocks noChangeAspect="1"/>
            </p:cNvSpPr>
            <p:nvPr/>
          </p:nvSpPr>
          <p:spPr bwMode="auto">
            <a:xfrm>
              <a:off x="1779" y="2230"/>
              <a:ext cx="19" cy="43"/>
            </a:xfrm>
            <a:custGeom>
              <a:avLst/>
              <a:gdLst>
                <a:gd name="T0" fmla="*/ 60 w 15"/>
                <a:gd name="T1" fmla="*/ 125 h 33"/>
                <a:gd name="T2" fmla="*/ 60 w 15"/>
                <a:gd name="T3" fmla="*/ 125 h 33"/>
                <a:gd name="T4" fmla="*/ 60 w 15"/>
                <a:gd name="T5" fmla="*/ 125 h 33"/>
                <a:gd name="T6" fmla="*/ 60 w 15"/>
                <a:gd name="T7" fmla="*/ 134 h 33"/>
                <a:gd name="T8" fmla="*/ 60 w 15"/>
                <a:gd name="T9" fmla="*/ 134 h 33"/>
                <a:gd name="T10" fmla="*/ 60 w 15"/>
                <a:gd name="T11" fmla="*/ 134 h 33"/>
                <a:gd name="T12" fmla="*/ 60 w 15"/>
                <a:gd name="T13" fmla="*/ 159 h 33"/>
                <a:gd name="T14" fmla="*/ 60 w 15"/>
                <a:gd name="T15" fmla="*/ 159 h 33"/>
                <a:gd name="T16" fmla="*/ 41 w 15"/>
                <a:gd name="T17" fmla="*/ 159 h 33"/>
                <a:gd name="T18" fmla="*/ 41 w 15"/>
                <a:gd name="T19" fmla="*/ 159 h 33"/>
                <a:gd name="T20" fmla="*/ 41 w 15"/>
                <a:gd name="T21" fmla="*/ 159 h 33"/>
                <a:gd name="T22" fmla="*/ 10 w 15"/>
                <a:gd name="T23" fmla="*/ 159 h 33"/>
                <a:gd name="T24" fmla="*/ 10 w 15"/>
                <a:gd name="T25" fmla="*/ 159 h 33"/>
                <a:gd name="T26" fmla="*/ 10 w 15"/>
                <a:gd name="T27" fmla="*/ 159 h 33"/>
                <a:gd name="T28" fmla="*/ 10 w 15"/>
                <a:gd name="T29" fmla="*/ 159 h 33"/>
                <a:gd name="T30" fmla="*/ 10 w 15"/>
                <a:gd name="T31" fmla="*/ 159 h 33"/>
                <a:gd name="T32" fmla="*/ 10 w 15"/>
                <a:gd name="T33" fmla="*/ 134 h 33"/>
                <a:gd name="T34" fmla="*/ 10 w 15"/>
                <a:gd name="T35" fmla="*/ 134 h 33"/>
                <a:gd name="T36" fmla="*/ 1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10 w 15"/>
                <a:gd name="T53" fmla="*/ 12 h 33"/>
                <a:gd name="T54" fmla="*/ 10 w 15"/>
                <a:gd name="T55" fmla="*/ 12 h 33"/>
                <a:gd name="T56" fmla="*/ 10 w 15"/>
                <a:gd name="T57" fmla="*/ 12 h 33"/>
                <a:gd name="T58" fmla="*/ 10 w 15"/>
                <a:gd name="T59" fmla="*/ 0 h 33"/>
                <a:gd name="T60" fmla="*/ 10 w 15"/>
                <a:gd name="T61" fmla="*/ 0 h 33"/>
                <a:gd name="T62" fmla="*/ 10 w 15"/>
                <a:gd name="T63" fmla="*/ 0 h 33"/>
                <a:gd name="T64" fmla="*/ 10 w 15"/>
                <a:gd name="T65" fmla="*/ 0 h 33"/>
                <a:gd name="T66" fmla="*/ 41 w 15"/>
                <a:gd name="T67" fmla="*/ 0 h 33"/>
                <a:gd name="T68" fmla="*/ 41 w 15"/>
                <a:gd name="T69" fmla="*/ 0 h 33"/>
                <a:gd name="T70" fmla="*/ 41 w 15"/>
                <a:gd name="T71" fmla="*/ 0 h 33"/>
                <a:gd name="T72" fmla="*/ 60 w 15"/>
                <a:gd name="T73" fmla="*/ 0 h 33"/>
                <a:gd name="T74" fmla="*/ 60 w 15"/>
                <a:gd name="T75" fmla="*/ 12 h 33"/>
                <a:gd name="T76" fmla="*/ 60 w 15"/>
                <a:gd name="T77" fmla="*/ 12 h 33"/>
                <a:gd name="T78" fmla="*/ 60 w 15"/>
                <a:gd name="T79" fmla="*/ 12 h 33"/>
                <a:gd name="T80" fmla="*/ 60 w 15"/>
                <a:gd name="T81" fmla="*/ 12 h 33"/>
                <a:gd name="T82" fmla="*/ 60 w 15"/>
                <a:gd name="T83" fmla="*/ 27 h 33"/>
                <a:gd name="T84" fmla="*/ 60 w 15"/>
                <a:gd name="T85" fmla="*/ 27 h 33"/>
                <a:gd name="T86" fmla="*/ 60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4" y="32"/>
                  </a:lnTo>
                  <a:lnTo>
                    <a:pt x="10" y="32"/>
                  </a:lnTo>
                  <a:lnTo>
                    <a:pt x="2" y="32"/>
                  </a:lnTo>
                  <a:lnTo>
                    <a:pt x="2" y="28"/>
                  </a:lnTo>
                  <a:lnTo>
                    <a:pt x="0" y="28"/>
                  </a:lnTo>
                  <a:lnTo>
                    <a:pt x="0" y="26"/>
                  </a:lnTo>
                  <a:lnTo>
                    <a:pt x="0" y="6"/>
                  </a:lnTo>
                  <a:lnTo>
                    <a:pt x="0" y="5"/>
                  </a:lnTo>
                  <a:lnTo>
                    <a:pt x="2" y="2"/>
                  </a:lnTo>
                  <a:lnTo>
                    <a:pt x="2" y="0"/>
                  </a:lnTo>
                  <a:lnTo>
                    <a:pt x="10" y="0"/>
                  </a:lnTo>
                  <a:lnTo>
                    <a:pt x="14" y="0"/>
                  </a:lnTo>
                  <a:lnTo>
                    <a:pt x="14" y="2"/>
                  </a:lnTo>
                  <a:lnTo>
                    <a:pt x="14" y="5"/>
                  </a:lnTo>
                  <a:lnTo>
                    <a:pt x="14" y="6"/>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78" name="Freeform 120"/>
            <p:cNvSpPr>
              <a:spLocks noChangeAspect="1"/>
            </p:cNvSpPr>
            <p:nvPr/>
          </p:nvSpPr>
          <p:spPr bwMode="auto">
            <a:xfrm>
              <a:off x="1738" y="2230"/>
              <a:ext cx="20" cy="43"/>
            </a:xfrm>
            <a:custGeom>
              <a:avLst/>
              <a:gdLst>
                <a:gd name="T0" fmla="*/ 79 w 15"/>
                <a:gd name="T1" fmla="*/ 125 h 33"/>
                <a:gd name="T2" fmla="*/ 79 w 15"/>
                <a:gd name="T3" fmla="*/ 125 h 33"/>
                <a:gd name="T4" fmla="*/ 79 w 15"/>
                <a:gd name="T5" fmla="*/ 125 h 33"/>
                <a:gd name="T6" fmla="*/ 79 w 15"/>
                <a:gd name="T7" fmla="*/ 134 h 33"/>
                <a:gd name="T8" fmla="*/ 64 w 15"/>
                <a:gd name="T9" fmla="*/ 134 h 33"/>
                <a:gd name="T10" fmla="*/ 64 w 15"/>
                <a:gd name="T11" fmla="*/ 134 h 33"/>
                <a:gd name="T12" fmla="*/ 64 w 15"/>
                <a:gd name="T13" fmla="*/ 159 h 33"/>
                <a:gd name="T14" fmla="*/ 64 w 15"/>
                <a:gd name="T15" fmla="*/ 159 h 33"/>
                <a:gd name="T16" fmla="*/ 64 w 15"/>
                <a:gd name="T17" fmla="*/ 159 h 33"/>
                <a:gd name="T18" fmla="*/ 64 w 15"/>
                <a:gd name="T19" fmla="*/ 159 h 33"/>
                <a:gd name="T20" fmla="*/ 64 w 15"/>
                <a:gd name="T21" fmla="*/ 159 h 33"/>
                <a:gd name="T22" fmla="*/ 12 w 15"/>
                <a:gd name="T23" fmla="*/ 159 h 33"/>
                <a:gd name="T24" fmla="*/ 12 w 15"/>
                <a:gd name="T25" fmla="*/ 159 h 33"/>
                <a:gd name="T26" fmla="*/ 12 w 15"/>
                <a:gd name="T27" fmla="*/ 159 h 33"/>
                <a:gd name="T28" fmla="*/ 0 w 15"/>
                <a:gd name="T29" fmla="*/ 159 h 33"/>
                <a:gd name="T30" fmla="*/ 0 w 15"/>
                <a:gd name="T31" fmla="*/ 159 h 33"/>
                <a:gd name="T32" fmla="*/ 0 w 15"/>
                <a:gd name="T33" fmla="*/ 134 h 33"/>
                <a:gd name="T34" fmla="*/ 0 w 15"/>
                <a:gd name="T35" fmla="*/ 134 h 33"/>
                <a:gd name="T36" fmla="*/ 0 w 15"/>
                <a:gd name="T37" fmla="*/ 134 h 33"/>
                <a:gd name="T38" fmla="*/ 0 w 15"/>
                <a:gd name="T39" fmla="*/ 134 h 33"/>
                <a:gd name="T40" fmla="*/ 0 w 15"/>
                <a:gd name="T41" fmla="*/ 125 h 33"/>
                <a:gd name="T42" fmla="*/ 0 w 15"/>
                <a:gd name="T43" fmla="*/ 125 h 33"/>
                <a:gd name="T44" fmla="*/ 0 w 15"/>
                <a:gd name="T45" fmla="*/ 29 h 33"/>
                <a:gd name="T46" fmla="*/ 0 w 15"/>
                <a:gd name="T47" fmla="*/ 27 h 33"/>
                <a:gd name="T48" fmla="*/ 0 w 15"/>
                <a:gd name="T49" fmla="*/ 27 h 33"/>
                <a:gd name="T50" fmla="*/ 0 w 15"/>
                <a:gd name="T51" fmla="*/ 27 h 33"/>
                <a:gd name="T52" fmla="*/ 0 w 15"/>
                <a:gd name="T53" fmla="*/ 12 h 33"/>
                <a:gd name="T54" fmla="*/ 0 w 15"/>
                <a:gd name="T55" fmla="*/ 12 h 33"/>
                <a:gd name="T56" fmla="*/ 0 w 15"/>
                <a:gd name="T57" fmla="*/ 12 h 33"/>
                <a:gd name="T58" fmla="*/ 0 w 15"/>
                <a:gd name="T59" fmla="*/ 0 h 33"/>
                <a:gd name="T60" fmla="*/ 12 w 15"/>
                <a:gd name="T61" fmla="*/ 0 h 33"/>
                <a:gd name="T62" fmla="*/ 12 w 15"/>
                <a:gd name="T63" fmla="*/ 0 h 33"/>
                <a:gd name="T64" fmla="*/ 12 w 15"/>
                <a:gd name="T65" fmla="*/ 0 h 33"/>
                <a:gd name="T66" fmla="*/ 64 w 15"/>
                <a:gd name="T67" fmla="*/ 0 h 33"/>
                <a:gd name="T68" fmla="*/ 64 w 15"/>
                <a:gd name="T69" fmla="*/ 0 h 33"/>
                <a:gd name="T70" fmla="*/ 64 w 15"/>
                <a:gd name="T71" fmla="*/ 0 h 33"/>
                <a:gd name="T72" fmla="*/ 64 w 15"/>
                <a:gd name="T73" fmla="*/ 0 h 33"/>
                <a:gd name="T74" fmla="*/ 64 w 15"/>
                <a:gd name="T75" fmla="*/ 12 h 33"/>
                <a:gd name="T76" fmla="*/ 64 w 15"/>
                <a:gd name="T77" fmla="*/ 12 h 33"/>
                <a:gd name="T78" fmla="*/ 64 w 15"/>
                <a:gd name="T79" fmla="*/ 12 h 33"/>
                <a:gd name="T80" fmla="*/ 64 w 15"/>
                <a:gd name="T81" fmla="*/ 12 h 33"/>
                <a:gd name="T82" fmla="*/ 79 w 15"/>
                <a:gd name="T83" fmla="*/ 27 h 33"/>
                <a:gd name="T84" fmla="*/ 79 w 15"/>
                <a:gd name="T85" fmla="*/ 27 h 33"/>
                <a:gd name="T86" fmla="*/ 79 w 15"/>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5"/>
                <a:gd name="T133" fmla="*/ 0 h 33"/>
                <a:gd name="T134" fmla="*/ 15 w 15"/>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5" h="33">
                  <a:moveTo>
                    <a:pt x="14" y="6"/>
                  </a:moveTo>
                  <a:lnTo>
                    <a:pt x="14" y="26"/>
                  </a:lnTo>
                  <a:lnTo>
                    <a:pt x="14" y="28"/>
                  </a:lnTo>
                  <a:lnTo>
                    <a:pt x="11" y="28"/>
                  </a:lnTo>
                  <a:lnTo>
                    <a:pt x="11" y="32"/>
                  </a:lnTo>
                  <a:lnTo>
                    <a:pt x="2" y="32"/>
                  </a:lnTo>
                  <a:lnTo>
                    <a:pt x="0" y="32"/>
                  </a:lnTo>
                  <a:lnTo>
                    <a:pt x="0" y="28"/>
                  </a:lnTo>
                  <a:lnTo>
                    <a:pt x="0" y="26"/>
                  </a:lnTo>
                  <a:lnTo>
                    <a:pt x="0" y="6"/>
                  </a:lnTo>
                  <a:lnTo>
                    <a:pt x="0" y="5"/>
                  </a:lnTo>
                  <a:lnTo>
                    <a:pt x="0" y="2"/>
                  </a:lnTo>
                  <a:lnTo>
                    <a:pt x="0" y="0"/>
                  </a:lnTo>
                  <a:lnTo>
                    <a:pt x="2" y="0"/>
                  </a:lnTo>
                  <a:lnTo>
                    <a:pt x="11" y="0"/>
                  </a:lnTo>
                  <a:lnTo>
                    <a:pt x="11" y="2"/>
                  </a:lnTo>
                  <a:lnTo>
                    <a:pt x="14" y="5"/>
                  </a:lnTo>
                  <a:lnTo>
                    <a:pt x="14" y="6"/>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79" name="Freeform 121" descr="Light vertical"/>
            <p:cNvSpPr>
              <a:spLocks noChangeAspect="1"/>
            </p:cNvSpPr>
            <p:nvPr/>
          </p:nvSpPr>
          <p:spPr bwMode="auto">
            <a:xfrm>
              <a:off x="1757" y="2230"/>
              <a:ext cx="23" cy="43"/>
            </a:xfrm>
            <a:custGeom>
              <a:avLst/>
              <a:gdLst>
                <a:gd name="T0" fmla="*/ 75 w 18"/>
                <a:gd name="T1" fmla="*/ 125 h 33"/>
                <a:gd name="T2" fmla="*/ 75 w 18"/>
                <a:gd name="T3" fmla="*/ 125 h 33"/>
                <a:gd name="T4" fmla="*/ 75 w 18"/>
                <a:gd name="T5" fmla="*/ 125 h 33"/>
                <a:gd name="T6" fmla="*/ 75 w 18"/>
                <a:gd name="T7" fmla="*/ 134 h 33"/>
                <a:gd name="T8" fmla="*/ 75 w 18"/>
                <a:gd name="T9" fmla="*/ 134 h 33"/>
                <a:gd name="T10" fmla="*/ 75 w 18"/>
                <a:gd name="T11" fmla="*/ 134 h 33"/>
                <a:gd name="T12" fmla="*/ 75 w 18"/>
                <a:gd name="T13" fmla="*/ 159 h 33"/>
                <a:gd name="T14" fmla="*/ 69 w 18"/>
                <a:gd name="T15" fmla="*/ 159 h 33"/>
                <a:gd name="T16" fmla="*/ 69 w 18"/>
                <a:gd name="T17" fmla="*/ 159 h 33"/>
                <a:gd name="T18" fmla="*/ 69 w 18"/>
                <a:gd name="T19" fmla="*/ 159 h 33"/>
                <a:gd name="T20" fmla="*/ 69 w 18"/>
                <a:gd name="T21" fmla="*/ 159 h 33"/>
                <a:gd name="T22" fmla="*/ 10 w 18"/>
                <a:gd name="T23" fmla="*/ 159 h 33"/>
                <a:gd name="T24" fmla="*/ 10 w 18"/>
                <a:gd name="T25" fmla="*/ 159 h 33"/>
                <a:gd name="T26" fmla="*/ 10 w 18"/>
                <a:gd name="T27" fmla="*/ 159 h 33"/>
                <a:gd name="T28" fmla="*/ 10 w 18"/>
                <a:gd name="T29" fmla="*/ 159 h 33"/>
                <a:gd name="T30" fmla="*/ 0 w 18"/>
                <a:gd name="T31" fmla="*/ 159 h 33"/>
                <a:gd name="T32" fmla="*/ 0 w 18"/>
                <a:gd name="T33" fmla="*/ 134 h 33"/>
                <a:gd name="T34" fmla="*/ 0 w 18"/>
                <a:gd name="T35" fmla="*/ 134 h 33"/>
                <a:gd name="T36" fmla="*/ 0 w 18"/>
                <a:gd name="T37" fmla="*/ 134 h 33"/>
                <a:gd name="T38" fmla="*/ 0 w 18"/>
                <a:gd name="T39" fmla="*/ 134 h 33"/>
                <a:gd name="T40" fmla="*/ 0 w 18"/>
                <a:gd name="T41" fmla="*/ 125 h 33"/>
                <a:gd name="T42" fmla="*/ 0 w 18"/>
                <a:gd name="T43" fmla="*/ 125 h 33"/>
                <a:gd name="T44" fmla="*/ 0 w 18"/>
                <a:gd name="T45" fmla="*/ 29 h 33"/>
                <a:gd name="T46" fmla="*/ 0 w 18"/>
                <a:gd name="T47" fmla="*/ 27 h 33"/>
                <a:gd name="T48" fmla="*/ 0 w 18"/>
                <a:gd name="T49" fmla="*/ 27 h 33"/>
                <a:gd name="T50" fmla="*/ 0 w 18"/>
                <a:gd name="T51" fmla="*/ 27 h 33"/>
                <a:gd name="T52" fmla="*/ 0 w 18"/>
                <a:gd name="T53" fmla="*/ 12 h 33"/>
                <a:gd name="T54" fmla="*/ 0 w 18"/>
                <a:gd name="T55" fmla="*/ 12 h 33"/>
                <a:gd name="T56" fmla="*/ 0 w 18"/>
                <a:gd name="T57" fmla="*/ 12 h 33"/>
                <a:gd name="T58" fmla="*/ 0 w 18"/>
                <a:gd name="T59" fmla="*/ 0 h 33"/>
                <a:gd name="T60" fmla="*/ 10 w 18"/>
                <a:gd name="T61" fmla="*/ 0 h 33"/>
                <a:gd name="T62" fmla="*/ 10 w 18"/>
                <a:gd name="T63" fmla="*/ 0 h 33"/>
                <a:gd name="T64" fmla="*/ 10 w 18"/>
                <a:gd name="T65" fmla="*/ 0 h 33"/>
                <a:gd name="T66" fmla="*/ 69 w 18"/>
                <a:gd name="T67" fmla="*/ 0 h 33"/>
                <a:gd name="T68" fmla="*/ 69 w 18"/>
                <a:gd name="T69" fmla="*/ 0 h 33"/>
                <a:gd name="T70" fmla="*/ 69 w 18"/>
                <a:gd name="T71" fmla="*/ 0 h 33"/>
                <a:gd name="T72" fmla="*/ 69 w 18"/>
                <a:gd name="T73" fmla="*/ 0 h 33"/>
                <a:gd name="T74" fmla="*/ 75 w 18"/>
                <a:gd name="T75" fmla="*/ 12 h 33"/>
                <a:gd name="T76" fmla="*/ 75 w 18"/>
                <a:gd name="T77" fmla="*/ 12 h 33"/>
                <a:gd name="T78" fmla="*/ 75 w 18"/>
                <a:gd name="T79" fmla="*/ 12 h 33"/>
                <a:gd name="T80" fmla="*/ 75 w 18"/>
                <a:gd name="T81" fmla="*/ 12 h 33"/>
                <a:gd name="T82" fmla="*/ 75 w 18"/>
                <a:gd name="T83" fmla="*/ 27 h 33"/>
                <a:gd name="T84" fmla="*/ 75 w 18"/>
                <a:gd name="T85" fmla="*/ 27 h 33"/>
                <a:gd name="T86" fmla="*/ 75 w 18"/>
                <a:gd name="T87" fmla="*/ 29 h 33"/>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8"/>
                <a:gd name="T133" fmla="*/ 0 h 33"/>
                <a:gd name="T134" fmla="*/ 18 w 18"/>
                <a:gd name="T135" fmla="*/ 33 h 33"/>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8" h="33">
                  <a:moveTo>
                    <a:pt x="17" y="6"/>
                  </a:moveTo>
                  <a:lnTo>
                    <a:pt x="17" y="26"/>
                  </a:lnTo>
                  <a:lnTo>
                    <a:pt x="17" y="28"/>
                  </a:lnTo>
                  <a:lnTo>
                    <a:pt x="17" y="32"/>
                  </a:lnTo>
                  <a:lnTo>
                    <a:pt x="16" y="32"/>
                  </a:lnTo>
                  <a:lnTo>
                    <a:pt x="2" y="32"/>
                  </a:lnTo>
                  <a:lnTo>
                    <a:pt x="0" y="32"/>
                  </a:lnTo>
                  <a:lnTo>
                    <a:pt x="0" y="28"/>
                  </a:lnTo>
                  <a:lnTo>
                    <a:pt x="0" y="26"/>
                  </a:lnTo>
                  <a:lnTo>
                    <a:pt x="0" y="6"/>
                  </a:lnTo>
                  <a:lnTo>
                    <a:pt x="0" y="5"/>
                  </a:lnTo>
                  <a:lnTo>
                    <a:pt x="0" y="2"/>
                  </a:lnTo>
                  <a:lnTo>
                    <a:pt x="0" y="0"/>
                  </a:lnTo>
                  <a:lnTo>
                    <a:pt x="2" y="0"/>
                  </a:lnTo>
                  <a:lnTo>
                    <a:pt x="16" y="0"/>
                  </a:lnTo>
                  <a:lnTo>
                    <a:pt x="17" y="2"/>
                  </a:lnTo>
                  <a:lnTo>
                    <a:pt x="17" y="5"/>
                  </a:lnTo>
                  <a:lnTo>
                    <a:pt x="17" y="6"/>
                  </a:lnTo>
                </a:path>
              </a:pathLst>
            </a:custGeom>
            <a:pattFill prst="ltVert">
              <a:fgClr>
                <a:srgbClr val="000000"/>
              </a:fgClr>
              <a:bgClr>
                <a:srgbClr val="FFFFFF"/>
              </a:bgClr>
            </a:patt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80" name="AutoShape 122"/>
            <p:cNvSpPr>
              <a:spLocks noChangeAspect="1" noChangeArrowheads="1"/>
            </p:cNvSpPr>
            <p:nvPr/>
          </p:nvSpPr>
          <p:spPr bwMode="auto">
            <a:xfrm flipV="1">
              <a:off x="1757" y="2272"/>
              <a:ext cx="2" cy="21"/>
            </a:xfrm>
            <a:prstGeom prst="roundRect">
              <a:avLst>
                <a:gd name="adj" fmla="val 0"/>
              </a:avLst>
            </a:prstGeom>
            <a:solidFill>
              <a:srgbClr val="000000"/>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81" name="Freeform 123"/>
            <p:cNvSpPr>
              <a:spLocks noChangeAspect="1"/>
            </p:cNvSpPr>
            <p:nvPr/>
          </p:nvSpPr>
          <p:spPr bwMode="auto">
            <a:xfrm>
              <a:off x="2008" y="965"/>
              <a:ext cx="469" cy="187"/>
            </a:xfrm>
            <a:custGeom>
              <a:avLst/>
              <a:gdLst>
                <a:gd name="T0" fmla="*/ 1739 w 360"/>
                <a:gd name="T1" fmla="*/ 111 h 143"/>
                <a:gd name="T2" fmla="*/ 1711 w 360"/>
                <a:gd name="T3" fmla="*/ 71 h 143"/>
                <a:gd name="T4" fmla="*/ 1665 w 360"/>
                <a:gd name="T5" fmla="*/ 38 h 143"/>
                <a:gd name="T6" fmla="*/ 1599 w 360"/>
                <a:gd name="T7" fmla="*/ 27 h 143"/>
                <a:gd name="T8" fmla="*/ 1503 w 360"/>
                <a:gd name="T9" fmla="*/ 12 h 143"/>
                <a:gd name="T10" fmla="*/ 1408 w 360"/>
                <a:gd name="T11" fmla="*/ 0 h 143"/>
                <a:gd name="T12" fmla="*/ 1305 w 360"/>
                <a:gd name="T13" fmla="*/ 12 h 143"/>
                <a:gd name="T14" fmla="*/ 1192 w 360"/>
                <a:gd name="T15" fmla="*/ 12 h 143"/>
                <a:gd name="T16" fmla="*/ 1066 w 360"/>
                <a:gd name="T17" fmla="*/ 35 h 143"/>
                <a:gd name="T18" fmla="*/ 930 w 360"/>
                <a:gd name="T19" fmla="*/ 54 h 143"/>
                <a:gd name="T20" fmla="*/ 808 w 360"/>
                <a:gd name="T21" fmla="*/ 93 h 143"/>
                <a:gd name="T22" fmla="*/ 674 w 360"/>
                <a:gd name="T23" fmla="*/ 129 h 143"/>
                <a:gd name="T24" fmla="*/ 560 w 360"/>
                <a:gd name="T25" fmla="*/ 162 h 143"/>
                <a:gd name="T26" fmla="*/ 436 w 360"/>
                <a:gd name="T27" fmla="*/ 221 h 143"/>
                <a:gd name="T28" fmla="*/ 335 w 360"/>
                <a:gd name="T29" fmla="*/ 263 h 143"/>
                <a:gd name="T30" fmla="*/ 228 w 360"/>
                <a:gd name="T31" fmla="*/ 322 h 143"/>
                <a:gd name="T32" fmla="*/ 159 w 360"/>
                <a:gd name="T33" fmla="*/ 373 h 143"/>
                <a:gd name="T34" fmla="*/ 86 w 360"/>
                <a:gd name="T35" fmla="*/ 418 h 143"/>
                <a:gd name="T36" fmla="*/ 46 w 360"/>
                <a:gd name="T37" fmla="*/ 473 h 143"/>
                <a:gd name="T38" fmla="*/ 1 w 360"/>
                <a:gd name="T39" fmla="*/ 517 h 143"/>
                <a:gd name="T40" fmla="*/ 0 w 360"/>
                <a:gd name="T41" fmla="*/ 560 h 143"/>
                <a:gd name="T42" fmla="*/ 1 w 360"/>
                <a:gd name="T43" fmla="*/ 611 h 143"/>
                <a:gd name="T44" fmla="*/ 46 w 360"/>
                <a:gd name="T45" fmla="*/ 638 h 143"/>
                <a:gd name="T46" fmla="*/ 96 w 360"/>
                <a:gd name="T47" fmla="*/ 676 h 143"/>
                <a:gd name="T48" fmla="*/ 163 w 360"/>
                <a:gd name="T49" fmla="*/ 685 h 143"/>
                <a:gd name="T50" fmla="*/ 240 w 360"/>
                <a:gd name="T51" fmla="*/ 711 h 143"/>
                <a:gd name="T52" fmla="*/ 343 w 360"/>
                <a:gd name="T53" fmla="*/ 711 h 143"/>
                <a:gd name="T54" fmla="*/ 438 w 360"/>
                <a:gd name="T55" fmla="*/ 711 h 143"/>
                <a:gd name="T56" fmla="*/ 568 w 360"/>
                <a:gd name="T57" fmla="*/ 685 h 143"/>
                <a:gd name="T58" fmla="*/ 693 w 360"/>
                <a:gd name="T59" fmla="*/ 684 h 143"/>
                <a:gd name="T60" fmla="*/ 826 w 360"/>
                <a:gd name="T61" fmla="*/ 649 h 143"/>
                <a:gd name="T62" fmla="*/ 958 w 360"/>
                <a:gd name="T63" fmla="*/ 624 h 143"/>
                <a:gd name="T64" fmla="*/ 1076 w 360"/>
                <a:gd name="T65" fmla="*/ 582 h 143"/>
                <a:gd name="T66" fmla="*/ 1200 w 360"/>
                <a:gd name="T67" fmla="*/ 547 h 143"/>
                <a:gd name="T68" fmla="*/ 1324 w 360"/>
                <a:gd name="T69" fmla="*/ 501 h 143"/>
                <a:gd name="T70" fmla="*/ 1436 w 360"/>
                <a:gd name="T71" fmla="*/ 450 h 143"/>
                <a:gd name="T72" fmla="*/ 1524 w 360"/>
                <a:gd name="T73" fmla="*/ 400 h 143"/>
                <a:gd name="T74" fmla="*/ 1599 w 360"/>
                <a:gd name="T75" fmla="*/ 340 h 143"/>
                <a:gd name="T76" fmla="*/ 1665 w 360"/>
                <a:gd name="T77" fmla="*/ 277 h 143"/>
                <a:gd name="T78" fmla="*/ 1711 w 360"/>
                <a:gd name="T79" fmla="*/ 239 h 143"/>
                <a:gd name="T80" fmla="*/ 1739 w 360"/>
                <a:gd name="T81" fmla="*/ 183 h 143"/>
                <a:gd name="T82" fmla="*/ 1759 w 360"/>
                <a:gd name="T83" fmla="*/ 145 h 14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360"/>
                <a:gd name="T127" fmla="*/ 0 h 143"/>
                <a:gd name="T128" fmla="*/ 360 w 360"/>
                <a:gd name="T129" fmla="*/ 143 h 14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360" h="143">
                  <a:moveTo>
                    <a:pt x="356" y="25"/>
                  </a:moveTo>
                  <a:lnTo>
                    <a:pt x="356" y="22"/>
                  </a:lnTo>
                  <a:lnTo>
                    <a:pt x="353" y="18"/>
                  </a:lnTo>
                  <a:lnTo>
                    <a:pt x="350" y="14"/>
                  </a:lnTo>
                  <a:lnTo>
                    <a:pt x="346" y="11"/>
                  </a:lnTo>
                  <a:lnTo>
                    <a:pt x="341" y="8"/>
                  </a:lnTo>
                  <a:lnTo>
                    <a:pt x="334" y="7"/>
                  </a:lnTo>
                  <a:lnTo>
                    <a:pt x="327" y="5"/>
                  </a:lnTo>
                  <a:lnTo>
                    <a:pt x="319" y="2"/>
                  </a:lnTo>
                  <a:lnTo>
                    <a:pt x="308" y="2"/>
                  </a:lnTo>
                  <a:lnTo>
                    <a:pt x="300" y="2"/>
                  </a:lnTo>
                  <a:lnTo>
                    <a:pt x="288" y="0"/>
                  </a:lnTo>
                  <a:lnTo>
                    <a:pt x="279" y="0"/>
                  </a:lnTo>
                  <a:lnTo>
                    <a:pt x="267" y="2"/>
                  </a:lnTo>
                  <a:lnTo>
                    <a:pt x="257" y="2"/>
                  </a:lnTo>
                  <a:lnTo>
                    <a:pt x="244" y="2"/>
                  </a:lnTo>
                  <a:lnTo>
                    <a:pt x="231" y="5"/>
                  </a:lnTo>
                  <a:lnTo>
                    <a:pt x="218" y="7"/>
                  </a:lnTo>
                  <a:lnTo>
                    <a:pt x="205" y="8"/>
                  </a:lnTo>
                  <a:lnTo>
                    <a:pt x="190" y="11"/>
                  </a:lnTo>
                  <a:lnTo>
                    <a:pt x="177" y="15"/>
                  </a:lnTo>
                  <a:lnTo>
                    <a:pt x="165" y="18"/>
                  </a:lnTo>
                  <a:lnTo>
                    <a:pt x="152" y="22"/>
                  </a:lnTo>
                  <a:lnTo>
                    <a:pt x="138" y="26"/>
                  </a:lnTo>
                  <a:lnTo>
                    <a:pt x="124" y="29"/>
                  </a:lnTo>
                  <a:lnTo>
                    <a:pt x="114" y="33"/>
                  </a:lnTo>
                  <a:lnTo>
                    <a:pt x="101" y="37"/>
                  </a:lnTo>
                  <a:lnTo>
                    <a:pt x="89" y="44"/>
                  </a:lnTo>
                  <a:lnTo>
                    <a:pt x="76" y="48"/>
                  </a:lnTo>
                  <a:lnTo>
                    <a:pt x="68" y="53"/>
                  </a:lnTo>
                  <a:lnTo>
                    <a:pt x="56" y="61"/>
                  </a:lnTo>
                  <a:lnTo>
                    <a:pt x="47" y="64"/>
                  </a:lnTo>
                  <a:lnTo>
                    <a:pt x="39" y="68"/>
                  </a:lnTo>
                  <a:lnTo>
                    <a:pt x="32" y="75"/>
                  </a:lnTo>
                  <a:lnTo>
                    <a:pt x="25" y="80"/>
                  </a:lnTo>
                  <a:lnTo>
                    <a:pt x="18" y="83"/>
                  </a:lnTo>
                  <a:lnTo>
                    <a:pt x="14" y="90"/>
                  </a:lnTo>
                  <a:lnTo>
                    <a:pt x="9" y="95"/>
                  </a:lnTo>
                  <a:lnTo>
                    <a:pt x="4" y="100"/>
                  </a:lnTo>
                  <a:lnTo>
                    <a:pt x="1" y="103"/>
                  </a:lnTo>
                  <a:lnTo>
                    <a:pt x="1" y="109"/>
                  </a:lnTo>
                  <a:lnTo>
                    <a:pt x="0" y="112"/>
                  </a:lnTo>
                  <a:lnTo>
                    <a:pt x="1" y="116"/>
                  </a:lnTo>
                  <a:lnTo>
                    <a:pt x="1" y="122"/>
                  </a:lnTo>
                  <a:lnTo>
                    <a:pt x="7" y="125"/>
                  </a:lnTo>
                  <a:lnTo>
                    <a:pt x="9" y="128"/>
                  </a:lnTo>
                  <a:lnTo>
                    <a:pt x="14" y="130"/>
                  </a:lnTo>
                  <a:lnTo>
                    <a:pt x="20" y="135"/>
                  </a:lnTo>
                  <a:lnTo>
                    <a:pt x="25" y="137"/>
                  </a:lnTo>
                  <a:lnTo>
                    <a:pt x="34" y="138"/>
                  </a:lnTo>
                  <a:lnTo>
                    <a:pt x="41" y="138"/>
                  </a:lnTo>
                  <a:lnTo>
                    <a:pt x="49" y="142"/>
                  </a:lnTo>
                  <a:lnTo>
                    <a:pt x="60" y="142"/>
                  </a:lnTo>
                  <a:lnTo>
                    <a:pt x="70" y="142"/>
                  </a:lnTo>
                  <a:lnTo>
                    <a:pt x="80" y="142"/>
                  </a:lnTo>
                  <a:lnTo>
                    <a:pt x="90" y="142"/>
                  </a:lnTo>
                  <a:lnTo>
                    <a:pt x="104" y="142"/>
                  </a:lnTo>
                  <a:lnTo>
                    <a:pt x="116" y="138"/>
                  </a:lnTo>
                  <a:lnTo>
                    <a:pt x="129" y="138"/>
                  </a:lnTo>
                  <a:lnTo>
                    <a:pt x="141" y="137"/>
                  </a:lnTo>
                  <a:lnTo>
                    <a:pt x="155" y="135"/>
                  </a:lnTo>
                  <a:lnTo>
                    <a:pt x="169" y="130"/>
                  </a:lnTo>
                  <a:lnTo>
                    <a:pt x="183" y="128"/>
                  </a:lnTo>
                  <a:lnTo>
                    <a:pt x="196" y="125"/>
                  </a:lnTo>
                  <a:lnTo>
                    <a:pt x="206" y="122"/>
                  </a:lnTo>
                  <a:lnTo>
                    <a:pt x="220" y="116"/>
                  </a:lnTo>
                  <a:lnTo>
                    <a:pt x="233" y="112"/>
                  </a:lnTo>
                  <a:lnTo>
                    <a:pt x="246" y="109"/>
                  </a:lnTo>
                  <a:lnTo>
                    <a:pt x="259" y="103"/>
                  </a:lnTo>
                  <a:lnTo>
                    <a:pt x="271" y="100"/>
                  </a:lnTo>
                  <a:lnTo>
                    <a:pt x="281" y="95"/>
                  </a:lnTo>
                  <a:lnTo>
                    <a:pt x="293" y="90"/>
                  </a:lnTo>
                  <a:lnTo>
                    <a:pt x="302" y="83"/>
                  </a:lnTo>
                  <a:lnTo>
                    <a:pt x="312" y="80"/>
                  </a:lnTo>
                  <a:lnTo>
                    <a:pt x="321" y="74"/>
                  </a:lnTo>
                  <a:lnTo>
                    <a:pt x="327" y="68"/>
                  </a:lnTo>
                  <a:lnTo>
                    <a:pt x="334" y="64"/>
                  </a:lnTo>
                  <a:lnTo>
                    <a:pt x="341" y="56"/>
                  </a:lnTo>
                  <a:lnTo>
                    <a:pt x="346" y="53"/>
                  </a:lnTo>
                  <a:lnTo>
                    <a:pt x="350" y="48"/>
                  </a:lnTo>
                  <a:lnTo>
                    <a:pt x="355" y="44"/>
                  </a:lnTo>
                  <a:lnTo>
                    <a:pt x="356" y="37"/>
                  </a:lnTo>
                  <a:lnTo>
                    <a:pt x="356" y="33"/>
                  </a:lnTo>
                  <a:lnTo>
                    <a:pt x="359" y="29"/>
                  </a:lnTo>
                  <a:lnTo>
                    <a:pt x="356" y="2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82" name="Freeform 124"/>
            <p:cNvSpPr>
              <a:spLocks noChangeAspect="1"/>
            </p:cNvSpPr>
            <p:nvPr/>
          </p:nvSpPr>
          <p:spPr bwMode="auto">
            <a:xfrm>
              <a:off x="2148" y="1016"/>
              <a:ext cx="246" cy="240"/>
            </a:xfrm>
            <a:custGeom>
              <a:avLst/>
              <a:gdLst>
                <a:gd name="T0" fmla="*/ 491 w 189"/>
                <a:gd name="T1" fmla="*/ 904 h 184"/>
                <a:gd name="T2" fmla="*/ 554 w 189"/>
                <a:gd name="T3" fmla="*/ 882 h 184"/>
                <a:gd name="T4" fmla="*/ 622 w 189"/>
                <a:gd name="T5" fmla="*/ 867 h 184"/>
                <a:gd name="T6" fmla="*/ 679 w 189"/>
                <a:gd name="T7" fmla="*/ 831 h 184"/>
                <a:gd name="T8" fmla="*/ 741 w 189"/>
                <a:gd name="T9" fmla="*/ 805 h 184"/>
                <a:gd name="T10" fmla="*/ 790 w 189"/>
                <a:gd name="T11" fmla="*/ 743 h 184"/>
                <a:gd name="T12" fmla="*/ 827 w 189"/>
                <a:gd name="T13" fmla="*/ 706 h 184"/>
                <a:gd name="T14" fmla="*/ 858 w 189"/>
                <a:gd name="T15" fmla="*/ 643 h 184"/>
                <a:gd name="T16" fmla="*/ 889 w 189"/>
                <a:gd name="T17" fmla="*/ 570 h 184"/>
                <a:gd name="T18" fmla="*/ 901 w 189"/>
                <a:gd name="T19" fmla="*/ 505 h 184"/>
                <a:gd name="T20" fmla="*/ 915 w 189"/>
                <a:gd name="T21" fmla="*/ 437 h 184"/>
                <a:gd name="T22" fmla="*/ 901 w 189"/>
                <a:gd name="T23" fmla="*/ 370 h 184"/>
                <a:gd name="T24" fmla="*/ 889 w 189"/>
                <a:gd name="T25" fmla="*/ 312 h 184"/>
                <a:gd name="T26" fmla="*/ 858 w 189"/>
                <a:gd name="T27" fmla="*/ 247 h 184"/>
                <a:gd name="T28" fmla="*/ 827 w 189"/>
                <a:gd name="T29" fmla="*/ 192 h 184"/>
                <a:gd name="T30" fmla="*/ 790 w 189"/>
                <a:gd name="T31" fmla="*/ 140 h 184"/>
                <a:gd name="T32" fmla="*/ 741 w 189"/>
                <a:gd name="T33" fmla="*/ 97 h 184"/>
                <a:gd name="T34" fmla="*/ 679 w 189"/>
                <a:gd name="T35" fmla="*/ 51 h 184"/>
                <a:gd name="T36" fmla="*/ 622 w 189"/>
                <a:gd name="T37" fmla="*/ 29 h 184"/>
                <a:gd name="T38" fmla="*/ 554 w 189"/>
                <a:gd name="T39" fmla="*/ 1 h 184"/>
                <a:gd name="T40" fmla="*/ 491 w 189"/>
                <a:gd name="T41" fmla="*/ 0 h 184"/>
                <a:gd name="T42" fmla="*/ 411 w 189"/>
                <a:gd name="T43" fmla="*/ 0 h 184"/>
                <a:gd name="T44" fmla="*/ 350 w 189"/>
                <a:gd name="T45" fmla="*/ 1 h 184"/>
                <a:gd name="T46" fmla="*/ 282 w 189"/>
                <a:gd name="T47" fmla="*/ 29 h 184"/>
                <a:gd name="T48" fmla="*/ 232 w 189"/>
                <a:gd name="T49" fmla="*/ 51 h 184"/>
                <a:gd name="T50" fmla="*/ 173 w 189"/>
                <a:gd name="T51" fmla="*/ 97 h 184"/>
                <a:gd name="T52" fmla="*/ 125 w 189"/>
                <a:gd name="T53" fmla="*/ 140 h 184"/>
                <a:gd name="T54" fmla="*/ 74 w 189"/>
                <a:gd name="T55" fmla="*/ 192 h 184"/>
                <a:gd name="T56" fmla="*/ 46 w 189"/>
                <a:gd name="T57" fmla="*/ 247 h 184"/>
                <a:gd name="T58" fmla="*/ 27 w 189"/>
                <a:gd name="T59" fmla="*/ 312 h 184"/>
                <a:gd name="T60" fmla="*/ 12 w 189"/>
                <a:gd name="T61" fmla="*/ 370 h 184"/>
                <a:gd name="T62" fmla="*/ 0 w 189"/>
                <a:gd name="T63" fmla="*/ 437 h 184"/>
                <a:gd name="T64" fmla="*/ 12 w 189"/>
                <a:gd name="T65" fmla="*/ 505 h 184"/>
                <a:gd name="T66" fmla="*/ 27 w 189"/>
                <a:gd name="T67" fmla="*/ 570 h 184"/>
                <a:gd name="T68" fmla="*/ 46 w 189"/>
                <a:gd name="T69" fmla="*/ 643 h 184"/>
                <a:gd name="T70" fmla="*/ 74 w 189"/>
                <a:gd name="T71" fmla="*/ 706 h 184"/>
                <a:gd name="T72" fmla="*/ 125 w 189"/>
                <a:gd name="T73" fmla="*/ 743 h 184"/>
                <a:gd name="T74" fmla="*/ 173 w 189"/>
                <a:gd name="T75" fmla="*/ 805 h 184"/>
                <a:gd name="T76" fmla="*/ 232 w 189"/>
                <a:gd name="T77" fmla="*/ 831 h 184"/>
                <a:gd name="T78" fmla="*/ 282 w 189"/>
                <a:gd name="T79" fmla="*/ 867 h 184"/>
                <a:gd name="T80" fmla="*/ 350 w 189"/>
                <a:gd name="T81" fmla="*/ 882 h 184"/>
                <a:gd name="T82" fmla="*/ 411 w 189"/>
                <a:gd name="T83" fmla="*/ 904 h 184"/>
                <a:gd name="T84" fmla="*/ 448 w 189"/>
                <a:gd name="T85" fmla="*/ 904 h 18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89"/>
                <a:gd name="T130" fmla="*/ 0 h 184"/>
                <a:gd name="T131" fmla="*/ 189 w 189"/>
                <a:gd name="T132" fmla="*/ 184 h 18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89" h="184">
                  <a:moveTo>
                    <a:pt x="92" y="183"/>
                  </a:moveTo>
                  <a:lnTo>
                    <a:pt x="101" y="183"/>
                  </a:lnTo>
                  <a:lnTo>
                    <a:pt x="108" y="179"/>
                  </a:lnTo>
                  <a:lnTo>
                    <a:pt x="114" y="179"/>
                  </a:lnTo>
                  <a:lnTo>
                    <a:pt x="122" y="178"/>
                  </a:lnTo>
                  <a:lnTo>
                    <a:pt x="128" y="176"/>
                  </a:lnTo>
                  <a:lnTo>
                    <a:pt x="134" y="173"/>
                  </a:lnTo>
                  <a:lnTo>
                    <a:pt x="140" y="169"/>
                  </a:lnTo>
                  <a:lnTo>
                    <a:pt x="147" y="165"/>
                  </a:lnTo>
                  <a:lnTo>
                    <a:pt x="152" y="163"/>
                  </a:lnTo>
                  <a:lnTo>
                    <a:pt x="159" y="158"/>
                  </a:lnTo>
                  <a:lnTo>
                    <a:pt x="162" y="151"/>
                  </a:lnTo>
                  <a:lnTo>
                    <a:pt x="168" y="148"/>
                  </a:lnTo>
                  <a:lnTo>
                    <a:pt x="170" y="143"/>
                  </a:lnTo>
                  <a:lnTo>
                    <a:pt x="174" y="136"/>
                  </a:lnTo>
                  <a:lnTo>
                    <a:pt x="177" y="130"/>
                  </a:lnTo>
                  <a:lnTo>
                    <a:pt x="181" y="122"/>
                  </a:lnTo>
                  <a:lnTo>
                    <a:pt x="183" y="116"/>
                  </a:lnTo>
                  <a:lnTo>
                    <a:pt x="185" y="109"/>
                  </a:lnTo>
                  <a:lnTo>
                    <a:pt x="185" y="103"/>
                  </a:lnTo>
                  <a:lnTo>
                    <a:pt x="188" y="96"/>
                  </a:lnTo>
                  <a:lnTo>
                    <a:pt x="188" y="89"/>
                  </a:lnTo>
                  <a:lnTo>
                    <a:pt x="188" y="83"/>
                  </a:lnTo>
                  <a:lnTo>
                    <a:pt x="185" y="75"/>
                  </a:lnTo>
                  <a:lnTo>
                    <a:pt x="185" y="70"/>
                  </a:lnTo>
                  <a:lnTo>
                    <a:pt x="183" y="63"/>
                  </a:lnTo>
                  <a:lnTo>
                    <a:pt x="181" y="56"/>
                  </a:lnTo>
                  <a:lnTo>
                    <a:pt x="177" y="50"/>
                  </a:lnTo>
                  <a:lnTo>
                    <a:pt x="174" y="42"/>
                  </a:lnTo>
                  <a:lnTo>
                    <a:pt x="170" y="39"/>
                  </a:lnTo>
                  <a:lnTo>
                    <a:pt x="168" y="33"/>
                  </a:lnTo>
                  <a:lnTo>
                    <a:pt x="162" y="28"/>
                  </a:lnTo>
                  <a:lnTo>
                    <a:pt x="159" y="25"/>
                  </a:lnTo>
                  <a:lnTo>
                    <a:pt x="152" y="20"/>
                  </a:lnTo>
                  <a:lnTo>
                    <a:pt x="147" y="14"/>
                  </a:lnTo>
                  <a:lnTo>
                    <a:pt x="140" y="11"/>
                  </a:lnTo>
                  <a:lnTo>
                    <a:pt x="134" y="8"/>
                  </a:lnTo>
                  <a:lnTo>
                    <a:pt x="128" y="6"/>
                  </a:lnTo>
                  <a:lnTo>
                    <a:pt x="122" y="5"/>
                  </a:lnTo>
                  <a:lnTo>
                    <a:pt x="114" y="1"/>
                  </a:lnTo>
                  <a:lnTo>
                    <a:pt x="108" y="0"/>
                  </a:lnTo>
                  <a:lnTo>
                    <a:pt x="101" y="0"/>
                  </a:lnTo>
                  <a:lnTo>
                    <a:pt x="92" y="0"/>
                  </a:lnTo>
                  <a:lnTo>
                    <a:pt x="85" y="0"/>
                  </a:lnTo>
                  <a:lnTo>
                    <a:pt x="78" y="0"/>
                  </a:lnTo>
                  <a:lnTo>
                    <a:pt x="72" y="1"/>
                  </a:lnTo>
                  <a:lnTo>
                    <a:pt x="65" y="5"/>
                  </a:lnTo>
                  <a:lnTo>
                    <a:pt x="58" y="6"/>
                  </a:lnTo>
                  <a:lnTo>
                    <a:pt x="55" y="8"/>
                  </a:lnTo>
                  <a:lnTo>
                    <a:pt x="48" y="11"/>
                  </a:lnTo>
                  <a:lnTo>
                    <a:pt x="42" y="14"/>
                  </a:lnTo>
                  <a:lnTo>
                    <a:pt x="35" y="20"/>
                  </a:lnTo>
                  <a:lnTo>
                    <a:pt x="30" y="25"/>
                  </a:lnTo>
                  <a:lnTo>
                    <a:pt x="26" y="28"/>
                  </a:lnTo>
                  <a:lnTo>
                    <a:pt x="20" y="33"/>
                  </a:lnTo>
                  <a:lnTo>
                    <a:pt x="15" y="39"/>
                  </a:lnTo>
                  <a:lnTo>
                    <a:pt x="14" y="42"/>
                  </a:lnTo>
                  <a:lnTo>
                    <a:pt x="9" y="50"/>
                  </a:lnTo>
                  <a:lnTo>
                    <a:pt x="7" y="56"/>
                  </a:lnTo>
                  <a:lnTo>
                    <a:pt x="5" y="63"/>
                  </a:lnTo>
                  <a:lnTo>
                    <a:pt x="2" y="70"/>
                  </a:lnTo>
                  <a:lnTo>
                    <a:pt x="2" y="75"/>
                  </a:lnTo>
                  <a:lnTo>
                    <a:pt x="0" y="83"/>
                  </a:lnTo>
                  <a:lnTo>
                    <a:pt x="0" y="89"/>
                  </a:lnTo>
                  <a:lnTo>
                    <a:pt x="0" y="96"/>
                  </a:lnTo>
                  <a:lnTo>
                    <a:pt x="2" y="103"/>
                  </a:lnTo>
                  <a:lnTo>
                    <a:pt x="2" y="109"/>
                  </a:lnTo>
                  <a:lnTo>
                    <a:pt x="5" y="116"/>
                  </a:lnTo>
                  <a:lnTo>
                    <a:pt x="7" y="122"/>
                  </a:lnTo>
                  <a:lnTo>
                    <a:pt x="9" y="130"/>
                  </a:lnTo>
                  <a:lnTo>
                    <a:pt x="14" y="136"/>
                  </a:lnTo>
                  <a:lnTo>
                    <a:pt x="15" y="143"/>
                  </a:lnTo>
                  <a:lnTo>
                    <a:pt x="20" y="148"/>
                  </a:lnTo>
                  <a:lnTo>
                    <a:pt x="26" y="151"/>
                  </a:lnTo>
                  <a:lnTo>
                    <a:pt x="30" y="158"/>
                  </a:lnTo>
                  <a:lnTo>
                    <a:pt x="35" y="163"/>
                  </a:lnTo>
                  <a:lnTo>
                    <a:pt x="42" y="165"/>
                  </a:lnTo>
                  <a:lnTo>
                    <a:pt x="48" y="169"/>
                  </a:lnTo>
                  <a:lnTo>
                    <a:pt x="55" y="173"/>
                  </a:lnTo>
                  <a:lnTo>
                    <a:pt x="58" y="176"/>
                  </a:lnTo>
                  <a:lnTo>
                    <a:pt x="65" y="178"/>
                  </a:lnTo>
                  <a:lnTo>
                    <a:pt x="72" y="179"/>
                  </a:lnTo>
                  <a:lnTo>
                    <a:pt x="78" y="179"/>
                  </a:lnTo>
                  <a:lnTo>
                    <a:pt x="85" y="183"/>
                  </a:lnTo>
                  <a:lnTo>
                    <a:pt x="92" y="183"/>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83" name="Freeform 125"/>
            <p:cNvSpPr>
              <a:spLocks noChangeAspect="1"/>
            </p:cNvSpPr>
            <p:nvPr/>
          </p:nvSpPr>
          <p:spPr bwMode="auto">
            <a:xfrm>
              <a:off x="2184" y="1053"/>
              <a:ext cx="173" cy="170"/>
            </a:xfrm>
            <a:custGeom>
              <a:avLst/>
              <a:gdLst>
                <a:gd name="T0" fmla="*/ 641 w 133"/>
                <a:gd name="T1" fmla="*/ 287 h 131"/>
                <a:gd name="T2" fmla="*/ 628 w 133"/>
                <a:gd name="T3" fmla="*/ 236 h 131"/>
                <a:gd name="T4" fmla="*/ 615 w 133"/>
                <a:gd name="T5" fmla="*/ 191 h 131"/>
                <a:gd name="T6" fmla="*/ 592 w 133"/>
                <a:gd name="T7" fmla="*/ 145 h 131"/>
                <a:gd name="T8" fmla="*/ 562 w 133"/>
                <a:gd name="T9" fmla="*/ 112 h 131"/>
                <a:gd name="T10" fmla="*/ 535 w 133"/>
                <a:gd name="T11" fmla="*/ 66 h 131"/>
                <a:gd name="T12" fmla="*/ 497 w 133"/>
                <a:gd name="T13" fmla="*/ 51 h 131"/>
                <a:gd name="T14" fmla="*/ 455 w 133"/>
                <a:gd name="T15" fmla="*/ 22 h 131"/>
                <a:gd name="T16" fmla="*/ 411 w 133"/>
                <a:gd name="T17" fmla="*/ 1 h 131"/>
                <a:gd name="T18" fmla="*/ 371 w 133"/>
                <a:gd name="T19" fmla="*/ 0 h 131"/>
                <a:gd name="T20" fmla="*/ 308 w 133"/>
                <a:gd name="T21" fmla="*/ 0 h 131"/>
                <a:gd name="T22" fmla="*/ 269 w 133"/>
                <a:gd name="T23" fmla="*/ 0 h 131"/>
                <a:gd name="T24" fmla="*/ 232 w 133"/>
                <a:gd name="T25" fmla="*/ 1 h 131"/>
                <a:gd name="T26" fmla="*/ 170 w 133"/>
                <a:gd name="T27" fmla="*/ 22 h 131"/>
                <a:gd name="T28" fmla="*/ 140 w 133"/>
                <a:gd name="T29" fmla="*/ 51 h 131"/>
                <a:gd name="T30" fmla="*/ 96 w 133"/>
                <a:gd name="T31" fmla="*/ 66 h 131"/>
                <a:gd name="T32" fmla="*/ 66 w 133"/>
                <a:gd name="T33" fmla="*/ 112 h 131"/>
                <a:gd name="T34" fmla="*/ 35 w 133"/>
                <a:gd name="T35" fmla="*/ 145 h 131"/>
                <a:gd name="T36" fmla="*/ 21 w 133"/>
                <a:gd name="T37" fmla="*/ 191 h 131"/>
                <a:gd name="T38" fmla="*/ 0 w 133"/>
                <a:gd name="T39" fmla="*/ 236 h 131"/>
                <a:gd name="T40" fmla="*/ 0 w 133"/>
                <a:gd name="T41" fmla="*/ 287 h 131"/>
                <a:gd name="T42" fmla="*/ 0 w 133"/>
                <a:gd name="T43" fmla="*/ 323 h 131"/>
                <a:gd name="T44" fmla="*/ 0 w 133"/>
                <a:gd name="T45" fmla="*/ 372 h 131"/>
                <a:gd name="T46" fmla="*/ 21 w 133"/>
                <a:gd name="T47" fmla="*/ 419 h 131"/>
                <a:gd name="T48" fmla="*/ 35 w 133"/>
                <a:gd name="T49" fmla="*/ 459 h 131"/>
                <a:gd name="T50" fmla="*/ 66 w 133"/>
                <a:gd name="T51" fmla="*/ 498 h 131"/>
                <a:gd name="T52" fmla="*/ 96 w 133"/>
                <a:gd name="T53" fmla="*/ 531 h 131"/>
                <a:gd name="T54" fmla="*/ 140 w 133"/>
                <a:gd name="T55" fmla="*/ 565 h 131"/>
                <a:gd name="T56" fmla="*/ 170 w 133"/>
                <a:gd name="T57" fmla="*/ 589 h 131"/>
                <a:gd name="T58" fmla="*/ 232 w 133"/>
                <a:gd name="T59" fmla="*/ 603 h 131"/>
                <a:gd name="T60" fmla="*/ 269 w 133"/>
                <a:gd name="T61" fmla="*/ 603 h 131"/>
                <a:gd name="T62" fmla="*/ 308 w 133"/>
                <a:gd name="T63" fmla="*/ 622 h 131"/>
                <a:gd name="T64" fmla="*/ 371 w 133"/>
                <a:gd name="T65" fmla="*/ 603 h 131"/>
                <a:gd name="T66" fmla="*/ 411 w 133"/>
                <a:gd name="T67" fmla="*/ 603 h 131"/>
                <a:gd name="T68" fmla="*/ 455 w 133"/>
                <a:gd name="T69" fmla="*/ 589 h 131"/>
                <a:gd name="T70" fmla="*/ 497 w 133"/>
                <a:gd name="T71" fmla="*/ 565 h 131"/>
                <a:gd name="T72" fmla="*/ 535 w 133"/>
                <a:gd name="T73" fmla="*/ 531 h 131"/>
                <a:gd name="T74" fmla="*/ 562 w 133"/>
                <a:gd name="T75" fmla="*/ 498 h 131"/>
                <a:gd name="T76" fmla="*/ 592 w 133"/>
                <a:gd name="T77" fmla="*/ 459 h 131"/>
                <a:gd name="T78" fmla="*/ 615 w 133"/>
                <a:gd name="T79" fmla="*/ 419 h 131"/>
                <a:gd name="T80" fmla="*/ 628 w 133"/>
                <a:gd name="T81" fmla="*/ 372 h 131"/>
                <a:gd name="T82" fmla="*/ 641 w 133"/>
                <a:gd name="T83" fmla="*/ 323 h 1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3"/>
                <a:gd name="T127" fmla="*/ 0 h 131"/>
                <a:gd name="T128" fmla="*/ 133 w 133"/>
                <a:gd name="T129" fmla="*/ 131 h 13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3" h="131">
                  <a:moveTo>
                    <a:pt x="132" y="63"/>
                  </a:moveTo>
                  <a:lnTo>
                    <a:pt x="132" y="60"/>
                  </a:lnTo>
                  <a:lnTo>
                    <a:pt x="132" y="55"/>
                  </a:lnTo>
                  <a:lnTo>
                    <a:pt x="129" y="49"/>
                  </a:lnTo>
                  <a:lnTo>
                    <a:pt x="129" y="43"/>
                  </a:lnTo>
                  <a:lnTo>
                    <a:pt x="127" y="40"/>
                  </a:lnTo>
                  <a:lnTo>
                    <a:pt x="126" y="35"/>
                  </a:lnTo>
                  <a:lnTo>
                    <a:pt x="122" y="30"/>
                  </a:lnTo>
                  <a:lnTo>
                    <a:pt x="121" y="27"/>
                  </a:lnTo>
                  <a:lnTo>
                    <a:pt x="116" y="23"/>
                  </a:lnTo>
                  <a:lnTo>
                    <a:pt x="114" y="20"/>
                  </a:lnTo>
                  <a:lnTo>
                    <a:pt x="111" y="14"/>
                  </a:lnTo>
                  <a:lnTo>
                    <a:pt x="107" y="13"/>
                  </a:lnTo>
                  <a:lnTo>
                    <a:pt x="103" y="11"/>
                  </a:lnTo>
                  <a:lnTo>
                    <a:pt x="98" y="7"/>
                  </a:lnTo>
                  <a:lnTo>
                    <a:pt x="94" y="5"/>
                  </a:lnTo>
                  <a:lnTo>
                    <a:pt x="90" y="5"/>
                  </a:lnTo>
                  <a:lnTo>
                    <a:pt x="85" y="1"/>
                  </a:lnTo>
                  <a:lnTo>
                    <a:pt x="80" y="0"/>
                  </a:lnTo>
                  <a:lnTo>
                    <a:pt x="76" y="0"/>
                  </a:lnTo>
                  <a:lnTo>
                    <a:pt x="70" y="0"/>
                  </a:lnTo>
                  <a:lnTo>
                    <a:pt x="64" y="0"/>
                  </a:lnTo>
                  <a:lnTo>
                    <a:pt x="61" y="0"/>
                  </a:lnTo>
                  <a:lnTo>
                    <a:pt x="55" y="0"/>
                  </a:lnTo>
                  <a:lnTo>
                    <a:pt x="50" y="0"/>
                  </a:lnTo>
                  <a:lnTo>
                    <a:pt x="48" y="1"/>
                  </a:lnTo>
                  <a:lnTo>
                    <a:pt x="40" y="5"/>
                  </a:lnTo>
                  <a:lnTo>
                    <a:pt x="35" y="5"/>
                  </a:lnTo>
                  <a:lnTo>
                    <a:pt x="30" y="7"/>
                  </a:lnTo>
                  <a:lnTo>
                    <a:pt x="29" y="11"/>
                  </a:lnTo>
                  <a:lnTo>
                    <a:pt x="23" y="13"/>
                  </a:lnTo>
                  <a:lnTo>
                    <a:pt x="20" y="14"/>
                  </a:lnTo>
                  <a:lnTo>
                    <a:pt x="18" y="20"/>
                  </a:lnTo>
                  <a:lnTo>
                    <a:pt x="14" y="23"/>
                  </a:lnTo>
                  <a:lnTo>
                    <a:pt x="12" y="27"/>
                  </a:lnTo>
                  <a:lnTo>
                    <a:pt x="7" y="30"/>
                  </a:lnTo>
                  <a:lnTo>
                    <a:pt x="6" y="35"/>
                  </a:lnTo>
                  <a:lnTo>
                    <a:pt x="4" y="40"/>
                  </a:lnTo>
                  <a:lnTo>
                    <a:pt x="2" y="43"/>
                  </a:lnTo>
                  <a:lnTo>
                    <a:pt x="0" y="49"/>
                  </a:lnTo>
                  <a:lnTo>
                    <a:pt x="0" y="55"/>
                  </a:lnTo>
                  <a:lnTo>
                    <a:pt x="0" y="60"/>
                  </a:lnTo>
                  <a:lnTo>
                    <a:pt x="0" y="63"/>
                  </a:lnTo>
                  <a:lnTo>
                    <a:pt x="0" y="68"/>
                  </a:lnTo>
                  <a:lnTo>
                    <a:pt x="0" y="71"/>
                  </a:lnTo>
                  <a:lnTo>
                    <a:pt x="0" y="78"/>
                  </a:lnTo>
                  <a:lnTo>
                    <a:pt x="2" y="83"/>
                  </a:lnTo>
                  <a:lnTo>
                    <a:pt x="4" y="88"/>
                  </a:lnTo>
                  <a:lnTo>
                    <a:pt x="6" y="91"/>
                  </a:lnTo>
                  <a:lnTo>
                    <a:pt x="7" y="96"/>
                  </a:lnTo>
                  <a:lnTo>
                    <a:pt x="12" y="102"/>
                  </a:lnTo>
                  <a:lnTo>
                    <a:pt x="14" y="105"/>
                  </a:lnTo>
                  <a:lnTo>
                    <a:pt x="18" y="108"/>
                  </a:lnTo>
                  <a:lnTo>
                    <a:pt x="20" y="111"/>
                  </a:lnTo>
                  <a:lnTo>
                    <a:pt x="23" y="113"/>
                  </a:lnTo>
                  <a:lnTo>
                    <a:pt x="29" y="118"/>
                  </a:lnTo>
                  <a:lnTo>
                    <a:pt x="30" y="120"/>
                  </a:lnTo>
                  <a:lnTo>
                    <a:pt x="35" y="123"/>
                  </a:lnTo>
                  <a:lnTo>
                    <a:pt x="40" y="124"/>
                  </a:lnTo>
                  <a:lnTo>
                    <a:pt x="48" y="126"/>
                  </a:lnTo>
                  <a:lnTo>
                    <a:pt x="50" y="126"/>
                  </a:lnTo>
                  <a:lnTo>
                    <a:pt x="55" y="126"/>
                  </a:lnTo>
                  <a:lnTo>
                    <a:pt x="61" y="130"/>
                  </a:lnTo>
                  <a:lnTo>
                    <a:pt x="64" y="130"/>
                  </a:lnTo>
                  <a:lnTo>
                    <a:pt x="70" y="130"/>
                  </a:lnTo>
                  <a:lnTo>
                    <a:pt x="76" y="126"/>
                  </a:lnTo>
                  <a:lnTo>
                    <a:pt x="80" y="126"/>
                  </a:lnTo>
                  <a:lnTo>
                    <a:pt x="85" y="126"/>
                  </a:lnTo>
                  <a:lnTo>
                    <a:pt x="90" y="124"/>
                  </a:lnTo>
                  <a:lnTo>
                    <a:pt x="94" y="123"/>
                  </a:lnTo>
                  <a:lnTo>
                    <a:pt x="98" y="120"/>
                  </a:lnTo>
                  <a:lnTo>
                    <a:pt x="103" y="118"/>
                  </a:lnTo>
                  <a:lnTo>
                    <a:pt x="107" y="113"/>
                  </a:lnTo>
                  <a:lnTo>
                    <a:pt x="111" y="111"/>
                  </a:lnTo>
                  <a:lnTo>
                    <a:pt x="114" y="108"/>
                  </a:lnTo>
                  <a:lnTo>
                    <a:pt x="116" y="105"/>
                  </a:lnTo>
                  <a:lnTo>
                    <a:pt x="121" y="102"/>
                  </a:lnTo>
                  <a:lnTo>
                    <a:pt x="122" y="96"/>
                  </a:lnTo>
                  <a:lnTo>
                    <a:pt x="126" y="91"/>
                  </a:lnTo>
                  <a:lnTo>
                    <a:pt x="127" y="88"/>
                  </a:lnTo>
                  <a:lnTo>
                    <a:pt x="129" y="83"/>
                  </a:lnTo>
                  <a:lnTo>
                    <a:pt x="129" y="78"/>
                  </a:lnTo>
                  <a:lnTo>
                    <a:pt x="132" y="71"/>
                  </a:lnTo>
                  <a:lnTo>
                    <a:pt x="132" y="68"/>
                  </a:lnTo>
                  <a:lnTo>
                    <a:pt x="132" y="63"/>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84" name="Freeform 126"/>
            <p:cNvSpPr>
              <a:spLocks noChangeAspect="1"/>
            </p:cNvSpPr>
            <p:nvPr/>
          </p:nvSpPr>
          <p:spPr bwMode="auto">
            <a:xfrm>
              <a:off x="2264" y="994"/>
              <a:ext cx="85" cy="146"/>
            </a:xfrm>
            <a:custGeom>
              <a:avLst/>
              <a:gdLst>
                <a:gd name="T0" fmla="*/ 98 w 66"/>
                <a:gd name="T1" fmla="*/ 545 h 112"/>
                <a:gd name="T2" fmla="*/ 111 w 66"/>
                <a:gd name="T3" fmla="*/ 516 h 112"/>
                <a:gd name="T4" fmla="*/ 133 w 66"/>
                <a:gd name="T5" fmla="*/ 482 h 112"/>
                <a:gd name="T6" fmla="*/ 143 w 66"/>
                <a:gd name="T7" fmla="*/ 447 h 112"/>
                <a:gd name="T8" fmla="*/ 156 w 66"/>
                <a:gd name="T9" fmla="*/ 418 h 112"/>
                <a:gd name="T10" fmla="*/ 161 w 66"/>
                <a:gd name="T11" fmla="*/ 385 h 112"/>
                <a:gd name="T12" fmla="*/ 176 w 66"/>
                <a:gd name="T13" fmla="*/ 355 h 112"/>
                <a:gd name="T14" fmla="*/ 192 w 66"/>
                <a:gd name="T15" fmla="*/ 321 h 112"/>
                <a:gd name="T16" fmla="*/ 207 w 66"/>
                <a:gd name="T17" fmla="*/ 285 h 112"/>
                <a:gd name="T18" fmla="*/ 209 w 66"/>
                <a:gd name="T19" fmla="*/ 257 h 112"/>
                <a:gd name="T20" fmla="*/ 227 w 66"/>
                <a:gd name="T21" fmla="*/ 226 h 112"/>
                <a:gd name="T22" fmla="*/ 232 w 66"/>
                <a:gd name="T23" fmla="*/ 197 h 112"/>
                <a:gd name="T24" fmla="*/ 242 w 66"/>
                <a:gd name="T25" fmla="*/ 163 h 112"/>
                <a:gd name="T26" fmla="*/ 258 w 66"/>
                <a:gd name="T27" fmla="*/ 151 h 112"/>
                <a:gd name="T28" fmla="*/ 267 w 66"/>
                <a:gd name="T29" fmla="*/ 125 h 112"/>
                <a:gd name="T30" fmla="*/ 272 w 66"/>
                <a:gd name="T31" fmla="*/ 111 h 112"/>
                <a:gd name="T32" fmla="*/ 272 w 66"/>
                <a:gd name="T33" fmla="*/ 86 h 112"/>
                <a:gd name="T34" fmla="*/ 281 w 66"/>
                <a:gd name="T35" fmla="*/ 74 h 112"/>
                <a:gd name="T36" fmla="*/ 281 w 66"/>
                <a:gd name="T37" fmla="*/ 51 h 112"/>
                <a:gd name="T38" fmla="*/ 297 w 66"/>
                <a:gd name="T39" fmla="*/ 46 h 112"/>
                <a:gd name="T40" fmla="*/ 297 w 66"/>
                <a:gd name="T41" fmla="*/ 35 h 112"/>
                <a:gd name="T42" fmla="*/ 297 w 66"/>
                <a:gd name="T43" fmla="*/ 21 h 112"/>
                <a:gd name="T44" fmla="*/ 297 w 66"/>
                <a:gd name="T45" fmla="*/ 1 h 112"/>
                <a:gd name="T46" fmla="*/ 297 w 66"/>
                <a:gd name="T47" fmla="*/ 1 h 112"/>
                <a:gd name="T48" fmla="*/ 297 w 66"/>
                <a:gd name="T49" fmla="*/ 0 h 112"/>
                <a:gd name="T50" fmla="*/ 297 w 66"/>
                <a:gd name="T51" fmla="*/ 0 h 112"/>
                <a:gd name="T52" fmla="*/ 297 w 66"/>
                <a:gd name="T53" fmla="*/ 0 h 112"/>
                <a:gd name="T54" fmla="*/ 297 w 66"/>
                <a:gd name="T55" fmla="*/ 0 h 112"/>
                <a:gd name="T56" fmla="*/ 281 w 66"/>
                <a:gd name="T57" fmla="*/ 0 h 112"/>
                <a:gd name="T58" fmla="*/ 281 w 66"/>
                <a:gd name="T59" fmla="*/ 1 h 112"/>
                <a:gd name="T60" fmla="*/ 272 w 66"/>
                <a:gd name="T61" fmla="*/ 21 h 112"/>
                <a:gd name="T62" fmla="*/ 267 w 66"/>
                <a:gd name="T63" fmla="*/ 35 h 112"/>
                <a:gd name="T64" fmla="*/ 258 w 66"/>
                <a:gd name="T65" fmla="*/ 46 h 112"/>
                <a:gd name="T66" fmla="*/ 258 w 66"/>
                <a:gd name="T67" fmla="*/ 51 h 112"/>
                <a:gd name="T68" fmla="*/ 232 w 66"/>
                <a:gd name="T69" fmla="*/ 65 h 112"/>
                <a:gd name="T70" fmla="*/ 232 w 66"/>
                <a:gd name="T71" fmla="*/ 86 h 112"/>
                <a:gd name="T72" fmla="*/ 209 w 66"/>
                <a:gd name="T73" fmla="*/ 111 h 112"/>
                <a:gd name="T74" fmla="*/ 207 w 66"/>
                <a:gd name="T75" fmla="*/ 124 h 112"/>
                <a:gd name="T76" fmla="*/ 192 w 66"/>
                <a:gd name="T77" fmla="*/ 139 h 112"/>
                <a:gd name="T78" fmla="*/ 176 w 66"/>
                <a:gd name="T79" fmla="*/ 163 h 112"/>
                <a:gd name="T80" fmla="*/ 161 w 66"/>
                <a:gd name="T81" fmla="*/ 197 h 112"/>
                <a:gd name="T82" fmla="*/ 156 w 66"/>
                <a:gd name="T83" fmla="*/ 220 h 112"/>
                <a:gd name="T84" fmla="*/ 133 w 66"/>
                <a:gd name="T85" fmla="*/ 257 h 112"/>
                <a:gd name="T86" fmla="*/ 125 w 66"/>
                <a:gd name="T87" fmla="*/ 272 h 112"/>
                <a:gd name="T88" fmla="*/ 98 w 66"/>
                <a:gd name="T89" fmla="*/ 301 h 112"/>
                <a:gd name="T90" fmla="*/ 76 w 66"/>
                <a:gd name="T91" fmla="*/ 326 h 112"/>
                <a:gd name="T92" fmla="*/ 67 w 66"/>
                <a:gd name="T93" fmla="*/ 358 h 112"/>
                <a:gd name="T94" fmla="*/ 52 w 66"/>
                <a:gd name="T95" fmla="*/ 392 h 112"/>
                <a:gd name="T96" fmla="*/ 31 w 66"/>
                <a:gd name="T97" fmla="*/ 425 h 112"/>
                <a:gd name="T98" fmla="*/ 22 w 66"/>
                <a:gd name="T99" fmla="*/ 450 h 112"/>
                <a:gd name="T100" fmla="*/ 0 w 66"/>
                <a:gd name="T101" fmla="*/ 488 h 112"/>
                <a:gd name="T102" fmla="*/ 0 w 66"/>
                <a:gd name="T103" fmla="*/ 488 h 112"/>
                <a:gd name="T104" fmla="*/ 98 w 66"/>
                <a:gd name="T105" fmla="*/ 545 h 112"/>
                <a:gd name="T106" fmla="*/ 98 w 66"/>
                <a:gd name="T107" fmla="*/ 545 h 11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6"/>
                <a:gd name="T163" fmla="*/ 0 h 112"/>
                <a:gd name="T164" fmla="*/ 66 w 66"/>
                <a:gd name="T165" fmla="*/ 112 h 11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6" h="112">
                  <a:moveTo>
                    <a:pt x="22" y="111"/>
                  </a:moveTo>
                  <a:lnTo>
                    <a:pt x="24" y="105"/>
                  </a:lnTo>
                  <a:lnTo>
                    <a:pt x="29" y="98"/>
                  </a:lnTo>
                  <a:lnTo>
                    <a:pt x="31" y="91"/>
                  </a:lnTo>
                  <a:lnTo>
                    <a:pt x="34" y="85"/>
                  </a:lnTo>
                  <a:lnTo>
                    <a:pt x="35" y="78"/>
                  </a:lnTo>
                  <a:lnTo>
                    <a:pt x="39" y="72"/>
                  </a:lnTo>
                  <a:lnTo>
                    <a:pt x="42" y="65"/>
                  </a:lnTo>
                  <a:lnTo>
                    <a:pt x="45" y="58"/>
                  </a:lnTo>
                  <a:lnTo>
                    <a:pt x="46" y="52"/>
                  </a:lnTo>
                  <a:lnTo>
                    <a:pt x="50" y="46"/>
                  </a:lnTo>
                  <a:lnTo>
                    <a:pt x="51" y="40"/>
                  </a:lnTo>
                  <a:lnTo>
                    <a:pt x="53" y="34"/>
                  </a:lnTo>
                  <a:lnTo>
                    <a:pt x="56" y="31"/>
                  </a:lnTo>
                  <a:lnTo>
                    <a:pt x="58" y="26"/>
                  </a:lnTo>
                  <a:lnTo>
                    <a:pt x="60" y="22"/>
                  </a:lnTo>
                  <a:lnTo>
                    <a:pt x="60" y="18"/>
                  </a:lnTo>
                  <a:lnTo>
                    <a:pt x="61" y="15"/>
                  </a:lnTo>
                  <a:lnTo>
                    <a:pt x="61" y="11"/>
                  </a:lnTo>
                  <a:lnTo>
                    <a:pt x="65" y="9"/>
                  </a:lnTo>
                  <a:lnTo>
                    <a:pt x="65" y="7"/>
                  </a:lnTo>
                  <a:lnTo>
                    <a:pt x="65" y="4"/>
                  </a:lnTo>
                  <a:lnTo>
                    <a:pt x="65" y="1"/>
                  </a:lnTo>
                  <a:lnTo>
                    <a:pt x="65" y="0"/>
                  </a:lnTo>
                  <a:lnTo>
                    <a:pt x="61" y="0"/>
                  </a:lnTo>
                  <a:lnTo>
                    <a:pt x="61" y="1"/>
                  </a:lnTo>
                  <a:lnTo>
                    <a:pt x="60" y="4"/>
                  </a:lnTo>
                  <a:lnTo>
                    <a:pt x="58" y="7"/>
                  </a:lnTo>
                  <a:lnTo>
                    <a:pt x="56" y="9"/>
                  </a:lnTo>
                  <a:lnTo>
                    <a:pt x="56" y="11"/>
                  </a:lnTo>
                  <a:lnTo>
                    <a:pt x="51" y="13"/>
                  </a:lnTo>
                  <a:lnTo>
                    <a:pt x="51" y="18"/>
                  </a:lnTo>
                  <a:lnTo>
                    <a:pt x="46" y="22"/>
                  </a:lnTo>
                  <a:lnTo>
                    <a:pt x="45" y="25"/>
                  </a:lnTo>
                  <a:lnTo>
                    <a:pt x="42" y="28"/>
                  </a:lnTo>
                  <a:lnTo>
                    <a:pt x="39" y="34"/>
                  </a:lnTo>
                  <a:lnTo>
                    <a:pt x="35" y="40"/>
                  </a:lnTo>
                  <a:lnTo>
                    <a:pt x="34" y="45"/>
                  </a:lnTo>
                  <a:lnTo>
                    <a:pt x="29" y="52"/>
                  </a:lnTo>
                  <a:lnTo>
                    <a:pt x="27" y="55"/>
                  </a:lnTo>
                  <a:lnTo>
                    <a:pt x="22" y="61"/>
                  </a:lnTo>
                  <a:lnTo>
                    <a:pt x="17" y="67"/>
                  </a:lnTo>
                  <a:lnTo>
                    <a:pt x="15" y="73"/>
                  </a:lnTo>
                  <a:lnTo>
                    <a:pt x="12" y="80"/>
                  </a:lnTo>
                  <a:lnTo>
                    <a:pt x="7" y="87"/>
                  </a:lnTo>
                  <a:lnTo>
                    <a:pt x="5" y="92"/>
                  </a:lnTo>
                  <a:lnTo>
                    <a:pt x="0" y="100"/>
                  </a:lnTo>
                  <a:lnTo>
                    <a:pt x="22" y="1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85" name="Freeform 127"/>
            <p:cNvSpPr>
              <a:spLocks noChangeAspect="1"/>
            </p:cNvSpPr>
            <p:nvPr/>
          </p:nvSpPr>
          <p:spPr bwMode="auto">
            <a:xfrm>
              <a:off x="2204" y="1128"/>
              <a:ext cx="89" cy="145"/>
            </a:xfrm>
            <a:custGeom>
              <a:avLst/>
              <a:gdLst>
                <a:gd name="T0" fmla="*/ 208 w 69"/>
                <a:gd name="T1" fmla="*/ 0 h 111"/>
                <a:gd name="T2" fmla="*/ 184 w 69"/>
                <a:gd name="T3" fmla="*/ 35 h 111"/>
                <a:gd name="T4" fmla="*/ 172 w 69"/>
                <a:gd name="T5" fmla="*/ 65 h 111"/>
                <a:gd name="T6" fmla="*/ 161 w 69"/>
                <a:gd name="T7" fmla="*/ 97 h 111"/>
                <a:gd name="T8" fmla="*/ 153 w 69"/>
                <a:gd name="T9" fmla="*/ 145 h 111"/>
                <a:gd name="T10" fmla="*/ 133 w 69"/>
                <a:gd name="T11" fmla="*/ 174 h 111"/>
                <a:gd name="T12" fmla="*/ 125 w 69"/>
                <a:gd name="T13" fmla="*/ 206 h 111"/>
                <a:gd name="T14" fmla="*/ 114 w 69"/>
                <a:gd name="T15" fmla="*/ 234 h 111"/>
                <a:gd name="T16" fmla="*/ 98 w 69"/>
                <a:gd name="T17" fmla="*/ 263 h 111"/>
                <a:gd name="T18" fmla="*/ 95 w 69"/>
                <a:gd name="T19" fmla="*/ 294 h 111"/>
                <a:gd name="T20" fmla="*/ 88 w 69"/>
                <a:gd name="T21" fmla="*/ 312 h 111"/>
                <a:gd name="T22" fmla="*/ 68 w 69"/>
                <a:gd name="T23" fmla="*/ 351 h 111"/>
                <a:gd name="T24" fmla="*/ 64 w 69"/>
                <a:gd name="T25" fmla="*/ 378 h 111"/>
                <a:gd name="T26" fmla="*/ 53 w 69"/>
                <a:gd name="T27" fmla="*/ 392 h 111"/>
                <a:gd name="T28" fmla="*/ 36 w 69"/>
                <a:gd name="T29" fmla="*/ 410 h 111"/>
                <a:gd name="T30" fmla="*/ 32 w 69"/>
                <a:gd name="T31" fmla="*/ 436 h 111"/>
                <a:gd name="T32" fmla="*/ 32 w 69"/>
                <a:gd name="T33" fmla="*/ 457 h 111"/>
                <a:gd name="T34" fmla="*/ 22 w 69"/>
                <a:gd name="T35" fmla="*/ 483 h 111"/>
                <a:gd name="T36" fmla="*/ 22 w 69"/>
                <a:gd name="T37" fmla="*/ 486 h 111"/>
                <a:gd name="T38" fmla="*/ 10 w 69"/>
                <a:gd name="T39" fmla="*/ 502 h 111"/>
                <a:gd name="T40" fmla="*/ 10 w 69"/>
                <a:gd name="T41" fmla="*/ 519 h 111"/>
                <a:gd name="T42" fmla="*/ 10 w 69"/>
                <a:gd name="T43" fmla="*/ 523 h 111"/>
                <a:gd name="T44" fmla="*/ 0 w 69"/>
                <a:gd name="T45" fmla="*/ 533 h 111"/>
                <a:gd name="T46" fmla="*/ 0 w 69"/>
                <a:gd name="T47" fmla="*/ 547 h 111"/>
                <a:gd name="T48" fmla="*/ 0 w 69"/>
                <a:gd name="T49" fmla="*/ 547 h 111"/>
                <a:gd name="T50" fmla="*/ 10 w 69"/>
                <a:gd name="T51" fmla="*/ 547 h 111"/>
                <a:gd name="T52" fmla="*/ 10 w 69"/>
                <a:gd name="T53" fmla="*/ 547 h 111"/>
                <a:gd name="T54" fmla="*/ 10 w 69"/>
                <a:gd name="T55" fmla="*/ 547 h 111"/>
                <a:gd name="T56" fmla="*/ 22 w 69"/>
                <a:gd name="T57" fmla="*/ 547 h 111"/>
                <a:gd name="T58" fmla="*/ 22 w 69"/>
                <a:gd name="T59" fmla="*/ 533 h 111"/>
                <a:gd name="T60" fmla="*/ 32 w 69"/>
                <a:gd name="T61" fmla="*/ 523 h 111"/>
                <a:gd name="T62" fmla="*/ 32 w 69"/>
                <a:gd name="T63" fmla="*/ 523 h 111"/>
                <a:gd name="T64" fmla="*/ 36 w 69"/>
                <a:gd name="T65" fmla="*/ 519 h 111"/>
                <a:gd name="T66" fmla="*/ 53 w 69"/>
                <a:gd name="T67" fmla="*/ 486 h 111"/>
                <a:gd name="T68" fmla="*/ 64 w 69"/>
                <a:gd name="T69" fmla="*/ 483 h 111"/>
                <a:gd name="T70" fmla="*/ 68 w 69"/>
                <a:gd name="T71" fmla="*/ 457 h 111"/>
                <a:gd name="T72" fmla="*/ 88 w 69"/>
                <a:gd name="T73" fmla="*/ 449 h 111"/>
                <a:gd name="T74" fmla="*/ 98 w 69"/>
                <a:gd name="T75" fmla="*/ 422 h 111"/>
                <a:gd name="T76" fmla="*/ 114 w 69"/>
                <a:gd name="T77" fmla="*/ 408 h 111"/>
                <a:gd name="T78" fmla="*/ 125 w 69"/>
                <a:gd name="T79" fmla="*/ 384 h 111"/>
                <a:gd name="T80" fmla="*/ 153 w 69"/>
                <a:gd name="T81" fmla="*/ 351 h 111"/>
                <a:gd name="T82" fmla="*/ 159 w 69"/>
                <a:gd name="T83" fmla="*/ 323 h 111"/>
                <a:gd name="T84" fmla="*/ 161 w 69"/>
                <a:gd name="T85" fmla="*/ 307 h 111"/>
                <a:gd name="T86" fmla="*/ 184 w 69"/>
                <a:gd name="T87" fmla="*/ 274 h 111"/>
                <a:gd name="T88" fmla="*/ 208 w 69"/>
                <a:gd name="T89" fmla="*/ 246 h 111"/>
                <a:gd name="T90" fmla="*/ 222 w 69"/>
                <a:gd name="T91" fmla="*/ 217 h 111"/>
                <a:gd name="T92" fmla="*/ 236 w 69"/>
                <a:gd name="T93" fmla="*/ 179 h 111"/>
                <a:gd name="T94" fmla="*/ 258 w 69"/>
                <a:gd name="T95" fmla="*/ 150 h 111"/>
                <a:gd name="T96" fmla="*/ 268 w 69"/>
                <a:gd name="T97" fmla="*/ 115 h 111"/>
                <a:gd name="T98" fmla="*/ 288 w 69"/>
                <a:gd name="T99" fmla="*/ 95 h 111"/>
                <a:gd name="T100" fmla="*/ 316 w 69"/>
                <a:gd name="T101" fmla="*/ 60 h 111"/>
                <a:gd name="T102" fmla="*/ 316 w 69"/>
                <a:gd name="T103" fmla="*/ 60 h 111"/>
                <a:gd name="T104" fmla="*/ 208 w 69"/>
                <a:gd name="T105" fmla="*/ 0 h 111"/>
                <a:gd name="T106" fmla="*/ 208 w 69"/>
                <a:gd name="T107" fmla="*/ 0 h 111"/>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9"/>
                <a:gd name="T163" fmla="*/ 0 h 111"/>
                <a:gd name="T164" fmla="*/ 69 w 69"/>
                <a:gd name="T165" fmla="*/ 111 h 111"/>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9" h="111">
                  <a:moveTo>
                    <a:pt x="45" y="0"/>
                  </a:moveTo>
                  <a:lnTo>
                    <a:pt x="40" y="7"/>
                  </a:lnTo>
                  <a:lnTo>
                    <a:pt x="37" y="13"/>
                  </a:lnTo>
                  <a:lnTo>
                    <a:pt x="35" y="20"/>
                  </a:lnTo>
                  <a:lnTo>
                    <a:pt x="33" y="29"/>
                  </a:lnTo>
                  <a:lnTo>
                    <a:pt x="29" y="35"/>
                  </a:lnTo>
                  <a:lnTo>
                    <a:pt x="27" y="41"/>
                  </a:lnTo>
                  <a:lnTo>
                    <a:pt x="25" y="47"/>
                  </a:lnTo>
                  <a:lnTo>
                    <a:pt x="22" y="53"/>
                  </a:lnTo>
                  <a:lnTo>
                    <a:pt x="20" y="59"/>
                  </a:lnTo>
                  <a:lnTo>
                    <a:pt x="19" y="63"/>
                  </a:lnTo>
                  <a:lnTo>
                    <a:pt x="15" y="71"/>
                  </a:lnTo>
                  <a:lnTo>
                    <a:pt x="14" y="76"/>
                  </a:lnTo>
                  <a:lnTo>
                    <a:pt x="12" y="79"/>
                  </a:lnTo>
                  <a:lnTo>
                    <a:pt x="8" y="83"/>
                  </a:lnTo>
                  <a:lnTo>
                    <a:pt x="7" y="88"/>
                  </a:lnTo>
                  <a:lnTo>
                    <a:pt x="7" y="92"/>
                  </a:lnTo>
                  <a:lnTo>
                    <a:pt x="5" y="97"/>
                  </a:lnTo>
                  <a:lnTo>
                    <a:pt x="5" y="98"/>
                  </a:lnTo>
                  <a:lnTo>
                    <a:pt x="2" y="101"/>
                  </a:lnTo>
                  <a:lnTo>
                    <a:pt x="2" y="104"/>
                  </a:lnTo>
                  <a:lnTo>
                    <a:pt x="2" y="105"/>
                  </a:lnTo>
                  <a:lnTo>
                    <a:pt x="0" y="107"/>
                  </a:lnTo>
                  <a:lnTo>
                    <a:pt x="0" y="110"/>
                  </a:lnTo>
                  <a:lnTo>
                    <a:pt x="2" y="110"/>
                  </a:lnTo>
                  <a:lnTo>
                    <a:pt x="5" y="110"/>
                  </a:lnTo>
                  <a:lnTo>
                    <a:pt x="5" y="107"/>
                  </a:lnTo>
                  <a:lnTo>
                    <a:pt x="7" y="105"/>
                  </a:lnTo>
                  <a:lnTo>
                    <a:pt x="8" y="104"/>
                  </a:lnTo>
                  <a:lnTo>
                    <a:pt x="12" y="98"/>
                  </a:lnTo>
                  <a:lnTo>
                    <a:pt x="14" y="97"/>
                  </a:lnTo>
                  <a:lnTo>
                    <a:pt x="15" y="92"/>
                  </a:lnTo>
                  <a:lnTo>
                    <a:pt x="19" y="90"/>
                  </a:lnTo>
                  <a:lnTo>
                    <a:pt x="22" y="85"/>
                  </a:lnTo>
                  <a:lnTo>
                    <a:pt x="25" y="82"/>
                  </a:lnTo>
                  <a:lnTo>
                    <a:pt x="27" y="77"/>
                  </a:lnTo>
                  <a:lnTo>
                    <a:pt x="33" y="71"/>
                  </a:lnTo>
                  <a:lnTo>
                    <a:pt x="34" y="65"/>
                  </a:lnTo>
                  <a:lnTo>
                    <a:pt x="35" y="62"/>
                  </a:lnTo>
                  <a:lnTo>
                    <a:pt x="40" y="55"/>
                  </a:lnTo>
                  <a:lnTo>
                    <a:pt x="45" y="49"/>
                  </a:lnTo>
                  <a:lnTo>
                    <a:pt x="48" y="44"/>
                  </a:lnTo>
                  <a:lnTo>
                    <a:pt x="51" y="36"/>
                  </a:lnTo>
                  <a:lnTo>
                    <a:pt x="56" y="30"/>
                  </a:lnTo>
                  <a:lnTo>
                    <a:pt x="58" y="23"/>
                  </a:lnTo>
                  <a:lnTo>
                    <a:pt x="63" y="19"/>
                  </a:lnTo>
                  <a:lnTo>
                    <a:pt x="68" y="12"/>
                  </a:lnTo>
                  <a:lnTo>
                    <a:pt x="45"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86" name="Freeform 128"/>
            <p:cNvSpPr>
              <a:spLocks noChangeAspect="1"/>
            </p:cNvSpPr>
            <p:nvPr/>
          </p:nvSpPr>
          <p:spPr bwMode="auto">
            <a:xfrm>
              <a:off x="3139" y="1778"/>
              <a:ext cx="87" cy="59"/>
            </a:xfrm>
            <a:custGeom>
              <a:avLst/>
              <a:gdLst>
                <a:gd name="T0" fmla="*/ 317 w 67"/>
                <a:gd name="T1" fmla="*/ 182 h 45"/>
                <a:gd name="T2" fmla="*/ 317 w 67"/>
                <a:gd name="T3" fmla="*/ 182 h 45"/>
                <a:gd name="T4" fmla="*/ 301 w 67"/>
                <a:gd name="T5" fmla="*/ 195 h 45"/>
                <a:gd name="T6" fmla="*/ 301 w 67"/>
                <a:gd name="T7" fmla="*/ 195 h 45"/>
                <a:gd name="T8" fmla="*/ 301 w 67"/>
                <a:gd name="T9" fmla="*/ 198 h 45"/>
                <a:gd name="T10" fmla="*/ 293 w 67"/>
                <a:gd name="T11" fmla="*/ 198 h 45"/>
                <a:gd name="T12" fmla="*/ 293 w 67"/>
                <a:gd name="T13" fmla="*/ 198 h 45"/>
                <a:gd name="T14" fmla="*/ 287 w 67"/>
                <a:gd name="T15" fmla="*/ 226 h 45"/>
                <a:gd name="T16" fmla="*/ 270 w 67"/>
                <a:gd name="T17" fmla="*/ 226 h 45"/>
                <a:gd name="T18" fmla="*/ 270 w 67"/>
                <a:gd name="T19" fmla="*/ 226 h 45"/>
                <a:gd name="T20" fmla="*/ 258 w 67"/>
                <a:gd name="T21" fmla="*/ 226 h 45"/>
                <a:gd name="T22" fmla="*/ 58 w 67"/>
                <a:gd name="T23" fmla="*/ 226 h 45"/>
                <a:gd name="T24" fmla="*/ 58 w 67"/>
                <a:gd name="T25" fmla="*/ 226 h 45"/>
                <a:gd name="T26" fmla="*/ 38 w 67"/>
                <a:gd name="T27" fmla="*/ 226 h 45"/>
                <a:gd name="T28" fmla="*/ 35 w 67"/>
                <a:gd name="T29" fmla="*/ 226 h 45"/>
                <a:gd name="T30" fmla="*/ 22 w 67"/>
                <a:gd name="T31" fmla="*/ 226 h 45"/>
                <a:gd name="T32" fmla="*/ 22 w 67"/>
                <a:gd name="T33" fmla="*/ 198 h 45"/>
                <a:gd name="T34" fmla="*/ 10 w 67"/>
                <a:gd name="T35" fmla="*/ 198 h 45"/>
                <a:gd name="T36" fmla="*/ 10 w 67"/>
                <a:gd name="T37" fmla="*/ 195 h 45"/>
                <a:gd name="T38" fmla="*/ 0 w 67"/>
                <a:gd name="T39" fmla="*/ 195 h 45"/>
                <a:gd name="T40" fmla="*/ 0 w 67"/>
                <a:gd name="T41" fmla="*/ 182 h 45"/>
                <a:gd name="T42" fmla="*/ 0 w 67"/>
                <a:gd name="T43" fmla="*/ 182 h 45"/>
                <a:gd name="T44" fmla="*/ 0 w 67"/>
                <a:gd name="T45" fmla="*/ 29 h 45"/>
                <a:gd name="T46" fmla="*/ 0 w 67"/>
                <a:gd name="T47" fmla="*/ 29 h 45"/>
                <a:gd name="T48" fmla="*/ 0 w 67"/>
                <a:gd name="T49" fmla="*/ 21 h 45"/>
                <a:gd name="T50" fmla="*/ 10 w 67"/>
                <a:gd name="T51" fmla="*/ 21 h 45"/>
                <a:gd name="T52" fmla="*/ 10 w 67"/>
                <a:gd name="T53" fmla="*/ 1 h 45"/>
                <a:gd name="T54" fmla="*/ 10 w 67"/>
                <a:gd name="T55" fmla="*/ 1 h 45"/>
                <a:gd name="T56" fmla="*/ 22 w 67"/>
                <a:gd name="T57" fmla="*/ 1 h 45"/>
                <a:gd name="T58" fmla="*/ 35 w 67"/>
                <a:gd name="T59" fmla="*/ 0 h 45"/>
                <a:gd name="T60" fmla="*/ 35 w 67"/>
                <a:gd name="T61" fmla="*/ 0 h 45"/>
                <a:gd name="T62" fmla="*/ 38 w 67"/>
                <a:gd name="T63" fmla="*/ 0 h 45"/>
                <a:gd name="T64" fmla="*/ 58 w 67"/>
                <a:gd name="T65" fmla="*/ 0 h 45"/>
                <a:gd name="T66" fmla="*/ 258 w 67"/>
                <a:gd name="T67" fmla="*/ 0 h 45"/>
                <a:gd name="T68" fmla="*/ 258 w 67"/>
                <a:gd name="T69" fmla="*/ 0 h 45"/>
                <a:gd name="T70" fmla="*/ 270 w 67"/>
                <a:gd name="T71" fmla="*/ 0 h 45"/>
                <a:gd name="T72" fmla="*/ 287 w 67"/>
                <a:gd name="T73" fmla="*/ 0 h 45"/>
                <a:gd name="T74" fmla="*/ 287 w 67"/>
                <a:gd name="T75" fmla="*/ 0 h 45"/>
                <a:gd name="T76" fmla="*/ 293 w 67"/>
                <a:gd name="T77" fmla="*/ 1 h 45"/>
                <a:gd name="T78" fmla="*/ 301 w 67"/>
                <a:gd name="T79" fmla="*/ 1 h 45"/>
                <a:gd name="T80" fmla="*/ 301 w 67"/>
                <a:gd name="T81" fmla="*/ 21 h 45"/>
                <a:gd name="T82" fmla="*/ 301 w 67"/>
                <a:gd name="T83" fmla="*/ 21 h 45"/>
                <a:gd name="T84" fmla="*/ 317 w 67"/>
                <a:gd name="T85" fmla="*/ 29 h 45"/>
                <a:gd name="T86" fmla="*/ 317 w 6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67"/>
                <a:gd name="T133" fmla="*/ 0 h 45"/>
                <a:gd name="T134" fmla="*/ 67 w 6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67" h="45">
                  <a:moveTo>
                    <a:pt x="66" y="6"/>
                  </a:moveTo>
                  <a:lnTo>
                    <a:pt x="66" y="36"/>
                  </a:lnTo>
                  <a:lnTo>
                    <a:pt x="63" y="38"/>
                  </a:lnTo>
                  <a:lnTo>
                    <a:pt x="63" y="39"/>
                  </a:lnTo>
                  <a:lnTo>
                    <a:pt x="61" y="39"/>
                  </a:lnTo>
                  <a:lnTo>
                    <a:pt x="60" y="44"/>
                  </a:lnTo>
                  <a:lnTo>
                    <a:pt x="56" y="44"/>
                  </a:lnTo>
                  <a:lnTo>
                    <a:pt x="54" y="44"/>
                  </a:lnTo>
                  <a:lnTo>
                    <a:pt x="12" y="44"/>
                  </a:lnTo>
                  <a:lnTo>
                    <a:pt x="8" y="44"/>
                  </a:lnTo>
                  <a:lnTo>
                    <a:pt x="7" y="44"/>
                  </a:lnTo>
                  <a:lnTo>
                    <a:pt x="5" y="44"/>
                  </a:lnTo>
                  <a:lnTo>
                    <a:pt x="5" y="39"/>
                  </a:lnTo>
                  <a:lnTo>
                    <a:pt x="2" y="39"/>
                  </a:lnTo>
                  <a:lnTo>
                    <a:pt x="2" y="38"/>
                  </a:lnTo>
                  <a:lnTo>
                    <a:pt x="0" y="38"/>
                  </a:lnTo>
                  <a:lnTo>
                    <a:pt x="0" y="36"/>
                  </a:lnTo>
                  <a:lnTo>
                    <a:pt x="0" y="6"/>
                  </a:lnTo>
                  <a:lnTo>
                    <a:pt x="0" y="4"/>
                  </a:lnTo>
                  <a:lnTo>
                    <a:pt x="2" y="4"/>
                  </a:lnTo>
                  <a:lnTo>
                    <a:pt x="2" y="1"/>
                  </a:lnTo>
                  <a:lnTo>
                    <a:pt x="5" y="1"/>
                  </a:lnTo>
                  <a:lnTo>
                    <a:pt x="5" y="0"/>
                  </a:lnTo>
                  <a:lnTo>
                    <a:pt x="7" y="0"/>
                  </a:lnTo>
                  <a:lnTo>
                    <a:pt x="8" y="0"/>
                  </a:lnTo>
                  <a:lnTo>
                    <a:pt x="12" y="0"/>
                  </a:lnTo>
                  <a:lnTo>
                    <a:pt x="54" y="0"/>
                  </a:lnTo>
                  <a:lnTo>
                    <a:pt x="56" y="0"/>
                  </a:lnTo>
                  <a:lnTo>
                    <a:pt x="60" y="0"/>
                  </a:lnTo>
                  <a:lnTo>
                    <a:pt x="61" y="1"/>
                  </a:lnTo>
                  <a:lnTo>
                    <a:pt x="63" y="1"/>
                  </a:lnTo>
                  <a:lnTo>
                    <a:pt x="63" y="4"/>
                  </a:lnTo>
                  <a:lnTo>
                    <a:pt x="66"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87" name="Freeform 129"/>
            <p:cNvSpPr>
              <a:spLocks noChangeAspect="1"/>
            </p:cNvSpPr>
            <p:nvPr/>
          </p:nvSpPr>
          <p:spPr bwMode="auto">
            <a:xfrm>
              <a:off x="3199" y="1778"/>
              <a:ext cx="26" cy="59"/>
            </a:xfrm>
            <a:custGeom>
              <a:avLst/>
              <a:gdLst>
                <a:gd name="T0" fmla="*/ 92 w 20"/>
                <a:gd name="T1" fmla="*/ 182 h 45"/>
                <a:gd name="T2" fmla="*/ 92 w 20"/>
                <a:gd name="T3" fmla="*/ 182 h 45"/>
                <a:gd name="T4" fmla="*/ 92 w 20"/>
                <a:gd name="T5" fmla="*/ 195 h 45"/>
                <a:gd name="T6" fmla="*/ 92 w 20"/>
                <a:gd name="T7" fmla="*/ 195 h 45"/>
                <a:gd name="T8" fmla="*/ 92 w 20"/>
                <a:gd name="T9" fmla="*/ 198 h 45"/>
                <a:gd name="T10" fmla="*/ 92 w 20"/>
                <a:gd name="T11" fmla="*/ 198 h 45"/>
                <a:gd name="T12" fmla="*/ 92 w 20"/>
                <a:gd name="T13" fmla="*/ 198 h 45"/>
                <a:gd name="T14" fmla="*/ 92 w 20"/>
                <a:gd name="T15" fmla="*/ 226 h 45"/>
                <a:gd name="T16" fmla="*/ 92 w 20"/>
                <a:gd name="T17" fmla="*/ 226 h 45"/>
                <a:gd name="T18" fmla="*/ 71 w 20"/>
                <a:gd name="T19" fmla="*/ 226 h 45"/>
                <a:gd name="T20" fmla="*/ 71 w 20"/>
                <a:gd name="T21" fmla="*/ 226 h 45"/>
                <a:gd name="T22" fmla="*/ 27 w 20"/>
                <a:gd name="T23" fmla="*/ 226 h 45"/>
                <a:gd name="T24" fmla="*/ 27 w 20"/>
                <a:gd name="T25" fmla="*/ 226 h 45"/>
                <a:gd name="T26" fmla="*/ 12 w 20"/>
                <a:gd name="T27" fmla="*/ 226 h 45"/>
                <a:gd name="T28" fmla="*/ 12 w 20"/>
                <a:gd name="T29" fmla="*/ 226 h 45"/>
                <a:gd name="T30" fmla="*/ 12 w 20"/>
                <a:gd name="T31" fmla="*/ 226 h 45"/>
                <a:gd name="T32" fmla="*/ 12 w 20"/>
                <a:gd name="T33" fmla="*/ 198 h 45"/>
                <a:gd name="T34" fmla="*/ 12 w 20"/>
                <a:gd name="T35" fmla="*/ 198 h 45"/>
                <a:gd name="T36" fmla="*/ 12 w 20"/>
                <a:gd name="T37" fmla="*/ 195 h 45"/>
                <a:gd name="T38" fmla="*/ 0 w 20"/>
                <a:gd name="T39" fmla="*/ 195 h 45"/>
                <a:gd name="T40" fmla="*/ 0 w 20"/>
                <a:gd name="T41" fmla="*/ 182 h 45"/>
                <a:gd name="T42" fmla="*/ 0 w 20"/>
                <a:gd name="T43" fmla="*/ 182 h 45"/>
                <a:gd name="T44" fmla="*/ 0 w 20"/>
                <a:gd name="T45" fmla="*/ 29 h 45"/>
                <a:gd name="T46" fmla="*/ 0 w 20"/>
                <a:gd name="T47" fmla="*/ 29 h 45"/>
                <a:gd name="T48" fmla="*/ 0 w 20"/>
                <a:gd name="T49" fmla="*/ 21 h 45"/>
                <a:gd name="T50" fmla="*/ 12 w 20"/>
                <a:gd name="T51" fmla="*/ 21 h 45"/>
                <a:gd name="T52" fmla="*/ 12 w 20"/>
                <a:gd name="T53" fmla="*/ 1 h 45"/>
                <a:gd name="T54" fmla="*/ 12 w 20"/>
                <a:gd name="T55" fmla="*/ 1 h 45"/>
                <a:gd name="T56" fmla="*/ 12 w 20"/>
                <a:gd name="T57" fmla="*/ 1 h 45"/>
                <a:gd name="T58" fmla="*/ 12 w 20"/>
                <a:gd name="T59" fmla="*/ 0 h 45"/>
                <a:gd name="T60" fmla="*/ 12 w 20"/>
                <a:gd name="T61" fmla="*/ 0 h 45"/>
                <a:gd name="T62" fmla="*/ 27 w 20"/>
                <a:gd name="T63" fmla="*/ 0 h 45"/>
                <a:gd name="T64" fmla="*/ 27 w 20"/>
                <a:gd name="T65" fmla="*/ 0 h 45"/>
                <a:gd name="T66" fmla="*/ 71 w 20"/>
                <a:gd name="T67" fmla="*/ 0 h 45"/>
                <a:gd name="T68" fmla="*/ 71 w 20"/>
                <a:gd name="T69" fmla="*/ 0 h 45"/>
                <a:gd name="T70" fmla="*/ 71 w 20"/>
                <a:gd name="T71" fmla="*/ 0 h 45"/>
                <a:gd name="T72" fmla="*/ 92 w 20"/>
                <a:gd name="T73" fmla="*/ 0 h 45"/>
                <a:gd name="T74" fmla="*/ 92 w 20"/>
                <a:gd name="T75" fmla="*/ 0 h 45"/>
                <a:gd name="T76" fmla="*/ 92 w 20"/>
                <a:gd name="T77" fmla="*/ 1 h 45"/>
                <a:gd name="T78" fmla="*/ 92 w 20"/>
                <a:gd name="T79" fmla="*/ 1 h 45"/>
                <a:gd name="T80" fmla="*/ 92 w 20"/>
                <a:gd name="T81" fmla="*/ 21 h 45"/>
                <a:gd name="T82" fmla="*/ 92 w 20"/>
                <a:gd name="T83" fmla="*/ 21 h 45"/>
                <a:gd name="T84" fmla="*/ 92 w 20"/>
                <a:gd name="T85" fmla="*/ 21 h 45"/>
                <a:gd name="T86" fmla="*/ 92 w 20"/>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0"/>
                <a:gd name="T133" fmla="*/ 0 h 45"/>
                <a:gd name="T134" fmla="*/ 20 w 20"/>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0" h="45">
                  <a:moveTo>
                    <a:pt x="19" y="6"/>
                  </a:moveTo>
                  <a:lnTo>
                    <a:pt x="19" y="36"/>
                  </a:lnTo>
                  <a:lnTo>
                    <a:pt x="19" y="38"/>
                  </a:lnTo>
                  <a:lnTo>
                    <a:pt x="19" y="39"/>
                  </a:lnTo>
                  <a:lnTo>
                    <a:pt x="19" y="44"/>
                  </a:lnTo>
                  <a:lnTo>
                    <a:pt x="15" y="44"/>
                  </a:lnTo>
                  <a:lnTo>
                    <a:pt x="5" y="44"/>
                  </a:lnTo>
                  <a:lnTo>
                    <a:pt x="2" y="44"/>
                  </a:lnTo>
                  <a:lnTo>
                    <a:pt x="2" y="39"/>
                  </a:lnTo>
                  <a:lnTo>
                    <a:pt x="2" y="38"/>
                  </a:lnTo>
                  <a:lnTo>
                    <a:pt x="0" y="38"/>
                  </a:lnTo>
                  <a:lnTo>
                    <a:pt x="0" y="36"/>
                  </a:lnTo>
                  <a:lnTo>
                    <a:pt x="0" y="6"/>
                  </a:lnTo>
                  <a:lnTo>
                    <a:pt x="0" y="4"/>
                  </a:lnTo>
                  <a:lnTo>
                    <a:pt x="2" y="4"/>
                  </a:lnTo>
                  <a:lnTo>
                    <a:pt x="2" y="1"/>
                  </a:lnTo>
                  <a:lnTo>
                    <a:pt x="2" y="0"/>
                  </a:lnTo>
                  <a:lnTo>
                    <a:pt x="5" y="0"/>
                  </a:lnTo>
                  <a:lnTo>
                    <a:pt x="15" y="0"/>
                  </a:lnTo>
                  <a:lnTo>
                    <a:pt x="19" y="0"/>
                  </a:lnTo>
                  <a:lnTo>
                    <a:pt x="19" y="1"/>
                  </a:lnTo>
                  <a:lnTo>
                    <a:pt x="19" y="4"/>
                  </a:lnTo>
                  <a:lnTo>
                    <a:pt x="19" y="6"/>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88" name="Freeform 130"/>
            <p:cNvSpPr>
              <a:spLocks noChangeAspect="1"/>
            </p:cNvSpPr>
            <p:nvPr/>
          </p:nvSpPr>
          <p:spPr bwMode="auto">
            <a:xfrm>
              <a:off x="3139" y="1778"/>
              <a:ext cx="25" cy="59"/>
            </a:xfrm>
            <a:custGeom>
              <a:avLst/>
              <a:gdLst>
                <a:gd name="T0" fmla="*/ 95 w 19"/>
                <a:gd name="T1" fmla="*/ 182 h 45"/>
                <a:gd name="T2" fmla="*/ 95 w 19"/>
                <a:gd name="T3" fmla="*/ 182 h 45"/>
                <a:gd name="T4" fmla="*/ 95 w 19"/>
                <a:gd name="T5" fmla="*/ 195 h 45"/>
                <a:gd name="T6" fmla="*/ 95 w 19"/>
                <a:gd name="T7" fmla="*/ 195 h 45"/>
                <a:gd name="T8" fmla="*/ 95 w 19"/>
                <a:gd name="T9" fmla="*/ 198 h 45"/>
                <a:gd name="T10" fmla="*/ 95 w 19"/>
                <a:gd name="T11" fmla="*/ 198 h 45"/>
                <a:gd name="T12" fmla="*/ 95 w 19"/>
                <a:gd name="T13" fmla="*/ 198 h 45"/>
                <a:gd name="T14" fmla="*/ 95 w 19"/>
                <a:gd name="T15" fmla="*/ 226 h 45"/>
                <a:gd name="T16" fmla="*/ 95 w 19"/>
                <a:gd name="T17" fmla="*/ 226 h 45"/>
                <a:gd name="T18" fmla="*/ 78 w 19"/>
                <a:gd name="T19" fmla="*/ 226 h 45"/>
                <a:gd name="T20" fmla="*/ 78 w 19"/>
                <a:gd name="T21" fmla="*/ 226 h 45"/>
                <a:gd name="T22" fmla="*/ 28 w 19"/>
                <a:gd name="T23" fmla="*/ 226 h 45"/>
                <a:gd name="T24" fmla="*/ 28 w 19"/>
                <a:gd name="T25" fmla="*/ 226 h 45"/>
                <a:gd name="T26" fmla="*/ 12 w 19"/>
                <a:gd name="T27" fmla="*/ 226 h 45"/>
                <a:gd name="T28" fmla="*/ 12 w 19"/>
                <a:gd name="T29" fmla="*/ 226 h 45"/>
                <a:gd name="T30" fmla="*/ 12 w 19"/>
                <a:gd name="T31" fmla="*/ 226 h 45"/>
                <a:gd name="T32" fmla="*/ 12 w 19"/>
                <a:gd name="T33" fmla="*/ 198 h 45"/>
                <a:gd name="T34" fmla="*/ 12 w 19"/>
                <a:gd name="T35" fmla="*/ 198 h 45"/>
                <a:gd name="T36" fmla="*/ 12 w 19"/>
                <a:gd name="T37" fmla="*/ 195 h 45"/>
                <a:gd name="T38" fmla="*/ 12 w 19"/>
                <a:gd name="T39" fmla="*/ 195 h 45"/>
                <a:gd name="T40" fmla="*/ 12 w 19"/>
                <a:gd name="T41" fmla="*/ 182 h 45"/>
                <a:gd name="T42" fmla="*/ 0 w 19"/>
                <a:gd name="T43" fmla="*/ 182 h 45"/>
                <a:gd name="T44" fmla="*/ 0 w 19"/>
                <a:gd name="T45" fmla="*/ 29 h 45"/>
                <a:gd name="T46" fmla="*/ 12 w 19"/>
                <a:gd name="T47" fmla="*/ 29 h 45"/>
                <a:gd name="T48" fmla="*/ 12 w 19"/>
                <a:gd name="T49" fmla="*/ 21 h 45"/>
                <a:gd name="T50" fmla="*/ 12 w 19"/>
                <a:gd name="T51" fmla="*/ 21 h 45"/>
                <a:gd name="T52" fmla="*/ 12 w 19"/>
                <a:gd name="T53" fmla="*/ 1 h 45"/>
                <a:gd name="T54" fmla="*/ 12 w 19"/>
                <a:gd name="T55" fmla="*/ 1 h 45"/>
                <a:gd name="T56" fmla="*/ 12 w 19"/>
                <a:gd name="T57" fmla="*/ 1 h 45"/>
                <a:gd name="T58" fmla="*/ 12 w 19"/>
                <a:gd name="T59" fmla="*/ 0 h 45"/>
                <a:gd name="T60" fmla="*/ 12 w 19"/>
                <a:gd name="T61" fmla="*/ 0 h 45"/>
                <a:gd name="T62" fmla="*/ 28 w 19"/>
                <a:gd name="T63" fmla="*/ 0 h 45"/>
                <a:gd name="T64" fmla="*/ 28 w 19"/>
                <a:gd name="T65" fmla="*/ 0 h 45"/>
                <a:gd name="T66" fmla="*/ 78 w 19"/>
                <a:gd name="T67" fmla="*/ 0 h 45"/>
                <a:gd name="T68" fmla="*/ 78 w 19"/>
                <a:gd name="T69" fmla="*/ 0 h 45"/>
                <a:gd name="T70" fmla="*/ 78 w 19"/>
                <a:gd name="T71" fmla="*/ 0 h 45"/>
                <a:gd name="T72" fmla="*/ 95 w 19"/>
                <a:gd name="T73" fmla="*/ 0 h 45"/>
                <a:gd name="T74" fmla="*/ 95 w 19"/>
                <a:gd name="T75" fmla="*/ 0 h 45"/>
                <a:gd name="T76" fmla="*/ 95 w 19"/>
                <a:gd name="T77" fmla="*/ 1 h 45"/>
                <a:gd name="T78" fmla="*/ 95 w 19"/>
                <a:gd name="T79" fmla="*/ 1 h 45"/>
                <a:gd name="T80" fmla="*/ 95 w 19"/>
                <a:gd name="T81" fmla="*/ 21 h 45"/>
                <a:gd name="T82" fmla="*/ 95 w 19"/>
                <a:gd name="T83" fmla="*/ 21 h 45"/>
                <a:gd name="T84" fmla="*/ 95 w 19"/>
                <a:gd name="T85" fmla="*/ 21 h 45"/>
                <a:gd name="T86" fmla="*/ 95 w 19"/>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9"/>
                <a:gd name="T133" fmla="*/ 0 h 45"/>
                <a:gd name="T134" fmla="*/ 19 w 19"/>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9" h="45">
                  <a:moveTo>
                    <a:pt x="18" y="6"/>
                  </a:moveTo>
                  <a:lnTo>
                    <a:pt x="18" y="36"/>
                  </a:lnTo>
                  <a:lnTo>
                    <a:pt x="18" y="38"/>
                  </a:lnTo>
                  <a:lnTo>
                    <a:pt x="18" y="39"/>
                  </a:lnTo>
                  <a:lnTo>
                    <a:pt x="18" y="44"/>
                  </a:lnTo>
                  <a:lnTo>
                    <a:pt x="15" y="44"/>
                  </a:lnTo>
                  <a:lnTo>
                    <a:pt x="5" y="44"/>
                  </a:lnTo>
                  <a:lnTo>
                    <a:pt x="2" y="44"/>
                  </a:lnTo>
                  <a:lnTo>
                    <a:pt x="2" y="39"/>
                  </a:lnTo>
                  <a:lnTo>
                    <a:pt x="2" y="38"/>
                  </a:lnTo>
                  <a:lnTo>
                    <a:pt x="2" y="36"/>
                  </a:lnTo>
                  <a:lnTo>
                    <a:pt x="0" y="36"/>
                  </a:lnTo>
                  <a:lnTo>
                    <a:pt x="0" y="6"/>
                  </a:lnTo>
                  <a:lnTo>
                    <a:pt x="2" y="6"/>
                  </a:lnTo>
                  <a:lnTo>
                    <a:pt x="2" y="4"/>
                  </a:lnTo>
                  <a:lnTo>
                    <a:pt x="2" y="1"/>
                  </a:lnTo>
                  <a:lnTo>
                    <a:pt x="2" y="0"/>
                  </a:lnTo>
                  <a:lnTo>
                    <a:pt x="5" y="0"/>
                  </a:lnTo>
                  <a:lnTo>
                    <a:pt x="15" y="0"/>
                  </a:lnTo>
                  <a:lnTo>
                    <a:pt x="18" y="0"/>
                  </a:lnTo>
                  <a:lnTo>
                    <a:pt x="18" y="1"/>
                  </a:lnTo>
                  <a:lnTo>
                    <a:pt x="18" y="4"/>
                  </a:lnTo>
                  <a:lnTo>
                    <a:pt x="18" y="6"/>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89" name="Freeform 131" descr="Light vertical"/>
            <p:cNvSpPr>
              <a:spLocks noChangeAspect="1"/>
            </p:cNvSpPr>
            <p:nvPr/>
          </p:nvSpPr>
          <p:spPr bwMode="auto">
            <a:xfrm>
              <a:off x="3165" y="1778"/>
              <a:ext cx="35" cy="59"/>
            </a:xfrm>
            <a:custGeom>
              <a:avLst/>
              <a:gdLst>
                <a:gd name="T0" fmla="*/ 124 w 27"/>
                <a:gd name="T1" fmla="*/ 182 h 45"/>
                <a:gd name="T2" fmla="*/ 124 w 27"/>
                <a:gd name="T3" fmla="*/ 182 h 45"/>
                <a:gd name="T4" fmla="*/ 124 w 27"/>
                <a:gd name="T5" fmla="*/ 195 h 45"/>
                <a:gd name="T6" fmla="*/ 124 w 27"/>
                <a:gd name="T7" fmla="*/ 195 h 45"/>
                <a:gd name="T8" fmla="*/ 124 w 27"/>
                <a:gd name="T9" fmla="*/ 198 h 45"/>
                <a:gd name="T10" fmla="*/ 124 w 27"/>
                <a:gd name="T11" fmla="*/ 198 h 45"/>
                <a:gd name="T12" fmla="*/ 111 w 27"/>
                <a:gd name="T13" fmla="*/ 198 h 45"/>
                <a:gd name="T14" fmla="*/ 111 w 27"/>
                <a:gd name="T15" fmla="*/ 226 h 45"/>
                <a:gd name="T16" fmla="*/ 111 w 27"/>
                <a:gd name="T17" fmla="*/ 226 h 45"/>
                <a:gd name="T18" fmla="*/ 96 w 27"/>
                <a:gd name="T19" fmla="*/ 226 h 45"/>
                <a:gd name="T20" fmla="*/ 96 w 27"/>
                <a:gd name="T21" fmla="*/ 226 h 45"/>
                <a:gd name="T22" fmla="*/ 29 w 27"/>
                <a:gd name="T23" fmla="*/ 226 h 45"/>
                <a:gd name="T24" fmla="*/ 10 w 27"/>
                <a:gd name="T25" fmla="*/ 226 h 45"/>
                <a:gd name="T26" fmla="*/ 10 w 27"/>
                <a:gd name="T27" fmla="*/ 226 h 45"/>
                <a:gd name="T28" fmla="*/ 10 w 27"/>
                <a:gd name="T29" fmla="*/ 226 h 45"/>
                <a:gd name="T30" fmla="*/ 10 w 27"/>
                <a:gd name="T31" fmla="*/ 226 h 45"/>
                <a:gd name="T32" fmla="*/ 0 w 27"/>
                <a:gd name="T33" fmla="*/ 198 h 45"/>
                <a:gd name="T34" fmla="*/ 0 w 27"/>
                <a:gd name="T35" fmla="*/ 198 h 45"/>
                <a:gd name="T36" fmla="*/ 0 w 27"/>
                <a:gd name="T37" fmla="*/ 195 h 45"/>
                <a:gd name="T38" fmla="*/ 0 w 27"/>
                <a:gd name="T39" fmla="*/ 195 h 45"/>
                <a:gd name="T40" fmla="*/ 0 w 27"/>
                <a:gd name="T41" fmla="*/ 182 h 45"/>
                <a:gd name="T42" fmla="*/ 0 w 27"/>
                <a:gd name="T43" fmla="*/ 182 h 45"/>
                <a:gd name="T44" fmla="*/ 0 w 27"/>
                <a:gd name="T45" fmla="*/ 29 h 45"/>
                <a:gd name="T46" fmla="*/ 0 w 27"/>
                <a:gd name="T47" fmla="*/ 29 h 45"/>
                <a:gd name="T48" fmla="*/ 0 w 27"/>
                <a:gd name="T49" fmla="*/ 21 h 45"/>
                <a:gd name="T50" fmla="*/ 0 w 27"/>
                <a:gd name="T51" fmla="*/ 21 h 45"/>
                <a:gd name="T52" fmla="*/ 0 w 27"/>
                <a:gd name="T53" fmla="*/ 1 h 45"/>
                <a:gd name="T54" fmla="*/ 0 w 27"/>
                <a:gd name="T55" fmla="*/ 1 h 45"/>
                <a:gd name="T56" fmla="*/ 0 w 27"/>
                <a:gd name="T57" fmla="*/ 1 h 45"/>
                <a:gd name="T58" fmla="*/ 10 w 27"/>
                <a:gd name="T59" fmla="*/ 0 h 45"/>
                <a:gd name="T60" fmla="*/ 10 w 27"/>
                <a:gd name="T61" fmla="*/ 0 h 45"/>
                <a:gd name="T62" fmla="*/ 10 w 27"/>
                <a:gd name="T63" fmla="*/ 0 h 45"/>
                <a:gd name="T64" fmla="*/ 29 w 27"/>
                <a:gd name="T65" fmla="*/ 0 h 45"/>
                <a:gd name="T66" fmla="*/ 96 w 27"/>
                <a:gd name="T67" fmla="*/ 0 h 45"/>
                <a:gd name="T68" fmla="*/ 96 w 27"/>
                <a:gd name="T69" fmla="*/ 0 h 45"/>
                <a:gd name="T70" fmla="*/ 111 w 27"/>
                <a:gd name="T71" fmla="*/ 0 h 45"/>
                <a:gd name="T72" fmla="*/ 111 w 27"/>
                <a:gd name="T73" fmla="*/ 0 h 45"/>
                <a:gd name="T74" fmla="*/ 111 w 27"/>
                <a:gd name="T75" fmla="*/ 0 h 45"/>
                <a:gd name="T76" fmla="*/ 111 w 27"/>
                <a:gd name="T77" fmla="*/ 1 h 45"/>
                <a:gd name="T78" fmla="*/ 124 w 27"/>
                <a:gd name="T79" fmla="*/ 1 h 45"/>
                <a:gd name="T80" fmla="*/ 124 w 27"/>
                <a:gd name="T81" fmla="*/ 21 h 45"/>
                <a:gd name="T82" fmla="*/ 124 w 27"/>
                <a:gd name="T83" fmla="*/ 21 h 45"/>
                <a:gd name="T84" fmla="*/ 124 w 27"/>
                <a:gd name="T85" fmla="*/ 21 h 45"/>
                <a:gd name="T86" fmla="*/ 124 w 27"/>
                <a:gd name="T87" fmla="*/ 29 h 4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7"/>
                <a:gd name="T133" fmla="*/ 0 h 45"/>
                <a:gd name="T134" fmla="*/ 27 w 27"/>
                <a:gd name="T135" fmla="*/ 45 h 45"/>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7" h="45">
                  <a:moveTo>
                    <a:pt x="26" y="6"/>
                  </a:moveTo>
                  <a:lnTo>
                    <a:pt x="26" y="36"/>
                  </a:lnTo>
                  <a:lnTo>
                    <a:pt x="26" y="38"/>
                  </a:lnTo>
                  <a:lnTo>
                    <a:pt x="26" y="39"/>
                  </a:lnTo>
                  <a:lnTo>
                    <a:pt x="23" y="39"/>
                  </a:lnTo>
                  <a:lnTo>
                    <a:pt x="23" y="44"/>
                  </a:lnTo>
                  <a:lnTo>
                    <a:pt x="20" y="44"/>
                  </a:lnTo>
                  <a:lnTo>
                    <a:pt x="6" y="44"/>
                  </a:lnTo>
                  <a:lnTo>
                    <a:pt x="2" y="44"/>
                  </a:lnTo>
                  <a:lnTo>
                    <a:pt x="0" y="39"/>
                  </a:lnTo>
                  <a:lnTo>
                    <a:pt x="0" y="38"/>
                  </a:lnTo>
                  <a:lnTo>
                    <a:pt x="0" y="36"/>
                  </a:lnTo>
                  <a:lnTo>
                    <a:pt x="0" y="6"/>
                  </a:lnTo>
                  <a:lnTo>
                    <a:pt x="0" y="4"/>
                  </a:lnTo>
                  <a:lnTo>
                    <a:pt x="0" y="1"/>
                  </a:lnTo>
                  <a:lnTo>
                    <a:pt x="2" y="0"/>
                  </a:lnTo>
                  <a:lnTo>
                    <a:pt x="6" y="0"/>
                  </a:lnTo>
                  <a:lnTo>
                    <a:pt x="20" y="0"/>
                  </a:lnTo>
                  <a:lnTo>
                    <a:pt x="23" y="0"/>
                  </a:lnTo>
                  <a:lnTo>
                    <a:pt x="23" y="1"/>
                  </a:lnTo>
                  <a:lnTo>
                    <a:pt x="26" y="1"/>
                  </a:lnTo>
                  <a:lnTo>
                    <a:pt x="26" y="4"/>
                  </a:lnTo>
                  <a:lnTo>
                    <a:pt x="26" y="6"/>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90" name="Freeform 132"/>
            <p:cNvSpPr>
              <a:spLocks noChangeAspect="1"/>
            </p:cNvSpPr>
            <p:nvPr/>
          </p:nvSpPr>
          <p:spPr bwMode="auto">
            <a:xfrm>
              <a:off x="3611" y="4241"/>
              <a:ext cx="263" cy="23"/>
            </a:xfrm>
            <a:custGeom>
              <a:avLst/>
              <a:gdLst>
                <a:gd name="T0" fmla="*/ 980 w 202"/>
                <a:gd name="T1" fmla="*/ 40 h 18"/>
                <a:gd name="T2" fmla="*/ 970 w 202"/>
                <a:gd name="T3" fmla="*/ 31 h 18"/>
                <a:gd name="T4" fmla="*/ 950 w 202"/>
                <a:gd name="T5" fmla="*/ 28 h 18"/>
                <a:gd name="T6" fmla="*/ 907 w 202"/>
                <a:gd name="T7" fmla="*/ 28 h 18"/>
                <a:gd name="T8" fmla="*/ 871 w 202"/>
                <a:gd name="T9" fmla="*/ 10 h 18"/>
                <a:gd name="T10" fmla="*/ 827 w 202"/>
                <a:gd name="T11" fmla="*/ 10 h 18"/>
                <a:gd name="T12" fmla="*/ 769 w 202"/>
                <a:gd name="T13" fmla="*/ 10 h 18"/>
                <a:gd name="T14" fmla="*/ 697 w 202"/>
                <a:gd name="T15" fmla="*/ 0 h 18"/>
                <a:gd name="T16" fmla="*/ 641 w 202"/>
                <a:gd name="T17" fmla="*/ 0 h 18"/>
                <a:gd name="T18" fmla="*/ 565 w 202"/>
                <a:gd name="T19" fmla="*/ 0 h 18"/>
                <a:gd name="T20" fmla="*/ 496 w 202"/>
                <a:gd name="T21" fmla="*/ 0 h 18"/>
                <a:gd name="T22" fmla="*/ 419 w 202"/>
                <a:gd name="T23" fmla="*/ 0 h 18"/>
                <a:gd name="T24" fmla="*/ 355 w 202"/>
                <a:gd name="T25" fmla="*/ 0 h 18"/>
                <a:gd name="T26" fmla="*/ 273 w 202"/>
                <a:gd name="T27" fmla="*/ 0 h 18"/>
                <a:gd name="T28" fmla="*/ 225 w 202"/>
                <a:gd name="T29" fmla="*/ 10 h 18"/>
                <a:gd name="T30" fmla="*/ 161 w 202"/>
                <a:gd name="T31" fmla="*/ 10 h 18"/>
                <a:gd name="T32" fmla="*/ 108 w 202"/>
                <a:gd name="T33" fmla="*/ 10 h 18"/>
                <a:gd name="T34" fmla="*/ 64 w 202"/>
                <a:gd name="T35" fmla="*/ 28 h 18"/>
                <a:gd name="T36" fmla="*/ 35 w 202"/>
                <a:gd name="T37" fmla="*/ 28 h 18"/>
                <a:gd name="T38" fmla="*/ 1 w 202"/>
                <a:gd name="T39" fmla="*/ 31 h 18"/>
                <a:gd name="T40" fmla="*/ 0 w 202"/>
                <a:gd name="T41" fmla="*/ 40 h 18"/>
                <a:gd name="T42" fmla="*/ 0 w 202"/>
                <a:gd name="T43" fmla="*/ 40 h 18"/>
                <a:gd name="T44" fmla="*/ 1 w 202"/>
                <a:gd name="T45" fmla="*/ 51 h 18"/>
                <a:gd name="T46" fmla="*/ 35 w 202"/>
                <a:gd name="T47" fmla="*/ 51 h 18"/>
                <a:gd name="T48" fmla="*/ 64 w 202"/>
                <a:gd name="T49" fmla="*/ 60 h 18"/>
                <a:gd name="T50" fmla="*/ 108 w 202"/>
                <a:gd name="T51" fmla="*/ 60 h 18"/>
                <a:gd name="T52" fmla="*/ 161 w 202"/>
                <a:gd name="T53" fmla="*/ 65 h 18"/>
                <a:gd name="T54" fmla="*/ 225 w 202"/>
                <a:gd name="T55" fmla="*/ 65 h 18"/>
                <a:gd name="T56" fmla="*/ 273 w 202"/>
                <a:gd name="T57" fmla="*/ 75 h 18"/>
                <a:gd name="T58" fmla="*/ 355 w 202"/>
                <a:gd name="T59" fmla="*/ 75 h 18"/>
                <a:gd name="T60" fmla="*/ 419 w 202"/>
                <a:gd name="T61" fmla="*/ 75 h 18"/>
                <a:gd name="T62" fmla="*/ 496 w 202"/>
                <a:gd name="T63" fmla="*/ 75 h 18"/>
                <a:gd name="T64" fmla="*/ 565 w 202"/>
                <a:gd name="T65" fmla="*/ 75 h 18"/>
                <a:gd name="T66" fmla="*/ 641 w 202"/>
                <a:gd name="T67" fmla="*/ 75 h 18"/>
                <a:gd name="T68" fmla="*/ 697 w 202"/>
                <a:gd name="T69" fmla="*/ 75 h 18"/>
                <a:gd name="T70" fmla="*/ 769 w 202"/>
                <a:gd name="T71" fmla="*/ 65 h 18"/>
                <a:gd name="T72" fmla="*/ 827 w 202"/>
                <a:gd name="T73" fmla="*/ 65 h 18"/>
                <a:gd name="T74" fmla="*/ 871 w 202"/>
                <a:gd name="T75" fmla="*/ 60 h 18"/>
                <a:gd name="T76" fmla="*/ 907 w 202"/>
                <a:gd name="T77" fmla="*/ 60 h 18"/>
                <a:gd name="T78" fmla="*/ 950 w 202"/>
                <a:gd name="T79" fmla="*/ 51 h 18"/>
                <a:gd name="T80" fmla="*/ 970 w 202"/>
                <a:gd name="T81" fmla="*/ 51 h 18"/>
                <a:gd name="T82" fmla="*/ 980 w 202"/>
                <a:gd name="T83" fmla="*/ 40 h 18"/>
                <a:gd name="T84" fmla="*/ 980 w 202"/>
                <a:gd name="T85" fmla="*/ 40 h 1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02"/>
                <a:gd name="T130" fmla="*/ 0 h 18"/>
                <a:gd name="T131" fmla="*/ 202 w 202"/>
                <a:gd name="T132" fmla="*/ 18 h 1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02" h="18">
                  <a:moveTo>
                    <a:pt x="201" y="9"/>
                  </a:moveTo>
                  <a:lnTo>
                    <a:pt x="201" y="9"/>
                  </a:lnTo>
                  <a:lnTo>
                    <a:pt x="201" y="7"/>
                  </a:lnTo>
                  <a:lnTo>
                    <a:pt x="199" y="7"/>
                  </a:lnTo>
                  <a:lnTo>
                    <a:pt x="198" y="7"/>
                  </a:lnTo>
                  <a:lnTo>
                    <a:pt x="195" y="6"/>
                  </a:lnTo>
                  <a:lnTo>
                    <a:pt x="192" y="6"/>
                  </a:lnTo>
                  <a:lnTo>
                    <a:pt x="187" y="6"/>
                  </a:lnTo>
                  <a:lnTo>
                    <a:pt x="184" y="6"/>
                  </a:lnTo>
                  <a:lnTo>
                    <a:pt x="179" y="2"/>
                  </a:lnTo>
                  <a:lnTo>
                    <a:pt x="173" y="2"/>
                  </a:lnTo>
                  <a:lnTo>
                    <a:pt x="170" y="2"/>
                  </a:lnTo>
                  <a:lnTo>
                    <a:pt x="164" y="2"/>
                  </a:lnTo>
                  <a:lnTo>
                    <a:pt x="158" y="2"/>
                  </a:lnTo>
                  <a:lnTo>
                    <a:pt x="152" y="2"/>
                  </a:lnTo>
                  <a:lnTo>
                    <a:pt x="144" y="0"/>
                  </a:lnTo>
                  <a:lnTo>
                    <a:pt x="138" y="0"/>
                  </a:lnTo>
                  <a:lnTo>
                    <a:pt x="131" y="0"/>
                  </a:lnTo>
                  <a:lnTo>
                    <a:pt x="124" y="0"/>
                  </a:lnTo>
                  <a:lnTo>
                    <a:pt x="116" y="0"/>
                  </a:lnTo>
                  <a:lnTo>
                    <a:pt x="109" y="0"/>
                  </a:lnTo>
                  <a:lnTo>
                    <a:pt x="102" y="0"/>
                  </a:lnTo>
                  <a:lnTo>
                    <a:pt x="94" y="0"/>
                  </a:lnTo>
                  <a:lnTo>
                    <a:pt x="86" y="0"/>
                  </a:lnTo>
                  <a:lnTo>
                    <a:pt x="80" y="0"/>
                  </a:lnTo>
                  <a:lnTo>
                    <a:pt x="73" y="0"/>
                  </a:lnTo>
                  <a:lnTo>
                    <a:pt x="63" y="0"/>
                  </a:lnTo>
                  <a:lnTo>
                    <a:pt x="56" y="0"/>
                  </a:lnTo>
                  <a:lnTo>
                    <a:pt x="49" y="2"/>
                  </a:lnTo>
                  <a:lnTo>
                    <a:pt x="46" y="2"/>
                  </a:lnTo>
                  <a:lnTo>
                    <a:pt x="39" y="2"/>
                  </a:lnTo>
                  <a:lnTo>
                    <a:pt x="33" y="2"/>
                  </a:lnTo>
                  <a:lnTo>
                    <a:pt x="27" y="2"/>
                  </a:lnTo>
                  <a:lnTo>
                    <a:pt x="22" y="2"/>
                  </a:lnTo>
                  <a:lnTo>
                    <a:pt x="18" y="6"/>
                  </a:lnTo>
                  <a:lnTo>
                    <a:pt x="13" y="6"/>
                  </a:lnTo>
                  <a:lnTo>
                    <a:pt x="12" y="6"/>
                  </a:lnTo>
                  <a:lnTo>
                    <a:pt x="7" y="6"/>
                  </a:lnTo>
                  <a:lnTo>
                    <a:pt x="4" y="7"/>
                  </a:lnTo>
                  <a:lnTo>
                    <a:pt x="1" y="7"/>
                  </a:lnTo>
                  <a:lnTo>
                    <a:pt x="0" y="9"/>
                  </a:lnTo>
                  <a:lnTo>
                    <a:pt x="1" y="12"/>
                  </a:lnTo>
                  <a:lnTo>
                    <a:pt x="4" y="12"/>
                  </a:lnTo>
                  <a:lnTo>
                    <a:pt x="7" y="12"/>
                  </a:lnTo>
                  <a:lnTo>
                    <a:pt x="12" y="14"/>
                  </a:lnTo>
                  <a:lnTo>
                    <a:pt x="13" y="14"/>
                  </a:lnTo>
                  <a:lnTo>
                    <a:pt x="18" y="14"/>
                  </a:lnTo>
                  <a:lnTo>
                    <a:pt x="22" y="14"/>
                  </a:lnTo>
                  <a:lnTo>
                    <a:pt x="27" y="15"/>
                  </a:lnTo>
                  <a:lnTo>
                    <a:pt x="33" y="15"/>
                  </a:lnTo>
                  <a:lnTo>
                    <a:pt x="39" y="15"/>
                  </a:lnTo>
                  <a:lnTo>
                    <a:pt x="46" y="15"/>
                  </a:lnTo>
                  <a:lnTo>
                    <a:pt x="49" y="15"/>
                  </a:lnTo>
                  <a:lnTo>
                    <a:pt x="56" y="17"/>
                  </a:lnTo>
                  <a:lnTo>
                    <a:pt x="63" y="17"/>
                  </a:lnTo>
                  <a:lnTo>
                    <a:pt x="73" y="17"/>
                  </a:lnTo>
                  <a:lnTo>
                    <a:pt x="80" y="17"/>
                  </a:lnTo>
                  <a:lnTo>
                    <a:pt x="86" y="17"/>
                  </a:lnTo>
                  <a:lnTo>
                    <a:pt x="94" y="17"/>
                  </a:lnTo>
                  <a:lnTo>
                    <a:pt x="102" y="17"/>
                  </a:lnTo>
                  <a:lnTo>
                    <a:pt x="109" y="17"/>
                  </a:lnTo>
                  <a:lnTo>
                    <a:pt x="116" y="17"/>
                  </a:lnTo>
                  <a:lnTo>
                    <a:pt x="124" y="17"/>
                  </a:lnTo>
                  <a:lnTo>
                    <a:pt x="131" y="17"/>
                  </a:lnTo>
                  <a:lnTo>
                    <a:pt x="138" y="17"/>
                  </a:lnTo>
                  <a:lnTo>
                    <a:pt x="144" y="17"/>
                  </a:lnTo>
                  <a:lnTo>
                    <a:pt x="152" y="15"/>
                  </a:lnTo>
                  <a:lnTo>
                    <a:pt x="158" y="15"/>
                  </a:lnTo>
                  <a:lnTo>
                    <a:pt x="164" y="15"/>
                  </a:lnTo>
                  <a:lnTo>
                    <a:pt x="170" y="15"/>
                  </a:lnTo>
                  <a:lnTo>
                    <a:pt x="173" y="15"/>
                  </a:lnTo>
                  <a:lnTo>
                    <a:pt x="179" y="14"/>
                  </a:lnTo>
                  <a:lnTo>
                    <a:pt x="184" y="14"/>
                  </a:lnTo>
                  <a:lnTo>
                    <a:pt x="187" y="14"/>
                  </a:lnTo>
                  <a:lnTo>
                    <a:pt x="192" y="14"/>
                  </a:lnTo>
                  <a:lnTo>
                    <a:pt x="195" y="12"/>
                  </a:lnTo>
                  <a:lnTo>
                    <a:pt x="198" y="12"/>
                  </a:lnTo>
                  <a:lnTo>
                    <a:pt x="199" y="12"/>
                  </a:lnTo>
                  <a:lnTo>
                    <a:pt x="201" y="12"/>
                  </a:lnTo>
                  <a:lnTo>
                    <a:pt x="201" y="9"/>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91" name="Freeform 133"/>
            <p:cNvSpPr>
              <a:spLocks noChangeAspect="1"/>
            </p:cNvSpPr>
            <p:nvPr/>
          </p:nvSpPr>
          <p:spPr bwMode="auto">
            <a:xfrm>
              <a:off x="3605" y="4077"/>
              <a:ext cx="284" cy="11"/>
            </a:xfrm>
            <a:custGeom>
              <a:avLst/>
              <a:gdLst>
                <a:gd name="T0" fmla="*/ 1064 w 218"/>
                <a:gd name="T1" fmla="*/ 27 h 9"/>
                <a:gd name="T2" fmla="*/ 1064 w 218"/>
                <a:gd name="T3" fmla="*/ 20 h 9"/>
                <a:gd name="T4" fmla="*/ 1053 w 218"/>
                <a:gd name="T5" fmla="*/ 20 h 9"/>
                <a:gd name="T6" fmla="*/ 1053 w 218"/>
                <a:gd name="T7" fmla="*/ 20 h 9"/>
                <a:gd name="T8" fmla="*/ 1045 w 218"/>
                <a:gd name="T9" fmla="*/ 11 h 9"/>
                <a:gd name="T10" fmla="*/ 1016 w 218"/>
                <a:gd name="T11" fmla="*/ 11 h 9"/>
                <a:gd name="T12" fmla="*/ 1015 w 218"/>
                <a:gd name="T13" fmla="*/ 11 h 9"/>
                <a:gd name="T14" fmla="*/ 987 w 218"/>
                <a:gd name="T15" fmla="*/ 11 h 9"/>
                <a:gd name="T16" fmla="*/ 958 w 218"/>
                <a:gd name="T17" fmla="*/ 1 h 9"/>
                <a:gd name="T18" fmla="*/ 941 w 218"/>
                <a:gd name="T19" fmla="*/ 1 h 9"/>
                <a:gd name="T20" fmla="*/ 920 w 218"/>
                <a:gd name="T21" fmla="*/ 1 h 9"/>
                <a:gd name="T22" fmla="*/ 885 w 218"/>
                <a:gd name="T23" fmla="*/ 1 h 9"/>
                <a:gd name="T24" fmla="*/ 857 w 218"/>
                <a:gd name="T25" fmla="*/ 0 h 9"/>
                <a:gd name="T26" fmla="*/ 826 w 218"/>
                <a:gd name="T27" fmla="*/ 0 h 9"/>
                <a:gd name="T28" fmla="*/ 802 w 218"/>
                <a:gd name="T29" fmla="*/ 0 h 9"/>
                <a:gd name="T30" fmla="*/ 769 w 218"/>
                <a:gd name="T31" fmla="*/ 0 h 9"/>
                <a:gd name="T32" fmla="*/ 714 w 218"/>
                <a:gd name="T33" fmla="*/ 0 h 9"/>
                <a:gd name="T34" fmla="*/ 684 w 218"/>
                <a:gd name="T35" fmla="*/ 0 h 9"/>
                <a:gd name="T36" fmla="*/ 649 w 218"/>
                <a:gd name="T37" fmla="*/ 0 h 9"/>
                <a:gd name="T38" fmla="*/ 611 w 218"/>
                <a:gd name="T39" fmla="*/ 0 h 9"/>
                <a:gd name="T40" fmla="*/ 568 w 218"/>
                <a:gd name="T41" fmla="*/ 0 h 9"/>
                <a:gd name="T42" fmla="*/ 534 w 218"/>
                <a:gd name="T43" fmla="*/ 0 h 9"/>
                <a:gd name="T44" fmla="*/ 483 w 218"/>
                <a:gd name="T45" fmla="*/ 0 h 9"/>
                <a:gd name="T46" fmla="*/ 448 w 218"/>
                <a:gd name="T47" fmla="*/ 0 h 9"/>
                <a:gd name="T48" fmla="*/ 409 w 218"/>
                <a:gd name="T49" fmla="*/ 0 h 9"/>
                <a:gd name="T50" fmla="*/ 374 w 218"/>
                <a:gd name="T51" fmla="*/ 0 h 9"/>
                <a:gd name="T52" fmla="*/ 335 w 218"/>
                <a:gd name="T53" fmla="*/ 0 h 9"/>
                <a:gd name="T54" fmla="*/ 305 w 218"/>
                <a:gd name="T55" fmla="*/ 0 h 9"/>
                <a:gd name="T56" fmla="*/ 263 w 218"/>
                <a:gd name="T57" fmla="*/ 0 h 9"/>
                <a:gd name="T58" fmla="*/ 236 w 218"/>
                <a:gd name="T59" fmla="*/ 0 h 9"/>
                <a:gd name="T60" fmla="*/ 198 w 218"/>
                <a:gd name="T61" fmla="*/ 0 h 9"/>
                <a:gd name="T62" fmla="*/ 163 w 218"/>
                <a:gd name="T63" fmla="*/ 1 h 9"/>
                <a:gd name="T64" fmla="*/ 145 w 218"/>
                <a:gd name="T65" fmla="*/ 1 h 9"/>
                <a:gd name="T66" fmla="*/ 125 w 218"/>
                <a:gd name="T67" fmla="*/ 1 h 9"/>
                <a:gd name="T68" fmla="*/ 95 w 218"/>
                <a:gd name="T69" fmla="*/ 1 h 9"/>
                <a:gd name="T70" fmla="*/ 78 w 218"/>
                <a:gd name="T71" fmla="*/ 11 h 9"/>
                <a:gd name="T72" fmla="*/ 65 w 218"/>
                <a:gd name="T73" fmla="*/ 11 h 9"/>
                <a:gd name="T74" fmla="*/ 35 w 218"/>
                <a:gd name="T75" fmla="*/ 11 h 9"/>
                <a:gd name="T76" fmla="*/ 27 w 218"/>
                <a:gd name="T77" fmla="*/ 11 h 9"/>
                <a:gd name="T78" fmla="*/ 12 w 218"/>
                <a:gd name="T79" fmla="*/ 20 h 9"/>
                <a:gd name="T80" fmla="*/ 12 w 218"/>
                <a:gd name="T81" fmla="*/ 20 h 9"/>
                <a:gd name="T82" fmla="*/ 0 w 218"/>
                <a:gd name="T83" fmla="*/ 20 h 9"/>
                <a:gd name="T84" fmla="*/ 0 w 218"/>
                <a:gd name="T85" fmla="*/ 27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9"/>
                <a:gd name="T131" fmla="*/ 218 w 218"/>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9">
                  <a:moveTo>
                    <a:pt x="217" y="8"/>
                  </a:moveTo>
                  <a:lnTo>
                    <a:pt x="217" y="6"/>
                  </a:lnTo>
                  <a:lnTo>
                    <a:pt x="215" y="6"/>
                  </a:lnTo>
                  <a:lnTo>
                    <a:pt x="214" y="3"/>
                  </a:lnTo>
                  <a:lnTo>
                    <a:pt x="208" y="3"/>
                  </a:lnTo>
                  <a:lnTo>
                    <a:pt x="207" y="3"/>
                  </a:lnTo>
                  <a:lnTo>
                    <a:pt x="202" y="3"/>
                  </a:lnTo>
                  <a:lnTo>
                    <a:pt x="196" y="1"/>
                  </a:lnTo>
                  <a:lnTo>
                    <a:pt x="192" y="1"/>
                  </a:lnTo>
                  <a:lnTo>
                    <a:pt x="188" y="1"/>
                  </a:lnTo>
                  <a:lnTo>
                    <a:pt x="181" y="1"/>
                  </a:lnTo>
                  <a:lnTo>
                    <a:pt x="176" y="0"/>
                  </a:lnTo>
                  <a:lnTo>
                    <a:pt x="169" y="0"/>
                  </a:lnTo>
                  <a:lnTo>
                    <a:pt x="164" y="0"/>
                  </a:lnTo>
                  <a:lnTo>
                    <a:pt x="157" y="0"/>
                  </a:lnTo>
                  <a:lnTo>
                    <a:pt x="146" y="0"/>
                  </a:lnTo>
                  <a:lnTo>
                    <a:pt x="140" y="0"/>
                  </a:lnTo>
                  <a:lnTo>
                    <a:pt x="133" y="0"/>
                  </a:lnTo>
                  <a:lnTo>
                    <a:pt x="125" y="0"/>
                  </a:lnTo>
                  <a:lnTo>
                    <a:pt x="116" y="0"/>
                  </a:lnTo>
                  <a:lnTo>
                    <a:pt x="110" y="0"/>
                  </a:lnTo>
                  <a:lnTo>
                    <a:pt x="99" y="0"/>
                  </a:lnTo>
                  <a:lnTo>
                    <a:pt x="92" y="0"/>
                  </a:lnTo>
                  <a:lnTo>
                    <a:pt x="84" y="0"/>
                  </a:lnTo>
                  <a:lnTo>
                    <a:pt x="77" y="0"/>
                  </a:lnTo>
                  <a:lnTo>
                    <a:pt x="68" y="0"/>
                  </a:lnTo>
                  <a:lnTo>
                    <a:pt x="62" y="0"/>
                  </a:lnTo>
                  <a:lnTo>
                    <a:pt x="54" y="0"/>
                  </a:lnTo>
                  <a:lnTo>
                    <a:pt x="48" y="0"/>
                  </a:lnTo>
                  <a:lnTo>
                    <a:pt x="41" y="0"/>
                  </a:lnTo>
                  <a:lnTo>
                    <a:pt x="34" y="1"/>
                  </a:lnTo>
                  <a:lnTo>
                    <a:pt x="29" y="1"/>
                  </a:lnTo>
                  <a:lnTo>
                    <a:pt x="26" y="1"/>
                  </a:lnTo>
                  <a:lnTo>
                    <a:pt x="19" y="1"/>
                  </a:lnTo>
                  <a:lnTo>
                    <a:pt x="16" y="3"/>
                  </a:lnTo>
                  <a:lnTo>
                    <a:pt x="13" y="3"/>
                  </a:lnTo>
                  <a:lnTo>
                    <a:pt x="7" y="3"/>
                  </a:lnTo>
                  <a:lnTo>
                    <a:pt x="5" y="3"/>
                  </a:lnTo>
                  <a:lnTo>
                    <a:pt x="2" y="6"/>
                  </a:lnTo>
                  <a:lnTo>
                    <a:pt x="0" y="6"/>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92" name="Freeform 134"/>
            <p:cNvSpPr>
              <a:spLocks noChangeAspect="1"/>
            </p:cNvSpPr>
            <p:nvPr/>
          </p:nvSpPr>
          <p:spPr bwMode="auto">
            <a:xfrm>
              <a:off x="3611" y="4252"/>
              <a:ext cx="263" cy="113"/>
            </a:xfrm>
            <a:custGeom>
              <a:avLst/>
              <a:gdLst>
                <a:gd name="T0" fmla="*/ 980 w 202"/>
                <a:gd name="T1" fmla="*/ 325 h 86"/>
                <a:gd name="T2" fmla="*/ 970 w 202"/>
                <a:gd name="T3" fmla="*/ 359 h 86"/>
                <a:gd name="T4" fmla="*/ 950 w 202"/>
                <a:gd name="T5" fmla="*/ 389 h 86"/>
                <a:gd name="T6" fmla="*/ 926 w 202"/>
                <a:gd name="T7" fmla="*/ 397 h 86"/>
                <a:gd name="T8" fmla="*/ 897 w 202"/>
                <a:gd name="T9" fmla="*/ 399 h 86"/>
                <a:gd name="T10" fmla="*/ 858 w 202"/>
                <a:gd name="T11" fmla="*/ 424 h 86"/>
                <a:gd name="T12" fmla="*/ 812 w 202"/>
                <a:gd name="T13" fmla="*/ 424 h 86"/>
                <a:gd name="T14" fmla="*/ 769 w 202"/>
                <a:gd name="T15" fmla="*/ 427 h 86"/>
                <a:gd name="T16" fmla="*/ 715 w 202"/>
                <a:gd name="T17" fmla="*/ 427 h 86"/>
                <a:gd name="T18" fmla="*/ 644 w 202"/>
                <a:gd name="T19" fmla="*/ 427 h 86"/>
                <a:gd name="T20" fmla="*/ 579 w 202"/>
                <a:gd name="T21" fmla="*/ 427 h 86"/>
                <a:gd name="T22" fmla="*/ 517 w 202"/>
                <a:gd name="T23" fmla="*/ 439 h 86"/>
                <a:gd name="T24" fmla="*/ 437 w 202"/>
                <a:gd name="T25" fmla="*/ 439 h 86"/>
                <a:gd name="T26" fmla="*/ 371 w 202"/>
                <a:gd name="T27" fmla="*/ 427 h 86"/>
                <a:gd name="T28" fmla="*/ 307 w 202"/>
                <a:gd name="T29" fmla="*/ 427 h 86"/>
                <a:gd name="T30" fmla="*/ 240 w 202"/>
                <a:gd name="T31" fmla="*/ 427 h 86"/>
                <a:gd name="T32" fmla="*/ 190 w 202"/>
                <a:gd name="T33" fmla="*/ 427 h 86"/>
                <a:gd name="T34" fmla="*/ 141 w 202"/>
                <a:gd name="T35" fmla="*/ 424 h 86"/>
                <a:gd name="T36" fmla="*/ 96 w 202"/>
                <a:gd name="T37" fmla="*/ 424 h 86"/>
                <a:gd name="T38" fmla="*/ 64 w 202"/>
                <a:gd name="T39" fmla="*/ 399 h 86"/>
                <a:gd name="T40" fmla="*/ 60 w 202"/>
                <a:gd name="T41" fmla="*/ 399 h 86"/>
                <a:gd name="T42" fmla="*/ 46 w 202"/>
                <a:gd name="T43" fmla="*/ 397 h 86"/>
                <a:gd name="T44" fmla="*/ 35 w 202"/>
                <a:gd name="T45" fmla="*/ 397 h 86"/>
                <a:gd name="T46" fmla="*/ 21 w 202"/>
                <a:gd name="T47" fmla="*/ 389 h 86"/>
                <a:gd name="T48" fmla="*/ 21 w 202"/>
                <a:gd name="T49" fmla="*/ 371 h 86"/>
                <a:gd name="T50" fmla="*/ 1 w 202"/>
                <a:gd name="T51" fmla="*/ 359 h 86"/>
                <a:gd name="T52" fmla="*/ 1 w 202"/>
                <a:gd name="T53" fmla="*/ 348 h 86"/>
                <a:gd name="T54" fmla="*/ 0 w 202"/>
                <a:gd name="T55" fmla="*/ 340 h 86"/>
                <a:gd name="T56" fmla="*/ 0 w 202"/>
                <a:gd name="T57" fmla="*/ 325 h 86"/>
                <a:gd name="T58" fmla="*/ 0 w 202"/>
                <a:gd name="T59" fmla="*/ 315 h 86"/>
                <a:gd name="T60" fmla="*/ 0 w 202"/>
                <a:gd name="T61" fmla="*/ 0 h 86"/>
                <a:gd name="T62" fmla="*/ 980 w 202"/>
                <a:gd name="T63" fmla="*/ 0 h 8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02"/>
                <a:gd name="T97" fmla="*/ 0 h 86"/>
                <a:gd name="T98" fmla="*/ 202 w 202"/>
                <a:gd name="T99" fmla="*/ 86 h 8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02" h="86">
                  <a:moveTo>
                    <a:pt x="201" y="0"/>
                  </a:moveTo>
                  <a:lnTo>
                    <a:pt x="201" y="63"/>
                  </a:lnTo>
                  <a:lnTo>
                    <a:pt x="201" y="68"/>
                  </a:lnTo>
                  <a:lnTo>
                    <a:pt x="199" y="69"/>
                  </a:lnTo>
                  <a:lnTo>
                    <a:pt x="198" y="75"/>
                  </a:lnTo>
                  <a:lnTo>
                    <a:pt x="195" y="75"/>
                  </a:lnTo>
                  <a:lnTo>
                    <a:pt x="192" y="77"/>
                  </a:lnTo>
                  <a:lnTo>
                    <a:pt x="190" y="77"/>
                  </a:lnTo>
                  <a:lnTo>
                    <a:pt x="187" y="78"/>
                  </a:lnTo>
                  <a:lnTo>
                    <a:pt x="184" y="78"/>
                  </a:lnTo>
                  <a:lnTo>
                    <a:pt x="180" y="78"/>
                  </a:lnTo>
                  <a:lnTo>
                    <a:pt x="177" y="82"/>
                  </a:lnTo>
                  <a:lnTo>
                    <a:pt x="172" y="82"/>
                  </a:lnTo>
                  <a:lnTo>
                    <a:pt x="167" y="82"/>
                  </a:lnTo>
                  <a:lnTo>
                    <a:pt x="164" y="82"/>
                  </a:lnTo>
                  <a:lnTo>
                    <a:pt x="158" y="83"/>
                  </a:lnTo>
                  <a:lnTo>
                    <a:pt x="152" y="83"/>
                  </a:lnTo>
                  <a:lnTo>
                    <a:pt x="147" y="83"/>
                  </a:lnTo>
                  <a:lnTo>
                    <a:pt x="140" y="83"/>
                  </a:lnTo>
                  <a:lnTo>
                    <a:pt x="132" y="83"/>
                  </a:lnTo>
                  <a:lnTo>
                    <a:pt x="126" y="83"/>
                  </a:lnTo>
                  <a:lnTo>
                    <a:pt x="119" y="83"/>
                  </a:lnTo>
                  <a:lnTo>
                    <a:pt x="112" y="85"/>
                  </a:lnTo>
                  <a:lnTo>
                    <a:pt x="106" y="85"/>
                  </a:lnTo>
                  <a:lnTo>
                    <a:pt x="101" y="85"/>
                  </a:lnTo>
                  <a:lnTo>
                    <a:pt x="90" y="85"/>
                  </a:lnTo>
                  <a:lnTo>
                    <a:pt x="83" y="85"/>
                  </a:lnTo>
                  <a:lnTo>
                    <a:pt x="76" y="83"/>
                  </a:lnTo>
                  <a:lnTo>
                    <a:pt x="70" y="83"/>
                  </a:lnTo>
                  <a:lnTo>
                    <a:pt x="63" y="83"/>
                  </a:lnTo>
                  <a:lnTo>
                    <a:pt x="56" y="83"/>
                  </a:lnTo>
                  <a:lnTo>
                    <a:pt x="49" y="83"/>
                  </a:lnTo>
                  <a:lnTo>
                    <a:pt x="46" y="83"/>
                  </a:lnTo>
                  <a:lnTo>
                    <a:pt x="39" y="83"/>
                  </a:lnTo>
                  <a:lnTo>
                    <a:pt x="33" y="82"/>
                  </a:lnTo>
                  <a:lnTo>
                    <a:pt x="29" y="82"/>
                  </a:lnTo>
                  <a:lnTo>
                    <a:pt x="25" y="82"/>
                  </a:lnTo>
                  <a:lnTo>
                    <a:pt x="20" y="82"/>
                  </a:lnTo>
                  <a:lnTo>
                    <a:pt x="15" y="78"/>
                  </a:lnTo>
                  <a:lnTo>
                    <a:pt x="13" y="78"/>
                  </a:lnTo>
                  <a:lnTo>
                    <a:pt x="12" y="78"/>
                  </a:lnTo>
                  <a:lnTo>
                    <a:pt x="9" y="77"/>
                  </a:lnTo>
                  <a:lnTo>
                    <a:pt x="7" y="77"/>
                  </a:lnTo>
                  <a:lnTo>
                    <a:pt x="7" y="75"/>
                  </a:lnTo>
                  <a:lnTo>
                    <a:pt x="4" y="75"/>
                  </a:lnTo>
                  <a:lnTo>
                    <a:pt x="4" y="72"/>
                  </a:lnTo>
                  <a:lnTo>
                    <a:pt x="1" y="69"/>
                  </a:lnTo>
                  <a:lnTo>
                    <a:pt x="1" y="68"/>
                  </a:lnTo>
                  <a:lnTo>
                    <a:pt x="0" y="66"/>
                  </a:lnTo>
                  <a:lnTo>
                    <a:pt x="0" y="63"/>
                  </a:lnTo>
                  <a:lnTo>
                    <a:pt x="0" y="62"/>
                  </a:lnTo>
                  <a:lnTo>
                    <a:pt x="0" y="60"/>
                  </a:lnTo>
                  <a:lnTo>
                    <a:pt x="0" y="0"/>
                  </a:lnTo>
                  <a:lnTo>
                    <a:pt x="201"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93" name="Freeform 135"/>
            <p:cNvSpPr>
              <a:spLocks noChangeAspect="1"/>
            </p:cNvSpPr>
            <p:nvPr/>
          </p:nvSpPr>
          <p:spPr bwMode="auto">
            <a:xfrm>
              <a:off x="3875" y="4087"/>
              <a:ext cx="14" cy="164"/>
            </a:xfrm>
            <a:custGeom>
              <a:avLst/>
              <a:gdLst>
                <a:gd name="T0" fmla="*/ 46 w 11"/>
                <a:gd name="T1" fmla="*/ 0 h 126"/>
                <a:gd name="T2" fmla="*/ 46 w 11"/>
                <a:gd name="T3" fmla="*/ 0 h 126"/>
                <a:gd name="T4" fmla="*/ 46 w 11"/>
                <a:gd name="T5" fmla="*/ 0 h 126"/>
                <a:gd name="T6" fmla="*/ 46 w 11"/>
                <a:gd name="T7" fmla="*/ 0 h 126"/>
                <a:gd name="T8" fmla="*/ 46 w 11"/>
                <a:gd name="T9" fmla="*/ 0 h 126"/>
                <a:gd name="T10" fmla="*/ 46 w 11"/>
                <a:gd name="T11" fmla="*/ 0 h 126"/>
                <a:gd name="T12" fmla="*/ 46 w 11"/>
                <a:gd name="T13" fmla="*/ 0 h 126"/>
                <a:gd name="T14" fmla="*/ 46 w 11"/>
                <a:gd name="T15" fmla="*/ 12 h 126"/>
                <a:gd name="T16" fmla="*/ 46 w 11"/>
                <a:gd name="T17" fmla="*/ 12 h 126"/>
                <a:gd name="T18" fmla="*/ 46 w 11"/>
                <a:gd name="T19" fmla="*/ 12 h 126"/>
                <a:gd name="T20" fmla="*/ 46 w 11"/>
                <a:gd name="T21" fmla="*/ 12 h 126"/>
                <a:gd name="T22" fmla="*/ 46 w 11"/>
                <a:gd name="T23" fmla="*/ 12 h 126"/>
                <a:gd name="T24" fmla="*/ 46 w 11"/>
                <a:gd name="T25" fmla="*/ 12 h 126"/>
                <a:gd name="T26" fmla="*/ 36 w 11"/>
                <a:gd name="T27" fmla="*/ 29 h 126"/>
                <a:gd name="T28" fmla="*/ 36 w 11"/>
                <a:gd name="T29" fmla="*/ 29 h 126"/>
                <a:gd name="T30" fmla="*/ 36 w 11"/>
                <a:gd name="T31" fmla="*/ 29 h 126"/>
                <a:gd name="T32" fmla="*/ 36 w 11"/>
                <a:gd name="T33" fmla="*/ 29 h 126"/>
                <a:gd name="T34" fmla="*/ 36 w 11"/>
                <a:gd name="T35" fmla="*/ 29 h 126"/>
                <a:gd name="T36" fmla="*/ 36 w 11"/>
                <a:gd name="T37" fmla="*/ 29 h 126"/>
                <a:gd name="T38" fmla="*/ 36 w 11"/>
                <a:gd name="T39" fmla="*/ 35 h 126"/>
                <a:gd name="T40" fmla="*/ 36 w 11"/>
                <a:gd name="T41" fmla="*/ 35 h 126"/>
                <a:gd name="T42" fmla="*/ 36 w 11"/>
                <a:gd name="T43" fmla="*/ 35 h 126"/>
                <a:gd name="T44" fmla="*/ 36 w 11"/>
                <a:gd name="T45" fmla="*/ 35 h 126"/>
                <a:gd name="T46" fmla="*/ 29 w 11"/>
                <a:gd name="T47" fmla="*/ 35 h 126"/>
                <a:gd name="T48" fmla="*/ 29 w 11"/>
                <a:gd name="T49" fmla="*/ 35 h 126"/>
                <a:gd name="T50" fmla="*/ 29 w 11"/>
                <a:gd name="T51" fmla="*/ 35 h 126"/>
                <a:gd name="T52" fmla="*/ 29 w 11"/>
                <a:gd name="T53" fmla="*/ 35 h 126"/>
                <a:gd name="T54" fmla="*/ 29 w 11"/>
                <a:gd name="T55" fmla="*/ 35 h 126"/>
                <a:gd name="T56" fmla="*/ 22 w 11"/>
                <a:gd name="T57" fmla="*/ 35 h 126"/>
                <a:gd name="T58" fmla="*/ 22 w 11"/>
                <a:gd name="T59" fmla="*/ 46 h 126"/>
                <a:gd name="T60" fmla="*/ 22 w 11"/>
                <a:gd name="T61" fmla="*/ 46 h 126"/>
                <a:gd name="T62" fmla="*/ 22 w 11"/>
                <a:gd name="T63" fmla="*/ 46 h 126"/>
                <a:gd name="T64" fmla="*/ 22 w 11"/>
                <a:gd name="T65" fmla="*/ 46 h 126"/>
                <a:gd name="T66" fmla="*/ 1 w 11"/>
                <a:gd name="T67" fmla="*/ 51 h 126"/>
                <a:gd name="T68" fmla="*/ 1 w 11"/>
                <a:gd name="T69" fmla="*/ 51 h 126"/>
                <a:gd name="T70" fmla="*/ 1 w 11"/>
                <a:gd name="T71" fmla="*/ 51 h 126"/>
                <a:gd name="T72" fmla="*/ 1 w 11"/>
                <a:gd name="T73" fmla="*/ 51 h 126"/>
                <a:gd name="T74" fmla="*/ 1 w 11"/>
                <a:gd name="T75" fmla="*/ 64 h 126"/>
                <a:gd name="T76" fmla="*/ 1 w 11"/>
                <a:gd name="T77" fmla="*/ 64 h 126"/>
                <a:gd name="T78" fmla="*/ 1 w 11"/>
                <a:gd name="T79" fmla="*/ 64 h 126"/>
                <a:gd name="T80" fmla="*/ 1 w 11"/>
                <a:gd name="T81" fmla="*/ 74 h 126"/>
                <a:gd name="T82" fmla="*/ 0 w 11"/>
                <a:gd name="T83" fmla="*/ 74 h 126"/>
                <a:gd name="T84" fmla="*/ 0 w 11"/>
                <a:gd name="T85" fmla="*/ 74 h 126"/>
                <a:gd name="T86" fmla="*/ 0 w 11"/>
                <a:gd name="T87" fmla="*/ 95 h 126"/>
                <a:gd name="T88" fmla="*/ 0 w 11"/>
                <a:gd name="T89" fmla="*/ 95 h 126"/>
                <a:gd name="T90" fmla="*/ 0 w 11"/>
                <a:gd name="T91" fmla="*/ 96 h 126"/>
                <a:gd name="T92" fmla="*/ 0 w 11"/>
                <a:gd name="T93" fmla="*/ 96 h 126"/>
                <a:gd name="T94" fmla="*/ 0 w 11"/>
                <a:gd name="T95" fmla="*/ 608 h 12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11"/>
                <a:gd name="T145" fmla="*/ 0 h 126"/>
                <a:gd name="T146" fmla="*/ 11 w 11"/>
                <a:gd name="T147" fmla="*/ 126 h 12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11" h="126">
                  <a:moveTo>
                    <a:pt x="10" y="0"/>
                  </a:moveTo>
                  <a:lnTo>
                    <a:pt x="10" y="0"/>
                  </a:lnTo>
                  <a:lnTo>
                    <a:pt x="10" y="2"/>
                  </a:lnTo>
                  <a:lnTo>
                    <a:pt x="8" y="6"/>
                  </a:lnTo>
                  <a:lnTo>
                    <a:pt x="8" y="7"/>
                  </a:lnTo>
                  <a:lnTo>
                    <a:pt x="7" y="7"/>
                  </a:lnTo>
                  <a:lnTo>
                    <a:pt x="5" y="7"/>
                  </a:lnTo>
                  <a:lnTo>
                    <a:pt x="5" y="9"/>
                  </a:lnTo>
                  <a:lnTo>
                    <a:pt x="1" y="11"/>
                  </a:lnTo>
                  <a:lnTo>
                    <a:pt x="1" y="13"/>
                  </a:lnTo>
                  <a:lnTo>
                    <a:pt x="1" y="15"/>
                  </a:lnTo>
                  <a:lnTo>
                    <a:pt x="0" y="15"/>
                  </a:lnTo>
                  <a:lnTo>
                    <a:pt x="0" y="19"/>
                  </a:lnTo>
                  <a:lnTo>
                    <a:pt x="0" y="20"/>
                  </a:lnTo>
                  <a:lnTo>
                    <a:pt x="0" y="125"/>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94" name="Freeform 136"/>
            <p:cNvSpPr>
              <a:spLocks noChangeAspect="1"/>
            </p:cNvSpPr>
            <p:nvPr/>
          </p:nvSpPr>
          <p:spPr bwMode="auto">
            <a:xfrm>
              <a:off x="3614" y="4092"/>
              <a:ext cx="271" cy="11"/>
            </a:xfrm>
            <a:custGeom>
              <a:avLst/>
              <a:gdLst>
                <a:gd name="T0" fmla="*/ 0 w 208"/>
                <a:gd name="T1" fmla="*/ 15 h 8"/>
                <a:gd name="T2" fmla="*/ 1 w 208"/>
                <a:gd name="T3" fmla="*/ 15 h 8"/>
                <a:gd name="T4" fmla="*/ 29 w 208"/>
                <a:gd name="T5" fmla="*/ 15 h 8"/>
                <a:gd name="T6" fmla="*/ 35 w 208"/>
                <a:gd name="T7" fmla="*/ 21 h 8"/>
                <a:gd name="T8" fmla="*/ 60 w 208"/>
                <a:gd name="T9" fmla="*/ 21 h 8"/>
                <a:gd name="T10" fmla="*/ 74 w 208"/>
                <a:gd name="T11" fmla="*/ 21 h 8"/>
                <a:gd name="T12" fmla="*/ 102 w 208"/>
                <a:gd name="T13" fmla="*/ 21 h 8"/>
                <a:gd name="T14" fmla="*/ 125 w 208"/>
                <a:gd name="T15" fmla="*/ 40 h 8"/>
                <a:gd name="T16" fmla="*/ 146 w 208"/>
                <a:gd name="T17" fmla="*/ 40 h 8"/>
                <a:gd name="T18" fmla="*/ 175 w 208"/>
                <a:gd name="T19" fmla="*/ 40 h 8"/>
                <a:gd name="T20" fmla="*/ 211 w 208"/>
                <a:gd name="T21" fmla="*/ 40 h 8"/>
                <a:gd name="T22" fmla="*/ 240 w 208"/>
                <a:gd name="T23" fmla="*/ 40 h 8"/>
                <a:gd name="T24" fmla="*/ 276 w 208"/>
                <a:gd name="T25" fmla="*/ 49 h 8"/>
                <a:gd name="T26" fmla="*/ 307 w 208"/>
                <a:gd name="T27" fmla="*/ 49 h 8"/>
                <a:gd name="T28" fmla="*/ 352 w 208"/>
                <a:gd name="T29" fmla="*/ 49 h 8"/>
                <a:gd name="T30" fmla="*/ 382 w 208"/>
                <a:gd name="T31" fmla="*/ 49 h 8"/>
                <a:gd name="T32" fmla="*/ 418 w 208"/>
                <a:gd name="T33" fmla="*/ 49 h 8"/>
                <a:gd name="T34" fmla="*/ 455 w 208"/>
                <a:gd name="T35" fmla="*/ 49 h 8"/>
                <a:gd name="T36" fmla="*/ 495 w 208"/>
                <a:gd name="T37" fmla="*/ 49 h 8"/>
                <a:gd name="T38" fmla="*/ 545 w 208"/>
                <a:gd name="T39" fmla="*/ 49 h 8"/>
                <a:gd name="T40" fmla="*/ 578 w 208"/>
                <a:gd name="T41" fmla="*/ 49 h 8"/>
                <a:gd name="T42" fmla="*/ 618 w 208"/>
                <a:gd name="T43" fmla="*/ 49 h 8"/>
                <a:gd name="T44" fmla="*/ 649 w 208"/>
                <a:gd name="T45" fmla="*/ 49 h 8"/>
                <a:gd name="T46" fmla="*/ 693 w 208"/>
                <a:gd name="T47" fmla="*/ 49 h 8"/>
                <a:gd name="T48" fmla="*/ 730 w 208"/>
                <a:gd name="T49" fmla="*/ 49 h 8"/>
                <a:gd name="T50" fmla="*/ 758 w 208"/>
                <a:gd name="T51" fmla="*/ 40 h 8"/>
                <a:gd name="T52" fmla="*/ 791 w 208"/>
                <a:gd name="T53" fmla="*/ 40 h 8"/>
                <a:gd name="T54" fmla="*/ 827 w 208"/>
                <a:gd name="T55" fmla="*/ 40 h 8"/>
                <a:gd name="T56" fmla="*/ 853 w 208"/>
                <a:gd name="T57" fmla="*/ 40 h 8"/>
                <a:gd name="T58" fmla="*/ 885 w 208"/>
                <a:gd name="T59" fmla="*/ 40 h 8"/>
                <a:gd name="T60" fmla="*/ 903 w 208"/>
                <a:gd name="T61" fmla="*/ 21 h 8"/>
                <a:gd name="T62" fmla="*/ 925 w 208"/>
                <a:gd name="T63" fmla="*/ 21 h 8"/>
                <a:gd name="T64" fmla="*/ 942 w 208"/>
                <a:gd name="T65" fmla="*/ 21 h 8"/>
                <a:gd name="T66" fmla="*/ 969 w 208"/>
                <a:gd name="T67" fmla="*/ 21 h 8"/>
                <a:gd name="T68" fmla="*/ 980 w 208"/>
                <a:gd name="T69" fmla="*/ 15 h 8"/>
                <a:gd name="T70" fmla="*/ 991 w 208"/>
                <a:gd name="T71" fmla="*/ 15 h 8"/>
                <a:gd name="T72" fmla="*/ 1002 w 208"/>
                <a:gd name="T73" fmla="*/ 15 h 8"/>
                <a:gd name="T74" fmla="*/ 1015 w 208"/>
                <a:gd name="T75" fmla="*/ 0 h 8"/>
                <a:gd name="T76" fmla="*/ 1015 w 208"/>
                <a:gd name="T77" fmla="*/ 0 h 8"/>
                <a:gd name="T78" fmla="*/ 1015 w 208"/>
                <a:gd name="T79" fmla="*/ 0 h 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8"/>
                <a:gd name="T121" fmla="*/ 0 h 8"/>
                <a:gd name="T122" fmla="*/ 208 w 208"/>
                <a:gd name="T123" fmla="*/ 8 h 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8" h="8">
                  <a:moveTo>
                    <a:pt x="0" y="2"/>
                  </a:moveTo>
                  <a:lnTo>
                    <a:pt x="1" y="2"/>
                  </a:lnTo>
                  <a:lnTo>
                    <a:pt x="6" y="2"/>
                  </a:lnTo>
                  <a:lnTo>
                    <a:pt x="7" y="3"/>
                  </a:lnTo>
                  <a:lnTo>
                    <a:pt x="12" y="3"/>
                  </a:lnTo>
                  <a:lnTo>
                    <a:pt x="15" y="3"/>
                  </a:lnTo>
                  <a:lnTo>
                    <a:pt x="21" y="3"/>
                  </a:lnTo>
                  <a:lnTo>
                    <a:pt x="26" y="6"/>
                  </a:lnTo>
                  <a:lnTo>
                    <a:pt x="30" y="6"/>
                  </a:lnTo>
                  <a:lnTo>
                    <a:pt x="36" y="6"/>
                  </a:lnTo>
                  <a:lnTo>
                    <a:pt x="43" y="6"/>
                  </a:lnTo>
                  <a:lnTo>
                    <a:pt x="49" y="6"/>
                  </a:lnTo>
                  <a:lnTo>
                    <a:pt x="57" y="7"/>
                  </a:lnTo>
                  <a:lnTo>
                    <a:pt x="63" y="7"/>
                  </a:lnTo>
                  <a:lnTo>
                    <a:pt x="72" y="7"/>
                  </a:lnTo>
                  <a:lnTo>
                    <a:pt x="78" y="7"/>
                  </a:lnTo>
                  <a:lnTo>
                    <a:pt x="85" y="7"/>
                  </a:lnTo>
                  <a:lnTo>
                    <a:pt x="93" y="7"/>
                  </a:lnTo>
                  <a:lnTo>
                    <a:pt x="101" y="7"/>
                  </a:lnTo>
                  <a:lnTo>
                    <a:pt x="111" y="7"/>
                  </a:lnTo>
                  <a:lnTo>
                    <a:pt x="118" y="7"/>
                  </a:lnTo>
                  <a:lnTo>
                    <a:pt x="126" y="7"/>
                  </a:lnTo>
                  <a:lnTo>
                    <a:pt x="133" y="7"/>
                  </a:lnTo>
                  <a:lnTo>
                    <a:pt x="141" y="7"/>
                  </a:lnTo>
                  <a:lnTo>
                    <a:pt x="149" y="7"/>
                  </a:lnTo>
                  <a:lnTo>
                    <a:pt x="155" y="6"/>
                  </a:lnTo>
                  <a:lnTo>
                    <a:pt x="162" y="6"/>
                  </a:lnTo>
                  <a:lnTo>
                    <a:pt x="169" y="6"/>
                  </a:lnTo>
                  <a:lnTo>
                    <a:pt x="174" y="6"/>
                  </a:lnTo>
                  <a:lnTo>
                    <a:pt x="181" y="6"/>
                  </a:lnTo>
                  <a:lnTo>
                    <a:pt x="184" y="3"/>
                  </a:lnTo>
                  <a:lnTo>
                    <a:pt x="189" y="3"/>
                  </a:lnTo>
                  <a:lnTo>
                    <a:pt x="193" y="3"/>
                  </a:lnTo>
                  <a:lnTo>
                    <a:pt x="198" y="3"/>
                  </a:lnTo>
                  <a:lnTo>
                    <a:pt x="200" y="2"/>
                  </a:lnTo>
                  <a:lnTo>
                    <a:pt x="203" y="2"/>
                  </a:lnTo>
                  <a:lnTo>
                    <a:pt x="205" y="2"/>
                  </a:lnTo>
                  <a:lnTo>
                    <a:pt x="20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95" name="Freeform 137"/>
            <p:cNvSpPr>
              <a:spLocks noChangeAspect="1"/>
            </p:cNvSpPr>
            <p:nvPr/>
          </p:nvSpPr>
          <p:spPr bwMode="auto">
            <a:xfrm>
              <a:off x="3819" y="4109"/>
              <a:ext cx="52" cy="5"/>
            </a:xfrm>
            <a:custGeom>
              <a:avLst/>
              <a:gdLst>
                <a:gd name="T0" fmla="*/ 0 w 40"/>
                <a:gd name="T1" fmla="*/ 11 h 4"/>
                <a:gd name="T2" fmla="*/ 35 w 40"/>
                <a:gd name="T3" fmla="*/ 11 h 4"/>
                <a:gd name="T4" fmla="*/ 60 w 40"/>
                <a:gd name="T5" fmla="*/ 11 h 4"/>
                <a:gd name="T6" fmla="*/ 83 w 40"/>
                <a:gd name="T7" fmla="*/ 9 h 4"/>
                <a:gd name="T8" fmla="*/ 114 w 40"/>
                <a:gd name="T9" fmla="*/ 9 h 4"/>
                <a:gd name="T10" fmla="*/ 134 w 40"/>
                <a:gd name="T11" fmla="*/ 9 h 4"/>
                <a:gd name="T12" fmla="*/ 170 w 40"/>
                <a:gd name="T13" fmla="*/ 9 h 4"/>
                <a:gd name="T14" fmla="*/ 182 w 40"/>
                <a:gd name="T15" fmla="*/ 0 h 4"/>
                <a:gd name="T16" fmla="*/ 190 w 40"/>
                <a:gd name="T17" fmla="*/ 0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40"/>
                <a:gd name="T28" fmla="*/ 0 h 4"/>
                <a:gd name="T29" fmla="*/ 40 w 40"/>
                <a:gd name="T30" fmla="*/ 4 h 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40" h="4">
                  <a:moveTo>
                    <a:pt x="0" y="3"/>
                  </a:moveTo>
                  <a:lnTo>
                    <a:pt x="7" y="3"/>
                  </a:lnTo>
                  <a:lnTo>
                    <a:pt x="12" y="3"/>
                  </a:lnTo>
                  <a:lnTo>
                    <a:pt x="17" y="2"/>
                  </a:lnTo>
                  <a:lnTo>
                    <a:pt x="24" y="2"/>
                  </a:lnTo>
                  <a:lnTo>
                    <a:pt x="28" y="2"/>
                  </a:lnTo>
                  <a:lnTo>
                    <a:pt x="35" y="2"/>
                  </a:lnTo>
                  <a:lnTo>
                    <a:pt x="38" y="0"/>
                  </a:lnTo>
                  <a:lnTo>
                    <a:pt x="39"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96" name="Line 138"/>
            <p:cNvSpPr>
              <a:spLocks noChangeAspect="1" noChangeShapeType="1"/>
            </p:cNvSpPr>
            <p:nvPr/>
          </p:nvSpPr>
          <p:spPr bwMode="auto">
            <a:xfrm>
              <a:off x="3865" y="4117"/>
              <a:ext cx="0" cy="21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597" name="Line 139"/>
            <p:cNvSpPr>
              <a:spLocks noChangeAspect="1" noChangeShapeType="1"/>
            </p:cNvSpPr>
            <p:nvPr/>
          </p:nvSpPr>
          <p:spPr bwMode="auto">
            <a:xfrm>
              <a:off x="3854" y="4122"/>
              <a:ext cx="0" cy="21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598" name="Freeform 140"/>
            <p:cNvSpPr>
              <a:spLocks noChangeAspect="1"/>
            </p:cNvSpPr>
            <p:nvPr/>
          </p:nvSpPr>
          <p:spPr bwMode="auto">
            <a:xfrm>
              <a:off x="3624" y="4112"/>
              <a:ext cx="63" cy="6"/>
            </a:xfrm>
            <a:custGeom>
              <a:avLst/>
              <a:gdLst>
                <a:gd name="T0" fmla="*/ 0 w 49"/>
                <a:gd name="T1" fmla="*/ 0 h 5"/>
                <a:gd name="T2" fmla="*/ 22 w 49"/>
                <a:gd name="T3" fmla="*/ 0 h 5"/>
                <a:gd name="T4" fmla="*/ 31 w 49"/>
                <a:gd name="T5" fmla="*/ 0 h 5"/>
                <a:gd name="T6" fmla="*/ 46 w 49"/>
                <a:gd name="T7" fmla="*/ 0 h 5"/>
                <a:gd name="T8" fmla="*/ 76 w 49"/>
                <a:gd name="T9" fmla="*/ 1 h 5"/>
                <a:gd name="T10" fmla="*/ 98 w 49"/>
                <a:gd name="T11" fmla="*/ 1 h 5"/>
                <a:gd name="T12" fmla="*/ 132 w 49"/>
                <a:gd name="T13" fmla="*/ 1 h 5"/>
                <a:gd name="T14" fmla="*/ 162 w 49"/>
                <a:gd name="T15" fmla="*/ 1 h 5"/>
                <a:gd name="T16" fmla="*/ 189 w 49"/>
                <a:gd name="T17" fmla="*/ 1 h 5"/>
                <a:gd name="T18" fmla="*/ 219 w 49"/>
                <a:gd name="T19" fmla="*/ 12 h 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9"/>
                <a:gd name="T31" fmla="*/ 0 h 5"/>
                <a:gd name="T32" fmla="*/ 49 w 49"/>
                <a:gd name="T33" fmla="*/ 5 h 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9" h="5">
                  <a:moveTo>
                    <a:pt x="0" y="0"/>
                  </a:moveTo>
                  <a:lnTo>
                    <a:pt x="5" y="0"/>
                  </a:lnTo>
                  <a:lnTo>
                    <a:pt x="7" y="0"/>
                  </a:lnTo>
                  <a:lnTo>
                    <a:pt x="10" y="0"/>
                  </a:lnTo>
                  <a:lnTo>
                    <a:pt x="17" y="1"/>
                  </a:lnTo>
                  <a:lnTo>
                    <a:pt x="22" y="1"/>
                  </a:lnTo>
                  <a:lnTo>
                    <a:pt x="29" y="1"/>
                  </a:lnTo>
                  <a:lnTo>
                    <a:pt x="36" y="1"/>
                  </a:lnTo>
                  <a:lnTo>
                    <a:pt x="42" y="1"/>
                  </a:lnTo>
                  <a:lnTo>
                    <a:pt x="48" y="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599" name="Freeform 141"/>
            <p:cNvSpPr>
              <a:spLocks noChangeAspect="1"/>
            </p:cNvSpPr>
            <p:nvPr/>
          </p:nvSpPr>
          <p:spPr bwMode="auto">
            <a:xfrm>
              <a:off x="3671" y="4260"/>
              <a:ext cx="80" cy="4"/>
            </a:xfrm>
            <a:custGeom>
              <a:avLst/>
              <a:gdLst>
                <a:gd name="T0" fmla="*/ 0 w 62"/>
                <a:gd name="T1" fmla="*/ 0 h 3"/>
                <a:gd name="T2" fmla="*/ 17 w 62"/>
                <a:gd name="T3" fmla="*/ 0 h 3"/>
                <a:gd name="T4" fmla="*/ 53 w 62"/>
                <a:gd name="T5" fmla="*/ 12 h 3"/>
                <a:gd name="T6" fmla="*/ 76 w 62"/>
                <a:gd name="T7" fmla="*/ 12 h 3"/>
                <a:gd name="T8" fmla="*/ 125 w 62"/>
                <a:gd name="T9" fmla="*/ 12 h 3"/>
                <a:gd name="T10" fmla="*/ 159 w 62"/>
                <a:gd name="T11" fmla="*/ 12 h 3"/>
                <a:gd name="T12" fmla="*/ 179 w 62"/>
                <a:gd name="T13" fmla="*/ 12 h 3"/>
                <a:gd name="T14" fmla="*/ 210 w 62"/>
                <a:gd name="T15" fmla="*/ 12 h 3"/>
                <a:gd name="T16" fmla="*/ 258 w 62"/>
                <a:gd name="T17" fmla="*/ 12 h 3"/>
                <a:gd name="T18" fmla="*/ 283 w 62"/>
                <a:gd name="T19" fmla="*/ 12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2"/>
                <a:gd name="T31" fmla="*/ 0 h 3"/>
                <a:gd name="T32" fmla="*/ 62 w 62"/>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2" h="3">
                  <a:moveTo>
                    <a:pt x="0" y="0"/>
                  </a:moveTo>
                  <a:lnTo>
                    <a:pt x="4" y="0"/>
                  </a:lnTo>
                  <a:lnTo>
                    <a:pt x="12" y="2"/>
                  </a:lnTo>
                  <a:lnTo>
                    <a:pt x="17" y="2"/>
                  </a:lnTo>
                  <a:lnTo>
                    <a:pt x="27" y="2"/>
                  </a:lnTo>
                  <a:lnTo>
                    <a:pt x="34" y="2"/>
                  </a:lnTo>
                  <a:lnTo>
                    <a:pt x="39" y="2"/>
                  </a:lnTo>
                  <a:lnTo>
                    <a:pt x="46" y="2"/>
                  </a:lnTo>
                  <a:lnTo>
                    <a:pt x="56" y="2"/>
                  </a:lnTo>
                  <a:lnTo>
                    <a:pt x="61"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00" name="Freeform 142"/>
            <p:cNvSpPr>
              <a:spLocks noChangeAspect="1"/>
            </p:cNvSpPr>
            <p:nvPr/>
          </p:nvSpPr>
          <p:spPr bwMode="auto">
            <a:xfrm>
              <a:off x="3850" y="4252"/>
              <a:ext cx="24" cy="8"/>
            </a:xfrm>
            <a:custGeom>
              <a:avLst/>
              <a:gdLst>
                <a:gd name="T0" fmla="*/ 0 w 18"/>
                <a:gd name="T1" fmla="*/ 28 h 6"/>
                <a:gd name="T2" fmla="*/ 21 w 18"/>
                <a:gd name="T3" fmla="*/ 28 h 6"/>
                <a:gd name="T4" fmla="*/ 48 w 18"/>
                <a:gd name="T5" fmla="*/ 28 h 6"/>
                <a:gd name="T6" fmla="*/ 65 w 18"/>
                <a:gd name="T7" fmla="*/ 12 h 6"/>
                <a:gd name="T8" fmla="*/ 79 w 18"/>
                <a:gd name="T9" fmla="*/ 12 h 6"/>
                <a:gd name="T10" fmla="*/ 85 w 18"/>
                <a:gd name="T11" fmla="*/ 12 h 6"/>
                <a:gd name="T12" fmla="*/ 97 w 18"/>
                <a:gd name="T13" fmla="*/ 12 h 6"/>
                <a:gd name="T14" fmla="*/ 97 w 18"/>
                <a:gd name="T15" fmla="*/ 0 h 6"/>
                <a:gd name="T16" fmla="*/ 97 w 18"/>
                <a:gd name="T17" fmla="*/ 0 h 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8"/>
                <a:gd name="T28" fmla="*/ 0 h 6"/>
                <a:gd name="T29" fmla="*/ 18 w 18"/>
                <a:gd name="T30" fmla="*/ 6 h 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8" h="6">
                  <a:moveTo>
                    <a:pt x="0" y="5"/>
                  </a:moveTo>
                  <a:lnTo>
                    <a:pt x="4" y="5"/>
                  </a:lnTo>
                  <a:lnTo>
                    <a:pt x="8" y="5"/>
                  </a:lnTo>
                  <a:lnTo>
                    <a:pt x="12" y="2"/>
                  </a:lnTo>
                  <a:lnTo>
                    <a:pt x="14" y="2"/>
                  </a:lnTo>
                  <a:lnTo>
                    <a:pt x="15" y="2"/>
                  </a:lnTo>
                  <a:lnTo>
                    <a:pt x="17" y="2"/>
                  </a:lnTo>
                  <a:lnTo>
                    <a:pt x="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01" name="Freeform 143"/>
            <p:cNvSpPr>
              <a:spLocks noChangeAspect="1"/>
            </p:cNvSpPr>
            <p:nvPr/>
          </p:nvSpPr>
          <p:spPr bwMode="auto">
            <a:xfrm>
              <a:off x="3762" y="4260"/>
              <a:ext cx="75" cy="4"/>
            </a:xfrm>
            <a:custGeom>
              <a:avLst/>
              <a:gdLst>
                <a:gd name="T0" fmla="*/ 0 w 58"/>
                <a:gd name="T1" fmla="*/ 12 h 3"/>
                <a:gd name="T2" fmla="*/ 36 w 58"/>
                <a:gd name="T3" fmla="*/ 12 h 3"/>
                <a:gd name="T4" fmla="*/ 69 w 58"/>
                <a:gd name="T5" fmla="*/ 12 h 3"/>
                <a:gd name="T6" fmla="*/ 102 w 58"/>
                <a:gd name="T7" fmla="*/ 12 h 3"/>
                <a:gd name="T8" fmla="*/ 132 w 58"/>
                <a:gd name="T9" fmla="*/ 12 h 3"/>
                <a:gd name="T10" fmla="*/ 171 w 58"/>
                <a:gd name="T11" fmla="*/ 0 h 3"/>
                <a:gd name="T12" fmla="*/ 198 w 58"/>
                <a:gd name="T13" fmla="*/ 0 h 3"/>
                <a:gd name="T14" fmla="*/ 222 w 58"/>
                <a:gd name="T15" fmla="*/ 0 h 3"/>
                <a:gd name="T16" fmla="*/ 256 w 58"/>
                <a:gd name="T17" fmla="*/ 0 h 3"/>
                <a:gd name="T18" fmla="*/ 268 w 58"/>
                <a:gd name="T19" fmla="*/ 0 h 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8"/>
                <a:gd name="T31" fmla="*/ 0 h 3"/>
                <a:gd name="T32" fmla="*/ 58 w 58"/>
                <a:gd name="T33" fmla="*/ 3 h 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8" h="3">
                  <a:moveTo>
                    <a:pt x="0" y="2"/>
                  </a:moveTo>
                  <a:lnTo>
                    <a:pt x="8" y="2"/>
                  </a:lnTo>
                  <a:lnTo>
                    <a:pt x="15" y="2"/>
                  </a:lnTo>
                  <a:lnTo>
                    <a:pt x="22" y="2"/>
                  </a:lnTo>
                  <a:lnTo>
                    <a:pt x="28" y="2"/>
                  </a:lnTo>
                  <a:lnTo>
                    <a:pt x="36" y="0"/>
                  </a:lnTo>
                  <a:lnTo>
                    <a:pt x="42" y="0"/>
                  </a:lnTo>
                  <a:lnTo>
                    <a:pt x="48" y="0"/>
                  </a:lnTo>
                  <a:lnTo>
                    <a:pt x="54" y="0"/>
                  </a:lnTo>
                  <a:lnTo>
                    <a:pt x="57" y="0"/>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02" name="Freeform 144"/>
            <p:cNvSpPr>
              <a:spLocks noChangeAspect="1"/>
            </p:cNvSpPr>
            <p:nvPr/>
          </p:nvSpPr>
          <p:spPr bwMode="auto">
            <a:xfrm>
              <a:off x="3626" y="4338"/>
              <a:ext cx="229" cy="12"/>
            </a:xfrm>
            <a:custGeom>
              <a:avLst/>
              <a:gdLst>
                <a:gd name="T0" fmla="*/ 850 w 176"/>
                <a:gd name="T1" fmla="*/ 48 h 9"/>
                <a:gd name="T2" fmla="*/ 834 w 176"/>
                <a:gd name="T3" fmla="*/ 48 h 9"/>
                <a:gd name="T4" fmla="*/ 817 w 176"/>
                <a:gd name="T5" fmla="*/ 16 h 9"/>
                <a:gd name="T6" fmla="*/ 803 w 176"/>
                <a:gd name="T7" fmla="*/ 16 h 9"/>
                <a:gd name="T8" fmla="*/ 781 w 176"/>
                <a:gd name="T9" fmla="*/ 16 h 9"/>
                <a:gd name="T10" fmla="*/ 769 w 176"/>
                <a:gd name="T11" fmla="*/ 16 h 9"/>
                <a:gd name="T12" fmla="*/ 740 w 176"/>
                <a:gd name="T13" fmla="*/ 16 h 9"/>
                <a:gd name="T14" fmla="*/ 708 w 176"/>
                <a:gd name="T15" fmla="*/ 12 h 9"/>
                <a:gd name="T16" fmla="*/ 679 w 176"/>
                <a:gd name="T17" fmla="*/ 12 h 9"/>
                <a:gd name="T18" fmla="*/ 658 w 176"/>
                <a:gd name="T19" fmla="*/ 12 h 9"/>
                <a:gd name="T20" fmla="*/ 628 w 176"/>
                <a:gd name="T21" fmla="*/ 12 h 9"/>
                <a:gd name="T22" fmla="*/ 592 w 176"/>
                <a:gd name="T23" fmla="*/ 12 h 9"/>
                <a:gd name="T24" fmla="*/ 558 w 176"/>
                <a:gd name="T25" fmla="*/ 12 h 9"/>
                <a:gd name="T26" fmla="*/ 532 w 176"/>
                <a:gd name="T27" fmla="*/ 12 h 9"/>
                <a:gd name="T28" fmla="*/ 496 w 176"/>
                <a:gd name="T29" fmla="*/ 12 h 9"/>
                <a:gd name="T30" fmla="*/ 461 w 176"/>
                <a:gd name="T31" fmla="*/ 0 h 9"/>
                <a:gd name="T32" fmla="*/ 432 w 176"/>
                <a:gd name="T33" fmla="*/ 0 h 9"/>
                <a:gd name="T34" fmla="*/ 399 w 176"/>
                <a:gd name="T35" fmla="*/ 0 h 9"/>
                <a:gd name="T36" fmla="*/ 359 w 176"/>
                <a:gd name="T37" fmla="*/ 12 h 9"/>
                <a:gd name="T38" fmla="*/ 330 w 176"/>
                <a:gd name="T39" fmla="*/ 12 h 9"/>
                <a:gd name="T40" fmla="*/ 294 w 176"/>
                <a:gd name="T41" fmla="*/ 12 h 9"/>
                <a:gd name="T42" fmla="*/ 260 w 176"/>
                <a:gd name="T43" fmla="*/ 12 h 9"/>
                <a:gd name="T44" fmla="*/ 232 w 176"/>
                <a:gd name="T45" fmla="*/ 12 h 9"/>
                <a:gd name="T46" fmla="*/ 209 w 176"/>
                <a:gd name="T47" fmla="*/ 12 h 9"/>
                <a:gd name="T48" fmla="*/ 174 w 176"/>
                <a:gd name="T49" fmla="*/ 12 h 9"/>
                <a:gd name="T50" fmla="*/ 159 w 176"/>
                <a:gd name="T51" fmla="*/ 12 h 9"/>
                <a:gd name="T52" fmla="*/ 124 w 176"/>
                <a:gd name="T53" fmla="*/ 16 h 9"/>
                <a:gd name="T54" fmla="*/ 96 w 176"/>
                <a:gd name="T55" fmla="*/ 16 h 9"/>
                <a:gd name="T56" fmla="*/ 74 w 176"/>
                <a:gd name="T57" fmla="*/ 16 h 9"/>
                <a:gd name="T58" fmla="*/ 60 w 176"/>
                <a:gd name="T59" fmla="*/ 16 h 9"/>
                <a:gd name="T60" fmla="*/ 29 w 176"/>
                <a:gd name="T61" fmla="*/ 16 h 9"/>
                <a:gd name="T62" fmla="*/ 27 w 176"/>
                <a:gd name="T63" fmla="*/ 48 h 9"/>
                <a:gd name="T64" fmla="*/ 1 w 176"/>
                <a:gd name="T65" fmla="*/ 48 h 9"/>
                <a:gd name="T66" fmla="*/ 0 w 176"/>
                <a:gd name="T67" fmla="*/ 48 h 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76"/>
                <a:gd name="T103" fmla="*/ 0 h 9"/>
                <a:gd name="T104" fmla="*/ 176 w 176"/>
                <a:gd name="T105" fmla="*/ 9 h 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76" h="9">
                  <a:moveTo>
                    <a:pt x="175" y="8"/>
                  </a:moveTo>
                  <a:lnTo>
                    <a:pt x="172" y="8"/>
                  </a:lnTo>
                  <a:lnTo>
                    <a:pt x="168" y="3"/>
                  </a:lnTo>
                  <a:lnTo>
                    <a:pt x="165" y="3"/>
                  </a:lnTo>
                  <a:lnTo>
                    <a:pt x="161" y="3"/>
                  </a:lnTo>
                  <a:lnTo>
                    <a:pt x="158" y="3"/>
                  </a:lnTo>
                  <a:lnTo>
                    <a:pt x="152" y="3"/>
                  </a:lnTo>
                  <a:lnTo>
                    <a:pt x="146" y="2"/>
                  </a:lnTo>
                  <a:lnTo>
                    <a:pt x="140" y="2"/>
                  </a:lnTo>
                  <a:lnTo>
                    <a:pt x="136" y="2"/>
                  </a:lnTo>
                  <a:lnTo>
                    <a:pt x="129" y="2"/>
                  </a:lnTo>
                  <a:lnTo>
                    <a:pt x="122" y="2"/>
                  </a:lnTo>
                  <a:lnTo>
                    <a:pt x="115" y="2"/>
                  </a:lnTo>
                  <a:lnTo>
                    <a:pt x="109" y="2"/>
                  </a:lnTo>
                  <a:lnTo>
                    <a:pt x="102" y="2"/>
                  </a:lnTo>
                  <a:lnTo>
                    <a:pt x="95" y="0"/>
                  </a:lnTo>
                  <a:lnTo>
                    <a:pt x="89" y="0"/>
                  </a:lnTo>
                  <a:lnTo>
                    <a:pt x="82" y="0"/>
                  </a:lnTo>
                  <a:lnTo>
                    <a:pt x="74" y="2"/>
                  </a:lnTo>
                  <a:lnTo>
                    <a:pt x="68" y="2"/>
                  </a:lnTo>
                  <a:lnTo>
                    <a:pt x="61" y="2"/>
                  </a:lnTo>
                  <a:lnTo>
                    <a:pt x="54" y="2"/>
                  </a:lnTo>
                  <a:lnTo>
                    <a:pt x="48" y="2"/>
                  </a:lnTo>
                  <a:lnTo>
                    <a:pt x="43" y="2"/>
                  </a:lnTo>
                  <a:lnTo>
                    <a:pt x="36" y="2"/>
                  </a:lnTo>
                  <a:lnTo>
                    <a:pt x="32" y="2"/>
                  </a:lnTo>
                  <a:lnTo>
                    <a:pt x="25" y="3"/>
                  </a:lnTo>
                  <a:lnTo>
                    <a:pt x="20" y="3"/>
                  </a:lnTo>
                  <a:lnTo>
                    <a:pt x="15" y="3"/>
                  </a:lnTo>
                  <a:lnTo>
                    <a:pt x="12" y="3"/>
                  </a:lnTo>
                  <a:lnTo>
                    <a:pt x="6" y="3"/>
                  </a:lnTo>
                  <a:lnTo>
                    <a:pt x="5" y="8"/>
                  </a:lnTo>
                  <a:lnTo>
                    <a:pt x="1" y="8"/>
                  </a:lnTo>
                  <a:lnTo>
                    <a:pt x="0" y="8"/>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03" name="Freeform 145"/>
            <p:cNvSpPr>
              <a:spLocks noChangeAspect="1"/>
            </p:cNvSpPr>
            <p:nvPr/>
          </p:nvSpPr>
          <p:spPr bwMode="auto">
            <a:xfrm>
              <a:off x="3605" y="4084"/>
              <a:ext cx="7" cy="167"/>
            </a:xfrm>
            <a:custGeom>
              <a:avLst/>
              <a:gdLst>
                <a:gd name="T0" fmla="*/ 0 w 5"/>
                <a:gd name="T1" fmla="*/ 0 h 128"/>
                <a:gd name="T2" fmla="*/ 0 w 5"/>
                <a:gd name="T3" fmla="*/ 29 h 128"/>
                <a:gd name="T4" fmla="*/ 15 w 5"/>
                <a:gd name="T5" fmla="*/ 38 h 128"/>
                <a:gd name="T6" fmla="*/ 15 w 5"/>
                <a:gd name="T7" fmla="*/ 46 h 128"/>
                <a:gd name="T8" fmla="*/ 29 w 5"/>
                <a:gd name="T9" fmla="*/ 60 h 128"/>
                <a:gd name="T10" fmla="*/ 29 w 5"/>
                <a:gd name="T11" fmla="*/ 74 h 128"/>
                <a:gd name="T12" fmla="*/ 29 w 5"/>
                <a:gd name="T13" fmla="*/ 95 h 128"/>
                <a:gd name="T14" fmla="*/ 29 w 5"/>
                <a:gd name="T15" fmla="*/ 102 h 128"/>
                <a:gd name="T16" fmla="*/ 29 w 5"/>
                <a:gd name="T17" fmla="*/ 628 h 1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
                <a:gd name="T28" fmla="*/ 0 h 128"/>
                <a:gd name="T29" fmla="*/ 5 w 5"/>
                <a:gd name="T30" fmla="*/ 128 h 1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 h="128">
                  <a:moveTo>
                    <a:pt x="0" y="0"/>
                  </a:moveTo>
                  <a:lnTo>
                    <a:pt x="0" y="6"/>
                  </a:lnTo>
                  <a:lnTo>
                    <a:pt x="2" y="8"/>
                  </a:lnTo>
                  <a:lnTo>
                    <a:pt x="2" y="9"/>
                  </a:lnTo>
                  <a:lnTo>
                    <a:pt x="4" y="12"/>
                  </a:lnTo>
                  <a:lnTo>
                    <a:pt x="4" y="15"/>
                  </a:lnTo>
                  <a:lnTo>
                    <a:pt x="4" y="19"/>
                  </a:lnTo>
                  <a:lnTo>
                    <a:pt x="4" y="21"/>
                  </a:lnTo>
                  <a:lnTo>
                    <a:pt x="4" y="127"/>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04" name="Freeform 146"/>
            <p:cNvSpPr>
              <a:spLocks noChangeAspect="1"/>
            </p:cNvSpPr>
            <p:nvPr/>
          </p:nvSpPr>
          <p:spPr bwMode="auto">
            <a:xfrm>
              <a:off x="3605" y="4087"/>
              <a:ext cx="284" cy="13"/>
            </a:xfrm>
            <a:custGeom>
              <a:avLst/>
              <a:gdLst>
                <a:gd name="T0" fmla="*/ 0 w 218"/>
                <a:gd name="T1" fmla="*/ 0 h 10"/>
                <a:gd name="T2" fmla="*/ 0 w 218"/>
                <a:gd name="T3" fmla="*/ 0 h 10"/>
                <a:gd name="T4" fmla="*/ 12 w 218"/>
                <a:gd name="T5" fmla="*/ 0 h 10"/>
                <a:gd name="T6" fmla="*/ 12 w 218"/>
                <a:gd name="T7" fmla="*/ 0 h 10"/>
                <a:gd name="T8" fmla="*/ 27 w 218"/>
                <a:gd name="T9" fmla="*/ 12 h 10"/>
                <a:gd name="T10" fmla="*/ 35 w 218"/>
                <a:gd name="T11" fmla="*/ 12 h 10"/>
                <a:gd name="T12" fmla="*/ 65 w 218"/>
                <a:gd name="T13" fmla="*/ 12 h 10"/>
                <a:gd name="T14" fmla="*/ 78 w 218"/>
                <a:gd name="T15" fmla="*/ 12 h 10"/>
                <a:gd name="T16" fmla="*/ 95 w 218"/>
                <a:gd name="T17" fmla="*/ 29 h 10"/>
                <a:gd name="T18" fmla="*/ 125 w 218"/>
                <a:gd name="T19" fmla="*/ 29 h 10"/>
                <a:gd name="T20" fmla="*/ 145 w 218"/>
                <a:gd name="T21" fmla="*/ 29 h 10"/>
                <a:gd name="T22" fmla="*/ 163 w 218"/>
                <a:gd name="T23" fmla="*/ 29 h 10"/>
                <a:gd name="T24" fmla="*/ 198 w 218"/>
                <a:gd name="T25" fmla="*/ 35 h 10"/>
                <a:gd name="T26" fmla="*/ 236 w 218"/>
                <a:gd name="T27" fmla="*/ 35 h 10"/>
                <a:gd name="T28" fmla="*/ 263 w 218"/>
                <a:gd name="T29" fmla="*/ 35 h 10"/>
                <a:gd name="T30" fmla="*/ 305 w 218"/>
                <a:gd name="T31" fmla="*/ 35 h 10"/>
                <a:gd name="T32" fmla="*/ 335 w 218"/>
                <a:gd name="T33" fmla="*/ 35 h 10"/>
                <a:gd name="T34" fmla="*/ 374 w 218"/>
                <a:gd name="T35" fmla="*/ 35 h 10"/>
                <a:gd name="T36" fmla="*/ 409 w 218"/>
                <a:gd name="T37" fmla="*/ 35 h 10"/>
                <a:gd name="T38" fmla="*/ 448 w 218"/>
                <a:gd name="T39" fmla="*/ 35 h 10"/>
                <a:gd name="T40" fmla="*/ 483 w 218"/>
                <a:gd name="T41" fmla="*/ 46 h 10"/>
                <a:gd name="T42" fmla="*/ 534 w 218"/>
                <a:gd name="T43" fmla="*/ 46 h 10"/>
                <a:gd name="T44" fmla="*/ 568 w 218"/>
                <a:gd name="T45" fmla="*/ 46 h 10"/>
                <a:gd name="T46" fmla="*/ 611 w 218"/>
                <a:gd name="T47" fmla="*/ 35 h 10"/>
                <a:gd name="T48" fmla="*/ 649 w 218"/>
                <a:gd name="T49" fmla="*/ 35 h 10"/>
                <a:gd name="T50" fmla="*/ 684 w 218"/>
                <a:gd name="T51" fmla="*/ 35 h 10"/>
                <a:gd name="T52" fmla="*/ 714 w 218"/>
                <a:gd name="T53" fmla="*/ 35 h 10"/>
                <a:gd name="T54" fmla="*/ 769 w 218"/>
                <a:gd name="T55" fmla="*/ 35 h 10"/>
                <a:gd name="T56" fmla="*/ 802 w 218"/>
                <a:gd name="T57" fmla="*/ 35 h 10"/>
                <a:gd name="T58" fmla="*/ 826 w 218"/>
                <a:gd name="T59" fmla="*/ 35 h 10"/>
                <a:gd name="T60" fmla="*/ 857 w 218"/>
                <a:gd name="T61" fmla="*/ 35 h 10"/>
                <a:gd name="T62" fmla="*/ 885 w 218"/>
                <a:gd name="T63" fmla="*/ 29 h 10"/>
                <a:gd name="T64" fmla="*/ 920 w 218"/>
                <a:gd name="T65" fmla="*/ 29 h 10"/>
                <a:gd name="T66" fmla="*/ 941 w 218"/>
                <a:gd name="T67" fmla="*/ 29 h 10"/>
                <a:gd name="T68" fmla="*/ 958 w 218"/>
                <a:gd name="T69" fmla="*/ 29 h 10"/>
                <a:gd name="T70" fmla="*/ 987 w 218"/>
                <a:gd name="T71" fmla="*/ 12 h 10"/>
                <a:gd name="T72" fmla="*/ 1015 w 218"/>
                <a:gd name="T73" fmla="*/ 12 h 10"/>
                <a:gd name="T74" fmla="*/ 1016 w 218"/>
                <a:gd name="T75" fmla="*/ 12 h 10"/>
                <a:gd name="T76" fmla="*/ 1045 w 218"/>
                <a:gd name="T77" fmla="*/ 12 h 10"/>
                <a:gd name="T78" fmla="*/ 1053 w 218"/>
                <a:gd name="T79" fmla="*/ 0 h 10"/>
                <a:gd name="T80" fmla="*/ 1053 w 218"/>
                <a:gd name="T81" fmla="*/ 0 h 10"/>
                <a:gd name="T82" fmla="*/ 1064 w 218"/>
                <a:gd name="T83" fmla="*/ 0 h 10"/>
                <a:gd name="T84" fmla="*/ 1064 w 218"/>
                <a:gd name="T85" fmla="*/ 0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18"/>
                <a:gd name="T130" fmla="*/ 0 h 10"/>
                <a:gd name="T131" fmla="*/ 218 w 218"/>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18" h="10">
                  <a:moveTo>
                    <a:pt x="0" y="0"/>
                  </a:moveTo>
                  <a:lnTo>
                    <a:pt x="0" y="0"/>
                  </a:lnTo>
                  <a:lnTo>
                    <a:pt x="2" y="0"/>
                  </a:lnTo>
                  <a:lnTo>
                    <a:pt x="5" y="2"/>
                  </a:lnTo>
                  <a:lnTo>
                    <a:pt x="7" y="2"/>
                  </a:lnTo>
                  <a:lnTo>
                    <a:pt x="13" y="2"/>
                  </a:lnTo>
                  <a:lnTo>
                    <a:pt x="16" y="2"/>
                  </a:lnTo>
                  <a:lnTo>
                    <a:pt x="19" y="6"/>
                  </a:lnTo>
                  <a:lnTo>
                    <a:pt x="26" y="6"/>
                  </a:lnTo>
                  <a:lnTo>
                    <a:pt x="29" y="6"/>
                  </a:lnTo>
                  <a:lnTo>
                    <a:pt x="34" y="6"/>
                  </a:lnTo>
                  <a:lnTo>
                    <a:pt x="41" y="7"/>
                  </a:lnTo>
                  <a:lnTo>
                    <a:pt x="48" y="7"/>
                  </a:lnTo>
                  <a:lnTo>
                    <a:pt x="54" y="7"/>
                  </a:lnTo>
                  <a:lnTo>
                    <a:pt x="62" y="7"/>
                  </a:lnTo>
                  <a:lnTo>
                    <a:pt x="68" y="7"/>
                  </a:lnTo>
                  <a:lnTo>
                    <a:pt x="77" y="7"/>
                  </a:lnTo>
                  <a:lnTo>
                    <a:pt x="84" y="7"/>
                  </a:lnTo>
                  <a:lnTo>
                    <a:pt x="92" y="7"/>
                  </a:lnTo>
                  <a:lnTo>
                    <a:pt x="99" y="9"/>
                  </a:lnTo>
                  <a:lnTo>
                    <a:pt x="110" y="9"/>
                  </a:lnTo>
                  <a:lnTo>
                    <a:pt x="116" y="9"/>
                  </a:lnTo>
                  <a:lnTo>
                    <a:pt x="125" y="7"/>
                  </a:lnTo>
                  <a:lnTo>
                    <a:pt x="133" y="7"/>
                  </a:lnTo>
                  <a:lnTo>
                    <a:pt x="140" y="7"/>
                  </a:lnTo>
                  <a:lnTo>
                    <a:pt x="146" y="7"/>
                  </a:lnTo>
                  <a:lnTo>
                    <a:pt x="157" y="7"/>
                  </a:lnTo>
                  <a:lnTo>
                    <a:pt x="164" y="7"/>
                  </a:lnTo>
                  <a:lnTo>
                    <a:pt x="169" y="7"/>
                  </a:lnTo>
                  <a:lnTo>
                    <a:pt x="176" y="7"/>
                  </a:lnTo>
                  <a:lnTo>
                    <a:pt x="181" y="6"/>
                  </a:lnTo>
                  <a:lnTo>
                    <a:pt x="188" y="6"/>
                  </a:lnTo>
                  <a:lnTo>
                    <a:pt x="192" y="6"/>
                  </a:lnTo>
                  <a:lnTo>
                    <a:pt x="196" y="6"/>
                  </a:lnTo>
                  <a:lnTo>
                    <a:pt x="202" y="2"/>
                  </a:lnTo>
                  <a:lnTo>
                    <a:pt x="207" y="2"/>
                  </a:lnTo>
                  <a:lnTo>
                    <a:pt x="208" y="2"/>
                  </a:lnTo>
                  <a:lnTo>
                    <a:pt x="214" y="2"/>
                  </a:lnTo>
                  <a:lnTo>
                    <a:pt x="215" y="0"/>
                  </a:lnTo>
                  <a:lnTo>
                    <a:pt x="217"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05" name="Line 147"/>
            <p:cNvSpPr>
              <a:spLocks noChangeAspect="1" noChangeShapeType="1"/>
            </p:cNvSpPr>
            <p:nvPr/>
          </p:nvSpPr>
          <p:spPr bwMode="auto">
            <a:xfrm>
              <a:off x="3676" y="3255"/>
              <a:ext cx="0" cy="1056"/>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606" name="Line 148"/>
            <p:cNvSpPr>
              <a:spLocks noChangeAspect="1" noChangeShapeType="1"/>
            </p:cNvSpPr>
            <p:nvPr/>
          </p:nvSpPr>
          <p:spPr bwMode="auto">
            <a:xfrm>
              <a:off x="3661" y="4260"/>
              <a:ext cx="29"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607" name="Freeform 149"/>
            <p:cNvSpPr>
              <a:spLocks noChangeAspect="1"/>
            </p:cNvSpPr>
            <p:nvPr/>
          </p:nvSpPr>
          <p:spPr bwMode="auto">
            <a:xfrm>
              <a:off x="3611" y="4252"/>
              <a:ext cx="76" cy="12"/>
            </a:xfrm>
            <a:custGeom>
              <a:avLst/>
              <a:gdLst>
                <a:gd name="T0" fmla="*/ 0 w 59"/>
                <a:gd name="T1" fmla="*/ 0 h 9"/>
                <a:gd name="T2" fmla="*/ 82 w 59"/>
                <a:gd name="T3" fmla="*/ 28 h 9"/>
                <a:gd name="T4" fmla="*/ 113 w 59"/>
                <a:gd name="T5" fmla="*/ 36 h 9"/>
                <a:gd name="T6" fmla="*/ 146 w 59"/>
                <a:gd name="T7" fmla="*/ 36 h 9"/>
                <a:gd name="T8" fmla="*/ 223 w 59"/>
                <a:gd name="T9" fmla="*/ 48 h 9"/>
                <a:gd name="T10" fmla="*/ 267 w 59"/>
                <a:gd name="T11" fmla="*/ 48 h 9"/>
                <a:gd name="T12" fmla="*/ 0 60000 65536"/>
                <a:gd name="T13" fmla="*/ 0 60000 65536"/>
                <a:gd name="T14" fmla="*/ 0 60000 65536"/>
                <a:gd name="T15" fmla="*/ 0 60000 65536"/>
                <a:gd name="T16" fmla="*/ 0 60000 65536"/>
                <a:gd name="T17" fmla="*/ 0 60000 65536"/>
                <a:gd name="T18" fmla="*/ 0 w 59"/>
                <a:gd name="T19" fmla="*/ 0 h 9"/>
                <a:gd name="T20" fmla="*/ 59 w 59"/>
                <a:gd name="T21" fmla="*/ 9 h 9"/>
              </a:gdLst>
              <a:ahLst/>
              <a:cxnLst>
                <a:cxn ang="T12">
                  <a:pos x="T0" y="T1"/>
                </a:cxn>
                <a:cxn ang="T13">
                  <a:pos x="T2" y="T3"/>
                </a:cxn>
                <a:cxn ang="T14">
                  <a:pos x="T4" y="T5"/>
                </a:cxn>
                <a:cxn ang="T15">
                  <a:pos x="T6" y="T7"/>
                </a:cxn>
                <a:cxn ang="T16">
                  <a:pos x="T8" y="T9"/>
                </a:cxn>
                <a:cxn ang="T17">
                  <a:pos x="T10" y="T11"/>
                </a:cxn>
              </a:cxnLst>
              <a:rect l="T18" t="T19" r="T20" b="T21"/>
              <a:pathLst>
                <a:path w="59" h="9">
                  <a:moveTo>
                    <a:pt x="0" y="0"/>
                  </a:moveTo>
                  <a:lnTo>
                    <a:pt x="18" y="5"/>
                  </a:lnTo>
                  <a:lnTo>
                    <a:pt x="25" y="6"/>
                  </a:lnTo>
                  <a:lnTo>
                    <a:pt x="32" y="6"/>
                  </a:lnTo>
                  <a:lnTo>
                    <a:pt x="49" y="8"/>
                  </a:lnTo>
                  <a:lnTo>
                    <a:pt x="58" y="8"/>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08" name="Freeform 150"/>
            <p:cNvSpPr>
              <a:spLocks noChangeAspect="1"/>
            </p:cNvSpPr>
            <p:nvPr/>
          </p:nvSpPr>
          <p:spPr bwMode="auto">
            <a:xfrm>
              <a:off x="3661" y="4096"/>
              <a:ext cx="30" cy="4"/>
            </a:xfrm>
            <a:custGeom>
              <a:avLst/>
              <a:gdLst>
                <a:gd name="T0" fmla="*/ 0 w 23"/>
                <a:gd name="T1" fmla="*/ 0 h 3"/>
                <a:gd name="T2" fmla="*/ 35 w 23"/>
                <a:gd name="T3" fmla="*/ 0 h 3"/>
                <a:gd name="T4" fmla="*/ 65 w 23"/>
                <a:gd name="T5" fmla="*/ 0 h 3"/>
                <a:gd name="T6" fmla="*/ 95 w 23"/>
                <a:gd name="T7" fmla="*/ 12 h 3"/>
                <a:gd name="T8" fmla="*/ 111 w 23"/>
                <a:gd name="T9" fmla="*/ 12 h 3"/>
                <a:gd name="T10" fmla="*/ 0 60000 65536"/>
                <a:gd name="T11" fmla="*/ 0 60000 65536"/>
                <a:gd name="T12" fmla="*/ 0 60000 65536"/>
                <a:gd name="T13" fmla="*/ 0 60000 65536"/>
                <a:gd name="T14" fmla="*/ 0 60000 65536"/>
                <a:gd name="T15" fmla="*/ 0 w 23"/>
                <a:gd name="T16" fmla="*/ 0 h 3"/>
                <a:gd name="T17" fmla="*/ 23 w 23"/>
                <a:gd name="T18" fmla="*/ 3 h 3"/>
              </a:gdLst>
              <a:ahLst/>
              <a:cxnLst>
                <a:cxn ang="T10">
                  <a:pos x="T0" y="T1"/>
                </a:cxn>
                <a:cxn ang="T11">
                  <a:pos x="T2" y="T3"/>
                </a:cxn>
                <a:cxn ang="T12">
                  <a:pos x="T4" y="T5"/>
                </a:cxn>
                <a:cxn ang="T13">
                  <a:pos x="T6" y="T7"/>
                </a:cxn>
                <a:cxn ang="T14">
                  <a:pos x="T8" y="T9"/>
                </a:cxn>
              </a:cxnLst>
              <a:rect l="T15" t="T16" r="T17" b="T18"/>
              <a:pathLst>
                <a:path w="23" h="3">
                  <a:moveTo>
                    <a:pt x="0" y="0"/>
                  </a:moveTo>
                  <a:lnTo>
                    <a:pt x="7" y="0"/>
                  </a:lnTo>
                  <a:lnTo>
                    <a:pt x="13" y="0"/>
                  </a:lnTo>
                  <a:lnTo>
                    <a:pt x="19" y="2"/>
                  </a:lnTo>
                  <a:lnTo>
                    <a:pt x="22" y="2"/>
                  </a:lnTo>
                </a:path>
              </a:pathLst>
            </a:custGeom>
            <a:noFill/>
            <a:ln w="9366">
              <a:solidFill>
                <a:srgbClr val="FFFF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09" name="Freeform 151"/>
            <p:cNvSpPr>
              <a:spLocks noChangeAspect="1"/>
            </p:cNvSpPr>
            <p:nvPr/>
          </p:nvSpPr>
          <p:spPr bwMode="auto">
            <a:xfrm>
              <a:off x="1507" y="3829"/>
              <a:ext cx="526" cy="331"/>
            </a:xfrm>
            <a:custGeom>
              <a:avLst/>
              <a:gdLst>
                <a:gd name="T0" fmla="*/ 0 w 404"/>
                <a:gd name="T1" fmla="*/ 12 h 254"/>
                <a:gd name="T2" fmla="*/ 0 w 404"/>
                <a:gd name="T3" fmla="*/ 1020 h 254"/>
                <a:gd name="T4" fmla="*/ 16 w 404"/>
                <a:gd name="T5" fmla="*/ 1035 h 254"/>
                <a:gd name="T6" fmla="*/ 0 w 404"/>
                <a:gd name="T7" fmla="*/ 1065 h 254"/>
                <a:gd name="T8" fmla="*/ 16 w 404"/>
                <a:gd name="T9" fmla="*/ 1065 h 254"/>
                <a:gd name="T10" fmla="*/ 35 w 404"/>
                <a:gd name="T11" fmla="*/ 1093 h 254"/>
                <a:gd name="T12" fmla="*/ 35 w 404"/>
                <a:gd name="T13" fmla="*/ 1102 h 254"/>
                <a:gd name="T14" fmla="*/ 38 w 404"/>
                <a:gd name="T15" fmla="*/ 1108 h 254"/>
                <a:gd name="T16" fmla="*/ 49 w 404"/>
                <a:gd name="T17" fmla="*/ 1108 h 254"/>
                <a:gd name="T18" fmla="*/ 60 w 404"/>
                <a:gd name="T19" fmla="*/ 1136 h 254"/>
                <a:gd name="T20" fmla="*/ 78 w 404"/>
                <a:gd name="T21" fmla="*/ 1161 h 254"/>
                <a:gd name="T22" fmla="*/ 96 w 404"/>
                <a:gd name="T23" fmla="*/ 1161 h 254"/>
                <a:gd name="T24" fmla="*/ 108 w 404"/>
                <a:gd name="T25" fmla="*/ 1164 h 254"/>
                <a:gd name="T26" fmla="*/ 133 w 404"/>
                <a:gd name="T27" fmla="*/ 1177 h 254"/>
                <a:gd name="T28" fmla="*/ 146 w 404"/>
                <a:gd name="T29" fmla="*/ 1191 h 254"/>
                <a:gd name="T30" fmla="*/ 197 w 404"/>
                <a:gd name="T31" fmla="*/ 1199 h 254"/>
                <a:gd name="T32" fmla="*/ 262 w 404"/>
                <a:gd name="T33" fmla="*/ 1211 h 254"/>
                <a:gd name="T34" fmla="*/ 388 w 404"/>
                <a:gd name="T35" fmla="*/ 1226 h 254"/>
                <a:gd name="T36" fmla="*/ 546 w 404"/>
                <a:gd name="T37" fmla="*/ 1231 h 254"/>
                <a:gd name="T38" fmla="*/ 921 w 404"/>
                <a:gd name="T39" fmla="*/ 1239 h 254"/>
                <a:gd name="T40" fmla="*/ 1310 w 404"/>
                <a:gd name="T41" fmla="*/ 1231 h 254"/>
                <a:gd name="T42" fmla="*/ 1544 w 404"/>
                <a:gd name="T43" fmla="*/ 1226 h 254"/>
                <a:gd name="T44" fmla="*/ 1665 w 404"/>
                <a:gd name="T45" fmla="*/ 1211 h 254"/>
                <a:gd name="T46" fmla="*/ 1747 w 404"/>
                <a:gd name="T47" fmla="*/ 1199 h 254"/>
                <a:gd name="T48" fmla="*/ 1797 w 404"/>
                <a:gd name="T49" fmla="*/ 1191 h 254"/>
                <a:gd name="T50" fmla="*/ 1820 w 404"/>
                <a:gd name="T51" fmla="*/ 1191 h 254"/>
                <a:gd name="T52" fmla="*/ 1845 w 404"/>
                <a:gd name="T53" fmla="*/ 1177 h 254"/>
                <a:gd name="T54" fmla="*/ 1857 w 404"/>
                <a:gd name="T55" fmla="*/ 1177 h 254"/>
                <a:gd name="T56" fmla="*/ 1866 w 404"/>
                <a:gd name="T57" fmla="*/ 1164 h 254"/>
                <a:gd name="T58" fmla="*/ 1866 w 404"/>
                <a:gd name="T59" fmla="*/ 1164 h 254"/>
                <a:gd name="T60" fmla="*/ 1884 w 404"/>
                <a:gd name="T61" fmla="*/ 1164 h 254"/>
                <a:gd name="T62" fmla="*/ 1893 w 404"/>
                <a:gd name="T63" fmla="*/ 1161 h 254"/>
                <a:gd name="T64" fmla="*/ 1893 w 404"/>
                <a:gd name="T65" fmla="*/ 1142 h 254"/>
                <a:gd name="T66" fmla="*/ 1920 w 404"/>
                <a:gd name="T67" fmla="*/ 1142 h 254"/>
                <a:gd name="T68" fmla="*/ 1922 w 404"/>
                <a:gd name="T69" fmla="*/ 1131 h 254"/>
                <a:gd name="T70" fmla="*/ 1949 w 404"/>
                <a:gd name="T71" fmla="*/ 1108 h 254"/>
                <a:gd name="T72" fmla="*/ 1949 w 404"/>
                <a:gd name="T73" fmla="*/ 1093 h 254"/>
                <a:gd name="T74" fmla="*/ 1958 w 404"/>
                <a:gd name="T75" fmla="*/ 1066 h 254"/>
                <a:gd name="T76" fmla="*/ 1958 w 404"/>
                <a:gd name="T77" fmla="*/ 1065 h 254"/>
                <a:gd name="T78" fmla="*/ 1966 w 404"/>
                <a:gd name="T79" fmla="*/ 1053 h 254"/>
                <a:gd name="T80" fmla="*/ 1966 w 404"/>
                <a:gd name="T81" fmla="*/ 1053 h 254"/>
                <a:gd name="T82" fmla="*/ 1966 w 404"/>
                <a:gd name="T83" fmla="*/ 1035 h 254"/>
                <a:gd name="T84" fmla="*/ 1966 w 404"/>
                <a:gd name="T85" fmla="*/ 1020 h 254"/>
                <a:gd name="T86" fmla="*/ 1966 w 404"/>
                <a:gd name="T87" fmla="*/ 1020 h 254"/>
                <a:gd name="T88" fmla="*/ 1966 w 404"/>
                <a:gd name="T89" fmla="*/ 0 h 254"/>
                <a:gd name="T90" fmla="*/ 0 w 404"/>
                <a:gd name="T91" fmla="*/ 12 h 254"/>
                <a:gd name="T92" fmla="*/ 0 w 404"/>
                <a:gd name="T93" fmla="*/ 12 h 25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404"/>
                <a:gd name="T142" fmla="*/ 0 h 254"/>
                <a:gd name="T143" fmla="*/ 404 w 404"/>
                <a:gd name="T144" fmla="*/ 254 h 25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404" h="254">
                  <a:moveTo>
                    <a:pt x="0" y="2"/>
                  </a:moveTo>
                  <a:lnTo>
                    <a:pt x="0" y="209"/>
                  </a:lnTo>
                  <a:lnTo>
                    <a:pt x="3" y="211"/>
                  </a:lnTo>
                  <a:lnTo>
                    <a:pt x="0" y="217"/>
                  </a:lnTo>
                  <a:lnTo>
                    <a:pt x="3" y="217"/>
                  </a:lnTo>
                  <a:lnTo>
                    <a:pt x="7" y="223"/>
                  </a:lnTo>
                  <a:lnTo>
                    <a:pt x="7" y="225"/>
                  </a:lnTo>
                  <a:lnTo>
                    <a:pt x="8" y="226"/>
                  </a:lnTo>
                  <a:lnTo>
                    <a:pt x="10" y="226"/>
                  </a:lnTo>
                  <a:lnTo>
                    <a:pt x="12" y="232"/>
                  </a:lnTo>
                  <a:lnTo>
                    <a:pt x="16" y="237"/>
                  </a:lnTo>
                  <a:lnTo>
                    <a:pt x="20" y="237"/>
                  </a:lnTo>
                  <a:lnTo>
                    <a:pt x="22" y="238"/>
                  </a:lnTo>
                  <a:lnTo>
                    <a:pt x="27" y="240"/>
                  </a:lnTo>
                  <a:lnTo>
                    <a:pt x="30" y="243"/>
                  </a:lnTo>
                  <a:lnTo>
                    <a:pt x="40" y="245"/>
                  </a:lnTo>
                  <a:lnTo>
                    <a:pt x="54" y="247"/>
                  </a:lnTo>
                  <a:lnTo>
                    <a:pt x="80" y="250"/>
                  </a:lnTo>
                  <a:lnTo>
                    <a:pt x="112" y="252"/>
                  </a:lnTo>
                  <a:lnTo>
                    <a:pt x="189" y="253"/>
                  </a:lnTo>
                  <a:lnTo>
                    <a:pt x="269" y="252"/>
                  </a:lnTo>
                  <a:lnTo>
                    <a:pt x="317" y="250"/>
                  </a:lnTo>
                  <a:lnTo>
                    <a:pt x="342" y="247"/>
                  </a:lnTo>
                  <a:lnTo>
                    <a:pt x="359" y="245"/>
                  </a:lnTo>
                  <a:lnTo>
                    <a:pt x="369" y="243"/>
                  </a:lnTo>
                  <a:lnTo>
                    <a:pt x="374" y="243"/>
                  </a:lnTo>
                  <a:lnTo>
                    <a:pt x="379" y="240"/>
                  </a:lnTo>
                  <a:lnTo>
                    <a:pt x="381" y="240"/>
                  </a:lnTo>
                  <a:lnTo>
                    <a:pt x="383" y="238"/>
                  </a:lnTo>
                  <a:lnTo>
                    <a:pt x="386" y="238"/>
                  </a:lnTo>
                  <a:lnTo>
                    <a:pt x="389" y="237"/>
                  </a:lnTo>
                  <a:lnTo>
                    <a:pt x="389" y="233"/>
                  </a:lnTo>
                  <a:lnTo>
                    <a:pt x="394" y="233"/>
                  </a:lnTo>
                  <a:lnTo>
                    <a:pt x="395" y="231"/>
                  </a:lnTo>
                  <a:lnTo>
                    <a:pt x="400" y="226"/>
                  </a:lnTo>
                  <a:lnTo>
                    <a:pt x="400" y="223"/>
                  </a:lnTo>
                  <a:lnTo>
                    <a:pt x="402" y="218"/>
                  </a:lnTo>
                  <a:lnTo>
                    <a:pt x="402" y="217"/>
                  </a:lnTo>
                  <a:lnTo>
                    <a:pt x="403" y="215"/>
                  </a:lnTo>
                  <a:lnTo>
                    <a:pt x="403" y="211"/>
                  </a:lnTo>
                  <a:lnTo>
                    <a:pt x="403" y="209"/>
                  </a:lnTo>
                  <a:lnTo>
                    <a:pt x="403" y="0"/>
                  </a:lnTo>
                  <a:lnTo>
                    <a:pt x="0" y="2"/>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10" name="Freeform 152"/>
            <p:cNvSpPr>
              <a:spLocks noChangeAspect="1"/>
            </p:cNvSpPr>
            <p:nvPr/>
          </p:nvSpPr>
          <p:spPr bwMode="auto">
            <a:xfrm>
              <a:off x="1507" y="3815"/>
              <a:ext cx="525" cy="18"/>
            </a:xfrm>
            <a:custGeom>
              <a:avLst/>
              <a:gdLst>
                <a:gd name="T0" fmla="*/ 1967 w 403"/>
                <a:gd name="T1" fmla="*/ 59 h 14"/>
                <a:gd name="T2" fmla="*/ 1862 w 403"/>
                <a:gd name="T3" fmla="*/ 28 h 14"/>
                <a:gd name="T4" fmla="*/ 1626 w 403"/>
                <a:gd name="T5" fmla="*/ 1 h 14"/>
                <a:gd name="T6" fmla="*/ 1278 w 403"/>
                <a:gd name="T7" fmla="*/ 0 h 14"/>
                <a:gd name="T8" fmla="*/ 869 w 403"/>
                <a:gd name="T9" fmla="*/ 0 h 14"/>
                <a:gd name="T10" fmla="*/ 498 w 403"/>
                <a:gd name="T11" fmla="*/ 1 h 14"/>
                <a:gd name="T12" fmla="*/ 173 w 403"/>
                <a:gd name="T13" fmla="*/ 17 h 14"/>
                <a:gd name="T14" fmla="*/ 0 w 403"/>
                <a:gd name="T15" fmla="*/ 31 h 14"/>
                <a:gd name="T16" fmla="*/ 1967 w 403"/>
                <a:gd name="T17" fmla="*/ 59 h 14"/>
                <a:gd name="T18" fmla="*/ 1967 w 403"/>
                <a:gd name="T19" fmla="*/ 59 h 1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03"/>
                <a:gd name="T31" fmla="*/ 0 h 14"/>
                <a:gd name="T32" fmla="*/ 403 w 403"/>
                <a:gd name="T33" fmla="*/ 14 h 1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03" h="14">
                  <a:moveTo>
                    <a:pt x="402" y="13"/>
                  </a:moveTo>
                  <a:lnTo>
                    <a:pt x="381" y="6"/>
                  </a:lnTo>
                  <a:lnTo>
                    <a:pt x="332" y="1"/>
                  </a:lnTo>
                  <a:lnTo>
                    <a:pt x="262" y="0"/>
                  </a:lnTo>
                  <a:lnTo>
                    <a:pt x="178" y="0"/>
                  </a:lnTo>
                  <a:lnTo>
                    <a:pt x="102" y="1"/>
                  </a:lnTo>
                  <a:lnTo>
                    <a:pt x="35" y="4"/>
                  </a:lnTo>
                  <a:lnTo>
                    <a:pt x="0" y="7"/>
                  </a:lnTo>
                  <a:lnTo>
                    <a:pt x="402" y="13"/>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11" name="Freeform 153"/>
            <p:cNvSpPr>
              <a:spLocks noChangeAspect="1"/>
            </p:cNvSpPr>
            <p:nvPr/>
          </p:nvSpPr>
          <p:spPr bwMode="auto">
            <a:xfrm>
              <a:off x="1507" y="3294"/>
              <a:ext cx="173" cy="534"/>
            </a:xfrm>
            <a:custGeom>
              <a:avLst/>
              <a:gdLst>
                <a:gd name="T0" fmla="*/ 568 w 133"/>
                <a:gd name="T1" fmla="*/ 0 h 410"/>
                <a:gd name="T2" fmla="*/ 641 w 133"/>
                <a:gd name="T3" fmla="*/ 417 h 410"/>
                <a:gd name="T4" fmla="*/ 641 w 133"/>
                <a:gd name="T5" fmla="*/ 422 h 410"/>
                <a:gd name="T6" fmla="*/ 641 w 133"/>
                <a:gd name="T7" fmla="*/ 422 h 410"/>
                <a:gd name="T8" fmla="*/ 641 w 133"/>
                <a:gd name="T9" fmla="*/ 436 h 410"/>
                <a:gd name="T10" fmla="*/ 641 w 133"/>
                <a:gd name="T11" fmla="*/ 436 h 410"/>
                <a:gd name="T12" fmla="*/ 641 w 133"/>
                <a:gd name="T13" fmla="*/ 448 h 410"/>
                <a:gd name="T14" fmla="*/ 641 w 133"/>
                <a:gd name="T15" fmla="*/ 458 h 410"/>
                <a:gd name="T16" fmla="*/ 641 w 133"/>
                <a:gd name="T17" fmla="*/ 458 h 410"/>
                <a:gd name="T18" fmla="*/ 641 w 133"/>
                <a:gd name="T19" fmla="*/ 468 h 410"/>
                <a:gd name="T20" fmla="*/ 641 w 133"/>
                <a:gd name="T21" fmla="*/ 468 h 410"/>
                <a:gd name="T22" fmla="*/ 631 w 133"/>
                <a:gd name="T23" fmla="*/ 483 h 410"/>
                <a:gd name="T24" fmla="*/ 631 w 133"/>
                <a:gd name="T25" fmla="*/ 495 h 410"/>
                <a:gd name="T26" fmla="*/ 631 w 133"/>
                <a:gd name="T27" fmla="*/ 495 h 410"/>
                <a:gd name="T28" fmla="*/ 631 w 133"/>
                <a:gd name="T29" fmla="*/ 498 h 410"/>
                <a:gd name="T30" fmla="*/ 628 w 133"/>
                <a:gd name="T31" fmla="*/ 498 h 410"/>
                <a:gd name="T32" fmla="*/ 628 w 133"/>
                <a:gd name="T33" fmla="*/ 512 h 410"/>
                <a:gd name="T34" fmla="*/ 628 w 133"/>
                <a:gd name="T35" fmla="*/ 512 h 410"/>
                <a:gd name="T36" fmla="*/ 607 w 133"/>
                <a:gd name="T37" fmla="*/ 521 h 410"/>
                <a:gd name="T38" fmla="*/ 607 w 133"/>
                <a:gd name="T39" fmla="*/ 521 h 410"/>
                <a:gd name="T40" fmla="*/ 598 w 133"/>
                <a:gd name="T41" fmla="*/ 521 h 410"/>
                <a:gd name="T42" fmla="*/ 592 w 133"/>
                <a:gd name="T43" fmla="*/ 533 h 410"/>
                <a:gd name="T44" fmla="*/ 60 w 133"/>
                <a:gd name="T45" fmla="*/ 981 h 410"/>
                <a:gd name="T46" fmla="*/ 60 w 133"/>
                <a:gd name="T47" fmla="*/ 981 h 410"/>
                <a:gd name="T48" fmla="*/ 49 w 133"/>
                <a:gd name="T49" fmla="*/ 989 h 410"/>
                <a:gd name="T50" fmla="*/ 38 w 133"/>
                <a:gd name="T51" fmla="*/ 989 h 410"/>
                <a:gd name="T52" fmla="*/ 38 w 133"/>
                <a:gd name="T53" fmla="*/ 1005 h 410"/>
                <a:gd name="T54" fmla="*/ 35 w 133"/>
                <a:gd name="T55" fmla="*/ 1016 h 410"/>
                <a:gd name="T56" fmla="*/ 35 w 133"/>
                <a:gd name="T57" fmla="*/ 1017 h 410"/>
                <a:gd name="T58" fmla="*/ 16 w 133"/>
                <a:gd name="T59" fmla="*/ 1034 h 410"/>
                <a:gd name="T60" fmla="*/ 16 w 133"/>
                <a:gd name="T61" fmla="*/ 1034 h 410"/>
                <a:gd name="T62" fmla="*/ 16 w 133"/>
                <a:gd name="T63" fmla="*/ 1045 h 410"/>
                <a:gd name="T64" fmla="*/ 0 w 133"/>
                <a:gd name="T65" fmla="*/ 1054 h 410"/>
                <a:gd name="T66" fmla="*/ 0 w 133"/>
                <a:gd name="T67" fmla="*/ 1067 h 410"/>
                <a:gd name="T68" fmla="*/ 0 w 133"/>
                <a:gd name="T69" fmla="*/ 1076 h 410"/>
                <a:gd name="T70" fmla="*/ 0 w 133"/>
                <a:gd name="T71" fmla="*/ 1082 h 410"/>
                <a:gd name="T72" fmla="*/ 0 w 133"/>
                <a:gd name="T73" fmla="*/ 1101 h 410"/>
                <a:gd name="T74" fmla="*/ 0 w 133"/>
                <a:gd name="T75" fmla="*/ 1111 h 410"/>
                <a:gd name="T76" fmla="*/ 0 w 133"/>
                <a:gd name="T77" fmla="*/ 1116 h 410"/>
                <a:gd name="T78" fmla="*/ 0 w 133"/>
                <a:gd name="T79" fmla="*/ 1997 h 41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33"/>
                <a:gd name="T121" fmla="*/ 0 h 410"/>
                <a:gd name="T122" fmla="*/ 133 w 133"/>
                <a:gd name="T123" fmla="*/ 410 h 41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33" h="410">
                  <a:moveTo>
                    <a:pt x="117" y="0"/>
                  </a:moveTo>
                  <a:lnTo>
                    <a:pt x="132" y="85"/>
                  </a:lnTo>
                  <a:lnTo>
                    <a:pt x="132" y="87"/>
                  </a:lnTo>
                  <a:lnTo>
                    <a:pt x="132" y="89"/>
                  </a:lnTo>
                  <a:lnTo>
                    <a:pt x="132" y="92"/>
                  </a:lnTo>
                  <a:lnTo>
                    <a:pt x="132" y="94"/>
                  </a:lnTo>
                  <a:lnTo>
                    <a:pt x="132" y="96"/>
                  </a:lnTo>
                  <a:lnTo>
                    <a:pt x="131" y="99"/>
                  </a:lnTo>
                  <a:lnTo>
                    <a:pt x="131" y="101"/>
                  </a:lnTo>
                  <a:lnTo>
                    <a:pt x="131" y="102"/>
                  </a:lnTo>
                  <a:lnTo>
                    <a:pt x="129" y="102"/>
                  </a:lnTo>
                  <a:lnTo>
                    <a:pt x="129" y="105"/>
                  </a:lnTo>
                  <a:lnTo>
                    <a:pt x="125" y="107"/>
                  </a:lnTo>
                  <a:lnTo>
                    <a:pt x="124" y="107"/>
                  </a:lnTo>
                  <a:lnTo>
                    <a:pt x="122" y="109"/>
                  </a:lnTo>
                  <a:lnTo>
                    <a:pt x="12" y="201"/>
                  </a:lnTo>
                  <a:lnTo>
                    <a:pt x="10" y="203"/>
                  </a:lnTo>
                  <a:lnTo>
                    <a:pt x="8" y="203"/>
                  </a:lnTo>
                  <a:lnTo>
                    <a:pt x="8" y="206"/>
                  </a:lnTo>
                  <a:lnTo>
                    <a:pt x="7" y="208"/>
                  </a:lnTo>
                  <a:lnTo>
                    <a:pt x="7" y="209"/>
                  </a:lnTo>
                  <a:lnTo>
                    <a:pt x="3" y="212"/>
                  </a:lnTo>
                  <a:lnTo>
                    <a:pt x="3" y="214"/>
                  </a:lnTo>
                  <a:lnTo>
                    <a:pt x="0" y="216"/>
                  </a:lnTo>
                  <a:lnTo>
                    <a:pt x="0" y="219"/>
                  </a:lnTo>
                  <a:lnTo>
                    <a:pt x="0" y="220"/>
                  </a:lnTo>
                  <a:lnTo>
                    <a:pt x="0" y="222"/>
                  </a:lnTo>
                  <a:lnTo>
                    <a:pt x="0" y="225"/>
                  </a:lnTo>
                  <a:lnTo>
                    <a:pt x="0" y="227"/>
                  </a:lnTo>
                  <a:lnTo>
                    <a:pt x="0" y="229"/>
                  </a:lnTo>
                  <a:lnTo>
                    <a:pt x="0" y="409"/>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12" name="Freeform 154"/>
            <p:cNvSpPr>
              <a:spLocks noChangeAspect="1"/>
            </p:cNvSpPr>
            <p:nvPr/>
          </p:nvSpPr>
          <p:spPr bwMode="auto">
            <a:xfrm>
              <a:off x="1637" y="3239"/>
              <a:ext cx="264" cy="25"/>
            </a:xfrm>
            <a:custGeom>
              <a:avLst/>
              <a:gdLst>
                <a:gd name="T0" fmla="*/ 163 w 203"/>
                <a:gd name="T1" fmla="*/ 95 h 19"/>
                <a:gd name="T2" fmla="*/ 190 w 203"/>
                <a:gd name="T3" fmla="*/ 72 h 19"/>
                <a:gd name="T4" fmla="*/ 250 w 203"/>
                <a:gd name="T5" fmla="*/ 49 h 19"/>
                <a:gd name="T6" fmla="*/ 325 w 203"/>
                <a:gd name="T7" fmla="*/ 42 h 19"/>
                <a:gd name="T8" fmla="*/ 455 w 203"/>
                <a:gd name="T9" fmla="*/ 32 h 19"/>
                <a:gd name="T10" fmla="*/ 596 w 203"/>
                <a:gd name="T11" fmla="*/ 32 h 19"/>
                <a:gd name="T12" fmla="*/ 704 w 203"/>
                <a:gd name="T13" fmla="*/ 42 h 19"/>
                <a:gd name="T14" fmla="*/ 789 w 203"/>
                <a:gd name="T15" fmla="*/ 64 h 19"/>
                <a:gd name="T16" fmla="*/ 827 w 203"/>
                <a:gd name="T17" fmla="*/ 95 h 19"/>
                <a:gd name="T18" fmla="*/ 979 w 203"/>
                <a:gd name="T19" fmla="*/ 95 h 19"/>
                <a:gd name="T20" fmla="*/ 932 w 203"/>
                <a:gd name="T21" fmla="*/ 49 h 19"/>
                <a:gd name="T22" fmla="*/ 806 w 203"/>
                <a:gd name="T23" fmla="*/ 21 h 19"/>
                <a:gd name="T24" fmla="*/ 631 w 203"/>
                <a:gd name="T25" fmla="*/ 0 h 19"/>
                <a:gd name="T26" fmla="*/ 432 w 203"/>
                <a:gd name="T27" fmla="*/ 0 h 19"/>
                <a:gd name="T28" fmla="*/ 237 w 203"/>
                <a:gd name="T29" fmla="*/ 1 h 19"/>
                <a:gd name="T30" fmla="*/ 95 w 203"/>
                <a:gd name="T31" fmla="*/ 32 h 19"/>
                <a:gd name="T32" fmla="*/ 29 w 203"/>
                <a:gd name="T33" fmla="*/ 64 h 19"/>
                <a:gd name="T34" fmla="*/ 0 w 203"/>
                <a:gd name="T35" fmla="*/ 95 h 19"/>
                <a:gd name="T36" fmla="*/ 163 w 203"/>
                <a:gd name="T37" fmla="*/ 95 h 19"/>
                <a:gd name="T38" fmla="*/ 163 w 203"/>
                <a:gd name="T39" fmla="*/ 95 h 19"/>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03"/>
                <a:gd name="T61" fmla="*/ 0 h 19"/>
                <a:gd name="T62" fmla="*/ 203 w 203"/>
                <a:gd name="T63" fmla="*/ 19 h 19"/>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03" h="19">
                  <a:moveTo>
                    <a:pt x="34" y="18"/>
                  </a:moveTo>
                  <a:lnTo>
                    <a:pt x="39" y="14"/>
                  </a:lnTo>
                  <a:lnTo>
                    <a:pt x="52" y="9"/>
                  </a:lnTo>
                  <a:lnTo>
                    <a:pt x="68" y="8"/>
                  </a:lnTo>
                  <a:lnTo>
                    <a:pt x="94" y="6"/>
                  </a:lnTo>
                  <a:lnTo>
                    <a:pt x="123" y="6"/>
                  </a:lnTo>
                  <a:lnTo>
                    <a:pt x="145" y="8"/>
                  </a:lnTo>
                  <a:lnTo>
                    <a:pt x="163" y="12"/>
                  </a:lnTo>
                  <a:lnTo>
                    <a:pt x="171" y="18"/>
                  </a:lnTo>
                  <a:lnTo>
                    <a:pt x="202" y="18"/>
                  </a:lnTo>
                  <a:lnTo>
                    <a:pt x="193" y="9"/>
                  </a:lnTo>
                  <a:lnTo>
                    <a:pt x="167" y="4"/>
                  </a:lnTo>
                  <a:lnTo>
                    <a:pt x="131" y="0"/>
                  </a:lnTo>
                  <a:lnTo>
                    <a:pt x="89" y="0"/>
                  </a:lnTo>
                  <a:lnTo>
                    <a:pt x="49" y="1"/>
                  </a:lnTo>
                  <a:lnTo>
                    <a:pt x="19" y="6"/>
                  </a:lnTo>
                  <a:lnTo>
                    <a:pt x="6" y="12"/>
                  </a:lnTo>
                  <a:lnTo>
                    <a:pt x="0" y="18"/>
                  </a:lnTo>
                  <a:lnTo>
                    <a:pt x="34" y="18"/>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13" name="Freeform 155"/>
            <p:cNvSpPr>
              <a:spLocks noChangeAspect="1"/>
            </p:cNvSpPr>
            <p:nvPr/>
          </p:nvSpPr>
          <p:spPr bwMode="auto">
            <a:xfrm>
              <a:off x="1637" y="3265"/>
              <a:ext cx="264" cy="44"/>
            </a:xfrm>
            <a:custGeom>
              <a:avLst/>
              <a:gdLst>
                <a:gd name="T0" fmla="*/ 979 w 203"/>
                <a:gd name="T1" fmla="*/ 0 h 34"/>
                <a:gd name="T2" fmla="*/ 979 w 203"/>
                <a:gd name="T3" fmla="*/ 75 h 34"/>
                <a:gd name="T4" fmla="*/ 953 w 203"/>
                <a:gd name="T5" fmla="*/ 89 h 34"/>
                <a:gd name="T6" fmla="*/ 869 w 203"/>
                <a:gd name="T7" fmla="*/ 132 h 34"/>
                <a:gd name="T8" fmla="*/ 733 w 203"/>
                <a:gd name="T9" fmla="*/ 146 h 34"/>
                <a:gd name="T10" fmla="*/ 535 w 203"/>
                <a:gd name="T11" fmla="*/ 155 h 34"/>
                <a:gd name="T12" fmla="*/ 325 w 203"/>
                <a:gd name="T13" fmla="*/ 155 h 34"/>
                <a:gd name="T14" fmla="*/ 159 w 203"/>
                <a:gd name="T15" fmla="*/ 132 h 34"/>
                <a:gd name="T16" fmla="*/ 29 w 203"/>
                <a:gd name="T17" fmla="*/ 97 h 34"/>
                <a:gd name="T18" fmla="*/ 0 w 203"/>
                <a:gd name="T19" fmla="*/ 75 h 34"/>
                <a:gd name="T20" fmla="*/ 0 w 203"/>
                <a:gd name="T21" fmla="*/ 0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03"/>
                <a:gd name="T34" fmla="*/ 0 h 34"/>
                <a:gd name="T35" fmla="*/ 203 w 203"/>
                <a:gd name="T36" fmla="*/ 34 h 3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03" h="34">
                  <a:moveTo>
                    <a:pt x="202" y="0"/>
                  </a:moveTo>
                  <a:lnTo>
                    <a:pt x="202" y="16"/>
                  </a:lnTo>
                  <a:lnTo>
                    <a:pt x="198" y="19"/>
                  </a:lnTo>
                  <a:lnTo>
                    <a:pt x="180" y="28"/>
                  </a:lnTo>
                  <a:lnTo>
                    <a:pt x="152" y="31"/>
                  </a:lnTo>
                  <a:lnTo>
                    <a:pt x="111" y="33"/>
                  </a:lnTo>
                  <a:lnTo>
                    <a:pt x="68" y="33"/>
                  </a:lnTo>
                  <a:lnTo>
                    <a:pt x="32" y="28"/>
                  </a:lnTo>
                  <a:lnTo>
                    <a:pt x="6" y="21"/>
                  </a:lnTo>
                  <a:lnTo>
                    <a:pt x="0" y="16"/>
                  </a:lnTo>
                  <a:lnTo>
                    <a:pt x="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14" name="Freeform 156"/>
            <p:cNvSpPr>
              <a:spLocks noChangeAspect="1"/>
            </p:cNvSpPr>
            <p:nvPr/>
          </p:nvSpPr>
          <p:spPr bwMode="auto">
            <a:xfrm>
              <a:off x="1860" y="3301"/>
              <a:ext cx="173" cy="529"/>
            </a:xfrm>
            <a:custGeom>
              <a:avLst/>
              <a:gdLst>
                <a:gd name="T0" fmla="*/ 641 w 133"/>
                <a:gd name="T1" fmla="*/ 1982 h 406"/>
                <a:gd name="T2" fmla="*/ 641 w 133"/>
                <a:gd name="T3" fmla="*/ 1081 h 406"/>
                <a:gd name="T4" fmla="*/ 641 w 133"/>
                <a:gd name="T5" fmla="*/ 1068 h 406"/>
                <a:gd name="T6" fmla="*/ 641 w 133"/>
                <a:gd name="T7" fmla="*/ 1055 h 406"/>
                <a:gd name="T8" fmla="*/ 641 w 133"/>
                <a:gd name="T9" fmla="*/ 1049 h 406"/>
                <a:gd name="T10" fmla="*/ 641 w 133"/>
                <a:gd name="T11" fmla="*/ 1044 h 406"/>
                <a:gd name="T12" fmla="*/ 631 w 133"/>
                <a:gd name="T13" fmla="*/ 1029 h 406"/>
                <a:gd name="T14" fmla="*/ 631 w 133"/>
                <a:gd name="T15" fmla="*/ 1016 h 406"/>
                <a:gd name="T16" fmla="*/ 631 w 133"/>
                <a:gd name="T17" fmla="*/ 1007 h 406"/>
                <a:gd name="T18" fmla="*/ 628 w 133"/>
                <a:gd name="T19" fmla="*/ 995 h 406"/>
                <a:gd name="T20" fmla="*/ 628 w 133"/>
                <a:gd name="T21" fmla="*/ 988 h 406"/>
                <a:gd name="T22" fmla="*/ 628 w 133"/>
                <a:gd name="T23" fmla="*/ 980 h 406"/>
                <a:gd name="T24" fmla="*/ 609 w 133"/>
                <a:gd name="T25" fmla="*/ 980 h 406"/>
                <a:gd name="T26" fmla="*/ 598 w 133"/>
                <a:gd name="T27" fmla="*/ 964 h 406"/>
                <a:gd name="T28" fmla="*/ 598 w 133"/>
                <a:gd name="T29" fmla="*/ 954 h 406"/>
                <a:gd name="T30" fmla="*/ 597 w 133"/>
                <a:gd name="T31" fmla="*/ 941 h 406"/>
                <a:gd name="T32" fmla="*/ 570 w 133"/>
                <a:gd name="T33" fmla="*/ 941 h 406"/>
                <a:gd name="T34" fmla="*/ 570 w 133"/>
                <a:gd name="T35" fmla="*/ 941 h 406"/>
                <a:gd name="T36" fmla="*/ 29 w 133"/>
                <a:gd name="T37" fmla="*/ 483 h 406"/>
                <a:gd name="T38" fmla="*/ 29 w 133"/>
                <a:gd name="T39" fmla="*/ 483 h 406"/>
                <a:gd name="T40" fmla="*/ 29 w 133"/>
                <a:gd name="T41" fmla="*/ 483 h 406"/>
                <a:gd name="T42" fmla="*/ 21 w 133"/>
                <a:gd name="T43" fmla="*/ 482 h 406"/>
                <a:gd name="T44" fmla="*/ 21 w 133"/>
                <a:gd name="T45" fmla="*/ 482 h 406"/>
                <a:gd name="T46" fmla="*/ 1 w 133"/>
                <a:gd name="T47" fmla="*/ 466 h 406"/>
                <a:gd name="T48" fmla="*/ 1 w 133"/>
                <a:gd name="T49" fmla="*/ 466 h 406"/>
                <a:gd name="T50" fmla="*/ 1 w 133"/>
                <a:gd name="T51" fmla="*/ 455 h 406"/>
                <a:gd name="T52" fmla="*/ 0 w 133"/>
                <a:gd name="T53" fmla="*/ 455 h 406"/>
                <a:gd name="T54" fmla="*/ 0 w 133"/>
                <a:gd name="T55" fmla="*/ 450 h 406"/>
                <a:gd name="T56" fmla="*/ 0 w 133"/>
                <a:gd name="T57" fmla="*/ 431 h 406"/>
                <a:gd name="T58" fmla="*/ 0 w 133"/>
                <a:gd name="T59" fmla="*/ 431 h 406"/>
                <a:gd name="T60" fmla="*/ 0 w 133"/>
                <a:gd name="T61" fmla="*/ 421 h 406"/>
                <a:gd name="T62" fmla="*/ 0 w 133"/>
                <a:gd name="T63" fmla="*/ 421 h 406"/>
                <a:gd name="T64" fmla="*/ 0 w 133"/>
                <a:gd name="T65" fmla="*/ 418 h 406"/>
                <a:gd name="T66" fmla="*/ 0 w 133"/>
                <a:gd name="T67" fmla="*/ 399 h 406"/>
                <a:gd name="T68" fmla="*/ 0 w 133"/>
                <a:gd name="T69" fmla="*/ 399 h 406"/>
                <a:gd name="T70" fmla="*/ 0 w 133"/>
                <a:gd name="T71" fmla="*/ 387 h 406"/>
                <a:gd name="T72" fmla="*/ 60 w 133"/>
                <a:gd name="T73" fmla="*/ 0 h 40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3"/>
                <a:gd name="T112" fmla="*/ 0 h 406"/>
                <a:gd name="T113" fmla="*/ 133 w 133"/>
                <a:gd name="T114" fmla="*/ 406 h 40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3" h="406">
                  <a:moveTo>
                    <a:pt x="132" y="405"/>
                  </a:moveTo>
                  <a:lnTo>
                    <a:pt x="132" y="221"/>
                  </a:lnTo>
                  <a:lnTo>
                    <a:pt x="132" y="219"/>
                  </a:lnTo>
                  <a:lnTo>
                    <a:pt x="132" y="216"/>
                  </a:lnTo>
                  <a:lnTo>
                    <a:pt x="132" y="214"/>
                  </a:lnTo>
                  <a:lnTo>
                    <a:pt x="132" y="213"/>
                  </a:lnTo>
                  <a:lnTo>
                    <a:pt x="131" y="210"/>
                  </a:lnTo>
                  <a:lnTo>
                    <a:pt x="131" y="208"/>
                  </a:lnTo>
                  <a:lnTo>
                    <a:pt x="131" y="206"/>
                  </a:lnTo>
                  <a:lnTo>
                    <a:pt x="129" y="203"/>
                  </a:lnTo>
                  <a:lnTo>
                    <a:pt x="129" y="202"/>
                  </a:lnTo>
                  <a:lnTo>
                    <a:pt x="129" y="200"/>
                  </a:lnTo>
                  <a:lnTo>
                    <a:pt x="126" y="200"/>
                  </a:lnTo>
                  <a:lnTo>
                    <a:pt x="124" y="197"/>
                  </a:lnTo>
                  <a:lnTo>
                    <a:pt x="124" y="195"/>
                  </a:lnTo>
                  <a:lnTo>
                    <a:pt x="123" y="192"/>
                  </a:lnTo>
                  <a:lnTo>
                    <a:pt x="118" y="192"/>
                  </a:lnTo>
                  <a:lnTo>
                    <a:pt x="6" y="99"/>
                  </a:lnTo>
                  <a:lnTo>
                    <a:pt x="4" y="98"/>
                  </a:lnTo>
                  <a:lnTo>
                    <a:pt x="1" y="95"/>
                  </a:lnTo>
                  <a:lnTo>
                    <a:pt x="1" y="93"/>
                  </a:lnTo>
                  <a:lnTo>
                    <a:pt x="0" y="93"/>
                  </a:lnTo>
                  <a:lnTo>
                    <a:pt x="0" y="92"/>
                  </a:lnTo>
                  <a:lnTo>
                    <a:pt x="0" y="88"/>
                  </a:lnTo>
                  <a:lnTo>
                    <a:pt x="0" y="86"/>
                  </a:lnTo>
                  <a:lnTo>
                    <a:pt x="0" y="85"/>
                  </a:lnTo>
                  <a:lnTo>
                    <a:pt x="0" y="81"/>
                  </a:lnTo>
                  <a:lnTo>
                    <a:pt x="0" y="79"/>
                  </a:lnTo>
                  <a:lnTo>
                    <a:pt x="12"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15" name="Freeform 157"/>
            <p:cNvSpPr>
              <a:spLocks noChangeAspect="1"/>
            </p:cNvSpPr>
            <p:nvPr/>
          </p:nvSpPr>
          <p:spPr bwMode="auto">
            <a:xfrm>
              <a:off x="1537" y="4117"/>
              <a:ext cx="470" cy="23"/>
            </a:xfrm>
            <a:custGeom>
              <a:avLst/>
              <a:gdLst>
                <a:gd name="T0" fmla="*/ 1755 w 361"/>
                <a:gd name="T1" fmla="*/ 75 h 18"/>
                <a:gd name="T2" fmla="*/ 1755 w 361"/>
                <a:gd name="T3" fmla="*/ 60 h 18"/>
                <a:gd name="T4" fmla="*/ 1745 w 361"/>
                <a:gd name="T5" fmla="*/ 60 h 18"/>
                <a:gd name="T6" fmla="*/ 1733 w 361"/>
                <a:gd name="T7" fmla="*/ 51 h 18"/>
                <a:gd name="T8" fmla="*/ 1722 w 361"/>
                <a:gd name="T9" fmla="*/ 47 h 18"/>
                <a:gd name="T10" fmla="*/ 1696 w 361"/>
                <a:gd name="T11" fmla="*/ 47 h 18"/>
                <a:gd name="T12" fmla="*/ 1673 w 361"/>
                <a:gd name="T13" fmla="*/ 46 h 18"/>
                <a:gd name="T14" fmla="*/ 1646 w 361"/>
                <a:gd name="T15" fmla="*/ 46 h 18"/>
                <a:gd name="T16" fmla="*/ 1609 w 361"/>
                <a:gd name="T17" fmla="*/ 31 h 18"/>
                <a:gd name="T18" fmla="*/ 1573 w 361"/>
                <a:gd name="T19" fmla="*/ 31 h 18"/>
                <a:gd name="T20" fmla="*/ 1521 w 361"/>
                <a:gd name="T21" fmla="*/ 31 h 18"/>
                <a:gd name="T22" fmla="*/ 1475 w 361"/>
                <a:gd name="T23" fmla="*/ 17 h 18"/>
                <a:gd name="T24" fmla="*/ 1420 w 361"/>
                <a:gd name="T25" fmla="*/ 17 h 18"/>
                <a:gd name="T26" fmla="*/ 1376 w 361"/>
                <a:gd name="T27" fmla="*/ 17 h 18"/>
                <a:gd name="T28" fmla="*/ 1315 w 361"/>
                <a:gd name="T29" fmla="*/ 10 h 18"/>
                <a:gd name="T30" fmla="*/ 1267 w 361"/>
                <a:gd name="T31" fmla="*/ 10 h 18"/>
                <a:gd name="T32" fmla="*/ 1208 w 361"/>
                <a:gd name="T33" fmla="*/ 10 h 18"/>
                <a:gd name="T34" fmla="*/ 1140 w 361"/>
                <a:gd name="T35" fmla="*/ 10 h 18"/>
                <a:gd name="T36" fmla="*/ 1068 w 361"/>
                <a:gd name="T37" fmla="*/ 10 h 18"/>
                <a:gd name="T38" fmla="*/ 1001 w 361"/>
                <a:gd name="T39" fmla="*/ 0 h 18"/>
                <a:gd name="T40" fmla="*/ 941 w 361"/>
                <a:gd name="T41" fmla="*/ 0 h 18"/>
                <a:gd name="T42" fmla="*/ 883 w 361"/>
                <a:gd name="T43" fmla="*/ 0 h 18"/>
                <a:gd name="T44" fmla="*/ 819 w 361"/>
                <a:gd name="T45" fmla="*/ 0 h 18"/>
                <a:gd name="T46" fmla="*/ 747 w 361"/>
                <a:gd name="T47" fmla="*/ 0 h 18"/>
                <a:gd name="T48" fmla="*/ 681 w 361"/>
                <a:gd name="T49" fmla="*/ 10 h 18"/>
                <a:gd name="T50" fmla="*/ 616 w 361"/>
                <a:gd name="T51" fmla="*/ 10 h 18"/>
                <a:gd name="T52" fmla="*/ 546 w 361"/>
                <a:gd name="T53" fmla="*/ 10 h 18"/>
                <a:gd name="T54" fmla="*/ 496 w 361"/>
                <a:gd name="T55" fmla="*/ 10 h 18"/>
                <a:gd name="T56" fmla="*/ 441 w 361"/>
                <a:gd name="T57" fmla="*/ 10 h 18"/>
                <a:gd name="T58" fmla="*/ 388 w 361"/>
                <a:gd name="T59" fmla="*/ 17 h 18"/>
                <a:gd name="T60" fmla="*/ 333 w 361"/>
                <a:gd name="T61" fmla="*/ 17 h 18"/>
                <a:gd name="T62" fmla="*/ 276 w 361"/>
                <a:gd name="T63" fmla="*/ 17 h 18"/>
                <a:gd name="T64" fmla="*/ 232 w 361"/>
                <a:gd name="T65" fmla="*/ 31 h 18"/>
                <a:gd name="T66" fmla="*/ 190 w 361"/>
                <a:gd name="T67" fmla="*/ 31 h 18"/>
                <a:gd name="T68" fmla="*/ 161 w 361"/>
                <a:gd name="T69" fmla="*/ 31 h 18"/>
                <a:gd name="T70" fmla="*/ 125 w 361"/>
                <a:gd name="T71" fmla="*/ 46 h 18"/>
                <a:gd name="T72" fmla="*/ 95 w 361"/>
                <a:gd name="T73" fmla="*/ 46 h 18"/>
                <a:gd name="T74" fmla="*/ 60 w 361"/>
                <a:gd name="T75" fmla="*/ 47 h 18"/>
                <a:gd name="T76" fmla="*/ 35 w 361"/>
                <a:gd name="T77" fmla="*/ 47 h 18"/>
                <a:gd name="T78" fmla="*/ 27 w 361"/>
                <a:gd name="T79" fmla="*/ 51 h 18"/>
                <a:gd name="T80" fmla="*/ 12 w 361"/>
                <a:gd name="T81" fmla="*/ 60 h 18"/>
                <a:gd name="T82" fmla="*/ 0 w 361"/>
                <a:gd name="T83" fmla="*/ 60 h 18"/>
                <a:gd name="T84" fmla="*/ 0 w 361"/>
                <a:gd name="T85" fmla="*/ 75 h 18"/>
                <a:gd name="T86" fmla="*/ 1755 w 361"/>
                <a:gd name="T87" fmla="*/ 75 h 18"/>
                <a:gd name="T88" fmla="*/ 1755 w 361"/>
                <a:gd name="T89" fmla="*/ 75 h 1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361"/>
                <a:gd name="T136" fmla="*/ 0 h 18"/>
                <a:gd name="T137" fmla="*/ 361 w 361"/>
                <a:gd name="T138" fmla="*/ 18 h 1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361" h="18">
                  <a:moveTo>
                    <a:pt x="360" y="17"/>
                  </a:moveTo>
                  <a:lnTo>
                    <a:pt x="360" y="14"/>
                  </a:lnTo>
                  <a:lnTo>
                    <a:pt x="358" y="14"/>
                  </a:lnTo>
                  <a:lnTo>
                    <a:pt x="356" y="12"/>
                  </a:lnTo>
                  <a:lnTo>
                    <a:pt x="353" y="11"/>
                  </a:lnTo>
                  <a:lnTo>
                    <a:pt x="349" y="11"/>
                  </a:lnTo>
                  <a:lnTo>
                    <a:pt x="343" y="10"/>
                  </a:lnTo>
                  <a:lnTo>
                    <a:pt x="338" y="10"/>
                  </a:lnTo>
                  <a:lnTo>
                    <a:pt x="330" y="7"/>
                  </a:lnTo>
                  <a:lnTo>
                    <a:pt x="323" y="7"/>
                  </a:lnTo>
                  <a:lnTo>
                    <a:pt x="312" y="7"/>
                  </a:lnTo>
                  <a:lnTo>
                    <a:pt x="303" y="4"/>
                  </a:lnTo>
                  <a:lnTo>
                    <a:pt x="292" y="4"/>
                  </a:lnTo>
                  <a:lnTo>
                    <a:pt x="283" y="4"/>
                  </a:lnTo>
                  <a:lnTo>
                    <a:pt x="270" y="2"/>
                  </a:lnTo>
                  <a:lnTo>
                    <a:pt x="260" y="2"/>
                  </a:lnTo>
                  <a:lnTo>
                    <a:pt x="248" y="2"/>
                  </a:lnTo>
                  <a:lnTo>
                    <a:pt x="234" y="2"/>
                  </a:lnTo>
                  <a:lnTo>
                    <a:pt x="220" y="2"/>
                  </a:lnTo>
                  <a:lnTo>
                    <a:pt x="206" y="0"/>
                  </a:lnTo>
                  <a:lnTo>
                    <a:pt x="193" y="0"/>
                  </a:lnTo>
                  <a:lnTo>
                    <a:pt x="181" y="0"/>
                  </a:lnTo>
                  <a:lnTo>
                    <a:pt x="168" y="0"/>
                  </a:lnTo>
                  <a:lnTo>
                    <a:pt x="154" y="0"/>
                  </a:lnTo>
                  <a:lnTo>
                    <a:pt x="140" y="2"/>
                  </a:lnTo>
                  <a:lnTo>
                    <a:pt x="126" y="2"/>
                  </a:lnTo>
                  <a:lnTo>
                    <a:pt x="112" y="2"/>
                  </a:lnTo>
                  <a:lnTo>
                    <a:pt x="102" y="2"/>
                  </a:lnTo>
                  <a:lnTo>
                    <a:pt x="91" y="2"/>
                  </a:lnTo>
                  <a:lnTo>
                    <a:pt x="80" y="4"/>
                  </a:lnTo>
                  <a:lnTo>
                    <a:pt x="68" y="4"/>
                  </a:lnTo>
                  <a:lnTo>
                    <a:pt x="57" y="4"/>
                  </a:lnTo>
                  <a:lnTo>
                    <a:pt x="48" y="7"/>
                  </a:lnTo>
                  <a:lnTo>
                    <a:pt x="39" y="7"/>
                  </a:lnTo>
                  <a:lnTo>
                    <a:pt x="33" y="7"/>
                  </a:lnTo>
                  <a:lnTo>
                    <a:pt x="26" y="10"/>
                  </a:lnTo>
                  <a:lnTo>
                    <a:pt x="19" y="10"/>
                  </a:lnTo>
                  <a:lnTo>
                    <a:pt x="12" y="11"/>
                  </a:lnTo>
                  <a:lnTo>
                    <a:pt x="7" y="11"/>
                  </a:lnTo>
                  <a:lnTo>
                    <a:pt x="5" y="12"/>
                  </a:lnTo>
                  <a:lnTo>
                    <a:pt x="2" y="14"/>
                  </a:lnTo>
                  <a:lnTo>
                    <a:pt x="0" y="14"/>
                  </a:lnTo>
                  <a:lnTo>
                    <a:pt x="0" y="17"/>
                  </a:lnTo>
                  <a:lnTo>
                    <a:pt x="360" y="17"/>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16" name="Freeform 158"/>
            <p:cNvSpPr>
              <a:spLocks noChangeAspect="1"/>
            </p:cNvSpPr>
            <p:nvPr/>
          </p:nvSpPr>
          <p:spPr bwMode="auto">
            <a:xfrm>
              <a:off x="1530" y="3589"/>
              <a:ext cx="470" cy="21"/>
            </a:xfrm>
            <a:custGeom>
              <a:avLst/>
              <a:gdLst>
                <a:gd name="T0" fmla="*/ 0 w 361"/>
                <a:gd name="T1" fmla="*/ 0 h 16"/>
                <a:gd name="T2" fmla="*/ 0 w 361"/>
                <a:gd name="T3" fmla="*/ 0 h 16"/>
                <a:gd name="T4" fmla="*/ 12 w 361"/>
                <a:gd name="T5" fmla="*/ 12 h 16"/>
                <a:gd name="T6" fmla="*/ 27 w 361"/>
                <a:gd name="T7" fmla="*/ 12 h 16"/>
                <a:gd name="T8" fmla="*/ 35 w 361"/>
                <a:gd name="T9" fmla="*/ 31 h 16"/>
                <a:gd name="T10" fmla="*/ 60 w 361"/>
                <a:gd name="T11" fmla="*/ 37 h 16"/>
                <a:gd name="T12" fmla="*/ 95 w 361"/>
                <a:gd name="T13" fmla="*/ 37 h 16"/>
                <a:gd name="T14" fmla="*/ 124 w 361"/>
                <a:gd name="T15" fmla="*/ 37 h 16"/>
                <a:gd name="T16" fmla="*/ 161 w 361"/>
                <a:gd name="T17" fmla="*/ 49 h 16"/>
                <a:gd name="T18" fmla="*/ 190 w 361"/>
                <a:gd name="T19" fmla="*/ 49 h 16"/>
                <a:gd name="T20" fmla="*/ 232 w 361"/>
                <a:gd name="T21" fmla="*/ 64 h 16"/>
                <a:gd name="T22" fmla="*/ 273 w 361"/>
                <a:gd name="T23" fmla="*/ 64 h 16"/>
                <a:gd name="T24" fmla="*/ 333 w 361"/>
                <a:gd name="T25" fmla="*/ 71 h 16"/>
                <a:gd name="T26" fmla="*/ 393 w 361"/>
                <a:gd name="T27" fmla="*/ 71 h 16"/>
                <a:gd name="T28" fmla="*/ 437 w 361"/>
                <a:gd name="T29" fmla="*/ 71 h 16"/>
                <a:gd name="T30" fmla="*/ 496 w 361"/>
                <a:gd name="T31" fmla="*/ 71 h 16"/>
                <a:gd name="T32" fmla="*/ 549 w 361"/>
                <a:gd name="T33" fmla="*/ 77 h 16"/>
                <a:gd name="T34" fmla="*/ 618 w 361"/>
                <a:gd name="T35" fmla="*/ 77 h 16"/>
                <a:gd name="T36" fmla="*/ 681 w 361"/>
                <a:gd name="T37" fmla="*/ 77 h 16"/>
                <a:gd name="T38" fmla="*/ 745 w 361"/>
                <a:gd name="T39" fmla="*/ 77 h 16"/>
                <a:gd name="T40" fmla="*/ 812 w 361"/>
                <a:gd name="T41" fmla="*/ 77 h 16"/>
                <a:gd name="T42" fmla="*/ 883 w 361"/>
                <a:gd name="T43" fmla="*/ 77 h 16"/>
                <a:gd name="T44" fmla="*/ 941 w 361"/>
                <a:gd name="T45" fmla="*/ 77 h 16"/>
                <a:gd name="T46" fmla="*/ 1001 w 361"/>
                <a:gd name="T47" fmla="*/ 77 h 16"/>
                <a:gd name="T48" fmla="*/ 1068 w 361"/>
                <a:gd name="T49" fmla="*/ 77 h 16"/>
                <a:gd name="T50" fmla="*/ 1140 w 361"/>
                <a:gd name="T51" fmla="*/ 77 h 16"/>
                <a:gd name="T52" fmla="*/ 1206 w 361"/>
                <a:gd name="T53" fmla="*/ 77 h 16"/>
                <a:gd name="T54" fmla="*/ 1263 w 361"/>
                <a:gd name="T55" fmla="*/ 71 h 16"/>
                <a:gd name="T56" fmla="*/ 1310 w 361"/>
                <a:gd name="T57" fmla="*/ 71 h 16"/>
                <a:gd name="T58" fmla="*/ 1387 w 361"/>
                <a:gd name="T59" fmla="*/ 71 h 16"/>
                <a:gd name="T60" fmla="*/ 1417 w 361"/>
                <a:gd name="T61" fmla="*/ 71 h 16"/>
                <a:gd name="T62" fmla="*/ 1475 w 361"/>
                <a:gd name="T63" fmla="*/ 64 h 16"/>
                <a:gd name="T64" fmla="*/ 1521 w 361"/>
                <a:gd name="T65" fmla="*/ 64 h 16"/>
                <a:gd name="T66" fmla="*/ 1570 w 361"/>
                <a:gd name="T67" fmla="*/ 49 h 16"/>
                <a:gd name="T68" fmla="*/ 1609 w 361"/>
                <a:gd name="T69" fmla="*/ 49 h 16"/>
                <a:gd name="T70" fmla="*/ 1644 w 361"/>
                <a:gd name="T71" fmla="*/ 37 h 16"/>
                <a:gd name="T72" fmla="*/ 1673 w 361"/>
                <a:gd name="T73" fmla="*/ 37 h 16"/>
                <a:gd name="T74" fmla="*/ 1706 w 361"/>
                <a:gd name="T75" fmla="*/ 37 h 16"/>
                <a:gd name="T76" fmla="*/ 1722 w 361"/>
                <a:gd name="T77" fmla="*/ 31 h 16"/>
                <a:gd name="T78" fmla="*/ 1733 w 361"/>
                <a:gd name="T79" fmla="*/ 12 h 16"/>
                <a:gd name="T80" fmla="*/ 1745 w 361"/>
                <a:gd name="T81" fmla="*/ 12 h 16"/>
                <a:gd name="T82" fmla="*/ 1755 w 361"/>
                <a:gd name="T83" fmla="*/ 0 h 16"/>
                <a:gd name="T84" fmla="*/ 1755 w 361"/>
                <a:gd name="T85" fmla="*/ 0 h 1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61"/>
                <a:gd name="T130" fmla="*/ 0 h 16"/>
                <a:gd name="T131" fmla="*/ 361 w 361"/>
                <a:gd name="T132" fmla="*/ 16 h 1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61" h="16">
                  <a:moveTo>
                    <a:pt x="0" y="0"/>
                  </a:moveTo>
                  <a:lnTo>
                    <a:pt x="0" y="0"/>
                  </a:lnTo>
                  <a:lnTo>
                    <a:pt x="2" y="2"/>
                  </a:lnTo>
                  <a:lnTo>
                    <a:pt x="5" y="2"/>
                  </a:lnTo>
                  <a:lnTo>
                    <a:pt x="7" y="6"/>
                  </a:lnTo>
                  <a:lnTo>
                    <a:pt x="12" y="7"/>
                  </a:lnTo>
                  <a:lnTo>
                    <a:pt x="19" y="7"/>
                  </a:lnTo>
                  <a:lnTo>
                    <a:pt x="25" y="7"/>
                  </a:lnTo>
                  <a:lnTo>
                    <a:pt x="33" y="9"/>
                  </a:lnTo>
                  <a:lnTo>
                    <a:pt x="39" y="9"/>
                  </a:lnTo>
                  <a:lnTo>
                    <a:pt x="48" y="12"/>
                  </a:lnTo>
                  <a:lnTo>
                    <a:pt x="56" y="12"/>
                  </a:lnTo>
                  <a:lnTo>
                    <a:pt x="68" y="14"/>
                  </a:lnTo>
                  <a:lnTo>
                    <a:pt x="81" y="14"/>
                  </a:lnTo>
                  <a:lnTo>
                    <a:pt x="90" y="14"/>
                  </a:lnTo>
                  <a:lnTo>
                    <a:pt x="102" y="14"/>
                  </a:lnTo>
                  <a:lnTo>
                    <a:pt x="113" y="15"/>
                  </a:lnTo>
                  <a:lnTo>
                    <a:pt x="127" y="15"/>
                  </a:lnTo>
                  <a:lnTo>
                    <a:pt x="140" y="15"/>
                  </a:lnTo>
                  <a:lnTo>
                    <a:pt x="153" y="15"/>
                  </a:lnTo>
                  <a:lnTo>
                    <a:pt x="167" y="15"/>
                  </a:lnTo>
                  <a:lnTo>
                    <a:pt x="181" y="15"/>
                  </a:lnTo>
                  <a:lnTo>
                    <a:pt x="193" y="15"/>
                  </a:lnTo>
                  <a:lnTo>
                    <a:pt x="206" y="15"/>
                  </a:lnTo>
                  <a:lnTo>
                    <a:pt x="220" y="15"/>
                  </a:lnTo>
                  <a:lnTo>
                    <a:pt x="234" y="15"/>
                  </a:lnTo>
                  <a:lnTo>
                    <a:pt x="247" y="15"/>
                  </a:lnTo>
                  <a:lnTo>
                    <a:pt x="259" y="14"/>
                  </a:lnTo>
                  <a:lnTo>
                    <a:pt x="269" y="14"/>
                  </a:lnTo>
                  <a:lnTo>
                    <a:pt x="284" y="14"/>
                  </a:lnTo>
                  <a:lnTo>
                    <a:pt x="291" y="14"/>
                  </a:lnTo>
                  <a:lnTo>
                    <a:pt x="303" y="12"/>
                  </a:lnTo>
                  <a:lnTo>
                    <a:pt x="312" y="12"/>
                  </a:lnTo>
                  <a:lnTo>
                    <a:pt x="322" y="9"/>
                  </a:lnTo>
                  <a:lnTo>
                    <a:pt x="330" y="9"/>
                  </a:lnTo>
                  <a:lnTo>
                    <a:pt x="337" y="7"/>
                  </a:lnTo>
                  <a:lnTo>
                    <a:pt x="343" y="7"/>
                  </a:lnTo>
                  <a:lnTo>
                    <a:pt x="350" y="7"/>
                  </a:lnTo>
                  <a:lnTo>
                    <a:pt x="353" y="6"/>
                  </a:lnTo>
                  <a:lnTo>
                    <a:pt x="356" y="2"/>
                  </a:lnTo>
                  <a:lnTo>
                    <a:pt x="358" y="2"/>
                  </a:lnTo>
                  <a:lnTo>
                    <a:pt x="36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17" name="Freeform 159"/>
            <p:cNvSpPr>
              <a:spLocks noChangeAspect="1"/>
            </p:cNvSpPr>
            <p:nvPr/>
          </p:nvSpPr>
          <p:spPr bwMode="auto">
            <a:xfrm>
              <a:off x="1570" y="3544"/>
              <a:ext cx="393" cy="19"/>
            </a:xfrm>
            <a:custGeom>
              <a:avLst/>
              <a:gdLst>
                <a:gd name="T0" fmla="*/ 1487 w 301"/>
                <a:gd name="T1" fmla="*/ 60 h 15"/>
                <a:gd name="T2" fmla="*/ 1487 w 301"/>
                <a:gd name="T3" fmla="*/ 60 h 15"/>
                <a:gd name="T4" fmla="*/ 1479 w 301"/>
                <a:gd name="T5" fmla="*/ 60 h 15"/>
                <a:gd name="T6" fmla="*/ 1473 w 301"/>
                <a:gd name="T7" fmla="*/ 47 h 15"/>
                <a:gd name="T8" fmla="*/ 1454 w 301"/>
                <a:gd name="T9" fmla="*/ 47 h 15"/>
                <a:gd name="T10" fmla="*/ 1443 w 301"/>
                <a:gd name="T11" fmla="*/ 37 h 15"/>
                <a:gd name="T12" fmla="*/ 1415 w 301"/>
                <a:gd name="T13" fmla="*/ 37 h 15"/>
                <a:gd name="T14" fmla="*/ 1389 w 301"/>
                <a:gd name="T15" fmla="*/ 25 h 15"/>
                <a:gd name="T16" fmla="*/ 1367 w 301"/>
                <a:gd name="T17" fmla="*/ 25 h 15"/>
                <a:gd name="T18" fmla="*/ 1332 w 301"/>
                <a:gd name="T19" fmla="*/ 25 h 15"/>
                <a:gd name="T20" fmla="*/ 1282 w 301"/>
                <a:gd name="T21" fmla="*/ 20 h 15"/>
                <a:gd name="T22" fmla="*/ 1259 w 301"/>
                <a:gd name="T23" fmla="*/ 20 h 15"/>
                <a:gd name="T24" fmla="*/ 1210 w 301"/>
                <a:gd name="T25" fmla="*/ 20 h 15"/>
                <a:gd name="T26" fmla="*/ 1166 w 301"/>
                <a:gd name="T27" fmla="*/ 10 h 15"/>
                <a:gd name="T28" fmla="*/ 1120 w 301"/>
                <a:gd name="T29" fmla="*/ 10 h 15"/>
                <a:gd name="T30" fmla="*/ 1058 w 301"/>
                <a:gd name="T31" fmla="*/ 10 h 15"/>
                <a:gd name="T32" fmla="*/ 1020 w 301"/>
                <a:gd name="T33" fmla="*/ 10 h 15"/>
                <a:gd name="T34" fmla="*/ 960 w 301"/>
                <a:gd name="T35" fmla="*/ 10 h 15"/>
                <a:gd name="T36" fmla="*/ 904 w 301"/>
                <a:gd name="T37" fmla="*/ 10 h 15"/>
                <a:gd name="T38" fmla="*/ 854 w 301"/>
                <a:gd name="T39" fmla="*/ 10 h 15"/>
                <a:gd name="T40" fmla="*/ 807 w 301"/>
                <a:gd name="T41" fmla="*/ 0 h 15"/>
                <a:gd name="T42" fmla="*/ 748 w 301"/>
                <a:gd name="T43" fmla="*/ 0 h 15"/>
                <a:gd name="T44" fmla="*/ 693 w 301"/>
                <a:gd name="T45" fmla="*/ 0 h 15"/>
                <a:gd name="T46" fmla="*/ 636 w 301"/>
                <a:gd name="T47" fmla="*/ 10 h 15"/>
                <a:gd name="T48" fmla="*/ 584 w 301"/>
                <a:gd name="T49" fmla="*/ 10 h 15"/>
                <a:gd name="T50" fmla="*/ 522 w 301"/>
                <a:gd name="T51" fmla="*/ 10 h 15"/>
                <a:gd name="T52" fmla="*/ 474 w 301"/>
                <a:gd name="T53" fmla="*/ 10 h 15"/>
                <a:gd name="T54" fmla="*/ 420 w 301"/>
                <a:gd name="T55" fmla="*/ 10 h 15"/>
                <a:gd name="T56" fmla="*/ 372 w 301"/>
                <a:gd name="T57" fmla="*/ 10 h 15"/>
                <a:gd name="T58" fmla="*/ 322 w 301"/>
                <a:gd name="T59" fmla="*/ 10 h 15"/>
                <a:gd name="T60" fmla="*/ 274 w 301"/>
                <a:gd name="T61" fmla="*/ 20 h 15"/>
                <a:gd name="T62" fmla="*/ 239 w 301"/>
                <a:gd name="T63" fmla="*/ 20 h 15"/>
                <a:gd name="T64" fmla="*/ 197 w 301"/>
                <a:gd name="T65" fmla="*/ 20 h 15"/>
                <a:gd name="T66" fmla="*/ 166 w 301"/>
                <a:gd name="T67" fmla="*/ 25 h 15"/>
                <a:gd name="T68" fmla="*/ 133 w 301"/>
                <a:gd name="T69" fmla="*/ 25 h 15"/>
                <a:gd name="T70" fmla="*/ 97 w 301"/>
                <a:gd name="T71" fmla="*/ 25 h 15"/>
                <a:gd name="T72" fmla="*/ 78 w 301"/>
                <a:gd name="T73" fmla="*/ 37 h 15"/>
                <a:gd name="T74" fmla="*/ 52 w 301"/>
                <a:gd name="T75" fmla="*/ 37 h 15"/>
                <a:gd name="T76" fmla="*/ 35 w 301"/>
                <a:gd name="T77" fmla="*/ 47 h 15"/>
                <a:gd name="T78" fmla="*/ 27 w 301"/>
                <a:gd name="T79" fmla="*/ 47 h 15"/>
                <a:gd name="T80" fmla="*/ 12 w 301"/>
                <a:gd name="T81" fmla="*/ 60 h 15"/>
                <a:gd name="T82" fmla="*/ 0 w 301"/>
                <a:gd name="T83" fmla="*/ 60 h 15"/>
                <a:gd name="T84" fmla="*/ 0 w 301"/>
                <a:gd name="T85" fmla="*/ 60 h 1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01"/>
                <a:gd name="T130" fmla="*/ 0 h 15"/>
                <a:gd name="T131" fmla="*/ 301 w 301"/>
                <a:gd name="T132" fmla="*/ 15 h 1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01" h="15">
                  <a:moveTo>
                    <a:pt x="300" y="14"/>
                  </a:moveTo>
                  <a:lnTo>
                    <a:pt x="300" y="14"/>
                  </a:lnTo>
                  <a:lnTo>
                    <a:pt x="299" y="14"/>
                  </a:lnTo>
                  <a:lnTo>
                    <a:pt x="297" y="11"/>
                  </a:lnTo>
                  <a:lnTo>
                    <a:pt x="293" y="11"/>
                  </a:lnTo>
                  <a:lnTo>
                    <a:pt x="291" y="9"/>
                  </a:lnTo>
                  <a:lnTo>
                    <a:pt x="286" y="9"/>
                  </a:lnTo>
                  <a:lnTo>
                    <a:pt x="280" y="6"/>
                  </a:lnTo>
                  <a:lnTo>
                    <a:pt x="276" y="6"/>
                  </a:lnTo>
                  <a:lnTo>
                    <a:pt x="269" y="6"/>
                  </a:lnTo>
                  <a:lnTo>
                    <a:pt x="259" y="5"/>
                  </a:lnTo>
                  <a:lnTo>
                    <a:pt x="254" y="5"/>
                  </a:lnTo>
                  <a:lnTo>
                    <a:pt x="244" y="5"/>
                  </a:lnTo>
                  <a:lnTo>
                    <a:pt x="235" y="2"/>
                  </a:lnTo>
                  <a:lnTo>
                    <a:pt x="226" y="2"/>
                  </a:lnTo>
                  <a:lnTo>
                    <a:pt x="214" y="2"/>
                  </a:lnTo>
                  <a:lnTo>
                    <a:pt x="206" y="2"/>
                  </a:lnTo>
                  <a:lnTo>
                    <a:pt x="194" y="2"/>
                  </a:lnTo>
                  <a:lnTo>
                    <a:pt x="182" y="2"/>
                  </a:lnTo>
                  <a:lnTo>
                    <a:pt x="172" y="2"/>
                  </a:lnTo>
                  <a:lnTo>
                    <a:pt x="162" y="0"/>
                  </a:lnTo>
                  <a:lnTo>
                    <a:pt x="151" y="0"/>
                  </a:lnTo>
                  <a:lnTo>
                    <a:pt x="140" y="0"/>
                  </a:lnTo>
                  <a:lnTo>
                    <a:pt x="129" y="2"/>
                  </a:lnTo>
                  <a:lnTo>
                    <a:pt x="118" y="2"/>
                  </a:lnTo>
                  <a:lnTo>
                    <a:pt x="105" y="2"/>
                  </a:lnTo>
                  <a:lnTo>
                    <a:pt x="96" y="2"/>
                  </a:lnTo>
                  <a:lnTo>
                    <a:pt x="85" y="2"/>
                  </a:lnTo>
                  <a:lnTo>
                    <a:pt x="75" y="2"/>
                  </a:lnTo>
                  <a:lnTo>
                    <a:pt x="65" y="2"/>
                  </a:lnTo>
                  <a:lnTo>
                    <a:pt x="55" y="5"/>
                  </a:lnTo>
                  <a:lnTo>
                    <a:pt x="48" y="5"/>
                  </a:lnTo>
                  <a:lnTo>
                    <a:pt x="40" y="5"/>
                  </a:lnTo>
                  <a:lnTo>
                    <a:pt x="34" y="6"/>
                  </a:lnTo>
                  <a:lnTo>
                    <a:pt x="27" y="6"/>
                  </a:lnTo>
                  <a:lnTo>
                    <a:pt x="20" y="6"/>
                  </a:lnTo>
                  <a:lnTo>
                    <a:pt x="16" y="9"/>
                  </a:lnTo>
                  <a:lnTo>
                    <a:pt x="11" y="9"/>
                  </a:lnTo>
                  <a:lnTo>
                    <a:pt x="7" y="11"/>
                  </a:lnTo>
                  <a:lnTo>
                    <a:pt x="5" y="11"/>
                  </a:lnTo>
                  <a:lnTo>
                    <a:pt x="2" y="14"/>
                  </a:lnTo>
                  <a:lnTo>
                    <a:pt x="0" y="14"/>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18" name="Freeform 160"/>
            <p:cNvSpPr>
              <a:spLocks noChangeAspect="1"/>
            </p:cNvSpPr>
            <p:nvPr/>
          </p:nvSpPr>
          <p:spPr bwMode="auto">
            <a:xfrm>
              <a:off x="1689" y="3325"/>
              <a:ext cx="158" cy="5"/>
            </a:xfrm>
            <a:custGeom>
              <a:avLst/>
              <a:gdLst>
                <a:gd name="T0" fmla="*/ 0 w 121"/>
                <a:gd name="T1" fmla="*/ 0 h 4"/>
                <a:gd name="T2" fmla="*/ 0 w 121"/>
                <a:gd name="T3" fmla="*/ 0 h 4"/>
                <a:gd name="T4" fmla="*/ 0 w 121"/>
                <a:gd name="T5" fmla="*/ 0 h 4"/>
                <a:gd name="T6" fmla="*/ 16 w 121"/>
                <a:gd name="T7" fmla="*/ 0 h 4"/>
                <a:gd name="T8" fmla="*/ 16 w 121"/>
                <a:gd name="T9" fmla="*/ 0 h 4"/>
                <a:gd name="T10" fmla="*/ 29 w 121"/>
                <a:gd name="T11" fmla="*/ 0 h 4"/>
                <a:gd name="T12" fmla="*/ 38 w 121"/>
                <a:gd name="T13" fmla="*/ 0 h 4"/>
                <a:gd name="T14" fmla="*/ 46 w 121"/>
                <a:gd name="T15" fmla="*/ 1 h 4"/>
                <a:gd name="T16" fmla="*/ 60 w 121"/>
                <a:gd name="T17" fmla="*/ 1 h 4"/>
                <a:gd name="T18" fmla="*/ 68 w 121"/>
                <a:gd name="T19" fmla="*/ 1 h 4"/>
                <a:gd name="T20" fmla="*/ 78 w 121"/>
                <a:gd name="T21" fmla="*/ 1 h 4"/>
                <a:gd name="T22" fmla="*/ 97 w 121"/>
                <a:gd name="T23" fmla="*/ 1 h 4"/>
                <a:gd name="T24" fmla="*/ 114 w 121"/>
                <a:gd name="T25" fmla="*/ 1 h 4"/>
                <a:gd name="T26" fmla="*/ 140 w 121"/>
                <a:gd name="T27" fmla="*/ 1 h 4"/>
                <a:gd name="T28" fmla="*/ 149 w 121"/>
                <a:gd name="T29" fmla="*/ 1 h 4"/>
                <a:gd name="T30" fmla="*/ 174 w 121"/>
                <a:gd name="T31" fmla="*/ 1 h 4"/>
                <a:gd name="T32" fmla="*/ 197 w 121"/>
                <a:gd name="T33" fmla="*/ 11 h 4"/>
                <a:gd name="T34" fmla="*/ 212 w 121"/>
                <a:gd name="T35" fmla="*/ 11 h 4"/>
                <a:gd name="T36" fmla="*/ 245 w 121"/>
                <a:gd name="T37" fmla="*/ 11 h 4"/>
                <a:gd name="T38" fmla="*/ 269 w 121"/>
                <a:gd name="T39" fmla="*/ 11 h 4"/>
                <a:gd name="T40" fmla="*/ 283 w 121"/>
                <a:gd name="T41" fmla="*/ 11 h 4"/>
                <a:gd name="T42" fmla="*/ 307 w 121"/>
                <a:gd name="T43" fmla="*/ 11 h 4"/>
                <a:gd name="T44" fmla="*/ 325 w 121"/>
                <a:gd name="T45" fmla="*/ 11 h 4"/>
                <a:gd name="T46" fmla="*/ 351 w 121"/>
                <a:gd name="T47" fmla="*/ 11 h 4"/>
                <a:gd name="T48" fmla="*/ 373 w 121"/>
                <a:gd name="T49" fmla="*/ 11 h 4"/>
                <a:gd name="T50" fmla="*/ 390 w 121"/>
                <a:gd name="T51" fmla="*/ 11 h 4"/>
                <a:gd name="T52" fmla="*/ 409 w 121"/>
                <a:gd name="T53" fmla="*/ 11 h 4"/>
                <a:gd name="T54" fmla="*/ 424 w 121"/>
                <a:gd name="T55" fmla="*/ 1 h 4"/>
                <a:gd name="T56" fmla="*/ 450 w 121"/>
                <a:gd name="T57" fmla="*/ 1 h 4"/>
                <a:gd name="T58" fmla="*/ 483 w 121"/>
                <a:gd name="T59" fmla="*/ 1 h 4"/>
                <a:gd name="T60" fmla="*/ 486 w 121"/>
                <a:gd name="T61" fmla="*/ 1 h 4"/>
                <a:gd name="T62" fmla="*/ 509 w 121"/>
                <a:gd name="T63" fmla="*/ 1 h 4"/>
                <a:gd name="T64" fmla="*/ 522 w 121"/>
                <a:gd name="T65" fmla="*/ 1 h 4"/>
                <a:gd name="T66" fmla="*/ 546 w 121"/>
                <a:gd name="T67" fmla="*/ 1 h 4"/>
                <a:gd name="T68" fmla="*/ 554 w 121"/>
                <a:gd name="T69" fmla="*/ 1 h 4"/>
                <a:gd name="T70" fmla="*/ 568 w 121"/>
                <a:gd name="T71" fmla="*/ 1 h 4"/>
                <a:gd name="T72" fmla="*/ 581 w 121"/>
                <a:gd name="T73" fmla="*/ 0 h 4"/>
                <a:gd name="T74" fmla="*/ 588 w 121"/>
                <a:gd name="T75" fmla="*/ 0 h 4"/>
                <a:gd name="T76" fmla="*/ 588 w 121"/>
                <a:gd name="T77" fmla="*/ 0 h 4"/>
                <a:gd name="T78" fmla="*/ 597 w 121"/>
                <a:gd name="T79" fmla="*/ 0 h 4"/>
                <a:gd name="T80" fmla="*/ 597 w 121"/>
                <a:gd name="T81" fmla="*/ 0 h 4"/>
                <a:gd name="T82" fmla="*/ 597 w 121"/>
                <a:gd name="T83" fmla="*/ 0 h 4"/>
                <a:gd name="T84" fmla="*/ 597 w 121"/>
                <a:gd name="T85" fmla="*/ 0 h 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21"/>
                <a:gd name="T130" fmla="*/ 0 h 4"/>
                <a:gd name="T131" fmla="*/ 121 w 121"/>
                <a:gd name="T132" fmla="*/ 4 h 4"/>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21" h="4">
                  <a:moveTo>
                    <a:pt x="0" y="0"/>
                  </a:moveTo>
                  <a:lnTo>
                    <a:pt x="0" y="0"/>
                  </a:lnTo>
                  <a:lnTo>
                    <a:pt x="3" y="0"/>
                  </a:lnTo>
                  <a:lnTo>
                    <a:pt x="6" y="0"/>
                  </a:lnTo>
                  <a:lnTo>
                    <a:pt x="8" y="0"/>
                  </a:lnTo>
                  <a:lnTo>
                    <a:pt x="9" y="1"/>
                  </a:lnTo>
                  <a:lnTo>
                    <a:pt x="12" y="1"/>
                  </a:lnTo>
                  <a:lnTo>
                    <a:pt x="14" y="1"/>
                  </a:lnTo>
                  <a:lnTo>
                    <a:pt x="16" y="1"/>
                  </a:lnTo>
                  <a:lnTo>
                    <a:pt x="20" y="1"/>
                  </a:lnTo>
                  <a:lnTo>
                    <a:pt x="23" y="1"/>
                  </a:lnTo>
                  <a:lnTo>
                    <a:pt x="28" y="1"/>
                  </a:lnTo>
                  <a:lnTo>
                    <a:pt x="30" y="1"/>
                  </a:lnTo>
                  <a:lnTo>
                    <a:pt x="35" y="1"/>
                  </a:lnTo>
                  <a:lnTo>
                    <a:pt x="40" y="3"/>
                  </a:lnTo>
                  <a:lnTo>
                    <a:pt x="43" y="3"/>
                  </a:lnTo>
                  <a:lnTo>
                    <a:pt x="49" y="3"/>
                  </a:lnTo>
                  <a:lnTo>
                    <a:pt x="54" y="3"/>
                  </a:lnTo>
                  <a:lnTo>
                    <a:pt x="57" y="3"/>
                  </a:lnTo>
                  <a:lnTo>
                    <a:pt x="62" y="3"/>
                  </a:lnTo>
                  <a:lnTo>
                    <a:pt x="66" y="3"/>
                  </a:lnTo>
                  <a:lnTo>
                    <a:pt x="71" y="3"/>
                  </a:lnTo>
                  <a:lnTo>
                    <a:pt x="76" y="3"/>
                  </a:lnTo>
                  <a:lnTo>
                    <a:pt x="79" y="3"/>
                  </a:lnTo>
                  <a:lnTo>
                    <a:pt x="83" y="3"/>
                  </a:lnTo>
                  <a:lnTo>
                    <a:pt x="86" y="1"/>
                  </a:lnTo>
                  <a:lnTo>
                    <a:pt x="91" y="1"/>
                  </a:lnTo>
                  <a:lnTo>
                    <a:pt x="97" y="1"/>
                  </a:lnTo>
                  <a:lnTo>
                    <a:pt x="98" y="1"/>
                  </a:lnTo>
                  <a:lnTo>
                    <a:pt x="103" y="1"/>
                  </a:lnTo>
                  <a:lnTo>
                    <a:pt x="105" y="1"/>
                  </a:lnTo>
                  <a:lnTo>
                    <a:pt x="110" y="1"/>
                  </a:lnTo>
                  <a:lnTo>
                    <a:pt x="112" y="1"/>
                  </a:lnTo>
                  <a:lnTo>
                    <a:pt x="114" y="1"/>
                  </a:lnTo>
                  <a:lnTo>
                    <a:pt x="117" y="0"/>
                  </a:lnTo>
                  <a:lnTo>
                    <a:pt x="119" y="0"/>
                  </a:lnTo>
                  <a:lnTo>
                    <a:pt x="120"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19" name="Line 161"/>
            <p:cNvSpPr>
              <a:spLocks noChangeAspect="1" noChangeShapeType="1"/>
            </p:cNvSpPr>
            <p:nvPr/>
          </p:nvSpPr>
          <p:spPr bwMode="auto">
            <a:xfrm flipH="1">
              <a:off x="1848" y="3325"/>
              <a:ext cx="12" cy="75"/>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620" name="Line 162"/>
            <p:cNvSpPr>
              <a:spLocks noChangeAspect="1" noChangeShapeType="1"/>
            </p:cNvSpPr>
            <p:nvPr/>
          </p:nvSpPr>
          <p:spPr bwMode="auto">
            <a:xfrm>
              <a:off x="2002" y="3611"/>
              <a:ext cx="0" cy="49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621" name="Line 163"/>
            <p:cNvSpPr>
              <a:spLocks noChangeAspect="1" noChangeShapeType="1"/>
            </p:cNvSpPr>
            <p:nvPr/>
          </p:nvSpPr>
          <p:spPr bwMode="auto">
            <a:xfrm>
              <a:off x="1990" y="3621"/>
              <a:ext cx="0" cy="479"/>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622" name="Freeform 164"/>
            <p:cNvSpPr>
              <a:spLocks noChangeAspect="1"/>
            </p:cNvSpPr>
            <p:nvPr/>
          </p:nvSpPr>
          <p:spPr bwMode="auto">
            <a:xfrm>
              <a:off x="1685" y="3423"/>
              <a:ext cx="168" cy="14"/>
            </a:xfrm>
            <a:custGeom>
              <a:avLst/>
              <a:gdLst>
                <a:gd name="T0" fmla="*/ 0 w 129"/>
                <a:gd name="T1" fmla="*/ 10 h 11"/>
                <a:gd name="T2" fmla="*/ 60 w 129"/>
                <a:gd name="T3" fmla="*/ 28 h 11"/>
                <a:gd name="T4" fmla="*/ 161 w 129"/>
                <a:gd name="T5" fmla="*/ 46 h 11"/>
                <a:gd name="T6" fmla="*/ 276 w 129"/>
                <a:gd name="T7" fmla="*/ 46 h 11"/>
                <a:gd name="T8" fmla="*/ 409 w 129"/>
                <a:gd name="T9" fmla="*/ 46 h 11"/>
                <a:gd name="T10" fmla="*/ 517 w 129"/>
                <a:gd name="T11" fmla="*/ 36 h 11"/>
                <a:gd name="T12" fmla="*/ 596 w 129"/>
                <a:gd name="T13" fmla="*/ 22 h 11"/>
                <a:gd name="T14" fmla="*/ 626 w 129"/>
                <a:gd name="T15" fmla="*/ 0 h 11"/>
                <a:gd name="T16" fmla="*/ 0 60000 65536"/>
                <a:gd name="T17" fmla="*/ 0 60000 65536"/>
                <a:gd name="T18" fmla="*/ 0 60000 65536"/>
                <a:gd name="T19" fmla="*/ 0 60000 65536"/>
                <a:gd name="T20" fmla="*/ 0 60000 65536"/>
                <a:gd name="T21" fmla="*/ 0 60000 65536"/>
                <a:gd name="T22" fmla="*/ 0 60000 65536"/>
                <a:gd name="T23" fmla="*/ 0 60000 65536"/>
                <a:gd name="T24" fmla="*/ 0 w 129"/>
                <a:gd name="T25" fmla="*/ 0 h 11"/>
                <a:gd name="T26" fmla="*/ 129 w 129"/>
                <a:gd name="T27" fmla="*/ 11 h 11"/>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29" h="11">
                  <a:moveTo>
                    <a:pt x="0" y="2"/>
                  </a:moveTo>
                  <a:lnTo>
                    <a:pt x="12" y="6"/>
                  </a:lnTo>
                  <a:lnTo>
                    <a:pt x="33" y="10"/>
                  </a:lnTo>
                  <a:lnTo>
                    <a:pt x="57" y="10"/>
                  </a:lnTo>
                  <a:lnTo>
                    <a:pt x="84" y="10"/>
                  </a:lnTo>
                  <a:lnTo>
                    <a:pt x="106" y="8"/>
                  </a:lnTo>
                  <a:lnTo>
                    <a:pt x="122" y="5"/>
                  </a:lnTo>
                  <a:lnTo>
                    <a:pt x="128" y="0"/>
                  </a:lnTo>
                </a:path>
              </a:pathLst>
            </a:custGeom>
            <a:noFill/>
            <a:ln w="9366">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23" name="Freeform 165"/>
            <p:cNvSpPr>
              <a:spLocks noChangeAspect="1"/>
            </p:cNvSpPr>
            <p:nvPr/>
          </p:nvSpPr>
          <p:spPr bwMode="auto">
            <a:xfrm>
              <a:off x="1507" y="3824"/>
              <a:ext cx="525" cy="22"/>
            </a:xfrm>
            <a:custGeom>
              <a:avLst/>
              <a:gdLst>
                <a:gd name="T0" fmla="*/ 0 w 403"/>
                <a:gd name="T1" fmla="*/ 0 h 17"/>
                <a:gd name="T2" fmla="*/ 0 w 403"/>
                <a:gd name="T3" fmla="*/ 35 h 17"/>
                <a:gd name="T4" fmla="*/ 173 w 403"/>
                <a:gd name="T5" fmla="*/ 58 h 17"/>
                <a:gd name="T6" fmla="*/ 498 w 403"/>
                <a:gd name="T7" fmla="*/ 65 h 17"/>
                <a:gd name="T8" fmla="*/ 869 w 403"/>
                <a:gd name="T9" fmla="*/ 75 h 17"/>
                <a:gd name="T10" fmla="*/ 1278 w 403"/>
                <a:gd name="T11" fmla="*/ 75 h 17"/>
                <a:gd name="T12" fmla="*/ 1626 w 403"/>
                <a:gd name="T13" fmla="*/ 65 h 17"/>
                <a:gd name="T14" fmla="*/ 1884 w 403"/>
                <a:gd name="T15" fmla="*/ 45 h 17"/>
                <a:gd name="T16" fmla="*/ 1967 w 403"/>
                <a:gd name="T17" fmla="*/ 28 h 17"/>
                <a:gd name="T18" fmla="*/ 0 w 403"/>
                <a:gd name="T19" fmla="*/ 0 h 17"/>
                <a:gd name="T20" fmla="*/ 0 w 403"/>
                <a:gd name="T21" fmla="*/ 0 h 1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03"/>
                <a:gd name="T34" fmla="*/ 0 h 17"/>
                <a:gd name="T35" fmla="*/ 403 w 403"/>
                <a:gd name="T36" fmla="*/ 17 h 1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03" h="17">
                  <a:moveTo>
                    <a:pt x="0" y="0"/>
                  </a:moveTo>
                  <a:lnTo>
                    <a:pt x="0" y="7"/>
                  </a:lnTo>
                  <a:lnTo>
                    <a:pt x="35" y="12"/>
                  </a:lnTo>
                  <a:lnTo>
                    <a:pt x="102" y="14"/>
                  </a:lnTo>
                  <a:lnTo>
                    <a:pt x="178" y="16"/>
                  </a:lnTo>
                  <a:lnTo>
                    <a:pt x="262" y="16"/>
                  </a:lnTo>
                  <a:lnTo>
                    <a:pt x="332" y="14"/>
                  </a:lnTo>
                  <a:lnTo>
                    <a:pt x="385" y="9"/>
                  </a:lnTo>
                  <a:lnTo>
                    <a:pt x="402" y="6"/>
                  </a:lnTo>
                  <a:lnTo>
                    <a:pt x="0" y="0"/>
                  </a:lnTo>
                </a:path>
              </a:pathLst>
            </a:custGeom>
            <a:solidFill>
              <a:srgbClr val="00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24" name="Freeform 166"/>
            <p:cNvSpPr>
              <a:spLocks noChangeAspect="1"/>
            </p:cNvSpPr>
            <p:nvPr/>
          </p:nvSpPr>
          <p:spPr bwMode="auto">
            <a:xfrm>
              <a:off x="1636" y="3265"/>
              <a:ext cx="265" cy="25"/>
            </a:xfrm>
            <a:custGeom>
              <a:avLst/>
              <a:gdLst>
                <a:gd name="T0" fmla="*/ 977 w 204"/>
                <a:gd name="T1" fmla="*/ 0 h 19"/>
                <a:gd name="T2" fmla="*/ 931 w 204"/>
                <a:gd name="T3" fmla="*/ 28 h 19"/>
                <a:gd name="T4" fmla="*/ 807 w 204"/>
                <a:gd name="T5" fmla="*/ 66 h 19"/>
                <a:gd name="T6" fmla="*/ 647 w 204"/>
                <a:gd name="T7" fmla="*/ 95 h 19"/>
                <a:gd name="T8" fmla="*/ 446 w 204"/>
                <a:gd name="T9" fmla="*/ 95 h 19"/>
                <a:gd name="T10" fmla="*/ 239 w 204"/>
                <a:gd name="T11" fmla="*/ 84 h 19"/>
                <a:gd name="T12" fmla="*/ 96 w 204"/>
                <a:gd name="T13" fmla="*/ 50 h 19"/>
                <a:gd name="T14" fmla="*/ 0 w 204"/>
                <a:gd name="T15" fmla="*/ 0 h 19"/>
                <a:gd name="T16" fmla="*/ 164 w 204"/>
                <a:gd name="T17" fmla="*/ 0 h 19"/>
                <a:gd name="T18" fmla="*/ 226 w 204"/>
                <a:gd name="T19" fmla="*/ 28 h 19"/>
                <a:gd name="T20" fmla="*/ 333 w 204"/>
                <a:gd name="T21" fmla="*/ 37 h 19"/>
                <a:gd name="T22" fmla="*/ 456 w 204"/>
                <a:gd name="T23" fmla="*/ 50 h 19"/>
                <a:gd name="T24" fmla="*/ 594 w 204"/>
                <a:gd name="T25" fmla="*/ 50 h 19"/>
                <a:gd name="T26" fmla="*/ 704 w 204"/>
                <a:gd name="T27" fmla="*/ 37 h 19"/>
                <a:gd name="T28" fmla="*/ 772 w 204"/>
                <a:gd name="T29" fmla="*/ 21 h 19"/>
                <a:gd name="T30" fmla="*/ 807 w 204"/>
                <a:gd name="T31" fmla="*/ 0 h 19"/>
                <a:gd name="T32" fmla="*/ 977 w 204"/>
                <a:gd name="T33" fmla="*/ 0 h 19"/>
                <a:gd name="T34" fmla="*/ 977 w 204"/>
                <a:gd name="T35" fmla="*/ 0 h 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04"/>
                <a:gd name="T55" fmla="*/ 0 h 19"/>
                <a:gd name="T56" fmla="*/ 204 w 204"/>
                <a:gd name="T57" fmla="*/ 19 h 1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04" h="19">
                  <a:moveTo>
                    <a:pt x="203" y="0"/>
                  </a:moveTo>
                  <a:lnTo>
                    <a:pt x="194" y="5"/>
                  </a:lnTo>
                  <a:lnTo>
                    <a:pt x="168" y="13"/>
                  </a:lnTo>
                  <a:lnTo>
                    <a:pt x="135" y="18"/>
                  </a:lnTo>
                  <a:lnTo>
                    <a:pt x="92" y="18"/>
                  </a:lnTo>
                  <a:lnTo>
                    <a:pt x="50" y="16"/>
                  </a:lnTo>
                  <a:lnTo>
                    <a:pt x="20" y="10"/>
                  </a:lnTo>
                  <a:lnTo>
                    <a:pt x="0" y="0"/>
                  </a:lnTo>
                  <a:lnTo>
                    <a:pt x="35" y="0"/>
                  </a:lnTo>
                  <a:lnTo>
                    <a:pt x="47" y="5"/>
                  </a:lnTo>
                  <a:lnTo>
                    <a:pt x="69" y="7"/>
                  </a:lnTo>
                  <a:lnTo>
                    <a:pt x="95" y="10"/>
                  </a:lnTo>
                  <a:lnTo>
                    <a:pt x="124" y="10"/>
                  </a:lnTo>
                  <a:lnTo>
                    <a:pt x="146" y="7"/>
                  </a:lnTo>
                  <a:lnTo>
                    <a:pt x="161" y="4"/>
                  </a:lnTo>
                  <a:lnTo>
                    <a:pt x="168" y="0"/>
                  </a:lnTo>
                  <a:lnTo>
                    <a:pt x="203" y="0"/>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25" name="Line 167"/>
            <p:cNvSpPr>
              <a:spLocks noChangeAspect="1" noChangeShapeType="1"/>
            </p:cNvSpPr>
            <p:nvPr/>
          </p:nvSpPr>
          <p:spPr bwMode="auto">
            <a:xfrm flipV="1">
              <a:off x="1767" y="2986"/>
              <a:ext cx="0" cy="1067"/>
            </a:xfrm>
            <a:prstGeom prst="line">
              <a:avLst/>
            </a:prstGeom>
            <a:noFill/>
            <a:ln w="76200">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626" name="AutoShape 168"/>
            <p:cNvSpPr>
              <a:spLocks noChangeAspect="1" noChangeArrowheads="1"/>
            </p:cNvSpPr>
            <p:nvPr/>
          </p:nvSpPr>
          <p:spPr bwMode="auto">
            <a:xfrm flipV="1">
              <a:off x="1697" y="4057"/>
              <a:ext cx="133" cy="27"/>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27" name="Freeform 169"/>
            <p:cNvSpPr>
              <a:spLocks noChangeAspect="1"/>
            </p:cNvSpPr>
            <p:nvPr/>
          </p:nvSpPr>
          <p:spPr bwMode="auto">
            <a:xfrm>
              <a:off x="816" y="2375"/>
              <a:ext cx="357" cy="245"/>
            </a:xfrm>
            <a:custGeom>
              <a:avLst/>
              <a:gdLst>
                <a:gd name="T0" fmla="*/ 0 w 274"/>
                <a:gd name="T1" fmla="*/ 133 h 188"/>
                <a:gd name="T2" fmla="*/ 125 w 274"/>
                <a:gd name="T3" fmla="*/ 66 h 188"/>
                <a:gd name="T4" fmla="*/ 197 w 274"/>
                <a:gd name="T5" fmla="*/ 46 h 188"/>
                <a:gd name="T6" fmla="*/ 246 w 274"/>
                <a:gd name="T7" fmla="*/ 35 h 188"/>
                <a:gd name="T8" fmla="*/ 307 w 274"/>
                <a:gd name="T9" fmla="*/ 12 h 188"/>
                <a:gd name="T10" fmla="*/ 374 w 274"/>
                <a:gd name="T11" fmla="*/ 12 h 188"/>
                <a:gd name="T12" fmla="*/ 447 w 274"/>
                <a:gd name="T13" fmla="*/ 0 h 188"/>
                <a:gd name="T14" fmla="*/ 516 w 274"/>
                <a:gd name="T15" fmla="*/ 0 h 188"/>
                <a:gd name="T16" fmla="*/ 571 w 274"/>
                <a:gd name="T17" fmla="*/ 12 h 188"/>
                <a:gd name="T18" fmla="*/ 635 w 274"/>
                <a:gd name="T19" fmla="*/ 12 h 188"/>
                <a:gd name="T20" fmla="*/ 694 w 274"/>
                <a:gd name="T21" fmla="*/ 35 h 188"/>
                <a:gd name="T22" fmla="*/ 758 w 274"/>
                <a:gd name="T23" fmla="*/ 46 h 188"/>
                <a:gd name="T24" fmla="*/ 818 w 274"/>
                <a:gd name="T25" fmla="*/ 66 h 188"/>
                <a:gd name="T26" fmla="*/ 883 w 274"/>
                <a:gd name="T27" fmla="*/ 96 h 188"/>
                <a:gd name="T28" fmla="*/ 932 w 274"/>
                <a:gd name="T29" fmla="*/ 125 h 188"/>
                <a:gd name="T30" fmla="*/ 981 w 274"/>
                <a:gd name="T31" fmla="*/ 159 h 188"/>
                <a:gd name="T32" fmla="*/ 1044 w 274"/>
                <a:gd name="T33" fmla="*/ 197 h 188"/>
                <a:gd name="T34" fmla="*/ 1087 w 274"/>
                <a:gd name="T35" fmla="*/ 228 h 188"/>
                <a:gd name="T36" fmla="*/ 1131 w 274"/>
                <a:gd name="T37" fmla="*/ 275 h 188"/>
                <a:gd name="T38" fmla="*/ 1167 w 274"/>
                <a:gd name="T39" fmla="*/ 313 h 188"/>
                <a:gd name="T40" fmla="*/ 1205 w 274"/>
                <a:gd name="T41" fmla="*/ 371 h 188"/>
                <a:gd name="T42" fmla="*/ 1243 w 274"/>
                <a:gd name="T43" fmla="*/ 408 h 188"/>
                <a:gd name="T44" fmla="*/ 1273 w 274"/>
                <a:gd name="T45" fmla="*/ 467 h 188"/>
                <a:gd name="T46" fmla="*/ 1296 w 274"/>
                <a:gd name="T47" fmla="*/ 516 h 188"/>
                <a:gd name="T48" fmla="*/ 1302 w 274"/>
                <a:gd name="T49" fmla="*/ 571 h 188"/>
                <a:gd name="T50" fmla="*/ 1329 w 274"/>
                <a:gd name="T51" fmla="*/ 644 h 188"/>
                <a:gd name="T52" fmla="*/ 1329 w 274"/>
                <a:gd name="T53" fmla="*/ 695 h 188"/>
                <a:gd name="T54" fmla="*/ 1338 w 274"/>
                <a:gd name="T55" fmla="*/ 744 h 188"/>
                <a:gd name="T56" fmla="*/ 1338 w 274"/>
                <a:gd name="T57" fmla="*/ 811 h 188"/>
                <a:gd name="T58" fmla="*/ 1329 w 274"/>
                <a:gd name="T59" fmla="*/ 868 h 188"/>
                <a:gd name="T60" fmla="*/ 1329 w 274"/>
                <a:gd name="T61" fmla="*/ 917 h 18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4"/>
                <a:gd name="T94" fmla="*/ 0 h 188"/>
                <a:gd name="T95" fmla="*/ 274 w 274"/>
                <a:gd name="T96" fmla="*/ 188 h 18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4" h="188">
                  <a:moveTo>
                    <a:pt x="0" y="27"/>
                  </a:moveTo>
                  <a:lnTo>
                    <a:pt x="26" y="14"/>
                  </a:lnTo>
                  <a:lnTo>
                    <a:pt x="40" y="9"/>
                  </a:lnTo>
                  <a:lnTo>
                    <a:pt x="50" y="7"/>
                  </a:lnTo>
                  <a:lnTo>
                    <a:pt x="63" y="2"/>
                  </a:lnTo>
                  <a:lnTo>
                    <a:pt x="77" y="2"/>
                  </a:lnTo>
                  <a:lnTo>
                    <a:pt x="91" y="0"/>
                  </a:lnTo>
                  <a:lnTo>
                    <a:pt x="105" y="0"/>
                  </a:lnTo>
                  <a:lnTo>
                    <a:pt x="117" y="2"/>
                  </a:lnTo>
                  <a:lnTo>
                    <a:pt x="130" y="2"/>
                  </a:lnTo>
                  <a:lnTo>
                    <a:pt x="142" y="7"/>
                  </a:lnTo>
                  <a:lnTo>
                    <a:pt x="155" y="9"/>
                  </a:lnTo>
                  <a:lnTo>
                    <a:pt x="167" y="14"/>
                  </a:lnTo>
                  <a:lnTo>
                    <a:pt x="180" y="20"/>
                  </a:lnTo>
                  <a:lnTo>
                    <a:pt x="190" y="26"/>
                  </a:lnTo>
                  <a:lnTo>
                    <a:pt x="201" y="32"/>
                  </a:lnTo>
                  <a:lnTo>
                    <a:pt x="213" y="40"/>
                  </a:lnTo>
                  <a:lnTo>
                    <a:pt x="222" y="47"/>
                  </a:lnTo>
                  <a:lnTo>
                    <a:pt x="231" y="56"/>
                  </a:lnTo>
                  <a:lnTo>
                    <a:pt x="239" y="64"/>
                  </a:lnTo>
                  <a:lnTo>
                    <a:pt x="246" y="76"/>
                  </a:lnTo>
                  <a:lnTo>
                    <a:pt x="254" y="83"/>
                  </a:lnTo>
                  <a:lnTo>
                    <a:pt x="260" y="95"/>
                  </a:lnTo>
                  <a:lnTo>
                    <a:pt x="265" y="105"/>
                  </a:lnTo>
                  <a:lnTo>
                    <a:pt x="266" y="117"/>
                  </a:lnTo>
                  <a:lnTo>
                    <a:pt x="272" y="131"/>
                  </a:lnTo>
                  <a:lnTo>
                    <a:pt x="272" y="142"/>
                  </a:lnTo>
                  <a:lnTo>
                    <a:pt x="273" y="152"/>
                  </a:lnTo>
                  <a:lnTo>
                    <a:pt x="273" y="166"/>
                  </a:lnTo>
                  <a:lnTo>
                    <a:pt x="272" y="177"/>
                  </a:lnTo>
                  <a:lnTo>
                    <a:pt x="272" y="187"/>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28" name="Freeform 170"/>
            <p:cNvSpPr>
              <a:spLocks noChangeAspect="1"/>
            </p:cNvSpPr>
            <p:nvPr/>
          </p:nvSpPr>
          <p:spPr bwMode="auto">
            <a:xfrm>
              <a:off x="1642" y="2378"/>
              <a:ext cx="358" cy="242"/>
            </a:xfrm>
            <a:custGeom>
              <a:avLst/>
              <a:gdLst>
                <a:gd name="T0" fmla="*/ 0 w 275"/>
                <a:gd name="T1" fmla="*/ 124 h 186"/>
                <a:gd name="T2" fmla="*/ 134 w 275"/>
                <a:gd name="T3" fmla="*/ 60 h 186"/>
                <a:gd name="T4" fmla="*/ 198 w 275"/>
                <a:gd name="T5" fmla="*/ 38 h 186"/>
                <a:gd name="T6" fmla="*/ 256 w 275"/>
                <a:gd name="T7" fmla="*/ 27 h 186"/>
                <a:gd name="T8" fmla="*/ 322 w 275"/>
                <a:gd name="T9" fmla="*/ 12 h 186"/>
                <a:gd name="T10" fmla="*/ 381 w 275"/>
                <a:gd name="T11" fmla="*/ 0 h 186"/>
                <a:gd name="T12" fmla="*/ 440 w 275"/>
                <a:gd name="T13" fmla="*/ 0 h 186"/>
                <a:gd name="T14" fmla="*/ 512 w 275"/>
                <a:gd name="T15" fmla="*/ 0 h 186"/>
                <a:gd name="T16" fmla="*/ 579 w 275"/>
                <a:gd name="T17" fmla="*/ 0 h 186"/>
                <a:gd name="T18" fmla="*/ 646 w 275"/>
                <a:gd name="T19" fmla="*/ 12 h 186"/>
                <a:gd name="T20" fmla="*/ 695 w 275"/>
                <a:gd name="T21" fmla="*/ 27 h 186"/>
                <a:gd name="T22" fmla="*/ 759 w 275"/>
                <a:gd name="T23" fmla="*/ 38 h 186"/>
                <a:gd name="T24" fmla="*/ 819 w 275"/>
                <a:gd name="T25" fmla="*/ 60 h 186"/>
                <a:gd name="T26" fmla="*/ 887 w 275"/>
                <a:gd name="T27" fmla="*/ 86 h 186"/>
                <a:gd name="T28" fmla="*/ 944 w 275"/>
                <a:gd name="T29" fmla="*/ 101 h 186"/>
                <a:gd name="T30" fmla="*/ 993 w 275"/>
                <a:gd name="T31" fmla="*/ 141 h 186"/>
                <a:gd name="T32" fmla="*/ 1044 w 275"/>
                <a:gd name="T33" fmla="*/ 183 h 186"/>
                <a:gd name="T34" fmla="*/ 1079 w 275"/>
                <a:gd name="T35" fmla="*/ 220 h 186"/>
                <a:gd name="T36" fmla="*/ 1125 w 275"/>
                <a:gd name="T37" fmla="*/ 260 h 186"/>
                <a:gd name="T38" fmla="*/ 1163 w 275"/>
                <a:gd name="T39" fmla="*/ 306 h 186"/>
                <a:gd name="T40" fmla="*/ 1202 w 275"/>
                <a:gd name="T41" fmla="*/ 359 h 186"/>
                <a:gd name="T42" fmla="*/ 1229 w 275"/>
                <a:gd name="T43" fmla="*/ 409 h 186"/>
                <a:gd name="T44" fmla="*/ 1264 w 275"/>
                <a:gd name="T45" fmla="*/ 449 h 186"/>
                <a:gd name="T46" fmla="*/ 1291 w 275"/>
                <a:gd name="T47" fmla="*/ 498 h 186"/>
                <a:gd name="T48" fmla="*/ 1314 w 275"/>
                <a:gd name="T49" fmla="*/ 558 h 186"/>
                <a:gd name="T50" fmla="*/ 1324 w 275"/>
                <a:gd name="T51" fmla="*/ 628 h 186"/>
                <a:gd name="T52" fmla="*/ 1336 w 275"/>
                <a:gd name="T53" fmla="*/ 679 h 186"/>
                <a:gd name="T54" fmla="*/ 1336 w 275"/>
                <a:gd name="T55" fmla="*/ 726 h 186"/>
                <a:gd name="T56" fmla="*/ 1336 w 275"/>
                <a:gd name="T57" fmla="*/ 792 h 186"/>
                <a:gd name="T58" fmla="*/ 1336 w 275"/>
                <a:gd name="T59" fmla="*/ 850 h 186"/>
                <a:gd name="T60" fmla="*/ 1324 w 275"/>
                <a:gd name="T61" fmla="*/ 900 h 18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275"/>
                <a:gd name="T94" fmla="*/ 0 h 186"/>
                <a:gd name="T95" fmla="*/ 275 w 275"/>
                <a:gd name="T96" fmla="*/ 186 h 18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275" h="186">
                  <a:moveTo>
                    <a:pt x="0" y="25"/>
                  </a:moveTo>
                  <a:lnTo>
                    <a:pt x="28" y="12"/>
                  </a:lnTo>
                  <a:lnTo>
                    <a:pt x="41" y="8"/>
                  </a:lnTo>
                  <a:lnTo>
                    <a:pt x="52" y="5"/>
                  </a:lnTo>
                  <a:lnTo>
                    <a:pt x="66" y="2"/>
                  </a:lnTo>
                  <a:lnTo>
                    <a:pt x="78" y="0"/>
                  </a:lnTo>
                  <a:lnTo>
                    <a:pt x="91" y="0"/>
                  </a:lnTo>
                  <a:lnTo>
                    <a:pt x="105" y="0"/>
                  </a:lnTo>
                  <a:lnTo>
                    <a:pt x="119" y="0"/>
                  </a:lnTo>
                  <a:lnTo>
                    <a:pt x="133" y="2"/>
                  </a:lnTo>
                  <a:lnTo>
                    <a:pt x="143" y="5"/>
                  </a:lnTo>
                  <a:lnTo>
                    <a:pt x="156" y="8"/>
                  </a:lnTo>
                  <a:lnTo>
                    <a:pt x="168" y="12"/>
                  </a:lnTo>
                  <a:lnTo>
                    <a:pt x="182" y="18"/>
                  </a:lnTo>
                  <a:lnTo>
                    <a:pt x="194" y="21"/>
                  </a:lnTo>
                  <a:lnTo>
                    <a:pt x="204" y="29"/>
                  </a:lnTo>
                  <a:lnTo>
                    <a:pt x="214" y="38"/>
                  </a:lnTo>
                  <a:lnTo>
                    <a:pt x="222" y="45"/>
                  </a:lnTo>
                  <a:lnTo>
                    <a:pt x="231" y="54"/>
                  </a:lnTo>
                  <a:lnTo>
                    <a:pt x="239" y="63"/>
                  </a:lnTo>
                  <a:lnTo>
                    <a:pt x="247" y="74"/>
                  </a:lnTo>
                  <a:lnTo>
                    <a:pt x="253" y="84"/>
                  </a:lnTo>
                  <a:lnTo>
                    <a:pt x="260" y="93"/>
                  </a:lnTo>
                  <a:lnTo>
                    <a:pt x="265" y="103"/>
                  </a:lnTo>
                  <a:lnTo>
                    <a:pt x="270" y="115"/>
                  </a:lnTo>
                  <a:lnTo>
                    <a:pt x="272" y="129"/>
                  </a:lnTo>
                  <a:lnTo>
                    <a:pt x="274" y="140"/>
                  </a:lnTo>
                  <a:lnTo>
                    <a:pt x="274" y="150"/>
                  </a:lnTo>
                  <a:lnTo>
                    <a:pt x="274" y="164"/>
                  </a:lnTo>
                  <a:lnTo>
                    <a:pt x="274" y="175"/>
                  </a:lnTo>
                  <a:lnTo>
                    <a:pt x="272" y="185"/>
                  </a:lnTo>
                </a:path>
              </a:pathLst>
            </a:custGeom>
            <a:noFill/>
            <a:ln w="18732">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29" name="Freeform 171"/>
            <p:cNvSpPr>
              <a:spLocks noChangeAspect="1"/>
            </p:cNvSpPr>
            <p:nvPr/>
          </p:nvSpPr>
          <p:spPr bwMode="auto">
            <a:xfrm>
              <a:off x="872" y="2401"/>
              <a:ext cx="133" cy="13"/>
            </a:xfrm>
            <a:custGeom>
              <a:avLst/>
              <a:gdLst>
                <a:gd name="T0" fmla="*/ 497 w 102"/>
                <a:gd name="T1" fmla="*/ 16 h 10"/>
                <a:gd name="T2" fmla="*/ 475 w 102"/>
                <a:gd name="T3" fmla="*/ 16 h 10"/>
                <a:gd name="T4" fmla="*/ 475 w 102"/>
                <a:gd name="T5" fmla="*/ 16 h 10"/>
                <a:gd name="T6" fmla="*/ 464 w 102"/>
                <a:gd name="T7" fmla="*/ 1 h 10"/>
                <a:gd name="T8" fmla="*/ 437 w 102"/>
                <a:gd name="T9" fmla="*/ 1 h 10"/>
                <a:gd name="T10" fmla="*/ 413 w 102"/>
                <a:gd name="T11" fmla="*/ 1 h 10"/>
                <a:gd name="T12" fmla="*/ 392 w 102"/>
                <a:gd name="T13" fmla="*/ 1 h 10"/>
                <a:gd name="T14" fmla="*/ 362 w 102"/>
                <a:gd name="T15" fmla="*/ 1 h 10"/>
                <a:gd name="T16" fmla="*/ 323 w 102"/>
                <a:gd name="T17" fmla="*/ 0 h 10"/>
                <a:gd name="T18" fmla="*/ 275 w 102"/>
                <a:gd name="T19" fmla="*/ 0 h 10"/>
                <a:gd name="T20" fmla="*/ 240 w 102"/>
                <a:gd name="T21" fmla="*/ 0 h 10"/>
                <a:gd name="T22" fmla="*/ 211 w 102"/>
                <a:gd name="T23" fmla="*/ 0 h 10"/>
                <a:gd name="T24" fmla="*/ 177 w 102"/>
                <a:gd name="T25" fmla="*/ 0 h 10"/>
                <a:gd name="T26" fmla="*/ 145 w 102"/>
                <a:gd name="T27" fmla="*/ 1 h 10"/>
                <a:gd name="T28" fmla="*/ 113 w 102"/>
                <a:gd name="T29" fmla="*/ 1 h 10"/>
                <a:gd name="T30" fmla="*/ 74 w 102"/>
                <a:gd name="T31" fmla="*/ 1 h 10"/>
                <a:gd name="T32" fmla="*/ 60 w 102"/>
                <a:gd name="T33" fmla="*/ 1 h 10"/>
                <a:gd name="T34" fmla="*/ 35 w 102"/>
                <a:gd name="T35" fmla="*/ 1 h 10"/>
                <a:gd name="T36" fmla="*/ 27 w 102"/>
                <a:gd name="T37" fmla="*/ 16 h 10"/>
                <a:gd name="T38" fmla="*/ 12 w 102"/>
                <a:gd name="T39" fmla="*/ 16 h 10"/>
                <a:gd name="T40" fmla="*/ 0 w 102"/>
                <a:gd name="T41" fmla="*/ 16 h 10"/>
                <a:gd name="T42" fmla="*/ 0 w 102"/>
                <a:gd name="T43" fmla="*/ 16 h 10"/>
                <a:gd name="T44" fmla="*/ 12 w 102"/>
                <a:gd name="T45" fmla="*/ 35 h 10"/>
                <a:gd name="T46" fmla="*/ 27 w 102"/>
                <a:gd name="T47" fmla="*/ 35 h 10"/>
                <a:gd name="T48" fmla="*/ 35 w 102"/>
                <a:gd name="T49" fmla="*/ 35 h 10"/>
                <a:gd name="T50" fmla="*/ 60 w 102"/>
                <a:gd name="T51" fmla="*/ 35 h 10"/>
                <a:gd name="T52" fmla="*/ 74 w 102"/>
                <a:gd name="T53" fmla="*/ 46 h 10"/>
                <a:gd name="T54" fmla="*/ 113 w 102"/>
                <a:gd name="T55" fmla="*/ 46 h 10"/>
                <a:gd name="T56" fmla="*/ 145 w 102"/>
                <a:gd name="T57" fmla="*/ 46 h 10"/>
                <a:gd name="T58" fmla="*/ 177 w 102"/>
                <a:gd name="T59" fmla="*/ 46 h 10"/>
                <a:gd name="T60" fmla="*/ 211 w 102"/>
                <a:gd name="T61" fmla="*/ 46 h 10"/>
                <a:gd name="T62" fmla="*/ 240 w 102"/>
                <a:gd name="T63" fmla="*/ 46 h 10"/>
                <a:gd name="T64" fmla="*/ 275 w 102"/>
                <a:gd name="T65" fmla="*/ 46 h 10"/>
                <a:gd name="T66" fmla="*/ 323 w 102"/>
                <a:gd name="T67" fmla="*/ 46 h 10"/>
                <a:gd name="T68" fmla="*/ 362 w 102"/>
                <a:gd name="T69" fmla="*/ 46 h 10"/>
                <a:gd name="T70" fmla="*/ 392 w 102"/>
                <a:gd name="T71" fmla="*/ 46 h 10"/>
                <a:gd name="T72" fmla="*/ 413 w 102"/>
                <a:gd name="T73" fmla="*/ 46 h 10"/>
                <a:gd name="T74" fmla="*/ 437 w 102"/>
                <a:gd name="T75" fmla="*/ 35 h 10"/>
                <a:gd name="T76" fmla="*/ 464 w 102"/>
                <a:gd name="T77" fmla="*/ 35 h 10"/>
                <a:gd name="T78" fmla="*/ 475 w 102"/>
                <a:gd name="T79" fmla="*/ 35 h 10"/>
                <a:gd name="T80" fmla="*/ 475 w 102"/>
                <a:gd name="T81" fmla="*/ 35 h 10"/>
                <a:gd name="T82" fmla="*/ 497 w 102"/>
                <a:gd name="T83" fmla="*/ 16 h 10"/>
                <a:gd name="T84" fmla="*/ 497 w 102"/>
                <a:gd name="T85" fmla="*/ 16 h 10"/>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02"/>
                <a:gd name="T130" fmla="*/ 0 h 10"/>
                <a:gd name="T131" fmla="*/ 102 w 102"/>
                <a:gd name="T132" fmla="*/ 10 h 10"/>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02" h="10">
                  <a:moveTo>
                    <a:pt x="101" y="3"/>
                  </a:moveTo>
                  <a:lnTo>
                    <a:pt x="101" y="3"/>
                  </a:lnTo>
                  <a:lnTo>
                    <a:pt x="97" y="3"/>
                  </a:lnTo>
                  <a:lnTo>
                    <a:pt x="95" y="1"/>
                  </a:lnTo>
                  <a:lnTo>
                    <a:pt x="94" y="1"/>
                  </a:lnTo>
                  <a:lnTo>
                    <a:pt x="91" y="1"/>
                  </a:lnTo>
                  <a:lnTo>
                    <a:pt x="89" y="1"/>
                  </a:lnTo>
                  <a:lnTo>
                    <a:pt x="87" y="1"/>
                  </a:lnTo>
                  <a:lnTo>
                    <a:pt x="84" y="1"/>
                  </a:lnTo>
                  <a:lnTo>
                    <a:pt x="82" y="1"/>
                  </a:lnTo>
                  <a:lnTo>
                    <a:pt x="80" y="1"/>
                  </a:lnTo>
                  <a:lnTo>
                    <a:pt x="75" y="1"/>
                  </a:lnTo>
                  <a:lnTo>
                    <a:pt x="74" y="1"/>
                  </a:lnTo>
                  <a:lnTo>
                    <a:pt x="69" y="0"/>
                  </a:lnTo>
                  <a:lnTo>
                    <a:pt x="66" y="0"/>
                  </a:lnTo>
                  <a:lnTo>
                    <a:pt x="62" y="0"/>
                  </a:lnTo>
                  <a:lnTo>
                    <a:pt x="56" y="0"/>
                  </a:lnTo>
                  <a:lnTo>
                    <a:pt x="55" y="0"/>
                  </a:lnTo>
                  <a:lnTo>
                    <a:pt x="49" y="0"/>
                  </a:lnTo>
                  <a:lnTo>
                    <a:pt x="48" y="0"/>
                  </a:lnTo>
                  <a:lnTo>
                    <a:pt x="43" y="0"/>
                  </a:lnTo>
                  <a:lnTo>
                    <a:pt x="40" y="0"/>
                  </a:lnTo>
                  <a:lnTo>
                    <a:pt x="36" y="0"/>
                  </a:lnTo>
                  <a:lnTo>
                    <a:pt x="32" y="0"/>
                  </a:lnTo>
                  <a:lnTo>
                    <a:pt x="29" y="1"/>
                  </a:lnTo>
                  <a:lnTo>
                    <a:pt x="26" y="1"/>
                  </a:lnTo>
                  <a:lnTo>
                    <a:pt x="23" y="1"/>
                  </a:lnTo>
                  <a:lnTo>
                    <a:pt x="20" y="1"/>
                  </a:lnTo>
                  <a:lnTo>
                    <a:pt x="15" y="1"/>
                  </a:lnTo>
                  <a:lnTo>
                    <a:pt x="14" y="1"/>
                  </a:lnTo>
                  <a:lnTo>
                    <a:pt x="12" y="1"/>
                  </a:lnTo>
                  <a:lnTo>
                    <a:pt x="8" y="1"/>
                  </a:lnTo>
                  <a:lnTo>
                    <a:pt x="7" y="1"/>
                  </a:lnTo>
                  <a:lnTo>
                    <a:pt x="5" y="3"/>
                  </a:lnTo>
                  <a:lnTo>
                    <a:pt x="2" y="3"/>
                  </a:lnTo>
                  <a:lnTo>
                    <a:pt x="0" y="3"/>
                  </a:lnTo>
                  <a:lnTo>
                    <a:pt x="2" y="7"/>
                  </a:lnTo>
                  <a:lnTo>
                    <a:pt x="5" y="7"/>
                  </a:lnTo>
                  <a:lnTo>
                    <a:pt x="7" y="7"/>
                  </a:lnTo>
                  <a:lnTo>
                    <a:pt x="8" y="7"/>
                  </a:lnTo>
                  <a:lnTo>
                    <a:pt x="12" y="7"/>
                  </a:lnTo>
                  <a:lnTo>
                    <a:pt x="14" y="9"/>
                  </a:lnTo>
                  <a:lnTo>
                    <a:pt x="15" y="9"/>
                  </a:lnTo>
                  <a:lnTo>
                    <a:pt x="20" y="9"/>
                  </a:lnTo>
                  <a:lnTo>
                    <a:pt x="23" y="9"/>
                  </a:lnTo>
                  <a:lnTo>
                    <a:pt x="26" y="9"/>
                  </a:lnTo>
                  <a:lnTo>
                    <a:pt x="29" y="9"/>
                  </a:lnTo>
                  <a:lnTo>
                    <a:pt x="32" y="9"/>
                  </a:lnTo>
                  <a:lnTo>
                    <a:pt x="36" y="9"/>
                  </a:lnTo>
                  <a:lnTo>
                    <a:pt x="40" y="9"/>
                  </a:lnTo>
                  <a:lnTo>
                    <a:pt x="43" y="9"/>
                  </a:lnTo>
                  <a:lnTo>
                    <a:pt x="48" y="9"/>
                  </a:lnTo>
                  <a:lnTo>
                    <a:pt x="49" y="9"/>
                  </a:lnTo>
                  <a:lnTo>
                    <a:pt x="55" y="9"/>
                  </a:lnTo>
                  <a:lnTo>
                    <a:pt x="56" y="9"/>
                  </a:lnTo>
                  <a:lnTo>
                    <a:pt x="62" y="9"/>
                  </a:lnTo>
                  <a:lnTo>
                    <a:pt x="66" y="9"/>
                  </a:lnTo>
                  <a:lnTo>
                    <a:pt x="69" y="9"/>
                  </a:lnTo>
                  <a:lnTo>
                    <a:pt x="74" y="9"/>
                  </a:lnTo>
                  <a:lnTo>
                    <a:pt x="75" y="9"/>
                  </a:lnTo>
                  <a:lnTo>
                    <a:pt x="80" y="9"/>
                  </a:lnTo>
                  <a:lnTo>
                    <a:pt x="82" y="9"/>
                  </a:lnTo>
                  <a:lnTo>
                    <a:pt x="84" y="9"/>
                  </a:lnTo>
                  <a:lnTo>
                    <a:pt x="87" y="9"/>
                  </a:lnTo>
                  <a:lnTo>
                    <a:pt x="89" y="7"/>
                  </a:lnTo>
                  <a:lnTo>
                    <a:pt x="91" y="7"/>
                  </a:lnTo>
                  <a:lnTo>
                    <a:pt x="94" y="7"/>
                  </a:lnTo>
                  <a:lnTo>
                    <a:pt x="95" y="7"/>
                  </a:lnTo>
                  <a:lnTo>
                    <a:pt x="97" y="7"/>
                  </a:lnTo>
                  <a:lnTo>
                    <a:pt x="101" y="7"/>
                  </a:lnTo>
                  <a:lnTo>
                    <a:pt x="101" y="3"/>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30" name="Freeform 172"/>
            <p:cNvSpPr>
              <a:spLocks noChangeAspect="1"/>
            </p:cNvSpPr>
            <p:nvPr/>
          </p:nvSpPr>
          <p:spPr bwMode="auto">
            <a:xfrm>
              <a:off x="898" y="2375"/>
              <a:ext cx="82" cy="14"/>
            </a:xfrm>
            <a:custGeom>
              <a:avLst/>
              <a:gdLst>
                <a:gd name="T0" fmla="*/ 302 w 63"/>
                <a:gd name="T1" fmla="*/ 0 h 11"/>
                <a:gd name="T2" fmla="*/ 302 w 63"/>
                <a:gd name="T3" fmla="*/ 46 h 11"/>
                <a:gd name="T4" fmla="*/ 0 w 63"/>
                <a:gd name="T5" fmla="*/ 37 h 11"/>
                <a:gd name="T6" fmla="*/ 0 w 63"/>
                <a:gd name="T7" fmla="*/ 0 h 11"/>
                <a:gd name="T8" fmla="*/ 302 w 63"/>
                <a:gd name="T9" fmla="*/ 0 h 11"/>
                <a:gd name="T10" fmla="*/ 302 w 63"/>
                <a:gd name="T11" fmla="*/ 0 h 11"/>
                <a:gd name="T12" fmla="*/ 0 60000 65536"/>
                <a:gd name="T13" fmla="*/ 0 60000 65536"/>
                <a:gd name="T14" fmla="*/ 0 60000 65536"/>
                <a:gd name="T15" fmla="*/ 0 60000 65536"/>
                <a:gd name="T16" fmla="*/ 0 60000 65536"/>
                <a:gd name="T17" fmla="*/ 0 60000 65536"/>
                <a:gd name="T18" fmla="*/ 0 w 63"/>
                <a:gd name="T19" fmla="*/ 0 h 11"/>
                <a:gd name="T20" fmla="*/ 63 w 63"/>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63" h="11">
                  <a:moveTo>
                    <a:pt x="62" y="0"/>
                  </a:moveTo>
                  <a:lnTo>
                    <a:pt x="62" y="10"/>
                  </a:lnTo>
                  <a:lnTo>
                    <a:pt x="0" y="9"/>
                  </a:lnTo>
                  <a:lnTo>
                    <a:pt x="0" y="0"/>
                  </a:lnTo>
                  <a:lnTo>
                    <a:pt x="62"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31" name="AutoShape 173"/>
            <p:cNvSpPr>
              <a:spLocks noChangeAspect="1" noChangeArrowheads="1"/>
            </p:cNvSpPr>
            <p:nvPr/>
          </p:nvSpPr>
          <p:spPr bwMode="auto">
            <a:xfrm flipV="1">
              <a:off x="905" y="2388"/>
              <a:ext cx="71"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32" name="Freeform 174"/>
            <p:cNvSpPr>
              <a:spLocks noChangeAspect="1"/>
            </p:cNvSpPr>
            <p:nvPr/>
          </p:nvSpPr>
          <p:spPr bwMode="auto">
            <a:xfrm>
              <a:off x="881" y="2298"/>
              <a:ext cx="116" cy="78"/>
            </a:xfrm>
            <a:custGeom>
              <a:avLst/>
              <a:gdLst>
                <a:gd name="T0" fmla="*/ 433 w 89"/>
                <a:gd name="T1" fmla="*/ 226 h 60"/>
                <a:gd name="T2" fmla="*/ 433 w 89"/>
                <a:gd name="T3" fmla="*/ 237 h 60"/>
                <a:gd name="T4" fmla="*/ 433 w 89"/>
                <a:gd name="T5" fmla="*/ 257 h 60"/>
                <a:gd name="T6" fmla="*/ 433 w 89"/>
                <a:gd name="T7" fmla="*/ 257 h 60"/>
                <a:gd name="T8" fmla="*/ 418 w 89"/>
                <a:gd name="T9" fmla="*/ 269 h 60"/>
                <a:gd name="T10" fmla="*/ 418 w 89"/>
                <a:gd name="T11" fmla="*/ 272 h 60"/>
                <a:gd name="T12" fmla="*/ 409 w 89"/>
                <a:gd name="T13" fmla="*/ 272 h 60"/>
                <a:gd name="T14" fmla="*/ 401 w 89"/>
                <a:gd name="T15" fmla="*/ 272 h 60"/>
                <a:gd name="T16" fmla="*/ 387 w 89"/>
                <a:gd name="T17" fmla="*/ 286 h 60"/>
                <a:gd name="T18" fmla="*/ 374 w 89"/>
                <a:gd name="T19" fmla="*/ 286 h 60"/>
                <a:gd name="T20" fmla="*/ 370 w 89"/>
                <a:gd name="T21" fmla="*/ 286 h 60"/>
                <a:gd name="T22" fmla="*/ 65 w 89"/>
                <a:gd name="T23" fmla="*/ 286 h 60"/>
                <a:gd name="T24" fmla="*/ 65 w 89"/>
                <a:gd name="T25" fmla="*/ 286 h 60"/>
                <a:gd name="T26" fmla="*/ 51 w 89"/>
                <a:gd name="T27" fmla="*/ 286 h 60"/>
                <a:gd name="T28" fmla="*/ 38 w 89"/>
                <a:gd name="T29" fmla="*/ 286 h 60"/>
                <a:gd name="T30" fmla="*/ 35 w 89"/>
                <a:gd name="T31" fmla="*/ 272 h 60"/>
                <a:gd name="T32" fmla="*/ 27 w 89"/>
                <a:gd name="T33" fmla="*/ 272 h 60"/>
                <a:gd name="T34" fmla="*/ 1 w 89"/>
                <a:gd name="T35" fmla="*/ 269 h 60"/>
                <a:gd name="T36" fmla="*/ 1 w 89"/>
                <a:gd name="T37" fmla="*/ 269 h 60"/>
                <a:gd name="T38" fmla="*/ 0 w 89"/>
                <a:gd name="T39" fmla="*/ 257 h 60"/>
                <a:gd name="T40" fmla="*/ 0 w 89"/>
                <a:gd name="T41" fmla="*/ 237 h 60"/>
                <a:gd name="T42" fmla="*/ 0 w 89"/>
                <a:gd name="T43" fmla="*/ 226 h 60"/>
                <a:gd name="T44" fmla="*/ 0 w 89"/>
                <a:gd name="T45" fmla="*/ 51 h 60"/>
                <a:gd name="T46" fmla="*/ 0 w 89"/>
                <a:gd name="T47" fmla="*/ 38 h 60"/>
                <a:gd name="T48" fmla="*/ 0 w 89"/>
                <a:gd name="T49" fmla="*/ 27 h 60"/>
                <a:gd name="T50" fmla="*/ 0 w 89"/>
                <a:gd name="T51" fmla="*/ 27 h 60"/>
                <a:gd name="T52" fmla="*/ 1 w 89"/>
                <a:gd name="T53" fmla="*/ 16 h 60"/>
                <a:gd name="T54" fmla="*/ 27 w 89"/>
                <a:gd name="T55" fmla="*/ 1 h 60"/>
                <a:gd name="T56" fmla="*/ 27 w 89"/>
                <a:gd name="T57" fmla="*/ 1 h 60"/>
                <a:gd name="T58" fmla="*/ 35 w 89"/>
                <a:gd name="T59" fmla="*/ 1 h 60"/>
                <a:gd name="T60" fmla="*/ 38 w 89"/>
                <a:gd name="T61" fmla="*/ 0 h 60"/>
                <a:gd name="T62" fmla="*/ 51 w 89"/>
                <a:gd name="T63" fmla="*/ 0 h 60"/>
                <a:gd name="T64" fmla="*/ 65 w 89"/>
                <a:gd name="T65" fmla="*/ 0 h 60"/>
                <a:gd name="T66" fmla="*/ 370 w 89"/>
                <a:gd name="T67" fmla="*/ 0 h 60"/>
                <a:gd name="T68" fmla="*/ 370 w 89"/>
                <a:gd name="T69" fmla="*/ 0 h 60"/>
                <a:gd name="T70" fmla="*/ 374 w 89"/>
                <a:gd name="T71" fmla="*/ 0 h 60"/>
                <a:gd name="T72" fmla="*/ 401 w 89"/>
                <a:gd name="T73" fmla="*/ 0 h 60"/>
                <a:gd name="T74" fmla="*/ 401 w 89"/>
                <a:gd name="T75" fmla="*/ 1 h 60"/>
                <a:gd name="T76" fmla="*/ 409 w 89"/>
                <a:gd name="T77" fmla="*/ 1 h 60"/>
                <a:gd name="T78" fmla="*/ 418 w 89"/>
                <a:gd name="T79" fmla="*/ 16 h 60"/>
                <a:gd name="T80" fmla="*/ 433 w 89"/>
                <a:gd name="T81" fmla="*/ 16 h 60"/>
                <a:gd name="T82" fmla="*/ 433 w 89"/>
                <a:gd name="T83" fmla="*/ 27 h 60"/>
                <a:gd name="T84" fmla="*/ 433 w 89"/>
                <a:gd name="T85" fmla="*/ 38 h 60"/>
                <a:gd name="T86" fmla="*/ 433 w 8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89"/>
                <a:gd name="T133" fmla="*/ 0 h 60"/>
                <a:gd name="T134" fmla="*/ 89 w 8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89" h="60">
                  <a:moveTo>
                    <a:pt x="88" y="11"/>
                  </a:moveTo>
                  <a:lnTo>
                    <a:pt x="88" y="47"/>
                  </a:lnTo>
                  <a:lnTo>
                    <a:pt x="88" y="49"/>
                  </a:lnTo>
                  <a:lnTo>
                    <a:pt x="88" y="53"/>
                  </a:lnTo>
                  <a:lnTo>
                    <a:pt x="88" y="55"/>
                  </a:lnTo>
                  <a:lnTo>
                    <a:pt x="85" y="55"/>
                  </a:lnTo>
                  <a:lnTo>
                    <a:pt x="85" y="56"/>
                  </a:lnTo>
                  <a:lnTo>
                    <a:pt x="84" y="56"/>
                  </a:lnTo>
                  <a:lnTo>
                    <a:pt x="82" y="56"/>
                  </a:lnTo>
                  <a:lnTo>
                    <a:pt x="82" y="59"/>
                  </a:lnTo>
                  <a:lnTo>
                    <a:pt x="79" y="59"/>
                  </a:lnTo>
                  <a:lnTo>
                    <a:pt x="77" y="59"/>
                  </a:lnTo>
                  <a:lnTo>
                    <a:pt x="75" y="59"/>
                  </a:lnTo>
                  <a:lnTo>
                    <a:pt x="13" y="59"/>
                  </a:lnTo>
                  <a:lnTo>
                    <a:pt x="11" y="59"/>
                  </a:lnTo>
                  <a:lnTo>
                    <a:pt x="8" y="59"/>
                  </a:lnTo>
                  <a:lnTo>
                    <a:pt x="7" y="56"/>
                  </a:lnTo>
                  <a:lnTo>
                    <a:pt x="5" y="56"/>
                  </a:lnTo>
                  <a:lnTo>
                    <a:pt x="1" y="55"/>
                  </a:lnTo>
                  <a:lnTo>
                    <a:pt x="0" y="53"/>
                  </a:lnTo>
                  <a:lnTo>
                    <a:pt x="0" y="49"/>
                  </a:lnTo>
                  <a:lnTo>
                    <a:pt x="0" y="47"/>
                  </a:lnTo>
                  <a:lnTo>
                    <a:pt x="0" y="11"/>
                  </a:lnTo>
                  <a:lnTo>
                    <a:pt x="0" y="8"/>
                  </a:lnTo>
                  <a:lnTo>
                    <a:pt x="0" y="5"/>
                  </a:lnTo>
                  <a:lnTo>
                    <a:pt x="1" y="3"/>
                  </a:lnTo>
                  <a:lnTo>
                    <a:pt x="5" y="1"/>
                  </a:lnTo>
                  <a:lnTo>
                    <a:pt x="7" y="1"/>
                  </a:lnTo>
                  <a:lnTo>
                    <a:pt x="8" y="0"/>
                  </a:lnTo>
                  <a:lnTo>
                    <a:pt x="11" y="0"/>
                  </a:lnTo>
                  <a:lnTo>
                    <a:pt x="13" y="0"/>
                  </a:lnTo>
                  <a:lnTo>
                    <a:pt x="75" y="0"/>
                  </a:lnTo>
                  <a:lnTo>
                    <a:pt x="77" y="0"/>
                  </a:lnTo>
                  <a:lnTo>
                    <a:pt x="79" y="0"/>
                  </a:lnTo>
                  <a:lnTo>
                    <a:pt x="82" y="0"/>
                  </a:lnTo>
                  <a:lnTo>
                    <a:pt x="82" y="1"/>
                  </a:lnTo>
                  <a:lnTo>
                    <a:pt x="84" y="1"/>
                  </a:lnTo>
                  <a:lnTo>
                    <a:pt x="85" y="1"/>
                  </a:lnTo>
                  <a:lnTo>
                    <a:pt x="85" y="3"/>
                  </a:lnTo>
                  <a:lnTo>
                    <a:pt x="88" y="3"/>
                  </a:lnTo>
                  <a:lnTo>
                    <a:pt x="88" y="5"/>
                  </a:lnTo>
                  <a:lnTo>
                    <a:pt x="88" y="8"/>
                  </a:lnTo>
                  <a:lnTo>
                    <a:pt x="88"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33" name="Freeform 175"/>
            <p:cNvSpPr>
              <a:spLocks noChangeAspect="1"/>
            </p:cNvSpPr>
            <p:nvPr/>
          </p:nvSpPr>
          <p:spPr bwMode="auto">
            <a:xfrm>
              <a:off x="966" y="2298"/>
              <a:ext cx="31" cy="78"/>
            </a:xfrm>
            <a:custGeom>
              <a:avLst/>
              <a:gdLst>
                <a:gd name="T0" fmla="*/ 109 w 24"/>
                <a:gd name="T1" fmla="*/ 226 h 60"/>
                <a:gd name="T2" fmla="*/ 109 w 24"/>
                <a:gd name="T3" fmla="*/ 237 h 60"/>
                <a:gd name="T4" fmla="*/ 109 w 24"/>
                <a:gd name="T5" fmla="*/ 237 h 60"/>
                <a:gd name="T6" fmla="*/ 109 w 24"/>
                <a:gd name="T7" fmla="*/ 257 h 60"/>
                <a:gd name="T8" fmla="*/ 109 w 24"/>
                <a:gd name="T9" fmla="*/ 269 h 60"/>
                <a:gd name="T10" fmla="*/ 109 w 24"/>
                <a:gd name="T11" fmla="*/ 269 h 60"/>
                <a:gd name="T12" fmla="*/ 102 w 24"/>
                <a:gd name="T13" fmla="*/ 272 h 60"/>
                <a:gd name="T14" fmla="*/ 102 w 24"/>
                <a:gd name="T15" fmla="*/ 272 h 60"/>
                <a:gd name="T16" fmla="*/ 102 w 24"/>
                <a:gd name="T17" fmla="*/ 286 h 60"/>
                <a:gd name="T18" fmla="*/ 102 w 24"/>
                <a:gd name="T19" fmla="*/ 286 h 60"/>
                <a:gd name="T20" fmla="*/ 88 w 24"/>
                <a:gd name="T21" fmla="*/ 286 h 60"/>
                <a:gd name="T22" fmla="*/ 22 w 24"/>
                <a:gd name="T23" fmla="*/ 286 h 60"/>
                <a:gd name="T24" fmla="*/ 22 w 24"/>
                <a:gd name="T25" fmla="*/ 286 h 60"/>
                <a:gd name="T26" fmla="*/ 10 w 24"/>
                <a:gd name="T27" fmla="*/ 286 h 60"/>
                <a:gd name="T28" fmla="*/ 10 w 24"/>
                <a:gd name="T29" fmla="*/ 272 h 60"/>
                <a:gd name="T30" fmla="*/ 10 w 24"/>
                <a:gd name="T31" fmla="*/ 272 h 60"/>
                <a:gd name="T32" fmla="*/ 10 w 24"/>
                <a:gd name="T33" fmla="*/ 272 h 60"/>
                <a:gd name="T34" fmla="*/ 0 w 24"/>
                <a:gd name="T35" fmla="*/ 269 h 60"/>
                <a:gd name="T36" fmla="*/ 0 w 24"/>
                <a:gd name="T37" fmla="*/ 269 h 60"/>
                <a:gd name="T38" fmla="*/ 0 w 24"/>
                <a:gd name="T39" fmla="*/ 257 h 60"/>
                <a:gd name="T40" fmla="*/ 0 w 24"/>
                <a:gd name="T41" fmla="*/ 237 h 60"/>
                <a:gd name="T42" fmla="*/ 0 w 24"/>
                <a:gd name="T43" fmla="*/ 226 h 60"/>
                <a:gd name="T44" fmla="*/ 0 w 24"/>
                <a:gd name="T45" fmla="*/ 38 h 60"/>
                <a:gd name="T46" fmla="*/ 0 w 24"/>
                <a:gd name="T47" fmla="*/ 38 h 60"/>
                <a:gd name="T48" fmla="*/ 0 w 24"/>
                <a:gd name="T49" fmla="*/ 27 h 60"/>
                <a:gd name="T50" fmla="*/ 0 w 24"/>
                <a:gd name="T51" fmla="*/ 27 h 60"/>
                <a:gd name="T52" fmla="*/ 0 w 24"/>
                <a:gd name="T53" fmla="*/ 16 h 60"/>
                <a:gd name="T54" fmla="*/ 10 w 24"/>
                <a:gd name="T55" fmla="*/ 1 h 60"/>
                <a:gd name="T56" fmla="*/ 10 w 24"/>
                <a:gd name="T57" fmla="*/ 1 h 60"/>
                <a:gd name="T58" fmla="*/ 10 w 24"/>
                <a:gd name="T59" fmla="*/ 0 h 60"/>
                <a:gd name="T60" fmla="*/ 10 w 24"/>
                <a:gd name="T61" fmla="*/ 0 h 60"/>
                <a:gd name="T62" fmla="*/ 22 w 24"/>
                <a:gd name="T63" fmla="*/ 0 h 60"/>
                <a:gd name="T64" fmla="*/ 22 w 24"/>
                <a:gd name="T65" fmla="*/ 0 h 60"/>
                <a:gd name="T66" fmla="*/ 88 w 24"/>
                <a:gd name="T67" fmla="*/ 0 h 60"/>
                <a:gd name="T68" fmla="*/ 88 w 24"/>
                <a:gd name="T69" fmla="*/ 0 h 60"/>
                <a:gd name="T70" fmla="*/ 102 w 24"/>
                <a:gd name="T71" fmla="*/ 0 h 60"/>
                <a:gd name="T72" fmla="*/ 102 w 24"/>
                <a:gd name="T73" fmla="*/ 0 h 60"/>
                <a:gd name="T74" fmla="*/ 102 w 24"/>
                <a:gd name="T75" fmla="*/ 1 h 60"/>
                <a:gd name="T76" fmla="*/ 109 w 24"/>
                <a:gd name="T77" fmla="*/ 1 h 60"/>
                <a:gd name="T78" fmla="*/ 109 w 24"/>
                <a:gd name="T79" fmla="*/ 16 h 60"/>
                <a:gd name="T80" fmla="*/ 109 w 24"/>
                <a:gd name="T81" fmla="*/ 16 h 60"/>
                <a:gd name="T82" fmla="*/ 109 w 24"/>
                <a:gd name="T83" fmla="*/ 27 h 60"/>
                <a:gd name="T84" fmla="*/ 109 w 24"/>
                <a:gd name="T85" fmla="*/ 38 h 60"/>
                <a:gd name="T86" fmla="*/ 109 w 24"/>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4"/>
                <a:gd name="T133" fmla="*/ 0 h 60"/>
                <a:gd name="T134" fmla="*/ 24 w 2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4" h="60">
                  <a:moveTo>
                    <a:pt x="23" y="8"/>
                  </a:moveTo>
                  <a:lnTo>
                    <a:pt x="23" y="47"/>
                  </a:lnTo>
                  <a:lnTo>
                    <a:pt x="23" y="49"/>
                  </a:lnTo>
                  <a:lnTo>
                    <a:pt x="23" y="53"/>
                  </a:lnTo>
                  <a:lnTo>
                    <a:pt x="23" y="55"/>
                  </a:lnTo>
                  <a:lnTo>
                    <a:pt x="23" y="56"/>
                  </a:lnTo>
                  <a:lnTo>
                    <a:pt x="22" y="56"/>
                  </a:lnTo>
                  <a:lnTo>
                    <a:pt x="22" y="59"/>
                  </a:lnTo>
                  <a:lnTo>
                    <a:pt x="19" y="59"/>
                  </a:lnTo>
                  <a:lnTo>
                    <a:pt x="5" y="59"/>
                  </a:lnTo>
                  <a:lnTo>
                    <a:pt x="2" y="59"/>
                  </a:lnTo>
                  <a:lnTo>
                    <a:pt x="2" y="56"/>
                  </a:lnTo>
                  <a:lnTo>
                    <a:pt x="2" y="55"/>
                  </a:lnTo>
                  <a:lnTo>
                    <a:pt x="0" y="55"/>
                  </a:lnTo>
                  <a:lnTo>
                    <a:pt x="0" y="53"/>
                  </a:lnTo>
                  <a:lnTo>
                    <a:pt x="0" y="49"/>
                  </a:lnTo>
                  <a:lnTo>
                    <a:pt x="0" y="47"/>
                  </a:lnTo>
                  <a:lnTo>
                    <a:pt x="0" y="8"/>
                  </a:lnTo>
                  <a:lnTo>
                    <a:pt x="0" y="5"/>
                  </a:lnTo>
                  <a:lnTo>
                    <a:pt x="0" y="3"/>
                  </a:lnTo>
                  <a:lnTo>
                    <a:pt x="2" y="1"/>
                  </a:lnTo>
                  <a:lnTo>
                    <a:pt x="2" y="0"/>
                  </a:lnTo>
                  <a:lnTo>
                    <a:pt x="5" y="0"/>
                  </a:lnTo>
                  <a:lnTo>
                    <a:pt x="19" y="0"/>
                  </a:lnTo>
                  <a:lnTo>
                    <a:pt x="22" y="0"/>
                  </a:lnTo>
                  <a:lnTo>
                    <a:pt x="22" y="1"/>
                  </a:lnTo>
                  <a:lnTo>
                    <a:pt x="23" y="1"/>
                  </a:lnTo>
                  <a:lnTo>
                    <a:pt x="23" y="3"/>
                  </a:lnTo>
                  <a:lnTo>
                    <a:pt x="23" y="5"/>
                  </a:lnTo>
                  <a:lnTo>
                    <a:pt x="23" y="8"/>
                  </a:lnTo>
                </a:path>
              </a:pathLst>
            </a:custGeom>
            <a:solidFill>
              <a:srgbClr val="FFFFFF"/>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34" name="Freeform 176"/>
            <p:cNvSpPr>
              <a:spLocks noChangeAspect="1"/>
            </p:cNvSpPr>
            <p:nvPr/>
          </p:nvSpPr>
          <p:spPr bwMode="auto">
            <a:xfrm>
              <a:off x="881" y="2298"/>
              <a:ext cx="34" cy="78"/>
            </a:xfrm>
            <a:custGeom>
              <a:avLst/>
              <a:gdLst>
                <a:gd name="T0" fmla="*/ 124 w 26"/>
                <a:gd name="T1" fmla="*/ 226 h 60"/>
                <a:gd name="T2" fmla="*/ 124 w 26"/>
                <a:gd name="T3" fmla="*/ 237 h 60"/>
                <a:gd name="T4" fmla="*/ 124 w 26"/>
                <a:gd name="T5" fmla="*/ 237 h 60"/>
                <a:gd name="T6" fmla="*/ 124 w 26"/>
                <a:gd name="T7" fmla="*/ 257 h 60"/>
                <a:gd name="T8" fmla="*/ 124 w 26"/>
                <a:gd name="T9" fmla="*/ 269 h 60"/>
                <a:gd name="T10" fmla="*/ 124 w 26"/>
                <a:gd name="T11" fmla="*/ 269 h 60"/>
                <a:gd name="T12" fmla="*/ 111 w 26"/>
                <a:gd name="T13" fmla="*/ 272 h 60"/>
                <a:gd name="T14" fmla="*/ 111 w 26"/>
                <a:gd name="T15" fmla="*/ 272 h 60"/>
                <a:gd name="T16" fmla="*/ 111 w 26"/>
                <a:gd name="T17" fmla="*/ 286 h 60"/>
                <a:gd name="T18" fmla="*/ 111 w 26"/>
                <a:gd name="T19" fmla="*/ 286 h 60"/>
                <a:gd name="T20" fmla="*/ 102 w 26"/>
                <a:gd name="T21" fmla="*/ 286 h 60"/>
                <a:gd name="T22" fmla="*/ 27 w 26"/>
                <a:gd name="T23" fmla="*/ 286 h 60"/>
                <a:gd name="T24" fmla="*/ 27 w 26"/>
                <a:gd name="T25" fmla="*/ 286 h 60"/>
                <a:gd name="T26" fmla="*/ 1 w 26"/>
                <a:gd name="T27" fmla="*/ 286 h 60"/>
                <a:gd name="T28" fmla="*/ 1 w 26"/>
                <a:gd name="T29" fmla="*/ 272 h 60"/>
                <a:gd name="T30" fmla="*/ 1 w 26"/>
                <a:gd name="T31" fmla="*/ 272 h 60"/>
                <a:gd name="T32" fmla="*/ 1 w 26"/>
                <a:gd name="T33" fmla="*/ 272 h 60"/>
                <a:gd name="T34" fmla="*/ 0 w 26"/>
                <a:gd name="T35" fmla="*/ 269 h 60"/>
                <a:gd name="T36" fmla="*/ 0 w 26"/>
                <a:gd name="T37" fmla="*/ 269 h 60"/>
                <a:gd name="T38" fmla="*/ 0 w 26"/>
                <a:gd name="T39" fmla="*/ 257 h 60"/>
                <a:gd name="T40" fmla="*/ 0 w 26"/>
                <a:gd name="T41" fmla="*/ 237 h 60"/>
                <a:gd name="T42" fmla="*/ 0 w 26"/>
                <a:gd name="T43" fmla="*/ 226 h 60"/>
                <a:gd name="T44" fmla="*/ 0 w 26"/>
                <a:gd name="T45" fmla="*/ 38 h 60"/>
                <a:gd name="T46" fmla="*/ 0 w 26"/>
                <a:gd name="T47" fmla="*/ 38 h 60"/>
                <a:gd name="T48" fmla="*/ 0 w 26"/>
                <a:gd name="T49" fmla="*/ 27 h 60"/>
                <a:gd name="T50" fmla="*/ 0 w 26"/>
                <a:gd name="T51" fmla="*/ 27 h 60"/>
                <a:gd name="T52" fmla="*/ 0 w 26"/>
                <a:gd name="T53" fmla="*/ 16 h 60"/>
                <a:gd name="T54" fmla="*/ 1 w 26"/>
                <a:gd name="T55" fmla="*/ 1 h 60"/>
                <a:gd name="T56" fmla="*/ 1 w 26"/>
                <a:gd name="T57" fmla="*/ 1 h 60"/>
                <a:gd name="T58" fmla="*/ 1 w 26"/>
                <a:gd name="T59" fmla="*/ 0 h 60"/>
                <a:gd name="T60" fmla="*/ 1 w 26"/>
                <a:gd name="T61" fmla="*/ 0 h 60"/>
                <a:gd name="T62" fmla="*/ 27 w 26"/>
                <a:gd name="T63" fmla="*/ 0 h 60"/>
                <a:gd name="T64" fmla="*/ 27 w 26"/>
                <a:gd name="T65" fmla="*/ 0 h 60"/>
                <a:gd name="T66" fmla="*/ 102 w 26"/>
                <a:gd name="T67" fmla="*/ 0 h 60"/>
                <a:gd name="T68" fmla="*/ 102 w 26"/>
                <a:gd name="T69" fmla="*/ 0 h 60"/>
                <a:gd name="T70" fmla="*/ 111 w 26"/>
                <a:gd name="T71" fmla="*/ 0 h 60"/>
                <a:gd name="T72" fmla="*/ 111 w 26"/>
                <a:gd name="T73" fmla="*/ 0 h 60"/>
                <a:gd name="T74" fmla="*/ 111 w 26"/>
                <a:gd name="T75" fmla="*/ 1 h 60"/>
                <a:gd name="T76" fmla="*/ 124 w 26"/>
                <a:gd name="T77" fmla="*/ 1 h 60"/>
                <a:gd name="T78" fmla="*/ 124 w 26"/>
                <a:gd name="T79" fmla="*/ 16 h 60"/>
                <a:gd name="T80" fmla="*/ 124 w 26"/>
                <a:gd name="T81" fmla="*/ 16 h 60"/>
                <a:gd name="T82" fmla="*/ 124 w 26"/>
                <a:gd name="T83" fmla="*/ 27 h 60"/>
                <a:gd name="T84" fmla="*/ 124 w 26"/>
                <a:gd name="T85" fmla="*/ 38 h 60"/>
                <a:gd name="T86" fmla="*/ 124 w 26"/>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6"/>
                <a:gd name="T133" fmla="*/ 0 h 60"/>
                <a:gd name="T134" fmla="*/ 26 w 26"/>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6" h="60">
                  <a:moveTo>
                    <a:pt x="25" y="8"/>
                  </a:moveTo>
                  <a:lnTo>
                    <a:pt x="25" y="47"/>
                  </a:lnTo>
                  <a:lnTo>
                    <a:pt x="25" y="49"/>
                  </a:lnTo>
                  <a:lnTo>
                    <a:pt x="25" y="53"/>
                  </a:lnTo>
                  <a:lnTo>
                    <a:pt x="25" y="55"/>
                  </a:lnTo>
                  <a:lnTo>
                    <a:pt x="25" y="56"/>
                  </a:lnTo>
                  <a:lnTo>
                    <a:pt x="22" y="56"/>
                  </a:lnTo>
                  <a:lnTo>
                    <a:pt x="22" y="59"/>
                  </a:lnTo>
                  <a:lnTo>
                    <a:pt x="21" y="59"/>
                  </a:lnTo>
                  <a:lnTo>
                    <a:pt x="5" y="59"/>
                  </a:lnTo>
                  <a:lnTo>
                    <a:pt x="1" y="59"/>
                  </a:lnTo>
                  <a:lnTo>
                    <a:pt x="1" y="56"/>
                  </a:lnTo>
                  <a:lnTo>
                    <a:pt x="1" y="55"/>
                  </a:lnTo>
                  <a:lnTo>
                    <a:pt x="0" y="55"/>
                  </a:lnTo>
                  <a:lnTo>
                    <a:pt x="0" y="53"/>
                  </a:lnTo>
                  <a:lnTo>
                    <a:pt x="0" y="49"/>
                  </a:lnTo>
                  <a:lnTo>
                    <a:pt x="0" y="47"/>
                  </a:lnTo>
                  <a:lnTo>
                    <a:pt x="0" y="8"/>
                  </a:lnTo>
                  <a:lnTo>
                    <a:pt x="0" y="5"/>
                  </a:lnTo>
                  <a:lnTo>
                    <a:pt x="0" y="3"/>
                  </a:lnTo>
                  <a:lnTo>
                    <a:pt x="1" y="1"/>
                  </a:lnTo>
                  <a:lnTo>
                    <a:pt x="1" y="0"/>
                  </a:lnTo>
                  <a:lnTo>
                    <a:pt x="5" y="0"/>
                  </a:lnTo>
                  <a:lnTo>
                    <a:pt x="21" y="0"/>
                  </a:lnTo>
                  <a:lnTo>
                    <a:pt x="22" y="0"/>
                  </a:lnTo>
                  <a:lnTo>
                    <a:pt x="22" y="1"/>
                  </a:lnTo>
                  <a:lnTo>
                    <a:pt x="25" y="1"/>
                  </a:lnTo>
                  <a:lnTo>
                    <a:pt x="25" y="3"/>
                  </a:lnTo>
                  <a:lnTo>
                    <a:pt x="25" y="5"/>
                  </a:lnTo>
                  <a:lnTo>
                    <a:pt x="25" y="8"/>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35" name="Freeform 177" descr="Light vertical"/>
            <p:cNvSpPr>
              <a:spLocks noChangeAspect="1"/>
            </p:cNvSpPr>
            <p:nvPr/>
          </p:nvSpPr>
          <p:spPr bwMode="auto">
            <a:xfrm>
              <a:off x="916" y="2298"/>
              <a:ext cx="51" cy="78"/>
            </a:xfrm>
            <a:custGeom>
              <a:avLst/>
              <a:gdLst>
                <a:gd name="T0" fmla="*/ 190 w 39"/>
                <a:gd name="T1" fmla="*/ 226 h 60"/>
                <a:gd name="T2" fmla="*/ 190 w 39"/>
                <a:gd name="T3" fmla="*/ 237 h 60"/>
                <a:gd name="T4" fmla="*/ 174 w 39"/>
                <a:gd name="T5" fmla="*/ 237 h 60"/>
                <a:gd name="T6" fmla="*/ 174 w 39"/>
                <a:gd name="T7" fmla="*/ 257 h 60"/>
                <a:gd name="T8" fmla="*/ 174 w 39"/>
                <a:gd name="T9" fmla="*/ 269 h 60"/>
                <a:gd name="T10" fmla="*/ 174 w 39"/>
                <a:gd name="T11" fmla="*/ 269 h 60"/>
                <a:gd name="T12" fmla="*/ 174 w 39"/>
                <a:gd name="T13" fmla="*/ 272 h 60"/>
                <a:gd name="T14" fmla="*/ 161 w 39"/>
                <a:gd name="T15" fmla="*/ 272 h 60"/>
                <a:gd name="T16" fmla="*/ 161 w 39"/>
                <a:gd name="T17" fmla="*/ 286 h 60"/>
                <a:gd name="T18" fmla="*/ 150 w 39"/>
                <a:gd name="T19" fmla="*/ 286 h 60"/>
                <a:gd name="T20" fmla="*/ 150 w 39"/>
                <a:gd name="T21" fmla="*/ 286 h 60"/>
                <a:gd name="T22" fmla="*/ 29 w 39"/>
                <a:gd name="T23" fmla="*/ 286 h 60"/>
                <a:gd name="T24" fmla="*/ 29 w 39"/>
                <a:gd name="T25" fmla="*/ 286 h 60"/>
                <a:gd name="T26" fmla="*/ 29 w 39"/>
                <a:gd name="T27" fmla="*/ 286 h 60"/>
                <a:gd name="T28" fmla="*/ 12 w 39"/>
                <a:gd name="T29" fmla="*/ 272 h 60"/>
                <a:gd name="T30" fmla="*/ 12 w 39"/>
                <a:gd name="T31" fmla="*/ 272 h 60"/>
                <a:gd name="T32" fmla="*/ 12 w 39"/>
                <a:gd name="T33" fmla="*/ 272 h 60"/>
                <a:gd name="T34" fmla="*/ 0 w 39"/>
                <a:gd name="T35" fmla="*/ 269 h 60"/>
                <a:gd name="T36" fmla="*/ 0 w 39"/>
                <a:gd name="T37" fmla="*/ 269 h 60"/>
                <a:gd name="T38" fmla="*/ 0 w 39"/>
                <a:gd name="T39" fmla="*/ 257 h 60"/>
                <a:gd name="T40" fmla="*/ 0 w 39"/>
                <a:gd name="T41" fmla="*/ 237 h 60"/>
                <a:gd name="T42" fmla="*/ 0 w 39"/>
                <a:gd name="T43" fmla="*/ 226 h 60"/>
                <a:gd name="T44" fmla="*/ 0 w 39"/>
                <a:gd name="T45" fmla="*/ 38 h 60"/>
                <a:gd name="T46" fmla="*/ 0 w 39"/>
                <a:gd name="T47" fmla="*/ 38 h 60"/>
                <a:gd name="T48" fmla="*/ 0 w 39"/>
                <a:gd name="T49" fmla="*/ 27 h 60"/>
                <a:gd name="T50" fmla="*/ 0 w 39"/>
                <a:gd name="T51" fmla="*/ 27 h 60"/>
                <a:gd name="T52" fmla="*/ 0 w 39"/>
                <a:gd name="T53" fmla="*/ 16 h 60"/>
                <a:gd name="T54" fmla="*/ 0 w 39"/>
                <a:gd name="T55" fmla="*/ 1 h 60"/>
                <a:gd name="T56" fmla="*/ 12 w 39"/>
                <a:gd name="T57" fmla="*/ 1 h 60"/>
                <a:gd name="T58" fmla="*/ 12 w 39"/>
                <a:gd name="T59" fmla="*/ 0 h 60"/>
                <a:gd name="T60" fmla="*/ 12 w 39"/>
                <a:gd name="T61" fmla="*/ 0 h 60"/>
                <a:gd name="T62" fmla="*/ 29 w 39"/>
                <a:gd name="T63" fmla="*/ 0 h 60"/>
                <a:gd name="T64" fmla="*/ 29 w 39"/>
                <a:gd name="T65" fmla="*/ 0 h 60"/>
                <a:gd name="T66" fmla="*/ 150 w 39"/>
                <a:gd name="T67" fmla="*/ 0 h 60"/>
                <a:gd name="T68" fmla="*/ 150 w 39"/>
                <a:gd name="T69" fmla="*/ 0 h 60"/>
                <a:gd name="T70" fmla="*/ 161 w 39"/>
                <a:gd name="T71" fmla="*/ 0 h 60"/>
                <a:gd name="T72" fmla="*/ 161 w 39"/>
                <a:gd name="T73" fmla="*/ 0 h 60"/>
                <a:gd name="T74" fmla="*/ 161 w 39"/>
                <a:gd name="T75" fmla="*/ 1 h 60"/>
                <a:gd name="T76" fmla="*/ 174 w 39"/>
                <a:gd name="T77" fmla="*/ 1 h 60"/>
                <a:gd name="T78" fmla="*/ 174 w 39"/>
                <a:gd name="T79" fmla="*/ 16 h 60"/>
                <a:gd name="T80" fmla="*/ 174 w 39"/>
                <a:gd name="T81" fmla="*/ 16 h 60"/>
                <a:gd name="T82" fmla="*/ 174 w 39"/>
                <a:gd name="T83" fmla="*/ 27 h 60"/>
                <a:gd name="T84" fmla="*/ 190 w 39"/>
                <a:gd name="T85" fmla="*/ 38 h 60"/>
                <a:gd name="T86" fmla="*/ 190 w 39"/>
                <a:gd name="T87" fmla="*/ 38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
                <a:gd name="T133" fmla="*/ 0 h 60"/>
                <a:gd name="T134" fmla="*/ 39 w 3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 h="60">
                  <a:moveTo>
                    <a:pt x="38" y="8"/>
                  </a:moveTo>
                  <a:lnTo>
                    <a:pt x="38" y="47"/>
                  </a:lnTo>
                  <a:lnTo>
                    <a:pt x="38" y="49"/>
                  </a:lnTo>
                  <a:lnTo>
                    <a:pt x="35" y="49"/>
                  </a:lnTo>
                  <a:lnTo>
                    <a:pt x="35" y="53"/>
                  </a:lnTo>
                  <a:lnTo>
                    <a:pt x="35" y="55"/>
                  </a:lnTo>
                  <a:lnTo>
                    <a:pt x="35" y="56"/>
                  </a:lnTo>
                  <a:lnTo>
                    <a:pt x="32" y="56"/>
                  </a:lnTo>
                  <a:lnTo>
                    <a:pt x="32" y="59"/>
                  </a:lnTo>
                  <a:lnTo>
                    <a:pt x="30" y="59"/>
                  </a:lnTo>
                  <a:lnTo>
                    <a:pt x="6" y="59"/>
                  </a:lnTo>
                  <a:lnTo>
                    <a:pt x="2" y="59"/>
                  </a:lnTo>
                  <a:lnTo>
                    <a:pt x="2" y="56"/>
                  </a:lnTo>
                  <a:lnTo>
                    <a:pt x="0" y="55"/>
                  </a:lnTo>
                  <a:lnTo>
                    <a:pt x="0" y="53"/>
                  </a:lnTo>
                  <a:lnTo>
                    <a:pt x="0" y="49"/>
                  </a:lnTo>
                  <a:lnTo>
                    <a:pt x="0" y="47"/>
                  </a:lnTo>
                  <a:lnTo>
                    <a:pt x="0" y="8"/>
                  </a:lnTo>
                  <a:lnTo>
                    <a:pt x="0" y="5"/>
                  </a:lnTo>
                  <a:lnTo>
                    <a:pt x="0" y="3"/>
                  </a:lnTo>
                  <a:lnTo>
                    <a:pt x="0" y="1"/>
                  </a:lnTo>
                  <a:lnTo>
                    <a:pt x="2" y="1"/>
                  </a:lnTo>
                  <a:lnTo>
                    <a:pt x="2" y="0"/>
                  </a:lnTo>
                  <a:lnTo>
                    <a:pt x="6" y="0"/>
                  </a:lnTo>
                  <a:lnTo>
                    <a:pt x="30" y="0"/>
                  </a:lnTo>
                  <a:lnTo>
                    <a:pt x="32" y="0"/>
                  </a:lnTo>
                  <a:lnTo>
                    <a:pt x="32" y="1"/>
                  </a:lnTo>
                  <a:lnTo>
                    <a:pt x="35" y="1"/>
                  </a:lnTo>
                  <a:lnTo>
                    <a:pt x="35" y="3"/>
                  </a:lnTo>
                  <a:lnTo>
                    <a:pt x="35" y="5"/>
                  </a:lnTo>
                  <a:lnTo>
                    <a:pt x="38" y="8"/>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36" name="AutoShape 178"/>
            <p:cNvSpPr>
              <a:spLocks noChangeAspect="1" noChangeArrowheads="1"/>
            </p:cNvSpPr>
            <p:nvPr/>
          </p:nvSpPr>
          <p:spPr bwMode="auto">
            <a:xfrm flipV="1">
              <a:off x="898" y="2375"/>
              <a:ext cx="11"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37" name="Freeform 179"/>
            <p:cNvSpPr>
              <a:spLocks noChangeAspect="1"/>
            </p:cNvSpPr>
            <p:nvPr/>
          </p:nvSpPr>
          <p:spPr bwMode="auto">
            <a:xfrm>
              <a:off x="966" y="2362"/>
              <a:ext cx="12" cy="26"/>
            </a:xfrm>
            <a:custGeom>
              <a:avLst/>
              <a:gdLst>
                <a:gd name="T0" fmla="*/ 0 w 9"/>
                <a:gd name="T1" fmla="*/ 0 h 20"/>
                <a:gd name="T2" fmla="*/ 48 w 9"/>
                <a:gd name="T3" fmla="*/ 29 h 20"/>
                <a:gd name="T4" fmla="*/ 0 w 9"/>
                <a:gd name="T5" fmla="*/ 46 h 20"/>
                <a:gd name="T6" fmla="*/ 48 w 9"/>
                <a:gd name="T7" fmla="*/ 66 h 20"/>
                <a:gd name="T8" fmla="*/ 0 w 9"/>
                <a:gd name="T9" fmla="*/ 92 h 20"/>
                <a:gd name="T10" fmla="*/ 0 w 9"/>
                <a:gd name="T11" fmla="*/ 0 h 20"/>
                <a:gd name="T12" fmla="*/ 0 w 9"/>
                <a:gd name="T13" fmla="*/ 0 h 20"/>
                <a:gd name="T14" fmla="*/ 0 60000 65536"/>
                <a:gd name="T15" fmla="*/ 0 60000 65536"/>
                <a:gd name="T16" fmla="*/ 0 60000 65536"/>
                <a:gd name="T17" fmla="*/ 0 60000 65536"/>
                <a:gd name="T18" fmla="*/ 0 60000 65536"/>
                <a:gd name="T19" fmla="*/ 0 60000 65536"/>
                <a:gd name="T20" fmla="*/ 0 60000 65536"/>
                <a:gd name="T21" fmla="*/ 0 w 9"/>
                <a:gd name="T22" fmla="*/ 0 h 20"/>
                <a:gd name="T23" fmla="*/ 9 w 9"/>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 h="20">
                  <a:moveTo>
                    <a:pt x="0" y="0"/>
                  </a:moveTo>
                  <a:lnTo>
                    <a:pt x="8" y="6"/>
                  </a:lnTo>
                  <a:lnTo>
                    <a:pt x="0" y="9"/>
                  </a:lnTo>
                  <a:lnTo>
                    <a:pt x="8" y="14"/>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38" name="Line 180"/>
            <p:cNvSpPr>
              <a:spLocks noChangeAspect="1" noChangeShapeType="1"/>
            </p:cNvSpPr>
            <p:nvPr/>
          </p:nvSpPr>
          <p:spPr bwMode="auto">
            <a:xfrm>
              <a:off x="898" y="2387"/>
              <a:ext cx="87"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639" name="Line 181"/>
            <p:cNvSpPr>
              <a:spLocks noChangeAspect="1" noChangeShapeType="1"/>
            </p:cNvSpPr>
            <p:nvPr/>
          </p:nvSpPr>
          <p:spPr bwMode="auto">
            <a:xfrm flipH="1">
              <a:off x="898" y="2387"/>
              <a:ext cx="76"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640" name="Line 182"/>
            <p:cNvSpPr>
              <a:spLocks noChangeAspect="1" noChangeShapeType="1"/>
            </p:cNvSpPr>
            <p:nvPr/>
          </p:nvSpPr>
          <p:spPr bwMode="auto">
            <a:xfrm>
              <a:off x="898" y="2401"/>
              <a:ext cx="87"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641" name="Freeform 183"/>
            <p:cNvSpPr>
              <a:spLocks noChangeAspect="1"/>
            </p:cNvSpPr>
            <p:nvPr/>
          </p:nvSpPr>
          <p:spPr bwMode="auto">
            <a:xfrm>
              <a:off x="890" y="2388"/>
              <a:ext cx="16" cy="26"/>
            </a:xfrm>
            <a:custGeom>
              <a:avLst/>
              <a:gdLst>
                <a:gd name="T0" fmla="*/ 64 w 12"/>
                <a:gd name="T1" fmla="*/ 92 h 20"/>
                <a:gd name="T2" fmla="*/ 0 w 12"/>
                <a:gd name="T3" fmla="*/ 64 h 20"/>
                <a:gd name="T4" fmla="*/ 64 w 12"/>
                <a:gd name="T5" fmla="*/ 38 h 20"/>
                <a:gd name="T6" fmla="*/ 0 w 12"/>
                <a:gd name="T7" fmla="*/ 27 h 20"/>
                <a:gd name="T8" fmla="*/ 64 w 12"/>
                <a:gd name="T9" fmla="*/ 0 h 20"/>
                <a:gd name="T10" fmla="*/ 64 w 12"/>
                <a:gd name="T11" fmla="*/ 92 h 20"/>
                <a:gd name="T12" fmla="*/ 64 w 12"/>
                <a:gd name="T13" fmla="*/ 92 h 20"/>
                <a:gd name="T14" fmla="*/ 0 60000 65536"/>
                <a:gd name="T15" fmla="*/ 0 60000 65536"/>
                <a:gd name="T16" fmla="*/ 0 60000 65536"/>
                <a:gd name="T17" fmla="*/ 0 60000 65536"/>
                <a:gd name="T18" fmla="*/ 0 60000 65536"/>
                <a:gd name="T19" fmla="*/ 0 60000 65536"/>
                <a:gd name="T20" fmla="*/ 0 60000 65536"/>
                <a:gd name="T21" fmla="*/ 0 w 12"/>
                <a:gd name="T22" fmla="*/ 0 h 20"/>
                <a:gd name="T23" fmla="*/ 12 w 12"/>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 h="20">
                  <a:moveTo>
                    <a:pt x="11" y="19"/>
                  </a:moveTo>
                  <a:lnTo>
                    <a:pt x="0" y="13"/>
                  </a:lnTo>
                  <a:lnTo>
                    <a:pt x="11" y="8"/>
                  </a:lnTo>
                  <a:lnTo>
                    <a:pt x="0" y="5"/>
                  </a:lnTo>
                  <a:lnTo>
                    <a:pt x="11" y="0"/>
                  </a:lnTo>
                  <a:lnTo>
                    <a:pt x="11"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42" name="Line 184"/>
            <p:cNvSpPr>
              <a:spLocks noChangeAspect="1" noChangeShapeType="1"/>
            </p:cNvSpPr>
            <p:nvPr/>
          </p:nvSpPr>
          <p:spPr bwMode="auto">
            <a:xfrm flipH="1" flipV="1">
              <a:off x="890"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643" name="Freeform 185"/>
            <p:cNvSpPr>
              <a:spLocks noChangeAspect="1"/>
            </p:cNvSpPr>
            <p:nvPr/>
          </p:nvSpPr>
          <p:spPr bwMode="auto">
            <a:xfrm>
              <a:off x="1705" y="2402"/>
              <a:ext cx="129" cy="12"/>
            </a:xfrm>
            <a:custGeom>
              <a:avLst/>
              <a:gdLst>
                <a:gd name="T0" fmla="*/ 482 w 99"/>
                <a:gd name="T1" fmla="*/ 12 h 9"/>
                <a:gd name="T2" fmla="*/ 482 w 99"/>
                <a:gd name="T3" fmla="*/ 12 h 9"/>
                <a:gd name="T4" fmla="*/ 466 w 99"/>
                <a:gd name="T5" fmla="*/ 12 h 9"/>
                <a:gd name="T6" fmla="*/ 447 w 99"/>
                <a:gd name="T7" fmla="*/ 0 h 9"/>
                <a:gd name="T8" fmla="*/ 421 w 99"/>
                <a:gd name="T9" fmla="*/ 0 h 9"/>
                <a:gd name="T10" fmla="*/ 399 w 99"/>
                <a:gd name="T11" fmla="*/ 0 h 9"/>
                <a:gd name="T12" fmla="*/ 374 w 99"/>
                <a:gd name="T13" fmla="*/ 0 h 9"/>
                <a:gd name="T14" fmla="*/ 349 w 99"/>
                <a:gd name="T15" fmla="*/ 0 h 9"/>
                <a:gd name="T16" fmla="*/ 313 w 99"/>
                <a:gd name="T17" fmla="*/ 0 h 9"/>
                <a:gd name="T18" fmla="*/ 276 w 99"/>
                <a:gd name="T19" fmla="*/ 0 h 9"/>
                <a:gd name="T20" fmla="*/ 236 w 99"/>
                <a:gd name="T21" fmla="*/ 0 h 9"/>
                <a:gd name="T22" fmla="*/ 207 w 99"/>
                <a:gd name="T23" fmla="*/ 0 h 9"/>
                <a:gd name="T24" fmla="*/ 163 w 99"/>
                <a:gd name="T25" fmla="*/ 0 h 9"/>
                <a:gd name="T26" fmla="*/ 134 w 99"/>
                <a:gd name="T27" fmla="*/ 0 h 9"/>
                <a:gd name="T28" fmla="*/ 102 w 99"/>
                <a:gd name="T29" fmla="*/ 0 h 9"/>
                <a:gd name="T30" fmla="*/ 78 w 99"/>
                <a:gd name="T31" fmla="*/ 0 h 9"/>
                <a:gd name="T32" fmla="*/ 50 w 99"/>
                <a:gd name="T33" fmla="*/ 0 h 9"/>
                <a:gd name="T34" fmla="*/ 29 w 99"/>
                <a:gd name="T35" fmla="*/ 0 h 9"/>
                <a:gd name="T36" fmla="*/ 12 w 99"/>
                <a:gd name="T37" fmla="*/ 12 h 9"/>
                <a:gd name="T38" fmla="*/ 0 w 99"/>
                <a:gd name="T39" fmla="*/ 12 h 9"/>
                <a:gd name="T40" fmla="*/ 0 w 99"/>
                <a:gd name="T41" fmla="*/ 12 h 9"/>
                <a:gd name="T42" fmla="*/ 0 w 99"/>
                <a:gd name="T43" fmla="*/ 36 h 9"/>
                <a:gd name="T44" fmla="*/ 0 w 99"/>
                <a:gd name="T45" fmla="*/ 36 h 9"/>
                <a:gd name="T46" fmla="*/ 12 w 99"/>
                <a:gd name="T47" fmla="*/ 36 h 9"/>
                <a:gd name="T48" fmla="*/ 29 w 99"/>
                <a:gd name="T49" fmla="*/ 36 h 9"/>
                <a:gd name="T50" fmla="*/ 50 w 99"/>
                <a:gd name="T51" fmla="*/ 48 h 9"/>
                <a:gd name="T52" fmla="*/ 78 w 99"/>
                <a:gd name="T53" fmla="*/ 48 h 9"/>
                <a:gd name="T54" fmla="*/ 102 w 99"/>
                <a:gd name="T55" fmla="*/ 48 h 9"/>
                <a:gd name="T56" fmla="*/ 134 w 99"/>
                <a:gd name="T57" fmla="*/ 48 h 9"/>
                <a:gd name="T58" fmla="*/ 163 w 99"/>
                <a:gd name="T59" fmla="*/ 48 h 9"/>
                <a:gd name="T60" fmla="*/ 207 w 99"/>
                <a:gd name="T61" fmla="*/ 48 h 9"/>
                <a:gd name="T62" fmla="*/ 236 w 99"/>
                <a:gd name="T63" fmla="*/ 48 h 9"/>
                <a:gd name="T64" fmla="*/ 276 w 99"/>
                <a:gd name="T65" fmla="*/ 48 h 9"/>
                <a:gd name="T66" fmla="*/ 313 w 99"/>
                <a:gd name="T67" fmla="*/ 48 h 9"/>
                <a:gd name="T68" fmla="*/ 349 w 99"/>
                <a:gd name="T69" fmla="*/ 48 h 9"/>
                <a:gd name="T70" fmla="*/ 374 w 99"/>
                <a:gd name="T71" fmla="*/ 48 h 9"/>
                <a:gd name="T72" fmla="*/ 399 w 99"/>
                <a:gd name="T73" fmla="*/ 48 h 9"/>
                <a:gd name="T74" fmla="*/ 421 w 99"/>
                <a:gd name="T75" fmla="*/ 48 h 9"/>
                <a:gd name="T76" fmla="*/ 447 w 99"/>
                <a:gd name="T77" fmla="*/ 36 h 9"/>
                <a:gd name="T78" fmla="*/ 466 w 99"/>
                <a:gd name="T79" fmla="*/ 36 h 9"/>
                <a:gd name="T80" fmla="*/ 482 w 99"/>
                <a:gd name="T81" fmla="*/ 36 h 9"/>
                <a:gd name="T82" fmla="*/ 482 w 99"/>
                <a:gd name="T83" fmla="*/ 36 h 9"/>
                <a:gd name="T84" fmla="*/ 482 w 99"/>
                <a:gd name="T85" fmla="*/ 12 h 9"/>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99"/>
                <a:gd name="T130" fmla="*/ 0 h 9"/>
                <a:gd name="T131" fmla="*/ 99 w 99"/>
                <a:gd name="T132" fmla="*/ 9 h 9"/>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99" h="9">
                  <a:moveTo>
                    <a:pt x="98" y="2"/>
                  </a:moveTo>
                  <a:lnTo>
                    <a:pt x="98" y="2"/>
                  </a:lnTo>
                  <a:lnTo>
                    <a:pt x="95" y="2"/>
                  </a:lnTo>
                  <a:lnTo>
                    <a:pt x="93" y="2"/>
                  </a:lnTo>
                  <a:lnTo>
                    <a:pt x="91" y="0"/>
                  </a:lnTo>
                  <a:lnTo>
                    <a:pt x="88" y="0"/>
                  </a:lnTo>
                  <a:lnTo>
                    <a:pt x="86" y="0"/>
                  </a:lnTo>
                  <a:lnTo>
                    <a:pt x="85" y="0"/>
                  </a:lnTo>
                  <a:lnTo>
                    <a:pt x="81" y="0"/>
                  </a:lnTo>
                  <a:lnTo>
                    <a:pt x="79" y="0"/>
                  </a:lnTo>
                  <a:lnTo>
                    <a:pt x="77" y="0"/>
                  </a:lnTo>
                  <a:lnTo>
                    <a:pt x="72" y="0"/>
                  </a:lnTo>
                  <a:lnTo>
                    <a:pt x="71" y="0"/>
                  </a:lnTo>
                  <a:lnTo>
                    <a:pt x="65" y="0"/>
                  </a:lnTo>
                  <a:lnTo>
                    <a:pt x="64" y="0"/>
                  </a:lnTo>
                  <a:lnTo>
                    <a:pt x="59" y="0"/>
                  </a:lnTo>
                  <a:lnTo>
                    <a:pt x="57" y="0"/>
                  </a:lnTo>
                  <a:lnTo>
                    <a:pt x="52" y="0"/>
                  </a:lnTo>
                  <a:lnTo>
                    <a:pt x="48" y="0"/>
                  </a:lnTo>
                  <a:lnTo>
                    <a:pt x="45" y="0"/>
                  </a:lnTo>
                  <a:lnTo>
                    <a:pt x="42" y="0"/>
                  </a:lnTo>
                  <a:lnTo>
                    <a:pt x="39" y="0"/>
                  </a:lnTo>
                  <a:lnTo>
                    <a:pt x="34" y="0"/>
                  </a:lnTo>
                  <a:lnTo>
                    <a:pt x="30" y="0"/>
                  </a:lnTo>
                  <a:lnTo>
                    <a:pt x="28" y="0"/>
                  </a:lnTo>
                  <a:lnTo>
                    <a:pt x="23" y="0"/>
                  </a:lnTo>
                  <a:lnTo>
                    <a:pt x="21" y="0"/>
                  </a:lnTo>
                  <a:lnTo>
                    <a:pt x="19" y="0"/>
                  </a:lnTo>
                  <a:lnTo>
                    <a:pt x="16" y="0"/>
                  </a:lnTo>
                  <a:lnTo>
                    <a:pt x="13" y="0"/>
                  </a:lnTo>
                  <a:lnTo>
                    <a:pt x="10" y="0"/>
                  </a:lnTo>
                  <a:lnTo>
                    <a:pt x="8" y="0"/>
                  </a:lnTo>
                  <a:lnTo>
                    <a:pt x="6" y="0"/>
                  </a:lnTo>
                  <a:lnTo>
                    <a:pt x="6" y="2"/>
                  </a:lnTo>
                  <a:lnTo>
                    <a:pt x="2" y="2"/>
                  </a:lnTo>
                  <a:lnTo>
                    <a:pt x="0" y="2"/>
                  </a:lnTo>
                  <a:lnTo>
                    <a:pt x="0" y="6"/>
                  </a:lnTo>
                  <a:lnTo>
                    <a:pt x="2" y="6"/>
                  </a:lnTo>
                  <a:lnTo>
                    <a:pt x="6" y="6"/>
                  </a:lnTo>
                  <a:lnTo>
                    <a:pt x="8" y="8"/>
                  </a:lnTo>
                  <a:lnTo>
                    <a:pt x="10" y="8"/>
                  </a:lnTo>
                  <a:lnTo>
                    <a:pt x="13" y="8"/>
                  </a:lnTo>
                  <a:lnTo>
                    <a:pt x="16" y="8"/>
                  </a:lnTo>
                  <a:lnTo>
                    <a:pt x="19" y="8"/>
                  </a:lnTo>
                  <a:lnTo>
                    <a:pt x="21" y="8"/>
                  </a:lnTo>
                  <a:lnTo>
                    <a:pt x="23" y="8"/>
                  </a:lnTo>
                  <a:lnTo>
                    <a:pt x="28" y="8"/>
                  </a:lnTo>
                  <a:lnTo>
                    <a:pt x="30" y="8"/>
                  </a:lnTo>
                  <a:lnTo>
                    <a:pt x="34" y="8"/>
                  </a:lnTo>
                  <a:lnTo>
                    <a:pt x="39" y="8"/>
                  </a:lnTo>
                  <a:lnTo>
                    <a:pt x="42" y="8"/>
                  </a:lnTo>
                  <a:lnTo>
                    <a:pt x="45" y="8"/>
                  </a:lnTo>
                  <a:lnTo>
                    <a:pt x="48" y="8"/>
                  </a:lnTo>
                  <a:lnTo>
                    <a:pt x="52" y="8"/>
                  </a:lnTo>
                  <a:lnTo>
                    <a:pt x="57" y="8"/>
                  </a:lnTo>
                  <a:lnTo>
                    <a:pt x="59" y="8"/>
                  </a:lnTo>
                  <a:lnTo>
                    <a:pt x="64" y="8"/>
                  </a:lnTo>
                  <a:lnTo>
                    <a:pt x="65" y="8"/>
                  </a:lnTo>
                  <a:lnTo>
                    <a:pt x="71" y="8"/>
                  </a:lnTo>
                  <a:lnTo>
                    <a:pt x="72" y="8"/>
                  </a:lnTo>
                  <a:lnTo>
                    <a:pt x="77" y="8"/>
                  </a:lnTo>
                  <a:lnTo>
                    <a:pt x="79" y="8"/>
                  </a:lnTo>
                  <a:lnTo>
                    <a:pt x="81" y="8"/>
                  </a:lnTo>
                  <a:lnTo>
                    <a:pt x="85" y="8"/>
                  </a:lnTo>
                  <a:lnTo>
                    <a:pt x="86" y="8"/>
                  </a:lnTo>
                  <a:lnTo>
                    <a:pt x="88" y="8"/>
                  </a:lnTo>
                  <a:lnTo>
                    <a:pt x="91" y="6"/>
                  </a:lnTo>
                  <a:lnTo>
                    <a:pt x="93" y="6"/>
                  </a:lnTo>
                  <a:lnTo>
                    <a:pt x="95" y="6"/>
                  </a:lnTo>
                  <a:lnTo>
                    <a:pt x="98" y="6"/>
                  </a:lnTo>
                  <a:lnTo>
                    <a:pt x="98" y="2"/>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44" name="Freeform 186"/>
            <p:cNvSpPr>
              <a:spLocks noChangeAspect="1"/>
            </p:cNvSpPr>
            <p:nvPr/>
          </p:nvSpPr>
          <p:spPr bwMode="auto">
            <a:xfrm>
              <a:off x="1729" y="2375"/>
              <a:ext cx="77" cy="14"/>
            </a:xfrm>
            <a:custGeom>
              <a:avLst/>
              <a:gdLst>
                <a:gd name="T0" fmla="*/ 286 w 59"/>
                <a:gd name="T1" fmla="*/ 0 h 11"/>
                <a:gd name="T2" fmla="*/ 286 w 59"/>
                <a:gd name="T3" fmla="*/ 46 h 11"/>
                <a:gd name="T4" fmla="*/ 0 w 59"/>
                <a:gd name="T5" fmla="*/ 46 h 11"/>
                <a:gd name="T6" fmla="*/ 0 w 59"/>
                <a:gd name="T7" fmla="*/ 0 h 11"/>
                <a:gd name="T8" fmla="*/ 286 w 59"/>
                <a:gd name="T9" fmla="*/ 0 h 11"/>
                <a:gd name="T10" fmla="*/ 286 w 59"/>
                <a:gd name="T11" fmla="*/ 0 h 11"/>
                <a:gd name="T12" fmla="*/ 0 60000 65536"/>
                <a:gd name="T13" fmla="*/ 0 60000 65536"/>
                <a:gd name="T14" fmla="*/ 0 60000 65536"/>
                <a:gd name="T15" fmla="*/ 0 60000 65536"/>
                <a:gd name="T16" fmla="*/ 0 60000 65536"/>
                <a:gd name="T17" fmla="*/ 0 60000 65536"/>
                <a:gd name="T18" fmla="*/ 0 w 59"/>
                <a:gd name="T19" fmla="*/ 0 h 11"/>
                <a:gd name="T20" fmla="*/ 59 w 59"/>
                <a:gd name="T21" fmla="*/ 11 h 11"/>
              </a:gdLst>
              <a:ahLst/>
              <a:cxnLst>
                <a:cxn ang="T12">
                  <a:pos x="T0" y="T1"/>
                </a:cxn>
                <a:cxn ang="T13">
                  <a:pos x="T2" y="T3"/>
                </a:cxn>
                <a:cxn ang="T14">
                  <a:pos x="T4" y="T5"/>
                </a:cxn>
                <a:cxn ang="T15">
                  <a:pos x="T6" y="T7"/>
                </a:cxn>
                <a:cxn ang="T16">
                  <a:pos x="T8" y="T9"/>
                </a:cxn>
                <a:cxn ang="T17">
                  <a:pos x="T10" y="T11"/>
                </a:cxn>
              </a:cxnLst>
              <a:rect l="T18" t="T19" r="T20" b="T21"/>
              <a:pathLst>
                <a:path w="59" h="11">
                  <a:moveTo>
                    <a:pt x="58" y="0"/>
                  </a:moveTo>
                  <a:lnTo>
                    <a:pt x="58" y="10"/>
                  </a:lnTo>
                  <a:lnTo>
                    <a:pt x="0" y="10"/>
                  </a:lnTo>
                  <a:lnTo>
                    <a:pt x="0" y="0"/>
                  </a:lnTo>
                  <a:lnTo>
                    <a:pt x="58"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45" name="AutoShape 187"/>
            <p:cNvSpPr>
              <a:spLocks noChangeAspect="1" noChangeArrowheads="1"/>
            </p:cNvSpPr>
            <p:nvPr/>
          </p:nvSpPr>
          <p:spPr bwMode="auto">
            <a:xfrm flipV="1">
              <a:off x="1729" y="2388"/>
              <a:ext cx="75" cy="22"/>
            </a:xfrm>
            <a:prstGeom prst="roundRect">
              <a:avLst>
                <a:gd name="adj" fmla="val 0"/>
              </a:avLst>
            </a:prstGeom>
            <a:solidFill>
              <a:srgbClr val="FFFFFF"/>
            </a:solidFill>
            <a:ln w="9366">
              <a:solidFill>
                <a:srgbClr val="FFFFFF"/>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46" name="Freeform 188"/>
            <p:cNvSpPr>
              <a:spLocks noChangeAspect="1"/>
            </p:cNvSpPr>
            <p:nvPr/>
          </p:nvSpPr>
          <p:spPr bwMode="auto">
            <a:xfrm>
              <a:off x="1707" y="2298"/>
              <a:ext cx="123" cy="78"/>
            </a:xfrm>
            <a:custGeom>
              <a:avLst/>
              <a:gdLst>
                <a:gd name="T0" fmla="*/ 467 w 94"/>
                <a:gd name="T1" fmla="*/ 237 h 60"/>
                <a:gd name="T2" fmla="*/ 467 w 94"/>
                <a:gd name="T3" fmla="*/ 237 h 60"/>
                <a:gd name="T4" fmla="*/ 467 w 94"/>
                <a:gd name="T5" fmla="*/ 257 h 60"/>
                <a:gd name="T6" fmla="*/ 445 w 94"/>
                <a:gd name="T7" fmla="*/ 257 h 60"/>
                <a:gd name="T8" fmla="*/ 445 w 94"/>
                <a:gd name="T9" fmla="*/ 269 h 60"/>
                <a:gd name="T10" fmla="*/ 437 w 94"/>
                <a:gd name="T11" fmla="*/ 272 h 60"/>
                <a:gd name="T12" fmla="*/ 434 w 94"/>
                <a:gd name="T13" fmla="*/ 272 h 60"/>
                <a:gd name="T14" fmla="*/ 420 w 94"/>
                <a:gd name="T15" fmla="*/ 286 h 60"/>
                <a:gd name="T16" fmla="*/ 400 w 94"/>
                <a:gd name="T17" fmla="*/ 286 h 60"/>
                <a:gd name="T18" fmla="*/ 398 w 94"/>
                <a:gd name="T19" fmla="*/ 286 h 60"/>
                <a:gd name="T20" fmla="*/ 376 w 94"/>
                <a:gd name="T21" fmla="*/ 286 h 60"/>
                <a:gd name="T22" fmla="*/ 79 w 94"/>
                <a:gd name="T23" fmla="*/ 286 h 60"/>
                <a:gd name="T24" fmla="*/ 71 w 94"/>
                <a:gd name="T25" fmla="*/ 286 h 60"/>
                <a:gd name="T26" fmla="*/ 65 w 94"/>
                <a:gd name="T27" fmla="*/ 286 h 60"/>
                <a:gd name="T28" fmla="*/ 46 w 94"/>
                <a:gd name="T29" fmla="*/ 286 h 60"/>
                <a:gd name="T30" fmla="*/ 38 w 94"/>
                <a:gd name="T31" fmla="*/ 272 h 60"/>
                <a:gd name="T32" fmla="*/ 29 w 94"/>
                <a:gd name="T33" fmla="*/ 272 h 60"/>
                <a:gd name="T34" fmla="*/ 12 w 94"/>
                <a:gd name="T35" fmla="*/ 269 h 60"/>
                <a:gd name="T36" fmla="*/ 12 w 94"/>
                <a:gd name="T37" fmla="*/ 269 h 60"/>
                <a:gd name="T38" fmla="*/ 12 w 94"/>
                <a:gd name="T39" fmla="*/ 257 h 60"/>
                <a:gd name="T40" fmla="*/ 0 w 94"/>
                <a:gd name="T41" fmla="*/ 237 h 60"/>
                <a:gd name="T42" fmla="*/ 0 w 94"/>
                <a:gd name="T43" fmla="*/ 237 h 60"/>
                <a:gd name="T44" fmla="*/ 0 w 94"/>
                <a:gd name="T45" fmla="*/ 51 h 60"/>
                <a:gd name="T46" fmla="*/ 0 w 94"/>
                <a:gd name="T47" fmla="*/ 38 h 60"/>
                <a:gd name="T48" fmla="*/ 0 w 94"/>
                <a:gd name="T49" fmla="*/ 38 h 60"/>
                <a:gd name="T50" fmla="*/ 12 w 94"/>
                <a:gd name="T51" fmla="*/ 27 h 60"/>
                <a:gd name="T52" fmla="*/ 12 w 94"/>
                <a:gd name="T53" fmla="*/ 16 h 60"/>
                <a:gd name="T54" fmla="*/ 29 w 94"/>
                <a:gd name="T55" fmla="*/ 16 h 60"/>
                <a:gd name="T56" fmla="*/ 38 w 94"/>
                <a:gd name="T57" fmla="*/ 1 h 60"/>
                <a:gd name="T58" fmla="*/ 46 w 94"/>
                <a:gd name="T59" fmla="*/ 1 h 60"/>
                <a:gd name="T60" fmla="*/ 65 w 94"/>
                <a:gd name="T61" fmla="*/ 0 h 60"/>
                <a:gd name="T62" fmla="*/ 71 w 94"/>
                <a:gd name="T63" fmla="*/ 0 h 60"/>
                <a:gd name="T64" fmla="*/ 79 w 94"/>
                <a:gd name="T65" fmla="*/ 0 h 60"/>
                <a:gd name="T66" fmla="*/ 376 w 94"/>
                <a:gd name="T67" fmla="*/ 0 h 60"/>
                <a:gd name="T68" fmla="*/ 398 w 94"/>
                <a:gd name="T69" fmla="*/ 0 h 60"/>
                <a:gd name="T70" fmla="*/ 400 w 94"/>
                <a:gd name="T71" fmla="*/ 0 h 60"/>
                <a:gd name="T72" fmla="*/ 420 w 94"/>
                <a:gd name="T73" fmla="*/ 1 h 60"/>
                <a:gd name="T74" fmla="*/ 434 w 94"/>
                <a:gd name="T75" fmla="*/ 1 h 60"/>
                <a:gd name="T76" fmla="*/ 437 w 94"/>
                <a:gd name="T77" fmla="*/ 1 h 60"/>
                <a:gd name="T78" fmla="*/ 445 w 94"/>
                <a:gd name="T79" fmla="*/ 16 h 60"/>
                <a:gd name="T80" fmla="*/ 445 w 94"/>
                <a:gd name="T81" fmla="*/ 27 h 60"/>
                <a:gd name="T82" fmla="*/ 467 w 94"/>
                <a:gd name="T83" fmla="*/ 27 h 60"/>
                <a:gd name="T84" fmla="*/ 467 w 94"/>
                <a:gd name="T85" fmla="*/ 38 h 60"/>
                <a:gd name="T86" fmla="*/ 467 w 94"/>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4"/>
                <a:gd name="T133" fmla="*/ 0 h 60"/>
                <a:gd name="T134" fmla="*/ 94 w 94"/>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4" h="60">
                  <a:moveTo>
                    <a:pt x="93" y="11"/>
                  </a:moveTo>
                  <a:lnTo>
                    <a:pt x="93" y="49"/>
                  </a:lnTo>
                  <a:lnTo>
                    <a:pt x="93" y="53"/>
                  </a:lnTo>
                  <a:lnTo>
                    <a:pt x="89" y="53"/>
                  </a:lnTo>
                  <a:lnTo>
                    <a:pt x="89" y="55"/>
                  </a:lnTo>
                  <a:lnTo>
                    <a:pt x="87" y="56"/>
                  </a:lnTo>
                  <a:lnTo>
                    <a:pt x="86" y="56"/>
                  </a:lnTo>
                  <a:lnTo>
                    <a:pt x="83" y="59"/>
                  </a:lnTo>
                  <a:lnTo>
                    <a:pt x="80" y="59"/>
                  </a:lnTo>
                  <a:lnTo>
                    <a:pt x="79" y="59"/>
                  </a:lnTo>
                  <a:lnTo>
                    <a:pt x="75" y="59"/>
                  </a:lnTo>
                  <a:lnTo>
                    <a:pt x="16" y="59"/>
                  </a:lnTo>
                  <a:lnTo>
                    <a:pt x="14" y="59"/>
                  </a:lnTo>
                  <a:lnTo>
                    <a:pt x="13" y="59"/>
                  </a:lnTo>
                  <a:lnTo>
                    <a:pt x="9" y="59"/>
                  </a:lnTo>
                  <a:lnTo>
                    <a:pt x="8" y="56"/>
                  </a:lnTo>
                  <a:lnTo>
                    <a:pt x="6" y="56"/>
                  </a:lnTo>
                  <a:lnTo>
                    <a:pt x="2" y="55"/>
                  </a:lnTo>
                  <a:lnTo>
                    <a:pt x="2" y="53"/>
                  </a:lnTo>
                  <a:lnTo>
                    <a:pt x="0" y="53"/>
                  </a:lnTo>
                  <a:lnTo>
                    <a:pt x="0" y="49"/>
                  </a:lnTo>
                  <a:lnTo>
                    <a:pt x="0" y="11"/>
                  </a:lnTo>
                  <a:lnTo>
                    <a:pt x="0" y="8"/>
                  </a:lnTo>
                  <a:lnTo>
                    <a:pt x="2" y="5"/>
                  </a:lnTo>
                  <a:lnTo>
                    <a:pt x="2" y="3"/>
                  </a:lnTo>
                  <a:lnTo>
                    <a:pt x="6" y="3"/>
                  </a:lnTo>
                  <a:lnTo>
                    <a:pt x="6" y="1"/>
                  </a:lnTo>
                  <a:lnTo>
                    <a:pt x="8" y="1"/>
                  </a:lnTo>
                  <a:lnTo>
                    <a:pt x="9" y="1"/>
                  </a:lnTo>
                  <a:lnTo>
                    <a:pt x="13" y="0"/>
                  </a:lnTo>
                  <a:lnTo>
                    <a:pt x="14" y="0"/>
                  </a:lnTo>
                  <a:lnTo>
                    <a:pt x="16" y="0"/>
                  </a:lnTo>
                  <a:lnTo>
                    <a:pt x="75" y="0"/>
                  </a:lnTo>
                  <a:lnTo>
                    <a:pt x="79" y="0"/>
                  </a:lnTo>
                  <a:lnTo>
                    <a:pt x="80" y="0"/>
                  </a:lnTo>
                  <a:lnTo>
                    <a:pt x="83" y="1"/>
                  </a:lnTo>
                  <a:lnTo>
                    <a:pt x="86" y="1"/>
                  </a:lnTo>
                  <a:lnTo>
                    <a:pt x="87" y="1"/>
                  </a:lnTo>
                  <a:lnTo>
                    <a:pt x="87" y="3"/>
                  </a:lnTo>
                  <a:lnTo>
                    <a:pt x="89" y="3"/>
                  </a:lnTo>
                  <a:lnTo>
                    <a:pt x="89" y="5"/>
                  </a:lnTo>
                  <a:lnTo>
                    <a:pt x="93" y="5"/>
                  </a:lnTo>
                  <a:lnTo>
                    <a:pt x="93" y="8"/>
                  </a:lnTo>
                  <a:lnTo>
                    <a:pt x="93" y="11"/>
                  </a:lnTo>
                </a:path>
              </a:pathLst>
            </a:custGeom>
            <a:solidFill>
              <a:srgbClr val="000000"/>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47" name="Freeform 189"/>
            <p:cNvSpPr>
              <a:spLocks noChangeAspect="1"/>
            </p:cNvSpPr>
            <p:nvPr/>
          </p:nvSpPr>
          <p:spPr bwMode="auto">
            <a:xfrm>
              <a:off x="1792" y="2298"/>
              <a:ext cx="38" cy="78"/>
            </a:xfrm>
            <a:custGeom>
              <a:avLst/>
              <a:gdLst>
                <a:gd name="T0" fmla="*/ 143 w 29"/>
                <a:gd name="T1" fmla="*/ 226 h 60"/>
                <a:gd name="T2" fmla="*/ 143 w 29"/>
                <a:gd name="T3" fmla="*/ 237 h 60"/>
                <a:gd name="T4" fmla="*/ 143 w 29"/>
                <a:gd name="T5" fmla="*/ 257 h 60"/>
                <a:gd name="T6" fmla="*/ 122 w 29"/>
                <a:gd name="T7" fmla="*/ 257 h 60"/>
                <a:gd name="T8" fmla="*/ 122 w 29"/>
                <a:gd name="T9" fmla="*/ 269 h 60"/>
                <a:gd name="T10" fmla="*/ 122 w 29"/>
                <a:gd name="T11" fmla="*/ 272 h 60"/>
                <a:gd name="T12" fmla="*/ 122 w 29"/>
                <a:gd name="T13" fmla="*/ 272 h 60"/>
                <a:gd name="T14" fmla="*/ 122 w 29"/>
                <a:gd name="T15" fmla="*/ 272 h 60"/>
                <a:gd name="T16" fmla="*/ 113 w 29"/>
                <a:gd name="T17" fmla="*/ 286 h 60"/>
                <a:gd name="T18" fmla="*/ 113 w 29"/>
                <a:gd name="T19" fmla="*/ 286 h 60"/>
                <a:gd name="T20" fmla="*/ 113 w 29"/>
                <a:gd name="T21" fmla="*/ 286 h 60"/>
                <a:gd name="T22" fmla="*/ 28 w 29"/>
                <a:gd name="T23" fmla="*/ 286 h 60"/>
                <a:gd name="T24" fmla="*/ 28 w 29"/>
                <a:gd name="T25" fmla="*/ 286 h 60"/>
                <a:gd name="T26" fmla="*/ 28 w 29"/>
                <a:gd name="T27" fmla="*/ 286 h 60"/>
                <a:gd name="T28" fmla="*/ 28 w 29"/>
                <a:gd name="T29" fmla="*/ 286 h 60"/>
                <a:gd name="T30" fmla="*/ 12 w 29"/>
                <a:gd name="T31" fmla="*/ 272 h 60"/>
                <a:gd name="T32" fmla="*/ 12 w 29"/>
                <a:gd name="T33" fmla="*/ 272 h 60"/>
                <a:gd name="T34" fmla="*/ 12 w 29"/>
                <a:gd name="T35" fmla="*/ 269 h 60"/>
                <a:gd name="T36" fmla="*/ 12 w 29"/>
                <a:gd name="T37" fmla="*/ 269 h 60"/>
                <a:gd name="T38" fmla="*/ 0 w 29"/>
                <a:gd name="T39" fmla="*/ 257 h 60"/>
                <a:gd name="T40" fmla="*/ 0 w 29"/>
                <a:gd name="T41" fmla="*/ 237 h 60"/>
                <a:gd name="T42" fmla="*/ 0 w 29"/>
                <a:gd name="T43" fmla="*/ 226 h 60"/>
                <a:gd name="T44" fmla="*/ 0 w 29"/>
                <a:gd name="T45" fmla="*/ 51 h 60"/>
                <a:gd name="T46" fmla="*/ 0 w 29"/>
                <a:gd name="T47" fmla="*/ 38 h 60"/>
                <a:gd name="T48" fmla="*/ 0 w 29"/>
                <a:gd name="T49" fmla="*/ 27 h 60"/>
                <a:gd name="T50" fmla="*/ 12 w 29"/>
                <a:gd name="T51" fmla="*/ 27 h 60"/>
                <a:gd name="T52" fmla="*/ 12 w 29"/>
                <a:gd name="T53" fmla="*/ 16 h 60"/>
                <a:gd name="T54" fmla="*/ 12 w 29"/>
                <a:gd name="T55" fmla="*/ 16 h 60"/>
                <a:gd name="T56" fmla="*/ 12 w 29"/>
                <a:gd name="T57" fmla="*/ 1 h 60"/>
                <a:gd name="T58" fmla="*/ 12 w 29"/>
                <a:gd name="T59" fmla="*/ 1 h 60"/>
                <a:gd name="T60" fmla="*/ 28 w 29"/>
                <a:gd name="T61" fmla="*/ 0 h 60"/>
                <a:gd name="T62" fmla="*/ 28 w 29"/>
                <a:gd name="T63" fmla="*/ 0 h 60"/>
                <a:gd name="T64" fmla="*/ 28 w 29"/>
                <a:gd name="T65" fmla="*/ 0 h 60"/>
                <a:gd name="T66" fmla="*/ 113 w 29"/>
                <a:gd name="T67" fmla="*/ 0 h 60"/>
                <a:gd name="T68" fmla="*/ 113 w 29"/>
                <a:gd name="T69" fmla="*/ 0 h 60"/>
                <a:gd name="T70" fmla="*/ 113 w 29"/>
                <a:gd name="T71" fmla="*/ 0 h 60"/>
                <a:gd name="T72" fmla="*/ 113 w 29"/>
                <a:gd name="T73" fmla="*/ 0 h 60"/>
                <a:gd name="T74" fmla="*/ 122 w 29"/>
                <a:gd name="T75" fmla="*/ 1 h 60"/>
                <a:gd name="T76" fmla="*/ 122 w 29"/>
                <a:gd name="T77" fmla="*/ 1 h 60"/>
                <a:gd name="T78" fmla="*/ 122 w 29"/>
                <a:gd name="T79" fmla="*/ 16 h 60"/>
                <a:gd name="T80" fmla="*/ 122 w 29"/>
                <a:gd name="T81" fmla="*/ 16 h 60"/>
                <a:gd name="T82" fmla="*/ 143 w 29"/>
                <a:gd name="T83" fmla="*/ 27 h 60"/>
                <a:gd name="T84" fmla="*/ 143 w 29"/>
                <a:gd name="T85" fmla="*/ 38 h 60"/>
                <a:gd name="T86" fmla="*/ 143 w 29"/>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9"/>
                <a:gd name="T133" fmla="*/ 0 h 60"/>
                <a:gd name="T134" fmla="*/ 29 w 29"/>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9" h="60">
                  <a:moveTo>
                    <a:pt x="28" y="11"/>
                  </a:moveTo>
                  <a:lnTo>
                    <a:pt x="28" y="47"/>
                  </a:lnTo>
                  <a:lnTo>
                    <a:pt x="28" y="49"/>
                  </a:lnTo>
                  <a:lnTo>
                    <a:pt x="28" y="53"/>
                  </a:lnTo>
                  <a:lnTo>
                    <a:pt x="24" y="53"/>
                  </a:lnTo>
                  <a:lnTo>
                    <a:pt x="24" y="55"/>
                  </a:lnTo>
                  <a:lnTo>
                    <a:pt x="24" y="56"/>
                  </a:lnTo>
                  <a:lnTo>
                    <a:pt x="22" y="59"/>
                  </a:lnTo>
                  <a:lnTo>
                    <a:pt x="5" y="59"/>
                  </a:lnTo>
                  <a:lnTo>
                    <a:pt x="2" y="56"/>
                  </a:lnTo>
                  <a:lnTo>
                    <a:pt x="2" y="55"/>
                  </a:lnTo>
                  <a:lnTo>
                    <a:pt x="2" y="53"/>
                  </a:lnTo>
                  <a:lnTo>
                    <a:pt x="0" y="53"/>
                  </a:lnTo>
                  <a:lnTo>
                    <a:pt x="0" y="49"/>
                  </a:lnTo>
                  <a:lnTo>
                    <a:pt x="0" y="47"/>
                  </a:lnTo>
                  <a:lnTo>
                    <a:pt x="0" y="11"/>
                  </a:lnTo>
                  <a:lnTo>
                    <a:pt x="0" y="8"/>
                  </a:lnTo>
                  <a:lnTo>
                    <a:pt x="0" y="5"/>
                  </a:lnTo>
                  <a:lnTo>
                    <a:pt x="2" y="5"/>
                  </a:lnTo>
                  <a:lnTo>
                    <a:pt x="2" y="3"/>
                  </a:lnTo>
                  <a:lnTo>
                    <a:pt x="2" y="1"/>
                  </a:lnTo>
                  <a:lnTo>
                    <a:pt x="5" y="0"/>
                  </a:lnTo>
                  <a:lnTo>
                    <a:pt x="22" y="0"/>
                  </a:lnTo>
                  <a:lnTo>
                    <a:pt x="24" y="1"/>
                  </a:lnTo>
                  <a:lnTo>
                    <a:pt x="24" y="3"/>
                  </a:lnTo>
                  <a:lnTo>
                    <a:pt x="24" y="5"/>
                  </a:lnTo>
                  <a:lnTo>
                    <a:pt x="28" y="5"/>
                  </a:lnTo>
                  <a:lnTo>
                    <a:pt x="28" y="8"/>
                  </a:lnTo>
                  <a:lnTo>
                    <a:pt x="28" y="11"/>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48" name="Freeform 190"/>
            <p:cNvSpPr>
              <a:spLocks noChangeAspect="1"/>
            </p:cNvSpPr>
            <p:nvPr/>
          </p:nvSpPr>
          <p:spPr bwMode="auto">
            <a:xfrm>
              <a:off x="1712" y="2298"/>
              <a:ext cx="33" cy="78"/>
            </a:xfrm>
            <a:custGeom>
              <a:avLst/>
              <a:gdLst>
                <a:gd name="T0" fmla="*/ 127 w 25"/>
                <a:gd name="T1" fmla="*/ 226 h 60"/>
                <a:gd name="T2" fmla="*/ 127 w 25"/>
                <a:gd name="T3" fmla="*/ 237 h 60"/>
                <a:gd name="T4" fmla="*/ 127 w 25"/>
                <a:gd name="T5" fmla="*/ 257 h 60"/>
                <a:gd name="T6" fmla="*/ 115 w 25"/>
                <a:gd name="T7" fmla="*/ 257 h 60"/>
                <a:gd name="T8" fmla="*/ 115 w 25"/>
                <a:gd name="T9" fmla="*/ 269 h 60"/>
                <a:gd name="T10" fmla="*/ 115 w 25"/>
                <a:gd name="T11" fmla="*/ 272 h 60"/>
                <a:gd name="T12" fmla="*/ 115 w 25"/>
                <a:gd name="T13" fmla="*/ 272 h 60"/>
                <a:gd name="T14" fmla="*/ 115 w 25"/>
                <a:gd name="T15" fmla="*/ 272 h 60"/>
                <a:gd name="T16" fmla="*/ 102 w 25"/>
                <a:gd name="T17" fmla="*/ 286 h 60"/>
                <a:gd name="T18" fmla="*/ 102 w 25"/>
                <a:gd name="T19" fmla="*/ 286 h 60"/>
                <a:gd name="T20" fmla="*/ 102 w 25"/>
                <a:gd name="T21" fmla="*/ 286 h 60"/>
                <a:gd name="T22" fmla="*/ 12 w 25"/>
                <a:gd name="T23" fmla="*/ 286 h 60"/>
                <a:gd name="T24" fmla="*/ 12 w 25"/>
                <a:gd name="T25" fmla="*/ 286 h 60"/>
                <a:gd name="T26" fmla="*/ 12 w 25"/>
                <a:gd name="T27" fmla="*/ 286 h 60"/>
                <a:gd name="T28" fmla="*/ 12 w 25"/>
                <a:gd name="T29" fmla="*/ 286 h 60"/>
                <a:gd name="T30" fmla="*/ 0 w 25"/>
                <a:gd name="T31" fmla="*/ 272 h 60"/>
                <a:gd name="T32" fmla="*/ 0 w 25"/>
                <a:gd name="T33" fmla="*/ 272 h 60"/>
                <a:gd name="T34" fmla="*/ 0 w 25"/>
                <a:gd name="T35" fmla="*/ 269 h 60"/>
                <a:gd name="T36" fmla="*/ 0 w 25"/>
                <a:gd name="T37" fmla="*/ 269 h 60"/>
                <a:gd name="T38" fmla="*/ 0 w 25"/>
                <a:gd name="T39" fmla="*/ 257 h 60"/>
                <a:gd name="T40" fmla="*/ 0 w 25"/>
                <a:gd name="T41" fmla="*/ 237 h 60"/>
                <a:gd name="T42" fmla="*/ 0 w 25"/>
                <a:gd name="T43" fmla="*/ 226 h 60"/>
                <a:gd name="T44" fmla="*/ 0 w 25"/>
                <a:gd name="T45" fmla="*/ 51 h 60"/>
                <a:gd name="T46" fmla="*/ 0 w 25"/>
                <a:gd name="T47" fmla="*/ 38 h 60"/>
                <a:gd name="T48" fmla="*/ 0 w 25"/>
                <a:gd name="T49" fmla="*/ 27 h 60"/>
                <a:gd name="T50" fmla="*/ 0 w 25"/>
                <a:gd name="T51" fmla="*/ 27 h 60"/>
                <a:gd name="T52" fmla="*/ 0 w 25"/>
                <a:gd name="T53" fmla="*/ 16 h 60"/>
                <a:gd name="T54" fmla="*/ 0 w 25"/>
                <a:gd name="T55" fmla="*/ 16 h 60"/>
                <a:gd name="T56" fmla="*/ 0 w 25"/>
                <a:gd name="T57" fmla="*/ 1 h 60"/>
                <a:gd name="T58" fmla="*/ 0 w 25"/>
                <a:gd name="T59" fmla="*/ 1 h 60"/>
                <a:gd name="T60" fmla="*/ 12 w 25"/>
                <a:gd name="T61" fmla="*/ 0 h 60"/>
                <a:gd name="T62" fmla="*/ 12 w 25"/>
                <a:gd name="T63" fmla="*/ 0 h 60"/>
                <a:gd name="T64" fmla="*/ 12 w 25"/>
                <a:gd name="T65" fmla="*/ 0 h 60"/>
                <a:gd name="T66" fmla="*/ 102 w 25"/>
                <a:gd name="T67" fmla="*/ 0 h 60"/>
                <a:gd name="T68" fmla="*/ 102 w 25"/>
                <a:gd name="T69" fmla="*/ 0 h 60"/>
                <a:gd name="T70" fmla="*/ 102 w 25"/>
                <a:gd name="T71" fmla="*/ 0 h 60"/>
                <a:gd name="T72" fmla="*/ 115 w 25"/>
                <a:gd name="T73" fmla="*/ 0 h 60"/>
                <a:gd name="T74" fmla="*/ 115 w 25"/>
                <a:gd name="T75" fmla="*/ 1 h 60"/>
                <a:gd name="T76" fmla="*/ 115 w 25"/>
                <a:gd name="T77" fmla="*/ 1 h 60"/>
                <a:gd name="T78" fmla="*/ 115 w 25"/>
                <a:gd name="T79" fmla="*/ 16 h 60"/>
                <a:gd name="T80" fmla="*/ 115 w 25"/>
                <a:gd name="T81" fmla="*/ 16 h 60"/>
                <a:gd name="T82" fmla="*/ 127 w 25"/>
                <a:gd name="T83" fmla="*/ 27 h 60"/>
                <a:gd name="T84" fmla="*/ 127 w 25"/>
                <a:gd name="T85" fmla="*/ 38 h 60"/>
                <a:gd name="T86" fmla="*/ 127 w 25"/>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
                <a:gd name="T133" fmla="*/ 0 h 60"/>
                <a:gd name="T134" fmla="*/ 25 w 25"/>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 h="60">
                  <a:moveTo>
                    <a:pt x="24" y="11"/>
                  </a:moveTo>
                  <a:lnTo>
                    <a:pt x="24" y="47"/>
                  </a:lnTo>
                  <a:lnTo>
                    <a:pt x="24" y="49"/>
                  </a:lnTo>
                  <a:lnTo>
                    <a:pt x="24" y="53"/>
                  </a:lnTo>
                  <a:lnTo>
                    <a:pt x="22" y="53"/>
                  </a:lnTo>
                  <a:lnTo>
                    <a:pt x="22" y="55"/>
                  </a:lnTo>
                  <a:lnTo>
                    <a:pt x="22" y="56"/>
                  </a:lnTo>
                  <a:lnTo>
                    <a:pt x="22" y="59"/>
                  </a:lnTo>
                  <a:lnTo>
                    <a:pt x="19" y="59"/>
                  </a:lnTo>
                  <a:lnTo>
                    <a:pt x="2" y="59"/>
                  </a:lnTo>
                  <a:lnTo>
                    <a:pt x="0" y="56"/>
                  </a:lnTo>
                  <a:lnTo>
                    <a:pt x="0" y="55"/>
                  </a:lnTo>
                  <a:lnTo>
                    <a:pt x="0" y="53"/>
                  </a:lnTo>
                  <a:lnTo>
                    <a:pt x="0" y="49"/>
                  </a:lnTo>
                  <a:lnTo>
                    <a:pt x="0" y="47"/>
                  </a:lnTo>
                  <a:lnTo>
                    <a:pt x="0" y="11"/>
                  </a:lnTo>
                  <a:lnTo>
                    <a:pt x="0" y="8"/>
                  </a:lnTo>
                  <a:lnTo>
                    <a:pt x="0" y="5"/>
                  </a:lnTo>
                  <a:lnTo>
                    <a:pt x="0" y="3"/>
                  </a:lnTo>
                  <a:lnTo>
                    <a:pt x="0" y="1"/>
                  </a:lnTo>
                  <a:lnTo>
                    <a:pt x="2" y="0"/>
                  </a:lnTo>
                  <a:lnTo>
                    <a:pt x="19" y="0"/>
                  </a:lnTo>
                  <a:lnTo>
                    <a:pt x="22" y="0"/>
                  </a:lnTo>
                  <a:lnTo>
                    <a:pt x="22" y="1"/>
                  </a:lnTo>
                  <a:lnTo>
                    <a:pt x="22" y="3"/>
                  </a:lnTo>
                  <a:lnTo>
                    <a:pt x="22" y="5"/>
                  </a:lnTo>
                  <a:lnTo>
                    <a:pt x="24" y="5"/>
                  </a:lnTo>
                  <a:lnTo>
                    <a:pt x="24" y="8"/>
                  </a:lnTo>
                  <a:lnTo>
                    <a:pt x="24" y="11"/>
                  </a:lnTo>
                </a:path>
              </a:pathLst>
            </a:custGeom>
            <a:solidFill>
              <a:srgbClr val="000000"/>
            </a:solidFill>
            <a:ln w="9366">
              <a:solidFill>
                <a:srgbClr val="FFFFFF"/>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49" name="Freeform 191" descr="Light vertical"/>
            <p:cNvSpPr>
              <a:spLocks noChangeAspect="1"/>
            </p:cNvSpPr>
            <p:nvPr/>
          </p:nvSpPr>
          <p:spPr bwMode="auto">
            <a:xfrm>
              <a:off x="1744" y="2298"/>
              <a:ext cx="49" cy="78"/>
            </a:xfrm>
            <a:custGeom>
              <a:avLst/>
              <a:gdLst>
                <a:gd name="T0" fmla="*/ 172 w 38"/>
                <a:gd name="T1" fmla="*/ 226 h 60"/>
                <a:gd name="T2" fmla="*/ 172 w 38"/>
                <a:gd name="T3" fmla="*/ 237 h 60"/>
                <a:gd name="T4" fmla="*/ 172 w 38"/>
                <a:gd name="T5" fmla="*/ 257 h 60"/>
                <a:gd name="T6" fmla="*/ 172 w 38"/>
                <a:gd name="T7" fmla="*/ 257 h 60"/>
                <a:gd name="T8" fmla="*/ 172 w 38"/>
                <a:gd name="T9" fmla="*/ 269 h 60"/>
                <a:gd name="T10" fmla="*/ 156 w 38"/>
                <a:gd name="T11" fmla="*/ 272 h 60"/>
                <a:gd name="T12" fmla="*/ 156 w 38"/>
                <a:gd name="T13" fmla="*/ 272 h 60"/>
                <a:gd name="T14" fmla="*/ 156 w 38"/>
                <a:gd name="T15" fmla="*/ 272 h 60"/>
                <a:gd name="T16" fmla="*/ 146 w 38"/>
                <a:gd name="T17" fmla="*/ 286 h 60"/>
                <a:gd name="T18" fmla="*/ 146 w 38"/>
                <a:gd name="T19" fmla="*/ 286 h 60"/>
                <a:gd name="T20" fmla="*/ 143 w 38"/>
                <a:gd name="T21" fmla="*/ 286 h 60"/>
                <a:gd name="T22" fmla="*/ 32 w 38"/>
                <a:gd name="T23" fmla="*/ 286 h 60"/>
                <a:gd name="T24" fmla="*/ 17 w 38"/>
                <a:gd name="T25" fmla="*/ 286 h 60"/>
                <a:gd name="T26" fmla="*/ 17 w 38"/>
                <a:gd name="T27" fmla="*/ 286 h 60"/>
                <a:gd name="T28" fmla="*/ 17 w 38"/>
                <a:gd name="T29" fmla="*/ 286 h 60"/>
                <a:gd name="T30" fmla="*/ 1 w 38"/>
                <a:gd name="T31" fmla="*/ 272 h 60"/>
                <a:gd name="T32" fmla="*/ 1 w 38"/>
                <a:gd name="T33" fmla="*/ 272 h 60"/>
                <a:gd name="T34" fmla="*/ 1 w 38"/>
                <a:gd name="T35" fmla="*/ 269 h 60"/>
                <a:gd name="T36" fmla="*/ 0 w 38"/>
                <a:gd name="T37" fmla="*/ 269 h 60"/>
                <a:gd name="T38" fmla="*/ 0 w 38"/>
                <a:gd name="T39" fmla="*/ 257 h 60"/>
                <a:gd name="T40" fmla="*/ 0 w 38"/>
                <a:gd name="T41" fmla="*/ 237 h 60"/>
                <a:gd name="T42" fmla="*/ 0 w 38"/>
                <a:gd name="T43" fmla="*/ 226 h 60"/>
                <a:gd name="T44" fmla="*/ 0 w 38"/>
                <a:gd name="T45" fmla="*/ 51 h 60"/>
                <a:gd name="T46" fmla="*/ 0 w 38"/>
                <a:gd name="T47" fmla="*/ 38 h 60"/>
                <a:gd name="T48" fmla="*/ 0 w 38"/>
                <a:gd name="T49" fmla="*/ 27 h 60"/>
                <a:gd name="T50" fmla="*/ 0 w 38"/>
                <a:gd name="T51" fmla="*/ 27 h 60"/>
                <a:gd name="T52" fmla="*/ 0 w 38"/>
                <a:gd name="T53" fmla="*/ 16 h 60"/>
                <a:gd name="T54" fmla="*/ 1 w 38"/>
                <a:gd name="T55" fmla="*/ 16 h 60"/>
                <a:gd name="T56" fmla="*/ 1 w 38"/>
                <a:gd name="T57" fmla="*/ 1 h 60"/>
                <a:gd name="T58" fmla="*/ 1 w 38"/>
                <a:gd name="T59" fmla="*/ 1 h 60"/>
                <a:gd name="T60" fmla="*/ 17 w 38"/>
                <a:gd name="T61" fmla="*/ 0 h 60"/>
                <a:gd name="T62" fmla="*/ 17 w 38"/>
                <a:gd name="T63" fmla="*/ 0 h 60"/>
                <a:gd name="T64" fmla="*/ 32 w 38"/>
                <a:gd name="T65" fmla="*/ 0 h 60"/>
                <a:gd name="T66" fmla="*/ 143 w 38"/>
                <a:gd name="T67" fmla="*/ 0 h 60"/>
                <a:gd name="T68" fmla="*/ 143 w 38"/>
                <a:gd name="T69" fmla="*/ 0 h 60"/>
                <a:gd name="T70" fmla="*/ 146 w 38"/>
                <a:gd name="T71" fmla="*/ 0 h 60"/>
                <a:gd name="T72" fmla="*/ 146 w 38"/>
                <a:gd name="T73" fmla="*/ 0 h 60"/>
                <a:gd name="T74" fmla="*/ 156 w 38"/>
                <a:gd name="T75" fmla="*/ 1 h 60"/>
                <a:gd name="T76" fmla="*/ 156 w 38"/>
                <a:gd name="T77" fmla="*/ 1 h 60"/>
                <a:gd name="T78" fmla="*/ 156 w 38"/>
                <a:gd name="T79" fmla="*/ 16 h 60"/>
                <a:gd name="T80" fmla="*/ 172 w 38"/>
                <a:gd name="T81" fmla="*/ 16 h 60"/>
                <a:gd name="T82" fmla="*/ 172 w 38"/>
                <a:gd name="T83" fmla="*/ 27 h 60"/>
                <a:gd name="T84" fmla="*/ 172 w 38"/>
                <a:gd name="T85" fmla="*/ 38 h 60"/>
                <a:gd name="T86" fmla="*/ 172 w 38"/>
                <a:gd name="T87" fmla="*/ 51 h 6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
                <a:gd name="T133" fmla="*/ 0 h 60"/>
                <a:gd name="T134" fmla="*/ 38 w 38"/>
                <a:gd name="T135" fmla="*/ 60 h 6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 h="60">
                  <a:moveTo>
                    <a:pt x="37" y="11"/>
                  </a:moveTo>
                  <a:lnTo>
                    <a:pt x="37" y="47"/>
                  </a:lnTo>
                  <a:lnTo>
                    <a:pt x="37" y="49"/>
                  </a:lnTo>
                  <a:lnTo>
                    <a:pt x="37" y="53"/>
                  </a:lnTo>
                  <a:lnTo>
                    <a:pt x="37" y="55"/>
                  </a:lnTo>
                  <a:lnTo>
                    <a:pt x="34" y="55"/>
                  </a:lnTo>
                  <a:lnTo>
                    <a:pt x="34" y="56"/>
                  </a:lnTo>
                  <a:lnTo>
                    <a:pt x="32" y="59"/>
                  </a:lnTo>
                  <a:lnTo>
                    <a:pt x="31" y="59"/>
                  </a:lnTo>
                  <a:lnTo>
                    <a:pt x="7" y="59"/>
                  </a:lnTo>
                  <a:lnTo>
                    <a:pt x="4" y="59"/>
                  </a:lnTo>
                  <a:lnTo>
                    <a:pt x="1" y="56"/>
                  </a:lnTo>
                  <a:lnTo>
                    <a:pt x="1" y="55"/>
                  </a:lnTo>
                  <a:lnTo>
                    <a:pt x="0" y="55"/>
                  </a:lnTo>
                  <a:lnTo>
                    <a:pt x="0" y="53"/>
                  </a:lnTo>
                  <a:lnTo>
                    <a:pt x="0" y="49"/>
                  </a:lnTo>
                  <a:lnTo>
                    <a:pt x="0" y="47"/>
                  </a:lnTo>
                  <a:lnTo>
                    <a:pt x="0" y="11"/>
                  </a:lnTo>
                  <a:lnTo>
                    <a:pt x="0" y="8"/>
                  </a:lnTo>
                  <a:lnTo>
                    <a:pt x="0" y="5"/>
                  </a:lnTo>
                  <a:lnTo>
                    <a:pt x="0" y="3"/>
                  </a:lnTo>
                  <a:lnTo>
                    <a:pt x="1" y="3"/>
                  </a:lnTo>
                  <a:lnTo>
                    <a:pt x="1" y="1"/>
                  </a:lnTo>
                  <a:lnTo>
                    <a:pt x="4" y="0"/>
                  </a:lnTo>
                  <a:lnTo>
                    <a:pt x="7" y="0"/>
                  </a:lnTo>
                  <a:lnTo>
                    <a:pt x="31" y="0"/>
                  </a:lnTo>
                  <a:lnTo>
                    <a:pt x="32" y="0"/>
                  </a:lnTo>
                  <a:lnTo>
                    <a:pt x="34" y="1"/>
                  </a:lnTo>
                  <a:lnTo>
                    <a:pt x="34" y="3"/>
                  </a:lnTo>
                  <a:lnTo>
                    <a:pt x="37" y="3"/>
                  </a:lnTo>
                  <a:lnTo>
                    <a:pt x="37" y="5"/>
                  </a:lnTo>
                  <a:lnTo>
                    <a:pt x="37" y="8"/>
                  </a:lnTo>
                  <a:lnTo>
                    <a:pt x="37" y="11"/>
                  </a:lnTo>
                </a:path>
              </a:pathLst>
            </a:custGeom>
            <a:pattFill prst="ltVert">
              <a:fgClr>
                <a:srgbClr val="000000"/>
              </a:fgClr>
              <a:bgClr>
                <a:srgbClr val="FFFFFF"/>
              </a:bgClr>
            </a:patt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50" name="AutoShape 192"/>
            <p:cNvSpPr>
              <a:spLocks noChangeAspect="1" noChangeArrowheads="1"/>
            </p:cNvSpPr>
            <p:nvPr/>
          </p:nvSpPr>
          <p:spPr bwMode="auto">
            <a:xfrm flipV="1">
              <a:off x="1729" y="2375"/>
              <a:ext cx="9" cy="13"/>
            </a:xfrm>
            <a:prstGeom prst="roundRect">
              <a:avLst>
                <a:gd name="adj" fmla="val 0"/>
              </a:avLst>
            </a:prstGeom>
            <a:solidFill>
              <a:srgbClr val="000000"/>
            </a:solidFill>
            <a:ln w="9366">
              <a:solidFill>
                <a:srgbClr val="000000"/>
              </a:solidFill>
              <a:round/>
              <a:headEnd/>
              <a:tailEnd/>
            </a:ln>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51" name="Freeform 193"/>
            <p:cNvSpPr>
              <a:spLocks noChangeAspect="1"/>
            </p:cNvSpPr>
            <p:nvPr/>
          </p:nvSpPr>
          <p:spPr bwMode="auto">
            <a:xfrm>
              <a:off x="1804" y="2388"/>
              <a:ext cx="13" cy="26"/>
            </a:xfrm>
            <a:custGeom>
              <a:avLst/>
              <a:gdLst>
                <a:gd name="T0" fmla="*/ 0 w 10"/>
                <a:gd name="T1" fmla="*/ 0 h 20"/>
                <a:gd name="T2" fmla="*/ 46 w 10"/>
                <a:gd name="T3" fmla="*/ 27 h 20"/>
                <a:gd name="T4" fmla="*/ 0 w 10"/>
                <a:gd name="T5" fmla="*/ 38 h 20"/>
                <a:gd name="T6" fmla="*/ 46 w 10"/>
                <a:gd name="T7" fmla="*/ 64 h 20"/>
                <a:gd name="T8" fmla="*/ 0 w 10"/>
                <a:gd name="T9" fmla="*/ 92 h 20"/>
                <a:gd name="T10" fmla="*/ 0 w 10"/>
                <a:gd name="T11" fmla="*/ 0 h 20"/>
                <a:gd name="T12" fmla="*/ 0 w 10"/>
                <a:gd name="T13" fmla="*/ 0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0" y="0"/>
                  </a:moveTo>
                  <a:lnTo>
                    <a:pt x="9" y="5"/>
                  </a:lnTo>
                  <a:lnTo>
                    <a:pt x="0" y="8"/>
                  </a:lnTo>
                  <a:lnTo>
                    <a:pt x="9" y="13"/>
                  </a:lnTo>
                  <a:lnTo>
                    <a:pt x="0" y="19"/>
                  </a:lnTo>
                  <a:lnTo>
                    <a:pt x="0" y="0"/>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52" name="Line 194"/>
            <p:cNvSpPr>
              <a:spLocks noChangeAspect="1" noChangeShapeType="1"/>
            </p:cNvSpPr>
            <p:nvPr/>
          </p:nvSpPr>
          <p:spPr bwMode="auto">
            <a:xfrm>
              <a:off x="1729" y="2387"/>
              <a:ext cx="86" cy="6"/>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653" name="Line 195"/>
            <p:cNvSpPr>
              <a:spLocks noChangeAspect="1" noChangeShapeType="1"/>
            </p:cNvSpPr>
            <p:nvPr/>
          </p:nvSpPr>
          <p:spPr bwMode="auto">
            <a:xfrm flipH="1">
              <a:off x="1729" y="2387"/>
              <a:ext cx="75"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654" name="Line 196"/>
            <p:cNvSpPr>
              <a:spLocks noChangeAspect="1" noChangeShapeType="1"/>
            </p:cNvSpPr>
            <p:nvPr/>
          </p:nvSpPr>
          <p:spPr bwMode="auto">
            <a:xfrm>
              <a:off x="1729" y="2401"/>
              <a:ext cx="86" cy="1"/>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655" name="Freeform 197"/>
            <p:cNvSpPr>
              <a:spLocks noChangeAspect="1"/>
            </p:cNvSpPr>
            <p:nvPr/>
          </p:nvSpPr>
          <p:spPr bwMode="auto">
            <a:xfrm>
              <a:off x="1718" y="2388"/>
              <a:ext cx="13" cy="26"/>
            </a:xfrm>
            <a:custGeom>
              <a:avLst/>
              <a:gdLst>
                <a:gd name="T0" fmla="*/ 46 w 10"/>
                <a:gd name="T1" fmla="*/ 92 h 20"/>
                <a:gd name="T2" fmla="*/ 0 w 10"/>
                <a:gd name="T3" fmla="*/ 64 h 20"/>
                <a:gd name="T4" fmla="*/ 46 w 10"/>
                <a:gd name="T5" fmla="*/ 38 h 20"/>
                <a:gd name="T6" fmla="*/ 0 w 10"/>
                <a:gd name="T7" fmla="*/ 27 h 20"/>
                <a:gd name="T8" fmla="*/ 46 w 10"/>
                <a:gd name="T9" fmla="*/ 0 h 20"/>
                <a:gd name="T10" fmla="*/ 46 w 10"/>
                <a:gd name="T11" fmla="*/ 92 h 20"/>
                <a:gd name="T12" fmla="*/ 46 w 10"/>
                <a:gd name="T13" fmla="*/ 92 h 20"/>
                <a:gd name="T14" fmla="*/ 0 60000 65536"/>
                <a:gd name="T15" fmla="*/ 0 60000 65536"/>
                <a:gd name="T16" fmla="*/ 0 60000 65536"/>
                <a:gd name="T17" fmla="*/ 0 60000 65536"/>
                <a:gd name="T18" fmla="*/ 0 60000 65536"/>
                <a:gd name="T19" fmla="*/ 0 60000 65536"/>
                <a:gd name="T20" fmla="*/ 0 60000 65536"/>
                <a:gd name="T21" fmla="*/ 0 w 10"/>
                <a:gd name="T22" fmla="*/ 0 h 20"/>
                <a:gd name="T23" fmla="*/ 10 w 10"/>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0" h="20">
                  <a:moveTo>
                    <a:pt x="9" y="19"/>
                  </a:moveTo>
                  <a:lnTo>
                    <a:pt x="0" y="13"/>
                  </a:lnTo>
                  <a:lnTo>
                    <a:pt x="9" y="8"/>
                  </a:lnTo>
                  <a:lnTo>
                    <a:pt x="0" y="5"/>
                  </a:lnTo>
                  <a:lnTo>
                    <a:pt x="9" y="0"/>
                  </a:lnTo>
                  <a:lnTo>
                    <a:pt x="9" y="19"/>
                  </a:lnTo>
                </a:path>
              </a:pathLst>
            </a:custGeom>
            <a:solidFill>
              <a:srgbClr val="FFFFFF"/>
            </a:solidFill>
            <a:ln w="9366">
              <a:solidFill>
                <a:srgbClr val="000000"/>
              </a:solidFill>
              <a:round/>
              <a:headEnd/>
              <a:tailEnd/>
            </a:ln>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56" name="Line 198"/>
            <p:cNvSpPr>
              <a:spLocks noChangeAspect="1" noChangeShapeType="1"/>
            </p:cNvSpPr>
            <p:nvPr/>
          </p:nvSpPr>
          <p:spPr bwMode="auto">
            <a:xfrm flipH="1" flipV="1">
              <a:off x="1718" y="2393"/>
              <a:ext cx="86" cy="4"/>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657" name="Text Box 199"/>
            <p:cNvSpPr txBox="1">
              <a:spLocks noChangeArrowheads="1"/>
            </p:cNvSpPr>
            <p:nvPr/>
          </p:nvSpPr>
          <p:spPr bwMode="auto">
            <a:xfrm>
              <a:off x="4176" y="960"/>
              <a:ext cx="885" cy="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defTabSz="401638" eaLnBrk="0" hangingPunct="0">
                <a:defRPr sz="2400">
                  <a:solidFill>
                    <a:schemeClr val="tx1"/>
                  </a:solidFill>
                  <a:latin typeface="Times New Roman" panose="02020603050405020304" pitchFamily="18" charset="0"/>
                </a:defRPr>
              </a:lvl1pPr>
              <a:lvl2pPr marL="742950" indent="-285750" defTabSz="401638" eaLnBrk="0" hangingPunct="0">
                <a:defRPr sz="2400">
                  <a:solidFill>
                    <a:schemeClr val="tx1"/>
                  </a:solidFill>
                  <a:latin typeface="Times New Roman" panose="02020603050405020304" pitchFamily="18" charset="0"/>
                </a:defRPr>
              </a:lvl2pPr>
              <a:lvl3pPr marL="1143000" indent="-228600" defTabSz="401638" eaLnBrk="0" hangingPunct="0">
                <a:defRPr sz="2400">
                  <a:solidFill>
                    <a:schemeClr val="tx1"/>
                  </a:solidFill>
                  <a:latin typeface="Times New Roman" panose="02020603050405020304" pitchFamily="18" charset="0"/>
                </a:defRPr>
              </a:lvl3pPr>
              <a:lvl4pPr marL="1600200" indent="-228600" defTabSz="401638" eaLnBrk="0" hangingPunct="0">
                <a:defRPr sz="2400">
                  <a:solidFill>
                    <a:schemeClr val="tx1"/>
                  </a:solidFill>
                  <a:latin typeface="Times New Roman" panose="02020603050405020304" pitchFamily="18" charset="0"/>
                </a:defRPr>
              </a:lvl4pPr>
              <a:lvl5pPr marL="2057400" indent="-228600" defTabSz="401638" eaLnBrk="0" hangingPunct="0">
                <a:defRPr sz="2400">
                  <a:solidFill>
                    <a:schemeClr val="tx1"/>
                  </a:solidFill>
                  <a:latin typeface="Times New Roman" panose="02020603050405020304" pitchFamily="18" charset="0"/>
                </a:defRPr>
              </a:lvl5pPr>
              <a:lvl6pPr marL="2514600" indent="-228600" defTabSz="401638"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defTabSz="401638"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defTabSz="401638"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defTabSz="401638" eaLnBrk="0" fontAlgn="base" hangingPunct="0">
                <a:spcBef>
                  <a:spcPct val="0"/>
                </a:spcBef>
                <a:spcAft>
                  <a:spcPct val="0"/>
                </a:spcAft>
                <a:defRPr sz="2400">
                  <a:solidFill>
                    <a:schemeClr val="tx1"/>
                  </a:solidFill>
                  <a:latin typeface="Times New Roman" panose="02020603050405020304" pitchFamily="18" charset="0"/>
                </a:defRPr>
              </a:lvl9pPr>
            </a:lstStyle>
            <a:p>
              <a:pPr>
                <a:buClr>
                  <a:srgbClr val="104160"/>
                </a:buClr>
                <a:buSzPct val="90000"/>
              </a:pPr>
              <a:r>
                <a:rPr lang="en-US" altLang="en-US" sz="1100">
                  <a:solidFill>
                    <a:srgbClr val="FF0000"/>
                  </a:solidFill>
                </a:rPr>
                <a:t>Chromatogram</a:t>
              </a:r>
              <a:endParaRPr lang="en-US" altLang="en-US" sz="2200">
                <a:solidFill>
                  <a:srgbClr val="FF0000"/>
                </a:solidFill>
              </a:endParaRPr>
            </a:p>
          </p:txBody>
        </p:sp>
        <p:grpSp>
          <p:nvGrpSpPr>
            <p:cNvPr id="19658" name="Group 200"/>
            <p:cNvGrpSpPr>
              <a:grpSpLocks/>
            </p:cNvGrpSpPr>
            <p:nvPr/>
          </p:nvGrpSpPr>
          <p:grpSpPr bwMode="auto">
            <a:xfrm>
              <a:off x="3696" y="1029"/>
              <a:ext cx="2160" cy="1275"/>
              <a:chOff x="3696" y="1029"/>
              <a:chExt cx="1803" cy="1058"/>
            </a:xfrm>
          </p:grpSpPr>
          <p:sp>
            <p:nvSpPr>
              <p:cNvPr id="19670" name="Freeform 201"/>
              <p:cNvSpPr>
                <a:spLocks/>
              </p:cNvSpPr>
              <p:nvPr/>
            </p:nvSpPr>
            <p:spPr bwMode="auto">
              <a:xfrm>
                <a:off x="4406" y="1556"/>
                <a:ext cx="113" cy="460"/>
              </a:xfrm>
              <a:custGeom>
                <a:avLst/>
                <a:gdLst>
                  <a:gd name="T0" fmla="*/ 0 w 113"/>
                  <a:gd name="T1" fmla="*/ 446 h 460"/>
                  <a:gd name="T2" fmla="*/ 0 w 113"/>
                  <a:gd name="T3" fmla="*/ 434 h 460"/>
                  <a:gd name="T4" fmla="*/ 1 w 113"/>
                  <a:gd name="T5" fmla="*/ 421 h 460"/>
                  <a:gd name="T6" fmla="*/ 4 w 113"/>
                  <a:gd name="T7" fmla="*/ 401 h 460"/>
                  <a:gd name="T8" fmla="*/ 6 w 113"/>
                  <a:gd name="T9" fmla="*/ 373 h 460"/>
                  <a:gd name="T10" fmla="*/ 6 w 113"/>
                  <a:gd name="T11" fmla="*/ 335 h 460"/>
                  <a:gd name="T12" fmla="*/ 12 w 113"/>
                  <a:gd name="T13" fmla="*/ 294 h 460"/>
                  <a:gd name="T14" fmla="*/ 12 w 113"/>
                  <a:gd name="T15" fmla="*/ 245 h 460"/>
                  <a:gd name="T16" fmla="*/ 14 w 113"/>
                  <a:gd name="T17" fmla="*/ 194 h 460"/>
                  <a:gd name="T18" fmla="*/ 15 w 113"/>
                  <a:gd name="T19" fmla="*/ 143 h 460"/>
                  <a:gd name="T20" fmla="*/ 18 w 113"/>
                  <a:gd name="T21" fmla="*/ 96 h 460"/>
                  <a:gd name="T22" fmla="*/ 20 w 113"/>
                  <a:gd name="T23" fmla="*/ 58 h 460"/>
                  <a:gd name="T24" fmla="*/ 20 w 113"/>
                  <a:gd name="T25" fmla="*/ 27 h 460"/>
                  <a:gd name="T26" fmla="*/ 22 w 113"/>
                  <a:gd name="T27" fmla="*/ 9 h 460"/>
                  <a:gd name="T28" fmla="*/ 24 w 113"/>
                  <a:gd name="T29" fmla="*/ 0 h 460"/>
                  <a:gd name="T30" fmla="*/ 27 w 113"/>
                  <a:gd name="T31" fmla="*/ 0 h 460"/>
                  <a:gd name="T32" fmla="*/ 29 w 113"/>
                  <a:gd name="T33" fmla="*/ 9 h 460"/>
                  <a:gd name="T34" fmla="*/ 29 w 113"/>
                  <a:gd name="T35" fmla="*/ 27 h 460"/>
                  <a:gd name="T36" fmla="*/ 30 w 113"/>
                  <a:gd name="T37" fmla="*/ 49 h 460"/>
                  <a:gd name="T38" fmla="*/ 33 w 113"/>
                  <a:gd name="T39" fmla="*/ 74 h 460"/>
                  <a:gd name="T40" fmla="*/ 35 w 113"/>
                  <a:gd name="T41" fmla="*/ 101 h 460"/>
                  <a:gd name="T42" fmla="*/ 35 w 113"/>
                  <a:gd name="T43" fmla="*/ 129 h 460"/>
                  <a:gd name="T44" fmla="*/ 37 w 113"/>
                  <a:gd name="T45" fmla="*/ 159 h 460"/>
                  <a:gd name="T46" fmla="*/ 41 w 113"/>
                  <a:gd name="T47" fmla="*/ 186 h 460"/>
                  <a:gd name="T48" fmla="*/ 43 w 113"/>
                  <a:gd name="T49" fmla="*/ 212 h 460"/>
                  <a:gd name="T50" fmla="*/ 44 w 113"/>
                  <a:gd name="T51" fmla="*/ 239 h 460"/>
                  <a:gd name="T52" fmla="*/ 47 w 113"/>
                  <a:gd name="T53" fmla="*/ 263 h 460"/>
                  <a:gd name="T54" fmla="*/ 47 w 113"/>
                  <a:gd name="T55" fmla="*/ 286 h 460"/>
                  <a:gd name="T56" fmla="*/ 49 w 113"/>
                  <a:gd name="T57" fmla="*/ 308 h 460"/>
                  <a:gd name="T58" fmla="*/ 51 w 113"/>
                  <a:gd name="T59" fmla="*/ 326 h 460"/>
                  <a:gd name="T60" fmla="*/ 55 w 113"/>
                  <a:gd name="T61" fmla="*/ 343 h 460"/>
                  <a:gd name="T62" fmla="*/ 56 w 113"/>
                  <a:gd name="T63" fmla="*/ 356 h 460"/>
                  <a:gd name="T64" fmla="*/ 56 w 113"/>
                  <a:gd name="T65" fmla="*/ 370 h 460"/>
                  <a:gd name="T66" fmla="*/ 58 w 113"/>
                  <a:gd name="T67" fmla="*/ 381 h 460"/>
                  <a:gd name="T68" fmla="*/ 60 w 113"/>
                  <a:gd name="T69" fmla="*/ 392 h 460"/>
                  <a:gd name="T70" fmla="*/ 63 w 113"/>
                  <a:gd name="T71" fmla="*/ 399 h 460"/>
                  <a:gd name="T72" fmla="*/ 65 w 113"/>
                  <a:gd name="T73" fmla="*/ 407 h 460"/>
                  <a:gd name="T74" fmla="*/ 65 w 113"/>
                  <a:gd name="T75" fmla="*/ 412 h 460"/>
                  <a:gd name="T76" fmla="*/ 66 w 113"/>
                  <a:gd name="T77" fmla="*/ 420 h 460"/>
                  <a:gd name="T78" fmla="*/ 70 w 113"/>
                  <a:gd name="T79" fmla="*/ 422 h 460"/>
                  <a:gd name="T80" fmla="*/ 71 w 113"/>
                  <a:gd name="T81" fmla="*/ 427 h 460"/>
                  <a:gd name="T82" fmla="*/ 73 w 113"/>
                  <a:gd name="T83" fmla="*/ 433 h 460"/>
                  <a:gd name="T84" fmla="*/ 76 w 113"/>
                  <a:gd name="T85" fmla="*/ 434 h 460"/>
                  <a:gd name="T86" fmla="*/ 76 w 113"/>
                  <a:gd name="T87" fmla="*/ 436 h 460"/>
                  <a:gd name="T88" fmla="*/ 78 w 113"/>
                  <a:gd name="T89" fmla="*/ 439 h 460"/>
                  <a:gd name="T90" fmla="*/ 80 w 113"/>
                  <a:gd name="T91" fmla="*/ 442 h 460"/>
                  <a:gd name="T92" fmla="*/ 83 w 113"/>
                  <a:gd name="T93" fmla="*/ 442 h 460"/>
                  <a:gd name="T94" fmla="*/ 83 w 113"/>
                  <a:gd name="T95" fmla="*/ 446 h 460"/>
                  <a:gd name="T96" fmla="*/ 86 w 113"/>
                  <a:gd name="T97" fmla="*/ 447 h 460"/>
                  <a:gd name="T98" fmla="*/ 87 w 113"/>
                  <a:gd name="T99" fmla="*/ 447 h 460"/>
                  <a:gd name="T100" fmla="*/ 90 w 113"/>
                  <a:gd name="T101" fmla="*/ 449 h 460"/>
                  <a:gd name="T102" fmla="*/ 92 w 113"/>
                  <a:gd name="T103" fmla="*/ 449 h 460"/>
                  <a:gd name="T104" fmla="*/ 92 w 113"/>
                  <a:gd name="T105" fmla="*/ 453 h 460"/>
                  <a:gd name="T106" fmla="*/ 93 w 113"/>
                  <a:gd name="T107" fmla="*/ 453 h 460"/>
                  <a:gd name="T108" fmla="*/ 95 w 113"/>
                  <a:gd name="T109" fmla="*/ 454 h 460"/>
                  <a:gd name="T110" fmla="*/ 99 w 113"/>
                  <a:gd name="T111" fmla="*/ 454 h 460"/>
                  <a:gd name="T112" fmla="*/ 100 w 113"/>
                  <a:gd name="T113" fmla="*/ 454 h 460"/>
                  <a:gd name="T114" fmla="*/ 100 w 113"/>
                  <a:gd name="T115" fmla="*/ 456 h 460"/>
                  <a:gd name="T116" fmla="*/ 106 w 113"/>
                  <a:gd name="T117" fmla="*/ 456 h 460"/>
                  <a:gd name="T118" fmla="*/ 106 w 113"/>
                  <a:gd name="T119" fmla="*/ 456 h 460"/>
                  <a:gd name="T120" fmla="*/ 107 w 113"/>
                  <a:gd name="T121" fmla="*/ 456 h 460"/>
                  <a:gd name="T122" fmla="*/ 109 w 113"/>
                  <a:gd name="T123" fmla="*/ 456 h 460"/>
                  <a:gd name="T124" fmla="*/ 112 w 113"/>
                  <a:gd name="T125" fmla="*/ 459 h 46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
                  <a:gd name="T190" fmla="*/ 0 h 460"/>
                  <a:gd name="T191" fmla="*/ 113 w 113"/>
                  <a:gd name="T192" fmla="*/ 460 h 46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 h="460">
                    <a:moveTo>
                      <a:pt x="0" y="446"/>
                    </a:moveTo>
                    <a:lnTo>
                      <a:pt x="0" y="434"/>
                    </a:lnTo>
                    <a:lnTo>
                      <a:pt x="1" y="421"/>
                    </a:lnTo>
                    <a:lnTo>
                      <a:pt x="4" y="401"/>
                    </a:lnTo>
                    <a:lnTo>
                      <a:pt x="6" y="373"/>
                    </a:lnTo>
                    <a:lnTo>
                      <a:pt x="6" y="335"/>
                    </a:lnTo>
                    <a:lnTo>
                      <a:pt x="12" y="294"/>
                    </a:lnTo>
                    <a:lnTo>
                      <a:pt x="12" y="245"/>
                    </a:lnTo>
                    <a:lnTo>
                      <a:pt x="14" y="194"/>
                    </a:lnTo>
                    <a:lnTo>
                      <a:pt x="15" y="143"/>
                    </a:lnTo>
                    <a:lnTo>
                      <a:pt x="18" y="96"/>
                    </a:lnTo>
                    <a:lnTo>
                      <a:pt x="20" y="58"/>
                    </a:lnTo>
                    <a:lnTo>
                      <a:pt x="20" y="27"/>
                    </a:lnTo>
                    <a:lnTo>
                      <a:pt x="22" y="9"/>
                    </a:lnTo>
                    <a:lnTo>
                      <a:pt x="24" y="0"/>
                    </a:lnTo>
                    <a:lnTo>
                      <a:pt x="27" y="0"/>
                    </a:lnTo>
                    <a:lnTo>
                      <a:pt x="29" y="9"/>
                    </a:lnTo>
                    <a:lnTo>
                      <a:pt x="29" y="27"/>
                    </a:lnTo>
                    <a:lnTo>
                      <a:pt x="30" y="49"/>
                    </a:lnTo>
                    <a:lnTo>
                      <a:pt x="33" y="74"/>
                    </a:lnTo>
                    <a:lnTo>
                      <a:pt x="35" y="101"/>
                    </a:lnTo>
                    <a:lnTo>
                      <a:pt x="35" y="129"/>
                    </a:lnTo>
                    <a:lnTo>
                      <a:pt x="37" y="159"/>
                    </a:lnTo>
                    <a:lnTo>
                      <a:pt x="41" y="186"/>
                    </a:lnTo>
                    <a:lnTo>
                      <a:pt x="43" y="212"/>
                    </a:lnTo>
                    <a:lnTo>
                      <a:pt x="44" y="239"/>
                    </a:lnTo>
                    <a:lnTo>
                      <a:pt x="47" y="263"/>
                    </a:lnTo>
                    <a:lnTo>
                      <a:pt x="47" y="286"/>
                    </a:lnTo>
                    <a:lnTo>
                      <a:pt x="49" y="308"/>
                    </a:lnTo>
                    <a:lnTo>
                      <a:pt x="51" y="326"/>
                    </a:lnTo>
                    <a:lnTo>
                      <a:pt x="55" y="343"/>
                    </a:lnTo>
                    <a:lnTo>
                      <a:pt x="56" y="356"/>
                    </a:lnTo>
                    <a:lnTo>
                      <a:pt x="56" y="370"/>
                    </a:lnTo>
                    <a:lnTo>
                      <a:pt x="58" y="381"/>
                    </a:lnTo>
                    <a:lnTo>
                      <a:pt x="60" y="392"/>
                    </a:lnTo>
                    <a:lnTo>
                      <a:pt x="63" y="399"/>
                    </a:lnTo>
                    <a:lnTo>
                      <a:pt x="65" y="407"/>
                    </a:lnTo>
                    <a:lnTo>
                      <a:pt x="65" y="412"/>
                    </a:lnTo>
                    <a:lnTo>
                      <a:pt x="66" y="420"/>
                    </a:lnTo>
                    <a:lnTo>
                      <a:pt x="70" y="422"/>
                    </a:lnTo>
                    <a:lnTo>
                      <a:pt x="71" y="427"/>
                    </a:lnTo>
                    <a:lnTo>
                      <a:pt x="73" y="433"/>
                    </a:lnTo>
                    <a:lnTo>
                      <a:pt x="76" y="434"/>
                    </a:lnTo>
                    <a:lnTo>
                      <a:pt x="76" y="436"/>
                    </a:lnTo>
                    <a:lnTo>
                      <a:pt x="78" y="439"/>
                    </a:lnTo>
                    <a:lnTo>
                      <a:pt x="80" y="442"/>
                    </a:lnTo>
                    <a:lnTo>
                      <a:pt x="83" y="442"/>
                    </a:lnTo>
                    <a:lnTo>
                      <a:pt x="83" y="446"/>
                    </a:lnTo>
                    <a:lnTo>
                      <a:pt x="86" y="447"/>
                    </a:lnTo>
                    <a:lnTo>
                      <a:pt x="87" y="447"/>
                    </a:lnTo>
                    <a:lnTo>
                      <a:pt x="90" y="449"/>
                    </a:lnTo>
                    <a:lnTo>
                      <a:pt x="92" y="449"/>
                    </a:lnTo>
                    <a:lnTo>
                      <a:pt x="92" y="453"/>
                    </a:lnTo>
                    <a:lnTo>
                      <a:pt x="93" y="453"/>
                    </a:lnTo>
                    <a:lnTo>
                      <a:pt x="95" y="454"/>
                    </a:lnTo>
                    <a:lnTo>
                      <a:pt x="99" y="454"/>
                    </a:lnTo>
                    <a:lnTo>
                      <a:pt x="100" y="454"/>
                    </a:lnTo>
                    <a:lnTo>
                      <a:pt x="100" y="456"/>
                    </a:lnTo>
                    <a:lnTo>
                      <a:pt x="106" y="456"/>
                    </a:lnTo>
                    <a:lnTo>
                      <a:pt x="107" y="456"/>
                    </a:lnTo>
                    <a:lnTo>
                      <a:pt x="109" y="456"/>
                    </a:lnTo>
                    <a:lnTo>
                      <a:pt x="112" y="459"/>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71" name="Freeform 202"/>
              <p:cNvSpPr>
                <a:spLocks/>
              </p:cNvSpPr>
              <p:nvPr/>
            </p:nvSpPr>
            <p:spPr bwMode="auto">
              <a:xfrm>
                <a:off x="5027" y="1128"/>
                <a:ext cx="154" cy="896"/>
              </a:xfrm>
              <a:custGeom>
                <a:avLst/>
                <a:gdLst>
                  <a:gd name="T0" fmla="*/ 0 w 154"/>
                  <a:gd name="T1" fmla="*/ 895 h 896"/>
                  <a:gd name="T2" fmla="*/ 2 w 154"/>
                  <a:gd name="T3" fmla="*/ 895 h 896"/>
                  <a:gd name="T4" fmla="*/ 5 w 154"/>
                  <a:gd name="T5" fmla="*/ 895 h 896"/>
                  <a:gd name="T6" fmla="*/ 8 w 154"/>
                  <a:gd name="T7" fmla="*/ 895 h 896"/>
                  <a:gd name="T8" fmla="*/ 12 w 154"/>
                  <a:gd name="T9" fmla="*/ 895 h 896"/>
                  <a:gd name="T10" fmla="*/ 13 w 154"/>
                  <a:gd name="T11" fmla="*/ 895 h 896"/>
                  <a:gd name="T12" fmla="*/ 15 w 154"/>
                  <a:gd name="T13" fmla="*/ 895 h 896"/>
                  <a:gd name="T14" fmla="*/ 18 w 154"/>
                  <a:gd name="T15" fmla="*/ 895 h 896"/>
                  <a:gd name="T16" fmla="*/ 20 w 154"/>
                  <a:gd name="T17" fmla="*/ 895 h 896"/>
                  <a:gd name="T18" fmla="*/ 21 w 154"/>
                  <a:gd name="T19" fmla="*/ 895 h 896"/>
                  <a:gd name="T20" fmla="*/ 27 w 154"/>
                  <a:gd name="T21" fmla="*/ 895 h 896"/>
                  <a:gd name="T22" fmla="*/ 27 w 154"/>
                  <a:gd name="T23" fmla="*/ 895 h 896"/>
                  <a:gd name="T24" fmla="*/ 29 w 154"/>
                  <a:gd name="T25" fmla="*/ 895 h 896"/>
                  <a:gd name="T26" fmla="*/ 30 w 154"/>
                  <a:gd name="T27" fmla="*/ 892 h 896"/>
                  <a:gd name="T28" fmla="*/ 35 w 154"/>
                  <a:gd name="T29" fmla="*/ 892 h 896"/>
                  <a:gd name="T30" fmla="*/ 37 w 154"/>
                  <a:gd name="T31" fmla="*/ 890 h 896"/>
                  <a:gd name="T32" fmla="*/ 41 w 154"/>
                  <a:gd name="T33" fmla="*/ 885 h 896"/>
                  <a:gd name="T34" fmla="*/ 43 w 154"/>
                  <a:gd name="T35" fmla="*/ 879 h 896"/>
                  <a:gd name="T36" fmla="*/ 44 w 154"/>
                  <a:gd name="T37" fmla="*/ 870 h 896"/>
                  <a:gd name="T38" fmla="*/ 48 w 154"/>
                  <a:gd name="T39" fmla="*/ 859 h 896"/>
                  <a:gd name="T40" fmla="*/ 49 w 154"/>
                  <a:gd name="T41" fmla="*/ 838 h 896"/>
                  <a:gd name="T42" fmla="*/ 51 w 154"/>
                  <a:gd name="T43" fmla="*/ 813 h 896"/>
                  <a:gd name="T44" fmla="*/ 54 w 154"/>
                  <a:gd name="T45" fmla="*/ 775 h 896"/>
                  <a:gd name="T46" fmla="*/ 56 w 154"/>
                  <a:gd name="T47" fmla="*/ 725 h 896"/>
                  <a:gd name="T48" fmla="*/ 58 w 154"/>
                  <a:gd name="T49" fmla="*/ 662 h 896"/>
                  <a:gd name="T50" fmla="*/ 61 w 154"/>
                  <a:gd name="T51" fmla="*/ 587 h 896"/>
                  <a:gd name="T52" fmla="*/ 64 w 154"/>
                  <a:gd name="T53" fmla="*/ 500 h 896"/>
                  <a:gd name="T54" fmla="*/ 68 w 154"/>
                  <a:gd name="T55" fmla="*/ 407 h 896"/>
                  <a:gd name="T56" fmla="*/ 69 w 154"/>
                  <a:gd name="T57" fmla="*/ 313 h 896"/>
                  <a:gd name="T58" fmla="*/ 71 w 154"/>
                  <a:gd name="T59" fmla="*/ 222 h 896"/>
                  <a:gd name="T60" fmla="*/ 75 w 154"/>
                  <a:gd name="T61" fmla="*/ 142 h 896"/>
                  <a:gd name="T62" fmla="*/ 76 w 154"/>
                  <a:gd name="T63" fmla="*/ 75 h 896"/>
                  <a:gd name="T64" fmla="*/ 78 w 154"/>
                  <a:gd name="T65" fmla="*/ 32 h 896"/>
                  <a:gd name="T66" fmla="*/ 79 w 154"/>
                  <a:gd name="T67" fmla="*/ 7 h 896"/>
                  <a:gd name="T68" fmla="*/ 83 w 154"/>
                  <a:gd name="T69" fmla="*/ 0 h 896"/>
                  <a:gd name="T70" fmla="*/ 85 w 154"/>
                  <a:gd name="T71" fmla="*/ 13 h 896"/>
                  <a:gd name="T72" fmla="*/ 86 w 154"/>
                  <a:gd name="T73" fmla="*/ 41 h 896"/>
                  <a:gd name="T74" fmla="*/ 90 w 154"/>
                  <a:gd name="T75" fmla="*/ 82 h 896"/>
                  <a:gd name="T76" fmla="*/ 94 w 154"/>
                  <a:gd name="T77" fmla="*/ 129 h 896"/>
                  <a:gd name="T78" fmla="*/ 97 w 154"/>
                  <a:gd name="T79" fmla="*/ 180 h 896"/>
                  <a:gd name="T80" fmla="*/ 98 w 154"/>
                  <a:gd name="T81" fmla="*/ 233 h 896"/>
                  <a:gd name="T82" fmla="*/ 100 w 154"/>
                  <a:gd name="T83" fmla="*/ 287 h 896"/>
                  <a:gd name="T84" fmla="*/ 104 w 154"/>
                  <a:gd name="T85" fmla="*/ 340 h 896"/>
                  <a:gd name="T86" fmla="*/ 106 w 154"/>
                  <a:gd name="T87" fmla="*/ 390 h 896"/>
                  <a:gd name="T88" fmla="*/ 107 w 154"/>
                  <a:gd name="T89" fmla="*/ 440 h 896"/>
                  <a:gd name="T90" fmla="*/ 110 w 154"/>
                  <a:gd name="T91" fmla="*/ 486 h 896"/>
                  <a:gd name="T92" fmla="*/ 112 w 154"/>
                  <a:gd name="T93" fmla="*/ 530 h 896"/>
                  <a:gd name="T94" fmla="*/ 117 w 154"/>
                  <a:gd name="T95" fmla="*/ 571 h 896"/>
                  <a:gd name="T96" fmla="*/ 117 w 154"/>
                  <a:gd name="T97" fmla="*/ 607 h 896"/>
                  <a:gd name="T98" fmla="*/ 119 w 154"/>
                  <a:gd name="T99" fmla="*/ 640 h 896"/>
                  <a:gd name="T100" fmla="*/ 124 w 154"/>
                  <a:gd name="T101" fmla="*/ 670 h 896"/>
                  <a:gd name="T102" fmla="*/ 126 w 154"/>
                  <a:gd name="T103" fmla="*/ 697 h 896"/>
                  <a:gd name="T104" fmla="*/ 127 w 154"/>
                  <a:gd name="T105" fmla="*/ 722 h 896"/>
                  <a:gd name="T106" fmla="*/ 129 w 154"/>
                  <a:gd name="T107" fmla="*/ 742 h 896"/>
                  <a:gd name="T108" fmla="*/ 132 w 154"/>
                  <a:gd name="T109" fmla="*/ 758 h 896"/>
                  <a:gd name="T110" fmla="*/ 135 w 154"/>
                  <a:gd name="T111" fmla="*/ 775 h 896"/>
                  <a:gd name="T112" fmla="*/ 137 w 154"/>
                  <a:gd name="T113" fmla="*/ 790 h 896"/>
                  <a:gd name="T114" fmla="*/ 140 w 154"/>
                  <a:gd name="T115" fmla="*/ 802 h 896"/>
                  <a:gd name="T116" fmla="*/ 141 w 154"/>
                  <a:gd name="T117" fmla="*/ 813 h 896"/>
                  <a:gd name="T118" fmla="*/ 146 w 154"/>
                  <a:gd name="T119" fmla="*/ 822 h 896"/>
                  <a:gd name="T120" fmla="*/ 146 w 154"/>
                  <a:gd name="T121" fmla="*/ 831 h 896"/>
                  <a:gd name="T122" fmla="*/ 150 w 154"/>
                  <a:gd name="T123" fmla="*/ 837 h 896"/>
                  <a:gd name="T124" fmla="*/ 153 w 154"/>
                  <a:gd name="T125" fmla="*/ 842 h 89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54"/>
                  <a:gd name="T190" fmla="*/ 0 h 896"/>
                  <a:gd name="T191" fmla="*/ 154 w 154"/>
                  <a:gd name="T192" fmla="*/ 896 h 89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54" h="896">
                    <a:moveTo>
                      <a:pt x="0" y="895"/>
                    </a:moveTo>
                    <a:lnTo>
                      <a:pt x="2" y="895"/>
                    </a:lnTo>
                    <a:lnTo>
                      <a:pt x="5" y="895"/>
                    </a:lnTo>
                    <a:lnTo>
                      <a:pt x="8" y="895"/>
                    </a:lnTo>
                    <a:lnTo>
                      <a:pt x="12" y="895"/>
                    </a:lnTo>
                    <a:lnTo>
                      <a:pt x="13" y="895"/>
                    </a:lnTo>
                    <a:lnTo>
                      <a:pt x="15" y="895"/>
                    </a:lnTo>
                    <a:lnTo>
                      <a:pt x="18" y="895"/>
                    </a:lnTo>
                    <a:lnTo>
                      <a:pt x="20" y="895"/>
                    </a:lnTo>
                    <a:lnTo>
                      <a:pt x="21" y="895"/>
                    </a:lnTo>
                    <a:lnTo>
                      <a:pt x="27" y="895"/>
                    </a:lnTo>
                    <a:lnTo>
                      <a:pt x="29" y="895"/>
                    </a:lnTo>
                    <a:lnTo>
                      <a:pt x="30" y="892"/>
                    </a:lnTo>
                    <a:lnTo>
                      <a:pt x="35" y="892"/>
                    </a:lnTo>
                    <a:lnTo>
                      <a:pt x="37" y="890"/>
                    </a:lnTo>
                    <a:lnTo>
                      <a:pt x="41" y="885"/>
                    </a:lnTo>
                    <a:lnTo>
                      <a:pt x="43" y="879"/>
                    </a:lnTo>
                    <a:lnTo>
                      <a:pt x="44" y="870"/>
                    </a:lnTo>
                    <a:lnTo>
                      <a:pt x="48" y="859"/>
                    </a:lnTo>
                    <a:lnTo>
                      <a:pt x="49" y="838"/>
                    </a:lnTo>
                    <a:lnTo>
                      <a:pt x="51" y="813"/>
                    </a:lnTo>
                    <a:lnTo>
                      <a:pt x="54" y="775"/>
                    </a:lnTo>
                    <a:lnTo>
                      <a:pt x="56" y="725"/>
                    </a:lnTo>
                    <a:lnTo>
                      <a:pt x="58" y="662"/>
                    </a:lnTo>
                    <a:lnTo>
                      <a:pt x="61" y="587"/>
                    </a:lnTo>
                    <a:lnTo>
                      <a:pt x="64" y="500"/>
                    </a:lnTo>
                    <a:lnTo>
                      <a:pt x="68" y="407"/>
                    </a:lnTo>
                    <a:lnTo>
                      <a:pt x="69" y="313"/>
                    </a:lnTo>
                    <a:lnTo>
                      <a:pt x="71" y="222"/>
                    </a:lnTo>
                    <a:lnTo>
                      <a:pt x="75" y="142"/>
                    </a:lnTo>
                    <a:lnTo>
                      <a:pt x="76" y="75"/>
                    </a:lnTo>
                    <a:lnTo>
                      <a:pt x="78" y="32"/>
                    </a:lnTo>
                    <a:lnTo>
                      <a:pt x="79" y="7"/>
                    </a:lnTo>
                    <a:lnTo>
                      <a:pt x="83" y="0"/>
                    </a:lnTo>
                    <a:lnTo>
                      <a:pt x="85" y="13"/>
                    </a:lnTo>
                    <a:lnTo>
                      <a:pt x="86" y="41"/>
                    </a:lnTo>
                    <a:lnTo>
                      <a:pt x="90" y="82"/>
                    </a:lnTo>
                    <a:lnTo>
                      <a:pt x="94" y="129"/>
                    </a:lnTo>
                    <a:lnTo>
                      <a:pt x="97" y="180"/>
                    </a:lnTo>
                    <a:lnTo>
                      <a:pt x="98" y="233"/>
                    </a:lnTo>
                    <a:lnTo>
                      <a:pt x="100" y="287"/>
                    </a:lnTo>
                    <a:lnTo>
                      <a:pt x="104" y="340"/>
                    </a:lnTo>
                    <a:lnTo>
                      <a:pt x="106" y="390"/>
                    </a:lnTo>
                    <a:lnTo>
                      <a:pt x="107" y="440"/>
                    </a:lnTo>
                    <a:lnTo>
                      <a:pt x="110" y="486"/>
                    </a:lnTo>
                    <a:lnTo>
                      <a:pt x="112" y="530"/>
                    </a:lnTo>
                    <a:lnTo>
                      <a:pt x="117" y="571"/>
                    </a:lnTo>
                    <a:lnTo>
                      <a:pt x="117" y="607"/>
                    </a:lnTo>
                    <a:lnTo>
                      <a:pt x="119" y="640"/>
                    </a:lnTo>
                    <a:lnTo>
                      <a:pt x="124" y="670"/>
                    </a:lnTo>
                    <a:lnTo>
                      <a:pt x="126" y="697"/>
                    </a:lnTo>
                    <a:lnTo>
                      <a:pt x="127" y="722"/>
                    </a:lnTo>
                    <a:lnTo>
                      <a:pt x="129" y="742"/>
                    </a:lnTo>
                    <a:lnTo>
                      <a:pt x="132" y="758"/>
                    </a:lnTo>
                    <a:lnTo>
                      <a:pt x="135" y="775"/>
                    </a:lnTo>
                    <a:lnTo>
                      <a:pt x="137" y="790"/>
                    </a:lnTo>
                    <a:lnTo>
                      <a:pt x="140" y="802"/>
                    </a:lnTo>
                    <a:lnTo>
                      <a:pt x="141" y="813"/>
                    </a:lnTo>
                    <a:lnTo>
                      <a:pt x="146" y="822"/>
                    </a:lnTo>
                    <a:lnTo>
                      <a:pt x="146" y="831"/>
                    </a:lnTo>
                    <a:lnTo>
                      <a:pt x="150" y="837"/>
                    </a:lnTo>
                    <a:lnTo>
                      <a:pt x="153" y="842"/>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72" name="Freeform 203"/>
              <p:cNvSpPr>
                <a:spLocks/>
              </p:cNvSpPr>
              <p:nvPr/>
            </p:nvSpPr>
            <p:spPr bwMode="auto">
              <a:xfrm>
                <a:off x="4633" y="1645"/>
                <a:ext cx="146" cy="379"/>
              </a:xfrm>
              <a:custGeom>
                <a:avLst/>
                <a:gdLst>
                  <a:gd name="T0" fmla="*/ 0 w 146"/>
                  <a:gd name="T1" fmla="*/ 378 h 379"/>
                  <a:gd name="T2" fmla="*/ 1 w 146"/>
                  <a:gd name="T3" fmla="*/ 378 h 379"/>
                  <a:gd name="T4" fmla="*/ 1 w 146"/>
                  <a:gd name="T5" fmla="*/ 378 h 379"/>
                  <a:gd name="T6" fmla="*/ 5 w 146"/>
                  <a:gd name="T7" fmla="*/ 378 h 379"/>
                  <a:gd name="T8" fmla="*/ 8 w 146"/>
                  <a:gd name="T9" fmla="*/ 378 h 379"/>
                  <a:gd name="T10" fmla="*/ 11 w 146"/>
                  <a:gd name="T11" fmla="*/ 378 h 379"/>
                  <a:gd name="T12" fmla="*/ 12 w 146"/>
                  <a:gd name="T13" fmla="*/ 378 h 379"/>
                  <a:gd name="T14" fmla="*/ 15 w 146"/>
                  <a:gd name="T15" fmla="*/ 378 h 379"/>
                  <a:gd name="T16" fmla="*/ 19 w 146"/>
                  <a:gd name="T17" fmla="*/ 378 h 379"/>
                  <a:gd name="T18" fmla="*/ 20 w 146"/>
                  <a:gd name="T19" fmla="*/ 378 h 379"/>
                  <a:gd name="T20" fmla="*/ 22 w 146"/>
                  <a:gd name="T21" fmla="*/ 378 h 379"/>
                  <a:gd name="T22" fmla="*/ 25 w 146"/>
                  <a:gd name="T23" fmla="*/ 378 h 379"/>
                  <a:gd name="T24" fmla="*/ 27 w 146"/>
                  <a:gd name="T25" fmla="*/ 378 h 379"/>
                  <a:gd name="T26" fmla="*/ 28 w 146"/>
                  <a:gd name="T27" fmla="*/ 378 h 379"/>
                  <a:gd name="T28" fmla="*/ 32 w 146"/>
                  <a:gd name="T29" fmla="*/ 378 h 379"/>
                  <a:gd name="T30" fmla="*/ 34 w 146"/>
                  <a:gd name="T31" fmla="*/ 378 h 379"/>
                  <a:gd name="T32" fmla="*/ 35 w 146"/>
                  <a:gd name="T33" fmla="*/ 378 h 379"/>
                  <a:gd name="T34" fmla="*/ 37 w 146"/>
                  <a:gd name="T35" fmla="*/ 378 h 379"/>
                  <a:gd name="T36" fmla="*/ 40 w 146"/>
                  <a:gd name="T37" fmla="*/ 378 h 379"/>
                  <a:gd name="T38" fmla="*/ 42 w 146"/>
                  <a:gd name="T39" fmla="*/ 378 h 379"/>
                  <a:gd name="T40" fmla="*/ 43 w 146"/>
                  <a:gd name="T41" fmla="*/ 378 h 379"/>
                  <a:gd name="T42" fmla="*/ 49 w 146"/>
                  <a:gd name="T43" fmla="*/ 378 h 379"/>
                  <a:gd name="T44" fmla="*/ 49 w 146"/>
                  <a:gd name="T45" fmla="*/ 378 h 379"/>
                  <a:gd name="T46" fmla="*/ 51 w 146"/>
                  <a:gd name="T47" fmla="*/ 378 h 379"/>
                  <a:gd name="T48" fmla="*/ 54 w 146"/>
                  <a:gd name="T49" fmla="*/ 378 h 379"/>
                  <a:gd name="T50" fmla="*/ 56 w 146"/>
                  <a:gd name="T51" fmla="*/ 378 h 379"/>
                  <a:gd name="T52" fmla="*/ 61 w 146"/>
                  <a:gd name="T53" fmla="*/ 378 h 379"/>
                  <a:gd name="T54" fmla="*/ 63 w 146"/>
                  <a:gd name="T55" fmla="*/ 378 h 379"/>
                  <a:gd name="T56" fmla="*/ 65 w 146"/>
                  <a:gd name="T57" fmla="*/ 378 h 379"/>
                  <a:gd name="T58" fmla="*/ 68 w 146"/>
                  <a:gd name="T59" fmla="*/ 378 h 379"/>
                  <a:gd name="T60" fmla="*/ 70 w 146"/>
                  <a:gd name="T61" fmla="*/ 378 h 379"/>
                  <a:gd name="T62" fmla="*/ 70 w 146"/>
                  <a:gd name="T63" fmla="*/ 378 h 379"/>
                  <a:gd name="T64" fmla="*/ 75 w 146"/>
                  <a:gd name="T65" fmla="*/ 378 h 379"/>
                  <a:gd name="T66" fmla="*/ 77 w 146"/>
                  <a:gd name="T67" fmla="*/ 378 h 379"/>
                  <a:gd name="T68" fmla="*/ 78 w 146"/>
                  <a:gd name="T69" fmla="*/ 378 h 379"/>
                  <a:gd name="T70" fmla="*/ 81 w 146"/>
                  <a:gd name="T71" fmla="*/ 378 h 379"/>
                  <a:gd name="T72" fmla="*/ 83 w 146"/>
                  <a:gd name="T73" fmla="*/ 378 h 379"/>
                  <a:gd name="T74" fmla="*/ 85 w 146"/>
                  <a:gd name="T75" fmla="*/ 375 h 379"/>
                  <a:gd name="T76" fmla="*/ 88 w 146"/>
                  <a:gd name="T77" fmla="*/ 375 h 379"/>
                  <a:gd name="T78" fmla="*/ 90 w 146"/>
                  <a:gd name="T79" fmla="*/ 375 h 379"/>
                  <a:gd name="T80" fmla="*/ 92 w 146"/>
                  <a:gd name="T81" fmla="*/ 373 h 379"/>
                  <a:gd name="T82" fmla="*/ 95 w 146"/>
                  <a:gd name="T83" fmla="*/ 373 h 379"/>
                  <a:gd name="T84" fmla="*/ 97 w 146"/>
                  <a:gd name="T85" fmla="*/ 368 h 379"/>
                  <a:gd name="T86" fmla="*/ 99 w 146"/>
                  <a:gd name="T87" fmla="*/ 365 h 379"/>
                  <a:gd name="T88" fmla="*/ 102 w 146"/>
                  <a:gd name="T89" fmla="*/ 356 h 379"/>
                  <a:gd name="T90" fmla="*/ 103 w 146"/>
                  <a:gd name="T91" fmla="*/ 345 h 379"/>
                  <a:gd name="T92" fmla="*/ 105 w 146"/>
                  <a:gd name="T93" fmla="*/ 329 h 379"/>
                  <a:gd name="T94" fmla="*/ 109 w 146"/>
                  <a:gd name="T95" fmla="*/ 307 h 379"/>
                  <a:gd name="T96" fmla="*/ 112 w 146"/>
                  <a:gd name="T97" fmla="*/ 278 h 379"/>
                  <a:gd name="T98" fmla="*/ 114 w 146"/>
                  <a:gd name="T99" fmla="*/ 245 h 379"/>
                  <a:gd name="T100" fmla="*/ 114 w 146"/>
                  <a:gd name="T101" fmla="*/ 205 h 379"/>
                  <a:gd name="T102" fmla="*/ 119 w 146"/>
                  <a:gd name="T103" fmla="*/ 165 h 379"/>
                  <a:gd name="T104" fmla="*/ 121 w 146"/>
                  <a:gd name="T105" fmla="*/ 122 h 379"/>
                  <a:gd name="T106" fmla="*/ 124 w 146"/>
                  <a:gd name="T107" fmla="*/ 87 h 379"/>
                  <a:gd name="T108" fmla="*/ 126 w 146"/>
                  <a:gd name="T109" fmla="*/ 54 h 379"/>
                  <a:gd name="T110" fmla="*/ 127 w 146"/>
                  <a:gd name="T111" fmla="*/ 26 h 379"/>
                  <a:gd name="T112" fmla="*/ 131 w 146"/>
                  <a:gd name="T113" fmla="*/ 12 h 379"/>
                  <a:gd name="T114" fmla="*/ 132 w 146"/>
                  <a:gd name="T115" fmla="*/ 2 h 379"/>
                  <a:gd name="T116" fmla="*/ 134 w 146"/>
                  <a:gd name="T117" fmla="*/ 0 h 379"/>
                  <a:gd name="T118" fmla="*/ 137 w 146"/>
                  <a:gd name="T119" fmla="*/ 7 h 379"/>
                  <a:gd name="T120" fmla="*/ 139 w 146"/>
                  <a:gd name="T121" fmla="*/ 18 h 379"/>
                  <a:gd name="T122" fmla="*/ 141 w 146"/>
                  <a:gd name="T123" fmla="*/ 33 h 379"/>
                  <a:gd name="T124" fmla="*/ 145 w 146"/>
                  <a:gd name="T125" fmla="*/ 54 h 37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46"/>
                  <a:gd name="T190" fmla="*/ 0 h 379"/>
                  <a:gd name="T191" fmla="*/ 146 w 146"/>
                  <a:gd name="T192" fmla="*/ 379 h 379"/>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46" h="379">
                    <a:moveTo>
                      <a:pt x="0" y="378"/>
                    </a:moveTo>
                    <a:lnTo>
                      <a:pt x="1" y="378"/>
                    </a:lnTo>
                    <a:lnTo>
                      <a:pt x="5" y="378"/>
                    </a:lnTo>
                    <a:lnTo>
                      <a:pt x="8" y="378"/>
                    </a:lnTo>
                    <a:lnTo>
                      <a:pt x="11" y="378"/>
                    </a:lnTo>
                    <a:lnTo>
                      <a:pt x="12" y="378"/>
                    </a:lnTo>
                    <a:lnTo>
                      <a:pt x="15" y="378"/>
                    </a:lnTo>
                    <a:lnTo>
                      <a:pt x="19" y="378"/>
                    </a:lnTo>
                    <a:lnTo>
                      <a:pt x="20" y="378"/>
                    </a:lnTo>
                    <a:lnTo>
                      <a:pt x="22" y="378"/>
                    </a:lnTo>
                    <a:lnTo>
                      <a:pt x="25" y="378"/>
                    </a:lnTo>
                    <a:lnTo>
                      <a:pt x="27" y="378"/>
                    </a:lnTo>
                    <a:lnTo>
                      <a:pt x="28" y="378"/>
                    </a:lnTo>
                    <a:lnTo>
                      <a:pt x="32" y="378"/>
                    </a:lnTo>
                    <a:lnTo>
                      <a:pt x="34" y="378"/>
                    </a:lnTo>
                    <a:lnTo>
                      <a:pt x="35" y="378"/>
                    </a:lnTo>
                    <a:lnTo>
                      <a:pt x="37" y="378"/>
                    </a:lnTo>
                    <a:lnTo>
                      <a:pt x="40" y="378"/>
                    </a:lnTo>
                    <a:lnTo>
                      <a:pt x="42" y="378"/>
                    </a:lnTo>
                    <a:lnTo>
                      <a:pt x="43" y="378"/>
                    </a:lnTo>
                    <a:lnTo>
                      <a:pt x="49" y="378"/>
                    </a:lnTo>
                    <a:lnTo>
                      <a:pt x="51" y="378"/>
                    </a:lnTo>
                    <a:lnTo>
                      <a:pt x="54" y="378"/>
                    </a:lnTo>
                    <a:lnTo>
                      <a:pt x="56" y="378"/>
                    </a:lnTo>
                    <a:lnTo>
                      <a:pt x="61" y="378"/>
                    </a:lnTo>
                    <a:lnTo>
                      <a:pt x="63" y="378"/>
                    </a:lnTo>
                    <a:lnTo>
                      <a:pt x="65" y="378"/>
                    </a:lnTo>
                    <a:lnTo>
                      <a:pt x="68" y="378"/>
                    </a:lnTo>
                    <a:lnTo>
                      <a:pt x="70" y="378"/>
                    </a:lnTo>
                    <a:lnTo>
                      <a:pt x="75" y="378"/>
                    </a:lnTo>
                    <a:lnTo>
                      <a:pt x="77" y="378"/>
                    </a:lnTo>
                    <a:lnTo>
                      <a:pt x="78" y="378"/>
                    </a:lnTo>
                    <a:lnTo>
                      <a:pt x="81" y="378"/>
                    </a:lnTo>
                    <a:lnTo>
                      <a:pt x="83" y="378"/>
                    </a:lnTo>
                    <a:lnTo>
                      <a:pt x="85" y="375"/>
                    </a:lnTo>
                    <a:lnTo>
                      <a:pt x="88" y="375"/>
                    </a:lnTo>
                    <a:lnTo>
                      <a:pt x="90" y="375"/>
                    </a:lnTo>
                    <a:lnTo>
                      <a:pt x="92" y="373"/>
                    </a:lnTo>
                    <a:lnTo>
                      <a:pt x="95" y="373"/>
                    </a:lnTo>
                    <a:lnTo>
                      <a:pt x="97" y="368"/>
                    </a:lnTo>
                    <a:lnTo>
                      <a:pt x="99" y="365"/>
                    </a:lnTo>
                    <a:lnTo>
                      <a:pt x="102" y="356"/>
                    </a:lnTo>
                    <a:lnTo>
                      <a:pt x="103" y="345"/>
                    </a:lnTo>
                    <a:lnTo>
                      <a:pt x="105" y="329"/>
                    </a:lnTo>
                    <a:lnTo>
                      <a:pt x="109" y="307"/>
                    </a:lnTo>
                    <a:lnTo>
                      <a:pt x="112" y="278"/>
                    </a:lnTo>
                    <a:lnTo>
                      <a:pt x="114" y="245"/>
                    </a:lnTo>
                    <a:lnTo>
                      <a:pt x="114" y="205"/>
                    </a:lnTo>
                    <a:lnTo>
                      <a:pt x="119" y="165"/>
                    </a:lnTo>
                    <a:lnTo>
                      <a:pt x="121" y="122"/>
                    </a:lnTo>
                    <a:lnTo>
                      <a:pt x="124" y="87"/>
                    </a:lnTo>
                    <a:lnTo>
                      <a:pt x="126" y="54"/>
                    </a:lnTo>
                    <a:lnTo>
                      <a:pt x="127" y="26"/>
                    </a:lnTo>
                    <a:lnTo>
                      <a:pt x="131" y="12"/>
                    </a:lnTo>
                    <a:lnTo>
                      <a:pt x="132" y="2"/>
                    </a:lnTo>
                    <a:lnTo>
                      <a:pt x="134" y="0"/>
                    </a:lnTo>
                    <a:lnTo>
                      <a:pt x="137" y="7"/>
                    </a:lnTo>
                    <a:lnTo>
                      <a:pt x="139" y="18"/>
                    </a:lnTo>
                    <a:lnTo>
                      <a:pt x="141" y="33"/>
                    </a:lnTo>
                    <a:lnTo>
                      <a:pt x="145" y="5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73" name="Freeform 204"/>
              <p:cNvSpPr>
                <a:spLocks/>
              </p:cNvSpPr>
              <p:nvPr/>
            </p:nvSpPr>
            <p:spPr bwMode="auto">
              <a:xfrm>
                <a:off x="4778" y="1699"/>
                <a:ext cx="76" cy="325"/>
              </a:xfrm>
              <a:custGeom>
                <a:avLst/>
                <a:gdLst>
                  <a:gd name="T0" fmla="*/ 2 w 76"/>
                  <a:gd name="T1" fmla="*/ 52 h 325"/>
                  <a:gd name="T2" fmla="*/ 4 w 76"/>
                  <a:gd name="T3" fmla="*/ 93 h 325"/>
                  <a:gd name="T4" fmla="*/ 7 w 76"/>
                  <a:gd name="T5" fmla="*/ 161 h 325"/>
                  <a:gd name="T6" fmla="*/ 14 w 76"/>
                  <a:gd name="T7" fmla="*/ 231 h 325"/>
                  <a:gd name="T8" fmla="*/ 14 w 76"/>
                  <a:gd name="T9" fmla="*/ 233 h 325"/>
                  <a:gd name="T10" fmla="*/ 14 w 76"/>
                  <a:gd name="T11" fmla="*/ 245 h 325"/>
                  <a:gd name="T12" fmla="*/ 15 w 76"/>
                  <a:gd name="T13" fmla="*/ 261 h 325"/>
                  <a:gd name="T14" fmla="*/ 18 w 76"/>
                  <a:gd name="T15" fmla="*/ 278 h 325"/>
                  <a:gd name="T16" fmla="*/ 20 w 76"/>
                  <a:gd name="T17" fmla="*/ 281 h 325"/>
                  <a:gd name="T18" fmla="*/ 20 w 76"/>
                  <a:gd name="T19" fmla="*/ 286 h 325"/>
                  <a:gd name="T20" fmla="*/ 22 w 76"/>
                  <a:gd name="T21" fmla="*/ 291 h 325"/>
                  <a:gd name="T22" fmla="*/ 22 w 76"/>
                  <a:gd name="T23" fmla="*/ 294 h 325"/>
                  <a:gd name="T24" fmla="*/ 25 w 76"/>
                  <a:gd name="T25" fmla="*/ 297 h 325"/>
                  <a:gd name="T26" fmla="*/ 25 w 76"/>
                  <a:gd name="T27" fmla="*/ 299 h 325"/>
                  <a:gd name="T28" fmla="*/ 27 w 76"/>
                  <a:gd name="T29" fmla="*/ 302 h 325"/>
                  <a:gd name="T30" fmla="*/ 27 w 76"/>
                  <a:gd name="T31" fmla="*/ 304 h 325"/>
                  <a:gd name="T32" fmla="*/ 29 w 76"/>
                  <a:gd name="T33" fmla="*/ 306 h 325"/>
                  <a:gd name="T34" fmla="*/ 29 w 76"/>
                  <a:gd name="T35" fmla="*/ 308 h 325"/>
                  <a:gd name="T36" fmla="*/ 29 w 76"/>
                  <a:gd name="T37" fmla="*/ 311 h 325"/>
                  <a:gd name="T38" fmla="*/ 32 w 76"/>
                  <a:gd name="T39" fmla="*/ 311 h 325"/>
                  <a:gd name="T40" fmla="*/ 33 w 76"/>
                  <a:gd name="T41" fmla="*/ 313 h 325"/>
                  <a:gd name="T42" fmla="*/ 33 w 76"/>
                  <a:gd name="T43" fmla="*/ 313 h 325"/>
                  <a:gd name="T44" fmla="*/ 33 w 76"/>
                  <a:gd name="T45" fmla="*/ 314 h 325"/>
                  <a:gd name="T46" fmla="*/ 35 w 76"/>
                  <a:gd name="T47" fmla="*/ 314 h 325"/>
                  <a:gd name="T48" fmla="*/ 35 w 76"/>
                  <a:gd name="T49" fmla="*/ 314 h 325"/>
                  <a:gd name="T50" fmla="*/ 38 w 76"/>
                  <a:gd name="T51" fmla="*/ 318 h 325"/>
                  <a:gd name="T52" fmla="*/ 38 w 76"/>
                  <a:gd name="T53" fmla="*/ 318 h 325"/>
                  <a:gd name="T54" fmla="*/ 40 w 76"/>
                  <a:gd name="T55" fmla="*/ 318 h 325"/>
                  <a:gd name="T56" fmla="*/ 42 w 76"/>
                  <a:gd name="T57" fmla="*/ 318 h 325"/>
                  <a:gd name="T58" fmla="*/ 42 w 76"/>
                  <a:gd name="T59" fmla="*/ 319 h 325"/>
                  <a:gd name="T60" fmla="*/ 42 w 76"/>
                  <a:gd name="T61" fmla="*/ 319 h 325"/>
                  <a:gd name="T62" fmla="*/ 44 w 76"/>
                  <a:gd name="T63" fmla="*/ 319 h 325"/>
                  <a:gd name="T64" fmla="*/ 44 w 76"/>
                  <a:gd name="T65" fmla="*/ 319 h 325"/>
                  <a:gd name="T66" fmla="*/ 48 w 76"/>
                  <a:gd name="T67" fmla="*/ 319 h 325"/>
                  <a:gd name="T68" fmla="*/ 48 w 76"/>
                  <a:gd name="T69" fmla="*/ 321 h 325"/>
                  <a:gd name="T70" fmla="*/ 49 w 76"/>
                  <a:gd name="T71" fmla="*/ 321 h 325"/>
                  <a:gd name="T72" fmla="*/ 49 w 76"/>
                  <a:gd name="T73" fmla="*/ 321 h 325"/>
                  <a:gd name="T74" fmla="*/ 50 w 76"/>
                  <a:gd name="T75" fmla="*/ 321 h 325"/>
                  <a:gd name="T76" fmla="*/ 50 w 76"/>
                  <a:gd name="T77" fmla="*/ 321 h 325"/>
                  <a:gd name="T78" fmla="*/ 53 w 76"/>
                  <a:gd name="T79" fmla="*/ 321 h 325"/>
                  <a:gd name="T80" fmla="*/ 53 w 76"/>
                  <a:gd name="T81" fmla="*/ 321 h 325"/>
                  <a:gd name="T82" fmla="*/ 56 w 76"/>
                  <a:gd name="T83" fmla="*/ 321 h 325"/>
                  <a:gd name="T84" fmla="*/ 56 w 76"/>
                  <a:gd name="T85" fmla="*/ 321 h 325"/>
                  <a:gd name="T86" fmla="*/ 56 w 76"/>
                  <a:gd name="T87" fmla="*/ 321 h 325"/>
                  <a:gd name="T88" fmla="*/ 58 w 76"/>
                  <a:gd name="T89" fmla="*/ 321 h 325"/>
                  <a:gd name="T90" fmla="*/ 61 w 76"/>
                  <a:gd name="T91" fmla="*/ 321 h 325"/>
                  <a:gd name="T92" fmla="*/ 61 w 76"/>
                  <a:gd name="T93" fmla="*/ 321 h 325"/>
                  <a:gd name="T94" fmla="*/ 63 w 76"/>
                  <a:gd name="T95" fmla="*/ 321 h 325"/>
                  <a:gd name="T96" fmla="*/ 63 w 76"/>
                  <a:gd name="T97" fmla="*/ 321 h 325"/>
                  <a:gd name="T98" fmla="*/ 64 w 76"/>
                  <a:gd name="T99" fmla="*/ 321 h 325"/>
                  <a:gd name="T100" fmla="*/ 64 w 76"/>
                  <a:gd name="T101" fmla="*/ 321 h 325"/>
                  <a:gd name="T102" fmla="*/ 69 w 76"/>
                  <a:gd name="T103" fmla="*/ 324 h 32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
                  <a:gd name="T157" fmla="*/ 0 h 325"/>
                  <a:gd name="T158" fmla="*/ 76 w 76"/>
                  <a:gd name="T159" fmla="*/ 325 h 325"/>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 h="325">
                    <a:moveTo>
                      <a:pt x="0" y="0"/>
                    </a:moveTo>
                    <a:lnTo>
                      <a:pt x="2" y="52"/>
                    </a:lnTo>
                    <a:lnTo>
                      <a:pt x="4" y="86"/>
                    </a:lnTo>
                    <a:lnTo>
                      <a:pt x="4" y="93"/>
                    </a:lnTo>
                    <a:lnTo>
                      <a:pt x="4" y="108"/>
                    </a:lnTo>
                    <a:lnTo>
                      <a:pt x="7" y="161"/>
                    </a:lnTo>
                    <a:lnTo>
                      <a:pt x="12" y="214"/>
                    </a:lnTo>
                    <a:lnTo>
                      <a:pt x="14" y="231"/>
                    </a:lnTo>
                    <a:lnTo>
                      <a:pt x="14" y="228"/>
                    </a:lnTo>
                    <a:lnTo>
                      <a:pt x="14" y="233"/>
                    </a:lnTo>
                    <a:lnTo>
                      <a:pt x="14" y="239"/>
                    </a:lnTo>
                    <a:lnTo>
                      <a:pt x="14" y="245"/>
                    </a:lnTo>
                    <a:lnTo>
                      <a:pt x="14" y="251"/>
                    </a:lnTo>
                    <a:lnTo>
                      <a:pt x="15" y="261"/>
                    </a:lnTo>
                    <a:lnTo>
                      <a:pt x="18" y="273"/>
                    </a:lnTo>
                    <a:lnTo>
                      <a:pt x="18" y="278"/>
                    </a:lnTo>
                    <a:lnTo>
                      <a:pt x="20" y="279"/>
                    </a:lnTo>
                    <a:lnTo>
                      <a:pt x="20" y="281"/>
                    </a:lnTo>
                    <a:lnTo>
                      <a:pt x="20" y="284"/>
                    </a:lnTo>
                    <a:lnTo>
                      <a:pt x="20" y="286"/>
                    </a:lnTo>
                    <a:lnTo>
                      <a:pt x="20" y="288"/>
                    </a:lnTo>
                    <a:lnTo>
                      <a:pt x="22" y="291"/>
                    </a:lnTo>
                    <a:lnTo>
                      <a:pt x="22" y="293"/>
                    </a:lnTo>
                    <a:lnTo>
                      <a:pt x="22" y="294"/>
                    </a:lnTo>
                    <a:lnTo>
                      <a:pt x="25" y="297"/>
                    </a:lnTo>
                    <a:lnTo>
                      <a:pt x="25" y="299"/>
                    </a:lnTo>
                    <a:lnTo>
                      <a:pt x="25" y="302"/>
                    </a:lnTo>
                    <a:lnTo>
                      <a:pt x="27" y="302"/>
                    </a:lnTo>
                    <a:lnTo>
                      <a:pt x="27" y="304"/>
                    </a:lnTo>
                    <a:lnTo>
                      <a:pt x="29" y="306"/>
                    </a:lnTo>
                    <a:lnTo>
                      <a:pt x="29" y="308"/>
                    </a:lnTo>
                    <a:lnTo>
                      <a:pt x="29" y="311"/>
                    </a:lnTo>
                    <a:lnTo>
                      <a:pt x="32" y="311"/>
                    </a:lnTo>
                    <a:lnTo>
                      <a:pt x="32" y="313"/>
                    </a:lnTo>
                    <a:lnTo>
                      <a:pt x="33" y="313"/>
                    </a:lnTo>
                    <a:lnTo>
                      <a:pt x="33" y="314"/>
                    </a:lnTo>
                    <a:lnTo>
                      <a:pt x="35" y="314"/>
                    </a:lnTo>
                    <a:lnTo>
                      <a:pt x="38" y="318"/>
                    </a:lnTo>
                    <a:lnTo>
                      <a:pt x="40" y="318"/>
                    </a:lnTo>
                    <a:lnTo>
                      <a:pt x="42" y="318"/>
                    </a:lnTo>
                    <a:lnTo>
                      <a:pt x="42" y="319"/>
                    </a:lnTo>
                    <a:lnTo>
                      <a:pt x="44" y="319"/>
                    </a:lnTo>
                    <a:lnTo>
                      <a:pt x="48" y="319"/>
                    </a:lnTo>
                    <a:lnTo>
                      <a:pt x="48" y="321"/>
                    </a:lnTo>
                    <a:lnTo>
                      <a:pt x="49" y="321"/>
                    </a:lnTo>
                    <a:lnTo>
                      <a:pt x="50" y="321"/>
                    </a:lnTo>
                    <a:lnTo>
                      <a:pt x="53" y="321"/>
                    </a:lnTo>
                    <a:lnTo>
                      <a:pt x="56" y="321"/>
                    </a:lnTo>
                    <a:lnTo>
                      <a:pt x="58" y="321"/>
                    </a:lnTo>
                    <a:lnTo>
                      <a:pt x="61" y="321"/>
                    </a:lnTo>
                    <a:lnTo>
                      <a:pt x="63" y="321"/>
                    </a:lnTo>
                    <a:lnTo>
                      <a:pt x="64" y="321"/>
                    </a:lnTo>
                    <a:lnTo>
                      <a:pt x="69" y="324"/>
                    </a:lnTo>
                    <a:lnTo>
                      <a:pt x="75" y="324"/>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74" name="Freeform 205"/>
              <p:cNvSpPr>
                <a:spLocks/>
              </p:cNvSpPr>
              <p:nvPr/>
            </p:nvSpPr>
            <p:spPr bwMode="auto">
              <a:xfrm>
                <a:off x="4518" y="2015"/>
                <a:ext cx="113" cy="9"/>
              </a:xfrm>
              <a:custGeom>
                <a:avLst/>
                <a:gdLst>
                  <a:gd name="T0" fmla="*/ 2 w 113"/>
                  <a:gd name="T1" fmla="*/ 0 h 9"/>
                  <a:gd name="T2" fmla="*/ 5 w 113"/>
                  <a:gd name="T3" fmla="*/ 2 h 9"/>
                  <a:gd name="T4" fmla="*/ 9 w 113"/>
                  <a:gd name="T5" fmla="*/ 2 h 9"/>
                  <a:gd name="T6" fmla="*/ 14 w 113"/>
                  <a:gd name="T7" fmla="*/ 3 h 9"/>
                  <a:gd name="T8" fmla="*/ 14 w 113"/>
                  <a:gd name="T9" fmla="*/ 3 h 9"/>
                  <a:gd name="T10" fmla="*/ 15 w 113"/>
                  <a:gd name="T11" fmla="*/ 7 h 9"/>
                  <a:gd name="T12" fmla="*/ 19 w 113"/>
                  <a:gd name="T13" fmla="*/ 7 h 9"/>
                  <a:gd name="T14" fmla="*/ 19 w 113"/>
                  <a:gd name="T15" fmla="*/ 7 h 9"/>
                  <a:gd name="T16" fmla="*/ 21 w 113"/>
                  <a:gd name="T17" fmla="*/ 7 h 9"/>
                  <a:gd name="T18" fmla="*/ 23 w 113"/>
                  <a:gd name="T19" fmla="*/ 7 h 9"/>
                  <a:gd name="T20" fmla="*/ 26 w 113"/>
                  <a:gd name="T21" fmla="*/ 7 h 9"/>
                  <a:gd name="T22" fmla="*/ 27 w 113"/>
                  <a:gd name="T23" fmla="*/ 8 h 9"/>
                  <a:gd name="T24" fmla="*/ 29 w 113"/>
                  <a:gd name="T25" fmla="*/ 8 h 9"/>
                  <a:gd name="T26" fmla="*/ 29 w 113"/>
                  <a:gd name="T27" fmla="*/ 8 h 9"/>
                  <a:gd name="T28" fmla="*/ 33 w 113"/>
                  <a:gd name="T29" fmla="*/ 8 h 9"/>
                  <a:gd name="T30" fmla="*/ 37 w 113"/>
                  <a:gd name="T31" fmla="*/ 8 h 9"/>
                  <a:gd name="T32" fmla="*/ 40 w 113"/>
                  <a:gd name="T33" fmla="*/ 8 h 9"/>
                  <a:gd name="T34" fmla="*/ 43 w 113"/>
                  <a:gd name="T35" fmla="*/ 8 h 9"/>
                  <a:gd name="T36" fmla="*/ 48 w 113"/>
                  <a:gd name="T37" fmla="*/ 8 h 9"/>
                  <a:gd name="T38" fmla="*/ 53 w 113"/>
                  <a:gd name="T39" fmla="*/ 8 h 9"/>
                  <a:gd name="T40" fmla="*/ 55 w 113"/>
                  <a:gd name="T41" fmla="*/ 8 h 9"/>
                  <a:gd name="T42" fmla="*/ 58 w 113"/>
                  <a:gd name="T43" fmla="*/ 8 h 9"/>
                  <a:gd name="T44" fmla="*/ 58 w 113"/>
                  <a:gd name="T45" fmla="*/ 8 h 9"/>
                  <a:gd name="T46" fmla="*/ 58 w 113"/>
                  <a:gd name="T47" fmla="*/ 8 h 9"/>
                  <a:gd name="T48" fmla="*/ 58 w 113"/>
                  <a:gd name="T49" fmla="*/ 8 h 9"/>
                  <a:gd name="T50" fmla="*/ 60 w 113"/>
                  <a:gd name="T51" fmla="*/ 8 h 9"/>
                  <a:gd name="T52" fmla="*/ 61 w 113"/>
                  <a:gd name="T53" fmla="*/ 8 h 9"/>
                  <a:gd name="T54" fmla="*/ 68 w 113"/>
                  <a:gd name="T55" fmla="*/ 8 h 9"/>
                  <a:gd name="T56" fmla="*/ 69 w 113"/>
                  <a:gd name="T57" fmla="*/ 8 h 9"/>
                  <a:gd name="T58" fmla="*/ 72 w 113"/>
                  <a:gd name="T59" fmla="*/ 8 h 9"/>
                  <a:gd name="T60" fmla="*/ 73 w 113"/>
                  <a:gd name="T61" fmla="*/ 8 h 9"/>
                  <a:gd name="T62" fmla="*/ 73 w 113"/>
                  <a:gd name="T63" fmla="*/ 8 h 9"/>
                  <a:gd name="T64" fmla="*/ 75 w 113"/>
                  <a:gd name="T65" fmla="*/ 8 h 9"/>
                  <a:gd name="T66" fmla="*/ 79 w 113"/>
                  <a:gd name="T67" fmla="*/ 8 h 9"/>
                  <a:gd name="T68" fmla="*/ 79 w 113"/>
                  <a:gd name="T69" fmla="*/ 8 h 9"/>
                  <a:gd name="T70" fmla="*/ 79 w 113"/>
                  <a:gd name="T71" fmla="*/ 8 h 9"/>
                  <a:gd name="T72" fmla="*/ 80 w 113"/>
                  <a:gd name="T73" fmla="*/ 8 h 9"/>
                  <a:gd name="T74" fmla="*/ 80 w 113"/>
                  <a:gd name="T75" fmla="*/ 8 h 9"/>
                  <a:gd name="T76" fmla="*/ 83 w 113"/>
                  <a:gd name="T77" fmla="*/ 8 h 9"/>
                  <a:gd name="T78" fmla="*/ 86 w 113"/>
                  <a:gd name="T79" fmla="*/ 8 h 9"/>
                  <a:gd name="T80" fmla="*/ 88 w 113"/>
                  <a:gd name="T81" fmla="*/ 8 h 9"/>
                  <a:gd name="T82" fmla="*/ 89 w 113"/>
                  <a:gd name="T83" fmla="*/ 8 h 9"/>
                  <a:gd name="T84" fmla="*/ 89 w 113"/>
                  <a:gd name="T85" fmla="*/ 8 h 9"/>
                  <a:gd name="T86" fmla="*/ 92 w 113"/>
                  <a:gd name="T87" fmla="*/ 8 h 9"/>
                  <a:gd name="T88" fmla="*/ 92 w 113"/>
                  <a:gd name="T89" fmla="*/ 7 h 9"/>
                  <a:gd name="T90" fmla="*/ 94 w 113"/>
                  <a:gd name="T91" fmla="*/ 7 h 9"/>
                  <a:gd name="T92" fmla="*/ 94 w 113"/>
                  <a:gd name="T93" fmla="*/ 7 h 9"/>
                  <a:gd name="T94" fmla="*/ 94 w 113"/>
                  <a:gd name="T95" fmla="*/ 7 h 9"/>
                  <a:gd name="T96" fmla="*/ 99 w 113"/>
                  <a:gd name="T97" fmla="*/ 8 h 9"/>
                  <a:gd name="T98" fmla="*/ 101 w 113"/>
                  <a:gd name="T99" fmla="*/ 8 h 9"/>
                  <a:gd name="T100" fmla="*/ 106 w 113"/>
                  <a:gd name="T101" fmla="*/ 8 h 9"/>
                  <a:gd name="T102" fmla="*/ 109 w 113"/>
                  <a:gd name="T103" fmla="*/ 8 h 9"/>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13"/>
                  <a:gd name="T157" fmla="*/ 0 h 9"/>
                  <a:gd name="T158" fmla="*/ 113 w 113"/>
                  <a:gd name="T159" fmla="*/ 9 h 9"/>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13" h="9">
                    <a:moveTo>
                      <a:pt x="0" y="0"/>
                    </a:moveTo>
                    <a:lnTo>
                      <a:pt x="2" y="0"/>
                    </a:lnTo>
                    <a:lnTo>
                      <a:pt x="5" y="0"/>
                    </a:lnTo>
                    <a:lnTo>
                      <a:pt x="5" y="2"/>
                    </a:lnTo>
                    <a:lnTo>
                      <a:pt x="7" y="2"/>
                    </a:lnTo>
                    <a:lnTo>
                      <a:pt x="9" y="2"/>
                    </a:lnTo>
                    <a:lnTo>
                      <a:pt x="12" y="3"/>
                    </a:lnTo>
                    <a:lnTo>
                      <a:pt x="14" y="3"/>
                    </a:lnTo>
                    <a:lnTo>
                      <a:pt x="15" y="3"/>
                    </a:lnTo>
                    <a:lnTo>
                      <a:pt x="15" y="7"/>
                    </a:lnTo>
                    <a:lnTo>
                      <a:pt x="19" y="7"/>
                    </a:lnTo>
                    <a:lnTo>
                      <a:pt x="21" y="7"/>
                    </a:lnTo>
                    <a:lnTo>
                      <a:pt x="23" y="7"/>
                    </a:lnTo>
                    <a:lnTo>
                      <a:pt x="26" y="7"/>
                    </a:lnTo>
                    <a:lnTo>
                      <a:pt x="26" y="8"/>
                    </a:lnTo>
                    <a:lnTo>
                      <a:pt x="27" y="8"/>
                    </a:lnTo>
                    <a:lnTo>
                      <a:pt x="29" y="8"/>
                    </a:lnTo>
                    <a:lnTo>
                      <a:pt x="33" y="8"/>
                    </a:lnTo>
                    <a:lnTo>
                      <a:pt x="34" y="8"/>
                    </a:lnTo>
                    <a:lnTo>
                      <a:pt x="37" y="8"/>
                    </a:lnTo>
                    <a:lnTo>
                      <a:pt x="40" y="8"/>
                    </a:lnTo>
                    <a:lnTo>
                      <a:pt x="41" y="8"/>
                    </a:lnTo>
                    <a:lnTo>
                      <a:pt x="43" y="8"/>
                    </a:lnTo>
                    <a:lnTo>
                      <a:pt x="46" y="8"/>
                    </a:lnTo>
                    <a:lnTo>
                      <a:pt x="48" y="8"/>
                    </a:lnTo>
                    <a:lnTo>
                      <a:pt x="49" y="8"/>
                    </a:lnTo>
                    <a:lnTo>
                      <a:pt x="53" y="8"/>
                    </a:lnTo>
                    <a:lnTo>
                      <a:pt x="55" y="8"/>
                    </a:lnTo>
                    <a:lnTo>
                      <a:pt x="58" y="8"/>
                    </a:lnTo>
                    <a:lnTo>
                      <a:pt x="60" y="8"/>
                    </a:lnTo>
                    <a:lnTo>
                      <a:pt x="61" y="8"/>
                    </a:lnTo>
                    <a:lnTo>
                      <a:pt x="65" y="8"/>
                    </a:lnTo>
                    <a:lnTo>
                      <a:pt x="68" y="8"/>
                    </a:lnTo>
                    <a:lnTo>
                      <a:pt x="69" y="8"/>
                    </a:lnTo>
                    <a:lnTo>
                      <a:pt x="72" y="8"/>
                    </a:lnTo>
                    <a:lnTo>
                      <a:pt x="73" y="8"/>
                    </a:lnTo>
                    <a:lnTo>
                      <a:pt x="75" y="7"/>
                    </a:lnTo>
                    <a:lnTo>
                      <a:pt x="75" y="8"/>
                    </a:lnTo>
                    <a:lnTo>
                      <a:pt x="79" y="8"/>
                    </a:lnTo>
                    <a:lnTo>
                      <a:pt x="80" y="8"/>
                    </a:lnTo>
                    <a:lnTo>
                      <a:pt x="83" y="8"/>
                    </a:lnTo>
                    <a:lnTo>
                      <a:pt x="86" y="8"/>
                    </a:lnTo>
                    <a:lnTo>
                      <a:pt x="88" y="8"/>
                    </a:lnTo>
                    <a:lnTo>
                      <a:pt x="89" y="8"/>
                    </a:lnTo>
                    <a:lnTo>
                      <a:pt x="92" y="8"/>
                    </a:lnTo>
                    <a:lnTo>
                      <a:pt x="92" y="7"/>
                    </a:lnTo>
                    <a:lnTo>
                      <a:pt x="94" y="7"/>
                    </a:lnTo>
                    <a:lnTo>
                      <a:pt x="96" y="7"/>
                    </a:lnTo>
                    <a:lnTo>
                      <a:pt x="99" y="8"/>
                    </a:lnTo>
                    <a:lnTo>
                      <a:pt x="101" y="8"/>
                    </a:lnTo>
                    <a:lnTo>
                      <a:pt x="103" y="8"/>
                    </a:lnTo>
                    <a:lnTo>
                      <a:pt x="106" y="8"/>
                    </a:lnTo>
                    <a:lnTo>
                      <a:pt x="107" y="8"/>
                    </a:lnTo>
                    <a:lnTo>
                      <a:pt x="109" y="8"/>
                    </a:lnTo>
                    <a:lnTo>
                      <a:pt x="112" y="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75" name="Freeform 206"/>
              <p:cNvSpPr>
                <a:spLocks/>
              </p:cNvSpPr>
              <p:nvPr/>
            </p:nvSpPr>
            <p:spPr bwMode="auto">
              <a:xfrm>
                <a:off x="4853" y="1870"/>
                <a:ext cx="96" cy="154"/>
              </a:xfrm>
              <a:custGeom>
                <a:avLst/>
                <a:gdLst>
                  <a:gd name="T0" fmla="*/ 95 w 96"/>
                  <a:gd name="T1" fmla="*/ 0 h 154"/>
                  <a:gd name="T2" fmla="*/ 92 w 96"/>
                  <a:gd name="T3" fmla="*/ 9 h 154"/>
                  <a:gd name="T4" fmla="*/ 90 w 96"/>
                  <a:gd name="T5" fmla="*/ 20 h 154"/>
                  <a:gd name="T6" fmla="*/ 90 w 96"/>
                  <a:gd name="T7" fmla="*/ 32 h 154"/>
                  <a:gd name="T8" fmla="*/ 88 w 96"/>
                  <a:gd name="T9" fmla="*/ 40 h 154"/>
                  <a:gd name="T10" fmla="*/ 85 w 96"/>
                  <a:gd name="T11" fmla="*/ 51 h 154"/>
                  <a:gd name="T12" fmla="*/ 85 w 96"/>
                  <a:gd name="T13" fmla="*/ 60 h 154"/>
                  <a:gd name="T14" fmla="*/ 83 w 96"/>
                  <a:gd name="T15" fmla="*/ 72 h 154"/>
                  <a:gd name="T16" fmla="*/ 82 w 96"/>
                  <a:gd name="T17" fmla="*/ 80 h 154"/>
                  <a:gd name="T18" fmla="*/ 78 w 96"/>
                  <a:gd name="T19" fmla="*/ 87 h 154"/>
                  <a:gd name="T20" fmla="*/ 78 w 96"/>
                  <a:gd name="T21" fmla="*/ 95 h 154"/>
                  <a:gd name="T22" fmla="*/ 77 w 96"/>
                  <a:gd name="T23" fmla="*/ 102 h 154"/>
                  <a:gd name="T24" fmla="*/ 75 w 96"/>
                  <a:gd name="T25" fmla="*/ 108 h 154"/>
                  <a:gd name="T26" fmla="*/ 75 w 96"/>
                  <a:gd name="T27" fmla="*/ 113 h 154"/>
                  <a:gd name="T28" fmla="*/ 71 w 96"/>
                  <a:gd name="T29" fmla="*/ 117 h 154"/>
                  <a:gd name="T30" fmla="*/ 69 w 96"/>
                  <a:gd name="T31" fmla="*/ 122 h 154"/>
                  <a:gd name="T32" fmla="*/ 67 w 96"/>
                  <a:gd name="T33" fmla="*/ 126 h 154"/>
                  <a:gd name="T34" fmla="*/ 67 w 96"/>
                  <a:gd name="T35" fmla="*/ 128 h 154"/>
                  <a:gd name="T36" fmla="*/ 67 w 96"/>
                  <a:gd name="T37" fmla="*/ 131 h 154"/>
                  <a:gd name="T38" fmla="*/ 65 w 96"/>
                  <a:gd name="T39" fmla="*/ 133 h 154"/>
                  <a:gd name="T40" fmla="*/ 63 w 96"/>
                  <a:gd name="T41" fmla="*/ 135 h 154"/>
                  <a:gd name="T42" fmla="*/ 61 w 96"/>
                  <a:gd name="T43" fmla="*/ 137 h 154"/>
                  <a:gd name="T44" fmla="*/ 61 w 96"/>
                  <a:gd name="T45" fmla="*/ 140 h 154"/>
                  <a:gd name="T46" fmla="*/ 56 w 96"/>
                  <a:gd name="T47" fmla="*/ 142 h 154"/>
                  <a:gd name="T48" fmla="*/ 56 w 96"/>
                  <a:gd name="T49" fmla="*/ 142 h 154"/>
                  <a:gd name="T50" fmla="*/ 56 w 96"/>
                  <a:gd name="T51" fmla="*/ 143 h 154"/>
                  <a:gd name="T52" fmla="*/ 54 w 96"/>
                  <a:gd name="T53" fmla="*/ 143 h 154"/>
                  <a:gd name="T54" fmla="*/ 51 w 96"/>
                  <a:gd name="T55" fmla="*/ 143 h 154"/>
                  <a:gd name="T56" fmla="*/ 51 w 96"/>
                  <a:gd name="T57" fmla="*/ 147 h 154"/>
                  <a:gd name="T58" fmla="*/ 49 w 96"/>
                  <a:gd name="T59" fmla="*/ 147 h 154"/>
                  <a:gd name="T60" fmla="*/ 47 w 96"/>
                  <a:gd name="T61" fmla="*/ 147 h 154"/>
                  <a:gd name="T62" fmla="*/ 47 w 96"/>
                  <a:gd name="T63" fmla="*/ 147 h 154"/>
                  <a:gd name="T64" fmla="*/ 46 w 96"/>
                  <a:gd name="T65" fmla="*/ 148 h 154"/>
                  <a:gd name="T66" fmla="*/ 42 w 96"/>
                  <a:gd name="T67" fmla="*/ 148 h 154"/>
                  <a:gd name="T68" fmla="*/ 42 w 96"/>
                  <a:gd name="T69" fmla="*/ 148 h 154"/>
                  <a:gd name="T70" fmla="*/ 41 w 96"/>
                  <a:gd name="T71" fmla="*/ 148 h 154"/>
                  <a:gd name="T72" fmla="*/ 39 w 96"/>
                  <a:gd name="T73" fmla="*/ 148 h 154"/>
                  <a:gd name="T74" fmla="*/ 36 w 96"/>
                  <a:gd name="T75" fmla="*/ 150 h 154"/>
                  <a:gd name="T76" fmla="*/ 36 w 96"/>
                  <a:gd name="T77" fmla="*/ 150 h 154"/>
                  <a:gd name="T78" fmla="*/ 34 w 96"/>
                  <a:gd name="T79" fmla="*/ 150 h 154"/>
                  <a:gd name="T80" fmla="*/ 32 w 96"/>
                  <a:gd name="T81" fmla="*/ 150 h 154"/>
                  <a:gd name="T82" fmla="*/ 32 w 96"/>
                  <a:gd name="T83" fmla="*/ 150 h 154"/>
                  <a:gd name="T84" fmla="*/ 29 w 96"/>
                  <a:gd name="T85" fmla="*/ 150 h 154"/>
                  <a:gd name="T86" fmla="*/ 26 w 96"/>
                  <a:gd name="T87" fmla="*/ 150 h 154"/>
                  <a:gd name="T88" fmla="*/ 26 w 96"/>
                  <a:gd name="T89" fmla="*/ 150 h 154"/>
                  <a:gd name="T90" fmla="*/ 26 w 96"/>
                  <a:gd name="T91" fmla="*/ 150 h 154"/>
                  <a:gd name="T92" fmla="*/ 25 w 96"/>
                  <a:gd name="T93" fmla="*/ 150 h 154"/>
                  <a:gd name="T94" fmla="*/ 21 w 96"/>
                  <a:gd name="T95" fmla="*/ 150 h 154"/>
                  <a:gd name="T96" fmla="*/ 20 w 96"/>
                  <a:gd name="T97" fmla="*/ 150 h 154"/>
                  <a:gd name="T98" fmla="*/ 20 w 96"/>
                  <a:gd name="T99" fmla="*/ 150 h 154"/>
                  <a:gd name="T100" fmla="*/ 19 w 96"/>
                  <a:gd name="T101" fmla="*/ 150 h 154"/>
                  <a:gd name="T102" fmla="*/ 15 w 96"/>
                  <a:gd name="T103" fmla="*/ 150 h 154"/>
                  <a:gd name="T104" fmla="*/ 13 w 96"/>
                  <a:gd name="T105" fmla="*/ 150 h 154"/>
                  <a:gd name="T106" fmla="*/ 13 w 96"/>
                  <a:gd name="T107" fmla="*/ 150 h 154"/>
                  <a:gd name="T108" fmla="*/ 11 w 96"/>
                  <a:gd name="T109" fmla="*/ 150 h 154"/>
                  <a:gd name="T110" fmla="*/ 11 w 96"/>
                  <a:gd name="T111" fmla="*/ 150 h 154"/>
                  <a:gd name="T112" fmla="*/ 8 w 96"/>
                  <a:gd name="T113" fmla="*/ 153 h 154"/>
                  <a:gd name="T114" fmla="*/ 6 w 96"/>
                  <a:gd name="T115" fmla="*/ 153 h 154"/>
                  <a:gd name="T116" fmla="*/ 5 w 96"/>
                  <a:gd name="T117" fmla="*/ 153 h 154"/>
                  <a:gd name="T118" fmla="*/ 5 w 96"/>
                  <a:gd name="T119" fmla="*/ 153 h 154"/>
                  <a:gd name="T120" fmla="*/ 1 w 96"/>
                  <a:gd name="T121" fmla="*/ 153 h 154"/>
                  <a:gd name="T122" fmla="*/ 0 w 96"/>
                  <a:gd name="T123" fmla="*/ 153 h 154"/>
                  <a:gd name="T124" fmla="*/ 0 w 96"/>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6"/>
                  <a:gd name="T190" fmla="*/ 0 h 154"/>
                  <a:gd name="T191" fmla="*/ 96 w 96"/>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6" h="154">
                    <a:moveTo>
                      <a:pt x="95" y="0"/>
                    </a:moveTo>
                    <a:lnTo>
                      <a:pt x="92" y="9"/>
                    </a:lnTo>
                    <a:lnTo>
                      <a:pt x="90" y="20"/>
                    </a:lnTo>
                    <a:lnTo>
                      <a:pt x="90" y="32"/>
                    </a:lnTo>
                    <a:lnTo>
                      <a:pt x="88" y="40"/>
                    </a:lnTo>
                    <a:lnTo>
                      <a:pt x="85" y="51"/>
                    </a:lnTo>
                    <a:lnTo>
                      <a:pt x="85" y="60"/>
                    </a:lnTo>
                    <a:lnTo>
                      <a:pt x="83" y="72"/>
                    </a:lnTo>
                    <a:lnTo>
                      <a:pt x="82" y="80"/>
                    </a:lnTo>
                    <a:lnTo>
                      <a:pt x="78" y="87"/>
                    </a:lnTo>
                    <a:lnTo>
                      <a:pt x="78" y="95"/>
                    </a:lnTo>
                    <a:lnTo>
                      <a:pt x="77" y="102"/>
                    </a:lnTo>
                    <a:lnTo>
                      <a:pt x="75" y="108"/>
                    </a:lnTo>
                    <a:lnTo>
                      <a:pt x="75" y="113"/>
                    </a:lnTo>
                    <a:lnTo>
                      <a:pt x="71" y="117"/>
                    </a:lnTo>
                    <a:lnTo>
                      <a:pt x="69" y="122"/>
                    </a:lnTo>
                    <a:lnTo>
                      <a:pt x="67" y="126"/>
                    </a:lnTo>
                    <a:lnTo>
                      <a:pt x="67" y="128"/>
                    </a:lnTo>
                    <a:lnTo>
                      <a:pt x="67" y="131"/>
                    </a:lnTo>
                    <a:lnTo>
                      <a:pt x="65" y="133"/>
                    </a:lnTo>
                    <a:lnTo>
                      <a:pt x="63" y="135"/>
                    </a:lnTo>
                    <a:lnTo>
                      <a:pt x="61" y="137"/>
                    </a:lnTo>
                    <a:lnTo>
                      <a:pt x="61" y="140"/>
                    </a:lnTo>
                    <a:lnTo>
                      <a:pt x="56" y="142"/>
                    </a:lnTo>
                    <a:lnTo>
                      <a:pt x="56" y="143"/>
                    </a:lnTo>
                    <a:lnTo>
                      <a:pt x="54" y="143"/>
                    </a:lnTo>
                    <a:lnTo>
                      <a:pt x="51" y="143"/>
                    </a:lnTo>
                    <a:lnTo>
                      <a:pt x="51" y="147"/>
                    </a:lnTo>
                    <a:lnTo>
                      <a:pt x="49" y="147"/>
                    </a:lnTo>
                    <a:lnTo>
                      <a:pt x="47" y="147"/>
                    </a:lnTo>
                    <a:lnTo>
                      <a:pt x="46" y="148"/>
                    </a:lnTo>
                    <a:lnTo>
                      <a:pt x="42" y="148"/>
                    </a:lnTo>
                    <a:lnTo>
                      <a:pt x="41" y="148"/>
                    </a:lnTo>
                    <a:lnTo>
                      <a:pt x="39" y="148"/>
                    </a:lnTo>
                    <a:lnTo>
                      <a:pt x="36" y="150"/>
                    </a:lnTo>
                    <a:lnTo>
                      <a:pt x="34" y="150"/>
                    </a:lnTo>
                    <a:lnTo>
                      <a:pt x="32" y="150"/>
                    </a:lnTo>
                    <a:lnTo>
                      <a:pt x="29" y="150"/>
                    </a:lnTo>
                    <a:lnTo>
                      <a:pt x="26" y="150"/>
                    </a:lnTo>
                    <a:lnTo>
                      <a:pt x="25" y="150"/>
                    </a:lnTo>
                    <a:lnTo>
                      <a:pt x="21" y="150"/>
                    </a:lnTo>
                    <a:lnTo>
                      <a:pt x="20" y="150"/>
                    </a:lnTo>
                    <a:lnTo>
                      <a:pt x="19" y="150"/>
                    </a:lnTo>
                    <a:lnTo>
                      <a:pt x="15" y="150"/>
                    </a:lnTo>
                    <a:lnTo>
                      <a:pt x="13" y="150"/>
                    </a:lnTo>
                    <a:lnTo>
                      <a:pt x="11" y="150"/>
                    </a:lnTo>
                    <a:lnTo>
                      <a:pt x="8" y="153"/>
                    </a:lnTo>
                    <a:lnTo>
                      <a:pt x="6" y="153"/>
                    </a:lnTo>
                    <a:lnTo>
                      <a:pt x="5" y="153"/>
                    </a:lnTo>
                    <a:lnTo>
                      <a:pt x="1" y="153"/>
                    </a:lnTo>
                    <a:lnTo>
                      <a:pt x="0"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76" name="Freeform 207"/>
              <p:cNvSpPr>
                <a:spLocks/>
              </p:cNvSpPr>
              <p:nvPr/>
            </p:nvSpPr>
            <p:spPr bwMode="auto">
              <a:xfrm>
                <a:off x="4968" y="1872"/>
                <a:ext cx="73" cy="154"/>
              </a:xfrm>
              <a:custGeom>
                <a:avLst/>
                <a:gdLst>
                  <a:gd name="T0" fmla="*/ 0 w 73"/>
                  <a:gd name="T1" fmla="*/ 0 h 154"/>
                  <a:gd name="T2" fmla="*/ 2 w 73"/>
                  <a:gd name="T3" fmla="*/ 8 h 154"/>
                  <a:gd name="T4" fmla="*/ 6 w 73"/>
                  <a:gd name="T5" fmla="*/ 19 h 154"/>
                  <a:gd name="T6" fmla="*/ 6 w 73"/>
                  <a:gd name="T7" fmla="*/ 31 h 154"/>
                  <a:gd name="T8" fmla="*/ 6 w 73"/>
                  <a:gd name="T9" fmla="*/ 40 h 154"/>
                  <a:gd name="T10" fmla="*/ 8 w 73"/>
                  <a:gd name="T11" fmla="*/ 51 h 154"/>
                  <a:gd name="T12" fmla="*/ 8 w 73"/>
                  <a:gd name="T13" fmla="*/ 60 h 154"/>
                  <a:gd name="T14" fmla="*/ 9 w 73"/>
                  <a:gd name="T15" fmla="*/ 72 h 154"/>
                  <a:gd name="T16" fmla="*/ 13 w 73"/>
                  <a:gd name="T17" fmla="*/ 80 h 154"/>
                  <a:gd name="T18" fmla="*/ 13 w 73"/>
                  <a:gd name="T19" fmla="*/ 87 h 154"/>
                  <a:gd name="T20" fmla="*/ 13 w 73"/>
                  <a:gd name="T21" fmla="*/ 94 h 154"/>
                  <a:gd name="T22" fmla="*/ 14 w 73"/>
                  <a:gd name="T23" fmla="*/ 102 h 154"/>
                  <a:gd name="T24" fmla="*/ 14 w 73"/>
                  <a:gd name="T25" fmla="*/ 108 h 154"/>
                  <a:gd name="T26" fmla="*/ 16 w 73"/>
                  <a:gd name="T27" fmla="*/ 113 h 154"/>
                  <a:gd name="T28" fmla="*/ 16 w 73"/>
                  <a:gd name="T29" fmla="*/ 117 h 154"/>
                  <a:gd name="T30" fmla="*/ 19 w 73"/>
                  <a:gd name="T31" fmla="*/ 121 h 154"/>
                  <a:gd name="T32" fmla="*/ 21 w 73"/>
                  <a:gd name="T33" fmla="*/ 126 h 154"/>
                  <a:gd name="T34" fmla="*/ 21 w 73"/>
                  <a:gd name="T35" fmla="*/ 129 h 154"/>
                  <a:gd name="T36" fmla="*/ 21 w 73"/>
                  <a:gd name="T37" fmla="*/ 130 h 154"/>
                  <a:gd name="T38" fmla="*/ 23 w 73"/>
                  <a:gd name="T39" fmla="*/ 133 h 154"/>
                  <a:gd name="T40" fmla="*/ 23 w 73"/>
                  <a:gd name="T41" fmla="*/ 135 h 154"/>
                  <a:gd name="T42" fmla="*/ 26 w 73"/>
                  <a:gd name="T43" fmla="*/ 137 h 154"/>
                  <a:gd name="T44" fmla="*/ 26 w 73"/>
                  <a:gd name="T45" fmla="*/ 140 h 154"/>
                  <a:gd name="T46" fmla="*/ 28 w 73"/>
                  <a:gd name="T47" fmla="*/ 141 h 154"/>
                  <a:gd name="T48" fmla="*/ 28 w 73"/>
                  <a:gd name="T49" fmla="*/ 141 h 154"/>
                  <a:gd name="T50" fmla="*/ 29 w 73"/>
                  <a:gd name="T51" fmla="*/ 143 h 154"/>
                  <a:gd name="T52" fmla="*/ 33 w 73"/>
                  <a:gd name="T53" fmla="*/ 143 h 154"/>
                  <a:gd name="T54" fmla="*/ 33 w 73"/>
                  <a:gd name="T55" fmla="*/ 143 h 154"/>
                  <a:gd name="T56" fmla="*/ 33 w 73"/>
                  <a:gd name="T57" fmla="*/ 146 h 154"/>
                  <a:gd name="T58" fmla="*/ 34 w 73"/>
                  <a:gd name="T59" fmla="*/ 146 h 154"/>
                  <a:gd name="T60" fmla="*/ 34 w 73"/>
                  <a:gd name="T61" fmla="*/ 146 h 154"/>
                  <a:gd name="T62" fmla="*/ 39 w 73"/>
                  <a:gd name="T63" fmla="*/ 148 h 154"/>
                  <a:gd name="T64" fmla="*/ 39 w 73"/>
                  <a:gd name="T65" fmla="*/ 148 h 154"/>
                  <a:gd name="T66" fmla="*/ 40 w 73"/>
                  <a:gd name="T67" fmla="*/ 148 h 154"/>
                  <a:gd name="T68" fmla="*/ 40 w 73"/>
                  <a:gd name="T69" fmla="*/ 148 h 154"/>
                  <a:gd name="T70" fmla="*/ 42 w 73"/>
                  <a:gd name="T71" fmla="*/ 148 h 154"/>
                  <a:gd name="T72" fmla="*/ 42 w 73"/>
                  <a:gd name="T73" fmla="*/ 148 h 154"/>
                  <a:gd name="T74" fmla="*/ 45 w 73"/>
                  <a:gd name="T75" fmla="*/ 150 h 154"/>
                  <a:gd name="T76" fmla="*/ 45 w 73"/>
                  <a:gd name="T77" fmla="*/ 150 h 154"/>
                  <a:gd name="T78" fmla="*/ 46 w 73"/>
                  <a:gd name="T79" fmla="*/ 150 h 154"/>
                  <a:gd name="T80" fmla="*/ 48 w 73"/>
                  <a:gd name="T81" fmla="*/ 150 h 154"/>
                  <a:gd name="T82" fmla="*/ 48 w 73"/>
                  <a:gd name="T83" fmla="*/ 150 h 154"/>
                  <a:gd name="T84" fmla="*/ 48 w 73"/>
                  <a:gd name="T85" fmla="*/ 150 h 154"/>
                  <a:gd name="T86" fmla="*/ 52 w 73"/>
                  <a:gd name="T87" fmla="*/ 150 h 154"/>
                  <a:gd name="T88" fmla="*/ 52 w 73"/>
                  <a:gd name="T89" fmla="*/ 150 h 154"/>
                  <a:gd name="T90" fmla="*/ 52 w 73"/>
                  <a:gd name="T91" fmla="*/ 150 h 154"/>
                  <a:gd name="T92" fmla="*/ 54 w 73"/>
                  <a:gd name="T93" fmla="*/ 150 h 154"/>
                  <a:gd name="T94" fmla="*/ 55 w 73"/>
                  <a:gd name="T95" fmla="*/ 150 h 154"/>
                  <a:gd name="T96" fmla="*/ 55 w 73"/>
                  <a:gd name="T97" fmla="*/ 150 h 154"/>
                  <a:gd name="T98" fmla="*/ 59 w 73"/>
                  <a:gd name="T99" fmla="*/ 150 h 154"/>
                  <a:gd name="T100" fmla="*/ 59 w 73"/>
                  <a:gd name="T101" fmla="*/ 150 h 154"/>
                  <a:gd name="T102" fmla="*/ 61 w 73"/>
                  <a:gd name="T103" fmla="*/ 150 h 154"/>
                  <a:gd name="T104" fmla="*/ 61 w 73"/>
                  <a:gd name="T105" fmla="*/ 150 h 154"/>
                  <a:gd name="T106" fmla="*/ 62 w 73"/>
                  <a:gd name="T107" fmla="*/ 150 h 154"/>
                  <a:gd name="T108" fmla="*/ 62 w 73"/>
                  <a:gd name="T109" fmla="*/ 150 h 154"/>
                  <a:gd name="T110" fmla="*/ 62 w 73"/>
                  <a:gd name="T111" fmla="*/ 150 h 154"/>
                  <a:gd name="T112" fmla="*/ 65 w 73"/>
                  <a:gd name="T113" fmla="*/ 150 h 154"/>
                  <a:gd name="T114" fmla="*/ 67 w 73"/>
                  <a:gd name="T115" fmla="*/ 153 h 154"/>
                  <a:gd name="T116" fmla="*/ 67 w 73"/>
                  <a:gd name="T117" fmla="*/ 153 h 154"/>
                  <a:gd name="T118" fmla="*/ 69 w 73"/>
                  <a:gd name="T119" fmla="*/ 153 h 154"/>
                  <a:gd name="T120" fmla="*/ 72 w 73"/>
                  <a:gd name="T121" fmla="*/ 153 h 154"/>
                  <a:gd name="T122" fmla="*/ 72 w 73"/>
                  <a:gd name="T123" fmla="*/ 153 h 154"/>
                  <a:gd name="T124" fmla="*/ 72 w 73"/>
                  <a:gd name="T125" fmla="*/ 153 h 15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3"/>
                  <a:gd name="T190" fmla="*/ 0 h 154"/>
                  <a:gd name="T191" fmla="*/ 73 w 73"/>
                  <a:gd name="T192" fmla="*/ 154 h 15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3" h="154">
                    <a:moveTo>
                      <a:pt x="0" y="0"/>
                    </a:moveTo>
                    <a:lnTo>
                      <a:pt x="2" y="8"/>
                    </a:lnTo>
                    <a:lnTo>
                      <a:pt x="6" y="19"/>
                    </a:lnTo>
                    <a:lnTo>
                      <a:pt x="6" y="31"/>
                    </a:lnTo>
                    <a:lnTo>
                      <a:pt x="6" y="40"/>
                    </a:lnTo>
                    <a:lnTo>
                      <a:pt x="8" y="51"/>
                    </a:lnTo>
                    <a:lnTo>
                      <a:pt x="8" y="60"/>
                    </a:lnTo>
                    <a:lnTo>
                      <a:pt x="9" y="72"/>
                    </a:lnTo>
                    <a:lnTo>
                      <a:pt x="13" y="80"/>
                    </a:lnTo>
                    <a:lnTo>
                      <a:pt x="13" y="87"/>
                    </a:lnTo>
                    <a:lnTo>
                      <a:pt x="13" y="94"/>
                    </a:lnTo>
                    <a:lnTo>
                      <a:pt x="14" y="102"/>
                    </a:lnTo>
                    <a:lnTo>
                      <a:pt x="14" y="108"/>
                    </a:lnTo>
                    <a:lnTo>
                      <a:pt x="16" y="113"/>
                    </a:lnTo>
                    <a:lnTo>
                      <a:pt x="16" y="117"/>
                    </a:lnTo>
                    <a:lnTo>
                      <a:pt x="19" y="121"/>
                    </a:lnTo>
                    <a:lnTo>
                      <a:pt x="21" y="126"/>
                    </a:lnTo>
                    <a:lnTo>
                      <a:pt x="21" y="129"/>
                    </a:lnTo>
                    <a:lnTo>
                      <a:pt x="21" y="130"/>
                    </a:lnTo>
                    <a:lnTo>
                      <a:pt x="23" y="133"/>
                    </a:lnTo>
                    <a:lnTo>
                      <a:pt x="23" y="135"/>
                    </a:lnTo>
                    <a:lnTo>
                      <a:pt x="26" y="137"/>
                    </a:lnTo>
                    <a:lnTo>
                      <a:pt x="26" y="140"/>
                    </a:lnTo>
                    <a:lnTo>
                      <a:pt x="28" y="141"/>
                    </a:lnTo>
                    <a:lnTo>
                      <a:pt x="29" y="143"/>
                    </a:lnTo>
                    <a:lnTo>
                      <a:pt x="33" y="143"/>
                    </a:lnTo>
                    <a:lnTo>
                      <a:pt x="33" y="146"/>
                    </a:lnTo>
                    <a:lnTo>
                      <a:pt x="34" y="146"/>
                    </a:lnTo>
                    <a:lnTo>
                      <a:pt x="39" y="148"/>
                    </a:lnTo>
                    <a:lnTo>
                      <a:pt x="40" y="148"/>
                    </a:lnTo>
                    <a:lnTo>
                      <a:pt x="42" y="148"/>
                    </a:lnTo>
                    <a:lnTo>
                      <a:pt x="45" y="150"/>
                    </a:lnTo>
                    <a:lnTo>
                      <a:pt x="46" y="150"/>
                    </a:lnTo>
                    <a:lnTo>
                      <a:pt x="48" y="150"/>
                    </a:lnTo>
                    <a:lnTo>
                      <a:pt x="52" y="150"/>
                    </a:lnTo>
                    <a:lnTo>
                      <a:pt x="54" y="150"/>
                    </a:lnTo>
                    <a:lnTo>
                      <a:pt x="55" y="150"/>
                    </a:lnTo>
                    <a:lnTo>
                      <a:pt x="59" y="150"/>
                    </a:lnTo>
                    <a:lnTo>
                      <a:pt x="61" y="150"/>
                    </a:lnTo>
                    <a:lnTo>
                      <a:pt x="62" y="150"/>
                    </a:lnTo>
                    <a:lnTo>
                      <a:pt x="65" y="150"/>
                    </a:lnTo>
                    <a:lnTo>
                      <a:pt x="67" y="153"/>
                    </a:lnTo>
                    <a:lnTo>
                      <a:pt x="69" y="153"/>
                    </a:lnTo>
                    <a:lnTo>
                      <a:pt x="72" y="15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77" name="Freeform 208"/>
              <p:cNvSpPr>
                <a:spLocks/>
              </p:cNvSpPr>
              <p:nvPr/>
            </p:nvSpPr>
            <p:spPr bwMode="auto">
              <a:xfrm>
                <a:off x="4946" y="1831"/>
                <a:ext cx="23" cy="42"/>
              </a:xfrm>
              <a:custGeom>
                <a:avLst/>
                <a:gdLst>
                  <a:gd name="T0" fmla="*/ 0 w 23"/>
                  <a:gd name="T1" fmla="*/ 38 h 42"/>
                  <a:gd name="T2" fmla="*/ 5 w 23"/>
                  <a:gd name="T3" fmla="*/ 22 h 42"/>
                  <a:gd name="T4" fmla="*/ 9 w 23"/>
                  <a:gd name="T5" fmla="*/ 8 h 42"/>
                  <a:gd name="T6" fmla="*/ 10 w 23"/>
                  <a:gd name="T7" fmla="*/ 0 h 42"/>
                  <a:gd name="T8" fmla="*/ 16 w 23"/>
                  <a:gd name="T9" fmla="*/ 9 h 42"/>
                  <a:gd name="T10" fmla="*/ 22 w 23"/>
                  <a:gd name="T11" fmla="*/ 41 h 42"/>
                  <a:gd name="T12" fmla="*/ 0 60000 65536"/>
                  <a:gd name="T13" fmla="*/ 0 60000 65536"/>
                  <a:gd name="T14" fmla="*/ 0 60000 65536"/>
                  <a:gd name="T15" fmla="*/ 0 60000 65536"/>
                  <a:gd name="T16" fmla="*/ 0 60000 65536"/>
                  <a:gd name="T17" fmla="*/ 0 60000 65536"/>
                  <a:gd name="T18" fmla="*/ 0 w 23"/>
                  <a:gd name="T19" fmla="*/ 0 h 42"/>
                  <a:gd name="T20" fmla="*/ 23 w 23"/>
                  <a:gd name="T21" fmla="*/ 42 h 42"/>
                </a:gdLst>
                <a:ahLst/>
                <a:cxnLst>
                  <a:cxn ang="T12">
                    <a:pos x="T0" y="T1"/>
                  </a:cxn>
                  <a:cxn ang="T13">
                    <a:pos x="T2" y="T3"/>
                  </a:cxn>
                  <a:cxn ang="T14">
                    <a:pos x="T4" y="T5"/>
                  </a:cxn>
                  <a:cxn ang="T15">
                    <a:pos x="T6" y="T7"/>
                  </a:cxn>
                  <a:cxn ang="T16">
                    <a:pos x="T8" y="T9"/>
                  </a:cxn>
                  <a:cxn ang="T17">
                    <a:pos x="T10" y="T11"/>
                  </a:cxn>
                </a:cxnLst>
                <a:rect l="T18" t="T19" r="T20" b="T21"/>
                <a:pathLst>
                  <a:path w="23" h="42">
                    <a:moveTo>
                      <a:pt x="0" y="38"/>
                    </a:moveTo>
                    <a:lnTo>
                      <a:pt x="5" y="22"/>
                    </a:lnTo>
                    <a:lnTo>
                      <a:pt x="9" y="8"/>
                    </a:lnTo>
                    <a:lnTo>
                      <a:pt x="10" y="0"/>
                    </a:lnTo>
                    <a:lnTo>
                      <a:pt x="16" y="9"/>
                    </a:lnTo>
                    <a:lnTo>
                      <a:pt x="22" y="41"/>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78" name="Freeform 209"/>
              <p:cNvSpPr>
                <a:spLocks/>
              </p:cNvSpPr>
              <p:nvPr/>
            </p:nvSpPr>
            <p:spPr bwMode="auto">
              <a:xfrm>
                <a:off x="5261" y="1978"/>
                <a:ext cx="192" cy="46"/>
              </a:xfrm>
              <a:custGeom>
                <a:avLst/>
                <a:gdLst>
                  <a:gd name="T0" fmla="*/ 0 w 192"/>
                  <a:gd name="T1" fmla="*/ 42 h 46"/>
                  <a:gd name="T2" fmla="*/ 1 w 192"/>
                  <a:gd name="T3" fmla="*/ 40 h 46"/>
                  <a:gd name="T4" fmla="*/ 6 w 192"/>
                  <a:gd name="T5" fmla="*/ 39 h 46"/>
                  <a:gd name="T6" fmla="*/ 8 w 192"/>
                  <a:gd name="T7" fmla="*/ 34 h 46"/>
                  <a:gd name="T8" fmla="*/ 11 w 192"/>
                  <a:gd name="T9" fmla="*/ 29 h 46"/>
                  <a:gd name="T10" fmla="*/ 15 w 192"/>
                  <a:gd name="T11" fmla="*/ 27 h 46"/>
                  <a:gd name="T12" fmla="*/ 18 w 192"/>
                  <a:gd name="T13" fmla="*/ 20 h 46"/>
                  <a:gd name="T14" fmla="*/ 21 w 192"/>
                  <a:gd name="T15" fmla="*/ 15 h 46"/>
                  <a:gd name="T16" fmla="*/ 25 w 192"/>
                  <a:gd name="T17" fmla="*/ 12 h 46"/>
                  <a:gd name="T18" fmla="*/ 26 w 192"/>
                  <a:gd name="T19" fmla="*/ 9 h 46"/>
                  <a:gd name="T20" fmla="*/ 32 w 192"/>
                  <a:gd name="T21" fmla="*/ 5 h 46"/>
                  <a:gd name="T22" fmla="*/ 33 w 192"/>
                  <a:gd name="T23" fmla="*/ 2 h 46"/>
                  <a:gd name="T24" fmla="*/ 38 w 192"/>
                  <a:gd name="T25" fmla="*/ 0 h 46"/>
                  <a:gd name="T26" fmla="*/ 41 w 192"/>
                  <a:gd name="T27" fmla="*/ 0 h 46"/>
                  <a:gd name="T28" fmla="*/ 46 w 192"/>
                  <a:gd name="T29" fmla="*/ 0 h 46"/>
                  <a:gd name="T30" fmla="*/ 47 w 192"/>
                  <a:gd name="T31" fmla="*/ 2 h 46"/>
                  <a:gd name="T32" fmla="*/ 49 w 192"/>
                  <a:gd name="T33" fmla="*/ 2 h 46"/>
                  <a:gd name="T34" fmla="*/ 52 w 192"/>
                  <a:gd name="T35" fmla="*/ 5 h 46"/>
                  <a:gd name="T36" fmla="*/ 56 w 192"/>
                  <a:gd name="T37" fmla="*/ 7 h 46"/>
                  <a:gd name="T38" fmla="*/ 59 w 192"/>
                  <a:gd name="T39" fmla="*/ 12 h 46"/>
                  <a:gd name="T40" fmla="*/ 61 w 192"/>
                  <a:gd name="T41" fmla="*/ 14 h 46"/>
                  <a:gd name="T42" fmla="*/ 62 w 192"/>
                  <a:gd name="T43" fmla="*/ 15 h 46"/>
                  <a:gd name="T44" fmla="*/ 67 w 192"/>
                  <a:gd name="T45" fmla="*/ 18 h 46"/>
                  <a:gd name="T46" fmla="*/ 69 w 192"/>
                  <a:gd name="T47" fmla="*/ 20 h 46"/>
                  <a:gd name="T48" fmla="*/ 74 w 192"/>
                  <a:gd name="T49" fmla="*/ 23 h 46"/>
                  <a:gd name="T50" fmla="*/ 74 w 192"/>
                  <a:gd name="T51" fmla="*/ 27 h 46"/>
                  <a:gd name="T52" fmla="*/ 79 w 192"/>
                  <a:gd name="T53" fmla="*/ 29 h 46"/>
                  <a:gd name="T54" fmla="*/ 82 w 192"/>
                  <a:gd name="T55" fmla="*/ 29 h 46"/>
                  <a:gd name="T56" fmla="*/ 86 w 192"/>
                  <a:gd name="T57" fmla="*/ 32 h 46"/>
                  <a:gd name="T58" fmla="*/ 90 w 192"/>
                  <a:gd name="T59" fmla="*/ 34 h 46"/>
                  <a:gd name="T60" fmla="*/ 93 w 192"/>
                  <a:gd name="T61" fmla="*/ 35 h 46"/>
                  <a:gd name="T62" fmla="*/ 95 w 192"/>
                  <a:gd name="T63" fmla="*/ 35 h 46"/>
                  <a:gd name="T64" fmla="*/ 98 w 192"/>
                  <a:gd name="T65" fmla="*/ 39 h 46"/>
                  <a:gd name="T66" fmla="*/ 102 w 192"/>
                  <a:gd name="T67" fmla="*/ 39 h 46"/>
                  <a:gd name="T68" fmla="*/ 104 w 192"/>
                  <a:gd name="T69" fmla="*/ 40 h 46"/>
                  <a:gd name="T70" fmla="*/ 109 w 192"/>
                  <a:gd name="T71" fmla="*/ 40 h 46"/>
                  <a:gd name="T72" fmla="*/ 110 w 192"/>
                  <a:gd name="T73" fmla="*/ 40 h 46"/>
                  <a:gd name="T74" fmla="*/ 112 w 192"/>
                  <a:gd name="T75" fmla="*/ 40 h 46"/>
                  <a:gd name="T76" fmla="*/ 117 w 192"/>
                  <a:gd name="T77" fmla="*/ 42 h 46"/>
                  <a:gd name="T78" fmla="*/ 119 w 192"/>
                  <a:gd name="T79" fmla="*/ 42 h 46"/>
                  <a:gd name="T80" fmla="*/ 124 w 192"/>
                  <a:gd name="T81" fmla="*/ 42 h 46"/>
                  <a:gd name="T82" fmla="*/ 124 w 192"/>
                  <a:gd name="T83" fmla="*/ 42 h 46"/>
                  <a:gd name="T84" fmla="*/ 128 w 192"/>
                  <a:gd name="T85" fmla="*/ 42 h 46"/>
                  <a:gd name="T86" fmla="*/ 130 w 192"/>
                  <a:gd name="T87" fmla="*/ 42 h 46"/>
                  <a:gd name="T88" fmla="*/ 136 w 192"/>
                  <a:gd name="T89" fmla="*/ 42 h 46"/>
                  <a:gd name="T90" fmla="*/ 138 w 192"/>
                  <a:gd name="T91" fmla="*/ 45 h 46"/>
                  <a:gd name="T92" fmla="*/ 143 w 192"/>
                  <a:gd name="T93" fmla="*/ 45 h 46"/>
                  <a:gd name="T94" fmla="*/ 143 w 192"/>
                  <a:gd name="T95" fmla="*/ 45 h 46"/>
                  <a:gd name="T96" fmla="*/ 146 w 192"/>
                  <a:gd name="T97" fmla="*/ 45 h 46"/>
                  <a:gd name="T98" fmla="*/ 150 w 192"/>
                  <a:gd name="T99" fmla="*/ 45 h 46"/>
                  <a:gd name="T100" fmla="*/ 153 w 192"/>
                  <a:gd name="T101" fmla="*/ 45 h 46"/>
                  <a:gd name="T102" fmla="*/ 156 w 192"/>
                  <a:gd name="T103" fmla="*/ 45 h 46"/>
                  <a:gd name="T104" fmla="*/ 158 w 192"/>
                  <a:gd name="T105" fmla="*/ 45 h 46"/>
                  <a:gd name="T106" fmla="*/ 163 w 192"/>
                  <a:gd name="T107" fmla="*/ 45 h 46"/>
                  <a:gd name="T108" fmla="*/ 165 w 192"/>
                  <a:gd name="T109" fmla="*/ 45 h 46"/>
                  <a:gd name="T110" fmla="*/ 170 w 192"/>
                  <a:gd name="T111" fmla="*/ 45 h 46"/>
                  <a:gd name="T112" fmla="*/ 170 w 192"/>
                  <a:gd name="T113" fmla="*/ 45 h 46"/>
                  <a:gd name="T114" fmla="*/ 173 w 192"/>
                  <a:gd name="T115" fmla="*/ 45 h 46"/>
                  <a:gd name="T116" fmla="*/ 178 w 192"/>
                  <a:gd name="T117" fmla="*/ 45 h 46"/>
                  <a:gd name="T118" fmla="*/ 181 w 192"/>
                  <a:gd name="T119" fmla="*/ 45 h 46"/>
                  <a:gd name="T120" fmla="*/ 184 w 192"/>
                  <a:gd name="T121" fmla="*/ 45 h 46"/>
                  <a:gd name="T122" fmla="*/ 187 w 192"/>
                  <a:gd name="T123" fmla="*/ 45 h 46"/>
                  <a:gd name="T124" fmla="*/ 191 w 192"/>
                  <a:gd name="T125" fmla="*/ 45 h 4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92"/>
                  <a:gd name="T190" fmla="*/ 0 h 46"/>
                  <a:gd name="T191" fmla="*/ 192 w 192"/>
                  <a:gd name="T192" fmla="*/ 46 h 4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92" h="46">
                    <a:moveTo>
                      <a:pt x="0" y="42"/>
                    </a:moveTo>
                    <a:lnTo>
                      <a:pt x="1" y="40"/>
                    </a:lnTo>
                    <a:lnTo>
                      <a:pt x="6" y="39"/>
                    </a:lnTo>
                    <a:lnTo>
                      <a:pt x="8" y="34"/>
                    </a:lnTo>
                    <a:lnTo>
                      <a:pt x="11" y="29"/>
                    </a:lnTo>
                    <a:lnTo>
                      <a:pt x="15" y="27"/>
                    </a:lnTo>
                    <a:lnTo>
                      <a:pt x="18" y="20"/>
                    </a:lnTo>
                    <a:lnTo>
                      <a:pt x="21" y="15"/>
                    </a:lnTo>
                    <a:lnTo>
                      <a:pt x="25" y="12"/>
                    </a:lnTo>
                    <a:lnTo>
                      <a:pt x="26" y="9"/>
                    </a:lnTo>
                    <a:lnTo>
                      <a:pt x="32" y="5"/>
                    </a:lnTo>
                    <a:lnTo>
                      <a:pt x="33" y="2"/>
                    </a:lnTo>
                    <a:lnTo>
                      <a:pt x="38" y="0"/>
                    </a:lnTo>
                    <a:lnTo>
                      <a:pt x="41" y="0"/>
                    </a:lnTo>
                    <a:lnTo>
                      <a:pt x="46" y="0"/>
                    </a:lnTo>
                    <a:lnTo>
                      <a:pt x="47" y="2"/>
                    </a:lnTo>
                    <a:lnTo>
                      <a:pt x="49" y="2"/>
                    </a:lnTo>
                    <a:lnTo>
                      <a:pt x="52" y="5"/>
                    </a:lnTo>
                    <a:lnTo>
                      <a:pt x="56" y="7"/>
                    </a:lnTo>
                    <a:lnTo>
                      <a:pt x="59" y="12"/>
                    </a:lnTo>
                    <a:lnTo>
                      <a:pt x="61" y="14"/>
                    </a:lnTo>
                    <a:lnTo>
                      <a:pt x="62" y="15"/>
                    </a:lnTo>
                    <a:lnTo>
                      <a:pt x="67" y="18"/>
                    </a:lnTo>
                    <a:lnTo>
                      <a:pt x="69" y="20"/>
                    </a:lnTo>
                    <a:lnTo>
                      <a:pt x="74" y="23"/>
                    </a:lnTo>
                    <a:lnTo>
                      <a:pt x="74" y="27"/>
                    </a:lnTo>
                    <a:lnTo>
                      <a:pt x="79" y="29"/>
                    </a:lnTo>
                    <a:lnTo>
                      <a:pt x="82" y="29"/>
                    </a:lnTo>
                    <a:lnTo>
                      <a:pt x="86" y="32"/>
                    </a:lnTo>
                    <a:lnTo>
                      <a:pt x="90" y="34"/>
                    </a:lnTo>
                    <a:lnTo>
                      <a:pt x="93" y="35"/>
                    </a:lnTo>
                    <a:lnTo>
                      <a:pt x="95" y="35"/>
                    </a:lnTo>
                    <a:lnTo>
                      <a:pt x="98" y="39"/>
                    </a:lnTo>
                    <a:lnTo>
                      <a:pt x="102" y="39"/>
                    </a:lnTo>
                    <a:lnTo>
                      <a:pt x="104" y="40"/>
                    </a:lnTo>
                    <a:lnTo>
                      <a:pt x="109" y="40"/>
                    </a:lnTo>
                    <a:lnTo>
                      <a:pt x="110" y="40"/>
                    </a:lnTo>
                    <a:lnTo>
                      <a:pt x="112" y="40"/>
                    </a:lnTo>
                    <a:lnTo>
                      <a:pt x="117" y="42"/>
                    </a:lnTo>
                    <a:lnTo>
                      <a:pt x="119" y="42"/>
                    </a:lnTo>
                    <a:lnTo>
                      <a:pt x="124" y="42"/>
                    </a:lnTo>
                    <a:lnTo>
                      <a:pt x="128" y="42"/>
                    </a:lnTo>
                    <a:lnTo>
                      <a:pt x="130" y="42"/>
                    </a:lnTo>
                    <a:lnTo>
                      <a:pt x="136" y="42"/>
                    </a:lnTo>
                    <a:lnTo>
                      <a:pt x="138" y="45"/>
                    </a:lnTo>
                    <a:lnTo>
                      <a:pt x="143" y="45"/>
                    </a:lnTo>
                    <a:lnTo>
                      <a:pt x="146" y="45"/>
                    </a:lnTo>
                    <a:lnTo>
                      <a:pt x="150" y="45"/>
                    </a:lnTo>
                    <a:lnTo>
                      <a:pt x="153" y="45"/>
                    </a:lnTo>
                    <a:lnTo>
                      <a:pt x="156" y="45"/>
                    </a:lnTo>
                    <a:lnTo>
                      <a:pt x="158" y="45"/>
                    </a:lnTo>
                    <a:lnTo>
                      <a:pt x="163" y="45"/>
                    </a:lnTo>
                    <a:lnTo>
                      <a:pt x="165" y="45"/>
                    </a:lnTo>
                    <a:lnTo>
                      <a:pt x="170" y="45"/>
                    </a:lnTo>
                    <a:lnTo>
                      <a:pt x="173" y="45"/>
                    </a:lnTo>
                    <a:lnTo>
                      <a:pt x="178" y="45"/>
                    </a:lnTo>
                    <a:lnTo>
                      <a:pt x="181" y="45"/>
                    </a:lnTo>
                    <a:lnTo>
                      <a:pt x="184" y="45"/>
                    </a:lnTo>
                    <a:lnTo>
                      <a:pt x="187" y="45"/>
                    </a:lnTo>
                    <a:lnTo>
                      <a:pt x="191" y="45"/>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79" name="Freeform 210"/>
              <p:cNvSpPr>
                <a:spLocks/>
              </p:cNvSpPr>
              <p:nvPr/>
            </p:nvSpPr>
            <p:spPr bwMode="auto">
              <a:xfrm>
                <a:off x="5180" y="1970"/>
                <a:ext cx="83" cy="53"/>
              </a:xfrm>
              <a:custGeom>
                <a:avLst/>
                <a:gdLst>
                  <a:gd name="T0" fmla="*/ 0 w 83"/>
                  <a:gd name="T1" fmla="*/ 0 h 53"/>
                  <a:gd name="T2" fmla="*/ 8 w 83"/>
                  <a:gd name="T3" fmla="*/ 19 h 53"/>
                  <a:gd name="T4" fmla="*/ 14 w 83"/>
                  <a:gd name="T5" fmla="*/ 32 h 53"/>
                  <a:gd name="T6" fmla="*/ 21 w 83"/>
                  <a:gd name="T7" fmla="*/ 39 h 53"/>
                  <a:gd name="T8" fmla="*/ 28 w 83"/>
                  <a:gd name="T9" fmla="*/ 45 h 53"/>
                  <a:gd name="T10" fmla="*/ 39 w 83"/>
                  <a:gd name="T11" fmla="*/ 48 h 53"/>
                  <a:gd name="T12" fmla="*/ 50 w 83"/>
                  <a:gd name="T13" fmla="*/ 52 h 53"/>
                  <a:gd name="T14" fmla="*/ 61 w 83"/>
                  <a:gd name="T15" fmla="*/ 52 h 53"/>
                  <a:gd name="T16" fmla="*/ 71 w 83"/>
                  <a:gd name="T17" fmla="*/ 52 h 53"/>
                  <a:gd name="T18" fmla="*/ 82 w 83"/>
                  <a:gd name="T19" fmla="*/ 48 h 5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53"/>
                  <a:gd name="T32" fmla="*/ 83 w 83"/>
                  <a:gd name="T33" fmla="*/ 53 h 5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53">
                    <a:moveTo>
                      <a:pt x="0" y="0"/>
                    </a:moveTo>
                    <a:lnTo>
                      <a:pt x="8" y="19"/>
                    </a:lnTo>
                    <a:lnTo>
                      <a:pt x="14" y="32"/>
                    </a:lnTo>
                    <a:lnTo>
                      <a:pt x="21" y="39"/>
                    </a:lnTo>
                    <a:lnTo>
                      <a:pt x="28" y="45"/>
                    </a:lnTo>
                    <a:lnTo>
                      <a:pt x="39" y="48"/>
                    </a:lnTo>
                    <a:lnTo>
                      <a:pt x="50" y="52"/>
                    </a:lnTo>
                    <a:lnTo>
                      <a:pt x="61" y="52"/>
                    </a:lnTo>
                    <a:lnTo>
                      <a:pt x="71" y="52"/>
                    </a:lnTo>
                    <a:lnTo>
                      <a:pt x="82" y="4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80" name="Freeform 211"/>
              <p:cNvSpPr>
                <a:spLocks/>
              </p:cNvSpPr>
              <p:nvPr/>
            </p:nvSpPr>
            <p:spPr bwMode="auto">
              <a:xfrm>
                <a:off x="4259" y="1852"/>
                <a:ext cx="109" cy="164"/>
              </a:xfrm>
              <a:custGeom>
                <a:avLst/>
                <a:gdLst>
                  <a:gd name="T0" fmla="*/ 108 w 109"/>
                  <a:gd name="T1" fmla="*/ 0 h 164"/>
                  <a:gd name="T2" fmla="*/ 96 w 109"/>
                  <a:gd name="T3" fmla="*/ 66 h 164"/>
                  <a:gd name="T4" fmla="*/ 88 w 109"/>
                  <a:gd name="T5" fmla="*/ 96 h 164"/>
                  <a:gd name="T6" fmla="*/ 83 w 109"/>
                  <a:gd name="T7" fmla="*/ 125 h 164"/>
                  <a:gd name="T8" fmla="*/ 77 w 109"/>
                  <a:gd name="T9" fmla="*/ 143 h 164"/>
                  <a:gd name="T10" fmla="*/ 75 w 109"/>
                  <a:gd name="T11" fmla="*/ 146 h 164"/>
                  <a:gd name="T12" fmla="*/ 73 w 109"/>
                  <a:gd name="T13" fmla="*/ 153 h 164"/>
                  <a:gd name="T14" fmla="*/ 63 w 109"/>
                  <a:gd name="T15" fmla="*/ 157 h 164"/>
                  <a:gd name="T16" fmla="*/ 55 w 109"/>
                  <a:gd name="T17" fmla="*/ 158 h 164"/>
                  <a:gd name="T18" fmla="*/ 39 w 109"/>
                  <a:gd name="T19" fmla="*/ 160 h 164"/>
                  <a:gd name="T20" fmla="*/ 21 w 109"/>
                  <a:gd name="T21" fmla="*/ 160 h 164"/>
                  <a:gd name="T22" fmla="*/ 0 w 109"/>
                  <a:gd name="T23" fmla="*/ 163 h 16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09"/>
                  <a:gd name="T37" fmla="*/ 0 h 164"/>
                  <a:gd name="T38" fmla="*/ 109 w 109"/>
                  <a:gd name="T39" fmla="*/ 164 h 16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09" h="164">
                    <a:moveTo>
                      <a:pt x="108" y="0"/>
                    </a:moveTo>
                    <a:lnTo>
                      <a:pt x="96" y="66"/>
                    </a:lnTo>
                    <a:lnTo>
                      <a:pt x="88" y="96"/>
                    </a:lnTo>
                    <a:lnTo>
                      <a:pt x="83" y="125"/>
                    </a:lnTo>
                    <a:lnTo>
                      <a:pt x="77" y="143"/>
                    </a:lnTo>
                    <a:lnTo>
                      <a:pt x="75" y="146"/>
                    </a:lnTo>
                    <a:lnTo>
                      <a:pt x="73" y="153"/>
                    </a:lnTo>
                    <a:lnTo>
                      <a:pt x="63" y="157"/>
                    </a:lnTo>
                    <a:lnTo>
                      <a:pt x="55" y="158"/>
                    </a:lnTo>
                    <a:lnTo>
                      <a:pt x="39" y="160"/>
                    </a:lnTo>
                    <a:lnTo>
                      <a:pt x="21" y="160"/>
                    </a:lnTo>
                    <a:lnTo>
                      <a:pt x="0" y="163"/>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81" name="Freeform 212"/>
              <p:cNvSpPr>
                <a:spLocks/>
              </p:cNvSpPr>
              <p:nvPr/>
            </p:nvSpPr>
            <p:spPr bwMode="auto">
              <a:xfrm>
                <a:off x="4367" y="1835"/>
                <a:ext cx="37" cy="168"/>
              </a:xfrm>
              <a:custGeom>
                <a:avLst/>
                <a:gdLst>
                  <a:gd name="T0" fmla="*/ 0 w 37"/>
                  <a:gd name="T1" fmla="*/ 18 h 168"/>
                  <a:gd name="T2" fmla="*/ 2 w 37"/>
                  <a:gd name="T3" fmla="*/ 11 h 168"/>
                  <a:gd name="T4" fmla="*/ 2 w 37"/>
                  <a:gd name="T5" fmla="*/ 0 h 168"/>
                  <a:gd name="T6" fmla="*/ 6 w 37"/>
                  <a:gd name="T7" fmla="*/ 5 h 168"/>
                  <a:gd name="T8" fmla="*/ 8 w 37"/>
                  <a:gd name="T9" fmla="*/ 18 h 168"/>
                  <a:gd name="T10" fmla="*/ 13 w 37"/>
                  <a:gd name="T11" fmla="*/ 51 h 168"/>
                  <a:gd name="T12" fmla="*/ 15 w 37"/>
                  <a:gd name="T13" fmla="*/ 68 h 168"/>
                  <a:gd name="T14" fmla="*/ 15 w 37"/>
                  <a:gd name="T15" fmla="*/ 80 h 168"/>
                  <a:gd name="T16" fmla="*/ 15 w 37"/>
                  <a:gd name="T17" fmla="*/ 100 h 168"/>
                  <a:gd name="T18" fmla="*/ 20 w 37"/>
                  <a:gd name="T19" fmla="*/ 117 h 168"/>
                  <a:gd name="T20" fmla="*/ 21 w 37"/>
                  <a:gd name="T21" fmla="*/ 135 h 168"/>
                  <a:gd name="T22" fmla="*/ 26 w 37"/>
                  <a:gd name="T23" fmla="*/ 155 h 168"/>
                  <a:gd name="T24" fmla="*/ 26 w 37"/>
                  <a:gd name="T25" fmla="*/ 163 h 168"/>
                  <a:gd name="T26" fmla="*/ 36 w 37"/>
                  <a:gd name="T27" fmla="*/ 167 h 168"/>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37"/>
                  <a:gd name="T43" fmla="*/ 0 h 168"/>
                  <a:gd name="T44" fmla="*/ 37 w 37"/>
                  <a:gd name="T45" fmla="*/ 168 h 168"/>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37" h="168">
                    <a:moveTo>
                      <a:pt x="0" y="18"/>
                    </a:moveTo>
                    <a:lnTo>
                      <a:pt x="2" y="11"/>
                    </a:lnTo>
                    <a:lnTo>
                      <a:pt x="2" y="0"/>
                    </a:lnTo>
                    <a:lnTo>
                      <a:pt x="6" y="5"/>
                    </a:lnTo>
                    <a:lnTo>
                      <a:pt x="8" y="18"/>
                    </a:lnTo>
                    <a:lnTo>
                      <a:pt x="13" y="51"/>
                    </a:lnTo>
                    <a:lnTo>
                      <a:pt x="15" y="68"/>
                    </a:lnTo>
                    <a:lnTo>
                      <a:pt x="15" y="80"/>
                    </a:lnTo>
                    <a:lnTo>
                      <a:pt x="15" y="100"/>
                    </a:lnTo>
                    <a:lnTo>
                      <a:pt x="20" y="117"/>
                    </a:lnTo>
                    <a:lnTo>
                      <a:pt x="21" y="135"/>
                    </a:lnTo>
                    <a:lnTo>
                      <a:pt x="26" y="155"/>
                    </a:lnTo>
                    <a:lnTo>
                      <a:pt x="26" y="163"/>
                    </a:lnTo>
                    <a:lnTo>
                      <a:pt x="36" y="167"/>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82" name="Freeform 213"/>
              <p:cNvSpPr>
                <a:spLocks/>
              </p:cNvSpPr>
              <p:nvPr/>
            </p:nvSpPr>
            <p:spPr bwMode="auto">
              <a:xfrm>
                <a:off x="3764" y="1992"/>
                <a:ext cx="506" cy="59"/>
              </a:xfrm>
              <a:custGeom>
                <a:avLst/>
                <a:gdLst>
                  <a:gd name="T0" fmla="*/ 491 w 506"/>
                  <a:gd name="T1" fmla="*/ 21 h 59"/>
                  <a:gd name="T2" fmla="*/ 471 w 506"/>
                  <a:gd name="T3" fmla="*/ 25 h 59"/>
                  <a:gd name="T4" fmla="*/ 471 w 506"/>
                  <a:gd name="T5" fmla="*/ 25 h 59"/>
                  <a:gd name="T6" fmla="*/ 451 w 506"/>
                  <a:gd name="T7" fmla="*/ 25 h 59"/>
                  <a:gd name="T8" fmla="*/ 427 w 506"/>
                  <a:gd name="T9" fmla="*/ 25 h 59"/>
                  <a:gd name="T10" fmla="*/ 425 w 506"/>
                  <a:gd name="T11" fmla="*/ 25 h 59"/>
                  <a:gd name="T12" fmla="*/ 417 w 506"/>
                  <a:gd name="T13" fmla="*/ 25 h 59"/>
                  <a:gd name="T14" fmla="*/ 412 w 506"/>
                  <a:gd name="T15" fmla="*/ 25 h 59"/>
                  <a:gd name="T16" fmla="*/ 406 w 506"/>
                  <a:gd name="T17" fmla="*/ 25 h 59"/>
                  <a:gd name="T18" fmla="*/ 403 w 506"/>
                  <a:gd name="T19" fmla="*/ 25 h 59"/>
                  <a:gd name="T20" fmla="*/ 396 w 506"/>
                  <a:gd name="T21" fmla="*/ 25 h 59"/>
                  <a:gd name="T22" fmla="*/ 396 w 506"/>
                  <a:gd name="T23" fmla="*/ 26 h 59"/>
                  <a:gd name="T24" fmla="*/ 362 w 506"/>
                  <a:gd name="T25" fmla="*/ 26 h 59"/>
                  <a:gd name="T26" fmla="*/ 328 w 506"/>
                  <a:gd name="T27" fmla="*/ 26 h 59"/>
                  <a:gd name="T28" fmla="*/ 331 w 506"/>
                  <a:gd name="T29" fmla="*/ 26 h 59"/>
                  <a:gd name="T30" fmla="*/ 318 w 506"/>
                  <a:gd name="T31" fmla="*/ 26 h 59"/>
                  <a:gd name="T32" fmla="*/ 308 w 506"/>
                  <a:gd name="T33" fmla="*/ 26 h 59"/>
                  <a:gd name="T34" fmla="*/ 296 w 506"/>
                  <a:gd name="T35" fmla="*/ 26 h 59"/>
                  <a:gd name="T36" fmla="*/ 287 w 506"/>
                  <a:gd name="T37" fmla="*/ 26 h 59"/>
                  <a:gd name="T38" fmla="*/ 280 w 506"/>
                  <a:gd name="T39" fmla="*/ 26 h 59"/>
                  <a:gd name="T40" fmla="*/ 273 w 506"/>
                  <a:gd name="T41" fmla="*/ 25 h 59"/>
                  <a:gd name="T42" fmla="*/ 262 w 506"/>
                  <a:gd name="T43" fmla="*/ 25 h 59"/>
                  <a:gd name="T44" fmla="*/ 252 w 506"/>
                  <a:gd name="T45" fmla="*/ 26 h 59"/>
                  <a:gd name="T46" fmla="*/ 248 w 506"/>
                  <a:gd name="T47" fmla="*/ 26 h 59"/>
                  <a:gd name="T48" fmla="*/ 231 w 506"/>
                  <a:gd name="T49" fmla="*/ 28 h 59"/>
                  <a:gd name="T50" fmla="*/ 200 w 506"/>
                  <a:gd name="T51" fmla="*/ 31 h 59"/>
                  <a:gd name="T52" fmla="*/ 179 w 506"/>
                  <a:gd name="T53" fmla="*/ 21 h 59"/>
                  <a:gd name="T54" fmla="*/ 171 w 506"/>
                  <a:gd name="T55" fmla="*/ 4 h 59"/>
                  <a:gd name="T56" fmla="*/ 163 w 506"/>
                  <a:gd name="T57" fmla="*/ 1 h 59"/>
                  <a:gd name="T58" fmla="*/ 159 w 506"/>
                  <a:gd name="T59" fmla="*/ 31 h 59"/>
                  <a:gd name="T60" fmla="*/ 155 w 506"/>
                  <a:gd name="T61" fmla="*/ 55 h 59"/>
                  <a:gd name="T62" fmla="*/ 152 w 506"/>
                  <a:gd name="T63" fmla="*/ 55 h 59"/>
                  <a:gd name="T64" fmla="*/ 150 w 506"/>
                  <a:gd name="T65" fmla="*/ 39 h 59"/>
                  <a:gd name="T66" fmla="*/ 137 w 506"/>
                  <a:gd name="T67" fmla="*/ 26 h 59"/>
                  <a:gd name="T68" fmla="*/ 61 w 506"/>
                  <a:gd name="T69" fmla="*/ 28 h 5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06"/>
                  <a:gd name="T106" fmla="*/ 0 h 59"/>
                  <a:gd name="T107" fmla="*/ 506 w 506"/>
                  <a:gd name="T108" fmla="*/ 59 h 5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06" h="59">
                    <a:moveTo>
                      <a:pt x="505" y="20"/>
                    </a:moveTo>
                    <a:lnTo>
                      <a:pt x="491" y="21"/>
                    </a:lnTo>
                    <a:lnTo>
                      <a:pt x="480" y="21"/>
                    </a:lnTo>
                    <a:lnTo>
                      <a:pt x="471" y="25"/>
                    </a:lnTo>
                    <a:lnTo>
                      <a:pt x="468" y="25"/>
                    </a:lnTo>
                    <a:lnTo>
                      <a:pt x="471" y="25"/>
                    </a:lnTo>
                    <a:lnTo>
                      <a:pt x="466" y="25"/>
                    </a:lnTo>
                    <a:lnTo>
                      <a:pt x="451" y="25"/>
                    </a:lnTo>
                    <a:lnTo>
                      <a:pt x="432" y="25"/>
                    </a:lnTo>
                    <a:lnTo>
                      <a:pt x="427" y="25"/>
                    </a:lnTo>
                    <a:lnTo>
                      <a:pt x="425" y="25"/>
                    </a:lnTo>
                    <a:lnTo>
                      <a:pt x="418" y="25"/>
                    </a:lnTo>
                    <a:lnTo>
                      <a:pt x="417" y="25"/>
                    </a:lnTo>
                    <a:lnTo>
                      <a:pt x="413" y="25"/>
                    </a:lnTo>
                    <a:lnTo>
                      <a:pt x="412" y="25"/>
                    </a:lnTo>
                    <a:lnTo>
                      <a:pt x="410" y="25"/>
                    </a:lnTo>
                    <a:lnTo>
                      <a:pt x="406" y="25"/>
                    </a:lnTo>
                    <a:lnTo>
                      <a:pt x="405" y="21"/>
                    </a:lnTo>
                    <a:lnTo>
                      <a:pt x="403" y="25"/>
                    </a:lnTo>
                    <a:lnTo>
                      <a:pt x="397" y="25"/>
                    </a:lnTo>
                    <a:lnTo>
                      <a:pt x="396" y="25"/>
                    </a:lnTo>
                    <a:lnTo>
                      <a:pt x="392" y="25"/>
                    </a:lnTo>
                    <a:lnTo>
                      <a:pt x="396" y="26"/>
                    </a:lnTo>
                    <a:lnTo>
                      <a:pt x="389" y="26"/>
                    </a:lnTo>
                    <a:lnTo>
                      <a:pt x="362" y="26"/>
                    </a:lnTo>
                    <a:lnTo>
                      <a:pt x="336" y="26"/>
                    </a:lnTo>
                    <a:lnTo>
                      <a:pt x="328" y="26"/>
                    </a:lnTo>
                    <a:lnTo>
                      <a:pt x="331" y="26"/>
                    </a:lnTo>
                    <a:lnTo>
                      <a:pt x="325" y="26"/>
                    </a:lnTo>
                    <a:lnTo>
                      <a:pt x="318" y="26"/>
                    </a:lnTo>
                    <a:lnTo>
                      <a:pt x="311" y="26"/>
                    </a:lnTo>
                    <a:lnTo>
                      <a:pt x="308" y="26"/>
                    </a:lnTo>
                    <a:lnTo>
                      <a:pt x="302" y="26"/>
                    </a:lnTo>
                    <a:lnTo>
                      <a:pt x="296" y="26"/>
                    </a:lnTo>
                    <a:lnTo>
                      <a:pt x="288" y="26"/>
                    </a:lnTo>
                    <a:lnTo>
                      <a:pt x="287" y="26"/>
                    </a:lnTo>
                    <a:lnTo>
                      <a:pt x="282" y="26"/>
                    </a:lnTo>
                    <a:lnTo>
                      <a:pt x="280" y="26"/>
                    </a:lnTo>
                    <a:lnTo>
                      <a:pt x="275" y="25"/>
                    </a:lnTo>
                    <a:lnTo>
                      <a:pt x="273" y="25"/>
                    </a:lnTo>
                    <a:lnTo>
                      <a:pt x="268" y="25"/>
                    </a:lnTo>
                    <a:lnTo>
                      <a:pt x="262" y="25"/>
                    </a:lnTo>
                    <a:lnTo>
                      <a:pt x="254" y="26"/>
                    </a:lnTo>
                    <a:lnTo>
                      <a:pt x="252" y="26"/>
                    </a:lnTo>
                    <a:lnTo>
                      <a:pt x="251" y="26"/>
                    </a:lnTo>
                    <a:lnTo>
                      <a:pt x="248" y="26"/>
                    </a:lnTo>
                    <a:lnTo>
                      <a:pt x="239" y="26"/>
                    </a:lnTo>
                    <a:lnTo>
                      <a:pt x="231" y="28"/>
                    </a:lnTo>
                    <a:lnTo>
                      <a:pt x="214" y="31"/>
                    </a:lnTo>
                    <a:lnTo>
                      <a:pt x="200" y="31"/>
                    </a:lnTo>
                    <a:lnTo>
                      <a:pt x="190" y="28"/>
                    </a:lnTo>
                    <a:lnTo>
                      <a:pt x="179" y="21"/>
                    </a:lnTo>
                    <a:lnTo>
                      <a:pt x="173" y="13"/>
                    </a:lnTo>
                    <a:lnTo>
                      <a:pt x="171" y="4"/>
                    </a:lnTo>
                    <a:lnTo>
                      <a:pt x="165" y="0"/>
                    </a:lnTo>
                    <a:lnTo>
                      <a:pt x="163" y="1"/>
                    </a:lnTo>
                    <a:lnTo>
                      <a:pt x="162" y="13"/>
                    </a:lnTo>
                    <a:lnTo>
                      <a:pt x="159" y="31"/>
                    </a:lnTo>
                    <a:lnTo>
                      <a:pt x="157" y="46"/>
                    </a:lnTo>
                    <a:lnTo>
                      <a:pt x="155" y="55"/>
                    </a:lnTo>
                    <a:lnTo>
                      <a:pt x="155" y="58"/>
                    </a:lnTo>
                    <a:lnTo>
                      <a:pt x="152" y="55"/>
                    </a:lnTo>
                    <a:lnTo>
                      <a:pt x="152" y="48"/>
                    </a:lnTo>
                    <a:lnTo>
                      <a:pt x="150" y="39"/>
                    </a:lnTo>
                    <a:lnTo>
                      <a:pt x="148" y="28"/>
                    </a:lnTo>
                    <a:lnTo>
                      <a:pt x="137" y="26"/>
                    </a:lnTo>
                    <a:lnTo>
                      <a:pt x="109" y="28"/>
                    </a:lnTo>
                    <a:lnTo>
                      <a:pt x="61" y="28"/>
                    </a:lnTo>
                    <a:lnTo>
                      <a:pt x="0" y="28"/>
                    </a:lnTo>
                  </a:path>
                </a:pathLst>
              </a:custGeom>
              <a:noFill/>
              <a:ln w="9366">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83" name="Line 214"/>
              <p:cNvSpPr>
                <a:spLocks noChangeShapeType="1"/>
              </p:cNvSpPr>
              <p:nvPr/>
            </p:nvSpPr>
            <p:spPr bwMode="auto">
              <a:xfrm flipH="1">
                <a:off x="3696" y="2087"/>
                <a:ext cx="1803" cy="0"/>
              </a:xfrm>
              <a:prstGeom prst="line">
                <a:avLst/>
              </a:prstGeom>
              <a:noFill/>
              <a:ln w="9366">
                <a:solidFill>
                  <a:srgbClr val="00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684" name="Line 215"/>
              <p:cNvSpPr>
                <a:spLocks noChangeShapeType="1"/>
              </p:cNvSpPr>
              <p:nvPr/>
            </p:nvSpPr>
            <p:spPr bwMode="auto">
              <a:xfrm flipV="1">
                <a:off x="3696" y="1029"/>
                <a:ext cx="0" cy="105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sp>
          <p:nvSpPr>
            <p:cNvPr id="19659" name="Rectangle 216"/>
            <p:cNvSpPr>
              <a:spLocks noChangeArrowheads="1"/>
            </p:cNvSpPr>
            <p:nvPr/>
          </p:nvSpPr>
          <p:spPr bwMode="auto">
            <a:xfrm>
              <a:off x="4512" y="1104"/>
              <a:ext cx="1392" cy="118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60" name="Line 217"/>
            <p:cNvSpPr>
              <a:spLocks noChangeShapeType="1"/>
            </p:cNvSpPr>
            <p:nvPr/>
          </p:nvSpPr>
          <p:spPr bwMode="auto">
            <a:xfrm flipV="1">
              <a:off x="3744" y="2352"/>
              <a:ext cx="0" cy="192"/>
            </a:xfrm>
            <a:prstGeom prst="line">
              <a:avLst/>
            </a:prstGeom>
            <a:noFill/>
            <a:ln w="9525">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9661" name="Text Box 218"/>
            <p:cNvSpPr txBox="1">
              <a:spLocks noChangeArrowheads="1"/>
            </p:cNvSpPr>
            <p:nvPr/>
          </p:nvSpPr>
          <p:spPr bwMode="auto">
            <a:xfrm>
              <a:off x="3782" y="2407"/>
              <a:ext cx="787"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solidFill>
                    <a:srgbClr val="FF0000"/>
                  </a:solidFill>
                </a:rPr>
                <a:t>Start Injection</a:t>
              </a:r>
            </a:p>
          </p:txBody>
        </p:sp>
        <p:sp>
          <p:nvSpPr>
            <p:cNvPr id="19662" name="Text Box 219"/>
            <p:cNvSpPr txBox="1">
              <a:spLocks noChangeArrowheads="1"/>
            </p:cNvSpPr>
            <p:nvPr/>
          </p:nvSpPr>
          <p:spPr bwMode="auto">
            <a:xfrm>
              <a:off x="3360" y="1440"/>
              <a:ext cx="385"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mAU</a:t>
              </a:r>
            </a:p>
          </p:txBody>
        </p:sp>
        <p:sp>
          <p:nvSpPr>
            <p:cNvPr id="19663" name="Text Box 220"/>
            <p:cNvSpPr txBox="1">
              <a:spLocks noChangeArrowheads="1"/>
            </p:cNvSpPr>
            <p:nvPr/>
          </p:nvSpPr>
          <p:spPr bwMode="auto">
            <a:xfrm>
              <a:off x="4608" y="2352"/>
              <a:ext cx="333" cy="2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29" tIns="45715" rIns="91429" bIns="45715">
              <a:spAutoFit/>
            </a:bodyP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r>
                <a:rPr lang="en-US" altLang="en-US" sz="1300"/>
                <a:t>time</a:t>
              </a:r>
            </a:p>
          </p:txBody>
        </p:sp>
        <p:sp>
          <p:nvSpPr>
            <p:cNvPr id="19664" name="Line 221"/>
            <p:cNvSpPr>
              <a:spLocks noChangeShapeType="1"/>
            </p:cNvSpPr>
            <p:nvPr/>
          </p:nvSpPr>
          <p:spPr bwMode="auto">
            <a:xfrm>
              <a:off x="3654" y="3279"/>
              <a:ext cx="45" cy="0"/>
            </a:xfrm>
            <a:prstGeom prst="line">
              <a:avLst/>
            </a:prstGeom>
            <a:noFill/>
            <a:ln w="762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665" name="Line 256"/>
            <p:cNvSpPr>
              <a:spLocks noChangeShapeType="1"/>
            </p:cNvSpPr>
            <p:nvPr/>
          </p:nvSpPr>
          <p:spPr bwMode="auto">
            <a:xfrm flipH="1" flipV="1">
              <a:off x="3581" y="3437"/>
              <a:ext cx="1" cy="211"/>
            </a:xfrm>
            <a:prstGeom prst="line">
              <a:avLst/>
            </a:prstGeom>
            <a:noFill/>
            <a:ln w="76200">
              <a:solidFill>
                <a:srgbClr val="FF9933"/>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9666" name="Rectangle 257"/>
            <p:cNvSpPr>
              <a:spLocks noChangeArrowheads="1"/>
            </p:cNvSpPr>
            <p:nvPr/>
          </p:nvSpPr>
          <p:spPr bwMode="auto">
            <a:xfrm>
              <a:off x="3149" y="3163"/>
              <a:ext cx="67" cy="101"/>
            </a:xfrm>
            <a:prstGeom prst="rect">
              <a:avLst/>
            </a:prstGeom>
            <a:solidFill>
              <a:srgbClr val="FF33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67" name="Rectangle 258"/>
            <p:cNvSpPr>
              <a:spLocks noChangeArrowheads="1"/>
            </p:cNvSpPr>
            <p:nvPr/>
          </p:nvSpPr>
          <p:spPr bwMode="auto">
            <a:xfrm>
              <a:off x="3150" y="2964"/>
              <a:ext cx="66" cy="90"/>
            </a:xfrm>
            <a:prstGeom prst="rect">
              <a:avLst/>
            </a:prstGeom>
            <a:solidFill>
              <a:srgbClr val="CC00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68" name="Rectangle 259"/>
            <p:cNvSpPr>
              <a:spLocks noChangeArrowheads="1"/>
            </p:cNvSpPr>
            <p:nvPr/>
          </p:nvSpPr>
          <p:spPr bwMode="auto">
            <a:xfrm>
              <a:off x="3150" y="2784"/>
              <a:ext cx="69" cy="93"/>
            </a:xfrm>
            <a:prstGeom prst="rect">
              <a:avLst/>
            </a:prstGeom>
            <a:solidFill>
              <a:srgbClr val="9966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sp>
          <p:nvSpPr>
            <p:cNvPr id="19669" name="Rectangle 260"/>
            <p:cNvSpPr>
              <a:spLocks noChangeArrowheads="1"/>
            </p:cNvSpPr>
            <p:nvPr/>
          </p:nvSpPr>
          <p:spPr bwMode="auto">
            <a:xfrm>
              <a:off x="3149" y="2564"/>
              <a:ext cx="70" cy="109"/>
            </a:xfrm>
            <a:prstGeom prst="rect">
              <a:avLst/>
            </a:prstGeom>
            <a:solidFill>
              <a:srgbClr val="6666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defRPr>
              </a:lvl1pPr>
              <a:lvl2pPr marL="742950" indent="-285750" eaLnBrk="0" hangingPunct="0">
                <a:defRPr sz="2400">
                  <a:solidFill>
                    <a:schemeClr val="tx1"/>
                  </a:solidFill>
                  <a:latin typeface="Times New Roman" panose="02020603050405020304" pitchFamily="18" charset="0"/>
                </a:defRPr>
              </a:lvl2pPr>
              <a:lvl3pPr marL="1143000" indent="-228600" eaLnBrk="0" hangingPunct="0">
                <a:defRPr sz="2400">
                  <a:solidFill>
                    <a:schemeClr val="tx1"/>
                  </a:solidFill>
                  <a:latin typeface="Times New Roman" panose="02020603050405020304" pitchFamily="18" charset="0"/>
                </a:defRPr>
              </a:lvl3pPr>
              <a:lvl4pPr marL="1600200" indent="-228600" eaLnBrk="0" hangingPunct="0">
                <a:defRPr sz="2400">
                  <a:solidFill>
                    <a:schemeClr val="tx1"/>
                  </a:solidFill>
                  <a:latin typeface="Times New Roman" panose="02020603050405020304" pitchFamily="18" charset="0"/>
                </a:defRPr>
              </a:lvl4pPr>
              <a:lvl5pPr marL="2057400" indent="-228600" eaLnBrk="0" hangingPunct="0">
                <a:defRPr sz="2400">
                  <a:solidFill>
                    <a:schemeClr val="tx1"/>
                  </a:solidFill>
                  <a:latin typeface="Times New Roman" panose="02020603050405020304" pitchFamily="18" charset="0"/>
                </a:defRPr>
              </a:lvl5pPr>
              <a:lvl6pPr marL="2514600" indent="-228600" eaLnBrk="0" fontAlgn="base" hangingPunct="0">
                <a:spcBef>
                  <a:spcPct val="0"/>
                </a:spcBef>
                <a:spcAft>
                  <a:spcPct val="0"/>
                </a:spcAft>
                <a:defRPr sz="2400">
                  <a:solidFill>
                    <a:schemeClr val="tx1"/>
                  </a:solidFill>
                  <a:latin typeface="Times New Roman" panose="02020603050405020304" pitchFamily="18" charset="0"/>
                </a:defRPr>
              </a:lvl6pPr>
              <a:lvl7pPr marL="2971800" indent="-228600" eaLnBrk="0" fontAlgn="base" hangingPunct="0">
                <a:spcBef>
                  <a:spcPct val="0"/>
                </a:spcBef>
                <a:spcAft>
                  <a:spcPct val="0"/>
                </a:spcAft>
                <a:defRPr sz="2400">
                  <a:solidFill>
                    <a:schemeClr val="tx1"/>
                  </a:solidFill>
                  <a:latin typeface="Times New Roman" panose="02020603050405020304" pitchFamily="18" charset="0"/>
                </a:defRPr>
              </a:lvl7pPr>
              <a:lvl8pPr marL="3429000" indent="-228600" eaLnBrk="0" fontAlgn="base" hangingPunct="0">
                <a:spcBef>
                  <a:spcPct val="0"/>
                </a:spcBef>
                <a:spcAft>
                  <a:spcPct val="0"/>
                </a:spcAft>
                <a:defRPr sz="2400">
                  <a:solidFill>
                    <a:schemeClr val="tx1"/>
                  </a:solidFill>
                  <a:latin typeface="Times New Roman" panose="02020603050405020304" pitchFamily="18" charset="0"/>
                </a:defRPr>
              </a:lvl8pPr>
              <a:lvl9pPr marL="3886200" indent="-228600" eaLnBrk="0" fontAlgn="base" hangingPunct="0">
                <a:spcBef>
                  <a:spcPct val="0"/>
                </a:spcBef>
                <a:spcAft>
                  <a:spcPct val="0"/>
                </a:spcAft>
                <a:defRPr sz="2400">
                  <a:solidFill>
                    <a:schemeClr val="tx1"/>
                  </a:solidFill>
                  <a:latin typeface="Times New Roman" panose="02020603050405020304" pitchFamily="18" charset="0"/>
                </a:defRPr>
              </a:lvl9pPr>
            </a:lstStyle>
            <a:p>
              <a:pPr eaLnBrk="1" hangingPunct="1"/>
              <a:endParaRPr lang="en-US" altLang="en-US"/>
            </a:p>
          </p:txBody>
        </p:sp>
      </p:grpSp>
    </p:spTree>
    <p:extLst>
      <p:ext uri="{BB962C8B-B14F-4D97-AF65-F5344CB8AC3E}">
        <p14:creationId xmlns:p14="http://schemas.microsoft.com/office/powerpoint/2010/main" val="282566662"/>
      </p:ext>
    </p:extLst>
  </p:cSld>
  <p:clrMapOvr>
    <a:masterClrMapping/>
  </p:clrMapOvr>
  <p:transition advClick="0" advTm="5000"/>
  <p:timing>
    <p:tnLst>
      <p:par>
        <p:cTn id="1" dur="indefinite" restart="never" nodeType="tmRoot"/>
      </p:par>
    </p:tn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552</Words>
  <Application>Microsoft Office PowerPoint</Application>
  <PresentationFormat>Widescreen</PresentationFormat>
  <Paragraphs>265</Paragraphs>
  <Slides>27</Slides>
  <Notes>19</Notes>
  <HiddenSlides>0</HiddenSlides>
  <MMClips>0</MMClips>
  <ScaleCrop>false</ScaleCrop>
  <HeadingPairs>
    <vt:vector size="8" baseType="variant">
      <vt:variant>
        <vt:lpstr>Fonts Used</vt:lpstr>
      </vt:variant>
      <vt:variant>
        <vt:i4>5</vt:i4>
      </vt:variant>
      <vt:variant>
        <vt:lpstr>Theme</vt:lpstr>
      </vt:variant>
      <vt:variant>
        <vt:i4>1</vt:i4>
      </vt:variant>
      <vt:variant>
        <vt:lpstr>Embedded OLE Servers</vt:lpstr>
      </vt:variant>
      <vt:variant>
        <vt:i4>2</vt:i4>
      </vt:variant>
      <vt:variant>
        <vt:lpstr>Slide Titles</vt:lpstr>
      </vt:variant>
      <vt:variant>
        <vt:i4>27</vt:i4>
      </vt:variant>
    </vt:vector>
  </HeadingPairs>
  <TitlesOfParts>
    <vt:vector size="35" baseType="lpstr">
      <vt:lpstr>Arial</vt:lpstr>
      <vt:lpstr>Calibri</vt:lpstr>
      <vt:lpstr>Calibri Light</vt:lpstr>
      <vt:lpstr>Century Gothic</vt:lpstr>
      <vt:lpstr>Times New Roman</vt:lpstr>
      <vt:lpstr>Office Theme</vt:lpstr>
      <vt:lpstr>Document</vt:lpstr>
      <vt:lpstr>CorelPhotoPaint.Image.7</vt:lpstr>
      <vt:lpstr>Separation:</vt:lpstr>
      <vt:lpstr>Separations</vt:lpstr>
      <vt:lpstr>Separations</vt:lpstr>
      <vt:lpstr>Separations</vt:lpstr>
      <vt:lpstr>Separations</vt:lpstr>
      <vt:lpstr>Separations</vt:lpstr>
      <vt:lpstr>Separations</vt:lpstr>
      <vt:lpstr>Separations</vt:lpstr>
      <vt:lpstr>Separations</vt:lpstr>
      <vt:lpstr>Separations</vt:lpstr>
      <vt:lpstr>Separations</vt:lpstr>
      <vt:lpstr>Separations</vt:lpstr>
      <vt:lpstr>Separations</vt:lpstr>
      <vt:lpstr>Separations</vt:lpstr>
      <vt:lpstr>Separations</vt:lpstr>
      <vt:lpstr>Types of HPLC: </vt:lpstr>
      <vt:lpstr>Normal–phase chromatography </vt:lpstr>
      <vt:lpstr>Reversed-phase chromatography:  </vt:lpstr>
      <vt:lpstr>Stationary Phases:</vt:lpstr>
      <vt:lpstr>Chromatography Stationary Phases</vt:lpstr>
      <vt:lpstr>Normal vs. Reversed Phase Chromatography</vt:lpstr>
      <vt:lpstr>TLC    vs.   HPLC:</vt:lpstr>
      <vt:lpstr>Application of HPLC</vt:lpstr>
      <vt:lpstr>HPLC Applications</vt:lpstr>
      <vt:lpstr>The Factors Which Influence The HPLC Performance:</vt:lpstr>
      <vt:lpstr>Advantages:</vt:lpstr>
      <vt:lpstr>Disadvantages:</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Separation:</dc:title>
  <dc:creator>Hiba Ali Hasan</dc:creator>
  <cp:lastModifiedBy>Hiba Ali Hasan</cp:lastModifiedBy>
  <cp:revision>1</cp:revision>
  <dcterms:created xsi:type="dcterms:W3CDTF">2019-12-29T06:00:59Z</dcterms:created>
  <dcterms:modified xsi:type="dcterms:W3CDTF">2019-12-29T06:01:23Z</dcterms:modified>
</cp:coreProperties>
</file>